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handoutMasterIdLst>
    <p:handoutMasterId r:id="rId45"/>
  </p:handoutMasterIdLst>
  <p:sldIdLst>
    <p:sldId id="632" r:id="rId2"/>
    <p:sldId id="471" r:id="rId3"/>
    <p:sldId id="472" r:id="rId4"/>
    <p:sldId id="473" r:id="rId5"/>
    <p:sldId id="474" r:id="rId6"/>
    <p:sldId id="475" r:id="rId7"/>
    <p:sldId id="477" r:id="rId8"/>
    <p:sldId id="478" r:id="rId9"/>
    <p:sldId id="479" r:id="rId10"/>
    <p:sldId id="481" r:id="rId11"/>
    <p:sldId id="446" r:id="rId12"/>
    <p:sldId id="447" r:id="rId13"/>
    <p:sldId id="448" r:id="rId14"/>
    <p:sldId id="449" r:id="rId15"/>
    <p:sldId id="450" r:id="rId16"/>
    <p:sldId id="451" r:id="rId17"/>
    <p:sldId id="452" r:id="rId18"/>
    <p:sldId id="453" r:id="rId19"/>
    <p:sldId id="454" r:id="rId20"/>
    <p:sldId id="455" r:id="rId21"/>
    <p:sldId id="456" r:id="rId22"/>
    <p:sldId id="457" r:id="rId23"/>
    <p:sldId id="458" r:id="rId24"/>
    <p:sldId id="459" r:id="rId25"/>
    <p:sldId id="361" r:id="rId26"/>
    <p:sldId id="362" r:id="rId27"/>
    <p:sldId id="364" r:id="rId28"/>
    <p:sldId id="365" r:id="rId29"/>
    <p:sldId id="369" r:id="rId30"/>
    <p:sldId id="382" r:id="rId31"/>
    <p:sldId id="521" r:id="rId32"/>
    <p:sldId id="522" r:id="rId33"/>
    <p:sldId id="460" r:id="rId34"/>
    <p:sldId id="461" r:id="rId35"/>
    <p:sldId id="462" r:id="rId36"/>
    <p:sldId id="463" r:id="rId37"/>
    <p:sldId id="464" r:id="rId38"/>
    <p:sldId id="465" r:id="rId39"/>
    <p:sldId id="466" r:id="rId40"/>
    <p:sldId id="467" r:id="rId41"/>
    <p:sldId id="468" r:id="rId42"/>
    <p:sldId id="633" r:id="rId43"/>
  </p:sldIdLst>
  <p:sldSz cx="12192000" cy="6858000"/>
  <p:notesSz cx="6858000" cy="9144000"/>
  <p:custDataLst>
    <p:tags r:id="rId4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32" autoAdjust="0"/>
    <p:restoredTop sz="94652" autoAdjust="0"/>
  </p:normalViewPr>
  <p:slideViewPr>
    <p:cSldViewPr snapToGrid="0" showGuides="1">
      <p:cViewPr>
        <p:scale>
          <a:sx n="68" d="100"/>
          <a:sy n="68" d="100"/>
        </p:scale>
        <p:origin x="2034" y="99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6" d="100"/>
          <a:sy n="66" d="100"/>
        </p:scale>
        <p:origin x="2405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87D10ED-37B1-4835-9679-84E79DEBCB9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DBEFF6-F33E-4F24-A451-DDBA6D5C7B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0F352-5153-4F43-81C2-B43B71BCB7D9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624188-0B81-4A01-8B4A-DFE310570D3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74C821-007C-46EC-8C7B-B16EDC3BAF2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2CFD2C-25BC-4D8F-B919-E15180DA7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9960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B9F32E-183F-4C05-8AE1-8B4532054E9D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AB80DF-7149-4668-8AFC-84716B8DA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2943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4D6F74-634D-4233-BDBC-8BE3983B5CC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21174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576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2594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1465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400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99235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82683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31736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09891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8270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9143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51830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1087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67237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4734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416331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6057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54548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63855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15082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83888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3723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84782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47629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95035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68398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83266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67068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487754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84542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01121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63307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9262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1103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30694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935965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A512AB-A6C5-4C72-B246-0722775CBD7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4070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46776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2152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7216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9333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1683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9112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FD0578A-9D3A-4CFD-8EFD-5315B09FE1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5911984" cy="5438031"/>
          </a:xfrm>
          <a:custGeom>
            <a:avLst/>
            <a:gdLst>
              <a:gd name="connsiteX0" fmla="*/ 0 w 5911984"/>
              <a:gd name="connsiteY0" fmla="*/ 0 h 5438031"/>
              <a:gd name="connsiteX1" fmla="*/ 3699134 w 5911984"/>
              <a:gd name="connsiteY1" fmla="*/ 0 h 5438031"/>
              <a:gd name="connsiteX2" fmla="*/ 5244028 w 5911984"/>
              <a:gd name="connsiteY2" fmla="*/ 1544894 h 5438031"/>
              <a:gd name="connsiteX3" fmla="*/ 5244028 w 5911984"/>
              <a:gd name="connsiteY3" fmla="*/ 4770075 h 5438031"/>
              <a:gd name="connsiteX4" fmla="*/ 2018847 w 5911984"/>
              <a:gd name="connsiteY4" fmla="*/ 4770075 h 5438031"/>
              <a:gd name="connsiteX5" fmla="*/ 0 w 5911984"/>
              <a:gd name="connsiteY5" fmla="*/ 2751228 h 5438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11984" h="5438031">
                <a:moveTo>
                  <a:pt x="0" y="0"/>
                </a:moveTo>
                <a:lnTo>
                  <a:pt x="3699134" y="0"/>
                </a:lnTo>
                <a:lnTo>
                  <a:pt x="5244028" y="1544894"/>
                </a:lnTo>
                <a:cubicBezTo>
                  <a:pt x="6134637" y="2435503"/>
                  <a:pt x="6134637" y="3879466"/>
                  <a:pt x="5244028" y="4770075"/>
                </a:cubicBezTo>
                <a:cubicBezTo>
                  <a:pt x="4353419" y="5660684"/>
                  <a:pt x="2909456" y="5660684"/>
                  <a:pt x="2018847" y="4770075"/>
                </a:cubicBezTo>
                <a:lnTo>
                  <a:pt x="0" y="2751228"/>
                </a:lnTo>
                <a:close/>
              </a:path>
            </a:pathLst>
          </a:custGeom>
          <a:solidFill>
            <a:schemeClr val="accent2"/>
          </a:solidFill>
          <a:effectLst>
            <a:outerShdw blurRad="317500" dist="1905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524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677818B-3E24-4A97-B997-742F30AF757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95818" y="0"/>
            <a:ext cx="3696182" cy="6858000"/>
          </a:xfrm>
          <a:custGeom>
            <a:avLst/>
            <a:gdLst>
              <a:gd name="connsiteX0" fmla="*/ 1848091 w 3696182"/>
              <a:gd name="connsiteY0" fmla="*/ 0 h 6858000"/>
              <a:gd name="connsiteX1" fmla="*/ 3696182 w 3696182"/>
              <a:gd name="connsiteY1" fmla="*/ 0 h 6858000"/>
              <a:gd name="connsiteX2" fmla="*/ 3696182 w 3696182"/>
              <a:gd name="connsiteY2" fmla="*/ 6858000 h 6858000"/>
              <a:gd name="connsiteX3" fmla="*/ 1848091 w 3696182"/>
              <a:gd name="connsiteY3" fmla="*/ 6858000 h 6858000"/>
              <a:gd name="connsiteX4" fmla="*/ 0 w 3696182"/>
              <a:gd name="connsiteY4" fmla="*/ 3429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6182" h="6858000">
                <a:moveTo>
                  <a:pt x="1848091" y="0"/>
                </a:moveTo>
                <a:lnTo>
                  <a:pt x="3696182" y="0"/>
                </a:lnTo>
                <a:lnTo>
                  <a:pt x="3696182" y="6858000"/>
                </a:lnTo>
                <a:lnTo>
                  <a:pt x="1848091" y="6858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DA9447-55BF-4E9F-AC92-406FACBF33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5158153" cy="3429000"/>
          </a:xfrm>
          <a:custGeom>
            <a:avLst/>
            <a:gdLst>
              <a:gd name="connsiteX0" fmla="*/ 0 w 5158153"/>
              <a:gd name="connsiteY0" fmla="*/ 0 h 3429000"/>
              <a:gd name="connsiteX1" fmla="*/ 5158153 w 5158153"/>
              <a:gd name="connsiteY1" fmla="*/ 0 h 3429000"/>
              <a:gd name="connsiteX2" fmla="*/ 3310608 w 5158153"/>
              <a:gd name="connsiteY2" fmla="*/ 3429000 h 3429000"/>
              <a:gd name="connsiteX3" fmla="*/ 0 w 5158153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58153" h="3429000">
                <a:moveTo>
                  <a:pt x="0" y="0"/>
                </a:moveTo>
                <a:lnTo>
                  <a:pt x="5158153" y="0"/>
                </a:lnTo>
                <a:lnTo>
                  <a:pt x="3310608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7237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6848715-1B22-466F-99CF-779D5E3E5F8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-1"/>
            <a:ext cx="7368358" cy="4978476"/>
          </a:xfrm>
          <a:custGeom>
            <a:avLst/>
            <a:gdLst>
              <a:gd name="connsiteX0" fmla="*/ 0 w 7368358"/>
              <a:gd name="connsiteY0" fmla="*/ 0 h 4978476"/>
              <a:gd name="connsiteX1" fmla="*/ 7368358 w 7368358"/>
              <a:gd name="connsiteY1" fmla="*/ 0 h 4978476"/>
              <a:gd name="connsiteX2" fmla="*/ 1097562 w 7368358"/>
              <a:gd name="connsiteY2" fmla="*/ 4533211 h 4978476"/>
              <a:gd name="connsiteX3" fmla="*/ 194916 w 7368358"/>
              <a:gd name="connsiteY3" fmla="*/ 4943608 h 4978476"/>
              <a:gd name="connsiteX4" fmla="*/ 0 w 7368358"/>
              <a:gd name="connsiteY4" fmla="*/ 4978476 h 4978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8358" h="4978476">
                <a:moveTo>
                  <a:pt x="0" y="0"/>
                </a:moveTo>
                <a:lnTo>
                  <a:pt x="7368358" y="0"/>
                </a:lnTo>
                <a:lnTo>
                  <a:pt x="1097562" y="4533211"/>
                </a:lnTo>
                <a:cubicBezTo>
                  <a:pt x="818158" y="4735194"/>
                  <a:pt x="511045" y="4870991"/>
                  <a:pt x="194916" y="4943608"/>
                </a:cubicBezTo>
                <a:lnTo>
                  <a:pt x="0" y="4978476"/>
                </a:lnTo>
                <a:close/>
              </a:path>
            </a:pathLst>
          </a:custGeom>
          <a:solidFill>
            <a:schemeClr val="accent2"/>
          </a:solidFill>
          <a:ln w="127000">
            <a:solidFill>
              <a:schemeClr val="bg1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9169814-26A1-4E2E-9AC0-7D9D23FA982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6762" y="-1"/>
            <a:ext cx="3425239" cy="5006788"/>
          </a:xfrm>
          <a:custGeom>
            <a:avLst/>
            <a:gdLst>
              <a:gd name="connsiteX0" fmla="*/ 1706551 w 3425239"/>
              <a:gd name="connsiteY0" fmla="*/ 0 h 5006788"/>
              <a:gd name="connsiteX1" fmla="*/ 3425239 w 3425239"/>
              <a:gd name="connsiteY1" fmla="*/ 0 h 5006788"/>
              <a:gd name="connsiteX2" fmla="*/ 3425239 w 3425239"/>
              <a:gd name="connsiteY2" fmla="*/ 4825138 h 5006788"/>
              <a:gd name="connsiteX3" fmla="*/ 3292559 w 3425239"/>
              <a:gd name="connsiteY3" fmla="*/ 4877251 h 5006788"/>
              <a:gd name="connsiteX4" fmla="*/ 473578 w 3425239"/>
              <a:gd name="connsiteY4" fmla="*/ 3972482 h 5006788"/>
              <a:gd name="connsiteX5" fmla="*/ 473579 w 3425239"/>
              <a:gd name="connsiteY5" fmla="*/ 3972482 h 5006788"/>
              <a:gd name="connsiteX6" fmla="*/ 1034307 w 3425239"/>
              <a:gd name="connsiteY6" fmla="*/ 485971 h 5006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25239" h="5006788">
                <a:moveTo>
                  <a:pt x="1706551" y="0"/>
                </a:moveTo>
                <a:lnTo>
                  <a:pt x="3425239" y="0"/>
                </a:lnTo>
                <a:lnTo>
                  <a:pt x="3425239" y="4825138"/>
                </a:lnTo>
                <a:lnTo>
                  <a:pt x="3292559" y="4877251"/>
                </a:lnTo>
                <a:cubicBezTo>
                  <a:pt x="2283588" y="5216535"/>
                  <a:pt x="1130024" y="4880544"/>
                  <a:pt x="473578" y="3972482"/>
                </a:cubicBezTo>
                <a:lnTo>
                  <a:pt x="473579" y="3972482"/>
                </a:lnTo>
                <a:cubicBezTo>
                  <a:pt x="-334354" y="2854868"/>
                  <a:pt x="-83308" y="1293904"/>
                  <a:pt x="1034307" y="485971"/>
                </a:cubicBezTo>
                <a:close/>
              </a:path>
            </a:pathLst>
          </a:custGeom>
          <a:solidFill>
            <a:schemeClr val="accent2"/>
          </a:solidFill>
          <a:ln w="127000">
            <a:solidFill>
              <a:schemeClr val="bg1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6136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6D42898-82B3-48DF-BCC5-511614BD93F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63966" y="2996166"/>
            <a:ext cx="4620583" cy="3861835"/>
          </a:xfrm>
          <a:custGeom>
            <a:avLst/>
            <a:gdLst>
              <a:gd name="connsiteX0" fmla="*/ 3354834 w 4620583"/>
              <a:gd name="connsiteY0" fmla="*/ 0 h 3861835"/>
              <a:gd name="connsiteX1" fmla="*/ 4249854 w 4620583"/>
              <a:gd name="connsiteY1" fmla="*/ 370730 h 3861835"/>
              <a:gd name="connsiteX2" fmla="*/ 4249854 w 4620583"/>
              <a:gd name="connsiteY2" fmla="*/ 2160771 h 3861835"/>
              <a:gd name="connsiteX3" fmla="*/ 2548790 w 4620583"/>
              <a:gd name="connsiteY3" fmla="*/ 3861835 h 3861835"/>
              <a:gd name="connsiteX4" fmla="*/ 106930 w 4620583"/>
              <a:gd name="connsiteY4" fmla="*/ 3861835 h 3861835"/>
              <a:gd name="connsiteX5" fmla="*/ 92682 w 4620583"/>
              <a:gd name="connsiteY5" fmla="*/ 3831137 h 3861835"/>
              <a:gd name="connsiteX6" fmla="*/ 370729 w 4620583"/>
              <a:gd name="connsiteY6" fmla="*/ 2459814 h 3861835"/>
              <a:gd name="connsiteX7" fmla="*/ 2459813 w 4620583"/>
              <a:gd name="connsiteY7" fmla="*/ 370730 h 3861835"/>
              <a:gd name="connsiteX8" fmla="*/ 3354834 w 4620583"/>
              <a:gd name="connsiteY8" fmla="*/ 0 h 3861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0583" h="3861835">
                <a:moveTo>
                  <a:pt x="3354834" y="0"/>
                </a:moveTo>
                <a:cubicBezTo>
                  <a:pt x="3678768" y="0"/>
                  <a:pt x="4002701" y="123577"/>
                  <a:pt x="4249854" y="370730"/>
                </a:cubicBezTo>
                <a:cubicBezTo>
                  <a:pt x="4744160" y="865036"/>
                  <a:pt x="4744160" y="1666465"/>
                  <a:pt x="4249854" y="2160771"/>
                </a:cubicBezTo>
                <a:lnTo>
                  <a:pt x="2548790" y="3861835"/>
                </a:lnTo>
                <a:lnTo>
                  <a:pt x="106930" y="3861835"/>
                </a:lnTo>
                <a:lnTo>
                  <a:pt x="92682" y="3831137"/>
                </a:lnTo>
                <a:cubicBezTo>
                  <a:pt x="-92682" y="3374029"/>
                  <a:pt x="0" y="2830543"/>
                  <a:pt x="370729" y="2459814"/>
                </a:cubicBezTo>
                <a:lnTo>
                  <a:pt x="2459813" y="370730"/>
                </a:lnTo>
                <a:cubicBezTo>
                  <a:pt x="2706966" y="123577"/>
                  <a:pt x="3030900" y="0"/>
                  <a:pt x="3354834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C97719-7BED-4E99-8E47-D6808D1F9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19010" y="-1"/>
            <a:ext cx="5172990" cy="6147832"/>
          </a:xfrm>
          <a:custGeom>
            <a:avLst/>
            <a:gdLst>
              <a:gd name="connsiteX0" fmla="*/ 3940923 w 5172990"/>
              <a:gd name="connsiteY0" fmla="*/ 0 h 6147832"/>
              <a:gd name="connsiteX1" fmla="*/ 5147542 w 5172990"/>
              <a:gd name="connsiteY1" fmla="*/ 0 h 6147832"/>
              <a:gd name="connsiteX2" fmla="*/ 5172990 w 5172990"/>
              <a:gd name="connsiteY2" fmla="*/ 8901 h 6147832"/>
              <a:gd name="connsiteX3" fmla="*/ 5172990 w 5172990"/>
              <a:gd name="connsiteY3" fmla="*/ 3399511 h 6147832"/>
              <a:gd name="connsiteX4" fmla="*/ 2926834 w 5172990"/>
              <a:gd name="connsiteY4" fmla="*/ 5645667 h 6147832"/>
              <a:gd name="connsiteX5" fmla="*/ 502165 w 5172990"/>
              <a:gd name="connsiteY5" fmla="*/ 5645667 h 6147832"/>
              <a:gd name="connsiteX6" fmla="*/ 502165 w 5172990"/>
              <a:gd name="connsiteY6" fmla="*/ 3220998 h 6147832"/>
              <a:gd name="connsiteX7" fmla="*/ 3331898 w 5172990"/>
              <a:gd name="connsiteY7" fmla="*/ 391265 h 6147832"/>
              <a:gd name="connsiteX8" fmla="*/ 3899064 w 5172990"/>
              <a:gd name="connsiteY8" fmla="*/ 14641 h 6147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72990" h="6147832">
                <a:moveTo>
                  <a:pt x="3940923" y="0"/>
                </a:moveTo>
                <a:lnTo>
                  <a:pt x="5147542" y="0"/>
                </a:lnTo>
                <a:lnTo>
                  <a:pt x="5172990" y="8901"/>
                </a:lnTo>
                <a:lnTo>
                  <a:pt x="5172990" y="3399511"/>
                </a:lnTo>
                <a:lnTo>
                  <a:pt x="2926834" y="5645667"/>
                </a:lnTo>
                <a:cubicBezTo>
                  <a:pt x="2257281" y="6315221"/>
                  <a:pt x="1171719" y="6315221"/>
                  <a:pt x="502165" y="5645667"/>
                </a:cubicBezTo>
                <a:cubicBezTo>
                  <a:pt x="-167388" y="4976113"/>
                  <a:pt x="-167388" y="3890552"/>
                  <a:pt x="502165" y="3220998"/>
                </a:cubicBezTo>
                <a:lnTo>
                  <a:pt x="3331898" y="391265"/>
                </a:lnTo>
                <a:cubicBezTo>
                  <a:pt x="3499286" y="223877"/>
                  <a:pt x="3692675" y="98336"/>
                  <a:pt x="3899064" y="14641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7364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C985A5-A88E-459B-9501-230E3357EEA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3600" y="1116081"/>
            <a:ext cx="4978400" cy="4625838"/>
          </a:xfrm>
          <a:custGeom>
            <a:avLst/>
            <a:gdLst>
              <a:gd name="connsiteX0" fmla="*/ 1642358 w 4978400"/>
              <a:gd name="connsiteY0" fmla="*/ 0 h 4625838"/>
              <a:gd name="connsiteX1" fmla="*/ 4978400 w 4978400"/>
              <a:gd name="connsiteY1" fmla="*/ 0 h 4625838"/>
              <a:gd name="connsiteX2" fmla="*/ 4978400 w 4978400"/>
              <a:gd name="connsiteY2" fmla="*/ 4625838 h 4625838"/>
              <a:gd name="connsiteX3" fmla="*/ 1642358 w 4978400"/>
              <a:gd name="connsiteY3" fmla="*/ 4625838 h 4625838"/>
              <a:gd name="connsiteX4" fmla="*/ 0 w 4978400"/>
              <a:gd name="connsiteY4" fmla="*/ 2312919 h 4625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78400" h="4625838">
                <a:moveTo>
                  <a:pt x="1642358" y="0"/>
                </a:moveTo>
                <a:lnTo>
                  <a:pt x="4978400" y="0"/>
                </a:lnTo>
                <a:lnTo>
                  <a:pt x="4978400" y="4625838"/>
                </a:lnTo>
                <a:lnTo>
                  <a:pt x="1642358" y="4625838"/>
                </a:lnTo>
                <a:lnTo>
                  <a:pt x="0" y="2312919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B7E4D435-C07C-4019-8D18-7512866B93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90440" y="1714500"/>
            <a:ext cx="3429000" cy="3429000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4034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EE59036-E800-45DF-90B5-A8AB08569A7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896261"/>
            <a:ext cx="5100322" cy="2447926"/>
          </a:xfrm>
          <a:custGeom>
            <a:avLst/>
            <a:gdLst>
              <a:gd name="connsiteX0" fmla="*/ 0 w 5100322"/>
              <a:gd name="connsiteY0" fmla="*/ 0 h 2447926"/>
              <a:gd name="connsiteX1" fmla="*/ 3876359 w 5100322"/>
              <a:gd name="connsiteY1" fmla="*/ 0 h 2447926"/>
              <a:gd name="connsiteX2" fmla="*/ 5100322 w 5100322"/>
              <a:gd name="connsiteY2" fmla="*/ 1223963 h 2447926"/>
              <a:gd name="connsiteX3" fmla="*/ 5100321 w 5100322"/>
              <a:gd name="connsiteY3" fmla="*/ 1223963 h 2447926"/>
              <a:gd name="connsiteX4" fmla="*/ 3876358 w 5100322"/>
              <a:gd name="connsiteY4" fmla="*/ 2447926 h 2447926"/>
              <a:gd name="connsiteX5" fmla="*/ 0 w 5100322"/>
              <a:gd name="connsiteY5" fmla="*/ 2447925 h 2447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00322" h="2447926">
                <a:moveTo>
                  <a:pt x="0" y="0"/>
                </a:moveTo>
                <a:lnTo>
                  <a:pt x="3876359" y="0"/>
                </a:lnTo>
                <a:cubicBezTo>
                  <a:pt x="4552335" y="0"/>
                  <a:pt x="5100322" y="547987"/>
                  <a:pt x="5100322" y="1223963"/>
                </a:cubicBezTo>
                <a:lnTo>
                  <a:pt x="5100321" y="1223963"/>
                </a:lnTo>
                <a:cubicBezTo>
                  <a:pt x="5100321" y="1899939"/>
                  <a:pt x="4552334" y="2447926"/>
                  <a:pt x="3876358" y="2447926"/>
                </a:cubicBezTo>
                <a:lnTo>
                  <a:pt x="0" y="2447925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3C1EF78-E3F5-48ED-89C5-26F9E3D8EC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559948"/>
            <a:ext cx="5100322" cy="2447926"/>
          </a:xfrm>
          <a:custGeom>
            <a:avLst/>
            <a:gdLst>
              <a:gd name="connsiteX0" fmla="*/ 0 w 5100322"/>
              <a:gd name="connsiteY0" fmla="*/ 0 h 2447926"/>
              <a:gd name="connsiteX1" fmla="*/ 3876359 w 5100322"/>
              <a:gd name="connsiteY1" fmla="*/ 0 h 2447926"/>
              <a:gd name="connsiteX2" fmla="*/ 5100322 w 5100322"/>
              <a:gd name="connsiteY2" fmla="*/ 1223963 h 2447926"/>
              <a:gd name="connsiteX3" fmla="*/ 5100321 w 5100322"/>
              <a:gd name="connsiteY3" fmla="*/ 1223963 h 2447926"/>
              <a:gd name="connsiteX4" fmla="*/ 3876358 w 5100322"/>
              <a:gd name="connsiteY4" fmla="*/ 2447926 h 2447926"/>
              <a:gd name="connsiteX5" fmla="*/ 0 w 5100322"/>
              <a:gd name="connsiteY5" fmla="*/ 2447925 h 2447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00322" h="2447926">
                <a:moveTo>
                  <a:pt x="0" y="0"/>
                </a:moveTo>
                <a:lnTo>
                  <a:pt x="3876359" y="0"/>
                </a:lnTo>
                <a:cubicBezTo>
                  <a:pt x="4552335" y="0"/>
                  <a:pt x="5100322" y="547987"/>
                  <a:pt x="5100322" y="1223963"/>
                </a:cubicBezTo>
                <a:lnTo>
                  <a:pt x="5100321" y="1223963"/>
                </a:lnTo>
                <a:cubicBezTo>
                  <a:pt x="5100321" y="1899939"/>
                  <a:pt x="4552334" y="2447926"/>
                  <a:pt x="3876358" y="2447926"/>
                </a:cubicBezTo>
                <a:lnTo>
                  <a:pt x="0" y="2447925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3836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32CB1A9-3664-43E0-97AD-B82BCB45B9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35194" y="1794078"/>
            <a:ext cx="8856805" cy="5063923"/>
          </a:xfrm>
          <a:custGeom>
            <a:avLst/>
            <a:gdLst>
              <a:gd name="connsiteX0" fmla="*/ 8856805 w 8856805"/>
              <a:gd name="connsiteY0" fmla="*/ 0 h 5063923"/>
              <a:gd name="connsiteX1" fmla="*/ 8856805 w 8856805"/>
              <a:gd name="connsiteY1" fmla="*/ 5063923 h 5063923"/>
              <a:gd name="connsiteX2" fmla="*/ 0 w 8856805"/>
              <a:gd name="connsiteY2" fmla="*/ 5063923 h 506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56805" h="5063923">
                <a:moveTo>
                  <a:pt x="8856805" y="0"/>
                </a:moveTo>
                <a:lnTo>
                  <a:pt x="8856805" y="5063923"/>
                </a:lnTo>
                <a:lnTo>
                  <a:pt x="0" y="506392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DAB442FD-20B0-475A-B2F2-B81DD0C0841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09928" y="2855377"/>
            <a:ext cx="2953668" cy="2953668"/>
          </a:xfrm>
          <a:prstGeom prst="ellipse">
            <a:avLst/>
          </a:prstGeom>
          <a:solidFill>
            <a:schemeClr val="accent2"/>
          </a:solidFill>
          <a:ln w="762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DA18003B-6563-4133-BEA1-24C06BD051E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52046" y="960696"/>
            <a:ext cx="2417515" cy="2417515"/>
          </a:xfrm>
          <a:prstGeom prst="ellipse">
            <a:avLst/>
          </a:prstGeom>
          <a:solidFill>
            <a:schemeClr val="accent2"/>
          </a:solidFill>
          <a:ln w="762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5089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05016" y="2179440"/>
            <a:ext cx="2465388" cy="2465388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9375178" y="417814"/>
            <a:ext cx="2465388" cy="2465388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161548" y="4016435"/>
            <a:ext cx="2465388" cy="2465388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3907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5235952" y="0"/>
            <a:ext cx="5300870" cy="2067338"/>
          </a:xfrm>
          <a:prstGeom prst="parallelogram">
            <a:avLst/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703516" y="2067338"/>
            <a:ext cx="5300870" cy="2126973"/>
          </a:xfrm>
          <a:prstGeom prst="parallelogram">
            <a:avLst/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00BB06E-E4D5-4028-B1D5-AD770F5007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5687363" cy="6858000"/>
          </a:xfrm>
          <a:custGeom>
            <a:avLst/>
            <a:gdLst>
              <a:gd name="connsiteX0" fmla="*/ 0 w 5687363"/>
              <a:gd name="connsiteY0" fmla="*/ 0 h 6858000"/>
              <a:gd name="connsiteX1" fmla="*/ 5687363 w 5687363"/>
              <a:gd name="connsiteY1" fmla="*/ 0 h 6858000"/>
              <a:gd name="connsiteX2" fmla="*/ 3972863 w 5687363"/>
              <a:gd name="connsiteY2" fmla="*/ 6858000 h 6858000"/>
              <a:gd name="connsiteX3" fmla="*/ 0 w 568736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87363" h="6858000">
                <a:moveTo>
                  <a:pt x="0" y="0"/>
                </a:moveTo>
                <a:lnTo>
                  <a:pt x="5687363" y="0"/>
                </a:lnTo>
                <a:lnTo>
                  <a:pt x="397286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5654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BA59E2D-1AAA-4F4D-9200-09BA9672B5D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592728"/>
            <a:ext cx="12192000" cy="4265272"/>
          </a:xfrm>
          <a:custGeom>
            <a:avLst/>
            <a:gdLst>
              <a:gd name="connsiteX0" fmla="*/ 0 w 12192000"/>
              <a:gd name="connsiteY0" fmla="*/ 0 h 4265272"/>
              <a:gd name="connsiteX1" fmla="*/ 6096000 w 12192000"/>
              <a:gd name="connsiteY1" fmla="*/ 648182 h 4265272"/>
              <a:gd name="connsiteX2" fmla="*/ 12192000 w 12192000"/>
              <a:gd name="connsiteY2" fmla="*/ 0 h 4265272"/>
              <a:gd name="connsiteX3" fmla="*/ 12192000 w 12192000"/>
              <a:gd name="connsiteY3" fmla="*/ 4265272 h 4265272"/>
              <a:gd name="connsiteX4" fmla="*/ 0 w 12192000"/>
              <a:gd name="connsiteY4" fmla="*/ 4265272 h 4265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4265272">
                <a:moveTo>
                  <a:pt x="0" y="0"/>
                </a:moveTo>
                <a:lnTo>
                  <a:pt x="6096000" y="648182"/>
                </a:lnTo>
                <a:lnTo>
                  <a:pt x="12192000" y="0"/>
                </a:lnTo>
                <a:lnTo>
                  <a:pt x="12192000" y="4265272"/>
                </a:lnTo>
                <a:lnTo>
                  <a:pt x="0" y="4265272"/>
                </a:lnTo>
                <a:close/>
              </a:path>
            </a:pathLst>
          </a:custGeom>
          <a:solidFill>
            <a:schemeClr val="accent2"/>
          </a:solidFill>
          <a:effectLst>
            <a:outerShdw blurRad="190500" dist="127000" dir="16200000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56A33621-3565-4365-AC03-4FD9AB02D85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0812" y="1005268"/>
            <a:ext cx="2902918" cy="2902918"/>
          </a:xfrm>
          <a:custGeom>
            <a:avLst/>
            <a:gdLst>
              <a:gd name="connsiteX0" fmla="*/ 2559457 w 5118914"/>
              <a:gd name="connsiteY0" fmla="*/ 0 h 5118914"/>
              <a:gd name="connsiteX1" fmla="*/ 3032196 w 5118914"/>
              <a:gd name="connsiteY1" fmla="*/ 195815 h 5118914"/>
              <a:gd name="connsiteX2" fmla="*/ 4923099 w 5118914"/>
              <a:gd name="connsiteY2" fmla="*/ 2086718 h 5118914"/>
              <a:gd name="connsiteX3" fmla="*/ 4923099 w 5118914"/>
              <a:gd name="connsiteY3" fmla="*/ 3032198 h 5118914"/>
              <a:gd name="connsiteX4" fmla="*/ 3032198 w 5118914"/>
              <a:gd name="connsiteY4" fmla="*/ 4923099 h 5118914"/>
              <a:gd name="connsiteX5" fmla="*/ 2086718 w 5118914"/>
              <a:gd name="connsiteY5" fmla="*/ 4923099 h 5118914"/>
              <a:gd name="connsiteX6" fmla="*/ 195815 w 5118914"/>
              <a:gd name="connsiteY6" fmla="*/ 3032196 h 5118914"/>
              <a:gd name="connsiteX7" fmla="*/ 195815 w 5118914"/>
              <a:gd name="connsiteY7" fmla="*/ 2086717 h 5118914"/>
              <a:gd name="connsiteX8" fmla="*/ 2086717 w 5118914"/>
              <a:gd name="connsiteY8" fmla="*/ 195815 h 5118914"/>
              <a:gd name="connsiteX9" fmla="*/ 2559457 w 5118914"/>
              <a:gd name="connsiteY9" fmla="*/ 0 h 5118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18914" h="5118914">
                <a:moveTo>
                  <a:pt x="2559457" y="0"/>
                </a:moveTo>
                <a:cubicBezTo>
                  <a:pt x="2730555" y="0"/>
                  <a:pt x="2901653" y="65272"/>
                  <a:pt x="3032196" y="195815"/>
                </a:cubicBezTo>
                <a:lnTo>
                  <a:pt x="4923099" y="2086718"/>
                </a:lnTo>
                <a:cubicBezTo>
                  <a:pt x="5184186" y="2347805"/>
                  <a:pt x="5184186" y="2771110"/>
                  <a:pt x="4923099" y="3032198"/>
                </a:cubicBezTo>
                <a:lnTo>
                  <a:pt x="3032198" y="4923099"/>
                </a:lnTo>
                <a:cubicBezTo>
                  <a:pt x="2771110" y="5184186"/>
                  <a:pt x="2347805" y="5184186"/>
                  <a:pt x="2086718" y="4923099"/>
                </a:cubicBezTo>
                <a:lnTo>
                  <a:pt x="195815" y="3032196"/>
                </a:lnTo>
                <a:cubicBezTo>
                  <a:pt x="-65272" y="2771109"/>
                  <a:pt x="-65272" y="2347804"/>
                  <a:pt x="195815" y="2086717"/>
                </a:cubicBezTo>
                <a:lnTo>
                  <a:pt x="2086717" y="195815"/>
                </a:lnTo>
                <a:cubicBezTo>
                  <a:pt x="2217260" y="65272"/>
                  <a:pt x="2388358" y="0"/>
                  <a:pt x="2559457" y="0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1886E99D-5BE9-4FD5-AFF1-0D44725DEEA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644541" y="1514554"/>
            <a:ext cx="2902918" cy="2902918"/>
          </a:xfrm>
          <a:custGeom>
            <a:avLst/>
            <a:gdLst>
              <a:gd name="connsiteX0" fmla="*/ 2559457 w 5118914"/>
              <a:gd name="connsiteY0" fmla="*/ 0 h 5118914"/>
              <a:gd name="connsiteX1" fmla="*/ 3032196 w 5118914"/>
              <a:gd name="connsiteY1" fmla="*/ 195815 h 5118914"/>
              <a:gd name="connsiteX2" fmla="*/ 4923099 w 5118914"/>
              <a:gd name="connsiteY2" fmla="*/ 2086718 h 5118914"/>
              <a:gd name="connsiteX3" fmla="*/ 4923099 w 5118914"/>
              <a:gd name="connsiteY3" fmla="*/ 3032198 h 5118914"/>
              <a:gd name="connsiteX4" fmla="*/ 3032198 w 5118914"/>
              <a:gd name="connsiteY4" fmla="*/ 4923099 h 5118914"/>
              <a:gd name="connsiteX5" fmla="*/ 2086718 w 5118914"/>
              <a:gd name="connsiteY5" fmla="*/ 4923099 h 5118914"/>
              <a:gd name="connsiteX6" fmla="*/ 195815 w 5118914"/>
              <a:gd name="connsiteY6" fmla="*/ 3032196 h 5118914"/>
              <a:gd name="connsiteX7" fmla="*/ 195815 w 5118914"/>
              <a:gd name="connsiteY7" fmla="*/ 2086717 h 5118914"/>
              <a:gd name="connsiteX8" fmla="*/ 2086717 w 5118914"/>
              <a:gd name="connsiteY8" fmla="*/ 195815 h 5118914"/>
              <a:gd name="connsiteX9" fmla="*/ 2559457 w 5118914"/>
              <a:gd name="connsiteY9" fmla="*/ 0 h 5118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18914" h="5118914">
                <a:moveTo>
                  <a:pt x="2559457" y="0"/>
                </a:moveTo>
                <a:cubicBezTo>
                  <a:pt x="2730555" y="0"/>
                  <a:pt x="2901653" y="65272"/>
                  <a:pt x="3032196" y="195815"/>
                </a:cubicBezTo>
                <a:lnTo>
                  <a:pt x="4923099" y="2086718"/>
                </a:lnTo>
                <a:cubicBezTo>
                  <a:pt x="5184186" y="2347805"/>
                  <a:pt x="5184186" y="2771110"/>
                  <a:pt x="4923099" y="3032198"/>
                </a:cubicBezTo>
                <a:lnTo>
                  <a:pt x="3032198" y="4923099"/>
                </a:lnTo>
                <a:cubicBezTo>
                  <a:pt x="2771110" y="5184186"/>
                  <a:pt x="2347805" y="5184186"/>
                  <a:pt x="2086718" y="4923099"/>
                </a:cubicBezTo>
                <a:lnTo>
                  <a:pt x="195815" y="3032196"/>
                </a:lnTo>
                <a:cubicBezTo>
                  <a:pt x="-65272" y="2771109"/>
                  <a:pt x="-65272" y="2347804"/>
                  <a:pt x="195815" y="2086717"/>
                </a:cubicBezTo>
                <a:lnTo>
                  <a:pt x="2086717" y="195815"/>
                </a:lnTo>
                <a:cubicBezTo>
                  <a:pt x="2217260" y="65272"/>
                  <a:pt x="2388358" y="0"/>
                  <a:pt x="2559457" y="0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EBDB939E-5050-4D89-9F63-CCEB8824B29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18270" y="1005268"/>
            <a:ext cx="2902918" cy="2902918"/>
          </a:xfrm>
          <a:custGeom>
            <a:avLst/>
            <a:gdLst>
              <a:gd name="connsiteX0" fmla="*/ 2559457 w 5118914"/>
              <a:gd name="connsiteY0" fmla="*/ 0 h 5118914"/>
              <a:gd name="connsiteX1" fmla="*/ 3032196 w 5118914"/>
              <a:gd name="connsiteY1" fmla="*/ 195815 h 5118914"/>
              <a:gd name="connsiteX2" fmla="*/ 4923099 w 5118914"/>
              <a:gd name="connsiteY2" fmla="*/ 2086718 h 5118914"/>
              <a:gd name="connsiteX3" fmla="*/ 4923099 w 5118914"/>
              <a:gd name="connsiteY3" fmla="*/ 3032198 h 5118914"/>
              <a:gd name="connsiteX4" fmla="*/ 3032198 w 5118914"/>
              <a:gd name="connsiteY4" fmla="*/ 4923099 h 5118914"/>
              <a:gd name="connsiteX5" fmla="*/ 2086718 w 5118914"/>
              <a:gd name="connsiteY5" fmla="*/ 4923099 h 5118914"/>
              <a:gd name="connsiteX6" fmla="*/ 195815 w 5118914"/>
              <a:gd name="connsiteY6" fmla="*/ 3032196 h 5118914"/>
              <a:gd name="connsiteX7" fmla="*/ 195815 w 5118914"/>
              <a:gd name="connsiteY7" fmla="*/ 2086717 h 5118914"/>
              <a:gd name="connsiteX8" fmla="*/ 2086717 w 5118914"/>
              <a:gd name="connsiteY8" fmla="*/ 195815 h 5118914"/>
              <a:gd name="connsiteX9" fmla="*/ 2559457 w 5118914"/>
              <a:gd name="connsiteY9" fmla="*/ 0 h 5118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18914" h="5118914">
                <a:moveTo>
                  <a:pt x="2559457" y="0"/>
                </a:moveTo>
                <a:cubicBezTo>
                  <a:pt x="2730555" y="0"/>
                  <a:pt x="2901653" y="65272"/>
                  <a:pt x="3032196" y="195815"/>
                </a:cubicBezTo>
                <a:lnTo>
                  <a:pt x="4923099" y="2086718"/>
                </a:lnTo>
                <a:cubicBezTo>
                  <a:pt x="5184186" y="2347805"/>
                  <a:pt x="5184186" y="2771110"/>
                  <a:pt x="4923099" y="3032198"/>
                </a:cubicBezTo>
                <a:lnTo>
                  <a:pt x="3032198" y="4923099"/>
                </a:lnTo>
                <a:cubicBezTo>
                  <a:pt x="2771110" y="5184186"/>
                  <a:pt x="2347805" y="5184186"/>
                  <a:pt x="2086718" y="4923099"/>
                </a:cubicBezTo>
                <a:lnTo>
                  <a:pt x="195815" y="3032196"/>
                </a:lnTo>
                <a:cubicBezTo>
                  <a:pt x="-65272" y="2771109"/>
                  <a:pt x="-65272" y="2347804"/>
                  <a:pt x="195815" y="2086717"/>
                </a:cubicBezTo>
                <a:lnTo>
                  <a:pt x="2086717" y="195815"/>
                </a:lnTo>
                <a:cubicBezTo>
                  <a:pt x="2217260" y="65272"/>
                  <a:pt x="2388358" y="0"/>
                  <a:pt x="2559457" y="0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64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2583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 rot="1514537">
            <a:off x="9867739" y="-177148"/>
            <a:ext cx="2680763" cy="2678745"/>
          </a:xfrm>
          <a:prstGeom prst="rect">
            <a:avLst/>
          </a:prstGeom>
          <a:solidFill>
            <a:schemeClr val="accent2"/>
          </a:solidFill>
          <a:ln w="76200">
            <a:solidFill>
              <a:schemeClr val="bg1"/>
            </a:solidFill>
          </a:ln>
          <a:effectLst>
            <a:outerShdw blurRad="190500" dist="38100" dir="8100000" algn="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 rot="20562674">
            <a:off x="8640342" y="2165920"/>
            <a:ext cx="2528062" cy="2526159"/>
          </a:xfrm>
          <a:prstGeom prst="rect">
            <a:avLst/>
          </a:prstGeom>
          <a:solidFill>
            <a:schemeClr val="accent2"/>
          </a:solidFill>
          <a:ln w="76200">
            <a:solidFill>
              <a:schemeClr val="bg1"/>
            </a:solidFill>
          </a:ln>
          <a:effectLst>
            <a:outerShdw blurRad="1905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 rot="900000">
            <a:off x="9947235" y="4326689"/>
            <a:ext cx="2521773" cy="2519875"/>
          </a:xfrm>
          <a:prstGeom prst="rect">
            <a:avLst/>
          </a:prstGeom>
          <a:solidFill>
            <a:schemeClr val="accent2"/>
          </a:solidFill>
          <a:ln w="76200">
            <a:solidFill>
              <a:schemeClr val="bg1"/>
            </a:solidFill>
          </a:ln>
          <a:effectLst>
            <a:outerShdw blurRad="190500" dist="38100" dir="13500000" algn="b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7893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F29BF4E-BC9D-4CB0-9A9E-E99472C3F25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44240" y="419174"/>
            <a:ext cx="8310275" cy="6194986"/>
          </a:xfrm>
          <a:custGeom>
            <a:avLst/>
            <a:gdLst>
              <a:gd name="connsiteX0" fmla="*/ 5042569 w 7106314"/>
              <a:gd name="connsiteY0" fmla="*/ 5406187 h 6019653"/>
              <a:gd name="connsiteX1" fmla="*/ 5044013 w 7106314"/>
              <a:gd name="connsiteY1" fmla="*/ 5406187 h 6019653"/>
              <a:gd name="connsiteX2" fmla="*/ 5044085 w 7106314"/>
              <a:gd name="connsiteY2" fmla="*/ 5406830 h 6019653"/>
              <a:gd name="connsiteX3" fmla="*/ 3872047 w 7106314"/>
              <a:gd name="connsiteY3" fmla="*/ 5248207 h 6019653"/>
              <a:gd name="connsiteX4" fmla="*/ 3872047 w 7106314"/>
              <a:gd name="connsiteY4" fmla="*/ 5249706 h 6019653"/>
              <a:gd name="connsiteX5" fmla="*/ 3871537 w 7106314"/>
              <a:gd name="connsiteY5" fmla="*/ 5249442 h 6019653"/>
              <a:gd name="connsiteX6" fmla="*/ 4183773 w 7106314"/>
              <a:gd name="connsiteY6" fmla="*/ 5179211 h 6019653"/>
              <a:gd name="connsiteX7" fmla="*/ 4185216 w 7106314"/>
              <a:gd name="connsiteY7" fmla="*/ 5179211 h 6019653"/>
              <a:gd name="connsiteX8" fmla="*/ 4185345 w 7106314"/>
              <a:gd name="connsiteY8" fmla="*/ 5179700 h 6019653"/>
              <a:gd name="connsiteX9" fmla="*/ 2737709 w 7106314"/>
              <a:gd name="connsiteY9" fmla="*/ 4953724 h 6019653"/>
              <a:gd name="connsiteX10" fmla="*/ 2740595 w 7106314"/>
              <a:gd name="connsiteY10" fmla="*/ 4955723 h 6019653"/>
              <a:gd name="connsiteX11" fmla="*/ 2737709 w 7106314"/>
              <a:gd name="connsiteY11" fmla="*/ 4955723 h 6019653"/>
              <a:gd name="connsiteX12" fmla="*/ 6770053 w 7106314"/>
              <a:gd name="connsiteY12" fmla="*/ 4095260 h 6019653"/>
              <a:gd name="connsiteX13" fmla="*/ 6772939 w 7106314"/>
              <a:gd name="connsiteY13" fmla="*/ 4098260 h 6019653"/>
              <a:gd name="connsiteX14" fmla="*/ 6771163 w 7106314"/>
              <a:gd name="connsiteY14" fmla="*/ 4096876 h 6019653"/>
              <a:gd name="connsiteX15" fmla="*/ 6458327 w 7106314"/>
              <a:gd name="connsiteY15" fmla="*/ 3204310 h 6019653"/>
              <a:gd name="connsiteX16" fmla="*/ 6459129 w 7106314"/>
              <a:gd name="connsiteY16" fmla="*/ 3205977 h 6019653"/>
              <a:gd name="connsiteX17" fmla="*/ 6458327 w 7106314"/>
              <a:gd name="connsiteY17" fmla="*/ 3205811 h 6019653"/>
              <a:gd name="connsiteX18" fmla="*/ 697056 w 7106314"/>
              <a:gd name="connsiteY18" fmla="*/ 3182889 h 6019653"/>
              <a:gd name="connsiteX19" fmla="*/ 697056 w 7106314"/>
              <a:gd name="connsiteY19" fmla="*/ 3185822 h 6019653"/>
              <a:gd name="connsiteX20" fmla="*/ 699942 w 7106314"/>
              <a:gd name="connsiteY20" fmla="*/ 3190322 h 6019653"/>
              <a:gd name="connsiteX21" fmla="*/ 701385 w 7106314"/>
              <a:gd name="connsiteY21" fmla="*/ 3191821 h 6019653"/>
              <a:gd name="connsiteX22" fmla="*/ 702828 w 7106314"/>
              <a:gd name="connsiteY22" fmla="*/ 3191821 h 6019653"/>
              <a:gd name="connsiteX23" fmla="*/ 707157 w 7106314"/>
              <a:gd name="connsiteY23" fmla="*/ 3191821 h 6019653"/>
              <a:gd name="connsiteX24" fmla="*/ 712036 w 7106314"/>
              <a:gd name="connsiteY24" fmla="*/ 3185301 h 6019653"/>
              <a:gd name="connsiteX25" fmla="*/ 704377 w 7106314"/>
              <a:gd name="connsiteY25" fmla="*/ 3183311 h 6019653"/>
              <a:gd name="connsiteX26" fmla="*/ 6399157 w 7106314"/>
              <a:gd name="connsiteY26" fmla="*/ 2827832 h 6019653"/>
              <a:gd name="connsiteX27" fmla="*/ 6394277 w 7106314"/>
              <a:gd name="connsiteY27" fmla="*/ 2834352 h 6019653"/>
              <a:gd name="connsiteX28" fmla="*/ 6401937 w 7106314"/>
              <a:gd name="connsiteY28" fmla="*/ 2836342 h 6019653"/>
              <a:gd name="connsiteX29" fmla="*/ 6409259 w 7106314"/>
              <a:gd name="connsiteY29" fmla="*/ 2836764 h 6019653"/>
              <a:gd name="connsiteX30" fmla="*/ 6409259 w 7106314"/>
              <a:gd name="connsiteY30" fmla="*/ 2833832 h 6019653"/>
              <a:gd name="connsiteX31" fmla="*/ 6406373 w 7106314"/>
              <a:gd name="connsiteY31" fmla="*/ 2829331 h 6019653"/>
              <a:gd name="connsiteX32" fmla="*/ 6404929 w 7106314"/>
              <a:gd name="connsiteY32" fmla="*/ 2827832 h 6019653"/>
              <a:gd name="connsiteX33" fmla="*/ 6403486 w 7106314"/>
              <a:gd name="connsiteY33" fmla="*/ 2827832 h 6019653"/>
              <a:gd name="connsiteX34" fmla="*/ 647186 w 7106314"/>
              <a:gd name="connsiteY34" fmla="*/ 2813677 h 6019653"/>
              <a:gd name="connsiteX35" fmla="*/ 647988 w 7106314"/>
              <a:gd name="connsiteY35" fmla="*/ 2813843 h 6019653"/>
              <a:gd name="connsiteX36" fmla="*/ 647988 w 7106314"/>
              <a:gd name="connsiteY36" fmla="*/ 2815343 h 6019653"/>
              <a:gd name="connsiteX37" fmla="*/ 333375 w 7106314"/>
              <a:gd name="connsiteY37" fmla="*/ 1921393 h 6019653"/>
              <a:gd name="connsiteX38" fmla="*/ 335151 w 7106314"/>
              <a:gd name="connsiteY38" fmla="*/ 1922777 h 6019653"/>
              <a:gd name="connsiteX39" fmla="*/ 336261 w 7106314"/>
              <a:gd name="connsiteY39" fmla="*/ 1924393 h 6019653"/>
              <a:gd name="connsiteX40" fmla="*/ 4365719 w 7106314"/>
              <a:gd name="connsiteY40" fmla="*/ 1063931 h 6019653"/>
              <a:gd name="connsiteX41" fmla="*/ 4368605 w 7106314"/>
              <a:gd name="connsiteY41" fmla="*/ 1063931 h 6019653"/>
              <a:gd name="connsiteX42" fmla="*/ 4368605 w 7106314"/>
              <a:gd name="connsiteY42" fmla="*/ 1065930 h 6019653"/>
              <a:gd name="connsiteX43" fmla="*/ 2920969 w 7106314"/>
              <a:gd name="connsiteY43" fmla="*/ 839953 h 6019653"/>
              <a:gd name="connsiteX44" fmla="*/ 2922541 w 7106314"/>
              <a:gd name="connsiteY44" fmla="*/ 840443 h 6019653"/>
              <a:gd name="connsiteX45" fmla="*/ 2921098 w 7106314"/>
              <a:gd name="connsiteY45" fmla="*/ 840443 h 6019653"/>
              <a:gd name="connsiteX46" fmla="*/ 3234268 w 7106314"/>
              <a:gd name="connsiteY46" fmla="*/ 769947 h 6019653"/>
              <a:gd name="connsiteX47" fmla="*/ 3234778 w 7106314"/>
              <a:gd name="connsiteY47" fmla="*/ 770212 h 6019653"/>
              <a:gd name="connsiteX48" fmla="*/ 3234268 w 7106314"/>
              <a:gd name="connsiteY48" fmla="*/ 771446 h 6019653"/>
              <a:gd name="connsiteX49" fmla="*/ 2062229 w 7106314"/>
              <a:gd name="connsiteY49" fmla="*/ 612824 h 6019653"/>
              <a:gd name="connsiteX50" fmla="*/ 2063744 w 7106314"/>
              <a:gd name="connsiteY50" fmla="*/ 613466 h 6019653"/>
              <a:gd name="connsiteX51" fmla="*/ 2062302 w 7106314"/>
              <a:gd name="connsiteY51" fmla="*/ 613466 h 6019653"/>
              <a:gd name="connsiteX52" fmla="*/ 1047747 w 7106314"/>
              <a:gd name="connsiteY52" fmla="*/ 0 h 6019653"/>
              <a:gd name="connsiteX53" fmla="*/ 1066509 w 7106314"/>
              <a:gd name="connsiteY53" fmla="*/ 6000 h 6019653"/>
              <a:gd name="connsiteX54" fmla="*/ 1088156 w 7106314"/>
              <a:gd name="connsiteY54" fmla="*/ 17999 h 6019653"/>
              <a:gd name="connsiteX55" fmla="*/ 1112691 w 7106314"/>
              <a:gd name="connsiteY55" fmla="*/ 34499 h 6019653"/>
              <a:gd name="connsiteX56" fmla="*/ 1269997 w 7106314"/>
              <a:gd name="connsiteY56" fmla="*/ 154492 h 6019653"/>
              <a:gd name="connsiteX57" fmla="*/ 1281543 w 7106314"/>
              <a:gd name="connsiteY57" fmla="*/ 161991 h 6019653"/>
              <a:gd name="connsiteX58" fmla="*/ 1295974 w 7106314"/>
              <a:gd name="connsiteY58" fmla="*/ 167991 h 6019653"/>
              <a:gd name="connsiteX59" fmla="*/ 1324837 w 7106314"/>
              <a:gd name="connsiteY59" fmla="*/ 181490 h 6019653"/>
              <a:gd name="connsiteX60" fmla="*/ 1353701 w 7106314"/>
              <a:gd name="connsiteY60" fmla="*/ 193490 h 6019653"/>
              <a:gd name="connsiteX61" fmla="*/ 1385451 w 7106314"/>
              <a:gd name="connsiteY61" fmla="*/ 203989 h 6019653"/>
              <a:gd name="connsiteX62" fmla="*/ 1417201 w 7106314"/>
              <a:gd name="connsiteY62" fmla="*/ 205489 h 6019653"/>
              <a:gd name="connsiteX63" fmla="*/ 1434519 w 7106314"/>
              <a:gd name="connsiteY63" fmla="*/ 206989 h 6019653"/>
              <a:gd name="connsiteX64" fmla="*/ 1451837 w 7106314"/>
              <a:gd name="connsiteY64" fmla="*/ 206989 h 6019653"/>
              <a:gd name="connsiteX65" fmla="*/ 1469155 w 7106314"/>
              <a:gd name="connsiteY65" fmla="*/ 205489 h 6019653"/>
              <a:gd name="connsiteX66" fmla="*/ 1474928 w 7106314"/>
              <a:gd name="connsiteY66" fmla="*/ 203989 h 6019653"/>
              <a:gd name="connsiteX67" fmla="*/ 1479258 w 7106314"/>
              <a:gd name="connsiteY67" fmla="*/ 203989 h 6019653"/>
              <a:gd name="connsiteX68" fmla="*/ 1485031 w 7106314"/>
              <a:gd name="connsiteY68" fmla="*/ 205489 h 6019653"/>
              <a:gd name="connsiteX69" fmla="*/ 1490803 w 7106314"/>
              <a:gd name="connsiteY69" fmla="*/ 205489 h 6019653"/>
              <a:gd name="connsiteX70" fmla="*/ 1496576 w 7106314"/>
              <a:gd name="connsiteY70" fmla="*/ 206989 h 6019653"/>
              <a:gd name="connsiteX71" fmla="*/ 1512451 w 7106314"/>
              <a:gd name="connsiteY71" fmla="*/ 206989 h 6019653"/>
              <a:gd name="connsiteX72" fmla="*/ 1526882 w 7106314"/>
              <a:gd name="connsiteY72" fmla="*/ 206989 h 6019653"/>
              <a:gd name="connsiteX73" fmla="*/ 1539871 w 7106314"/>
              <a:gd name="connsiteY73" fmla="*/ 199489 h 6019653"/>
              <a:gd name="connsiteX74" fmla="*/ 1544200 w 7106314"/>
              <a:gd name="connsiteY74" fmla="*/ 194989 h 6019653"/>
              <a:gd name="connsiteX75" fmla="*/ 1549973 w 7106314"/>
              <a:gd name="connsiteY75" fmla="*/ 193490 h 6019653"/>
              <a:gd name="connsiteX76" fmla="*/ 1554303 w 7106314"/>
              <a:gd name="connsiteY76" fmla="*/ 193490 h 6019653"/>
              <a:gd name="connsiteX77" fmla="*/ 1557190 w 7106314"/>
              <a:gd name="connsiteY77" fmla="*/ 194989 h 6019653"/>
              <a:gd name="connsiteX78" fmla="*/ 1562962 w 7106314"/>
              <a:gd name="connsiteY78" fmla="*/ 196490 h 6019653"/>
              <a:gd name="connsiteX79" fmla="*/ 1567291 w 7106314"/>
              <a:gd name="connsiteY79" fmla="*/ 203989 h 6019653"/>
              <a:gd name="connsiteX80" fmla="*/ 1571621 w 7106314"/>
              <a:gd name="connsiteY80" fmla="*/ 206989 h 6019653"/>
              <a:gd name="connsiteX81" fmla="*/ 1575950 w 7106314"/>
              <a:gd name="connsiteY81" fmla="*/ 211489 h 6019653"/>
              <a:gd name="connsiteX82" fmla="*/ 1581723 w 7106314"/>
              <a:gd name="connsiteY82" fmla="*/ 211489 h 6019653"/>
              <a:gd name="connsiteX83" fmla="*/ 1587496 w 7106314"/>
              <a:gd name="connsiteY83" fmla="*/ 211489 h 6019653"/>
              <a:gd name="connsiteX84" fmla="*/ 1593269 w 7106314"/>
              <a:gd name="connsiteY84" fmla="*/ 211489 h 6019653"/>
              <a:gd name="connsiteX85" fmla="*/ 1596155 w 7106314"/>
              <a:gd name="connsiteY85" fmla="*/ 209988 h 6019653"/>
              <a:gd name="connsiteX86" fmla="*/ 1603371 w 7106314"/>
              <a:gd name="connsiteY86" fmla="*/ 209988 h 6019653"/>
              <a:gd name="connsiteX87" fmla="*/ 1609144 w 7106314"/>
              <a:gd name="connsiteY87" fmla="*/ 209988 h 6019653"/>
              <a:gd name="connsiteX88" fmla="*/ 1612030 w 7106314"/>
              <a:gd name="connsiteY88" fmla="*/ 211489 h 6019653"/>
              <a:gd name="connsiteX89" fmla="*/ 1617803 w 7106314"/>
              <a:gd name="connsiteY89" fmla="*/ 212988 h 6019653"/>
              <a:gd name="connsiteX90" fmla="*/ 1622132 w 7106314"/>
              <a:gd name="connsiteY90" fmla="*/ 217488 h 6019653"/>
              <a:gd name="connsiteX91" fmla="*/ 1639450 w 7106314"/>
              <a:gd name="connsiteY91" fmla="*/ 221988 h 6019653"/>
              <a:gd name="connsiteX92" fmla="*/ 1655326 w 7106314"/>
              <a:gd name="connsiteY92" fmla="*/ 229488 h 6019653"/>
              <a:gd name="connsiteX93" fmla="*/ 1671200 w 7106314"/>
              <a:gd name="connsiteY93" fmla="*/ 238487 h 6019653"/>
              <a:gd name="connsiteX94" fmla="*/ 1678416 w 7106314"/>
              <a:gd name="connsiteY94" fmla="*/ 238487 h 6019653"/>
              <a:gd name="connsiteX95" fmla="*/ 1684189 w 7106314"/>
              <a:gd name="connsiteY95" fmla="*/ 238487 h 6019653"/>
              <a:gd name="connsiteX96" fmla="*/ 1692848 w 7106314"/>
              <a:gd name="connsiteY96" fmla="*/ 238487 h 6019653"/>
              <a:gd name="connsiteX97" fmla="*/ 1700064 w 7106314"/>
              <a:gd name="connsiteY97" fmla="*/ 244487 h 6019653"/>
              <a:gd name="connsiteX98" fmla="*/ 1705836 w 7106314"/>
              <a:gd name="connsiteY98" fmla="*/ 250487 h 6019653"/>
              <a:gd name="connsiteX99" fmla="*/ 1714495 w 7106314"/>
              <a:gd name="connsiteY99" fmla="*/ 256486 h 6019653"/>
              <a:gd name="connsiteX100" fmla="*/ 1726041 w 7106314"/>
              <a:gd name="connsiteY100" fmla="*/ 257986 h 6019653"/>
              <a:gd name="connsiteX101" fmla="*/ 1715939 w 7106314"/>
              <a:gd name="connsiteY101" fmla="*/ 245986 h 6019653"/>
              <a:gd name="connsiteX102" fmla="*/ 1704394 w 7106314"/>
              <a:gd name="connsiteY102" fmla="*/ 239987 h 6019653"/>
              <a:gd name="connsiteX103" fmla="*/ 1692848 w 7106314"/>
              <a:gd name="connsiteY103" fmla="*/ 238487 h 6019653"/>
              <a:gd name="connsiteX104" fmla="*/ 1689962 w 7106314"/>
              <a:gd name="connsiteY104" fmla="*/ 233987 h 6019653"/>
              <a:gd name="connsiteX105" fmla="*/ 1687076 w 7106314"/>
              <a:gd name="connsiteY105" fmla="*/ 227987 h 6019653"/>
              <a:gd name="connsiteX106" fmla="*/ 1682746 w 7106314"/>
              <a:gd name="connsiteY106" fmla="*/ 223488 h 6019653"/>
              <a:gd name="connsiteX107" fmla="*/ 1681303 w 7106314"/>
              <a:gd name="connsiteY107" fmla="*/ 218988 h 6019653"/>
              <a:gd name="connsiteX108" fmla="*/ 1678416 w 7106314"/>
              <a:gd name="connsiteY108" fmla="*/ 212988 h 6019653"/>
              <a:gd name="connsiteX109" fmla="*/ 1678416 w 7106314"/>
              <a:gd name="connsiteY109" fmla="*/ 209988 h 6019653"/>
              <a:gd name="connsiteX110" fmla="*/ 1678416 w 7106314"/>
              <a:gd name="connsiteY110" fmla="*/ 203989 h 6019653"/>
              <a:gd name="connsiteX111" fmla="*/ 1682746 w 7106314"/>
              <a:gd name="connsiteY111" fmla="*/ 199489 h 6019653"/>
              <a:gd name="connsiteX112" fmla="*/ 1682746 w 7106314"/>
              <a:gd name="connsiteY112" fmla="*/ 194989 h 6019653"/>
              <a:gd name="connsiteX113" fmla="*/ 1682746 w 7106314"/>
              <a:gd name="connsiteY113" fmla="*/ 190490 h 6019653"/>
              <a:gd name="connsiteX114" fmla="*/ 1682746 w 7106314"/>
              <a:gd name="connsiteY114" fmla="*/ 187490 h 6019653"/>
              <a:gd name="connsiteX115" fmla="*/ 1682746 w 7106314"/>
              <a:gd name="connsiteY115" fmla="*/ 181490 h 6019653"/>
              <a:gd name="connsiteX116" fmla="*/ 1698621 w 7106314"/>
              <a:gd name="connsiteY116" fmla="*/ 182990 h 6019653"/>
              <a:gd name="connsiteX117" fmla="*/ 1714495 w 7106314"/>
              <a:gd name="connsiteY117" fmla="*/ 188990 h 6019653"/>
              <a:gd name="connsiteX118" fmla="*/ 1730371 w 7106314"/>
              <a:gd name="connsiteY118" fmla="*/ 193490 h 6019653"/>
              <a:gd name="connsiteX119" fmla="*/ 1747689 w 7106314"/>
              <a:gd name="connsiteY119" fmla="*/ 187490 h 6019653"/>
              <a:gd name="connsiteX120" fmla="*/ 1747689 w 7106314"/>
              <a:gd name="connsiteY120" fmla="*/ 176990 h 6019653"/>
              <a:gd name="connsiteX121" fmla="*/ 1747689 w 7106314"/>
              <a:gd name="connsiteY121" fmla="*/ 167991 h 6019653"/>
              <a:gd name="connsiteX122" fmla="*/ 1749132 w 7106314"/>
              <a:gd name="connsiteY122" fmla="*/ 161991 h 6019653"/>
              <a:gd name="connsiteX123" fmla="*/ 1750575 w 7106314"/>
              <a:gd name="connsiteY123" fmla="*/ 158991 h 6019653"/>
              <a:gd name="connsiteX124" fmla="*/ 1754904 w 7106314"/>
              <a:gd name="connsiteY124" fmla="*/ 155991 h 6019653"/>
              <a:gd name="connsiteX125" fmla="*/ 1760677 w 7106314"/>
              <a:gd name="connsiteY125" fmla="*/ 155991 h 6019653"/>
              <a:gd name="connsiteX126" fmla="*/ 1769336 w 7106314"/>
              <a:gd name="connsiteY126" fmla="*/ 158991 h 6019653"/>
              <a:gd name="connsiteX127" fmla="*/ 1808302 w 7106314"/>
              <a:gd name="connsiteY127" fmla="*/ 167991 h 6019653"/>
              <a:gd name="connsiteX128" fmla="*/ 1847268 w 7106314"/>
              <a:gd name="connsiteY128" fmla="*/ 184490 h 6019653"/>
              <a:gd name="connsiteX129" fmla="*/ 1870359 w 7106314"/>
              <a:gd name="connsiteY129" fmla="*/ 194989 h 6019653"/>
              <a:gd name="connsiteX130" fmla="*/ 1896336 w 7106314"/>
              <a:gd name="connsiteY130" fmla="*/ 203989 h 6019653"/>
              <a:gd name="connsiteX131" fmla="*/ 1887677 w 7106314"/>
              <a:gd name="connsiteY131" fmla="*/ 209988 h 6019653"/>
              <a:gd name="connsiteX132" fmla="*/ 1877575 w 7106314"/>
              <a:gd name="connsiteY132" fmla="*/ 209988 h 6019653"/>
              <a:gd name="connsiteX133" fmla="*/ 1868916 w 7106314"/>
              <a:gd name="connsiteY133" fmla="*/ 206989 h 6019653"/>
              <a:gd name="connsiteX134" fmla="*/ 1858813 w 7106314"/>
              <a:gd name="connsiteY134" fmla="*/ 206989 h 6019653"/>
              <a:gd name="connsiteX135" fmla="*/ 1884790 w 7106314"/>
              <a:gd name="connsiteY135" fmla="*/ 223488 h 6019653"/>
              <a:gd name="connsiteX136" fmla="*/ 1909325 w 7106314"/>
              <a:gd name="connsiteY136" fmla="*/ 238487 h 6019653"/>
              <a:gd name="connsiteX137" fmla="*/ 1935302 w 7106314"/>
              <a:gd name="connsiteY137" fmla="*/ 251986 h 6019653"/>
              <a:gd name="connsiteX138" fmla="*/ 1958393 w 7106314"/>
              <a:gd name="connsiteY138" fmla="*/ 269985 h 6019653"/>
              <a:gd name="connsiteX139" fmla="*/ 1958393 w 7106314"/>
              <a:gd name="connsiteY139" fmla="*/ 272985 h 6019653"/>
              <a:gd name="connsiteX140" fmla="*/ 1958393 w 7106314"/>
              <a:gd name="connsiteY140" fmla="*/ 274485 h 6019653"/>
              <a:gd name="connsiteX141" fmla="*/ 1958393 w 7106314"/>
              <a:gd name="connsiteY141" fmla="*/ 275985 h 6019653"/>
              <a:gd name="connsiteX142" fmla="*/ 1913654 w 7106314"/>
              <a:gd name="connsiteY142" fmla="*/ 274485 h 6019653"/>
              <a:gd name="connsiteX143" fmla="*/ 1909325 w 7106314"/>
              <a:gd name="connsiteY143" fmla="*/ 274485 h 6019653"/>
              <a:gd name="connsiteX144" fmla="*/ 1907881 w 7106314"/>
              <a:gd name="connsiteY144" fmla="*/ 272985 h 6019653"/>
              <a:gd name="connsiteX145" fmla="*/ 1892007 w 7106314"/>
              <a:gd name="connsiteY145" fmla="*/ 256486 h 6019653"/>
              <a:gd name="connsiteX146" fmla="*/ 1874689 w 7106314"/>
              <a:gd name="connsiteY146" fmla="*/ 245986 h 6019653"/>
              <a:gd name="connsiteX147" fmla="*/ 1854484 w 7106314"/>
              <a:gd name="connsiteY147" fmla="*/ 239987 h 6019653"/>
              <a:gd name="connsiteX148" fmla="*/ 1835722 w 7106314"/>
              <a:gd name="connsiteY148" fmla="*/ 233987 h 6019653"/>
              <a:gd name="connsiteX149" fmla="*/ 1815518 w 7106314"/>
              <a:gd name="connsiteY149" fmla="*/ 224988 h 6019653"/>
              <a:gd name="connsiteX150" fmla="*/ 1814075 w 7106314"/>
              <a:gd name="connsiteY150" fmla="*/ 224988 h 6019653"/>
              <a:gd name="connsiteX151" fmla="*/ 1808302 w 7106314"/>
              <a:gd name="connsiteY151" fmla="*/ 224988 h 6019653"/>
              <a:gd name="connsiteX152" fmla="*/ 1803972 w 7106314"/>
              <a:gd name="connsiteY152" fmla="*/ 227987 h 6019653"/>
              <a:gd name="connsiteX153" fmla="*/ 1799643 w 7106314"/>
              <a:gd name="connsiteY153" fmla="*/ 229488 h 6019653"/>
              <a:gd name="connsiteX154" fmla="*/ 1799643 w 7106314"/>
              <a:gd name="connsiteY154" fmla="*/ 233987 h 6019653"/>
              <a:gd name="connsiteX155" fmla="*/ 1799643 w 7106314"/>
              <a:gd name="connsiteY155" fmla="*/ 235487 h 6019653"/>
              <a:gd name="connsiteX156" fmla="*/ 1799643 w 7106314"/>
              <a:gd name="connsiteY156" fmla="*/ 241487 h 6019653"/>
              <a:gd name="connsiteX157" fmla="*/ 1802530 w 7106314"/>
              <a:gd name="connsiteY157" fmla="*/ 245986 h 6019653"/>
              <a:gd name="connsiteX158" fmla="*/ 1824177 w 7106314"/>
              <a:gd name="connsiteY158" fmla="*/ 292484 h 6019653"/>
              <a:gd name="connsiteX159" fmla="*/ 1814075 w 7106314"/>
              <a:gd name="connsiteY159" fmla="*/ 293984 h 6019653"/>
              <a:gd name="connsiteX160" fmla="*/ 1811189 w 7106314"/>
              <a:gd name="connsiteY160" fmla="*/ 296984 h 6019653"/>
              <a:gd name="connsiteX161" fmla="*/ 1811189 w 7106314"/>
              <a:gd name="connsiteY161" fmla="*/ 298484 h 6019653"/>
              <a:gd name="connsiteX162" fmla="*/ 1808302 w 7106314"/>
              <a:gd name="connsiteY162" fmla="*/ 314983 h 6019653"/>
              <a:gd name="connsiteX163" fmla="*/ 1809745 w 7106314"/>
              <a:gd name="connsiteY163" fmla="*/ 329982 h 6019653"/>
              <a:gd name="connsiteX164" fmla="*/ 1818404 w 7106314"/>
              <a:gd name="connsiteY164" fmla="*/ 341981 h 6019653"/>
              <a:gd name="connsiteX165" fmla="*/ 1831393 w 7106314"/>
              <a:gd name="connsiteY165" fmla="*/ 350980 h 6019653"/>
              <a:gd name="connsiteX166" fmla="*/ 1881904 w 7106314"/>
              <a:gd name="connsiteY166" fmla="*/ 388479 h 6019653"/>
              <a:gd name="connsiteX167" fmla="*/ 1930972 w 7106314"/>
              <a:gd name="connsiteY167" fmla="*/ 427477 h 6019653"/>
              <a:gd name="connsiteX168" fmla="*/ 1974267 w 7106314"/>
              <a:gd name="connsiteY168" fmla="*/ 461974 h 6019653"/>
              <a:gd name="connsiteX169" fmla="*/ 1975711 w 7106314"/>
              <a:gd name="connsiteY169" fmla="*/ 463475 h 6019653"/>
              <a:gd name="connsiteX170" fmla="*/ 1978597 w 7106314"/>
              <a:gd name="connsiteY170" fmla="*/ 464974 h 6019653"/>
              <a:gd name="connsiteX171" fmla="*/ 1978597 w 7106314"/>
              <a:gd name="connsiteY171" fmla="*/ 469474 h 6019653"/>
              <a:gd name="connsiteX172" fmla="*/ 1980040 w 7106314"/>
              <a:gd name="connsiteY172" fmla="*/ 473974 h 6019653"/>
              <a:gd name="connsiteX173" fmla="*/ 1985813 w 7106314"/>
              <a:gd name="connsiteY173" fmla="*/ 481474 h 6019653"/>
              <a:gd name="connsiteX174" fmla="*/ 1991586 w 7106314"/>
              <a:gd name="connsiteY174" fmla="*/ 491973 h 6019653"/>
              <a:gd name="connsiteX175" fmla="*/ 1997358 w 7106314"/>
              <a:gd name="connsiteY175" fmla="*/ 487473 h 6019653"/>
              <a:gd name="connsiteX176" fmla="*/ 2001688 w 7106314"/>
              <a:gd name="connsiteY176" fmla="*/ 482973 h 6019653"/>
              <a:gd name="connsiteX177" fmla="*/ 2003131 w 7106314"/>
              <a:gd name="connsiteY177" fmla="*/ 479973 h 6019653"/>
              <a:gd name="connsiteX178" fmla="*/ 2011790 w 7106314"/>
              <a:gd name="connsiteY178" fmla="*/ 482973 h 6019653"/>
              <a:gd name="connsiteX179" fmla="*/ 2024779 w 7106314"/>
              <a:gd name="connsiteY179" fmla="*/ 493473 h 6019653"/>
              <a:gd name="connsiteX180" fmla="*/ 2040654 w 7106314"/>
              <a:gd name="connsiteY180" fmla="*/ 502472 h 6019653"/>
              <a:gd name="connsiteX181" fmla="*/ 2057972 w 7106314"/>
              <a:gd name="connsiteY181" fmla="*/ 508472 h 6019653"/>
              <a:gd name="connsiteX182" fmla="*/ 2062302 w 7106314"/>
              <a:gd name="connsiteY182" fmla="*/ 508472 h 6019653"/>
              <a:gd name="connsiteX183" fmla="*/ 2066631 w 7106314"/>
              <a:gd name="connsiteY183" fmla="*/ 511472 h 6019653"/>
              <a:gd name="connsiteX184" fmla="*/ 2068074 w 7106314"/>
              <a:gd name="connsiteY184" fmla="*/ 515971 h 6019653"/>
              <a:gd name="connsiteX185" fmla="*/ 2075290 w 7106314"/>
              <a:gd name="connsiteY185" fmla="*/ 532471 h 6019653"/>
              <a:gd name="connsiteX186" fmla="*/ 2083949 w 7106314"/>
              <a:gd name="connsiteY186" fmla="*/ 550470 h 6019653"/>
              <a:gd name="connsiteX187" fmla="*/ 2059415 w 7106314"/>
              <a:gd name="connsiteY187" fmla="*/ 550470 h 6019653"/>
              <a:gd name="connsiteX188" fmla="*/ 2059415 w 7106314"/>
              <a:gd name="connsiteY188" fmla="*/ 554969 h 6019653"/>
              <a:gd name="connsiteX189" fmla="*/ 2059415 w 7106314"/>
              <a:gd name="connsiteY189" fmla="*/ 556469 h 6019653"/>
              <a:gd name="connsiteX190" fmla="*/ 2059415 w 7106314"/>
              <a:gd name="connsiteY190" fmla="*/ 559469 h 6019653"/>
              <a:gd name="connsiteX191" fmla="*/ 2091165 w 7106314"/>
              <a:gd name="connsiteY191" fmla="*/ 584967 h 6019653"/>
              <a:gd name="connsiteX192" fmla="*/ 2122915 w 7106314"/>
              <a:gd name="connsiteY192" fmla="*/ 613466 h 6019653"/>
              <a:gd name="connsiteX193" fmla="*/ 2167653 w 7106314"/>
              <a:gd name="connsiteY193" fmla="*/ 646464 h 6019653"/>
              <a:gd name="connsiteX194" fmla="*/ 2212392 w 7106314"/>
              <a:gd name="connsiteY194" fmla="*/ 677962 h 6019653"/>
              <a:gd name="connsiteX195" fmla="*/ 2226824 w 7106314"/>
              <a:gd name="connsiteY195" fmla="*/ 688462 h 6019653"/>
              <a:gd name="connsiteX196" fmla="*/ 2241256 w 7106314"/>
              <a:gd name="connsiteY196" fmla="*/ 698961 h 6019653"/>
              <a:gd name="connsiteX197" fmla="*/ 2255688 w 7106314"/>
              <a:gd name="connsiteY197" fmla="*/ 709461 h 6019653"/>
              <a:gd name="connsiteX198" fmla="*/ 2267233 w 7106314"/>
              <a:gd name="connsiteY198" fmla="*/ 725960 h 6019653"/>
              <a:gd name="connsiteX199" fmla="*/ 2268676 w 7106314"/>
              <a:gd name="connsiteY199" fmla="*/ 728959 h 6019653"/>
              <a:gd name="connsiteX200" fmla="*/ 2274448 w 7106314"/>
              <a:gd name="connsiteY200" fmla="*/ 731959 h 6019653"/>
              <a:gd name="connsiteX201" fmla="*/ 2278778 w 7106314"/>
              <a:gd name="connsiteY201" fmla="*/ 733460 h 6019653"/>
              <a:gd name="connsiteX202" fmla="*/ 2284551 w 7106314"/>
              <a:gd name="connsiteY202" fmla="*/ 737959 h 6019653"/>
              <a:gd name="connsiteX203" fmla="*/ 2290324 w 7106314"/>
              <a:gd name="connsiteY203" fmla="*/ 739459 h 6019653"/>
              <a:gd name="connsiteX204" fmla="*/ 2311971 w 7106314"/>
              <a:gd name="connsiteY204" fmla="*/ 754458 h 6019653"/>
              <a:gd name="connsiteX205" fmla="*/ 2327846 w 7106314"/>
              <a:gd name="connsiteY205" fmla="*/ 776957 h 6019653"/>
              <a:gd name="connsiteX206" fmla="*/ 2329289 w 7106314"/>
              <a:gd name="connsiteY206" fmla="*/ 779957 h 6019653"/>
              <a:gd name="connsiteX207" fmla="*/ 2329289 w 7106314"/>
              <a:gd name="connsiteY207" fmla="*/ 785956 h 6019653"/>
              <a:gd name="connsiteX208" fmla="*/ 2327846 w 7106314"/>
              <a:gd name="connsiteY208" fmla="*/ 791956 h 6019653"/>
              <a:gd name="connsiteX209" fmla="*/ 2320630 w 7106314"/>
              <a:gd name="connsiteY209" fmla="*/ 776957 h 6019653"/>
              <a:gd name="connsiteX210" fmla="*/ 2316301 w 7106314"/>
              <a:gd name="connsiteY210" fmla="*/ 778457 h 6019653"/>
              <a:gd name="connsiteX211" fmla="*/ 2314857 w 7106314"/>
              <a:gd name="connsiteY211" fmla="*/ 779957 h 6019653"/>
              <a:gd name="connsiteX212" fmla="*/ 2314857 w 7106314"/>
              <a:gd name="connsiteY212" fmla="*/ 782956 h 6019653"/>
              <a:gd name="connsiteX213" fmla="*/ 2287437 w 7106314"/>
              <a:gd name="connsiteY213" fmla="*/ 772457 h 6019653"/>
              <a:gd name="connsiteX214" fmla="*/ 2262903 w 7106314"/>
              <a:gd name="connsiteY214" fmla="*/ 763458 h 6019653"/>
              <a:gd name="connsiteX215" fmla="*/ 2255688 w 7106314"/>
              <a:gd name="connsiteY215" fmla="*/ 761958 h 6019653"/>
              <a:gd name="connsiteX216" fmla="*/ 2249915 w 7106314"/>
              <a:gd name="connsiteY216" fmla="*/ 757458 h 6019653"/>
              <a:gd name="connsiteX217" fmla="*/ 2245585 w 7106314"/>
              <a:gd name="connsiteY217" fmla="*/ 754458 h 6019653"/>
              <a:gd name="connsiteX218" fmla="*/ 2241256 w 7106314"/>
              <a:gd name="connsiteY218" fmla="*/ 749958 h 6019653"/>
              <a:gd name="connsiteX219" fmla="*/ 2239812 w 7106314"/>
              <a:gd name="connsiteY219" fmla="*/ 743959 h 6019653"/>
              <a:gd name="connsiteX220" fmla="*/ 2238369 w 7106314"/>
              <a:gd name="connsiteY220" fmla="*/ 734959 h 6019653"/>
              <a:gd name="connsiteX221" fmla="*/ 2238369 w 7106314"/>
              <a:gd name="connsiteY221" fmla="*/ 722960 h 6019653"/>
              <a:gd name="connsiteX222" fmla="*/ 2229710 w 7106314"/>
              <a:gd name="connsiteY222" fmla="*/ 713960 h 6019653"/>
              <a:gd name="connsiteX223" fmla="*/ 2218165 w 7106314"/>
              <a:gd name="connsiteY223" fmla="*/ 700461 h 6019653"/>
              <a:gd name="connsiteX224" fmla="*/ 2221051 w 7106314"/>
              <a:gd name="connsiteY224" fmla="*/ 709461 h 6019653"/>
              <a:gd name="connsiteX225" fmla="*/ 2222494 w 7106314"/>
              <a:gd name="connsiteY225" fmla="*/ 715461 h 6019653"/>
              <a:gd name="connsiteX226" fmla="*/ 2222494 w 7106314"/>
              <a:gd name="connsiteY226" fmla="*/ 721460 h 6019653"/>
              <a:gd name="connsiteX227" fmla="*/ 2216721 w 7106314"/>
              <a:gd name="connsiteY227" fmla="*/ 721460 h 6019653"/>
              <a:gd name="connsiteX228" fmla="*/ 2210949 w 7106314"/>
              <a:gd name="connsiteY228" fmla="*/ 721460 h 6019653"/>
              <a:gd name="connsiteX229" fmla="*/ 2206619 w 7106314"/>
              <a:gd name="connsiteY229" fmla="*/ 716960 h 6019653"/>
              <a:gd name="connsiteX230" fmla="*/ 2202289 w 7106314"/>
              <a:gd name="connsiteY230" fmla="*/ 713960 h 6019653"/>
              <a:gd name="connsiteX231" fmla="*/ 2202289 w 7106314"/>
              <a:gd name="connsiteY231" fmla="*/ 709461 h 6019653"/>
              <a:gd name="connsiteX232" fmla="*/ 2200847 w 7106314"/>
              <a:gd name="connsiteY232" fmla="*/ 694462 h 6019653"/>
              <a:gd name="connsiteX233" fmla="*/ 2193630 w 7106314"/>
              <a:gd name="connsiteY233" fmla="*/ 685462 h 6019653"/>
              <a:gd name="connsiteX234" fmla="*/ 2184971 w 7106314"/>
              <a:gd name="connsiteY234" fmla="*/ 676463 h 6019653"/>
              <a:gd name="connsiteX235" fmla="*/ 2174870 w 7106314"/>
              <a:gd name="connsiteY235" fmla="*/ 670463 h 6019653"/>
              <a:gd name="connsiteX236" fmla="*/ 2130131 w 7106314"/>
              <a:gd name="connsiteY236" fmla="*/ 631465 h 6019653"/>
              <a:gd name="connsiteX237" fmla="*/ 2081063 w 7106314"/>
              <a:gd name="connsiteY237" fmla="*/ 596967 h 6019653"/>
              <a:gd name="connsiteX238" fmla="*/ 2075290 w 7106314"/>
              <a:gd name="connsiteY238" fmla="*/ 593967 h 6019653"/>
              <a:gd name="connsiteX239" fmla="*/ 2068074 w 7106314"/>
              <a:gd name="connsiteY239" fmla="*/ 590967 h 6019653"/>
              <a:gd name="connsiteX240" fmla="*/ 2059613 w 7106314"/>
              <a:gd name="connsiteY240" fmla="*/ 589711 h 6019653"/>
              <a:gd name="connsiteX241" fmla="*/ 2059415 w 7106314"/>
              <a:gd name="connsiteY241" fmla="*/ 587967 h 6019653"/>
              <a:gd name="connsiteX242" fmla="*/ 2057972 w 7106314"/>
              <a:gd name="connsiteY242" fmla="*/ 586468 h 6019653"/>
              <a:gd name="connsiteX243" fmla="*/ 2057972 w 7106314"/>
              <a:gd name="connsiteY243" fmla="*/ 583468 h 6019653"/>
              <a:gd name="connsiteX244" fmla="*/ 2057972 w 7106314"/>
              <a:gd name="connsiteY244" fmla="*/ 580468 h 6019653"/>
              <a:gd name="connsiteX245" fmla="*/ 2056529 w 7106314"/>
              <a:gd name="connsiteY245" fmla="*/ 578968 h 6019653"/>
              <a:gd name="connsiteX246" fmla="*/ 2052199 w 7106314"/>
              <a:gd name="connsiteY246" fmla="*/ 577468 h 6019653"/>
              <a:gd name="connsiteX247" fmla="*/ 2047870 w 7106314"/>
              <a:gd name="connsiteY247" fmla="*/ 577468 h 6019653"/>
              <a:gd name="connsiteX248" fmla="*/ 2042097 w 7106314"/>
              <a:gd name="connsiteY248" fmla="*/ 577468 h 6019653"/>
              <a:gd name="connsiteX249" fmla="*/ 2047870 w 7106314"/>
              <a:gd name="connsiteY249" fmla="*/ 580468 h 6019653"/>
              <a:gd name="connsiteX250" fmla="*/ 2052199 w 7106314"/>
              <a:gd name="connsiteY250" fmla="*/ 583468 h 6019653"/>
              <a:gd name="connsiteX251" fmla="*/ 2056529 w 7106314"/>
              <a:gd name="connsiteY251" fmla="*/ 584967 h 6019653"/>
              <a:gd name="connsiteX252" fmla="*/ 2057972 w 7106314"/>
              <a:gd name="connsiteY252" fmla="*/ 586468 h 6019653"/>
              <a:gd name="connsiteX253" fmla="*/ 2057972 w 7106314"/>
              <a:gd name="connsiteY253" fmla="*/ 589468 h 6019653"/>
              <a:gd name="connsiteX254" fmla="*/ 2059613 w 7106314"/>
              <a:gd name="connsiteY254" fmla="*/ 589711 h 6019653"/>
              <a:gd name="connsiteX255" fmla="*/ 2062229 w 7106314"/>
              <a:gd name="connsiteY255" fmla="*/ 612824 h 6019653"/>
              <a:gd name="connsiteX256" fmla="*/ 2024779 w 7106314"/>
              <a:gd name="connsiteY256" fmla="*/ 596967 h 6019653"/>
              <a:gd name="connsiteX257" fmla="*/ 1984370 w 7106314"/>
              <a:gd name="connsiteY257" fmla="*/ 580468 h 6019653"/>
              <a:gd name="connsiteX258" fmla="*/ 1981484 w 7106314"/>
              <a:gd name="connsiteY258" fmla="*/ 590967 h 6019653"/>
              <a:gd name="connsiteX259" fmla="*/ 1978597 w 7106314"/>
              <a:gd name="connsiteY259" fmla="*/ 601467 h 6019653"/>
              <a:gd name="connsiteX260" fmla="*/ 1932416 w 7106314"/>
              <a:gd name="connsiteY260" fmla="*/ 572968 h 6019653"/>
              <a:gd name="connsiteX261" fmla="*/ 1929529 w 7106314"/>
              <a:gd name="connsiteY261" fmla="*/ 577468 h 6019653"/>
              <a:gd name="connsiteX262" fmla="*/ 1936745 w 7106314"/>
              <a:gd name="connsiteY262" fmla="*/ 580468 h 6019653"/>
              <a:gd name="connsiteX263" fmla="*/ 1945404 w 7106314"/>
              <a:gd name="connsiteY263" fmla="*/ 584967 h 6019653"/>
              <a:gd name="connsiteX264" fmla="*/ 1941075 w 7106314"/>
              <a:gd name="connsiteY264" fmla="*/ 587967 h 6019653"/>
              <a:gd name="connsiteX265" fmla="*/ 1938188 w 7106314"/>
              <a:gd name="connsiteY265" fmla="*/ 589468 h 6019653"/>
              <a:gd name="connsiteX266" fmla="*/ 1923757 w 7106314"/>
              <a:gd name="connsiteY266" fmla="*/ 583468 h 6019653"/>
              <a:gd name="connsiteX267" fmla="*/ 1909325 w 7106314"/>
              <a:gd name="connsiteY267" fmla="*/ 577468 h 6019653"/>
              <a:gd name="connsiteX268" fmla="*/ 1907881 w 7106314"/>
              <a:gd name="connsiteY268" fmla="*/ 574468 h 6019653"/>
              <a:gd name="connsiteX269" fmla="*/ 1903552 w 7106314"/>
              <a:gd name="connsiteY269" fmla="*/ 574468 h 6019653"/>
              <a:gd name="connsiteX270" fmla="*/ 1899222 w 7106314"/>
              <a:gd name="connsiteY270" fmla="*/ 572968 h 6019653"/>
              <a:gd name="connsiteX271" fmla="*/ 1897779 w 7106314"/>
              <a:gd name="connsiteY271" fmla="*/ 571469 h 6019653"/>
              <a:gd name="connsiteX272" fmla="*/ 1896336 w 7106314"/>
              <a:gd name="connsiteY272" fmla="*/ 568469 h 6019653"/>
              <a:gd name="connsiteX273" fmla="*/ 1893450 w 7106314"/>
              <a:gd name="connsiteY273" fmla="*/ 565469 h 6019653"/>
              <a:gd name="connsiteX274" fmla="*/ 1896336 w 7106314"/>
              <a:gd name="connsiteY274" fmla="*/ 560969 h 6019653"/>
              <a:gd name="connsiteX275" fmla="*/ 1896336 w 7106314"/>
              <a:gd name="connsiteY275" fmla="*/ 559469 h 6019653"/>
              <a:gd name="connsiteX276" fmla="*/ 1893450 w 7106314"/>
              <a:gd name="connsiteY276" fmla="*/ 556469 h 6019653"/>
              <a:gd name="connsiteX277" fmla="*/ 1892007 w 7106314"/>
              <a:gd name="connsiteY277" fmla="*/ 554969 h 6019653"/>
              <a:gd name="connsiteX278" fmla="*/ 1871802 w 7106314"/>
              <a:gd name="connsiteY278" fmla="*/ 545970 h 6019653"/>
              <a:gd name="connsiteX279" fmla="*/ 1853041 w 7106314"/>
              <a:gd name="connsiteY279" fmla="*/ 538470 h 6019653"/>
              <a:gd name="connsiteX280" fmla="*/ 1832836 w 7106314"/>
              <a:gd name="connsiteY280" fmla="*/ 532471 h 6019653"/>
              <a:gd name="connsiteX281" fmla="*/ 1809745 w 7106314"/>
              <a:gd name="connsiteY281" fmla="*/ 530970 h 6019653"/>
              <a:gd name="connsiteX282" fmla="*/ 1786654 w 7106314"/>
              <a:gd name="connsiteY282" fmla="*/ 527971 h 6019653"/>
              <a:gd name="connsiteX283" fmla="*/ 1788098 w 7106314"/>
              <a:gd name="connsiteY283" fmla="*/ 530970 h 6019653"/>
              <a:gd name="connsiteX284" fmla="*/ 1792427 w 7106314"/>
              <a:gd name="connsiteY284" fmla="*/ 533970 h 6019653"/>
              <a:gd name="connsiteX285" fmla="*/ 1793871 w 7106314"/>
              <a:gd name="connsiteY285" fmla="*/ 533970 h 6019653"/>
              <a:gd name="connsiteX286" fmla="*/ 1811189 w 7106314"/>
              <a:gd name="connsiteY286" fmla="*/ 538470 h 6019653"/>
              <a:gd name="connsiteX287" fmla="*/ 1825621 w 7106314"/>
              <a:gd name="connsiteY287" fmla="*/ 545970 h 6019653"/>
              <a:gd name="connsiteX288" fmla="*/ 1837166 w 7106314"/>
              <a:gd name="connsiteY288" fmla="*/ 559469 h 6019653"/>
              <a:gd name="connsiteX289" fmla="*/ 1848711 w 7106314"/>
              <a:gd name="connsiteY289" fmla="*/ 571469 h 6019653"/>
              <a:gd name="connsiteX290" fmla="*/ 1860257 w 7106314"/>
              <a:gd name="connsiteY290" fmla="*/ 583468 h 6019653"/>
              <a:gd name="connsiteX291" fmla="*/ 1853041 w 7106314"/>
              <a:gd name="connsiteY291" fmla="*/ 578968 h 6019653"/>
              <a:gd name="connsiteX292" fmla="*/ 1842939 w 7106314"/>
              <a:gd name="connsiteY292" fmla="*/ 574468 h 6019653"/>
              <a:gd name="connsiteX293" fmla="*/ 1831393 w 7106314"/>
              <a:gd name="connsiteY293" fmla="*/ 571469 h 6019653"/>
              <a:gd name="connsiteX294" fmla="*/ 1841495 w 7106314"/>
              <a:gd name="connsiteY294" fmla="*/ 590967 h 6019653"/>
              <a:gd name="connsiteX295" fmla="*/ 1854484 w 7106314"/>
              <a:gd name="connsiteY295" fmla="*/ 601467 h 6019653"/>
              <a:gd name="connsiteX296" fmla="*/ 1870359 w 7106314"/>
              <a:gd name="connsiteY296" fmla="*/ 607467 h 6019653"/>
              <a:gd name="connsiteX297" fmla="*/ 1886234 w 7106314"/>
              <a:gd name="connsiteY297" fmla="*/ 611966 h 6019653"/>
              <a:gd name="connsiteX298" fmla="*/ 1892007 w 7106314"/>
              <a:gd name="connsiteY298" fmla="*/ 611966 h 6019653"/>
              <a:gd name="connsiteX299" fmla="*/ 1896336 w 7106314"/>
              <a:gd name="connsiteY299" fmla="*/ 613466 h 6019653"/>
              <a:gd name="connsiteX300" fmla="*/ 1899222 w 7106314"/>
              <a:gd name="connsiteY300" fmla="*/ 614966 h 6019653"/>
              <a:gd name="connsiteX301" fmla="*/ 1902109 w 7106314"/>
              <a:gd name="connsiteY301" fmla="*/ 622466 h 6019653"/>
              <a:gd name="connsiteX302" fmla="*/ 1897779 w 7106314"/>
              <a:gd name="connsiteY302" fmla="*/ 622466 h 6019653"/>
              <a:gd name="connsiteX303" fmla="*/ 1893450 w 7106314"/>
              <a:gd name="connsiteY303" fmla="*/ 623965 h 6019653"/>
              <a:gd name="connsiteX304" fmla="*/ 1893450 w 7106314"/>
              <a:gd name="connsiteY304" fmla="*/ 625466 h 6019653"/>
              <a:gd name="connsiteX305" fmla="*/ 1893450 w 7106314"/>
              <a:gd name="connsiteY305" fmla="*/ 628465 h 6019653"/>
              <a:gd name="connsiteX306" fmla="*/ 1896336 w 7106314"/>
              <a:gd name="connsiteY306" fmla="*/ 629965 h 6019653"/>
              <a:gd name="connsiteX307" fmla="*/ 1896336 w 7106314"/>
              <a:gd name="connsiteY307" fmla="*/ 631465 h 6019653"/>
              <a:gd name="connsiteX308" fmla="*/ 1897779 w 7106314"/>
              <a:gd name="connsiteY308" fmla="*/ 635965 h 6019653"/>
              <a:gd name="connsiteX309" fmla="*/ 1903552 w 7106314"/>
              <a:gd name="connsiteY309" fmla="*/ 631465 h 6019653"/>
              <a:gd name="connsiteX310" fmla="*/ 1904995 w 7106314"/>
              <a:gd name="connsiteY310" fmla="*/ 628465 h 6019653"/>
              <a:gd name="connsiteX311" fmla="*/ 1903552 w 7106314"/>
              <a:gd name="connsiteY311" fmla="*/ 623965 h 6019653"/>
              <a:gd name="connsiteX312" fmla="*/ 1902109 w 7106314"/>
              <a:gd name="connsiteY312" fmla="*/ 619466 h 6019653"/>
              <a:gd name="connsiteX313" fmla="*/ 1907881 w 7106314"/>
              <a:gd name="connsiteY313" fmla="*/ 623965 h 6019653"/>
              <a:gd name="connsiteX314" fmla="*/ 1913654 w 7106314"/>
              <a:gd name="connsiteY314" fmla="*/ 628465 h 6019653"/>
              <a:gd name="connsiteX315" fmla="*/ 1919427 w 7106314"/>
              <a:gd name="connsiteY315" fmla="*/ 634465 h 6019653"/>
              <a:gd name="connsiteX316" fmla="*/ 1920870 w 7106314"/>
              <a:gd name="connsiteY316" fmla="*/ 641964 h 6019653"/>
              <a:gd name="connsiteX317" fmla="*/ 1912211 w 7106314"/>
              <a:gd name="connsiteY317" fmla="*/ 646464 h 6019653"/>
              <a:gd name="connsiteX318" fmla="*/ 1912211 w 7106314"/>
              <a:gd name="connsiteY318" fmla="*/ 647964 h 6019653"/>
              <a:gd name="connsiteX319" fmla="*/ 1913654 w 7106314"/>
              <a:gd name="connsiteY319" fmla="*/ 650964 h 6019653"/>
              <a:gd name="connsiteX320" fmla="*/ 1941075 w 7106314"/>
              <a:gd name="connsiteY320" fmla="*/ 664463 h 6019653"/>
              <a:gd name="connsiteX321" fmla="*/ 1965608 w 7106314"/>
              <a:gd name="connsiteY321" fmla="*/ 677962 h 6019653"/>
              <a:gd name="connsiteX322" fmla="*/ 1990143 w 7106314"/>
              <a:gd name="connsiteY322" fmla="*/ 697462 h 6019653"/>
              <a:gd name="connsiteX323" fmla="*/ 2013234 w 7106314"/>
              <a:gd name="connsiteY323" fmla="*/ 715461 h 6019653"/>
              <a:gd name="connsiteX324" fmla="*/ 2023336 w 7106314"/>
              <a:gd name="connsiteY324" fmla="*/ 719960 h 6019653"/>
              <a:gd name="connsiteX325" fmla="*/ 2030552 w 7106314"/>
              <a:gd name="connsiteY325" fmla="*/ 725960 h 6019653"/>
              <a:gd name="connsiteX326" fmla="*/ 2040654 w 7106314"/>
              <a:gd name="connsiteY326" fmla="*/ 728959 h 6019653"/>
              <a:gd name="connsiteX327" fmla="*/ 2066631 w 7106314"/>
              <a:gd name="connsiteY327" fmla="*/ 740959 h 6019653"/>
              <a:gd name="connsiteX328" fmla="*/ 2091165 w 7106314"/>
              <a:gd name="connsiteY328" fmla="*/ 751459 h 6019653"/>
              <a:gd name="connsiteX329" fmla="*/ 2118585 w 7106314"/>
              <a:gd name="connsiteY329" fmla="*/ 760458 h 6019653"/>
              <a:gd name="connsiteX330" fmla="*/ 2130131 w 7106314"/>
              <a:gd name="connsiteY330" fmla="*/ 766458 h 6019653"/>
              <a:gd name="connsiteX331" fmla="*/ 2138790 w 7106314"/>
              <a:gd name="connsiteY331" fmla="*/ 778457 h 6019653"/>
              <a:gd name="connsiteX332" fmla="*/ 2141676 w 7106314"/>
              <a:gd name="connsiteY332" fmla="*/ 791956 h 6019653"/>
              <a:gd name="connsiteX333" fmla="*/ 2138790 w 7106314"/>
              <a:gd name="connsiteY333" fmla="*/ 806955 h 6019653"/>
              <a:gd name="connsiteX334" fmla="*/ 2138790 w 7106314"/>
              <a:gd name="connsiteY334" fmla="*/ 811455 h 6019653"/>
              <a:gd name="connsiteX335" fmla="*/ 2135903 w 7106314"/>
              <a:gd name="connsiteY335" fmla="*/ 814455 h 6019653"/>
              <a:gd name="connsiteX336" fmla="*/ 2151779 w 7106314"/>
              <a:gd name="connsiteY336" fmla="*/ 818954 h 6019653"/>
              <a:gd name="connsiteX337" fmla="*/ 2166211 w 7106314"/>
              <a:gd name="connsiteY337" fmla="*/ 820455 h 6019653"/>
              <a:gd name="connsiteX338" fmla="*/ 2179199 w 7106314"/>
              <a:gd name="connsiteY338" fmla="*/ 817455 h 6019653"/>
              <a:gd name="connsiteX339" fmla="*/ 2184971 w 7106314"/>
              <a:gd name="connsiteY339" fmla="*/ 814455 h 6019653"/>
              <a:gd name="connsiteX340" fmla="*/ 2190744 w 7106314"/>
              <a:gd name="connsiteY340" fmla="*/ 817455 h 6019653"/>
              <a:gd name="connsiteX341" fmla="*/ 2196517 w 7106314"/>
              <a:gd name="connsiteY341" fmla="*/ 818954 h 6019653"/>
              <a:gd name="connsiteX342" fmla="*/ 2202289 w 7106314"/>
              <a:gd name="connsiteY342" fmla="*/ 820455 h 6019653"/>
              <a:gd name="connsiteX343" fmla="*/ 2208062 w 7106314"/>
              <a:gd name="connsiteY343" fmla="*/ 823455 h 6019653"/>
              <a:gd name="connsiteX344" fmla="*/ 2208062 w 7106314"/>
              <a:gd name="connsiteY344" fmla="*/ 829454 h 6019653"/>
              <a:gd name="connsiteX345" fmla="*/ 2210949 w 7106314"/>
              <a:gd name="connsiteY345" fmla="*/ 835454 h 6019653"/>
              <a:gd name="connsiteX346" fmla="*/ 2255688 w 7106314"/>
              <a:gd name="connsiteY346" fmla="*/ 859453 h 6019653"/>
              <a:gd name="connsiteX347" fmla="*/ 2254244 w 7106314"/>
              <a:gd name="connsiteY347" fmla="*/ 869951 h 6019653"/>
              <a:gd name="connsiteX348" fmla="*/ 2251358 w 7106314"/>
              <a:gd name="connsiteY348" fmla="*/ 880451 h 6019653"/>
              <a:gd name="connsiteX349" fmla="*/ 2293210 w 7106314"/>
              <a:gd name="connsiteY349" fmla="*/ 908949 h 6019653"/>
              <a:gd name="connsiteX350" fmla="*/ 2337948 w 7106314"/>
              <a:gd name="connsiteY350" fmla="*/ 928449 h 6019653"/>
              <a:gd name="connsiteX351" fmla="*/ 2355266 w 7106314"/>
              <a:gd name="connsiteY351" fmla="*/ 944947 h 6019653"/>
              <a:gd name="connsiteX352" fmla="*/ 2359596 w 7106314"/>
              <a:gd name="connsiteY352" fmla="*/ 946448 h 6019653"/>
              <a:gd name="connsiteX353" fmla="*/ 2362483 w 7106314"/>
              <a:gd name="connsiteY353" fmla="*/ 949447 h 6019653"/>
              <a:gd name="connsiteX354" fmla="*/ 2365369 w 7106314"/>
              <a:gd name="connsiteY354" fmla="*/ 952447 h 6019653"/>
              <a:gd name="connsiteX355" fmla="*/ 2382687 w 7106314"/>
              <a:gd name="connsiteY355" fmla="*/ 974946 h 6019653"/>
              <a:gd name="connsiteX356" fmla="*/ 2404334 w 7106314"/>
              <a:gd name="connsiteY356" fmla="*/ 991445 h 6019653"/>
              <a:gd name="connsiteX357" fmla="*/ 2427425 w 7106314"/>
              <a:gd name="connsiteY357" fmla="*/ 1007944 h 6019653"/>
              <a:gd name="connsiteX358" fmla="*/ 2450516 w 7106314"/>
              <a:gd name="connsiteY358" fmla="*/ 1021443 h 6019653"/>
              <a:gd name="connsiteX359" fmla="*/ 2499584 w 7106314"/>
              <a:gd name="connsiteY359" fmla="*/ 1055941 h 6019653"/>
              <a:gd name="connsiteX360" fmla="*/ 2548652 w 7106314"/>
              <a:gd name="connsiteY360" fmla="*/ 1088939 h 6019653"/>
              <a:gd name="connsiteX361" fmla="*/ 2564528 w 7106314"/>
              <a:gd name="connsiteY361" fmla="*/ 1097939 h 6019653"/>
              <a:gd name="connsiteX362" fmla="*/ 2581846 w 7106314"/>
              <a:gd name="connsiteY362" fmla="*/ 1105439 h 6019653"/>
              <a:gd name="connsiteX363" fmla="*/ 2671323 w 7106314"/>
              <a:gd name="connsiteY363" fmla="*/ 1151936 h 6019653"/>
              <a:gd name="connsiteX364" fmla="*/ 2726164 w 7106314"/>
              <a:gd name="connsiteY364" fmla="*/ 1174435 h 6019653"/>
              <a:gd name="connsiteX365" fmla="*/ 2730493 w 7106314"/>
              <a:gd name="connsiteY365" fmla="*/ 1175934 h 6019653"/>
              <a:gd name="connsiteX366" fmla="*/ 2737709 w 7106314"/>
              <a:gd name="connsiteY366" fmla="*/ 1175934 h 6019653"/>
              <a:gd name="connsiteX367" fmla="*/ 2746368 w 7106314"/>
              <a:gd name="connsiteY367" fmla="*/ 1175934 h 6019653"/>
              <a:gd name="connsiteX368" fmla="*/ 2740595 w 7106314"/>
              <a:gd name="connsiteY368" fmla="*/ 1168435 h 6019653"/>
              <a:gd name="connsiteX369" fmla="*/ 2731936 w 7106314"/>
              <a:gd name="connsiteY369" fmla="*/ 1162435 h 6019653"/>
              <a:gd name="connsiteX370" fmla="*/ 2726164 w 7106314"/>
              <a:gd name="connsiteY370" fmla="*/ 1157935 h 6019653"/>
              <a:gd name="connsiteX371" fmla="*/ 2718947 w 7106314"/>
              <a:gd name="connsiteY371" fmla="*/ 1153436 h 6019653"/>
              <a:gd name="connsiteX372" fmla="*/ 2697300 w 7106314"/>
              <a:gd name="connsiteY372" fmla="*/ 1139936 h 6019653"/>
              <a:gd name="connsiteX373" fmla="*/ 2675652 w 7106314"/>
              <a:gd name="connsiteY373" fmla="*/ 1127937 h 6019653"/>
              <a:gd name="connsiteX374" fmla="*/ 2651118 w 7106314"/>
              <a:gd name="connsiteY374" fmla="*/ 1111438 h 6019653"/>
              <a:gd name="connsiteX375" fmla="*/ 2629470 w 7106314"/>
              <a:gd name="connsiteY375" fmla="*/ 1093439 h 6019653"/>
              <a:gd name="connsiteX376" fmla="*/ 2604937 w 7106314"/>
              <a:gd name="connsiteY376" fmla="*/ 1075440 h 6019653"/>
              <a:gd name="connsiteX377" fmla="*/ 2581846 w 7106314"/>
              <a:gd name="connsiteY377" fmla="*/ 1061941 h 6019653"/>
              <a:gd name="connsiteX378" fmla="*/ 2557311 w 7106314"/>
              <a:gd name="connsiteY378" fmla="*/ 1054442 h 6019653"/>
              <a:gd name="connsiteX379" fmla="*/ 2542879 w 7106314"/>
              <a:gd name="connsiteY379" fmla="*/ 1048442 h 6019653"/>
              <a:gd name="connsiteX380" fmla="*/ 2529891 w 7106314"/>
              <a:gd name="connsiteY380" fmla="*/ 1040942 h 6019653"/>
              <a:gd name="connsiteX381" fmla="*/ 2516902 w 7106314"/>
              <a:gd name="connsiteY381" fmla="*/ 1031942 h 6019653"/>
              <a:gd name="connsiteX382" fmla="*/ 2516902 w 7106314"/>
              <a:gd name="connsiteY382" fmla="*/ 1030443 h 6019653"/>
              <a:gd name="connsiteX383" fmla="*/ 2519789 w 7106314"/>
              <a:gd name="connsiteY383" fmla="*/ 1027443 h 6019653"/>
              <a:gd name="connsiteX384" fmla="*/ 2548652 w 7106314"/>
              <a:gd name="connsiteY384" fmla="*/ 1034942 h 6019653"/>
              <a:gd name="connsiteX385" fmla="*/ 2576073 w 7106314"/>
              <a:gd name="connsiteY385" fmla="*/ 1042442 h 6019653"/>
              <a:gd name="connsiteX386" fmla="*/ 2602050 w 7106314"/>
              <a:gd name="connsiteY386" fmla="*/ 1054442 h 6019653"/>
              <a:gd name="connsiteX387" fmla="*/ 2623697 w 7106314"/>
              <a:gd name="connsiteY387" fmla="*/ 1075440 h 6019653"/>
              <a:gd name="connsiteX388" fmla="*/ 2626584 w 7106314"/>
              <a:gd name="connsiteY388" fmla="*/ 1076940 h 6019653"/>
              <a:gd name="connsiteX389" fmla="*/ 2630914 w 7106314"/>
              <a:gd name="connsiteY389" fmla="*/ 1081440 h 6019653"/>
              <a:gd name="connsiteX390" fmla="*/ 2636686 w 7106314"/>
              <a:gd name="connsiteY390" fmla="*/ 1081440 h 6019653"/>
              <a:gd name="connsiteX391" fmla="*/ 2651118 w 7106314"/>
              <a:gd name="connsiteY391" fmla="*/ 1082940 h 6019653"/>
              <a:gd name="connsiteX392" fmla="*/ 2659777 w 7106314"/>
              <a:gd name="connsiteY392" fmla="*/ 1088939 h 6019653"/>
              <a:gd name="connsiteX393" fmla="*/ 2669879 w 7106314"/>
              <a:gd name="connsiteY393" fmla="*/ 1099439 h 6019653"/>
              <a:gd name="connsiteX394" fmla="*/ 2674209 w 7106314"/>
              <a:gd name="connsiteY394" fmla="*/ 1100939 h 6019653"/>
              <a:gd name="connsiteX395" fmla="*/ 2678538 w 7106314"/>
              <a:gd name="connsiteY395" fmla="*/ 1105439 h 6019653"/>
              <a:gd name="connsiteX396" fmla="*/ 2681425 w 7106314"/>
              <a:gd name="connsiteY396" fmla="*/ 1105439 h 6019653"/>
              <a:gd name="connsiteX397" fmla="*/ 2684311 w 7106314"/>
              <a:gd name="connsiteY397" fmla="*/ 1105439 h 6019653"/>
              <a:gd name="connsiteX398" fmla="*/ 2690084 w 7106314"/>
              <a:gd name="connsiteY398" fmla="*/ 1103938 h 6019653"/>
              <a:gd name="connsiteX399" fmla="*/ 2695856 w 7106314"/>
              <a:gd name="connsiteY399" fmla="*/ 1103938 h 6019653"/>
              <a:gd name="connsiteX400" fmla="*/ 2698743 w 7106314"/>
              <a:gd name="connsiteY400" fmla="*/ 1105439 h 6019653"/>
              <a:gd name="connsiteX401" fmla="*/ 2703073 w 7106314"/>
              <a:gd name="connsiteY401" fmla="*/ 1106938 h 6019653"/>
              <a:gd name="connsiteX402" fmla="*/ 2707402 w 7106314"/>
              <a:gd name="connsiteY402" fmla="*/ 1111438 h 6019653"/>
              <a:gd name="connsiteX403" fmla="*/ 2711732 w 7106314"/>
              <a:gd name="connsiteY403" fmla="*/ 1112938 h 6019653"/>
              <a:gd name="connsiteX404" fmla="*/ 2714618 w 7106314"/>
              <a:gd name="connsiteY404" fmla="*/ 1117438 h 6019653"/>
              <a:gd name="connsiteX405" fmla="*/ 2720391 w 7106314"/>
              <a:gd name="connsiteY405" fmla="*/ 1123438 h 6019653"/>
              <a:gd name="connsiteX406" fmla="*/ 2724720 w 7106314"/>
              <a:gd name="connsiteY406" fmla="*/ 1129437 h 6019653"/>
              <a:gd name="connsiteX407" fmla="*/ 2730493 w 7106314"/>
              <a:gd name="connsiteY407" fmla="*/ 1133937 h 6019653"/>
              <a:gd name="connsiteX408" fmla="*/ 2742038 w 7106314"/>
              <a:gd name="connsiteY408" fmla="*/ 1144437 h 6019653"/>
              <a:gd name="connsiteX409" fmla="*/ 2752141 w 7106314"/>
              <a:gd name="connsiteY409" fmla="*/ 1141437 h 6019653"/>
              <a:gd name="connsiteX410" fmla="*/ 2762242 w 7106314"/>
              <a:gd name="connsiteY410" fmla="*/ 1129437 h 6019653"/>
              <a:gd name="connsiteX411" fmla="*/ 2799492 w 7106314"/>
              <a:gd name="connsiteY411" fmla="*/ 1148795 h 6019653"/>
              <a:gd name="connsiteX412" fmla="*/ 2805644 w 7106314"/>
              <a:gd name="connsiteY412" fmla="*/ 1150926 h 6019653"/>
              <a:gd name="connsiteX413" fmla="*/ 2822962 w 7106314"/>
              <a:gd name="connsiteY413" fmla="*/ 1159925 h 6019653"/>
              <a:gd name="connsiteX414" fmla="*/ 2843167 w 7106314"/>
              <a:gd name="connsiteY414" fmla="*/ 1167424 h 6019653"/>
              <a:gd name="connsiteX415" fmla="*/ 2863371 w 7106314"/>
              <a:gd name="connsiteY415" fmla="*/ 1176424 h 6019653"/>
              <a:gd name="connsiteX416" fmla="*/ 2880689 w 7106314"/>
              <a:gd name="connsiteY416" fmla="*/ 1185423 h 6019653"/>
              <a:gd name="connsiteX417" fmla="*/ 2898008 w 7106314"/>
              <a:gd name="connsiteY417" fmla="*/ 1198923 h 6019653"/>
              <a:gd name="connsiteX418" fmla="*/ 2947783 w 7106314"/>
              <a:gd name="connsiteY418" fmla="*/ 1231974 h 6019653"/>
              <a:gd name="connsiteX419" fmla="*/ 2949856 w 7106314"/>
              <a:gd name="connsiteY419" fmla="*/ 1232931 h 6019653"/>
              <a:gd name="connsiteX420" fmla="*/ 2950112 w 7106314"/>
              <a:gd name="connsiteY420" fmla="*/ 1233109 h 6019653"/>
              <a:gd name="connsiteX421" fmla="*/ 2952848 w 7106314"/>
              <a:gd name="connsiteY421" fmla="*/ 1227421 h 6019653"/>
              <a:gd name="connsiteX422" fmla="*/ 2954291 w 7106314"/>
              <a:gd name="connsiteY422" fmla="*/ 1222922 h 6019653"/>
              <a:gd name="connsiteX423" fmla="*/ 2954291 w 7106314"/>
              <a:gd name="connsiteY423" fmla="*/ 1218421 h 6019653"/>
              <a:gd name="connsiteX424" fmla="*/ 2952848 w 7106314"/>
              <a:gd name="connsiteY424" fmla="*/ 1213922 h 6019653"/>
              <a:gd name="connsiteX425" fmla="*/ 2949962 w 7106314"/>
              <a:gd name="connsiteY425" fmla="*/ 1212422 h 6019653"/>
              <a:gd name="connsiteX426" fmla="*/ 2947076 w 7106314"/>
              <a:gd name="connsiteY426" fmla="*/ 1210922 h 6019653"/>
              <a:gd name="connsiteX427" fmla="*/ 2942746 w 7106314"/>
              <a:gd name="connsiteY427" fmla="*/ 1207923 h 6019653"/>
              <a:gd name="connsiteX428" fmla="*/ 2932644 w 7106314"/>
              <a:gd name="connsiteY428" fmla="*/ 1204923 h 6019653"/>
              <a:gd name="connsiteX429" fmla="*/ 2922541 w 7106314"/>
              <a:gd name="connsiteY429" fmla="*/ 1198923 h 6019653"/>
              <a:gd name="connsiteX430" fmla="*/ 2915326 w 7106314"/>
              <a:gd name="connsiteY430" fmla="*/ 1194423 h 6019653"/>
              <a:gd name="connsiteX431" fmla="*/ 2905223 w 7106314"/>
              <a:gd name="connsiteY431" fmla="*/ 1188423 h 6019653"/>
              <a:gd name="connsiteX432" fmla="*/ 2898008 w 7106314"/>
              <a:gd name="connsiteY432" fmla="*/ 1182423 h 6019653"/>
              <a:gd name="connsiteX433" fmla="*/ 2889349 w 7106314"/>
              <a:gd name="connsiteY433" fmla="*/ 1176424 h 6019653"/>
              <a:gd name="connsiteX434" fmla="*/ 2815746 w 7106314"/>
              <a:gd name="connsiteY434" fmla="*/ 1131426 h 6019653"/>
              <a:gd name="connsiteX435" fmla="*/ 2809973 w 7106314"/>
              <a:gd name="connsiteY435" fmla="*/ 1129927 h 6019653"/>
              <a:gd name="connsiteX436" fmla="*/ 2805644 w 7106314"/>
              <a:gd name="connsiteY436" fmla="*/ 1126927 h 6019653"/>
              <a:gd name="connsiteX437" fmla="*/ 2799871 w 7106314"/>
              <a:gd name="connsiteY437" fmla="*/ 1122427 h 6019653"/>
              <a:gd name="connsiteX438" fmla="*/ 2795541 w 7106314"/>
              <a:gd name="connsiteY438" fmla="*/ 1119427 h 6019653"/>
              <a:gd name="connsiteX439" fmla="*/ 2794099 w 7106314"/>
              <a:gd name="connsiteY439" fmla="*/ 1113427 h 6019653"/>
              <a:gd name="connsiteX440" fmla="*/ 2792655 w 7106314"/>
              <a:gd name="connsiteY440" fmla="*/ 1107428 h 6019653"/>
              <a:gd name="connsiteX441" fmla="*/ 2789769 w 7106314"/>
              <a:gd name="connsiteY441" fmla="*/ 1102928 h 6019653"/>
              <a:gd name="connsiteX442" fmla="*/ 2788326 w 7106314"/>
              <a:gd name="connsiteY442" fmla="*/ 1098428 h 6019653"/>
              <a:gd name="connsiteX443" fmla="*/ 2783996 w 7106314"/>
              <a:gd name="connsiteY443" fmla="*/ 1093929 h 6019653"/>
              <a:gd name="connsiteX444" fmla="*/ 2781110 w 7106314"/>
              <a:gd name="connsiteY444" fmla="*/ 1092428 h 6019653"/>
              <a:gd name="connsiteX445" fmla="*/ 2768122 w 7106314"/>
              <a:gd name="connsiteY445" fmla="*/ 1081930 h 6019653"/>
              <a:gd name="connsiteX446" fmla="*/ 2759462 w 7106314"/>
              <a:gd name="connsiteY446" fmla="*/ 1069930 h 6019653"/>
              <a:gd name="connsiteX447" fmla="*/ 2753690 w 7106314"/>
              <a:gd name="connsiteY447" fmla="*/ 1056431 h 6019653"/>
              <a:gd name="connsiteX448" fmla="*/ 2759462 w 7106314"/>
              <a:gd name="connsiteY448" fmla="*/ 1047431 h 6019653"/>
              <a:gd name="connsiteX449" fmla="*/ 2762349 w 7106314"/>
              <a:gd name="connsiteY449" fmla="*/ 1038431 h 6019653"/>
              <a:gd name="connsiteX450" fmla="*/ 2768122 w 7106314"/>
              <a:gd name="connsiteY450" fmla="*/ 1029432 h 6019653"/>
              <a:gd name="connsiteX451" fmla="*/ 2776781 w 7106314"/>
              <a:gd name="connsiteY451" fmla="*/ 1023432 h 6019653"/>
              <a:gd name="connsiteX452" fmla="*/ 2789769 w 7106314"/>
              <a:gd name="connsiteY452" fmla="*/ 1023432 h 6019653"/>
              <a:gd name="connsiteX453" fmla="*/ 2776781 w 7106314"/>
              <a:gd name="connsiteY453" fmla="*/ 1009933 h 6019653"/>
              <a:gd name="connsiteX454" fmla="*/ 2768122 w 7106314"/>
              <a:gd name="connsiteY454" fmla="*/ 993434 h 6019653"/>
              <a:gd name="connsiteX455" fmla="*/ 2760905 w 7106314"/>
              <a:gd name="connsiteY455" fmla="*/ 975435 h 6019653"/>
              <a:gd name="connsiteX456" fmla="*/ 2753690 w 7106314"/>
              <a:gd name="connsiteY456" fmla="*/ 955937 h 6019653"/>
              <a:gd name="connsiteX457" fmla="*/ 2814303 w 7106314"/>
              <a:gd name="connsiteY457" fmla="*/ 990434 h 6019653"/>
              <a:gd name="connsiteX458" fmla="*/ 2876359 w 7106314"/>
              <a:gd name="connsiteY458" fmla="*/ 1024933 h 6019653"/>
              <a:gd name="connsiteX459" fmla="*/ 2872030 w 7106314"/>
              <a:gd name="connsiteY459" fmla="*/ 1015933 h 6019653"/>
              <a:gd name="connsiteX460" fmla="*/ 2866258 w 7106314"/>
              <a:gd name="connsiteY460" fmla="*/ 1006934 h 6019653"/>
              <a:gd name="connsiteX461" fmla="*/ 2863371 w 7106314"/>
              <a:gd name="connsiteY461" fmla="*/ 996434 h 6019653"/>
              <a:gd name="connsiteX462" fmla="*/ 2864814 w 7106314"/>
              <a:gd name="connsiteY462" fmla="*/ 987434 h 6019653"/>
              <a:gd name="connsiteX463" fmla="*/ 2872030 w 7106314"/>
              <a:gd name="connsiteY463" fmla="*/ 984435 h 6019653"/>
              <a:gd name="connsiteX464" fmla="*/ 2882132 w 7106314"/>
              <a:gd name="connsiteY464" fmla="*/ 984435 h 6019653"/>
              <a:gd name="connsiteX465" fmla="*/ 2870587 w 7106314"/>
              <a:gd name="connsiteY465" fmla="*/ 960436 h 6019653"/>
              <a:gd name="connsiteX466" fmla="*/ 2856155 w 7106314"/>
              <a:gd name="connsiteY466" fmla="*/ 942437 h 6019653"/>
              <a:gd name="connsiteX467" fmla="*/ 2838837 w 7106314"/>
              <a:gd name="connsiteY467" fmla="*/ 924438 h 6019653"/>
              <a:gd name="connsiteX468" fmla="*/ 2825849 w 7106314"/>
              <a:gd name="connsiteY468" fmla="*/ 903439 h 6019653"/>
              <a:gd name="connsiteX469" fmla="*/ 2820076 w 7106314"/>
              <a:gd name="connsiteY469" fmla="*/ 883941 h 6019653"/>
              <a:gd name="connsiteX470" fmla="*/ 2822962 w 7106314"/>
              <a:gd name="connsiteY470" fmla="*/ 858442 h 6019653"/>
              <a:gd name="connsiteX471" fmla="*/ 2831621 w 7106314"/>
              <a:gd name="connsiteY471" fmla="*/ 861441 h 6019653"/>
              <a:gd name="connsiteX472" fmla="*/ 2837394 w 7106314"/>
              <a:gd name="connsiteY472" fmla="*/ 864441 h 6019653"/>
              <a:gd name="connsiteX473" fmla="*/ 2841723 w 7106314"/>
              <a:gd name="connsiteY473" fmla="*/ 868941 h 6019653"/>
              <a:gd name="connsiteX474" fmla="*/ 2844610 w 7106314"/>
              <a:gd name="connsiteY474" fmla="*/ 874941 h 6019653"/>
              <a:gd name="connsiteX475" fmla="*/ 2847496 w 7106314"/>
              <a:gd name="connsiteY475" fmla="*/ 880941 h 6019653"/>
              <a:gd name="connsiteX476" fmla="*/ 2847496 w 7106314"/>
              <a:gd name="connsiteY476" fmla="*/ 886940 h 6019653"/>
              <a:gd name="connsiteX477" fmla="*/ 2848940 w 7106314"/>
              <a:gd name="connsiteY477" fmla="*/ 892940 h 6019653"/>
              <a:gd name="connsiteX478" fmla="*/ 2853269 w 7106314"/>
              <a:gd name="connsiteY478" fmla="*/ 898940 h 6019653"/>
              <a:gd name="connsiteX479" fmla="*/ 2856155 w 7106314"/>
              <a:gd name="connsiteY479" fmla="*/ 901940 h 6019653"/>
              <a:gd name="connsiteX480" fmla="*/ 2863371 w 7106314"/>
              <a:gd name="connsiteY480" fmla="*/ 906439 h 6019653"/>
              <a:gd name="connsiteX481" fmla="*/ 2883576 w 7106314"/>
              <a:gd name="connsiteY481" fmla="*/ 921438 h 6019653"/>
              <a:gd name="connsiteX482" fmla="*/ 2908109 w 7106314"/>
              <a:gd name="connsiteY482" fmla="*/ 940937 h 6019653"/>
              <a:gd name="connsiteX483" fmla="*/ 2931200 w 7106314"/>
              <a:gd name="connsiteY483" fmla="*/ 955937 h 6019653"/>
              <a:gd name="connsiteX484" fmla="*/ 2957177 w 7106314"/>
              <a:gd name="connsiteY484" fmla="*/ 966436 h 6019653"/>
              <a:gd name="connsiteX485" fmla="*/ 2960064 w 7106314"/>
              <a:gd name="connsiteY485" fmla="*/ 969435 h 6019653"/>
              <a:gd name="connsiteX486" fmla="*/ 2964394 w 7106314"/>
              <a:gd name="connsiteY486" fmla="*/ 972435 h 6019653"/>
              <a:gd name="connsiteX487" fmla="*/ 2965836 w 7106314"/>
              <a:gd name="connsiteY487" fmla="*/ 976935 h 6019653"/>
              <a:gd name="connsiteX488" fmla="*/ 2971609 w 7106314"/>
              <a:gd name="connsiteY488" fmla="*/ 981435 h 6019653"/>
              <a:gd name="connsiteX489" fmla="*/ 2975939 w 7106314"/>
              <a:gd name="connsiteY489" fmla="*/ 982935 h 6019653"/>
              <a:gd name="connsiteX490" fmla="*/ 2980268 w 7106314"/>
              <a:gd name="connsiteY490" fmla="*/ 984435 h 6019653"/>
              <a:gd name="connsiteX491" fmla="*/ 2997586 w 7106314"/>
              <a:gd name="connsiteY491" fmla="*/ 993434 h 6019653"/>
              <a:gd name="connsiteX492" fmla="*/ 3010575 w 7106314"/>
              <a:gd name="connsiteY492" fmla="*/ 1005433 h 6019653"/>
              <a:gd name="connsiteX493" fmla="*/ 3025007 w 7106314"/>
              <a:gd name="connsiteY493" fmla="*/ 1015933 h 6019653"/>
              <a:gd name="connsiteX494" fmla="*/ 3042325 w 7106314"/>
              <a:gd name="connsiteY494" fmla="*/ 1029432 h 6019653"/>
              <a:gd name="connsiteX495" fmla="*/ 3058200 w 7106314"/>
              <a:gd name="connsiteY495" fmla="*/ 1041431 h 6019653"/>
              <a:gd name="connsiteX496" fmla="*/ 3074075 w 7106314"/>
              <a:gd name="connsiteY496" fmla="*/ 1056431 h 6019653"/>
              <a:gd name="connsiteX497" fmla="*/ 3092836 w 7106314"/>
              <a:gd name="connsiteY497" fmla="*/ 1062430 h 6019653"/>
              <a:gd name="connsiteX498" fmla="*/ 3098609 w 7106314"/>
              <a:gd name="connsiteY498" fmla="*/ 1063931 h 6019653"/>
              <a:gd name="connsiteX499" fmla="*/ 3104382 w 7106314"/>
              <a:gd name="connsiteY499" fmla="*/ 1066930 h 6019653"/>
              <a:gd name="connsiteX500" fmla="*/ 3111598 w 7106314"/>
              <a:gd name="connsiteY500" fmla="*/ 1068430 h 6019653"/>
              <a:gd name="connsiteX501" fmla="*/ 3114484 w 7106314"/>
              <a:gd name="connsiteY501" fmla="*/ 1069930 h 6019653"/>
              <a:gd name="connsiteX502" fmla="*/ 3120257 w 7106314"/>
              <a:gd name="connsiteY502" fmla="*/ 1074430 h 6019653"/>
              <a:gd name="connsiteX503" fmla="*/ 3123143 w 7106314"/>
              <a:gd name="connsiteY503" fmla="*/ 1080429 h 6019653"/>
              <a:gd name="connsiteX504" fmla="*/ 3124586 w 7106314"/>
              <a:gd name="connsiteY504" fmla="*/ 1087929 h 6019653"/>
              <a:gd name="connsiteX505" fmla="*/ 3136131 w 7106314"/>
              <a:gd name="connsiteY505" fmla="*/ 1092428 h 6019653"/>
              <a:gd name="connsiteX506" fmla="*/ 3144791 w 7106314"/>
              <a:gd name="connsiteY506" fmla="*/ 1102928 h 6019653"/>
              <a:gd name="connsiteX507" fmla="*/ 3150563 w 7106314"/>
              <a:gd name="connsiteY507" fmla="*/ 1113427 h 6019653"/>
              <a:gd name="connsiteX508" fmla="*/ 3159222 w 7106314"/>
              <a:gd name="connsiteY508" fmla="*/ 1120927 h 6019653"/>
              <a:gd name="connsiteX509" fmla="*/ 3173654 w 7106314"/>
              <a:gd name="connsiteY509" fmla="*/ 1122427 h 6019653"/>
              <a:gd name="connsiteX510" fmla="*/ 3177984 w 7106314"/>
              <a:gd name="connsiteY510" fmla="*/ 1125427 h 6019653"/>
              <a:gd name="connsiteX511" fmla="*/ 3183757 w 7106314"/>
              <a:gd name="connsiteY511" fmla="*/ 1129927 h 6019653"/>
              <a:gd name="connsiteX512" fmla="*/ 3189529 w 7106314"/>
              <a:gd name="connsiteY512" fmla="*/ 1135927 h 6019653"/>
              <a:gd name="connsiteX513" fmla="*/ 3195302 w 7106314"/>
              <a:gd name="connsiteY513" fmla="*/ 1138926 h 6019653"/>
              <a:gd name="connsiteX514" fmla="*/ 3201075 w 7106314"/>
              <a:gd name="connsiteY514" fmla="*/ 1143426 h 6019653"/>
              <a:gd name="connsiteX515" fmla="*/ 3206848 w 7106314"/>
              <a:gd name="connsiteY515" fmla="*/ 1144926 h 6019653"/>
              <a:gd name="connsiteX516" fmla="*/ 3212620 w 7106314"/>
              <a:gd name="connsiteY516" fmla="*/ 1144926 h 6019653"/>
              <a:gd name="connsiteX517" fmla="*/ 3218393 w 7106314"/>
              <a:gd name="connsiteY517" fmla="*/ 1143426 h 6019653"/>
              <a:gd name="connsiteX518" fmla="*/ 3224166 w 7106314"/>
              <a:gd name="connsiteY518" fmla="*/ 1137426 h 6019653"/>
              <a:gd name="connsiteX519" fmla="*/ 3216949 w 7106314"/>
              <a:gd name="connsiteY519" fmla="*/ 1131426 h 6019653"/>
              <a:gd name="connsiteX520" fmla="*/ 3211177 w 7106314"/>
              <a:gd name="connsiteY520" fmla="*/ 1126927 h 6019653"/>
              <a:gd name="connsiteX521" fmla="*/ 3202518 w 7106314"/>
              <a:gd name="connsiteY521" fmla="*/ 1122427 h 6019653"/>
              <a:gd name="connsiteX522" fmla="*/ 3173654 w 7106314"/>
              <a:gd name="connsiteY522" fmla="*/ 1104428 h 6019653"/>
              <a:gd name="connsiteX523" fmla="*/ 3147677 w 7106314"/>
              <a:gd name="connsiteY523" fmla="*/ 1081930 h 6019653"/>
              <a:gd name="connsiteX524" fmla="*/ 3120257 w 7106314"/>
              <a:gd name="connsiteY524" fmla="*/ 1059430 h 6019653"/>
              <a:gd name="connsiteX525" fmla="*/ 3069745 w 7106314"/>
              <a:gd name="connsiteY525" fmla="*/ 1023432 h 6019653"/>
              <a:gd name="connsiteX526" fmla="*/ 3058200 w 7106314"/>
              <a:gd name="connsiteY526" fmla="*/ 1017433 h 6019653"/>
              <a:gd name="connsiteX527" fmla="*/ 3048098 w 7106314"/>
              <a:gd name="connsiteY527" fmla="*/ 1009933 h 6019653"/>
              <a:gd name="connsiteX528" fmla="*/ 3037995 w 7106314"/>
              <a:gd name="connsiteY528" fmla="*/ 1000934 h 6019653"/>
              <a:gd name="connsiteX529" fmla="*/ 3029336 w 7106314"/>
              <a:gd name="connsiteY529" fmla="*/ 990434 h 6019653"/>
              <a:gd name="connsiteX530" fmla="*/ 3019235 w 7106314"/>
              <a:gd name="connsiteY530" fmla="*/ 982935 h 6019653"/>
              <a:gd name="connsiteX531" fmla="*/ 3003359 w 7106314"/>
              <a:gd name="connsiteY531" fmla="*/ 981435 h 6019653"/>
              <a:gd name="connsiteX532" fmla="*/ 3009132 w 7106314"/>
              <a:gd name="connsiteY532" fmla="*/ 976935 h 6019653"/>
              <a:gd name="connsiteX533" fmla="*/ 3014905 w 7106314"/>
              <a:gd name="connsiteY533" fmla="*/ 972435 h 6019653"/>
              <a:gd name="connsiteX534" fmla="*/ 3020677 w 7106314"/>
              <a:gd name="connsiteY534" fmla="*/ 970936 h 6019653"/>
              <a:gd name="connsiteX535" fmla="*/ 3026450 w 7106314"/>
              <a:gd name="connsiteY535" fmla="*/ 972435 h 6019653"/>
              <a:gd name="connsiteX536" fmla="*/ 3032223 w 7106314"/>
              <a:gd name="connsiteY536" fmla="*/ 976935 h 6019653"/>
              <a:gd name="connsiteX537" fmla="*/ 3046654 w 7106314"/>
              <a:gd name="connsiteY537" fmla="*/ 987434 h 6019653"/>
              <a:gd name="connsiteX538" fmla="*/ 3062530 w 7106314"/>
              <a:gd name="connsiteY538" fmla="*/ 996434 h 6019653"/>
              <a:gd name="connsiteX539" fmla="*/ 3074075 w 7106314"/>
              <a:gd name="connsiteY539" fmla="*/ 1011433 h 6019653"/>
              <a:gd name="connsiteX540" fmla="*/ 3075518 w 7106314"/>
              <a:gd name="connsiteY540" fmla="*/ 1012933 h 6019653"/>
              <a:gd name="connsiteX541" fmla="*/ 3078404 w 7106314"/>
              <a:gd name="connsiteY541" fmla="*/ 1017433 h 6019653"/>
              <a:gd name="connsiteX542" fmla="*/ 3079848 w 7106314"/>
              <a:gd name="connsiteY542" fmla="*/ 1017433 h 6019653"/>
              <a:gd name="connsiteX543" fmla="*/ 3098609 w 7106314"/>
              <a:gd name="connsiteY543" fmla="*/ 1023432 h 6019653"/>
              <a:gd name="connsiteX544" fmla="*/ 3117371 w 7106314"/>
              <a:gd name="connsiteY544" fmla="*/ 1033932 h 6019653"/>
              <a:gd name="connsiteX545" fmla="*/ 3130359 w 7106314"/>
              <a:gd name="connsiteY545" fmla="*/ 1047431 h 6019653"/>
              <a:gd name="connsiteX546" fmla="*/ 3146234 w 7106314"/>
              <a:gd name="connsiteY546" fmla="*/ 1059430 h 6019653"/>
              <a:gd name="connsiteX547" fmla="*/ 3192416 w 7106314"/>
              <a:gd name="connsiteY547" fmla="*/ 1092428 h 6019653"/>
              <a:gd name="connsiteX548" fmla="*/ 3238598 w 7106314"/>
              <a:gd name="connsiteY548" fmla="*/ 1125427 h 6019653"/>
              <a:gd name="connsiteX549" fmla="*/ 3244370 w 7106314"/>
              <a:gd name="connsiteY549" fmla="*/ 1126927 h 6019653"/>
              <a:gd name="connsiteX550" fmla="*/ 3251586 w 7106314"/>
              <a:gd name="connsiteY550" fmla="*/ 1129927 h 6019653"/>
              <a:gd name="connsiteX551" fmla="*/ 3258802 w 7106314"/>
              <a:gd name="connsiteY551" fmla="*/ 1129927 h 6019653"/>
              <a:gd name="connsiteX552" fmla="*/ 3240040 w 7106314"/>
              <a:gd name="connsiteY552" fmla="*/ 1110427 h 6019653"/>
              <a:gd name="connsiteX553" fmla="*/ 3211177 w 7106314"/>
              <a:gd name="connsiteY553" fmla="*/ 1080429 h 6019653"/>
              <a:gd name="connsiteX554" fmla="*/ 3208290 w 7106314"/>
              <a:gd name="connsiteY554" fmla="*/ 1078930 h 6019653"/>
              <a:gd name="connsiteX555" fmla="*/ 3208290 w 7106314"/>
              <a:gd name="connsiteY555" fmla="*/ 1075930 h 6019653"/>
              <a:gd name="connsiteX556" fmla="*/ 3206848 w 7106314"/>
              <a:gd name="connsiteY556" fmla="*/ 1074430 h 6019653"/>
              <a:gd name="connsiteX557" fmla="*/ 3195302 w 7106314"/>
              <a:gd name="connsiteY557" fmla="*/ 1069930 h 6019653"/>
              <a:gd name="connsiteX558" fmla="*/ 3185200 w 7106314"/>
              <a:gd name="connsiteY558" fmla="*/ 1059430 h 6019653"/>
              <a:gd name="connsiteX559" fmla="*/ 3175098 w 7106314"/>
              <a:gd name="connsiteY559" fmla="*/ 1050431 h 6019653"/>
              <a:gd name="connsiteX560" fmla="*/ 3164995 w 7106314"/>
              <a:gd name="connsiteY560" fmla="*/ 1041431 h 6019653"/>
              <a:gd name="connsiteX561" fmla="*/ 3141904 w 7106314"/>
              <a:gd name="connsiteY561" fmla="*/ 1027933 h 6019653"/>
              <a:gd name="connsiteX562" fmla="*/ 3118813 w 7106314"/>
              <a:gd name="connsiteY562" fmla="*/ 1009933 h 6019653"/>
              <a:gd name="connsiteX563" fmla="*/ 3071189 w 7106314"/>
              <a:gd name="connsiteY563" fmla="*/ 978435 h 6019653"/>
              <a:gd name="connsiteX564" fmla="*/ 3004803 w 7106314"/>
              <a:gd name="connsiteY564" fmla="*/ 927438 h 6019653"/>
              <a:gd name="connsiteX565" fmla="*/ 3009132 w 7106314"/>
              <a:gd name="connsiteY565" fmla="*/ 927438 h 6019653"/>
              <a:gd name="connsiteX566" fmla="*/ 3014905 w 7106314"/>
              <a:gd name="connsiteY566" fmla="*/ 927438 h 6019653"/>
              <a:gd name="connsiteX567" fmla="*/ 3020677 w 7106314"/>
              <a:gd name="connsiteY567" fmla="*/ 925938 h 6019653"/>
              <a:gd name="connsiteX568" fmla="*/ 3014905 w 7106314"/>
              <a:gd name="connsiteY568" fmla="*/ 921438 h 6019653"/>
              <a:gd name="connsiteX569" fmla="*/ 3009132 w 7106314"/>
              <a:gd name="connsiteY569" fmla="*/ 918438 h 6019653"/>
              <a:gd name="connsiteX570" fmla="*/ 3004803 w 7106314"/>
              <a:gd name="connsiteY570" fmla="*/ 915438 h 6019653"/>
              <a:gd name="connsiteX571" fmla="*/ 3001916 w 7106314"/>
              <a:gd name="connsiteY571" fmla="*/ 912439 h 6019653"/>
              <a:gd name="connsiteX572" fmla="*/ 3019235 w 7106314"/>
              <a:gd name="connsiteY572" fmla="*/ 912439 h 6019653"/>
              <a:gd name="connsiteX573" fmla="*/ 3035109 w 7106314"/>
              <a:gd name="connsiteY573" fmla="*/ 918438 h 6019653"/>
              <a:gd name="connsiteX574" fmla="*/ 3069745 w 7106314"/>
              <a:gd name="connsiteY574" fmla="*/ 942437 h 6019653"/>
              <a:gd name="connsiteX575" fmla="*/ 3107268 w 7106314"/>
              <a:gd name="connsiteY575" fmla="*/ 966436 h 6019653"/>
              <a:gd name="connsiteX576" fmla="*/ 3140461 w 7106314"/>
              <a:gd name="connsiteY576" fmla="*/ 993434 h 6019653"/>
              <a:gd name="connsiteX577" fmla="*/ 3163552 w 7106314"/>
              <a:gd name="connsiteY577" fmla="*/ 1009933 h 6019653"/>
              <a:gd name="connsiteX578" fmla="*/ 3186643 w 7106314"/>
              <a:gd name="connsiteY578" fmla="*/ 1023432 h 6019653"/>
              <a:gd name="connsiteX579" fmla="*/ 3208290 w 7106314"/>
              <a:gd name="connsiteY579" fmla="*/ 1039932 h 6019653"/>
              <a:gd name="connsiteX580" fmla="*/ 3211177 w 7106314"/>
              <a:gd name="connsiteY580" fmla="*/ 1039932 h 6019653"/>
              <a:gd name="connsiteX581" fmla="*/ 3214063 w 7106314"/>
              <a:gd name="connsiteY581" fmla="*/ 1039932 h 6019653"/>
              <a:gd name="connsiteX582" fmla="*/ 3219836 w 7106314"/>
              <a:gd name="connsiteY582" fmla="*/ 1038431 h 6019653"/>
              <a:gd name="connsiteX583" fmla="*/ 3211177 w 7106314"/>
              <a:gd name="connsiteY583" fmla="*/ 1027933 h 6019653"/>
              <a:gd name="connsiteX584" fmla="*/ 3198189 w 7106314"/>
              <a:gd name="connsiteY584" fmla="*/ 1017433 h 6019653"/>
              <a:gd name="connsiteX585" fmla="*/ 3152007 w 7106314"/>
              <a:gd name="connsiteY585" fmla="*/ 976935 h 6019653"/>
              <a:gd name="connsiteX586" fmla="*/ 3131802 w 7106314"/>
              <a:gd name="connsiteY586" fmla="*/ 961936 h 6019653"/>
              <a:gd name="connsiteX587" fmla="*/ 3111598 w 7106314"/>
              <a:gd name="connsiteY587" fmla="*/ 949937 h 6019653"/>
              <a:gd name="connsiteX588" fmla="*/ 3098609 w 7106314"/>
              <a:gd name="connsiteY588" fmla="*/ 943937 h 6019653"/>
              <a:gd name="connsiteX589" fmla="*/ 3089950 w 7106314"/>
              <a:gd name="connsiteY589" fmla="*/ 936437 h 6019653"/>
              <a:gd name="connsiteX590" fmla="*/ 3079848 w 7106314"/>
              <a:gd name="connsiteY590" fmla="*/ 927438 h 6019653"/>
              <a:gd name="connsiteX591" fmla="*/ 3075518 w 7106314"/>
              <a:gd name="connsiteY591" fmla="*/ 913939 h 6019653"/>
              <a:gd name="connsiteX592" fmla="*/ 3074075 w 7106314"/>
              <a:gd name="connsiteY592" fmla="*/ 909439 h 6019653"/>
              <a:gd name="connsiteX593" fmla="*/ 3069745 w 7106314"/>
              <a:gd name="connsiteY593" fmla="*/ 907939 h 6019653"/>
              <a:gd name="connsiteX594" fmla="*/ 3063973 w 7106314"/>
              <a:gd name="connsiteY594" fmla="*/ 903439 h 6019653"/>
              <a:gd name="connsiteX595" fmla="*/ 3053871 w 7106314"/>
              <a:gd name="connsiteY595" fmla="*/ 897439 h 6019653"/>
              <a:gd name="connsiteX596" fmla="*/ 3042325 w 7106314"/>
              <a:gd name="connsiteY596" fmla="*/ 891440 h 6019653"/>
              <a:gd name="connsiteX597" fmla="*/ 3017791 w 7106314"/>
              <a:gd name="connsiteY597" fmla="*/ 879440 h 6019653"/>
              <a:gd name="connsiteX598" fmla="*/ 2993257 w 7106314"/>
              <a:gd name="connsiteY598" fmla="*/ 862942 h 6019653"/>
              <a:gd name="connsiteX599" fmla="*/ 2971609 w 7106314"/>
              <a:gd name="connsiteY599" fmla="*/ 844943 h 6019653"/>
              <a:gd name="connsiteX600" fmla="*/ 2948518 w 7106314"/>
              <a:gd name="connsiteY600" fmla="*/ 826944 h 6019653"/>
              <a:gd name="connsiteX601" fmla="*/ 2932644 w 7106314"/>
              <a:gd name="connsiteY601" fmla="*/ 816444 h 6019653"/>
              <a:gd name="connsiteX602" fmla="*/ 2913882 w 7106314"/>
              <a:gd name="connsiteY602" fmla="*/ 804445 h 6019653"/>
              <a:gd name="connsiteX603" fmla="*/ 2916768 w 7106314"/>
              <a:gd name="connsiteY603" fmla="*/ 823944 h 6019653"/>
              <a:gd name="connsiteX604" fmla="*/ 2920969 w 7106314"/>
              <a:gd name="connsiteY604" fmla="*/ 839953 h 6019653"/>
              <a:gd name="connsiteX605" fmla="*/ 2908109 w 7106314"/>
              <a:gd name="connsiteY605" fmla="*/ 835943 h 6019653"/>
              <a:gd name="connsiteX606" fmla="*/ 2898008 w 7106314"/>
              <a:gd name="connsiteY606" fmla="*/ 826944 h 6019653"/>
              <a:gd name="connsiteX607" fmla="*/ 2886462 w 7106314"/>
              <a:gd name="connsiteY607" fmla="*/ 816444 h 6019653"/>
              <a:gd name="connsiteX608" fmla="*/ 2883576 w 7106314"/>
              <a:gd name="connsiteY608" fmla="*/ 811945 h 6019653"/>
              <a:gd name="connsiteX609" fmla="*/ 2880689 w 7106314"/>
              <a:gd name="connsiteY609" fmla="*/ 808945 h 6019653"/>
              <a:gd name="connsiteX610" fmla="*/ 2876359 w 7106314"/>
              <a:gd name="connsiteY610" fmla="*/ 805945 h 6019653"/>
              <a:gd name="connsiteX611" fmla="*/ 2872030 w 7106314"/>
              <a:gd name="connsiteY611" fmla="*/ 804445 h 6019653"/>
              <a:gd name="connsiteX612" fmla="*/ 2866258 w 7106314"/>
              <a:gd name="connsiteY612" fmla="*/ 801445 h 6019653"/>
              <a:gd name="connsiteX613" fmla="*/ 2860485 w 7106314"/>
              <a:gd name="connsiteY613" fmla="*/ 804445 h 6019653"/>
              <a:gd name="connsiteX614" fmla="*/ 2856155 w 7106314"/>
              <a:gd name="connsiteY614" fmla="*/ 801445 h 6019653"/>
              <a:gd name="connsiteX615" fmla="*/ 2850382 w 7106314"/>
              <a:gd name="connsiteY615" fmla="*/ 799945 h 6019653"/>
              <a:gd name="connsiteX616" fmla="*/ 2844610 w 7106314"/>
              <a:gd name="connsiteY616" fmla="*/ 795445 h 6019653"/>
              <a:gd name="connsiteX617" fmla="*/ 2841723 w 7106314"/>
              <a:gd name="connsiteY617" fmla="*/ 792445 h 6019653"/>
              <a:gd name="connsiteX618" fmla="*/ 2835950 w 7106314"/>
              <a:gd name="connsiteY618" fmla="*/ 786446 h 6019653"/>
              <a:gd name="connsiteX619" fmla="*/ 2827291 w 7106314"/>
              <a:gd name="connsiteY619" fmla="*/ 780446 h 6019653"/>
              <a:gd name="connsiteX620" fmla="*/ 2821519 w 7106314"/>
              <a:gd name="connsiteY620" fmla="*/ 771446 h 6019653"/>
              <a:gd name="connsiteX621" fmla="*/ 2825849 w 7106314"/>
              <a:gd name="connsiteY621" fmla="*/ 765447 h 6019653"/>
              <a:gd name="connsiteX622" fmla="*/ 2831621 w 7106314"/>
              <a:gd name="connsiteY622" fmla="*/ 759447 h 6019653"/>
              <a:gd name="connsiteX623" fmla="*/ 2854712 w 7106314"/>
              <a:gd name="connsiteY623" fmla="*/ 741448 h 6019653"/>
              <a:gd name="connsiteX624" fmla="*/ 2877803 w 7106314"/>
              <a:gd name="connsiteY624" fmla="*/ 720449 h 6019653"/>
              <a:gd name="connsiteX625" fmla="*/ 2896564 w 7106314"/>
              <a:gd name="connsiteY625" fmla="*/ 709950 h 6019653"/>
              <a:gd name="connsiteX626" fmla="*/ 2913882 w 7106314"/>
              <a:gd name="connsiteY626" fmla="*/ 706951 h 6019653"/>
              <a:gd name="connsiteX627" fmla="*/ 2932644 w 7106314"/>
              <a:gd name="connsiteY627" fmla="*/ 709950 h 6019653"/>
              <a:gd name="connsiteX628" fmla="*/ 2947076 w 7106314"/>
              <a:gd name="connsiteY628" fmla="*/ 714450 h 6019653"/>
              <a:gd name="connsiteX629" fmla="*/ 2958621 w 7106314"/>
              <a:gd name="connsiteY629" fmla="*/ 717449 h 6019653"/>
              <a:gd name="connsiteX630" fmla="*/ 2964394 w 7106314"/>
              <a:gd name="connsiteY630" fmla="*/ 718950 h 6019653"/>
              <a:gd name="connsiteX631" fmla="*/ 2968723 w 7106314"/>
              <a:gd name="connsiteY631" fmla="*/ 718950 h 6019653"/>
              <a:gd name="connsiteX632" fmla="*/ 2971609 w 7106314"/>
              <a:gd name="connsiteY632" fmla="*/ 723449 h 6019653"/>
              <a:gd name="connsiteX633" fmla="*/ 2990371 w 7106314"/>
              <a:gd name="connsiteY633" fmla="*/ 735448 h 6019653"/>
              <a:gd name="connsiteX634" fmla="*/ 3009132 w 7106314"/>
              <a:gd name="connsiteY634" fmla="*/ 741448 h 6019653"/>
              <a:gd name="connsiteX635" fmla="*/ 3030780 w 7106314"/>
              <a:gd name="connsiteY635" fmla="*/ 747448 h 6019653"/>
              <a:gd name="connsiteX636" fmla="*/ 3032223 w 7106314"/>
              <a:gd name="connsiteY636" fmla="*/ 747448 h 6019653"/>
              <a:gd name="connsiteX637" fmla="*/ 3036553 w 7106314"/>
              <a:gd name="connsiteY637" fmla="*/ 747448 h 6019653"/>
              <a:gd name="connsiteX638" fmla="*/ 3036553 w 7106314"/>
              <a:gd name="connsiteY638" fmla="*/ 748948 h 6019653"/>
              <a:gd name="connsiteX639" fmla="*/ 3042325 w 7106314"/>
              <a:gd name="connsiteY639" fmla="*/ 759447 h 6019653"/>
              <a:gd name="connsiteX640" fmla="*/ 3050984 w 7106314"/>
              <a:gd name="connsiteY640" fmla="*/ 766947 h 6019653"/>
              <a:gd name="connsiteX641" fmla="*/ 3058200 w 7106314"/>
              <a:gd name="connsiteY641" fmla="*/ 771446 h 6019653"/>
              <a:gd name="connsiteX642" fmla="*/ 3069745 w 7106314"/>
              <a:gd name="connsiteY642" fmla="*/ 775947 h 6019653"/>
              <a:gd name="connsiteX643" fmla="*/ 3078404 w 7106314"/>
              <a:gd name="connsiteY643" fmla="*/ 781946 h 6019653"/>
              <a:gd name="connsiteX644" fmla="*/ 3085621 w 7106314"/>
              <a:gd name="connsiteY644" fmla="*/ 772947 h 6019653"/>
              <a:gd name="connsiteX645" fmla="*/ 3091393 w 7106314"/>
              <a:gd name="connsiteY645" fmla="*/ 766947 h 6019653"/>
              <a:gd name="connsiteX646" fmla="*/ 3101495 w 7106314"/>
              <a:gd name="connsiteY646" fmla="*/ 754948 h 6019653"/>
              <a:gd name="connsiteX647" fmla="*/ 3113041 w 7106314"/>
              <a:gd name="connsiteY647" fmla="*/ 753447 h 6019653"/>
              <a:gd name="connsiteX648" fmla="*/ 3128916 w 7106314"/>
              <a:gd name="connsiteY648" fmla="*/ 759447 h 6019653"/>
              <a:gd name="connsiteX649" fmla="*/ 3159222 w 7106314"/>
              <a:gd name="connsiteY649" fmla="*/ 783446 h 6019653"/>
              <a:gd name="connsiteX650" fmla="*/ 3192416 w 7106314"/>
              <a:gd name="connsiteY650" fmla="*/ 810444 h 6019653"/>
              <a:gd name="connsiteX651" fmla="*/ 3198189 w 7106314"/>
              <a:gd name="connsiteY651" fmla="*/ 816444 h 6019653"/>
              <a:gd name="connsiteX652" fmla="*/ 3206848 w 7106314"/>
              <a:gd name="connsiteY652" fmla="*/ 820944 h 6019653"/>
              <a:gd name="connsiteX653" fmla="*/ 3212620 w 7106314"/>
              <a:gd name="connsiteY653" fmla="*/ 826944 h 6019653"/>
              <a:gd name="connsiteX654" fmla="*/ 3222722 w 7106314"/>
              <a:gd name="connsiteY654" fmla="*/ 834443 h 6019653"/>
              <a:gd name="connsiteX655" fmla="*/ 3219836 w 7106314"/>
              <a:gd name="connsiteY655" fmla="*/ 823944 h 6019653"/>
              <a:gd name="connsiteX656" fmla="*/ 3219836 w 7106314"/>
              <a:gd name="connsiteY656" fmla="*/ 817944 h 6019653"/>
              <a:gd name="connsiteX657" fmla="*/ 3219836 w 7106314"/>
              <a:gd name="connsiteY657" fmla="*/ 814944 h 6019653"/>
              <a:gd name="connsiteX658" fmla="*/ 3218393 w 7106314"/>
              <a:gd name="connsiteY658" fmla="*/ 810444 h 6019653"/>
              <a:gd name="connsiteX659" fmla="*/ 3219836 w 7106314"/>
              <a:gd name="connsiteY659" fmla="*/ 805945 h 6019653"/>
              <a:gd name="connsiteX660" fmla="*/ 3229938 w 7106314"/>
              <a:gd name="connsiteY660" fmla="*/ 799945 h 6019653"/>
              <a:gd name="connsiteX661" fmla="*/ 3234268 w 7106314"/>
              <a:gd name="connsiteY661" fmla="*/ 789445 h 6019653"/>
              <a:gd name="connsiteX662" fmla="*/ 3234268 w 7106314"/>
              <a:gd name="connsiteY662" fmla="*/ 780446 h 6019653"/>
              <a:gd name="connsiteX663" fmla="*/ 3234268 w 7106314"/>
              <a:gd name="connsiteY663" fmla="*/ 771446 h 6019653"/>
              <a:gd name="connsiteX664" fmla="*/ 3235230 w 7106314"/>
              <a:gd name="connsiteY664" fmla="*/ 770447 h 6019653"/>
              <a:gd name="connsiteX665" fmla="*/ 3240040 w 7106314"/>
              <a:gd name="connsiteY665" fmla="*/ 772947 h 6019653"/>
              <a:gd name="connsiteX666" fmla="*/ 3245813 w 7106314"/>
              <a:gd name="connsiteY666" fmla="*/ 775947 h 6019653"/>
              <a:gd name="connsiteX667" fmla="*/ 3253029 w 7106314"/>
              <a:gd name="connsiteY667" fmla="*/ 780446 h 6019653"/>
              <a:gd name="connsiteX668" fmla="*/ 3250143 w 7106314"/>
              <a:gd name="connsiteY668" fmla="*/ 772947 h 6019653"/>
              <a:gd name="connsiteX669" fmla="*/ 3245813 w 7106314"/>
              <a:gd name="connsiteY669" fmla="*/ 766947 h 6019653"/>
              <a:gd name="connsiteX670" fmla="*/ 3241484 w 7106314"/>
              <a:gd name="connsiteY670" fmla="*/ 766947 h 6019653"/>
              <a:gd name="connsiteX671" fmla="*/ 3238598 w 7106314"/>
              <a:gd name="connsiteY671" fmla="*/ 766947 h 6019653"/>
              <a:gd name="connsiteX672" fmla="*/ 3235230 w 7106314"/>
              <a:gd name="connsiteY672" fmla="*/ 770447 h 6019653"/>
              <a:gd name="connsiteX673" fmla="*/ 3234778 w 7106314"/>
              <a:gd name="connsiteY673" fmla="*/ 770212 h 6019653"/>
              <a:gd name="connsiteX674" fmla="*/ 3238598 w 7106314"/>
              <a:gd name="connsiteY674" fmla="*/ 760947 h 6019653"/>
              <a:gd name="connsiteX675" fmla="*/ 3244370 w 7106314"/>
              <a:gd name="connsiteY675" fmla="*/ 753447 h 6019653"/>
              <a:gd name="connsiteX676" fmla="*/ 3251586 w 7106314"/>
              <a:gd name="connsiteY676" fmla="*/ 742948 h 6019653"/>
              <a:gd name="connsiteX677" fmla="*/ 3289108 w 7106314"/>
              <a:gd name="connsiteY677" fmla="*/ 766947 h 6019653"/>
              <a:gd name="connsiteX678" fmla="*/ 3322302 w 7106314"/>
              <a:gd name="connsiteY678" fmla="*/ 789445 h 6019653"/>
              <a:gd name="connsiteX679" fmla="*/ 3355494 w 7106314"/>
              <a:gd name="connsiteY679" fmla="*/ 811945 h 6019653"/>
              <a:gd name="connsiteX680" fmla="*/ 3388688 w 7106314"/>
              <a:gd name="connsiteY680" fmla="*/ 832943 h 6019653"/>
              <a:gd name="connsiteX681" fmla="*/ 3423324 w 7106314"/>
              <a:gd name="connsiteY681" fmla="*/ 849442 h 6019653"/>
              <a:gd name="connsiteX682" fmla="*/ 3472392 w 7106314"/>
              <a:gd name="connsiteY682" fmla="*/ 873441 h 6019653"/>
              <a:gd name="connsiteX683" fmla="*/ 3478165 w 7106314"/>
              <a:gd name="connsiteY683" fmla="*/ 874941 h 6019653"/>
              <a:gd name="connsiteX684" fmla="*/ 3483938 w 7106314"/>
              <a:gd name="connsiteY684" fmla="*/ 877941 h 6019653"/>
              <a:gd name="connsiteX685" fmla="*/ 3492597 w 7106314"/>
              <a:gd name="connsiteY685" fmla="*/ 877941 h 6019653"/>
              <a:gd name="connsiteX686" fmla="*/ 3488267 w 7106314"/>
              <a:gd name="connsiteY686" fmla="*/ 868941 h 6019653"/>
              <a:gd name="connsiteX687" fmla="*/ 3483938 w 7106314"/>
              <a:gd name="connsiteY687" fmla="*/ 862942 h 6019653"/>
              <a:gd name="connsiteX688" fmla="*/ 3481051 w 7106314"/>
              <a:gd name="connsiteY688" fmla="*/ 858442 h 6019653"/>
              <a:gd name="connsiteX689" fmla="*/ 3473835 w 7106314"/>
              <a:gd name="connsiteY689" fmla="*/ 855442 h 6019653"/>
              <a:gd name="connsiteX690" fmla="*/ 3468062 w 7106314"/>
              <a:gd name="connsiteY690" fmla="*/ 850942 h 6019653"/>
              <a:gd name="connsiteX691" fmla="*/ 3462290 w 7106314"/>
              <a:gd name="connsiteY691" fmla="*/ 849442 h 6019653"/>
              <a:gd name="connsiteX692" fmla="*/ 3459403 w 7106314"/>
              <a:gd name="connsiteY692" fmla="*/ 846442 h 6019653"/>
              <a:gd name="connsiteX693" fmla="*/ 3453631 w 7106314"/>
              <a:gd name="connsiteY693" fmla="*/ 844943 h 6019653"/>
              <a:gd name="connsiteX694" fmla="*/ 3449302 w 7106314"/>
              <a:gd name="connsiteY694" fmla="*/ 840443 h 6019653"/>
              <a:gd name="connsiteX695" fmla="*/ 3444972 w 7106314"/>
              <a:gd name="connsiteY695" fmla="*/ 835943 h 6019653"/>
              <a:gd name="connsiteX696" fmla="*/ 3443529 w 7106314"/>
              <a:gd name="connsiteY696" fmla="*/ 832943 h 6019653"/>
              <a:gd name="connsiteX697" fmla="*/ 3440642 w 7106314"/>
              <a:gd name="connsiteY697" fmla="*/ 829944 h 6019653"/>
              <a:gd name="connsiteX698" fmla="*/ 3439199 w 7106314"/>
              <a:gd name="connsiteY698" fmla="*/ 829944 h 6019653"/>
              <a:gd name="connsiteX699" fmla="*/ 3431983 w 7106314"/>
              <a:gd name="connsiteY699" fmla="*/ 829944 h 6019653"/>
              <a:gd name="connsiteX700" fmla="*/ 3427653 w 7106314"/>
              <a:gd name="connsiteY700" fmla="*/ 826944 h 6019653"/>
              <a:gd name="connsiteX701" fmla="*/ 3423324 w 7106314"/>
              <a:gd name="connsiteY701" fmla="*/ 823944 h 6019653"/>
              <a:gd name="connsiteX702" fmla="*/ 3420438 w 7106314"/>
              <a:gd name="connsiteY702" fmla="*/ 820944 h 6019653"/>
              <a:gd name="connsiteX703" fmla="*/ 3417552 w 7106314"/>
              <a:gd name="connsiteY703" fmla="*/ 814944 h 6019653"/>
              <a:gd name="connsiteX704" fmla="*/ 3413222 w 7106314"/>
              <a:gd name="connsiteY704" fmla="*/ 810444 h 6019653"/>
              <a:gd name="connsiteX705" fmla="*/ 3411779 w 7106314"/>
              <a:gd name="connsiteY705" fmla="*/ 804445 h 6019653"/>
              <a:gd name="connsiteX706" fmla="*/ 3417552 w 7106314"/>
              <a:gd name="connsiteY706" fmla="*/ 808945 h 6019653"/>
              <a:gd name="connsiteX707" fmla="*/ 3426211 w 7106314"/>
              <a:gd name="connsiteY707" fmla="*/ 811945 h 6019653"/>
              <a:gd name="connsiteX708" fmla="*/ 3433426 w 7106314"/>
              <a:gd name="connsiteY708" fmla="*/ 816444 h 6019653"/>
              <a:gd name="connsiteX709" fmla="*/ 3431983 w 7106314"/>
              <a:gd name="connsiteY709" fmla="*/ 810444 h 6019653"/>
              <a:gd name="connsiteX710" fmla="*/ 3429097 w 7106314"/>
              <a:gd name="connsiteY710" fmla="*/ 805945 h 6019653"/>
              <a:gd name="connsiteX711" fmla="*/ 3426211 w 7106314"/>
              <a:gd name="connsiteY711" fmla="*/ 801445 h 6019653"/>
              <a:gd name="connsiteX712" fmla="*/ 3423324 w 7106314"/>
              <a:gd name="connsiteY712" fmla="*/ 798445 h 6019653"/>
              <a:gd name="connsiteX713" fmla="*/ 3420438 w 7106314"/>
              <a:gd name="connsiteY713" fmla="*/ 795445 h 6019653"/>
              <a:gd name="connsiteX714" fmla="*/ 3313643 w 7106314"/>
              <a:gd name="connsiteY714" fmla="*/ 714450 h 6019653"/>
              <a:gd name="connsiteX715" fmla="*/ 3310756 w 7106314"/>
              <a:gd name="connsiteY715" fmla="*/ 712950 h 6019653"/>
              <a:gd name="connsiteX716" fmla="*/ 3306426 w 7106314"/>
              <a:gd name="connsiteY716" fmla="*/ 712950 h 6019653"/>
              <a:gd name="connsiteX717" fmla="*/ 3300654 w 7106314"/>
              <a:gd name="connsiteY717" fmla="*/ 709950 h 6019653"/>
              <a:gd name="connsiteX718" fmla="*/ 3299211 w 7106314"/>
              <a:gd name="connsiteY718" fmla="*/ 708450 h 6019653"/>
              <a:gd name="connsiteX719" fmla="*/ 3294881 w 7106314"/>
              <a:gd name="connsiteY719" fmla="*/ 708450 h 6019653"/>
              <a:gd name="connsiteX720" fmla="*/ 3294881 w 7106314"/>
              <a:gd name="connsiteY720" fmla="*/ 706951 h 6019653"/>
              <a:gd name="connsiteX721" fmla="*/ 3293438 w 7106314"/>
              <a:gd name="connsiteY721" fmla="*/ 700951 h 6019653"/>
              <a:gd name="connsiteX722" fmla="*/ 3290552 w 7106314"/>
              <a:gd name="connsiteY722" fmla="*/ 696451 h 6019653"/>
              <a:gd name="connsiteX723" fmla="*/ 3286222 w 7106314"/>
              <a:gd name="connsiteY723" fmla="*/ 694951 h 6019653"/>
              <a:gd name="connsiteX724" fmla="*/ 3283336 w 7106314"/>
              <a:gd name="connsiteY724" fmla="*/ 691951 h 6019653"/>
              <a:gd name="connsiteX725" fmla="*/ 3279007 w 7106314"/>
              <a:gd name="connsiteY725" fmla="*/ 690451 h 6019653"/>
              <a:gd name="connsiteX726" fmla="*/ 3274677 w 7106314"/>
              <a:gd name="connsiteY726" fmla="*/ 690451 h 6019653"/>
              <a:gd name="connsiteX727" fmla="*/ 3271790 w 7106314"/>
              <a:gd name="connsiteY727" fmla="*/ 688952 h 6019653"/>
              <a:gd name="connsiteX728" fmla="*/ 3261688 w 7106314"/>
              <a:gd name="connsiteY728" fmla="*/ 682952 h 6019653"/>
              <a:gd name="connsiteX729" fmla="*/ 3251586 w 7106314"/>
              <a:gd name="connsiteY729" fmla="*/ 672452 h 6019653"/>
              <a:gd name="connsiteX730" fmla="*/ 3244370 w 7106314"/>
              <a:gd name="connsiteY730" fmla="*/ 663452 h 6019653"/>
              <a:gd name="connsiteX731" fmla="*/ 3253029 w 7106314"/>
              <a:gd name="connsiteY731" fmla="*/ 667953 h 6019653"/>
              <a:gd name="connsiteX732" fmla="*/ 3263131 w 7106314"/>
              <a:gd name="connsiteY732" fmla="*/ 672452 h 6019653"/>
              <a:gd name="connsiteX733" fmla="*/ 3267461 w 7106314"/>
              <a:gd name="connsiteY733" fmla="*/ 673952 h 6019653"/>
              <a:gd name="connsiteX734" fmla="*/ 3271790 w 7106314"/>
              <a:gd name="connsiteY734" fmla="*/ 675452 h 6019653"/>
              <a:gd name="connsiteX735" fmla="*/ 3274677 w 7106314"/>
              <a:gd name="connsiteY735" fmla="*/ 678452 h 6019653"/>
              <a:gd name="connsiteX736" fmla="*/ 3279007 w 7106314"/>
              <a:gd name="connsiteY736" fmla="*/ 678452 h 6019653"/>
              <a:gd name="connsiteX737" fmla="*/ 3283336 w 7106314"/>
              <a:gd name="connsiteY737" fmla="*/ 678452 h 6019653"/>
              <a:gd name="connsiteX738" fmla="*/ 3286222 w 7106314"/>
              <a:gd name="connsiteY738" fmla="*/ 673952 h 6019653"/>
              <a:gd name="connsiteX739" fmla="*/ 3290552 w 7106314"/>
              <a:gd name="connsiteY739" fmla="*/ 673952 h 6019653"/>
              <a:gd name="connsiteX740" fmla="*/ 3293438 w 7106314"/>
              <a:gd name="connsiteY740" fmla="*/ 675452 h 6019653"/>
              <a:gd name="connsiteX741" fmla="*/ 3296325 w 7106314"/>
              <a:gd name="connsiteY741" fmla="*/ 675452 h 6019653"/>
              <a:gd name="connsiteX742" fmla="*/ 3300654 w 7106314"/>
              <a:gd name="connsiteY742" fmla="*/ 678452 h 6019653"/>
              <a:gd name="connsiteX743" fmla="*/ 3304984 w 7106314"/>
              <a:gd name="connsiteY743" fmla="*/ 678452 h 6019653"/>
              <a:gd name="connsiteX744" fmla="*/ 3307870 w 7106314"/>
              <a:gd name="connsiteY744" fmla="*/ 679952 h 6019653"/>
              <a:gd name="connsiteX745" fmla="*/ 3312199 w 7106314"/>
              <a:gd name="connsiteY745" fmla="*/ 679952 h 6019653"/>
              <a:gd name="connsiteX746" fmla="*/ 3317972 w 7106314"/>
              <a:gd name="connsiteY746" fmla="*/ 678452 h 6019653"/>
              <a:gd name="connsiteX747" fmla="*/ 3294881 w 7106314"/>
              <a:gd name="connsiteY747" fmla="*/ 654453 h 6019653"/>
              <a:gd name="connsiteX748" fmla="*/ 3271790 w 7106314"/>
              <a:gd name="connsiteY748" fmla="*/ 628955 h 6019653"/>
              <a:gd name="connsiteX749" fmla="*/ 3245813 w 7106314"/>
              <a:gd name="connsiteY749" fmla="*/ 606456 h 6019653"/>
              <a:gd name="connsiteX750" fmla="*/ 3216949 w 7106314"/>
              <a:gd name="connsiteY750" fmla="*/ 586957 h 6019653"/>
              <a:gd name="connsiteX751" fmla="*/ 3229938 w 7106314"/>
              <a:gd name="connsiteY751" fmla="*/ 585457 h 6019653"/>
              <a:gd name="connsiteX752" fmla="*/ 3240040 w 7106314"/>
              <a:gd name="connsiteY752" fmla="*/ 586957 h 6019653"/>
              <a:gd name="connsiteX753" fmla="*/ 3247257 w 7106314"/>
              <a:gd name="connsiteY753" fmla="*/ 594456 h 6019653"/>
              <a:gd name="connsiteX754" fmla="*/ 3255916 w 7106314"/>
              <a:gd name="connsiteY754" fmla="*/ 600456 h 6019653"/>
              <a:gd name="connsiteX755" fmla="*/ 3266017 w 7106314"/>
              <a:gd name="connsiteY755" fmla="*/ 604956 h 6019653"/>
              <a:gd name="connsiteX756" fmla="*/ 3280449 w 7106314"/>
              <a:gd name="connsiteY756" fmla="*/ 610956 h 6019653"/>
              <a:gd name="connsiteX757" fmla="*/ 3296325 w 7106314"/>
              <a:gd name="connsiteY757" fmla="*/ 619955 h 6019653"/>
              <a:gd name="connsiteX758" fmla="*/ 3310756 w 7106314"/>
              <a:gd name="connsiteY758" fmla="*/ 625955 h 6019653"/>
              <a:gd name="connsiteX759" fmla="*/ 3296325 w 7106314"/>
              <a:gd name="connsiteY759" fmla="*/ 606456 h 6019653"/>
              <a:gd name="connsiteX760" fmla="*/ 3280449 w 7106314"/>
              <a:gd name="connsiteY760" fmla="*/ 592957 h 6019653"/>
              <a:gd name="connsiteX761" fmla="*/ 3258802 w 7106314"/>
              <a:gd name="connsiteY761" fmla="*/ 582457 h 6019653"/>
              <a:gd name="connsiteX762" fmla="*/ 3222722 w 7106314"/>
              <a:gd name="connsiteY762" fmla="*/ 564458 h 6019653"/>
              <a:gd name="connsiteX763" fmla="*/ 3211177 w 7106314"/>
              <a:gd name="connsiteY763" fmla="*/ 558458 h 6019653"/>
              <a:gd name="connsiteX764" fmla="*/ 3201075 w 7106314"/>
              <a:gd name="connsiteY764" fmla="*/ 552459 h 6019653"/>
              <a:gd name="connsiteX765" fmla="*/ 3195302 w 7106314"/>
              <a:gd name="connsiteY765" fmla="*/ 547959 h 6019653"/>
              <a:gd name="connsiteX766" fmla="*/ 3190972 w 7106314"/>
              <a:gd name="connsiteY766" fmla="*/ 543459 h 6019653"/>
              <a:gd name="connsiteX767" fmla="*/ 3185200 w 7106314"/>
              <a:gd name="connsiteY767" fmla="*/ 540459 h 6019653"/>
              <a:gd name="connsiteX768" fmla="*/ 3195302 w 7106314"/>
              <a:gd name="connsiteY768" fmla="*/ 525460 h 6019653"/>
              <a:gd name="connsiteX769" fmla="*/ 3205404 w 7106314"/>
              <a:gd name="connsiteY769" fmla="*/ 513461 h 6019653"/>
              <a:gd name="connsiteX770" fmla="*/ 3218393 w 7106314"/>
              <a:gd name="connsiteY770" fmla="*/ 505962 h 6019653"/>
              <a:gd name="connsiteX771" fmla="*/ 3235711 w 7106314"/>
              <a:gd name="connsiteY771" fmla="*/ 502962 h 6019653"/>
              <a:gd name="connsiteX772" fmla="*/ 3244370 w 7106314"/>
              <a:gd name="connsiteY772" fmla="*/ 502962 h 6019653"/>
              <a:gd name="connsiteX773" fmla="*/ 3251586 w 7106314"/>
              <a:gd name="connsiteY773" fmla="*/ 501461 h 6019653"/>
              <a:gd name="connsiteX774" fmla="*/ 3258802 w 7106314"/>
              <a:gd name="connsiteY774" fmla="*/ 496962 h 6019653"/>
              <a:gd name="connsiteX775" fmla="*/ 3267461 w 7106314"/>
              <a:gd name="connsiteY775" fmla="*/ 495462 h 6019653"/>
              <a:gd name="connsiteX776" fmla="*/ 3268904 w 7106314"/>
              <a:gd name="connsiteY776" fmla="*/ 486462 h 6019653"/>
              <a:gd name="connsiteX777" fmla="*/ 3268904 w 7106314"/>
              <a:gd name="connsiteY777" fmla="*/ 478963 h 6019653"/>
              <a:gd name="connsiteX778" fmla="*/ 3273234 w 7106314"/>
              <a:gd name="connsiteY778" fmla="*/ 478963 h 6019653"/>
              <a:gd name="connsiteX779" fmla="*/ 3277563 w 7106314"/>
              <a:gd name="connsiteY779" fmla="*/ 478963 h 6019653"/>
              <a:gd name="connsiteX780" fmla="*/ 3368484 w 7106314"/>
              <a:gd name="connsiteY780" fmla="*/ 495462 h 6019653"/>
              <a:gd name="connsiteX781" fmla="*/ 3384358 w 7106314"/>
              <a:gd name="connsiteY781" fmla="*/ 499962 h 6019653"/>
              <a:gd name="connsiteX782" fmla="*/ 3398790 w 7106314"/>
              <a:gd name="connsiteY782" fmla="*/ 508962 h 6019653"/>
              <a:gd name="connsiteX783" fmla="*/ 3411779 w 7106314"/>
              <a:gd name="connsiteY783" fmla="*/ 522460 h 6019653"/>
              <a:gd name="connsiteX784" fmla="*/ 3450744 w 7106314"/>
              <a:gd name="connsiteY784" fmla="*/ 559959 h 6019653"/>
              <a:gd name="connsiteX785" fmla="*/ 3488267 w 7106314"/>
              <a:gd name="connsiteY785" fmla="*/ 598957 h 6019653"/>
              <a:gd name="connsiteX786" fmla="*/ 3501256 w 7106314"/>
              <a:gd name="connsiteY786" fmla="*/ 612455 h 6019653"/>
              <a:gd name="connsiteX787" fmla="*/ 3515688 w 7106314"/>
              <a:gd name="connsiteY787" fmla="*/ 627454 h 6019653"/>
              <a:gd name="connsiteX788" fmla="*/ 3527233 w 7106314"/>
              <a:gd name="connsiteY788" fmla="*/ 645453 h 6019653"/>
              <a:gd name="connsiteX789" fmla="*/ 3531562 w 7106314"/>
              <a:gd name="connsiteY789" fmla="*/ 651453 h 6019653"/>
              <a:gd name="connsiteX790" fmla="*/ 3534449 w 7106314"/>
              <a:gd name="connsiteY790" fmla="*/ 657453 h 6019653"/>
              <a:gd name="connsiteX791" fmla="*/ 3541665 w 7106314"/>
              <a:gd name="connsiteY791" fmla="*/ 663452 h 6019653"/>
              <a:gd name="connsiteX792" fmla="*/ 3547438 w 7106314"/>
              <a:gd name="connsiteY792" fmla="*/ 667953 h 6019653"/>
              <a:gd name="connsiteX793" fmla="*/ 3538779 w 7106314"/>
              <a:gd name="connsiteY793" fmla="*/ 669452 h 6019653"/>
              <a:gd name="connsiteX794" fmla="*/ 3533006 w 7106314"/>
              <a:gd name="connsiteY794" fmla="*/ 669452 h 6019653"/>
              <a:gd name="connsiteX795" fmla="*/ 3527233 w 7106314"/>
              <a:gd name="connsiteY795" fmla="*/ 667953 h 6019653"/>
              <a:gd name="connsiteX796" fmla="*/ 3520017 w 7106314"/>
              <a:gd name="connsiteY796" fmla="*/ 661953 h 6019653"/>
              <a:gd name="connsiteX797" fmla="*/ 3508471 w 7106314"/>
              <a:gd name="connsiteY797" fmla="*/ 654453 h 6019653"/>
              <a:gd name="connsiteX798" fmla="*/ 3492597 w 7106314"/>
              <a:gd name="connsiteY798" fmla="*/ 639454 h 6019653"/>
              <a:gd name="connsiteX799" fmla="*/ 3499812 w 7106314"/>
              <a:gd name="connsiteY799" fmla="*/ 661953 h 6019653"/>
              <a:gd name="connsiteX800" fmla="*/ 3514244 w 7106314"/>
              <a:gd name="connsiteY800" fmla="*/ 682952 h 6019653"/>
              <a:gd name="connsiteX801" fmla="*/ 3538779 w 7106314"/>
              <a:gd name="connsiteY801" fmla="*/ 708450 h 6019653"/>
              <a:gd name="connsiteX802" fmla="*/ 3566198 w 7106314"/>
              <a:gd name="connsiteY802" fmla="*/ 735448 h 6019653"/>
              <a:gd name="connsiteX803" fmla="*/ 3583517 w 7106314"/>
              <a:gd name="connsiteY803" fmla="*/ 754948 h 6019653"/>
              <a:gd name="connsiteX804" fmla="*/ 3599392 w 7106314"/>
              <a:gd name="connsiteY804" fmla="*/ 777446 h 6019653"/>
              <a:gd name="connsiteX805" fmla="*/ 3605165 w 7106314"/>
              <a:gd name="connsiteY805" fmla="*/ 783446 h 6019653"/>
              <a:gd name="connsiteX806" fmla="*/ 3610937 w 7106314"/>
              <a:gd name="connsiteY806" fmla="*/ 787946 h 6019653"/>
              <a:gd name="connsiteX807" fmla="*/ 3613824 w 7106314"/>
              <a:gd name="connsiteY807" fmla="*/ 787946 h 6019653"/>
              <a:gd name="connsiteX808" fmla="*/ 3615266 w 7106314"/>
              <a:gd name="connsiteY808" fmla="*/ 786446 h 6019653"/>
              <a:gd name="connsiteX809" fmla="*/ 3615266 w 7106314"/>
              <a:gd name="connsiteY809" fmla="*/ 783446 h 6019653"/>
              <a:gd name="connsiteX810" fmla="*/ 3616710 w 7106314"/>
              <a:gd name="connsiteY810" fmla="*/ 781946 h 6019653"/>
              <a:gd name="connsiteX811" fmla="*/ 3616710 w 7106314"/>
              <a:gd name="connsiteY811" fmla="*/ 780446 h 6019653"/>
              <a:gd name="connsiteX812" fmla="*/ 3619596 w 7106314"/>
              <a:gd name="connsiteY812" fmla="*/ 780446 h 6019653"/>
              <a:gd name="connsiteX813" fmla="*/ 3622483 w 7106314"/>
              <a:gd name="connsiteY813" fmla="*/ 781946 h 6019653"/>
              <a:gd name="connsiteX814" fmla="*/ 3626812 w 7106314"/>
              <a:gd name="connsiteY814" fmla="*/ 781946 h 6019653"/>
              <a:gd name="connsiteX815" fmla="*/ 3631142 w 7106314"/>
              <a:gd name="connsiteY815" fmla="*/ 781946 h 6019653"/>
              <a:gd name="connsiteX816" fmla="*/ 3635471 w 7106314"/>
              <a:gd name="connsiteY816" fmla="*/ 780446 h 6019653"/>
              <a:gd name="connsiteX817" fmla="*/ 3641244 w 7106314"/>
              <a:gd name="connsiteY817" fmla="*/ 777446 h 6019653"/>
              <a:gd name="connsiteX818" fmla="*/ 3675880 w 7106314"/>
              <a:gd name="connsiteY818" fmla="*/ 751948 h 6019653"/>
              <a:gd name="connsiteX819" fmla="*/ 3685983 w 7106314"/>
              <a:gd name="connsiteY819" fmla="*/ 745948 h 6019653"/>
              <a:gd name="connsiteX820" fmla="*/ 3693198 w 7106314"/>
              <a:gd name="connsiteY820" fmla="*/ 742948 h 6019653"/>
              <a:gd name="connsiteX821" fmla="*/ 3698971 w 7106314"/>
              <a:gd name="connsiteY821" fmla="*/ 745948 h 6019653"/>
              <a:gd name="connsiteX822" fmla="*/ 3709074 w 7106314"/>
              <a:gd name="connsiteY822" fmla="*/ 753447 h 6019653"/>
              <a:gd name="connsiteX823" fmla="*/ 3697528 w 7106314"/>
              <a:gd name="connsiteY823" fmla="*/ 766947 h 6019653"/>
              <a:gd name="connsiteX824" fmla="*/ 3683096 w 7106314"/>
              <a:gd name="connsiteY824" fmla="*/ 780446 h 6019653"/>
              <a:gd name="connsiteX825" fmla="*/ 3681653 w 7106314"/>
              <a:gd name="connsiteY825" fmla="*/ 780446 h 6019653"/>
              <a:gd name="connsiteX826" fmla="*/ 3677324 w 7106314"/>
              <a:gd name="connsiteY826" fmla="*/ 781946 h 6019653"/>
              <a:gd name="connsiteX827" fmla="*/ 3674437 w 7106314"/>
              <a:gd name="connsiteY827" fmla="*/ 781946 h 6019653"/>
              <a:gd name="connsiteX828" fmla="*/ 3636915 w 7106314"/>
              <a:gd name="connsiteY828" fmla="*/ 789445 h 6019653"/>
              <a:gd name="connsiteX829" fmla="*/ 3641244 w 7106314"/>
              <a:gd name="connsiteY829" fmla="*/ 795445 h 6019653"/>
              <a:gd name="connsiteX830" fmla="*/ 3644130 w 7106314"/>
              <a:gd name="connsiteY830" fmla="*/ 799945 h 6019653"/>
              <a:gd name="connsiteX831" fmla="*/ 3649903 w 7106314"/>
              <a:gd name="connsiteY831" fmla="*/ 801445 h 6019653"/>
              <a:gd name="connsiteX832" fmla="*/ 3655675 w 7106314"/>
              <a:gd name="connsiteY832" fmla="*/ 801445 h 6019653"/>
              <a:gd name="connsiteX833" fmla="*/ 3691755 w 7106314"/>
              <a:gd name="connsiteY833" fmla="*/ 801445 h 6019653"/>
              <a:gd name="connsiteX834" fmla="*/ 3724948 w 7106314"/>
              <a:gd name="connsiteY834" fmla="*/ 808945 h 6019653"/>
              <a:gd name="connsiteX835" fmla="*/ 3758141 w 7106314"/>
              <a:gd name="connsiteY835" fmla="*/ 820944 h 6019653"/>
              <a:gd name="connsiteX836" fmla="*/ 3789891 w 7106314"/>
              <a:gd name="connsiteY836" fmla="*/ 832943 h 6019653"/>
              <a:gd name="connsiteX837" fmla="*/ 3820198 w 7106314"/>
              <a:gd name="connsiteY837" fmla="*/ 843442 h 6019653"/>
              <a:gd name="connsiteX838" fmla="*/ 3851947 w 7106314"/>
              <a:gd name="connsiteY838" fmla="*/ 850942 h 6019653"/>
              <a:gd name="connsiteX839" fmla="*/ 3869266 w 7106314"/>
              <a:gd name="connsiteY839" fmla="*/ 856942 h 6019653"/>
              <a:gd name="connsiteX840" fmla="*/ 3885141 w 7106314"/>
              <a:gd name="connsiteY840" fmla="*/ 864441 h 6019653"/>
              <a:gd name="connsiteX841" fmla="*/ 3902459 w 7106314"/>
              <a:gd name="connsiteY841" fmla="*/ 873441 h 6019653"/>
              <a:gd name="connsiteX842" fmla="*/ 3916891 w 7106314"/>
              <a:gd name="connsiteY842" fmla="*/ 880941 h 6019653"/>
              <a:gd name="connsiteX843" fmla="*/ 3931323 w 7106314"/>
              <a:gd name="connsiteY843" fmla="*/ 886940 h 6019653"/>
              <a:gd name="connsiteX844" fmla="*/ 3935652 w 7106314"/>
              <a:gd name="connsiteY844" fmla="*/ 870441 h 6019653"/>
              <a:gd name="connsiteX845" fmla="*/ 3935652 w 7106314"/>
              <a:gd name="connsiteY845" fmla="*/ 852442 h 6019653"/>
              <a:gd name="connsiteX846" fmla="*/ 3928437 w 7106314"/>
              <a:gd name="connsiteY846" fmla="*/ 835943 h 6019653"/>
              <a:gd name="connsiteX847" fmla="*/ 3934209 w 7106314"/>
              <a:gd name="connsiteY847" fmla="*/ 834443 h 6019653"/>
              <a:gd name="connsiteX848" fmla="*/ 3939982 w 7106314"/>
              <a:gd name="connsiteY848" fmla="*/ 832943 h 6019653"/>
              <a:gd name="connsiteX849" fmla="*/ 3939982 w 7106314"/>
              <a:gd name="connsiteY849" fmla="*/ 816444 h 6019653"/>
              <a:gd name="connsiteX850" fmla="*/ 3941425 w 7106314"/>
              <a:gd name="connsiteY850" fmla="*/ 816444 h 6019653"/>
              <a:gd name="connsiteX851" fmla="*/ 3944311 w 7106314"/>
              <a:gd name="connsiteY851" fmla="*/ 814944 h 6019653"/>
              <a:gd name="connsiteX852" fmla="*/ 3963073 w 7106314"/>
              <a:gd name="connsiteY852" fmla="*/ 823944 h 6019653"/>
              <a:gd name="connsiteX853" fmla="*/ 3978947 w 7106314"/>
              <a:gd name="connsiteY853" fmla="*/ 835943 h 6019653"/>
              <a:gd name="connsiteX854" fmla="*/ 3990493 w 7106314"/>
              <a:gd name="connsiteY854" fmla="*/ 855442 h 6019653"/>
              <a:gd name="connsiteX855" fmla="*/ 3994823 w 7106314"/>
              <a:gd name="connsiteY855" fmla="*/ 862942 h 6019653"/>
              <a:gd name="connsiteX856" fmla="*/ 4000595 w 7106314"/>
              <a:gd name="connsiteY856" fmla="*/ 868941 h 6019653"/>
              <a:gd name="connsiteX857" fmla="*/ 4006368 w 7106314"/>
              <a:gd name="connsiteY857" fmla="*/ 873441 h 6019653"/>
              <a:gd name="connsiteX858" fmla="*/ 4013583 w 7106314"/>
              <a:gd name="connsiteY858" fmla="*/ 879440 h 6019653"/>
              <a:gd name="connsiteX859" fmla="*/ 4019356 w 7106314"/>
              <a:gd name="connsiteY859" fmla="*/ 883941 h 6019653"/>
              <a:gd name="connsiteX860" fmla="*/ 4052550 w 7106314"/>
              <a:gd name="connsiteY860" fmla="*/ 906439 h 6019653"/>
              <a:gd name="connsiteX861" fmla="*/ 4085742 w 7106314"/>
              <a:gd name="connsiteY861" fmla="*/ 925938 h 6019653"/>
              <a:gd name="connsiteX862" fmla="*/ 4137697 w 7106314"/>
              <a:gd name="connsiteY862" fmla="*/ 952937 h 6019653"/>
              <a:gd name="connsiteX863" fmla="*/ 4188209 w 7106314"/>
              <a:gd name="connsiteY863" fmla="*/ 978435 h 6019653"/>
              <a:gd name="connsiteX864" fmla="*/ 4192537 w 7106314"/>
              <a:gd name="connsiteY864" fmla="*/ 978435 h 6019653"/>
              <a:gd name="connsiteX865" fmla="*/ 4195424 w 7106314"/>
              <a:gd name="connsiteY865" fmla="*/ 978435 h 6019653"/>
              <a:gd name="connsiteX866" fmla="*/ 4201197 w 7106314"/>
              <a:gd name="connsiteY866" fmla="*/ 978435 h 6019653"/>
              <a:gd name="connsiteX867" fmla="*/ 4198310 w 7106314"/>
              <a:gd name="connsiteY867" fmla="*/ 970936 h 6019653"/>
              <a:gd name="connsiteX868" fmla="*/ 4193981 w 7106314"/>
              <a:gd name="connsiteY868" fmla="*/ 966436 h 6019653"/>
              <a:gd name="connsiteX869" fmla="*/ 4188209 w 7106314"/>
              <a:gd name="connsiteY869" fmla="*/ 961936 h 6019653"/>
              <a:gd name="connsiteX870" fmla="*/ 4182436 w 7106314"/>
              <a:gd name="connsiteY870" fmla="*/ 958936 h 6019653"/>
              <a:gd name="connsiteX871" fmla="*/ 4173777 w 7106314"/>
              <a:gd name="connsiteY871" fmla="*/ 954436 h 6019653"/>
              <a:gd name="connsiteX872" fmla="*/ 4166560 w 7106314"/>
              <a:gd name="connsiteY872" fmla="*/ 952937 h 6019653"/>
              <a:gd name="connsiteX873" fmla="*/ 4160787 w 7106314"/>
              <a:gd name="connsiteY873" fmla="*/ 946937 h 6019653"/>
              <a:gd name="connsiteX874" fmla="*/ 4156459 w 7106314"/>
              <a:gd name="connsiteY874" fmla="*/ 942437 h 6019653"/>
              <a:gd name="connsiteX875" fmla="*/ 4150686 w 7106314"/>
              <a:gd name="connsiteY875" fmla="*/ 937938 h 6019653"/>
              <a:gd name="connsiteX876" fmla="*/ 4146356 w 7106314"/>
              <a:gd name="connsiteY876" fmla="*/ 933437 h 6019653"/>
              <a:gd name="connsiteX877" fmla="*/ 4140583 w 7106314"/>
              <a:gd name="connsiteY877" fmla="*/ 930438 h 6019653"/>
              <a:gd name="connsiteX878" fmla="*/ 4134811 w 7106314"/>
              <a:gd name="connsiteY878" fmla="*/ 927438 h 6019653"/>
              <a:gd name="connsiteX879" fmla="*/ 4131924 w 7106314"/>
              <a:gd name="connsiteY879" fmla="*/ 927438 h 6019653"/>
              <a:gd name="connsiteX880" fmla="*/ 4127595 w 7106314"/>
              <a:gd name="connsiteY880" fmla="*/ 924438 h 6019653"/>
              <a:gd name="connsiteX881" fmla="*/ 4126151 w 7106314"/>
              <a:gd name="connsiteY881" fmla="*/ 918438 h 6019653"/>
              <a:gd name="connsiteX882" fmla="*/ 4123265 w 7106314"/>
              <a:gd name="connsiteY882" fmla="*/ 912439 h 6019653"/>
              <a:gd name="connsiteX883" fmla="*/ 4118936 w 7106314"/>
              <a:gd name="connsiteY883" fmla="*/ 906439 h 6019653"/>
              <a:gd name="connsiteX884" fmla="*/ 4139141 w 7106314"/>
              <a:gd name="connsiteY884" fmla="*/ 918438 h 6019653"/>
              <a:gd name="connsiteX885" fmla="*/ 4137697 w 7106314"/>
              <a:gd name="connsiteY885" fmla="*/ 909439 h 6019653"/>
              <a:gd name="connsiteX886" fmla="*/ 4133368 w 7106314"/>
              <a:gd name="connsiteY886" fmla="*/ 903439 h 6019653"/>
              <a:gd name="connsiteX887" fmla="*/ 4127595 w 7106314"/>
              <a:gd name="connsiteY887" fmla="*/ 898940 h 6019653"/>
              <a:gd name="connsiteX888" fmla="*/ 4121822 w 7106314"/>
              <a:gd name="connsiteY888" fmla="*/ 895940 h 6019653"/>
              <a:gd name="connsiteX889" fmla="*/ 4116049 w 7106314"/>
              <a:gd name="connsiteY889" fmla="*/ 891440 h 6019653"/>
              <a:gd name="connsiteX890" fmla="*/ 4111719 w 7106314"/>
              <a:gd name="connsiteY890" fmla="*/ 886940 h 6019653"/>
              <a:gd name="connsiteX891" fmla="*/ 4095845 w 7106314"/>
              <a:gd name="connsiteY891" fmla="*/ 874941 h 6019653"/>
              <a:gd name="connsiteX892" fmla="*/ 4079970 w 7106314"/>
              <a:gd name="connsiteY892" fmla="*/ 862942 h 6019653"/>
              <a:gd name="connsiteX893" fmla="*/ 4045333 w 7106314"/>
              <a:gd name="connsiteY893" fmla="*/ 838943 h 6019653"/>
              <a:gd name="connsiteX894" fmla="*/ 4012141 w 7106314"/>
              <a:gd name="connsiteY894" fmla="*/ 810444 h 6019653"/>
              <a:gd name="connsiteX895" fmla="*/ 4007811 w 7106314"/>
              <a:gd name="connsiteY895" fmla="*/ 811945 h 6019653"/>
              <a:gd name="connsiteX896" fmla="*/ 4004925 w 7106314"/>
              <a:gd name="connsiteY896" fmla="*/ 811945 h 6019653"/>
              <a:gd name="connsiteX897" fmla="*/ 4002038 w 7106314"/>
              <a:gd name="connsiteY897" fmla="*/ 810444 h 6019653"/>
              <a:gd name="connsiteX898" fmla="*/ 4000595 w 7106314"/>
              <a:gd name="connsiteY898" fmla="*/ 808945 h 6019653"/>
              <a:gd name="connsiteX899" fmla="*/ 3997709 w 7106314"/>
              <a:gd name="connsiteY899" fmla="*/ 804445 h 6019653"/>
              <a:gd name="connsiteX900" fmla="*/ 3997709 w 7106314"/>
              <a:gd name="connsiteY900" fmla="*/ 801445 h 6019653"/>
              <a:gd name="connsiteX901" fmla="*/ 3996265 w 7106314"/>
              <a:gd name="connsiteY901" fmla="*/ 798445 h 6019653"/>
              <a:gd name="connsiteX902" fmla="*/ 3994823 w 7106314"/>
              <a:gd name="connsiteY902" fmla="*/ 793946 h 6019653"/>
              <a:gd name="connsiteX903" fmla="*/ 3991936 w 7106314"/>
              <a:gd name="connsiteY903" fmla="*/ 792445 h 6019653"/>
              <a:gd name="connsiteX904" fmla="*/ 3989050 w 7106314"/>
              <a:gd name="connsiteY904" fmla="*/ 789445 h 6019653"/>
              <a:gd name="connsiteX905" fmla="*/ 3984720 w 7106314"/>
              <a:gd name="connsiteY905" fmla="*/ 789445 h 6019653"/>
              <a:gd name="connsiteX906" fmla="*/ 3973175 w 7106314"/>
              <a:gd name="connsiteY906" fmla="*/ 787946 h 6019653"/>
              <a:gd name="connsiteX907" fmla="*/ 3961629 w 7106314"/>
              <a:gd name="connsiteY907" fmla="*/ 780446 h 6019653"/>
              <a:gd name="connsiteX908" fmla="*/ 3950084 w 7106314"/>
              <a:gd name="connsiteY908" fmla="*/ 769947 h 6019653"/>
              <a:gd name="connsiteX909" fmla="*/ 3951527 w 7106314"/>
              <a:gd name="connsiteY909" fmla="*/ 765447 h 6019653"/>
              <a:gd name="connsiteX910" fmla="*/ 3958743 w 7106314"/>
              <a:gd name="connsiteY910" fmla="*/ 769947 h 6019653"/>
              <a:gd name="connsiteX911" fmla="*/ 3968845 w 7106314"/>
              <a:gd name="connsiteY911" fmla="*/ 772947 h 6019653"/>
              <a:gd name="connsiteX912" fmla="*/ 3973175 w 7106314"/>
              <a:gd name="connsiteY912" fmla="*/ 772947 h 6019653"/>
              <a:gd name="connsiteX913" fmla="*/ 3977505 w 7106314"/>
              <a:gd name="connsiteY913" fmla="*/ 775947 h 6019653"/>
              <a:gd name="connsiteX914" fmla="*/ 3980391 w 7106314"/>
              <a:gd name="connsiteY914" fmla="*/ 777446 h 6019653"/>
              <a:gd name="connsiteX915" fmla="*/ 3986163 w 7106314"/>
              <a:gd name="connsiteY915" fmla="*/ 780446 h 6019653"/>
              <a:gd name="connsiteX916" fmla="*/ 3990493 w 7106314"/>
              <a:gd name="connsiteY916" fmla="*/ 780446 h 6019653"/>
              <a:gd name="connsiteX917" fmla="*/ 3996265 w 7106314"/>
              <a:gd name="connsiteY917" fmla="*/ 777446 h 6019653"/>
              <a:gd name="connsiteX918" fmla="*/ 4000595 w 7106314"/>
              <a:gd name="connsiteY918" fmla="*/ 777446 h 6019653"/>
              <a:gd name="connsiteX919" fmla="*/ 4006368 w 7106314"/>
              <a:gd name="connsiteY919" fmla="*/ 777446 h 6019653"/>
              <a:gd name="connsiteX920" fmla="*/ 4012141 w 7106314"/>
              <a:gd name="connsiteY920" fmla="*/ 780446 h 6019653"/>
              <a:gd name="connsiteX921" fmla="*/ 4019356 w 7106314"/>
              <a:gd name="connsiteY921" fmla="*/ 783446 h 6019653"/>
              <a:gd name="connsiteX922" fmla="*/ 4028015 w 7106314"/>
              <a:gd name="connsiteY922" fmla="*/ 786446 h 6019653"/>
              <a:gd name="connsiteX923" fmla="*/ 3996265 w 7106314"/>
              <a:gd name="connsiteY923" fmla="*/ 748948 h 6019653"/>
              <a:gd name="connsiteX924" fmla="*/ 3963073 w 7106314"/>
              <a:gd name="connsiteY924" fmla="*/ 717449 h 6019653"/>
              <a:gd name="connsiteX925" fmla="*/ 3925550 w 7106314"/>
              <a:gd name="connsiteY925" fmla="*/ 690451 h 6019653"/>
              <a:gd name="connsiteX926" fmla="*/ 3931323 w 7106314"/>
              <a:gd name="connsiteY926" fmla="*/ 685952 h 6019653"/>
              <a:gd name="connsiteX927" fmla="*/ 3938538 w 7106314"/>
              <a:gd name="connsiteY927" fmla="*/ 685952 h 6019653"/>
              <a:gd name="connsiteX928" fmla="*/ 3941425 w 7106314"/>
              <a:gd name="connsiteY928" fmla="*/ 685952 h 6019653"/>
              <a:gd name="connsiteX929" fmla="*/ 3945755 w 7106314"/>
              <a:gd name="connsiteY929" fmla="*/ 688952 h 6019653"/>
              <a:gd name="connsiteX930" fmla="*/ 3950084 w 7106314"/>
              <a:gd name="connsiteY930" fmla="*/ 690451 h 6019653"/>
              <a:gd name="connsiteX931" fmla="*/ 3971732 w 7106314"/>
              <a:gd name="connsiteY931" fmla="*/ 706951 h 6019653"/>
              <a:gd name="connsiteX932" fmla="*/ 3994823 w 7106314"/>
              <a:gd name="connsiteY932" fmla="*/ 718950 h 6019653"/>
              <a:gd name="connsiteX933" fmla="*/ 4017913 w 7106314"/>
              <a:gd name="connsiteY933" fmla="*/ 730949 h 6019653"/>
              <a:gd name="connsiteX934" fmla="*/ 4022243 w 7106314"/>
              <a:gd name="connsiteY934" fmla="*/ 726449 h 6019653"/>
              <a:gd name="connsiteX935" fmla="*/ 4017913 w 7106314"/>
              <a:gd name="connsiteY935" fmla="*/ 720449 h 6019653"/>
              <a:gd name="connsiteX936" fmla="*/ 4013583 w 7106314"/>
              <a:gd name="connsiteY936" fmla="*/ 717449 h 6019653"/>
              <a:gd name="connsiteX937" fmla="*/ 4010697 w 7106314"/>
              <a:gd name="connsiteY937" fmla="*/ 712950 h 6019653"/>
              <a:gd name="connsiteX938" fmla="*/ 3964515 w 7106314"/>
              <a:gd name="connsiteY938" fmla="*/ 684451 h 6019653"/>
              <a:gd name="connsiteX939" fmla="*/ 3955856 w 7106314"/>
              <a:gd name="connsiteY939" fmla="*/ 679952 h 6019653"/>
              <a:gd name="connsiteX940" fmla="*/ 3947197 w 7106314"/>
              <a:gd name="connsiteY940" fmla="*/ 678452 h 6019653"/>
              <a:gd name="connsiteX941" fmla="*/ 3939982 w 7106314"/>
              <a:gd name="connsiteY941" fmla="*/ 672452 h 6019653"/>
              <a:gd name="connsiteX942" fmla="*/ 3928437 w 7106314"/>
              <a:gd name="connsiteY942" fmla="*/ 666452 h 6019653"/>
              <a:gd name="connsiteX943" fmla="*/ 3918334 w 7106314"/>
              <a:gd name="connsiteY943" fmla="*/ 657453 h 6019653"/>
              <a:gd name="connsiteX944" fmla="*/ 3903902 w 7106314"/>
              <a:gd name="connsiteY944" fmla="*/ 654453 h 6019653"/>
              <a:gd name="connsiteX945" fmla="*/ 3902459 w 7106314"/>
              <a:gd name="connsiteY945" fmla="*/ 651453 h 6019653"/>
              <a:gd name="connsiteX946" fmla="*/ 3901015 w 7106314"/>
              <a:gd name="connsiteY946" fmla="*/ 649954 h 6019653"/>
              <a:gd name="connsiteX947" fmla="*/ 3896687 w 7106314"/>
              <a:gd name="connsiteY947" fmla="*/ 645453 h 6019653"/>
              <a:gd name="connsiteX948" fmla="*/ 3895243 w 7106314"/>
              <a:gd name="connsiteY948" fmla="*/ 640954 h 6019653"/>
              <a:gd name="connsiteX949" fmla="*/ 3903902 w 7106314"/>
              <a:gd name="connsiteY949" fmla="*/ 625955 h 6019653"/>
              <a:gd name="connsiteX950" fmla="*/ 3914005 w 7106314"/>
              <a:gd name="connsiteY950" fmla="*/ 612455 h 6019653"/>
              <a:gd name="connsiteX951" fmla="*/ 3929879 w 7106314"/>
              <a:gd name="connsiteY951" fmla="*/ 606456 h 6019653"/>
              <a:gd name="connsiteX952" fmla="*/ 3947197 w 7106314"/>
              <a:gd name="connsiteY952" fmla="*/ 604956 h 6019653"/>
              <a:gd name="connsiteX953" fmla="*/ 3952970 w 7106314"/>
              <a:gd name="connsiteY953" fmla="*/ 604956 h 6019653"/>
              <a:gd name="connsiteX954" fmla="*/ 3961629 w 7106314"/>
              <a:gd name="connsiteY954" fmla="*/ 603456 h 6019653"/>
              <a:gd name="connsiteX955" fmla="*/ 3967402 w 7106314"/>
              <a:gd name="connsiteY955" fmla="*/ 600456 h 6019653"/>
              <a:gd name="connsiteX956" fmla="*/ 3974618 w 7106314"/>
              <a:gd name="connsiteY956" fmla="*/ 597456 h 6019653"/>
              <a:gd name="connsiteX957" fmla="*/ 3978947 w 7106314"/>
              <a:gd name="connsiteY957" fmla="*/ 580958 h 6019653"/>
              <a:gd name="connsiteX958" fmla="*/ 3983277 w 7106314"/>
              <a:gd name="connsiteY958" fmla="*/ 580958 h 6019653"/>
              <a:gd name="connsiteX959" fmla="*/ 3984720 w 7106314"/>
              <a:gd name="connsiteY959" fmla="*/ 580958 h 6019653"/>
              <a:gd name="connsiteX960" fmla="*/ 4078527 w 7106314"/>
              <a:gd name="connsiteY960" fmla="*/ 597456 h 6019653"/>
              <a:gd name="connsiteX961" fmla="*/ 4092959 w 7106314"/>
              <a:gd name="connsiteY961" fmla="*/ 603456 h 6019653"/>
              <a:gd name="connsiteX962" fmla="*/ 4105947 w 7106314"/>
              <a:gd name="connsiteY962" fmla="*/ 610956 h 6019653"/>
              <a:gd name="connsiteX963" fmla="*/ 4118936 w 7106314"/>
              <a:gd name="connsiteY963" fmla="*/ 622955 h 6019653"/>
              <a:gd name="connsiteX964" fmla="*/ 4195424 w 7106314"/>
              <a:gd name="connsiteY964" fmla="*/ 700951 h 6019653"/>
              <a:gd name="connsiteX965" fmla="*/ 4209855 w 7106314"/>
              <a:gd name="connsiteY965" fmla="*/ 714450 h 6019653"/>
              <a:gd name="connsiteX966" fmla="*/ 4222845 w 7106314"/>
              <a:gd name="connsiteY966" fmla="*/ 730949 h 6019653"/>
              <a:gd name="connsiteX967" fmla="*/ 4234390 w 7106314"/>
              <a:gd name="connsiteY967" fmla="*/ 748948 h 6019653"/>
              <a:gd name="connsiteX968" fmla="*/ 4238719 w 7106314"/>
              <a:gd name="connsiteY968" fmla="*/ 754948 h 6019653"/>
              <a:gd name="connsiteX969" fmla="*/ 4244492 w 7106314"/>
              <a:gd name="connsiteY969" fmla="*/ 760947 h 6019653"/>
              <a:gd name="connsiteX970" fmla="*/ 4250265 w 7106314"/>
              <a:gd name="connsiteY970" fmla="*/ 766947 h 6019653"/>
              <a:gd name="connsiteX971" fmla="*/ 4258923 w 7106314"/>
              <a:gd name="connsiteY971" fmla="*/ 775947 h 6019653"/>
              <a:gd name="connsiteX972" fmla="*/ 4240163 w 7106314"/>
              <a:gd name="connsiteY972" fmla="*/ 771446 h 6019653"/>
              <a:gd name="connsiteX973" fmla="*/ 4227174 w 7106314"/>
              <a:gd name="connsiteY973" fmla="*/ 760947 h 6019653"/>
              <a:gd name="connsiteX974" fmla="*/ 4212742 w 7106314"/>
              <a:gd name="connsiteY974" fmla="*/ 751948 h 6019653"/>
              <a:gd name="connsiteX975" fmla="*/ 4201197 w 7106314"/>
              <a:gd name="connsiteY975" fmla="*/ 742948 h 6019653"/>
              <a:gd name="connsiteX976" fmla="*/ 4209855 w 7106314"/>
              <a:gd name="connsiteY976" fmla="*/ 765447 h 6019653"/>
              <a:gd name="connsiteX977" fmla="*/ 4222845 w 7106314"/>
              <a:gd name="connsiteY977" fmla="*/ 783446 h 6019653"/>
              <a:gd name="connsiteX978" fmla="*/ 4247379 w 7106314"/>
              <a:gd name="connsiteY978" fmla="*/ 811945 h 6019653"/>
              <a:gd name="connsiteX979" fmla="*/ 4273355 w 7106314"/>
              <a:gd name="connsiteY979" fmla="*/ 835943 h 6019653"/>
              <a:gd name="connsiteX980" fmla="*/ 4280572 w 7106314"/>
              <a:gd name="connsiteY980" fmla="*/ 843442 h 6019653"/>
              <a:gd name="connsiteX981" fmla="*/ 4286345 w 7106314"/>
              <a:gd name="connsiteY981" fmla="*/ 850942 h 6019653"/>
              <a:gd name="connsiteX982" fmla="*/ 4289231 w 7106314"/>
              <a:gd name="connsiteY982" fmla="*/ 858442 h 6019653"/>
              <a:gd name="connsiteX983" fmla="*/ 4295003 w 7106314"/>
              <a:gd name="connsiteY983" fmla="*/ 867441 h 6019653"/>
              <a:gd name="connsiteX984" fmla="*/ 4305105 w 7106314"/>
              <a:gd name="connsiteY984" fmla="*/ 877941 h 6019653"/>
              <a:gd name="connsiteX985" fmla="*/ 4313765 w 7106314"/>
              <a:gd name="connsiteY985" fmla="*/ 886940 h 6019653"/>
              <a:gd name="connsiteX986" fmla="*/ 4322423 w 7106314"/>
              <a:gd name="connsiteY986" fmla="*/ 895940 h 6019653"/>
              <a:gd name="connsiteX987" fmla="*/ 4336855 w 7106314"/>
              <a:gd name="connsiteY987" fmla="*/ 898940 h 6019653"/>
              <a:gd name="connsiteX988" fmla="*/ 4341185 w 7106314"/>
              <a:gd name="connsiteY988" fmla="*/ 909439 h 6019653"/>
              <a:gd name="connsiteX989" fmla="*/ 4349845 w 7106314"/>
              <a:gd name="connsiteY989" fmla="*/ 915438 h 6019653"/>
              <a:gd name="connsiteX990" fmla="*/ 4358503 w 7106314"/>
              <a:gd name="connsiteY990" fmla="*/ 924438 h 6019653"/>
              <a:gd name="connsiteX991" fmla="*/ 4365719 w 7106314"/>
              <a:gd name="connsiteY991" fmla="*/ 931938 h 6019653"/>
              <a:gd name="connsiteX992" fmla="*/ 4370049 w 7106314"/>
              <a:gd name="connsiteY992" fmla="*/ 937938 h 6019653"/>
              <a:gd name="connsiteX993" fmla="*/ 4375821 w 7106314"/>
              <a:gd name="connsiteY993" fmla="*/ 943937 h 6019653"/>
              <a:gd name="connsiteX994" fmla="*/ 4381595 w 7106314"/>
              <a:gd name="connsiteY994" fmla="*/ 943937 h 6019653"/>
              <a:gd name="connsiteX995" fmla="*/ 4388809 w 7106314"/>
              <a:gd name="connsiteY995" fmla="*/ 942437 h 6019653"/>
              <a:gd name="connsiteX996" fmla="*/ 4410458 w 7106314"/>
              <a:gd name="connsiteY996" fmla="*/ 969435 h 6019653"/>
              <a:gd name="connsiteX997" fmla="*/ 4432105 w 7106314"/>
              <a:gd name="connsiteY997" fmla="*/ 994934 h 6019653"/>
              <a:gd name="connsiteX998" fmla="*/ 4443651 w 7106314"/>
              <a:gd name="connsiteY998" fmla="*/ 1005433 h 6019653"/>
              <a:gd name="connsiteX999" fmla="*/ 4453753 w 7106314"/>
              <a:gd name="connsiteY999" fmla="*/ 1009933 h 6019653"/>
              <a:gd name="connsiteX1000" fmla="*/ 4468185 w 7106314"/>
              <a:gd name="connsiteY1000" fmla="*/ 1005433 h 6019653"/>
              <a:gd name="connsiteX1001" fmla="*/ 4540344 w 7106314"/>
              <a:gd name="connsiteY1001" fmla="*/ 1066930 h 6019653"/>
              <a:gd name="connsiteX1002" fmla="*/ 4609617 w 7106314"/>
              <a:gd name="connsiteY1002" fmla="*/ 1122427 h 6019653"/>
              <a:gd name="connsiteX1003" fmla="*/ 4795786 w 7106314"/>
              <a:gd name="connsiteY1003" fmla="*/ 1258920 h 6019653"/>
              <a:gd name="connsiteX1004" fmla="*/ 4866502 w 7106314"/>
              <a:gd name="connsiteY1004" fmla="*/ 1308416 h 6019653"/>
              <a:gd name="connsiteX1005" fmla="*/ 4937217 w 7106314"/>
              <a:gd name="connsiteY1005" fmla="*/ 1354914 h 6019653"/>
              <a:gd name="connsiteX1006" fmla="*/ 5055558 w 7106314"/>
              <a:gd name="connsiteY1006" fmla="*/ 1428410 h 6019653"/>
              <a:gd name="connsiteX1007" fmla="*/ 5201319 w 7106314"/>
              <a:gd name="connsiteY1007" fmla="*/ 1504906 h 6019653"/>
              <a:gd name="connsiteX1008" fmla="*/ 5202762 w 7106314"/>
              <a:gd name="connsiteY1008" fmla="*/ 1506405 h 6019653"/>
              <a:gd name="connsiteX1009" fmla="*/ 5204205 w 7106314"/>
              <a:gd name="connsiteY1009" fmla="*/ 1509405 h 6019653"/>
              <a:gd name="connsiteX1010" fmla="*/ 5221524 w 7106314"/>
              <a:gd name="connsiteY1010" fmla="*/ 1521404 h 6019653"/>
              <a:gd name="connsiteX1011" fmla="*/ 5243171 w 7106314"/>
              <a:gd name="connsiteY1011" fmla="*/ 1527404 h 6019653"/>
              <a:gd name="connsiteX1012" fmla="*/ 5264819 w 7106314"/>
              <a:gd name="connsiteY1012" fmla="*/ 1527404 h 6019653"/>
              <a:gd name="connsiteX1013" fmla="*/ 5264819 w 7106314"/>
              <a:gd name="connsiteY1013" fmla="*/ 1531904 h 6019653"/>
              <a:gd name="connsiteX1014" fmla="*/ 5264819 w 7106314"/>
              <a:gd name="connsiteY1014" fmla="*/ 1534904 h 6019653"/>
              <a:gd name="connsiteX1015" fmla="*/ 5267705 w 7106314"/>
              <a:gd name="connsiteY1015" fmla="*/ 1539403 h 6019653"/>
              <a:gd name="connsiteX1016" fmla="*/ 5270592 w 7106314"/>
              <a:gd name="connsiteY1016" fmla="*/ 1540904 h 6019653"/>
              <a:gd name="connsiteX1017" fmla="*/ 5274921 w 7106314"/>
              <a:gd name="connsiteY1017" fmla="*/ 1543904 h 6019653"/>
              <a:gd name="connsiteX1018" fmla="*/ 5280693 w 7106314"/>
              <a:gd name="connsiteY1018" fmla="*/ 1543904 h 6019653"/>
              <a:gd name="connsiteX1019" fmla="*/ 5285023 w 7106314"/>
              <a:gd name="connsiteY1019" fmla="*/ 1545403 h 6019653"/>
              <a:gd name="connsiteX1020" fmla="*/ 5287910 w 7106314"/>
              <a:gd name="connsiteY1020" fmla="*/ 1549903 h 6019653"/>
              <a:gd name="connsiteX1021" fmla="*/ 5292239 w 7106314"/>
              <a:gd name="connsiteY1021" fmla="*/ 1555903 h 6019653"/>
              <a:gd name="connsiteX1022" fmla="*/ 5298011 w 7106314"/>
              <a:gd name="connsiteY1022" fmla="*/ 1561903 h 6019653"/>
              <a:gd name="connsiteX1023" fmla="*/ 5303785 w 7106314"/>
              <a:gd name="connsiteY1023" fmla="*/ 1567902 h 6019653"/>
              <a:gd name="connsiteX1024" fmla="*/ 5312443 w 7106314"/>
              <a:gd name="connsiteY1024" fmla="*/ 1572402 h 6019653"/>
              <a:gd name="connsiteX1025" fmla="*/ 5319660 w 7106314"/>
              <a:gd name="connsiteY1025" fmla="*/ 1578401 h 6019653"/>
              <a:gd name="connsiteX1026" fmla="*/ 5319660 w 7106314"/>
              <a:gd name="connsiteY1026" fmla="*/ 1576902 h 6019653"/>
              <a:gd name="connsiteX1027" fmla="*/ 5323989 w 7106314"/>
              <a:gd name="connsiteY1027" fmla="*/ 1579902 h 6019653"/>
              <a:gd name="connsiteX1028" fmla="*/ 5328319 w 7106314"/>
              <a:gd name="connsiteY1028" fmla="*/ 1582902 h 6019653"/>
              <a:gd name="connsiteX1029" fmla="*/ 5334091 w 7106314"/>
              <a:gd name="connsiteY1029" fmla="*/ 1582902 h 6019653"/>
              <a:gd name="connsiteX1030" fmla="*/ 5336978 w 7106314"/>
              <a:gd name="connsiteY1030" fmla="*/ 1582902 h 6019653"/>
              <a:gd name="connsiteX1031" fmla="*/ 5341307 w 7106314"/>
              <a:gd name="connsiteY1031" fmla="*/ 1576902 h 6019653"/>
              <a:gd name="connsiteX1032" fmla="*/ 5362955 w 7106314"/>
              <a:gd name="connsiteY1032" fmla="*/ 1597901 h 6019653"/>
              <a:gd name="connsiteX1033" fmla="*/ 5388933 w 7106314"/>
              <a:gd name="connsiteY1033" fmla="*/ 1614399 h 6019653"/>
              <a:gd name="connsiteX1034" fmla="*/ 5413466 w 7106314"/>
              <a:gd name="connsiteY1034" fmla="*/ 1630899 h 6019653"/>
              <a:gd name="connsiteX1035" fmla="*/ 5429341 w 7106314"/>
              <a:gd name="connsiteY1035" fmla="*/ 1642898 h 6019653"/>
              <a:gd name="connsiteX1036" fmla="*/ 5446659 w 7106314"/>
              <a:gd name="connsiteY1036" fmla="*/ 1653397 h 6019653"/>
              <a:gd name="connsiteX1037" fmla="*/ 5450989 w 7106314"/>
              <a:gd name="connsiteY1037" fmla="*/ 1657897 h 6019653"/>
              <a:gd name="connsiteX1038" fmla="*/ 5455319 w 7106314"/>
              <a:gd name="connsiteY1038" fmla="*/ 1659397 h 6019653"/>
              <a:gd name="connsiteX1039" fmla="*/ 5458205 w 7106314"/>
              <a:gd name="connsiteY1039" fmla="*/ 1660897 h 6019653"/>
              <a:gd name="connsiteX1040" fmla="*/ 5482739 w 7106314"/>
              <a:gd name="connsiteY1040" fmla="*/ 1669897 h 6019653"/>
              <a:gd name="connsiteX1041" fmla="*/ 5501501 w 7106314"/>
              <a:gd name="connsiteY1041" fmla="*/ 1681896 h 6019653"/>
              <a:gd name="connsiteX1042" fmla="*/ 5523147 w 7106314"/>
              <a:gd name="connsiteY1042" fmla="*/ 1695395 h 6019653"/>
              <a:gd name="connsiteX1043" fmla="*/ 5544795 w 7106314"/>
              <a:gd name="connsiteY1043" fmla="*/ 1705895 h 6019653"/>
              <a:gd name="connsiteX1044" fmla="*/ 5550569 w 7106314"/>
              <a:gd name="connsiteY1044" fmla="*/ 1710394 h 6019653"/>
              <a:gd name="connsiteX1045" fmla="*/ 5554897 w 7106314"/>
              <a:gd name="connsiteY1045" fmla="*/ 1711894 h 6019653"/>
              <a:gd name="connsiteX1046" fmla="*/ 5557783 w 7106314"/>
              <a:gd name="connsiteY1046" fmla="*/ 1716394 h 6019653"/>
              <a:gd name="connsiteX1047" fmla="*/ 5560670 w 7106314"/>
              <a:gd name="connsiteY1047" fmla="*/ 1722393 h 6019653"/>
              <a:gd name="connsiteX1048" fmla="*/ 5562113 w 7106314"/>
              <a:gd name="connsiteY1048" fmla="*/ 1728393 h 6019653"/>
              <a:gd name="connsiteX1049" fmla="*/ 5566443 w 7106314"/>
              <a:gd name="connsiteY1049" fmla="*/ 1732893 h 6019653"/>
              <a:gd name="connsiteX1050" fmla="*/ 5570773 w 7106314"/>
              <a:gd name="connsiteY1050" fmla="*/ 1737392 h 6019653"/>
              <a:gd name="connsiteX1051" fmla="*/ 5573659 w 7106314"/>
              <a:gd name="connsiteY1051" fmla="*/ 1738893 h 6019653"/>
              <a:gd name="connsiteX1052" fmla="*/ 5579432 w 7106314"/>
              <a:gd name="connsiteY1052" fmla="*/ 1740392 h 6019653"/>
              <a:gd name="connsiteX1053" fmla="*/ 5588091 w 7106314"/>
              <a:gd name="connsiteY1053" fmla="*/ 1729893 h 6019653"/>
              <a:gd name="connsiteX1054" fmla="*/ 5590977 w 7106314"/>
              <a:gd name="connsiteY1054" fmla="*/ 1734393 h 6019653"/>
              <a:gd name="connsiteX1055" fmla="*/ 5598193 w 7106314"/>
              <a:gd name="connsiteY1055" fmla="*/ 1740392 h 6019653"/>
              <a:gd name="connsiteX1056" fmla="*/ 5603965 w 7106314"/>
              <a:gd name="connsiteY1056" fmla="*/ 1746392 h 6019653"/>
              <a:gd name="connsiteX1057" fmla="*/ 5605409 w 7106314"/>
              <a:gd name="connsiteY1057" fmla="*/ 1744892 h 6019653"/>
              <a:gd name="connsiteX1058" fmla="*/ 5606852 w 7106314"/>
              <a:gd name="connsiteY1058" fmla="*/ 1743392 h 6019653"/>
              <a:gd name="connsiteX1059" fmla="*/ 5609738 w 7106314"/>
              <a:gd name="connsiteY1059" fmla="*/ 1743392 h 6019653"/>
              <a:gd name="connsiteX1060" fmla="*/ 5611182 w 7106314"/>
              <a:gd name="connsiteY1060" fmla="*/ 1740392 h 6019653"/>
              <a:gd name="connsiteX1061" fmla="*/ 5615511 w 7106314"/>
              <a:gd name="connsiteY1061" fmla="*/ 1740392 h 6019653"/>
              <a:gd name="connsiteX1062" fmla="*/ 5618397 w 7106314"/>
              <a:gd name="connsiteY1062" fmla="*/ 1744892 h 6019653"/>
              <a:gd name="connsiteX1063" fmla="*/ 5622727 w 7106314"/>
              <a:gd name="connsiteY1063" fmla="*/ 1746392 h 6019653"/>
              <a:gd name="connsiteX1064" fmla="*/ 5627057 w 7106314"/>
              <a:gd name="connsiteY1064" fmla="*/ 1750892 h 6019653"/>
              <a:gd name="connsiteX1065" fmla="*/ 5632829 w 7106314"/>
              <a:gd name="connsiteY1065" fmla="*/ 1752392 h 6019653"/>
              <a:gd name="connsiteX1066" fmla="*/ 5637159 w 7106314"/>
              <a:gd name="connsiteY1066" fmla="*/ 1756892 h 6019653"/>
              <a:gd name="connsiteX1067" fmla="*/ 5640045 w 7106314"/>
              <a:gd name="connsiteY1067" fmla="*/ 1762891 h 6019653"/>
              <a:gd name="connsiteX1068" fmla="*/ 5642931 w 7106314"/>
              <a:gd name="connsiteY1068" fmla="*/ 1768891 h 6019653"/>
              <a:gd name="connsiteX1069" fmla="*/ 5644375 w 7106314"/>
              <a:gd name="connsiteY1069" fmla="*/ 1777891 h 6019653"/>
              <a:gd name="connsiteX1070" fmla="*/ 5664579 w 7106314"/>
              <a:gd name="connsiteY1070" fmla="*/ 1780891 h 6019653"/>
              <a:gd name="connsiteX1071" fmla="*/ 5676125 w 7106314"/>
              <a:gd name="connsiteY1071" fmla="*/ 1789890 h 6019653"/>
              <a:gd name="connsiteX1072" fmla="*/ 5681897 w 7106314"/>
              <a:gd name="connsiteY1072" fmla="*/ 1806389 h 6019653"/>
              <a:gd name="connsiteX1073" fmla="*/ 5679011 w 7106314"/>
              <a:gd name="connsiteY1073" fmla="*/ 1824388 h 6019653"/>
              <a:gd name="connsiteX1074" fmla="*/ 5687669 w 7106314"/>
              <a:gd name="connsiteY1074" fmla="*/ 1825888 h 6019653"/>
              <a:gd name="connsiteX1075" fmla="*/ 5691999 w 7106314"/>
              <a:gd name="connsiteY1075" fmla="*/ 1825888 h 6019653"/>
              <a:gd name="connsiteX1076" fmla="*/ 5693443 w 7106314"/>
              <a:gd name="connsiteY1076" fmla="*/ 1825888 h 6019653"/>
              <a:gd name="connsiteX1077" fmla="*/ 5694886 w 7106314"/>
              <a:gd name="connsiteY1077" fmla="*/ 1821388 h 6019653"/>
              <a:gd name="connsiteX1078" fmla="*/ 5697773 w 7106314"/>
              <a:gd name="connsiteY1078" fmla="*/ 1818388 h 6019653"/>
              <a:gd name="connsiteX1079" fmla="*/ 5699215 w 7106314"/>
              <a:gd name="connsiteY1079" fmla="*/ 1809388 h 6019653"/>
              <a:gd name="connsiteX1080" fmla="*/ 5732409 w 7106314"/>
              <a:gd name="connsiteY1080" fmla="*/ 1827387 h 6019653"/>
              <a:gd name="connsiteX1081" fmla="*/ 5767045 w 7106314"/>
              <a:gd name="connsiteY1081" fmla="*/ 1848386 h 6019653"/>
              <a:gd name="connsiteX1082" fmla="*/ 5761273 w 7106314"/>
              <a:gd name="connsiteY1082" fmla="*/ 1849887 h 6019653"/>
              <a:gd name="connsiteX1083" fmla="*/ 5758386 w 7106314"/>
              <a:gd name="connsiteY1083" fmla="*/ 1852886 h 6019653"/>
              <a:gd name="connsiteX1084" fmla="*/ 5755499 w 7106314"/>
              <a:gd name="connsiteY1084" fmla="*/ 1854386 h 6019653"/>
              <a:gd name="connsiteX1085" fmla="*/ 5754056 w 7106314"/>
              <a:gd name="connsiteY1085" fmla="*/ 1854386 h 6019653"/>
              <a:gd name="connsiteX1086" fmla="*/ 5752613 w 7106314"/>
              <a:gd name="connsiteY1086" fmla="*/ 1858886 h 6019653"/>
              <a:gd name="connsiteX1087" fmla="*/ 5752613 w 7106314"/>
              <a:gd name="connsiteY1087" fmla="*/ 1860386 h 6019653"/>
              <a:gd name="connsiteX1088" fmla="*/ 5755499 w 7106314"/>
              <a:gd name="connsiteY1088" fmla="*/ 1864886 h 6019653"/>
              <a:gd name="connsiteX1089" fmla="*/ 5759829 w 7106314"/>
              <a:gd name="connsiteY1089" fmla="*/ 1869385 h 6019653"/>
              <a:gd name="connsiteX1090" fmla="*/ 5764159 w 7106314"/>
              <a:gd name="connsiteY1090" fmla="*/ 1870886 h 6019653"/>
              <a:gd name="connsiteX1091" fmla="*/ 5785806 w 7106314"/>
              <a:gd name="connsiteY1091" fmla="*/ 1875385 h 6019653"/>
              <a:gd name="connsiteX1092" fmla="*/ 5803124 w 7106314"/>
              <a:gd name="connsiteY1092" fmla="*/ 1887384 h 6019653"/>
              <a:gd name="connsiteX1093" fmla="*/ 5814669 w 7106314"/>
              <a:gd name="connsiteY1093" fmla="*/ 1906883 h 6019653"/>
              <a:gd name="connsiteX1094" fmla="*/ 5818999 w 7106314"/>
              <a:gd name="connsiteY1094" fmla="*/ 1911383 h 6019653"/>
              <a:gd name="connsiteX1095" fmla="*/ 5821885 w 7106314"/>
              <a:gd name="connsiteY1095" fmla="*/ 1915883 h 6019653"/>
              <a:gd name="connsiteX1096" fmla="*/ 5826215 w 7106314"/>
              <a:gd name="connsiteY1096" fmla="*/ 1918883 h 6019653"/>
              <a:gd name="connsiteX1097" fmla="*/ 5849305 w 7106314"/>
              <a:gd name="connsiteY1097" fmla="*/ 1939882 h 6019653"/>
              <a:gd name="connsiteX1098" fmla="*/ 5875283 w 7106314"/>
              <a:gd name="connsiteY1098" fmla="*/ 1962380 h 6019653"/>
              <a:gd name="connsiteX1099" fmla="*/ 5866624 w 7106314"/>
              <a:gd name="connsiteY1099" fmla="*/ 1966880 h 6019653"/>
              <a:gd name="connsiteX1100" fmla="*/ 5863737 w 7106314"/>
              <a:gd name="connsiteY1100" fmla="*/ 1969880 h 6019653"/>
              <a:gd name="connsiteX1101" fmla="*/ 5859409 w 7106314"/>
              <a:gd name="connsiteY1101" fmla="*/ 1972880 h 6019653"/>
              <a:gd name="connsiteX1102" fmla="*/ 5833431 w 7106314"/>
              <a:gd name="connsiteY1102" fmla="*/ 1951881 h 6019653"/>
              <a:gd name="connsiteX1103" fmla="*/ 5810341 w 7106314"/>
              <a:gd name="connsiteY1103" fmla="*/ 1933882 h 6019653"/>
              <a:gd name="connsiteX1104" fmla="*/ 5676125 w 7106314"/>
              <a:gd name="connsiteY1104" fmla="*/ 1843887 h 6019653"/>
              <a:gd name="connsiteX1105" fmla="*/ 5666023 w 7106314"/>
              <a:gd name="connsiteY1105" fmla="*/ 1837887 h 6019653"/>
              <a:gd name="connsiteX1106" fmla="*/ 5660250 w 7106314"/>
              <a:gd name="connsiteY1106" fmla="*/ 1837887 h 6019653"/>
              <a:gd name="connsiteX1107" fmla="*/ 5651591 w 7106314"/>
              <a:gd name="connsiteY1107" fmla="*/ 1840887 h 6019653"/>
              <a:gd name="connsiteX1108" fmla="*/ 5640045 w 7106314"/>
              <a:gd name="connsiteY1108" fmla="*/ 1848386 h 6019653"/>
              <a:gd name="connsiteX1109" fmla="*/ 5638601 w 7106314"/>
              <a:gd name="connsiteY1109" fmla="*/ 1848386 h 6019653"/>
              <a:gd name="connsiteX1110" fmla="*/ 5637159 w 7106314"/>
              <a:gd name="connsiteY1110" fmla="*/ 1846887 h 6019653"/>
              <a:gd name="connsiteX1111" fmla="*/ 5634273 w 7106314"/>
              <a:gd name="connsiteY1111" fmla="*/ 1827387 h 6019653"/>
              <a:gd name="connsiteX1112" fmla="*/ 5628500 w 7106314"/>
              <a:gd name="connsiteY1112" fmla="*/ 1818388 h 6019653"/>
              <a:gd name="connsiteX1113" fmla="*/ 5616955 w 7106314"/>
              <a:gd name="connsiteY1113" fmla="*/ 1809388 h 6019653"/>
              <a:gd name="connsiteX1114" fmla="*/ 5599637 w 7106314"/>
              <a:gd name="connsiteY1114" fmla="*/ 1803389 h 6019653"/>
              <a:gd name="connsiteX1115" fmla="*/ 5579432 w 7106314"/>
              <a:gd name="connsiteY1115" fmla="*/ 1795890 h 6019653"/>
              <a:gd name="connsiteX1116" fmla="*/ 5557783 w 7106314"/>
              <a:gd name="connsiteY1116" fmla="*/ 1785390 h 6019653"/>
              <a:gd name="connsiteX1117" fmla="*/ 5517375 w 7106314"/>
              <a:gd name="connsiteY1117" fmla="*/ 1758391 h 6019653"/>
              <a:gd name="connsiteX1118" fmla="*/ 5513045 w 7106314"/>
              <a:gd name="connsiteY1118" fmla="*/ 1755391 h 6019653"/>
              <a:gd name="connsiteX1119" fmla="*/ 5510159 w 7106314"/>
              <a:gd name="connsiteY1119" fmla="*/ 1750892 h 6019653"/>
              <a:gd name="connsiteX1120" fmla="*/ 5505829 w 7106314"/>
              <a:gd name="connsiteY1120" fmla="*/ 1744892 h 6019653"/>
              <a:gd name="connsiteX1121" fmla="*/ 5497171 w 7106314"/>
              <a:gd name="connsiteY1121" fmla="*/ 1734393 h 6019653"/>
              <a:gd name="connsiteX1122" fmla="*/ 5485625 w 7106314"/>
              <a:gd name="connsiteY1122" fmla="*/ 1728393 h 6019653"/>
              <a:gd name="connsiteX1123" fmla="*/ 5472637 w 7106314"/>
              <a:gd name="connsiteY1123" fmla="*/ 1726893 h 6019653"/>
              <a:gd name="connsiteX1124" fmla="*/ 5463977 w 7106314"/>
              <a:gd name="connsiteY1124" fmla="*/ 1726893 h 6019653"/>
              <a:gd name="connsiteX1125" fmla="*/ 5458205 w 7106314"/>
              <a:gd name="connsiteY1125" fmla="*/ 1726893 h 6019653"/>
              <a:gd name="connsiteX1126" fmla="*/ 5450989 w 7106314"/>
              <a:gd name="connsiteY1126" fmla="*/ 1723894 h 6019653"/>
              <a:gd name="connsiteX1127" fmla="*/ 5443773 w 7106314"/>
              <a:gd name="connsiteY1127" fmla="*/ 1720894 h 6019653"/>
              <a:gd name="connsiteX1128" fmla="*/ 5449546 w 7106314"/>
              <a:gd name="connsiteY1128" fmla="*/ 1711894 h 6019653"/>
              <a:gd name="connsiteX1129" fmla="*/ 5455319 w 7106314"/>
              <a:gd name="connsiteY1129" fmla="*/ 1704394 h 6019653"/>
              <a:gd name="connsiteX1130" fmla="*/ 5449546 w 7106314"/>
              <a:gd name="connsiteY1130" fmla="*/ 1698395 h 6019653"/>
              <a:gd name="connsiteX1131" fmla="*/ 5388933 w 7106314"/>
              <a:gd name="connsiteY1131" fmla="*/ 1663897 h 6019653"/>
              <a:gd name="connsiteX1132" fmla="*/ 5328319 w 7106314"/>
              <a:gd name="connsiteY1132" fmla="*/ 1629398 h 6019653"/>
              <a:gd name="connsiteX1133" fmla="*/ 5303785 w 7106314"/>
              <a:gd name="connsiteY1133" fmla="*/ 1614399 h 6019653"/>
              <a:gd name="connsiteX1134" fmla="*/ 5282137 w 7106314"/>
              <a:gd name="connsiteY1134" fmla="*/ 1600901 h 6019653"/>
              <a:gd name="connsiteX1135" fmla="*/ 5259047 w 7106314"/>
              <a:gd name="connsiteY1135" fmla="*/ 1585901 h 6019653"/>
              <a:gd name="connsiteX1136" fmla="*/ 5185444 w 7106314"/>
              <a:gd name="connsiteY1136" fmla="*/ 1543904 h 6019653"/>
              <a:gd name="connsiteX1137" fmla="*/ 5116171 w 7106314"/>
              <a:gd name="connsiteY1137" fmla="*/ 1498906 h 6019653"/>
              <a:gd name="connsiteX1138" fmla="*/ 5019479 w 7106314"/>
              <a:gd name="connsiteY1138" fmla="*/ 1440409 h 6019653"/>
              <a:gd name="connsiteX1139" fmla="*/ 4922785 w 7106314"/>
              <a:gd name="connsiteY1139" fmla="*/ 1380412 h 6019653"/>
              <a:gd name="connsiteX1140" fmla="*/ 4849184 w 7106314"/>
              <a:gd name="connsiteY1140" fmla="*/ 1330916 h 6019653"/>
              <a:gd name="connsiteX1141" fmla="*/ 4777025 w 7106314"/>
              <a:gd name="connsiteY1141" fmla="*/ 1279918 h 6019653"/>
              <a:gd name="connsiteX1142" fmla="*/ 4642809 w 7106314"/>
              <a:gd name="connsiteY1142" fmla="*/ 1183924 h 6019653"/>
              <a:gd name="connsiteX1143" fmla="*/ 4559105 w 7106314"/>
              <a:gd name="connsiteY1143" fmla="*/ 1119427 h 6019653"/>
              <a:gd name="connsiteX1144" fmla="*/ 4547559 w 7106314"/>
              <a:gd name="connsiteY1144" fmla="*/ 1108928 h 6019653"/>
              <a:gd name="connsiteX1145" fmla="*/ 4534571 w 7106314"/>
              <a:gd name="connsiteY1145" fmla="*/ 1101428 h 6019653"/>
              <a:gd name="connsiteX1146" fmla="*/ 4518695 w 7106314"/>
              <a:gd name="connsiteY1146" fmla="*/ 1087929 h 6019653"/>
              <a:gd name="connsiteX1147" fmla="*/ 4502821 w 7106314"/>
              <a:gd name="connsiteY1147" fmla="*/ 1074430 h 6019653"/>
              <a:gd name="connsiteX1148" fmla="*/ 4485503 w 7106314"/>
              <a:gd name="connsiteY1148" fmla="*/ 1057931 h 6019653"/>
              <a:gd name="connsiteX1149" fmla="*/ 4465299 w 7106314"/>
              <a:gd name="connsiteY1149" fmla="*/ 1044431 h 6019653"/>
              <a:gd name="connsiteX1150" fmla="*/ 4397469 w 7106314"/>
              <a:gd name="connsiteY1150" fmla="*/ 982935 h 6019653"/>
              <a:gd name="connsiteX1151" fmla="*/ 4383037 w 7106314"/>
              <a:gd name="connsiteY1151" fmla="*/ 972435 h 6019653"/>
              <a:gd name="connsiteX1152" fmla="*/ 4371491 w 7106314"/>
              <a:gd name="connsiteY1152" fmla="*/ 961936 h 6019653"/>
              <a:gd name="connsiteX1153" fmla="*/ 4305105 w 7106314"/>
              <a:gd name="connsiteY1153" fmla="*/ 901940 h 6019653"/>
              <a:gd name="connsiteX1154" fmla="*/ 4254595 w 7106314"/>
              <a:gd name="connsiteY1154" fmla="*/ 862942 h 6019653"/>
              <a:gd name="connsiteX1155" fmla="*/ 4248822 w 7106314"/>
              <a:gd name="connsiteY1155" fmla="*/ 856942 h 6019653"/>
              <a:gd name="connsiteX1156" fmla="*/ 4243049 w 7106314"/>
              <a:gd name="connsiteY1156" fmla="*/ 855442 h 6019653"/>
              <a:gd name="connsiteX1157" fmla="*/ 4237277 w 7106314"/>
              <a:gd name="connsiteY1157" fmla="*/ 850942 h 6019653"/>
              <a:gd name="connsiteX1158" fmla="*/ 4206969 w 7106314"/>
              <a:gd name="connsiteY1158" fmla="*/ 843442 h 6019653"/>
              <a:gd name="connsiteX1159" fmla="*/ 4186765 w 7106314"/>
              <a:gd name="connsiteY1159" fmla="*/ 823944 h 6019653"/>
              <a:gd name="connsiteX1160" fmla="*/ 4166560 w 7106314"/>
              <a:gd name="connsiteY1160" fmla="*/ 801445 h 6019653"/>
              <a:gd name="connsiteX1161" fmla="*/ 4159345 w 7106314"/>
              <a:gd name="connsiteY1161" fmla="*/ 789445 h 6019653"/>
              <a:gd name="connsiteX1162" fmla="*/ 4149242 w 7106314"/>
              <a:gd name="connsiteY1162" fmla="*/ 777446 h 6019653"/>
              <a:gd name="connsiteX1163" fmla="*/ 4137697 w 7106314"/>
              <a:gd name="connsiteY1163" fmla="*/ 769947 h 6019653"/>
              <a:gd name="connsiteX1164" fmla="*/ 4123265 w 7106314"/>
              <a:gd name="connsiteY1164" fmla="*/ 763947 h 6019653"/>
              <a:gd name="connsiteX1165" fmla="*/ 4118936 w 7106314"/>
              <a:gd name="connsiteY1165" fmla="*/ 760947 h 6019653"/>
              <a:gd name="connsiteX1166" fmla="*/ 4116049 w 7106314"/>
              <a:gd name="connsiteY1166" fmla="*/ 759447 h 6019653"/>
              <a:gd name="connsiteX1167" fmla="*/ 4113163 w 7106314"/>
              <a:gd name="connsiteY1167" fmla="*/ 754948 h 6019653"/>
              <a:gd name="connsiteX1168" fmla="*/ 4110277 w 7106314"/>
              <a:gd name="connsiteY1168" fmla="*/ 753447 h 6019653"/>
              <a:gd name="connsiteX1169" fmla="*/ 4105947 w 7106314"/>
              <a:gd name="connsiteY1169" fmla="*/ 748948 h 6019653"/>
              <a:gd name="connsiteX1170" fmla="*/ 4100174 w 7106314"/>
              <a:gd name="connsiteY1170" fmla="*/ 747448 h 6019653"/>
              <a:gd name="connsiteX1171" fmla="*/ 4092959 w 7106314"/>
              <a:gd name="connsiteY1171" fmla="*/ 742948 h 6019653"/>
              <a:gd name="connsiteX1172" fmla="*/ 4095845 w 7106314"/>
              <a:gd name="connsiteY1172" fmla="*/ 754948 h 6019653"/>
              <a:gd name="connsiteX1173" fmla="*/ 4105947 w 7106314"/>
              <a:gd name="connsiteY1173" fmla="*/ 765447 h 6019653"/>
              <a:gd name="connsiteX1174" fmla="*/ 4116049 w 7106314"/>
              <a:gd name="connsiteY1174" fmla="*/ 772947 h 6019653"/>
              <a:gd name="connsiteX1175" fmla="*/ 4123265 w 7106314"/>
              <a:gd name="connsiteY1175" fmla="*/ 780446 h 6019653"/>
              <a:gd name="connsiteX1176" fmla="*/ 4139141 w 7106314"/>
              <a:gd name="connsiteY1176" fmla="*/ 798445 h 6019653"/>
              <a:gd name="connsiteX1177" fmla="*/ 4155015 w 7106314"/>
              <a:gd name="connsiteY1177" fmla="*/ 814944 h 6019653"/>
              <a:gd name="connsiteX1178" fmla="*/ 4150686 w 7106314"/>
              <a:gd name="connsiteY1178" fmla="*/ 817944 h 6019653"/>
              <a:gd name="connsiteX1179" fmla="*/ 4131924 w 7106314"/>
              <a:gd name="connsiteY1179" fmla="*/ 811945 h 6019653"/>
              <a:gd name="connsiteX1180" fmla="*/ 4131924 w 7106314"/>
              <a:gd name="connsiteY1180" fmla="*/ 823944 h 6019653"/>
              <a:gd name="connsiteX1181" fmla="*/ 4137697 w 7106314"/>
              <a:gd name="connsiteY1181" fmla="*/ 832943 h 6019653"/>
              <a:gd name="connsiteX1182" fmla="*/ 4144913 w 7106314"/>
              <a:gd name="connsiteY1182" fmla="*/ 838943 h 6019653"/>
              <a:gd name="connsiteX1183" fmla="*/ 4149242 w 7106314"/>
              <a:gd name="connsiteY1183" fmla="*/ 849442 h 6019653"/>
              <a:gd name="connsiteX1184" fmla="*/ 4149242 w 7106314"/>
              <a:gd name="connsiteY1184" fmla="*/ 861441 h 6019653"/>
              <a:gd name="connsiteX1185" fmla="*/ 4160787 w 7106314"/>
              <a:gd name="connsiteY1185" fmla="*/ 862942 h 6019653"/>
              <a:gd name="connsiteX1186" fmla="*/ 4166560 w 7106314"/>
              <a:gd name="connsiteY1186" fmla="*/ 867441 h 6019653"/>
              <a:gd name="connsiteX1187" fmla="*/ 4170890 w 7106314"/>
              <a:gd name="connsiteY1187" fmla="*/ 874941 h 6019653"/>
              <a:gd name="connsiteX1188" fmla="*/ 4172333 w 7106314"/>
              <a:gd name="connsiteY1188" fmla="*/ 885440 h 6019653"/>
              <a:gd name="connsiteX1189" fmla="*/ 4173777 w 7106314"/>
              <a:gd name="connsiteY1189" fmla="*/ 892940 h 6019653"/>
              <a:gd name="connsiteX1190" fmla="*/ 4173103 w 7106314"/>
              <a:gd name="connsiteY1190" fmla="*/ 893407 h 6019653"/>
              <a:gd name="connsiteX1191" fmla="*/ 4172333 w 7106314"/>
              <a:gd name="connsiteY1191" fmla="*/ 892940 h 6019653"/>
              <a:gd name="connsiteX1192" fmla="*/ 4172596 w 7106314"/>
              <a:gd name="connsiteY1192" fmla="*/ 893758 h 6019653"/>
              <a:gd name="connsiteX1193" fmla="*/ 4165117 w 7106314"/>
              <a:gd name="connsiteY1193" fmla="*/ 898940 h 6019653"/>
              <a:gd name="connsiteX1194" fmla="*/ 4166560 w 7106314"/>
              <a:gd name="connsiteY1194" fmla="*/ 901940 h 6019653"/>
              <a:gd name="connsiteX1195" fmla="*/ 4168004 w 7106314"/>
              <a:gd name="connsiteY1195" fmla="*/ 903439 h 6019653"/>
              <a:gd name="connsiteX1196" fmla="*/ 4170890 w 7106314"/>
              <a:gd name="connsiteY1196" fmla="*/ 906439 h 6019653"/>
              <a:gd name="connsiteX1197" fmla="*/ 4173777 w 7106314"/>
              <a:gd name="connsiteY1197" fmla="*/ 909439 h 6019653"/>
              <a:gd name="connsiteX1198" fmla="*/ 4173777 w 7106314"/>
              <a:gd name="connsiteY1198" fmla="*/ 901940 h 6019653"/>
              <a:gd name="connsiteX1199" fmla="*/ 4173777 w 7106314"/>
              <a:gd name="connsiteY1199" fmla="*/ 897439 h 6019653"/>
              <a:gd name="connsiteX1200" fmla="*/ 4172596 w 7106314"/>
              <a:gd name="connsiteY1200" fmla="*/ 893758 h 6019653"/>
              <a:gd name="connsiteX1201" fmla="*/ 4173103 w 7106314"/>
              <a:gd name="connsiteY1201" fmla="*/ 893407 h 6019653"/>
              <a:gd name="connsiteX1202" fmla="*/ 4189651 w 7106314"/>
              <a:gd name="connsiteY1202" fmla="*/ 903439 h 6019653"/>
              <a:gd name="connsiteX1203" fmla="*/ 4204083 w 7106314"/>
              <a:gd name="connsiteY1203" fmla="*/ 915438 h 6019653"/>
              <a:gd name="connsiteX1204" fmla="*/ 4217072 w 7106314"/>
              <a:gd name="connsiteY1204" fmla="*/ 931938 h 6019653"/>
              <a:gd name="connsiteX1205" fmla="*/ 4231504 w 7106314"/>
              <a:gd name="connsiteY1205" fmla="*/ 946937 h 6019653"/>
              <a:gd name="connsiteX1206" fmla="*/ 4225731 w 7106314"/>
              <a:gd name="connsiteY1206" fmla="*/ 952937 h 6019653"/>
              <a:gd name="connsiteX1207" fmla="*/ 4221401 w 7106314"/>
              <a:gd name="connsiteY1207" fmla="*/ 958936 h 6019653"/>
              <a:gd name="connsiteX1208" fmla="*/ 4222845 w 7106314"/>
              <a:gd name="connsiteY1208" fmla="*/ 961936 h 6019653"/>
              <a:gd name="connsiteX1209" fmla="*/ 4227174 w 7106314"/>
              <a:gd name="connsiteY1209" fmla="*/ 966436 h 6019653"/>
              <a:gd name="connsiteX1210" fmla="*/ 4231504 w 7106314"/>
              <a:gd name="connsiteY1210" fmla="*/ 970936 h 6019653"/>
              <a:gd name="connsiteX1211" fmla="*/ 4234390 w 7106314"/>
              <a:gd name="connsiteY1211" fmla="*/ 975435 h 6019653"/>
              <a:gd name="connsiteX1212" fmla="*/ 4240163 w 7106314"/>
              <a:gd name="connsiteY1212" fmla="*/ 976935 h 6019653"/>
              <a:gd name="connsiteX1213" fmla="*/ 4247379 w 7106314"/>
              <a:gd name="connsiteY1213" fmla="*/ 981435 h 6019653"/>
              <a:gd name="connsiteX1214" fmla="*/ 4250265 w 7106314"/>
              <a:gd name="connsiteY1214" fmla="*/ 984435 h 6019653"/>
              <a:gd name="connsiteX1215" fmla="*/ 4251602 w 7106314"/>
              <a:gd name="connsiteY1215" fmla="*/ 985824 h 6019653"/>
              <a:gd name="connsiteX1216" fmla="*/ 4251602 w 7106314"/>
              <a:gd name="connsiteY1216" fmla="*/ 983945 h 6019653"/>
              <a:gd name="connsiteX1217" fmla="*/ 4253045 w 7106314"/>
              <a:gd name="connsiteY1217" fmla="*/ 977945 h 6019653"/>
              <a:gd name="connsiteX1218" fmla="*/ 4255932 w 7106314"/>
              <a:gd name="connsiteY1218" fmla="*/ 973446 h 6019653"/>
              <a:gd name="connsiteX1219" fmla="*/ 4258818 w 7106314"/>
              <a:gd name="connsiteY1219" fmla="*/ 971946 h 6019653"/>
              <a:gd name="connsiteX1220" fmla="*/ 4264591 w 7106314"/>
              <a:gd name="connsiteY1220" fmla="*/ 971946 h 6019653"/>
              <a:gd name="connsiteX1221" fmla="*/ 4273250 w 7106314"/>
              <a:gd name="connsiteY1221" fmla="*/ 971946 h 6019653"/>
              <a:gd name="connsiteX1222" fmla="*/ 4313659 w 7106314"/>
              <a:gd name="connsiteY1222" fmla="*/ 980945 h 6019653"/>
              <a:gd name="connsiteX1223" fmla="*/ 4351181 w 7106314"/>
              <a:gd name="connsiteY1223" fmla="*/ 997445 h 6019653"/>
              <a:gd name="connsiteX1224" fmla="*/ 4374273 w 7106314"/>
              <a:gd name="connsiteY1224" fmla="*/ 1007944 h 6019653"/>
              <a:gd name="connsiteX1225" fmla="*/ 4400249 w 7106314"/>
              <a:gd name="connsiteY1225" fmla="*/ 1018444 h 6019653"/>
              <a:gd name="connsiteX1226" fmla="*/ 4391591 w 7106314"/>
              <a:gd name="connsiteY1226" fmla="*/ 1021443 h 6019653"/>
              <a:gd name="connsiteX1227" fmla="*/ 4382931 w 7106314"/>
              <a:gd name="connsiteY1227" fmla="*/ 1021443 h 6019653"/>
              <a:gd name="connsiteX1228" fmla="*/ 4372829 w 7106314"/>
              <a:gd name="connsiteY1228" fmla="*/ 1021443 h 6019653"/>
              <a:gd name="connsiteX1229" fmla="*/ 4362727 w 7106314"/>
              <a:gd name="connsiteY1229" fmla="*/ 1019943 h 6019653"/>
              <a:gd name="connsiteX1230" fmla="*/ 4388704 w 7106314"/>
              <a:gd name="connsiteY1230" fmla="*/ 1037942 h 6019653"/>
              <a:gd name="connsiteX1231" fmla="*/ 4413238 w 7106314"/>
              <a:gd name="connsiteY1231" fmla="*/ 1052941 h 6019653"/>
              <a:gd name="connsiteX1232" fmla="*/ 4439215 w 7106314"/>
              <a:gd name="connsiteY1232" fmla="*/ 1066441 h 6019653"/>
              <a:gd name="connsiteX1233" fmla="*/ 4462306 w 7106314"/>
              <a:gd name="connsiteY1233" fmla="*/ 1084440 h 6019653"/>
              <a:gd name="connsiteX1234" fmla="*/ 4462306 w 7106314"/>
              <a:gd name="connsiteY1234" fmla="*/ 1087440 h 6019653"/>
              <a:gd name="connsiteX1235" fmla="*/ 4462306 w 7106314"/>
              <a:gd name="connsiteY1235" fmla="*/ 1088939 h 6019653"/>
              <a:gd name="connsiteX1236" fmla="*/ 4417568 w 7106314"/>
              <a:gd name="connsiteY1236" fmla="*/ 1088939 h 6019653"/>
              <a:gd name="connsiteX1237" fmla="*/ 4413238 w 7106314"/>
              <a:gd name="connsiteY1237" fmla="*/ 1088939 h 6019653"/>
              <a:gd name="connsiteX1238" fmla="*/ 4411795 w 7106314"/>
              <a:gd name="connsiteY1238" fmla="*/ 1084440 h 6019653"/>
              <a:gd name="connsiteX1239" fmla="*/ 4395919 w 7106314"/>
              <a:gd name="connsiteY1239" fmla="*/ 1070940 h 6019653"/>
              <a:gd name="connsiteX1240" fmla="*/ 4378601 w 7106314"/>
              <a:gd name="connsiteY1240" fmla="*/ 1060441 h 6019653"/>
              <a:gd name="connsiteX1241" fmla="*/ 4358397 w 7106314"/>
              <a:gd name="connsiteY1241" fmla="*/ 1052941 h 6019653"/>
              <a:gd name="connsiteX1242" fmla="*/ 4339636 w 7106314"/>
              <a:gd name="connsiteY1242" fmla="*/ 1046942 h 6019653"/>
              <a:gd name="connsiteX1243" fmla="*/ 4319431 w 7106314"/>
              <a:gd name="connsiteY1243" fmla="*/ 1037942 h 6019653"/>
              <a:gd name="connsiteX1244" fmla="*/ 4317988 w 7106314"/>
              <a:gd name="connsiteY1244" fmla="*/ 1037942 h 6019653"/>
              <a:gd name="connsiteX1245" fmla="*/ 4315777 w 7106314"/>
              <a:gd name="connsiteY1245" fmla="*/ 1039092 h 6019653"/>
              <a:gd name="connsiteX1246" fmla="*/ 4319537 w 7106314"/>
              <a:gd name="connsiteY1246" fmla="*/ 1045932 h 6019653"/>
              <a:gd name="connsiteX1247" fmla="*/ 4325310 w 7106314"/>
              <a:gd name="connsiteY1247" fmla="*/ 1056431 h 6019653"/>
              <a:gd name="connsiteX1248" fmla="*/ 4333969 w 7106314"/>
              <a:gd name="connsiteY1248" fmla="*/ 1063931 h 6019653"/>
              <a:gd name="connsiteX1249" fmla="*/ 4346958 w 7106314"/>
              <a:gd name="connsiteY1249" fmla="*/ 1068430 h 6019653"/>
              <a:gd name="connsiteX1250" fmla="*/ 4355617 w 7106314"/>
              <a:gd name="connsiteY1250" fmla="*/ 1074430 h 6019653"/>
              <a:gd name="connsiteX1251" fmla="*/ 4368675 w 7106314"/>
              <a:gd name="connsiteY1251" fmla="*/ 1073073 h 6019653"/>
              <a:gd name="connsiteX1252" fmla="*/ 4369567 w 7106314"/>
              <a:gd name="connsiteY1252" fmla="*/ 1074929 h 6019653"/>
              <a:gd name="connsiteX1253" fmla="*/ 4368605 w 7106314"/>
              <a:gd name="connsiteY1253" fmla="*/ 1078930 h 6019653"/>
              <a:gd name="connsiteX1254" fmla="*/ 4365719 w 7106314"/>
              <a:gd name="connsiteY1254" fmla="*/ 1084929 h 6019653"/>
              <a:gd name="connsiteX1255" fmla="*/ 4368605 w 7106314"/>
              <a:gd name="connsiteY1255" fmla="*/ 1087929 h 6019653"/>
              <a:gd name="connsiteX1256" fmla="*/ 4370049 w 7106314"/>
              <a:gd name="connsiteY1256" fmla="*/ 1092428 h 6019653"/>
              <a:gd name="connsiteX1257" fmla="*/ 4375821 w 7106314"/>
              <a:gd name="connsiteY1257" fmla="*/ 1096929 h 6019653"/>
              <a:gd name="connsiteX1258" fmla="*/ 4381595 w 7106314"/>
              <a:gd name="connsiteY1258" fmla="*/ 1102928 h 6019653"/>
              <a:gd name="connsiteX1259" fmla="*/ 4383037 w 7106314"/>
              <a:gd name="connsiteY1259" fmla="*/ 1096929 h 6019653"/>
              <a:gd name="connsiteX1260" fmla="*/ 4383037 w 7106314"/>
              <a:gd name="connsiteY1260" fmla="*/ 1092428 h 6019653"/>
              <a:gd name="connsiteX1261" fmla="*/ 4381595 w 7106314"/>
              <a:gd name="connsiteY1261" fmla="*/ 1087929 h 6019653"/>
              <a:gd name="connsiteX1262" fmla="*/ 4377265 w 7106314"/>
              <a:gd name="connsiteY1262" fmla="*/ 1086429 h 6019653"/>
              <a:gd name="connsiteX1263" fmla="*/ 4375821 w 7106314"/>
              <a:gd name="connsiteY1263" fmla="*/ 1081930 h 6019653"/>
              <a:gd name="connsiteX1264" fmla="*/ 4371491 w 7106314"/>
              <a:gd name="connsiteY1264" fmla="*/ 1080429 h 6019653"/>
              <a:gd name="connsiteX1265" fmla="*/ 4370049 w 7106314"/>
              <a:gd name="connsiteY1265" fmla="*/ 1075930 h 6019653"/>
              <a:gd name="connsiteX1266" fmla="*/ 4369567 w 7106314"/>
              <a:gd name="connsiteY1266" fmla="*/ 1074929 h 6019653"/>
              <a:gd name="connsiteX1267" fmla="*/ 4370049 w 7106314"/>
              <a:gd name="connsiteY1267" fmla="*/ 1072930 h 6019653"/>
              <a:gd name="connsiteX1268" fmla="*/ 4368675 w 7106314"/>
              <a:gd name="connsiteY1268" fmla="*/ 1073073 h 6019653"/>
              <a:gd name="connsiteX1269" fmla="*/ 4368605 w 7106314"/>
              <a:gd name="connsiteY1269" fmla="*/ 1072930 h 6019653"/>
              <a:gd name="connsiteX1270" fmla="*/ 4368605 w 7106314"/>
              <a:gd name="connsiteY1270" fmla="*/ 1065930 h 6019653"/>
              <a:gd name="connsiteX1271" fmla="*/ 4374378 w 7106314"/>
              <a:gd name="connsiteY1271" fmla="*/ 1069930 h 6019653"/>
              <a:gd name="connsiteX1272" fmla="*/ 4381595 w 7106314"/>
              <a:gd name="connsiteY1272" fmla="*/ 1074430 h 6019653"/>
              <a:gd name="connsiteX1273" fmla="*/ 4455196 w 7106314"/>
              <a:gd name="connsiteY1273" fmla="*/ 1137426 h 6019653"/>
              <a:gd name="connsiteX1274" fmla="*/ 4459526 w 7106314"/>
              <a:gd name="connsiteY1274" fmla="*/ 1141926 h 6019653"/>
              <a:gd name="connsiteX1275" fmla="*/ 4465299 w 7106314"/>
              <a:gd name="connsiteY1275" fmla="*/ 1144926 h 6019653"/>
              <a:gd name="connsiteX1276" fmla="*/ 4471071 w 7106314"/>
              <a:gd name="connsiteY1276" fmla="*/ 1147926 h 6019653"/>
              <a:gd name="connsiteX1277" fmla="*/ 4479731 w 7106314"/>
              <a:gd name="connsiteY1277" fmla="*/ 1147926 h 6019653"/>
              <a:gd name="connsiteX1278" fmla="*/ 4492719 w 7106314"/>
              <a:gd name="connsiteY1278" fmla="*/ 1150926 h 6019653"/>
              <a:gd name="connsiteX1279" fmla="*/ 4504264 w 7106314"/>
              <a:gd name="connsiteY1279" fmla="*/ 1159925 h 6019653"/>
              <a:gd name="connsiteX1280" fmla="*/ 4515809 w 7106314"/>
              <a:gd name="connsiteY1280" fmla="*/ 1170424 h 6019653"/>
              <a:gd name="connsiteX1281" fmla="*/ 4528799 w 7106314"/>
              <a:gd name="connsiteY1281" fmla="*/ 1177924 h 6019653"/>
              <a:gd name="connsiteX1282" fmla="*/ 4540344 w 7106314"/>
              <a:gd name="connsiteY1282" fmla="*/ 1185423 h 6019653"/>
              <a:gd name="connsiteX1283" fmla="*/ 4553332 w 7106314"/>
              <a:gd name="connsiteY1283" fmla="*/ 1189923 h 6019653"/>
              <a:gd name="connsiteX1284" fmla="*/ 4579309 w 7106314"/>
              <a:gd name="connsiteY1284" fmla="*/ 1200422 h 6019653"/>
              <a:gd name="connsiteX1285" fmla="*/ 4602400 w 7106314"/>
              <a:gd name="connsiteY1285" fmla="*/ 1212422 h 6019653"/>
              <a:gd name="connsiteX1286" fmla="*/ 4661571 w 7106314"/>
              <a:gd name="connsiteY1286" fmla="*/ 1246920 h 6019653"/>
              <a:gd name="connsiteX1287" fmla="*/ 4719298 w 7106314"/>
              <a:gd name="connsiteY1287" fmla="*/ 1275418 h 6019653"/>
              <a:gd name="connsiteX1288" fmla="*/ 4727957 w 7106314"/>
              <a:gd name="connsiteY1288" fmla="*/ 1279918 h 6019653"/>
              <a:gd name="connsiteX1289" fmla="*/ 4735173 w 7106314"/>
              <a:gd name="connsiteY1289" fmla="*/ 1282918 h 6019653"/>
              <a:gd name="connsiteX1290" fmla="*/ 4846297 w 7106314"/>
              <a:gd name="connsiteY1290" fmla="*/ 1353414 h 6019653"/>
              <a:gd name="connsiteX1291" fmla="*/ 4866502 w 7106314"/>
              <a:gd name="connsiteY1291" fmla="*/ 1366914 h 6019653"/>
              <a:gd name="connsiteX1292" fmla="*/ 4888149 w 7106314"/>
              <a:gd name="connsiteY1292" fmla="*/ 1380412 h 6019653"/>
              <a:gd name="connsiteX1293" fmla="*/ 4922785 w 7106314"/>
              <a:gd name="connsiteY1293" fmla="*/ 1407411 h 6019653"/>
              <a:gd name="connsiteX1294" fmla="*/ 4961751 w 7106314"/>
              <a:gd name="connsiteY1294" fmla="*/ 1429910 h 6019653"/>
              <a:gd name="connsiteX1295" fmla="*/ 4976183 w 7106314"/>
              <a:gd name="connsiteY1295" fmla="*/ 1440409 h 6019653"/>
              <a:gd name="connsiteX1296" fmla="*/ 4986285 w 7106314"/>
              <a:gd name="connsiteY1296" fmla="*/ 1452408 h 6019653"/>
              <a:gd name="connsiteX1297" fmla="*/ 4997831 w 7106314"/>
              <a:gd name="connsiteY1297" fmla="*/ 1464408 h 6019653"/>
              <a:gd name="connsiteX1298" fmla="*/ 5016593 w 7106314"/>
              <a:gd name="connsiteY1298" fmla="*/ 1480907 h 6019653"/>
              <a:gd name="connsiteX1299" fmla="*/ 5033911 w 7106314"/>
              <a:gd name="connsiteY1299" fmla="*/ 1498906 h 6019653"/>
              <a:gd name="connsiteX1300" fmla="*/ 5059888 w 7106314"/>
              <a:gd name="connsiteY1300" fmla="*/ 1522905 h 6019653"/>
              <a:gd name="connsiteX1301" fmla="*/ 5085865 w 7106314"/>
              <a:gd name="connsiteY1301" fmla="*/ 1540904 h 6019653"/>
              <a:gd name="connsiteX1302" fmla="*/ 5113285 w 7106314"/>
              <a:gd name="connsiteY1302" fmla="*/ 1560402 h 6019653"/>
              <a:gd name="connsiteX1303" fmla="*/ 5140706 w 7106314"/>
              <a:gd name="connsiteY1303" fmla="*/ 1579902 h 6019653"/>
              <a:gd name="connsiteX1304" fmla="*/ 5163797 w 7106314"/>
              <a:gd name="connsiteY1304" fmla="*/ 1603900 h 6019653"/>
              <a:gd name="connsiteX1305" fmla="*/ 5181115 w 7106314"/>
              <a:gd name="connsiteY1305" fmla="*/ 1620399 h 6019653"/>
              <a:gd name="connsiteX1306" fmla="*/ 5201319 w 7106314"/>
              <a:gd name="connsiteY1306" fmla="*/ 1632398 h 6019653"/>
              <a:gd name="connsiteX1307" fmla="*/ 5218637 w 7106314"/>
              <a:gd name="connsiteY1307" fmla="*/ 1645898 h 6019653"/>
              <a:gd name="connsiteX1308" fmla="*/ 5261933 w 7106314"/>
              <a:gd name="connsiteY1308" fmla="*/ 1675896 h 6019653"/>
              <a:gd name="connsiteX1309" fmla="*/ 5267705 w 7106314"/>
              <a:gd name="connsiteY1309" fmla="*/ 1681896 h 6019653"/>
              <a:gd name="connsiteX1310" fmla="*/ 5270592 w 7106314"/>
              <a:gd name="connsiteY1310" fmla="*/ 1687896 h 6019653"/>
              <a:gd name="connsiteX1311" fmla="*/ 5274921 w 7106314"/>
              <a:gd name="connsiteY1311" fmla="*/ 1693895 h 6019653"/>
              <a:gd name="connsiteX1312" fmla="*/ 5207092 w 7106314"/>
              <a:gd name="connsiteY1312" fmla="*/ 1654897 h 6019653"/>
              <a:gd name="connsiteX1313" fmla="*/ 5137819 w 7106314"/>
              <a:gd name="connsiteY1313" fmla="*/ 1612900 h 6019653"/>
              <a:gd name="connsiteX1314" fmla="*/ 5071433 w 7106314"/>
              <a:gd name="connsiteY1314" fmla="*/ 1572402 h 6019653"/>
              <a:gd name="connsiteX1315" fmla="*/ 5067103 w 7106314"/>
              <a:gd name="connsiteY1315" fmla="*/ 1576902 h 6019653"/>
              <a:gd name="connsiteX1316" fmla="*/ 5088751 w 7106314"/>
              <a:gd name="connsiteY1316" fmla="*/ 1611399 h 6019653"/>
              <a:gd name="connsiteX1317" fmla="*/ 5113285 w 7106314"/>
              <a:gd name="connsiteY1317" fmla="*/ 1618899 h 6019653"/>
              <a:gd name="connsiteX1318" fmla="*/ 5130603 w 7106314"/>
              <a:gd name="connsiteY1318" fmla="*/ 1632398 h 6019653"/>
              <a:gd name="connsiteX1319" fmla="*/ 5140706 w 7106314"/>
              <a:gd name="connsiteY1319" fmla="*/ 1651898 h 6019653"/>
              <a:gd name="connsiteX1320" fmla="*/ 5143592 w 7106314"/>
              <a:gd name="connsiteY1320" fmla="*/ 1648898 h 6019653"/>
              <a:gd name="connsiteX1321" fmla="*/ 5147921 w 7106314"/>
              <a:gd name="connsiteY1321" fmla="*/ 1648898 h 6019653"/>
              <a:gd name="connsiteX1322" fmla="*/ 5147921 w 7106314"/>
              <a:gd name="connsiteY1322" fmla="*/ 1647397 h 6019653"/>
              <a:gd name="connsiteX1323" fmla="*/ 5186887 w 7106314"/>
              <a:gd name="connsiteY1323" fmla="*/ 1663897 h 6019653"/>
              <a:gd name="connsiteX1324" fmla="*/ 5182557 w 7106314"/>
              <a:gd name="connsiteY1324" fmla="*/ 1665396 h 6019653"/>
              <a:gd name="connsiteX1325" fmla="*/ 5176785 w 7106314"/>
              <a:gd name="connsiteY1325" fmla="*/ 1666897 h 6019653"/>
              <a:gd name="connsiteX1326" fmla="*/ 5171012 w 7106314"/>
              <a:gd name="connsiteY1326" fmla="*/ 1669897 h 6019653"/>
              <a:gd name="connsiteX1327" fmla="*/ 5163797 w 7106314"/>
              <a:gd name="connsiteY1327" fmla="*/ 1674396 h 6019653"/>
              <a:gd name="connsiteX1328" fmla="*/ 5192660 w 7106314"/>
              <a:gd name="connsiteY1328" fmla="*/ 1698395 h 6019653"/>
              <a:gd name="connsiteX1329" fmla="*/ 5224410 w 7106314"/>
              <a:gd name="connsiteY1329" fmla="*/ 1717894 h 6019653"/>
              <a:gd name="connsiteX1330" fmla="*/ 5257603 w 7106314"/>
              <a:gd name="connsiteY1330" fmla="*/ 1732893 h 6019653"/>
              <a:gd name="connsiteX1331" fmla="*/ 5257603 w 7106314"/>
              <a:gd name="connsiteY1331" fmla="*/ 1740392 h 6019653"/>
              <a:gd name="connsiteX1332" fmla="*/ 5259047 w 7106314"/>
              <a:gd name="connsiteY1332" fmla="*/ 1744892 h 6019653"/>
              <a:gd name="connsiteX1333" fmla="*/ 5263375 w 7106314"/>
              <a:gd name="connsiteY1333" fmla="*/ 1750892 h 6019653"/>
              <a:gd name="connsiteX1334" fmla="*/ 5267705 w 7106314"/>
              <a:gd name="connsiteY1334" fmla="*/ 1752392 h 6019653"/>
              <a:gd name="connsiteX1335" fmla="*/ 5273478 w 7106314"/>
              <a:gd name="connsiteY1335" fmla="*/ 1752392 h 6019653"/>
              <a:gd name="connsiteX1336" fmla="*/ 5280693 w 7106314"/>
              <a:gd name="connsiteY1336" fmla="*/ 1752392 h 6019653"/>
              <a:gd name="connsiteX1337" fmla="*/ 5286467 w 7106314"/>
              <a:gd name="connsiteY1337" fmla="*/ 1767391 h 6019653"/>
              <a:gd name="connsiteX1338" fmla="*/ 5295125 w 7106314"/>
              <a:gd name="connsiteY1338" fmla="*/ 1780891 h 6019653"/>
              <a:gd name="connsiteX1339" fmla="*/ 5287910 w 7106314"/>
              <a:gd name="connsiteY1339" fmla="*/ 1777891 h 6019653"/>
              <a:gd name="connsiteX1340" fmla="*/ 5282137 w 7106314"/>
              <a:gd name="connsiteY1340" fmla="*/ 1774891 h 6019653"/>
              <a:gd name="connsiteX1341" fmla="*/ 5276365 w 7106314"/>
              <a:gd name="connsiteY1341" fmla="*/ 1771891 h 6019653"/>
              <a:gd name="connsiteX1342" fmla="*/ 5269148 w 7106314"/>
              <a:gd name="connsiteY1342" fmla="*/ 1767391 h 6019653"/>
              <a:gd name="connsiteX1343" fmla="*/ 5282137 w 7106314"/>
              <a:gd name="connsiteY1343" fmla="*/ 1786890 h 6019653"/>
              <a:gd name="connsiteX1344" fmla="*/ 5300898 w 7106314"/>
              <a:gd name="connsiteY1344" fmla="*/ 1795890 h 6019653"/>
              <a:gd name="connsiteX1345" fmla="*/ 5298011 w 7106314"/>
              <a:gd name="connsiteY1345" fmla="*/ 1795890 h 6019653"/>
              <a:gd name="connsiteX1346" fmla="*/ 5303785 w 7106314"/>
              <a:gd name="connsiteY1346" fmla="*/ 1801889 h 6019653"/>
              <a:gd name="connsiteX1347" fmla="*/ 5309557 w 7106314"/>
              <a:gd name="connsiteY1347" fmla="*/ 1807889 h 6019653"/>
              <a:gd name="connsiteX1348" fmla="*/ 5315330 w 7106314"/>
              <a:gd name="connsiteY1348" fmla="*/ 1813889 h 6019653"/>
              <a:gd name="connsiteX1349" fmla="*/ 5364705 w 7106314"/>
              <a:gd name="connsiteY1349" fmla="*/ 1846674 h 6019653"/>
              <a:gd name="connsiteX1350" fmla="*/ 5364398 w 7106314"/>
              <a:gd name="connsiteY1350" fmla="*/ 1846887 h 6019653"/>
              <a:gd name="connsiteX1351" fmla="*/ 5366429 w 7106314"/>
              <a:gd name="connsiteY1351" fmla="*/ 1848386 h 6019653"/>
              <a:gd name="connsiteX1352" fmla="*/ 5362955 w 7106314"/>
              <a:gd name="connsiteY1352" fmla="*/ 1848386 h 6019653"/>
              <a:gd name="connsiteX1353" fmla="*/ 5358625 w 7106314"/>
              <a:gd name="connsiteY1353" fmla="*/ 1846887 h 6019653"/>
              <a:gd name="connsiteX1354" fmla="*/ 5352853 w 7106314"/>
              <a:gd name="connsiteY1354" fmla="*/ 1846887 h 6019653"/>
              <a:gd name="connsiteX1355" fmla="*/ 5378829 w 7106314"/>
              <a:gd name="connsiteY1355" fmla="*/ 1870886 h 6019653"/>
              <a:gd name="connsiteX1356" fmla="*/ 5401921 w 7106314"/>
              <a:gd name="connsiteY1356" fmla="*/ 1890384 h 6019653"/>
              <a:gd name="connsiteX1357" fmla="*/ 5388933 w 7106314"/>
              <a:gd name="connsiteY1357" fmla="*/ 1887384 h 6019653"/>
              <a:gd name="connsiteX1358" fmla="*/ 5378829 w 7106314"/>
              <a:gd name="connsiteY1358" fmla="*/ 1878385 h 6019653"/>
              <a:gd name="connsiteX1359" fmla="*/ 5364398 w 7106314"/>
              <a:gd name="connsiteY1359" fmla="*/ 1876885 h 6019653"/>
              <a:gd name="connsiteX1360" fmla="*/ 5368728 w 7106314"/>
              <a:gd name="connsiteY1360" fmla="*/ 1882885 h 6019653"/>
              <a:gd name="connsiteX1361" fmla="*/ 5373057 w 7106314"/>
              <a:gd name="connsiteY1361" fmla="*/ 1887384 h 6019653"/>
              <a:gd name="connsiteX1362" fmla="*/ 5378829 w 7106314"/>
              <a:gd name="connsiteY1362" fmla="*/ 1893384 h 6019653"/>
              <a:gd name="connsiteX1363" fmla="*/ 5445216 w 7106314"/>
              <a:gd name="connsiteY1363" fmla="*/ 1935381 h 6019653"/>
              <a:gd name="connsiteX1364" fmla="*/ 5466864 w 7106314"/>
              <a:gd name="connsiteY1364" fmla="*/ 1945881 h 6019653"/>
              <a:gd name="connsiteX1365" fmla="*/ 5488057 w 7106314"/>
              <a:gd name="connsiteY1365" fmla="*/ 1941751 h 6019653"/>
              <a:gd name="connsiteX1366" fmla="*/ 5489955 w 7106314"/>
              <a:gd name="connsiteY1366" fmla="*/ 1944381 h 6019653"/>
              <a:gd name="connsiteX1367" fmla="*/ 5491751 w 7106314"/>
              <a:gd name="connsiteY1367" fmla="*/ 1945114 h 6019653"/>
              <a:gd name="connsiteX1368" fmla="*/ 5494284 w 7106314"/>
              <a:gd name="connsiteY1368" fmla="*/ 1950380 h 6019653"/>
              <a:gd name="connsiteX1369" fmla="*/ 5497171 w 7106314"/>
              <a:gd name="connsiteY1369" fmla="*/ 1956380 h 6019653"/>
              <a:gd name="connsiteX1370" fmla="*/ 5502943 w 7106314"/>
              <a:gd name="connsiteY1370" fmla="*/ 1962380 h 6019653"/>
              <a:gd name="connsiteX1371" fmla="*/ 5510159 w 7106314"/>
              <a:gd name="connsiteY1371" fmla="*/ 1968379 h 6019653"/>
              <a:gd name="connsiteX1372" fmla="*/ 5517375 w 7106314"/>
              <a:gd name="connsiteY1372" fmla="*/ 1969880 h 6019653"/>
              <a:gd name="connsiteX1373" fmla="*/ 5518819 w 7106314"/>
              <a:gd name="connsiteY1373" fmla="*/ 1972880 h 6019653"/>
              <a:gd name="connsiteX1374" fmla="*/ 5523147 w 7106314"/>
              <a:gd name="connsiteY1374" fmla="*/ 1972880 h 6019653"/>
              <a:gd name="connsiteX1375" fmla="*/ 5524591 w 7106314"/>
              <a:gd name="connsiteY1375" fmla="*/ 1969880 h 6019653"/>
              <a:gd name="connsiteX1376" fmla="*/ 5527477 w 7106314"/>
              <a:gd name="connsiteY1376" fmla="*/ 1968379 h 6019653"/>
              <a:gd name="connsiteX1377" fmla="*/ 5528920 w 7106314"/>
              <a:gd name="connsiteY1377" fmla="*/ 1966880 h 6019653"/>
              <a:gd name="connsiteX1378" fmla="*/ 5530364 w 7106314"/>
              <a:gd name="connsiteY1378" fmla="*/ 1960880 h 6019653"/>
              <a:gd name="connsiteX1379" fmla="*/ 5491751 w 7106314"/>
              <a:gd name="connsiteY1379" fmla="*/ 1945114 h 6019653"/>
              <a:gd name="connsiteX1380" fmla="*/ 5489955 w 7106314"/>
              <a:gd name="connsiteY1380" fmla="*/ 1941381 h 6019653"/>
              <a:gd name="connsiteX1381" fmla="*/ 5488057 w 7106314"/>
              <a:gd name="connsiteY1381" fmla="*/ 1941751 h 6019653"/>
              <a:gd name="connsiteX1382" fmla="*/ 5476966 w 7106314"/>
              <a:gd name="connsiteY1382" fmla="*/ 1926382 h 6019653"/>
              <a:gd name="connsiteX1383" fmla="*/ 5456761 w 7106314"/>
              <a:gd name="connsiteY1383" fmla="*/ 1911383 h 6019653"/>
              <a:gd name="connsiteX1384" fmla="*/ 5439443 w 7106314"/>
              <a:gd name="connsiteY1384" fmla="*/ 1899383 h 6019653"/>
              <a:gd name="connsiteX1385" fmla="*/ 5419239 w 7106314"/>
              <a:gd name="connsiteY1385" fmla="*/ 1887384 h 6019653"/>
              <a:gd name="connsiteX1386" fmla="*/ 5366429 w 7106314"/>
              <a:gd name="connsiteY1386" fmla="*/ 1848386 h 6019653"/>
              <a:gd name="connsiteX1387" fmla="*/ 5367285 w 7106314"/>
              <a:gd name="connsiteY1387" fmla="*/ 1848386 h 6019653"/>
              <a:gd name="connsiteX1388" fmla="*/ 5364705 w 7106314"/>
              <a:gd name="connsiteY1388" fmla="*/ 1846674 h 6019653"/>
              <a:gd name="connsiteX1389" fmla="*/ 5368728 w 7106314"/>
              <a:gd name="connsiteY1389" fmla="*/ 1843887 h 6019653"/>
              <a:gd name="connsiteX1390" fmla="*/ 5370171 w 7106314"/>
              <a:gd name="connsiteY1390" fmla="*/ 1842387 h 6019653"/>
              <a:gd name="connsiteX1391" fmla="*/ 5370171 w 7106314"/>
              <a:gd name="connsiteY1391" fmla="*/ 1840887 h 6019653"/>
              <a:gd name="connsiteX1392" fmla="*/ 5370171 w 7106314"/>
              <a:gd name="connsiteY1392" fmla="*/ 1837887 h 6019653"/>
              <a:gd name="connsiteX1393" fmla="*/ 5367285 w 7106314"/>
              <a:gd name="connsiteY1393" fmla="*/ 1834887 h 6019653"/>
              <a:gd name="connsiteX1394" fmla="*/ 5362955 w 7106314"/>
              <a:gd name="connsiteY1394" fmla="*/ 1830387 h 6019653"/>
              <a:gd name="connsiteX1395" fmla="*/ 5409137 w 7106314"/>
              <a:gd name="connsiteY1395" fmla="*/ 1855886 h 6019653"/>
              <a:gd name="connsiteX1396" fmla="*/ 5416353 w 7106314"/>
              <a:gd name="connsiteY1396" fmla="*/ 1860386 h 6019653"/>
              <a:gd name="connsiteX1397" fmla="*/ 5422125 w 7106314"/>
              <a:gd name="connsiteY1397" fmla="*/ 1866385 h 6019653"/>
              <a:gd name="connsiteX1398" fmla="*/ 5427897 w 7106314"/>
              <a:gd name="connsiteY1398" fmla="*/ 1872385 h 6019653"/>
              <a:gd name="connsiteX1399" fmla="*/ 5433671 w 7106314"/>
              <a:gd name="connsiteY1399" fmla="*/ 1875385 h 6019653"/>
              <a:gd name="connsiteX1400" fmla="*/ 5439443 w 7106314"/>
              <a:gd name="connsiteY1400" fmla="*/ 1872385 h 6019653"/>
              <a:gd name="connsiteX1401" fmla="*/ 5443773 w 7106314"/>
              <a:gd name="connsiteY1401" fmla="*/ 1870886 h 6019653"/>
              <a:gd name="connsiteX1402" fmla="*/ 5449546 w 7106314"/>
              <a:gd name="connsiteY1402" fmla="*/ 1866385 h 6019653"/>
              <a:gd name="connsiteX1403" fmla="*/ 5452432 w 7106314"/>
              <a:gd name="connsiteY1403" fmla="*/ 1863385 h 6019653"/>
              <a:gd name="connsiteX1404" fmla="*/ 5458205 w 7106314"/>
              <a:gd name="connsiteY1404" fmla="*/ 1858886 h 6019653"/>
              <a:gd name="connsiteX1405" fmla="*/ 5466864 w 7106314"/>
              <a:gd name="connsiteY1405" fmla="*/ 1869385 h 6019653"/>
              <a:gd name="connsiteX1406" fmla="*/ 5476966 w 7106314"/>
              <a:gd name="connsiteY1406" fmla="*/ 1876885 h 6019653"/>
              <a:gd name="connsiteX1407" fmla="*/ 5484182 w 7106314"/>
              <a:gd name="connsiteY1407" fmla="*/ 1888884 h 6019653"/>
              <a:gd name="connsiteX1408" fmla="*/ 5497171 w 7106314"/>
              <a:gd name="connsiteY1408" fmla="*/ 1887384 h 6019653"/>
              <a:gd name="connsiteX1409" fmla="*/ 5510159 w 7106314"/>
              <a:gd name="connsiteY1409" fmla="*/ 1893384 h 6019653"/>
              <a:gd name="connsiteX1410" fmla="*/ 5517375 w 7106314"/>
              <a:gd name="connsiteY1410" fmla="*/ 1905383 h 6019653"/>
              <a:gd name="connsiteX1411" fmla="*/ 5530364 w 7106314"/>
              <a:gd name="connsiteY1411" fmla="*/ 1918883 h 6019653"/>
              <a:gd name="connsiteX1412" fmla="*/ 5549125 w 7106314"/>
              <a:gd name="connsiteY1412" fmla="*/ 1926382 h 6019653"/>
              <a:gd name="connsiteX1413" fmla="*/ 5566443 w 7106314"/>
              <a:gd name="connsiteY1413" fmla="*/ 1927882 h 6019653"/>
              <a:gd name="connsiteX1414" fmla="*/ 5576545 w 7106314"/>
              <a:gd name="connsiteY1414" fmla="*/ 1927882 h 6019653"/>
              <a:gd name="connsiteX1415" fmla="*/ 5583761 w 7106314"/>
              <a:gd name="connsiteY1415" fmla="*/ 1929382 h 6019653"/>
              <a:gd name="connsiteX1416" fmla="*/ 5593863 w 7106314"/>
              <a:gd name="connsiteY1416" fmla="*/ 1933882 h 6019653"/>
              <a:gd name="connsiteX1417" fmla="*/ 5598193 w 7106314"/>
              <a:gd name="connsiteY1417" fmla="*/ 1933882 h 6019653"/>
              <a:gd name="connsiteX1418" fmla="*/ 5603965 w 7106314"/>
              <a:gd name="connsiteY1418" fmla="*/ 1938381 h 6019653"/>
              <a:gd name="connsiteX1419" fmla="*/ 5609738 w 7106314"/>
              <a:gd name="connsiteY1419" fmla="*/ 1938381 h 6019653"/>
              <a:gd name="connsiteX1420" fmla="*/ 5615511 w 7106314"/>
              <a:gd name="connsiteY1420" fmla="*/ 1939882 h 6019653"/>
              <a:gd name="connsiteX1421" fmla="*/ 5621283 w 7106314"/>
              <a:gd name="connsiteY1421" fmla="*/ 1939882 h 6019653"/>
              <a:gd name="connsiteX1422" fmla="*/ 5624170 w 7106314"/>
              <a:gd name="connsiteY1422" fmla="*/ 1941381 h 6019653"/>
              <a:gd name="connsiteX1423" fmla="*/ 5627057 w 7106314"/>
              <a:gd name="connsiteY1423" fmla="*/ 1945881 h 6019653"/>
              <a:gd name="connsiteX1424" fmla="*/ 5628500 w 7106314"/>
              <a:gd name="connsiteY1424" fmla="*/ 1950380 h 6019653"/>
              <a:gd name="connsiteX1425" fmla="*/ 5631387 w 7106314"/>
              <a:gd name="connsiteY1425" fmla="*/ 1953380 h 6019653"/>
              <a:gd name="connsiteX1426" fmla="*/ 5632829 w 7106314"/>
              <a:gd name="connsiteY1426" fmla="*/ 1962380 h 6019653"/>
              <a:gd name="connsiteX1427" fmla="*/ 5628500 w 7106314"/>
              <a:gd name="connsiteY1427" fmla="*/ 1963880 h 6019653"/>
              <a:gd name="connsiteX1428" fmla="*/ 5622727 w 7106314"/>
              <a:gd name="connsiteY1428" fmla="*/ 1968379 h 6019653"/>
              <a:gd name="connsiteX1429" fmla="*/ 5615511 w 7106314"/>
              <a:gd name="connsiteY1429" fmla="*/ 1969880 h 6019653"/>
              <a:gd name="connsiteX1430" fmla="*/ 5638601 w 7106314"/>
              <a:gd name="connsiteY1430" fmla="*/ 1987879 h 6019653"/>
              <a:gd name="connsiteX1431" fmla="*/ 5660250 w 7106314"/>
              <a:gd name="connsiteY1431" fmla="*/ 2002878 h 6019653"/>
              <a:gd name="connsiteX1432" fmla="*/ 5684783 w 7106314"/>
              <a:gd name="connsiteY1432" fmla="*/ 2014877 h 6019653"/>
              <a:gd name="connsiteX1433" fmla="*/ 5691999 w 7106314"/>
              <a:gd name="connsiteY1433" fmla="*/ 2016377 h 6019653"/>
              <a:gd name="connsiteX1434" fmla="*/ 5697773 w 7106314"/>
              <a:gd name="connsiteY1434" fmla="*/ 2019377 h 6019653"/>
              <a:gd name="connsiteX1435" fmla="*/ 5703545 w 7106314"/>
              <a:gd name="connsiteY1435" fmla="*/ 2023877 h 6019653"/>
              <a:gd name="connsiteX1436" fmla="*/ 5706431 w 7106314"/>
              <a:gd name="connsiteY1436" fmla="*/ 2026877 h 6019653"/>
              <a:gd name="connsiteX1437" fmla="*/ 5709318 w 7106314"/>
              <a:gd name="connsiteY1437" fmla="*/ 2031376 h 6019653"/>
              <a:gd name="connsiteX1438" fmla="*/ 5710761 w 7106314"/>
              <a:gd name="connsiteY1438" fmla="*/ 2037376 h 6019653"/>
              <a:gd name="connsiteX1439" fmla="*/ 5710761 w 7106314"/>
              <a:gd name="connsiteY1439" fmla="*/ 2044876 h 6019653"/>
              <a:gd name="connsiteX1440" fmla="*/ 5732409 w 7106314"/>
              <a:gd name="connsiteY1440" fmla="*/ 2049375 h 6019653"/>
              <a:gd name="connsiteX1441" fmla="*/ 5749727 w 7106314"/>
              <a:gd name="connsiteY1441" fmla="*/ 2058374 h 6019653"/>
              <a:gd name="connsiteX1442" fmla="*/ 5765601 w 7106314"/>
              <a:gd name="connsiteY1442" fmla="*/ 2070374 h 6019653"/>
              <a:gd name="connsiteX1443" fmla="*/ 5782919 w 7106314"/>
              <a:gd name="connsiteY1443" fmla="*/ 2082373 h 6019653"/>
              <a:gd name="connsiteX1444" fmla="*/ 5778591 w 7106314"/>
              <a:gd name="connsiteY1444" fmla="*/ 2086873 h 6019653"/>
              <a:gd name="connsiteX1445" fmla="*/ 5775704 w 7106314"/>
              <a:gd name="connsiteY1445" fmla="*/ 2092873 h 6019653"/>
              <a:gd name="connsiteX1446" fmla="*/ 5821885 w 7106314"/>
              <a:gd name="connsiteY1446" fmla="*/ 2118371 h 6019653"/>
              <a:gd name="connsiteX1447" fmla="*/ 5824772 w 7106314"/>
              <a:gd name="connsiteY1447" fmla="*/ 2113872 h 6019653"/>
              <a:gd name="connsiteX1448" fmla="*/ 5820442 w 7106314"/>
              <a:gd name="connsiteY1448" fmla="*/ 2106372 h 6019653"/>
              <a:gd name="connsiteX1449" fmla="*/ 5824772 w 7106314"/>
              <a:gd name="connsiteY1449" fmla="*/ 2101872 h 6019653"/>
              <a:gd name="connsiteX1450" fmla="*/ 5827659 w 7106314"/>
              <a:gd name="connsiteY1450" fmla="*/ 2100372 h 6019653"/>
              <a:gd name="connsiteX1451" fmla="*/ 5831987 w 7106314"/>
              <a:gd name="connsiteY1451" fmla="*/ 2100372 h 6019653"/>
              <a:gd name="connsiteX1452" fmla="*/ 5836317 w 7106314"/>
              <a:gd name="connsiteY1452" fmla="*/ 2100372 h 6019653"/>
              <a:gd name="connsiteX1453" fmla="*/ 5837760 w 7106314"/>
              <a:gd name="connsiteY1453" fmla="*/ 2101872 h 6019653"/>
              <a:gd name="connsiteX1454" fmla="*/ 5842090 w 7106314"/>
              <a:gd name="connsiteY1454" fmla="*/ 2104872 h 6019653"/>
              <a:gd name="connsiteX1455" fmla="*/ 5846419 w 7106314"/>
              <a:gd name="connsiteY1455" fmla="*/ 2107872 h 6019653"/>
              <a:gd name="connsiteX1456" fmla="*/ 5849305 w 7106314"/>
              <a:gd name="connsiteY1456" fmla="*/ 2113872 h 6019653"/>
              <a:gd name="connsiteX1457" fmla="*/ 5847863 w 7106314"/>
              <a:gd name="connsiteY1457" fmla="*/ 2121371 h 6019653"/>
              <a:gd name="connsiteX1458" fmla="*/ 5846419 w 7106314"/>
              <a:gd name="connsiteY1458" fmla="*/ 2127371 h 6019653"/>
              <a:gd name="connsiteX1459" fmla="*/ 5846419 w 7106314"/>
              <a:gd name="connsiteY1459" fmla="*/ 2130370 h 6019653"/>
              <a:gd name="connsiteX1460" fmla="*/ 5846419 w 7106314"/>
              <a:gd name="connsiteY1460" fmla="*/ 2133370 h 6019653"/>
              <a:gd name="connsiteX1461" fmla="*/ 5847863 w 7106314"/>
              <a:gd name="connsiteY1461" fmla="*/ 2134871 h 6019653"/>
              <a:gd name="connsiteX1462" fmla="*/ 5853635 w 7106314"/>
              <a:gd name="connsiteY1462" fmla="*/ 2134871 h 6019653"/>
              <a:gd name="connsiteX1463" fmla="*/ 5849305 w 7106314"/>
              <a:gd name="connsiteY1463" fmla="*/ 2113872 h 6019653"/>
              <a:gd name="connsiteX1464" fmla="*/ 5859409 w 7106314"/>
              <a:gd name="connsiteY1464" fmla="*/ 2107872 h 6019653"/>
              <a:gd name="connsiteX1465" fmla="*/ 5869510 w 7106314"/>
              <a:gd name="connsiteY1465" fmla="*/ 2100372 h 6019653"/>
              <a:gd name="connsiteX1466" fmla="*/ 5886829 w 7106314"/>
              <a:gd name="connsiteY1466" fmla="*/ 2110872 h 6019653"/>
              <a:gd name="connsiteX1467" fmla="*/ 5902703 w 7106314"/>
              <a:gd name="connsiteY1467" fmla="*/ 2121371 h 6019653"/>
              <a:gd name="connsiteX1468" fmla="*/ 5915692 w 7106314"/>
              <a:gd name="connsiteY1468" fmla="*/ 2134871 h 6019653"/>
              <a:gd name="connsiteX1469" fmla="*/ 5937340 w 7106314"/>
              <a:gd name="connsiteY1469" fmla="*/ 2158869 h 6019653"/>
              <a:gd name="connsiteX1470" fmla="*/ 5963317 w 7106314"/>
              <a:gd name="connsiteY1470" fmla="*/ 2179868 h 6019653"/>
              <a:gd name="connsiteX1471" fmla="*/ 5964760 w 7106314"/>
              <a:gd name="connsiteY1471" fmla="*/ 2181367 h 6019653"/>
              <a:gd name="connsiteX1472" fmla="*/ 5969090 w 7106314"/>
              <a:gd name="connsiteY1472" fmla="*/ 2181367 h 6019653"/>
              <a:gd name="connsiteX1473" fmla="*/ 5970533 w 7106314"/>
              <a:gd name="connsiteY1473" fmla="*/ 2181367 h 6019653"/>
              <a:gd name="connsiteX1474" fmla="*/ 5974863 w 7106314"/>
              <a:gd name="connsiteY1474" fmla="*/ 2181367 h 6019653"/>
              <a:gd name="connsiteX1475" fmla="*/ 5980635 w 7106314"/>
              <a:gd name="connsiteY1475" fmla="*/ 2181367 h 6019653"/>
              <a:gd name="connsiteX1476" fmla="*/ 5986408 w 7106314"/>
              <a:gd name="connsiteY1476" fmla="*/ 2184368 h 6019653"/>
              <a:gd name="connsiteX1477" fmla="*/ 5990737 w 7106314"/>
              <a:gd name="connsiteY1477" fmla="*/ 2187367 h 6019653"/>
              <a:gd name="connsiteX1478" fmla="*/ 5992181 w 7106314"/>
              <a:gd name="connsiteY1478" fmla="*/ 2191867 h 6019653"/>
              <a:gd name="connsiteX1479" fmla="*/ 5992181 w 7106314"/>
              <a:gd name="connsiteY1479" fmla="*/ 2199367 h 6019653"/>
              <a:gd name="connsiteX1480" fmla="*/ 5992181 w 7106314"/>
              <a:gd name="connsiteY1480" fmla="*/ 2202366 h 6019653"/>
              <a:gd name="connsiteX1481" fmla="*/ 5992181 w 7106314"/>
              <a:gd name="connsiteY1481" fmla="*/ 2203867 h 6019653"/>
              <a:gd name="connsiteX1482" fmla="*/ 6003726 w 7106314"/>
              <a:gd name="connsiteY1482" fmla="*/ 2215866 h 6019653"/>
              <a:gd name="connsiteX1483" fmla="*/ 6012385 w 7106314"/>
              <a:gd name="connsiteY1483" fmla="*/ 2232365 h 6019653"/>
              <a:gd name="connsiteX1484" fmla="*/ 6019601 w 7106314"/>
              <a:gd name="connsiteY1484" fmla="*/ 2247364 h 6019653"/>
              <a:gd name="connsiteX1485" fmla="*/ 6029703 w 7106314"/>
              <a:gd name="connsiteY1485" fmla="*/ 2260864 h 6019653"/>
              <a:gd name="connsiteX1486" fmla="*/ 6042691 w 7106314"/>
              <a:gd name="connsiteY1486" fmla="*/ 2268363 h 6019653"/>
              <a:gd name="connsiteX1487" fmla="*/ 6048464 w 7106314"/>
              <a:gd name="connsiteY1487" fmla="*/ 2272863 h 6019653"/>
              <a:gd name="connsiteX1488" fmla="*/ 6051351 w 7106314"/>
              <a:gd name="connsiteY1488" fmla="*/ 2277362 h 6019653"/>
              <a:gd name="connsiteX1489" fmla="*/ 6054237 w 7106314"/>
              <a:gd name="connsiteY1489" fmla="*/ 2283362 h 6019653"/>
              <a:gd name="connsiteX1490" fmla="*/ 6029703 w 7106314"/>
              <a:gd name="connsiteY1490" fmla="*/ 2271362 h 6019653"/>
              <a:gd name="connsiteX1491" fmla="*/ 6006613 w 7106314"/>
              <a:gd name="connsiteY1491" fmla="*/ 2259363 h 6019653"/>
              <a:gd name="connsiteX1492" fmla="*/ 5982078 w 7106314"/>
              <a:gd name="connsiteY1492" fmla="*/ 2248864 h 6019653"/>
              <a:gd name="connsiteX1493" fmla="*/ 5954658 w 7106314"/>
              <a:gd name="connsiteY1493" fmla="*/ 2244364 h 6019653"/>
              <a:gd name="connsiteX1494" fmla="*/ 5967646 w 7106314"/>
              <a:gd name="connsiteY1494" fmla="*/ 2262363 h 6019653"/>
              <a:gd name="connsiteX1495" fmla="*/ 5980635 w 7106314"/>
              <a:gd name="connsiteY1495" fmla="*/ 2278863 h 6019653"/>
              <a:gd name="connsiteX1496" fmla="*/ 6000840 w 7106314"/>
              <a:gd name="connsiteY1496" fmla="*/ 2287862 h 6019653"/>
              <a:gd name="connsiteX1497" fmla="*/ 6008055 w 7106314"/>
              <a:gd name="connsiteY1497" fmla="*/ 2290862 h 6019653"/>
              <a:gd name="connsiteX1498" fmla="*/ 6015271 w 7106314"/>
              <a:gd name="connsiteY1498" fmla="*/ 2296861 h 6019653"/>
              <a:gd name="connsiteX1499" fmla="*/ 6023931 w 7106314"/>
              <a:gd name="connsiteY1499" fmla="*/ 2301361 h 6019653"/>
              <a:gd name="connsiteX1500" fmla="*/ 6057123 w 7106314"/>
              <a:gd name="connsiteY1500" fmla="*/ 2313360 h 6019653"/>
              <a:gd name="connsiteX1501" fmla="*/ 6061453 w 7106314"/>
              <a:gd name="connsiteY1501" fmla="*/ 2316360 h 6019653"/>
              <a:gd name="connsiteX1502" fmla="*/ 6064339 w 7106314"/>
              <a:gd name="connsiteY1502" fmla="*/ 2317860 h 6019653"/>
              <a:gd name="connsiteX1503" fmla="*/ 6068669 w 7106314"/>
              <a:gd name="connsiteY1503" fmla="*/ 2319360 h 6019653"/>
              <a:gd name="connsiteX1504" fmla="*/ 6072999 w 7106314"/>
              <a:gd name="connsiteY1504" fmla="*/ 2322360 h 6019653"/>
              <a:gd name="connsiteX1505" fmla="*/ 6074441 w 7106314"/>
              <a:gd name="connsiteY1505" fmla="*/ 2325359 h 6019653"/>
              <a:gd name="connsiteX1506" fmla="*/ 6075885 w 7106314"/>
              <a:gd name="connsiteY1506" fmla="*/ 2331359 h 6019653"/>
              <a:gd name="connsiteX1507" fmla="*/ 6075885 w 7106314"/>
              <a:gd name="connsiteY1507" fmla="*/ 2334359 h 6019653"/>
              <a:gd name="connsiteX1508" fmla="*/ 6078771 w 7106314"/>
              <a:gd name="connsiteY1508" fmla="*/ 2337359 h 6019653"/>
              <a:gd name="connsiteX1509" fmla="*/ 6103305 w 7106314"/>
              <a:gd name="connsiteY1509" fmla="*/ 2350858 h 6019653"/>
              <a:gd name="connsiteX1510" fmla="*/ 6130726 w 7106314"/>
              <a:gd name="connsiteY1510" fmla="*/ 2359858 h 6019653"/>
              <a:gd name="connsiteX1511" fmla="*/ 6122067 w 7106314"/>
              <a:gd name="connsiteY1511" fmla="*/ 2346358 h 6019653"/>
              <a:gd name="connsiteX1512" fmla="*/ 6135055 w 7106314"/>
              <a:gd name="connsiteY1512" fmla="*/ 2341859 h 6019653"/>
              <a:gd name="connsiteX1513" fmla="*/ 6148044 w 7106314"/>
              <a:gd name="connsiteY1513" fmla="*/ 2341859 h 6019653"/>
              <a:gd name="connsiteX1514" fmla="*/ 6162475 w 7106314"/>
              <a:gd name="connsiteY1514" fmla="*/ 2347859 h 6019653"/>
              <a:gd name="connsiteX1515" fmla="*/ 6179794 w 7106314"/>
              <a:gd name="connsiteY1515" fmla="*/ 2356858 h 6019653"/>
              <a:gd name="connsiteX1516" fmla="*/ 6175464 w 7106314"/>
              <a:gd name="connsiteY1516" fmla="*/ 2359858 h 6019653"/>
              <a:gd name="connsiteX1517" fmla="*/ 6169691 w 7106314"/>
              <a:gd name="connsiteY1517" fmla="*/ 2362858 h 6019653"/>
              <a:gd name="connsiteX1518" fmla="*/ 6166805 w 7106314"/>
              <a:gd name="connsiteY1518" fmla="*/ 2362858 h 6019653"/>
              <a:gd name="connsiteX1519" fmla="*/ 6161032 w 7106314"/>
              <a:gd name="connsiteY1519" fmla="*/ 2359858 h 6019653"/>
              <a:gd name="connsiteX1520" fmla="*/ 6156703 w 7106314"/>
              <a:gd name="connsiteY1520" fmla="*/ 2359858 h 6019653"/>
              <a:gd name="connsiteX1521" fmla="*/ 6150931 w 7106314"/>
              <a:gd name="connsiteY1521" fmla="*/ 2359858 h 6019653"/>
              <a:gd name="connsiteX1522" fmla="*/ 6148044 w 7106314"/>
              <a:gd name="connsiteY1522" fmla="*/ 2365858 h 6019653"/>
              <a:gd name="connsiteX1523" fmla="*/ 6146601 w 7106314"/>
              <a:gd name="connsiteY1523" fmla="*/ 2374857 h 6019653"/>
              <a:gd name="connsiteX1524" fmla="*/ 6145157 w 7106314"/>
              <a:gd name="connsiteY1524" fmla="*/ 2382356 h 6019653"/>
              <a:gd name="connsiteX1525" fmla="*/ 6166805 w 7106314"/>
              <a:gd name="connsiteY1525" fmla="*/ 2403355 h 6019653"/>
              <a:gd name="connsiteX1526" fmla="*/ 6166805 w 7106314"/>
              <a:gd name="connsiteY1526" fmla="*/ 2404855 h 6019653"/>
              <a:gd name="connsiteX1527" fmla="*/ 6155259 w 7106314"/>
              <a:gd name="connsiteY1527" fmla="*/ 2404855 h 6019653"/>
              <a:gd name="connsiteX1528" fmla="*/ 6142271 w 7106314"/>
              <a:gd name="connsiteY1528" fmla="*/ 2403355 h 6019653"/>
              <a:gd name="connsiteX1529" fmla="*/ 6145157 w 7106314"/>
              <a:gd name="connsiteY1529" fmla="*/ 2410855 h 6019653"/>
              <a:gd name="connsiteX1530" fmla="*/ 6148044 w 7106314"/>
              <a:gd name="connsiteY1530" fmla="*/ 2416855 h 6019653"/>
              <a:gd name="connsiteX1531" fmla="*/ 6155259 w 7106314"/>
              <a:gd name="connsiteY1531" fmla="*/ 2421354 h 6019653"/>
              <a:gd name="connsiteX1532" fmla="*/ 6158145 w 7106314"/>
              <a:gd name="connsiteY1532" fmla="*/ 2425855 h 6019653"/>
              <a:gd name="connsiteX1533" fmla="*/ 6205771 w 7106314"/>
              <a:gd name="connsiteY1533" fmla="*/ 2460352 h 6019653"/>
              <a:gd name="connsiteX1534" fmla="*/ 6251953 w 7106314"/>
              <a:gd name="connsiteY1534" fmla="*/ 2491851 h 6019653"/>
              <a:gd name="connsiteX1535" fmla="*/ 6277930 w 7106314"/>
              <a:gd name="connsiteY1535" fmla="*/ 2511349 h 6019653"/>
              <a:gd name="connsiteX1536" fmla="*/ 6303907 w 7106314"/>
              <a:gd name="connsiteY1536" fmla="*/ 2530848 h 6019653"/>
              <a:gd name="connsiteX1537" fmla="*/ 6295248 w 7106314"/>
              <a:gd name="connsiteY1537" fmla="*/ 2533848 h 6019653"/>
              <a:gd name="connsiteX1538" fmla="*/ 6289475 w 7106314"/>
              <a:gd name="connsiteY1538" fmla="*/ 2535348 h 6019653"/>
              <a:gd name="connsiteX1539" fmla="*/ 6282259 w 7106314"/>
              <a:gd name="connsiteY1539" fmla="*/ 2539848 h 6019653"/>
              <a:gd name="connsiteX1540" fmla="*/ 6296691 w 7106314"/>
              <a:gd name="connsiteY1540" fmla="*/ 2548848 h 6019653"/>
              <a:gd name="connsiteX1541" fmla="*/ 6312566 w 7106314"/>
              <a:gd name="connsiteY1541" fmla="*/ 2559347 h 6019653"/>
              <a:gd name="connsiteX1542" fmla="*/ 6328441 w 7106314"/>
              <a:gd name="connsiteY1542" fmla="*/ 2571346 h 6019653"/>
              <a:gd name="connsiteX1543" fmla="*/ 6338543 w 7106314"/>
              <a:gd name="connsiteY1543" fmla="*/ 2587845 h 6019653"/>
              <a:gd name="connsiteX1544" fmla="*/ 6329885 w 7106314"/>
              <a:gd name="connsiteY1544" fmla="*/ 2586345 h 6019653"/>
              <a:gd name="connsiteX1545" fmla="*/ 6322668 w 7106314"/>
              <a:gd name="connsiteY1545" fmla="*/ 2581846 h 6019653"/>
              <a:gd name="connsiteX1546" fmla="*/ 6316895 w 7106314"/>
              <a:gd name="connsiteY1546" fmla="*/ 2577345 h 6019653"/>
              <a:gd name="connsiteX1547" fmla="*/ 6276487 w 7106314"/>
              <a:gd name="connsiteY1547" fmla="*/ 2542848 h 6019653"/>
              <a:gd name="connsiteX1548" fmla="*/ 6266385 w 7106314"/>
              <a:gd name="connsiteY1548" fmla="*/ 2535348 h 6019653"/>
              <a:gd name="connsiteX1549" fmla="*/ 6260612 w 7106314"/>
              <a:gd name="connsiteY1549" fmla="*/ 2530848 h 6019653"/>
              <a:gd name="connsiteX1550" fmla="*/ 6251953 w 7106314"/>
              <a:gd name="connsiteY1550" fmla="*/ 2533848 h 6019653"/>
              <a:gd name="connsiteX1551" fmla="*/ 6240407 w 7106314"/>
              <a:gd name="connsiteY1551" fmla="*/ 2541347 h 6019653"/>
              <a:gd name="connsiteX1552" fmla="*/ 6238963 w 7106314"/>
              <a:gd name="connsiteY1552" fmla="*/ 2536848 h 6019653"/>
              <a:gd name="connsiteX1553" fmla="*/ 6236077 w 7106314"/>
              <a:gd name="connsiteY1553" fmla="*/ 2533848 h 6019653"/>
              <a:gd name="connsiteX1554" fmla="*/ 6234635 w 7106314"/>
              <a:gd name="connsiteY1554" fmla="*/ 2529348 h 6019653"/>
              <a:gd name="connsiteX1555" fmla="*/ 6233191 w 7106314"/>
              <a:gd name="connsiteY1555" fmla="*/ 2526348 h 6019653"/>
              <a:gd name="connsiteX1556" fmla="*/ 6233191 w 7106314"/>
              <a:gd name="connsiteY1556" fmla="*/ 2523348 h 6019653"/>
              <a:gd name="connsiteX1557" fmla="*/ 6234635 w 7106314"/>
              <a:gd name="connsiteY1557" fmla="*/ 2518849 h 6019653"/>
              <a:gd name="connsiteX1558" fmla="*/ 6234635 w 7106314"/>
              <a:gd name="connsiteY1558" fmla="*/ 2514349 h 6019653"/>
              <a:gd name="connsiteX1559" fmla="*/ 6234635 w 7106314"/>
              <a:gd name="connsiteY1559" fmla="*/ 2511349 h 6019653"/>
              <a:gd name="connsiteX1560" fmla="*/ 6233191 w 7106314"/>
              <a:gd name="connsiteY1560" fmla="*/ 2508349 h 6019653"/>
              <a:gd name="connsiteX1561" fmla="*/ 6228862 w 7106314"/>
              <a:gd name="connsiteY1561" fmla="*/ 2506850 h 6019653"/>
              <a:gd name="connsiteX1562" fmla="*/ 6227418 w 7106314"/>
              <a:gd name="connsiteY1562" fmla="*/ 2505349 h 6019653"/>
              <a:gd name="connsiteX1563" fmla="*/ 6223089 w 7106314"/>
              <a:gd name="connsiteY1563" fmla="*/ 2502350 h 6019653"/>
              <a:gd name="connsiteX1564" fmla="*/ 6218759 w 7106314"/>
              <a:gd name="connsiteY1564" fmla="*/ 2500850 h 6019653"/>
              <a:gd name="connsiteX1565" fmla="*/ 6218759 w 7106314"/>
              <a:gd name="connsiteY1565" fmla="*/ 2508349 h 6019653"/>
              <a:gd name="connsiteX1566" fmla="*/ 6221645 w 7106314"/>
              <a:gd name="connsiteY1566" fmla="*/ 2514349 h 6019653"/>
              <a:gd name="connsiteX1567" fmla="*/ 6221645 w 7106314"/>
              <a:gd name="connsiteY1567" fmla="*/ 2520349 h 6019653"/>
              <a:gd name="connsiteX1568" fmla="*/ 6215873 w 7106314"/>
              <a:gd name="connsiteY1568" fmla="*/ 2520349 h 6019653"/>
              <a:gd name="connsiteX1569" fmla="*/ 6212987 w 7106314"/>
              <a:gd name="connsiteY1569" fmla="*/ 2518849 h 6019653"/>
              <a:gd name="connsiteX1570" fmla="*/ 6211543 w 7106314"/>
              <a:gd name="connsiteY1570" fmla="*/ 2517349 h 6019653"/>
              <a:gd name="connsiteX1571" fmla="*/ 6208657 w 7106314"/>
              <a:gd name="connsiteY1571" fmla="*/ 2512849 h 6019653"/>
              <a:gd name="connsiteX1572" fmla="*/ 6208657 w 7106314"/>
              <a:gd name="connsiteY1572" fmla="*/ 2511349 h 6019653"/>
              <a:gd name="connsiteX1573" fmla="*/ 6207214 w 7106314"/>
              <a:gd name="connsiteY1573" fmla="*/ 2506850 h 6019653"/>
              <a:gd name="connsiteX1574" fmla="*/ 6207214 w 7106314"/>
              <a:gd name="connsiteY1574" fmla="*/ 2502350 h 6019653"/>
              <a:gd name="connsiteX1575" fmla="*/ 6205771 w 7106314"/>
              <a:gd name="connsiteY1575" fmla="*/ 2500850 h 6019653"/>
              <a:gd name="connsiteX1576" fmla="*/ 6199999 w 7106314"/>
              <a:gd name="connsiteY1576" fmla="*/ 2494850 h 6019653"/>
              <a:gd name="connsiteX1577" fmla="*/ 6194225 w 7106314"/>
              <a:gd name="connsiteY1577" fmla="*/ 2488851 h 6019653"/>
              <a:gd name="connsiteX1578" fmla="*/ 6184123 w 7106314"/>
              <a:gd name="connsiteY1578" fmla="*/ 2482851 h 6019653"/>
              <a:gd name="connsiteX1579" fmla="*/ 6184123 w 7106314"/>
              <a:gd name="connsiteY1579" fmla="*/ 2490350 h 6019653"/>
              <a:gd name="connsiteX1580" fmla="*/ 6182680 w 7106314"/>
              <a:gd name="connsiteY1580" fmla="*/ 2496350 h 6019653"/>
              <a:gd name="connsiteX1581" fmla="*/ 6182680 w 7106314"/>
              <a:gd name="connsiteY1581" fmla="*/ 2500850 h 6019653"/>
              <a:gd name="connsiteX1582" fmla="*/ 6174021 w 7106314"/>
              <a:gd name="connsiteY1582" fmla="*/ 2502350 h 6019653"/>
              <a:gd name="connsiteX1583" fmla="*/ 6163919 w 7106314"/>
              <a:gd name="connsiteY1583" fmla="*/ 2505349 h 6019653"/>
              <a:gd name="connsiteX1584" fmla="*/ 6155259 w 7106314"/>
              <a:gd name="connsiteY1584" fmla="*/ 2506850 h 6019653"/>
              <a:gd name="connsiteX1585" fmla="*/ 6163919 w 7106314"/>
              <a:gd name="connsiteY1585" fmla="*/ 2512849 h 6019653"/>
              <a:gd name="connsiteX1586" fmla="*/ 6172577 w 7106314"/>
              <a:gd name="connsiteY1586" fmla="*/ 2518849 h 6019653"/>
              <a:gd name="connsiteX1587" fmla="*/ 6179794 w 7106314"/>
              <a:gd name="connsiteY1587" fmla="*/ 2523348 h 6019653"/>
              <a:gd name="connsiteX1588" fmla="*/ 6184123 w 7106314"/>
              <a:gd name="connsiteY1588" fmla="*/ 2520349 h 6019653"/>
              <a:gd name="connsiteX1589" fmla="*/ 6185567 w 7106314"/>
              <a:gd name="connsiteY1589" fmla="*/ 2517349 h 6019653"/>
              <a:gd name="connsiteX1590" fmla="*/ 6188453 w 7106314"/>
              <a:gd name="connsiteY1590" fmla="*/ 2514349 h 6019653"/>
              <a:gd name="connsiteX1591" fmla="*/ 6199999 w 7106314"/>
              <a:gd name="connsiteY1591" fmla="*/ 2524849 h 6019653"/>
              <a:gd name="connsiteX1592" fmla="*/ 6211543 w 7106314"/>
              <a:gd name="connsiteY1592" fmla="*/ 2535348 h 6019653"/>
              <a:gd name="connsiteX1593" fmla="*/ 6215873 w 7106314"/>
              <a:gd name="connsiteY1593" fmla="*/ 2539848 h 6019653"/>
              <a:gd name="connsiteX1594" fmla="*/ 6221645 w 7106314"/>
              <a:gd name="connsiteY1594" fmla="*/ 2541347 h 6019653"/>
              <a:gd name="connsiteX1595" fmla="*/ 6224532 w 7106314"/>
              <a:gd name="connsiteY1595" fmla="*/ 2545848 h 6019653"/>
              <a:gd name="connsiteX1596" fmla="*/ 6228862 w 7106314"/>
              <a:gd name="connsiteY1596" fmla="*/ 2548848 h 6019653"/>
              <a:gd name="connsiteX1597" fmla="*/ 6234635 w 7106314"/>
              <a:gd name="connsiteY1597" fmla="*/ 2559347 h 6019653"/>
              <a:gd name="connsiteX1598" fmla="*/ 6240407 w 7106314"/>
              <a:gd name="connsiteY1598" fmla="*/ 2565346 h 6019653"/>
              <a:gd name="connsiteX1599" fmla="*/ 6249067 w 7106314"/>
              <a:gd name="connsiteY1599" fmla="*/ 2571346 h 6019653"/>
              <a:gd name="connsiteX1600" fmla="*/ 6257725 w 7106314"/>
              <a:gd name="connsiteY1600" fmla="*/ 2577345 h 6019653"/>
              <a:gd name="connsiteX1601" fmla="*/ 6282259 w 7106314"/>
              <a:gd name="connsiteY1601" fmla="*/ 2593845 h 6019653"/>
              <a:gd name="connsiteX1602" fmla="*/ 6303907 w 7106314"/>
              <a:gd name="connsiteY1602" fmla="*/ 2614844 h 6019653"/>
              <a:gd name="connsiteX1603" fmla="*/ 6316895 w 7106314"/>
              <a:gd name="connsiteY1603" fmla="*/ 2626843 h 6019653"/>
              <a:gd name="connsiteX1604" fmla="*/ 6332771 w 7106314"/>
              <a:gd name="connsiteY1604" fmla="*/ 2634342 h 6019653"/>
              <a:gd name="connsiteX1605" fmla="*/ 6350089 w 7106314"/>
              <a:gd name="connsiteY1605" fmla="*/ 2643342 h 6019653"/>
              <a:gd name="connsiteX1606" fmla="*/ 6351531 w 7106314"/>
              <a:gd name="connsiteY1606" fmla="*/ 2640342 h 6019653"/>
              <a:gd name="connsiteX1607" fmla="*/ 6338543 w 7106314"/>
              <a:gd name="connsiteY1607" fmla="*/ 2626843 h 6019653"/>
              <a:gd name="connsiteX1608" fmla="*/ 6332771 w 7106314"/>
              <a:gd name="connsiteY1608" fmla="*/ 2620843 h 6019653"/>
              <a:gd name="connsiteX1609" fmla="*/ 6324111 w 7106314"/>
              <a:gd name="connsiteY1609" fmla="*/ 2614844 h 6019653"/>
              <a:gd name="connsiteX1610" fmla="*/ 6328441 w 7106314"/>
              <a:gd name="connsiteY1610" fmla="*/ 2605844 h 6019653"/>
              <a:gd name="connsiteX1611" fmla="*/ 6332771 w 7106314"/>
              <a:gd name="connsiteY1611" fmla="*/ 2596845 h 6019653"/>
              <a:gd name="connsiteX1612" fmla="*/ 6345759 w 7106314"/>
              <a:gd name="connsiteY1612" fmla="*/ 2604344 h 6019653"/>
              <a:gd name="connsiteX1613" fmla="*/ 6360191 w 7106314"/>
              <a:gd name="connsiteY1613" fmla="*/ 2614844 h 6019653"/>
              <a:gd name="connsiteX1614" fmla="*/ 6376066 w 7106314"/>
              <a:gd name="connsiteY1614" fmla="*/ 2620843 h 6019653"/>
              <a:gd name="connsiteX1615" fmla="*/ 6390498 w 7106314"/>
              <a:gd name="connsiteY1615" fmla="*/ 2617844 h 6019653"/>
              <a:gd name="connsiteX1616" fmla="*/ 6443895 w 7106314"/>
              <a:gd name="connsiteY1616" fmla="*/ 2656841 h 6019653"/>
              <a:gd name="connsiteX1617" fmla="*/ 6497293 w 7106314"/>
              <a:gd name="connsiteY1617" fmla="*/ 2694339 h 6019653"/>
              <a:gd name="connsiteX1618" fmla="*/ 6500179 w 7106314"/>
              <a:gd name="connsiteY1618" fmla="*/ 2694339 h 6019653"/>
              <a:gd name="connsiteX1619" fmla="*/ 6504509 w 7106314"/>
              <a:gd name="connsiteY1619" fmla="*/ 2695839 h 6019653"/>
              <a:gd name="connsiteX1620" fmla="*/ 6510281 w 7106314"/>
              <a:gd name="connsiteY1620" fmla="*/ 2695839 h 6019653"/>
              <a:gd name="connsiteX1621" fmla="*/ 6518940 w 7106314"/>
              <a:gd name="connsiteY1621" fmla="*/ 2695839 h 6019653"/>
              <a:gd name="connsiteX1622" fmla="*/ 6488634 w 7106314"/>
              <a:gd name="connsiteY1622" fmla="*/ 2667340 h 6019653"/>
              <a:gd name="connsiteX1623" fmla="*/ 6461213 w 7106314"/>
              <a:gd name="connsiteY1623" fmla="*/ 2640342 h 6019653"/>
              <a:gd name="connsiteX1624" fmla="*/ 6459771 w 7106314"/>
              <a:gd name="connsiteY1624" fmla="*/ 2638843 h 6019653"/>
              <a:gd name="connsiteX1625" fmla="*/ 6455441 w 7106314"/>
              <a:gd name="connsiteY1625" fmla="*/ 2637342 h 6019653"/>
              <a:gd name="connsiteX1626" fmla="*/ 6453997 w 7106314"/>
              <a:gd name="connsiteY1626" fmla="*/ 2634342 h 6019653"/>
              <a:gd name="connsiteX1627" fmla="*/ 6449667 w 7106314"/>
              <a:gd name="connsiteY1627" fmla="*/ 2617844 h 6019653"/>
              <a:gd name="connsiteX1628" fmla="*/ 6442452 w 7106314"/>
              <a:gd name="connsiteY1628" fmla="*/ 2608844 h 6019653"/>
              <a:gd name="connsiteX1629" fmla="*/ 6432349 w 7106314"/>
              <a:gd name="connsiteY1629" fmla="*/ 2598344 h 6019653"/>
              <a:gd name="connsiteX1630" fmla="*/ 6420804 w 7106314"/>
              <a:gd name="connsiteY1630" fmla="*/ 2587845 h 6019653"/>
              <a:gd name="connsiteX1631" fmla="*/ 6412145 w 7106314"/>
              <a:gd name="connsiteY1631" fmla="*/ 2575846 h 6019653"/>
              <a:gd name="connsiteX1632" fmla="*/ 6410703 w 7106314"/>
              <a:gd name="connsiteY1632" fmla="*/ 2583345 h 6019653"/>
              <a:gd name="connsiteX1633" fmla="*/ 6406373 w 7106314"/>
              <a:gd name="connsiteY1633" fmla="*/ 2592345 h 6019653"/>
              <a:gd name="connsiteX1634" fmla="*/ 6394827 w 7106314"/>
              <a:gd name="connsiteY1634" fmla="*/ 2577345 h 6019653"/>
              <a:gd name="connsiteX1635" fmla="*/ 6384725 w 7106314"/>
              <a:gd name="connsiteY1635" fmla="*/ 2565346 h 6019653"/>
              <a:gd name="connsiteX1636" fmla="*/ 6389054 w 7106314"/>
              <a:gd name="connsiteY1636" fmla="*/ 2563847 h 6019653"/>
              <a:gd name="connsiteX1637" fmla="*/ 6393384 w 7106314"/>
              <a:gd name="connsiteY1637" fmla="*/ 2563847 h 6019653"/>
              <a:gd name="connsiteX1638" fmla="*/ 6397713 w 7106314"/>
              <a:gd name="connsiteY1638" fmla="*/ 2560847 h 6019653"/>
              <a:gd name="connsiteX1639" fmla="*/ 6399157 w 7106314"/>
              <a:gd name="connsiteY1639" fmla="*/ 2557847 h 6019653"/>
              <a:gd name="connsiteX1640" fmla="*/ 6400599 w 7106314"/>
              <a:gd name="connsiteY1640" fmla="*/ 2554847 h 6019653"/>
              <a:gd name="connsiteX1641" fmla="*/ 6403486 w 7106314"/>
              <a:gd name="connsiteY1641" fmla="*/ 2548848 h 6019653"/>
              <a:gd name="connsiteX1642" fmla="*/ 6436679 w 7106314"/>
              <a:gd name="connsiteY1642" fmla="*/ 2580345 h 6019653"/>
              <a:gd name="connsiteX1643" fmla="*/ 6481417 w 7106314"/>
              <a:gd name="connsiteY1643" fmla="*/ 2623843 h 6019653"/>
              <a:gd name="connsiteX1644" fmla="*/ 6488634 w 7106314"/>
              <a:gd name="connsiteY1644" fmla="*/ 2632843 h 6019653"/>
              <a:gd name="connsiteX1645" fmla="*/ 6494407 w 7106314"/>
              <a:gd name="connsiteY1645" fmla="*/ 2640342 h 6019653"/>
              <a:gd name="connsiteX1646" fmla="*/ 6503065 w 7106314"/>
              <a:gd name="connsiteY1646" fmla="*/ 2650842 h 6019653"/>
              <a:gd name="connsiteX1647" fmla="*/ 6504509 w 7106314"/>
              <a:gd name="connsiteY1647" fmla="*/ 2652341 h 6019653"/>
              <a:gd name="connsiteX1648" fmla="*/ 6505952 w 7106314"/>
              <a:gd name="connsiteY1648" fmla="*/ 2655341 h 6019653"/>
              <a:gd name="connsiteX1649" fmla="*/ 6508839 w 7106314"/>
              <a:gd name="connsiteY1649" fmla="*/ 2656841 h 6019653"/>
              <a:gd name="connsiteX1650" fmla="*/ 6514611 w 7106314"/>
              <a:gd name="connsiteY1650" fmla="*/ 2661341 h 6019653"/>
              <a:gd name="connsiteX1651" fmla="*/ 6520384 w 7106314"/>
              <a:gd name="connsiteY1651" fmla="*/ 2665841 h 6019653"/>
              <a:gd name="connsiteX1652" fmla="*/ 6524713 w 7106314"/>
              <a:gd name="connsiteY1652" fmla="*/ 2668841 h 6019653"/>
              <a:gd name="connsiteX1653" fmla="*/ 6527599 w 7106314"/>
              <a:gd name="connsiteY1653" fmla="*/ 2674840 h 6019653"/>
              <a:gd name="connsiteX1654" fmla="*/ 6527599 w 7106314"/>
              <a:gd name="connsiteY1654" fmla="*/ 2683840 h 6019653"/>
              <a:gd name="connsiteX1655" fmla="*/ 6530485 w 7106314"/>
              <a:gd name="connsiteY1655" fmla="*/ 2686840 h 6019653"/>
              <a:gd name="connsiteX1656" fmla="*/ 6533372 w 7106314"/>
              <a:gd name="connsiteY1656" fmla="*/ 2689839 h 6019653"/>
              <a:gd name="connsiteX1657" fmla="*/ 6536259 w 7106314"/>
              <a:gd name="connsiteY1657" fmla="*/ 2694339 h 6019653"/>
              <a:gd name="connsiteX1658" fmla="*/ 6539145 w 7106314"/>
              <a:gd name="connsiteY1658" fmla="*/ 2695839 h 6019653"/>
              <a:gd name="connsiteX1659" fmla="*/ 6542031 w 7106314"/>
              <a:gd name="connsiteY1659" fmla="*/ 2695839 h 6019653"/>
              <a:gd name="connsiteX1660" fmla="*/ 6557907 w 7106314"/>
              <a:gd name="connsiteY1660" fmla="*/ 2694339 h 6019653"/>
              <a:gd name="connsiteX1661" fmla="*/ 6569452 w 7106314"/>
              <a:gd name="connsiteY1661" fmla="*/ 2697339 h 6019653"/>
              <a:gd name="connsiteX1662" fmla="*/ 6580997 w 7106314"/>
              <a:gd name="connsiteY1662" fmla="*/ 2707838 h 6019653"/>
              <a:gd name="connsiteX1663" fmla="*/ 6591099 w 7106314"/>
              <a:gd name="connsiteY1663" fmla="*/ 2715338 h 6019653"/>
              <a:gd name="connsiteX1664" fmla="*/ 6635838 w 7106314"/>
              <a:gd name="connsiteY1664" fmla="*/ 2748336 h 6019653"/>
              <a:gd name="connsiteX1665" fmla="*/ 6682019 w 7106314"/>
              <a:gd name="connsiteY1665" fmla="*/ 2781334 h 6019653"/>
              <a:gd name="connsiteX1666" fmla="*/ 6676247 w 7106314"/>
              <a:gd name="connsiteY1666" fmla="*/ 2782834 h 6019653"/>
              <a:gd name="connsiteX1667" fmla="*/ 6673361 w 7106314"/>
              <a:gd name="connsiteY1667" fmla="*/ 2782834 h 6019653"/>
              <a:gd name="connsiteX1668" fmla="*/ 6666145 w 7106314"/>
              <a:gd name="connsiteY1668" fmla="*/ 2782834 h 6019653"/>
              <a:gd name="connsiteX1669" fmla="*/ 6664701 w 7106314"/>
              <a:gd name="connsiteY1669" fmla="*/ 2794834 h 6019653"/>
              <a:gd name="connsiteX1670" fmla="*/ 6669031 w 7106314"/>
              <a:gd name="connsiteY1670" fmla="*/ 2806833 h 6019653"/>
              <a:gd name="connsiteX1671" fmla="*/ 6674803 w 7106314"/>
              <a:gd name="connsiteY1671" fmla="*/ 2815832 h 6019653"/>
              <a:gd name="connsiteX1672" fmla="*/ 6723871 w 7106314"/>
              <a:gd name="connsiteY1672" fmla="*/ 2874329 h 6019653"/>
              <a:gd name="connsiteX1673" fmla="*/ 6729644 w 7106314"/>
              <a:gd name="connsiteY1673" fmla="*/ 2883328 h 6019653"/>
              <a:gd name="connsiteX1674" fmla="*/ 6736861 w 7106314"/>
              <a:gd name="connsiteY1674" fmla="*/ 2890828 h 6019653"/>
              <a:gd name="connsiteX1675" fmla="*/ 6745519 w 7106314"/>
              <a:gd name="connsiteY1675" fmla="*/ 2895328 h 6019653"/>
              <a:gd name="connsiteX1676" fmla="*/ 6751293 w 7106314"/>
              <a:gd name="connsiteY1676" fmla="*/ 2901327 h 6019653"/>
              <a:gd name="connsiteX1677" fmla="*/ 6758507 w 7106314"/>
              <a:gd name="connsiteY1677" fmla="*/ 2907327 h 6019653"/>
              <a:gd name="connsiteX1678" fmla="*/ 6770053 w 7106314"/>
              <a:gd name="connsiteY1678" fmla="*/ 2923827 h 6019653"/>
              <a:gd name="connsiteX1679" fmla="*/ 6784485 w 7106314"/>
              <a:gd name="connsiteY1679" fmla="*/ 2938826 h 6019653"/>
              <a:gd name="connsiteX1680" fmla="*/ 6778712 w 7106314"/>
              <a:gd name="connsiteY1680" fmla="*/ 2941825 h 6019653"/>
              <a:gd name="connsiteX1681" fmla="*/ 6772939 w 7106314"/>
              <a:gd name="connsiteY1681" fmla="*/ 2943325 h 6019653"/>
              <a:gd name="connsiteX1682" fmla="*/ 6767167 w 7106314"/>
              <a:gd name="connsiteY1682" fmla="*/ 2943325 h 6019653"/>
              <a:gd name="connsiteX1683" fmla="*/ 6759951 w 7106314"/>
              <a:gd name="connsiteY1683" fmla="*/ 2941825 h 6019653"/>
              <a:gd name="connsiteX1684" fmla="*/ 6754179 w 7106314"/>
              <a:gd name="connsiteY1684" fmla="*/ 2935826 h 6019653"/>
              <a:gd name="connsiteX1685" fmla="*/ 6725315 w 7106314"/>
              <a:gd name="connsiteY1685" fmla="*/ 2904327 h 6019653"/>
              <a:gd name="connsiteX1686" fmla="*/ 6692121 w 7106314"/>
              <a:gd name="connsiteY1686" fmla="*/ 2875829 h 6019653"/>
              <a:gd name="connsiteX1687" fmla="*/ 6690679 w 7106314"/>
              <a:gd name="connsiteY1687" fmla="*/ 2886328 h 6019653"/>
              <a:gd name="connsiteX1688" fmla="*/ 6692121 w 7106314"/>
              <a:gd name="connsiteY1688" fmla="*/ 2895328 h 6019653"/>
              <a:gd name="connsiteX1689" fmla="*/ 6697894 w 7106314"/>
              <a:gd name="connsiteY1689" fmla="*/ 2901327 h 6019653"/>
              <a:gd name="connsiteX1690" fmla="*/ 6702224 w 7106314"/>
              <a:gd name="connsiteY1690" fmla="*/ 2907327 h 6019653"/>
              <a:gd name="connsiteX1691" fmla="*/ 6703667 w 7106314"/>
              <a:gd name="connsiteY1691" fmla="*/ 2913327 h 6019653"/>
              <a:gd name="connsiteX1692" fmla="*/ 6693565 w 7106314"/>
              <a:gd name="connsiteY1692" fmla="*/ 2907327 h 6019653"/>
              <a:gd name="connsiteX1693" fmla="*/ 6682019 w 7106314"/>
              <a:gd name="connsiteY1693" fmla="*/ 2902828 h 6019653"/>
              <a:gd name="connsiteX1694" fmla="*/ 6670475 w 7106314"/>
              <a:gd name="connsiteY1694" fmla="*/ 2913327 h 6019653"/>
              <a:gd name="connsiteX1695" fmla="*/ 6658929 w 7106314"/>
              <a:gd name="connsiteY1695" fmla="*/ 2902828 h 6019653"/>
              <a:gd name="connsiteX1696" fmla="*/ 6651713 w 7106314"/>
              <a:gd name="connsiteY1696" fmla="*/ 2896828 h 6019653"/>
              <a:gd name="connsiteX1697" fmla="*/ 6645940 w 7106314"/>
              <a:gd name="connsiteY1697" fmla="*/ 2896828 h 6019653"/>
              <a:gd name="connsiteX1698" fmla="*/ 6637281 w 7106314"/>
              <a:gd name="connsiteY1698" fmla="*/ 2902828 h 6019653"/>
              <a:gd name="connsiteX1699" fmla="*/ 6630065 w 7106314"/>
              <a:gd name="connsiteY1699" fmla="*/ 2913327 h 6019653"/>
              <a:gd name="connsiteX1700" fmla="*/ 6615633 w 7106314"/>
              <a:gd name="connsiteY1700" fmla="*/ 2902828 h 6019653"/>
              <a:gd name="connsiteX1701" fmla="*/ 6602645 w 7106314"/>
              <a:gd name="connsiteY1701" fmla="*/ 2892328 h 6019653"/>
              <a:gd name="connsiteX1702" fmla="*/ 6585327 w 7106314"/>
              <a:gd name="connsiteY1702" fmla="*/ 2889328 h 6019653"/>
              <a:gd name="connsiteX1703" fmla="*/ 6565122 w 7106314"/>
              <a:gd name="connsiteY1703" fmla="*/ 2890828 h 6019653"/>
              <a:gd name="connsiteX1704" fmla="*/ 6566565 w 7106314"/>
              <a:gd name="connsiteY1704" fmla="*/ 2884829 h 6019653"/>
              <a:gd name="connsiteX1705" fmla="*/ 6566565 w 7106314"/>
              <a:gd name="connsiteY1705" fmla="*/ 2878829 h 6019653"/>
              <a:gd name="connsiteX1706" fmla="*/ 6569452 w 7106314"/>
              <a:gd name="connsiteY1706" fmla="*/ 2872829 h 6019653"/>
              <a:gd name="connsiteX1707" fmla="*/ 6533372 w 7106314"/>
              <a:gd name="connsiteY1707" fmla="*/ 2847330 h 6019653"/>
              <a:gd name="connsiteX1708" fmla="*/ 6498735 w 7106314"/>
              <a:gd name="connsiteY1708" fmla="*/ 2820332 h 6019653"/>
              <a:gd name="connsiteX1709" fmla="*/ 6461213 w 7106314"/>
              <a:gd name="connsiteY1709" fmla="*/ 2797833 h 6019653"/>
              <a:gd name="connsiteX1710" fmla="*/ 6417917 w 7106314"/>
              <a:gd name="connsiteY1710" fmla="*/ 2772334 h 6019653"/>
              <a:gd name="connsiteX1711" fmla="*/ 6412145 w 7106314"/>
              <a:gd name="connsiteY1711" fmla="*/ 2769335 h 6019653"/>
              <a:gd name="connsiteX1712" fmla="*/ 6406373 w 7106314"/>
              <a:gd name="connsiteY1712" fmla="*/ 2769335 h 6019653"/>
              <a:gd name="connsiteX1713" fmla="*/ 6400599 w 7106314"/>
              <a:gd name="connsiteY1713" fmla="*/ 2770835 h 6019653"/>
              <a:gd name="connsiteX1714" fmla="*/ 6398074 w 7106314"/>
              <a:gd name="connsiteY1714" fmla="*/ 2776084 h 6019653"/>
              <a:gd name="connsiteX1715" fmla="*/ 6397713 w 7106314"/>
              <a:gd name="connsiteY1715" fmla="*/ 2775334 h 6019653"/>
              <a:gd name="connsiteX1716" fmla="*/ 6395981 w 7106314"/>
              <a:gd name="connsiteY1716" fmla="*/ 2774134 h 6019653"/>
              <a:gd name="connsiteX1717" fmla="*/ 6394827 w 7106314"/>
              <a:gd name="connsiteY1717" fmla="*/ 2772334 h 6019653"/>
              <a:gd name="connsiteX1718" fmla="*/ 6394827 w 7106314"/>
              <a:gd name="connsiteY1718" fmla="*/ 2770835 h 6019653"/>
              <a:gd name="connsiteX1719" fmla="*/ 6393384 w 7106314"/>
              <a:gd name="connsiteY1719" fmla="*/ 2769335 h 6019653"/>
              <a:gd name="connsiteX1720" fmla="*/ 6390498 w 7106314"/>
              <a:gd name="connsiteY1720" fmla="*/ 2766335 h 6019653"/>
              <a:gd name="connsiteX1721" fmla="*/ 6389054 w 7106314"/>
              <a:gd name="connsiteY1721" fmla="*/ 2766335 h 6019653"/>
              <a:gd name="connsiteX1722" fmla="*/ 6384725 w 7106314"/>
              <a:gd name="connsiteY1722" fmla="*/ 2766335 h 6019653"/>
              <a:gd name="connsiteX1723" fmla="*/ 6395981 w 7106314"/>
              <a:gd name="connsiteY1723" fmla="*/ 2774134 h 6019653"/>
              <a:gd name="connsiteX1724" fmla="*/ 6397713 w 7106314"/>
              <a:gd name="connsiteY1724" fmla="*/ 2776835 h 6019653"/>
              <a:gd name="connsiteX1725" fmla="*/ 6398074 w 7106314"/>
              <a:gd name="connsiteY1725" fmla="*/ 2776084 h 6019653"/>
              <a:gd name="connsiteX1726" fmla="*/ 6399157 w 7106314"/>
              <a:gd name="connsiteY1726" fmla="*/ 2778334 h 6019653"/>
              <a:gd name="connsiteX1727" fmla="*/ 6400599 w 7106314"/>
              <a:gd name="connsiteY1727" fmla="*/ 2782834 h 6019653"/>
              <a:gd name="connsiteX1728" fmla="*/ 6403486 w 7106314"/>
              <a:gd name="connsiteY1728" fmla="*/ 2784334 h 6019653"/>
              <a:gd name="connsiteX1729" fmla="*/ 6404929 w 7106314"/>
              <a:gd name="connsiteY1729" fmla="*/ 2784334 h 6019653"/>
              <a:gd name="connsiteX1730" fmla="*/ 6416475 w 7106314"/>
              <a:gd name="connsiteY1730" fmla="*/ 2784334 h 6019653"/>
              <a:gd name="connsiteX1731" fmla="*/ 6423691 w 7106314"/>
              <a:gd name="connsiteY1731" fmla="*/ 2788834 h 6019653"/>
              <a:gd name="connsiteX1732" fmla="*/ 6432349 w 7106314"/>
              <a:gd name="connsiteY1732" fmla="*/ 2794834 h 6019653"/>
              <a:gd name="connsiteX1733" fmla="*/ 6442452 w 7106314"/>
              <a:gd name="connsiteY1733" fmla="*/ 2800834 h 6019653"/>
              <a:gd name="connsiteX1734" fmla="*/ 6461213 w 7106314"/>
              <a:gd name="connsiteY1734" fmla="*/ 2817332 h 6019653"/>
              <a:gd name="connsiteX1735" fmla="*/ 6482861 w 7106314"/>
              <a:gd name="connsiteY1735" fmla="*/ 2833832 h 6019653"/>
              <a:gd name="connsiteX1736" fmla="*/ 6494407 w 7106314"/>
              <a:gd name="connsiteY1736" fmla="*/ 2841331 h 6019653"/>
              <a:gd name="connsiteX1737" fmla="*/ 6508839 w 7106314"/>
              <a:gd name="connsiteY1737" fmla="*/ 2850330 h 6019653"/>
              <a:gd name="connsiteX1738" fmla="*/ 6514611 w 7106314"/>
              <a:gd name="connsiteY1738" fmla="*/ 2854830 h 6019653"/>
              <a:gd name="connsiteX1739" fmla="*/ 6520384 w 7106314"/>
              <a:gd name="connsiteY1739" fmla="*/ 2857830 h 6019653"/>
              <a:gd name="connsiteX1740" fmla="*/ 6526157 w 7106314"/>
              <a:gd name="connsiteY1740" fmla="*/ 2863830 h 6019653"/>
              <a:gd name="connsiteX1741" fmla="*/ 6530485 w 7106314"/>
              <a:gd name="connsiteY1741" fmla="*/ 2869829 h 6019653"/>
              <a:gd name="connsiteX1742" fmla="*/ 6531929 w 7106314"/>
              <a:gd name="connsiteY1742" fmla="*/ 2880328 h 6019653"/>
              <a:gd name="connsiteX1743" fmla="*/ 6503065 w 7106314"/>
              <a:gd name="connsiteY1743" fmla="*/ 2869829 h 6019653"/>
              <a:gd name="connsiteX1744" fmla="*/ 6475645 w 7106314"/>
              <a:gd name="connsiteY1744" fmla="*/ 2857830 h 6019653"/>
              <a:gd name="connsiteX1745" fmla="*/ 6449667 w 7106314"/>
              <a:gd name="connsiteY1745" fmla="*/ 2844331 h 6019653"/>
              <a:gd name="connsiteX1746" fmla="*/ 6420804 w 7106314"/>
              <a:gd name="connsiteY1746" fmla="*/ 2832331 h 6019653"/>
              <a:gd name="connsiteX1747" fmla="*/ 6418676 w 7106314"/>
              <a:gd name="connsiteY1747" fmla="*/ 2837308 h 6019653"/>
              <a:gd name="connsiteX1748" fmla="*/ 6427914 w 7106314"/>
              <a:gd name="connsiteY1748" fmla="*/ 2837841 h 6019653"/>
              <a:gd name="connsiteX1749" fmla="*/ 6430801 w 7106314"/>
              <a:gd name="connsiteY1749" fmla="*/ 2846841 h 6019653"/>
              <a:gd name="connsiteX1750" fmla="*/ 6433687 w 7106314"/>
              <a:gd name="connsiteY1750" fmla="*/ 2852840 h 6019653"/>
              <a:gd name="connsiteX1751" fmla="*/ 6433687 w 7106314"/>
              <a:gd name="connsiteY1751" fmla="*/ 2860341 h 6019653"/>
              <a:gd name="connsiteX1752" fmla="*/ 6430801 w 7106314"/>
              <a:gd name="connsiteY1752" fmla="*/ 2864840 h 6019653"/>
              <a:gd name="connsiteX1753" fmla="*/ 6429357 w 7106314"/>
              <a:gd name="connsiteY1753" fmla="*/ 2866340 h 6019653"/>
              <a:gd name="connsiteX1754" fmla="*/ 6423585 w 7106314"/>
              <a:gd name="connsiteY1754" fmla="*/ 2866340 h 6019653"/>
              <a:gd name="connsiteX1755" fmla="*/ 6419255 w 7106314"/>
              <a:gd name="connsiteY1755" fmla="*/ 2866340 h 6019653"/>
              <a:gd name="connsiteX1756" fmla="*/ 6413483 w 7106314"/>
              <a:gd name="connsiteY1756" fmla="*/ 2864840 h 6019653"/>
              <a:gd name="connsiteX1757" fmla="*/ 6409153 w 7106314"/>
              <a:gd name="connsiteY1757" fmla="*/ 2863341 h 6019653"/>
              <a:gd name="connsiteX1758" fmla="*/ 6403379 w 7106314"/>
              <a:gd name="connsiteY1758" fmla="*/ 2860341 h 6019653"/>
              <a:gd name="connsiteX1759" fmla="*/ 6397607 w 7106314"/>
              <a:gd name="connsiteY1759" fmla="*/ 2858840 h 6019653"/>
              <a:gd name="connsiteX1760" fmla="*/ 6391834 w 7106314"/>
              <a:gd name="connsiteY1760" fmla="*/ 2857341 h 6019653"/>
              <a:gd name="connsiteX1761" fmla="*/ 6386061 w 7106314"/>
              <a:gd name="connsiteY1761" fmla="*/ 2854341 h 6019653"/>
              <a:gd name="connsiteX1762" fmla="*/ 6385933 w 7106314"/>
              <a:gd name="connsiteY1762" fmla="*/ 2854341 h 6019653"/>
              <a:gd name="connsiteX1763" fmla="*/ 6389054 w 7106314"/>
              <a:gd name="connsiteY1763" fmla="*/ 2860830 h 6019653"/>
              <a:gd name="connsiteX1764" fmla="*/ 6403486 w 7106314"/>
              <a:gd name="connsiteY1764" fmla="*/ 2872829 h 6019653"/>
              <a:gd name="connsiteX1765" fmla="*/ 6409259 w 7106314"/>
              <a:gd name="connsiteY1765" fmla="*/ 2875829 h 6019653"/>
              <a:gd name="connsiteX1766" fmla="*/ 6412145 w 7106314"/>
              <a:gd name="connsiteY1766" fmla="*/ 2883328 h 6019653"/>
              <a:gd name="connsiteX1767" fmla="*/ 6417917 w 7106314"/>
              <a:gd name="connsiteY1767" fmla="*/ 2886328 h 6019653"/>
              <a:gd name="connsiteX1768" fmla="*/ 6442452 w 7106314"/>
              <a:gd name="connsiteY1768" fmla="*/ 2898327 h 6019653"/>
              <a:gd name="connsiteX1769" fmla="*/ 6464099 w 7106314"/>
              <a:gd name="connsiteY1769" fmla="*/ 2917827 h 6019653"/>
              <a:gd name="connsiteX1770" fmla="*/ 6484304 w 7106314"/>
              <a:gd name="connsiteY1770" fmla="*/ 2932826 h 6019653"/>
              <a:gd name="connsiteX1771" fmla="*/ 6505952 w 7106314"/>
              <a:gd name="connsiteY1771" fmla="*/ 2949324 h 6019653"/>
              <a:gd name="connsiteX1772" fmla="*/ 6518940 w 7106314"/>
              <a:gd name="connsiteY1772" fmla="*/ 2964324 h 6019653"/>
              <a:gd name="connsiteX1773" fmla="*/ 6531929 w 7106314"/>
              <a:gd name="connsiteY1773" fmla="*/ 2976323 h 6019653"/>
              <a:gd name="connsiteX1774" fmla="*/ 6547803 w 7106314"/>
              <a:gd name="connsiteY1774" fmla="*/ 2983823 h 6019653"/>
              <a:gd name="connsiteX1775" fmla="*/ 6563679 w 7106314"/>
              <a:gd name="connsiteY1775" fmla="*/ 2994322 h 6019653"/>
              <a:gd name="connsiteX1776" fmla="*/ 6566565 w 7106314"/>
              <a:gd name="connsiteY1776" fmla="*/ 2995822 h 6019653"/>
              <a:gd name="connsiteX1777" fmla="*/ 6569452 w 7106314"/>
              <a:gd name="connsiteY1777" fmla="*/ 3000322 h 6019653"/>
              <a:gd name="connsiteX1778" fmla="*/ 6572338 w 7106314"/>
              <a:gd name="connsiteY1778" fmla="*/ 3006321 h 6019653"/>
              <a:gd name="connsiteX1779" fmla="*/ 6576667 w 7106314"/>
              <a:gd name="connsiteY1779" fmla="*/ 3007822 h 6019653"/>
              <a:gd name="connsiteX1780" fmla="*/ 6580997 w 7106314"/>
              <a:gd name="connsiteY1780" fmla="*/ 3012321 h 6019653"/>
              <a:gd name="connsiteX1781" fmla="*/ 6585327 w 7106314"/>
              <a:gd name="connsiteY1781" fmla="*/ 3018321 h 6019653"/>
              <a:gd name="connsiteX1782" fmla="*/ 6585327 w 7106314"/>
              <a:gd name="connsiteY1782" fmla="*/ 3004822 h 6019653"/>
              <a:gd name="connsiteX1783" fmla="*/ 6630065 w 7106314"/>
              <a:gd name="connsiteY1783" fmla="*/ 3021320 h 6019653"/>
              <a:gd name="connsiteX1784" fmla="*/ 6637281 w 7106314"/>
              <a:gd name="connsiteY1784" fmla="*/ 3024321 h 6019653"/>
              <a:gd name="connsiteX1785" fmla="*/ 6647383 w 7106314"/>
              <a:gd name="connsiteY1785" fmla="*/ 3030320 h 6019653"/>
              <a:gd name="connsiteX1786" fmla="*/ 6657485 w 7106314"/>
              <a:gd name="connsiteY1786" fmla="*/ 3033320 h 6019653"/>
              <a:gd name="connsiteX1787" fmla="*/ 6669031 w 7106314"/>
              <a:gd name="connsiteY1787" fmla="*/ 3027320 h 6019653"/>
              <a:gd name="connsiteX1788" fmla="*/ 6669031 w 7106314"/>
              <a:gd name="connsiteY1788" fmla="*/ 3033320 h 6019653"/>
              <a:gd name="connsiteX1789" fmla="*/ 6669031 w 7106314"/>
              <a:gd name="connsiteY1789" fmla="*/ 3036320 h 6019653"/>
              <a:gd name="connsiteX1790" fmla="*/ 6666145 w 7106314"/>
              <a:gd name="connsiteY1790" fmla="*/ 3040820 h 6019653"/>
              <a:gd name="connsiteX1791" fmla="*/ 6663258 w 7106314"/>
              <a:gd name="connsiteY1791" fmla="*/ 3045319 h 6019653"/>
              <a:gd name="connsiteX1792" fmla="*/ 6658929 w 7106314"/>
              <a:gd name="connsiteY1792" fmla="*/ 3046820 h 6019653"/>
              <a:gd name="connsiteX1793" fmla="*/ 6654599 w 7106314"/>
              <a:gd name="connsiteY1793" fmla="*/ 3046820 h 6019653"/>
              <a:gd name="connsiteX1794" fmla="*/ 6648826 w 7106314"/>
              <a:gd name="connsiteY1794" fmla="*/ 3049819 h 6019653"/>
              <a:gd name="connsiteX1795" fmla="*/ 6680576 w 7106314"/>
              <a:gd name="connsiteY1795" fmla="*/ 3064819 h 6019653"/>
              <a:gd name="connsiteX1796" fmla="*/ 6682019 w 7106314"/>
              <a:gd name="connsiteY1796" fmla="*/ 3067818 h 6019653"/>
              <a:gd name="connsiteX1797" fmla="*/ 6686349 w 7106314"/>
              <a:gd name="connsiteY1797" fmla="*/ 3067818 h 6019653"/>
              <a:gd name="connsiteX1798" fmla="*/ 6687793 w 7106314"/>
              <a:gd name="connsiteY1798" fmla="*/ 3069318 h 6019653"/>
              <a:gd name="connsiteX1799" fmla="*/ 6706553 w 7106314"/>
              <a:gd name="connsiteY1799" fmla="*/ 3079818 h 6019653"/>
              <a:gd name="connsiteX1800" fmla="*/ 6725315 w 7106314"/>
              <a:gd name="connsiteY1800" fmla="*/ 3085817 h 6019653"/>
              <a:gd name="connsiteX1801" fmla="*/ 6745519 w 7106314"/>
              <a:gd name="connsiteY1801" fmla="*/ 3085817 h 6019653"/>
              <a:gd name="connsiteX1802" fmla="*/ 6764281 w 7106314"/>
              <a:gd name="connsiteY1802" fmla="*/ 3087317 h 6019653"/>
              <a:gd name="connsiteX1803" fmla="*/ 6762837 w 7106314"/>
              <a:gd name="connsiteY1803" fmla="*/ 3087317 h 6019653"/>
              <a:gd name="connsiteX1804" fmla="*/ 6770053 w 7106314"/>
              <a:gd name="connsiteY1804" fmla="*/ 3097817 h 6019653"/>
              <a:gd name="connsiteX1805" fmla="*/ 6775826 w 7106314"/>
              <a:gd name="connsiteY1805" fmla="*/ 3108316 h 6019653"/>
              <a:gd name="connsiteX1806" fmla="*/ 6780156 w 7106314"/>
              <a:gd name="connsiteY1806" fmla="*/ 3120315 h 6019653"/>
              <a:gd name="connsiteX1807" fmla="*/ 6780156 w 7106314"/>
              <a:gd name="connsiteY1807" fmla="*/ 3126315 h 6019653"/>
              <a:gd name="connsiteX1808" fmla="*/ 6785929 w 7106314"/>
              <a:gd name="connsiteY1808" fmla="*/ 3130815 h 6019653"/>
              <a:gd name="connsiteX1809" fmla="*/ 6790257 w 7106314"/>
              <a:gd name="connsiteY1809" fmla="*/ 3133815 h 6019653"/>
              <a:gd name="connsiteX1810" fmla="*/ 6793144 w 7106314"/>
              <a:gd name="connsiteY1810" fmla="*/ 3138314 h 6019653"/>
              <a:gd name="connsiteX1811" fmla="*/ 6780156 w 7106314"/>
              <a:gd name="connsiteY1811" fmla="*/ 3141314 h 6019653"/>
              <a:gd name="connsiteX1812" fmla="*/ 6770053 w 7106314"/>
              <a:gd name="connsiteY1812" fmla="*/ 3133815 h 6019653"/>
              <a:gd name="connsiteX1813" fmla="*/ 6762837 w 7106314"/>
              <a:gd name="connsiteY1813" fmla="*/ 3118816 h 6019653"/>
              <a:gd name="connsiteX1814" fmla="*/ 6748406 w 7106314"/>
              <a:gd name="connsiteY1814" fmla="*/ 3118816 h 6019653"/>
              <a:gd name="connsiteX1815" fmla="*/ 6733974 w 7106314"/>
              <a:gd name="connsiteY1815" fmla="*/ 3115816 h 6019653"/>
              <a:gd name="connsiteX1816" fmla="*/ 6720985 w 7106314"/>
              <a:gd name="connsiteY1816" fmla="*/ 3112816 h 6019653"/>
              <a:gd name="connsiteX1817" fmla="*/ 6709439 w 7106314"/>
              <a:gd name="connsiteY1817" fmla="*/ 3099316 h 6019653"/>
              <a:gd name="connsiteX1818" fmla="*/ 6707997 w 7106314"/>
              <a:gd name="connsiteY1818" fmla="*/ 3097817 h 6019653"/>
              <a:gd name="connsiteX1819" fmla="*/ 6706553 w 7106314"/>
              <a:gd name="connsiteY1819" fmla="*/ 3097817 h 6019653"/>
              <a:gd name="connsiteX1820" fmla="*/ 6702224 w 7106314"/>
              <a:gd name="connsiteY1820" fmla="*/ 3096316 h 6019653"/>
              <a:gd name="connsiteX1821" fmla="*/ 6686349 w 7106314"/>
              <a:gd name="connsiteY1821" fmla="*/ 3091817 h 6019653"/>
              <a:gd name="connsiteX1822" fmla="*/ 6669031 w 7106314"/>
              <a:gd name="connsiteY1822" fmla="*/ 3085817 h 6019653"/>
              <a:gd name="connsiteX1823" fmla="*/ 6592543 w 7106314"/>
              <a:gd name="connsiteY1823" fmla="*/ 3051319 h 6019653"/>
              <a:gd name="connsiteX1824" fmla="*/ 6588213 w 7106314"/>
              <a:gd name="connsiteY1824" fmla="*/ 3051319 h 6019653"/>
              <a:gd name="connsiteX1825" fmla="*/ 6582440 w 7106314"/>
              <a:gd name="connsiteY1825" fmla="*/ 3051319 h 6019653"/>
              <a:gd name="connsiteX1826" fmla="*/ 6582440 w 7106314"/>
              <a:gd name="connsiteY1826" fmla="*/ 3058819 h 6019653"/>
              <a:gd name="connsiteX1827" fmla="*/ 6582440 w 7106314"/>
              <a:gd name="connsiteY1827" fmla="*/ 3063318 h 6019653"/>
              <a:gd name="connsiteX1828" fmla="*/ 6586770 w 7106314"/>
              <a:gd name="connsiteY1828" fmla="*/ 3069318 h 6019653"/>
              <a:gd name="connsiteX1829" fmla="*/ 6588213 w 7106314"/>
              <a:gd name="connsiteY1829" fmla="*/ 3073818 h 6019653"/>
              <a:gd name="connsiteX1830" fmla="*/ 6592543 w 7106314"/>
              <a:gd name="connsiteY1830" fmla="*/ 3078317 h 6019653"/>
              <a:gd name="connsiteX1831" fmla="*/ 6598315 w 7106314"/>
              <a:gd name="connsiteY1831" fmla="*/ 3079818 h 6019653"/>
              <a:gd name="connsiteX1832" fmla="*/ 6602645 w 7106314"/>
              <a:gd name="connsiteY1832" fmla="*/ 3084317 h 6019653"/>
              <a:gd name="connsiteX1833" fmla="*/ 6602645 w 7106314"/>
              <a:gd name="connsiteY1833" fmla="*/ 3081317 h 6019653"/>
              <a:gd name="connsiteX1834" fmla="*/ 6615633 w 7106314"/>
              <a:gd name="connsiteY1834" fmla="*/ 3102316 h 6019653"/>
              <a:gd name="connsiteX1835" fmla="*/ 6631508 w 7106314"/>
              <a:gd name="connsiteY1835" fmla="*/ 3118816 h 6019653"/>
              <a:gd name="connsiteX1836" fmla="*/ 6653156 w 7106314"/>
              <a:gd name="connsiteY1836" fmla="*/ 3132314 h 6019653"/>
              <a:gd name="connsiteX1837" fmla="*/ 6670475 w 7106314"/>
              <a:gd name="connsiteY1837" fmla="*/ 3147314 h 6019653"/>
              <a:gd name="connsiteX1838" fmla="*/ 6687793 w 7106314"/>
              <a:gd name="connsiteY1838" fmla="*/ 3160813 h 6019653"/>
              <a:gd name="connsiteX1839" fmla="*/ 6707997 w 7106314"/>
              <a:gd name="connsiteY1839" fmla="*/ 3171312 h 6019653"/>
              <a:gd name="connsiteX1840" fmla="*/ 6712326 w 7106314"/>
              <a:gd name="connsiteY1840" fmla="*/ 3172812 h 6019653"/>
              <a:gd name="connsiteX1841" fmla="*/ 6713769 w 7106314"/>
              <a:gd name="connsiteY1841" fmla="*/ 3175812 h 6019653"/>
              <a:gd name="connsiteX1842" fmla="*/ 6718099 w 7106314"/>
              <a:gd name="connsiteY1842" fmla="*/ 3177312 h 6019653"/>
              <a:gd name="connsiteX1843" fmla="*/ 6719543 w 7106314"/>
              <a:gd name="connsiteY1843" fmla="*/ 3181812 h 6019653"/>
              <a:gd name="connsiteX1844" fmla="*/ 6720985 w 7106314"/>
              <a:gd name="connsiteY1844" fmla="*/ 3187812 h 6019653"/>
              <a:gd name="connsiteX1845" fmla="*/ 6719543 w 7106314"/>
              <a:gd name="connsiteY1845" fmla="*/ 3190811 h 6019653"/>
              <a:gd name="connsiteX1846" fmla="*/ 6719543 w 7106314"/>
              <a:gd name="connsiteY1846" fmla="*/ 3193811 h 6019653"/>
              <a:gd name="connsiteX1847" fmla="*/ 6720985 w 7106314"/>
              <a:gd name="connsiteY1847" fmla="*/ 3196811 h 6019653"/>
              <a:gd name="connsiteX1848" fmla="*/ 6723871 w 7106314"/>
              <a:gd name="connsiteY1848" fmla="*/ 3199811 h 6019653"/>
              <a:gd name="connsiteX1849" fmla="*/ 6725315 w 7106314"/>
              <a:gd name="connsiteY1849" fmla="*/ 3201310 h 6019653"/>
              <a:gd name="connsiteX1850" fmla="*/ 6764281 w 7106314"/>
              <a:gd name="connsiteY1850" fmla="*/ 3231309 h 6019653"/>
              <a:gd name="connsiteX1851" fmla="*/ 6770053 w 7106314"/>
              <a:gd name="connsiteY1851" fmla="*/ 3235809 h 6019653"/>
              <a:gd name="connsiteX1852" fmla="*/ 6775826 w 7106314"/>
              <a:gd name="connsiteY1852" fmla="*/ 3241809 h 6019653"/>
              <a:gd name="connsiteX1853" fmla="*/ 6781599 w 7106314"/>
              <a:gd name="connsiteY1853" fmla="*/ 3247808 h 6019653"/>
              <a:gd name="connsiteX1854" fmla="*/ 6759951 w 7106314"/>
              <a:gd name="connsiteY1854" fmla="*/ 3247808 h 6019653"/>
              <a:gd name="connsiteX1855" fmla="*/ 6739747 w 7106314"/>
              <a:gd name="connsiteY1855" fmla="*/ 3241809 h 6019653"/>
              <a:gd name="connsiteX1856" fmla="*/ 6719543 w 7106314"/>
              <a:gd name="connsiteY1856" fmla="*/ 3235809 h 6019653"/>
              <a:gd name="connsiteX1857" fmla="*/ 6723871 w 7106314"/>
              <a:gd name="connsiteY1857" fmla="*/ 3252308 h 6019653"/>
              <a:gd name="connsiteX1858" fmla="*/ 6733974 w 7106314"/>
              <a:gd name="connsiteY1858" fmla="*/ 3267307 h 6019653"/>
              <a:gd name="connsiteX1859" fmla="*/ 6745519 w 7106314"/>
              <a:gd name="connsiteY1859" fmla="*/ 3279306 h 6019653"/>
              <a:gd name="connsiteX1860" fmla="*/ 6757065 w 7106314"/>
              <a:gd name="connsiteY1860" fmla="*/ 3291305 h 6019653"/>
              <a:gd name="connsiteX1861" fmla="*/ 6764281 w 7106314"/>
              <a:gd name="connsiteY1861" fmla="*/ 3304805 h 6019653"/>
              <a:gd name="connsiteX1862" fmla="*/ 6751293 w 7106314"/>
              <a:gd name="connsiteY1862" fmla="*/ 3304805 h 6019653"/>
              <a:gd name="connsiteX1863" fmla="*/ 6752735 w 7106314"/>
              <a:gd name="connsiteY1863" fmla="*/ 3313805 h 6019653"/>
              <a:gd name="connsiteX1864" fmla="*/ 6754179 w 7106314"/>
              <a:gd name="connsiteY1864" fmla="*/ 3319804 h 6019653"/>
              <a:gd name="connsiteX1865" fmla="*/ 6751293 w 7106314"/>
              <a:gd name="connsiteY1865" fmla="*/ 3321304 h 6019653"/>
              <a:gd name="connsiteX1866" fmla="*/ 6726758 w 7106314"/>
              <a:gd name="connsiteY1866" fmla="*/ 3270307 h 6019653"/>
              <a:gd name="connsiteX1867" fmla="*/ 6720985 w 7106314"/>
              <a:gd name="connsiteY1867" fmla="*/ 3270307 h 6019653"/>
              <a:gd name="connsiteX1868" fmla="*/ 6720985 w 7106314"/>
              <a:gd name="connsiteY1868" fmla="*/ 3276306 h 6019653"/>
              <a:gd name="connsiteX1869" fmla="*/ 6720985 w 7106314"/>
              <a:gd name="connsiteY1869" fmla="*/ 3285306 h 6019653"/>
              <a:gd name="connsiteX1870" fmla="*/ 6712326 w 7106314"/>
              <a:gd name="connsiteY1870" fmla="*/ 3279306 h 6019653"/>
              <a:gd name="connsiteX1871" fmla="*/ 6706553 w 7106314"/>
              <a:gd name="connsiteY1871" fmla="*/ 3273306 h 6019653"/>
              <a:gd name="connsiteX1872" fmla="*/ 6697894 w 7106314"/>
              <a:gd name="connsiteY1872" fmla="*/ 3267307 h 6019653"/>
              <a:gd name="connsiteX1873" fmla="*/ 6692121 w 7106314"/>
              <a:gd name="connsiteY1873" fmla="*/ 3259808 h 6019653"/>
              <a:gd name="connsiteX1874" fmla="*/ 6632951 w 7106314"/>
              <a:gd name="connsiteY1874" fmla="*/ 3196811 h 6019653"/>
              <a:gd name="connsiteX1875" fmla="*/ 6604088 w 7106314"/>
              <a:gd name="connsiteY1875" fmla="*/ 3165312 h 6019653"/>
              <a:gd name="connsiteX1876" fmla="*/ 6582440 w 7106314"/>
              <a:gd name="connsiteY1876" fmla="*/ 3142814 h 6019653"/>
              <a:gd name="connsiteX1877" fmla="*/ 6557907 w 7106314"/>
              <a:gd name="connsiteY1877" fmla="*/ 3126315 h 6019653"/>
              <a:gd name="connsiteX1878" fmla="*/ 6531929 w 7106314"/>
              <a:gd name="connsiteY1878" fmla="*/ 3112816 h 6019653"/>
              <a:gd name="connsiteX1879" fmla="*/ 6505952 w 7106314"/>
              <a:gd name="connsiteY1879" fmla="*/ 3096316 h 6019653"/>
              <a:gd name="connsiteX1880" fmla="*/ 6482861 w 7106314"/>
              <a:gd name="connsiteY1880" fmla="*/ 3078317 h 6019653"/>
              <a:gd name="connsiteX1881" fmla="*/ 6423691 w 7106314"/>
              <a:gd name="connsiteY1881" fmla="*/ 3039319 h 6019653"/>
              <a:gd name="connsiteX1882" fmla="*/ 6383281 w 7106314"/>
              <a:gd name="connsiteY1882" fmla="*/ 3007822 h 6019653"/>
              <a:gd name="connsiteX1883" fmla="*/ 6299577 w 7106314"/>
              <a:gd name="connsiteY1883" fmla="*/ 2949324 h 6019653"/>
              <a:gd name="connsiteX1884" fmla="*/ 6295248 w 7106314"/>
              <a:gd name="connsiteY1884" fmla="*/ 2944825 h 6019653"/>
              <a:gd name="connsiteX1885" fmla="*/ 6289475 w 7106314"/>
              <a:gd name="connsiteY1885" fmla="*/ 2943325 h 6019653"/>
              <a:gd name="connsiteX1886" fmla="*/ 6283703 w 7106314"/>
              <a:gd name="connsiteY1886" fmla="*/ 2938826 h 6019653"/>
              <a:gd name="connsiteX1887" fmla="*/ 6277930 w 7106314"/>
              <a:gd name="connsiteY1887" fmla="*/ 2938826 h 6019653"/>
              <a:gd name="connsiteX1888" fmla="*/ 6272157 w 7106314"/>
              <a:gd name="connsiteY1888" fmla="*/ 2938826 h 6019653"/>
              <a:gd name="connsiteX1889" fmla="*/ 6269271 w 7106314"/>
              <a:gd name="connsiteY1889" fmla="*/ 2938826 h 6019653"/>
              <a:gd name="connsiteX1890" fmla="*/ 6266385 w 7106314"/>
              <a:gd name="connsiteY1890" fmla="*/ 2937325 h 6019653"/>
              <a:gd name="connsiteX1891" fmla="*/ 6263498 w 7106314"/>
              <a:gd name="connsiteY1891" fmla="*/ 2935826 h 6019653"/>
              <a:gd name="connsiteX1892" fmla="*/ 6260612 w 7106314"/>
              <a:gd name="connsiteY1892" fmla="*/ 2932826 h 6019653"/>
              <a:gd name="connsiteX1893" fmla="*/ 6249067 w 7106314"/>
              <a:gd name="connsiteY1893" fmla="*/ 2923827 h 6019653"/>
              <a:gd name="connsiteX1894" fmla="*/ 6230305 w 7106314"/>
              <a:gd name="connsiteY1894" fmla="*/ 2913327 h 6019653"/>
              <a:gd name="connsiteX1895" fmla="*/ 6211543 w 7106314"/>
              <a:gd name="connsiteY1895" fmla="*/ 2904327 h 6019653"/>
              <a:gd name="connsiteX1896" fmla="*/ 6215873 w 7106314"/>
              <a:gd name="connsiteY1896" fmla="*/ 2910327 h 6019653"/>
              <a:gd name="connsiteX1897" fmla="*/ 6217317 w 7106314"/>
              <a:gd name="connsiteY1897" fmla="*/ 2914827 h 6019653"/>
              <a:gd name="connsiteX1898" fmla="*/ 6221645 w 7106314"/>
              <a:gd name="connsiteY1898" fmla="*/ 2919326 h 6019653"/>
              <a:gd name="connsiteX1899" fmla="*/ 6234635 w 7106314"/>
              <a:gd name="connsiteY1899" fmla="*/ 2926826 h 6019653"/>
              <a:gd name="connsiteX1900" fmla="*/ 6249067 w 7106314"/>
              <a:gd name="connsiteY1900" fmla="*/ 2937325 h 6019653"/>
              <a:gd name="connsiteX1901" fmla="*/ 6257725 w 7106314"/>
              <a:gd name="connsiteY1901" fmla="*/ 2943325 h 6019653"/>
              <a:gd name="connsiteX1902" fmla="*/ 6267827 w 7106314"/>
              <a:gd name="connsiteY1902" fmla="*/ 2949324 h 6019653"/>
              <a:gd name="connsiteX1903" fmla="*/ 6276487 w 7106314"/>
              <a:gd name="connsiteY1903" fmla="*/ 2958324 h 6019653"/>
              <a:gd name="connsiteX1904" fmla="*/ 6279373 w 7106314"/>
              <a:gd name="connsiteY1904" fmla="*/ 2961324 h 6019653"/>
              <a:gd name="connsiteX1905" fmla="*/ 6283703 w 7106314"/>
              <a:gd name="connsiteY1905" fmla="*/ 2965824 h 6019653"/>
              <a:gd name="connsiteX1906" fmla="*/ 6288031 w 7106314"/>
              <a:gd name="connsiteY1906" fmla="*/ 2970323 h 6019653"/>
              <a:gd name="connsiteX1907" fmla="*/ 6293805 w 7106314"/>
              <a:gd name="connsiteY1907" fmla="*/ 2970323 h 6019653"/>
              <a:gd name="connsiteX1908" fmla="*/ 6299577 w 7106314"/>
              <a:gd name="connsiteY1908" fmla="*/ 2971824 h 6019653"/>
              <a:gd name="connsiteX1909" fmla="*/ 6305350 w 7106314"/>
              <a:gd name="connsiteY1909" fmla="*/ 2970323 h 6019653"/>
              <a:gd name="connsiteX1910" fmla="*/ 6315453 w 7106314"/>
              <a:gd name="connsiteY1910" fmla="*/ 2988322 h 6019653"/>
              <a:gd name="connsiteX1911" fmla="*/ 6328441 w 7106314"/>
              <a:gd name="connsiteY1911" fmla="*/ 3001822 h 6019653"/>
              <a:gd name="connsiteX1912" fmla="*/ 6345759 w 7106314"/>
              <a:gd name="connsiteY1912" fmla="*/ 3007822 h 6019653"/>
              <a:gd name="connsiteX1913" fmla="*/ 6351531 w 7106314"/>
              <a:gd name="connsiteY1913" fmla="*/ 3012321 h 6019653"/>
              <a:gd name="connsiteX1914" fmla="*/ 6355861 w 7106314"/>
              <a:gd name="connsiteY1914" fmla="*/ 3016821 h 6019653"/>
              <a:gd name="connsiteX1915" fmla="*/ 6360191 w 7106314"/>
              <a:gd name="connsiteY1915" fmla="*/ 3021320 h 6019653"/>
              <a:gd name="connsiteX1916" fmla="*/ 6365963 w 7106314"/>
              <a:gd name="connsiteY1916" fmla="*/ 3024321 h 6019653"/>
              <a:gd name="connsiteX1917" fmla="*/ 6371736 w 7106314"/>
              <a:gd name="connsiteY1917" fmla="*/ 3028821 h 6019653"/>
              <a:gd name="connsiteX1918" fmla="*/ 6377509 w 7106314"/>
              <a:gd name="connsiteY1918" fmla="*/ 3033320 h 6019653"/>
              <a:gd name="connsiteX1919" fmla="*/ 6378953 w 7106314"/>
              <a:gd name="connsiteY1919" fmla="*/ 3033320 h 6019653"/>
              <a:gd name="connsiteX1920" fmla="*/ 6383281 w 7106314"/>
              <a:gd name="connsiteY1920" fmla="*/ 3034820 h 6019653"/>
              <a:gd name="connsiteX1921" fmla="*/ 6384725 w 7106314"/>
              <a:gd name="connsiteY1921" fmla="*/ 3034820 h 6019653"/>
              <a:gd name="connsiteX1922" fmla="*/ 6389054 w 7106314"/>
              <a:gd name="connsiteY1922" fmla="*/ 3036320 h 6019653"/>
              <a:gd name="connsiteX1923" fmla="*/ 6389054 w 7106314"/>
              <a:gd name="connsiteY1923" fmla="*/ 3040820 h 6019653"/>
              <a:gd name="connsiteX1924" fmla="*/ 6390498 w 7106314"/>
              <a:gd name="connsiteY1924" fmla="*/ 3045319 h 6019653"/>
              <a:gd name="connsiteX1925" fmla="*/ 6393384 w 7106314"/>
              <a:gd name="connsiteY1925" fmla="*/ 3049819 h 6019653"/>
              <a:gd name="connsiteX1926" fmla="*/ 6397713 w 7106314"/>
              <a:gd name="connsiteY1926" fmla="*/ 3051319 h 6019653"/>
              <a:gd name="connsiteX1927" fmla="*/ 6400599 w 7106314"/>
              <a:gd name="connsiteY1927" fmla="*/ 3055819 h 6019653"/>
              <a:gd name="connsiteX1928" fmla="*/ 6406373 w 7106314"/>
              <a:gd name="connsiteY1928" fmla="*/ 3057319 h 6019653"/>
              <a:gd name="connsiteX1929" fmla="*/ 6412145 w 7106314"/>
              <a:gd name="connsiteY1929" fmla="*/ 3058819 h 6019653"/>
              <a:gd name="connsiteX1930" fmla="*/ 6417917 w 7106314"/>
              <a:gd name="connsiteY1930" fmla="*/ 3058819 h 6019653"/>
              <a:gd name="connsiteX1931" fmla="*/ 6428021 w 7106314"/>
              <a:gd name="connsiteY1931" fmla="*/ 3058819 h 6019653"/>
              <a:gd name="connsiteX1932" fmla="*/ 6433793 w 7106314"/>
              <a:gd name="connsiteY1932" fmla="*/ 3075317 h 6019653"/>
              <a:gd name="connsiteX1933" fmla="*/ 6443895 w 7106314"/>
              <a:gd name="connsiteY1933" fmla="*/ 3085817 h 6019653"/>
              <a:gd name="connsiteX1934" fmla="*/ 6458327 w 7106314"/>
              <a:gd name="connsiteY1934" fmla="*/ 3093316 h 6019653"/>
              <a:gd name="connsiteX1935" fmla="*/ 6471316 w 7106314"/>
              <a:gd name="connsiteY1935" fmla="*/ 3099316 h 6019653"/>
              <a:gd name="connsiteX1936" fmla="*/ 6484304 w 7106314"/>
              <a:gd name="connsiteY1936" fmla="*/ 3108316 h 6019653"/>
              <a:gd name="connsiteX1937" fmla="*/ 6516054 w 7106314"/>
              <a:gd name="connsiteY1937" fmla="*/ 3127815 h 6019653"/>
              <a:gd name="connsiteX1938" fmla="*/ 6543475 w 7106314"/>
              <a:gd name="connsiteY1938" fmla="*/ 3150313 h 6019653"/>
              <a:gd name="connsiteX1939" fmla="*/ 6560793 w 7106314"/>
              <a:gd name="connsiteY1939" fmla="*/ 3166813 h 6019653"/>
              <a:gd name="connsiteX1940" fmla="*/ 6580997 w 7106314"/>
              <a:gd name="connsiteY1940" fmla="*/ 3178812 h 6019653"/>
              <a:gd name="connsiteX1941" fmla="*/ 6593985 w 7106314"/>
              <a:gd name="connsiteY1941" fmla="*/ 3190811 h 6019653"/>
              <a:gd name="connsiteX1942" fmla="*/ 6608417 w 7106314"/>
              <a:gd name="connsiteY1942" fmla="*/ 3205811 h 6019653"/>
              <a:gd name="connsiteX1943" fmla="*/ 6619963 w 7106314"/>
              <a:gd name="connsiteY1943" fmla="*/ 3219309 h 6019653"/>
              <a:gd name="connsiteX1944" fmla="*/ 6621406 w 7106314"/>
              <a:gd name="connsiteY1944" fmla="*/ 3222309 h 6019653"/>
              <a:gd name="connsiteX1945" fmla="*/ 6621406 w 7106314"/>
              <a:gd name="connsiteY1945" fmla="*/ 3225309 h 6019653"/>
              <a:gd name="connsiteX1946" fmla="*/ 6619963 w 7106314"/>
              <a:gd name="connsiteY1946" fmla="*/ 3229809 h 6019653"/>
              <a:gd name="connsiteX1947" fmla="*/ 6618520 w 7106314"/>
              <a:gd name="connsiteY1947" fmla="*/ 3234309 h 6019653"/>
              <a:gd name="connsiteX1948" fmla="*/ 6608417 w 7106314"/>
              <a:gd name="connsiteY1948" fmla="*/ 3219309 h 6019653"/>
              <a:gd name="connsiteX1949" fmla="*/ 6596872 w 7106314"/>
              <a:gd name="connsiteY1949" fmla="*/ 3211810 h 6019653"/>
              <a:gd name="connsiteX1950" fmla="*/ 6582440 w 7106314"/>
              <a:gd name="connsiteY1950" fmla="*/ 3210310 h 6019653"/>
              <a:gd name="connsiteX1951" fmla="*/ 6565122 w 7106314"/>
              <a:gd name="connsiteY1951" fmla="*/ 3207310 h 6019653"/>
              <a:gd name="connsiteX1952" fmla="*/ 6565122 w 7106314"/>
              <a:gd name="connsiteY1952" fmla="*/ 3204310 h 6019653"/>
              <a:gd name="connsiteX1953" fmla="*/ 6563679 w 7106314"/>
              <a:gd name="connsiteY1953" fmla="*/ 3199811 h 6019653"/>
              <a:gd name="connsiteX1954" fmla="*/ 6563679 w 7106314"/>
              <a:gd name="connsiteY1954" fmla="*/ 3196811 h 6019653"/>
              <a:gd name="connsiteX1955" fmla="*/ 6560793 w 7106314"/>
              <a:gd name="connsiteY1955" fmla="*/ 3193811 h 6019653"/>
              <a:gd name="connsiteX1956" fmla="*/ 6559349 w 7106314"/>
              <a:gd name="connsiteY1956" fmla="*/ 3190811 h 6019653"/>
              <a:gd name="connsiteX1957" fmla="*/ 6555020 w 7106314"/>
              <a:gd name="connsiteY1957" fmla="*/ 3189311 h 6019653"/>
              <a:gd name="connsiteX1958" fmla="*/ 6552133 w 7106314"/>
              <a:gd name="connsiteY1958" fmla="*/ 3187812 h 6019653"/>
              <a:gd name="connsiteX1959" fmla="*/ 6544917 w 7106314"/>
              <a:gd name="connsiteY1959" fmla="*/ 3189311 h 6019653"/>
              <a:gd name="connsiteX1960" fmla="*/ 6543475 w 7106314"/>
              <a:gd name="connsiteY1960" fmla="*/ 3189311 h 6019653"/>
              <a:gd name="connsiteX1961" fmla="*/ 6542031 w 7106314"/>
              <a:gd name="connsiteY1961" fmla="*/ 3187812 h 6019653"/>
              <a:gd name="connsiteX1962" fmla="*/ 6537702 w 7106314"/>
              <a:gd name="connsiteY1962" fmla="*/ 3184812 h 6019653"/>
              <a:gd name="connsiteX1963" fmla="*/ 6536259 w 7106314"/>
              <a:gd name="connsiteY1963" fmla="*/ 3183311 h 6019653"/>
              <a:gd name="connsiteX1964" fmla="*/ 6492963 w 7106314"/>
              <a:gd name="connsiteY1964" fmla="*/ 3150313 h 6019653"/>
              <a:gd name="connsiteX1965" fmla="*/ 6488634 w 7106314"/>
              <a:gd name="connsiteY1965" fmla="*/ 3147314 h 6019653"/>
              <a:gd name="connsiteX1966" fmla="*/ 6482861 w 7106314"/>
              <a:gd name="connsiteY1966" fmla="*/ 3142814 h 6019653"/>
              <a:gd name="connsiteX1967" fmla="*/ 6478531 w 7106314"/>
              <a:gd name="connsiteY1967" fmla="*/ 3138314 h 6019653"/>
              <a:gd name="connsiteX1968" fmla="*/ 6475645 w 7106314"/>
              <a:gd name="connsiteY1968" fmla="*/ 3133815 h 6019653"/>
              <a:gd name="connsiteX1969" fmla="*/ 6471316 w 7106314"/>
              <a:gd name="connsiteY1969" fmla="*/ 3127815 h 6019653"/>
              <a:gd name="connsiteX1970" fmla="*/ 6469872 w 7106314"/>
              <a:gd name="connsiteY1970" fmla="*/ 3121815 h 6019653"/>
              <a:gd name="connsiteX1971" fmla="*/ 6466986 w 7106314"/>
              <a:gd name="connsiteY1971" fmla="*/ 3118816 h 6019653"/>
              <a:gd name="connsiteX1972" fmla="*/ 6465543 w 7106314"/>
              <a:gd name="connsiteY1972" fmla="*/ 3114316 h 6019653"/>
              <a:gd name="connsiteX1973" fmla="*/ 6461213 w 7106314"/>
              <a:gd name="connsiteY1973" fmla="*/ 3112816 h 6019653"/>
              <a:gd name="connsiteX1974" fmla="*/ 6410703 w 7106314"/>
              <a:gd name="connsiteY1974" fmla="*/ 3079818 h 6019653"/>
              <a:gd name="connsiteX1975" fmla="*/ 6389054 w 7106314"/>
              <a:gd name="connsiteY1975" fmla="*/ 3061819 h 6019653"/>
              <a:gd name="connsiteX1976" fmla="*/ 6370293 w 7106314"/>
              <a:gd name="connsiteY1976" fmla="*/ 3045319 h 6019653"/>
              <a:gd name="connsiteX1977" fmla="*/ 6334213 w 7106314"/>
              <a:gd name="connsiteY1977" fmla="*/ 3021320 h 6019653"/>
              <a:gd name="connsiteX1978" fmla="*/ 6329885 w 7106314"/>
              <a:gd name="connsiteY1978" fmla="*/ 3018321 h 6019653"/>
              <a:gd name="connsiteX1979" fmla="*/ 6324111 w 7106314"/>
              <a:gd name="connsiteY1979" fmla="*/ 3016821 h 6019653"/>
              <a:gd name="connsiteX1980" fmla="*/ 6318339 w 7106314"/>
              <a:gd name="connsiteY1980" fmla="*/ 3015321 h 6019653"/>
              <a:gd name="connsiteX1981" fmla="*/ 6321225 w 7106314"/>
              <a:gd name="connsiteY1981" fmla="*/ 3022821 h 6019653"/>
              <a:gd name="connsiteX1982" fmla="*/ 6321225 w 7106314"/>
              <a:gd name="connsiteY1982" fmla="*/ 3028821 h 6019653"/>
              <a:gd name="connsiteX1983" fmla="*/ 6322668 w 7106314"/>
              <a:gd name="connsiteY1983" fmla="*/ 3036320 h 6019653"/>
              <a:gd name="connsiteX1984" fmla="*/ 6311123 w 7106314"/>
              <a:gd name="connsiteY1984" fmla="*/ 3030320 h 6019653"/>
              <a:gd name="connsiteX1985" fmla="*/ 6303907 w 7106314"/>
              <a:gd name="connsiteY1985" fmla="*/ 3022821 h 6019653"/>
              <a:gd name="connsiteX1986" fmla="*/ 6296691 w 7106314"/>
              <a:gd name="connsiteY1986" fmla="*/ 3015321 h 6019653"/>
              <a:gd name="connsiteX1987" fmla="*/ 6289475 w 7106314"/>
              <a:gd name="connsiteY1987" fmla="*/ 3006321 h 6019653"/>
              <a:gd name="connsiteX1988" fmla="*/ 6263498 w 7106314"/>
              <a:gd name="connsiteY1988" fmla="*/ 3000322 h 6019653"/>
              <a:gd name="connsiteX1989" fmla="*/ 6243293 w 7106314"/>
              <a:gd name="connsiteY1989" fmla="*/ 2988322 h 6019653"/>
              <a:gd name="connsiteX1990" fmla="*/ 6223089 w 7106314"/>
              <a:gd name="connsiteY1990" fmla="*/ 2971824 h 6019653"/>
              <a:gd name="connsiteX1991" fmla="*/ 6201441 w 7106314"/>
              <a:gd name="connsiteY1991" fmla="*/ 2955324 h 6019653"/>
              <a:gd name="connsiteX1992" fmla="*/ 6201441 w 7106314"/>
              <a:gd name="connsiteY1992" fmla="*/ 2965824 h 6019653"/>
              <a:gd name="connsiteX1993" fmla="*/ 6207214 w 7106314"/>
              <a:gd name="connsiteY1993" fmla="*/ 2971824 h 6019653"/>
              <a:gd name="connsiteX1994" fmla="*/ 6212987 w 7106314"/>
              <a:gd name="connsiteY1994" fmla="*/ 2976323 h 6019653"/>
              <a:gd name="connsiteX1995" fmla="*/ 6218759 w 7106314"/>
              <a:gd name="connsiteY1995" fmla="*/ 2980823 h 6019653"/>
              <a:gd name="connsiteX1996" fmla="*/ 6223089 w 7106314"/>
              <a:gd name="connsiteY1996" fmla="*/ 2988322 h 6019653"/>
              <a:gd name="connsiteX1997" fmla="*/ 6205771 w 7106314"/>
              <a:gd name="connsiteY1997" fmla="*/ 2980823 h 6019653"/>
              <a:gd name="connsiteX1998" fmla="*/ 6185567 w 7106314"/>
              <a:gd name="connsiteY1998" fmla="*/ 2970323 h 6019653"/>
              <a:gd name="connsiteX1999" fmla="*/ 6199999 w 7106314"/>
              <a:gd name="connsiteY1999" fmla="*/ 2986823 h 6019653"/>
              <a:gd name="connsiteX2000" fmla="*/ 6212987 w 7106314"/>
              <a:gd name="connsiteY2000" fmla="*/ 3000322 h 6019653"/>
              <a:gd name="connsiteX2001" fmla="*/ 6228862 w 7106314"/>
              <a:gd name="connsiteY2001" fmla="*/ 3010822 h 6019653"/>
              <a:gd name="connsiteX2002" fmla="*/ 6243293 w 7106314"/>
              <a:gd name="connsiteY2002" fmla="*/ 3024321 h 6019653"/>
              <a:gd name="connsiteX2003" fmla="*/ 6233191 w 7106314"/>
              <a:gd name="connsiteY2003" fmla="*/ 3028821 h 6019653"/>
              <a:gd name="connsiteX2004" fmla="*/ 6244737 w 7106314"/>
              <a:gd name="connsiteY2004" fmla="*/ 3043820 h 6019653"/>
              <a:gd name="connsiteX2005" fmla="*/ 6263498 w 7106314"/>
              <a:gd name="connsiteY2005" fmla="*/ 3052819 h 6019653"/>
              <a:gd name="connsiteX2006" fmla="*/ 6285145 w 7106314"/>
              <a:gd name="connsiteY2006" fmla="*/ 3055819 h 6019653"/>
              <a:gd name="connsiteX2007" fmla="*/ 6289475 w 7106314"/>
              <a:gd name="connsiteY2007" fmla="*/ 3073818 h 6019653"/>
              <a:gd name="connsiteX2008" fmla="*/ 6301021 w 7106314"/>
              <a:gd name="connsiteY2008" fmla="*/ 3079818 h 6019653"/>
              <a:gd name="connsiteX2009" fmla="*/ 6309680 w 7106314"/>
              <a:gd name="connsiteY2009" fmla="*/ 3087317 h 6019653"/>
              <a:gd name="connsiteX2010" fmla="*/ 6315453 w 7106314"/>
              <a:gd name="connsiteY2010" fmla="*/ 3096316 h 6019653"/>
              <a:gd name="connsiteX2011" fmla="*/ 6318339 w 7106314"/>
              <a:gd name="connsiteY2011" fmla="*/ 3109816 h 6019653"/>
              <a:gd name="connsiteX2012" fmla="*/ 6316895 w 7106314"/>
              <a:gd name="connsiteY2012" fmla="*/ 3112816 h 6019653"/>
              <a:gd name="connsiteX2013" fmla="*/ 6312566 w 7106314"/>
              <a:gd name="connsiteY2013" fmla="*/ 3114316 h 6019653"/>
              <a:gd name="connsiteX2014" fmla="*/ 6309680 w 7106314"/>
              <a:gd name="connsiteY2014" fmla="*/ 3118816 h 6019653"/>
              <a:gd name="connsiteX2015" fmla="*/ 6332771 w 7106314"/>
              <a:gd name="connsiteY2015" fmla="*/ 3138314 h 6019653"/>
              <a:gd name="connsiteX2016" fmla="*/ 6355861 w 7106314"/>
              <a:gd name="connsiteY2016" fmla="*/ 3154813 h 6019653"/>
              <a:gd name="connsiteX2017" fmla="*/ 6377509 w 7106314"/>
              <a:gd name="connsiteY2017" fmla="*/ 3168312 h 6019653"/>
              <a:gd name="connsiteX2018" fmla="*/ 6399157 w 7106314"/>
              <a:gd name="connsiteY2018" fmla="*/ 3183311 h 6019653"/>
              <a:gd name="connsiteX2019" fmla="*/ 6420804 w 7106314"/>
              <a:gd name="connsiteY2019" fmla="*/ 3196811 h 6019653"/>
              <a:gd name="connsiteX2020" fmla="*/ 6443895 w 7106314"/>
              <a:gd name="connsiteY2020" fmla="*/ 3205811 h 6019653"/>
              <a:gd name="connsiteX2021" fmla="*/ 6443895 w 7106314"/>
              <a:gd name="connsiteY2021" fmla="*/ 3204310 h 6019653"/>
              <a:gd name="connsiteX2022" fmla="*/ 6445339 w 7106314"/>
              <a:gd name="connsiteY2022" fmla="*/ 3207310 h 6019653"/>
              <a:gd name="connsiteX2023" fmla="*/ 6449667 w 7106314"/>
              <a:gd name="connsiteY2023" fmla="*/ 3213310 h 6019653"/>
              <a:gd name="connsiteX2024" fmla="*/ 6451111 w 7106314"/>
              <a:gd name="connsiteY2024" fmla="*/ 3217810 h 6019653"/>
              <a:gd name="connsiteX2025" fmla="*/ 6458327 w 7106314"/>
              <a:gd name="connsiteY2025" fmla="*/ 3219309 h 6019653"/>
              <a:gd name="connsiteX2026" fmla="*/ 6461213 w 7106314"/>
              <a:gd name="connsiteY2026" fmla="*/ 3222309 h 6019653"/>
              <a:gd name="connsiteX2027" fmla="*/ 6469872 w 7106314"/>
              <a:gd name="connsiteY2027" fmla="*/ 3222309 h 6019653"/>
              <a:gd name="connsiteX2028" fmla="*/ 6465543 w 7106314"/>
              <a:gd name="connsiteY2028" fmla="*/ 3216310 h 6019653"/>
              <a:gd name="connsiteX2029" fmla="*/ 6461213 w 7106314"/>
              <a:gd name="connsiteY2029" fmla="*/ 3210310 h 6019653"/>
              <a:gd name="connsiteX2030" fmla="*/ 6459129 w 7106314"/>
              <a:gd name="connsiteY2030" fmla="*/ 3205977 h 6019653"/>
              <a:gd name="connsiteX2031" fmla="*/ 6465543 w 7106314"/>
              <a:gd name="connsiteY2031" fmla="*/ 3207310 h 6019653"/>
              <a:gd name="connsiteX2032" fmla="*/ 6471316 w 7106314"/>
              <a:gd name="connsiteY2032" fmla="*/ 3211810 h 6019653"/>
              <a:gd name="connsiteX2033" fmla="*/ 6477089 w 7106314"/>
              <a:gd name="connsiteY2033" fmla="*/ 3216310 h 6019653"/>
              <a:gd name="connsiteX2034" fmla="*/ 6505952 w 7106314"/>
              <a:gd name="connsiteY2034" fmla="*/ 3238809 h 6019653"/>
              <a:gd name="connsiteX2035" fmla="*/ 6537702 w 7106314"/>
              <a:gd name="connsiteY2035" fmla="*/ 3256808 h 6019653"/>
              <a:gd name="connsiteX2036" fmla="*/ 6570895 w 7106314"/>
              <a:gd name="connsiteY2036" fmla="*/ 3270307 h 6019653"/>
              <a:gd name="connsiteX2037" fmla="*/ 6575225 w 7106314"/>
              <a:gd name="connsiteY2037" fmla="*/ 3270307 h 6019653"/>
              <a:gd name="connsiteX2038" fmla="*/ 6576667 w 7106314"/>
              <a:gd name="connsiteY2038" fmla="*/ 3273306 h 6019653"/>
              <a:gd name="connsiteX2039" fmla="*/ 6580997 w 7106314"/>
              <a:gd name="connsiteY2039" fmla="*/ 3274807 h 6019653"/>
              <a:gd name="connsiteX2040" fmla="*/ 6580997 w 7106314"/>
              <a:gd name="connsiteY2040" fmla="*/ 3276306 h 6019653"/>
              <a:gd name="connsiteX2041" fmla="*/ 6582440 w 7106314"/>
              <a:gd name="connsiteY2041" fmla="*/ 3280806 h 6019653"/>
              <a:gd name="connsiteX2042" fmla="*/ 6582440 w 7106314"/>
              <a:gd name="connsiteY2042" fmla="*/ 3282306 h 6019653"/>
              <a:gd name="connsiteX2043" fmla="*/ 6586770 w 7106314"/>
              <a:gd name="connsiteY2043" fmla="*/ 3285306 h 6019653"/>
              <a:gd name="connsiteX2044" fmla="*/ 6588213 w 7106314"/>
              <a:gd name="connsiteY2044" fmla="*/ 3286806 h 6019653"/>
              <a:gd name="connsiteX2045" fmla="*/ 6684906 w 7106314"/>
              <a:gd name="connsiteY2045" fmla="*/ 3357302 h 6019653"/>
              <a:gd name="connsiteX2046" fmla="*/ 6692121 w 7106314"/>
              <a:gd name="connsiteY2046" fmla="*/ 3364802 h 6019653"/>
              <a:gd name="connsiteX2047" fmla="*/ 6699338 w 7106314"/>
              <a:gd name="connsiteY2047" fmla="*/ 3370801 h 6019653"/>
              <a:gd name="connsiteX2048" fmla="*/ 6703667 w 7106314"/>
              <a:gd name="connsiteY2048" fmla="*/ 3372301 h 6019653"/>
              <a:gd name="connsiteX2049" fmla="*/ 6707997 w 7106314"/>
              <a:gd name="connsiteY2049" fmla="*/ 3373801 h 6019653"/>
              <a:gd name="connsiteX2050" fmla="*/ 6709439 w 7106314"/>
              <a:gd name="connsiteY2050" fmla="*/ 3376801 h 6019653"/>
              <a:gd name="connsiteX2051" fmla="*/ 6709439 w 7106314"/>
              <a:gd name="connsiteY2051" fmla="*/ 3379801 h 6019653"/>
              <a:gd name="connsiteX2052" fmla="*/ 6712326 w 7106314"/>
              <a:gd name="connsiteY2052" fmla="*/ 3391800 h 6019653"/>
              <a:gd name="connsiteX2053" fmla="*/ 6718099 w 7106314"/>
              <a:gd name="connsiteY2053" fmla="*/ 3400800 h 6019653"/>
              <a:gd name="connsiteX2054" fmla="*/ 6725315 w 7106314"/>
              <a:gd name="connsiteY2054" fmla="*/ 3406799 h 6019653"/>
              <a:gd name="connsiteX2055" fmla="*/ 6735417 w 7106314"/>
              <a:gd name="connsiteY2055" fmla="*/ 3411299 h 6019653"/>
              <a:gd name="connsiteX2056" fmla="*/ 6745519 w 7106314"/>
              <a:gd name="connsiteY2056" fmla="*/ 3414298 h 6019653"/>
              <a:gd name="connsiteX2057" fmla="*/ 6748406 w 7106314"/>
              <a:gd name="connsiteY2057" fmla="*/ 3418799 h 6019653"/>
              <a:gd name="connsiteX2058" fmla="*/ 6752735 w 7106314"/>
              <a:gd name="connsiteY2058" fmla="*/ 3418799 h 6019653"/>
              <a:gd name="connsiteX2059" fmla="*/ 6758507 w 7106314"/>
              <a:gd name="connsiteY2059" fmla="*/ 3423298 h 6019653"/>
              <a:gd name="connsiteX2060" fmla="*/ 6759951 w 7106314"/>
              <a:gd name="connsiteY2060" fmla="*/ 3424798 h 6019653"/>
              <a:gd name="connsiteX2061" fmla="*/ 6772939 w 7106314"/>
              <a:gd name="connsiteY2061" fmla="*/ 3436798 h 6019653"/>
              <a:gd name="connsiteX2062" fmla="*/ 6787371 w 7106314"/>
              <a:gd name="connsiteY2062" fmla="*/ 3447297 h 6019653"/>
              <a:gd name="connsiteX2063" fmla="*/ 6801803 w 7106314"/>
              <a:gd name="connsiteY2063" fmla="*/ 3454797 h 6019653"/>
              <a:gd name="connsiteX2064" fmla="*/ 6824894 w 7106314"/>
              <a:gd name="connsiteY2064" fmla="*/ 3468295 h 6019653"/>
              <a:gd name="connsiteX2065" fmla="*/ 6820565 w 7106314"/>
              <a:gd name="connsiteY2065" fmla="*/ 3474295 h 6019653"/>
              <a:gd name="connsiteX2066" fmla="*/ 6790257 w 7106314"/>
              <a:gd name="connsiteY2066" fmla="*/ 3459296 h 6019653"/>
              <a:gd name="connsiteX2067" fmla="*/ 6748406 w 7106314"/>
              <a:gd name="connsiteY2067" fmla="*/ 3436798 h 6019653"/>
              <a:gd name="connsiteX2068" fmla="*/ 6660371 w 7106314"/>
              <a:gd name="connsiteY2068" fmla="*/ 3385801 h 6019653"/>
              <a:gd name="connsiteX2069" fmla="*/ 6618520 w 7106314"/>
              <a:gd name="connsiteY2069" fmla="*/ 3361802 h 6019653"/>
              <a:gd name="connsiteX2070" fmla="*/ 6614190 w 7106314"/>
              <a:gd name="connsiteY2070" fmla="*/ 3361802 h 6019653"/>
              <a:gd name="connsiteX2071" fmla="*/ 6608417 w 7106314"/>
              <a:gd name="connsiteY2071" fmla="*/ 3360301 h 6019653"/>
              <a:gd name="connsiteX2072" fmla="*/ 6602645 w 7106314"/>
              <a:gd name="connsiteY2072" fmla="*/ 3357302 h 6019653"/>
              <a:gd name="connsiteX2073" fmla="*/ 6614190 w 7106314"/>
              <a:gd name="connsiteY2073" fmla="*/ 3373801 h 6019653"/>
              <a:gd name="connsiteX2074" fmla="*/ 6627179 w 7106314"/>
              <a:gd name="connsiteY2074" fmla="*/ 3384300 h 6019653"/>
              <a:gd name="connsiteX2075" fmla="*/ 6638725 w 7106314"/>
              <a:gd name="connsiteY2075" fmla="*/ 3391800 h 6019653"/>
              <a:gd name="connsiteX2076" fmla="*/ 6658929 w 7106314"/>
              <a:gd name="connsiteY2076" fmla="*/ 3408299 h 6019653"/>
              <a:gd name="connsiteX2077" fmla="*/ 6676247 w 7106314"/>
              <a:gd name="connsiteY2077" fmla="*/ 3424798 h 6019653"/>
              <a:gd name="connsiteX2078" fmla="*/ 6654599 w 7106314"/>
              <a:gd name="connsiteY2078" fmla="*/ 3418799 h 6019653"/>
              <a:gd name="connsiteX2079" fmla="*/ 6637281 w 7106314"/>
              <a:gd name="connsiteY2079" fmla="*/ 3408299 h 6019653"/>
              <a:gd name="connsiteX2080" fmla="*/ 6618520 w 7106314"/>
              <a:gd name="connsiteY2080" fmla="*/ 3399299 h 6019653"/>
              <a:gd name="connsiteX2081" fmla="*/ 6608417 w 7106314"/>
              <a:gd name="connsiteY2081" fmla="*/ 3390300 h 6019653"/>
              <a:gd name="connsiteX2082" fmla="*/ 6598315 w 7106314"/>
              <a:gd name="connsiteY2082" fmla="*/ 3384300 h 6019653"/>
              <a:gd name="connsiteX2083" fmla="*/ 6593985 w 7106314"/>
              <a:gd name="connsiteY2083" fmla="*/ 3384300 h 6019653"/>
              <a:gd name="connsiteX2084" fmla="*/ 6591099 w 7106314"/>
              <a:gd name="connsiteY2084" fmla="*/ 3382801 h 6019653"/>
              <a:gd name="connsiteX2085" fmla="*/ 6588213 w 7106314"/>
              <a:gd name="connsiteY2085" fmla="*/ 3379801 h 6019653"/>
              <a:gd name="connsiteX2086" fmla="*/ 6585327 w 7106314"/>
              <a:gd name="connsiteY2086" fmla="*/ 3376801 h 6019653"/>
              <a:gd name="connsiteX2087" fmla="*/ 6582440 w 7106314"/>
              <a:gd name="connsiteY2087" fmla="*/ 3373801 h 6019653"/>
              <a:gd name="connsiteX2088" fmla="*/ 6582440 w 7106314"/>
              <a:gd name="connsiteY2088" fmla="*/ 3367802 h 6019653"/>
              <a:gd name="connsiteX2089" fmla="*/ 6569452 w 7106314"/>
              <a:gd name="connsiteY2089" fmla="*/ 3360301 h 6019653"/>
              <a:gd name="connsiteX2090" fmla="*/ 6555020 w 7106314"/>
              <a:gd name="connsiteY2090" fmla="*/ 3349803 h 6019653"/>
              <a:gd name="connsiteX2091" fmla="*/ 6542031 w 7106314"/>
              <a:gd name="connsiteY2091" fmla="*/ 3339303 h 6019653"/>
              <a:gd name="connsiteX2092" fmla="*/ 6526157 w 7106314"/>
              <a:gd name="connsiteY2092" fmla="*/ 3333303 h 6019653"/>
              <a:gd name="connsiteX2093" fmla="*/ 6510281 w 7106314"/>
              <a:gd name="connsiteY2093" fmla="*/ 3333303 h 6019653"/>
              <a:gd name="connsiteX2094" fmla="*/ 6443895 w 7106314"/>
              <a:gd name="connsiteY2094" fmla="*/ 3273306 h 6019653"/>
              <a:gd name="connsiteX2095" fmla="*/ 6436679 w 7106314"/>
              <a:gd name="connsiteY2095" fmla="*/ 3276306 h 6019653"/>
              <a:gd name="connsiteX2096" fmla="*/ 6423691 w 7106314"/>
              <a:gd name="connsiteY2096" fmla="*/ 3279306 h 6019653"/>
              <a:gd name="connsiteX2097" fmla="*/ 6426577 w 7106314"/>
              <a:gd name="connsiteY2097" fmla="*/ 3282306 h 6019653"/>
              <a:gd name="connsiteX2098" fmla="*/ 6426577 w 7106314"/>
              <a:gd name="connsiteY2098" fmla="*/ 3285306 h 6019653"/>
              <a:gd name="connsiteX2099" fmla="*/ 6428021 w 7106314"/>
              <a:gd name="connsiteY2099" fmla="*/ 3285306 h 6019653"/>
              <a:gd name="connsiteX2100" fmla="*/ 6438122 w 7106314"/>
              <a:gd name="connsiteY2100" fmla="*/ 3292806 h 6019653"/>
              <a:gd name="connsiteX2101" fmla="*/ 6443895 w 7106314"/>
              <a:gd name="connsiteY2101" fmla="*/ 3304805 h 6019653"/>
              <a:gd name="connsiteX2102" fmla="*/ 6445339 w 7106314"/>
              <a:gd name="connsiteY2102" fmla="*/ 3316804 h 6019653"/>
              <a:gd name="connsiteX2103" fmla="*/ 6451111 w 7106314"/>
              <a:gd name="connsiteY2103" fmla="*/ 3327303 h 6019653"/>
              <a:gd name="connsiteX2104" fmla="*/ 6449667 w 7106314"/>
              <a:gd name="connsiteY2104" fmla="*/ 3330303 h 6019653"/>
              <a:gd name="connsiteX2105" fmla="*/ 6448225 w 7106314"/>
              <a:gd name="connsiteY2105" fmla="*/ 3333303 h 6019653"/>
              <a:gd name="connsiteX2106" fmla="*/ 6445339 w 7106314"/>
              <a:gd name="connsiteY2106" fmla="*/ 3337803 h 6019653"/>
              <a:gd name="connsiteX2107" fmla="*/ 6445339 w 7106314"/>
              <a:gd name="connsiteY2107" fmla="*/ 3342303 h 6019653"/>
              <a:gd name="connsiteX2108" fmla="*/ 6443895 w 7106314"/>
              <a:gd name="connsiteY2108" fmla="*/ 3345302 h 6019653"/>
              <a:gd name="connsiteX2109" fmla="*/ 6442452 w 7106314"/>
              <a:gd name="connsiteY2109" fmla="*/ 3348302 h 6019653"/>
              <a:gd name="connsiteX2110" fmla="*/ 6439566 w 7106314"/>
              <a:gd name="connsiteY2110" fmla="*/ 3349803 h 6019653"/>
              <a:gd name="connsiteX2111" fmla="*/ 6433793 w 7106314"/>
              <a:gd name="connsiteY2111" fmla="*/ 3351302 h 6019653"/>
              <a:gd name="connsiteX2112" fmla="*/ 6432349 w 7106314"/>
              <a:gd name="connsiteY2112" fmla="*/ 3354302 h 6019653"/>
              <a:gd name="connsiteX2113" fmla="*/ 6428021 w 7106314"/>
              <a:gd name="connsiteY2113" fmla="*/ 3355802 h 6019653"/>
              <a:gd name="connsiteX2114" fmla="*/ 6423691 w 7106314"/>
              <a:gd name="connsiteY2114" fmla="*/ 3357302 h 6019653"/>
              <a:gd name="connsiteX2115" fmla="*/ 6422247 w 7106314"/>
              <a:gd name="connsiteY2115" fmla="*/ 3360301 h 6019653"/>
              <a:gd name="connsiteX2116" fmla="*/ 6417917 w 7106314"/>
              <a:gd name="connsiteY2116" fmla="*/ 3360301 h 6019653"/>
              <a:gd name="connsiteX2117" fmla="*/ 6415031 w 7106314"/>
              <a:gd name="connsiteY2117" fmla="*/ 3360301 h 6019653"/>
              <a:gd name="connsiteX2118" fmla="*/ 6420804 w 7106314"/>
              <a:gd name="connsiteY2118" fmla="*/ 3349803 h 6019653"/>
              <a:gd name="connsiteX2119" fmla="*/ 6426577 w 7106314"/>
              <a:gd name="connsiteY2119" fmla="*/ 3337803 h 6019653"/>
              <a:gd name="connsiteX2120" fmla="*/ 6410703 w 7106314"/>
              <a:gd name="connsiteY2120" fmla="*/ 3310805 h 6019653"/>
              <a:gd name="connsiteX2121" fmla="*/ 6390498 w 7106314"/>
              <a:gd name="connsiteY2121" fmla="*/ 3288306 h 6019653"/>
              <a:gd name="connsiteX2122" fmla="*/ 6367407 w 7106314"/>
              <a:gd name="connsiteY2122" fmla="*/ 3270307 h 6019653"/>
              <a:gd name="connsiteX2123" fmla="*/ 6344316 w 7106314"/>
              <a:gd name="connsiteY2123" fmla="*/ 3253808 h 6019653"/>
              <a:gd name="connsiteX2124" fmla="*/ 6318339 w 7106314"/>
              <a:gd name="connsiteY2124" fmla="*/ 3235809 h 6019653"/>
              <a:gd name="connsiteX2125" fmla="*/ 6338543 w 7106314"/>
              <a:gd name="connsiteY2125" fmla="*/ 3264307 h 6019653"/>
              <a:gd name="connsiteX2126" fmla="*/ 6357305 w 7106314"/>
              <a:gd name="connsiteY2126" fmla="*/ 3292806 h 6019653"/>
              <a:gd name="connsiteX2127" fmla="*/ 6371736 w 7106314"/>
              <a:gd name="connsiteY2127" fmla="*/ 3321304 h 6019653"/>
              <a:gd name="connsiteX2128" fmla="*/ 6345759 w 7106314"/>
              <a:gd name="connsiteY2128" fmla="*/ 3304805 h 6019653"/>
              <a:gd name="connsiteX2129" fmla="*/ 6321225 w 7106314"/>
              <a:gd name="connsiteY2129" fmla="*/ 3286806 h 6019653"/>
              <a:gd name="connsiteX2130" fmla="*/ 6309680 w 7106314"/>
              <a:gd name="connsiteY2130" fmla="*/ 3279306 h 6019653"/>
              <a:gd name="connsiteX2131" fmla="*/ 6296691 w 7106314"/>
              <a:gd name="connsiteY2131" fmla="*/ 3268807 h 6019653"/>
              <a:gd name="connsiteX2132" fmla="*/ 6283703 w 7106314"/>
              <a:gd name="connsiteY2132" fmla="*/ 3259808 h 6019653"/>
              <a:gd name="connsiteX2133" fmla="*/ 6266385 w 7106314"/>
              <a:gd name="connsiteY2133" fmla="*/ 3256808 h 6019653"/>
              <a:gd name="connsiteX2134" fmla="*/ 6282259 w 7106314"/>
              <a:gd name="connsiteY2134" fmla="*/ 3276306 h 6019653"/>
              <a:gd name="connsiteX2135" fmla="*/ 6295248 w 7106314"/>
              <a:gd name="connsiteY2135" fmla="*/ 3288306 h 6019653"/>
              <a:gd name="connsiteX2136" fmla="*/ 6322668 w 7106314"/>
              <a:gd name="connsiteY2136" fmla="*/ 3313805 h 6019653"/>
              <a:gd name="connsiteX2137" fmla="*/ 6344316 w 7106314"/>
              <a:gd name="connsiteY2137" fmla="*/ 3342303 h 6019653"/>
              <a:gd name="connsiteX2138" fmla="*/ 6345759 w 7106314"/>
              <a:gd name="connsiteY2138" fmla="*/ 3345302 h 6019653"/>
              <a:gd name="connsiteX2139" fmla="*/ 6348645 w 7106314"/>
              <a:gd name="connsiteY2139" fmla="*/ 3351302 h 6019653"/>
              <a:gd name="connsiteX2140" fmla="*/ 6351531 w 7106314"/>
              <a:gd name="connsiteY2140" fmla="*/ 3355802 h 6019653"/>
              <a:gd name="connsiteX2141" fmla="*/ 6355861 w 7106314"/>
              <a:gd name="connsiteY2141" fmla="*/ 3360301 h 6019653"/>
              <a:gd name="connsiteX2142" fmla="*/ 6361634 w 7106314"/>
              <a:gd name="connsiteY2142" fmla="*/ 3361802 h 6019653"/>
              <a:gd name="connsiteX2143" fmla="*/ 6360191 w 7106314"/>
              <a:gd name="connsiteY2143" fmla="*/ 3355802 h 6019653"/>
              <a:gd name="connsiteX2144" fmla="*/ 6360191 w 7106314"/>
              <a:gd name="connsiteY2144" fmla="*/ 3349803 h 6019653"/>
              <a:gd name="connsiteX2145" fmla="*/ 6357305 w 7106314"/>
              <a:gd name="connsiteY2145" fmla="*/ 3348302 h 6019653"/>
              <a:gd name="connsiteX2146" fmla="*/ 6354418 w 7106314"/>
              <a:gd name="connsiteY2146" fmla="*/ 3345302 h 6019653"/>
              <a:gd name="connsiteX2147" fmla="*/ 6350089 w 7106314"/>
              <a:gd name="connsiteY2147" fmla="*/ 3343803 h 6019653"/>
              <a:gd name="connsiteX2148" fmla="*/ 6344316 w 7106314"/>
              <a:gd name="connsiteY2148" fmla="*/ 3342303 h 6019653"/>
              <a:gd name="connsiteX2149" fmla="*/ 6348645 w 7106314"/>
              <a:gd name="connsiteY2149" fmla="*/ 3339303 h 6019653"/>
              <a:gd name="connsiteX2150" fmla="*/ 6354418 w 7106314"/>
              <a:gd name="connsiteY2150" fmla="*/ 3337803 h 6019653"/>
              <a:gd name="connsiteX2151" fmla="*/ 6360191 w 7106314"/>
              <a:gd name="connsiteY2151" fmla="*/ 3339303 h 6019653"/>
              <a:gd name="connsiteX2152" fmla="*/ 6363077 w 7106314"/>
              <a:gd name="connsiteY2152" fmla="*/ 3342303 h 6019653"/>
              <a:gd name="connsiteX2153" fmla="*/ 6367407 w 7106314"/>
              <a:gd name="connsiteY2153" fmla="*/ 3345302 h 6019653"/>
              <a:gd name="connsiteX2154" fmla="*/ 6371736 w 7106314"/>
              <a:gd name="connsiteY2154" fmla="*/ 3349803 h 6019653"/>
              <a:gd name="connsiteX2155" fmla="*/ 6373179 w 7106314"/>
              <a:gd name="connsiteY2155" fmla="*/ 3354302 h 6019653"/>
              <a:gd name="connsiteX2156" fmla="*/ 6378953 w 7106314"/>
              <a:gd name="connsiteY2156" fmla="*/ 3361802 h 6019653"/>
              <a:gd name="connsiteX2157" fmla="*/ 6383281 w 7106314"/>
              <a:gd name="connsiteY2157" fmla="*/ 3367802 h 6019653"/>
              <a:gd name="connsiteX2158" fmla="*/ 6384725 w 7106314"/>
              <a:gd name="connsiteY2158" fmla="*/ 3378300 h 6019653"/>
              <a:gd name="connsiteX2159" fmla="*/ 6378953 w 7106314"/>
              <a:gd name="connsiteY2159" fmla="*/ 3385801 h 6019653"/>
              <a:gd name="connsiteX2160" fmla="*/ 6365963 w 7106314"/>
              <a:gd name="connsiteY2160" fmla="*/ 3384300 h 6019653"/>
              <a:gd name="connsiteX2161" fmla="*/ 6354418 w 7106314"/>
              <a:gd name="connsiteY2161" fmla="*/ 3379801 h 6019653"/>
              <a:gd name="connsiteX2162" fmla="*/ 6339986 w 7106314"/>
              <a:gd name="connsiteY2162" fmla="*/ 3378300 h 6019653"/>
              <a:gd name="connsiteX2163" fmla="*/ 6326998 w 7106314"/>
              <a:gd name="connsiteY2163" fmla="*/ 3382801 h 6019653"/>
              <a:gd name="connsiteX2164" fmla="*/ 6315453 w 7106314"/>
              <a:gd name="connsiteY2164" fmla="*/ 3394800 h 6019653"/>
              <a:gd name="connsiteX2165" fmla="*/ 6321225 w 7106314"/>
              <a:gd name="connsiteY2165" fmla="*/ 3399299 h 6019653"/>
              <a:gd name="connsiteX2166" fmla="*/ 6324111 w 7106314"/>
              <a:gd name="connsiteY2166" fmla="*/ 3405299 h 6019653"/>
              <a:gd name="connsiteX2167" fmla="*/ 6332771 w 7106314"/>
              <a:gd name="connsiteY2167" fmla="*/ 3412799 h 6019653"/>
              <a:gd name="connsiteX2168" fmla="*/ 6338543 w 7106314"/>
              <a:gd name="connsiteY2168" fmla="*/ 3418799 h 6019653"/>
              <a:gd name="connsiteX2169" fmla="*/ 6328441 w 7106314"/>
              <a:gd name="connsiteY2169" fmla="*/ 3418799 h 6019653"/>
              <a:gd name="connsiteX2170" fmla="*/ 6321225 w 7106314"/>
              <a:gd name="connsiteY2170" fmla="*/ 3418799 h 6019653"/>
              <a:gd name="connsiteX2171" fmla="*/ 6312566 w 7106314"/>
              <a:gd name="connsiteY2171" fmla="*/ 3417298 h 6019653"/>
              <a:gd name="connsiteX2172" fmla="*/ 6326998 w 7106314"/>
              <a:gd name="connsiteY2172" fmla="*/ 3436798 h 6019653"/>
              <a:gd name="connsiteX2173" fmla="*/ 6351531 w 7106314"/>
              <a:gd name="connsiteY2173" fmla="*/ 3457797 h 6019653"/>
              <a:gd name="connsiteX2174" fmla="*/ 6381839 w 7106314"/>
              <a:gd name="connsiteY2174" fmla="*/ 3477295 h 6019653"/>
              <a:gd name="connsiteX2175" fmla="*/ 6416475 w 7106314"/>
              <a:gd name="connsiteY2175" fmla="*/ 3496794 h 6019653"/>
              <a:gd name="connsiteX2176" fmla="*/ 6451111 w 7106314"/>
              <a:gd name="connsiteY2176" fmla="*/ 3510293 h 6019653"/>
              <a:gd name="connsiteX2177" fmla="*/ 6451111 w 7106314"/>
              <a:gd name="connsiteY2177" fmla="*/ 3508794 h 6019653"/>
              <a:gd name="connsiteX2178" fmla="*/ 6469872 w 7106314"/>
              <a:gd name="connsiteY2178" fmla="*/ 3544792 h 6019653"/>
              <a:gd name="connsiteX2179" fmla="*/ 6464099 w 7106314"/>
              <a:gd name="connsiteY2179" fmla="*/ 3546291 h 6019653"/>
              <a:gd name="connsiteX2180" fmla="*/ 6458327 w 7106314"/>
              <a:gd name="connsiteY2180" fmla="*/ 3549291 h 6019653"/>
              <a:gd name="connsiteX2181" fmla="*/ 6449667 w 7106314"/>
              <a:gd name="connsiteY2181" fmla="*/ 3553791 h 6019653"/>
              <a:gd name="connsiteX2182" fmla="*/ 6465543 w 7106314"/>
              <a:gd name="connsiteY2182" fmla="*/ 3562791 h 6019653"/>
              <a:gd name="connsiteX2183" fmla="*/ 6482861 w 7106314"/>
              <a:gd name="connsiteY2183" fmla="*/ 3573290 h 6019653"/>
              <a:gd name="connsiteX2184" fmla="*/ 6497293 w 7106314"/>
              <a:gd name="connsiteY2184" fmla="*/ 3585289 h 6019653"/>
              <a:gd name="connsiteX2185" fmla="*/ 6508839 w 7106314"/>
              <a:gd name="connsiteY2185" fmla="*/ 3601788 h 6019653"/>
              <a:gd name="connsiteX2186" fmla="*/ 6498735 w 7106314"/>
              <a:gd name="connsiteY2186" fmla="*/ 3597288 h 6019653"/>
              <a:gd name="connsiteX2187" fmla="*/ 6491520 w 7106314"/>
              <a:gd name="connsiteY2187" fmla="*/ 3594288 h 6019653"/>
              <a:gd name="connsiteX2188" fmla="*/ 6482861 w 7106314"/>
              <a:gd name="connsiteY2188" fmla="*/ 3589789 h 6019653"/>
              <a:gd name="connsiteX2189" fmla="*/ 6443895 w 7106314"/>
              <a:gd name="connsiteY2189" fmla="*/ 3556791 h 6019653"/>
              <a:gd name="connsiteX2190" fmla="*/ 6433793 w 7106314"/>
              <a:gd name="connsiteY2190" fmla="*/ 3549291 h 6019653"/>
              <a:gd name="connsiteX2191" fmla="*/ 6428021 w 7106314"/>
              <a:gd name="connsiteY2191" fmla="*/ 3544792 h 6019653"/>
              <a:gd name="connsiteX2192" fmla="*/ 6422247 w 7106314"/>
              <a:gd name="connsiteY2192" fmla="*/ 3546291 h 6019653"/>
              <a:gd name="connsiteX2193" fmla="*/ 6410703 w 7106314"/>
              <a:gd name="connsiteY2193" fmla="*/ 3553791 h 6019653"/>
              <a:gd name="connsiteX2194" fmla="*/ 6406373 w 7106314"/>
              <a:gd name="connsiteY2194" fmla="*/ 3550791 h 6019653"/>
              <a:gd name="connsiteX2195" fmla="*/ 6403486 w 7106314"/>
              <a:gd name="connsiteY2195" fmla="*/ 3546291 h 6019653"/>
              <a:gd name="connsiteX2196" fmla="*/ 6403486 w 7106314"/>
              <a:gd name="connsiteY2196" fmla="*/ 3543291 h 6019653"/>
              <a:gd name="connsiteX2197" fmla="*/ 6403486 w 7106314"/>
              <a:gd name="connsiteY2197" fmla="*/ 3538792 h 6019653"/>
              <a:gd name="connsiteX2198" fmla="*/ 6403486 w 7106314"/>
              <a:gd name="connsiteY2198" fmla="*/ 3534292 h 6019653"/>
              <a:gd name="connsiteX2199" fmla="*/ 6403486 w 7106314"/>
              <a:gd name="connsiteY2199" fmla="*/ 3528292 h 6019653"/>
              <a:gd name="connsiteX2200" fmla="*/ 6404929 w 7106314"/>
              <a:gd name="connsiteY2200" fmla="*/ 3522292 h 6019653"/>
              <a:gd name="connsiteX2201" fmla="*/ 6399157 w 7106314"/>
              <a:gd name="connsiteY2201" fmla="*/ 3526793 h 6019653"/>
              <a:gd name="connsiteX2202" fmla="*/ 6394827 w 7106314"/>
              <a:gd name="connsiteY2202" fmla="*/ 3531292 h 6019653"/>
              <a:gd name="connsiteX2203" fmla="*/ 6390498 w 7106314"/>
              <a:gd name="connsiteY2203" fmla="*/ 3532792 h 6019653"/>
              <a:gd name="connsiteX2204" fmla="*/ 6387611 w 7106314"/>
              <a:gd name="connsiteY2204" fmla="*/ 3537292 h 6019653"/>
              <a:gd name="connsiteX2205" fmla="*/ 6377509 w 7106314"/>
              <a:gd name="connsiteY2205" fmla="*/ 3531292 h 6019653"/>
              <a:gd name="connsiteX2206" fmla="*/ 6367407 w 7106314"/>
              <a:gd name="connsiteY2206" fmla="*/ 3525292 h 6019653"/>
              <a:gd name="connsiteX2207" fmla="*/ 6363077 w 7106314"/>
              <a:gd name="connsiteY2207" fmla="*/ 3526793 h 6019653"/>
              <a:gd name="connsiteX2208" fmla="*/ 6361634 w 7106314"/>
              <a:gd name="connsiteY2208" fmla="*/ 3531292 h 6019653"/>
              <a:gd name="connsiteX2209" fmla="*/ 6361634 w 7106314"/>
              <a:gd name="connsiteY2209" fmla="*/ 3532792 h 6019653"/>
              <a:gd name="connsiteX2210" fmla="*/ 6363077 w 7106314"/>
              <a:gd name="connsiteY2210" fmla="*/ 3537292 h 6019653"/>
              <a:gd name="connsiteX2211" fmla="*/ 6365963 w 7106314"/>
              <a:gd name="connsiteY2211" fmla="*/ 3538792 h 6019653"/>
              <a:gd name="connsiteX2212" fmla="*/ 6367407 w 7106314"/>
              <a:gd name="connsiteY2212" fmla="*/ 3540291 h 6019653"/>
              <a:gd name="connsiteX2213" fmla="*/ 6422247 w 7106314"/>
              <a:gd name="connsiteY2213" fmla="*/ 3588289 h 6019653"/>
              <a:gd name="connsiteX2214" fmla="*/ 6448225 w 7106314"/>
              <a:gd name="connsiteY2214" fmla="*/ 3607788 h 6019653"/>
              <a:gd name="connsiteX2215" fmla="*/ 6471316 w 7106314"/>
              <a:gd name="connsiteY2215" fmla="*/ 3628787 h 6019653"/>
              <a:gd name="connsiteX2216" fmla="*/ 6484304 w 7106314"/>
              <a:gd name="connsiteY2216" fmla="*/ 3640786 h 6019653"/>
              <a:gd name="connsiteX2217" fmla="*/ 6503065 w 7106314"/>
              <a:gd name="connsiteY2217" fmla="*/ 3648285 h 6019653"/>
              <a:gd name="connsiteX2218" fmla="*/ 6518940 w 7106314"/>
              <a:gd name="connsiteY2218" fmla="*/ 3657285 h 6019653"/>
              <a:gd name="connsiteX2219" fmla="*/ 6521827 w 7106314"/>
              <a:gd name="connsiteY2219" fmla="*/ 3652786 h 6019653"/>
              <a:gd name="connsiteX2220" fmla="*/ 6508839 w 7106314"/>
              <a:gd name="connsiteY2220" fmla="*/ 3640786 h 6019653"/>
              <a:gd name="connsiteX2221" fmla="*/ 6492963 w 7106314"/>
              <a:gd name="connsiteY2221" fmla="*/ 3628787 h 6019653"/>
              <a:gd name="connsiteX2222" fmla="*/ 6497293 w 7106314"/>
              <a:gd name="connsiteY2222" fmla="*/ 3619787 h 6019653"/>
              <a:gd name="connsiteX2223" fmla="*/ 6500179 w 7106314"/>
              <a:gd name="connsiteY2223" fmla="*/ 3609288 h 6019653"/>
              <a:gd name="connsiteX2224" fmla="*/ 6516054 w 7106314"/>
              <a:gd name="connsiteY2224" fmla="*/ 3618287 h 6019653"/>
              <a:gd name="connsiteX2225" fmla="*/ 6530485 w 7106314"/>
              <a:gd name="connsiteY2225" fmla="*/ 3628787 h 6019653"/>
              <a:gd name="connsiteX2226" fmla="*/ 6543475 w 7106314"/>
              <a:gd name="connsiteY2226" fmla="*/ 3634787 h 6019653"/>
              <a:gd name="connsiteX2227" fmla="*/ 6559349 w 7106314"/>
              <a:gd name="connsiteY2227" fmla="*/ 3631787 h 6019653"/>
              <a:gd name="connsiteX2228" fmla="*/ 6614190 w 7106314"/>
              <a:gd name="connsiteY2228" fmla="*/ 3669284 h 6019653"/>
              <a:gd name="connsiteX2229" fmla="*/ 6664701 w 7106314"/>
              <a:gd name="connsiteY2229" fmla="*/ 3706783 h 6019653"/>
              <a:gd name="connsiteX2230" fmla="*/ 6669031 w 7106314"/>
              <a:gd name="connsiteY2230" fmla="*/ 3706783 h 6019653"/>
              <a:gd name="connsiteX2231" fmla="*/ 6673361 w 7106314"/>
              <a:gd name="connsiteY2231" fmla="*/ 3709782 h 6019653"/>
              <a:gd name="connsiteX2232" fmla="*/ 6679133 w 7106314"/>
              <a:gd name="connsiteY2232" fmla="*/ 3709782 h 6019653"/>
              <a:gd name="connsiteX2233" fmla="*/ 6686349 w 7106314"/>
              <a:gd name="connsiteY2233" fmla="*/ 3709782 h 6019653"/>
              <a:gd name="connsiteX2234" fmla="*/ 6657485 w 7106314"/>
              <a:gd name="connsiteY2234" fmla="*/ 3681284 h 6019653"/>
              <a:gd name="connsiteX2235" fmla="*/ 6631508 w 7106314"/>
              <a:gd name="connsiteY2235" fmla="*/ 3654285 h 6019653"/>
              <a:gd name="connsiteX2236" fmla="*/ 6627179 w 7106314"/>
              <a:gd name="connsiteY2236" fmla="*/ 3652786 h 6019653"/>
              <a:gd name="connsiteX2237" fmla="*/ 6624293 w 7106314"/>
              <a:gd name="connsiteY2237" fmla="*/ 3651285 h 6019653"/>
              <a:gd name="connsiteX2238" fmla="*/ 6621406 w 7106314"/>
              <a:gd name="connsiteY2238" fmla="*/ 3648285 h 6019653"/>
              <a:gd name="connsiteX2239" fmla="*/ 6619963 w 7106314"/>
              <a:gd name="connsiteY2239" fmla="*/ 3631787 h 6019653"/>
              <a:gd name="connsiteX2240" fmla="*/ 6609861 w 7106314"/>
              <a:gd name="connsiteY2240" fmla="*/ 3622787 h 6019653"/>
              <a:gd name="connsiteX2241" fmla="*/ 6599758 w 7106314"/>
              <a:gd name="connsiteY2241" fmla="*/ 3612287 h 6019653"/>
              <a:gd name="connsiteX2242" fmla="*/ 6591099 w 7106314"/>
              <a:gd name="connsiteY2242" fmla="*/ 3601788 h 6019653"/>
              <a:gd name="connsiteX2243" fmla="*/ 6582440 w 7106314"/>
              <a:gd name="connsiteY2243" fmla="*/ 3589789 h 6019653"/>
              <a:gd name="connsiteX2244" fmla="*/ 6578111 w 7106314"/>
              <a:gd name="connsiteY2244" fmla="*/ 3597288 h 6019653"/>
              <a:gd name="connsiteX2245" fmla="*/ 6576667 w 7106314"/>
              <a:gd name="connsiteY2245" fmla="*/ 3606288 h 6019653"/>
              <a:gd name="connsiteX2246" fmla="*/ 6565122 w 7106314"/>
              <a:gd name="connsiteY2246" fmla="*/ 3591289 h 6019653"/>
              <a:gd name="connsiteX2247" fmla="*/ 6555020 w 7106314"/>
              <a:gd name="connsiteY2247" fmla="*/ 3579289 h 6019653"/>
              <a:gd name="connsiteX2248" fmla="*/ 6559349 w 7106314"/>
              <a:gd name="connsiteY2248" fmla="*/ 3577790 h 6019653"/>
              <a:gd name="connsiteX2249" fmla="*/ 6563679 w 7106314"/>
              <a:gd name="connsiteY2249" fmla="*/ 3577790 h 6019653"/>
              <a:gd name="connsiteX2250" fmla="*/ 6565122 w 7106314"/>
              <a:gd name="connsiteY2250" fmla="*/ 3574790 h 6019653"/>
              <a:gd name="connsiteX2251" fmla="*/ 6566565 w 7106314"/>
              <a:gd name="connsiteY2251" fmla="*/ 3571790 h 6019653"/>
              <a:gd name="connsiteX2252" fmla="*/ 6569452 w 7106314"/>
              <a:gd name="connsiteY2252" fmla="*/ 3568790 h 6019653"/>
              <a:gd name="connsiteX2253" fmla="*/ 6572338 w 7106314"/>
              <a:gd name="connsiteY2253" fmla="*/ 3562791 h 6019653"/>
              <a:gd name="connsiteX2254" fmla="*/ 6604088 w 7106314"/>
              <a:gd name="connsiteY2254" fmla="*/ 3594288 h 6019653"/>
              <a:gd name="connsiteX2255" fmla="*/ 6651713 w 7106314"/>
              <a:gd name="connsiteY2255" fmla="*/ 3637786 h 6019653"/>
              <a:gd name="connsiteX2256" fmla="*/ 6657485 w 7106314"/>
              <a:gd name="connsiteY2256" fmla="*/ 3646786 h 6019653"/>
              <a:gd name="connsiteX2257" fmla="*/ 6664701 w 7106314"/>
              <a:gd name="connsiteY2257" fmla="*/ 3654285 h 6019653"/>
              <a:gd name="connsiteX2258" fmla="*/ 6670475 w 7106314"/>
              <a:gd name="connsiteY2258" fmla="*/ 3664785 h 6019653"/>
              <a:gd name="connsiteX2259" fmla="*/ 6673361 w 7106314"/>
              <a:gd name="connsiteY2259" fmla="*/ 3666284 h 6019653"/>
              <a:gd name="connsiteX2260" fmla="*/ 6674803 w 7106314"/>
              <a:gd name="connsiteY2260" fmla="*/ 3669284 h 6019653"/>
              <a:gd name="connsiteX2261" fmla="*/ 6676247 w 7106314"/>
              <a:gd name="connsiteY2261" fmla="*/ 3670785 h 6019653"/>
              <a:gd name="connsiteX2262" fmla="*/ 6684906 w 7106314"/>
              <a:gd name="connsiteY2262" fmla="*/ 3675284 h 6019653"/>
              <a:gd name="connsiteX2263" fmla="*/ 6687793 w 7106314"/>
              <a:gd name="connsiteY2263" fmla="*/ 3678284 h 6019653"/>
              <a:gd name="connsiteX2264" fmla="*/ 6692121 w 7106314"/>
              <a:gd name="connsiteY2264" fmla="*/ 3682784 h 6019653"/>
              <a:gd name="connsiteX2265" fmla="*/ 6696451 w 7106314"/>
              <a:gd name="connsiteY2265" fmla="*/ 3688784 h 6019653"/>
              <a:gd name="connsiteX2266" fmla="*/ 6697894 w 7106314"/>
              <a:gd name="connsiteY2266" fmla="*/ 3697783 h 6019653"/>
              <a:gd name="connsiteX2267" fmla="*/ 6699338 w 7106314"/>
              <a:gd name="connsiteY2267" fmla="*/ 3700783 h 6019653"/>
              <a:gd name="connsiteX2268" fmla="*/ 6702224 w 7106314"/>
              <a:gd name="connsiteY2268" fmla="*/ 3703783 h 6019653"/>
              <a:gd name="connsiteX2269" fmla="*/ 6706553 w 7106314"/>
              <a:gd name="connsiteY2269" fmla="*/ 3706783 h 6019653"/>
              <a:gd name="connsiteX2270" fmla="*/ 6707997 w 7106314"/>
              <a:gd name="connsiteY2270" fmla="*/ 3709782 h 6019653"/>
              <a:gd name="connsiteX2271" fmla="*/ 6709439 w 7106314"/>
              <a:gd name="connsiteY2271" fmla="*/ 3709782 h 6019653"/>
              <a:gd name="connsiteX2272" fmla="*/ 6725315 w 7106314"/>
              <a:gd name="connsiteY2272" fmla="*/ 3706783 h 6019653"/>
              <a:gd name="connsiteX2273" fmla="*/ 6739747 w 7106314"/>
              <a:gd name="connsiteY2273" fmla="*/ 3711282 h 6019653"/>
              <a:gd name="connsiteX2274" fmla="*/ 6748406 w 7106314"/>
              <a:gd name="connsiteY2274" fmla="*/ 3721782 h 6019653"/>
              <a:gd name="connsiteX2275" fmla="*/ 6758507 w 7106314"/>
              <a:gd name="connsiteY2275" fmla="*/ 3729281 h 6019653"/>
              <a:gd name="connsiteX2276" fmla="*/ 6803247 w 7106314"/>
              <a:gd name="connsiteY2276" fmla="*/ 3762279 h 6019653"/>
              <a:gd name="connsiteX2277" fmla="*/ 6850871 w 7106314"/>
              <a:gd name="connsiteY2277" fmla="*/ 3795277 h 6019653"/>
              <a:gd name="connsiteX2278" fmla="*/ 6845099 w 7106314"/>
              <a:gd name="connsiteY2278" fmla="*/ 3796778 h 6019653"/>
              <a:gd name="connsiteX2279" fmla="*/ 6840769 w 7106314"/>
              <a:gd name="connsiteY2279" fmla="*/ 3796778 h 6019653"/>
              <a:gd name="connsiteX2280" fmla="*/ 6836439 w 7106314"/>
              <a:gd name="connsiteY2280" fmla="*/ 3796778 h 6019653"/>
              <a:gd name="connsiteX2281" fmla="*/ 6834997 w 7106314"/>
              <a:gd name="connsiteY2281" fmla="*/ 3808777 h 6019653"/>
              <a:gd name="connsiteX2282" fmla="*/ 6836439 w 7106314"/>
              <a:gd name="connsiteY2282" fmla="*/ 3820776 h 6019653"/>
              <a:gd name="connsiteX2283" fmla="*/ 6845099 w 7106314"/>
              <a:gd name="connsiteY2283" fmla="*/ 3829776 h 6019653"/>
              <a:gd name="connsiteX2284" fmla="*/ 6891280 w 7106314"/>
              <a:gd name="connsiteY2284" fmla="*/ 3888272 h 6019653"/>
              <a:gd name="connsiteX2285" fmla="*/ 6899939 w 7106314"/>
              <a:gd name="connsiteY2285" fmla="*/ 3895772 h 6019653"/>
              <a:gd name="connsiteX2286" fmla="*/ 6907155 w 7106314"/>
              <a:gd name="connsiteY2286" fmla="*/ 3904771 h 6019653"/>
              <a:gd name="connsiteX2287" fmla="*/ 6954780 w 7106314"/>
              <a:gd name="connsiteY2287" fmla="*/ 3951268 h 6019653"/>
              <a:gd name="connsiteX2288" fmla="*/ 6949007 w 7106314"/>
              <a:gd name="connsiteY2288" fmla="*/ 3955769 h 6019653"/>
              <a:gd name="connsiteX2289" fmla="*/ 6940348 w 7106314"/>
              <a:gd name="connsiteY2289" fmla="*/ 3957268 h 6019653"/>
              <a:gd name="connsiteX2290" fmla="*/ 6936019 w 7106314"/>
              <a:gd name="connsiteY2290" fmla="*/ 3957268 h 6019653"/>
              <a:gd name="connsiteX2291" fmla="*/ 6930247 w 7106314"/>
              <a:gd name="connsiteY2291" fmla="*/ 3955769 h 6019653"/>
              <a:gd name="connsiteX2292" fmla="*/ 6924473 w 7106314"/>
              <a:gd name="connsiteY2292" fmla="*/ 3949769 h 6019653"/>
              <a:gd name="connsiteX2293" fmla="*/ 6894167 w 7106314"/>
              <a:gd name="connsiteY2293" fmla="*/ 3918270 h 6019653"/>
              <a:gd name="connsiteX2294" fmla="*/ 6862417 w 7106314"/>
              <a:gd name="connsiteY2294" fmla="*/ 3889772 h 6019653"/>
              <a:gd name="connsiteX2295" fmla="*/ 6860974 w 7106314"/>
              <a:gd name="connsiteY2295" fmla="*/ 3900271 h 6019653"/>
              <a:gd name="connsiteX2296" fmla="*/ 6862417 w 7106314"/>
              <a:gd name="connsiteY2296" fmla="*/ 3909271 h 6019653"/>
              <a:gd name="connsiteX2297" fmla="*/ 6866747 w 7106314"/>
              <a:gd name="connsiteY2297" fmla="*/ 3915270 h 6019653"/>
              <a:gd name="connsiteX2298" fmla="*/ 6872519 w 7106314"/>
              <a:gd name="connsiteY2298" fmla="*/ 3921270 h 6019653"/>
              <a:gd name="connsiteX2299" fmla="*/ 6873962 w 7106314"/>
              <a:gd name="connsiteY2299" fmla="*/ 3927270 h 6019653"/>
              <a:gd name="connsiteX2300" fmla="*/ 6862417 w 7106314"/>
              <a:gd name="connsiteY2300" fmla="*/ 3921270 h 6019653"/>
              <a:gd name="connsiteX2301" fmla="*/ 6852315 w 7106314"/>
              <a:gd name="connsiteY2301" fmla="*/ 3916771 h 6019653"/>
              <a:gd name="connsiteX2302" fmla="*/ 6840769 w 7106314"/>
              <a:gd name="connsiteY2302" fmla="*/ 3927270 h 6019653"/>
              <a:gd name="connsiteX2303" fmla="*/ 6829224 w 7106314"/>
              <a:gd name="connsiteY2303" fmla="*/ 3916771 h 6019653"/>
              <a:gd name="connsiteX2304" fmla="*/ 6819121 w 7106314"/>
              <a:gd name="connsiteY2304" fmla="*/ 3910771 h 6019653"/>
              <a:gd name="connsiteX2305" fmla="*/ 6813349 w 7106314"/>
              <a:gd name="connsiteY2305" fmla="*/ 3910771 h 6019653"/>
              <a:gd name="connsiteX2306" fmla="*/ 6807575 w 7106314"/>
              <a:gd name="connsiteY2306" fmla="*/ 3915270 h 6019653"/>
              <a:gd name="connsiteX2307" fmla="*/ 6800361 w 7106314"/>
              <a:gd name="connsiteY2307" fmla="*/ 3927270 h 6019653"/>
              <a:gd name="connsiteX2308" fmla="*/ 6785929 w 7106314"/>
              <a:gd name="connsiteY2308" fmla="*/ 3916771 h 6019653"/>
              <a:gd name="connsiteX2309" fmla="*/ 6770053 w 7106314"/>
              <a:gd name="connsiteY2309" fmla="*/ 3906271 h 6019653"/>
              <a:gd name="connsiteX2310" fmla="*/ 6752735 w 7106314"/>
              <a:gd name="connsiteY2310" fmla="*/ 3901772 h 6019653"/>
              <a:gd name="connsiteX2311" fmla="*/ 6733974 w 7106314"/>
              <a:gd name="connsiteY2311" fmla="*/ 3904771 h 6019653"/>
              <a:gd name="connsiteX2312" fmla="*/ 6735417 w 7106314"/>
              <a:gd name="connsiteY2312" fmla="*/ 3898772 h 6019653"/>
              <a:gd name="connsiteX2313" fmla="*/ 6736861 w 7106314"/>
              <a:gd name="connsiteY2313" fmla="*/ 3892772 h 6019653"/>
              <a:gd name="connsiteX2314" fmla="*/ 6736861 w 7106314"/>
              <a:gd name="connsiteY2314" fmla="*/ 3886773 h 6019653"/>
              <a:gd name="connsiteX2315" fmla="*/ 6703667 w 7106314"/>
              <a:gd name="connsiteY2315" fmla="*/ 3861273 h 6019653"/>
              <a:gd name="connsiteX2316" fmla="*/ 6669031 w 7106314"/>
              <a:gd name="connsiteY2316" fmla="*/ 3832776 h 6019653"/>
              <a:gd name="connsiteX2317" fmla="*/ 6630065 w 7106314"/>
              <a:gd name="connsiteY2317" fmla="*/ 3811777 h 6019653"/>
              <a:gd name="connsiteX2318" fmla="*/ 6586770 w 7106314"/>
              <a:gd name="connsiteY2318" fmla="*/ 3786278 h 6019653"/>
              <a:gd name="connsiteX2319" fmla="*/ 6580997 w 7106314"/>
              <a:gd name="connsiteY2319" fmla="*/ 3783278 h 6019653"/>
              <a:gd name="connsiteX2320" fmla="*/ 6575225 w 7106314"/>
              <a:gd name="connsiteY2320" fmla="*/ 3783278 h 6019653"/>
              <a:gd name="connsiteX2321" fmla="*/ 6569452 w 7106314"/>
              <a:gd name="connsiteY2321" fmla="*/ 3784778 h 6019653"/>
              <a:gd name="connsiteX2322" fmla="*/ 6565555 w 7106314"/>
              <a:gd name="connsiteY2322" fmla="*/ 3790178 h 6019653"/>
              <a:gd name="connsiteX2323" fmla="*/ 6565122 w 7106314"/>
              <a:gd name="connsiteY2323" fmla="*/ 3789277 h 6019653"/>
              <a:gd name="connsiteX2324" fmla="*/ 6565122 w 7106314"/>
              <a:gd name="connsiteY2324" fmla="*/ 3786278 h 6019653"/>
              <a:gd name="connsiteX2325" fmla="*/ 6563679 w 7106314"/>
              <a:gd name="connsiteY2325" fmla="*/ 3784778 h 6019653"/>
              <a:gd name="connsiteX2326" fmla="*/ 6563679 w 7106314"/>
              <a:gd name="connsiteY2326" fmla="*/ 3783278 h 6019653"/>
              <a:gd name="connsiteX2327" fmla="*/ 6560793 w 7106314"/>
              <a:gd name="connsiteY2327" fmla="*/ 3780278 h 6019653"/>
              <a:gd name="connsiteX2328" fmla="*/ 6557907 w 7106314"/>
              <a:gd name="connsiteY2328" fmla="*/ 3780278 h 6019653"/>
              <a:gd name="connsiteX2329" fmla="*/ 6553577 w 7106314"/>
              <a:gd name="connsiteY2329" fmla="*/ 3780278 h 6019653"/>
              <a:gd name="connsiteX2330" fmla="*/ 6565122 w 7106314"/>
              <a:gd name="connsiteY2330" fmla="*/ 3789277 h 6019653"/>
              <a:gd name="connsiteX2331" fmla="*/ 6565122 w 7106314"/>
              <a:gd name="connsiteY2331" fmla="*/ 3790778 h 6019653"/>
              <a:gd name="connsiteX2332" fmla="*/ 6565555 w 7106314"/>
              <a:gd name="connsiteY2332" fmla="*/ 3790178 h 6019653"/>
              <a:gd name="connsiteX2333" fmla="*/ 6566565 w 7106314"/>
              <a:gd name="connsiteY2333" fmla="*/ 3792277 h 6019653"/>
              <a:gd name="connsiteX2334" fmla="*/ 6570895 w 7106314"/>
              <a:gd name="connsiteY2334" fmla="*/ 3796778 h 6019653"/>
              <a:gd name="connsiteX2335" fmla="*/ 6572338 w 7106314"/>
              <a:gd name="connsiteY2335" fmla="*/ 3798277 h 6019653"/>
              <a:gd name="connsiteX2336" fmla="*/ 6585327 w 7106314"/>
              <a:gd name="connsiteY2336" fmla="*/ 3798277 h 6019653"/>
              <a:gd name="connsiteX2337" fmla="*/ 6593985 w 7106314"/>
              <a:gd name="connsiteY2337" fmla="*/ 3802777 h 6019653"/>
              <a:gd name="connsiteX2338" fmla="*/ 6602645 w 7106314"/>
              <a:gd name="connsiteY2338" fmla="*/ 3808777 h 6019653"/>
              <a:gd name="connsiteX2339" fmla="*/ 6609861 w 7106314"/>
              <a:gd name="connsiteY2339" fmla="*/ 3814777 h 6019653"/>
              <a:gd name="connsiteX2340" fmla="*/ 6631508 w 7106314"/>
              <a:gd name="connsiteY2340" fmla="*/ 3831275 h 6019653"/>
              <a:gd name="connsiteX2341" fmla="*/ 6651713 w 7106314"/>
              <a:gd name="connsiteY2341" fmla="*/ 3847775 h 6019653"/>
              <a:gd name="connsiteX2342" fmla="*/ 6663258 w 7106314"/>
              <a:gd name="connsiteY2342" fmla="*/ 3855274 h 6019653"/>
              <a:gd name="connsiteX2343" fmla="*/ 6676247 w 7106314"/>
              <a:gd name="connsiteY2343" fmla="*/ 3864273 h 6019653"/>
              <a:gd name="connsiteX2344" fmla="*/ 6684906 w 7106314"/>
              <a:gd name="connsiteY2344" fmla="*/ 3867273 h 6019653"/>
              <a:gd name="connsiteX2345" fmla="*/ 6690679 w 7106314"/>
              <a:gd name="connsiteY2345" fmla="*/ 3871773 h 6019653"/>
              <a:gd name="connsiteX2346" fmla="*/ 6693565 w 7106314"/>
              <a:gd name="connsiteY2346" fmla="*/ 3877773 h 6019653"/>
              <a:gd name="connsiteX2347" fmla="*/ 6697894 w 7106314"/>
              <a:gd name="connsiteY2347" fmla="*/ 3883773 h 6019653"/>
              <a:gd name="connsiteX2348" fmla="*/ 6699338 w 7106314"/>
              <a:gd name="connsiteY2348" fmla="*/ 3894272 h 6019653"/>
              <a:gd name="connsiteX2349" fmla="*/ 6670475 w 7106314"/>
              <a:gd name="connsiteY2349" fmla="*/ 3883773 h 6019653"/>
              <a:gd name="connsiteX2350" fmla="*/ 6645940 w 7106314"/>
              <a:gd name="connsiteY2350" fmla="*/ 3871773 h 6019653"/>
              <a:gd name="connsiteX2351" fmla="*/ 6618520 w 7106314"/>
              <a:gd name="connsiteY2351" fmla="*/ 3858274 h 6019653"/>
              <a:gd name="connsiteX2352" fmla="*/ 6591099 w 7106314"/>
              <a:gd name="connsiteY2352" fmla="*/ 3846274 h 6019653"/>
              <a:gd name="connsiteX2353" fmla="*/ 6582440 w 7106314"/>
              <a:gd name="connsiteY2353" fmla="*/ 3859774 h 6019653"/>
              <a:gd name="connsiteX2354" fmla="*/ 6580997 w 7106314"/>
              <a:gd name="connsiteY2354" fmla="*/ 3858274 h 6019653"/>
              <a:gd name="connsiteX2355" fmla="*/ 6578111 w 7106314"/>
              <a:gd name="connsiteY2355" fmla="*/ 3853774 h 6019653"/>
              <a:gd name="connsiteX2356" fmla="*/ 6578111 w 7106314"/>
              <a:gd name="connsiteY2356" fmla="*/ 3852274 h 6019653"/>
              <a:gd name="connsiteX2357" fmla="*/ 6576667 w 7106314"/>
              <a:gd name="connsiteY2357" fmla="*/ 3847775 h 6019653"/>
              <a:gd name="connsiteX2358" fmla="*/ 6576667 w 7106314"/>
              <a:gd name="connsiteY2358" fmla="*/ 3843274 h 6019653"/>
              <a:gd name="connsiteX2359" fmla="*/ 6575225 w 7106314"/>
              <a:gd name="connsiteY2359" fmla="*/ 3841775 h 6019653"/>
              <a:gd name="connsiteX2360" fmla="*/ 6570895 w 7106314"/>
              <a:gd name="connsiteY2360" fmla="*/ 3841775 h 6019653"/>
              <a:gd name="connsiteX2361" fmla="*/ 6566565 w 7106314"/>
              <a:gd name="connsiteY2361" fmla="*/ 3838775 h 6019653"/>
              <a:gd name="connsiteX2362" fmla="*/ 6557907 w 7106314"/>
              <a:gd name="connsiteY2362" fmla="*/ 3855274 h 6019653"/>
              <a:gd name="connsiteX2363" fmla="*/ 6553577 w 7106314"/>
              <a:gd name="connsiteY2363" fmla="*/ 3865774 h 6019653"/>
              <a:gd name="connsiteX2364" fmla="*/ 6559349 w 7106314"/>
              <a:gd name="connsiteY2364" fmla="*/ 3874773 h 6019653"/>
              <a:gd name="connsiteX2365" fmla="*/ 6570895 w 7106314"/>
              <a:gd name="connsiteY2365" fmla="*/ 3886773 h 6019653"/>
              <a:gd name="connsiteX2366" fmla="*/ 6576667 w 7106314"/>
              <a:gd name="connsiteY2366" fmla="*/ 3889772 h 6019653"/>
              <a:gd name="connsiteX2367" fmla="*/ 6582440 w 7106314"/>
              <a:gd name="connsiteY2367" fmla="*/ 3895772 h 6019653"/>
              <a:gd name="connsiteX2368" fmla="*/ 6588213 w 7106314"/>
              <a:gd name="connsiteY2368" fmla="*/ 3900271 h 6019653"/>
              <a:gd name="connsiteX2369" fmla="*/ 6609861 w 7106314"/>
              <a:gd name="connsiteY2369" fmla="*/ 3912271 h 6019653"/>
              <a:gd name="connsiteX2370" fmla="*/ 6631508 w 7106314"/>
              <a:gd name="connsiteY2370" fmla="*/ 3930270 h 6019653"/>
              <a:gd name="connsiteX2371" fmla="*/ 6653156 w 7106314"/>
              <a:gd name="connsiteY2371" fmla="*/ 3946769 h 6019653"/>
              <a:gd name="connsiteX2372" fmla="*/ 6674803 w 7106314"/>
              <a:gd name="connsiteY2372" fmla="*/ 3963268 h 6019653"/>
              <a:gd name="connsiteX2373" fmla="*/ 6686349 w 7106314"/>
              <a:gd name="connsiteY2373" fmla="*/ 3978267 h 6019653"/>
              <a:gd name="connsiteX2374" fmla="*/ 6699338 w 7106314"/>
              <a:gd name="connsiteY2374" fmla="*/ 3990266 h 6019653"/>
              <a:gd name="connsiteX2375" fmla="*/ 6715213 w 7106314"/>
              <a:gd name="connsiteY2375" fmla="*/ 3997766 h 6019653"/>
              <a:gd name="connsiteX2376" fmla="*/ 6731088 w 7106314"/>
              <a:gd name="connsiteY2376" fmla="*/ 4008265 h 6019653"/>
              <a:gd name="connsiteX2377" fmla="*/ 6735417 w 7106314"/>
              <a:gd name="connsiteY2377" fmla="*/ 4009766 h 6019653"/>
              <a:gd name="connsiteX2378" fmla="*/ 6739747 w 7106314"/>
              <a:gd name="connsiteY2378" fmla="*/ 4014265 h 6019653"/>
              <a:gd name="connsiteX2379" fmla="*/ 6741189 w 7106314"/>
              <a:gd name="connsiteY2379" fmla="*/ 4020265 h 6019653"/>
              <a:gd name="connsiteX2380" fmla="*/ 6745519 w 7106314"/>
              <a:gd name="connsiteY2380" fmla="*/ 4021765 h 6019653"/>
              <a:gd name="connsiteX2381" fmla="*/ 6748406 w 7106314"/>
              <a:gd name="connsiteY2381" fmla="*/ 4026264 h 6019653"/>
              <a:gd name="connsiteX2382" fmla="*/ 6754179 w 7106314"/>
              <a:gd name="connsiteY2382" fmla="*/ 4032264 h 6019653"/>
              <a:gd name="connsiteX2383" fmla="*/ 6754179 w 7106314"/>
              <a:gd name="connsiteY2383" fmla="*/ 4026264 h 6019653"/>
              <a:gd name="connsiteX2384" fmla="*/ 6754179 w 7106314"/>
              <a:gd name="connsiteY2384" fmla="*/ 4021765 h 6019653"/>
              <a:gd name="connsiteX2385" fmla="*/ 6754179 w 7106314"/>
              <a:gd name="connsiteY2385" fmla="*/ 4018765 h 6019653"/>
              <a:gd name="connsiteX2386" fmla="*/ 6775826 w 7106314"/>
              <a:gd name="connsiteY2386" fmla="*/ 4026264 h 6019653"/>
              <a:gd name="connsiteX2387" fmla="*/ 6797474 w 7106314"/>
              <a:gd name="connsiteY2387" fmla="*/ 4035264 h 6019653"/>
              <a:gd name="connsiteX2388" fmla="*/ 6806133 w 7106314"/>
              <a:gd name="connsiteY2388" fmla="*/ 4036764 h 6019653"/>
              <a:gd name="connsiteX2389" fmla="*/ 6813349 w 7106314"/>
              <a:gd name="connsiteY2389" fmla="*/ 4042764 h 6019653"/>
              <a:gd name="connsiteX2390" fmla="*/ 6819121 w 7106314"/>
              <a:gd name="connsiteY2390" fmla="*/ 4047263 h 6019653"/>
              <a:gd name="connsiteX2391" fmla="*/ 6827780 w 7106314"/>
              <a:gd name="connsiteY2391" fmla="*/ 4044263 h 6019653"/>
              <a:gd name="connsiteX2392" fmla="*/ 6836439 w 7106314"/>
              <a:gd name="connsiteY2392" fmla="*/ 4038264 h 6019653"/>
              <a:gd name="connsiteX2393" fmla="*/ 6836439 w 7106314"/>
              <a:gd name="connsiteY2393" fmla="*/ 4047263 h 6019653"/>
              <a:gd name="connsiteX2394" fmla="*/ 6836439 w 7106314"/>
              <a:gd name="connsiteY2394" fmla="*/ 4050263 h 6019653"/>
              <a:gd name="connsiteX2395" fmla="*/ 6834997 w 7106314"/>
              <a:gd name="connsiteY2395" fmla="*/ 4054763 h 6019653"/>
              <a:gd name="connsiteX2396" fmla="*/ 6833553 w 7106314"/>
              <a:gd name="connsiteY2396" fmla="*/ 4059262 h 6019653"/>
              <a:gd name="connsiteX2397" fmla="*/ 6829224 w 7106314"/>
              <a:gd name="connsiteY2397" fmla="*/ 4060763 h 6019653"/>
              <a:gd name="connsiteX2398" fmla="*/ 6823451 w 7106314"/>
              <a:gd name="connsiteY2398" fmla="*/ 4060763 h 6019653"/>
              <a:gd name="connsiteX2399" fmla="*/ 6817679 w 7106314"/>
              <a:gd name="connsiteY2399" fmla="*/ 4062262 h 6019653"/>
              <a:gd name="connsiteX2400" fmla="*/ 6847985 w 7106314"/>
              <a:gd name="connsiteY2400" fmla="*/ 4078762 h 6019653"/>
              <a:gd name="connsiteX2401" fmla="*/ 6852315 w 7106314"/>
              <a:gd name="connsiteY2401" fmla="*/ 4081762 h 6019653"/>
              <a:gd name="connsiteX2402" fmla="*/ 6853757 w 7106314"/>
              <a:gd name="connsiteY2402" fmla="*/ 4081762 h 6019653"/>
              <a:gd name="connsiteX2403" fmla="*/ 6858087 w 7106314"/>
              <a:gd name="connsiteY2403" fmla="*/ 4083261 h 6019653"/>
              <a:gd name="connsiteX2404" fmla="*/ 6875405 w 7106314"/>
              <a:gd name="connsiteY2404" fmla="*/ 4093761 h 6019653"/>
              <a:gd name="connsiteX2405" fmla="*/ 6894167 w 7106314"/>
              <a:gd name="connsiteY2405" fmla="*/ 4099761 h 6019653"/>
              <a:gd name="connsiteX2406" fmla="*/ 6912928 w 7106314"/>
              <a:gd name="connsiteY2406" fmla="*/ 4099761 h 6019653"/>
              <a:gd name="connsiteX2407" fmla="*/ 6933133 w 7106314"/>
              <a:gd name="connsiteY2407" fmla="*/ 4101260 h 6019653"/>
              <a:gd name="connsiteX2408" fmla="*/ 6938905 w 7106314"/>
              <a:gd name="connsiteY2408" fmla="*/ 4111760 h 6019653"/>
              <a:gd name="connsiteX2409" fmla="*/ 6944678 w 7106314"/>
              <a:gd name="connsiteY2409" fmla="*/ 4122259 h 6019653"/>
              <a:gd name="connsiteX2410" fmla="*/ 6949007 w 7106314"/>
              <a:gd name="connsiteY2410" fmla="*/ 4134258 h 6019653"/>
              <a:gd name="connsiteX2411" fmla="*/ 6950451 w 7106314"/>
              <a:gd name="connsiteY2411" fmla="*/ 4140258 h 6019653"/>
              <a:gd name="connsiteX2412" fmla="*/ 6954780 w 7106314"/>
              <a:gd name="connsiteY2412" fmla="*/ 4144758 h 6019653"/>
              <a:gd name="connsiteX2413" fmla="*/ 6957666 w 7106314"/>
              <a:gd name="connsiteY2413" fmla="*/ 4147758 h 6019653"/>
              <a:gd name="connsiteX2414" fmla="*/ 6963439 w 7106314"/>
              <a:gd name="connsiteY2414" fmla="*/ 4152257 h 6019653"/>
              <a:gd name="connsiteX2415" fmla="*/ 6950451 w 7106314"/>
              <a:gd name="connsiteY2415" fmla="*/ 4153758 h 6019653"/>
              <a:gd name="connsiteX2416" fmla="*/ 6940348 w 7106314"/>
              <a:gd name="connsiteY2416" fmla="*/ 4147758 h 6019653"/>
              <a:gd name="connsiteX2417" fmla="*/ 6930247 w 7106314"/>
              <a:gd name="connsiteY2417" fmla="*/ 4132759 h 6019653"/>
              <a:gd name="connsiteX2418" fmla="*/ 6917257 w 7106314"/>
              <a:gd name="connsiteY2418" fmla="*/ 4132759 h 6019653"/>
              <a:gd name="connsiteX2419" fmla="*/ 6902825 w 7106314"/>
              <a:gd name="connsiteY2419" fmla="*/ 4129759 h 6019653"/>
              <a:gd name="connsiteX2420" fmla="*/ 6889837 w 7106314"/>
              <a:gd name="connsiteY2420" fmla="*/ 4125259 h 6019653"/>
              <a:gd name="connsiteX2421" fmla="*/ 6879735 w 7106314"/>
              <a:gd name="connsiteY2421" fmla="*/ 4113259 h 6019653"/>
              <a:gd name="connsiteX2422" fmla="*/ 6878292 w 7106314"/>
              <a:gd name="connsiteY2422" fmla="*/ 4111760 h 6019653"/>
              <a:gd name="connsiteX2423" fmla="*/ 6873962 w 7106314"/>
              <a:gd name="connsiteY2423" fmla="*/ 4111760 h 6019653"/>
              <a:gd name="connsiteX2424" fmla="*/ 6872519 w 7106314"/>
              <a:gd name="connsiteY2424" fmla="*/ 4110260 h 6019653"/>
              <a:gd name="connsiteX2425" fmla="*/ 6853757 w 7106314"/>
              <a:gd name="connsiteY2425" fmla="*/ 4105760 h 6019653"/>
              <a:gd name="connsiteX2426" fmla="*/ 6839325 w 7106314"/>
              <a:gd name="connsiteY2426" fmla="*/ 4099761 h 6019653"/>
              <a:gd name="connsiteX2427" fmla="*/ 6762837 w 7106314"/>
              <a:gd name="connsiteY2427" fmla="*/ 4065262 h 6019653"/>
              <a:gd name="connsiteX2428" fmla="*/ 6757065 w 7106314"/>
              <a:gd name="connsiteY2428" fmla="*/ 4065262 h 6019653"/>
              <a:gd name="connsiteX2429" fmla="*/ 6751293 w 7106314"/>
              <a:gd name="connsiteY2429" fmla="*/ 4065262 h 6019653"/>
              <a:gd name="connsiteX2430" fmla="*/ 6751293 w 7106314"/>
              <a:gd name="connsiteY2430" fmla="*/ 4072762 h 6019653"/>
              <a:gd name="connsiteX2431" fmla="*/ 6752735 w 7106314"/>
              <a:gd name="connsiteY2431" fmla="*/ 4077261 h 6019653"/>
              <a:gd name="connsiteX2432" fmla="*/ 6754179 w 7106314"/>
              <a:gd name="connsiteY2432" fmla="*/ 4083261 h 6019653"/>
              <a:gd name="connsiteX2433" fmla="*/ 6758507 w 7106314"/>
              <a:gd name="connsiteY2433" fmla="*/ 4087761 h 6019653"/>
              <a:gd name="connsiteX2434" fmla="*/ 6762837 w 7106314"/>
              <a:gd name="connsiteY2434" fmla="*/ 4090761 h 6019653"/>
              <a:gd name="connsiteX2435" fmla="*/ 6767167 w 7106314"/>
              <a:gd name="connsiteY2435" fmla="*/ 4093761 h 6019653"/>
              <a:gd name="connsiteX2436" fmla="*/ 6771163 w 7106314"/>
              <a:gd name="connsiteY2436" fmla="*/ 4096876 h 6019653"/>
              <a:gd name="connsiteX2437" fmla="*/ 6784485 w 7106314"/>
              <a:gd name="connsiteY2437" fmla="*/ 4116259 h 6019653"/>
              <a:gd name="connsiteX2438" fmla="*/ 6801803 w 7106314"/>
              <a:gd name="connsiteY2438" fmla="*/ 4132759 h 6019653"/>
              <a:gd name="connsiteX2439" fmla="*/ 6820565 w 7106314"/>
              <a:gd name="connsiteY2439" fmla="*/ 4146258 h 6019653"/>
              <a:gd name="connsiteX2440" fmla="*/ 6839325 w 7106314"/>
              <a:gd name="connsiteY2440" fmla="*/ 4161257 h 6019653"/>
              <a:gd name="connsiteX2441" fmla="*/ 6856644 w 7106314"/>
              <a:gd name="connsiteY2441" fmla="*/ 4174756 h 6019653"/>
              <a:gd name="connsiteX2442" fmla="*/ 6875405 w 7106314"/>
              <a:gd name="connsiteY2442" fmla="*/ 4185255 h 6019653"/>
              <a:gd name="connsiteX2443" fmla="*/ 6879735 w 7106314"/>
              <a:gd name="connsiteY2443" fmla="*/ 4186756 h 6019653"/>
              <a:gd name="connsiteX2444" fmla="*/ 6884065 w 7106314"/>
              <a:gd name="connsiteY2444" fmla="*/ 4188255 h 6019653"/>
              <a:gd name="connsiteX2445" fmla="*/ 6885507 w 7106314"/>
              <a:gd name="connsiteY2445" fmla="*/ 4191255 h 6019653"/>
              <a:gd name="connsiteX2446" fmla="*/ 6888393 w 7106314"/>
              <a:gd name="connsiteY2446" fmla="*/ 4195755 h 6019653"/>
              <a:gd name="connsiteX2447" fmla="*/ 6889837 w 7106314"/>
              <a:gd name="connsiteY2447" fmla="*/ 4201755 h 6019653"/>
              <a:gd name="connsiteX2448" fmla="*/ 6889837 w 7106314"/>
              <a:gd name="connsiteY2448" fmla="*/ 4204755 h 6019653"/>
              <a:gd name="connsiteX2449" fmla="*/ 6889837 w 7106314"/>
              <a:gd name="connsiteY2449" fmla="*/ 4207755 h 6019653"/>
              <a:gd name="connsiteX2450" fmla="*/ 6889837 w 7106314"/>
              <a:gd name="connsiteY2450" fmla="*/ 4210754 h 6019653"/>
              <a:gd name="connsiteX2451" fmla="*/ 6891280 w 7106314"/>
              <a:gd name="connsiteY2451" fmla="*/ 4213754 h 6019653"/>
              <a:gd name="connsiteX2452" fmla="*/ 6894167 w 7106314"/>
              <a:gd name="connsiteY2452" fmla="*/ 4215254 h 6019653"/>
              <a:gd name="connsiteX2453" fmla="*/ 6933133 w 7106314"/>
              <a:gd name="connsiteY2453" fmla="*/ 4245252 h 6019653"/>
              <a:gd name="connsiteX2454" fmla="*/ 6940348 w 7106314"/>
              <a:gd name="connsiteY2454" fmla="*/ 4251252 h 6019653"/>
              <a:gd name="connsiteX2455" fmla="*/ 6949007 w 7106314"/>
              <a:gd name="connsiteY2455" fmla="*/ 4261752 h 6019653"/>
              <a:gd name="connsiteX2456" fmla="*/ 6918701 w 7106314"/>
              <a:gd name="connsiteY2456" fmla="*/ 4258752 h 6019653"/>
              <a:gd name="connsiteX2457" fmla="*/ 6885507 w 7106314"/>
              <a:gd name="connsiteY2457" fmla="*/ 4248252 h 6019653"/>
              <a:gd name="connsiteX2458" fmla="*/ 6891280 w 7106314"/>
              <a:gd name="connsiteY2458" fmla="*/ 4264751 h 6019653"/>
              <a:gd name="connsiteX2459" fmla="*/ 6899939 w 7106314"/>
              <a:gd name="connsiteY2459" fmla="*/ 4276751 h 6019653"/>
              <a:gd name="connsiteX2460" fmla="*/ 6907155 w 7106314"/>
              <a:gd name="connsiteY2460" fmla="*/ 4287250 h 6019653"/>
              <a:gd name="connsiteX2461" fmla="*/ 6921587 w 7106314"/>
              <a:gd name="connsiteY2461" fmla="*/ 4300749 h 6019653"/>
              <a:gd name="connsiteX2462" fmla="*/ 6936019 w 7106314"/>
              <a:gd name="connsiteY2462" fmla="*/ 4318748 h 6019653"/>
              <a:gd name="connsiteX2463" fmla="*/ 6928803 w 7106314"/>
              <a:gd name="connsiteY2463" fmla="*/ 4318748 h 6019653"/>
              <a:gd name="connsiteX2464" fmla="*/ 6924473 w 7106314"/>
              <a:gd name="connsiteY2464" fmla="*/ 4318748 h 6019653"/>
              <a:gd name="connsiteX2465" fmla="*/ 6918701 w 7106314"/>
              <a:gd name="connsiteY2465" fmla="*/ 4318748 h 6019653"/>
              <a:gd name="connsiteX2466" fmla="*/ 6921587 w 7106314"/>
              <a:gd name="connsiteY2466" fmla="*/ 4327748 h 6019653"/>
              <a:gd name="connsiteX2467" fmla="*/ 6924473 w 7106314"/>
              <a:gd name="connsiteY2467" fmla="*/ 4335247 h 6019653"/>
              <a:gd name="connsiteX2468" fmla="*/ 6914371 w 7106314"/>
              <a:gd name="connsiteY2468" fmla="*/ 4327748 h 6019653"/>
              <a:gd name="connsiteX2469" fmla="*/ 6908598 w 7106314"/>
              <a:gd name="connsiteY2469" fmla="*/ 4314248 h 6019653"/>
              <a:gd name="connsiteX2470" fmla="*/ 6905712 w 7106314"/>
              <a:gd name="connsiteY2470" fmla="*/ 4302249 h 6019653"/>
              <a:gd name="connsiteX2471" fmla="*/ 6901383 w 7106314"/>
              <a:gd name="connsiteY2471" fmla="*/ 4293249 h 6019653"/>
              <a:gd name="connsiteX2472" fmla="*/ 6889837 w 7106314"/>
              <a:gd name="connsiteY2472" fmla="*/ 4284250 h 6019653"/>
              <a:gd name="connsiteX2473" fmla="*/ 6889837 w 7106314"/>
              <a:gd name="connsiteY2473" fmla="*/ 4290250 h 6019653"/>
              <a:gd name="connsiteX2474" fmla="*/ 6889837 w 7106314"/>
              <a:gd name="connsiteY2474" fmla="*/ 4299249 h 6019653"/>
              <a:gd name="connsiteX2475" fmla="*/ 6884065 w 7106314"/>
              <a:gd name="connsiteY2475" fmla="*/ 4296249 h 6019653"/>
              <a:gd name="connsiteX2476" fmla="*/ 6879735 w 7106314"/>
              <a:gd name="connsiteY2476" fmla="*/ 4293249 h 6019653"/>
              <a:gd name="connsiteX2477" fmla="*/ 6875405 w 7106314"/>
              <a:gd name="connsiteY2477" fmla="*/ 4288750 h 6019653"/>
              <a:gd name="connsiteX2478" fmla="*/ 6872519 w 7106314"/>
              <a:gd name="connsiteY2478" fmla="*/ 4284250 h 6019653"/>
              <a:gd name="connsiteX2479" fmla="*/ 6868189 w 7106314"/>
              <a:gd name="connsiteY2479" fmla="*/ 4279751 h 6019653"/>
              <a:gd name="connsiteX2480" fmla="*/ 6797474 w 7106314"/>
              <a:gd name="connsiteY2480" fmla="*/ 4209254 h 6019653"/>
              <a:gd name="connsiteX2481" fmla="*/ 6790257 w 7106314"/>
              <a:gd name="connsiteY2481" fmla="*/ 4198755 h 6019653"/>
              <a:gd name="connsiteX2482" fmla="*/ 6781599 w 7106314"/>
              <a:gd name="connsiteY2482" fmla="*/ 4188255 h 6019653"/>
              <a:gd name="connsiteX2483" fmla="*/ 6772939 w 7106314"/>
              <a:gd name="connsiteY2483" fmla="*/ 4179256 h 6019653"/>
              <a:gd name="connsiteX2484" fmla="*/ 6751293 w 7106314"/>
              <a:gd name="connsiteY2484" fmla="*/ 4156757 h 6019653"/>
              <a:gd name="connsiteX2485" fmla="*/ 6726758 w 7106314"/>
              <a:gd name="connsiteY2485" fmla="*/ 4140258 h 6019653"/>
              <a:gd name="connsiteX2486" fmla="*/ 6699338 w 7106314"/>
              <a:gd name="connsiteY2486" fmla="*/ 4125259 h 6019653"/>
              <a:gd name="connsiteX2487" fmla="*/ 6676247 w 7106314"/>
              <a:gd name="connsiteY2487" fmla="*/ 4110260 h 6019653"/>
              <a:gd name="connsiteX2488" fmla="*/ 6651713 w 7106314"/>
              <a:gd name="connsiteY2488" fmla="*/ 4090761 h 6019653"/>
              <a:gd name="connsiteX2489" fmla="*/ 6592543 w 7106314"/>
              <a:gd name="connsiteY2489" fmla="*/ 4053263 h 6019653"/>
              <a:gd name="connsiteX2490" fmla="*/ 6552133 w 7106314"/>
              <a:gd name="connsiteY2490" fmla="*/ 4021765 h 6019653"/>
              <a:gd name="connsiteX2491" fmla="*/ 6466986 w 7106314"/>
              <a:gd name="connsiteY2491" fmla="*/ 3961768 h 6019653"/>
              <a:gd name="connsiteX2492" fmla="*/ 6461213 w 7106314"/>
              <a:gd name="connsiteY2492" fmla="*/ 3958768 h 6019653"/>
              <a:gd name="connsiteX2493" fmla="*/ 6458327 w 7106314"/>
              <a:gd name="connsiteY2493" fmla="*/ 3955769 h 6019653"/>
              <a:gd name="connsiteX2494" fmla="*/ 6451111 w 7106314"/>
              <a:gd name="connsiteY2494" fmla="*/ 3952769 h 6019653"/>
              <a:gd name="connsiteX2495" fmla="*/ 6448225 w 7106314"/>
              <a:gd name="connsiteY2495" fmla="*/ 3952769 h 6019653"/>
              <a:gd name="connsiteX2496" fmla="*/ 6439566 w 7106314"/>
              <a:gd name="connsiteY2496" fmla="*/ 3952769 h 6019653"/>
              <a:gd name="connsiteX2497" fmla="*/ 6438122 w 7106314"/>
              <a:gd name="connsiteY2497" fmla="*/ 3952769 h 6019653"/>
              <a:gd name="connsiteX2498" fmla="*/ 6436679 w 7106314"/>
              <a:gd name="connsiteY2498" fmla="*/ 3951268 h 6019653"/>
              <a:gd name="connsiteX2499" fmla="*/ 6432349 w 7106314"/>
              <a:gd name="connsiteY2499" fmla="*/ 3949769 h 6019653"/>
              <a:gd name="connsiteX2500" fmla="*/ 6430907 w 7106314"/>
              <a:gd name="connsiteY2500" fmla="*/ 3946769 h 6019653"/>
              <a:gd name="connsiteX2501" fmla="*/ 6416475 w 7106314"/>
              <a:gd name="connsiteY2501" fmla="*/ 3934770 h 6019653"/>
              <a:gd name="connsiteX2502" fmla="*/ 6400599 w 7106314"/>
              <a:gd name="connsiteY2502" fmla="*/ 3927270 h 6019653"/>
              <a:gd name="connsiteX2503" fmla="*/ 6384725 w 7106314"/>
              <a:gd name="connsiteY2503" fmla="*/ 3916771 h 6019653"/>
              <a:gd name="connsiteX2504" fmla="*/ 6381839 w 7106314"/>
              <a:gd name="connsiteY2504" fmla="*/ 3921270 h 6019653"/>
              <a:gd name="connsiteX2505" fmla="*/ 6384725 w 7106314"/>
              <a:gd name="connsiteY2505" fmla="*/ 3924270 h 6019653"/>
              <a:gd name="connsiteX2506" fmla="*/ 6387611 w 7106314"/>
              <a:gd name="connsiteY2506" fmla="*/ 3928770 h 6019653"/>
              <a:gd name="connsiteX2507" fmla="*/ 6389054 w 7106314"/>
              <a:gd name="connsiteY2507" fmla="*/ 3933269 h 6019653"/>
              <a:gd name="connsiteX2508" fmla="*/ 6400599 w 7106314"/>
              <a:gd name="connsiteY2508" fmla="*/ 3940769 h 6019653"/>
              <a:gd name="connsiteX2509" fmla="*/ 6415031 w 7106314"/>
              <a:gd name="connsiteY2509" fmla="*/ 3951268 h 6019653"/>
              <a:gd name="connsiteX2510" fmla="*/ 6428021 w 7106314"/>
              <a:gd name="connsiteY2510" fmla="*/ 3958768 h 6019653"/>
              <a:gd name="connsiteX2511" fmla="*/ 6438122 w 7106314"/>
              <a:gd name="connsiteY2511" fmla="*/ 3964768 h 6019653"/>
              <a:gd name="connsiteX2512" fmla="*/ 6443895 w 7106314"/>
              <a:gd name="connsiteY2512" fmla="*/ 3973768 h 6019653"/>
              <a:gd name="connsiteX2513" fmla="*/ 6453997 w 7106314"/>
              <a:gd name="connsiteY2513" fmla="*/ 3985767 h 6019653"/>
              <a:gd name="connsiteX2514" fmla="*/ 6458327 w 7106314"/>
              <a:gd name="connsiteY2514" fmla="*/ 3985767 h 6019653"/>
              <a:gd name="connsiteX2515" fmla="*/ 6464099 w 7106314"/>
              <a:gd name="connsiteY2515" fmla="*/ 3984267 h 6019653"/>
              <a:gd name="connsiteX2516" fmla="*/ 6469872 w 7106314"/>
              <a:gd name="connsiteY2516" fmla="*/ 3985767 h 6019653"/>
              <a:gd name="connsiteX2517" fmla="*/ 6472759 w 7106314"/>
              <a:gd name="connsiteY2517" fmla="*/ 3985767 h 6019653"/>
              <a:gd name="connsiteX2518" fmla="*/ 6477089 w 7106314"/>
              <a:gd name="connsiteY2518" fmla="*/ 3990266 h 6019653"/>
              <a:gd name="connsiteX2519" fmla="*/ 6478531 w 7106314"/>
              <a:gd name="connsiteY2519" fmla="*/ 3993266 h 6019653"/>
              <a:gd name="connsiteX2520" fmla="*/ 6481417 w 7106314"/>
              <a:gd name="connsiteY2520" fmla="*/ 4002266 h 6019653"/>
              <a:gd name="connsiteX2521" fmla="*/ 6482861 w 7106314"/>
              <a:gd name="connsiteY2521" fmla="*/ 4006766 h 6019653"/>
              <a:gd name="connsiteX2522" fmla="*/ 6487191 w 7106314"/>
              <a:gd name="connsiteY2522" fmla="*/ 4009766 h 6019653"/>
              <a:gd name="connsiteX2523" fmla="*/ 6491520 w 7106314"/>
              <a:gd name="connsiteY2523" fmla="*/ 4012765 h 6019653"/>
              <a:gd name="connsiteX2524" fmla="*/ 6520384 w 7106314"/>
              <a:gd name="connsiteY2524" fmla="*/ 4026264 h 6019653"/>
              <a:gd name="connsiteX2525" fmla="*/ 6544917 w 7106314"/>
              <a:gd name="connsiteY2525" fmla="*/ 4044263 h 6019653"/>
              <a:gd name="connsiteX2526" fmla="*/ 6547803 w 7106314"/>
              <a:gd name="connsiteY2526" fmla="*/ 4047263 h 6019653"/>
              <a:gd name="connsiteX2527" fmla="*/ 6552133 w 7106314"/>
              <a:gd name="connsiteY2527" fmla="*/ 4048763 h 6019653"/>
              <a:gd name="connsiteX2528" fmla="*/ 6555020 w 7106314"/>
              <a:gd name="connsiteY2528" fmla="*/ 4050263 h 6019653"/>
              <a:gd name="connsiteX2529" fmla="*/ 6557907 w 7106314"/>
              <a:gd name="connsiteY2529" fmla="*/ 4053263 h 6019653"/>
              <a:gd name="connsiteX2530" fmla="*/ 6559349 w 7106314"/>
              <a:gd name="connsiteY2530" fmla="*/ 4054763 h 6019653"/>
              <a:gd name="connsiteX2531" fmla="*/ 6559349 w 7106314"/>
              <a:gd name="connsiteY2531" fmla="*/ 4060763 h 6019653"/>
              <a:gd name="connsiteX2532" fmla="*/ 6560793 w 7106314"/>
              <a:gd name="connsiteY2532" fmla="*/ 4062262 h 6019653"/>
              <a:gd name="connsiteX2533" fmla="*/ 6566565 w 7106314"/>
              <a:gd name="connsiteY2533" fmla="*/ 4066762 h 6019653"/>
              <a:gd name="connsiteX2534" fmla="*/ 6570895 w 7106314"/>
              <a:gd name="connsiteY2534" fmla="*/ 4069762 h 6019653"/>
              <a:gd name="connsiteX2535" fmla="*/ 6576667 w 7106314"/>
              <a:gd name="connsiteY2535" fmla="*/ 4072762 h 6019653"/>
              <a:gd name="connsiteX2536" fmla="*/ 6582440 w 7106314"/>
              <a:gd name="connsiteY2536" fmla="*/ 4072762 h 6019653"/>
              <a:gd name="connsiteX2537" fmla="*/ 6588213 w 7106314"/>
              <a:gd name="connsiteY2537" fmla="*/ 4072762 h 6019653"/>
              <a:gd name="connsiteX2538" fmla="*/ 6596872 w 7106314"/>
              <a:gd name="connsiteY2538" fmla="*/ 4072762 h 6019653"/>
              <a:gd name="connsiteX2539" fmla="*/ 6605531 w 7106314"/>
              <a:gd name="connsiteY2539" fmla="*/ 4089261 h 6019653"/>
              <a:gd name="connsiteX2540" fmla="*/ 6619963 w 7106314"/>
              <a:gd name="connsiteY2540" fmla="*/ 4101260 h 6019653"/>
              <a:gd name="connsiteX2541" fmla="*/ 6637281 w 7106314"/>
              <a:gd name="connsiteY2541" fmla="*/ 4110260 h 6019653"/>
              <a:gd name="connsiteX2542" fmla="*/ 6679133 w 7106314"/>
              <a:gd name="connsiteY2542" fmla="*/ 4135759 h 6019653"/>
              <a:gd name="connsiteX2543" fmla="*/ 6715213 w 7106314"/>
              <a:gd name="connsiteY2543" fmla="*/ 4167256 h 6019653"/>
              <a:gd name="connsiteX2544" fmla="*/ 6731088 w 7106314"/>
              <a:gd name="connsiteY2544" fmla="*/ 4180756 h 6019653"/>
              <a:gd name="connsiteX2545" fmla="*/ 6748406 w 7106314"/>
              <a:gd name="connsiteY2545" fmla="*/ 4192755 h 6019653"/>
              <a:gd name="connsiteX2546" fmla="*/ 6790257 w 7106314"/>
              <a:gd name="connsiteY2546" fmla="*/ 4231753 h 6019653"/>
              <a:gd name="connsiteX2547" fmla="*/ 6790257 w 7106314"/>
              <a:gd name="connsiteY2547" fmla="*/ 4236253 h 6019653"/>
              <a:gd name="connsiteX2548" fmla="*/ 6790257 w 7106314"/>
              <a:gd name="connsiteY2548" fmla="*/ 4237753 h 6019653"/>
              <a:gd name="connsiteX2549" fmla="*/ 6790257 w 7106314"/>
              <a:gd name="connsiteY2549" fmla="*/ 4242252 h 6019653"/>
              <a:gd name="connsiteX2550" fmla="*/ 6787371 w 7106314"/>
              <a:gd name="connsiteY2550" fmla="*/ 4245252 h 6019653"/>
              <a:gd name="connsiteX2551" fmla="*/ 6778712 w 7106314"/>
              <a:gd name="connsiteY2551" fmla="*/ 4233253 h 6019653"/>
              <a:gd name="connsiteX2552" fmla="*/ 6764281 w 7106314"/>
              <a:gd name="connsiteY2552" fmla="*/ 4225754 h 6019653"/>
              <a:gd name="connsiteX2553" fmla="*/ 6751293 w 7106314"/>
              <a:gd name="connsiteY2553" fmla="*/ 4224253 h 6019653"/>
              <a:gd name="connsiteX2554" fmla="*/ 6735417 w 7106314"/>
              <a:gd name="connsiteY2554" fmla="*/ 4221253 h 6019653"/>
              <a:gd name="connsiteX2555" fmla="*/ 6733974 w 7106314"/>
              <a:gd name="connsiteY2555" fmla="*/ 4216754 h 6019653"/>
              <a:gd name="connsiteX2556" fmla="*/ 6733974 w 7106314"/>
              <a:gd name="connsiteY2556" fmla="*/ 4215254 h 6019653"/>
              <a:gd name="connsiteX2557" fmla="*/ 6731088 w 7106314"/>
              <a:gd name="connsiteY2557" fmla="*/ 4210754 h 6019653"/>
              <a:gd name="connsiteX2558" fmla="*/ 6729644 w 7106314"/>
              <a:gd name="connsiteY2558" fmla="*/ 4207755 h 6019653"/>
              <a:gd name="connsiteX2559" fmla="*/ 6726758 w 7106314"/>
              <a:gd name="connsiteY2559" fmla="*/ 4204755 h 6019653"/>
              <a:gd name="connsiteX2560" fmla="*/ 6725315 w 7106314"/>
              <a:gd name="connsiteY2560" fmla="*/ 4203254 h 6019653"/>
              <a:gd name="connsiteX2561" fmla="*/ 6720985 w 7106314"/>
              <a:gd name="connsiteY2561" fmla="*/ 4203254 h 6019653"/>
              <a:gd name="connsiteX2562" fmla="*/ 6715213 w 7106314"/>
              <a:gd name="connsiteY2562" fmla="*/ 4203254 h 6019653"/>
              <a:gd name="connsiteX2563" fmla="*/ 6713769 w 7106314"/>
              <a:gd name="connsiteY2563" fmla="*/ 4203254 h 6019653"/>
              <a:gd name="connsiteX2564" fmla="*/ 6709439 w 7106314"/>
              <a:gd name="connsiteY2564" fmla="*/ 4201755 h 6019653"/>
              <a:gd name="connsiteX2565" fmla="*/ 6706553 w 7106314"/>
              <a:gd name="connsiteY2565" fmla="*/ 4198755 h 6019653"/>
              <a:gd name="connsiteX2566" fmla="*/ 6703667 w 7106314"/>
              <a:gd name="connsiteY2566" fmla="*/ 4197255 h 6019653"/>
              <a:gd name="connsiteX2567" fmla="*/ 6663258 w 7106314"/>
              <a:gd name="connsiteY2567" fmla="*/ 4164256 h 6019653"/>
              <a:gd name="connsiteX2568" fmla="*/ 6657485 w 7106314"/>
              <a:gd name="connsiteY2568" fmla="*/ 4161257 h 6019653"/>
              <a:gd name="connsiteX2569" fmla="*/ 6651713 w 7106314"/>
              <a:gd name="connsiteY2569" fmla="*/ 4153758 h 6019653"/>
              <a:gd name="connsiteX2570" fmla="*/ 6645940 w 7106314"/>
              <a:gd name="connsiteY2570" fmla="*/ 4150758 h 6019653"/>
              <a:gd name="connsiteX2571" fmla="*/ 6641611 w 7106314"/>
              <a:gd name="connsiteY2571" fmla="*/ 4144758 h 6019653"/>
              <a:gd name="connsiteX2572" fmla="*/ 6638725 w 7106314"/>
              <a:gd name="connsiteY2572" fmla="*/ 4135759 h 6019653"/>
              <a:gd name="connsiteX2573" fmla="*/ 6635838 w 7106314"/>
              <a:gd name="connsiteY2573" fmla="*/ 4132759 h 6019653"/>
              <a:gd name="connsiteX2574" fmla="*/ 6631508 w 7106314"/>
              <a:gd name="connsiteY2574" fmla="*/ 4128259 h 6019653"/>
              <a:gd name="connsiteX2575" fmla="*/ 6627179 w 7106314"/>
              <a:gd name="connsiteY2575" fmla="*/ 4123759 h 6019653"/>
              <a:gd name="connsiteX2576" fmla="*/ 6578111 w 7106314"/>
              <a:gd name="connsiteY2576" fmla="*/ 4090761 h 6019653"/>
              <a:gd name="connsiteX2577" fmla="*/ 6565122 w 7106314"/>
              <a:gd name="connsiteY2577" fmla="*/ 4081762 h 6019653"/>
              <a:gd name="connsiteX2578" fmla="*/ 6553577 w 7106314"/>
              <a:gd name="connsiteY2578" fmla="*/ 4071262 h 6019653"/>
              <a:gd name="connsiteX2579" fmla="*/ 6521827 w 7106314"/>
              <a:gd name="connsiteY2579" fmla="*/ 4047263 h 6019653"/>
              <a:gd name="connsiteX2580" fmla="*/ 6491520 w 7106314"/>
              <a:gd name="connsiteY2580" fmla="*/ 4026264 h 6019653"/>
              <a:gd name="connsiteX2581" fmla="*/ 6455441 w 7106314"/>
              <a:gd name="connsiteY2581" fmla="*/ 4008265 h 6019653"/>
              <a:gd name="connsiteX2582" fmla="*/ 6423691 w 7106314"/>
              <a:gd name="connsiteY2582" fmla="*/ 3987266 h 6019653"/>
              <a:gd name="connsiteX2583" fmla="*/ 6393384 w 7106314"/>
              <a:gd name="connsiteY2583" fmla="*/ 3967768 h 6019653"/>
              <a:gd name="connsiteX2584" fmla="*/ 6384725 w 7106314"/>
              <a:gd name="connsiteY2584" fmla="*/ 3963268 h 6019653"/>
              <a:gd name="connsiteX2585" fmla="*/ 6376066 w 7106314"/>
              <a:gd name="connsiteY2585" fmla="*/ 3958768 h 6019653"/>
              <a:gd name="connsiteX2586" fmla="*/ 6365963 w 7106314"/>
              <a:gd name="connsiteY2586" fmla="*/ 3957268 h 6019653"/>
              <a:gd name="connsiteX2587" fmla="*/ 6345759 w 7106314"/>
              <a:gd name="connsiteY2587" fmla="*/ 3949769 h 6019653"/>
              <a:gd name="connsiteX2588" fmla="*/ 6332771 w 7106314"/>
              <a:gd name="connsiteY2588" fmla="*/ 3937770 h 6019653"/>
              <a:gd name="connsiteX2589" fmla="*/ 6322668 w 7106314"/>
              <a:gd name="connsiteY2589" fmla="*/ 3918270 h 6019653"/>
              <a:gd name="connsiteX2590" fmla="*/ 6322668 w 7106314"/>
              <a:gd name="connsiteY2590" fmla="*/ 3916771 h 6019653"/>
              <a:gd name="connsiteX2591" fmla="*/ 6318339 w 7106314"/>
              <a:gd name="connsiteY2591" fmla="*/ 3915270 h 6019653"/>
              <a:gd name="connsiteX2592" fmla="*/ 6316895 w 7106314"/>
              <a:gd name="connsiteY2592" fmla="*/ 3912271 h 6019653"/>
              <a:gd name="connsiteX2593" fmla="*/ 6312566 w 7106314"/>
              <a:gd name="connsiteY2593" fmla="*/ 3918270 h 6019653"/>
              <a:gd name="connsiteX2594" fmla="*/ 6311123 w 7106314"/>
              <a:gd name="connsiteY2594" fmla="*/ 3922770 h 6019653"/>
              <a:gd name="connsiteX2595" fmla="*/ 6311123 w 7106314"/>
              <a:gd name="connsiteY2595" fmla="*/ 3928770 h 6019653"/>
              <a:gd name="connsiteX2596" fmla="*/ 6312566 w 7106314"/>
              <a:gd name="connsiteY2596" fmla="*/ 3933269 h 6019653"/>
              <a:gd name="connsiteX2597" fmla="*/ 6316895 w 7106314"/>
              <a:gd name="connsiteY2597" fmla="*/ 3939269 h 6019653"/>
              <a:gd name="connsiteX2598" fmla="*/ 6334213 w 7106314"/>
              <a:gd name="connsiteY2598" fmla="*/ 3963268 h 6019653"/>
              <a:gd name="connsiteX2599" fmla="*/ 6350089 w 7106314"/>
              <a:gd name="connsiteY2599" fmla="*/ 3990266 h 6019653"/>
              <a:gd name="connsiteX2600" fmla="*/ 6355861 w 7106314"/>
              <a:gd name="connsiteY2600" fmla="*/ 4002266 h 6019653"/>
              <a:gd name="connsiteX2601" fmla="*/ 6357305 w 7106314"/>
              <a:gd name="connsiteY2601" fmla="*/ 4014265 h 6019653"/>
              <a:gd name="connsiteX2602" fmla="*/ 6354418 w 7106314"/>
              <a:gd name="connsiteY2602" fmla="*/ 4030764 h 6019653"/>
              <a:gd name="connsiteX2603" fmla="*/ 6338543 w 7106314"/>
              <a:gd name="connsiteY2603" fmla="*/ 4021765 h 6019653"/>
              <a:gd name="connsiteX2604" fmla="*/ 6324111 w 7106314"/>
              <a:gd name="connsiteY2604" fmla="*/ 4015765 h 6019653"/>
              <a:gd name="connsiteX2605" fmla="*/ 6322668 w 7106314"/>
              <a:gd name="connsiteY2605" fmla="*/ 4018765 h 6019653"/>
              <a:gd name="connsiteX2606" fmla="*/ 6345759 w 7106314"/>
              <a:gd name="connsiteY2606" fmla="*/ 4041263 h 6019653"/>
              <a:gd name="connsiteX2607" fmla="*/ 6371736 w 7106314"/>
              <a:gd name="connsiteY2607" fmla="*/ 4060763 h 6019653"/>
              <a:gd name="connsiteX2608" fmla="*/ 6399157 w 7106314"/>
              <a:gd name="connsiteY2608" fmla="*/ 4078762 h 6019653"/>
              <a:gd name="connsiteX2609" fmla="*/ 6426577 w 7106314"/>
              <a:gd name="connsiteY2609" fmla="*/ 4095260 h 6019653"/>
              <a:gd name="connsiteX2610" fmla="*/ 6459771 w 7106314"/>
              <a:gd name="connsiteY2610" fmla="*/ 4123759 h 6019653"/>
              <a:gd name="connsiteX2611" fmla="*/ 6494407 w 7106314"/>
              <a:gd name="connsiteY2611" fmla="*/ 4150758 h 6019653"/>
              <a:gd name="connsiteX2612" fmla="*/ 6549247 w 7106314"/>
              <a:gd name="connsiteY2612" fmla="*/ 4186756 h 6019653"/>
              <a:gd name="connsiteX2613" fmla="*/ 6605531 w 7106314"/>
              <a:gd name="connsiteY2613" fmla="*/ 4221253 h 6019653"/>
              <a:gd name="connsiteX2614" fmla="*/ 6624293 w 7106314"/>
              <a:gd name="connsiteY2614" fmla="*/ 4233253 h 6019653"/>
              <a:gd name="connsiteX2615" fmla="*/ 6641611 w 7106314"/>
              <a:gd name="connsiteY2615" fmla="*/ 4242252 h 6019653"/>
              <a:gd name="connsiteX2616" fmla="*/ 6663258 w 7106314"/>
              <a:gd name="connsiteY2616" fmla="*/ 4248252 h 6019653"/>
              <a:gd name="connsiteX2617" fmla="*/ 6669031 w 7106314"/>
              <a:gd name="connsiteY2617" fmla="*/ 4249752 h 6019653"/>
              <a:gd name="connsiteX2618" fmla="*/ 6676247 w 7106314"/>
              <a:gd name="connsiteY2618" fmla="*/ 4251252 h 6019653"/>
              <a:gd name="connsiteX2619" fmla="*/ 6682019 w 7106314"/>
              <a:gd name="connsiteY2619" fmla="*/ 4258752 h 6019653"/>
              <a:gd name="connsiteX2620" fmla="*/ 6690679 w 7106314"/>
              <a:gd name="connsiteY2620" fmla="*/ 4261752 h 6019653"/>
              <a:gd name="connsiteX2621" fmla="*/ 6707997 w 7106314"/>
              <a:gd name="connsiteY2621" fmla="*/ 4270751 h 6019653"/>
              <a:gd name="connsiteX2622" fmla="*/ 6726758 w 7106314"/>
              <a:gd name="connsiteY2622" fmla="*/ 4278250 h 6019653"/>
              <a:gd name="connsiteX2623" fmla="*/ 6745519 w 7106314"/>
              <a:gd name="connsiteY2623" fmla="*/ 4287250 h 6019653"/>
              <a:gd name="connsiteX2624" fmla="*/ 6759951 w 7106314"/>
              <a:gd name="connsiteY2624" fmla="*/ 4299249 h 6019653"/>
              <a:gd name="connsiteX2625" fmla="*/ 6774383 w 7106314"/>
              <a:gd name="connsiteY2625" fmla="*/ 4311248 h 6019653"/>
              <a:gd name="connsiteX2626" fmla="*/ 6824894 w 7106314"/>
              <a:gd name="connsiteY2626" fmla="*/ 4347246 h 6019653"/>
              <a:gd name="connsiteX2627" fmla="*/ 6873962 w 7106314"/>
              <a:gd name="connsiteY2627" fmla="*/ 4386244 h 6019653"/>
              <a:gd name="connsiteX2628" fmla="*/ 6875405 w 7106314"/>
              <a:gd name="connsiteY2628" fmla="*/ 4387745 h 6019653"/>
              <a:gd name="connsiteX2629" fmla="*/ 6878292 w 7106314"/>
              <a:gd name="connsiteY2629" fmla="*/ 4390744 h 6019653"/>
              <a:gd name="connsiteX2630" fmla="*/ 6879735 w 7106314"/>
              <a:gd name="connsiteY2630" fmla="*/ 4392244 h 6019653"/>
              <a:gd name="connsiteX2631" fmla="*/ 6881179 w 7106314"/>
              <a:gd name="connsiteY2631" fmla="*/ 4405744 h 6019653"/>
              <a:gd name="connsiteX2632" fmla="*/ 6889837 w 7106314"/>
              <a:gd name="connsiteY2632" fmla="*/ 4416243 h 6019653"/>
              <a:gd name="connsiteX2633" fmla="*/ 6899939 w 7106314"/>
              <a:gd name="connsiteY2633" fmla="*/ 4422242 h 6019653"/>
              <a:gd name="connsiteX2634" fmla="*/ 6911485 w 7106314"/>
              <a:gd name="connsiteY2634" fmla="*/ 4428242 h 6019653"/>
              <a:gd name="connsiteX2635" fmla="*/ 6924473 w 7106314"/>
              <a:gd name="connsiteY2635" fmla="*/ 4437241 h 6019653"/>
              <a:gd name="connsiteX2636" fmla="*/ 6936019 w 7106314"/>
              <a:gd name="connsiteY2636" fmla="*/ 4447741 h 6019653"/>
              <a:gd name="connsiteX2637" fmla="*/ 6954780 w 7106314"/>
              <a:gd name="connsiteY2637" fmla="*/ 4459741 h 6019653"/>
              <a:gd name="connsiteX2638" fmla="*/ 6972098 w 7106314"/>
              <a:gd name="connsiteY2638" fmla="*/ 4468740 h 6019653"/>
              <a:gd name="connsiteX2639" fmla="*/ 6979315 w 7106314"/>
              <a:gd name="connsiteY2639" fmla="*/ 4473239 h 6019653"/>
              <a:gd name="connsiteX2640" fmla="*/ 6985087 w 7106314"/>
              <a:gd name="connsiteY2640" fmla="*/ 4477740 h 6019653"/>
              <a:gd name="connsiteX2641" fmla="*/ 6990860 w 7106314"/>
              <a:gd name="connsiteY2641" fmla="*/ 4483739 h 6019653"/>
              <a:gd name="connsiteX2642" fmla="*/ 6973541 w 7106314"/>
              <a:gd name="connsiteY2642" fmla="*/ 4479239 h 6019653"/>
              <a:gd name="connsiteX2643" fmla="*/ 6956223 w 7106314"/>
              <a:gd name="connsiteY2643" fmla="*/ 4471740 h 6019653"/>
              <a:gd name="connsiteX2644" fmla="*/ 6940348 w 7106314"/>
              <a:gd name="connsiteY2644" fmla="*/ 4462740 h 6019653"/>
              <a:gd name="connsiteX2645" fmla="*/ 6927360 w 7106314"/>
              <a:gd name="connsiteY2645" fmla="*/ 4455240 h 6019653"/>
              <a:gd name="connsiteX2646" fmla="*/ 6829224 w 7106314"/>
              <a:gd name="connsiteY2646" fmla="*/ 4399744 h 6019653"/>
              <a:gd name="connsiteX2647" fmla="*/ 6785929 w 7106314"/>
              <a:gd name="connsiteY2647" fmla="*/ 4375745 h 6019653"/>
              <a:gd name="connsiteX2648" fmla="*/ 6781599 w 7106314"/>
              <a:gd name="connsiteY2648" fmla="*/ 4375745 h 6019653"/>
              <a:gd name="connsiteX2649" fmla="*/ 6778712 w 7106314"/>
              <a:gd name="connsiteY2649" fmla="*/ 4374245 h 6019653"/>
              <a:gd name="connsiteX2650" fmla="*/ 6774383 w 7106314"/>
              <a:gd name="connsiteY2650" fmla="*/ 4374245 h 6019653"/>
              <a:gd name="connsiteX2651" fmla="*/ 6772939 w 7106314"/>
              <a:gd name="connsiteY2651" fmla="*/ 4377245 h 6019653"/>
              <a:gd name="connsiteX2652" fmla="*/ 6846542 w 7106314"/>
              <a:gd name="connsiteY2652" fmla="*/ 4437241 h 6019653"/>
              <a:gd name="connsiteX2653" fmla="*/ 6824894 w 7106314"/>
              <a:gd name="connsiteY2653" fmla="*/ 4432742 h 6019653"/>
              <a:gd name="connsiteX2654" fmla="*/ 6806133 w 7106314"/>
              <a:gd name="connsiteY2654" fmla="*/ 4422242 h 6019653"/>
              <a:gd name="connsiteX2655" fmla="*/ 6787371 w 7106314"/>
              <a:gd name="connsiteY2655" fmla="*/ 4411743 h 6019653"/>
              <a:gd name="connsiteX2656" fmla="*/ 6778712 w 7106314"/>
              <a:gd name="connsiteY2656" fmla="*/ 4404243 h 6019653"/>
              <a:gd name="connsiteX2657" fmla="*/ 6768611 w 7106314"/>
              <a:gd name="connsiteY2657" fmla="*/ 4398244 h 6019653"/>
              <a:gd name="connsiteX2658" fmla="*/ 6764281 w 7106314"/>
              <a:gd name="connsiteY2658" fmla="*/ 4398244 h 6019653"/>
              <a:gd name="connsiteX2659" fmla="*/ 6759951 w 7106314"/>
              <a:gd name="connsiteY2659" fmla="*/ 4396744 h 6019653"/>
              <a:gd name="connsiteX2660" fmla="*/ 6757065 w 7106314"/>
              <a:gd name="connsiteY2660" fmla="*/ 4393744 h 6019653"/>
              <a:gd name="connsiteX2661" fmla="*/ 6754179 w 7106314"/>
              <a:gd name="connsiteY2661" fmla="*/ 4392244 h 6019653"/>
              <a:gd name="connsiteX2662" fmla="*/ 6752735 w 7106314"/>
              <a:gd name="connsiteY2662" fmla="*/ 4387745 h 6019653"/>
              <a:gd name="connsiteX2663" fmla="*/ 6751293 w 7106314"/>
              <a:gd name="connsiteY2663" fmla="*/ 4384745 h 6019653"/>
              <a:gd name="connsiteX2664" fmla="*/ 6748406 w 7106314"/>
              <a:gd name="connsiteY2664" fmla="*/ 4380245 h 6019653"/>
              <a:gd name="connsiteX2665" fmla="*/ 6746963 w 7106314"/>
              <a:gd name="connsiteY2665" fmla="*/ 4377245 h 6019653"/>
              <a:gd name="connsiteX2666" fmla="*/ 6742633 w 7106314"/>
              <a:gd name="connsiteY2666" fmla="*/ 4374245 h 6019653"/>
              <a:gd name="connsiteX2667" fmla="*/ 6739747 w 7106314"/>
              <a:gd name="connsiteY2667" fmla="*/ 4371245 h 6019653"/>
              <a:gd name="connsiteX2668" fmla="*/ 6630065 w 7106314"/>
              <a:gd name="connsiteY2668" fmla="*/ 4302249 h 6019653"/>
              <a:gd name="connsiteX2669" fmla="*/ 6621406 w 7106314"/>
              <a:gd name="connsiteY2669" fmla="*/ 4299249 h 6019653"/>
              <a:gd name="connsiteX2670" fmla="*/ 6614190 w 7106314"/>
              <a:gd name="connsiteY2670" fmla="*/ 4293249 h 6019653"/>
              <a:gd name="connsiteX2671" fmla="*/ 6604088 w 7106314"/>
              <a:gd name="connsiteY2671" fmla="*/ 4290250 h 6019653"/>
              <a:gd name="connsiteX2672" fmla="*/ 6592543 w 7106314"/>
              <a:gd name="connsiteY2672" fmla="*/ 4294750 h 6019653"/>
              <a:gd name="connsiteX2673" fmla="*/ 6598315 w 7106314"/>
              <a:gd name="connsiteY2673" fmla="*/ 4296249 h 6019653"/>
              <a:gd name="connsiteX2674" fmla="*/ 6602645 w 7106314"/>
              <a:gd name="connsiteY2674" fmla="*/ 4299249 h 6019653"/>
              <a:gd name="connsiteX2675" fmla="*/ 6608417 w 7106314"/>
              <a:gd name="connsiteY2675" fmla="*/ 4302249 h 6019653"/>
              <a:gd name="connsiteX2676" fmla="*/ 6609861 w 7106314"/>
              <a:gd name="connsiteY2676" fmla="*/ 4305249 h 6019653"/>
              <a:gd name="connsiteX2677" fmla="*/ 6612747 w 7106314"/>
              <a:gd name="connsiteY2677" fmla="*/ 4305249 h 6019653"/>
              <a:gd name="connsiteX2678" fmla="*/ 6614190 w 7106314"/>
              <a:gd name="connsiteY2678" fmla="*/ 4306749 h 6019653"/>
              <a:gd name="connsiteX2679" fmla="*/ 6615633 w 7106314"/>
              <a:gd name="connsiteY2679" fmla="*/ 4311248 h 6019653"/>
              <a:gd name="connsiteX2680" fmla="*/ 6615633 w 7106314"/>
              <a:gd name="connsiteY2680" fmla="*/ 4314248 h 6019653"/>
              <a:gd name="connsiteX2681" fmla="*/ 6615633 w 7106314"/>
              <a:gd name="connsiteY2681" fmla="*/ 4318748 h 6019653"/>
              <a:gd name="connsiteX2682" fmla="*/ 6615633 w 7106314"/>
              <a:gd name="connsiteY2682" fmla="*/ 4324748 h 6019653"/>
              <a:gd name="connsiteX2683" fmla="*/ 6618520 w 7106314"/>
              <a:gd name="connsiteY2683" fmla="*/ 4329247 h 6019653"/>
              <a:gd name="connsiteX2684" fmla="*/ 6619963 w 7106314"/>
              <a:gd name="connsiteY2684" fmla="*/ 4336747 h 6019653"/>
              <a:gd name="connsiteX2685" fmla="*/ 6624293 w 7106314"/>
              <a:gd name="connsiteY2685" fmla="*/ 4342747 h 6019653"/>
              <a:gd name="connsiteX2686" fmla="*/ 6625735 w 7106314"/>
              <a:gd name="connsiteY2686" fmla="*/ 4348747 h 6019653"/>
              <a:gd name="connsiteX2687" fmla="*/ 6619963 w 7106314"/>
              <a:gd name="connsiteY2687" fmla="*/ 4356246 h 6019653"/>
              <a:gd name="connsiteX2688" fmla="*/ 6612747 w 7106314"/>
              <a:gd name="connsiteY2688" fmla="*/ 4362246 h 6019653"/>
              <a:gd name="connsiteX2689" fmla="*/ 6604088 w 7106314"/>
              <a:gd name="connsiteY2689" fmla="*/ 4365245 h 6019653"/>
              <a:gd name="connsiteX2690" fmla="*/ 6593985 w 7106314"/>
              <a:gd name="connsiteY2690" fmla="*/ 4365245 h 6019653"/>
              <a:gd name="connsiteX2691" fmla="*/ 6592543 w 7106314"/>
              <a:gd name="connsiteY2691" fmla="*/ 4348747 h 6019653"/>
              <a:gd name="connsiteX2692" fmla="*/ 6586770 w 7106314"/>
              <a:gd name="connsiteY2692" fmla="*/ 4335247 h 6019653"/>
              <a:gd name="connsiteX2693" fmla="*/ 6576667 w 7106314"/>
              <a:gd name="connsiteY2693" fmla="*/ 4321748 h 6019653"/>
              <a:gd name="connsiteX2694" fmla="*/ 6566565 w 7106314"/>
              <a:gd name="connsiteY2694" fmla="*/ 4308249 h 6019653"/>
              <a:gd name="connsiteX2695" fmla="*/ 6559349 w 7106314"/>
              <a:gd name="connsiteY2695" fmla="*/ 4300749 h 6019653"/>
              <a:gd name="connsiteX2696" fmla="*/ 6552133 w 7106314"/>
              <a:gd name="connsiteY2696" fmla="*/ 4293249 h 6019653"/>
              <a:gd name="connsiteX2697" fmla="*/ 6543475 w 7106314"/>
              <a:gd name="connsiteY2697" fmla="*/ 4287250 h 6019653"/>
              <a:gd name="connsiteX2698" fmla="*/ 6539145 w 7106314"/>
              <a:gd name="connsiteY2698" fmla="*/ 4282750 h 6019653"/>
              <a:gd name="connsiteX2699" fmla="*/ 6537702 w 7106314"/>
              <a:gd name="connsiteY2699" fmla="*/ 4279751 h 6019653"/>
              <a:gd name="connsiteX2700" fmla="*/ 6533372 w 7106314"/>
              <a:gd name="connsiteY2700" fmla="*/ 4278250 h 6019653"/>
              <a:gd name="connsiteX2701" fmla="*/ 6514611 w 7106314"/>
              <a:gd name="connsiteY2701" fmla="*/ 4267751 h 6019653"/>
              <a:gd name="connsiteX2702" fmla="*/ 6494407 w 7106314"/>
              <a:gd name="connsiteY2702" fmla="*/ 4251252 h 6019653"/>
              <a:gd name="connsiteX2703" fmla="*/ 6494407 w 7106314"/>
              <a:gd name="connsiteY2703" fmla="*/ 4258752 h 6019653"/>
              <a:gd name="connsiteX2704" fmla="*/ 6494407 w 7106314"/>
              <a:gd name="connsiteY2704" fmla="*/ 4261752 h 6019653"/>
              <a:gd name="connsiteX2705" fmla="*/ 6497293 w 7106314"/>
              <a:gd name="connsiteY2705" fmla="*/ 4266251 h 6019653"/>
              <a:gd name="connsiteX2706" fmla="*/ 6498735 w 7106314"/>
              <a:gd name="connsiteY2706" fmla="*/ 4270751 h 6019653"/>
              <a:gd name="connsiteX2707" fmla="*/ 6500179 w 7106314"/>
              <a:gd name="connsiteY2707" fmla="*/ 4272251 h 6019653"/>
              <a:gd name="connsiteX2708" fmla="*/ 6503065 w 7106314"/>
              <a:gd name="connsiteY2708" fmla="*/ 4273751 h 6019653"/>
              <a:gd name="connsiteX2709" fmla="*/ 6505952 w 7106314"/>
              <a:gd name="connsiteY2709" fmla="*/ 4279751 h 6019653"/>
              <a:gd name="connsiteX2710" fmla="*/ 6510281 w 7106314"/>
              <a:gd name="connsiteY2710" fmla="*/ 4284250 h 6019653"/>
              <a:gd name="connsiteX2711" fmla="*/ 6510281 w 7106314"/>
              <a:gd name="connsiteY2711" fmla="*/ 4288750 h 6019653"/>
              <a:gd name="connsiteX2712" fmla="*/ 6510281 w 7106314"/>
              <a:gd name="connsiteY2712" fmla="*/ 4293249 h 6019653"/>
              <a:gd name="connsiteX2713" fmla="*/ 6508839 w 7106314"/>
              <a:gd name="connsiteY2713" fmla="*/ 4299249 h 6019653"/>
              <a:gd name="connsiteX2714" fmla="*/ 6494407 w 7106314"/>
              <a:gd name="connsiteY2714" fmla="*/ 4299249 h 6019653"/>
              <a:gd name="connsiteX2715" fmla="*/ 6482861 w 7106314"/>
              <a:gd name="connsiteY2715" fmla="*/ 4293249 h 6019653"/>
              <a:gd name="connsiteX2716" fmla="*/ 6472759 w 7106314"/>
              <a:gd name="connsiteY2716" fmla="*/ 4282750 h 6019653"/>
              <a:gd name="connsiteX2717" fmla="*/ 6461213 w 7106314"/>
              <a:gd name="connsiteY2717" fmla="*/ 4273751 h 6019653"/>
              <a:gd name="connsiteX2718" fmla="*/ 6449667 w 7106314"/>
              <a:gd name="connsiteY2718" fmla="*/ 4267751 h 6019653"/>
              <a:gd name="connsiteX2719" fmla="*/ 6436679 w 7106314"/>
              <a:gd name="connsiteY2719" fmla="*/ 4267751 h 6019653"/>
              <a:gd name="connsiteX2720" fmla="*/ 6442452 w 7106314"/>
              <a:gd name="connsiteY2720" fmla="*/ 4284250 h 6019653"/>
              <a:gd name="connsiteX2721" fmla="*/ 6451111 w 7106314"/>
              <a:gd name="connsiteY2721" fmla="*/ 4296249 h 6019653"/>
              <a:gd name="connsiteX2722" fmla="*/ 6464099 w 7106314"/>
              <a:gd name="connsiteY2722" fmla="*/ 4308249 h 6019653"/>
              <a:gd name="connsiteX2723" fmla="*/ 6477089 w 7106314"/>
              <a:gd name="connsiteY2723" fmla="*/ 4318748 h 6019653"/>
              <a:gd name="connsiteX2724" fmla="*/ 6487191 w 7106314"/>
              <a:gd name="connsiteY2724" fmla="*/ 4330748 h 6019653"/>
              <a:gd name="connsiteX2725" fmla="*/ 6511725 w 7106314"/>
              <a:gd name="connsiteY2725" fmla="*/ 4362246 h 6019653"/>
              <a:gd name="connsiteX2726" fmla="*/ 6542031 w 7106314"/>
              <a:gd name="connsiteY2726" fmla="*/ 4392244 h 6019653"/>
              <a:gd name="connsiteX2727" fmla="*/ 6536259 w 7106314"/>
              <a:gd name="connsiteY2727" fmla="*/ 4390744 h 6019653"/>
              <a:gd name="connsiteX2728" fmla="*/ 6530485 w 7106314"/>
              <a:gd name="connsiteY2728" fmla="*/ 4387745 h 6019653"/>
              <a:gd name="connsiteX2729" fmla="*/ 6526157 w 7106314"/>
              <a:gd name="connsiteY2729" fmla="*/ 4387745 h 6019653"/>
              <a:gd name="connsiteX2730" fmla="*/ 6500179 w 7106314"/>
              <a:gd name="connsiteY2730" fmla="*/ 4374245 h 6019653"/>
              <a:gd name="connsiteX2731" fmla="*/ 6475645 w 7106314"/>
              <a:gd name="connsiteY2731" fmla="*/ 4357746 h 6019653"/>
              <a:gd name="connsiteX2732" fmla="*/ 6453997 w 7106314"/>
              <a:gd name="connsiteY2732" fmla="*/ 4339747 h 6019653"/>
              <a:gd name="connsiteX2733" fmla="*/ 6448225 w 7106314"/>
              <a:gd name="connsiteY2733" fmla="*/ 4335247 h 6019653"/>
              <a:gd name="connsiteX2734" fmla="*/ 6442452 w 7106314"/>
              <a:gd name="connsiteY2734" fmla="*/ 4330748 h 6019653"/>
              <a:gd name="connsiteX2735" fmla="*/ 6433793 w 7106314"/>
              <a:gd name="connsiteY2735" fmla="*/ 4330748 h 6019653"/>
              <a:gd name="connsiteX2736" fmla="*/ 6428021 w 7106314"/>
              <a:gd name="connsiteY2736" fmla="*/ 4330748 h 6019653"/>
              <a:gd name="connsiteX2737" fmla="*/ 6426577 w 7106314"/>
              <a:gd name="connsiteY2737" fmla="*/ 4339747 h 6019653"/>
              <a:gd name="connsiteX2738" fmla="*/ 6423691 w 7106314"/>
              <a:gd name="connsiteY2738" fmla="*/ 4345747 h 6019653"/>
              <a:gd name="connsiteX2739" fmla="*/ 6426577 w 7106314"/>
              <a:gd name="connsiteY2739" fmla="*/ 4348747 h 6019653"/>
              <a:gd name="connsiteX2740" fmla="*/ 6430907 w 7106314"/>
              <a:gd name="connsiteY2740" fmla="*/ 4356246 h 6019653"/>
              <a:gd name="connsiteX2741" fmla="*/ 6433793 w 7106314"/>
              <a:gd name="connsiteY2741" fmla="*/ 4359246 h 6019653"/>
              <a:gd name="connsiteX2742" fmla="*/ 6451111 w 7106314"/>
              <a:gd name="connsiteY2742" fmla="*/ 4377245 h 6019653"/>
              <a:gd name="connsiteX2743" fmla="*/ 6469872 w 7106314"/>
              <a:gd name="connsiteY2743" fmla="*/ 4398244 h 6019653"/>
              <a:gd name="connsiteX2744" fmla="*/ 6461213 w 7106314"/>
              <a:gd name="connsiteY2744" fmla="*/ 4399744 h 6019653"/>
              <a:gd name="connsiteX2745" fmla="*/ 6453997 w 7106314"/>
              <a:gd name="connsiteY2745" fmla="*/ 4402744 h 6019653"/>
              <a:gd name="connsiteX2746" fmla="*/ 6445339 w 7106314"/>
              <a:gd name="connsiteY2746" fmla="*/ 4404243 h 6019653"/>
              <a:gd name="connsiteX2747" fmla="*/ 6439566 w 7106314"/>
              <a:gd name="connsiteY2747" fmla="*/ 4404243 h 6019653"/>
              <a:gd name="connsiteX2748" fmla="*/ 6432349 w 7106314"/>
              <a:gd name="connsiteY2748" fmla="*/ 4408743 h 6019653"/>
              <a:gd name="connsiteX2749" fmla="*/ 6430907 w 7106314"/>
              <a:gd name="connsiteY2749" fmla="*/ 4410243 h 6019653"/>
              <a:gd name="connsiteX2750" fmla="*/ 6428021 w 7106314"/>
              <a:gd name="connsiteY2750" fmla="*/ 4414743 h 6019653"/>
              <a:gd name="connsiteX2751" fmla="*/ 6430907 w 7106314"/>
              <a:gd name="connsiteY2751" fmla="*/ 4420743 h 6019653"/>
              <a:gd name="connsiteX2752" fmla="*/ 6433793 w 7106314"/>
              <a:gd name="connsiteY2752" fmla="*/ 4425242 h 6019653"/>
              <a:gd name="connsiteX2753" fmla="*/ 6438122 w 7106314"/>
              <a:gd name="connsiteY2753" fmla="*/ 4428242 h 6019653"/>
              <a:gd name="connsiteX2754" fmla="*/ 6442452 w 7106314"/>
              <a:gd name="connsiteY2754" fmla="*/ 4432742 h 6019653"/>
              <a:gd name="connsiteX2755" fmla="*/ 6445339 w 7106314"/>
              <a:gd name="connsiteY2755" fmla="*/ 4437241 h 6019653"/>
              <a:gd name="connsiteX2756" fmla="*/ 6451111 w 7106314"/>
              <a:gd name="connsiteY2756" fmla="*/ 4443241 h 6019653"/>
              <a:gd name="connsiteX2757" fmla="*/ 6436679 w 7106314"/>
              <a:gd name="connsiteY2757" fmla="*/ 4443241 h 6019653"/>
              <a:gd name="connsiteX2758" fmla="*/ 6420804 w 7106314"/>
              <a:gd name="connsiteY2758" fmla="*/ 4440241 h 6019653"/>
              <a:gd name="connsiteX2759" fmla="*/ 6428021 w 7106314"/>
              <a:gd name="connsiteY2759" fmla="*/ 4450741 h 6019653"/>
              <a:gd name="connsiteX2760" fmla="*/ 6436679 w 7106314"/>
              <a:gd name="connsiteY2760" fmla="*/ 4456741 h 6019653"/>
              <a:gd name="connsiteX2761" fmla="*/ 6442452 w 7106314"/>
              <a:gd name="connsiteY2761" fmla="*/ 4465740 h 6019653"/>
              <a:gd name="connsiteX2762" fmla="*/ 6531929 w 7106314"/>
              <a:gd name="connsiteY2762" fmla="*/ 4530236 h 6019653"/>
              <a:gd name="connsiteX2763" fmla="*/ 6559349 w 7106314"/>
              <a:gd name="connsiteY2763" fmla="*/ 4548235 h 6019653"/>
              <a:gd name="connsiteX2764" fmla="*/ 6588213 w 7106314"/>
              <a:gd name="connsiteY2764" fmla="*/ 4566234 h 6019653"/>
              <a:gd name="connsiteX2765" fmla="*/ 6580997 w 7106314"/>
              <a:gd name="connsiteY2765" fmla="*/ 4569234 h 6019653"/>
              <a:gd name="connsiteX2766" fmla="*/ 6575225 w 7106314"/>
              <a:gd name="connsiteY2766" fmla="*/ 4570734 h 6019653"/>
              <a:gd name="connsiteX2767" fmla="*/ 6569452 w 7106314"/>
              <a:gd name="connsiteY2767" fmla="*/ 4572234 h 6019653"/>
              <a:gd name="connsiteX2768" fmla="*/ 6563679 w 7106314"/>
              <a:gd name="connsiteY2768" fmla="*/ 4575234 h 6019653"/>
              <a:gd name="connsiteX2769" fmla="*/ 6578111 w 7106314"/>
              <a:gd name="connsiteY2769" fmla="*/ 4587233 h 6019653"/>
              <a:gd name="connsiteX2770" fmla="*/ 6593985 w 7106314"/>
              <a:gd name="connsiteY2770" fmla="*/ 4594733 h 6019653"/>
              <a:gd name="connsiteX2771" fmla="*/ 6609861 w 7106314"/>
              <a:gd name="connsiteY2771" fmla="*/ 4608232 h 6019653"/>
              <a:gd name="connsiteX2772" fmla="*/ 6619963 w 7106314"/>
              <a:gd name="connsiteY2772" fmla="*/ 4623231 h 6019653"/>
              <a:gd name="connsiteX2773" fmla="*/ 6614190 w 7106314"/>
              <a:gd name="connsiteY2773" fmla="*/ 4623231 h 6019653"/>
              <a:gd name="connsiteX2774" fmla="*/ 6608417 w 7106314"/>
              <a:gd name="connsiteY2774" fmla="*/ 4621731 h 6019653"/>
              <a:gd name="connsiteX2775" fmla="*/ 6602645 w 7106314"/>
              <a:gd name="connsiteY2775" fmla="*/ 4620231 h 6019653"/>
              <a:gd name="connsiteX2776" fmla="*/ 6598315 w 7106314"/>
              <a:gd name="connsiteY2776" fmla="*/ 4615732 h 6019653"/>
              <a:gd name="connsiteX2777" fmla="*/ 6557907 w 7106314"/>
              <a:gd name="connsiteY2777" fmla="*/ 4581233 h 6019653"/>
              <a:gd name="connsiteX2778" fmla="*/ 6547803 w 7106314"/>
              <a:gd name="connsiteY2778" fmla="*/ 4570734 h 6019653"/>
              <a:gd name="connsiteX2779" fmla="*/ 6542031 w 7106314"/>
              <a:gd name="connsiteY2779" fmla="*/ 4569234 h 6019653"/>
              <a:gd name="connsiteX2780" fmla="*/ 6533372 w 7106314"/>
              <a:gd name="connsiteY2780" fmla="*/ 4570734 h 6019653"/>
              <a:gd name="connsiteX2781" fmla="*/ 6521827 w 7106314"/>
              <a:gd name="connsiteY2781" fmla="*/ 4579734 h 6019653"/>
              <a:gd name="connsiteX2782" fmla="*/ 6518940 w 7106314"/>
              <a:gd name="connsiteY2782" fmla="*/ 4572234 h 6019653"/>
              <a:gd name="connsiteX2783" fmla="*/ 6516054 w 7106314"/>
              <a:gd name="connsiteY2783" fmla="*/ 4566234 h 6019653"/>
              <a:gd name="connsiteX2784" fmla="*/ 6514611 w 7106314"/>
              <a:gd name="connsiteY2784" fmla="*/ 4560234 h 6019653"/>
              <a:gd name="connsiteX2785" fmla="*/ 6514611 w 7106314"/>
              <a:gd name="connsiteY2785" fmla="*/ 4557235 h 6019653"/>
              <a:gd name="connsiteX2786" fmla="*/ 6514611 w 7106314"/>
              <a:gd name="connsiteY2786" fmla="*/ 4552735 h 6019653"/>
              <a:gd name="connsiteX2787" fmla="*/ 6514611 w 7106314"/>
              <a:gd name="connsiteY2787" fmla="*/ 4551235 h 6019653"/>
              <a:gd name="connsiteX2788" fmla="*/ 6511725 w 7106314"/>
              <a:gd name="connsiteY2788" fmla="*/ 4548235 h 6019653"/>
              <a:gd name="connsiteX2789" fmla="*/ 6510281 w 7106314"/>
              <a:gd name="connsiteY2789" fmla="*/ 4546736 h 6019653"/>
              <a:gd name="connsiteX2790" fmla="*/ 6505952 w 7106314"/>
              <a:gd name="connsiteY2790" fmla="*/ 4542235 h 6019653"/>
              <a:gd name="connsiteX2791" fmla="*/ 6500179 w 7106314"/>
              <a:gd name="connsiteY2791" fmla="*/ 4540736 h 6019653"/>
              <a:gd name="connsiteX2792" fmla="*/ 6500179 w 7106314"/>
              <a:gd name="connsiteY2792" fmla="*/ 4551235 h 6019653"/>
              <a:gd name="connsiteX2793" fmla="*/ 6503065 w 7106314"/>
              <a:gd name="connsiteY2793" fmla="*/ 4558735 h 6019653"/>
              <a:gd name="connsiteX2794" fmla="*/ 6497293 w 7106314"/>
              <a:gd name="connsiteY2794" fmla="*/ 4558735 h 6019653"/>
              <a:gd name="connsiteX2795" fmla="*/ 6494407 w 7106314"/>
              <a:gd name="connsiteY2795" fmla="*/ 4557235 h 6019653"/>
              <a:gd name="connsiteX2796" fmla="*/ 6492963 w 7106314"/>
              <a:gd name="connsiteY2796" fmla="*/ 4554235 h 6019653"/>
              <a:gd name="connsiteX2797" fmla="*/ 6491520 w 7106314"/>
              <a:gd name="connsiteY2797" fmla="*/ 4551235 h 6019653"/>
              <a:gd name="connsiteX2798" fmla="*/ 6491520 w 7106314"/>
              <a:gd name="connsiteY2798" fmla="*/ 4548235 h 6019653"/>
              <a:gd name="connsiteX2799" fmla="*/ 6488634 w 7106314"/>
              <a:gd name="connsiteY2799" fmla="*/ 4545235 h 6019653"/>
              <a:gd name="connsiteX2800" fmla="*/ 6488634 w 7106314"/>
              <a:gd name="connsiteY2800" fmla="*/ 4540736 h 6019653"/>
              <a:gd name="connsiteX2801" fmla="*/ 6487191 w 7106314"/>
              <a:gd name="connsiteY2801" fmla="*/ 4537736 h 6019653"/>
              <a:gd name="connsiteX2802" fmla="*/ 6482861 w 7106314"/>
              <a:gd name="connsiteY2802" fmla="*/ 4534736 h 6019653"/>
              <a:gd name="connsiteX2803" fmla="*/ 6478531 w 7106314"/>
              <a:gd name="connsiteY2803" fmla="*/ 4530236 h 6019653"/>
              <a:gd name="connsiteX2804" fmla="*/ 6472759 w 7106314"/>
              <a:gd name="connsiteY2804" fmla="*/ 4525737 h 6019653"/>
              <a:gd name="connsiteX2805" fmla="*/ 6465543 w 7106314"/>
              <a:gd name="connsiteY2805" fmla="*/ 4519737 h 6019653"/>
              <a:gd name="connsiteX2806" fmla="*/ 6465543 w 7106314"/>
              <a:gd name="connsiteY2806" fmla="*/ 4528737 h 6019653"/>
              <a:gd name="connsiteX2807" fmla="*/ 6464099 w 7106314"/>
              <a:gd name="connsiteY2807" fmla="*/ 4534736 h 6019653"/>
              <a:gd name="connsiteX2808" fmla="*/ 6464099 w 7106314"/>
              <a:gd name="connsiteY2808" fmla="*/ 4537736 h 6019653"/>
              <a:gd name="connsiteX2809" fmla="*/ 6451111 w 7106314"/>
              <a:gd name="connsiteY2809" fmla="*/ 4540736 h 6019653"/>
              <a:gd name="connsiteX2810" fmla="*/ 6438122 w 7106314"/>
              <a:gd name="connsiteY2810" fmla="*/ 4542235 h 6019653"/>
              <a:gd name="connsiteX2811" fmla="*/ 6449667 w 7106314"/>
              <a:gd name="connsiteY2811" fmla="*/ 4554235 h 6019653"/>
              <a:gd name="connsiteX2812" fmla="*/ 6458327 w 7106314"/>
              <a:gd name="connsiteY2812" fmla="*/ 4558735 h 6019653"/>
              <a:gd name="connsiteX2813" fmla="*/ 6464099 w 7106314"/>
              <a:gd name="connsiteY2813" fmla="*/ 4557235 h 6019653"/>
              <a:gd name="connsiteX2814" fmla="*/ 6469872 w 7106314"/>
              <a:gd name="connsiteY2814" fmla="*/ 4552735 h 6019653"/>
              <a:gd name="connsiteX2815" fmla="*/ 6481417 w 7106314"/>
              <a:gd name="connsiteY2815" fmla="*/ 4563234 h 6019653"/>
              <a:gd name="connsiteX2816" fmla="*/ 6492963 w 7106314"/>
              <a:gd name="connsiteY2816" fmla="*/ 4572234 h 6019653"/>
              <a:gd name="connsiteX2817" fmla="*/ 6497293 w 7106314"/>
              <a:gd name="connsiteY2817" fmla="*/ 4575234 h 6019653"/>
              <a:gd name="connsiteX2818" fmla="*/ 6500179 w 7106314"/>
              <a:gd name="connsiteY2818" fmla="*/ 4579734 h 6019653"/>
              <a:gd name="connsiteX2819" fmla="*/ 6505952 w 7106314"/>
              <a:gd name="connsiteY2819" fmla="*/ 4582734 h 6019653"/>
              <a:gd name="connsiteX2820" fmla="*/ 6510281 w 7106314"/>
              <a:gd name="connsiteY2820" fmla="*/ 4587233 h 6019653"/>
              <a:gd name="connsiteX2821" fmla="*/ 6524713 w 7106314"/>
              <a:gd name="connsiteY2821" fmla="*/ 4603732 h 6019653"/>
              <a:gd name="connsiteX2822" fmla="*/ 6539145 w 7106314"/>
              <a:gd name="connsiteY2822" fmla="*/ 4615732 h 6019653"/>
              <a:gd name="connsiteX2823" fmla="*/ 6557907 w 7106314"/>
              <a:gd name="connsiteY2823" fmla="*/ 4626231 h 6019653"/>
              <a:gd name="connsiteX2824" fmla="*/ 6560793 w 7106314"/>
              <a:gd name="connsiteY2824" fmla="*/ 4629231 h 6019653"/>
              <a:gd name="connsiteX2825" fmla="*/ 6565122 w 7106314"/>
              <a:gd name="connsiteY2825" fmla="*/ 4632230 h 6019653"/>
              <a:gd name="connsiteX2826" fmla="*/ 6569452 w 7106314"/>
              <a:gd name="connsiteY2826" fmla="*/ 4635230 h 6019653"/>
              <a:gd name="connsiteX2827" fmla="*/ 6582440 w 7106314"/>
              <a:gd name="connsiteY2827" fmla="*/ 4651730 h 6019653"/>
              <a:gd name="connsiteX2828" fmla="*/ 6598315 w 7106314"/>
              <a:gd name="connsiteY2828" fmla="*/ 4662229 h 6019653"/>
              <a:gd name="connsiteX2829" fmla="*/ 6615633 w 7106314"/>
              <a:gd name="connsiteY2829" fmla="*/ 4672729 h 6019653"/>
              <a:gd name="connsiteX2830" fmla="*/ 6632951 w 7106314"/>
              <a:gd name="connsiteY2830" fmla="*/ 4683228 h 6019653"/>
              <a:gd name="connsiteX2831" fmla="*/ 6630065 w 7106314"/>
              <a:gd name="connsiteY2831" fmla="*/ 4672729 h 6019653"/>
              <a:gd name="connsiteX2832" fmla="*/ 6619963 w 7106314"/>
              <a:gd name="connsiteY2832" fmla="*/ 4663729 h 6019653"/>
              <a:gd name="connsiteX2833" fmla="*/ 6612747 w 7106314"/>
              <a:gd name="connsiteY2833" fmla="*/ 4657729 h 6019653"/>
              <a:gd name="connsiteX2834" fmla="*/ 6605531 w 7106314"/>
              <a:gd name="connsiteY2834" fmla="*/ 4650229 h 6019653"/>
              <a:gd name="connsiteX2835" fmla="*/ 6609861 w 7106314"/>
              <a:gd name="connsiteY2835" fmla="*/ 4642730 h 6019653"/>
              <a:gd name="connsiteX2836" fmla="*/ 6614190 w 7106314"/>
              <a:gd name="connsiteY2836" fmla="*/ 4633731 h 6019653"/>
              <a:gd name="connsiteX2837" fmla="*/ 6630065 w 7106314"/>
              <a:gd name="connsiteY2837" fmla="*/ 4642730 h 6019653"/>
              <a:gd name="connsiteX2838" fmla="*/ 6643053 w 7106314"/>
              <a:gd name="connsiteY2838" fmla="*/ 4651730 h 6019653"/>
              <a:gd name="connsiteX2839" fmla="*/ 6657485 w 7106314"/>
              <a:gd name="connsiteY2839" fmla="*/ 4657729 h 6019653"/>
              <a:gd name="connsiteX2840" fmla="*/ 6673361 w 7106314"/>
              <a:gd name="connsiteY2840" fmla="*/ 4654730 h 6019653"/>
              <a:gd name="connsiteX2841" fmla="*/ 6725315 w 7106314"/>
              <a:gd name="connsiteY2841" fmla="*/ 4692227 h 6019653"/>
              <a:gd name="connsiteX2842" fmla="*/ 6778712 w 7106314"/>
              <a:gd name="connsiteY2842" fmla="*/ 4729725 h 6019653"/>
              <a:gd name="connsiteX2843" fmla="*/ 6781599 w 7106314"/>
              <a:gd name="connsiteY2843" fmla="*/ 4731225 h 6019653"/>
              <a:gd name="connsiteX2844" fmla="*/ 6787371 w 7106314"/>
              <a:gd name="connsiteY2844" fmla="*/ 4731225 h 6019653"/>
              <a:gd name="connsiteX2845" fmla="*/ 6796031 w 7106314"/>
              <a:gd name="connsiteY2845" fmla="*/ 4729725 h 6019653"/>
              <a:gd name="connsiteX2846" fmla="*/ 6742633 w 7106314"/>
              <a:gd name="connsiteY2846" fmla="*/ 4678728 h 6019653"/>
              <a:gd name="connsiteX2847" fmla="*/ 6741189 w 7106314"/>
              <a:gd name="connsiteY2847" fmla="*/ 4677228 h 6019653"/>
              <a:gd name="connsiteX2848" fmla="*/ 6736861 w 7106314"/>
              <a:gd name="connsiteY2848" fmla="*/ 4674228 h 6019653"/>
              <a:gd name="connsiteX2849" fmla="*/ 6735417 w 7106314"/>
              <a:gd name="connsiteY2849" fmla="*/ 4671228 h 6019653"/>
              <a:gd name="connsiteX2850" fmla="*/ 6731088 w 7106314"/>
              <a:gd name="connsiteY2850" fmla="*/ 4656229 h 6019653"/>
              <a:gd name="connsiteX2851" fmla="*/ 6723871 w 7106314"/>
              <a:gd name="connsiteY2851" fmla="*/ 4645730 h 6019653"/>
              <a:gd name="connsiteX2852" fmla="*/ 6713769 w 7106314"/>
              <a:gd name="connsiteY2852" fmla="*/ 4635230 h 6019653"/>
              <a:gd name="connsiteX2853" fmla="*/ 6702224 w 7106314"/>
              <a:gd name="connsiteY2853" fmla="*/ 4626231 h 6019653"/>
              <a:gd name="connsiteX2854" fmla="*/ 6693565 w 7106314"/>
              <a:gd name="connsiteY2854" fmla="*/ 4614231 h 6019653"/>
              <a:gd name="connsiteX2855" fmla="*/ 6687793 w 7106314"/>
              <a:gd name="connsiteY2855" fmla="*/ 4629231 h 6019653"/>
              <a:gd name="connsiteX2856" fmla="*/ 6676247 w 7106314"/>
              <a:gd name="connsiteY2856" fmla="*/ 4615732 h 6019653"/>
              <a:gd name="connsiteX2857" fmla="*/ 6666145 w 7106314"/>
              <a:gd name="connsiteY2857" fmla="*/ 4603732 h 6019653"/>
              <a:gd name="connsiteX2858" fmla="*/ 6673361 w 7106314"/>
              <a:gd name="connsiteY2858" fmla="*/ 4600733 h 6019653"/>
              <a:gd name="connsiteX2859" fmla="*/ 6674803 w 7106314"/>
              <a:gd name="connsiteY2859" fmla="*/ 4599232 h 6019653"/>
              <a:gd name="connsiteX2860" fmla="*/ 6679133 w 7106314"/>
              <a:gd name="connsiteY2860" fmla="*/ 4599232 h 6019653"/>
              <a:gd name="connsiteX2861" fmla="*/ 6680576 w 7106314"/>
              <a:gd name="connsiteY2861" fmla="*/ 4594733 h 6019653"/>
              <a:gd name="connsiteX2862" fmla="*/ 6682019 w 7106314"/>
              <a:gd name="connsiteY2862" fmla="*/ 4591733 h 6019653"/>
              <a:gd name="connsiteX2863" fmla="*/ 6684906 w 7106314"/>
              <a:gd name="connsiteY2863" fmla="*/ 4585734 h 6019653"/>
              <a:gd name="connsiteX2864" fmla="*/ 6718099 w 7106314"/>
              <a:gd name="connsiteY2864" fmla="*/ 4617231 h 6019653"/>
              <a:gd name="connsiteX2865" fmla="*/ 6762837 w 7106314"/>
              <a:gd name="connsiteY2865" fmla="*/ 4662229 h 6019653"/>
              <a:gd name="connsiteX2866" fmla="*/ 6770053 w 7106314"/>
              <a:gd name="connsiteY2866" fmla="*/ 4671228 h 6019653"/>
              <a:gd name="connsiteX2867" fmla="*/ 6775826 w 7106314"/>
              <a:gd name="connsiteY2867" fmla="*/ 4678728 h 6019653"/>
              <a:gd name="connsiteX2868" fmla="*/ 6784485 w 7106314"/>
              <a:gd name="connsiteY2868" fmla="*/ 4689227 h 6019653"/>
              <a:gd name="connsiteX2869" fmla="*/ 6785929 w 7106314"/>
              <a:gd name="connsiteY2869" fmla="*/ 4690728 h 6019653"/>
              <a:gd name="connsiteX2870" fmla="*/ 6787371 w 7106314"/>
              <a:gd name="connsiteY2870" fmla="*/ 4692227 h 6019653"/>
              <a:gd name="connsiteX2871" fmla="*/ 6790257 w 7106314"/>
              <a:gd name="connsiteY2871" fmla="*/ 4695227 h 6019653"/>
              <a:gd name="connsiteX2872" fmla="*/ 6797474 w 7106314"/>
              <a:gd name="connsiteY2872" fmla="*/ 4698227 h 6019653"/>
              <a:gd name="connsiteX2873" fmla="*/ 6803247 w 7106314"/>
              <a:gd name="connsiteY2873" fmla="*/ 4705727 h 6019653"/>
              <a:gd name="connsiteX2874" fmla="*/ 6807575 w 7106314"/>
              <a:gd name="connsiteY2874" fmla="*/ 4711726 h 6019653"/>
              <a:gd name="connsiteX2875" fmla="*/ 6809019 w 7106314"/>
              <a:gd name="connsiteY2875" fmla="*/ 4720726 h 6019653"/>
              <a:gd name="connsiteX2876" fmla="*/ 6811905 w 7106314"/>
              <a:gd name="connsiteY2876" fmla="*/ 4723726 h 6019653"/>
              <a:gd name="connsiteX2877" fmla="*/ 6813349 w 7106314"/>
              <a:gd name="connsiteY2877" fmla="*/ 4726726 h 6019653"/>
              <a:gd name="connsiteX2878" fmla="*/ 6817679 w 7106314"/>
              <a:gd name="connsiteY2878" fmla="*/ 4729725 h 6019653"/>
              <a:gd name="connsiteX2879" fmla="*/ 6820565 w 7106314"/>
              <a:gd name="connsiteY2879" fmla="*/ 4731225 h 6019653"/>
              <a:gd name="connsiteX2880" fmla="*/ 6823451 w 7106314"/>
              <a:gd name="connsiteY2880" fmla="*/ 4734225 h 6019653"/>
              <a:gd name="connsiteX2881" fmla="*/ 6839325 w 7106314"/>
              <a:gd name="connsiteY2881" fmla="*/ 4731225 h 6019653"/>
              <a:gd name="connsiteX2882" fmla="*/ 6850871 w 7106314"/>
              <a:gd name="connsiteY2882" fmla="*/ 4735725 h 6019653"/>
              <a:gd name="connsiteX2883" fmla="*/ 6862417 w 7106314"/>
              <a:gd name="connsiteY2883" fmla="*/ 4743224 h 6019653"/>
              <a:gd name="connsiteX2884" fmla="*/ 6869633 w 7106314"/>
              <a:gd name="connsiteY2884" fmla="*/ 4752224 h 6019653"/>
              <a:gd name="connsiteX2885" fmla="*/ 6914371 w 7106314"/>
              <a:gd name="connsiteY2885" fmla="*/ 4786722 h 6019653"/>
              <a:gd name="connsiteX2886" fmla="*/ 6963439 w 7106314"/>
              <a:gd name="connsiteY2886" fmla="*/ 4818220 h 6019653"/>
              <a:gd name="connsiteX2887" fmla="*/ 6957666 w 7106314"/>
              <a:gd name="connsiteY2887" fmla="*/ 4818220 h 6019653"/>
              <a:gd name="connsiteX2888" fmla="*/ 6954780 w 7106314"/>
              <a:gd name="connsiteY2888" fmla="*/ 4821220 h 6019653"/>
              <a:gd name="connsiteX2889" fmla="*/ 6949007 w 7106314"/>
              <a:gd name="connsiteY2889" fmla="*/ 4821220 h 6019653"/>
              <a:gd name="connsiteX2890" fmla="*/ 6946121 w 7106314"/>
              <a:gd name="connsiteY2890" fmla="*/ 4833219 h 6019653"/>
              <a:gd name="connsiteX2891" fmla="*/ 6950451 w 7106314"/>
              <a:gd name="connsiteY2891" fmla="*/ 4843719 h 6019653"/>
              <a:gd name="connsiteX2892" fmla="*/ 6956223 w 7106314"/>
              <a:gd name="connsiteY2892" fmla="*/ 4852719 h 6019653"/>
              <a:gd name="connsiteX2893" fmla="*/ 7005291 w 7106314"/>
              <a:gd name="connsiteY2893" fmla="*/ 4912715 h 6019653"/>
              <a:gd name="connsiteX2894" fmla="*/ 7011065 w 7106314"/>
              <a:gd name="connsiteY2894" fmla="*/ 4920214 h 6019653"/>
              <a:gd name="connsiteX2895" fmla="*/ 7018279 w 7106314"/>
              <a:gd name="connsiteY2895" fmla="*/ 4929214 h 6019653"/>
              <a:gd name="connsiteX2896" fmla="*/ 7026939 w 7106314"/>
              <a:gd name="connsiteY2896" fmla="*/ 4932214 h 6019653"/>
              <a:gd name="connsiteX2897" fmla="*/ 7032711 w 7106314"/>
              <a:gd name="connsiteY2897" fmla="*/ 4938213 h 6019653"/>
              <a:gd name="connsiteX2898" fmla="*/ 7038484 w 7106314"/>
              <a:gd name="connsiteY2898" fmla="*/ 4944213 h 6019653"/>
              <a:gd name="connsiteX2899" fmla="*/ 7051473 w 7106314"/>
              <a:gd name="connsiteY2899" fmla="*/ 4959212 h 6019653"/>
              <a:gd name="connsiteX2900" fmla="*/ 7065905 w 7106314"/>
              <a:gd name="connsiteY2900" fmla="*/ 4977211 h 6019653"/>
              <a:gd name="connsiteX2901" fmla="*/ 7060133 w 7106314"/>
              <a:gd name="connsiteY2901" fmla="*/ 4978712 h 6019653"/>
              <a:gd name="connsiteX2902" fmla="*/ 7054359 w 7106314"/>
              <a:gd name="connsiteY2902" fmla="*/ 4981711 h 6019653"/>
              <a:gd name="connsiteX2903" fmla="*/ 7048587 w 7106314"/>
              <a:gd name="connsiteY2903" fmla="*/ 4981711 h 6019653"/>
              <a:gd name="connsiteX2904" fmla="*/ 7042814 w 7106314"/>
              <a:gd name="connsiteY2904" fmla="*/ 4977211 h 6019653"/>
              <a:gd name="connsiteX2905" fmla="*/ 7035598 w 7106314"/>
              <a:gd name="connsiteY2905" fmla="*/ 4972712 h 6019653"/>
              <a:gd name="connsiteX2906" fmla="*/ 7006735 w 7106314"/>
              <a:gd name="connsiteY2906" fmla="*/ 4942714 h 6019653"/>
              <a:gd name="connsiteX2907" fmla="*/ 6973541 w 7106314"/>
              <a:gd name="connsiteY2907" fmla="*/ 4914215 h 6019653"/>
              <a:gd name="connsiteX2908" fmla="*/ 6972098 w 7106314"/>
              <a:gd name="connsiteY2908" fmla="*/ 4924715 h 6019653"/>
              <a:gd name="connsiteX2909" fmla="*/ 6973541 w 7106314"/>
              <a:gd name="connsiteY2909" fmla="*/ 4932214 h 6019653"/>
              <a:gd name="connsiteX2910" fmla="*/ 6979315 w 7106314"/>
              <a:gd name="connsiteY2910" fmla="*/ 4938213 h 6019653"/>
              <a:gd name="connsiteX2911" fmla="*/ 6983643 w 7106314"/>
              <a:gd name="connsiteY2911" fmla="*/ 4944213 h 6019653"/>
              <a:gd name="connsiteX2912" fmla="*/ 6985087 w 7106314"/>
              <a:gd name="connsiteY2912" fmla="*/ 4950213 h 6019653"/>
              <a:gd name="connsiteX2913" fmla="*/ 6974985 w 7106314"/>
              <a:gd name="connsiteY2913" fmla="*/ 4944213 h 6019653"/>
              <a:gd name="connsiteX2914" fmla="*/ 6963439 w 7106314"/>
              <a:gd name="connsiteY2914" fmla="*/ 4938213 h 6019653"/>
              <a:gd name="connsiteX2915" fmla="*/ 6951893 w 7106314"/>
              <a:gd name="connsiteY2915" fmla="*/ 4948713 h 6019653"/>
              <a:gd name="connsiteX2916" fmla="*/ 6940348 w 7106314"/>
              <a:gd name="connsiteY2916" fmla="*/ 4938213 h 6019653"/>
              <a:gd name="connsiteX2917" fmla="*/ 6933133 w 7106314"/>
              <a:gd name="connsiteY2917" fmla="*/ 4935213 h 6019653"/>
              <a:gd name="connsiteX2918" fmla="*/ 6924473 w 7106314"/>
              <a:gd name="connsiteY2918" fmla="*/ 4935213 h 6019653"/>
              <a:gd name="connsiteX2919" fmla="*/ 6918701 w 7106314"/>
              <a:gd name="connsiteY2919" fmla="*/ 4938213 h 6019653"/>
              <a:gd name="connsiteX2920" fmla="*/ 6911485 w 7106314"/>
              <a:gd name="connsiteY2920" fmla="*/ 4948713 h 6019653"/>
              <a:gd name="connsiteX2921" fmla="*/ 6897053 w 7106314"/>
              <a:gd name="connsiteY2921" fmla="*/ 4941213 h 6019653"/>
              <a:gd name="connsiteX2922" fmla="*/ 6881179 w 7106314"/>
              <a:gd name="connsiteY2922" fmla="*/ 4930714 h 6019653"/>
              <a:gd name="connsiteX2923" fmla="*/ 6866747 w 7106314"/>
              <a:gd name="connsiteY2923" fmla="*/ 4926214 h 6019653"/>
              <a:gd name="connsiteX2924" fmla="*/ 6846542 w 7106314"/>
              <a:gd name="connsiteY2924" fmla="*/ 4929214 h 6019653"/>
              <a:gd name="connsiteX2925" fmla="*/ 6847985 w 7106314"/>
              <a:gd name="connsiteY2925" fmla="*/ 4921715 h 6019653"/>
              <a:gd name="connsiteX2926" fmla="*/ 6847985 w 7106314"/>
              <a:gd name="connsiteY2926" fmla="*/ 4915715 h 6019653"/>
              <a:gd name="connsiteX2927" fmla="*/ 6850871 w 7106314"/>
              <a:gd name="connsiteY2927" fmla="*/ 4909715 h 6019653"/>
              <a:gd name="connsiteX2928" fmla="*/ 6814792 w 7106314"/>
              <a:gd name="connsiteY2928" fmla="*/ 4884216 h 6019653"/>
              <a:gd name="connsiteX2929" fmla="*/ 6780156 w 7106314"/>
              <a:gd name="connsiteY2929" fmla="*/ 4857218 h 6019653"/>
              <a:gd name="connsiteX2930" fmla="*/ 6742633 w 7106314"/>
              <a:gd name="connsiteY2930" fmla="*/ 4834720 h 6019653"/>
              <a:gd name="connsiteX2931" fmla="*/ 6699338 w 7106314"/>
              <a:gd name="connsiteY2931" fmla="*/ 4810721 h 6019653"/>
              <a:gd name="connsiteX2932" fmla="*/ 6693565 w 7106314"/>
              <a:gd name="connsiteY2932" fmla="*/ 4806221 h 6019653"/>
              <a:gd name="connsiteX2933" fmla="*/ 6687793 w 7106314"/>
              <a:gd name="connsiteY2933" fmla="*/ 4806221 h 6019653"/>
              <a:gd name="connsiteX2934" fmla="*/ 6682019 w 7106314"/>
              <a:gd name="connsiteY2934" fmla="*/ 4809221 h 6019653"/>
              <a:gd name="connsiteX2935" fmla="*/ 6679133 w 7106314"/>
              <a:gd name="connsiteY2935" fmla="*/ 4812220 h 6019653"/>
              <a:gd name="connsiteX2936" fmla="*/ 6676247 w 7106314"/>
              <a:gd name="connsiteY2936" fmla="*/ 4810554 h 6019653"/>
              <a:gd name="connsiteX2937" fmla="*/ 6676247 w 7106314"/>
              <a:gd name="connsiteY2937" fmla="*/ 4809221 h 6019653"/>
              <a:gd name="connsiteX2938" fmla="*/ 6674803 w 7106314"/>
              <a:gd name="connsiteY2938" fmla="*/ 4806221 h 6019653"/>
              <a:gd name="connsiteX2939" fmla="*/ 6673361 w 7106314"/>
              <a:gd name="connsiteY2939" fmla="*/ 4804721 h 6019653"/>
              <a:gd name="connsiteX2940" fmla="*/ 6670475 w 7106314"/>
              <a:gd name="connsiteY2940" fmla="*/ 4804721 h 6019653"/>
              <a:gd name="connsiteX2941" fmla="*/ 6666145 w 7106314"/>
              <a:gd name="connsiteY2941" fmla="*/ 4804721 h 6019653"/>
              <a:gd name="connsiteX2942" fmla="*/ 6676247 w 7106314"/>
              <a:gd name="connsiteY2942" fmla="*/ 4810554 h 6019653"/>
              <a:gd name="connsiteX2943" fmla="*/ 6676247 w 7106314"/>
              <a:gd name="connsiteY2943" fmla="*/ 4810721 h 6019653"/>
              <a:gd name="connsiteX2944" fmla="*/ 6679133 w 7106314"/>
              <a:gd name="connsiteY2944" fmla="*/ 4812220 h 6019653"/>
              <a:gd name="connsiteX2945" fmla="*/ 6680576 w 7106314"/>
              <a:gd name="connsiteY2945" fmla="*/ 4816721 h 6019653"/>
              <a:gd name="connsiteX2946" fmla="*/ 6682019 w 7106314"/>
              <a:gd name="connsiteY2946" fmla="*/ 4818220 h 6019653"/>
              <a:gd name="connsiteX2947" fmla="*/ 6684906 w 7106314"/>
              <a:gd name="connsiteY2947" fmla="*/ 4822720 h 6019653"/>
              <a:gd name="connsiteX2948" fmla="*/ 6686349 w 7106314"/>
              <a:gd name="connsiteY2948" fmla="*/ 4822720 h 6019653"/>
              <a:gd name="connsiteX2949" fmla="*/ 6697894 w 7106314"/>
              <a:gd name="connsiteY2949" fmla="*/ 4822720 h 6019653"/>
              <a:gd name="connsiteX2950" fmla="*/ 6706553 w 7106314"/>
              <a:gd name="connsiteY2950" fmla="*/ 4827220 h 6019653"/>
              <a:gd name="connsiteX2951" fmla="*/ 6713769 w 7106314"/>
              <a:gd name="connsiteY2951" fmla="*/ 4833219 h 6019653"/>
              <a:gd name="connsiteX2952" fmla="*/ 6723871 w 7106314"/>
              <a:gd name="connsiteY2952" fmla="*/ 4839219 h 6019653"/>
              <a:gd name="connsiteX2953" fmla="*/ 6742633 w 7106314"/>
              <a:gd name="connsiteY2953" fmla="*/ 4855718 h 6019653"/>
              <a:gd name="connsiteX2954" fmla="*/ 6764281 w 7106314"/>
              <a:gd name="connsiteY2954" fmla="*/ 4872217 h 6019653"/>
              <a:gd name="connsiteX2955" fmla="*/ 6775826 w 7106314"/>
              <a:gd name="connsiteY2955" fmla="*/ 4879717 h 6019653"/>
              <a:gd name="connsiteX2956" fmla="*/ 6790257 w 7106314"/>
              <a:gd name="connsiteY2956" fmla="*/ 4887216 h 6019653"/>
              <a:gd name="connsiteX2957" fmla="*/ 6796031 w 7106314"/>
              <a:gd name="connsiteY2957" fmla="*/ 4891716 h 6019653"/>
              <a:gd name="connsiteX2958" fmla="*/ 6801803 w 7106314"/>
              <a:gd name="connsiteY2958" fmla="*/ 4896216 h 6019653"/>
              <a:gd name="connsiteX2959" fmla="*/ 6807575 w 7106314"/>
              <a:gd name="connsiteY2959" fmla="*/ 4902215 h 6019653"/>
              <a:gd name="connsiteX2960" fmla="*/ 6809019 w 7106314"/>
              <a:gd name="connsiteY2960" fmla="*/ 4908215 h 6019653"/>
              <a:gd name="connsiteX2961" fmla="*/ 6813349 w 7106314"/>
              <a:gd name="connsiteY2961" fmla="*/ 4918715 h 6019653"/>
              <a:gd name="connsiteX2962" fmla="*/ 6784485 w 7106314"/>
              <a:gd name="connsiteY2962" fmla="*/ 4908215 h 6019653"/>
              <a:gd name="connsiteX2963" fmla="*/ 6757065 w 7106314"/>
              <a:gd name="connsiteY2963" fmla="*/ 4894716 h 6019653"/>
              <a:gd name="connsiteX2964" fmla="*/ 6731088 w 7106314"/>
              <a:gd name="connsiteY2964" fmla="*/ 4879717 h 6019653"/>
              <a:gd name="connsiteX2965" fmla="*/ 6702224 w 7106314"/>
              <a:gd name="connsiteY2965" fmla="*/ 4869217 h 6019653"/>
              <a:gd name="connsiteX2966" fmla="*/ 6696451 w 7106314"/>
              <a:gd name="connsiteY2966" fmla="*/ 4881216 h 6019653"/>
              <a:gd name="connsiteX2967" fmla="*/ 6693565 w 7106314"/>
              <a:gd name="connsiteY2967" fmla="*/ 4879717 h 6019653"/>
              <a:gd name="connsiteX2968" fmla="*/ 6692121 w 7106314"/>
              <a:gd name="connsiteY2968" fmla="*/ 4878217 h 6019653"/>
              <a:gd name="connsiteX2969" fmla="*/ 6690679 w 7106314"/>
              <a:gd name="connsiteY2969" fmla="*/ 4873717 h 6019653"/>
              <a:gd name="connsiteX2970" fmla="*/ 6690679 w 7106314"/>
              <a:gd name="connsiteY2970" fmla="*/ 4872217 h 6019653"/>
              <a:gd name="connsiteX2971" fmla="*/ 6687793 w 7106314"/>
              <a:gd name="connsiteY2971" fmla="*/ 4867718 h 6019653"/>
              <a:gd name="connsiteX2972" fmla="*/ 6686349 w 7106314"/>
              <a:gd name="connsiteY2972" fmla="*/ 4866217 h 6019653"/>
              <a:gd name="connsiteX2973" fmla="*/ 6684906 w 7106314"/>
              <a:gd name="connsiteY2973" fmla="*/ 4863218 h 6019653"/>
              <a:gd name="connsiteX2974" fmla="*/ 6680576 w 7106314"/>
              <a:gd name="connsiteY2974" fmla="*/ 4863218 h 6019653"/>
              <a:gd name="connsiteX2975" fmla="*/ 6670475 w 7106314"/>
              <a:gd name="connsiteY2975" fmla="*/ 4879717 h 6019653"/>
              <a:gd name="connsiteX2976" fmla="*/ 6666145 w 7106314"/>
              <a:gd name="connsiteY2976" fmla="*/ 4887216 h 6019653"/>
              <a:gd name="connsiteX2977" fmla="*/ 6670475 w 7106314"/>
              <a:gd name="connsiteY2977" fmla="*/ 4897716 h 6019653"/>
              <a:gd name="connsiteX2978" fmla="*/ 6684906 w 7106314"/>
              <a:gd name="connsiteY2978" fmla="*/ 4909715 h 6019653"/>
              <a:gd name="connsiteX2979" fmla="*/ 6690679 w 7106314"/>
              <a:gd name="connsiteY2979" fmla="*/ 4914215 h 6019653"/>
              <a:gd name="connsiteX2980" fmla="*/ 6693565 w 7106314"/>
              <a:gd name="connsiteY2980" fmla="*/ 4920214 h 6019653"/>
              <a:gd name="connsiteX2981" fmla="*/ 6699338 w 7106314"/>
              <a:gd name="connsiteY2981" fmla="*/ 4921715 h 6019653"/>
              <a:gd name="connsiteX2982" fmla="*/ 6723871 w 7106314"/>
              <a:gd name="connsiteY2982" fmla="*/ 4936714 h 6019653"/>
              <a:gd name="connsiteX2983" fmla="*/ 6745519 w 7106314"/>
              <a:gd name="connsiteY2983" fmla="*/ 4953212 h 6019653"/>
              <a:gd name="connsiteX2984" fmla="*/ 6767167 w 7106314"/>
              <a:gd name="connsiteY2984" fmla="*/ 4971211 h 6019653"/>
              <a:gd name="connsiteX2985" fmla="*/ 6787371 w 7106314"/>
              <a:gd name="connsiteY2985" fmla="*/ 4987711 h 6019653"/>
              <a:gd name="connsiteX2986" fmla="*/ 6800361 w 7106314"/>
              <a:gd name="connsiteY2986" fmla="*/ 5001210 h 6019653"/>
              <a:gd name="connsiteX2987" fmla="*/ 6813349 w 7106314"/>
              <a:gd name="connsiteY2987" fmla="*/ 5013209 h 6019653"/>
              <a:gd name="connsiteX2988" fmla="*/ 6829224 w 7106314"/>
              <a:gd name="connsiteY2988" fmla="*/ 5022209 h 6019653"/>
              <a:gd name="connsiteX2989" fmla="*/ 6845099 w 7106314"/>
              <a:gd name="connsiteY2989" fmla="*/ 5029709 h 6019653"/>
              <a:gd name="connsiteX2990" fmla="*/ 6847985 w 7106314"/>
              <a:gd name="connsiteY2990" fmla="*/ 5034208 h 6019653"/>
              <a:gd name="connsiteX2991" fmla="*/ 6850871 w 7106314"/>
              <a:gd name="connsiteY2991" fmla="*/ 5038708 h 6019653"/>
              <a:gd name="connsiteX2992" fmla="*/ 6853757 w 7106314"/>
              <a:gd name="connsiteY2992" fmla="*/ 5041708 h 6019653"/>
              <a:gd name="connsiteX2993" fmla="*/ 6856644 w 7106314"/>
              <a:gd name="connsiteY2993" fmla="*/ 5046207 h 6019653"/>
              <a:gd name="connsiteX2994" fmla="*/ 6862417 w 7106314"/>
              <a:gd name="connsiteY2994" fmla="*/ 5050707 h 6019653"/>
              <a:gd name="connsiteX2995" fmla="*/ 6866747 w 7106314"/>
              <a:gd name="connsiteY2995" fmla="*/ 5055207 h 6019653"/>
              <a:gd name="connsiteX2996" fmla="*/ 6866747 w 7106314"/>
              <a:gd name="connsiteY2996" fmla="*/ 5041708 h 6019653"/>
              <a:gd name="connsiteX2997" fmla="*/ 6888393 w 7106314"/>
              <a:gd name="connsiteY2997" fmla="*/ 5047708 h 6019653"/>
              <a:gd name="connsiteX2998" fmla="*/ 6907155 w 7106314"/>
              <a:gd name="connsiteY2998" fmla="*/ 5058207 h 6019653"/>
              <a:gd name="connsiteX2999" fmla="*/ 6928803 w 7106314"/>
              <a:gd name="connsiteY2999" fmla="*/ 5064206 h 6019653"/>
              <a:gd name="connsiteX3000" fmla="*/ 6950451 w 7106314"/>
              <a:gd name="connsiteY3000" fmla="*/ 5067206 h 6019653"/>
              <a:gd name="connsiteX3001" fmla="*/ 6950451 w 7106314"/>
              <a:gd name="connsiteY3001" fmla="*/ 5070206 h 6019653"/>
              <a:gd name="connsiteX3002" fmla="*/ 6950451 w 7106314"/>
              <a:gd name="connsiteY3002" fmla="*/ 5074706 h 6019653"/>
              <a:gd name="connsiteX3003" fmla="*/ 6949007 w 7106314"/>
              <a:gd name="connsiteY3003" fmla="*/ 5076206 h 6019653"/>
              <a:gd name="connsiteX3004" fmla="*/ 6946121 w 7106314"/>
              <a:gd name="connsiteY3004" fmla="*/ 5080706 h 6019653"/>
              <a:gd name="connsiteX3005" fmla="*/ 6944678 w 7106314"/>
              <a:gd name="connsiteY3005" fmla="*/ 5082205 h 6019653"/>
              <a:gd name="connsiteX3006" fmla="*/ 6940348 w 7106314"/>
              <a:gd name="connsiteY3006" fmla="*/ 5082205 h 6019653"/>
              <a:gd name="connsiteX3007" fmla="*/ 6934575 w 7106314"/>
              <a:gd name="connsiteY3007" fmla="*/ 5082205 h 6019653"/>
              <a:gd name="connsiteX3008" fmla="*/ 6927360 w 7106314"/>
              <a:gd name="connsiteY3008" fmla="*/ 5080706 h 6019653"/>
              <a:gd name="connsiteX3009" fmla="*/ 6930247 w 7106314"/>
              <a:gd name="connsiteY3009" fmla="*/ 5086705 h 6019653"/>
              <a:gd name="connsiteX3010" fmla="*/ 6961996 w 7106314"/>
              <a:gd name="connsiteY3010" fmla="*/ 5103204 h 6019653"/>
              <a:gd name="connsiteX3011" fmla="*/ 6963439 w 7106314"/>
              <a:gd name="connsiteY3011" fmla="*/ 5104704 h 6019653"/>
              <a:gd name="connsiteX3012" fmla="*/ 6967769 w 7106314"/>
              <a:gd name="connsiteY3012" fmla="*/ 5104704 h 6019653"/>
              <a:gd name="connsiteX3013" fmla="*/ 6969211 w 7106314"/>
              <a:gd name="connsiteY3013" fmla="*/ 5107704 h 6019653"/>
              <a:gd name="connsiteX3014" fmla="*/ 6987973 w 7106314"/>
              <a:gd name="connsiteY3014" fmla="*/ 5118203 h 6019653"/>
              <a:gd name="connsiteX3015" fmla="*/ 7006735 w 7106314"/>
              <a:gd name="connsiteY3015" fmla="*/ 5121203 h 6019653"/>
              <a:gd name="connsiteX3016" fmla="*/ 7026939 w 7106314"/>
              <a:gd name="connsiteY3016" fmla="*/ 5124203 h 6019653"/>
              <a:gd name="connsiteX3017" fmla="*/ 7045701 w 7106314"/>
              <a:gd name="connsiteY3017" fmla="*/ 5125703 h 6019653"/>
              <a:gd name="connsiteX3018" fmla="*/ 7044257 w 7106314"/>
              <a:gd name="connsiteY3018" fmla="*/ 5125703 h 6019653"/>
              <a:gd name="connsiteX3019" fmla="*/ 7051473 w 7106314"/>
              <a:gd name="connsiteY3019" fmla="*/ 5136202 h 6019653"/>
              <a:gd name="connsiteX3020" fmla="*/ 7057246 w 7106314"/>
              <a:gd name="connsiteY3020" fmla="*/ 5145202 h 6019653"/>
              <a:gd name="connsiteX3021" fmla="*/ 7060133 w 7106314"/>
              <a:gd name="connsiteY3021" fmla="*/ 5158701 h 6019653"/>
              <a:gd name="connsiteX3022" fmla="*/ 7061575 w 7106314"/>
              <a:gd name="connsiteY3022" fmla="*/ 5164701 h 6019653"/>
              <a:gd name="connsiteX3023" fmla="*/ 7065905 w 7106314"/>
              <a:gd name="connsiteY3023" fmla="*/ 5167701 h 6019653"/>
              <a:gd name="connsiteX3024" fmla="*/ 7071677 w 7106314"/>
              <a:gd name="connsiteY3024" fmla="*/ 5172200 h 6019653"/>
              <a:gd name="connsiteX3025" fmla="*/ 7076007 w 7106314"/>
              <a:gd name="connsiteY3025" fmla="*/ 5176700 h 6019653"/>
              <a:gd name="connsiteX3026" fmla="*/ 7061575 w 7106314"/>
              <a:gd name="connsiteY3026" fmla="*/ 5178200 h 6019653"/>
              <a:gd name="connsiteX3027" fmla="*/ 7051473 w 7106314"/>
              <a:gd name="connsiteY3027" fmla="*/ 5172200 h 6019653"/>
              <a:gd name="connsiteX3028" fmla="*/ 7044257 w 7106314"/>
              <a:gd name="connsiteY3028" fmla="*/ 5155702 h 6019653"/>
              <a:gd name="connsiteX3029" fmla="*/ 7029825 w 7106314"/>
              <a:gd name="connsiteY3029" fmla="*/ 5155702 h 6019653"/>
              <a:gd name="connsiteX3030" fmla="*/ 7015393 w 7106314"/>
              <a:gd name="connsiteY3030" fmla="*/ 5154201 h 6019653"/>
              <a:gd name="connsiteX3031" fmla="*/ 7002405 w 7106314"/>
              <a:gd name="connsiteY3031" fmla="*/ 5148202 h 6019653"/>
              <a:gd name="connsiteX3032" fmla="*/ 6990860 w 7106314"/>
              <a:gd name="connsiteY3032" fmla="*/ 5137703 h 6019653"/>
              <a:gd name="connsiteX3033" fmla="*/ 6989416 w 7106314"/>
              <a:gd name="connsiteY3033" fmla="*/ 5136202 h 6019653"/>
              <a:gd name="connsiteX3034" fmla="*/ 6987973 w 7106314"/>
              <a:gd name="connsiteY3034" fmla="*/ 5136202 h 6019653"/>
              <a:gd name="connsiteX3035" fmla="*/ 6983643 w 7106314"/>
              <a:gd name="connsiteY3035" fmla="*/ 5133202 h 6019653"/>
              <a:gd name="connsiteX3036" fmla="*/ 6967769 w 7106314"/>
              <a:gd name="connsiteY3036" fmla="*/ 5130203 h 6019653"/>
              <a:gd name="connsiteX3037" fmla="*/ 6950451 w 7106314"/>
              <a:gd name="connsiteY3037" fmla="*/ 5124203 h 6019653"/>
              <a:gd name="connsiteX3038" fmla="*/ 6873962 w 7106314"/>
              <a:gd name="connsiteY3038" fmla="*/ 5089705 h 6019653"/>
              <a:gd name="connsiteX3039" fmla="*/ 6869633 w 7106314"/>
              <a:gd name="connsiteY3039" fmla="*/ 5089705 h 6019653"/>
              <a:gd name="connsiteX3040" fmla="*/ 6863860 w 7106314"/>
              <a:gd name="connsiteY3040" fmla="*/ 5089705 h 6019653"/>
              <a:gd name="connsiteX3041" fmla="*/ 6863860 w 7106314"/>
              <a:gd name="connsiteY3041" fmla="*/ 5095705 h 6019653"/>
              <a:gd name="connsiteX3042" fmla="*/ 6863860 w 7106314"/>
              <a:gd name="connsiteY3042" fmla="*/ 5101705 h 6019653"/>
              <a:gd name="connsiteX3043" fmla="*/ 6868189 w 7106314"/>
              <a:gd name="connsiteY3043" fmla="*/ 5107704 h 6019653"/>
              <a:gd name="connsiteX3044" fmla="*/ 6869633 w 7106314"/>
              <a:gd name="connsiteY3044" fmla="*/ 5110704 h 6019653"/>
              <a:gd name="connsiteX3045" fmla="*/ 6873962 w 7106314"/>
              <a:gd name="connsiteY3045" fmla="*/ 5113704 h 6019653"/>
              <a:gd name="connsiteX3046" fmla="*/ 6879735 w 7106314"/>
              <a:gd name="connsiteY3046" fmla="*/ 5118203 h 6019653"/>
              <a:gd name="connsiteX3047" fmla="*/ 6884065 w 7106314"/>
              <a:gd name="connsiteY3047" fmla="*/ 5119704 h 6019653"/>
              <a:gd name="connsiteX3048" fmla="*/ 6897053 w 7106314"/>
              <a:gd name="connsiteY3048" fmla="*/ 5139202 h 6019653"/>
              <a:gd name="connsiteX3049" fmla="*/ 6912928 w 7106314"/>
              <a:gd name="connsiteY3049" fmla="*/ 5155702 h 6019653"/>
              <a:gd name="connsiteX3050" fmla="*/ 6934575 w 7106314"/>
              <a:gd name="connsiteY3050" fmla="*/ 5170701 h 6019653"/>
              <a:gd name="connsiteX3051" fmla="*/ 6951893 w 7106314"/>
              <a:gd name="connsiteY3051" fmla="*/ 5182700 h 6019653"/>
              <a:gd name="connsiteX3052" fmla="*/ 6969211 w 7106314"/>
              <a:gd name="connsiteY3052" fmla="*/ 5199199 h 6019653"/>
              <a:gd name="connsiteX3053" fmla="*/ 6989416 w 7106314"/>
              <a:gd name="connsiteY3053" fmla="*/ 5208198 h 6019653"/>
              <a:gd name="connsiteX3054" fmla="*/ 6993746 w 7106314"/>
              <a:gd name="connsiteY3054" fmla="*/ 5211198 h 6019653"/>
              <a:gd name="connsiteX3055" fmla="*/ 6995189 w 7106314"/>
              <a:gd name="connsiteY3055" fmla="*/ 5212698 h 6019653"/>
              <a:gd name="connsiteX3056" fmla="*/ 6999519 w 7106314"/>
              <a:gd name="connsiteY3056" fmla="*/ 5215698 h 6019653"/>
              <a:gd name="connsiteX3057" fmla="*/ 7000961 w 7106314"/>
              <a:gd name="connsiteY3057" fmla="*/ 5218698 h 6019653"/>
              <a:gd name="connsiteX3058" fmla="*/ 7000961 w 7106314"/>
              <a:gd name="connsiteY3058" fmla="*/ 5223197 h 6019653"/>
              <a:gd name="connsiteX3059" fmla="*/ 7000961 w 7106314"/>
              <a:gd name="connsiteY3059" fmla="*/ 5229197 h 6019653"/>
              <a:gd name="connsiteX3060" fmla="*/ 7000961 w 7106314"/>
              <a:gd name="connsiteY3060" fmla="*/ 5230697 h 6019653"/>
              <a:gd name="connsiteX3061" fmla="*/ 7002405 w 7106314"/>
              <a:gd name="connsiteY3061" fmla="*/ 5233697 h 6019653"/>
              <a:gd name="connsiteX3062" fmla="*/ 7005291 w 7106314"/>
              <a:gd name="connsiteY3062" fmla="*/ 5235197 h 6019653"/>
              <a:gd name="connsiteX3063" fmla="*/ 7006735 w 7106314"/>
              <a:gd name="connsiteY3063" fmla="*/ 5236697 h 6019653"/>
              <a:gd name="connsiteX3064" fmla="*/ 7045701 w 7106314"/>
              <a:gd name="connsiteY3064" fmla="*/ 5269695 h 6019653"/>
              <a:gd name="connsiteX3065" fmla="*/ 7051473 w 7106314"/>
              <a:gd name="connsiteY3065" fmla="*/ 5274195 h 6019653"/>
              <a:gd name="connsiteX3066" fmla="*/ 7057246 w 7106314"/>
              <a:gd name="connsiteY3066" fmla="*/ 5280194 h 6019653"/>
              <a:gd name="connsiteX3067" fmla="*/ 7063019 w 7106314"/>
              <a:gd name="connsiteY3067" fmla="*/ 5286194 h 6019653"/>
              <a:gd name="connsiteX3068" fmla="*/ 7042814 w 7106314"/>
              <a:gd name="connsiteY3068" fmla="*/ 5284694 h 6019653"/>
              <a:gd name="connsiteX3069" fmla="*/ 7021166 w 7106314"/>
              <a:gd name="connsiteY3069" fmla="*/ 5280194 h 6019653"/>
              <a:gd name="connsiteX3070" fmla="*/ 6999519 w 7106314"/>
              <a:gd name="connsiteY3070" fmla="*/ 5274195 h 6019653"/>
              <a:gd name="connsiteX3071" fmla="*/ 7005291 w 7106314"/>
              <a:gd name="connsiteY3071" fmla="*/ 5290694 h 6019653"/>
              <a:gd name="connsiteX3072" fmla="*/ 7015393 w 7106314"/>
              <a:gd name="connsiteY3072" fmla="*/ 5304193 h 6019653"/>
              <a:gd name="connsiteX3073" fmla="*/ 7026939 w 7106314"/>
              <a:gd name="connsiteY3073" fmla="*/ 5316192 h 6019653"/>
              <a:gd name="connsiteX3074" fmla="*/ 7038484 w 7106314"/>
              <a:gd name="connsiteY3074" fmla="*/ 5328191 h 6019653"/>
              <a:gd name="connsiteX3075" fmla="*/ 7045701 w 7106314"/>
              <a:gd name="connsiteY3075" fmla="*/ 5343191 h 6019653"/>
              <a:gd name="connsiteX3076" fmla="*/ 7029825 w 7106314"/>
              <a:gd name="connsiteY3076" fmla="*/ 5343191 h 6019653"/>
              <a:gd name="connsiteX3077" fmla="*/ 7034155 w 7106314"/>
              <a:gd name="connsiteY3077" fmla="*/ 5350691 h 6019653"/>
              <a:gd name="connsiteX3078" fmla="*/ 7035598 w 7106314"/>
              <a:gd name="connsiteY3078" fmla="*/ 5356690 h 6019653"/>
              <a:gd name="connsiteX3079" fmla="*/ 7032711 w 7106314"/>
              <a:gd name="connsiteY3079" fmla="*/ 5359690 h 6019653"/>
              <a:gd name="connsiteX3080" fmla="*/ 7008178 w 7106314"/>
              <a:gd name="connsiteY3080" fmla="*/ 5305693 h 6019653"/>
              <a:gd name="connsiteX3081" fmla="*/ 7002405 w 7106314"/>
              <a:gd name="connsiteY3081" fmla="*/ 5308693 h 6019653"/>
              <a:gd name="connsiteX3082" fmla="*/ 7002405 w 7106314"/>
              <a:gd name="connsiteY3082" fmla="*/ 5314693 h 6019653"/>
              <a:gd name="connsiteX3083" fmla="*/ 7000961 w 7106314"/>
              <a:gd name="connsiteY3083" fmla="*/ 5322192 h 6019653"/>
              <a:gd name="connsiteX3084" fmla="*/ 6993746 w 7106314"/>
              <a:gd name="connsiteY3084" fmla="*/ 5316192 h 6019653"/>
              <a:gd name="connsiteX3085" fmla="*/ 6987973 w 7106314"/>
              <a:gd name="connsiteY3085" fmla="*/ 5310192 h 6019653"/>
              <a:gd name="connsiteX3086" fmla="*/ 6979315 w 7106314"/>
              <a:gd name="connsiteY3086" fmla="*/ 5304193 h 6019653"/>
              <a:gd name="connsiteX3087" fmla="*/ 6973541 w 7106314"/>
              <a:gd name="connsiteY3087" fmla="*/ 5298193 h 6019653"/>
              <a:gd name="connsiteX3088" fmla="*/ 6914371 w 7106314"/>
              <a:gd name="connsiteY3088" fmla="*/ 5235197 h 6019653"/>
              <a:gd name="connsiteX3089" fmla="*/ 6901383 w 7106314"/>
              <a:gd name="connsiteY3089" fmla="*/ 5221698 h 6019653"/>
              <a:gd name="connsiteX3090" fmla="*/ 6888393 w 7106314"/>
              <a:gd name="connsiteY3090" fmla="*/ 5205198 h 6019653"/>
              <a:gd name="connsiteX3091" fmla="*/ 6863860 w 7106314"/>
              <a:gd name="connsiteY3091" fmla="*/ 5182700 h 6019653"/>
              <a:gd name="connsiteX3092" fmla="*/ 6839325 w 7106314"/>
              <a:gd name="connsiteY3092" fmla="*/ 5164701 h 6019653"/>
              <a:gd name="connsiteX3093" fmla="*/ 6811905 w 7106314"/>
              <a:gd name="connsiteY3093" fmla="*/ 5148202 h 6019653"/>
              <a:gd name="connsiteX3094" fmla="*/ 6787371 w 7106314"/>
              <a:gd name="connsiteY3094" fmla="*/ 5131703 h 6019653"/>
              <a:gd name="connsiteX3095" fmla="*/ 6764281 w 7106314"/>
              <a:gd name="connsiteY3095" fmla="*/ 5115203 h 6019653"/>
              <a:gd name="connsiteX3096" fmla="*/ 6706553 w 7106314"/>
              <a:gd name="connsiteY3096" fmla="*/ 5076206 h 6019653"/>
              <a:gd name="connsiteX3097" fmla="*/ 6673361 w 7106314"/>
              <a:gd name="connsiteY3097" fmla="*/ 5050707 h 6019653"/>
              <a:gd name="connsiteX3098" fmla="*/ 6637281 w 7106314"/>
              <a:gd name="connsiteY3098" fmla="*/ 5023709 h 6019653"/>
              <a:gd name="connsiteX3099" fmla="*/ 6570895 w 7106314"/>
              <a:gd name="connsiteY3099" fmla="*/ 4981711 h 6019653"/>
              <a:gd name="connsiteX3100" fmla="*/ 6566565 w 7106314"/>
              <a:gd name="connsiteY3100" fmla="*/ 4978712 h 6019653"/>
              <a:gd name="connsiteX3101" fmla="*/ 6563679 w 7106314"/>
              <a:gd name="connsiteY3101" fmla="*/ 4977211 h 6019653"/>
              <a:gd name="connsiteX3102" fmla="*/ 6557907 w 7106314"/>
              <a:gd name="connsiteY3102" fmla="*/ 4977211 h 6019653"/>
              <a:gd name="connsiteX3103" fmla="*/ 6553577 w 7106314"/>
              <a:gd name="connsiteY3103" fmla="*/ 4977211 h 6019653"/>
              <a:gd name="connsiteX3104" fmla="*/ 6549247 w 7106314"/>
              <a:gd name="connsiteY3104" fmla="*/ 4977211 h 6019653"/>
              <a:gd name="connsiteX3105" fmla="*/ 6544917 w 7106314"/>
              <a:gd name="connsiteY3105" fmla="*/ 4972712 h 6019653"/>
              <a:gd name="connsiteX3106" fmla="*/ 6542031 w 7106314"/>
              <a:gd name="connsiteY3106" fmla="*/ 4971211 h 6019653"/>
              <a:gd name="connsiteX3107" fmla="*/ 6527599 w 7106314"/>
              <a:gd name="connsiteY3107" fmla="*/ 4959212 h 6019653"/>
              <a:gd name="connsiteX3108" fmla="*/ 6514611 w 7106314"/>
              <a:gd name="connsiteY3108" fmla="*/ 4948713 h 6019653"/>
              <a:gd name="connsiteX3109" fmla="*/ 6498735 w 7106314"/>
              <a:gd name="connsiteY3109" fmla="*/ 4941213 h 6019653"/>
              <a:gd name="connsiteX3110" fmla="*/ 6494407 w 7106314"/>
              <a:gd name="connsiteY3110" fmla="*/ 4944213 h 6019653"/>
              <a:gd name="connsiteX3111" fmla="*/ 6497293 w 7106314"/>
              <a:gd name="connsiteY3111" fmla="*/ 4948713 h 6019653"/>
              <a:gd name="connsiteX3112" fmla="*/ 6498735 w 7106314"/>
              <a:gd name="connsiteY3112" fmla="*/ 4953212 h 6019653"/>
              <a:gd name="connsiteX3113" fmla="*/ 6503065 w 7106314"/>
              <a:gd name="connsiteY3113" fmla="*/ 4957713 h 6019653"/>
              <a:gd name="connsiteX3114" fmla="*/ 6514611 w 7106314"/>
              <a:gd name="connsiteY3114" fmla="*/ 4965212 h 6019653"/>
              <a:gd name="connsiteX3115" fmla="*/ 6527599 w 7106314"/>
              <a:gd name="connsiteY3115" fmla="*/ 4972712 h 6019653"/>
              <a:gd name="connsiteX3116" fmla="*/ 6542031 w 7106314"/>
              <a:gd name="connsiteY3116" fmla="*/ 4983211 h 6019653"/>
              <a:gd name="connsiteX3117" fmla="*/ 6555020 w 7106314"/>
              <a:gd name="connsiteY3117" fmla="*/ 4995210 h 6019653"/>
              <a:gd name="connsiteX3118" fmla="*/ 6565122 w 7106314"/>
              <a:gd name="connsiteY3118" fmla="*/ 5010209 h 6019653"/>
              <a:gd name="connsiteX3119" fmla="*/ 6570895 w 7106314"/>
              <a:gd name="connsiteY3119" fmla="*/ 5010209 h 6019653"/>
              <a:gd name="connsiteX3120" fmla="*/ 6576667 w 7106314"/>
              <a:gd name="connsiteY3120" fmla="*/ 5007209 h 6019653"/>
              <a:gd name="connsiteX3121" fmla="*/ 6582440 w 7106314"/>
              <a:gd name="connsiteY3121" fmla="*/ 5010209 h 6019653"/>
              <a:gd name="connsiteX3122" fmla="*/ 6588213 w 7106314"/>
              <a:gd name="connsiteY3122" fmla="*/ 5011710 h 6019653"/>
              <a:gd name="connsiteX3123" fmla="*/ 6592543 w 7106314"/>
              <a:gd name="connsiteY3123" fmla="*/ 5017709 h 6019653"/>
              <a:gd name="connsiteX3124" fmla="*/ 6593985 w 7106314"/>
              <a:gd name="connsiteY3124" fmla="*/ 5026709 h 6019653"/>
              <a:gd name="connsiteX3125" fmla="*/ 6598315 w 7106314"/>
              <a:gd name="connsiteY3125" fmla="*/ 5029709 h 6019653"/>
              <a:gd name="connsiteX3126" fmla="*/ 6604088 w 7106314"/>
              <a:gd name="connsiteY3126" fmla="*/ 5034208 h 6019653"/>
              <a:gd name="connsiteX3127" fmla="*/ 6609861 w 7106314"/>
              <a:gd name="connsiteY3127" fmla="*/ 5038708 h 6019653"/>
              <a:gd name="connsiteX3128" fmla="*/ 6615633 w 7106314"/>
              <a:gd name="connsiteY3128" fmla="*/ 5041708 h 6019653"/>
              <a:gd name="connsiteX3129" fmla="*/ 6624293 w 7106314"/>
              <a:gd name="connsiteY3129" fmla="*/ 5044708 h 6019653"/>
              <a:gd name="connsiteX3130" fmla="*/ 6630065 w 7106314"/>
              <a:gd name="connsiteY3130" fmla="*/ 5047708 h 6019653"/>
              <a:gd name="connsiteX3131" fmla="*/ 6635838 w 7106314"/>
              <a:gd name="connsiteY3131" fmla="*/ 5050707 h 6019653"/>
              <a:gd name="connsiteX3132" fmla="*/ 6641611 w 7106314"/>
              <a:gd name="connsiteY3132" fmla="*/ 5056707 h 6019653"/>
              <a:gd name="connsiteX3133" fmla="*/ 6645940 w 7106314"/>
              <a:gd name="connsiteY3133" fmla="*/ 5062707 h 6019653"/>
              <a:gd name="connsiteX3134" fmla="*/ 6648826 w 7106314"/>
              <a:gd name="connsiteY3134" fmla="*/ 5064206 h 6019653"/>
              <a:gd name="connsiteX3135" fmla="*/ 6651713 w 7106314"/>
              <a:gd name="connsiteY3135" fmla="*/ 5067206 h 6019653"/>
              <a:gd name="connsiteX3136" fmla="*/ 6654599 w 7106314"/>
              <a:gd name="connsiteY3136" fmla="*/ 5068706 h 6019653"/>
              <a:gd name="connsiteX3137" fmla="*/ 6660371 w 7106314"/>
              <a:gd name="connsiteY3137" fmla="*/ 5070206 h 6019653"/>
              <a:gd name="connsiteX3138" fmla="*/ 6664701 w 7106314"/>
              <a:gd name="connsiteY3138" fmla="*/ 5073206 h 6019653"/>
              <a:gd name="connsiteX3139" fmla="*/ 6669031 w 7106314"/>
              <a:gd name="connsiteY3139" fmla="*/ 5074706 h 6019653"/>
              <a:gd name="connsiteX3140" fmla="*/ 6670475 w 7106314"/>
              <a:gd name="connsiteY3140" fmla="*/ 5079205 h 6019653"/>
              <a:gd name="connsiteX3141" fmla="*/ 6673361 w 7106314"/>
              <a:gd name="connsiteY3141" fmla="*/ 5085205 h 6019653"/>
              <a:gd name="connsiteX3142" fmla="*/ 6674803 w 7106314"/>
              <a:gd name="connsiteY3142" fmla="*/ 5086705 h 6019653"/>
              <a:gd name="connsiteX3143" fmla="*/ 6679133 w 7106314"/>
              <a:gd name="connsiteY3143" fmla="*/ 5091205 h 6019653"/>
              <a:gd name="connsiteX3144" fmla="*/ 6682019 w 7106314"/>
              <a:gd name="connsiteY3144" fmla="*/ 5092705 h 6019653"/>
              <a:gd name="connsiteX3145" fmla="*/ 6687793 w 7106314"/>
              <a:gd name="connsiteY3145" fmla="*/ 5097204 h 6019653"/>
              <a:gd name="connsiteX3146" fmla="*/ 6693565 w 7106314"/>
              <a:gd name="connsiteY3146" fmla="*/ 5098705 h 6019653"/>
              <a:gd name="connsiteX3147" fmla="*/ 6696451 w 7106314"/>
              <a:gd name="connsiteY3147" fmla="*/ 5098705 h 6019653"/>
              <a:gd name="connsiteX3148" fmla="*/ 6699338 w 7106314"/>
              <a:gd name="connsiteY3148" fmla="*/ 5097204 h 6019653"/>
              <a:gd name="connsiteX3149" fmla="*/ 6703667 w 7106314"/>
              <a:gd name="connsiteY3149" fmla="*/ 5095705 h 6019653"/>
              <a:gd name="connsiteX3150" fmla="*/ 6707997 w 7106314"/>
              <a:gd name="connsiteY3150" fmla="*/ 5095705 h 6019653"/>
              <a:gd name="connsiteX3151" fmla="*/ 6715213 w 7106314"/>
              <a:gd name="connsiteY3151" fmla="*/ 5110704 h 6019653"/>
              <a:gd name="connsiteX3152" fmla="*/ 6729644 w 7106314"/>
              <a:gd name="connsiteY3152" fmla="*/ 5124203 h 6019653"/>
              <a:gd name="connsiteX3153" fmla="*/ 6745519 w 7106314"/>
              <a:gd name="connsiteY3153" fmla="*/ 5131703 h 6019653"/>
              <a:gd name="connsiteX3154" fmla="*/ 6759951 w 7106314"/>
              <a:gd name="connsiteY3154" fmla="*/ 5139202 h 6019653"/>
              <a:gd name="connsiteX3155" fmla="*/ 6775826 w 7106314"/>
              <a:gd name="connsiteY3155" fmla="*/ 5149702 h 6019653"/>
              <a:gd name="connsiteX3156" fmla="*/ 6801803 w 7106314"/>
              <a:gd name="connsiteY3156" fmla="*/ 5170701 h 6019653"/>
              <a:gd name="connsiteX3157" fmla="*/ 6824894 w 7106314"/>
              <a:gd name="connsiteY3157" fmla="*/ 5190199 h 6019653"/>
              <a:gd name="connsiteX3158" fmla="*/ 6842212 w 7106314"/>
              <a:gd name="connsiteY3158" fmla="*/ 5205198 h 6019653"/>
              <a:gd name="connsiteX3159" fmla="*/ 6860974 w 7106314"/>
              <a:gd name="connsiteY3159" fmla="*/ 5217198 h 6019653"/>
              <a:gd name="connsiteX3160" fmla="*/ 6875405 w 7106314"/>
              <a:gd name="connsiteY3160" fmla="*/ 5227698 h 6019653"/>
              <a:gd name="connsiteX3161" fmla="*/ 6889837 w 7106314"/>
              <a:gd name="connsiteY3161" fmla="*/ 5241196 h 6019653"/>
              <a:gd name="connsiteX3162" fmla="*/ 6901383 w 7106314"/>
              <a:gd name="connsiteY3162" fmla="*/ 5256196 h 6019653"/>
              <a:gd name="connsiteX3163" fmla="*/ 6902825 w 7106314"/>
              <a:gd name="connsiteY3163" fmla="*/ 5257696 h 6019653"/>
              <a:gd name="connsiteX3164" fmla="*/ 6902825 w 7106314"/>
              <a:gd name="connsiteY3164" fmla="*/ 5262195 h 6019653"/>
              <a:gd name="connsiteX3165" fmla="*/ 6902825 w 7106314"/>
              <a:gd name="connsiteY3165" fmla="*/ 5268195 h 6019653"/>
              <a:gd name="connsiteX3166" fmla="*/ 6901383 w 7106314"/>
              <a:gd name="connsiteY3166" fmla="*/ 5271195 h 6019653"/>
              <a:gd name="connsiteX3167" fmla="*/ 6897053 w 7106314"/>
              <a:gd name="connsiteY3167" fmla="*/ 5268195 h 6019653"/>
              <a:gd name="connsiteX3168" fmla="*/ 6895610 w 7106314"/>
              <a:gd name="connsiteY3168" fmla="*/ 5263696 h 6019653"/>
              <a:gd name="connsiteX3169" fmla="*/ 6891280 w 7106314"/>
              <a:gd name="connsiteY3169" fmla="*/ 5259195 h 6019653"/>
              <a:gd name="connsiteX3170" fmla="*/ 6889837 w 7106314"/>
              <a:gd name="connsiteY3170" fmla="*/ 5256196 h 6019653"/>
              <a:gd name="connsiteX3171" fmla="*/ 6885507 w 7106314"/>
              <a:gd name="connsiteY3171" fmla="*/ 5253196 h 6019653"/>
              <a:gd name="connsiteX3172" fmla="*/ 6881179 w 7106314"/>
              <a:gd name="connsiteY3172" fmla="*/ 5251696 h 6019653"/>
              <a:gd name="connsiteX3173" fmla="*/ 6875405 w 7106314"/>
              <a:gd name="connsiteY3173" fmla="*/ 5251696 h 6019653"/>
              <a:gd name="connsiteX3174" fmla="*/ 6869633 w 7106314"/>
              <a:gd name="connsiteY3174" fmla="*/ 5251696 h 6019653"/>
              <a:gd name="connsiteX3175" fmla="*/ 6862417 w 7106314"/>
              <a:gd name="connsiteY3175" fmla="*/ 5250196 h 6019653"/>
              <a:gd name="connsiteX3176" fmla="*/ 6853757 w 7106314"/>
              <a:gd name="connsiteY3176" fmla="*/ 5245697 h 6019653"/>
              <a:gd name="connsiteX3177" fmla="*/ 6846542 w 7106314"/>
              <a:gd name="connsiteY3177" fmla="*/ 5242697 h 6019653"/>
              <a:gd name="connsiteX3178" fmla="*/ 6845099 w 7106314"/>
              <a:gd name="connsiteY3178" fmla="*/ 5239697 h 6019653"/>
              <a:gd name="connsiteX3179" fmla="*/ 6845099 w 7106314"/>
              <a:gd name="connsiteY3179" fmla="*/ 5235197 h 6019653"/>
              <a:gd name="connsiteX3180" fmla="*/ 6845099 w 7106314"/>
              <a:gd name="connsiteY3180" fmla="*/ 5233697 h 6019653"/>
              <a:gd name="connsiteX3181" fmla="*/ 6842212 w 7106314"/>
              <a:gd name="connsiteY3181" fmla="*/ 5229197 h 6019653"/>
              <a:gd name="connsiteX3182" fmla="*/ 6840769 w 7106314"/>
              <a:gd name="connsiteY3182" fmla="*/ 5227698 h 6019653"/>
              <a:gd name="connsiteX3183" fmla="*/ 6836439 w 7106314"/>
              <a:gd name="connsiteY3183" fmla="*/ 5227698 h 6019653"/>
              <a:gd name="connsiteX3184" fmla="*/ 6833553 w 7106314"/>
              <a:gd name="connsiteY3184" fmla="*/ 5224698 h 6019653"/>
              <a:gd name="connsiteX3185" fmla="*/ 6827780 w 7106314"/>
              <a:gd name="connsiteY3185" fmla="*/ 5227698 h 6019653"/>
              <a:gd name="connsiteX3186" fmla="*/ 6824894 w 7106314"/>
              <a:gd name="connsiteY3186" fmla="*/ 5227698 h 6019653"/>
              <a:gd name="connsiteX3187" fmla="*/ 6820565 w 7106314"/>
              <a:gd name="connsiteY3187" fmla="*/ 5224698 h 6019653"/>
              <a:gd name="connsiteX3188" fmla="*/ 6819121 w 7106314"/>
              <a:gd name="connsiteY3188" fmla="*/ 5223197 h 6019653"/>
              <a:gd name="connsiteX3189" fmla="*/ 6814792 w 7106314"/>
              <a:gd name="connsiteY3189" fmla="*/ 5218698 h 6019653"/>
              <a:gd name="connsiteX3190" fmla="*/ 6797474 w 7106314"/>
              <a:gd name="connsiteY3190" fmla="*/ 5205198 h 6019653"/>
              <a:gd name="connsiteX3191" fmla="*/ 6780156 w 7106314"/>
              <a:gd name="connsiteY3191" fmla="*/ 5190199 h 6019653"/>
              <a:gd name="connsiteX3192" fmla="*/ 6767167 w 7106314"/>
              <a:gd name="connsiteY3192" fmla="*/ 5181200 h 6019653"/>
              <a:gd name="connsiteX3193" fmla="*/ 6757065 w 7106314"/>
              <a:gd name="connsiteY3193" fmla="*/ 5170701 h 6019653"/>
              <a:gd name="connsiteX3194" fmla="*/ 6751293 w 7106314"/>
              <a:gd name="connsiteY3194" fmla="*/ 5158701 h 6019653"/>
              <a:gd name="connsiteX3195" fmla="*/ 6746963 w 7106314"/>
              <a:gd name="connsiteY3195" fmla="*/ 5154201 h 6019653"/>
              <a:gd name="connsiteX3196" fmla="*/ 6745519 w 7106314"/>
              <a:gd name="connsiteY3196" fmla="*/ 5149702 h 6019653"/>
              <a:gd name="connsiteX3197" fmla="*/ 6741189 w 7106314"/>
              <a:gd name="connsiteY3197" fmla="*/ 5148202 h 6019653"/>
              <a:gd name="connsiteX3198" fmla="*/ 6690679 w 7106314"/>
              <a:gd name="connsiteY3198" fmla="*/ 5115203 h 6019653"/>
              <a:gd name="connsiteX3199" fmla="*/ 6679133 w 7106314"/>
              <a:gd name="connsiteY3199" fmla="*/ 5104704 h 6019653"/>
              <a:gd name="connsiteX3200" fmla="*/ 6669031 w 7106314"/>
              <a:gd name="connsiteY3200" fmla="*/ 5095705 h 6019653"/>
              <a:gd name="connsiteX3201" fmla="*/ 6637281 w 7106314"/>
              <a:gd name="connsiteY3201" fmla="*/ 5073206 h 6019653"/>
              <a:gd name="connsiteX3202" fmla="*/ 6605531 w 7106314"/>
              <a:gd name="connsiteY3202" fmla="*/ 5052207 h 6019653"/>
              <a:gd name="connsiteX3203" fmla="*/ 6572338 w 7106314"/>
              <a:gd name="connsiteY3203" fmla="*/ 5034208 h 6019653"/>
              <a:gd name="connsiteX3204" fmla="*/ 6539145 w 7106314"/>
              <a:gd name="connsiteY3204" fmla="*/ 5011710 h 6019653"/>
              <a:gd name="connsiteX3205" fmla="*/ 6505952 w 7106314"/>
              <a:gd name="connsiteY3205" fmla="*/ 4989210 h 6019653"/>
              <a:gd name="connsiteX3206" fmla="*/ 6500179 w 7106314"/>
              <a:gd name="connsiteY3206" fmla="*/ 4987711 h 6019653"/>
              <a:gd name="connsiteX3207" fmla="*/ 6494407 w 7106314"/>
              <a:gd name="connsiteY3207" fmla="*/ 4987711 h 6019653"/>
              <a:gd name="connsiteX3208" fmla="*/ 6475645 w 7106314"/>
              <a:gd name="connsiteY3208" fmla="*/ 4981711 h 6019653"/>
              <a:gd name="connsiteX3209" fmla="*/ 6461213 w 7106314"/>
              <a:gd name="connsiteY3209" fmla="*/ 4975712 h 6019653"/>
              <a:gd name="connsiteX3210" fmla="*/ 6451111 w 7106314"/>
              <a:gd name="connsiteY3210" fmla="*/ 4966712 h 6019653"/>
              <a:gd name="connsiteX3211" fmla="*/ 6442452 w 7106314"/>
              <a:gd name="connsiteY3211" fmla="*/ 4954713 h 6019653"/>
              <a:gd name="connsiteX3212" fmla="*/ 6430907 w 7106314"/>
              <a:gd name="connsiteY3212" fmla="*/ 4936714 h 6019653"/>
              <a:gd name="connsiteX3213" fmla="*/ 6423691 w 7106314"/>
              <a:gd name="connsiteY3213" fmla="*/ 4941213 h 6019653"/>
              <a:gd name="connsiteX3214" fmla="*/ 6422247 w 7106314"/>
              <a:gd name="connsiteY3214" fmla="*/ 4947213 h 6019653"/>
              <a:gd name="connsiteX3215" fmla="*/ 6422247 w 7106314"/>
              <a:gd name="connsiteY3215" fmla="*/ 4953212 h 6019653"/>
              <a:gd name="connsiteX3216" fmla="*/ 6426577 w 7106314"/>
              <a:gd name="connsiteY3216" fmla="*/ 4960713 h 6019653"/>
              <a:gd name="connsiteX3217" fmla="*/ 6455441 w 7106314"/>
              <a:gd name="connsiteY3217" fmla="*/ 4998210 h 6019653"/>
              <a:gd name="connsiteX3218" fmla="*/ 6465543 w 7106314"/>
              <a:gd name="connsiteY3218" fmla="*/ 5016209 h 6019653"/>
              <a:gd name="connsiteX3219" fmla="*/ 6469872 w 7106314"/>
              <a:gd name="connsiteY3219" fmla="*/ 5034208 h 6019653"/>
              <a:gd name="connsiteX3220" fmla="*/ 6465543 w 7106314"/>
              <a:gd name="connsiteY3220" fmla="*/ 5052207 h 6019653"/>
              <a:gd name="connsiteX3221" fmla="*/ 6430907 w 7106314"/>
              <a:gd name="connsiteY3221" fmla="*/ 5035708 h 6019653"/>
              <a:gd name="connsiteX3222" fmla="*/ 6430907 w 7106314"/>
              <a:gd name="connsiteY3222" fmla="*/ 5040208 h 6019653"/>
              <a:gd name="connsiteX3223" fmla="*/ 6430907 w 7106314"/>
              <a:gd name="connsiteY3223" fmla="*/ 5044708 h 6019653"/>
              <a:gd name="connsiteX3224" fmla="*/ 6445339 w 7106314"/>
              <a:gd name="connsiteY3224" fmla="*/ 5056707 h 6019653"/>
              <a:gd name="connsiteX3225" fmla="*/ 6461213 w 7106314"/>
              <a:gd name="connsiteY3225" fmla="*/ 5068706 h 6019653"/>
              <a:gd name="connsiteX3226" fmla="*/ 6477089 w 7106314"/>
              <a:gd name="connsiteY3226" fmla="*/ 5082205 h 6019653"/>
              <a:gd name="connsiteX3227" fmla="*/ 6497293 w 7106314"/>
              <a:gd name="connsiteY3227" fmla="*/ 5092705 h 6019653"/>
              <a:gd name="connsiteX3228" fmla="*/ 6514611 w 7106314"/>
              <a:gd name="connsiteY3228" fmla="*/ 5103204 h 6019653"/>
              <a:gd name="connsiteX3229" fmla="*/ 6531929 w 7106314"/>
              <a:gd name="connsiteY3229" fmla="*/ 5118203 h 6019653"/>
              <a:gd name="connsiteX3230" fmla="*/ 6569452 w 7106314"/>
              <a:gd name="connsiteY3230" fmla="*/ 5145202 h 6019653"/>
              <a:gd name="connsiteX3231" fmla="*/ 6605531 w 7106314"/>
              <a:gd name="connsiteY3231" fmla="*/ 5172200 h 6019653"/>
              <a:gd name="connsiteX3232" fmla="*/ 6664701 w 7106314"/>
              <a:gd name="connsiteY3232" fmla="*/ 5211198 h 6019653"/>
              <a:gd name="connsiteX3233" fmla="*/ 6720985 w 7106314"/>
              <a:gd name="connsiteY3233" fmla="*/ 5247196 h 6019653"/>
              <a:gd name="connsiteX3234" fmla="*/ 6736861 w 7106314"/>
              <a:gd name="connsiteY3234" fmla="*/ 5257696 h 6019653"/>
              <a:gd name="connsiteX3235" fmla="*/ 6754179 w 7106314"/>
              <a:gd name="connsiteY3235" fmla="*/ 5265195 h 6019653"/>
              <a:gd name="connsiteX3236" fmla="*/ 6774383 w 7106314"/>
              <a:gd name="connsiteY3236" fmla="*/ 5271195 h 6019653"/>
              <a:gd name="connsiteX3237" fmla="*/ 6781599 w 7106314"/>
              <a:gd name="connsiteY3237" fmla="*/ 5271195 h 6019653"/>
              <a:gd name="connsiteX3238" fmla="*/ 6787371 w 7106314"/>
              <a:gd name="connsiteY3238" fmla="*/ 5275695 h 6019653"/>
              <a:gd name="connsiteX3239" fmla="*/ 6796031 w 7106314"/>
              <a:gd name="connsiteY3239" fmla="*/ 5280194 h 6019653"/>
              <a:gd name="connsiteX3240" fmla="*/ 6801803 w 7106314"/>
              <a:gd name="connsiteY3240" fmla="*/ 5284694 h 6019653"/>
              <a:gd name="connsiteX3241" fmla="*/ 6820565 w 7106314"/>
              <a:gd name="connsiteY3241" fmla="*/ 5293694 h 6019653"/>
              <a:gd name="connsiteX3242" fmla="*/ 6842212 w 7106314"/>
              <a:gd name="connsiteY3242" fmla="*/ 5302693 h 6019653"/>
              <a:gd name="connsiteX3243" fmla="*/ 6858087 w 7106314"/>
              <a:gd name="connsiteY3243" fmla="*/ 5310192 h 6019653"/>
              <a:gd name="connsiteX3244" fmla="*/ 6869633 w 7106314"/>
              <a:gd name="connsiteY3244" fmla="*/ 5320692 h 6019653"/>
              <a:gd name="connsiteX3245" fmla="*/ 6884065 w 7106314"/>
              <a:gd name="connsiteY3245" fmla="*/ 5332692 h 6019653"/>
              <a:gd name="connsiteX3246" fmla="*/ 6936019 w 7106314"/>
              <a:gd name="connsiteY3246" fmla="*/ 5368690 h 6019653"/>
              <a:gd name="connsiteX3247" fmla="*/ 6987973 w 7106314"/>
              <a:gd name="connsiteY3247" fmla="*/ 5410687 h 6019653"/>
              <a:gd name="connsiteX3248" fmla="*/ 6989416 w 7106314"/>
              <a:gd name="connsiteY3248" fmla="*/ 5412187 h 6019653"/>
              <a:gd name="connsiteX3249" fmla="*/ 6990860 w 7106314"/>
              <a:gd name="connsiteY3249" fmla="*/ 5416687 h 6019653"/>
              <a:gd name="connsiteX3250" fmla="*/ 6993746 w 7106314"/>
              <a:gd name="connsiteY3250" fmla="*/ 5418186 h 6019653"/>
              <a:gd name="connsiteX3251" fmla="*/ 6993746 w 7106314"/>
              <a:gd name="connsiteY3251" fmla="*/ 5430186 h 6019653"/>
              <a:gd name="connsiteX3252" fmla="*/ 7000961 w 7106314"/>
              <a:gd name="connsiteY3252" fmla="*/ 5440686 h 6019653"/>
              <a:gd name="connsiteX3253" fmla="*/ 7011065 w 7106314"/>
              <a:gd name="connsiteY3253" fmla="*/ 5446685 h 6019653"/>
              <a:gd name="connsiteX3254" fmla="*/ 7021166 w 7106314"/>
              <a:gd name="connsiteY3254" fmla="*/ 5451185 h 6019653"/>
              <a:gd name="connsiteX3255" fmla="*/ 7028383 w 7106314"/>
              <a:gd name="connsiteY3255" fmla="*/ 5454184 h 6019653"/>
              <a:gd name="connsiteX3256" fmla="*/ 7035598 w 7106314"/>
              <a:gd name="connsiteY3256" fmla="*/ 5460184 h 6019653"/>
              <a:gd name="connsiteX3257" fmla="*/ 7044257 w 7106314"/>
              <a:gd name="connsiteY3257" fmla="*/ 5464684 h 6019653"/>
              <a:gd name="connsiteX3258" fmla="*/ 7050029 w 7106314"/>
              <a:gd name="connsiteY3258" fmla="*/ 5473684 h 6019653"/>
              <a:gd name="connsiteX3259" fmla="*/ 7057246 w 7106314"/>
              <a:gd name="connsiteY3259" fmla="*/ 5476684 h 6019653"/>
              <a:gd name="connsiteX3260" fmla="*/ 7063019 w 7106314"/>
              <a:gd name="connsiteY3260" fmla="*/ 5482683 h 6019653"/>
              <a:gd name="connsiteX3261" fmla="*/ 7073121 w 7106314"/>
              <a:gd name="connsiteY3261" fmla="*/ 5487183 h 6019653"/>
              <a:gd name="connsiteX3262" fmla="*/ 7081779 w 7106314"/>
              <a:gd name="connsiteY3262" fmla="*/ 5491683 h 6019653"/>
              <a:gd name="connsiteX3263" fmla="*/ 7106314 w 7106314"/>
              <a:gd name="connsiteY3263" fmla="*/ 5505182 h 6019653"/>
              <a:gd name="connsiteX3264" fmla="*/ 7103427 w 7106314"/>
              <a:gd name="connsiteY3264" fmla="*/ 5511181 h 6019653"/>
              <a:gd name="connsiteX3265" fmla="*/ 7048587 w 7106314"/>
              <a:gd name="connsiteY3265" fmla="*/ 5482683 h 6019653"/>
              <a:gd name="connsiteX3266" fmla="*/ 6993746 w 7106314"/>
              <a:gd name="connsiteY3266" fmla="*/ 5454184 h 6019653"/>
              <a:gd name="connsiteX3267" fmla="*/ 6957666 w 7106314"/>
              <a:gd name="connsiteY3267" fmla="*/ 5434686 h 6019653"/>
              <a:gd name="connsiteX3268" fmla="*/ 6924473 w 7106314"/>
              <a:gd name="connsiteY3268" fmla="*/ 5413687 h 6019653"/>
              <a:gd name="connsiteX3269" fmla="*/ 6888393 w 7106314"/>
              <a:gd name="connsiteY3269" fmla="*/ 5395688 h 6019653"/>
              <a:gd name="connsiteX3270" fmla="*/ 6884065 w 7106314"/>
              <a:gd name="connsiteY3270" fmla="*/ 5401688 h 6019653"/>
              <a:gd name="connsiteX3271" fmla="*/ 6960553 w 7106314"/>
              <a:gd name="connsiteY3271" fmla="*/ 5460184 h 6019653"/>
              <a:gd name="connsiteX3272" fmla="*/ 6956223 w 7106314"/>
              <a:gd name="connsiteY3272" fmla="*/ 5464684 h 6019653"/>
              <a:gd name="connsiteX3273" fmla="*/ 6927360 w 7106314"/>
              <a:gd name="connsiteY3273" fmla="*/ 5452685 h 6019653"/>
              <a:gd name="connsiteX3274" fmla="*/ 6901383 w 7106314"/>
              <a:gd name="connsiteY3274" fmla="*/ 5436185 h 6019653"/>
              <a:gd name="connsiteX3275" fmla="*/ 6889837 w 7106314"/>
              <a:gd name="connsiteY3275" fmla="*/ 5428686 h 6019653"/>
              <a:gd name="connsiteX3276" fmla="*/ 6878292 w 7106314"/>
              <a:gd name="connsiteY3276" fmla="*/ 5422687 h 6019653"/>
              <a:gd name="connsiteX3277" fmla="*/ 6873962 w 7106314"/>
              <a:gd name="connsiteY3277" fmla="*/ 5419687 h 6019653"/>
              <a:gd name="connsiteX3278" fmla="*/ 6869633 w 7106314"/>
              <a:gd name="connsiteY3278" fmla="*/ 5418186 h 6019653"/>
              <a:gd name="connsiteX3279" fmla="*/ 6868189 w 7106314"/>
              <a:gd name="connsiteY3279" fmla="*/ 5416687 h 6019653"/>
              <a:gd name="connsiteX3280" fmla="*/ 6863860 w 7106314"/>
              <a:gd name="connsiteY3280" fmla="*/ 5412187 h 6019653"/>
              <a:gd name="connsiteX3281" fmla="*/ 6863860 w 7106314"/>
              <a:gd name="connsiteY3281" fmla="*/ 5406187 h 6019653"/>
              <a:gd name="connsiteX3282" fmla="*/ 6862417 w 7106314"/>
              <a:gd name="connsiteY3282" fmla="*/ 5404688 h 6019653"/>
              <a:gd name="connsiteX3283" fmla="*/ 6858087 w 7106314"/>
              <a:gd name="connsiteY3283" fmla="*/ 5401688 h 6019653"/>
              <a:gd name="connsiteX3284" fmla="*/ 6853757 w 7106314"/>
              <a:gd name="connsiteY3284" fmla="*/ 5397188 h 6019653"/>
              <a:gd name="connsiteX3285" fmla="*/ 6852315 w 7106314"/>
              <a:gd name="connsiteY3285" fmla="*/ 5395688 h 6019653"/>
              <a:gd name="connsiteX3286" fmla="*/ 6809019 w 7106314"/>
              <a:gd name="connsiteY3286" fmla="*/ 5368690 h 6019653"/>
              <a:gd name="connsiteX3287" fmla="*/ 6767167 w 7106314"/>
              <a:gd name="connsiteY3287" fmla="*/ 5343191 h 6019653"/>
              <a:gd name="connsiteX3288" fmla="*/ 6726758 w 7106314"/>
              <a:gd name="connsiteY3288" fmla="*/ 5310192 h 6019653"/>
              <a:gd name="connsiteX3289" fmla="*/ 6723871 w 7106314"/>
              <a:gd name="connsiteY3289" fmla="*/ 5305693 h 6019653"/>
              <a:gd name="connsiteX3290" fmla="*/ 6718099 w 7106314"/>
              <a:gd name="connsiteY3290" fmla="*/ 5304193 h 6019653"/>
              <a:gd name="connsiteX3291" fmla="*/ 6712326 w 7106314"/>
              <a:gd name="connsiteY3291" fmla="*/ 5302693 h 6019653"/>
              <a:gd name="connsiteX3292" fmla="*/ 6707997 w 7106314"/>
              <a:gd name="connsiteY3292" fmla="*/ 5310192 h 6019653"/>
              <a:gd name="connsiteX3293" fmla="*/ 6703667 w 7106314"/>
              <a:gd name="connsiteY3293" fmla="*/ 5319192 h 6019653"/>
              <a:gd name="connsiteX3294" fmla="*/ 6715213 w 7106314"/>
              <a:gd name="connsiteY3294" fmla="*/ 5325192 h 6019653"/>
              <a:gd name="connsiteX3295" fmla="*/ 6720985 w 7106314"/>
              <a:gd name="connsiteY3295" fmla="*/ 5334191 h 6019653"/>
              <a:gd name="connsiteX3296" fmla="*/ 6723871 w 7106314"/>
              <a:gd name="connsiteY3296" fmla="*/ 5344691 h 6019653"/>
              <a:gd name="connsiteX3297" fmla="*/ 6726758 w 7106314"/>
              <a:gd name="connsiteY3297" fmla="*/ 5355190 h 6019653"/>
              <a:gd name="connsiteX3298" fmla="*/ 6733974 w 7106314"/>
              <a:gd name="connsiteY3298" fmla="*/ 5362690 h 6019653"/>
              <a:gd name="connsiteX3299" fmla="*/ 6726758 w 7106314"/>
              <a:gd name="connsiteY3299" fmla="*/ 5376189 h 6019653"/>
              <a:gd name="connsiteX3300" fmla="*/ 6723871 w 7106314"/>
              <a:gd name="connsiteY3300" fmla="*/ 5388188 h 6019653"/>
              <a:gd name="connsiteX3301" fmla="*/ 6715213 w 7106314"/>
              <a:gd name="connsiteY3301" fmla="*/ 5389689 h 6019653"/>
              <a:gd name="connsiteX3302" fmla="*/ 6706553 w 7106314"/>
              <a:gd name="connsiteY3302" fmla="*/ 5389689 h 6019653"/>
              <a:gd name="connsiteX3303" fmla="*/ 6706553 w 7106314"/>
              <a:gd name="connsiteY3303" fmla="*/ 5383689 h 6019653"/>
              <a:gd name="connsiteX3304" fmla="*/ 6703667 w 7106314"/>
              <a:gd name="connsiteY3304" fmla="*/ 5377689 h 6019653"/>
              <a:gd name="connsiteX3305" fmla="*/ 6703667 w 7106314"/>
              <a:gd name="connsiteY3305" fmla="*/ 5373189 h 6019653"/>
              <a:gd name="connsiteX3306" fmla="*/ 6703667 w 7106314"/>
              <a:gd name="connsiteY3306" fmla="*/ 5368690 h 6019653"/>
              <a:gd name="connsiteX3307" fmla="*/ 6702224 w 7106314"/>
              <a:gd name="connsiteY3307" fmla="*/ 5365690 h 6019653"/>
              <a:gd name="connsiteX3308" fmla="*/ 6682019 w 7106314"/>
              <a:gd name="connsiteY3308" fmla="*/ 5337191 h 6019653"/>
              <a:gd name="connsiteX3309" fmla="*/ 6658929 w 7106314"/>
              <a:gd name="connsiteY3309" fmla="*/ 5313192 h 6019653"/>
              <a:gd name="connsiteX3310" fmla="*/ 6631508 w 7106314"/>
              <a:gd name="connsiteY3310" fmla="*/ 5290694 h 6019653"/>
              <a:gd name="connsiteX3311" fmla="*/ 6621406 w 7106314"/>
              <a:gd name="connsiteY3311" fmla="*/ 5284694 h 6019653"/>
              <a:gd name="connsiteX3312" fmla="*/ 6612747 w 7106314"/>
              <a:gd name="connsiteY3312" fmla="*/ 5278695 h 6019653"/>
              <a:gd name="connsiteX3313" fmla="*/ 6605531 w 7106314"/>
              <a:gd name="connsiteY3313" fmla="*/ 5274195 h 6019653"/>
              <a:gd name="connsiteX3314" fmla="*/ 6599758 w 7106314"/>
              <a:gd name="connsiteY3314" fmla="*/ 5271195 h 6019653"/>
              <a:gd name="connsiteX3315" fmla="*/ 6592543 w 7106314"/>
              <a:gd name="connsiteY3315" fmla="*/ 5271195 h 6019653"/>
              <a:gd name="connsiteX3316" fmla="*/ 6630065 w 7106314"/>
              <a:gd name="connsiteY3316" fmla="*/ 5316192 h 6019653"/>
              <a:gd name="connsiteX3317" fmla="*/ 6625735 w 7106314"/>
              <a:gd name="connsiteY3317" fmla="*/ 5316192 h 6019653"/>
              <a:gd name="connsiteX3318" fmla="*/ 6619963 w 7106314"/>
              <a:gd name="connsiteY3318" fmla="*/ 5316192 h 6019653"/>
              <a:gd name="connsiteX3319" fmla="*/ 6615633 w 7106314"/>
              <a:gd name="connsiteY3319" fmla="*/ 5314693 h 6019653"/>
              <a:gd name="connsiteX3320" fmla="*/ 6569452 w 7106314"/>
              <a:gd name="connsiteY3320" fmla="*/ 5292193 h 6019653"/>
              <a:gd name="connsiteX3321" fmla="*/ 6565122 w 7106314"/>
              <a:gd name="connsiteY3321" fmla="*/ 5290694 h 6019653"/>
              <a:gd name="connsiteX3322" fmla="*/ 6560793 w 7106314"/>
              <a:gd name="connsiteY3322" fmla="*/ 5290694 h 6019653"/>
              <a:gd name="connsiteX3323" fmla="*/ 6555020 w 7106314"/>
              <a:gd name="connsiteY3323" fmla="*/ 5292193 h 6019653"/>
              <a:gd name="connsiteX3324" fmla="*/ 6547803 w 7106314"/>
              <a:gd name="connsiteY3324" fmla="*/ 5293694 h 6019653"/>
              <a:gd name="connsiteX3325" fmla="*/ 6549247 w 7106314"/>
              <a:gd name="connsiteY3325" fmla="*/ 5298193 h 6019653"/>
              <a:gd name="connsiteX3326" fmla="*/ 6549247 w 7106314"/>
              <a:gd name="connsiteY3326" fmla="*/ 5302693 h 6019653"/>
              <a:gd name="connsiteX3327" fmla="*/ 6552133 w 7106314"/>
              <a:gd name="connsiteY3327" fmla="*/ 5305693 h 6019653"/>
              <a:gd name="connsiteX3328" fmla="*/ 6553577 w 7106314"/>
              <a:gd name="connsiteY3328" fmla="*/ 5310192 h 6019653"/>
              <a:gd name="connsiteX3329" fmla="*/ 6557907 w 7106314"/>
              <a:gd name="connsiteY3329" fmla="*/ 5314693 h 6019653"/>
              <a:gd name="connsiteX3330" fmla="*/ 6560793 w 7106314"/>
              <a:gd name="connsiteY3330" fmla="*/ 5316192 h 6019653"/>
              <a:gd name="connsiteX3331" fmla="*/ 6565122 w 7106314"/>
              <a:gd name="connsiteY3331" fmla="*/ 5320692 h 6019653"/>
              <a:gd name="connsiteX3332" fmla="*/ 6566565 w 7106314"/>
              <a:gd name="connsiteY3332" fmla="*/ 5325192 h 6019653"/>
              <a:gd name="connsiteX3333" fmla="*/ 6569452 w 7106314"/>
              <a:gd name="connsiteY3333" fmla="*/ 5328191 h 6019653"/>
              <a:gd name="connsiteX3334" fmla="*/ 6575225 w 7106314"/>
              <a:gd name="connsiteY3334" fmla="*/ 5344691 h 6019653"/>
              <a:gd name="connsiteX3335" fmla="*/ 6582440 w 7106314"/>
              <a:gd name="connsiteY3335" fmla="*/ 5356690 h 6019653"/>
              <a:gd name="connsiteX3336" fmla="*/ 6593985 w 7106314"/>
              <a:gd name="connsiteY3336" fmla="*/ 5367189 h 6019653"/>
              <a:gd name="connsiteX3337" fmla="*/ 6608417 w 7106314"/>
              <a:gd name="connsiteY3337" fmla="*/ 5376189 h 6019653"/>
              <a:gd name="connsiteX3338" fmla="*/ 6614190 w 7106314"/>
              <a:gd name="connsiteY3338" fmla="*/ 5382188 h 6019653"/>
              <a:gd name="connsiteX3339" fmla="*/ 6619963 w 7106314"/>
              <a:gd name="connsiteY3339" fmla="*/ 5388188 h 6019653"/>
              <a:gd name="connsiteX3340" fmla="*/ 6593985 w 7106314"/>
              <a:gd name="connsiteY3340" fmla="*/ 5377689 h 6019653"/>
              <a:gd name="connsiteX3341" fmla="*/ 6569452 w 7106314"/>
              <a:gd name="connsiteY3341" fmla="*/ 5361190 h 6019653"/>
              <a:gd name="connsiteX3342" fmla="*/ 6549247 w 7106314"/>
              <a:gd name="connsiteY3342" fmla="*/ 5347691 h 6019653"/>
              <a:gd name="connsiteX3343" fmla="*/ 6527599 w 7106314"/>
              <a:gd name="connsiteY3343" fmla="*/ 5337191 h 6019653"/>
              <a:gd name="connsiteX3344" fmla="*/ 6503065 w 7106314"/>
              <a:gd name="connsiteY3344" fmla="*/ 5334191 h 6019653"/>
              <a:gd name="connsiteX3345" fmla="*/ 6498735 w 7106314"/>
              <a:gd name="connsiteY3345" fmla="*/ 5334191 h 6019653"/>
              <a:gd name="connsiteX3346" fmla="*/ 6494407 w 7106314"/>
              <a:gd name="connsiteY3346" fmla="*/ 5337191 h 6019653"/>
              <a:gd name="connsiteX3347" fmla="*/ 6488634 w 7106314"/>
              <a:gd name="connsiteY3347" fmla="*/ 5337191 h 6019653"/>
              <a:gd name="connsiteX3348" fmla="*/ 6492963 w 7106314"/>
              <a:gd name="connsiteY3348" fmla="*/ 5344691 h 6019653"/>
              <a:gd name="connsiteX3349" fmla="*/ 6498735 w 7106314"/>
              <a:gd name="connsiteY3349" fmla="*/ 5353691 h 6019653"/>
              <a:gd name="connsiteX3350" fmla="*/ 6503065 w 7106314"/>
              <a:gd name="connsiteY3350" fmla="*/ 5361190 h 6019653"/>
              <a:gd name="connsiteX3351" fmla="*/ 6484304 w 7106314"/>
              <a:gd name="connsiteY3351" fmla="*/ 5362690 h 6019653"/>
              <a:gd name="connsiteX3352" fmla="*/ 6466986 w 7106314"/>
              <a:gd name="connsiteY3352" fmla="*/ 5362690 h 6019653"/>
              <a:gd name="connsiteX3353" fmla="*/ 6466986 w 7106314"/>
              <a:gd name="connsiteY3353" fmla="*/ 5367189 h 6019653"/>
              <a:gd name="connsiteX3354" fmla="*/ 6469872 w 7106314"/>
              <a:gd name="connsiteY3354" fmla="*/ 5373189 h 6019653"/>
              <a:gd name="connsiteX3355" fmla="*/ 6469872 w 7106314"/>
              <a:gd name="connsiteY3355" fmla="*/ 5379189 h 6019653"/>
              <a:gd name="connsiteX3356" fmla="*/ 6451111 w 7106314"/>
              <a:gd name="connsiteY3356" fmla="*/ 5377689 h 6019653"/>
              <a:gd name="connsiteX3357" fmla="*/ 6432349 w 7106314"/>
              <a:gd name="connsiteY3357" fmla="*/ 5373189 h 6019653"/>
              <a:gd name="connsiteX3358" fmla="*/ 6436679 w 7106314"/>
              <a:gd name="connsiteY3358" fmla="*/ 5379189 h 6019653"/>
              <a:gd name="connsiteX3359" fmla="*/ 6439566 w 7106314"/>
              <a:gd name="connsiteY3359" fmla="*/ 5385188 h 6019653"/>
              <a:gd name="connsiteX3360" fmla="*/ 6442452 w 7106314"/>
              <a:gd name="connsiteY3360" fmla="*/ 5388188 h 6019653"/>
              <a:gd name="connsiteX3361" fmla="*/ 6455441 w 7106314"/>
              <a:gd name="connsiteY3361" fmla="*/ 5404688 h 6019653"/>
              <a:gd name="connsiteX3362" fmla="*/ 6465543 w 7106314"/>
              <a:gd name="connsiteY3362" fmla="*/ 5425686 h 6019653"/>
              <a:gd name="connsiteX3363" fmla="*/ 6466986 w 7106314"/>
              <a:gd name="connsiteY3363" fmla="*/ 5445185 h 6019653"/>
              <a:gd name="connsiteX3364" fmla="*/ 6464099 w 7106314"/>
              <a:gd name="connsiteY3364" fmla="*/ 5460184 h 6019653"/>
              <a:gd name="connsiteX3365" fmla="*/ 6449667 w 7106314"/>
              <a:gd name="connsiteY3365" fmla="*/ 5488683 h 6019653"/>
              <a:gd name="connsiteX3366" fmla="*/ 6433793 w 7106314"/>
              <a:gd name="connsiteY3366" fmla="*/ 5509682 h 6019653"/>
              <a:gd name="connsiteX3367" fmla="*/ 6410703 w 7106314"/>
              <a:gd name="connsiteY3367" fmla="*/ 5527681 h 6019653"/>
              <a:gd name="connsiteX3368" fmla="*/ 6403486 w 7106314"/>
              <a:gd name="connsiteY3368" fmla="*/ 5529180 h 6019653"/>
              <a:gd name="connsiteX3369" fmla="*/ 6393384 w 7106314"/>
              <a:gd name="connsiteY3369" fmla="*/ 5533680 h 6019653"/>
              <a:gd name="connsiteX3370" fmla="*/ 6360191 w 7106314"/>
              <a:gd name="connsiteY3370" fmla="*/ 5544179 h 6019653"/>
              <a:gd name="connsiteX3371" fmla="*/ 6351531 w 7106314"/>
              <a:gd name="connsiteY3371" fmla="*/ 5544179 h 6019653"/>
              <a:gd name="connsiteX3372" fmla="*/ 6344316 w 7106314"/>
              <a:gd name="connsiteY3372" fmla="*/ 5548680 h 6019653"/>
              <a:gd name="connsiteX3373" fmla="*/ 6337100 w 7106314"/>
              <a:gd name="connsiteY3373" fmla="*/ 5550179 h 6019653"/>
              <a:gd name="connsiteX3374" fmla="*/ 6338543 w 7106314"/>
              <a:gd name="connsiteY3374" fmla="*/ 5544179 h 6019653"/>
              <a:gd name="connsiteX3375" fmla="*/ 6339986 w 7106314"/>
              <a:gd name="connsiteY3375" fmla="*/ 5538180 h 6019653"/>
              <a:gd name="connsiteX3376" fmla="*/ 6342873 w 7106314"/>
              <a:gd name="connsiteY3376" fmla="*/ 5533680 h 6019653"/>
              <a:gd name="connsiteX3377" fmla="*/ 6332771 w 7106314"/>
              <a:gd name="connsiteY3377" fmla="*/ 5536680 h 6019653"/>
              <a:gd name="connsiteX3378" fmla="*/ 6326998 w 7106314"/>
              <a:gd name="connsiteY3378" fmla="*/ 5538180 h 6019653"/>
              <a:gd name="connsiteX3379" fmla="*/ 6322668 w 7106314"/>
              <a:gd name="connsiteY3379" fmla="*/ 5542680 h 6019653"/>
              <a:gd name="connsiteX3380" fmla="*/ 6318339 w 7106314"/>
              <a:gd name="connsiteY3380" fmla="*/ 5548680 h 6019653"/>
              <a:gd name="connsiteX3381" fmla="*/ 6316895 w 7106314"/>
              <a:gd name="connsiteY3381" fmla="*/ 5556179 h 6019653"/>
              <a:gd name="connsiteX3382" fmla="*/ 6316895 w 7106314"/>
              <a:gd name="connsiteY3382" fmla="*/ 5566679 h 6019653"/>
              <a:gd name="connsiteX3383" fmla="*/ 6312566 w 7106314"/>
              <a:gd name="connsiteY3383" fmla="*/ 5568178 h 6019653"/>
              <a:gd name="connsiteX3384" fmla="*/ 6309680 w 7106314"/>
              <a:gd name="connsiteY3384" fmla="*/ 5571178 h 6019653"/>
              <a:gd name="connsiteX3385" fmla="*/ 6305350 w 7106314"/>
              <a:gd name="connsiteY3385" fmla="*/ 5571178 h 6019653"/>
              <a:gd name="connsiteX3386" fmla="*/ 6301021 w 7106314"/>
              <a:gd name="connsiteY3386" fmla="*/ 5572678 h 6019653"/>
              <a:gd name="connsiteX3387" fmla="*/ 6299577 w 7106314"/>
              <a:gd name="connsiteY3387" fmla="*/ 5574178 h 6019653"/>
              <a:gd name="connsiteX3388" fmla="*/ 6295248 w 7106314"/>
              <a:gd name="connsiteY3388" fmla="*/ 5578678 h 6019653"/>
              <a:gd name="connsiteX3389" fmla="*/ 6295248 w 7106314"/>
              <a:gd name="connsiteY3389" fmla="*/ 5584678 h 6019653"/>
              <a:gd name="connsiteX3390" fmla="*/ 6293805 w 7106314"/>
              <a:gd name="connsiteY3390" fmla="*/ 5584678 h 6019653"/>
              <a:gd name="connsiteX3391" fmla="*/ 6289475 w 7106314"/>
              <a:gd name="connsiteY3391" fmla="*/ 5586177 h 6019653"/>
              <a:gd name="connsiteX3392" fmla="*/ 6285145 w 7106314"/>
              <a:gd name="connsiteY3392" fmla="*/ 5586177 h 6019653"/>
              <a:gd name="connsiteX3393" fmla="*/ 6282259 w 7106314"/>
              <a:gd name="connsiteY3393" fmla="*/ 5589177 h 6019653"/>
              <a:gd name="connsiteX3394" fmla="*/ 6263498 w 7106314"/>
              <a:gd name="connsiteY3394" fmla="*/ 5595177 h 6019653"/>
              <a:gd name="connsiteX3395" fmla="*/ 6250509 w 7106314"/>
              <a:gd name="connsiteY3395" fmla="*/ 5607176 h 6019653"/>
              <a:gd name="connsiteX3396" fmla="*/ 6240407 w 7106314"/>
              <a:gd name="connsiteY3396" fmla="*/ 5623675 h 6019653"/>
              <a:gd name="connsiteX3397" fmla="*/ 6254839 w 7106314"/>
              <a:gd name="connsiteY3397" fmla="*/ 5649174 h 6019653"/>
              <a:gd name="connsiteX3398" fmla="*/ 6260612 w 7106314"/>
              <a:gd name="connsiteY3398" fmla="*/ 5677672 h 6019653"/>
              <a:gd name="connsiteX3399" fmla="*/ 6262055 w 7106314"/>
              <a:gd name="connsiteY3399" fmla="*/ 5683672 h 6019653"/>
              <a:gd name="connsiteX3400" fmla="*/ 6266385 w 7106314"/>
              <a:gd name="connsiteY3400" fmla="*/ 5692672 h 6019653"/>
              <a:gd name="connsiteX3401" fmla="*/ 6269271 w 7106314"/>
              <a:gd name="connsiteY3401" fmla="*/ 5698671 h 6019653"/>
              <a:gd name="connsiteX3402" fmla="*/ 6273600 w 7106314"/>
              <a:gd name="connsiteY3402" fmla="*/ 5704671 h 6019653"/>
              <a:gd name="connsiteX3403" fmla="*/ 6276487 w 7106314"/>
              <a:gd name="connsiteY3403" fmla="*/ 5712170 h 6019653"/>
              <a:gd name="connsiteX3404" fmla="*/ 6276487 w 7106314"/>
              <a:gd name="connsiteY3404" fmla="*/ 5716670 h 6019653"/>
              <a:gd name="connsiteX3405" fmla="*/ 6273600 w 7106314"/>
              <a:gd name="connsiteY3405" fmla="*/ 5722670 h 6019653"/>
              <a:gd name="connsiteX3406" fmla="*/ 6267827 w 7106314"/>
              <a:gd name="connsiteY3406" fmla="*/ 5725670 h 6019653"/>
              <a:gd name="connsiteX3407" fmla="*/ 6262055 w 7106314"/>
              <a:gd name="connsiteY3407" fmla="*/ 5727169 h 6019653"/>
              <a:gd name="connsiteX3408" fmla="*/ 6250509 w 7106314"/>
              <a:gd name="connsiteY3408" fmla="*/ 5727169 h 6019653"/>
              <a:gd name="connsiteX3409" fmla="*/ 6240407 w 7106314"/>
              <a:gd name="connsiteY3409" fmla="*/ 5727169 h 6019653"/>
              <a:gd name="connsiteX3410" fmla="*/ 6236077 w 7106314"/>
              <a:gd name="connsiteY3410" fmla="*/ 5727169 h 6019653"/>
              <a:gd name="connsiteX3411" fmla="*/ 6233191 w 7106314"/>
              <a:gd name="connsiteY3411" fmla="*/ 5725670 h 6019653"/>
              <a:gd name="connsiteX3412" fmla="*/ 6230305 w 7106314"/>
              <a:gd name="connsiteY3412" fmla="*/ 5725670 h 6019653"/>
              <a:gd name="connsiteX3413" fmla="*/ 6228862 w 7106314"/>
              <a:gd name="connsiteY3413" fmla="*/ 5722670 h 6019653"/>
              <a:gd name="connsiteX3414" fmla="*/ 6215873 w 7106314"/>
              <a:gd name="connsiteY3414" fmla="*/ 5704671 h 6019653"/>
              <a:gd name="connsiteX3415" fmla="*/ 6197112 w 7106314"/>
              <a:gd name="connsiteY3415" fmla="*/ 5692672 h 6019653"/>
              <a:gd name="connsiteX3416" fmla="*/ 6179794 w 7106314"/>
              <a:gd name="connsiteY3416" fmla="*/ 5682172 h 6019653"/>
              <a:gd name="connsiteX3417" fmla="*/ 6162475 w 7106314"/>
              <a:gd name="connsiteY3417" fmla="*/ 5670172 h 6019653"/>
              <a:gd name="connsiteX3418" fmla="*/ 6140827 w 7106314"/>
              <a:gd name="connsiteY3418" fmla="*/ 5655173 h 6019653"/>
              <a:gd name="connsiteX3419" fmla="*/ 6117737 w 7106314"/>
              <a:gd name="connsiteY3419" fmla="*/ 5643174 h 6019653"/>
              <a:gd name="connsiteX3420" fmla="*/ 6094646 w 7106314"/>
              <a:gd name="connsiteY3420" fmla="*/ 5631175 h 6019653"/>
              <a:gd name="connsiteX3421" fmla="*/ 6085987 w 7106314"/>
              <a:gd name="connsiteY3421" fmla="*/ 5625175 h 6019653"/>
              <a:gd name="connsiteX3422" fmla="*/ 6078771 w 7106314"/>
              <a:gd name="connsiteY3422" fmla="*/ 5619175 h 6019653"/>
              <a:gd name="connsiteX3423" fmla="*/ 6054237 w 7106314"/>
              <a:gd name="connsiteY3423" fmla="*/ 5605676 h 6019653"/>
              <a:gd name="connsiteX3424" fmla="*/ 6031146 w 7106314"/>
              <a:gd name="connsiteY3424" fmla="*/ 5601176 h 6019653"/>
              <a:gd name="connsiteX3425" fmla="*/ 6006613 w 7106314"/>
              <a:gd name="connsiteY3425" fmla="*/ 5607176 h 6019653"/>
              <a:gd name="connsiteX3426" fmla="*/ 6000840 w 7106314"/>
              <a:gd name="connsiteY3426" fmla="*/ 5608676 h 6019653"/>
              <a:gd name="connsiteX3427" fmla="*/ 5992181 w 7106314"/>
              <a:gd name="connsiteY3427" fmla="*/ 5608676 h 6019653"/>
              <a:gd name="connsiteX3428" fmla="*/ 5986408 w 7106314"/>
              <a:gd name="connsiteY3428" fmla="*/ 5611676 h 6019653"/>
              <a:gd name="connsiteX3429" fmla="*/ 5982078 w 7106314"/>
              <a:gd name="connsiteY3429" fmla="*/ 5611676 h 6019653"/>
              <a:gd name="connsiteX3430" fmla="*/ 5980635 w 7106314"/>
              <a:gd name="connsiteY3430" fmla="*/ 5611676 h 6019653"/>
              <a:gd name="connsiteX3431" fmla="*/ 5976305 w 7106314"/>
              <a:gd name="connsiteY3431" fmla="*/ 5611676 h 6019653"/>
              <a:gd name="connsiteX3432" fmla="*/ 5974863 w 7106314"/>
              <a:gd name="connsiteY3432" fmla="*/ 5611676 h 6019653"/>
              <a:gd name="connsiteX3433" fmla="*/ 5964760 w 7106314"/>
              <a:gd name="connsiteY3433" fmla="*/ 5619175 h 6019653"/>
              <a:gd name="connsiteX3434" fmla="*/ 5953215 w 7106314"/>
              <a:gd name="connsiteY3434" fmla="*/ 5620676 h 6019653"/>
              <a:gd name="connsiteX3435" fmla="*/ 5941669 w 7106314"/>
              <a:gd name="connsiteY3435" fmla="*/ 5619175 h 6019653"/>
              <a:gd name="connsiteX3436" fmla="*/ 5920022 w 7106314"/>
              <a:gd name="connsiteY3436" fmla="*/ 5637174 h 6019653"/>
              <a:gd name="connsiteX3437" fmla="*/ 5898373 w 7106314"/>
              <a:gd name="connsiteY3437" fmla="*/ 5655173 h 6019653"/>
              <a:gd name="connsiteX3438" fmla="*/ 5993623 w 7106314"/>
              <a:gd name="connsiteY3438" fmla="*/ 5778166 h 6019653"/>
              <a:gd name="connsiteX3439" fmla="*/ 5987851 w 7106314"/>
              <a:gd name="connsiteY3439" fmla="*/ 5781166 h 6019653"/>
              <a:gd name="connsiteX3440" fmla="*/ 5982078 w 7106314"/>
              <a:gd name="connsiteY3440" fmla="*/ 5788666 h 6019653"/>
              <a:gd name="connsiteX3441" fmla="*/ 5976305 w 7106314"/>
              <a:gd name="connsiteY3441" fmla="*/ 5791666 h 6019653"/>
              <a:gd name="connsiteX3442" fmla="*/ 5953215 w 7106314"/>
              <a:gd name="connsiteY3442" fmla="*/ 5773667 h 6019653"/>
              <a:gd name="connsiteX3443" fmla="*/ 5930123 w 7106314"/>
              <a:gd name="connsiteY3443" fmla="*/ 5752668 h 6019653"/>
              <a:gd name="connsiteX3444" fmla="*/ 5904147 w 7106314"/>
              <a:gd name="connsiteY3444" fmla="*/ 5734669 h 6019653"/>
              <a:gd name="connsiteX3445" fmla="*/ 5875283 w 7106314"/>
              <a:gd name="connsiteY3445" fmla="*/ 5721169 h 6019653"/>
              <a:gd name="connsiteX3446" fmla="*/ 5886829 w 7106314"/>
              <a:gd name="connsiteY3446" fmla="*/ 5743669 h 6019653"/>
              <a:gd name="connsiteX3447" fmla="*/ 5896931 w 7106314"/>
              <a:gd name="connsiteY3447" fmla="*/ 5761668 h 6019653"/>
              <a:gd name="connsiteX3448" fmla="*/ 5894045 w 7106314"/>
              <a:gd name="connsiteY3448" fmla="*/ 5766167 h 6019653"/>
              <a:gd name="connsiteX3449" fmla="*/ 5863737 w 7106314"/>
              <a:gd name="connsiteY3449" fmla="*/ 5749668 h 6019653"/>
              <a:gd name="connsiteX3450" fmla="*/ 5831987 w 7106314"/>
              <a:gd name="connsiteY3450" fmla="*/ 5728670 h 6019653"/>
              <a:gd name="connsiteX3451" fmla="*/ 5803124 w 7106314"/>
              <a:gd name="connsiteY3451" fmla="*/ 5712170 h 6019653"/>
              <a:gd name="connsiteX3452" fmla="*/ 5769931 w 7106314"/>
              <a:gd name="connsiteY3452" fmla="*/ 5698671 h 6019653"/>
              <a:gd name="connsiteX3453" fmla="*/ 5765601 w 7106314"/>
              <a:gd name="connsiteY3453" fmla="*/ 5704671 h 6019653"/>
              <a:gd name="connsiteX3454" fmla="*/ 5767045 w 7106314"/>
              <a:gd name="connsiteY3454" fmla="*/ 5709170 h 6019653"/>
              <a:gd name="connsiteX3455" fmla="*/ 5769931 w 7106314"/>
              <a:gd name="connsiteY3455" fmla="*/ 5715170 h 6019653"/>
              <a:gd name="connsiteX3456" fmla="*/ 5772817 w 7106314"/>
              <a:gd name="connsiteY3456" fmla="*/ 5718170 h 6019653"/>
              <a:gd name="connsiteX3457" fmla="*/ 5849305 w 7106314"/>
              <a:gd name="connsiteY3457" fmla="*/ 5794666 h 6019653"/>
              <a:gd name="connsiteX3458" fmla="*/ 5863737 w 7106314"/>
              <a:gd name="connsiteY3458" fmla="*/ 5806665 h 6019653"/>
              <a:gd name="connsiteX3459" fmla="*/ 5876727 w 7106314"/>
              <a:gd name="connsiteY3459" fmla="*/ 5815665 h 6019653"/>
              <a:gd name="connsiteX3460" fmla="*/ 5892601 w 7106314"/>
              <a:gd name="connsiteY3460" fmla="*/ 5823164 h 6019653"/>
              <a:gd name="connsiteX3461" fmla="*/ 5909919 w 7106314"/>
              <a:gd name="connsiteY3461" fmla="*/ 5824664 h 6019653"/>
              <a:gd name="connsiteX3462" fmla="*/ 5915692 w 7106314"/>
              <a:gd name="connsiteY3462" fmla="*/ 5826164 h 6019653"/>
              <a:gd name="connsiteX3463" fmla="*/ 5920022 w 7106314"/>
              <a:gd name="connsiteY3463" fmla="*/ 5829163 h 6019653"/>
              <a:gd name="connsiteX3464" fmla="*/ 5924351 w 7106314"/>
              <a:gd name="connsiteY3464" fmla="*/ 5832163 h 6019653"/>
              <a:gd name="connsiteX3465" fmla="*/ 5912805 w 7106314"/>
              <a:gd name="connsiteY3465" fmla="*/ 5841163 h 6019653"/>
              <a:gd name="connsiteX3466" fmla="*/ 5898373 w 7106314"/>
              <a:gd name="connsiteY3466" fmla="*/ 5844163 h 6019653"/>
              <a:gd name="connsiteX3467" fmla="*/ 5879613 w 7106314"/>
              <a:gd name="connsiteY3467" fmla="*/ 5842663 h 6019653"/>
              <a:gd name="connsiteX3468" fmla="*/ 5857965 w 7106314"/>
              <a:gd name="connsiteY3468" fmla="*/ 5836663 h 6019653"/>
              <a:gd name="connsiteX3469" fmla="*/ 5830545 w 7106314"/>
              <a:gd name="connsiteY3469" fmla="*/ 5824664 h 6019653"/>
              <a:gd name="connsiteX3470" fmla="*/ 5882499 w 7106314"/>
              <a:gd name="connsiteY3470" fmla="*/ 5878661 h 6019653"/>
              <a:gd name="connsiteX3471" fmla="*/ 5940227 w 7106314"/>
              <a:gd name="connsiteY3471" fmla="*/ 5928158 h 6019653"/>
              <a:gd name="connsiteX3472" fmla="*/ 5997953 w 7106314"/>
              <a:gd name="connsiteY3472" fmla="*/ 5974656 h 6019653"/>
              <a:gd name="connsiteX3473" fmla="*/ 6058567 w 7106314"/>
              <a:gd name="connsiteY3473" fmla="*/ 6019653 h 6019653"/>
              <a:gd name="connsiteX3474" fmla="*/ 6039805 w 7106314"/>
              <a:gd name="connsiteY3474" fmla="*/ 6013654 h 6019653"/>
              <a:gd name="connsiteX3475" fmla="*/ 6018158 w 7106314"/>
              <a:gd name="connsiteY3475" fmla="*/ 6001654 h 6019653"/>
              <a:gd name="connsiteX3476" fmla="*/ 5993623 w 7106314"/>
              <a:gd name="connsiteY3476" fmla="*/ 5985155 h 6019653"/>
              <a:gd name="connsiteX3477" fmla="*/ 5836317 w 7106314"/>
              <a:gd name="connsiteY3477" fmla="*/ 5865161 h 6019653"/>
              <a:gd name="connsiteX3478" fmla="*/ 5824772 w 7106314"/>
              <a:gd name="connsiteY3478" fmla="*/ 5857662 h 6019653"/>
              <a:gd name="connsiteX3479" fmla="*/ 5810341 w 7106314"/>
              <a:gd name="connsiteY3479" fmla="*/ 5851663 h 6019653"/>
              <a:gd name="connsiteX3480" fmla="*/ 5781477 w 7106314"/>
              <a:gd name="connsiteY3480" fmla="*/ 5838163 h 6019653"/>
              <a:gd name="connsiteX3481" fmla="*/ 5752613 w 7106314"/>
              <a:gd name="connsiteY3481" fmla="*/ 5826164 h 6019653"/>
              <a:gd name="connsiteX3482" fmla="*/ 5720863 w 7106314"/>
              <a:gd name="connsiteY3482" fmla="*/ 5815665 h 6019653"/>
              <a:gd name="connsiteX3483" fmla="*/ 5689113 w 7106314"/>
              <a:gd name="connsiteY3483" fmla="*/ 5814164 h 6019653"/>
              <a:gd name="connsiteX3484" fmla="*/ 5671795 w 7106314"/>
              <a:gd name="connsiteY3484" fmla="*/ 5812665 h 6019653"/>
              <a:gd name="connsiteX3485" fmla="*/ 5654477 w 7106314"/>
              <a:gd name="connsiteY3485" fmla="*/ 5812665 h 6019653"/>
              <a:gd name="connsiteX3486" fmla="*/ 5637159 w 7106314"/>
              <a:gd name="connsiteY3486" fmla="*/ 5814164 h 6019653"/>
              <a:gd name="connsiteX3487" fmla="*/ 5631387 w 7106314"/>
              <a:gd name="connsiteY3487" fmla="*/ 5815665 h 6019653"/>
              <a:gd name="connsiteX3488" fmla="*/ 5627057 w 7106314"/>
              <a:gd name="connsiteY3488" fmla="*/ 5815665 h 6019653"/>
              <a:gd name="connsiteX3489" fmla="*/ 5621283 w 7106314"/>
              <a:gd name="connsiteY3489" fmla="*/ 5814164 h 6019653"/>
              <a:gd name="connsiteX3490" fmla="*/ 5615511 w 7106314"/>
              <a:gd name="connsiteY3490" fmla="*/ 5814164 h 6019653"/>
              <a:gd name="connsiteX3491" fmla="*/ 5609738 w 7106314"/>
              <a:gd name="connsiteY3491" fmla="*/ 5812665 h 6019653"/>
              <a:gd name="connsiteX3492" fmla="*/ 5593863 w 7106314"/>
              <a:gd name="connsiteY3492" fmla="*/ 5812665 h 6019653"/>
              <a:gd name="connsiteX3493" fmla="*/ 5579432 w 7106314"/>
              <a:gd name="connsiteY3493" fmla="*/ 5812665 h 6019653"/>
              <a:gd name="connsiteX3494" fmla="*/ 5566443 w 7106314"/>
              <a:gd name="connsiteY3494" fmla="*/ 5820164 h 6019653"/>
              <a:gd name="connsiteX3495" fmla="*/ 5562113 w 7106314"/>
              <a:gd name="connsiteY3495" fmla="*/ 5824664 h 6019653"/>
              <a:gd name="connsiteX3496" fmla="*/ 5556341 w 7106314"/>
              <a:gd name="connsiteY3496" fmla="*/ 5826164 h 6019653"/>
              <a:gd name="connsiteX3497" fmla="*/ 5552011 w 7106314"/>
              <a:gd name="connsiteY3497" fmla="*/ 5826164 h 6019653"/>
              <a:gd name="connsiteX3498" fmla="*/ 5549125 w 7106314"/>
              <a:gd name="connsiteY3498" fmla="*/ 5824664 h 6019653"/>
              <a:gd name="connsiteX3499" fmla="*/ 5543352 w 7106314"/>
              <a:gd name="connsiteY3499" fmla="*/ 5823164 h 6019653"/>
              <a:gd name="connsiteX3500" fmla="*/ 5539023 w 7106314"/>
              <a:gd name="connsiteY3500" fmla="*/ 5815665 h 6019653"/>
              <a:gd name="connsiteX3501" fmla="*/ 5534693 w 7106314"/>
              <a:gd name="connsiteY3501" fmla="*/ 5812665 h 6019653"/>
              <a:gd name="connsiteX3502" fmla="*/ 5530364 w 7106314"/>
              <a:gd name="connsiteY3502" fmla="*/ 5808165 h 6019653"/>
              <a:gd name="connsiteX3503" fmla="*/ 5524591 w 7106314"/>
              <a:gd name="connsiteY3503" fmla="*/ 5808165 h 6019653"/>
              <a:gd name="connsiteX3504" fmla="*/ 5518819 w 7106314"/>
              <a:gd name="connsiteY3504" fmla="*/ 5808165 h 6019653"/>
              <a:gd name="connsiteX3505" fmla="*/ 5513045 w 7106314"/>
              <a:gd name="connsiteY3505" fmla="*/ 5808165 h 6019653"/>
              <a:gd name="connsiteX3506" fmla="*/ 5510159 w 7106314"/>
              <a:gd name="connsiteY3506" fmla="*/ 5809665 h 6019653"/>
              <a:gd name="connsiteX3507" fmla="*/ 5502943 w 7106314"/>
              <a:gd name="connsiteY3507" fmla="*/ 5809665 h 6019653"/>
              <a:gd name="connsiteX3508" fmla="*/ 5497171 w 7106314"/>
              <a:gd name="connsiteY3508" fmla="*/ 5809665 h 6019653"/>
              <a:gd name="connsiteX3509" fmla="*/ 5494284 w 7106314"/>
              <a:gd name="connsiteY3509" fmla="*/ 5808165 h 6019653"/>
              <a:gd name="connsiteX3510" fmla="*/ 5488511 w 7106314"/>
              <a:gd name="connsiteY3510" fmla="*/ 5806665 h 6019653"/>
              <a:gd name="connsiteX3511" fmla="*/ 5484182 w 7106314"/>
              <a:gd name="connsiteY3511" fmla="*/ 5802165 h 6019653"/>
              <a:gd name="connsiteX3512" fmla="*/ 5466864 w 7106314"/>
              <a:gd name="connsiteY3512" fmla="*/ 5797666 h 6019653"/>
              <a:gd name="connsiteX3513" fmla="*/ 5450989 w 7106314"/>
              <a:gd name="connsiteY3513" fmla="*/ 5790166 h 6019653"/>
              <a:gd name="connsiteX3514" fmla="*/ 5435114 w 7106314"/>
              <a:gd name="connsiteY3514" fmla="*/ 5781166 h 6019653"/>
              <a:gd name="connsiteX3515" fmla="*/ 5427897 w 7106314"/>
              <a:gd name="connsiteY3515" fmla="*/ 5781166 h 6019653"/>
              <a:gd name="connsiteX3516" fmla="*/ 5422125 w 7106314"/>
              <a:gd name="connsiteY3516" fmla="*/ 5781166 h 6019653"/>
              <a:gd name="connsiteX3517" fmla="*/ 5413466 w 7106314"/>
              <a:gd name="connsiteY3517" fmla="*/ 5781166 h 6019653"/>
              <a:gd name="connsiteX3518" fmla="*/ 5406251 w 7106314"/>
              <a:gd name="connsiteY3518" fmla="*/ 5775166 h 6019653"/>
              <a:gd name="connsiteX3519" fmla="*/ 5400478 w 7106314"/>
              <a:gd name="connsiteY3519" fmla="*/ 5769167 h 6019653"/>
              <a:gd name="connsiteX3520" fmla="*/ 5391819 w 7106314"/>
              <a:gd name="connsiteY3520" fmla="*/ 5763167 h 6019653"/>
              <a:gd name="connsiteX3521" fmla="*/ 5380273 w 7106314"/>
              <a:gd name="connsiteY3521" fmla="*/ 5761668 h 6019653"/>
              <a:gd name="connsiteX3522" fmla="*/ 5390375 w 7106314"/>
              <a:gd name="connsiteY3522" fmla="*/ 5773667 h 6019653"/>
              <a:gd name="connsiteX3523" fmla="*/ 5401921 w 7106314"/>
              <a:gd name="connsiteY3523" fmla="*/ 5779667 h 6019653"/>
              <a:gd name="connsiteX3524" fmla="*/ 5413466 w 7106314"/>
              <a:gd name="connsiteY3524" fmla="*/ 5781166 h 6019653"/>
              <a:gd name="connsiteX3525" fmla="*/ 5416353 w 7106314"/>
              <a:gd name="connsiteY3525" fmla="*/ 5785666 h 6019653"/>
              <a:gd name="connsiteX3526" fmla="*/ 5419239 w 7106314"/>
              <a:gd name="connsiteY3526" fmla="*/ 5791666 h 6019653"/>
              <a:gd name="connsiteX3527" fmla="*/ 5423569 w 7106314"/>
              <a:gd name="connsiteY3527" fmla="*/ 5796165 h 6019653"/>
              <a:gd name="connsiteX3528" fmla="*/ 5425011 w 7106314"/>
              <a:gd name="connsiteY3528" fmla="*/ 5800666 h 6019653"/>
              <a:gd name="connsiteX3529" fmla="*/ 5427897 w 7106314"/>
              <a:gd name="connsiteY3529" fmla="*/ 5806665 h 6019653"/>
              <a:gd name="connsiteX3530" fmla="*/ 5427897 w 7106314"/>
              <a:gd name="connsiteY3530" fmla="*/ 5809665 h 6019653"/>
              <a:gd name="connsiteX3531" fmla="*/ 5427897 w 7106314"/>
              <a:gd name="connsiteY3531" fmla="*/ 5815665 h 6019653"/>
              <a:gd name="connsiteX3532" fmla="*/ 5423569 w 7106314"/>
              <a:gd name="connsiteY3532" fmla="*/ 5820164 h 6019653"/>
              <a:gd name="connsiteX3533" fmla="*/ 5423569 w 7106314"/>
              <a:gd name="connsiteY3533" fmla="*/ 5824664 h 6019653"/>
              <a:gd name="connsiteX3534" fmla="*/ 5423569 w 7106314"/>
              <a:gd name="connsiteY3534" fmla="*/ 5829163 h 6019653"/>
              <a:gd name="connsiteX3535" fmla="*/ 5423569 w 7106314"/>
              <a:gd name="connsiteY3535" fmla="*/ 5832163 h 6019653"/>
              <a:gd name="connsiteX3536" fmla="*/ 5423569 w 7106314"/>
              <a:gd name="connsiteY3536" fmla="*/ 5838163 h 6019653"/>
              <a:gd name="connsiteX3537" fmla="*/ 5407693 w 7106314"/>
              <a:gd name="connsiteY3537" fmla="*/ 5836663 h 6019653"/>
              <a:gd name="connsiteX3538" fmla="*/ 5391819 w 7106314"/>
              <a:gd name="connsiteY3538" fmla="*/ 5830664 h 6019653"/>
              <a:gd name="connsiteX3539" fmla="*/ 5375943 w 7106314"/>
              <a:gd name="connsiteY3539" fmla="*/ 5826164 h 6019653"/>
              <a:gd name="connsiteX3540" fmla="*/ 5358625 w 7106314"/>
              <a:gd name="connsiteY3540" fmla="*/ 5832163 h 6019653"/>
              <a:gd name="connsiteX3541" fmla="*/ 5358625 w 7106314"/>
              <a:gd name="connsiteY3541" fmla="*/ 5842663 h 6019653"/>
              <a:gd name="connsiteX3542" fmla="*/ 5358625 w 7106314"/>
              <a:gd name="connsiteY3542" fmla="*/ 5851663 h 6019653"/>
              <a:gd name="connsiteX3543" fmla="*/ 5357183 w 7106314"/>
              <a:gd name="connsiteY3543" fmla="*/ 5857662 h 6019653"/>
              <a:gd name="connsiteX3544" fmla="*/ 5355739 w 7106314"/>
              <a:gd name="connsiteY3544" fmla="*/ 5860662 h 6019653"/>
              <a:gd name="connsiteX3545" fmla="*/ 5351410 w 7106314"/>
              <a:gd name="connsiteY3545" fmla="*/ 5863662 h 6019653"/>
              <a:gd name="connsiteX3546" fmla="*/ 5345637 w 7106314"/>
              <a:gd name="connsiteY3546" fmla="*/ 5863662 h 6019653"/>
              <a:gd name="connsiteX3547" fmla="*/ 5336978 w 7106314"/>
              <a:gd name="connsiteY3547" fmla="*/ 5860662 h 6019653"/>
              <a:gd name="connsiteX3548" fmla="*/ 5298011 w 7106314"/>
              <a:gd name="connsiteY3548" fmla="*/ 5851663 h 6019653"/>
              <a:gd name="connsiteX3549" fmla="*/ 5259047 w 7106314"/>
              <a:gd name="connsiteY3549" fmla="*/ 5835163 h 6019653"/>
              <a:gd name="connsiteX3550" fmla="*/ 5235955 w 7106314"/>
              <a:gd name="connsiteY3550" fmla="*/ 5824664 h 6019653"/>
              <a:gd name="connsiteX3551" fmla="*/ 5209979 w 7106314"/>
              <a:gd name="connsiteY3551" fmla="*/ 5815665 h 6019653"/>
              <a:gd name="connsiteX3552" fmla="*/ 5218637 w 7106314"/>
              <a:gd name="connsiteY3552" fmla="*/ 5809665 h 6019653"/>
              <a:gd name="connsiteX3553" fmla="*/ 5228739 w 7106314"/>
              <a:gd name="connsiteY3553" fmla="*/ 5809665 h 6019653"/>
              <a:gd name="connsiteX3554" fmla="*/ 5237399 w 7106314"/>
              <a:gd name="connsiteY3554" fmla="*/ 5812665 h 6019653"/>
              <a:gd name="connsiteX3555" fmla="*/ 5247501 w 7106314"/>
              <a:gd name="connsiteY3555" fmla="*/ 5812665 h 6019653"/>
              <a:gd name="connsiteX3556" fmla="*/ 5221524 w 7106314"/>
              <a:gd name="connsiteY3556" fmla="*/ 5796165 h 6019653"/>
              <a:gd name="connsiteX3557" fmla="*/ 5196989 w 7106314"/>
              <a:gd name="connsiteY3557" fmla="*/ 5781166 h 6019653"/>
              <a:gd name="connsiteX3558" fmla="*/ 5171012 w 7106314"/>
              <a:gd name="connsiteY3558" fmla="*/ 5767667 h 6019653"/>
              <a:gd name="connsiteX3559" fmla="*/ 5147921 w 7106314"/>
              <a:gd name="connsiteY3559" fmla="*/ 5749668 h 6019653"/>
              <a:gd name="connsiteX3560" fmla="*/ 5147921 w 7106314"/>
              <a:gd name="connsiteY3560" fmla="*/ 5746669 h 6019653"/>
              <a:gd name="connsiteX3561" fmla="*/ 5147921 w 7106314"/>
              <a:gd name="connsiteY3561" fmla="*/ 5745168 h 6019653"/>
              <a:gd name="connsiteX3562" fmla="*/ 5147921 w 7106314"/>
              <a:gd name="connsiteY3562" fmla="*/ 5743669 h 6019653"/>
              <a:gd name="connsiteX3563" fmla="*/ 5192660 w 7106314"/>
              <a:gd name="connsiteY3563" fmla="*/ 5745168 h 6019653"/>
              <a:gd name="connsiteX3564" fmla="*/ 5196989 w 7106314"/>
              <a:gd name="connsiteY3564" fmla="*/ 5745168 h 6019653"/>
              <a:gd name="connsiteX3565" fmla="*/ 5198433 w 7106314"/>
              <a:gd name="connsiteY3565" fmla="*/ 5746669 h 6019653"/>
              <a:gd name="connsiteX3566" fmla="*/ 5214307 w 7106314"/>
              <a:gd name="connsiteY3566" fmla="*/ 5763167 h 6019653"/>
              <a:gd name="connsiteX3567" fmla="*/ 5231625 w 7106314"/>
              <a:gd name="connsiteY3567" fmla="*/ 5773667 h 6019653"/>
              <a:gd name="connsiteX3568" fmla="*/ 5251830 w 7106314"/>
              <a:gd name="connsiteY3568" fmla="*/ 5779667 h 6019653"/>
              <a:gd name="connsiteX3569" fmla="*/ 5270592 w 7106314"/>
              <a:gd name="connsiteY3569" fmla="*/ 5785666 h 6019653"/>
              <a:gd name="connsiteX3570" fmla="*/ 5290797 w 7106314"/>
              <a:gd name="connsiteY3570" fmla="*/ 5794666 h 6019653"/>
              <a:gd name="connsiteX3571" fmla="*/ 5292239 w 7106314"/>
              <a:gd name="connsiteY3571" fmla="*/ 5794666 h 6019653"/>
              <a:gd name="connsiteX3572" fmla="*/ 5298011 w 7106314"/>
              <a:gd name="connsiteY3572" fmla="*/ 5794666 h 6019653"/>
              <a:gd name="connsiteX3573" fmla="*/ 5302341 w 7106314"/>
              <a:gd name="connsiteY3573" fmla="*/ 5791666 h 6019653"/>
              <a:gd name="connsiteX3574" fmla="*/ 5306671 w 7106314"/>
              <a:gd name="connsiteY3574" fmla="*/ 5790166 h 6019653"/>
              <a:gd name="connsiteX3575" fmla="*/ 5306671 w 7106314"/>
              <a:gd name="connsiteY3575" fmla="*/ 5785666 h 6019653"/>
              <a:gd name="connsiteX3576" fmla="*/ 5306671 w 7106314"/>
              <a:gd name="connsiteY3576" fmla="*/ 5784166 h 6019653"/>
              <a:gd name="connsiteX3577" fmla="*/ 5306671 w 7106314"/>
              <a:gd name="connsiteY3577" fmla="*/ 5778166 h 6019653"/>
              <a:gd name="connsiteX3578" fmla="*/ 5303785 w 7106314"/>
              <a:gd name="connsiteY3578" fmla="*/ 5773667 h 6019653"/>
              <a:gd name="connsiteX3579" fmla="*/ 5282137 w 7106314"/>
              <a:gd name="connsiteY3579" fmla="*/ 5727169 h 6019653"/>
              <a:gd name="connsiteX3580" fmla="*/ 5292239 w 7106314"/>
              <a:gd name="connsiteY3580" fmla="*/ 5725670 h 6019653"/>
              <a:gd name="connsiteX3581" fmla="*/ 5295125 w 7106314"/>
              <a:gd name="connsiteY3581" fmla="*/ 5722670 h 6019653"/>
              <a:gd name="connsiteX3582" fmla="*/ 5295125 w 7106314"/>
              <a:gd name="connsiteY3582" fmla="*/ 5721169 h 6019653"/>
              <a:gd name="connsiteX3583" fmla="*/ 5298011 w 7106314"/>
              <a:gd name="connsiteY3583" fmla="*/ 5704671 h 6019653"/>
              <a:gd name="connsiteX3584" fmla="*/ 5296569 w 7106314"/>
              <a:gd name="connsiteY3584" fmla="*/ 5689672 h 6019653"/>
              <a:gd name="connsiteX3585" fmla="*/ 5287910 w 7106314"/>
              <a:gd name="connsiteY3585" fmla="*/ 5677672 h 6019653"/>
              <a:gd name="connsiteX3586" fmla="*/ 5274921 w 7106314"/>
              <a:gd name="connsiteY3586" fmla="*/ 5668673 h 6019653"/>
              <a:gd name="connsiteX3587" fmla="*/ 5224410 w 7106314"/>
              <a:gd name="connsiteY3587" fmla="*/ 5631175 h 6019653"/>
              <a:gd name="connsiteX3588" fmla="*/ 5175342 w 7106314"/>
              <a:gd name="connsiteY3588" fmla="*/ 5592177 h 6019653"/>
              <a:gd name="connsiteX3589" fmla="*/ 5132047 w 7106314"/>
              <a:gd name="connsiteY3589" fmla="*/ 5557679 h 6019653"/>
              <a:gd name="connsiteX3590" fmla="*/ 5130603 w 7106314"/>
              <a:gd name="connsiteY3590" fmla="*/ 5556179 h 6019653"/>
              <a:gd name="connsiteX3591" fmla="*/ 5127717 w 7106314"/>
              <a:gd name="connsiteY3591" fmla="*/ 5554679 h 6019653"/>
              <a:gd name="connsiteX3592" fmla="*/ 5127717 w 7106314"/>
              <a:gd name="connsiteY3592" fmla="*/ 5550179 h 6019653"/>
              <a:gd name="connsiteX3593" fmla="*/ 5126274 w 7106314"/>
              <a:gd name="connsiteY3593" fmla="*/ 5545680 h 6019653"/>
              <a:gd name="connsiteX3594" fmla="*/ 5120501 w 7106314"/>
              <a:gd name="connsiteY3594" fmla="*/ 5538180 h 6019653"/>
              <a:gd name="connsiteX3595" fmla="*/ 5114729 w 7106314"/>
              <a:gd name="connsiteY3595" fmla="*/ 5527681 h 6019653"/>
              <a:gd name="connsiteX3596" fmla="*/ 5108956 w 7106314"/>
              <a:gd name="connsiteY3596" fmla="*/ 5532180 h 6019653"/>
              <a:gd name="connsiteX3597" fmla="*/ 5104626 w 7106314"/>
              <a:gd name="connsiteY3597" fmla="*/ 5536680 h 6019653"/>
              <a:gd name="connsiteX3598" fmla="*/ 5103183 w 7106314"/>
              <a:gd name="connsiteY3598" fmla="*/ 5539680 h 6019653"/>
              <a:gd name="connsiteX3599" fmla="*/ 5094524 w 7106314"/>
              <a:gd name="connsiteY3599" fmla="*/ 5536680 h 6019653"/>
              <a:gd name="connsiteX3600" fmla="*/ 5081535 w 7106314"/>
              <a:gd name="connsiteY3600" fmla="*/ 5526180 h 6019653"/>
              <a:gd name="connsiteX3601" fmla="*/ 5065661 w 7106314"/>
              <a:gd name="connsiteY3601" fmla="*/ 5517181 h 6019653"/>
              <a:gd name="connsiteX3602" fmla="*/ 5048343 w 7106314"/>
              <a:gd name="connsiteY3602" fmla="*/ 5511181 h 6019653"/>
              <a:gd name="connsiteX3603" fmla="*/ 5044013 w 7106314"/>
              <a:gd name="connsiteY3603" fmla="*/ 5511181 h 6019653"/>
              <a:gd name="connsiteX3604" fmla="*/ 5039683 w 7106314"/>
              <a:gd name="connsiteY3604" fmla="*/ 5508181 h 6019653"/>
              <a:gd name="connsiteX3605" fmla="*/ 5038239 w 7106314"/>
              <a:gd name="connsiteY3605" fmla="*/ 5503682 h 6019653"/>
              <a:gd name="connsiteX3606" fmla="*/ 5031025 w 7106314"/>
              <a:gd name="connsiteY3606" fmla="*/ 5487183 h 6019653"/>
              <a:gd name="connsiteX3607" fmla="*/ 5022365 w 7106314"/>
              <a:gd name="connsiteY3607" fmla="*/ 5469184 h 6019653"/>
              <a:gd name="connsiteX3608" fmla="*/ 5046899 w 7106314"/>
              <a:gd name="connsiteY3608" fmla="*/ 5469184 h 6019653"/>
              <a:gd name="connsiteX3609" fmla="*/ 5046899 w 7106314"/>
              <a:gd name="connsiteY3609" fmla="*/ 5464684 h 6019653"/>
              <a:gd name="connsiteX3610" fmla="*/ 5046899 w 7106314"/>
              <a:gd name="connsiteY3610" fmla="*/ 5463184 h 6019653"/>
              <a:gd name="connsiteX3611" fmla="*/ 5046899 w 7106314"/>
              <a:gd name="connsiteY3611" fmla="*/ 5460184 h 6019653"/>
              <a:gd name="connsiteX3612" fmla="*/ 5015149 w 7106314"/>
              <a:gd name="connsiteY3612" fmla="*/ 5434686 h 6019653"/>
              <a:gd name="connsiteX3613" fmla="*/ 4983399 w 7106314"/>
              <a:gd name="connsiteY3613" fmla="*/ 5406187 h 6019653"/>
              <a:gd name="connsiteX3614" fmla="*/ 4938661 w 7106314"/>
              <a:gd name="connsiteY3614" fmla="*/ 5373189 h 6019653"/>
              <a:gd name="connsiteX3615" fmla="*/ 4893922 w 7106314"/>
              <a:gd name="connsiteY3615" fmla="*/ 5341691 h 6019653"/>
              <a:gd name="connsiteX3616" fmla="*/ 4879490 w 7106314"/>
              <a:gd name="connsiteY3616" fmla="*/ 5331191 h 6019653"/>
              <a:gd name="connsiteX3617" fmla="*/ 4865059 w 7106314"/>
              <a:gd name="connsiteY3617" fmla="*/ 5320692 h 6019653"/>
              <a:gd name="connsiteX3618" fmla="*/ 4850627 w 7106314"/>
              <a:gd name="connsiteY3618" fmla="*/ 5310192 h 6019653"/>
              <a:gd name="connsiteX3619" fmla="*/ 4839081 w 7106314"/>
              <a:gd name="connsiteY3619" fmla="*/ 5293694 h 6019653"/>
              <a:gd name="connsiteX3620" fmla="*/ 4837639 w 7106314"/>
              <a:gd name="connsiteY3620" fmla="*/ 5290694 h 6019653"/>
              <a:gd name="connsiteX3621" fmla="*/ 4831865 w 7106314"/>
              <a:gd name="connsiteY3621" fmla="*/ 5287694 h 6019653"/>
              <a:gd name="connsiteX3622" fmla="*/ 4827536 w 7106314"/>
              <a:gd name="connsiteY3622" fmla="*/ 5286194 h 6019653"/>
              <a:gd name="connsiteX3623" fmla="*/ 4821763 w 7106314"/>
              <a:gd name="connsiteY3623" fmla="*/ 5281695 h 6019653"/>
              <a:gd name="connsiteX3624" fmla="*/ 4815991 w 7106314"/>
              <a:gd name="connsiteY3624" fmla="*/ 5280194 h 6019653"/>
              <a:gd name="connsiteX3625" fmla="*/ 4794343 w 7106314"/>
              <a:gd name="connsiteY3625" fmla="*/ 5265195 h 6019653"/>
              <a:gd name="connsiteX3626" fmla="*/ 4778467 w 7106314"/>
              <a:gd name="connsiteY3626" fmla="*/ 5242697 h 6019653"/>
              <a:gd name="connsiteX3627" fmla="*/ 4777025 w 7106314"/>
              <a:gd name="connsiteY3627" fmla="*/ 5239697 h 6019653"/>
              <a:gd name="connsiteX3628" fmla="*/ 4777025 w 7106314"/>
              <a:gd name="connsiteY3628" fmla="*/ 5233697 h 6019653"/>
              <a:gd name="connsiteX3629" fmla="*/ 4778467 w 7106314"/>
              <a:gd name="connsiteY3629" fmla="*/ 5227698 h 6019653"/>
              <a:gd name="connsiteX3630" fmla="*/ 4785684 w 7106314"/>
              <a:gd name="connsiteY3630" fmla="*/ 5242697 h 6019653"/>
              <a:gd name="connsiteX3631" fmla="*/ 4790013 w 7106314"/>
              <a:gd name="connsiteY3631" fmla="*/ 5241196 h 6019653"/>
              <a:gd name="connsiteX3632" fmla="*/ 4791457 w 7106314"/>
              <a:gd name="connsiteY3632" fmla="*/ 5239697 h 6019653"/>
              <a:gd name="connsiteX3633" fmla="*/ 4791457 w 7106314"/>
              <a:gd name="connsiteY3633" fmla="*/ 5236697 h 6019653"/>
              <a:gd name="connsiteX3634" fmla="*/ 4818877 w 7106314"/>
              <a:gd name="connsiteY3634" fmla="*/ 5247196 h 6019653"/>
              <a:gd name="connsiteX3635" fmla="*/ 4843411 w 7106314"/>
              <a:gd name="connsiteY3635" fmla="*/ 5256196 h 6019653"/>
              <a:gd name="connsiteX3636" fmla="*/ 4850627 w 7106314"/>
              <a:gd name="connsiteY3636" fmla="*/ 5257696 h 6019653"/>
              <a:gd name="connsiteX3637" fmla="*/ 4856399 w 7106314"/>
              <a:gd name="connsiteY3637" fmla="*/ 5262195 h 6019653"/>
              <a:gd name="connsiteX3638" fmla="*/ 4860729 w 7106314"/>
              <a:gd name="connsiteY3638" fmla="*/ 5265195 h 6019653"/>
              <a:gd name="connsiteX3639" fmla="*/ 4865059 w 7106314"/>
              <a:gd name="connsiteY3639" fmla="*/ 5269695 h 6019653"/>
              <a:gd name="connsiteX3640" fmla="*/ 4866502 w 7106314"/>
              <a:gd name="connsiteY3640" fmla="*/ 5275695 h 6019653"/>
              <a:gd name="connsiteX3641" fmla="*/ 4867945 w 7106314"/>
              <a:gd name="connsiteY3641" fmla="*/ 5284694 h 6019653"/>
              <a:gd name="connsiteX3642" fmla="*/ 4867945 w 7106314"/>
              <a:gd name="connsiteY3642" fmla="*/ 5296694 h 6019653"/>
              <a:gd name="connsiteX3643" fmla="*/ 4876604 w 7106314"/>
              <a:gd name="connsiteY3643" fmla="*/ 5305693 h 6019653"/>
              <a:gd name="connsiteX3644" fmla="*/ 4888149 w 7106314"/>
              <a:gd name="connsiteY3644" fmla="*/ 5319192 h 6019653"/>
              <a:gd name="connsiteX3645" fmla="*/ 4885263 w 7106314"/>
              <a:gd name="connsiteY3645" fmla="*/ 5310192 h 6019653"/>
              <a:gd name="connsiteX3646" fmla="*/ 4883820 w 7106314"/>
              <a:gd name="connsiteY3646" fmla="*/ 5304193 h 6019653"/>
              <a:gd name="connsiteX3647" fmla="*/ 4883820 w 7106314"/>
              <a:gd name="connsiteY3647" fmla="*/ 5298193 h 6019653"/>
              <a:gd name="connsiteX3648" fmla="*/ 4889593 w 7106314"/>
              <a:gd name="connsiteY3648" fmla="*/ 5298193 h 6019653"/>
              <a:gd name="connsiteX3649" fmla="*/ 4895365 w 7106314"/>
              <a:gd name="connsiteY3649" fmla="*/ 5298193 h 6019653"/>
              <a:gd name="connsiteX3650" fmla="*/ 4899695 w 7106314"/>
              <a:gd name="connsiteY3650" fmla="*/ 5302693 h 6019653"/>
              <a:gd name="connsiteX3651" fmla="*/ 4904025 w 7106314"/>
              <a:gd name="connsiteY3651" fmla="*/ 5305693 h 6019653"/>
              <a:gd name="connsiteX3652" fmla="*/ 4904025 w 7106314"/>
              <a:gd name="connsiteY3652" fmla="*/ 5310192 h 6019653"/>
              <a:gd name="connsiteX3653" fmla="*/ 4905467 w 7106314"/>
              <a:gd name="connsiteY3653" fmla="*/ 5325192 h 6019653"/>
              <a:gd name="connsiteX3654" fmla="*/ 4912683 w 7106314"/>
              <a:gd name="connsiteY3654" fmla="*/ 5334191 h 6019653"/>
              <a:gd name="connsiteX3655" fmla="*/ 4921343 w 7106314"/>
              <a:gd name="connsiteY3655" fmla="*/ 5343191 h 6019653"/>
              <a:gd name="connsiteX3656" fmla="*/ 4931445 w 7106314"/>
              <a:gd name="connsiteY3656" fmla="*/ 5349190 h 6019653"/>
              <a:gd name="connsiteX3657" fmla="*/ 4976183 w 7106314"/>
              <a:gd name="connsiteY3657" fmla="*/ 5388188 h 6019653"/>
              <a:gd name="connsiteX3658" fmla="*/ 5025251 w 7106314"/>
              <a:gd name="connsiteY3658" fmla="*/ 5422687 h 6019653"/>
              <a:gd name="connsiteX3659" fmla="*/ 5031025 w 7106314"/>
              <a:gd name="connsiteY3659" fmla="*/ 5425686 h 6019653"/>
              <a:gd name="connsiteX3660" fmla="*/ 5038239 w 7106314"/>
              <a:gd name="connsiteY3660" fmla="*/ 5428686 h 6019653"/>
              <a:gd name="connsiteX3661" fmla="*/ 5046701 w 7106314"/>
              <a:gd name="connsiteY3661" fmla="*/ 5429942 h 6019653"/>
              <a:gd name="connsiteX3662" fmla="*/ 5046899 w 7106314"/>
              <a:gd name="connsiteY3662" fmla="*/ 5431686 h 6019653"/>
              <a:gd name="connsiteX3663" fmla="*/ 5048343 w 7106314"/>
              <a:gd name="connsiteY3663" fmla="*/ 5433186 h 6019653"/>
              <a:gd name="connsiteX3664" fmla="*/ 5048343 w 7106314"/>
              <a:gd name="connsiteY3664" fmla="*/ 5436185 h 6019653"/>
              <a:gd name="connsiteX3665" fmla="*/ 5048343 w 7106314"/>
              <a:gd name="connsiteY3665" fmla="*/ 5439185 h 6019653"/>
              <a:gd name="connsiteX3666" fmla="*/ 5049785 w 7106314"/>
              <a:gd name="connsiteY3666" fmla="*/ 5440686 h 6019653"/>
              <a:gd name="connsiteX3667" fmla="*/ 5054115 w 7106314"/>
              <a:gd name="connsiteY3667" fmla="*/ 5442185 h 6019653"/>
              <a:gd name="connsiteX3668" fmla="*/ 5058444 w 7106314"/>
              <a:gd name="connsiteY3668" fmla="*/ 5442185 h 6019653"/>
              <a:gd name="connsiteX3669" fmla="*/ 5064217 w 7106314"/>
              <a:gd name="connsiteY3669" fmla="*/ 5442185 h 6019653"/>
              <a:gd name="connsiteX3670" fmla="*/ 5058444 w 7106314"/>
              <a:gd name="connsiteY3670" fmla="*/ 5439185 h 6019653"/>
              <a:gd name="connsiteX3671" fmla="*/ 5054115 w 7106314"/>
              <a:gd name="connsiteY3671" fmla="*/ 5436185 h 6019653"/>
              <a:gd name="connsiteX3672" fmla="*/ 5049785 w 7106314"/>
              <a:gd name="connsiteY3672" fmla="*/ 5434686 h 6019653"/>
              <a:gd name="connsiteX3673" fmla="*/ 5048343 w 7106314"/>
              <a:gd name="connsiteY3673" fmla="*/ 5433186 h 6019653"/>
              <a:gd name="connsiteX3674" fmla="*/ 5048343 w 7106314"/>
              <a:gd name="connsiteY3674" fmla="*/ 5430186 h 6019653"/>
              <a:gd name="connsiteX3675" fmla="*/ 5046701 w 7106314"/>
              <a:gd name="connsiteY3675" fmla="*/ 5429942 h 6019653"/>
              <a:gd name="connsiteX3676" fmla="*/ 5044085 w 7106314"/>
              <a:gd name="connsiteY3676" fmla="*/ 5406830 h 6019653"/>
              <a:gd name="connsiteX3677" fmla="*/ 5081535 w 7106314"/>
              <a:gd name="connsiteY3677" fmla="*/ 5422687 h 6019653"/>
              <a:gd name="connsiteX3678" fmla="*/ 5121944 w 7106314"/>
              <a:gd name="connsiteY3678" fmla="*/ 5439185 h 6019653"/>
              <a:gd name="connsiteX3679" fmla="*/ 5124831 w 7106314"/>
              <a:gd name="connsiteY3679" fmla="*/ 5428686 h 6019653"/>
              <a:gd name="connsiteX3680" fmla="*/ 5127717 w 7106314"/>
              <a:gd name="connsiteY3680" fmla="*/ 5418186 h 6019653"/>
              <a:gd name="connsiteX3681" fmla="*/ 5173899 w 7106314"/>
              <a:gd name="connsiteY3681" fmla="*/ 5446685 h 6019653"/>
              <a:gd name="connsiteX3682" fmla="*/ 5176785 w 7106314"/>
              <a:gd name="connsiteY3682" fmla="*/ 5442185 h 6019653"/>
              <a:gd name="connsiteX3683" fmla="*/ 5169569 w 7106314"/>
              <a:gd name="connsiteY3683" fmla="*/ 5439185 h 6019653"/>
              <a:gd name="connsiteX3684" fmla="*/ 5160911 w 7106314"/>
              <a:gd name="connsiteY3684" fmla="*/ 5434686 h 6019653"/>
              <a:gd name="connsiteX3685" fmla="*/ 5165239 w 7106314"/>
              <a:gd name="connsiteY3685" fmla="*/ 5431686 h 6019653"/>
              <a:gd name="connsiteX3686" fmla="*/ 5168125 w 7106314"/>
              <a:gd name="connsiteY3686" fmla="*/ 5430186 h 6019653"/>
              <a:gd name="connsiteX3687" fmla="*/ 5182557 w 7106314"/>
              <a:gd name="connsiteY3687" fmla="*/ 5436185 h 6019653"/>
              <a:gd name="connsiteX3688" fmla="*/ 5196989 w 7106314"/>
              <a:gd name="connsiteY3688" fmla="*/ 5442185 h 6019653"/>
              <a:gd name="connsiteX3689" fmla="*/ 5198433 w 7106314"/>
              <a:gd name="connsiteY3689" fmla="*/ 5445185 h 6019653"/>
              <a:gd name="connsiteX3690" fmla="*/ 5202762 w 7106314"/>
              <a:gd name="connsiteY3690" fmla="*/ 5445185 h 6019653"/>
              <a:gd name="connsiteX3691" fmla="*/ 5207092 w 7106314"/>
              <a:gd name="connsiteY3691" fmla="*/ 5446685 h 6019653"/>
              <a:gd name="connsiteX3692" fmla="*/ 5208535 w 7106314"/>
              <a:gd name="connsiteY3692" fmla="*/ 5448185 h 6019653"/>
              <a:gd name="connsiteX3693" fmla="*/ 5209979 w 7106314"/>
              <a:gd name="connsiteY3693" fmla="*/ 5451185 h 6019653"/>
              <a:gd name="connsiteX3694" fmla="*/ 5212865 w 7106314"/>
              <a:gd name="connsiteY3694" fmla="*/ 5454184 h 6019653"/>
              <a:gd name="connsiteX3695" fmla="*/ 5209979 w 7106314"/>
              <a:gd name="connsiteY3695" fmla="*/ 5458685 h 6019653"/>
              <a:gd name="connsiteX3696" fmla="*/ 5209979 w 7106314"/>
              <a:gd name="connsiteY3696" fmla="*/ 5460184 h 6019653"/>
              <a:gd name="connsiteX3697" fmla="*/ 5212865 w 7106314"/>
              <a:gd name="connsiteY3697" fmla="*/ 5463184 h 6019653"/>
              <a:gd name="connsiteX3698" fmla="*/ 5214307 w 7106314"/>
              <a:gd name="connsiteY3698" fmla="*/ 5464684 h 6019653"/>
              <a:gd name="connsiteX3699" fmla="*/ 5234512 w 7106314"/>
              <a:gd name="connsiteY3699" fmla="*/ 5473684 h 6019653"/>
              <a:gd name="connsiteX3700" fmla="*/ 5253273 w 7106314"/>
              <a:gd name="connsiteY3700" fmla="*/ 5481183 h 6019653"/>
              <a:gd name="connsiteX3701" fmla="*/ 5273478 w 7106314"/>
              <a:gd name="connsiteY3701" fmla="*/ 5487183 h 6019653"/>
              <a:gd name="connsiteX3702" fmla="*/ 5296569 w 7106314"/>
              <a:gd name="connsiteY3702" fmla="*/ 5488683 h 6019653"/>
              <a:gd name="connsiteX3703" fmla="*/ 5319660 w 7106314"/>
              <a:gd name="connsiteY3703" fmla="*/ 5491683 h 6019653"/>
              <a:gd name="connsiteX3704" fmla="*/ 5318216 w 7106314"/>
              <a:gd name="connsiteY3704" fmla="*/ 5488683 h 6019653"/>
              <a:gd name="connsiteX3705" fmla="*/ 5313887 w 7106314"/>
              <a:gd name="connsiteY3705" fmla="*/ 5485683 h 6019653"/>
              <a:gd name="connsiteX3706" fmla="*/ 5312443 w 7106314"/>
              <a:gd name="connsiteY3706" fmla="*/ 5485683 h 6019653"/>
              <a:gd name="connsiteX3707" fmla="*/ 5295125 w 7106314"/>
              <a:gd name="connsiteY3707" fmla="*/ 5481183 h 6019653"/>
              <a:gd name="connsiteX3708" fmla="*/ 5280693 w 7106314"/>
              <a:gd name="connsiteY3708" fmla="*/ 5473684 h 6019653"/>
              <a:gd name="connsiteX3709" fmla="*/ 5269148 w 7106314"/>
              <a:gd name="connsiteY3709" fmla="*/ 5460184 h 6019653"/>
              <a:gd name="connsiteX3710" fmla="*/ 5257603 w 7106314"/>
              <a:gd name="connsiteY3710" fmla="*/ 5448185 h 6019653"/>
              <a:gd name="connsiteX3711" fmla="*/ 5246057 w 7106314"/>
              <a:gd name="connsiteY3711" fmla="*/ 5436185 h 6019653"/>
              <a:gd name="connsiteX3712" fmla="*/ 5253273 w 7106314"/>
              <a:gd name="connsiteY3712" fmla="*/ 5440686 h 6019653"/>
              <a:gd name="connsiteX3713" fmla="*/ 5263375 w 7106314"/>
              <a:gd name="connsiteY3713" fmla="*/ 5445185 h 6019653"/>
              <a:gd name="connsiteX3714" fmla="*/ 5274921 w 7106314"/>
              <a:gd name="connsiteY3714" fmla="*/ 5448185 h 6019653"/>
              <a:gd name="connsiteX3715" fmla="*/ 5264819 w 7106314"/>
              <a:gd name="connsiteY3715" fmla="*/ 5428686 h 6019653"/>
              <a:gd name="connsiteX3716" fmla="*/ 5251830 w 7106314"/>
              <a:gd name="connsiteY3716" fmla="*/ 5418186 h 6019653"/>
              <a:gd name="connsiteX3717" fmla="*/ 5235955 w 7106314"/>
              <a:gd name="connsiteY3717" fmla="*/ 5412187 h 6019653"/>
              <a:gd name="connsiteX3718" fmla="*/ 5220080 w 7106314"/>
              <a:gd name="connsiteY3718" fmla="*/ 5407688 h 6019653"/>
              <a:gd name="connsiteX3719" fmla="*/ 5214307 w 7106314"/>
              <a:gd name="connsiteY3719" fmla="*/ 5407688 h 6019653"/>
              <a:gd name="connsiteX3720" fmla="*/ 5209979 w 7106314"/>
              <a:gd name="connsiteY3720" fmla="*/ 5406187 h 6019653"/>
              <a:gd name="connsiteX3721" fmla="*/ 5207092 w 7106314"/>
              <a:gd name="connsiteY3721" fmla="*/ 5404688 h 6019653"/>
              <a:gd name="connsiteX3722" fmla="*/ 5204205 w 7106314"/>
              <a:gd name="connsiteY3722" fmla="*/ 5397188 h 6019653"/>
              <a:gd name="connsiteX3723" fmla="*/ 5208535 w 7106314"/>
              <a:gd name="connsiteY3723" fmla="*/ 5397188 h 6019653"/>
              <a:gd name="connsiteX3724" fmla="*/ 5212865 w 7106314"/>
              <a:gd name="connsiteY3724" fmla="*/ 5395688 h 6019653"/>
              <a:gd name="connsiteX3725" fmla="*/ 5212865 w 7106314"/>
              <a:gd name="connsiteY3725" fmla="*/ 5394188 h 6019653"/>
              <a:gd name="connsiteX3726" fmla="*/ 5212865 w 7106314"/>
              <a:gd name="connsiteY3726" fmla="*/ 5391188 h 6019653"/>
              <a:gd name="connsiteX3727" fmla="*/ 5209979 w 7106314"/>
              <a:gd name="connsiteY3727" fmla="*/ 5389689 h 6019653"/>
              <a:gd name="connsiteX3728" fmla="*/ 5209979 w 7106314"/>
              <a:gd name="connsiteY3728" fmla="*/ 5388188 h 6019653"/>
              <a:gd name="connsiteX3729" fmla="*/ 5208535 w 7106314"/>
              <a:gd name="connsiteY3729" fmla="*/ 5383689 h 6019653"/>
              <a:gd name="connsiteX3730" fmla="*/ 5202762 w 7106314"/>
              <a:gd name="connsiteY3730" fmla="*/ 5388188 h 6019653"/>
              <a:gd name="connsiteX3731" fmla="*/ 5201319 w 7106314"/>
              <a:gd name="connsiteY3731" fmla="*/ 5391188 h 6019653"/>
              <a:gd name="connsiteX3732" fmla="*/ 5202762 w 7106314"/>
              <a:gd name="connsiteY3732" fmla="*/ 5395688 h 6019653"/>
              <a:gd name="connsiteX3733" fmla="*/ 5204205 w 7106314"/>
              <a:gd name="connsiteY3733" fmla="*/ 5400187 h 6019653"/>
              <a:gd name="connsiteX3734" fmla="*/ 5198433 w 7106314"/>
              <a:gd name="connsiteY3734" fmla="*/ 5395688 h 6019653"/>
              <a:gd name="connsiteX3735" fmla="*/ 5192660 w 7106314"/>
              <a:gd name="connsiteY3735" fmla="*/ 5391188 h 6019653"/>
              <a:gd name="connsiteX3736" fmla="*/ 5186887 w 7106314"/>
              <a:gd name="connsiteY3736" fmla="*/ 5385188 h 6019653"/>
              <a:gd name="connsiteX3737" fmla="*/ 5185444 w 7106314"/>
              <a:gd name="connsiteY3737" fmla="*/ 5377689 h 6019653"/>
              <a:gd name="connsiteX3738" fmla="*/ 5194103 w 7106314"/>
              <a:gd name="connsiteY3738" fmla="*/ 5373189 h 6019653"/>
              <a:gd name="connsiteX3739" fmla="*/ 5194103 w 7106314"/>
              <a:gd name="connsiteY3739" fmla="*/ 5371690 h 6019653"/>
              <a:gd name="connsiteX3740" fmla="*/ 5192660 w 7106314"/>
              <a:gd name="connsiteY3740" fmla="*/ 5368690 h 6019653"/>
              <a:gd name="connsiteX3741" fmla="*/ 5165239 w 7106314"/>
              <a:gd name="connsiteY3741" fmla="*/ 5355190 h 6019653"/>
              <a:gd name="connsiteX3742" fmla="*/ 5140706 w 7106314"/>
              <a:gd name="connsiteY3742" fmla="*/ 5341691 h 6019653"/>
              <a:gd name="connsiteX3743" fmla="*/ 5116171 w 7106314"/>
              <a:gd name="connsiteY3743" fmla="*/ 5322192 h 6019653"/>
              <a:gd name="connsiteX3744" fmla="*/ 5093081 w 7106314"/>
              <a:gd name="connsiteY3744" fmla="*/ 5304193 h 6019653"/>
              <a:gd name="connsiteX3745" fmla="*/ 5082979 w 7106314"/>
              <a:gd name="connsiteY3745" fmla="*/ 5299694 h 6019653"/>
              <a:gd name="connsiteX3746" fmla="*/ 5075763 w 7106314"/>
              <a:gd name="connsiteY3746" fmla="*/ 5293694 h 6019653"/>
              <a:gd name="connsiteX3747" fmla="*/ 5065661 w 7106314"/>
              <a:gd name="connsiteY3747" fmla="*/ 5290694 h 6019653"/>
              <a:gd name="connsiteX3748" fmla="*/ 5039683 w 7106314"/>
              <a:gd name="connsiteY3748" fmla="*/ 5278695 h 6019653"/>
              <a:gd name="connsiteX3749" fmla="*/ 5015149 w 7106314"/>
              <a:gd name="connsiteY3749" fmla="*/ 5268195 h 6019653"/>
              <a:gd name="connsiteX3750" fmla="*/ 4987729 w 7106314"/>
              <a:gd name="connsiteY3750" fmla="*/ 5259195 h 6019653"/>
              <a:gd name="connsiteX3751" fmla="*/ 4976183 w 7106314"/>
              <a:gd name="connsiteY3751" fmla="*/ 5253196 h 6019653"/>
              <a:gd name="connsiteX3752" fmla="*/ 4967525 w 7106314"/>
              <a:gd name="connsiteY3752" fmla="*/ 5241196 h 6019653"/>
              <a:gd name="connsiteX3753" fmla="*/ 4964638 w 7106314"/>
              <a:gd name="connsiteY3753" fmla="*/ 5227698 h 6019653"/>
              <a:gd name="connsiteX3754" fmla="*/ 4967525 w 7106314"/>
              <a:gd name="connsiteY3754" fmla="*/ 5212698 h 6019653"/>
              <a:gd name="connsiteX3755" fmla="*/ 4967525 w 7106314"/>
              <a:gd name="connsiteY3755" fmla="*/ 5208198 h 6019653"/>
              <a:gd name="connsiteX3756" fmla="*/ 4970411 w 7106314"/>
              <a:gd name="connsiteY3756" fmla="*/ 5205198 h 6019653"/>
              <a:gd name="connsiteX3757" fmla="*/ 4954535 w 7106314"/>
              <a:gd name="connsiteY3757" fmla="*/ 5200699 h 6019653"/>
              <a:gd name="connsiteX3758" fmla="*/ 4940103 w 7106314"/>
              <a:gd name="connsiteY3758" fmla="*/ 5199199 h 6019653"/>
              <a:gd name="connsiteX3759" fmla="*/ 4927115 w 7106314"/>
              <a:gd name="connsiteY3759" fmla="*/ 5202199 h 6019653"/>
              <a:gd name="connsiteX3760" fmla="*/ 4921343 w 7106314"/>
              <a:gd name="connsiteY3760" fmla="*/ 5205198 h 6019653"/>
              <a:gd name="connsiteX3761" fmla="*/ 4915570 w 7106314"/>
              <a:gd name="connsiteY3761" fmla="*/ 5202199 h 6019653"/>
              <a:gd name="connsiteX3762" fmla="*/ 4909797 w 7106314"/>
              <a:gd name="connsiteY3762" fmla="*/ 5200699 h 6019653"/>
              <a:gd name="connsiteX3763" fmla="*/ 4904025 w 7106314"/>
              <a:gd name="connsiteY3763" fmla="*/ 5199199 h 6019653"/>
              <a:gd name="connsiteX3764" fmla="*/ 4898252 w 7106314"/>
              <a:gd name="connsiteY3764" fmla="*/ 5196199 h 6019653"/>
              <a:gd name="connsiteX3765" fmla="*/ 4898252 w 7106314"/>
              <a:gd name="connsiteY3765" fmla="*/ 5190199 h 6019653"/>
              <a:gd name="connsiteX3766" fmla="*/ 4895365 w 7106314"/>
              <a:gd name="connsiteY3766" fmla="*/ 5184200 h 6019653"/>
              <a:gd name="connsiteX3767" fmla="*/ 4850627 w 7106314"/>
              <a:gd name="connsiteY3767" fmla="*/ 5160201 h 6019653"/>
              <a:gd name="connsiteX3768" fmla="*/ 4852070 w 7106314"/>
              <a:gd name="connsiteY3768" fmla="*/ 5149702 h 6019653"/>
              <a:gd name="connsiteX3769" fmla="*/ 4854957 w 7106314"/>
              <a:gd name="connsiteY3769" fmla="*/ 5139202 h 6019653"/>
              <a:gd name="connsiteX3770" fmla="*/ 4813104 w 7106314"/>
              <a:gd name="connsiteY3770" fmla="*/ 5110704 h 6019653"/>
              <a:gd name="connsiteX3771" fmla="*/ 4768366 w 7106314"/>
              <a:gd name="connsiteY3771" fmla="*/ 5091205 h 6019653"/>
              <a:gd name="connsiteX3772" fmla="*/ 4751048 w 7106314"/>
              <a:gd name="connsiteY3772" fmla="*/ 5074706 h 6019653"/>
              <a:gd name="connsiteX3773" fmla="*/ 4746718 w 7106314"/>
              <a:gd name="connsiteY3773" fmla="*/ 5073206 h 6019653"/>
              <a:gd name="connsiteX3774" fmla="*/ 4743831 w 7106314"/>
              <a:gd name="connsiteY3774" fmla="*/ 5070206 h 6019653"/>
              <a:gd name="connsiteX3775" fmla="*/ 4740945 w 7106314"/>
              <a:gd name="connsiteY3775" fmla="*/ 5067206 h 6019653"/>
              <a:gd name="connsiteX3776" fmla="*/ 4723627 w 7106314"/>
              <a:gd name="connsiteY3776" fmla="*/ 5044708 h 6019653"/>
              <a:gd name="connsiteX3777" fmla="*/ 4701979 w 7106314"/>
              <a:gd name="connsiteY3777" fmla="*/ 5028208 h 6019653"/>
              <a:gd name="connsiteX3778" fmla="*/ 4678889 w 7106314"/>
              <a:gd name="connsiteY3778" fmla="*/ 5011710 h 6019653"/>
              <a:gd name="connsiteX3779" fmla="*/ 4655798 w 7106314"/>
              <a:gd name="connsiteY3779" fmla="*/ 4998210 h 6019653"/>
              <a:gd name="connsiteX3780" fmla="*/ 4606730 w 7106314"/>
              <a:gd name="connsiteY3780" fmla="*/ 4963712 h 6019653"/>
              <a:gd name="connsiteX3781" fmla="*/ 4557662 w 7106314"/>
              <a:gd name="connsiteY3781" fmla="*/ 4930714 h 6019653"/>
              <a:gd name="connsiteX3782" fmla="*/ 4541787 w 7106314"/>
              <a:gd name="connsiteY3782" fmla="*/ 4921715 h 6019653"/>
              <a:gd name="connsiteX3783" fmla="*/ 4524469 w 7106314"/>
              <a:gd name="connsiteY3783" fmla="*/ 4914215 h 6019653"/>
              <a:gd name="connsiteX3784" fmla="*/ 4434991 w 7106314"/>
              <a:gd name="connsiteY3784" fmla="*/ 4867718 h 6019653"/>
              <a:gd name="connsiteX3785" fmla="*/ 4380151 w 7106314"/>
              <a:gd name="connsiteY3785" fmla="*/ 4845219 h 6019653"/>
              <a:gd name="connsiteX3786" fmla="*/ 4375821 w 7106314"/>
              <a:gd name="connsiteY3786" fmla="*/ 4843719 h 6019653"/>
              <a:gd name="connsiteX3787" fmla="*/ 4368605 w 7106314"/>
              <a:gd name="connsiteY3787" fmla="*/ 4843719 h 6019653"/>
              <a:gd name="connsiteX3788" fmla="*/ 4359946 w 7106314"/>
              <a:gd name="connsiteY3788" fmla="*/ 4843719 h 6019653"/>
              <a:gd name="connsiteX3789" fmla="*/ 4365719 w 7106314"/>
              <a:gd name="connsiteY3789" fmla="*/ 4851218 h 6019653"/>
              <a:gd name="connsiteX3790" fmla="*/ 4374378 w 7106314"/>
              <a:gd name="connsiteY3790" fmla="*/ 4857218 h 6019653"/>
              <a:gd name="connsiteX3791" fmla="*/ 4380151 w 7106314"/>
              <a:gd name="connsiteY3791" fmla="*/ 4861718 h 6019653"/>
              <a:gd name="connsiteX3792" fmla="*/ 4387367 w 7106314"/>
              <a:gd name="connsiteY3792" fmla="*/ 4866217 h 6019653"/>
              <a:gd name="connsiteX3793" fmla="*/ 4409014 w 7106314"/>
              <a:gd name="connsiteY3793" fmla="*/ 4879717 h 6019653"/>
              <a:gd name="connsiteX3794" fmla="*/ 4430663 w 7106314"/>
              <a:gd name="connsiteY3794" fmla="*/ 4891716 h 6019653"/>
              <a:gd name="connsiteX3795" fmla="*/ 4455196 w 7106314"/>
              <a:gd name="connsiteY3795" fmla="*/ 4908215 h 6019653"/>
              <a:gd name="connsiteX3796" fmla="*/ 4476844 w 7106314"/>
              <a:gd name="connsiteY3796" fmla="*/ 4926214 h 6019653"/>
              <a:gd name="connsiteX3797" fmla="*/ 4501377 w 7106314"/>
              <a:gd name="connsiteY3797" fmla="*/ 4944213 h 6019653"/>
              <a:gd name="connsiteX3798" fmla="*/ 4524469 w 7106314"/>
              <a:gd name="connsiteY3798" fmla="*/ 4957713 h 6019653"/>
              <a:gd name="connsiteX3799" fmla="*/ 4549003 w 7106314"/>
              <a:gd name="connsiteY3799" fmla="*/ 4965212 h 6019653"/>
              <a:gd name="connsiteX3800" fmla="*/ 4563435 w 7106314"/>
              <a:gd name="connsiteY3800" fmla="*/ 4971211 h 6019653"/>
              <a:gd name="connsiteX3801" fmla="*/ 4576423 w 7106314"/>
              <a:gd name="connsiteY3801" fmla="*/ 4978712 h 6019653"/>
              <a:gd name="connsiteX3802" fmla="*/ 4589412 w 7106314"/>
              <a:gd name="connsiteY3802" fmla="*/ 4987711 h 6019653"/>
              <a:gd name="connsiteX3803" fmla="*/ 4589412 w 7106314"/>
              <a:gd name="connsiteY3803" fmla="*/ 4989210 h 6019653"/>
              <a:gd name="connsiteX3804" fmla="*/ 4586525 w 7106314"/>
              <a:gd name="connsiteY3804" fmla="*/ 4992210 h 6019653"/>
              <a:gd name="connsiteX3805" fmla="*/ 4557662 w 7106314"/>
              <a:gd name="connsiteY3805" fmla="*/ 4984711 h 6019653"/>
              <a:gd name="connsiteX3806" fmla="*/ 4530241 w 7106314"/>
              <a:gd name="connsiteY3806" fmla="*/ 4977211 h 6019653"/>
              <a:gd name="connsiteX3807" fmla="*/ 4504264 w 7106314"/>
              <a:gd name="connsiteY3807" fmla="*/ 4965212 h 6019653"/>
              <a:gd name="connsiteX3808" fmla="*/ 4482617 w 7106314"/>
              <a:gd name="connsiteY3808" fmla="*/ 4944213 h 6019653"/>
              <a:gd name="connsiteX3809" fmla="*/ 4479731 w 7106314"/>
              <a:gd name="connsiteY3809" fmla="*/ 4942714 h 6019653"/>
              <a:gd name="connsiteX3810" fmla="*/ 4475401 w 7106314"/>
              <a:gd name="connsiteY3810" fmla="*/ 4938213 h 6019653"/>
              <a:gd name="connsiteX3811" fmla="*/ 4469627 w 7106314"/>
              <a:gd name="connsiteY3811" fmla="*/ 4938213 h 6019653"/>
              <a:gd name="connsiteX3812" fmla="*/ 4455196 w 7106314"/>
              <a:gd name="connsiteY3812" fmla="*/ 4936714 h 6019653"/>
              <a:gd name="connsiteX3813" fmla="*/ 4446537 w 7106314"/>
              <a:gd name="connsiteY3813" fmla="*/ 4930714 h 6019653"/>
              <a:gd name="connsiteX3814" fmla="*/ 4436435 w 7106314"/>
              <a:gd name="connsiteY3814" fmla="*/ 4920214 h 6019653"/>
              <a:gd name="connsiteX3815" fmla="*/ 4432105 w 7106314"/>
              <a:gd name="connsiteY3815" fmla="*/ 4918715 h 6019653"/>
              <a:gd name="connsiteX3816" fmla="*/ 4427776 w 7106314"/>
              <a:gd name="connsiteY3816" fmla="*/ 4914215 h 6019653"/>
              <a:gd name="connsiteX3817" fmla="*/ 4424889 w 7106314"/>
              <a:gd name="connsiteY3817" fmla="*/ 4914215 h 6019653"/>
              <a:gd name="connsiteX3818" fmla="*/ 4422003 w 7106314"/>
              <a:gd name="connsiteY3818" fmla="*/ 4914215 h 6019653"/>
              <a:gd name="connsiteX3819" fmla="*/ 4416231 w 7106314"/>
              <a:gd name="connsiteY3819" fmla="*/ 4915715 h 6019653"/>
              <a:gd name="connsiteX3820" fmla="*/ 4410458 w 7106314"/>
              <a:gd name="connsiteY3820" fmla="*/ 4915715 h 6019653"/>
              <a:gd name="connsiteX3821" fmla="*/ 4407571 w 7106314"/>
              <a:gd name="connsiteY3821" fmla="*/ 4914215 h 6019653"/>
              <a:gd name="connsiteX3822" fmla="*/ 4403241 w 7106314"/>
              <a:gd name="connsiteY3822" fmla="*/ 4912715 h 6019653"/>
              <a:gd name="connsiteX3823" fmla="*/ 4398913 w 7106314"/>
              <a:gd name="connsiteY3823" fmla="*/ 4908215 h 6019653"/>
              <a:gd name="connsiteX3824" fmla="*/ 4394583 w 7106314"/>
              <a:gd name="connsiteY3824" fmla="*/ 4906716 h 6019653"/>
              <a:gd name="connsiteX3825" fmla="*/ 4391696 w 7106314"/>
              <a:gd name="connsiteY3825" fmla="*/ 4902215 h 6019653"/>
              <a:gd name="connsiteX3826" fmla="*/ 4385923 w 7106314"/>
              <a:gd name="connsiteY3826" fmla="*/ 4896216 h 6019653"/>
              <a:gd name="connsiteX3827" fmla="*/ 4381595 w 7106314"/>
              <a:gd name="connsiteY3827" fmla="*/ 4890216 h 6019653"/>
              <a:gd name="connsiteX3828" fmla="*/ 4375821 w 7106314"/>
              <a:gd name="connsiteY3828" fmla="*/ 4885717 h 6019653"/>
              <a:gd name="connsiteX3829" fmla="*/ 4364276 w 7106314"/>
              <a:gd name="connsiteY3829" fmla="*/ 4875217 h 6019653"/>
              <a:gd name="connsiteX3830" fmla="*/ 4354173 w 7106314"/>
              <a:gd name="connsiteY3830" fmla="*/ 4878217 h 6019653"/>
              <a:gd name="connsiteX3831" fmla="*/ 4344071 w 7106314"/>
              <a:gd name="connsiteY3831" fmla="*/ 4890216 h 6019653"/>
              <a:gd name="connsiteX3832" fmla="*/ 4306821 w 7106314"/>
              <a:gd name="connsiteY3832" fmla="*/ 4870858 h 6019653"/>
              <a:gd name="connsiteX3833" fmla="*/ 4300670 w 7106314"/>
              <a:gd name="connsiteY3833" fmla="*/ 4868728 h 6019653"/>
              <a:gd name="connsiteX3834" fmla="*/ 4283352 w 7106314"/>
              <a:gd name="connsiteY3834" fmla="*/ 4859728 h 6019653"/>
              <a:gd name="connsiteX3835" fmla="*/ 4263147 w 7106314"/>
              <a:gd name="connsiteY3835" fmla="*/ 4852229 h 6019653"/>
              <a:gd name="connsiteX3836" fmla="*/ 4242943 w 7106314"/>
              <a:gd name="connsiteY3836" fmla="*/ 4843230 h 6019653"/>
              <a:gd name="connsiteX3837" fmla="*/ 4225625 w 7106314"/>
              <a:gd name="connsiteY3837" fmla="*/ 4834230 h 6019653"/>
              <a:gd name="connsiteX3838" fmla="*/ 4208307 w 7106314"/>
              <a:gd name="connsiteY3838" fmla="*/ 4820730 h 6019653"/>
              <a:gd name="connsiteX3839" fmla="*/ 4158530 w 7106314"/>
              <a:gd name="connsiteY3839" fmla="*/ 4787679 h 6019653"/>
              <a:gd name="connsiteX3840" fmla="*/ 4156459 w 7106314"/>
              <a:gd name="connsiteY3840" fmla="*/ 4786722 h 6019653"/>
              <a:gd name="connsiteX3841" fmla="*/ 4156202 w 7106314"/>
              <a:gd name="connsiteY3841" fmla="*/ 4786545 h 6019653"/>
              <a:gd name="connsiteX3842" fmla="*/ 4153466 w 7106314"/>
              <a:gd name="connsiteY3842" fmla="*/ 4792233 h 6019653"/>
              <a:gd name="connsiteX3843" fmla="*/ 4152023 w 7106314"/>
              <a:gd name="connsiteY3843" fmla="*/ 4796732 h 6019653"/>
              <a:gd name="connsiteX3844" fmla="*/ 4152023 w 7106314"/>
              <a:gd name="connsiteY3844" fmla="*/ 4801232 h 6019653"/>
              <a:gd name="connsiteX3845" fmla="*/ 4153466 w 7106314"/>
              <a:gd name="connsiteY3845" fmla="*/ 4805731 h 6019653"/>
              <a:gd name="connsiteX3846" fmla="*/ 4156352 w 7106314"/>
              <a:gd name="connsiteY3846" fmla="*/ 4807232 h 6019653"/>
              <a:gd name="connsiteX3847" fmla="*/ 4159239 w 7106314"/>
              <a:gd name="connsiteY3847" fmla="*/ 4808731 h 6019653"/>
              <a:gd name="connsiteX3848" fmla="*/ 4163569 w 7106314"/>
              <a:gd name="connsiteY3848" fmla="*/ 4811731 h 6019653"/>
              <a:gd name="connsiteX3849" fmla="*/ 4173670 w 7106314"/>
              <a:gd name="connsiteY3849" fmla="*/ 4814731 h 6019653"/>
              <a:gd name="connsiteX3850" fmla="*/ 4183773 w 7106314"/>
              <a:gd name="connsiteY3850" fmla="*/ 4820730 h 6019653"/>
              <a:gd name="connsiteX3851" fmla="*/ 4190989 w 7106314"/>
              <a:gd name="connsiteY3851" fmla="*/ 4825231 h 6019653"/>
              <a:gd name="connsiteX3852" fmla="*/ 4201091 w 7106314"/>
              <a:gd name="connsiteY3852" fmla="*/ 4831230 h 6019653"/>
              <a:gd name="connsiteX3853" fmla="*/ 4208307 w 7106314"/>
              <a:gd name="connsiteY3853" fmla="*/ 4837230 h 6019653"/>
              <a:gd name="connsiteX3854" fmla="*/ 4216965 w 7106314"/>
              <a:gd name="connsiteY3854" fmla="*/ 4843230 h 6019653"/>
              <a:gd name="connsiteX3855" fmla="*/ 4290568 w 7106314"/>
              <a:gd name="connsiteY3855" fmla="*/ 4888227 h 6019653"/>
              <a:gd name="connsiteX3856" fmla="*/ 4296341 w 7106314"/>
              <a:gd name="connsiteY3856" fmla="*/ 4889727 h 6019653"/>
              <a:gd name="connsiteX3857" fmla="*/ 4300670 w 7106314"/>
              <a:gd name="connsiteY3857" fmla="*/ 4892726 h 6019653"/>
              <a:gd name="connsiteX3858" fmla="*/ 4306443 w 7106314"/>
              <a:gd name="connsiteY3858" fmla="*/ 4897227 h 6019653"/>
              <a:gd name="connsiteX3859" fmla="*/ 4310773 w 7106314"/>
              <a:gd name="connsiteY3859" fmla="*/ 4900226 h 6019653"/>
              <a:gd name="connsiteX3860" fmla="*/ 4312215 w 7106314"/>
              <a:gd name="connsiteY3860" fmla="*/ 4906226 h 6019653"/>
              <a:gd name="connsiteX3861" fmla="*/ 4313659 w 7106314"/>
              <a:gd name="connsiteY3861" fmla="*/ 4912226 h 6019653"/>
              <a:gd name="connsiteX3862" fmla="*/ 4316545 w 7106314"/>
              <a:gd name="connsiteY3862" fmla="*/ 4916725 h 6019653"/>
              <a:gd name="connsiteX3863" fmla="*/ 4317988 w 7106314"/>
              <a:gd name="connsiteY3863" fmla="*/ 4921225 h 6019653"/>
              <a:gd name="connsiteX3864" fmla="*/ 4322318 w 7106314"/>
              <a:gd name="connsiteY3864" fmla="*/ 4925725 h 6019653"/>
              <a:gd name="connsiteX3865" fmla="*/ 4325205 w 7106314"/>
              <a:gd name="connsiteY3865" fmla="*/ 4927225 h 6019653"/>
              <a:gd name="connsiteX3866" fmla="*/ 4338193 w 7106314"/>
              <a:gd name="connsiteY3866" fmla="*/ 4937724 h 6019653"/>
              <a:gd name="connsiteX3867" fmla="*/ 4346851 w 7106314"/>
              <a:gd name="connsiteY3867" fmla="*/ 4949723 h 6019653"/>
              <a:gd name="connsiteX3868" fmla="*/ 4352625 w 7106314"/>
              <a:gd name="connsiteY3868" fmla="*/ 4963223 h 6019653"/>
              <a:gd name="connsiteX3869" fmla="*/ 4346851 w 7106314"/>
              <a:gd name="connsiteY3869" fmla="*/ 4972222 h 6019653"/>
              <a:gd name="connsiteX3870" fmla="*/ 4343965 w 7106314"/>
              <a:gd name="connsiteY3870" fmla="*/ 4981222 h 6019653"/>
              <a:gd name="connsiteX3871" fmla="*/ 4338193 w 7106314"/>
              <a:gd name="connsiteY3871" fmla="*/ 4990221 h 6019653"/>
              <a:gd name="connsiteX3872" fmla="*/ 4329533 w 7106314"/>
              <a:gd name="connsiteY3872" fmla="*/ 4996221 h 6019653"/>
              <a:gd name="connsiteX3873" fmla="*/ 4316545 w 7106314"/>
              <a:gd name="connsiteY3873" fmla="*/ 4996221 h 6019653"/>
              <a:gd name="connsiteX3874" fmla="*/ 4329533 w 7106314"/>
              <a:gd name="connsiteY3874" fmla="*/ 5009720 h 6019653"/>
              <a:gd name="connsiteX3875" fmla="*/ 4338193 w 7106314"/>
              <a:gd name="connsiteY3875" fmla="*/ 5026219 h 6019653"/>
              <a:gd name="connsiteX3876" fmla="*/ 4345409 w 7106314"/>
              <a:gd name="connsiteY3876" fmla="*/ 5044218 h 6019653"/>
              <a:gd name="connsiteX3877" fmla="*/ 4352625 w 7106314"/>
              <a:gd name="connsiteY3877" fmla="*/ 5063717 h 6019653"/>
              <a:gd name="connsiteX3878" fmla="*/ 4292011 w 7106314"/>
              <a:gd name="connsiteY3878" fmla="*/ 5029219 h 6019653"/>
              <a:gd name="connsiteX3879" fmla="*/ 4229955 w 7106314"/>
              <a:gd name="connsiteY3879" fmla="*/ 4994721 h 6019653"/>
              <a:gd name="connsiteX3880" fmla="*/ 4234284 w 7106314"/>
              <a:gd name="connsiteY3880" fmla="*/ 5003720 h 6019653"/>
              <a:gd name="connsiteX3881" fmla="*/ 4240057 w 7106314"/>
              <a:gd name="connsiteY3881" fmla="*/ 5012720 h 6019653"/>
              <a:gd name="connsiteX3882" fmla="*/ 4242943 w 7106314"/>
              <a:gd name="connsiteY3882" fmla="*/ 5023220 h 6019653"/>
              <a:gd name="connsiteX3883" fmla="*/ 4241500 w 7106314"/>
              <a:gd name="connsiteY3883" fmla="*/ 5032219 h 6019653"/>
              <a:gd name="connsiteX3884" fmla="*/ 4234284 w 7106314"/>
              <a:gd name="connsiteY3884" fmla="*/ 5035219 h 6019653"/>
              <a:gd name="connsiteX3885" fmla="*/ 4224182 w 7106314"/>
              <a:gd name="connsiteY3885" fmla="*/ 5035219 h 6019653"/>
              <a:gd name="connsiteX3886" fmla="*/ 4235727 w 7106314"/>
              <a:gd name="connsiteY3886" fmla="*/ 5059218 h 6019653"/>
              <a:gd name="connsiteX3887" fmla="*/ 4250159 w 7106314"/>
              <a:gd name="connsiteY3887" fmla="*/ 5077217 h 6019653"/>
              <a:gd name="connsiteX3888" fmla="*/ 4267477 w 7106314"/>
              <a:gd name="connsiteY3888" fmla="*/ 5095216 h 6019653"/>
              <a:gd name="connsiteX3889" fmla="*/ 4280465 w 7106314"/>
              <a:gd name="connsiteY3889" fmla="*/ 5116214 h 6019653"/>
              <a:gd name="connsiteX3890" fmla="*/ 4286238 w 7106314"/>
              <a:gd name="connsiteY3890" fmla="*/ 5135713 h 6019653"/>
              <a:gd name="connsiteX3891" fmla="*/ 4283352 w 7106314"/>
              <a:gd name="connsiteY3891" fmla="*/ 5161212 h 6019653"/>
              <a:gd name="connsiteX3892" fmla="*/ 4274693 w 7106314"/>
              <a:gd name="connsiteY3892" fmla="*/ 5158212 h 6019653"/>
              <a:gd name="connsiteX3893" fmla="*/ 4268920 w 7106314"/>
              <a:gd name="connsiteY3893" fmla="*/ 5155212 h 6019653"/>
              <a:gd name="connsiteX3894" fmla="*/ 4264591 w 7106314"/>
              <a:gd name="connsiteY3894" fmla="*/ 5150712 h 6019653"/>
              <a:gd name="connsiteX3895" fmla="*/ 4261705 w 7106314"/>
              <a:gd name="connsiteY3895" fmla="*/ 5144712 h 6019653"/>
              <a:gd name="connsiteX3896" fmla="*/ 4258818 w 7106314"/>
              <a:gd name="connsiteY3896" fmla="*/ 5138713 h 6019653"/>
              <a:gd name="connsiteX3897" fmla="*/ 4258818 w 7106314"/>
              <a:gd name="connsiteY3897" fmla="*/ 5132713 h 6019653"/>
              <a:gd name="connsiteX3898" fmla="*/ 4257375 w 7106314"/>
              <a:gd name="connsiteY3898" fmla="*/ 5126713 h 6019653"/>
              <a:gd name="connsiteX3899" fmla="*/ 4253045 w 7106314"/>
              <a:gd name="connsiteY3899" fmla="*/ 5120714 h 6019653"/>
              <a:gd name="connsiteX3900" fmla="*/ 4250159 w 7106314"/>
              <a:gd name="connsiteY3900" fmla="*/ 5117714 h 6019653"/>
              <a:gd name="connsiteX3901" fmla="*/ 4242943 w 7106314"/>
              <a:gd name="connsiteY3901" fmla="*/ 5113215 h 6019653"/>
              <a:gd name="connsiteX3902" fmla="*/ 4222739 w 7106314"/>
              <a:gd name="connsiteY3902" fmla="*/ 5098215 h 6019653"/>
              <a:gd name="connsiteX3903" fmla="*/ 4198205 w 7106314"/>
              <a:gd name="connsiteY3903" fmla="*/ 5078716 h 6019653"/>
              <a:gd name="connsiteX3904" fmla="*/ 4175114 w 7106314"/>
              <a:gd name="connsiteY3904" fmla="*/ 5063717 h 6019653"/>
              <a:gd name="connsiteX3905" fmla="*/ 4149137 w 7106314"/>
              <a:gd name="connsiteY3905" fmla="*/ 5053218 h 6019653"/>
              <a:gd name="connsiteX3906" fmla="*/ 4146250 w 7106314"/>
              <a:gd name="connsiteY3906" fmla="*/ 5050218 h 6019653"/>
              <a:gd name="connsiteX3907" fmla="*/ 4141920 w 7106314"/>
              <a:gd name="connsiteY3907" fmla="*/ 5047218 h 6019653"/>
              <a:gd name="connsiteX3908" fmla="*/ 4140478 w 7106314"/>
              <a:gd name="connsiteY3908" fmla="*/ 5042718 h 6019653"/>
              <a:gd name="connsiteX3909" fmla="*/ 4134705 w 7106314"/>
              <a:gd name="connsiteY3909" fmla="*/ 5038219 h 6019653"/>
              <a:gd name="connsiteX3910" fmla="*/ 4130375 w 7106314"/>
              <a:gd name="connsiteY3910" fmla="*/ 5036718 h 6019653"/>
              <a:gd name="connsiteX3911" fmla="*/ 4126046 w 7106314"/>
              <a:gd name="connsiteY3911" fmla="*/ 5035219 h 6019653"/>
              <a:gd name="connsiteX3912" fmla="*/ 4108728 w 7106314"/>
              <a:gd name="connsiteY3912" fmla="*/ 5026219 h 6019653"/>
              <a:gd name="connsiteX3913" fmla="*/ 4095739 w 7106314"/>
              <a:gd name="connsiteY3913" fmla="*/ 5014220 h 6019653"/>
              <a:gd name="connsiteX3914" fmla="*/ 4081307 w 7106314"/>
              <a:gd name="connsiteY3914" fmla="*/ 5003720 h 6019653"/>
              <a:gd name="connsiteX3915" fmla="*/ 4063989 w 7106314"/>
              <a:gd name="connsiteY3915" fmla="*/ 4990221 h 6019653"/>
              <a:gd name="connsiteX3916" fmla="*/ 4048114 w 7106314"/>
              <a:gd name="connsiteY3916" fmla="*/ 4978222 h 6019653"/>
              <a:gd name="connsiteX3917" fmla="*/ 4032239 w 7106314"/>
              <a:gd name="connsiteY3917" fmla="*/ 4963223 h 6019653"/>
              <a:gd name="connsiteX3918" fmla="*/ 4013478 w 7106314"/>
              <a:gd name="connsiteY3918" fmla="*/ 4957223 h 6019653"/>
              <a:gd name="connsiteX3919" fmla="*/ 4007705 w 7106314"/>
              <a:gd name="connsiteY3919" fmla="*/ 4955723 h 6019653"/>
              <a:gd name="connsiteX3920" fmla="*/ 4001933 w 7106314"/>
              <a:gd name="connsiteY3920" fmla="*/ 4952723 h 6019653"/>
              <a:gd name="connsiteX3921" fmla="*/ 3994716 w 7106314"/>
              <a:gd name="connsiteY3921" fmla="*/ 4951224 h 6019653"/>
              <a:gd name="connsiteX3922" fmla="*/ 3991830 w 7106314"/>
              <a:gd name="connsiteY3922" fmla="*/ 4949723 h 6019653"/>
              <a:gd name="connsiteX3923" fmla="*/ 3986057 w 7106314"/>
              <a:gd name="connsiteY3923" fmla="*/ 4945224 h 6019653"/>
              <a:gd name="connsiteX3924" fmla="*/ 3983171 w 7106314"/>
              <a:gd name="connsiteY3924" fmla="*/ 4939224 h 6019653"/>
              <a:gd name="connsiteX3925" fmla="*/ 3981728 w 7106314"/>
              <a:gd name="connsiteY3925" fmla="*/ 4931724 h 6019653"/>
              <a:gd name="connsiteX3926" fmla="*/ 3970183 w 7106314"/>
              <a:gd name="connsiteY3926" fmla="*/ 4927225 h 6019653"/>
              <a:gd name="connsiteX3927" fmla="*/ 3961523 w 7106314"/>
              <a:gd name="connsiteY3927" fmla="*/ 4916725 h 6019653"/>
              <a:gd name="connsiteX3928" fmla="*/ 3955751 w 7106314"/>
              <a:gd name="connsiteY3928" fmla="*/ 4906226 h 6019653"/>
              <a:gd name="connsiteX3929" fmla="*/ 3947092 w 7106314"/>
              <a:gd name="connsiteY3929" fmla="*/ 4898726 h 6019653"/>
              <a:gd name="connsiteX3930" fmla="*/ 3932660 w 7106314"/>
              <a:gd name="connsiteY3930" fmla="*/ 4897227 h 6019653"/>
              <a:gd name="connsiteX3931" fmla="*/ 3928330 w 7106314"/>
              <a:gd name="connsiteY3931" fmla="*/ 4894227 h 6019653"/>
              <a:gd name="connsiteX3932" fmla="*/ 3922557 w 7106314"/>
              <a:gd name="connsiteY3932" fmla="*/ 4889727 h 6019653"/>
              <a:gd name="connsiteX3933" fmla="*/ 3916785 w 7106314"/>
              <a:gd name="connsiteY3933" fmla="*/ 4883727 h 6019653"/>
              <a:gd name="connsiteX3934" fmla="*/ 3911012 w 7106314"/>
              <a:gd name="connsiteY3934" fmla="*/ 4880727 h 6019653"/>
              <a:gd name="connsiteX3935" fmla="*/ 3905239 w 7106314"/>
              <a:gd name="connsiteY3935" fmla="*/ 4876228 h 6019653"/>
              <a:gd name="connsiteX3936" fmla="*/ 3899467 w 7106314"/>
              <a:gd name="connsiteY3936" fmla="*/ 4874727 h 6019653"/>
              <a:gd name="connsiteX3937" fmla="*/ 3893694 w 7106314"/>
              <a:gd name="connsiteY3937" fmla="*/ 4874727 h 6019653"/>
              <a:gd name="connsiteX3938" fmla="*/ 3887921 w 7106314"/>
              <a:gd name="connsiteY3938" fmla="*/ 4876228 h 6019653"/>
              <a:gd name="connsiteX3939" fmla="*/ 3882148 w 7106314"/>
              <a:gd name="connsiteY3939" fmla="*/ 4882227 h 6019653"/>
              <a:gd name="connsiteX3940" fmla="*/ 3889365 w 7106314"/>
              <a:gd name="connsiteY3940" fmla="*/ 4888227 h 6019653"/>
              <a:gd name="connsiteX3941" fmla="*/ 3895137 w 7106314"/>
              <a:gd name="connsiteY3941" fmla="*/ 4892726 h 6019653"/>
              <a:gd name="connsiteX3942" fmla="*/ 3903797 w 7106314"/>
              <a:gd name="connsiteY3942" fmla="*/ 4897227 h 6019653"/>
              <a:gd name="connsiteX3943" fmla="*/ 3932660 w 7106314"/>
              <a:gd name="connsiteY3943" fmla="*/ 4915226 h 6019653"/>
              <a:gd name="connsiteX3944" fmla="*/ 3958637 w 7106314"/>
              <a:gd name="connsiteY3944" fmla="*/ 4937724 h 6019653"/>
              <a:gd name="connsiteX3945" fmla="*/ 3986057 w 7106314"/>
              <a:gd name="connsiteY3945" fmla="*/ 4960223 h 6019653"/>
              <a:gd name="connsiteX3946" fmla="*/ 4036569 w 7106314"/>
              <a:gd name="connsiteY3946" fmla="*/ 4996221 h 6019653"/>
              <a:gd name="connsiteX3947" fmla="*/ 4048114 w 7106314"/>
              <a:gd name="connsiteY3947" fmla="*/ 5002221 h 6019653"/>
              <a:gd name="connsiteX3948" fmla="*/ 4058216 w 7106314"/>
              <a:gd name="connsiteY3948" fmla="*/ 5009720 h 6019653"/>
              <a:gd name="connsiteX3949" fmla="*/ 4068319 w 7106314"/>
              <a:gd name="connsiteY3949" fmla="*/ 5018719 h 6019653"/>
              <a:gd name="connsiteX3950" fmla="*/ 4076978 w 7106314"/>
              <a:gd name="connsiteY3950" fmla="*/ 5029219 h 6019653"/>
              <a:gd name="connsiteX3951" fmla="*/ 4087079 w 7106314"/>
              <a:gd name="connsiteY3951" fmla="*/ 5036718 h 6019653"/>
              <a:gd name="connsiteX3952" fmla="*/ 4102955 w 7106314"/>
              <a:gd name="connsiteY3952" fmla="*/ 5038219 h 6019653"/>
              <a:gd name="connsiteX3953" fmla="*/ 4097182 w 7106314"/>
              <a:gd name="connsiteY3953" fmla="*/ 5042718 h 6019653"/>
              <a:gd name="connsiteX3954" fmla="*/ 4091409 w 7106314"/>
              <a:gd name="connsiteY3954" fmla="*/ 5047218 h 6019653"/>
              <a:gd name="connsiteX3955" fmla="*/ 4085637 w 7106314"/>
              <a:gd name="connsiteY3955" fmla="*/ 5048718 h 6019653"/>
              <a:gd name="connsiteX3956" fmla="*/ 4079864 w 7106314"/>
              <a:gd name="connsiteY3956" fmla="*/ 5047218 h 6019653"/>
              <a:gd name="connsiteX3957" fmla="*/ 4074091 w 7106314"/>
              <a:gd name="connsiteY3957" fmla="*/ 5042718 h 6019653"/>
              <a:gd name="connsiteX3958" fmla="*/ 4059660 w 7106314"/>
              <a:gd name="connsiteY3958" fmla="*/ 5032219 h 6019653"/>
              <a:gd name="connsiteX3959" fmla="*/ 4043784 w 7106314"/>
              <a:gd name="connsiteY3959" fmla="*/ 5023220 h 6019653"/>
              <a:gd name="connsiteX3960" fmla="*/ 4032239 w 7106314"/>
              <a:gd name="connsiteY3960" fmla="*/ 5008220 h 6019653"/>
              <a:gd name="connsiteX3961" fmla="*/ 4030796 w 7106314"/>
              <a:gd name="connsiteY3961" fmla="*/ 5006720 h 6019653"/>
              <a:gd name="connsiteX3962" fmla="*/ 4027910 w 7106314"/>
              <a:gd name="connsiteY3962" fmla="*/ 5002221 h 6019653"/>
              <a:gd name="connsiteX3963" fmla="*/ 4026466 w 7106314"/>
              <a:gd name="connsiteY3963" fmla="*/ 5002221 h 6019653"/>
              <a:gd name="connsiteX3964" fmla="*/ 4007705 w 7106314"/>
              <a:gd name="connsiteY3964" fmla="*/ 4996221 h 6019653"/>
              <a:gd name="connsiteX3965" fmla="*/ 3988943 w 7106314"/>
              <a:gd name="connsiteY3965" fmla="*/ 4985721 h 6019653"/>
              <a:gd name="connsiteX3966" fmla="*/ 3975955 w 7106314"/>
              <a:gd name="connsiteY3966" fmla="*/ 4972222 h 6019653"/>
              <a:gd name="connsiteX3967" fmla="*/ 3960080 w 7106314"/>
              <a:gd name="connsiteY3967" fmla="*/ 4960223 h 6019653"/>
              <a:gd name="connsiteX3968" fmla="*/ 3913898 w 7106314"/>
              <a:gd name="connsiteY3968" fmla="*/ 4927225 h 6019653"/>
              <a:gd name="connsiteX3969" fmla="*/ 3867717 w 7106314"/>
              <a:gd name="connsiteY3969" fmla="*/ 4894227 h 6019653"/>
              <a:gd name="connsiteX3970" fmla="*/ 3861944 w 7106314"/>
              <a:gd name="connsiteY3970" fmla="*/ 4892726 h 6019653"/>
              <a:gd name="connsiteX3971" fmla="*/ 3854729 w 7106314"/>
              <a:gd name="connsiteY3971" fmla="*/ 4889727 h 6019653"/>
              <a:gd name="connsiteX3972" fmla="*/ 3847512 w 7106314"/>
              <a:gd name="connsiteY3972" fmla="*/ 4889727 h 6019653"/>
              <a:gd name="connsiteX3973" fmla="*/ 3866274 w 7106314"/>
              <a:gd name="connsiteY3973" fmla="*/ 4909226 h 6019653"/>
              <a:gd name="connsiteX3974" fmla="*/ 3895137 w 7106314"/>
              <a:gd name="connsiteY3974" fmla="*/ 4939224 h 6019653"/>
              <a:gd name="connsiteX3975" fmla="*/ 3898024 w 7106314"/>
              <a:gd name="connsiteY3975" fmla="*/ 4940724 h 6019653"/>
              <a:gd name="connsiteX3976" fmla="*/ 3898024 w 7106314"/>
              <a:gd name="connsiteY3976" fmla="*/ 4943724 h 6019653"/>
              <a:gd name="connsiteX3977" fmla="*/ 3899467 w 7106314"/>
              <a:gd name="connsiteY3977" fmla="*/ 4945224 h 6019653"/>
              <a:gd name="connsiteX3978" fmla="*/ 3911012 w 7106314"/>
              <a:gd name="connsiteY3978" fmla="*/ 4949723 h 6019653"/>
              <a:gd name="connsiteX3979" fmla="*/ 3921115 w 7106314"/>
              <a:gd name="connsiteY3979" fmla="*/ 4960223 h 6019653"/>
              <a:gd name="connsiteX3980" fmla="*/ 3931217 w 7106314"/>
              <a:gd name="connsiteY3980" fmla="*/ 4969223 h 6019653"/>
              <a:gd name="connsiteX3981" fmla="*/ 3941319 w 7106314"/>
              <a:gd name="connsiteY3981" fmla="*/ 4978222 h 6019653"/>
              <a:gd name="connsiteX3982" fmla="*/ 3964410 w 7106314"/>
              <a:gd name="connsiteY3982" fmla="*/ 4991721 h 6019653"/>
              <a:gd name="connsiteX3983" fmla="*/ 3987501 w 7106314"/>
              <a:gd name="connsiteY3983" fmla="*/ 5009720 h 6019653"/>
              <a:gd name="connsiteX3984" fmla="*/ 4035125 w 7106314"/>
              <a:gd name="connsiteY3984" fmla="*/ 5041219 h 6019653"/>
              <a:gd name="connsiteX3985" fmla="*/ 4101511 w 7106314"/>
              <a:gd name="connsiteY3985" fmla="*/ 5092216 h 6019653"/>
              <a:gd name="connsiteX3986" fmla="*/ 4097182 w 7106314"/>
              <a:gd name="connsiteY3986" fmla="*/ 5092216 h 6019653"/>
              <a:gd name="connsiteX3987" fmla="*/ 4091409 w 7106314"/>
              <a:gd name="connsiteY3987" fmla="*/ 5092216 h 6019653"/>
              <a:gd name="connsiteX3988" fmla="*/ 4085637 w 7106314"/>
              <a:gd name="connsiteY3988" fmla="*/ 5093715 h 6019653"/>
              <a:gd name="connsiteX3989" fmla="*/ 4091409 w 7106314"/>
              <a:gd name="connsiteY3989" fmla="*/ 5098215 h 6019653"/>
              <a:gd name="connsiteX3990" fmla="*/ 4097182 w 7106314"/>
              <a:gd name="connsiteY3990" fmla="*/ 5101215 h 6019653"/>
              <a:gd name="connsiteX3991" fmla="*/ 4101511 w 7106314"/>
              <a:gd name="connsiteY3991" fmla="*/ 5104215 h 6019653"/>
              <a:gd name="connsiteX3992" fmla="*/ 4104398 w 7106314"/>
              <a:gd name="connsiteY3992" fmla="*/ 5107215 h 6019653"/>
              <a:gd name="connsiteX3993" fmla="*/ 4087079 w 7106314"/>
              <a:gd name="connsiteY3993" fmla="*/ 5107215 h 6019653"/>
              <a:gd name="connsiteX3994" fmla="*/ 4071205 w 7106314"/>
              <a:gd name="connsiteY3994" fmla="*/ 5101215 h 6019653"/>
              <a:gd name="connsiteX3995" fmla="*/ 4036569 w 7106314"/>
              <a:gd name="connsiteY3995" fmla="*/ 5077217 h 6019653"/>
              <a:gd name="connsiteX3996" fmla="*/ 3999046 w 7106314"/>
              <a:gd name="connsiteY3996" fmla="*/ 5053218 h 6019653"/>
              <a:gd name="connsiteX3997" fmla="*/ 3965853 w 7106314"/>
              <a:gd name="connsiteY3997" fmla="*/ 5026219 h 6019653"/>
              <a:gd name="connsiteX3998" fmla="*/ 3942762 w 7106314"/>
              <a:gd name="connsiteY3998" fmla="*/ 5009720 h 6019653"/>
              <a:gd name="connsiteX3999" fmla="*/ 3919671 w 7106314"/>
              <a:gd name="connsiteY3999" fmla="*/ 4996221 h 6019653"/>
              <a:gd name="connsiteX4000" fmla="*/ 3898024 w 7106314"/>
              <a:gd name="connsiteY4000" fmla="*/ 4979722 h 6019653"/>
              <a:gd name="connsiteX4001" fmla="*/ 3895137 w 7106314"/>
              <a:gd name="connsiteY4001" fmla="*/ 4979722 h 6019653"/>
              <a:gd name="connsiteX4002" fmla="*/ 3892251 w 7106314"/>
              <a:gd name="connsiteY4002" fmla="*/ 4979722 h 6019653"/>
              <a:gd name="connsiteX4003" fmla="*/ 3886478 w 7106314"/>
              <a:gd name="connsiteY4003" fmla="*/ 4981222 h 6019653"/>
              <a:gd name="connsiteX4004" fmla="*/ 3895137 w 7106314"/>
              <a:gd name="connsiteY4004" fmla="*/ 4991721 h 6019653"/>
              <a:gd name="connsiteX4005" fmla="*/ 3908125 w 7106314"/>
              <a:gd name="connsiteY4005" fmla="*/ 5002221 h 6019653"/>
              <a:gd name="connsiteX4006" fmla="*/ 3954307 w 7106314"/>
              <a:gd name="connsiteY4006" fmla="*/ 5042718 h 6019653"/>
              <a:gd name="connsiteX4007" fmla="*/ 3974512 w 7106314"/>
              <a:gd name="connsiteY4007" fmla="*/ 5057717 h 6019653"/>
              <a:gd name="connsiteX4008" fmla="*/ 3994716 w 7106314"/>
              <a:gd name="connsiteY4008" fmla="*/ 5069716 h 6019653"/>
              <a:gd name="connsiteX4009" fmla="*/ 4007705 w 7106314"/>
              <a:gd name="connsiteY4009" fmla="*/ 5075716 h 6019653"/>
              <a:gd name="connsiteX4010" fmla="*/ 4016364 w 7106314"/>
              <a:gd name="connsiteY4010" fmla="*/ 5083216 h 6019653"/>
              <a:gd name="connsiteX4011" fmla="*/ 4026466 w 7106314"/>
              <a:gd name="connsiteY4011" fmla="*/ 5092216 h 6019653"/>
              <a:gd name="connsiteX4012" fmla="*/ 4030796 w 7106314"/>
              <a:gd name="connsiteY4012" fmla="*/ 5105714 h 6019653"/>
              <a:gd name="connsiteX4013" fmla="*/ 4032239 w 7106314"/>
              <a:gd name="connsiteY4013" fmla="*/ 5110215 h 6019653"/>
              <a:gd name="connsiteX4014" fmla="*/ 4036569 w 7106314"/>
              <a:gd name="connsiteY4014" fmla="*/ 5111714 h 6019653"/>
              <a:gd name="connsiteX4015" fmla="*/ 4042341 w 7106314"/>
              <a:gd name="connsiteY4015" fmla="*/ 5116214 h 6019653"/>
              <a:gd name="connsiteX4016" fmla="*/ 4052443 w 7106314"/>
              <a:gd name="connsiteY4016" fmla="*/ 5122214 h 6019653"/>
              <a:gd name="connsiteX4017" fmla="*/ 4063989 w 7106314"/>
              <a:gd name="connsiteY4017" fmla="*/ 5128214 h 6019653"/>
              <a:gd name="connsiteX4018" fmla="*/ 4088523 w 7106314"/>
              <a:gd name="connsiteY4018" fmla="*/ 5140213 h 6019653"/>
              <a:gd name="connsiteX4019" fmla="*/ 4113057 w 7106314"/>
              <a:gd name="connsiteY4019" fmla="*/ 5156712 h 6019653"/>
              <a:gd name="connsiteX4020" fmla="*/ 4134705 w 7106314"/>
              <a:gd name="connsiteY4020" fmla="*/ 5174711 h 6019653"/>
              <a:gd name="connsiteX4021" fmla="*/ 4157796 w 7106314"/>
              <a:gd name="connsiteY4021" fmla="*/ 5192710 h 6019653"/>
              <a:gd name="connsiteX4022" fmla="*/ 4173670 w 7106314"/>
              <a:gd name="connsiteY4022" fmla="*/ 5203209 h 6019653"/>
              <a:gd name="connsiteX4023" fmla="*/ 4192432 w 7106314"/>
              <a:gd name="connsiteY4023" fmla="*/ 5215209 h 6019653"/>
              <a:gd name="connsiteX4024" fmla="*/ 4189546 w 7106314"/>
              <a:gd name="connsiteY4024" fmla="*/ 5195709 h 6019653"/>
              <a:gd name="connsiteX4025" fmla="*/ 4185345 w 7106314"/>
              <a:gd name="connsiteY4025" fmla="*/ 5179700 h 6019653"/>
              <a:gd name="connsiteX4026" fmla="*/ 4198205 w 7106314"/>
              <a:gd name="connsiteY4026" fmla="*/ 5183710 h 6019653"/>
              <a:gd name="connsiteX4027" fmla="*/ 4208307 w 7106314"/>
              <a:gd name="connsiteY4027" fmla="*/ 5192710 h 6019653"/>
              <a:gd name="connsiteX4028" fmla="*/ 4219852 w 7106314"/>
              <a:gd name="connsiteY4028" fmla="*/ 5203209 h 6019653"/>
              <a:gd name="connsiteX4029" fmla="*/ 4222739 w 7106314"/>
              <a:gd name="connsiteY4029" fmla="*/ 5207709 h 6019653"/>
              <a:gd name="connsiteX4030" fmla="*/ 4225625 w 7106314"/>
              <a:gd name="connsiteY4030" fmla="*/ 5210709 h 6019653"/>
              <a:gd name="connsiteX4031" fmla="*/ 4229955 w 7106314"/>
              <a:gd name="connsiteY4031" fmla="*/ 5213708 h 6019653"/>
              <a:gd name="connsiteX4032" fmla="*/ 4234284 w 7106314"/>
              <a:gd name="connsiteY4032" fmla="*/ 5215209 h 6019653"/>
              <a:gd name="connsiteX4033" fmla="*/ 4240057 w 7106314"/>
              <a:gd name="connsiteY4033" fmla="*/ 5218209 h 6019653"/>
              <a:gd name="connsiteX4034" fmla="*/ 4245829 w 7106314"/>
              <a:gd name="connsiteY4034" fmla="*/ 5215209 h 6019653"/>
              <a:gd name="connsiteX4035" fmla="*/ 4250159 w 7106314"/>
              <a:gd name="connsiteY4035" fmla="*/ 5218209 h 6019653"/>
              <a:gd name="connsiteX4036" fmla="*/ 4255932 w 7106314"/>
              <a:gd name="connsiteY4036" fmla="*/ 5219708 h 6019653"/>
              <a:gd name="connsiteX4037" fmla="*/ 4261705 w 7106314"/>
              <a:gd name="connsiteY4037" fmla="*/ 5224208 h 6019653"/>
              <a:gd name="connsiteX4038" fmla="*/ 4264591 w 7106314"/>
              <a:gd name="connsiteY4038" fmla="*/ 5227208 h 6019653"/>
              <a:gd name="connsiteX4039" fmla="*/ 4270363 w 7106314"/>
              <a:gd name="connsiteY4039" fmla="*/ 5233208 h 6019653"/>
              <a:gd name="connsiteX4040" fmla="*/ 4279023 w 7106314"/>
              <a:gd name="connsiteY4040" fmla="*/ 5239207 h 6019653"/>
              <a:gd name="connsiteX4041" fmla="*/ 4284795 w 7106314"/>
              <a:gd name="connsiteY4041" fmla="*/ 5248207 h 6019653"/>
              <a:gd name="connsiteX4042" fmla="*/ 4280465 w 7106314"/>
              <a:gd name="connsiteY4042" fmla="*/ 5254207 h 6019653"/>
              <a:gd name="connsiteX4043" fmla="*/ 4274693 w 7106314"/>
              <a:gd name="connsiteY4043" fmla="*/ 5260206 h 6019653"/>
              <a:gd name="connsiteX4044" fmla="*/ 4251602 w 7106314"/>
              <a:gd name="connsiteY4044" fmla="*/ 5278205 h 6019653"/>
              <a:gd name="connsiteX4045" fmla="*/ 4228511 w 7106314"/>
              <a:gd name="connsiteY4045" fmla="*/ 5299204 h 6019653"/>
              <a:gd name="connsiteX4046" fmla="*/ 4209750 w 7106314"/>
              <a:gd name="connsiteY4046" fmla="*/ 5309703 h 6019653"/>
              <a:gd name="connsiteX4047" fmla="*/ 4192432 w 7106314"/>
              <a:gd name="connsiteY4047" fmla="*/ 5312703 h 6019653"/>
              <a:gd name="connsiteX4048" fmla="*/ 4173670 w 7106314"/>
              <a:gd name="connsiteY4048" fmla="*/ 5309703 h 6019653"/>
              <a:gd name="connsiteX4049" fmla="*/ 4159239 w 7106314"/>
              <a:gd name="connsiteY4049" fmla="*/ 5305204 h 6019653"/>
              <a:gd name="connsiteX4050" fmla="*/ 4147693 w 7106314"/>
              <a:gd name="connsiteY4050" fmla="*/ 5302204 h 6019653"/>
              <a:gd name="connsiteX4051" fmla="*/ 4141920 w 7106314"/>
              <a:gd name="connsiteY4051" fmla="*/ 5300704 h 6019653"/>
              <a:gd name="connsiteX4052" fmla="*/ 4137591 w 7106314"/>
              <a:gd name="connsiteY4052" fmla="*/ 5300704 h 6019653"/>
              <a:gd name="connsiteX4053" fmla="*/ 4134705 w 7106314"/>
              <a:gd name="connsiteY4053" fmla="*/ 5296204 h 6019653"/>
              <a:gd name="connsiteX4054" fmla="*/ 4115943 w 7106314"/>
              <a:gd name="connsiteY4054" fmla="*/ 5284205 h 6019653"/>
              <a:gd name="connsiteX4055" fmla="*/ 4097182 w 7106314"/>
              <a:gd name="connsiteY4055" fmla="*/ 5278205 h 6019653"/>
              <a:gd name="connsiteX4056" fmla="*/ 4075534 w 7106314"/>
              <a:gd name="connsiteY4056" fmla="*/ 5272206 h 6019653"/>
              <a:gd name="connsiteX4057" fmla="*/ 4074091 w 7106314"/>
              <a:gd name="connsiteY4057" fmla="*/ 5272206 h 6019653"/>
              <a:gd name="connsiteX4058" fmla="*/ 4069761 w 7106314"/>
              <a:gd name="connsiteY4058" fmla="*/ 5272206 h 6019653"/>
              <a:gd name="connsiteX4059" fmla="*/ 4069761 w 7106314"/>
              <a:gd name="connsiteY4059" fmla="*/ 5270705 h 6019653"/>
              <a:gd name="connsiteX4060" fmla="*/ 4063989 w 7106314"/>
              <a:gd name="connsiteY4060" fmla="*/ 5260206 h 6019653"/>
              <a:gd name="connsiteX4061" fmla="*/ 4055330 w 7106314"/>
              <a:gd name="connsiteY4061" fmla="*/ 5252706 h 6019653"/>
              <a:gd name="connsiteX4062" fmla="*/ 4048114 w 7106314"/>
              <a:gd name="connsiteY4062" fmla="*/ 5248207 h 6019653"/>
              <a:gd name="connsiteX4063" fmla="*/ 4036569 w 7106314"/>
              <a:gd name="connsiteY4063" fmla="*/ 5243707 h 6019653"/>
              <a:gd name="connsiteX4064" fmla="*/ 4027910 w 7106314"/>
              <a:gd name="connsiteY4064" fmla="*/ 5237707 h 6019653"/>
              <a:gd name="connsiteX4065" fmla="*/ 4020693 w 7106314"/>
              <a:gd name="connsiteY4065" fmla="*/ 5246707 h 6019653"/>
              <a:gd name="connsiteX4066" fmla="*/ 4014921 w 7106314"/>
              <a:gd name="connsiteY4066" fmla="*/ 5252706 h 6019653"/>
              <a:gd name="connsiteX4067" fmla="*/ 4004819 w 7106314"/>
              <a:gd name="connsiteY4067" fmla="*/ 5264706 h 6019653"/>
              <a:gd name="connsiteX4068" fmla="*/ 3993273 w 7106314"/>
              <a:gd name="connsiteY4068" fmla="*/ 5266206 h 6019653"/>
              <a:gd name="connsiteX4069" fmla="*/ 3977398 w 7106314"/>
              <a:gd name="connsiteY4069" fmla="*/ 5260206 h 6019653"/>
              <a:gd name="connsiteX4070" fmla="*/ 3947092 w 7106314"/>
              <a:gd name="connsiteY4070" fmla="*/ 5236208 h 6019653"/>
              <a:gd name="connsiteX4071" fmla="*/ 3913898 w 7106314"/>
              <a:gd name="connsiteY4071" fmla="*/ 5209209 h 6019653"/>
              <a:gd name="connsiteX4072" fmla="*/ 3908125 w 7106314"/>
              <a:gd name="connsiteY4072" fmla="*/ 5203209 h 6019653"/>
              <a:gd name="connsiteX4073" fmla="*/ 3899467 w 7106314"/>
              <a:gd name="connsiteY4073" fmla="*/ 5198709 h 6019653"/>
              <a:gd name="connsiteX4074" fmla="*/ 3893694 w 7106314"/>
              <a:gd name="connsiteY4074" fmla="*/ 5192710 h 6019653"/>
              <a:gd name="connsiteX4075" fmla="*/ 3883592 w 7106314"/>
              <a:gd name="connsiteY4075" fmla="*/ 5185211 h 6019653"/>
              <a:gd name="connsiteX4076" fmla="*/ 3886478 w 7106314"/>
              <a:gd name="connsiteY4076" fmla="*/ 5195709 h 6019653"/>
              <a:gd name="connsiteX4077" fmla="*/ 3886478 w 7106314"/>
              <a:gd name="connsiteY4077" fmla="*/ 5201709 h 6019653"/>
              <a:gd name="connsiteX4078" fmla="*/ 3886478 w 7106314"/>
              <a:gd name="connsiteY4078" fmla="*/ 5204709 h 6019653"/>
              <a:gd name="connsiteX4079" fmla="*/ 3887921 w 7106314"/>
              <a:gd name="connsiteY4079" fmla="*/ 5209209 h 6019653"/>
              <a:gd name="connsiteX4080" fmla="*/ 3886478 w 7106314"/>
              <a:gd name="connsiteY4080" fmla="*/ 5213708 h 6019653"/>
              <a:gd name="connsiteX4081" fmla="*/ 3876376 w 7106314"/>
              <a:gd name="connsiteY4081" fmla="*/ 5219708 h 6019653"/>
              <a:gd name="connsiteX4082" fmla="*/ 3872047 w 7106314"/>
              <a:gd name="connsiteY4082" fmla="*/ 5230208 h 6019653"/>
              <a:gd name="connsiteX4083" fmla="*/ 3872047 w 7106314"/>
              <a:gd name="connsiteY4083" fmla="*/ 5239207 h 6019653"/>
              <a:gd name="connsiteX4084" fmla="*/ 3872047 w 7106314"/>
              <a:gd name="connsiteY4084" fmla="*/ 5248207 h 6019653"/>
              <a:gd name="connsiteX4085" fmla="*/ 3871084 w 7106314"/>
              <a:gd name="connsiteY4085" fmla="*/ 5249207 h 6019653"/>
              <a:gd name="connsiteX4086" fmla="*/ 3866274 w 7106314"/>
              <a:gd name="connsiteY4086" fmla="*/ 5246707 h 6019653"/>
              <a:gd name="connsiteX4087" fmla="*/ 3860501 w 7106314"/>
              <a:gd name="connsiteY4087" fmla="*/ 5243707 h 6019653"/>
              <a:gd name="connsiteX4088" fmla="*/ 3853285 w 7106314"/>
              <a:gd name="connsiteY4088" fmla="*/ 5239207 h 6019653"/>
              <a:gd name="connsiteX4089" fmla="*/ 3856171 w 7106314"/>
              <a:gd name="connsiteY4089" fmla="*/ 5246707 h 6019653"/>
              <a:gd name="connsiteX4090" fmla="*/ 3860501 w 7106314"/>
              <a:gd name="connsiteY4090" fmla="*/ 5252706 h 6019653"/>
              <a:gd name="connsiteX4091" fmla="*/ 3864830 w 7106314"/>
              <a:gd name="connsiteY4091" fmla="*/ 5252706 h 6019653"/>
              <a:gd name="connsiteX4092" fmla="*/ 3867717 w 7106314"/>
              <a:gd name="connsiteY4092" fmla="*/ 5252706 h 6019653"/>
              <a:gd name="connsiteX4093" fmla="*/ 3871084 w 7106314"/>
              <a:gd name="connsiteY4093" fmla="*/ 5249207 h 6019653"/>
              <a:gd name="connsiteX4094" fmla="*/ 3871537 w 7106314"/>
              <a:gd name="connsiteY4094" fmla="*/ 5249442 h 6019653"/>
              <a:gd name="connsiteX4095" fmla="*/ 3867717 w 7106314"/>
              <a:gd name="connsiteY4095" fmla="*/ 5258706 h 6019653"/>
              <a:gd name="connsiteX4096" fmla="*/ 3861944 w 7106314"/>
              <a:gd name="connsiteY4096" fmla="*/ 5266206 h 6019653"/>
              <a:gd name="connsiteX4097" fmla="*/ 3854729 w 7106314"/>
              <a:gd name="connsiteY4097" fmla="*/ 5276705 h 6019653"/>
              <a:gd name="connsiteX4098" fmla="*/ 3817206 w 7106314"/>
              <a:gd name="connsiteY4098" fmla="*/ 5252706 h 6019653"/>
              <a:gd name="connsiteX4099" fmla="*/ 3784012 w 7106314"/>
              <a:gd name="connsiteY4099" fmla="*/ 5230208 h 6019653"/>
              <a:gd name="connsiteX4100" fmla="*/ 3750820 w 7106314"/>
              <a:gd name="connsiteY4100" fmla="*/ 5207709 h 6019653"/>
              <a:gd name="connsiteX4101" fmla="*/ 3717626 w 7106314"/>
              <a:gd name="connsiteY4101" fmla="*/ 5186710 h 6019653"/>
              <a:gd name="connsiteX4102" fmla="*/ 3682990 w 7106314"/>
              <a:gd name="connsiteY4102" fmla="*/ 5170211 h 6019653"/>
              <a:gd name="connsiteX4103" fmla="*/ 3633922 w 7106314"/>
              <a:gd name="connsiteY4103" fmla="*/ 5146213 h 6019653"/>
              <a:gd name="connsiteX4104" fmla="*/ 3628149 w 7106314"/>
              <a:gd name="connsiteY4104" fmla="*/ 5144712 h 6019653"/>
              <a:gd name="connsiteX4105" fmla="*/ 3622376 w 7106314"/>
              <a:gd name="connsiteY4105" fmla="*/ 5141712 h 6019653"/>
              <a:gd name="connsiteX4106" fmla="*/ 3613717 w 7106314"/>
              <a:gd name="connsiteY4106" fmla="*/ 5141712 h 6019653"/>
              <a:gd name="connsiteX4107" fmla="*/ 3618047 w 7106314"/>
              <a:gd name="connsiteY4107" fmla="*/ 5150712 h 6019653"/>
              <a:gd name="connsiteX4108" fmla="*/ 3622376 w 7106314"/>
              <a:gd name="connsiteY4108" fmla="*/ 5156712 h 6019653"/>
              <a:gd name="connsiteX4109" fmla="*/ 3625263 w 7106314"/>
              <a:gd name="connsiteY4109" fmla="*/ 5161212 h 6019653"/>
              <a:gd name="connsiteX4110" fmla="*/ 3632479 w 7106314"/>
              <a:gd name="connsiteY4110" fmla="*/ 5164212 h 6019653"/>
              <a:gd name="connsiteX4111" fmla="*/ 3638252 w 7106314"/>
              <a:gd name="connsiteY4111" fmla="*/ 5168711 h 6019653"/>
              <a:gd name="connsiteX4112" fmla="*/ 3644025 w 7106314"/>
              <a:gd name="connsiteY4112" fmla="*/ 5170211 h 6019653"/>
              <a:gd name="connsiteX4113" fmla="*/ 3646911 w 7106314"/>
              <a:gd name="connsiteY4113" fmla="*/ 5173211 h 6019653"/>
              <a:gd name="connsiteX4114" fmla="*/ 3652684 w 7106314"/>
              <a:gd name="connsiteY4114" fmla="*/ 5174711 h 6019653"/>
              <a:gd name="connsiteX4115" fmla="*/ 3657013 w 7106314"/>
              <a:gd name="connsiteY4115" fmla="*/ 5179211 h 6019653"/>
              <a:gd name="connsiteX4116" fmla="*/ 3661343 w 7106314"/>
              <a:gd name="connsiteY4116" fmla="*/ 5183710 h 6019653"/>
              <a:gd name="connsiteX4117" fmla="*/ 3662785 w 7106314"/>
              <a:gd name="connsiteY4117" fmla="*/ 5186710 h 6019653"/>
              <a:gd name="connsiteX4118" fmla="*/ 3665672 w 7106314"/>
              <a:gd name="connsiteY4118" fmla="*/ 5189710 h 6019653"/>
              <a:gd name="connsiteX4119" fmla="*/ 3667115 w 7106314"/>
              <a:gd name="connsiteY4119" fmla="*/ 5189710 h 6019653"/>
              <a:gd name="connsiteX4120" fmla="*/ 3674331 w 7106314"/>
              <a:gd name="connsiteY4120" fmla="*/ 5189710 h 6019653"/>
              <a:gd name="connsiteX4121" fmla="*/ 3678661 w 7106314"/>
              <a:gd name="connsiteY4121" fmla="*/ 5192710 h 6019653"/>
              <a:gd name="connsiteX4122" fmla="*/ 3682990 w 7106314"/>
              <a:gd name="connsiteY4122" fmla="*/ 5195709 h 6019653"/>
              <a:gd name="connsiteX4123" fmla="*/ 3685876 w 7106314"/>
              <a:gd name="connsiteY4123" fmla="*/ 5198709 h 6019653"/>
              <a:gd name="connsiteX4124" fmla="*/ 3688763 w 7106314"/>
              <a:gd name="connsiteY4124" fmla="*/ 5204709 h 6019653"/>
              <a:gd name="connsiteX4125" fmla="*/ 3693093 w 7106314"/>
              <a:gd name="connsiteY4125" fmla="*/ 5209209 h 6019653"/>
              <a:gd name="connsiteX4126" fmla="*/ 3694535 w 7106314"/>
              <a:gd name="connsiteY4126" fmla="*/ 5215209 h 6019653"/>
              <a:gd name="connsiteX4127" fmla="*/ 3688763 w 7106314"/>
              <a:gd name="connsiteY4127" fmla="*/ 5210709 h 6019653"/>
              <a:gd name="connsiteX4128" fmla="*/ 3680104 w 7106314"/>
              <a:gd name="connsiteY4128" fmla="*/ 5207709 h 6019653"/>
              <a:gd name="connsiteX4129" fmla="*/ 3672888 w 7106314"/>
              <a:gd name="connsiteY4129" fmla="*/ 5203209 h 6019653"/>
              <a:gd name="connsiteX4130" fmla="*/ 3674331 w 7106314"/>
              <a:gd name="connsiteY4130" fmla="*/ 5209209 h 6019653"/>
              <a:gd name="connsiteX4131" fmla="*/ 3677217 w 7106314"/>
              <a:gd name="connsiteY4131" fmla="*/ 5213708 h 6019653"/>
              <a:gd name="connsiteX4132" fmla="*/ 3680104 w 7106314"/>
              <a:gd name="connsiteY4132" fmla="*/ 5218209 h 6019653"/>
              <a:gd name="connsiteX4133" fmla="*/ 3682990 w 7106314"/>
              <a:gd name="connsiteY4133" fmla="*/ 5221208 h 6019653"/>
              <a:gd name="connsiteX4134" fmla="*/ 3685876 w 7106314"/>
              <a:gd name="connsiteY4134" fmla="*/ 5224208 h 6019653"/>
              <a:gd name="connsiteX4135" fmla="*/ 3792671 w 7106314"/>
              <a:gd name="connsiteY4135" fmla="*/ 5305204 h 6019653"/>
              <a:gd name="connsiteX4136" fmla="*/ 3795558 w 7106314"/>
              <a:gd name="connsiteY4136" fmla="*/ 5306703 h 6019653"/>
              <a:gd name="connsiteX4137" fmla="*/ 3799888 w 7106314"/>
              <a:gd name="connsiteY4137" fmla="*/ 5306703 h 6019653"/>
              <a:gd name="connsiteX4138" fmla="*/ 3805661 w 7106314"/>
              <a:gd name="connsiteY4138" fmla="*/ 5309703 h 6019653"/>
              <a:gd name="connsiteX4139" fmla="*/ 3807103 w 7106314"/>
              <a:gd name="connsiteY4139" fmla="*/ 5311203 h 6019653"/>
              <a:gd name="connsiteX4140" fmla="*/ 3811433 w 7106314"/>
              <a:gd name="connsiteY4140" fmla="*/ 5311203 h 6019653"/>
              <a:gd name="connsiteX4141" fmla="*/ 3811433 w 7106314"/>
              <a:gd name="connsiteY4141" fmla="*/ 5312703 h 6019653"/>
              <a:gd name="connsiteX4142" fmla="*/ 3812876 w 7106314"/>
              <a:gd name="connsiteY4142" fmla="*/ 5318703 h 6019653"/>
              <a:gd name="connsiteX4143" fmla="*/ 3815762 w 7106314"/>
              <a:gd name="connsiteY4143" fmla="*/ 5323203 h 6019653"/>
              <a:gd name="connsiteX4144" fmla="*/ 3820092 w 7106314"/>
              <a:gd name="connsiteY4144" fmla="*/ 5324702 h 6019653"/>
              <a:gd name="connsiteX4145" fmla="*/ 3822979 w 7106314"/>
              <a:gd name="connsiteY4145" fmla="*/ 5327702 h 6019653"/>
              <a:gd name="connsiteX4146" fmla="*/ 3827307 w 7106314"/>
              <a:gd name="connsiteY4146" fmla="*/ 5329202 h 6019653"/>
              <a:gd name="connsiteX4147" fmla="*/ 3831637 w 7106314"/>
              <a:gd name="connsiteY4147" fmla="*/ 5329202 h 6019653"/>
              <a:gd name="connsiteX4148" fmla="*/ 3834524 w 7106314"/>
              <a:gd name="connsiteY4148" fmla="*/ 5330702 h 6019653"/>
              <a:gd name="connsiteX4149" fmla="*/ 3844626 w 7106314"/>
              <a:gd name="connsiteY4149" fmla="*/ 5336702 h 6019653"/>
              <a:gd name="connsiteX4150" fmla="*/ 3854729 w 7106314"/>
              <a:gd name="connsiteY4150" fmla="*/ 5347201 h 6019653"/>
              <a:gd name="connsiteX4151" fmla="*/ 3861944 w 7106314"/>
              <a:gd name="connsiteY4151" fmla="*/ 5356201 h 6019653"/>
              <a:gd name="connsiteX4152" fmla="*/ 3853285 w 7106314"/>
              <a:gd name="connsiteY4152" fmla="*/ 5351701 h 6019653"/>
              <a:gd name="connsiteX4153" fmla="*/ 3843183 w 7106314"/>
              <a:gd name="connsiteY4153" fmla="*/ 5347201 h 6019653"/>
              <a:gd name="connsiteX4154" fmla="*/ 3838853 w 7106314"/>
              <a:gd name="connsiteY4154" fmla="*/ 5345701 h 6019653"/>
              <a:gd name="connsiteX4155" fmla="*/ 3834524 w 7106314"/>
              <a:gd name="connsiteY4155" fmla="*/ 5344202 h 6019653"/>
              <a:gd name="connsiteX4156" fmla="*/ 3831637 w 7106314"/>
              <a:gd name="connsiteY4156" fmla="*/ 5341202 h 6019653"/>
              <a:gd name="connsiteX4157" fmla="*/ 3827307 w 7106314"/>
              <a:gd name="connsiteY4157" fmla="*/ 5341202 h 6019653"/>
              <a:gd name="connsiteX4158" fmla="*/ 3822979 w 7106314"/>
              <a:gd name="connsiteY4158" fmla="*/ 5341202 h 6019653"/>
              <a:gd name="connsiteX4159" fmla="*/ 3820092 w 7106314"/>
              <a:gd name="connsiteY4159" fmla="*/ 5345701 h 6019653"/>
              <a:gd name="connsiteX4160" fmla="*/ 3815762 w 7106314"/>
              <a:gd name="connsiteY4160" fmla="*/ 5345701 h 6019653"/>
              <a:gd name="connsiteX4161" fmla="*/ 3812876 w 7106314"/>
              <a:gd name="connsiteY4161" fmla="*/ 5344202 h 6019653"/>
              <a:gd name="connsiteX4162" fmla="*/ 3809989 w 7106314"/>
              <a:gd name="connsiteY4162" fmla="*/ 5344202 h 6019653"/>
              <a:gd name="connsiteX4163" fmla="*/ 3805661 w 7106314"/>
              <a:gd name="connsiteY4163" fmla="*/ 5341202 h 6019653"/>
              <a:gd name="connsiteX4164" fmla="*/ 3801331 w 7106314"/>
              <a:gd name="connsiteY4164" fmla="*/ 5341202 h 6019653"/>
              <a:gd name="connsiteX4165" fmla="*/ 3798444 w 7106314"/>
              <a:gd name="connsiteY4165" fmla="*/ 5339701 h 6019653"/>
              <a:gd name="connsiteX4166" fmla="*/ 3794115 w 7106314"/>
              <a:gd name="connsiteY4166" fmla="*/ 5339701 h 6019653"/>
              <a:gd name="connsiteX4167" fmla="*/ 3788342 w 7106314"/>
              <a:gd name="connsiteY4167" fmla="*/ 5341202 h 6019653"/>
              <a:gd name="connsiteX4168" fmla="*/ 3811433 w 7106314"/>
              <a:gd name="connsiteY4168" fmla="*/ 5365200 h 6019653"/>
              <a:gd name="connsiteX4169" fmla="*/ 3834524 w 7106314"/>
              <a:gd name="connsiteY4169" fmla="*/ 5390699 h 6019653"/>
              <a:gd name="connsiteX4170" fmla="*/ 3860501 w 7106314"/>
              <a:gd name="connsiteY4170" fmla="*/ 5413198 h 6019653"/>
              <a:gd name="connsiteX4171" fmla="*/ 3889365 w 7106314"/>
              <a:gd name="connsiteY4171" fmla="*/ 5432696 h 6019653"/>
              <a:gd name="connsiteX4172" fmla="*/ 3876376 w 7106314"/>
              <a:gd name="connsiteY4172" fmla="*/ 5434197 h 6019653"/>
              <a:gd name="connsiteX4173" fmla="*/ 3866274 w 7106314"/>
              <a:gd name="connsiteY4173" fmla="*/ 5432696 h 6019653"/>
              <a:gd name="connsiteX4174" fmla="*/ 3859057 w 7106314"/>
              <a:gd name="connsiteY4174" fmla="*/ 5425197 h 6019653"/>
              <a:gd name="connsiteX4175" fmla="*/ 3850399 w 7106314"/>
              <a:gd name="connsiteY4175" fmla="*/ 5419197 h 6019653"/>
              <a:gd name="connsiteX4176" fmla="*/ 3840297 w 7106314"/>
              <a:gd name="connsiteY4176" fmla="*/ 5414697 h 6019653"/>
              <a:gd name="connsiteX4177" fmla="*/ 3825865 w 7106314"/>
              <a:gd name="connsiteY4177" fmla="*/ 5408698 h 6019653"/>
              <a:gd name="connsiteX4178" fmla="*/ 3809989 w 7106314"/>
              <a:gd name="connsiteY4178" fmla="*/ 5399698 h 6019653"/>
              <a:gd name="connsiteX4179" fmla="*/ 3795558 w 7106314"/>
              <a:gd name="connsiteY4179" fmla="*/ 5393698 h 6019653"/>
              <a:gd name="connsiteX4180" fmla="*/ 3809989 w 7106314"/>
              <a:gd name="connsiteY4180" fmla="*/ 5413198 h 6019653"/>
              <a:gd name="connsiteX4181" fmla="*/ 3825865 w 7106314"/>
              <a:gd name="connsiteY4181" fmla="*/ 5426697 h 6019653"/>
              <a:gd name="connsiteX4182" fmla="*/ 3847512 w 7106314"/>
              <a:gd name="connsiteY4182" fmla="*/ 5437196 h 6019653"/>
              <a:gd name="connsiteX4183" fmla="*/ 3883592 w 7106314"/>
              <a:gd name="connsiteY4183" fmla="*/ 5455195 h 6019653"/>
              <a:gd name="connsiteX4184" fmla="*/ 3895137 w 7106314"/>
              <a:gd name="connsiteY4184" fmla="*/ 5461195 h 6019653"/>
              <a:gd name="connsiteX4185" fmla="*/ 3905239 w 7106314"/>
              <a:gd name="connsiteY4185" fmla="*/ 5467195 h 6019653"/>
              <a:gd name="connsiteX4186" fmla="*/ 3911012 w 7106314"/>
              <a:gd name="connsiteY4186" fmla="*/ 5471694 h 6019653"/>
              <a:gd name="connsiteX4187" fmla="*/ 3915342 w 7106314"/>
              <a:gd name="connsiteY4187" fmla="*/ 5476194 h 6019653"/>
              <a:gd name="connsiteX4188" fmla="*/ 3921115 w 7106314"/>
              <a:gd name="connsiteY4188" fmla="*/ 5479194 h 6019653"/>
              <a:gd name="connsiteX4189" fmla="*/ 3911012 w 7106314"/>
              <a:gd name="connsiteY4189" fmla="*/ 5494193 h 6019653"/>
              <a:gd name="connsiteX4190" fmla="*/ 3900910 w 7106314"/>
              <a:gd name="connsiteY4190" fmla="*/ 5506193 h 6019653"/>
              <a:gd name="connsiteX4191" fmla="*/ 3887921 w 7106314"/>
              <a:gd name="connsiteY4191" fmla="*/ 5513692 h 6019653"/>
              <a:gd name="connsiteX4192" fmla="*/ 3870603 w 7106314"/>
              <a:gd name="connsiteY4192" fmla="*/ 5516691 h 6019653"/>
              <a:gd name="connsiteX4193" fmla="*/ 3861944 w 7106314"/>
              <a:gd name="connsiteY4193" fmla="*/ 5516691 h 6019653"/>
              <a:gd name="connsiteX4194" fmla="*/ 3854729 w 7106314"/>
              <a:gd name="connsiteY4194" fmla="*/ 5518192 h 6019653"/>
              <a:gd name="connsiteX4195" fmla="*/ 3847512 w 7106314"/>
              <a:gd name="connsiteY4195" fmla="*/ 5522691 h 6019653"/>
              <a:gd name="connsiteX4196" fmla="*/ 3838853 w 7106314"/>
              <a:gd name="connsiteY4196" fmla="*/ 5524192 h 6019653"/>
              <a:gd name="connsiteX4197" fmla="*/ 3837410 w 7106314"/>
              <a:gd name="connsiteY4197" fmla="*/ 5533191 h 6019653"/>
              <a:gd name="connsiteX4198" fmla="*/ 3837410 w 7106314"/>
              <a:gd name="connsiteY4198" fmla="*/ 5540690 h 6019653"/>
              <a:gd name="connsiteX4199" fmla="*/ 3833080 w 7106314"/>
              <a:gd name="connsiteY4199" fmla="*/ 5540690 h 6019653"/>
              <a:gd name="connsiteX4200" fmla="*/ 3828751 w 7106314"/>
              <a:gd name="connsiteY4200" fmla="*/ 5540690 h 6019653"/>
              <a:gd name="connsiteX4201" fmla="*/ 3737831 w 7106314"/>
              <a:gd name="connsiteY4201" fmla="*/ 5524192 h 6019653"/>
              <a:gd name="connsiteX4202" fmla="*/ 3721956 w 7106314"/>
              <a:gd name="connsiteY4202" fmla="*/ 5519691 h 6019653"/>
              <a:gd name="connsiteX4203" fmla="*/ 3707524 w 7106314"/>
              <a:gd name="connsiteY4203" fmla="*/ 5510692 h 6019653"/>
              <a:gd name="connsiteX4204" fmla="*/ 3694535 w 7106314"/>
              <a:gd name="connsiteY4204" fmla="*/ 5497193 h 6019653"/>
              <a:gd name="connsiteX4205" fmla="*/ 3655570 w 7106314"/>
              <a:gd name="connsiteY4205" fmla="*/ 5459695 h 6019653"/>
              <a:gd name="connsiteX4206" fmla="*/ 3618047 w 7106314"/>
              <a:gd name="connsiteY4206" fmla="*/ 5420697 h 6019653"/>
              <a:gd name="connsiteX4207" fmla="*/ 3605058 w 7106314"/>
              <a:gd name="connsiteY4207" fmla="*/ 5407198 h 6019653"/>
              <a:gd name="connsiteX4208" fmla="*/ 3590627 w 7106314"/>
              <a:gd name="connsiteY4208" fmla="*/ 5392199 h 6019653"/>
              <a:gd name="connsiteX4209" fmla="*/ 3579081 w 7106314"/>
              <a:gd name="connsiteY4209" fmla="*/ 5374200 h 6019653"/>
              <a:gd name="connsiteX4210" fmla="*/ 3574752 w 7106314"/>
              <a:gd name="connsiteY4210" fmla="*/ 5368200 h 6019653"/>
              <a:gd name="connsiteX4211" fmla="*/ 3571866 w 7106314"/>
              <a:gd name="connsiteY4211" fmla="*/ 5362201 h 6019653"/>
              <a:gd name="connsiteX4212" fmla="*/ 3564649 w 7106314"/>
              <a:gd name="connsiteY4212" fmla="*/ 5356201 h 6019653"/>
              <a:gd name="connsiteX4213" fmla="*/ 3558877 w 7106314"/>
              <a:gd name="connsiteY4213" fmla="*/ 5351701 h 6019653"/>
              <a:gd name="connsiteX4214" fmla="*/ 3567536 w 7106314"/>
              <a:gd name="connsiteY4214" fmla="*/ 5350201 h 6019653"/>
              <a:gd name="connsiteX4215" fmla="*/ 3573308 w 7106314"/>
              <a:gd name="connsiteY4215" fmla="*/ 5350201 h 6019653"/>
              <a:gd name="connsiteX4216" fmla="*/ 3579081 w 7106314"/>
              <a:gd name="connsiteY4216" fmla="*/ 5351701 h 6019653"/>
              <a:gd name="connsiteX4217" fmla="*/ 3586297 w 7106314"/>
              <a:gd name="connsiteY4217" fmla="*/ 5357700 h 6019653"/>
              <a:gd name="connsiteX4218" fmla="*/ 3597843 w 7106314"/>
              <a:gd name="connsiteY4218" fmla="*/ 5365200 h 6019653"/>
              <a:gd name="connsiteX4219" fmla="*/ 3613717 w 7106314"/>
              <a:gd name="connsiteY4219" fmla="*/ 5380200 h 6019653"/>
              <a:gd name="connsiteX4220" fmla="*/ 3606502 w 7106314"/>
              <a:gd name="connsiteY4220" fmla="*/ 5357700 h 6019653"/>
              <a:gd name="connsiteX4221" fmla="*/ 3592070 w 7106314"/>
              <a:gd name="connsiteY4221" fmla="*/ 5336702 h 6019653"/>
              <a:gd name="connsiteX4222" fmla="*/ 3567536 w 7106314"/>
              <a:gd name="connsiteY4222" fmla="*/ 5311203 h 6019653"/>
              <a:gd name="connsiteX4223" fmla="*/ 3540116 w 7106314"/>
              <a:gd name="connsiteY4223" fmla="*/ 5284205 h 6019653"/>
              <a:gd name="connsiteX4224" fmla="*/ 3522798 w 7106314"/>
              <a:gd name="connsiteY4224" fmla="*/ 5264706 h 6019653"/>
              <a:gd name="connsiteX4225" fmla="*/ 3506922 w 7106314"/>
              <a:gd name="connsiteY4225" fmla="*/ 5242207 h 6019653"/>
              <a:gd name="connsiteX4226" fmla="*/ 3501150 w 7106314"/>
              <a:gd name="connsiteY4226" fmla="*/ 5236208 h 6019653"/>
              <a:gd name="connsiteX4227" fmla="*/ 3495377 w 7106314"/>
              <a:gd name="connsiteY4227" fmla="*/ 5231707 h 6019653"/>
              <a:gd name="connsiteX4228" fmla="*/ 3492490 w 7106314"/>
              <a:gd name="connsiteY4228" fmla="*/ 5231707 h 6019653"/>
              <a:gd name="connsiteX4229" fmla="*/ 3491048 w 7106314"/>
              <a:gd name="connsiteY4229" fmla="*/ 5233208 h 6019653"/>
              <a:gd name="connsiteX4230" fmla="*/ 3491048 w 7106314"/>
              <a:gd name="connsiteY4230" fmla="*/ 5236208 h 6019653"/>
              <a:gd name="connsiteX4231" fmla="*/ 3489604 w 7106314"/>
              <a:gd name="connsiteY4231" fmla="*/ 5237707 h 6019653"/>
              <a:gd name="connsiteX4232" fmla="*/ 3489604 w 7106314"/>
              <a:gd name="connsiteY4232" fmla="*/ 5239207 h 6019653"/>
              <a:gd name="connsiteX4233" fmla="*/ 3486718 w 7106314"/>
              <a:gd name="connsiteY4233" fmla="*/ 5239207 h 6019653"/>
              <a:gd name="connsiteX4234" fmla="*/ 3483831 w 7106314"/>
              <a:gd name="connsiteY4234" fmla="*/ 5237707 h 6019653"/>
              <a:gd name="connsiteX4235" fmla="*/ 3479502 w 7106314"/>
              <a:gd name="connsiteY4235" fmla="*/ 5237707 h 6019653"/>
              <a:gd name="connsiteX4236" fmla="*/ 3475172 w 7106314"/>
              <a:gd name="connsiteY4236" fmla="*/ 5237707 h 6019653"/>
              <a:gd name="connsiteX4237" fmla="*/ 3470843 w 7106314"/>
              <a:gd name="connsiteY4237" fmla="*/ 5239207 h 6019653"/>
              <a:gd name="connsiteX4238" fmla="*/ 3465071 w 7106314"/>
              <a:gd name="connsiteY4238" fmla="*/ 5242207 h 6019653"/>
              <a:gd name="connsiteX4239" fmla="*/ 3430434 w 7106314"/>
              <a:gd name="connsiteY4239" fmla="*/ 5267705 h 6019653"/>
              <a:gd name="connsiteX4240" fmla="*/ 3420332 w 7106314"/>
              <a:gd name="connsiteY4240" fmla="*/ 5273705 h 6019653"/>
              <a:gd name="connsiteX4241" fmla="*/ 3413116 w 7106314"/>
              <a:gd name="connsiteY4241" fmla="*/ 5276705 h 6019653"/>
              <a:gd name="connsiteX4242" fmla="*/ 3407343 w 7106314"/>
              <a:gd name="connsiteY4242" fmla="*/ 5273705 h 6019653"/>
              <a:gd name="connsiteX4243" fmla="*/ 3397241 w 7106314"/>
              <a:gd name="connsiteY4243" fmla="*/ 5266206 h 6019653"/>
              <a:gd name="connsiteX4244" fmla="*/ 3408786 w 7106314"/>
              <a:gd name="connsiteY4244" fmla="*/ 5252706 h 6019653"/>
              <a:gd name="connsiteX4245" fmla="*/ 3423218 w 7106314"/>
              <a:gd name="connsiteY4245" fmla="*/ 5239207 h 6019653"/>
              <a:gd name="connsiteX4246" fmla="*/ 3424662 w 7106314"/>
              <a:gd name="connsiteY4246" fmla="*/ 5239207 h 6019653"/>
              <a:gd name="connsiteX4247" fmla="*/ 3428991 w 7106314"/>
              <a:gd name="connsiteY4247" fmla="*/ 5237707 h 6019653"/>
              <a:gd name="connsiteX4248" fmla="*/ 3431877 w 7106314"/>
              <a:gd name="connsiteY4248" fmla="*/ 5237707 h 6019653"/>
              <a:gd name="connsiteX4249" fmla="*/ 3469400 w 7106314"/>
              <a:gd name="connsiteY4249" fmla="*/ 5230208 h 6019653"/>
              <a:gd name="connsiteX4250" fmla="*/ 3465071 w 7106314"/>
              <a:gd name="connsiteY4250" fmla="*/ 5224208 h 6019653"/>
              <a:gd name="connsiteX4251" fmla="*/ 3462184 w 7106314"/>
              <a:gd name="connsiteY4251" fmla="*/ 5219708 h 6019653"/>
              <a:gd name="connsiteX4252" fmla="*/ 3456411 w 7106314"/>
              <a:gd name="connsiteY4252" fmla="*/ 5218209 h 6019653"/>
              <a:gd name="connsiteX4253" fmla="*/ 3450639 w 7106314"/>
              <a:gd name="connsiteY4253" fmla="*/ 5218209 h 6019653"/>
              <a:gd name="connsiteX4254" fmla="*/ 3414559 w 7106314"/>
              <a:gd name="connsiteY4254" fmla="*/ 5218209 h 6019653"/>
              <a:gd name="connsiteX4255" fmla="*/ 3381366 w 7106314"/>
              <a:gd name="connsiteY4255" fmla="*/ 5210709 h 6019653"/>
              <a:gd name="connsiteX4256" fmla="*/ 3348173 w 7106314"/>
              <a:gd name="connsiteY4256" fmla="*/ 5198709 h 6019653"/>
              <a:gd name="connsiteX4257" fmla="*/ 3316423 w 7106314"/>
              <a:gd name="connsiteY4257" fmla="*/ 5186710 h 6019653"/>
              <a:gd name="connsiteX4258" fmla="*/ 3286116 w 7106314"/>
              <a:gd name="connsiteY4258" fmla="*/ 5176211 h 6019653"/>
              <a:gd name="connsiteX4259" fmla="*/ 3254367 w 7106314"/>
              <a:gd name="connsiteY4259" fmla="*/ 5168711 h 6019653"/>
              <a:gd name="connsiteX4260" fmla="*/ 3237048 w 7106314"/>
              <a:gd name="connsiteY4260" fmla="*/ 5162711 h 6019653"/>
              <a:gd name="connsiteX4261" fmla="*/ 3221173 w 7106314"/>
              <a:gd name="connsiteY4261" fmla="*/ 5155212 h 6019653"/>
              <a:gd name="connsiteX4262" fmla="*/ 3203855 w 7106314"/>
              <a:gd name="connsiteY4262" fmla="*/ 5146213 h 6019653"/>
              <a:gd name="connsiteX4263" fmla="*/ 3189423 w 7106314"/>
              <a:gd name="connsiteY4263" fmla="*/ 5138713 h 6019653"/>
              <a:gd name="connsiteX4264" fmla="*/ 3174991 w 7106314"/>
              <a:gd name="connsiteY4264" fmla="*/ 5132713 h 6019653"/>
              <a:gd name="connsiteX4265" fmla="*/ 3170662 w 7106314"/>
              <a:gd name="connsiteY4265" fmla="*/ 5149213 h 6019653"/>
              <a:gd name="connsiteX4266" fmla="*/ 3170662 w 7106314"/>
              <a:gd name="connsiteY4266" fmla="*/ 5167212 h 6019653"/>
              <a:gd name="connsiteX4267" fmla="*/ 3177878 w 7106314"/>
              <a:gd name="connsiteY4267" fmla="*/ 5183710 h 6019653"/>
              <a:gd name="connsiteX4268" fmla="*/ 3172105 w 7106314"/>
              <a:gd name="connsiteY4268" fmla="*/ 5185211 h 6019653"/>
              <a:gd name="connsiteX4269" fmla="*/ 3166332 w 7106314"/>
              <a:gd name="connsiteY4269" fmla="*/ 5186710 h 6019653"/>
              <a:gd name="connsiteX4270" fmla="*/ 3166332 w 7106314"/>
              <a:gd name="connsiteY4270" fmla="*/ 5203209 h 6019653"/>
              <a:gd name="connsiteX4271" fmla="*/ 3164890 w 7106314"/>
              <a:gd name="connsiteY4271" fmla="*/ 5203209 h 6019653"/>
              <a:gd name="connsiteX4272" fmla="*/ 3162003 w 7106314"/>
              <a:gd name="connsiteY4272" fmla="*/ 5204709 h 6019653"/>
              <a:gd name="connsiteX4273" fmla="*/ 3143241 w 7106314"/>
              <a:gd name="connsiteY4273" fmla="*/ 5195709 h 6019653"/>
              <a:gd name="connsiteX4274" fmla="*/ 3127367 w 7106314"/>
              <a:gd name="connsiteY4274" fmla="*/ 5183710 h 6019653"/>
              <a:gd name="connsiteX4275" fmla="*/ 3115822 w 7106314"/>
              <a:gd name="connsiteY4275" fmla="*/ 5164212 h 6019653"/>
              <a:gd name="connsiteX4276" fmla="*/ 3111492 w 7106314"/>
              <a:gd name="connsiteY4276" fmla="*/ 5156712 h 6019653"/>
              <a:gd name="connsiteX4277" fmla="*/ 3105719 w 7106314"/>
              <a:gd name="connsiteY4277" fmla="*/ 5150712 h 6019653"/>
              <a:gd name="connsiteX4278" fmla="*/ 3099946 w 7106314"/>
              <a:gd name="connsiteY4278" fmla="*/ 5146213 h 6019653"/>
              <a:gd name="connsiteX4279" fmla="*/ 3092731 w 7106314"/>
              <a:gd name="connsiteY4279" fmla="*/ 5140213 h 6019653"/>
              <a:gd name="connsiteX4280" fmla="*/ 3086958 w 7106314"/>
              <a:gd name="connsiteY4280" fmla="*/ 5135713 h 6019653"/>
              <a:gd name="connsiteX4281" fmla="*/ 3053764 w 7106314"/>
              <a:gd name="connsiteY4281" fmla="*/ 5113215 h 6019653"/>
              <a:gd name="connsiteX4282" fmla="*/ 3020572 w 7106314"/>
              <a:gd name="connsiteY4282" fmla="*/ 5093715 h 6019653"/>
              <a:gd name="connsiteX4283" fmla="*/ 2968617 w 7106314"/>
              <a:gd name="connsiteY4283" fmla="*/ 5066717 h 6019653"/>
              <a:gd name="connsiteX4284" fmla="*/ 2918106 w 7106314"/>
              <a:gd name="connsiteY4284" fmla="*/ 5041219 h 6019653"/>
              <a:gd name="connsiteX4285" fmla="*/ 2913777 w 7106314"/>
              <a:gd name="connsiteY4285" fmla="*/ 5041219 h 6019653"/>
              <a:gd name="connsiteX4286" fmla="*/ 2910890 w 7106314"/>
              <a:gd name="connsiteY4286" fmla="*/ 5041219 h 6019653"/>
              <a:gd name="connsiteX4287" fmla="*/ 2905118 w 7106314"/>
              <a:gd name="connsiteY4287" fmla="*/ 5041219 h 6019653"/>
              <a:gd name="connsiteX4288" fmla="*/ 2908004 w 7106314"/>
              <a:gd name="connsiteY4288" fmla="*/ 5048718 h 6019653"/>
              <a:gd name="connsiteX4289" fmla="*/ 2912333 w 7106314"/>
              <a:gd name="connsiteY4289" fmla="*/ 5053218 h 6019653"/>
              <a:gd name="connsiteX4290" fmla="*/ 2918106 w 7106314"/>
              <a:gd name="connsiteY4290" fmla="*/ 5057717 h 6019653"/>
              <a:gd name="connsiteX4291" fmla="*/ 2923878 w 7106314"/>
              <a:gd name="connsiteY4291" fmla="*/ 5060717 h 6019653"/>
              <a:gd name="connsiteX4292" fmla="*/ 2932537 w 7106314"/>
              <a:gd name="connsiteY4292" fmla="*/ 5065217 h 6019653"/>
              <a:gd name="connsiteX4293" fmla="*/ 2939754 w 7106314"/>
              <a:gd name="connsiteY4293" fmla="*/ 5066717 h 6019653"/>
              <a:gd name="connsiteX4294" fmla="*/ 2945527 w 7106314"/>
              <a:gd name="connsiteY4294" fmla="*/ 5072716 h 6019653"/>
              <a:gd name="connsiteX4295" fmla="*/ 2949856 w 7106314"/>
              <a:gd name="connsiteY4295" fmla="*/ 5077217 h 6019653"/>
              <a:gd name="connsiteX4296" fmla="*/ 2955628 w 7106314"/>
              <a:gd name="connsiteY4296" fmla="*/ 5081716 h 6019653"/>
              <a:gd name="connsiteX4297" fmla="*/ 2959958 w 7106314"/>
              <a:gd name="connsiteY4297" fmla="*/ 5086216 h 6019653"/>
              <a:gd name="connsiteX4298" fmla="*/ 2965731 w 7106314"/>
              <a:gd name="connsiteY4298" fmla="*/ 5089216 h 6019653"/>
              <a:gd name="connsiteX4299" fmla="*/ 2971504 w 7106314"/>
              <a:gd name="connsiteY4299" fmla="*/ 5092216 h 6019653"/>
              <a:gd name="connsiteX4300" fmla="*/ 2974390 w 7106314"/>
              <a:gd name="connsiteY4300" fmla="*/ 5092216 h 6019653"/>
              <a:gd name="connsiteX4301" fmla="*/ 2978719 w 7106314"/>
              <a:gd name="connsiteY4301" fmla="*/ 5095216 h 6019653"/>
              <a:gd name="connsiteX4302" fmla="*/ 2980163 w 7106314"/>
              <a:gd name="connsiteY4302" fmla="*/ 5101215 h 6019653"/>
              <a:gd name="connsiteX4303" fmla="*/ 2983049 w 7106314"/>
              <a:gd name="connsiteY4303" fmla="*/ 5107215 h 6019653"/>
              <a:gd name="connsiteX4304" fmla="*/ 2987378 w 7106314"/>
              <a:gd name="connsiteY4304" fmla="*/ 5113215 h 6019653"/>
              <a:gd name="connsiteX4305" fmla="*/ 2967174 w 7106314"/>
              <a:gd name="connsiteY4305" fmla="*/ 5101215 h 6019653"/>
              <a:gd name="connsiteX4306" fmla="*/ 2968617 w 7106314"/>
              <a:gd name="connsiteY4306" fmla="*/ 5110215 h 6019653"/>
              <a:gd name="connsiteX4307" fmla="*/ 2972946 w 7106314"/>
              <a:gd name="connsiteY4307" fmla="*/ 5116214 h 6019653"/>
              <a:gd name="connsiteX4308" fmla="*/ 2978719 w 7106314"/>
              <a:gd name="connsiteY4308" fmla="*/ 5120714 h 6019653"/>
              <a:gd name="connsiteX4309" fmla="*/ 2984492 w 7106314"/>
              <a:gd name="connsiteY4309" fmla="*/ 5123713 h 6019653"/>
              <a:gd name="connsiteX4310" fmla="*/ 2990265 w 7106314"/>
              <a:gd name="connsiteY4310" fmla="*/ 5128214 h 6019653"/>
              <a:gd name="connsiteX4311" fmla="*/ 2994595 w 7106314"/>
              <a:gd name="connsiteY4311" fmla="*/ 5132713 h 6019653"/>
              <a:gd name="connsiteX4312" fmla="*/ 3010469 w 7106314"/>
              <a:gd name="connsiteY4312" fmla="*/ 5144712 h 6019653"/>
              <a:gd name="connsiteX4313" fmla="*/ 3026344 w 7106314"/>
              <a:gd name="connsiteY4313" fmla="*/ 5156712 h 6019653"/>
              <a:gd name="connsiteX4314" fmla="*/ 3060981 w 7106314"/>
              <a:gd name="connsiteY4314" fmla="*/ 5180710 h 6019653"/>
              <a:gd name="connsiteX4315" fmla="*/ 3094173 w 7106314"/>
              <a:gd name="connsiteY4315" fmla="*/ 5209209 h 6019653"/>
              <a:gd name="connsiteX4316" fmla="*/ 3098503 w 7106314"/>
              <a:gd name="connsiteY4316" fmla="*/ 5207709 h 6019653"/>
              <a:gd name="connsiteX4317" fmla="*/ 3101390 w 7106314"/>
              <a:gd name="connsiteY4317" fmla="*/ 5207709 h 6019653"/>
              <a:gd name="connsiteX4318" fmla="*/ 3104276 w 7106314"/>
              <a:gd name="connsiteY4318" fmla="*/ 5209209 h 6019653"/>
              <a:gd name="connsiteX4319" fmla="*/ 3105719 w 7106314"/>
              <a:gd name="connsiteY4319" fmla="*/ 5210709 h 6019653"/>
              <a:gd name="connsiteX4320" fmla="*/ 3108605 w 7106314"/>
              <a:gd name="connsiteY4320" fmla="*/ 5215209 h 6019653"/>
              <a:gd name="connsiteX4321" fmla="*/ 3108605 w 7106314"/>
              <a:gd name="connsiteY4321" fmla="*/ 5218209 h 6019653"/>
              <a:gd name="connsiteX4322" fmla="*/ 3110049 w 7106314"/>
              <a:gd name="connsiteY4322" fmla="*/ 5221208 h 6019653"/>
              <a:gd name="connsiteX4323" fmla="*/ 3111492 w 7106314"/>
              <a:gd name="connsiteY4323" fmla="*/ 5225708 h 6019653"/>
              <a:gd name="connsiteX4324" fmla="*/ 3114378 w 7106314"/>
              <a:gd name="connsiteY4324" fmla="*/ 5227208 h 6019653"/>
              <a:gd name="connsiteX4325" fmla="*/ 3117264 w 7106314"/>
              <a:gd name="connsiteY4325" fmla="*/ 5230208 h 6019653"/>
              <a:gd name="connsiteX4326" fmla="*/ 3121594 w 7106314"/>
              <a:gd name="connsiteY4326" fmla="*/ 5230208 h 6019653"/>
              <a:gd name="connsiteX4327" fmla="*/ 3133140 w 7106314"/>
              <a:gd name="connsiteY4327" fmla="*/ 5231707 h 6019653"/>
              <a:gd name="connsiteX4328" fmla="*/ 3144685 w 7106314"/>
              <a:gd name="connsiteY4328" fmla="*/ 5239207 h 6019653"/>
              <a:gd name="connsiteX4329" fmla="*/ 3156230 w 7106314"/>
              <a:gd name="connsiteY4329" fmla="*/ 5249706 h 6019653"/>
              <a:gd name="connsiteX4330" fmla="*/ 3154787 w 7106314"/>
              <a:gd name="connsiteY4330" fmla="*/ 5254207 h 6019653"/>
              <a:gd name="connsiteX4331" fmla="*/ 3147571 w 7106314"/>
              <a:gd name="connsiteY4331" fmla="*/ 5249706 h 6019653"/>
              <a:gd name="connsiteX4332" fmla="*/ 3137469 w 7106314"/>
              <a:gd name="connsiteY4332" fmla="*/ 5246707 h 6019653"/>
              <a:gd name="connsiteX4333" fmla="*/ 3133140 w 7106314"/>
              <a:gd name="connsiteY4333" fmla="*/ 5246707 h 6019653"/>
              <a:gd name="connsiteX4334" fmla="*/ 3128810 w 7106314"/>
              <a:gd name="connsiteY4334" fmla="*/ 5243707 h 6019653"/>
              <a:gd name="connsiteX4335" fmla="*/ 3125923 w 7106314"/>
              <a:gd name="connsiteY4335" fmla="*/ 5242207 h 6019653"/>
              <a:gd name="connsiteX4336" fmla="*/ 3120151 w 7106314"/>
              <a:gd name="connsiteY4336" fmla="*/ 5239207 h 6019653"/>
              <a:gd name="connsiteX4337" fmla="*/ 3115822 w 7106314"/>
              <a:gd name="connsiteY4337" fmla="*/ 5239207 h 6019653"/>
              <a:gd name="connsiteX4338" fmla="*/ 3110049 w 7106314"/>
              <a:gd name="connsiteY4338" fmla="*/ 5242207 h 6019653"/>
              <a:gd name="connsiteX4339" fmla="*/ 3105719 w 7106314"/>
              <a:gd name="connsiteY4339" fmla="*/ 5242207 h 6019653"/>
              <a:gd name="connsiteX4340" fmla="*/ 3099946 w 7106314"/>
              <a:gd name="connsiteY4340" fmla="*/ 5242207 h 6019653"/>
              <a:gd name="connsiteX4341" fmla="*/ 3094173 w 7106314"/>
              <a:gd name="connsiteY4341" fmla="*/ 5239207 h 6019653"/>
              <a:gd name="connsiteX4342" fmla="*/ 3086958 w 7106314"/>
              <a:gd name="connsiteY4342" fmla="*/ 5236208 h 6019653"/>
              <a:gd name="connsiteX4343" fmla="*/ 3078299 w 7106314"/>
              <a:gd name="connsiteY4343" fmla="*/ 5233208 h 6019653"/>
              <a:gd name="connsiteX4344" fmla="*/ 3110049 w 7106314"/>
              <a:gd name="connsiteY4344" fmla="*/ 5270705 h 6019653"/>
              <a:gd name="connsiteX4345" fmla="*/ 3143241 w 7106314"/>
              <a:gd name="connsiteY4345" fmla="*/ 5302204 h 6019653"/>
              <a:gd name="connsiteX4346" fmla="*/ 3180764 w 7106314"/>
              <a:gd name="connsiteY4346" fmla="*/ 5329202 h 6019653"/>
              <a:gd name="connsiteX4347" fmla="*/ 3174991 w 7106314"/>
              <a:gd name="connsiteY4347" fmla="*/ 5333702 h 6019653"/>
              <a:gd name="connsiteX4348" fmla="*/ 3167776 w 7106314"/>
              <a:gd name="connsiteY4348" fmla="*/ 5333702 h 6019653"/>
              <a:gd name="connsiteX4349" fmla="*/ 3164890 w 7106314"/>
              <a:gd name="connsiteY4349" fmla="*/ 5333702 h 6019653"/>
              <a:gd name="connsiteX4350" fmla="*/ 3160560 w 7106314"/>
              <a:gd name="connsiteY4350" fmla="*/ 5330702 h 6019653"/>
              <a:gd name="connsiteX4351" fmla="*/ 3156230 w 7106314"/>
              <a:gd name="connsiteY4351" fmla="*/ 5329202 h 6019653"/>
              <a:gd name="connsiteX4352" fmla="*/ 3134582 w 7106314"/>
              <a:gd name="connsiteY4352" fmla="*/ 5312703 h 6019653"/>
              <a:gd name="connsiteX4353" fmla="*/ 3111492 w 7106314"/>
              <a:gd name="connsiteY4353" fmla="*/ 5300704 h 6019653"/>
              <a:gd name="connsiteX4354" fmla="*/ 3088401 w 7106314"/>
              <a:gd name="connsiteY4354" fmla="*/ 5288704 h 6019653"/>
              <a:gd name="connsiteX4355" fmla="*/ 3084072 w 7106314"/>
              <a:gd name="connsiteY4355" fmla="*/ 5293204 h 6019653"/>
              <a:gd name="connsiteX4356" fmla="*/ 3088401 w 7106314"/>
              <a:gd name="connsiteY4356" fmla="*/ 5299204 h 6019653"/>
              <a:gd name="connsiteX4357" fmla="*/ 3092731 w 7106314"/>
              <a:gd name="connsiteY4357" fmla="*/ 5302204 h 6019653"/>
              <a:gd name="connsiteX4358" fmla="*/ 3095617 w 7106314"/>
              <a:gd name="connsiteY4358" fmla="*/ 5306703 h 6019653"/>
              <a:gd name="connsiteX4359" fmla="*/ 3141799 w 7106314"/>
              <a:gd name="connsiteY4359" fmla="*/ 5335202 h 6019653"/>
              <a:gd name="connsiteX4360" fmla="*/ 3150458 w 7106314"/>
              <a:gd name="connsiteY4360" fmla="*/ 5339701 h 6019653"/>
              <a:gd name="connsiteX4361" fmla="*/ 3159117 w 7106314"/>
              <a:gd name="connsiteY4361" fmla="*/ 5341202 h 6019653"/>
              <a:gd name="connsiteX4362" fmla="*/ 3166332 w 7106314"/>
              <a:gd name="connsiteY4362" fmla="*/ 5347201 h 6019653"/>
              <a:gd name="connsiteX4363" fmla="*/ 3177878 w 7106314"/>
              <a:gd name="connsiteY4363" fmla="*/ 5353201 h 6019653"/>
              <a:gd name="connsiteX4364" fmla="*/ 3187980 w 7106314"/>
              <a:gd name="connsiteY4364" fmla="*/ 5362201 h 6019653"/>
              <a:gd name="connsiteX4365" fmla="*/ 3202412 w 7106314"/>
              <a:gd name="connsiteY4365" fmla="*/ 5365200 h 6019653"/>
              <a:gd name="connsiteX4366" fmla="*/ 3203855 w 7106314"/>
              <a:gd name="connsiteY4366" fmla="*/ 5368200 h 6019653"/>
              <a:gd name="connsiteX4367" fmla="*/ 3205299 w 7106314"/>
              <a:gd name="connsiteY4367" fmla="*/ 5369700 h 6019653"/>
              <a:gd name="connsiteX4368" fmla="*/ 3209628 w 7106314"/>
              <a:gd name="connsiteY4368" fmla="*/ 5374200 h 6019653"/>
              <a:gd name="connsiteX4369" fmla="*/ 3211071 w 7106314"/>
              <a:gd name="connsiteY4369" fmla="*/ 5378699 h 6019653"/>
              <a:gd name="connsiteX4370" fmla="*/ 3202412 w 7106314"/>
              <a:gd name="connsiteY4370" fmla="*/ 5393698 h 6019653"/>
              <a:gd name="connsiteX4371" fmla="*/ 3192309 w 7106314"/>
              <a:gd name="connsiteY4371" fmla="*/ 5407198 h 6019653"/>
              <a:gd name="connsiteX4372" fmla="*/ 3176435 w 7106314"/>
              <a:gd name="connsiteY4372" fmla="*/ 5413198 h 6019653"/>
              <a:gd name="connsiteX4373" fmla="*/ 3159117 w 7106314"/>
              <a:gd name="connsiteY4373" fmla="*/ 5414697 h 6019653"/>
              <a:gd name="connsiteX4374" fmla="*/ 3153344 w 7106314"/>
              <a:gd name="connsiteY4374" fmla="*/ 5414697 h 6019653"/>
              <a:gd name="connsiteX4375" fmla="*/ 3144685 w 7106314"/>
              <a:gd name="connsiteY4375" fmla="*/ 5416198 h 6019653"/>
              <a:gd name="connsiteX4376" fmla="*/ 3138912 w 7106314"/>
              <a:gd name="connsiteY4376" fmla="*/ 5419197 h 6019653"/>
              <a:gd name="connsiteX4377" fmla="*/ 3131696 w 7106314"/>
              <a:gd name="connsiteY4377" fmla="*/ 5422197 h 6019653"/>
              <a:gd name="connsiteX4378" fmla="*/ 3127367 w 7106314"/>
              <a:gd name="connsiteY4378" fmla="*/ 5438696 h 6019653"/>
              <a:gd name="connsiteX4379" fmla="*/ 3123037 w 7106314"/>
              <a:gd name="connsiteY4379" fmla="*/ 5438696 h 6019653"/>
              <a:gd name="connsiteX4380" fmla="*/ 3121594 w 7106314"/>
              <a:gd name="connsiteY4380" fmla="*/ 5438696 h 6019653"/>
              <a:gd name="connsiteX4381" fmla="*/ 3027787 w 7106314"/>
              <a:gd name="connsiteY4381" fmla="*/ 5422197 h 6019653"/>
              <a:gd name="connsiteX4382" fmla="*/ 3013355 w 7106314"/>
              <a:gd name="connsiteY4382" fmla="*/ 5416198 h 6019653"/>
              <a:gd name="connsiteX4383" fmla="*/ 3000367 w 7106314"/>
              <a:gd name="connsiteY4383" fmla="*/ 5408698 h 6019653"/>
              <a:gd name="connsiteX4384" fmla="*/ 2987378 w 7106314"/>
              <a:gd name="connsiteY4384" fmla="*/ 5396698 h 6019653"/>
              <a:gd name="connsiteX4385" fmla="*/ 2910890 w 7106314"/>
              <a:gd name="connsiteY4385" fmla="*/ 5318703 h 6019653"/>
              <a:gd name="connsiteX4386" fmla="*/ 2896458 w 7106314"/>
              <a:gd name="connsiteY4386" fmla="*/ 5305204 h 6019653"/>
              <a:gd name="connsiteX4387" fmla="*/ 2883469 w 7106314"/>
              <a:gd name="connsiteY4387" fmla="*/ 5288704 h 6019653"/>
              <a:gd name="connsiteX4388" fmla="*/ 2871924 w 7106314"/>
              <a:gd name="connsiteY4388" fmla="*/ 5270705 h 6019653"/>
              <a:gd name="connsiteX4389" fmla="*/ 2867595 w 7106314"/>
              <a:gd name="connsiteY4389" fmla="*/ 5264706 h 6019653"/>
              <a:gd name="connsiteX4390" fmla="*/ 2861822 w 7106314"/>
              <a:gd name="connsiteY4390" fmla="*/ 5258706 h 6019653"/>
              <a:gd name="connsiteX4391" fmla="*/ 2856050 w 7106314"/>
              <a:gd name="connsiteY4391" fmla="*/ 5252706 h 6019653"/>
              <a:gd name="connsiteX4392" fmla="*/ 2847390 w 7106314"/>
              <a:gd name="connsiteY4392" fmla="*/ 5243707 h 6019653"/>
              <a:gd name="connsiteX4393" fmla="*/ 2866151 w 7106314"/>
              <a:gd name="connsiteY4393" fmla="*/ 5248207 h 6019653"/>
              <a:gd name="connsiteX4394" fmla="*/ 2879140 w 7106314"/>
              <a:gd name="connsiteY4394" fmla="*/ 5258706 h 6019653"/>
              <a:gd name="connsiteX4395" fmla="*/ 2893572 w 7106314"/>
              <a:gd name="connsiteY4395" fmla="*/ 5267705 h 6019653"/>
              <a:gd name="connsiteX4396" fmla="*/ 2905118 w 7106314"/>
              <a:gd name="connsiteY4396" fmla="*/ 5276705 h 6019653"/>
              <a:gd name="connsiteX4397" fmla="*/ 2896458 w 7106314"/>
              <a:gd name="connsiteY4397" fmla="*/ 5254207 h 6019653"/>
              <a:gd name="connsiteX4398" fmla="*/ 2883469 w 7106314"/>
              <a:gd name="connsiteY4398" fmla="*/ 5236208 h 6019653"/>
              <a:gd name="connsiteX4399" fmla="*/ 2858936 w 7106314"/>
              <a:gd name="connsiteY4399" fmla="*/ 5207709 h 6019653"/>
              <a:gd name="connsiteX4400" fmla="*/ 2832959 w 7106314"/>
              <a:gd name="connsiteY4400" fmla="*/ 5183710 h 6019653"/>
              <a:gd name="connsiteX4401" fmla="*/ 2825742 w 7106314"/>
              <a:gd name="connsiteY4401" fmla="*/ 5176211 h 6019653"/>
              <a:gd name="connsiteX4402" fmla="*/ 2819970 w 7106314"/>
              <a:gd name="connsiteY4402" fmla="*/ 5168711 h 6019653"/>
              <a:gd name="connsiteX4403" fmla="*/ 2817083 w 7106314"/>
              <a:gd name="connsiteY4403" fmla="*/ 5161212 h 6019653"/>
              <a:gd name="connsiteX4404" fmla="*/ 2811311 w 7106314"/>
              <a:gd name="connsiteY4404" fmla="*/ 5152212 h 6019653"/>
              <a:gd name="connsiteX4405" fmla="*/ 2801209 w 7106314"/>
              <a:gd name="connsiteY4405" fmla="*/ 5141712 h 6019653"/>
              <a:gd name="connsiteX4406" fmla="*/ 2792550 w 7106314"/>
              <a:gd name="connsiteY4406" fmla="*/ 5132713 h 6019653"/>
              <a:gd name="connsiteX4407" fmla="*/ 2783891 w 7106314"/>
              <a:gd name="connsiteY4407" fmla="*/ 5123713 h 6019653"/>
              <a:gd name="connsiteX4408" fmla="*/ 2769459 w 7106314"/>
              <a:gd name="connsiteY4408" fmla="*/ 5120714 h 6019653"/>
              <a:gd name="connsiteX4409" fmla="*/ 2765129 w 7106314"/>
              <a:gd name="connsiteY4409" fmla="*/ 5110215 h 6019653"/>
              <a:gd name="connsiteX4410" fmla="*/ 2756470 w 7106314"/>
              <a:gd name="connsiteY4410" fmla="*/ 5104215 h 6019653"/>
              <a:gd name="connsiteX4411" fmla="*/ 2747811 w 7106314"/>
              <a:gd name="connsiteY4411" fmla="*/ 5095216 h 6019653"/>
              <a:gd name="connsiteX4412" fmla="*/ 2740595 w 7106314"/>
              <a:gd name="connsiteY4412" fmla="*/ 5087715 h 6019653"/>
              <a:gd name="connsiteX4413" fmla="*/ 2736265 w 7106314"/>
              <a:gd name="connsiteY4413" fmla="*/ 5081716 h 6019653"/>
              <a:gd name="connsiteX4414" fmla="*/ 2730493 w 7106314"/>
              <a:gd name="connsiteY4414" fmla="*/ 5075716 h 6019653"/>
              <a:gd name="connsiteX4415" fmla="*/ 2724720 w 7106314"/>
              <a:gd name="connsiteY4415" fmla="*/ 5075716 h 6019653"/>
              <a:gd name="connsiteX4416" fmla="*/ 2717504 w 7106314"/>
              <a:gd name="connsiteY4416" fmla="*/ 5077217 h 6019653"/>
              <a:gd name="connsiteX4417" fmla="*/ 2695856 w 7106314"/>
              <a:gd name="connsiteY4417" fmla="*/ 5050218 h 6019653"/>
              <a:gd name="connsiteX4418" fmla="*/ 2674209 w 7106314"/>
              <a:gd name="connsiteY4418" fmla="*/ 5024719 h 6019653"/>
              <a:gd name="connsiteX4419" fmla="*/ 2662664 w 7106314"/>
              <a:gd name="connsiteY4419" fmla="*/ 5014220 h 6019653"/>
              <a:gd name="connsiteX4420" fmla="*/ 2652561 w 7106314"/>
              <a:gd name="connsiteY4420" fmla="*/ 5009720 h 6019653"/>
              <a:gd name="connsiteX4421" fmla="*/ 2638129 w 7106314"/>
              <a:gd name="connsiteY4421" fmla="*/ 5014220 h 6019653"/>
              <a:gd name="connsiteX4422" fmla="*/ 2565970 w 7106314"/>
              <a:gd name="connsiteY4422" fmla="*/ 4952723 h 6019653"/>
              <a:gd name="connsiteX4423" fmla="*/ 2496698 w 7106314"/>
              <a:gd name="connsiteY4423" fmla="*/ 4897227 h 6019653"/>
              <a:gd name="connsiteX4424" fmla="*/ 2310528 w 7106314"/>
              <a:gd name="connsiteY4424" fmla="*/ 4760734 h 6019653"/>
              <a:gd name="connsiteX4425" fmla="*/ 2239812 w 7106314"/>
              <a:gd name="connsiteY4425" fmla="*/ 4711237 h 6019653"/>
              <a:gd name="connsiteX4426" fmla="*/ 2169097 w 7106314"/>
              <a:gd name="connsiteY4426" fmla="*/ 4664739 h 6019653"/>
              <a:gd name="connsiteX4427" fmla="*/ 2050756 w 7106314"/>
              <a:gd name="connsiteY4427" fmla="*/ 4591244 h 6019653"/>
              <a:gd name="connsiteX4428" fmla="*/ 1904995 w 7106314"/>
              <a:gd name="connsiteY4428" fmla="*/ 4514748 h 6019653"/>
              <a:gd name="connsiteX4429" fmla="*/ 1903552 w 7106314"/>
              <a:gd name="connsiteY4429" fmla="*/ 4513248 h 6019653"/>
              <a:gd name="connsiteX4430" fmla="*/ 1902109 w 7106314"/>
              <a:gd name="connsiteY4430" fmla="*/ 4510248 h 6019653"/>
              <a:gd name="connsiteX4431" fmla="*/ 1884790 w 7106314"/>
              <a:gd name="connsiteY4431" fmla="*/ 4498249 h 6019653"/>
              <a:gd name="connsiteX4432" fmla="*/ 1863143 w 7106314"/>
              <a:gd name="connsiteY4432" fmla="*/ 4492249 h 6019653"/>
              <a:gd name="connsiteX4433" fmla="*/ 1841495 w 7106314"/>
              <a:gd name="connsiteY4433" fmla="*/ 4492249 h 6019653"/>
              <a:gd name="connsiteX4434" fmla="*/ 1841495 w 7106314"/>
              <a:gd name="connsiteY4434" fmla="*/ 4487749 h 6019653"/>
              <a:gd name="connsiteX4435" fmla="*/ 1841495 w 7106314"/>
              <a:gd name="connsiteY4435" fmla="*/ 4484749 h 6019653"/>
              <a:gd name="connsiteX4436" fmla="*/ 1838609 w 7106314"/>
              <a:gd name="connsiteY4436" fmla="*/ 4480250 h 6019653"/>
              <a:gd name="connsiteX4437" fmla="*/ 1835722 w 7106314"/>
              <a:gd name="connsiteY4437" fmla="*/ 4478750 h 6019653"/>
              <a:gd name="connsiteX4438" fmla="*/ 1831393 w 7106314"/>
              <a:gd name="connsiteY4438" fmla="*/ 4475750 h 6019653"/>
              <a:gd name="connsiteX4439" fmla="*/ 1825621 w 7106314"/>
              <a:gd name="connsiteY4439" fmla="*/ 4475750 h 6019653"/>
              <a:gd name="connsiteX4440" fmla="*/ 1821291 w 7106314"/>
              <a:gd name="connsiteY4440" fmla="*/ 4474250 h 6019653"/>
              <a:gd name="connsiteX4441" fmla="*/ 1818404 w 7106314"/>
              <a:gd name="connsiteY4441" fmla="*/ 4469750 h 6019653"/>
              <a:gd name="connsiteX4442" fmla="*/ 1814075 w 7106314"/>
              <a:gd name="connsiteY4442" fmla="*/ 4463750 h 6019653"/>
              <a:gd name="connsiteX4443" fmla="*/ 1808302 w 7106314"/>
              <a:gd name="connsiteY4443" fmla="*/ 4457751 h 6019653"/>
              <a:gd name="connsiteX4444" fmla="*/ 1802530 w 7106314"/>
              <a:gd name="connsiteY4444" fmla="*/ 4451751 h 6019653"/>
              <a:gd name="connsiteX4445" fmla="*/ 1793871 w 7106314"/>
              <a:gd name="connsiteY4445" fmla="*/ 4447252 h 6019653"/>
              <a:gd name="connsiteX4446" fmla="*/ 1786654 w 7106314"/>
              <a:gd name="connsiteY4446" fmla="*/ 4441252 h 6019653"/>
              <a:gd name="connsiteX4447" fmla="*/ 1786654 w 7106314"/>
              <a:gd name="connsiteY4447" fmla="*/ 4442752 h 6019653"/>
              <a:gd name="connsiteX4448" fmla="*/ 1782325 w 7106314"/>
              <a:gd name="connsiteY4448" fmla="*/ 4439752 h 6019653"/>
              <a:gd name="connsiteX4449" fmla="*/ 1777995 w 7106314"/>
              <a:gd name="connsiteY4449" fmla="*/ 4436752 h 6019653"/>
              <a:gd name="connsiteX4450" fmla="*/ 1772223 w 7106314"/>
              <a:gd name="connsiteY4450" fmla="*/ 4436752 h 6019653"/>
              <a:gd name="connsiteX4451" fmla="*/ 1769336 w 7106314"/>
              <a:gd name="connsiteY4451" fmla="*/ 4436752 h 6019653"/>
              <a:gd name="connsiteX4452" fmla="*/ 1765007 w 7106314"/>
              <a:gd name="connsiteY4452" fmla="*/ 4442752 h 6019653"/>
              <a:gd name="connsiteX4453" fmla="*/ 1743359 w 7106314"/>
              <a:gd name="connsiteY4453" fmla="*/ 4421753 h 6019653"/>
              <a:gd name="connsiteX4454" fmla="*/ 1717382 w 7106314"/>
              <a:gd name="connsiteY4454" fmla="*/ 4405254 h 6019653"/>
              <a:gd name="connsiteX4455" fmla="*/ 1692848 w 7106314"/>
              <a:gd name="connsiteY4455" fmla="*/ 4388755 h 6019653"/>
              <a:gd name="connsiteX4456" fmla="*/ 1676973 w 7106314"/>
              <a:gd name="connsiteY4456" fmla="*/ 4376755 h 6019653"/>
              <a:gd name="connsiteX4457" fmla="*/ 1659655 w 7106314"/>
              <a:gd name="connsiteY4457" fmla="*/ 4366256 h 6019653"/>
              <a:gd name="connsiteX4458" fmla="*/ 1655326 w 7106314"/>
              <a:gd name="connsiteY4458" fmla="*/ 4361756 h 6019653"/>
              <a:gd name="connsiteX4459" fmla="*/ 1650996 w 7106314"/>
              <a:gd name="connsiteY4459" fmla="*/ 4360257 h 6019653"/>
              <a:gd name="connsiteX4460" fmla="*/ 1648109 w 7106314"/>
              <a:gd name="connsiteY4460" fmla="*/ 4358756 h 6019653"/>
              <a:gd name="connsiteX4461" fmla="*/ 1623576 w 7106314"/>
              <a:gd name="connsiteY4461" fmla="*/ 4349757 h 6019653"/>
              <a:gd name="connsiteX4462" fmla="*/ 1604814 w 7106314"/>
              <a:gd name="connsiteY4462" fmla="*/ 4337757 h 6019653"/>
              <a:gd name="connsiteX4463" fmla="*/ 1583167 w 7106314"/>
              <a:gd name="connsiteY4463" fmla="*/ 4324259 h 6019653"/>
              <a:gd name="connsiteX4464" fmla="*/ 1561519 w 7106314"/>
              <a:gd name="connsiteY4464" fmla="*/ 4313759 h 6019653"/>
              <a:gd name="connsiteX4465" fmla="*/ 1555746 w 7106314"/>
              <a:gd name="connsiteY4465" fmla="*/ 4309260 h 6019653"/>
              <a:gd name="connsiteX4466" fmla="*/ 1551417 w 7106314"/>
              <a:gd name="connsiteY4466" fmla="*/ 4307759 h 6019653"/>
              <a:gd name="connsiteX4467" fmla="*/ 1548530 w 7106314"/>
              <a:gd name="connsiteY4467" fmla="*/ 4303260 h 6019653"/>
              <a:gd name="connsiteX4468" fmla="*/ 1545644 w 7106314"/>
              <a:gd name="connsiteY4468" fmla="*/ 4297260 h 6019653"/>
              <a:gd name="connsiteX4469" fmla="*/ 1544200 w 7106314"/>
              <a:gd name="connsiteY4469" fmla="*/ 4291261 h 6019653"/>
              <a:gd name="connsiteX4470" fmla="*/ 1539871 w 7106314"/>
              <a:gd name="connsiteY4470" fmla="*/ 4286760 h 6019653"/>
              <a:gd name="connsiteX4471" fmla="*/ 1535541 w 7106314"/>
              <a:gd name="connsiteY4471" fmla="*/ 4282261 h 6019653"/>
              <a:gd name="connsiteX4472" fmla="*/ 1532655 w 7106314"/>
              <a:gd name="connsiteY4472" fmla="*/ 4280761 h 6019653"/>
              <a:gd name="connsiteX4473" fmla="*/ 1526882 w 7106314"/>
              <a:gd name="connsiteY4473" fmla="*/ 4279261 h 6019653"/>
              <a:gd name="connsiteX4474" fmla="*/ 1518223 w 7106314"/>
              <a:gd name="connsiteY4474" fmla="*/ 4289760 h 6019653"/>
              <a:gd name="connsiteX4475" fmla="*/ 1515337 w 7106314"/>
              <a:gd name="connsiteY4475" fmla="*/ 4285261 h 6019653"/>
              <a:gd name="connsiteX4476" fmla="*/ 1508121 w 7106314"/>
              <a:gd name="connsiteY4476" fmla="*/ 4279261 h 6019653"/>
              <a:gd name="connsiteX4477" fmla="*/ 1502349 w 7106314"/>
              <a:gd name="connsiteY4477" fmla="*/ 4273262 h 6019653"/>
              <a:gd name="connsiteX4478" fmla="*/ 1500905 w 7106314"/>
              <a:gd name="connsiteY4478" fmla="*/ 4274761 h 6019653"/>
              <a:gd name="connsiteX4479" fmla="*/ 1499462 w 7106314"/>
              <a:gd name="connsiteY4479" fmla="*/ 4276261 h 6019653"/>
              <a:gd name="connsiteX4480" fmla="*/ 1496576 w 7106314"/>
              <a:gd name="connsiteY4480" fmla="*/ 4276261 h 6019653"/>
              <a:gd name="connsiteX4481" fmla="*/ 1495132 w 7106314"/>
              <a:gd name="connsiteY4481" fmla="*/ 4279261 h 6019653"/>
              <a:gd name="connsiteX4482" fmla="*/ 1490803 w 7106314"/>
              <a:gd name="connsiteY4482" fmla="*/ 4279261 h 6019653"/>
              <a:gd name="connsiteX4483" fmla="*/ 1487917 w 7106314"/>
              <a:gd name="connsiteY4483" fmla="*/ 4274761 h 6019653"/>
              <a:gd name="connsiteX4484" fmla="*/ 1483587 w 7106314"/>
              <a:gd name="connsiteY4484" fmla="*/ 4273262 h 6019653"/>
              <a:gd name="connsiteX4485" fmla="*/ 1479258 w 7106314"/>
              <a:gd name="connsiteY4485" fmla="*/ 4268761 h 6019653"/>
              <a:gd name="connsiteX4486" fmla="*/ 1473485 w 7106314"/>
              <a:gd name="connsiteY4486" fmla="*/ 4267262 h 6019653"/>
              <a:gd name="connsiteX4487" fmla="*/ 1469155 w 7106314"/>
              <a:gd name="connsiteY4487" fmla="*/ 4262762 h 6019653"/>
              <a:gd name="connsiteX4488" fmla="*/ 1466269 w 7106314"/>
              <a:gd name="connsiteY4488" fmla="*/ 4256762 h 6019653"/>
              <a:gd name="connsiteX4489" fmla="*/ 1463383 w 7106314"/>
              <a:gd name="connsiteY4489" fmla="*/ 4250762 h 6019653"/>
              <a:gd name="connsiteX4490" fmla="*/ 1461940 w 7106314"/>
              <a:gd name="connsiteY4490" fmla="*/ 4241763 h 6019653"/>
              <a:gd name="connsiteX4491" fmla="*/ 1441735 w 7106314"/>
              <a:gd name="connsiteY4491" fmla="*/ 4238763 h 6019653"/>
              <a:gd name="connsiteX4492" fmla="*/ 1430190 w 7106314"/>
              <a:gd name="connsiteY4492" fmla="*/ 4229764 h 6019653"/>
              <a:gd name="connsiteX4493" fmla="*/ 1424417 w 7106314"/>
              <a:gd name="connsiteY4493" fmla="*/ 4213265 h 6019653"/>
              <a:gd name="connsiteX4494" fmla="*/ 1427304 w 7106314"/>
              <a:gd name="connsiteY4494" fmla="*/ 4195266 h 6019653"/>
              <a:gd name="connsiteX4495" fmla="*/ 1418644 w 7106314"/>
              <a:gd name="connsiteY4495" fmla="*/ 4193765 h 6019653"/>
              <a:gd name="connsiteX4496" fmla="*/ 1414314 w 7106314"/>
              <a:gd name="connsiteY4496" fmla="*/ 4193765 h 6019653"/>
              <a:gd name="connsiteX4497" fmla="*/ 1412872 w 7106314"/>
              <a:gd name="connsiteY4497" fmla="*/ 4193765 h 6019653"/>
              <a:gd name="connsiteX4498" fmla="*/ 1411428 w 7106314"/>
              <a:gd name="connsiteY4498" fmla="*/ 4198266 h 6019653"/>
              <a:gd name="connsiteX4499" fmla="*/ 1408542 w 7106314"/>
              <a:gd name="connsiteY4499" fmla="*/ 4201266 h 6019653"/>
              <a:gd name="connsiteX4500" fmla="*/ 1407099 w 7106314"/>
              <a:gd name="connsiteY4500" fmla="*/ 4210265 h 6019653"/>
              <a:gd name="connsiteX4501" fmla="*/ 1373905 w 7106314"/>
              <a:gd name="connsiteY4501" fmla="*/ 4192266 h 6019653"/>
              <a:gd name="connsiteX4502" fmla="*/ 1339270 w 7106314"/>
              <a:gd name="connsiteY4502" fmla="*/ 4171267 h 6019653"/>
              <a:gd name="connsiteX4503" fmla="*/ 1345042 w 7106314"/>
              <a:gd name="connsiteY4503" fmla="*/ 4169767 h 6019653"/>
              <a:gd name="connsiteX4504" fmla="*/ 1347928 w 7106314"/>
              <a:gd name="connsiteY4504" fmla="*/ 4166767 h 6019653"/>
              <a:gd name="connsiteX4505" fmla="*/ 1350815 w 7106314"/>
              <a:gd name="connsiteY4505" fmla="*/ 4165267 h 6019653"/>
              <a:gd name="connsiteX4506" fmla="*/ 1352258 w 7106314"/>
              <a:gd name="connsiteY4506" fmla="*/ 4165267 h 6019653"/>
              <a:gd name="connsiteX4507" fmla="*/ 1353701 w 7106314"/>
              <a:gd name="connsiteY4507" fmla="*/ 4160767 h 6019653"/>
              <a:gd name="connsiteX4508" fmla="*/ 1353701 w 7106314"/>
              <a:gd name="connsiteY4508" fmla="*/ 4159268 h 6019653"/>
              <a:gd name="connsiteX4509" fmla="*/ 1350815 w 7106314"/>
              <a:gd name="connsiteY4509" fmla="*/ 4154768 h 6019653"/>
              <a:gd name="connsiteX4510" fmla="*/ 1346486 w 7106314"/>
              <a:gd name="connsiteY4510" fmla="*/ 4150268 h 6019653"/>
              <a:gd name="connsiteX4511" fmla="*/ 1342156 w 7106314"/>
              <a:gd name="connsiteY4511" fmla="*/ 4148768 h 6019653"/>
              <a:gd name="connsiteX4512" fmla="*/ 1320508 w 7106314"/>
              <a:gd name="connsiteY4512" fmla="*/ 4144269 h 6019653"/>
              <a:gd name="connsiteX4513" fmla="*/ 1303190 w 7106314"/>
              <a:gd name="connsiteY4513" fmla="*/ 4132269 h 6019653"/>
              <a:gd name="connsiteX4514" fmla="*/ 1291645 w 7106314"/>
              <a:gd name="connsiteY4514" fmla="*/ 4112770 h 6019653"/>
              <a:gd name="connsiteX4515" fmla="*/ 1287315 w 7106314"/>
              <a:gd name="connsiteY4515" fmla="*/ 4108271 h 6019653"/>
              <a:gd name="connsiteX4516" fmla="*/ 1284428 w 7106314"/>
              <a:gd name="connsiteY4516" fmla="*/ 4103770 h 6019653"/>
              <a:gd name="connsiteX4517" fmla="*/ 1280099 w 7106314"/>
              <a:gd name="connsiteY4517" fmla="*/ 4100771 h 6019653"/>
              <a:gd name="connsiteX4518" fmla="*/ 1257009 w 7106314"/>
              <a:gd name="connsiteY4518" fmla="*/ 4079772 h 6019653"/>
              <a:gd name="connsiteX4519" fmla="*/ 1231031 w 7106314"/>
              <a:gd name="connsiteY4519" fmla="*/ 4057274 h 6019653"/>
              <a:gd name="connsiteX4520" fmla="*/ 1239690 w 7106314"/>
              <a:gd name="connsiteY4520" fmla="*/ 4052773 h 6019653"/>
              <a:gd name="connsiteX4521" fmla="*/ 1242577 w 7106314"/>
              <a:gd name="connsiteY4521" fmla="*/ 4049773 h 6019653"/>
              <a:gd name="connsiteX4522" fmla="*/ 1246906 w 7106314"/>
              <a:gd name="connsiteY4522" fmla="*/ 4046774 h 6019653"/>
              <a:gd name="connsiteX4523" fmla="*/ 1272883 w 7106314"/>
              <a:gd name="connsiteY4523" fmla="*/ 4067772 h 6019653"/>
              <a:gd name="connsiteX4524" fmla="*/ 1295974 w 7106314"/>
              <a:gd name="connsiteY4524" fmla="*/ 4085771 h 6019653"/>
              <a:gd name="connsiteX4525" fmla="*/ 1430190 w 7106314"/>
              <a:gd name="connsiteY4525" fmla="*/ 4175766 h 6019653"/>
              <a:gd name="connsiteX4526" fmla="*/ 1440292 w 7106314"/>
              <a:gd name="connsiteY4526" fmla="*/ 4181766 h 6019653"/>
              <a:gd name="connsiteX4527" fmla="*/ 1446064 w 7106314"/>
              <a:gd name="connsiteY4527" fmla="*/ 4181766 h 6019653"/>
              <a:gd name="connsiteX4528" fmla="*/ 1454724 w 7106314"/>
              <a:gd name="connsiteY4528" fmla="*/ 4178766 h 6019653"/>
              <a:gd name="connsiteX4529" fmla="*/ 1466269 w 7106314"/>
              <a:gd name="connsiteY4529" fmla="*/ 4171267 h 6019653"/>
              <a:gd name="connsiteX4530" fmla="*/ 1467712 w 7106314"/>
              <a:gd name="connsiteY4530" fmla="*/ 4171267 h 6019653"/>
              <a:gd name="connsiteX4531" fmla="*/ 1469155 w 7106314"/>
              <a:gd name="connsiteY4531" fmla="*/ 4172767 h 6019653"/>
              <a:gd name="connsiteX4532" fmla="*/ 1472042 w 7106314"/>
              <a:gd name="connsiteY4532" fmla="*/ 4192266 h 6019653"/>
              <a:gd name="connsiteX4533" fmla="*/ 1477814 w 7106314"/>
              <a:gd name="connsiteY4533" fmla="*/ 4201266 h 6019653"/>
              <a:gd name="connsiteX4534" fmla="*/ 1489360 w 7106314"/>
              <a:gd name="connsiteY4534" fmla="*/ 4210265 h 6019653"/>
              <a:gd name="connsiteX4535" fmla="*/ 1506678 w 7106314"/>
              <a:gd name="connsiteY4535" fmla="*/ 4216265 h 6019653"/>
              <a:gd name="connsiteX4536" fmla="*/ 1526882 w 7106314"/>
              <a:gd name="connsiteY4536" fmla="*/ 4223764 h 6019653"/>
              <a:gd name="connsiteX4537" fmla="*/ 1548530 w 7106314"/>
              <a:gd name="connsiteY4537" fmla="*/ 4234264 h 6019653"/>
              <a:gd name="connsiteX4538" fmla="*/ 1588939 w 7106314"/>
              <a:gd name="connsiteY4538" fmla="*/ 4261262 h 6019653"/>
              <a:gd name="connsiteX4539" fmla="*/ 1593269 w 7106314"/>
              <a:gd name="connsiteY4539" fmla="*/ 4264262 h 6019653"/>
              <a:gd name="connsiteX4540" fmla="*/ 1596155 w 7106314"/>
              <a:gd name="connsiteY4540" fmla="*/ 4268761 h 6019653"/>
              <a:gd name="connsiteX4541" fmla="*/ 1600485 w 7106314"/>
              <a:gd name="connsiteY4541" fmla="*/ 4274761 h 6019653"/>
              <a:gd name="connsiteX4542" fmla="*/ 1609144 w 7106314"/>
              <a:gd name="connsiteY4542" fmla="*/ 4285261 h 6019653"/>
              <a:gd name="connsiteX4543" fmla="*/ 1620689 w 7106314"/>
              <a:gd name="connsiteY4543" fmla="*/ 4291261 h 6019653"/>
              <a:gd name="connsiteX4544" fmla="*/ 1633677 w 7106314"/>
              <a:gd name="connsiteY4544" fmla="*/ 4292760 h 6019653"/>
              <a:gd name="connsiteX4545" fmla="*/ 1642337 w 7106314"/>
              <a:gd name="connsiteY4545" fmla="*/ 4292760 h 6019653"/>
              <a:gd name="connsiteX4546" fmla="*/ 1648109 w 7106314"/>
              <a:gd name="connsiteY4546" fmla="*/ 4292760 h 6019653"/>
              <a:gd name="connsiteX4547" fmla="*/ 1655326 w 7106314"/>
              <a:gd name="connsiteY4547" fmla="*/ 4295760 h 6019653"/>
              <a:gd name="connsiteX4548" fmla="*/ 1662541 w 7106314"/>
              <a:gd name="connsiteY4548" fmla="*/ 4298760 h 6019653"/>
              <a:gd name="connsiteX4549" fmla="*/ 1656768 w 7106314"/>
              <a:gd name="connsiteY4549" fmla="*/ 4307759 h 6019653"/>
              <a:gd name="connsiteX4550" fmla="*/ 1650996 w 7106314"/>
              <a:gd name="connsiteY4550" fmla="*/ 4315259 h 6019653"/>
              <a:gd name="connsiteX4551" fmla="*/ 1656768 w 7106314"/>
              <a:gd name="connsiteY4551" fmla="*/ 4321259 h 6019653"/>
              <a:gd name="connsiteX4552" fmla="*/ 1717382 w 7106314"/>
              <a:gd name="connsiteY4552" fmla="*/ 4355756 h 6019653"/>
              <a:gd name="connsiteX4553" fmla="*/ 1777995 w 7106314"/>
              <a:gd name="connsiteY4553" fmla="*/ 4390255 h 6019653"/>
              <a:gd name="connsiteX4554" fmla="*/ 1802530 w 7106314"/>
              <a:gd name="connsiteY4554" fmla="*/ 4405254 h 6019653"/>
              <a:gd name="connsiteX4555" fmla="*/ 1824177 w 7106314"/>
              <a:gd name="connsiteY4555" fmla="*/ 4418753 h 6019653"/>
              <a:gd name="connsiteX4556" fmla="*/ 1847268 w 7106314"/>
              <a:gd name="connsiteY4556" fmla="*/ 4433752 h 6019653"/>
              <a:gd name="connsiteX4557" fmla="*/ 1920870 w 7106314"/>
              <a:gd name="connsiteY4557" fmla="*/ 4475750 h 6019653"/>
              <a:gd name="connsiteX4558" fmla="*/ 1990143 w 7106314"/>
              <a:gd name="connsiteY4558" fmla="*/ 4520747 h 6019653"/>
              <a:gd name="connsiteX4559" fmla="*/ 2086835 w 7106314"/>
              <a:gd name="connsiteY4559" fmla="*/ 4579244 h 6019653"/>
              <a:gd name="connsiteX4560" fmla="*/ 2183529 w 7106314"/>
              <a:gd name="connsiteY4560" fmla="*/ 4639241 h 6019653"/>
              <a:gd name="connsiteX4561" fmla="*/ 2257130 w 7106314"/>
              <a:gd name="connsiteY4561" fmla="*/ 4688738 h 6019653"/>
              <a:gd name="connsiteX4562" fmla="*/ 2329289 w 7106314"/>
              <a:gd name="connsiteY4562" fmla="*/ 4739735 h 6019653"/>
              <a:gd name="connsiteX4563" fmla="*/ 2463505 w 7106314"/>
              <a:gd name="connsiteY4563" fmla="*/ 4835730 h 6019653"/>
              <a:gd name="connsiteX4564" fmla="*/ 2547209 w 7106314"/>
              <a:gd name="connsiteY4564" fmla="*/ 4900226 h 6019653"/>
              <a:gd name="connsiteX4565" fmla="*/ 2558755 w 7106314"/>
              <a:gd name="connsiteY4565" fmla="*/ 4910725 h 6019653"/>
              <a:gd name="connsiteX4566" fmla="*/ 2571743 w 7106314"/>
              <a:gd name="connsiteY4566" fmla="*/ 4918225 h 6019653"/>
              <a:gd name="connsiteX4567" fmla="*/ 2587618 w 7106314"/>
              <a:gd name="connsiteY4567" fmla="*/ 4931724 h 6019653"/>
              <a:gd name="connsiteX4568" fmla="*/ 2603493 w 7106314"/>
              <a:gd name="connsiteY4568" fmla="*/ 4945224 h 6019653"/>
              <a:gd name="connsiteX4569" fmla="*/ 2620811 w 7106314"/>
              <a:gd name="connsiteY4569" fmla="*/ 4961723 h 6019653"/>
              <a:gd name="connsiteX4570" fmla="*/ 2641016 w 7106314"/>
              <a:gd name="connsiteY4570" fmla="*/ 4975222 h 6019653"/>
              <a:gd name="connsiteX4571" fmla="*/ 2708845 w 7106314"/>
              <a:gd name="connsiteY4571" fmla="*/ 5036718 h 6019653"/>
              <a:gd name="connsiteX4572" fmla="*/ 2723277 w 7106314"/>
              <a:gd name="connsiteY4572" fmla="*/ 5047218 h 6019653"/>
              <a:gd name="connsiteX4573" fmla="*/ 2734823 w 7106314"/>
              <a:gd name="connsiteY4573" fmla="*/ 5057717 h 6019653"/>
              <a:gd name="connsiteX4574" fmla="*/ 2801209 w 7106314"/>
              <a:gd name="connsiteY4574" fmla="*/ 5117714 h 6019653"/>
              <a:gd name="connsiteX4575" fmla="*/ 2851720 w 7106314"/>
              <a:gd name="connsiteY4575" fmla="*/ 5156712 h 6019653"/>
              <a:gd name="connsiteX4576" fmla="*/ 2857492 w 7106314"/>
              <a:gd name="connsiteY4576" fmla="*/ 5162711 h 6019653"/>
              <a:gd name="connsiteX4577" fmla="*/ 2863265 w 7106314"/>
              <a:gd name="connsiteY4577" fmla="*/ 5164212 h 6019653"/>
              <a:gd name="connsiteX4578" fmla="*/ 2869038 w 7106314"/>
              <a:gd name="connsiteY4578" fmla="*/ 5168711 h 6019653"/>
              <a:gd name="connsiteX4579" fmla="*/ 2899345 w 7106314"/>
              <a:gd name="connsiteY4579" fmla="*/ 5176211 h 6019653"/>
              <a:gd name="connsiteX4580" fmla="*/ 2919549 w 7106314"/>
              <a:gd name="connsiteY4580" fmla="*/ 5195709 h 6019653"/>
              <a:gd name="connsiteX4581" fmla="*/ 2939754 w 7106314"/>
              <a:gd name="connsiteY4581" fmla="*/ 5218209 h 6019653"/>
              <a:gd name="connsiteX4582" fmla="*/ 2946969 w 7106314"/>
              <a:gd name="connsiteY4582" fmla="*/ 5230208 h 6019653"/>
              <a:gd name="connsiteX4583" fmla="*/ 2957072 w 7106314"/>
              <a:gd name="connsiteY4583" fmla="*/ 5242207 h 6019653"/>
              <a:gd name="connsiteX4584" fmla="*/ 2968617 w 7106314"/>
              <a:gd name="connsiteY4584" fmla="*/ 5249706 h 6019653"/>
              <a:gd name="connsiteX4585" fmla="*/ 2983049 w 7106314"/>
              <a:gd name="connsiteY4585" fmla="*/ 5255706 h 6019653"/>
              <a:gd name="connsiteX4586" fmla="*/ 2987378 w 7106314"/>
              <a:gd name="connsiteY4586" fmla="*/ 5258706 h 6019653"/>
              <a:gd name="connsiteX4587" fmla="*/ 2990265 w 7106314"/>
              <a:gd name="connsiteY4587" fmla="*/ 5260206 h 6019653"/>
              <a:gd name="connsiteX4588" fmla="*/ 2993151 w 7106314"/>
              <a:gd name="connsiteY4588" fmla="*/ 5264706 h 6019653"/>
              <a:gd name="connsiteX4589" fmla="*/ 2996037 w 7106314"/>
              <a:gd name="connsiteY4589" fmla="*/ 5266206 h 6019653"/>
              <a:gd name="connsiteX4590" fmla="*/ 3000367 w 7106314"/>
              <a:gd name="connsiteY4590" fmla="*/ 5270705 h 6019653"/>
              <a:gd name="connsiteX4591" fmla="*/ 3006140 w 7106314"/>
              <a:gd name="connsiteY4591" fmla="*/ 5272206 h 6019653"/>
              <a:gd name="connsiteX4592" fmla="*/ 3013355 w 7106314"/>
              <a:gd name="connsiteY4592" fmla="*/ 5276705 h 6019653"/>
              <a:gd name="connsiteX4593" fmla="*/ 3010469 w 7106314"/>
              <a:gd name="connsiteY4593" fmla="*/ 5264706 h 6019653"/>
              <a:gd name="connsiteX4594" fmla="*/ 3000367 w 7106314"/>
              <a:gd name="connsiteY4594" fmla="*/ 5254207 h 6019653"/>
              <a:gd name="connsiteX4595" fmla="*/ 2990265 w 7106314"/>
              <a:gd name="connsiteY4595" fmla="*/ 5246707 h 6019653"/>
              <a:gd name="connsiteX4596" fmla="*/ 2983049 w 7106314"/>
              <a:gd name="connsiteY4596" fmla="*/ 5239207 h 6019653"/>
              <a:gd name="connsiteX4597" fmla="*/ 2967174 w 7106314"/>
              <a:gd name="connsiteY4597" fmla="*/ 5221208 h 6019653"/>
              <a:gd name="connsiteX4598" fmla="*/ 2951299 w 7106314"/>
              <a:gd name="connsiteY4598" fmla="*/ 5204709 h 6019653"/>
              <a:gd name="connsiteX4599" fmla="*/ 2955628 w 7106314"/>
              <a:gd name="connsiteY4599" fmla="*/ 5201709 h 6019653"/>
              <a:gd name="connsiteX4600" fmla="*/ 2974390 w 7106314"/>
              <a:gd name="connsiteY4600" fmla="*/ 5207709 h 6019653"/>
              <a:gd name="connsiteX4601" fmla="*/ 2974390 w 7106314"/>
              <a:gd name="connsiteY4601" fmla="*/ 5195709 h 6019653"/>
              <a:gd name="connsiteX4602" fmla="*/ 2968617 w 7106314"/>
              <a:gd name="connsiteY4602" fmla="*/ 5186710 h 6019653"/>
              <a:gd name="connsiteX4603" fmla="*/ 2961401 w 7106314"/>
              <a:gd name="connsiteY4603" fmla="*/ 5180710 h 6019653"/>
              <a:gd name="connsiteX4604" fmla="*/ 2957072 w 7106314"/>
              <a:gd name="connsiteY4604" fmla="*/ 5170211 h 6019653"/>
              <a:gd name="connsiteX4605" fmla="*/ 2957072 w 7106314"/>
              <a:gd name="connsiteY4605" fmla="*/ 5158212 h 6019653"/>
              <a:gd name="connsiteX4606" fmla="*/ 2945527 w 7106314"/>
              <a:gd name="connsiteY4606" fmla="*/ 5156712 h 6019653"/>
              <a:gd name="connsiteX4607" fmla="*/ 2939754 w 7106314"/>
              <a:gd name="connsiteY4607" fmla="*/ 5152212 h 6019653"/>
              <a:gd name="connsiteX4608" fmla="*/ 2935424 w 7106314"/>
              <a:gd name="connsiteY4608" fmla="*/ 5144712 h 6019653"/>
              <a:gd name="connsiteX4609" fmla="*/ 2933981 w 7106314"/>
              <a:gd name="connsiteY4609" fmla="*/ 5134213 h 6019653"/>
              <a:gd name="connsiteX4610" fmla="*/ 2932537 w 7106314"/>
              <a:gd name="connsiteY4610" fmla="*/ 5126713 h 6019653"/>
              <a:gd name="connsiteX4611" fmla="*/ 2933211 w 7106314"/>
              <a:gd name="connsiteY4611" fmla="*/ 5126247 h 6019653"/>
              <a:gd name="connsiteX4612" fmla="*/ 2933981 w 7106314"/>
              <a:gd name="connsiteY4612" fmla="*/ 5126713 h 6019653"/>
              <a:gd name="connsiteX4613" fmla="*/ 2933718 w 7106314"/>
              <a:gd name="connsiteY4613" fmla="*/ 5125895 h 6019653"/>
              <a:gd name="connsiteX4614" fmla="*/ 2941197 w 7106314"/>
              <a:gd name="connsiteY4614" fmla="*/ 5120714 h 6019653"/>
              <a:gd name="connsiteX4615" fmla="*/ 2939754 w 7106314"/>
              <a:gd name="connsiteY4615" fmla="*/ 5117714 h 6019653"/>
              <a:gd name="connsiteX4616" fmla="*/ 2938310 w 7106314"/>
              <a:gd name="connsiteY4616" fmla="*/ 5116214 h 6019653"/>
              <a:gd name="connsiteX4617" fmla="*/ 2935424 w 7106314"/>
              <a:gd name="connsiteY4617" fmla="*/ 5113215 h 6019653"/>
              <a:gd name="connsiteX4618" fmla="*/ 2932537 w 7106314"/>
              <a:gd name="connsiteY4618" fmla="*/ 5110215 h 6019653"/>
              <a:gd name="connsiteX4619" fmla="*/ 2932537 w 7106314"/>
              <a:gd name="connsiteY4619" fmla="*/ 5117714 h 6019653"/>
              <a:gd name="connsiteX4620" fmla="*/ 2932537 w 7106314"/>
              <a:gd name="connsiteY4620" fmla="*/ 5122214 h 6019653"/>
              <a:gd name="connsiteX4621" fmla="*/ 2933718 w 7106314"/>
              <a:gd name="connsiteY4621" fmla="*/ 5125895 h 6019653"/>
              <a:gd name="connsiteX4622" fmla="*/ 2933211 w 7106314"/>
              <a:gd name="connsiteY4622" fmla="*/ 5126247 h 6019653"/>
              <a:gd name="connsiteX4623" fmla="*/ 2916663 w 7106314"/>
              <a:gd name="connsiteY4623" fmla="*/ 5116214 h 6019653"/>
              <a:gd name="connsiteX4624" fmla="*/ 2902231 w 7106314"/>
              <a:gd name="connsiteY4624" fmla="*/ 5104215 h 6019653"/>
              <a:gd name="connsiteX4625" fmla="*/ 2889242 w 7106314"/>
              <a:gd name="connsiteY4625" fmla="*/ 5087715 h 6019653"/>
              <a:gd name="connsiteX4626" fmla="*/ 2874810 w 7106314"/>
              <a:gd name="connsiteY4626" fmla="*/ 5072716 h 6019653"/>
              <a:gd name="connsiteX4627" fmla="*/ 2880583 w 7106314"/>
              <a:gd name="connsiteY4627" fmla="*/ 5066717 h 6019653"/>
              <a:gd name="connsiteX4628" fmla="*/ 2884913 w 7106314"/>
              <a:gd name="connsiteY4628" fmla="*/ 5060717 h 6019653"/>
              <a:gd name="connsiteX4629" fmla="*/ 2883469 w 7106314"/>
              <a:gd name="connsiteY4629" fmla="*/ 5057717 h 6019653"/>
              <a:gd name="connsiteX4630" fmla="*/ 2879140 w 7106314"/>
              <a:gd name="connsiteY4630" fmla="*/ 5053218 h 6019653"/>
              <a:gd name="connsiteX4631" fmla="*/ 2874810 w 7106314"/>
              <a:gd name="connsiteY4631" fmla="*/ 5048718 h 6019653"/>
              <a:gd name="connsiteX4632" fmla="*/ 2871924 w 7106314"/>
              <a:gd name="connsiteY4632" fmla="*/ 5044218 h 6019653"/>
              <a:gd name="connsiteX4633" fmla="*/ 2866151 w 7106314"/>
              <a:gd name="connsiteY4633" fmla="*/ 5042718 h 6019653"/>
              <a:gd name="connsiteX4634" fmla="*/ 2858936 w 7106314"/>
              <a:gd name="connsiteY4634" fmla="*/ 5038219 h 6019653"/>
              <a:gd name="connsiteX4635" fmla="*/ 2856050 w 7106314"/>
              <a:gd name="connsiteY4635" fmla="*/ 5035219 h 6019653"/>
              <a:gd name="connsiteX4636" fmla="*/ 2854712 w 7106314"/>
              <a:gd name="connsiteY4636" fmla="*/ 5033829 h 6019653"/>
              <a:gd name="connsiteX4637" fmla="*/ 2854712 w 7106314"/>
              <a:gd name="connsiteY4637" fmla="*/ 5035708 h 6019653"/>
              <a:gd name="connsiteX4638" fmla="*/ 2853269 w 7106314"/>
              <a:gd name="connsiteY4638" fmla="*/ 5041708 h 6019653"/>
              <a:gd name="connsiteX4639" fmla="*/ 2850382 w 7106314"/>
              <a:gd name="connsiteY4639" fmla="*/ 5046207 h 6019653"/>
              <a:gd name="connsiteX4640" fmla="*/ 2847496 w 7106314"/>
              <a:gd name="connsiteY4640" fmla="*/ 5047708 h 6019653"/>
              <a:gd name="connsiteX4641" fmla="*/ 2841723 w 7106314"/>
              <a:gd name="connsiteY4641" fmla="*/ 5047708 h 6019653"/>
              <a:gd name="connsiteX4642" fmla="*/ 2833064 w 7106314"/>
              <a:gd name="connsiteY4642" fmla="*/ 5047708 h 6019653"/>
              <a:gd name="connsiteX4643" fmla="*/ 2792655 w 7106314"/>
              <a:gd name="connsiteY4643" fmla="*/ 5038708 h 6019653"/>
              <a:gd name="connsiteX4644" fmla="*/ 2755133 w 7106314"/>
              <a:gd name="connsiteY4644" fmla="*/ 5022209 h 6019653"/>
              <a:gd name="connsiteX4645" fmla="*/ 2732042 w 7106314"/>
              <a:gd name="connsiteY4645" fmla="*/ 5011710 h 6019653"/>
              <a:gd name="connsiteX4646" fmla="*/ 2706064 w 7106314"/>
              <a:gd name="connsiteY4646" fmla="*/ 5001210 h 6019653"/>
              <a:gd name="connsiteX4647" fmla="*/ 2714724 w 7106314"/>
              <a:gd name="connsiteY4647" fmla="*/ 4998210 h 6019653"/>
              <a:gd name="connsiteX4648" fmla="*/ 2723383 w 7106314"/>
              <a:gd name="connsiteY4648" fmla="*/ 4998210 h 6019653"/>
              <a:gd name="connsiteX4649" fmla="*/ 2733485 w 7106314"/>
              <a:gd name="connsiteY4649" fmla="*/ 4998210 h 6019653"/>
              <a:gd name="connsiteX4650" fmla="*/ 2743587 w 7106314"/>
              <a:gd name="connsiteY4650" fmla="*/ 4999710 h 6019653"/>
              <a:gd name="connsiteX4651" fmla="*/ 2717610 w 7106314"/>
              <a:gd name="connsiteY4651" fmla="*/ 4981711 h 6019653"/>
              <a:gd name="connsiteX4652" fmla="*/ 2693076 w 7106314"/>
              <a:gd name="connsiteY4652" fmla="*/ 4966712 h 6019653"/>
              <a:gd name="connsiteX4653" fmla="*/ 2667099 w 7106314"/>
              <a:gd name="connsiteY4653" fmla="*/ 4953212 h 6019653"/>
              <a:gd name="connsiteX4654" fmla="*/ 2644008 w 7106314"/>
              <a:gd name="connsiteY4654" fmla="*/ 4935213 h 6019653"/>
              <a:gd name="connsiteX4655" fmla="*/ 2644008 w 7106314"/>
              <a:gd name="connsiteY4655" fmla="*/ 4932214 h 6019653"/>
              <a:gd name="connsiteX4656" fmla="*/ 2644008 w 7106314"/>
              <a:gd name="connsiteY4656" fmla="*/ 4930714 h 6019653"/>
              <a:gd name="connsiteX4657" fmla="*/ 2688746 w 7106314"/>
              <a:gd name="connsiteY4657" fmla="*/ 4930714 h 6019653"/>
              <a:gd name="connsiteX4658" fmla="*/ 2693076 w 7106314"/>
              <a:gd name="connsiteY4658" fmla="*/ 4930714 h 6019653"/>
              <a:gd name="connsiteX4659" fmla="*/ 2694519 w 7106314"/>
              <a:gd name="connsiteY4659" fmla="*/ 4935213 h 6019653"/>
              <a:gd name="connsiteX4660" fmla="*/ 2710394 w 7106314"/>
              <a:gd name="connsiteY4660" fmla="*/ 4948713 h 6019653"/>
              <a:gd name="connsiteX4661" fmla="*/ 2727713 w 7106314"/>
              <a:gd name="connsiteY4661" fmla="*/ 4959212 h 6019653"/>
              <a:gd name="connsiteX4662" fmla="*/ 2747917 w 7106314"/>
              <a:gd name="connsiteY4662" fmla="*/ 4966712 h 6019653"/>
              <a:gd name="connsiteX4663" fmla="*/ 2766678 w 7106314"/>
              <a:gd name="connsiteY4663" fmla="*/ 4972712 h 6019653"/>
              <a:gd name="connsiteX4664" fmla="*/ 2786882 w 7106314"/>
              <a:gd name="connsiteY4664" fmla="*/ 4981711 h 6019653"/>
              <a:gd name="connsiteX4665" fmla="*/ 2788326 w 7106314"/>
              <a:gd name="connsiteY4665" fmla="*/ 4981711 h 6019653"/>
              <a:gd name="connsiteX4666" fmla="*/ 2790538 w 7106314"/>
              <a:gd name="connsiteY4666" fmla="*/ 4980562 h 6019653"/>
              <a:gd name="connsiteX4667" fmla="*/ 2786777 w 7106314"/>
              <a:gd name="connsiteY4667" fmla="*/ 4973722 h 6019653"/>
              <a:gd name="connsiteX4668" fmla="*/ 2781004 w 7106314"/>
              <a:gd name="connsiteY4668" fmla="*/ 4963223 h 6019653"/>
              <a:gd name="connsiteX4669" fmla="*/ 2772345 w 7106314"/>
              <a:gd name="connsiteY4669" fmla="*/ 4955723 h 6019653"/>
              <a:gd name="connsiteX4670" fmla="*/ 2759356 w 7106314"/>
              <a:gd name="connsiteY4670" fmla="*/ 4951224 h 6019653"/>
              <a:gd name="connsiteX4671" fmla="*/ 2750697 w 7106314"/>
              <a:gd name="connsiteY4671" fmla="*/ 4945224 h 6019653"/>
              <a:gd name="connsiteX4672" fmla="*/ 2737640 w 7106314"/>
              <a:gd name="connsiteY4672" fmla="*/ 4946581 h 6019653"/>
              <a:gd name="connsiteX4673" fmla="*/ 2736747 w 7106314"/>
              <a:gd name="connsiteY4673" fmla="*/ 4944724 h 6019653"/>
              <a:gd name="connsiteX4674" fmla="*/ 2737709 w 7106314"/>
              <a:gd name="connsiteY4674" fmla="*/ 4940724 h 6019653"/>
              <a:gd name="connsiteX4675" fmla="*/ 2740595 w 7106314"/>
              <a:gd name="connsiteY4675" fmla="*/ 4934724 h 6019653"/>
              <a:gd name="connsiteX4676" fmla="*/ 2737709 w 7106314"/>
              <a:gd name="connsiteY4676" fmla="*/ 4931724 h 6019653"/>
              <a:gd name="connsiteX4677" fmla="*/ 2736265 w 7106314"/>
              <a:gd name="connsiteY4677" fmla="*/ 4927225 h 6019653"/>
              <a:gd name="connsiteX4678" fmla="*/ 2730493 w 7106314"/>
              <a:gd name="connsiteY4678" fmla="*/ 4922725 h 6019653"/>
              <a:gd name="connsiteX4679" fmla="*/ 2724720 w 7106314"/>
              <a:gd name="connsiteY4679" fmla="*/ 4916725 h 6019653"/>
              <a:gd name="connsiteX4680" fmla="*/ 2723277 w 7106314"/>
              <a:gd name="connsiteY4680" fmla="*/ 4922725 h 6019653"/>
              <a:gd name="connsiteX4681" fmla="*/ 2723277 w 7106314"/>
              <a:gd name="connsiteY4681" fmla="*/ 4927225 h 6019653"/>
              <a:gd name="connsiteX4682" fmla="*/ 2724720 w 7106314"/>
              <a:gd name="connsiteY4682" fmla="*/ 4931724 h 6019653"/>
              <a:gd name="connsiteX4683" fmla="*/ 2729050 w 7106314"/>
              <a:gd name="connsiteY4683" fmla="*/ 4933225 h 6019653"/>
              <a:gd name="connsiteX4684" fmla="*/ 2730493 w 7106314"/>
              <a:gd name="connsiteY4684" fmla="*/ 4937724 h 6019653"/>
              <a:gd name="connsiteX4685" fmla="*/ 2734823 w 7106314"/>
              <a:gd name="connsiteY4685" fmla="*/ 4939224 h 6019653"/>
              <a:gd name="connsiteX4686" fmla="*/ 2736265 w 7106314"/>
              <a:gd name="connsiteY4686" fmla="*/ 4943724 h 6019653"/>
              <a:gd name="connsiteX4687" fmla="*/ 2736747 w 7106314"/>
              <a:gd name="connsiteY4687" fmla="*/ 4944724 h 6019653"/>
              <a:gd name="connsiteX4688" fmla="*/ 2736265 w 7106314"/>
              <a:gd name="connsiteY4688" fmla="*/ 4946723 h 6019653"/>
              <a:gd name="connsiteX4689" fmla="*/ 2737640 w 7106314"/>
              <a:gd name="connsiteY4689" fmla="*/ 4946581 h 6019653"/>
              <a:gd name="connsiteX4690" fmla="*/ 2737709 w 7106314"/>
              <a:gd name="connsiteY4690" fmla="*/ 4946723 h 6019653"/>
              <a:gd name="connsiteX4691" fmla="*/ 2737709 w 7106314"/>
              <a:gd name="connsiteY4691" fmla="*/ 4953724 h 6019653"/>
              <a:gd name="connsiteX4692" fmla="*/ 2731936 w 7106314"/>
              <a:gd name="connsiteY4692" fmla="*/ 4949723 h 6019653"/>
              <a:gd name="connsiteX4693" fmla="*/ 2724720 w 7106314"/>
              <a:gd name="connsiteY4693" fmla="*/ 4945224 h 6019653"/>
              <a:gd name="connsiteX4694" fmla="*/ 2651118 w 7106314"/>
              <a:gd name="connsiteY4694" fmla="*/ 4882227 h 6019653"/>
              <a:gd name="connsiteX4695" fmla="*/ 2646788 w 7106314"/>
              <a:gd name="connsiteY4695" fmla="*/ 4877727 h 6019653"/>
              <a:gd name="connsiteX4696" fmla="*/ 2641016 w 7106314"/>
              <a:gd name="connsiteY4696" fmla="*/ 4874727 h 6019653"/>
              <a:gd name="connsiteX4697" fmla="*/ 2635243 w 7106314"/>
              <a:gd name="connsiteY4697" fmla="*/ 4871728 h 6019653"/>
              <a:gd name="connsiteX4698" fmla="*/ 2626584 w 7106314"/>
              <a:gd name="connsiteY4698" fmla="*/ 4871728 h 6019653"/>
              <a:gd name="connsiteX4699" fmla="*/ 2613596 w 7106314"/>
              <a:gd name="connsiteY4699" fmla="*/ 4868728 h 6019653"/>
              <a:gd name="connsiteX4700" fmla="*/ 2602050 w 7106314"/>
              <a:gd name="connsiteY4700" fmla="*/ 4859728 h 6019653"/>
              <a:gd name="connsiteX4701" fmla="*/ 2590505 w 7106314"/>
              <a:gd name="connsiteY4701" fmla="*/ 4849229 h 6019653"/>
              <a:gd name="connsiteX4702" fmla="*/ 2577516 w 7106314"/>
              <a:gd name="connsiteY4702" fmla="*/ 4841729 h 6019653"/>
              <a:gd name="connsiteX4703" fmla="*/ 2565970 w 7106314"/>
              <a:gd name="connsiteY4703" fmla="*/ 4834230 h 6019653"/>
              <a:gd name="connsiteX4704" fmla="*/ 2552982 w 7106314"/>
              <a:gd name="connsiteY4704" fmla="*/ 4829730 h 6019653"/>
              <a:gd name="connsiteX4705" fmla="*/ 2527005 w 7106314"/>
              <a:gd name="connsiteY4705" fmla="*/ 4819231 h 6019653"/>
              <a:gd name="connsiteX4706" fmla="*/ 2503914 w 7106314"/>
              <a:gd name="connsiteY4706" fmla="*/ 4807232 h 6019653"/>
              <a:gd name="connsiteX4707" fmla="*/ 2444743 w 7106314"/>
              <a:gd name="connsiteY4707" fmla="*/ 4772733 h 6019653"/>
              <a:gd name="connsiteX4708" fmla="*/ 2387016 w 7106314"/>
              <a:gd name="connsiteY4708" fmla="*/ 4744235 h 6019653"/>
              <a:gd name="connsiteX4709" fmla="*/ 2378357 w 7106314"/>
              <a:gd name="connsiteY4709" fmla="*/ 4739735 h 6019653"/>
              <a:gd name="connsiteX4710" fmla="*/ 2371142 w 7106314"/>
              <a:gd name="connsiteY4710" fmla="*/ 4736735 h 6019653"/>
              <a:gd name="connsiteX4711" fmla="*/ 2260017 w 7106314"/>
              <a:gd name="connsiteY4711" fmla="*/ 4666240 h 6019653"/>
              <a:gd name="connsiteX4712" fmla="*/ 2239812 w 7106314"/>
              <a:gd name="connsiteY4712" fmla="*/ 4652740 h 6019653"/>
              <a:gd name="connsiteX4713" fmla="*/ 2218165 w 7106314"/>
              <a:gd name="connsiteY4713" fmla="*/ 4639241 h 6019653"/>
              <a:gd name="connsiteX4714" fmla="*/ 2183529 w 7106314"/>
              <a:gd name="connsiteY4714" fmla="*/ 4612243 h 6019653"/>
              <a:gd name="connsiteX4715" fmla="*/ 2144562 w 7106314"/>
              <a:gd name="connsiteY4715" fmla="*/ 4589743 h 6019653"/>
              <a:gd name="connsiteX4716" fmla="*/ 2130131 w 7106314"/>
              <a:gd name="connsiteY4716" fmla="*/ 4579244 h 6019653"/>
              <a:gd name="connsiteX4717" fmla="*/ 2120029 w 7106314"/>
              <a:gd name="connsiteY4717" fmla="*/ 4567245 h 6019653"/>
              <a:gd name="connsiteX4718" fmla="*/ 2108483 w 7106314"/>
              <a:gd name="connsiteY4718" fmla="*/ 4555246 h 6019653"/>
              <a:gd name="connsiteX4719" fmla="*/ 2089722 w 7106314"/>
              <a:gd name="connsiteY4719" fmla="*/ 4538746 h 6019653"/>
              <a:gd name="connsiteX4720" fmla="*/ 2072404 w 7106314"/>
              <a:gd name="connsiteY4720" fmla="*/ 4520747 h 6019653"/>
              <a:gd name="connsiteX4721" fmla="*/ 2046426 w 7106314"/>
              <a:gd name="connsiteY4721" fmla="*/ 4496749 h 6019653"/>
              <a:gd name="connsiteX4722" fmla="*/ 2020449 w 7106314"/>
              <a:gd name="connsiteY4722" fmla="*/ 4478750 h 6019653"/>
              <a:gd name="connsiteX4723" fmla="*/ 1993029 w 7106314"/>
              <a:gd name="connsiteY4723" fmla="*/ 4459251 h 6019653"/>
              <a:gd name="connsiteX4724" fmla="*/ 1965608 w 7106314"/>
              <a:gd name="connsiteY4724" fmla="*/ 4439752 h 6019653"/>
              <a:gd name="connsiteX4725" fmla="*/ 1942518 w 7106314"/>
              <a:gd name="connsiteY4725" fmla="*/ 4415753 h 6019653"/>
              <a:gd name="connsiteX4726" fmla="*/ 1925199 w 7106314"/>
              <a:gd name="connsiteY4726" fmla="*/ 4399254 h 6019653"/>
              <a:gd name="connsiteX4727" fmla="*/ 1904995 w 7106314"/>
              <a:gd name="connsiteY4727" fmla="*/ 4387255 h 6019653"/>
              <a:gd name="connsiteX4728" fmla="*/ 1887677 w 7106314"/>
              <a:gd name="connsiteY4728" fmla="*/ 4373755 h 6019653"/>
              <a:gd name="connsiteX4729" fmla="*/ 1844381 w 7106314"/>
              <a:gd name="connsiteY4729" fmla="*/ 4343757 h 6019653"/>
              <a:gd name="connsiteX4730" fmla="*/ 1838609 w 7106314"/>
              <a:gd name="connsiteY4730" fmla="*/ 4337757 h 6019653"/>
              <a:gd name="connsiteX4731" fmla="*/ 1835722 w 7106314"/>
              <a:gd name="connsiteY4731" fmla="*/ 4331758 h 6019653"/>
              <a:gd name="connsiteX4732" fmla="*/ 1831393 w 7106314"/>
              <a:gd name="connsiteY4732" fmla="*/ 4325758 h 6019653"/>
              <a:gd name="connsiteX4733" fmla="*/ 1899222 w 7106314"/>
              <a:gd name="connsiteY4733" fmla="*/ 4364756 h 6019653"/>
              <a:gd name="connsiteX4734" fmla="*/ 1968495 w 7106314"/>
              <a:gd name="connsiteY4734" fmla="*/ 4406754 h 6019653"/>
              <a:gd name="connsiteX4735" fmla="*/ 2034881 w 7106314"/>
              <a:gd name="connsiteY4735" fmla="*/ 4447252 h 6019653"/>
              <a:gd name="connsiteX4736" fmla="*/ 2039211 w 7106314"/>
              <a:gd name="connsiteY4736" fmla="*/ 4442752 h 6019653"/>
              <a:gd name="connsiteX4737" fmla="*/ 2017563 w 7106314"/>
              <a:gd name="connsiteY4737" fmla="*/ 4408254 h 6019653"/>
              <a:gd name="connsiteX4738" fmla="*/ 1993029 w 7106314"/>
              <a:gd name="connsiteY4738" fmla="*/ 4400754 h 6019653"/>
              <a:gd name="connsiteX4739" fmla="*/ 1975711 w 7106314"/>
              <a:gd name="connsiteY4739" fmla="*/ 4387255 h 6019653"/>
              <a:gd name="connsiteX4740" fmla="*/ 1965608 w 7106314"/>
              <a:gd name="connsiteY4740" fmla="*/ 4367756 h 6019653"/>
              <a:gd name="connsiteX4741" fmla="*/ 1962722 w 7106314"/>
              <a:gd name="connsiteY4741" fmla="*/ 4370756 h 6019653"/>
              <a:gd name="connsiteX4742" fmla="*/ 1958393 w 7106314"/>
              <a:gd name="connsiteY4742" fmla="*/ 4370756 h 6019653"/>
              <a:gd name="connsiteX4743" fmla="*/ 1958393 w 7106314"/>
              <a:gd name="connsiteY4743" fmla="*/ 4372256 h 6019653"/>
              <a:gd name="connsiteX4744" fmla="*/ 1919427 w 7106314"/>
              <a:gd name="connsiteY4744" fmla="*/ 4355756 h 6019653"/>
              <a:gd name="connsiteX4745" fmla="*/ 1923757 w 7106314"/>
              <a:gd name="connsiteY4745" fmla="*/ 4354257 h 6019653"/>
              <a:gd name="connsiteX4746" fmla="*/ 1929529 w 7106314"/>
              <a:gd name="connsiteY4746" fmla="*/ 4352757 h 6019653"/>
              <a:gd name="connsiteX4747" fmla="*/ 1935302 w 7106314"/>
              <a:gd name="connsiteY4747" fmla="*/ 4349757 h 6019653"/>
              <a:gd name="connsiteX4748" fmla="*/ 1942518 w 7106314"/>
              <a:gd name="connsiteY4748" fmla="*/ 4345258 h 6019653"/>
              <a:gd name="connsiteX4749" fmla="*/ 1913654 w 7106314"/>
              <a:gd name="connsiteY4749" fmla="*/ 4321259 h 6019653"/>
              <a:gd name="connsiteX4750" fmla="*/ 1881904 w 7106314"/>
              <a:gd name="connsiteY4750" fmla="*/ 4301759 h 6019653"/>
              <a:gd name="connsiteX4751" fmla="*/ 1848711 w 7106314"/>
              <a:gd name="connsiteY4751" fmla="*/ 4286760 h 6019653"/>
              <a:gd name="connsiteX4752" fmla="*/ 1848711 w 7106314"/>
              <a:gd name="connsiteY4752" fmla="*/ 4279261 h 6019653"/>
              <a:gd name="connsiteX4753" fmla="*/ 1847268 w 7106314"/>
              <a:gd name="connsiteY4753" fmla="*/ 4274761 h 6019653"/>
              <a:gd name="connsiteX4754" fmla="*/ 1842939 w 7106314"/>
              <a:gd name="connsiteY4754" fmla="*/ 4268761 h 6019653"/>
              <a:gd name="connsiteX4755" fmla="*/ 1838609 w 7106314"/>
              <a:gd name="connsiteY4755" fmla="*/ 4267262 h 6019653"/>
              <a:gd name="connsiteX4756" fmla="*/ 1832836 w 7106314"/>
              <a:gd name="connsiteY4756" fmla="*/ 4267262 h 6019653"/>
              <a:gd name="connsiteX4757" fmla="*/ 1825621 w 7106314"/>
              <a:gd name="connsiteY4757" fmla="*/ 4267262 h 6019653"/>
              <a:gd name="connsiteX4758" fmla="*/ 1819848 w 7106314"/>
              <a:gd name="connsiteY4758" fmla="*/ 4252263 h 6019653"/>
              <a:gd name="connsiteX4759" fmla="*/ 1811189 w 7106314"/>
              <a:gd name="connsiteY4759" fmla="*/ 4238763 h 6019653"/>
              <a:gd name="connsiteX4760" fmla="*/ 1818404 w 7106314"/>
              <a:gd name="connsiteY4760" fmla="*/ 4241763 h 6019653"/>
              <a:gd name="connsiteX4761" fmla="*/ 1824177 w 7106314"/>
              <a:gd name="connsiteY4761" fmla="*/ 4244763 h 6019653"/>
              <a:gd name="connsiteX4762" fmla="*/ 1829950 w 7106314"/>
              <a:gd name="connsiteY4762" fmla="*/ 4247763 h 6019653"/>
              <a:gd name="connsiteX4763" fmla="*/ 1837166 w 7106314"/>
              <a:gd name="connsiteY4763" fmla="*/ 4252263 h 6019653"/>
              <a:gd name="connsiteX4764" fmla="*/ 1824177 w 7106314"/>
              <a:gd name="connsiteY4764" fmla="*/ 4232763 h 6019653"/>
              <a:gd name="connsiteX4765" fmla="*/ 1805416 w 7106314"/>
              <a:gd name="connsiteY4765" fmla="*/ 4223764 h 6019653"/>
              <a:gd name="connsiteX4766" fmla="*/ 1808302 w 7106314"/>
              <a:gd name="connsiteY4766" fmla="*/ 4223764 h 6019653"/>
              <a:gd name="connsiteX4767" fmla="*/ 1802530 w 7106314"/>
              <a:gd name="connsiteY4767" fmla="*/ 4217764 h 6019653"/>
              <a:gd name="connsiteX4768" fmla="*/ 1796757 w 7106314"/>
              <a:gd name="connsiteY4768" fmla="*/ 4211765 h 6019653"/>
              <a:gd name="connsiteX4769" fmla="*/ 1790984 w 7106314"/>
              <a:gd name="connsiteY4769" fmla="*/ 4205765 h 6019653"/>
              <a:gd name="connsiteX4770" fmla="*/ 1741609 w 7106314"/>
              <a:gd name="connsiteY4770" fmla="*/ 4172979 h 6019653"/>
              <a:gd name="connsiteX4771" fmla="*/ 1741916 w 7106314"/>
              <a:gd name="connsiteY4771" fmla="*/ 4172767 h 6019653"/>
              <a:gd name="connsiteX4772" fmla="*/ 1739885 w 7106314"/>
              <a:gd name="connsiteY4772" fmla="*/ 4171267 h 6019653"/>
              <a:gd name="connsiteX4773" fmla="*/ 1743359 w 7106314"/>
              <a:gd name="connsiteY4773" fmla="*/ 4171267 h 6019653"/>
              <a:gd name="connsiteX4774" fmla="*/ 1747689 w 7106314"/>
              <a:gd name="connsiteY4774" fmla="*/ 4172767 h 6019653"/>
              <a:gd name="connsiteX4775" fmla="*/ 1753462 w 7106314"/>
              <a:gd name="connsiteY4775" fmla="*/ 4172767 h 6019653"/>
              <a:gd name="connsiteX4776" fmla="*/ 1727485 w 7106314"/>
              <a:gd name="connsiteY4776" fmla="*/ 4148768 h 6019653"/>
              <a:gd name="connsiteX4777" fmla="*/ 1704394 w 7106314"/>
              <a:gd name="connsiteY4777" fmla="*/ 4129269 h 6019653"/>
              <a:gd name="connsiteX4778" fmla="*/ 1717382 w 7106314"/>
              <a:gd name="connsiteY4778" fmla="*/ 4132269 h 6019653"/>
              <a:gd name="connsiteX4779" fmla="*/ 1727485 w 7106314"/>
              <a:gd name="connsiteY4779" fmla="*/ 4141269 h 6019653"/>
              <a:gd name="connsiteX4780" fmla="*/ 1741916 w 7106314"/>
              <a:gd name="connsiteY4780" fmla="*/ 4142768 h 6019653"/>
              <a:gd name="connsiteX4781" fmla="*/ 1737586 w 7106314"/>
              <a:gd name="connsiteY4781" fmla="*/ 4136769 h 6019653"/>
              <a:gd name="connsiteX4782" fmla="*/ 1733257 w 7106314"/>
              <a:gd name="connsiteY4782" fmla="*/ 4132269 h 6019653"/>
              <a:gd name="connsiteX4783" fmla="*/ 1727485 w 7106314"/>
              <a:gd name="connsiteY4783" fmla="*/ 4126270 h 6019653"/>
              <a:gd name="connsiteX4784" fmla="*/ 1661098 w 7106314"/>
              <a:gd name="connsiteY4784" fmla="*/ 4084272 h 6019653"/>
              <a:gd name="connsiteX4785" fmla="*/ 1639450 w 7106314"/>
              <a:gd name="connsiteY4785" fmla="*/ 4073772 h 6019653"/>
              <a:gd name="connsiteX4786" fmla="*/ 1618258 w 7106314"/>
              <a:gd name="connsiteY4786" fmla="*/ 4077902 h 6019653"/>
              <a:gd name="connsiteX4787" fmla="*/ 1616359 w 7106314"/>
              <a:gd name="connsiteY4787" fmla="*/ 4075273 h 6019653"/>
              <a:gd name="connsiteX4788" fmla="*/ 1614564 w 7106314"/>
              <a:gd name="connsiteY4788" fmla="*/ 4074539 h 6019653"/>
              <a:gd name="connsiteX4789" fmla="*/ 1612030 w 7106314"/>
              <a:gd name="connsiteY4789" fmla="*/ 4069273 h 6019653"/>
              <a:gd name="connsiteX4790" fmla="*/ 1609144 w 7106314"/>
              <a:gd name="connsiteY4790" fmla="*/ 4063273 h 6019653"/>
              <a:gd name="connsiteX4791" fmla="*/ 1603371 w 7106314"/>
              <a:gd name="connsiteY4791" fmla="*/ 4057274 h 6019653"/>
              <a:gd name="connsiteX4792" fmla="*/ 1596155 w 7106314"/>
              <a:gd name="connsiteY4792" fmla="*/ 4051274 h 6019653"/>
              <a:gd name="connsiteX4793" fmla="*/ 1588939 w 7106314"/>
              <a:gd name="connsiteY4793" fmla="*/ 4049773 h 6019653"/>
              <a:gd name="connsiteX4794" fmla="*/ 1587496 w 7106314"/>
              <a:gd name="connsiteY4794" fmla="*/ 4046774 h 6019653"/>
              <a:gd name="connsiteX4795" fmla="*/ 1583167 w 7106314"/>
              <a:gd name="connsiteY4795" fmla="*/ 4046774 h 6019653"/>
              <a:gd name="connsiteX4796" fmla="*/ 1581723 w 7106314"/>
              <a:gd name="connsiteY4796" fmla="*/ 4049773 h 6019653"/>
              <a:gd name="connsiteX4797" fmla="*/ 1578837 w 7106314"/>
              <a:gd name="connsiteY4797" fmla="*/ 4051274 h 6019653"/>
              <a:gd name="connsiteX4798" fmla="*/ 1577394 w 7106314"/>
              <a:gd name="connsiteY4798" fmla="*/ 4052773 h 6019653"/>
              <a:gd name="connsiteX4799" fmla="*/ 1575950 w 7106314"/>
              <a:gd name="connsiteY4799" fmla="*/ 4058773 h 6019653"/>
              <a:gd name="connsiteX4800" fmla="*/ 1614564 w 7106314"/>
              <a:gd name="connsiteY4800" fmla="*/ 4074539 h 6019653"/>
              <a:gd name="connsiteX4801" fmla="*/ 1616359 w 7106314"/>
              <a:gd name="connsiteY4801" fmla="*/ 4078272 h 6019653"/>
              <a:gd name="connsiteX4802" fmla="*/ 1618258 w 7106314"/>
              <a:gd name="connsiteY4802" fmla="*/ 4077902 h 6019653"/>
              <a:gd name="connsiteX4803" fmla="*/ 1629348 w 7106314"/>
              <a:gd name="connsiteY4803" fmla="*/ 4093271 h 6019653"/>
              <a:gd name="connsiteX4804" fmla="*/ 1649553 w 7106314"/>
              <a:gd name="connsiteY4804" fmla="*/ 4108271 h 6019653"/>
              <a:gd name="connsiteX4805" fmla="*/ 1666871 w 7106314"/>
              <a:gd name="connsiteY4805" fmla="*/ 4120270 h 6019653"/>
              <a:gd name="connsiteX4806" fmla="*/ 1687076 w 7106314"/>
              <a:gd name="connsiteY4806" fmla="*/ 4132269 h 6019653"/>
              <a:gd name="connsiteX4807" fmla="*/ 1739885 w 7106314"/>
              <a:gd name="connsiteY4807" fmla="*/ 4171267 h 6019653"/>
              <a:gd name="connsiteX4808" fmla="*/ 1739030 w 7106314"/>
              <a:gd name="connsiteY4808" fmla="*/ 4171267 h 6019653"/>
              <a:gd name="connsiteX4809" fmla="*/ 1741609 w 7106314"/>
              <a:gd name="connsiteY4809" fmla="*/ 4172979 h 6019653"/>
              <a:gd name="connsiteX4810" fmla="*/ 1737586 w 7106314"/>
              <a:gd name="connsiteY4810" fmla="*/ 4175766 h 6019653"/>
              <a:gd name="connsiteX4811" fmla="*/ 1736144 w 7106314"/>
              <a:gd name="connsiteY4811" fmla="*/ 4177267 h 6019653"/>
              <a:gd name="connsiteX4812" fmla="*/ 1736144 w 7106314"/>
              <a:gd name="connsiteY4812" fmla="*/ 4178766 h 6019653"/>
              <a:gd name="connsiteX4813" fmla="*/ 1736144 w 7106314"/>
              <a:gd name="connsiteY4813" fmla="*/ 4181766 h 6019653"/>
              <a:gd name="connsiteX4814" fmla="*/ 1739030 w 7106314"/>
              <a:gd name="connsiteY4814" fmla="*/ 4184766 h 6019653"/>
              <a:gd name="connsiteX4815" fmla="*/ 1743359 w 7106314"/>
              <a:gd name="connsiteY4815" fmla="*/ 4189266 h 6019653"/>
              <a:gd name="connsiteX4816" fmla="*/ 1697177 w 7106314"/>
              <a:gd name="connsiteY4816" fmla="*/ 4163767 h 6019653"/>
              <a:gd name="connsiteX4817" fmla="*/ 1689962 w 7106314"/>
              <a:gd name="connsiteY4817" fmla="*/ 4159268 h 6019653"/>
              <a:gd name="connsiteX4818" fmla="*/ 1684189 w 7106314"/>
              <a:gd name="connsiteY4818" fmla="*/ 4153268 h 6019653"/>
              <a:gd name="connsiteX4819" fmla="*/ 1678416 w 7106314"/>
              <a:gd name="connsiteY4819" fmla="*/ 4147268 h 6019653"/>
              <a:gd name="connsiteX4820" fmla="*/ 1672644 w 7106314"/>
              <a:gd name="connsiteY4820" fmla="*/ 4144269 h 6019653"/>
              <a:gd name="connsiteX4821" fmla="*/ 1666871 w 7106314"/>
              <a:gd name="connsiteY4821" fmla="*/ 4147268 h 6019653"/>
              <a:gd name="connsiteX4822" fmla="*/ 1662541 w 7106314"/>
              <a:gd name="connsiteY4822" fmla="*/ 4148768 h 6019653"/>
              <a:gd name="connsiteX4823" fmla="*/ 1656768 w 7106314"/>
              <a:gd name="connsiteY4823" fmla="*/ 4153268 h 6019653"/>
              <a:gd name="connsiteX4824" fmla="*/ 1653882 w 7106314"/>
              <a:gd name="connsiteY4824" fmla="*/ 4156268 h 6019653"/>
              <a:gd name="connsiteX4825" fmla="*/ 1648109 w 7106314"/>
              <a:gd name="connsiteY4825" fmla="*/ 4160767 h 6019653"/>
              <a:gd name="connsiteX4826" fmla="*/ 1639450 w 7106314"/>
              <a:gd name="connsiteY4826" fmla="*/ 4150268 h 6019653"/>
              <a:gd name="connsiteX4827" fmla="*/ 1629348 w 7106314"/>
              <a:gd name="connsiteY4827" fmla="*/ 4142768 h 6019653"/>
              <a:gd name="connsiteX4828" fmla="*/ 1622132 w 7106314"/>
              <a:gd name="connsiteY4828" fmla="*/ 4130769 h 6019653"/>
              <a:gd name="connsiteX4829" fmla="*/ 1609144 w 7106314"/>
              <a:gd name="connsiteY4829" fmla="*/ 4132269 h 6019653"/>
              <a:gd name="connsiteX4830" fmla="*/ 1596155 w 7106314"/>
              <a:gd name="connsiteY4830" fmla="*/ 4126270 h 6019653"/>
              <a:gd name="connsiteX4831" fmla="*/ 1588939 w 7106314"/>
              <a:gd name="connsiteY4831" fmla="*/ 4114270 h 6019653"/>
              <a:gd name="connsiteX4832" fmla="*/ 1575950 w 7106314"/>
              <a:gd name="connsiteY4832" fmla="*/ 4100771 h 6019653"/>
              <a:gd name="connsiteX4833" fmla="*/ 1557190 w 7106314"/>
              <a:gd name="connsiteY4833" fmla="*/ 4093271 h 6019653"/>
              <a:gd name="connsiteX4834" fmla="*/ 1539871 w 7106314"/>
              <a:gd name="connsiteY4834" fmla="*/ 4091771 h 6019653"/>
              <a:gd name="connsiteX4835" fmla="*/ 1529769 w 7106314"/>
              <a:gd name="connsiteY4835" fmla="*/ 4091771 h 6019653"/>
              <a:gd name="connsiteX4836" fmla="*/ 1522554 w 7106314"/>
              <a:gd name="connsiteY4836" fmla="*/ 4090272 h 6019653"/>
              <a:gd name="connsiteX4837" fmla="*/ 1512451 w 7106314"/>
              <a:gd name="connsiteY4837" fmla="*/ 4085771 h 6019653"/>
              <a:gd name="connsiteX4838" fmla="*/ 1508121 w 7106314"/>
              <a:gd name="connsiteY4838" fmla="*/ 4085771 h 6019653"/>
              <a:gd name="connsiteX4839" fmla="*/ 1502349 w 7106314"/>
              <a:gd name="connsiteY4839" fmla="*/ 4081272 h 6019653"/>
              <a:gd name="connsiteX4840" fmla="*/ 1496576 w 7106314"/>
              <a:gd name="connsiteY4840" fmla="*/ 4081272 h 6019653"/>
              <a:gd name="connsiteX4841" fmla="*/ 1490803 w 7106314"/>
              <a:gd name="connsiteY4841" fmla="*/ 4079772 h 6019653"/>
              <a:gd name="connsiteX4842" fmla="*/ 1485031 w 7106314"/>
              <a:gd name="connsiteY4842" fmla="*/ 4079772 h 6019653"/>
              <a:gd name="connsiteX4843" fmla="*/ 1482144 w 7106314"/>
              <a:gd name="connsiteY4843" fmla="*/ 4078272 h 6019653"/>
              <a:gd name="connsiteX4844" fmla="*/ 1479258 w 7106314"/>
              <a:gd name="connsiteY4844" fmla="*/ 4073772 h 6019653"/>
              <a:gd name="connsiteX4845" fmla="*/ 1477814 w 7106314"/>
              <a:gd name="connsiteY4845" fmla="*/ 4069273 h 6019653"/>
              <a:gd name="connsiteX4846" fmla="*/ 1474928 w 7106314"/>
              <a:gd name="connsiteY4846" fmla="*/ 4066273 h 6019653"/>
              <a:gd name="connsiteX4847" fmla="*/ 1473485 w 7106314"/>
              <a:gd name="connsiteY4847" fmla="*/ 4057274 h 6019653"/>
              <a:gd name="connsiteX4848" fmla="*/ 1477814 w 7106314"/>
              <a:gd name="connsiteY4848" fmla="*/ 4055773 h 6019653"/>
              <a:gd name="connsiteX4849" fmla="*/ 1483587 w 7106314"/>
              <a:gd name="connsiteY4849" fmla="*/ 4051274 h 6019653"/>
              <a:gd name="connsiteX4850" fmla="*/ 1490803 w 7106314"/>
              <a:gd name="connsiteY4850" fmla="*/ 4049773 h 6019653"/>
              <a:gd name="connsiteX4851" fmla="*/ 1467712 w 7106314"/>
              <a:gd name="connsiteY4851" fmla="*/ 4031774 h 6019653"/>
              <a:gd name="connsiteX4852" fmla="*/ 1446064 w 7106314"/>
              <a:gd name="connsiteY4852" fmla="*/ 4016775 h 6019653"/>
              <a:gd name="connsiteX4853" fmla="*/ 1421531 w 7106314"/>
              <a:gd name="connsiteY4853" fmla="*/ 4004776 h 6019653"/>
              <a:gd name="connsiteX4854" fmla="*/ 1414314 w 7106314"/>
              <a:gd name="connsiteY4854" fmla="*/ 4003277 h 6019653"/>
              <a:gd name="connsiteX4855" fmla="*/ 1408542 w 7106314"/>
              <a:gd name="connsiteY4855" fmla="*/ 4000277 h 6019653"/>
              <a:gd name="connsiteX4856" fmla="*/ 1402769 w 7106314"/>
              <a:gd name="connsiteY4856" fmla="*/ 3995776 h 6019653"/>
              <a:gd name="connsiteX4857" fmla="*/ 1399883 w 7106314"/>
              <a:gd name="connsiteY4857" fmla="*/ 3992777 h 6019653"/>
              <a:gd name="connsiteX4858" fmla="*/ 1396997 w 7106314"/>
              <a:gd name="connsiteY4858" fmla="*/ 3988277 h 6019653"/>
              <a:gd name="connsiteX4859" fmla="*/ 1395554 w 7106314"/>
              <a:gd name="connsiteY4859" fmla="*/ 3982278 h 6019653"/>
              <a:gd name="connsiteX4860" fmla="*/ 1395554 w 7106314"/>
              <a:gd name="connsiteY4860" fmla="*/ 3974778 h 6019653"/>
              <a:gd name="connsiteX4861" fmla="*/ 1373905 w 7106314"/>
              <a:gd name="connsiteY4861" fmla="*/ 3970278 h 6019653"/>
              <a:gd name="connsiteX4862" fmla="*/ 1356587 w 7106314"/>
              <a:gd name="connsiteY4862" fmla="*/ 3961279 h 6019653"/>
              <a:gd name="connsiteX4863" fmla="*/ 1340713 w 7106314"/>
              <a:gd name="connsiteY4863" fmla="*/ 3949280 h 6019653"/>
              <a:gd name="connsiteX4864" fmla="*/ 1323395 w 7106314"/>
              <a:gd name="connsiteY4864" fmla="*/ 3937280 h 6019653"/>
              <a:gd name="connsiteX4865" fmla="*/ 1327724 w 7106314"/>
              <a:gd name="connsiteY4865" fmla="*/ 3932780 h 6019653"/>
              <a:gd name="connsiteX4866" fmla="*/ 1330610 w 7106314"/>
              <a:gd name="connsiteY4866" fmla="*/ 3926780 h 6019653"/>
              <a:gd name="connsiteX4867" fmla="*/ 1284428 w 7106314"/>
              <a:gd name="connsiteY4867" fmla="*/ 3901282 h 6019653"/>
              <a:gd name="connsiteX4868" fmla="*/ 1281543 w 7106314"/>
              <a:gd name="connsiteY4868" fmla="*/ 3905782 h 6019653"/>
              <a:gd name="connsiteX4869" fmla="*/ 1285872 w 7106314"/>
              <a:gd name="connsiteY4869" fmla="*/ 3913282 h 6019653"/>
              <a:gd name="connsiteX4870" fmla="*/ 1281543 w 7106314"/>
              <a:gd name="connsiteY4870" fmla="*/ 3917781 h 6019653"/>
              <a:gd name="connsiteX4871" fmla="*/ 1278656 w 7106314"/>
              <a:gd name="connsiteY4871" fmla="*/ 3919281 h 6019653"/>
              <a:gd name="connsiteX4872" fmla="*/ 1274327 w 7106314"/>
              <a:gd name="connsiteY4872" fmla="*/ 3919281 h 6019653"/>
              <a:gd name="connsiteX4873" fmla="*/ 1269997 w 7106314"/>
              <a:gd name="connsiteY4873" fmla="*/ 3919281 h 6019653"/>
              <a:gd name="connsiteX4874" fmla="*/ 1268554 w 7106314"/>
              <a:gd name="connsiteY4874" fmla="*/ 3917781 h 6019653"/>
              <a:gd name="connsiteX4875" fmla="*/ 1264224 w 7106314"/>
              <a:gd name="connsiteY4875" fmla="*/ 3914781 h 6019653"/>
              <a:gd name="connsiteX4876" fmla="*/ 1259895 w 7106314"/>
              <a:gd name="connsiteY4876" fmla="*/ 3911781 h 6019653"/>
              <a:gd name="connsiteX4877" fmla="*/ 1257009 w 7106314"/>
              <a:gd name="connsiteY4877" fmla="*/ 3905782 h 6019653"/>
              <a:gd name="connsiteX4878" fmla="*/ 1258451 w 7106314"/>
              <a:gd name="connsiteY4878" fmla="*/ 3898282 h 6019653"/>
              <a:gd name="connsiteX4879" fmla="*/ 1259895 w 7106314"/>
              <a:gd name="connsiteY4879" fmla="*/ 3892283 h 6019653"/>
              <a:gd name="connsiteX4880" fmla="*/ 1259895 w 7106314"/>
              <a:gd name="connsiteY4880" fmla="*/ 3889283 h 6019653"/>
              <a:gd name="connsiteX4881" fmla="*/ 1259895 w 7106314"/>
              <a:gd name="connsiteY4881" fmla="*/ 3886283 h 6019653"/>
              <a:gd name="connsiteX4882" fmla="*/ 1258451 w 7106314"/>
              <a:gd name="connsiteY4882" fmla="*/ 3884783 h 6019653"/>
              <a:gd name="connsiteX4883" fmla="*/ 1252679 w 7106314"/>
              <a:gd name="connsiteY4883" fmla="*/ 3884783 h 6019653"/>
              <a:gd name="connsiteX4884" fmla="*/ 1257009 w 7106314"/>
              <a:gd name="connsiteY4884" fmla="*/ 3905782 h 6019653"/>
              <a:gd name="connsiteX4885" fmla="*/ 1246906 w 7106314"/>
              <a:gd name="connsiteY4885" fmla="*/ 3911781 h 6019653"/>
              <a:gd name="connsiteX4886" fmla="*/ 1236804 w 7106314"/>
              <a:gd name="connsiteY4886" fmla="*/ 3919281 h 6019653"/>
              <a:gd name="connsiteX4887" fmla="*/ 1219487 w 7106314"/>
              <a:gd name="connsiteY4887" fmla="*/ 3908781 h 6019653"/>
              <a:gd name="connsiteX4888" fmla="*/ 1203610 w 7106314"/>
              <a:gd name="connsiteY4888" fmla="*/ 3898282 h 6019653"/>
              <a:gd name="connsiteX4889" fmla="*/ 1190622 w 7106314"/>
              <a:gd name="connsiteY4889" fmla="*/ 3884783 h 6019653"/>
              <a:gd name="connsiteX4890" fmla="*/ 1168974 w 7106314"/>
              <a:gd name="connsiteY4890" fmla="*/ 3860784 h 6019653"/>
              <a:gd name="connsiteX4891" fmla="*/ 1142997 w 7106314"/>
              <a:gd name="connsiteY4891" fmla="*/ 3839785 h 6019653"/>
              <a:gd name="connsiteX4892" fmla="*/ 1141554 w 7106314"/>
              <a:gd name="connsiteY4892" fmla="*/ 3838286 h 6019653"/>
              <a:gd name="connsiteX4893" fmla="*/ 1137224 w 7106314"/>
              <a:gd name="connsiteY4893" fmla="*/ 3838286 h 6019653"/>
              <a:gd name="connsiteX4894" fmla="*/ 1135782 w 7106314"/>
              <a:gd name="connsiteY4894" fmla="*/ 3838286 h 6019653"/>
              <a:gd name="connsiteX4895" fmla="*/ 1131452 w 7106314"/>
              <a:gd name="connsiteY4895" fmla="*/ 3838286 h 6019653"/>
              <a:gd name="connsiteX4896" fmla="*/ 1125679 w 7106314"/>
              <a:gd name="connsiteY4896" fmla="*/ 3838286 h 6019653"/>
              <a:gd name="connsiteX4897" fmla="*/ 1119906 w 7106314"/>
              <a:gd name="connsiteY4897" fmla="*/ 3835286 h 6019653"/>
              <a:gd name="connsiteX4898" fmla="*/ 1115577 w 7106314"/>
              <a:gd name="connsiteY4898" fmla="*/ 3832286 h 6019653"/>
              <a:gd name="connsiteX4899" fmla="*/ 1114133 w 7106314"/>
              <a:gd name="connsiteY4899" fmla="*/ 3827786 h 6019653"/>
              <a:gd name="connsiteX4900" fmla="*/ 1114133 w 7106314"/>
              <a:gd name="connsiteY4900" fmla="*/ 3820287 h 6019653"/>
              <a:gd name="connsiteX4901" fmla="*/ 1114133 w 7106314"/>
              <a:gd name="connsiteY4901" fmla="*/ 3817287 h 6019653"/>
              <a:gd name="connsiteX4902" fmla="*/ 1114133 w 7106314"/>
              <a:gd name="connsiteY4902" fmla="*/ 3815787 h 6019653"/>
              <a:gd name="connsiteX4903" fmla="*/ 1102588 w 7106314"/>
              <a:gd name="connsiteY4903" fmla="*/ 3803787 h 6019653"/>
              <a:gd name="connsiteX4904" fmla="*/ 1093930 w 7106314"/>
              <a:gd name="connsiteY4904" fmla="*/ 3787289 h 6019653"/>
              <a:gd name="connsiteX4905" fmla="*/ 1086714 w 7106314"/>
              <a:gd name="connsiteY4905" fmla="*/ 3772289 h 6019653"/>
              <a:gd name="connsiteX4906" fmla="*/ 1076611 w 7106314"/>
              <a:gd name="connsiteY4906" fmla="*/ 3758790 h 6019653"/>
              <a:gd name="connsiteX4907" fmla="*/ 1063623 w 7106314"/>
              <a:gd name="connsiteY4907" fmla="*/ 3751291 h 6019653"/>
              <a:gd name="connsiteX4908" fmla="*/ 1057850 w 7106314"/>
              <a:gd name="connsiteY4908" fmla="*/ 3746790 h 6019653"/>
              <a:gd name="connsiteX4909" fmla="*/ 1054964 w 7106314"/>
              <a:gd name="connsiteY4909" fmla="*/ 3742291 h 6019653"/>
              <a:gd name="connsiteX4910" fmla="*/ 1052077 w 7106314"/>
              <a:gd name="connsiteY4910" fmla="*/ 3736291 h 6019653"/>
              <a:gd name="connsiteX4911" fmla="*/ 1076611 w 7106314"/>
              <a:gd name="connsiteY4911" fmla="*/ 3748291 h 6019653"/>
              <a:gd name="connsiteX4912" fmla="*/ 1099702 w 7106314"/>
              <a:gd name="connsiteY4912" fmla="*/ 3760290 h 6019653"/>
              <a:gd name="connsiteX4913" fmla="*/ 1124236 w 7106314"/>
              <a:gd name="connsiteY4913" fmla="*/ 3770789 h 6019653"/>
              <a:gd name="connsiteX4914" fmla="*/ 1151657 w 7106314"/>
              <a:gd name="connsiteY4914" fmla="*/ 3775289 h 6019653"/>
              <a:gd name="connsiteX4915" fmla="*/ 1138668 w 7106314"/>
              <a:gd name="connsiteY4915" fmla="*/ 3757290 h 6019653"/>
              <a:gd name="connsiteX4916" fmla="*/ 1125679 w 7106314"/>
              <a:gd name="connsiteY4916" fmla="*/ 3740791 h 6019653"/>
              <a:gd name="connsiteX4917" fmla="*/ 1105474 w 7106314"/>
              <a:gd name="connsiteY4917" fmla="*/ 3731791 h 6019653"/>
              <a:gd name="connsiteX4918" fmla="*/ 1098259 w 7106314"/>
              <a:gd name="connsiteY4918" fmla="*/ 3728791 h 6019653"/>
              <a:gd name="connsiteX4919" fmla="*/ 1091043 w 7106314"/>
              <a:gd name="connsiteY4919" fmla="*/ 3722792 h 6019653"/>
              <a:gd name="connsiteX4920" fmla="*/ 1082384 w 7106314"/>
              <a:gd name="connsiteY4920" fmla="*/ 3718292 h 6019653"/>
              <a:gd name="connsiteX4921" fmla="*/ 1049191 w 7106314"/>
              <a:gd name="connsiteY4921" fmla="*/ 3706293 h 6019653"/>
              <a:gd name="connsiteX4922" fmla="*/ 1044861 w 7106314"/>
              <a:gd name="connsiteY4922" fmla="*/ 3703293 h 6019653"/>
              <a:gd name="connsiteX4923" fmla="*/ 1041975 w 7106314"/>
              <a:gd name="connsiteY4923" fmla="*/ 3701793 h 6019653"/>
              <a:gd name="connsiteX4924" fmla="*/ 1037646 w 7106314"/>
              <a:gd name="connsiteY4924" fmla="*/ 3700293 h 6019653"/>
              <a:gd name="connsiteX4925" fmla="*/ 1033316 w 7106314"/>
              <a:gd name="connsiteY4925" fmla="*/ 3697294 h 6019653"/>
              <a:gd name="connsiteX4926" fmla="*/ 1031873 w 7106314"/>
              <a:gd name="connsiteY4926" fmla="*/ 3694294 h 6019653"/>
              <a:gd name="connsiteX4927" fmla="*/ 1030429 w 7106314"/>
              <a:gd name="connsiteY4927" fmla="*/ 3688294 h 6019653"/>
              <a:gd name="connsiteX4928" fmla="*/ 1030429 w 7106314"/>
              <a:gd name="connsiteY4928" fmla="*/ 3685294 h 6019653"/>
              <a:gd name="connsiteX4929" fmla="*/ 1027543 w 7106314"/>
              <a:gd name="connsiteY4929" fmla="*/ 3682294 h 6019653"/>
              <a:gd name="connsiteX4930" fmla="*/ 1003009 w 7106314"/>
              <a:gd name="connsiteY4930" fmla="*/ 3668795 h 6019653"/>
              <a:gd name="connsiteX4931" fmla="*/ 975588 w 7106314"/>
              <a:gd name="connsiteY4931" fmla="*/ 3659795 h 6019653"/>
              <a:gd name="connsiteX4932" fmla="*/ 984247 w 7106314"/>
              <a:gd name="connsiteY4932" fmla="*/ 3673295 h 6019653"/>
              <a:gd name="connsiteX4933" fmla="*/ 971259 w 7106314"/>
              <a:gd name="connsiteY4933" fmla="*/ 3677794 h 6019653"/>
              <a:gd name="connsiteX4934" fmla="*/ 958270 w 7106314"/>
              <a:gd name="connsiteY4934" fmla="*/ 3677794 h 6019653"/>
              <a:gd name="connsiteX4935" fmla="*/ 943839 w 7106314"/>
              <a:gd name="connsiteY4935" fmla="*/ 3671795 h 6019653"/>
              <a:gd name="connsiteX4936" fmla="*/ 926520 w 7106314"/>
              <a:gd name="connsiteY4936" fmla="*/ 3662795 h 6019653"/>
              <a:gd name="connsiteX4937" fmla="*/ 930850 w 7106314"/>
              <a:gd name="connsiteY4937" fmla="*/ 3659795 h 6019653"/>
              <a:gd name="connsiteX4938" fmla="*/ 936623 w 7106314"/>
              <a:gd name="connsiteY4938" fmla="*/ 3656795 h 6019653"/>
              <a:gd name="connsiteX4939" fmla="*/ 939509 w 7106314"/>
              <a:gd name="connsiteY4939" fmla="*/ 3656795 h 6019653"/>
              <a:gd name="connsiteX4940" fmla="*/ 945282 w 7106314"/>
              <a:gd name="connsiteY4940" fmla="*/ 3659795 h 6019653"/>
              <a:gd name="connsiteX4941" fmla="*/ 949611 w 7106314"/>
              <a:gd name="connsiteY4941" fmla="*/ 3659795 h 6019653"/>
              <a:gd name="connsiteX4942" fmla="*/ 955384 w 7106314"/>
              <a:gd name="connsiteY4942" fmla="*/ 3659795 h 6019653"/>
              <a:gd name="connsiteX4943" fmla="*/ 958270 w 7106314"/>
              <a:gd name="connsiteY4943" fmla="*/ 3653796 h 6019653"/>
              <a:gd name="connsiteX4944" fmla="*/ 959714 w 7106314"/>
              <a:gd name="connsiteY4944" fmla="*/ 3644796 h 6019653"/>
              <a:gd name="connsiteX4945" fmla="*/ 961157 w 7106314"/>
              <a:gd name="connsiteY4945" fmla="*/ 3637297 h 6019653"/>
              <a:gd name="connsiteX4946" fmla="*/ 939509 w 7106314"/>
              <a:gd name="connsiteY4946" fmla="*/ 3616298 h 6019653"/>
              <a:gd name="connsiteX4947" fmla="*/ 939509 w 7106314"/>
              <a:gd name="connsiteY4947" fmla="*/ 3614798 h 6019653"/>
              <a:gd name="connsiteX4948" fmla="*/ 951055 w 7106314"/>
              <a:gd name="connsiteY4948" fmla="*/ 3614798 h 6019653"/>
              <a:gd name="connsiteX4949" fmla="*/ 964043 w 7106314"/>
              <a:gd name="connsiteY4949" fmla="*/ 3616298 h 6019653"/>
              <a:gd name="connsiteX4950" fmla="*/ 961157 w 7106314"/>
              <a:gd name="connsiteY4950" fmla="*/ 3608798 h 6019653"/>
              <a:gd name="connsiteX4951" fmla="*/ 958270 w 7106314"/>
              <a:gd name="connsiteY4951" fmla="*/ 3602798 h 6019653"/>
              <a:gd name="connsiteX4952" fmla="*/ 951055 w 7106314"/>
              <a:gd name="connsiteY4952" fmla="*/ 3598299 h 6019653"/>
              <a:gd name="connsiteX4953" fmla="*/ 948169 w 7106314"/>
              <a:gd name="connsiteY4953" fmla="*/ 3593799 h 6019653"/>
              <a:gd name="connsiteX4954" fmla="*/ 900543 w 7106314"/>
              <a:gd name="connsiteY4954" fmla="*/ 3559301 h 6019653"/>
              <a:gd name="connsiteX4955" fmla="*/ 854361 w 7106314"/>
              <a:gd name="connsiteY4955" fmla="*/ 3527803 h 6019653"/>
              <a:gd name="connsiteX4956" fmla="*/ 828384 w 7106314"/>
              <a:gd name="connsiteY4956" fmla="*/ 3508304 h 6019653"/>
              <a:gd name="connsiteX4957" fmla="*/ 802407 w 7106314"/>
              <a:gd name="connsiteY4957" fmla="*/ 3488805 h 6019653"/>
              <a:gd name="connsiteX4958" fmla="*/ 811066 w 7106314"/>
              <a:gd name="connsiteY4958" fmla="*/ 3485805 h 6019653"/>
              <a:gd name="connsiteX4959" fmla="*/ 816839 w 7106314"/>
              <a:gd name="connsiteY4959" fmla="*/ 3484306 h 6019653"/>
              <a:gd name="connsiteX4960" fmla="*/ 824055 w 7106314"/>
              <a:gd name="connsiteY4960" fmla="*/ 3479805 h 6019653"/>
              <a:gd name="connsiteX4961" fmla="*/ 809623 w 7106314"/>
              <a:gd name="connsiteY4961" fmla="*/ 3470806 h 6019653"/>
              <a:gd name="connsiteX4962" fmla="*/ 793748 w 7106314"/>
              <a:gd name="connsiteY4962" fmla="*/ 3460307 h 6019653"/>
              <a:gd name="connsiteX4963" fmla="*/ 777874 w 7106314"/>
              <a:gd name="connsiteY4963" fmla="*/ 3448308 h 6019653"/>
              <a:gd name="connsiteX4964" fmla="*/ 767771 w 7106314"/>
              <a:gd name="connsiteY4964" fmla="*/ 3431808 h 6019653"/>
              <a:gd name="connsiteX4965" fmla="*/ 776430 w 7106314"/>
              <a:gd name="connsiteY4965" fmla="*/ 3433308 h 6019653"/>
              <a:gd name="connsiteX4966" fmla="*/ 783646 w 7106314"/>
              <a:gd name="connsiteY4966" fmla="*/ 3437808 h 6019653"/>
              <a:gd name="connsiteX4967" fmla="*/ 789419 w 7106314"/>
              <a:gd name="connsiteY4967" fmla="*/ 3442308 h 6019653"/>
              <a:gd name="connsiteX4968" fmla="*/ 829828 w 7106314"/>
              <a:gd name="connsiteY4968" fmla="*/ 3476806 h 6019653"/>
              <a:gd name="connsiteX4969" fmla="*/ 839930 w 7106314"/>
              <a:gd name="connsiteY4969" fmla="*/ 3484306 h 6019653"/>
              <a:gd name="connsiteX4970" fmla="*/ 845702 w 7106314"/>
              <a:gd name="connsiteY4970" fmla="*/ 3488805 h 6019653"/>
              <a:gd name="connsiteX4971" fmla="*/ 854361 w 7106314"/>
              <a:gd name="connsiteY4971" fmla="*/ 3485805 h 6019653"/>
              <a:gd name="connsiteX4972" fmla="*/ 865907 w 7106314"/>
              <a:gd name="connsiteY4972" fmla="*/ 3478306 h 6019653"/>
              <a:gd name="connsiteX4973" fmla="*/ 867351 w 7106314"/>
              <a:gd name="connsiteY4973" fmla="*/ 3482805 h 6019653"/>
              <a:gd name="connsiteX4974" fmla="*/ 870237 w 7106314"/>
              <a:gd name="connsiteY4974" fmla="*/ 3485805 h 6019653"/>
              <a:gd name="connsiteX4975" fmla="*/ 871680 w 7106314"/>
              <a:gd name="connsiteY4975" fmla="*/ 3490305 h 6019653"/>
              <a:gd name="connsiteX4976" fmla="*/ 873123 w 7106314"/>
              <a:gd name="connsiteY4976" fmla="*/ 3493305 h 6019653"/>
              <a:gd name="connsiteX4977" fmla="*/ 873123 w 7106314"/>
              <a:gd name="connsiteY4977" fmla="*/ 3496305 h 6019653"/>
              <a:gd name="connsiteX4978" fmla="*/ 871680 w 7106314"/>
              <a:gd name="connsiteY4978" fmla="*/ 3500804 h 6019653"/>
              <a:gd name="connsiteX4979" fmla="*/ 871680 w 7106314"/>
              <a:gd name="connsiteY4979" fmla="*/ 3505304 h 6019653"/>
              <a:gd name="connsiteX4980" fmla="*/ 871680 w 7106314"/>
              <a:gd name="connsiteY4980" fmla="*/ 3508304 h 6019653"/>
              <a:gd name="connsiteX4981" fmla="*/ 873123 w 7106314"/>
              <a:gd name="connsiteY4981" fmla="*/ 3511304 h 6019653"/>
              <a:gd name="connsiteX4982" fmla="*/ 877452 w 7106314"/>
              <a:gd name="connsiteY4982" fmla="*/ 3512804 h 6019653"/>
              <a:gd name="connsiteX4983" fmla="*/ 878896 w 7106314"/>
              <a:gd name="connsiteY4983" fmla="*/ 3514304 h 6019653"/>
              <a:gd name="connsiteX4984" fmla="*/ 883225 w 7106314"/>
              <a:gd name="connsiteY4984" fmla="*/ 3517304 h 6019653"/>
              <a:gd name="connsiteX4985" fmla="*/ 887555 w 7106314"/>
              <a:gd name="connsiteY4985" fmla="*/ 3518803 h 6019653"/>
              <a:gd name="connsiteX4986" fmla="*/ 887555 w 7106314"/>
              <a:gd name="connsiteY4986" fmla="*/ 3511304 h 6019653"/>
              <a:gd name="connsiteX4987" fmla="*/ 884669 w 7106314"/>
              <a:gd name="connsiteY4987" fmla="*/ 3505304 h 6019653"/>
              <a:gd name="connsiteX4988" fmla="*/ 884669 w 7106314"/>
              <a:gd name="connsiteY4988" fmla="*/ 3499305 h 6019653"/>
              <a:gd name="connsiteX4989" fmla="*/ 890441 w 7106314"/>
              <a:gd name="connsiteY4989" fmla="*/ 3499305 h 6019653"/>
              <a:gd name="connsiteX4990" fmla="*/ 893328 w 7106314"/>
              <a:gd name="connsiteY4990" fmla="*/ 3500804 h 6019653"/>
              <a:gd name="connsiteX4991" fmla="*/ 894770 w 7106314"/>
              <a:gd name="connsiteY4991" fmla="*/ 3502305 h 6019653"/>
              <a:gd name="connsiteX4992" fmla="*/ 897657 w 7106314"/>
              <a:gd name="connsiteY4992" fmla="*/ 3506804 h 6019653"/>
              <a:gd name="connsiteX4993" fmla="*/ 897657 w 7106314"/>
              <a:gd name="connsiteY4993" fmla="*/ 3508304 h 6019653"/>
              <a:gd name="connsiteX4994" fmla="*/ 899100 w 7106314"/>
              <a:gd name="connsiteY4994" fmla="*/ 3512804 h 6019653"/>
              <a:gd name="connsiteX4995" fmla="*/ 899100 w 7106314"/>
              <a:gd name="connsiteY4995" fmla="*/ 3517304 h 6019653"/>
              <a:gd name="connsiteX4996" fmla="*/ 900543 w 7106314"/>
              <a:gd name="connsiteY4996" fmla="*/ 3518803 h 6019653"/>
              <a:gd name="connsiteX4997" fmla="*/ 906316 w 7106314"/>
              <a:gd name="connsiteY4997" fmla="*/ 3524803 h 6019653"/>
              <a:gd name="connsiteX4998" fmla="*/ 912089 w 7106314"/>
              <a:gd name="connsiteY4998" fmla="*/ 3530803 h 6019653"/>
              <a:gd name="connsiteX4999" fmla="*/ 922191 w 7106314"/>
              <a:gd name="connsiteY4999" fmla="*/ 3536802 h 6019653"/>
              <a:gd name="connsiteX5000" fmla="*/ 922191 w 7106314"/>
              <a:gd name="connsiteY5000" fmla="*/ 3529303 h 6019653"/>
              <a:gd name="connsiteX5001" fmla="*/ 923634 w 7106314"/>
              <a:gd name="connsiteY5001" fmla="*/ 3523303 h 6019653"/>
              <a:gd name="connsiteX5002" fmla="*/ 923634 w 7106314"/>
              <a:gd name="connsiteY5002" fmla="*/ 3518803 h 6019653"/>
              <a:gd name="connsiteX5003" fmla="*/ 932293 w 7106314"/>
              <a:gd name="connsiteY5003" fmla="*/ 3517304 h 6019653"/>
              <a:gd name="connsiteX5004" fmla="*/ 942396 w 7106314"/>
              <a:gd name="connsiteY5004" fmla="*/ 3514304 h 6019653"/>
              <a:gd name="connsiteX5005" fmla="*/ 951055 w 7106314"/>
              <a:gd name="connsiteY5005" fmla="*/ 3512804 h 6019653"/>
              <a:gd name="connsiteX5006" fmla="*/ 942396 w 7106314"/>
              <a:gd name="connsiteY5006" fmla="*/ 3506804 h 6019653"/>
              <a:gd name="connsiteX5007" fmla="*/ 933737 w 7106314"/>
              <a:gd name="connsiteY5007" fmla="*/ 3500804 h 6019653"/>
              <a:gd name="connsiteX5008" fmla="*/ 926520 w 7106314"/>
              <a:gd name="connsiteY5008" fmla="*/ 3496305 h 6019653"/>
              <a:gd name="connsiteX5009" fmla="*/ 922191 w 7106314"/>
              <a:gd name="connsiteY5009" fmla="*/ 3499305 h 6019653"/>
              <a:gd name="connsiteX5010" fmla="*/ 920748 w 7106314"/>
              <a:gd name="connsiteY5010" fmla="*/ 3502305 h 6019653"/>
              <a:gd name="connsiteX5011" fmla="*/ 917861 w 7106314"/>
              <a:gd name="connsiteY5011" fmla="*/ 3505304 h 6019653"/>
              <a:gd name="connsiteX5012" fmla="*/ 906316 w 7106314"/>
              <a:gd name="connsiteY5012" fmla="*/ 3494805 h 6019653"/>
              <a:gd name="connsiteX5013" fmla="*/ 894770 w 7106314"/>
              <a:gd name="connsiteY5013" fmla="*/ 3484306 h 6019653"/>
              <a:gd name="connsiteX5014" fmla="*/ 890441 w 7106314"/>
              <a:gd name="connsiteY5014" fmla="*/ 3479805 h 6019653"/>
              <a:gd name="connsiteX5015" fmla="*/ 884669 w 7106314"/>
              <a:gd name="connsiteY5015" fmla="*/ 3478306 h 6019653"/>
              <a:gd name="connsiteX5016" fmla="*/ 881782 w 7106314"/>
              <a:gd name="connsiteY5016" fmla="*/ 3473806 h 6019653"/>
              <a:gd name="connsiteX5017" fmla="*/ 877452 w 7106314"/>
              <a:gd name="connsiteY5017" fmla="*/ 3470806 h 6019653"/>
              <a:gd name="connsiteX5018" fmla="*/ 871680 w 7106314"/>
              <a:gd name="connsiteY5018" fmla="*/ 3460307 h 6019653"/>
              <a:gd name="connsiteX5019" fmla="*/ 865907 w 7106314"/>
              <a:gd name="connsiteY5019" fmla="*/ 3454307 h 6019653"/>
              <a:gd name="connsiteX5020" fmla="*/ 857248 w 7106314"/>
              <a:gd name="connsiteY5020" fmla="*/ 3448308 h 6019653"/>
              <a:gd name="connsiteX5021" fmla="*/ 848589 w 7106314"/>
              <a:gd name="connsiteY5021" fmla="*/ 3442308 h 6019653"/>
              <a:gd name="connsiteX5022" fmla="*/ 824055 w 7106314"/>
              <a:gd name="connsiteY5022" fmla="*/ 3425808 h 6019653"/>
              <a:gd name="connsiteX5023" fmla="*/ 802407 w 7106314"/>
              <a:gd name="connsiteY5023" fmla="*/ 3404810 h 6019653"/>
              <a:gd name="connsiteX5024" fmla="*/ 789419 w 7106314"/>
              <a:gd name="connsiteY5024" fmla="*/ 3392810 h 6019653"/>
              <a:gd name="connsiteX5025" fmla="*/ 773544 w 7106314"/>
              <a:gd name="connsiteY5025" fmla="*/ 3385311 h 6019653"/>
              <a:gd name="connsiteX5026" fmla="*/ 756225 w 7106314"/>
              <a:gd name="connsiteY5026" fmla="*/ 3376312 h 6019653"/>
              <a:gd name="connsiteX5027" fmla="*/ 754783 w 7106314"/>
              <a:gd name="connsiteY5027" fmla="*/ 3379311 h 6019653"/>
              <a:gd name="connsiteX5028" fmla="*/ 767771 w 7106314"/>
              <a:gd name="connsiteY5028" fmla="*/ 3392810 h 6019653"/>
              <a:gd name="connsiteX5029" fmla="*/ 773544 w 7106314"/>
              <a:gd name="connsiteY5029" fmla="*/ 3398810 h 6019653"/>
              <a:gd name="connsiteX5030" fmla="*/ 782203 w 7106314"/>
              <a:gd name="connsiteY5030" fmla="*/ 3404810 h 6019653"/>
              <a:gd name="connsiteX5031" fmla="*/ 777874 w 7106314"/>
              <a:gd name="connsiteY5031" fmla="*/ 3413809 h 6019653"/>
              <a:gd name="connsiteX5032" fmla="*/ 773544 w 7106314"/>
              <a:gd name="connsiteY5032" fmla="*/ 3422809 h 6019653"/>
              <a:gd name="connsiteX5033" fmla="*/ 760555 w 7106314"/>
              <a:gd name="connsiteY5033" fmla="*/ 3415309 h 6019653"/>
              <a:gd name="connsiteX5034" fmla="*/ 746124 w 7106314"/>
              <a:gd name="connsiteY5034" fmla="*/ 3404810 h 6019653"/>
              <a:gd name="connsiteX5035" fmla="*/ 730248 w 7106314"/>
              <a:gd name="connsiteY5035" fmla="*/ 3398810 h 6019653"/>
              <a:gd name="connsiteX5036" fmla="*/ 715816 w 7106314"/>
              <a:gd name="connsiteY5036" fmla="*/ 3401810 h 6019653"/>
              <a:gd name="connsiteX5037" fmla="*/ 662419 w 7106314"/>
              <a:gd name="connsiteY5037" fmla="*/ 3362812 h 6019653"/>
              <a:gd name="connsiteX5038" fmla="*/ 609021 w 7106314"/>
              <a:gd name="connsiteY5038" fmla="*/ 3325314 h 6019653"/>
              <a:gd name="connsiteX5039" fmla="*/ 606135 w 7106314"/>
              <a:gd name="connsiteY5039" fmla="*/ 3325314 h 6019653"/>
              <a:gd name="connsiteX5040" fmla="*/ 601806 w 7106314"/>
              <a:gd name="connsiteY5040" fmla="*/ 3323814 h 6019653"/>
              <a:gd name="connsiteX5041" fmla="*/ 596033 w 7106314"/>
              <a:gd name="connsiteY5041" fmla="*/ 3323814 h 6019653"/>
              <a:gd name="connsiteX5042" fmla="*/ 587374 w 7106314"/>
              <a:gd name="connsiteY5042" fmla="*/ 3323814 h 6019653"/>
              <a:gd name="connsiteX5043" fmla="*/ 617680 w 7106314"/>
              <a:gd name="connsiteY5043" fmla="*/ 3352313 h 6019653"/>
              <a:gd name="connsiteX5044" fmla="*/ 645101 w 7106314"/>
              <a:gd name="connsiteY5044" fmla="*/ 3379311 h 6019653"/>
              <a:gd name="connsiteX5045" fmla="*/ 646544 w 7106314"/>
              <a:gd name="connsiteY5045" fmla="*/ 3380811 h 6019653"/>
              <a:gd name="connsiteX5046" fmla="*/ 650874 w 7106314"/>
              <a:gd name="connsiteY5046" fmla="*/ 3382311 h 6019653"/>
              <a:gd name="connsiteX5047" fmla="*/ 652317 w 7106314"/>
              <a:gd name="connsiteY5047" fmla="*/ 3385311 h 6019653"/>
              <a:gd name="connsiteX5048" fmla="*/ 656647 w 7106314"/>
              <a:gd name="connsiteY5048" fmla="*/ 3401810 h 6019653"/>
              <a:gd name="connsiteX5049" fmla="*/ 663862 w 7106314"/>
              <a:gd name="connsiteY5049" fmla="*/ 3410809 h 6019653"/>
              <a:gd name="connsiteX5050" fmla="*/ 673965 w 7106314"/>
              <a:gd name="connsiteY5050" fmla="*/ 3421309 h 6019653"/>
              <a:gd name="connsiteX5051" fmla="*/ 685510 w 7106314"/>
              <a:gd name="connsiteY5051" fmla="*/ 3431808 h 6019653"/>
              <a:gd name="connsiteX5052" fmla="*/ 694169 w 7106314"/>
              <a:gd name="connsiteY5052" fmla="*/ 3443807 h 6019653"/>
              <a:gd name="connsiteX5053" fmla="*/ 695612 w 7106314"/>
              <a:gd name="connsiteY5053" fmla="*/ 3436308 h 6019653"/>
              <a:gd name="connsiteX5054" fmla="*/ 699942 w 7106314"/>
              <a:gd name="connsiteY5054" fmla="*/ 3427309 h 6019653"/>
              <a:gd name="connsiteX5055" fmla="*/ 711487 w 7106314"/>
              <a:gd name="connsiteY5055" fmla="*/ 3442308 h 6019653"/>
              <a:gd name="connsiteX5056" fmla="*/ 721589 w 7106314"/>
              <a:gd name="connsiteY5056" fmla="*/ 3454307 h 6019653"/>
              <a:gd name="connsiteX5057" fmla="*/ 717260 w 7106314"/>
              <a:gd name="connsiteY5057" fmla="*/ 3455807 h 6019653"/>
              <a:gd name="connsiteX5058" fmla="*/ 712930 w 7106314"/>
              <a:gd name="connsiteY5058" fmla="*/ 3455807 h 6019653"/>
              <a:gd name="connsiteX5059" fmla="*/ 708601 w 7106314"/>
              <a:gd name="connsiteY5059" fmla="*/ 3458807 h 6019653"/>
              <a:gd name="connsiteX5060" fmla="*/ 707157 w 7106314"/>
              <a:gd name="connsiteY5060" fmla="*/ 3461806 h 6019653"/>
              <a:gd name="connsiteX5061" fmla="*/ 705715 w 7106314"/>
              <a:gd name="connsiteY5061" fmla="*/ 3464806 h 6019653"/>
              <a:gd name="connsiteX5062" fmla="*/ 702828 w 7106314"/>
              <a:gd name="connsiteY5062" fmla="*/ 3470806 h 6019653"/>
              <a:gd name="connsiteX5063" fmla="*/ 669635 w 7106314"/>
              <a:gd name="connsiteY5063" fmla="*/ 3439308 h 6019653"/>
              <a:gd name="connsiteX5064" fmla="*/ 624897 w 7106314"/>
              <a:gd name="connsiteY5064" fmla="*/ 3395810 h 6019653"/>
              <a:gd name="connsiteX5065" fmla="*/ 617680 w 7106314"/>
              <a:gd name="connsiteY5065" fmla="*/ 3386811 h 6019653"/>
              <a:gd name="connsiteX5066" fmla="*/ 611908 w 7106314"/>
              <a:gd name="connsiteY5066" fmla="*/ 3379311 h 6019653"/>
              <a:gd name="connsiteX5067" fmla="*/ 603249 w 7106314"/>
              <a:gd name="connsiteY5067" fmla="*/ 3368812 h 6019653"/>
              <a:gd name="connsiteX5068" fmla="*/ 601806 w 7106314"/>
              <a:gd name="connsiteY5068" fmla="*/ 3367312 h 6019653"/>
              <a:gd name="connsiteX5069" fmla="*/ 600362 w 7106314"/>
              <a:gd name="connsiteY5069" fmla="*/ 3364312 h 6019653"/>
              <a:gd name="connsiteX5070" fmla="*/ 597476 w 7106314"/>
              <a:gd name="connsiteY5070" fmla="*/ 3362812 h 6019653"/>
              <a:gd name="connsiteX5071" fmla="*/ 591703 w 7106314"/>
              <a:gd name="connsiteY5071" fmla="*/ 3358313 h 6019653"/>
              <a:gd name="connsiteX5072" fmla="*/ 585930 w 7106314"/>
              <a:gd name="connsiteY5072" fmla="*/ 3353812 h 6019653"/>
              <a:gd name="connsiteX5073" fmla="*/ 581601 w 7106314"/>
              <a:gd name="connsiteY5073" fmla="*/ 3350813 h 6019653"/>
              <a:gd name="connsiteX5074" fmla="*/ 578715 w 7106314"/>
              <a:gd name="connsiteY5074" fmla="*/ 3344813 h 6019653"/>
              <a:gd name="connsiteX5075" fmla="*/ 578715 w 7106314"/>
              <a:gd name="connsiteY5075" fmla="*/ 3335813 h 6019653"/>
              <a:gd name="connsiteX5076" fmla="*/ 575829 w 7106314"/>
              <a:gd name="connsiteY5076" fmla="*/ 3332814 h 6019653"/>
              <a:gd name="connsiteX5077" fmla="*/ 572942 w 7106314"/>
              <a:gd name="connsiteY5077" fmla="*/ 3329814 h 6019653"/>
              <a:gd name="connsiteX5078" fmla="*/ 570056 w 7106314"/>
              <a:gd name="connsiteY5078" fmla="*/ 3325314 h 6019653"/>
              <a:gd name="connsiteX5079" fmla="*/ 567170 w 7106314"/>
              <a:gd name="connsiteY5079" fmla="*/ 3323814 h 6019653"/>
              <a:gd name="connsiteX5080" fmla="*/ 564283 w 7106314"/>
              <a:gd name="connsiteY5080" fmla="*/ 3323814 h 6019653"/>
              <a:gd name="connsiteX5081" fmla="*/ 548408 w 7106314"/>
              <a:gd name="connsiteY5081" fmla="*/ 3325314 h 6019653"/>
              <a:gd name="connsiteX5082" fmla="*/ 536862 w 7106314"/>
              <a:gd name="connsiteY5082" fmla="*/ 3322315 h 6019653"/>
              <a:gd name="connsiteX5083" fmla="*/ 525317 w 7106314"/>
              <a:gd name="connsiteY5083" fmla="*/ 3311815 h 6019653"/>
              <a:gd name="connsiteX5084" fmla="*/ 515215 w 7106314"/>
              <a:gd name="connsiteY5084" fmla="*/ 3304316 h 6019653"/>
              <a:gd name="connsiteX5085" fmla="*/ 470476 w 7106314"/>
              <a:gd name="connsiteY5085" fmla="*/ 3271318 h 6019653"/>
              <a:gd name="connsiteX5086" fmla="*/ 424295 w 7106314"/>
              <a:gd name="connsiteY5086" fmla="*/ 3238319 h 6019653"/>
              <a:gd name="connsiteX5087" fmla="*/ 430067 w 7106314"/>
              <a:gd name="connsiteY5087" fmla="*/ 3236819 h 6019653"/>
              <a:gd name="connsiteX5088" fmla="*/ 432954 w 7106314"/>
              <a:gd name="connsiteY5088" fmla="*/ 3236819 h 6019653"/>
              <a:gd name="connsiteX5089" fmla="*/ 440170 w 7106314"/>
              <a:gd name="connsiteY5089" fmla="*/ 3236819 h 6019653"/>
              <a:gd name="connsiteX5090" fmla="*/ 441613 w 7106314"/>
              <a:gd name="connsiteY5090" fmla="*/ 3224820 h 6019653"/>
              <a:gd name="connsiteX5091" fmla="*/ 437284 w 7106314"/>
              <a:gd name="connsiteY5091" fmla="*/ 3212820 h 6019653"/>
              <a:gd name="connsiteX5092" fmla="*/ 431511 w 7106314"/>
              <a:gd name="connsiteY5092" fmla="*/ 3203821 h 6019653"/>
              <a:gd name="connsiteX5093" fmla="*/ 382443 w 7106314"/>
              <a:gd name="connsiteY5093" fmla="*/ 3145325 h 6019653"/>
              <a:gd name="connsiteX5094" fmla="*/ 376670 w 7106314"/>
              <a:gd name="connsiteY5094" fmla="*/ 3136325 h 6019653"/>
              <a:gd name="connsiteX5095" fmla="*/ 369454 w 7106314"/>
              <a:gd name="connsiteY5095" fmla="*/ 3128825 h 6019653"/>
              <a:gd name="connsiteX5096" fmla="*/ 360795 w 7106314"/>
              <a:gd name="connsiteY5096" fmla="*/ 3124326 h 6019653"/>
              <a:gd name="connsiteX5097" fmla="*/ 355022 w 7106314"/>
              <a:gd name="connsiteY5097" fmla="*/ 3118326 h 6019653"/>
              <a:gd name="connsiteX5098" fmla="*/ 347807 w 7106314"/>
              <a:gd name="connsiteY5098" fmla="*/ 3112326 h 6019653"/>
              <a:gd name="connsiteX5099" fmla="*/ 336261 w 7106314"/>
              <a:gd name="connsiteY5099" fmla="*/ 3095827 h 6019653"/>
              <a:gd name="connsiteX5100" fmla="*/ 321829 w 7106314"/>
              <a:gd name="connsiteY5100" fmla="*/ 3080828 h 6019653"/>
              <a:gd name="connsiteX5101" fmla="*/ 327602 w 7106314"/>
              <a:gd name="connsiteY5101" fmla="*/ 3077828 h 6019653"/>
              <a:gd name="connsiteX5102" fmla="*/ 333375 w 7106314"/>
              <a:gd name="connsiteY5102" fmla="*/ 3076329 h 6019653"/>
              <a:gd name="connsiteX5103" fmla="*/ 339147 w 7106314"/>
              <a:gd name="connsiteY5103" fmla="*/ 3076329 h 6019653"/>
              <a:gd name="connsiteX5104" fmla="*/ 346363 w 7106314"/>
              <a:gd name="connsiteY5104" fmla="*/ 3077828 h 6019653"/>
              <a:gd name="connsiteX5105" fmla="*/ 352136 w 7106314"/>
              <a:gd name="connsiteY5105" fmla="*/ 3083828 h 6019653"/>
              <a:gd name="connsiteX5106" fmla="*/ 380999 w 7106314"/>
              <a:gd name="connsiteY5106" fmla="*/ 3115326 h 6019653"/>
              <a:gd name="connsiteX5107" fmla="*/ 414193 w 7106314"/>
              <a:gd name="connsiteY5107" fmla="*/ 3143824 h 6019653"/>
              <a:gd name="connsiteX5108" fmla="*/ 415635 w 7106314"/>
              <a:gd name="connsiteY5108" fmla="*/ 3133325 h 6019653"/>
              <a:gd name="connsiteX5109" fmla="*/ 414193 w 7106314"/>
              <a:gd name="connsiteY5109" fmla="*/ 3124326 h 6019653"/>
              <a:gd name="connsiteX5110" fmla="*/ 408420 w 7106314"/>
              <a:gd name="connsiteY5110" fmla="*/ 3118326 h 6019653"/>
              <a:gd name="connsiteX5111" fmla="*/ 404090 w 7106314"/>
              <a:gd name="connsiteY5111" fmla="*/ 3112326 h 6019653"/>
              <a:gd name="connsiteX5112" fmla="*/ 402647 w 7106314"/>
              <a:gd name="connsiteY5112" fmla="*/ 3106327 h 6019653"/>
              <a:gd name="connsiteX5113" fmla="*/ 412749 w 7106314"/>
              <a:gd name="connsiteY5113" fmla="*/ 3112326 h 6019653"/>
              <a:gd name="connsiteX5114" fmla="*/ 424295 w 7106314"/>
              <a:gd name="connsiteY5114" fmla="*/ 3116826 h 6019653"/>
              <a:gd name="connsiteX5115" fmla="*/ 435840 w 7106314"/>
              <a:gd name="connsiteY5115" fmla="*/ 3106327 h 6019653"/>
              <a:gd name="connsiteX5116" fmla="*/ 447385 w 7106314"/>
              <a:gd name="connsiteY5116" fmla="*/ 3116826 h 6019653"/>
              <a:gd name="connsiteX5117" fmla="*/ 454602 w 7106314"/>
              <a:gd name="connsiteY5117" fmla="*/ 3122825 h 6019653"/>
              <a:gd name="connsiteX5118" fmla="*/ 460374 w 7106314"/>
              <a:gd name="connsiteY5118" fmla="*/ 3122825 h 6019653"/>
              <a:gd name="connsiteX5119" fmla="*/ 469033 w 7106314"/>
              <a:gd name="connsiteY5119" fmla="*/ 3116826 h 6019653"/>
              <a:gd name="connsiteX5120" fmla="*/ 476249 w 7106314"/>
              <a:gd name="connsiteY5120" fmla="*/ 3106327 h 6019653"/>
              <a:gd name="connsiteX5121" fmla="*/ 490681 w 7106314"/>
              <a:gd name="connsiteY5121" fmla="*/ 3116826 h 6019653"/>
              <a:gd name="connsiteX5122" fmla="*/ 503670 w 7106314"/>
              <a:gd name="connsiteY5122" fmla="*/ 3127326 h 6019653"/>
              <a:gd name="connsiteX5123" fmla="*/ 520988 w 7106314"/>
              <a:gd name="connsiteY5123" fmla="*/ 3130325 h 6019653"/>
              <a:gd name="connsiteX5124" fmla="*/ 541192 w 7106314"/>
              <a:gd name="connsiteY5124" fmla="*/ 3128825 h 6019653"/>
              <a:gd name="connsiteX5125" fmla="*/ 539749 w 7106314"/>
              <a:gd name="connsiteY5125" fmla="*/ 3134825 h 6019653"/>
              <a:gd name="connsiteX5126" fmla="*/ 539749 w 7106314"/>
              <a:gd name="connsiteY5126" fmla="*/ 3140824 h 6019653"/>
              <a:gd name="connsiteX5127" fmla="*/ 536862 w 7106314"/>
              <a:gd name="connsiteY5127" fmla="*/ 3146824 h 6019653"/>
              <a:gd name="connsiteX5128" fmla="*/ 572942 w 7106314"/>
              <a:gd name="connsiteY5128" fmla="*/ 3172323 h 6019653"/>
              <a:gd name="connsiteX5129" fmla="*/ 607579 w 7106314"/>
              <a:gd name="connsiteY5129" fmla="*/ 3199322 h 6019653"/>
              <a:gd name="connsiteX5130" fmla="*/ 645101 w 7106314"/>
              <a:gd name="connsiteY5130" fmla="*/ 3221820 h 6019653"/>
              <a:gd name="connsiteX5131" fmla="*/ 688396 w 7106314"/>
              <a:gd name="connsiteY5131" fmla="*/ 3247319 h 6019653"/>
              <a:gd name="connsiteX5132" fmla="*/ 694169 w 7106314"/>
              <a:gd name="connsiteY5132" fmla="*/ 3250319 h 6019653"/>
              <a:gd name="connsiteX5133" fmla="*/ 699942 w 7106314"/>
              <a:gd name="connsiteY5133" fmla="*/ 3250319 h 6019653"/>
              <a:gd name="connsiteX5134" fmla="*/ 705715 w 7106314"/>
              <a:gd name="connsiteY5134" fmla="*/ 3248818 h 6019653"/>
              <a:gd name="connsiteX5135" fmla="*/ 708240 w 7106314"/>
              <a:gd name="connsiteY5135" fmla="*/ 3243569 h 6019653"/>
              <a:gd name="connsiteX5136" fmla="*/ 708601 w 7106314"/>
              <a:gd name="connsiteY5136" fmla="*/ 3244319 h 6019653"/>
              <a:gd name="connsiteX5137" fmla="*/ 710333 w 7106314"/>
              <a:gd name="connsiteY5137" fmla="*/ 3245519 h 6019653"/>
              <a:gd name="connsiteX5138" fmla="*/ 711487 w 7106314"/>
              <a:gd name="connsiteY5138" fmla="*/ 3247319 h 6019653"/>
              <a:gd name="connsiteX5139" fmla="*/ 711487 w 7106314"/>
              <a:gd name="connsiteY5139" fmla="*/ 3248818 h 6019653"/>
              <a:gd name="connsiteX5140" fmla="*/ 712930 w 7106314"/>
              <a:gd name="connsiteY5140" fmla="*/ 3250319 h 6019653"/>
              <a:gd name="connsiteX5141" fmla="*/ 715816 w 7106314"/>
              <a:gd name="connsiteY5141" fmla="*/ 3253319 h 6019653"/>
              <a:gd name="connsiteX5142" fmla="*/ 717260 w 7106314"/>
              <a:gd name="connsiteY5142" fmla="*/ 3253319 h 6019653"/>
              <a:gd name="connsiteX5143" fmla="*/ 721589 w 7106314"/>
              <a:gd name="connsiteY5143" fmla="*/ 3253319 h 6019653"/>
              <a:gd name="connsiteX5144" fmla="*/ 710333 w 7106314"/>
              <a:gd name="connsiteY5144" fmla="*/ 3245519 h 6019653"/>
              <a:gd name="connsiteX5145" fmla="*/ 708601 w 7106314"/>
              <a:gd name="connsiteY5145" fmla="*/ 3242819 h 6019653"/>
              <a:gd name="connsiteX5146" fmla="*/ 708240 w 7106314"/>
              <a:gd name="connsiteY5146" fmla="*/ 3243569 h 6019653"/>
              <a:gd name="connsiteX5147" fmla="*/ 707157 w 7106314"/>
              <a:gd name="connsiteY5147" fmla="*/ 3241319 h 6019653"/>
              <a:gd name="connsiteX5148" fmla="*/ 705715 w 7106314"/>
              <a:gd name="connsiteY5148" fmla="*/ 3236819 h 6019653"/>
              <a:gd name="connsiteX5149" fmla="*/ 702828 w 7106314"/>
              <a:gd name="connsiteY5149" fmla="*/ 3235320 h 6019653"/>
              <a:gd name="connsiteX5150" fmla="*/ 701385 w 7106314"/>
              <a:gd name="connsiteY5150" fmla="*/ 3235320 h 6019653"/>
              <a:gd name="connsiteX5151" fmla="*/ 689839 w 7106314"/>
              <a:gd name="connsiteY5151" fmla="*/ 3235320 h 6019653"/>
              <a:gd name="connsiteX5152" fmla="*/ 682624 w 7106314"/>
              <a:gd name="connsiteY5152" fmla="*/ 3230819 h 6019653"/>
              <a:gd name="connsiteX5153" fmla="*/ 673965 w 7106314"/>
              <a:gd name="connsiteY5153" fmla="*/ 3224820 h 6019653"/>
              <a:gd name="connsiteX5154" fmla="*/ 663862 w 7106314"/>
              <a:gd name="connsiteY5154" fmla="*/ 3218820 h 6019653"/>
              <a:gd name="connsiteX5155" fmla="*/ 645101 w 7106314"/>
              <a:gd name="connsiteY5155" fmla="*/ 3202321 h 6019653"/>
              <a:gd name="connsiteX5156" fmla="*/ 623453 w 7106314"/>
              <a:gd name="connsiteY5156" fmla="*/ 3185822 h 6019653"/>
              <a:gd name="connsiteX5157" fmla="*/ 611908 w 7106314"/>
              <a:gd name="connsiteY5157" fmla="*/ 3178323 h 6019653"/>
              <a:gd name="connsiteX5158" fmla="*/ 597476 w 7106314"/>
              <a:gd name="connsiteY5158" fmla="*/ 3169323 h 6019653"/>
              <a:gd name="connsiteX5159" fmla="*/ 591703 w 7106314"/>
              <a:gd name="connsiteY5159" fmla="*/ 3164823 h 6019653"/>
              <a:gd name="connsiteX5160" fmla="*/ 585930 w 7106314"/>
              <a:gd name="connsiteY5160" fmla="*/ 3161823 h 6019653"/>
              <a:gd name="connsiteX5161" fmla="*/ 580158 w 7106314"/>
              <a:gd name="connsiteY5161" fmla="*/ 3155823 h 6019653"/>
              <a:gd name="connsiteX5162" fmla="*/ 575829 w 7106314"/>
              <a:gd name="connsiteY5162" fmla="*/ 3149824 h 6019653"/>
              <a:gd name="connsiteX5163" fmla="*/ 574385 w 7106314"/>
              <a:gd name="connsiteY5163" fmla="*/ 3139325 h 6019653"/>
              <a:gd name="connsiteX5164" fmla="*/ 603249 w 7106314"/>
              <a:gd name="connsiteY5164" fmla="*/ 3149824 h 6019653"/>
              <a:gd name="connsiteX5165" fmla="*/ 630669 w 7106314"/>
              <a:gd name="connsiteY5165" fmla="*/ 3161823 h 6019653"/>
              <a:gd name="connsiteX5166" fmla="*/ 656647 w 7106314"/>
              <a:gd name="connsiteY5166" fmla="*/ 3175323 h 6019653"/>
              <a:gd name="connsiteX5167" fmla="*/ 685510 w 7106314"/>
              <a:gd name="connsiteY5167" fmla="*/ 3187322 h 6019653"/>
              <a:gd name="connsiteX5168" fmla="*/ 687638 w 7106314"/>
              <a:gd name="connsiteY5168" fmla="*/ 3182345 h 6019653"/>
              <a:gd name="connsiteX5169" fmla="*/ 678400 w 7106314"/>
              <a:gd name="connsiteY5169" fmla="*/ 3181812 h 6019653"/>
              <a:gd name="connsiteX5170" fmla="*/ 675514 w 7106314"/>
              <a:gd name="connsiteY5170" fmla="*/ 3172812 h 6019653"/>
              <a:gd name="connsiteX5171" fmla="*/ 672627 w 7106314"/>
              <a:gd name="connsiteY5171" fmla="*/ 3166813 h 6019653"/>
              <a:gd name="connsiteX5172" fmla="*/ 672627 w 7106314"/>
              <a:gd name="connsiteY5172" fmla="*/ 3159313 h 6019653"/>
              <a:gd name="connsiteX5173" fmla="*/ 675514 w 7106314"/>
              <a:gd name="connsiteY5173" fmla="*/ 3154813 h 6019653"/>
              <a:gd name="connsiteX5174" fmla="*/ 676957 w 7106314"/>
              <a:gd name="connsiteY5174" fmla="*/ 3153313 h 6019653"/>
              <a:gd name="connsiteX5175" fmla="*/ 682729 w 7106314"/>
              <a:gd name="connsiteY5175" fmla="*/ 3153313 h 6019653"/>
              <a:gd name="connsiteX5176" fmla="*/ 687059 w 7106314"/>
              <a:gd name="connsiteY5176" fmla="*/ 3153313 h 6019653"/>
              <a:gd name="connsiteX5177" fmla="*/ 692832 w 7106314"/>
              <a:gd name="connsiteY5177" fmla="*/ 3154813 h 6019653"/>
              <a:gd name="connsiteX5178" fmla="*/ 697162 w 7106314"/>
              <a:gd name="connsiteY5178" fmla="*/ 3156313 h 6019653"/>
              <a:gd name="connsiteX5179" fmla="*/ 702935 w 7106314"/>
              <a:gd name="connsiteY5179" fmla="*/ 3159313 h 6019653"/>
              <a:gd name="connsiteX5180" fmla="*/ 708707 w 7106314"/>
              <a:gd name="connsiteY5180" fmla="*/ 3160813 h 6019653"/>
              <a:gd name="connsiteX5181" fmla="*/ 714480 w 7106314"/>
              <a:gd name="connsiteY5181" fmla="*/ 3162313 h 6019653"/>
              <a:gd name="connsiteX5182" fmla="*/ 720253 w 7106314"/>
              <a:gd name="connsiteY5182" fmla="*/ 3165312 h 6019653"/>
              <a:gd name="connsiteX5183" fmla="*/ 720381 w 7106314"/>
              <a:gd name="connsiteY5183" fmla="*/ 3165312 h 6019653"/>
              <a:gd name="connsiteX5184" fmla="*/ 717260 w 7106314"/>
              <a:gd name="connsiteY5184" fmla="*/ 3158823 h 6019653"/>
              <a:gd name="connsiteX5185" fmla="*/ 702828 w 7106314"/>
              <a:gd name="connsiteY5185" fmla="*/ 3146824 h 6019653"/>
              <a:gd name="connsiteX5186" fmla="*/ 697056 w 7106314"/>
              <a:gd name="connsiteY5186" fmla="*/ 3143824 h 6019653"/>
              <a:gd name="connsiteX5187" fmla="*/ 694169 w 7106314"/>
              <a:gd name="connsiteY5187" fmla="*/ 3136325 h 6019653"/>
              <a:gd name="connsiteX5188" fmla="*/ 688396 w 7106314"/>
              <a:gd name="connsiteY5188" fmla="*/ 3133325 h 6019653"/>
              <a:gd name="connsiteX5189" fmla="*/ 663862 w 7106314"/>
              <a:gd name="connsiteY5189" fmla="*/ 3121326 h 6019653"/>
              <a:gd name="connsiteX5190" fmla="*/ 642215 w 7106314"/>
              <a:gd name="connsiteY5190" fmla="*/ 3101827 h 6019653"/>
              <a:gd name="connsiteX5191" fmla="*/ 622010 w 7106314"/>
              <a:gd name="connsiteY5191" fmla="*/ 3086828 h 6019653"/>
              <a:gd name="connsiteX5192" fmla="*/ 600362 w 7106314"/>
              <a:gd name="connsiteY5192" fmla="*/ 3070329 h 6019653"/>
              <a:gd name="connsiteX5193" fmla="*/ 587374 w 7106314"/>
              <a:gd name="connsiteY5193" fmla="*/ 3055330 h 6019653"/>
              <a:gd name="connsiteX5194" fmla="*/ 574385 w 7106314"/>
              <a:gd name="connsiteY5194" fmla="*/ 3043331 h 6019653"/>
              <a:gd name="connsiteX5195" fmla="*/ 558510 w 7106314"/>
              <a:gd name="connsiteY5195" fmla="*/ 3035830 h 6019653"/>
              <a:gd name="connsiteX5196" fmla="*/ 542635 w 7106314"/>
              <a:gd name="connsiteY5196" fmla="*/ 3025331 h 6019653"/>
              <a:gd name="connsiteX5197" fmla="*/ 539749 w 7106314"/>
              <a:gd name="connsiteY5197" fmla="*/ 3023831 h 6019653"/>
              <a:gd name="connsiteX5198" fmla="*/ 536862 w 7106314"/>
              <a:gd name="connsiteY5198" fmla="*/ 3019332 h 6019653"/>
              <a:gd name="connsiteX5199" fmla="*/ 533976 w 7106314"/>
              <a:gd name="connsiteY5199" fmla="*/ 3013332 h 6019653"/>
              <a:gd name="connsiteX5200" fmla="*/ 529647 w 7106314"/>
              <a:gd name="connsiteY5200" fmla="*/ 3011832 h 6019653"/>
              <a:gd name="connsiteX5201" fmla="*/ 525317 w 7106314"/>
              <a:gd name="connsiteY5201" fmla="*/ 3007332 h 6019653"/>
              <a:gd name="connsiteX5202" fmla="*/ 520988 w 7106314"/>
              <a:gd name="connsiteY5202" fmla="*/ 3001333 h 6019653"/>
              <a:gd name="connsiteX5203" fmla="*/ 520988 w 7106314"/>
              <a:gd name="connsiteY5203" fmla="*/ 3014831 h 6019653"/>
              <a:gd name="connsiteX5204" fmla="*/ 476249 w 7106314"/>
              <a:gd name="connsiteY5204" fmla="*/ 2998333 h 6019653"/>
              <a:gd name="connsiteX5205" fmla="*/ 469033 w 7106314"/>
              <a:gd name="connsiteY5205" fmla="*/ 2995333 h 6019653"/>
              <a:gd name="connsiteX5206" fmla="*/ 458931 w 7106314"/>
              <a:gd name="connsiteY5206" fmla="*/ 2989333 h 6019653"/>
              <a:gd name="connsiteX5207" fmla="*/ 448829 w 7106314"/>
              <a:gd name="connsiteY5207" fmla="*/ 2986334 h 6019653"/>
              <a:gd name="connsiteX5208" fmla="*/ 437284 w 7106314"/>
              <a:gd name="connsiteY5208" fmla="*/ 2992333 h 6019653"/>
              <a:gd name="connsiteX5209" fmla="*/ 437284 w 7106314"/>
              <a:gd name="connsiteY5209" fmla="*/ 2986334 h 6019653"/>
              <a:gd name="connsiteX5210" fmla="*/ 437284 w 7106314"/>
              <a:gd name="connsiteY5210" fmla="*/ 2983334 h 6019653"/>
              <a:gd name="connsiteX5211" fmla="*/ 440170 w 7106314"/>
              <a:gd name="connsiteY5211" fmla="*/ 2978833 h 6019653"/>
              <a:gd name="connsiteX5212" fmla="*/ 443056 w 7106314"/>
              <a:gd name="connsiteY5212" fmla="*/ 2974334 h 6019653"/>
              <a:gd name="connsiteX5213" fmla="*/ 447385 w 7106314"/>
              <a:gd name="connsiteY5213" fmla="*/ 2972834 h 6019653"/>
              <a:gd name="connsiteX5214" fmla="*/ 451715 w 7106314"/>
              <a:gd name="connsiteY5214" fmla="*/ 2972834 h 6019653"/>
              <a:gd name="connsiteX5215" fmla="*/ 457488 w 7106314"/>
              <a:gd name="connsiteY5215" fmla="*/ 2969834 h 6019653"/>
              <a:gd name="connsiteX5216" fmla="*/ 425738 w 7106314"/>
              <a:gd name="connsiteY5216" fmla="*/ 2954835 h 6019653"/>
              <a:gd name="connsiteX5217" fmla="*/ 424295 w 7106314"/>
              <a:gd name="connsiteY5217" fmla="*/ 2951835 h 6019653"/>
              <a:gd name="connsiteX5218" fmla="*/ 419966 w 7106314"/>
              <a:gd name="connsiteY5218" fmla="*/ 2951835 h 6019653"/>
              <a:gd name="connsiteX5219" fmla="*/ 418522 w 7106314"/>
              <a:gd name="connsiteY5219" fmla="*/ 2950335 h 6019653"/>
              <a:gd name="connsiteX5220" fmla="*/ 399761 w 7106314"/>
              <a:gd name="connsiteY5220" fmla="*/ 2939836 h 6019653"/>
              <a:gd name="connsiteX5221" fmla="*/ 380999 w 7106314"/>
              <a:gd name="connsiteY5221" fmla="*/ 2933836 h 6019653"/>
              <a:gd name="connsiteX5222" fmla="*/ 360795 w 7106314"/>
              <a:gd name="connsiteY5222" fmla="*/ 2933836 h 6019653"/>
              <a:gd name="connsiteX5223" fmla="*/ 342034 w 7106314"/>
              <a:gd name="connsiteY5223" fmla="*/ 2932336 h 6019653"/>
              <a:gd name="connsiteX5224" fmla="*/ 343477 w 7106314"/>
              <a:gd name="connsiteY5224" fmla="*/ 2932336 h 6019653"/>
              <a:gd name="connsiteX5225" fmla="*/ 336261 w 7106314"/>
              <a:gd name="connsiteY5225" fmla="*/ 2921837 h 6019653"/>
              <a:gd name="connsiteX5226" fmla="*/ 330488 w 7106314"/>
              <a:gd name="connsiteY5226" fmla="*/ 2911338 h 6019653"/>
              <a:gd name="connsiteX5227" fmla="*/ 326158 w 7106314"/>
              <a:gd name="connsiteY5227" fmla="*/ 2899338 h 6019653"/>
              <a:gd name="connsiteX5228" fmla="*/ 326158 w 7106314"/>
              <a:gd name="connsiteY5228" fmla="*/ 2893339 h 6019653"/>
              <a:gd name="connsiteX5229" fmla="*/ 320386 w 7106314"/>
              <a:gd name="connsiteY5229" fmla="*/ 2888838 h 6019653"/>
              <a:gd name="connsiteX5230" fmla="*/ 316057 w 7106314"/>
              <a:gd name="connsiteY5230" fmla="*/ 2885839 h 6019653"/>
              <a:gd name="connsiteX5231" fmla="*/ 313170 w 7106314"/>
              <a:gd name="connsiteY5231" fmla="*/ 2881339 h 6019653"/>
              <a:gd name="connsiteX5232" fmla="*/ 326158 w 7106314"/>
              <a:gd name="connsiteY5232" fmla="*/ 2878339 h 6019653"/>
              <a:gd name="connsiteX5233" fmla="*/ 336261 w 7106314"/>
              <a:gd name="connsiteY5233" fmla="*/ 2885839 h 6019653"/>
              <a:gd name="connsiteX5234" fmla="*/ 343477 w 7106314"/>
              <a:gd name="connsiteY5234" fmla="*/ 2900838 h 6019653"/>
              <a:gd name="connsiteX5235" fmla="*/ 357908 w 7106314"/>
              <a:gd name="connsiteY5235" fmla="*/ 2900838 h 6019653"/>
              <a:gd name="connsiteX5236" fmla="*/ 372340 w 7106314"/>
              <a:gd name="connsiteY5236" fmla="*/ 2903838 h 6019653"/>
              <a:gd name="connsiteX5237" fmla="*/ 385329 w 7106314"/>
              <a:gd name="connsiteY5237" fmla="*/ 2906838 h 6019653"/>
              <a:gd name="connsiteX5238" fmla="*/ 396875 w 7106314"/>
              <a:gd name="connsiteY5238" fmla="*/ 2920337 h 6019653"/>
              <a:gd name="connsiteX5239" fmla="*/ 398317 w 7106314"/>
              <a:gd name="connsiteY5239" fmla="*/ 2921837 h 6019653"/>
              <a:gd name="connsiteX5240" fmla="*/ 399761 w 7106314"/>
              <a:gd name="connsiteY5240" fmla="*/ 2921837 h 6019653"/>
              <a:gd name="connsiteX5241" fmla="*/ 404090 w 7106314"/>
              <a:gd name="connsiteY5241" fmla="*/ 2923337 h 6019653"/>
              <a:gd name="connsiteX5242" fmla="*/ 419966 w 7106314"/>
              <a:gd name="connsiteY5242" fmla="*/ 2927836 h 6019653"/>
              <a:gd name="connsiteX5243" fmla="*/ 437284 w 7106314"/>
              <a:gd name="connsiteY5243" fmla="*/ 2933836 h 6019653"/>
              <a:gd name="connsiteX5244" fmla="*/ 513772 w 7106314"/>
              <a:gd name="connsiteY5244" fmla="*/ 2968334 h 6019653"/>
              <a:gd name="connsiteX5245" fmla="*/ 518102 w 7106314"/>
              <a:gd name="connsiteY5245" fmla="*/ 2968334 h 6019653"/>
              <a:gd name="connsiteX5246" fmla="*/ 523874 w 7106314"/>
              <a:gd name="connsiteY5246" fmla="*/ 2968334 h 6019653"/>
              <a:gd name="connsiteX5247" fmla="*/ 523874 w 7106314"/>
              <a:gd name="connsiteY5247" fmla="*/ 2960834 h 6019653"/>
              <a:gd name="connsiteX5248" fmla="*/ 523874 w 7106314"/>
              <a:gd name="connsiteY5248" fmla="*/ 2956335 h 6019653"/>
              <a:gd name="connsiteX5249" fmla="*/ 519544 w 7106314"/>
              <a:gd name="connsiteY5249" fmla="*/ 2950335 h 6019653"/>
              <a:gd name="connsiteX5250" fmla="*/ 518102 w 7106314"/>
              <a:gd name="connsiteY5250" fmla="*/ 2945835 h 6019653"/>
              <a:gd name="connsiteX5251" fmla="*/ 513772 w 7106314"/>
              <a:gd name="connsiteY5251" fmla="*/ 2941336 h 6019653"/>
              <a:gd name="connsiteX5252" fmla="*/ 507999 w 7106314"/>
              <a:gd name="connsiteY5252" fmla="*/ 2939836 h 6019653"/>
              <a:gd name="connsiteX5253" fmla="*/ 503670 w 7106314"/>
              <a:gd name="connsiteY5253" fmla="*/ 2935336 h 6019653"/>
              <a:gd name="connsiteX5254" fmla="*/ 503670 w 7106314"/>
              <a:gd name="connsiteY5254" fmla="*/ 2938336 h 6019653"/>
              <a:gd name="connsiteX5255" fmla="*/ 490681 w 7106314"/>
              <a:gd name="connsiteY5255" fmla="*/ 2917337 h 6019653"/>
              <a:gd name="connsiteX5256" fmla="*/ 474806 w 7106314"/>
              <a:gd name="connsiteY5256" fmla="*/ 2900838 h 6019653"/>
              <a:gd name="connsiteX5257" fmla="*/ 453158 w 7106314"/>
              <a:gd name="connsiteY5257" fmla="*/ 2887339 h 6019653"/>
              <a:gd name="connsiteX5258" fmla="*/ 435840 w 7106314"/>
              <a:gd name="connsiteY5258" fmla="*/ 2872340 h 6019653"/>
              <a:gd name="connsiteX5259" fmla="*/ 418522 w 7106314"/>
              <a:gd name="connsiteY5259" fmla="*/ 2858840 h 6019653"/>
              <a:gd name="connsiteX5260" fmla="*/ 398317 w 7106314"/>
              <a:gd name="connsiteY5260" fmla="*/ 2848341 h 6019653"/>
              <a:gd name="connsiteX5261" fmla="*/ 393988 w 7106314"/>
              <a:gd name="connsiteY5261" fmla="*/ 2846841 h 6019653"/>
              <a:gd name="connsiteX5262" fmla="*/ 392545 w 7106314"/>
              <a:gd name="connsiteY5262" fmla="*/ 2843841 h 6019653"/>
              <a:gd name="connsiteX5263" fmla="*/ 388216 w 7106314"/>
              <a:gd name="connsiteY5263" fmla="*/ 2842342 h 6019653"/>
              <a:gd name="connsiteX5264" fmla="*/ 386772 w 7106314"/>
              <a:gd name="connsiteY5264" fmla="*/ 2837841 h 6019653"/>
              <a:gd name="connsiteX5265" fmla="*/ 385329 w 7106314"/>
              <a:gd name="connsiteY5265" fmla="*/ 2831842 h 6019653"/>
              <a:gd name="connsiteX5266" fmla="*/ 386772 w 7106314"/>
              <a:gd name="connsiteY5266" fmla="*/ 2828842 h 6019653"/>
              <a:gd name="connsiteX5267" fmla="*/ 386772 w 7106314"/>
              <a:gd name="connsiteY5267" fmla="*/ 2825842 h 6019653"/>
              <a:gd name="connsiteX5268" fmla="*/ 385329 w 7106314"/>
              <a:gd name="connsiteY5268" fmla="*/ 2822842 h 6019653"/>
              <a:gd name="connsiteX5269" fmla="*/ 382443 w 7106314"/>
              <a:gd name="connsiteY5269" fmla="*/ 2819842 h 6019653"/>
              <a:gd name="connsiteX5270" fmla="*/ 380999 w 7106314"/>
              <a:gd name="connsiteY5270" fmla="*/ 2818343 h 6019653"/>
              <a:gd name="connsiteX5271" fmla="*/ 342034 w 7106314"/>
              <a:gd name="connsiteY5271" fmla="*/ 2788345 h 6019653"/>
              <a:gd name="connsiteX5272" fmla="*/ 336261 w 7106314"/>
              <a:gd name="connsiteY5272" fmla="*/ 2783844 h 6019653"/>
              <a:gd name="connsiteX5273" fmla="*/ 330488 w 7106314"/>
              <a:gd name="connsiteY5273" fmla="*/ 2777845 h 6019653"/>
              <a:gd name="connsiteX5274" fmla="*/ 324716 w 7106314"/>
              <a:gd name="connsiteY5274" fmla="*/ 2771845 h 6019653"/>
              <a:gd name="connsiteX5275" fmla="*/ 346363 w 7106314"/>
              <a:gd name="connsiteY5275" fmla="*/ 2771845 h 6019653"/>
              <a:gd name="connsiteX5276" fmla="*/ 366568 w 7106314"/>
              <a:gd name="connsiteY5276" fmla="*/ 2777845 h 6019653"/>
              <a:gd name="connsiteX5277" fmla="*/ 386772 w 7106314"/>
              <a:gd name="connsiteY5277" fmla="*/ 2783844 h 6019653"/>
              <a:gd name="connsiteX5278" fmla="*/ 382443 w 7106314"/>
              <a:gd name="connsiteY5278" fmla="*/ 2767346 h 6019653"/>
              <a:gd name="connsiteX5279" fmla="*/ 372340 w 7106314"/>
              <a:gd name="connsiteY5279" fmla="*/ 2752347 h 6019653"/>
              <a:gd name="connsiteX5280" fmla="*/ 360795 w 7106314"/>
              <a:gd name="connsiteY5280" fmla="*/ 2740347 h 6019653"/>
              <a:gd name="connsiteX5281" fmla="*/ 349249 w 7106314"/>
              <a:gd name="connsiteY5281" fmla="*/ 2728348 h 6019653"/>
              <a:gd name="connsiteX5282" fmla="*/ 342034 w 7106314"/>
              <a:gd name="connsiteY5282" fmla="*/ 2714848 h 6019653"/>
              <a:gd name="connsiteX5283" fmla="*/ 355022 w 7106314"/>
              <a:gd name="connsiteY5283" fmla="*/ 2714848 h 6019653"/>
              <a:gd name="connsiteX5284" fmla="*/ 353579 w 7106314"/>
              <a:gd name="connsiteY5284" fmla="*/ 2705849 h 6019653"/>
              <a:gd name="connsiteX5285" fmla="*/ 352136 w 7106314"/>
              <a:gd name="connsiteY5285" fmla="*/ 2699849 h 6019653"/>
              <a:gd name="connsiteX5286" fmla="*/ 355022 w 7106314"/>
              <a:gd name="connsiteY5286" fmla="*/ 2698350 h 6019653"/>
              <a:gd name="connsiteX5287" fmla="*/ 379556 w 7106314"/>
              <a:gd name="connsiteY5287" fmla="*/ 2749347 h 6019653"/>
              <a:gd name="connsiteX5288" fmla="*/ 385329 w 7106314"/>
              <a:gd name="connsiteY5288" fmla="*/ 2749347 h 6019653"/>
              <a:gd name="connsiteX5289" fmla="*/ 385329 w 7106314"/>
              <a:gd name="connsiteY5289" fmla="*/ 2743347 h 6019653"/>
              <a:gd name="connsiteX5290" fmla="*/ 385329 w 7106314"/>
              <a:gd name="connsiteY5290" fmla="*/ 2734348 h 6019653"/>
              <a:gd name="connsiteX5291" fmla="*/ 393988 w 7106314"/>
              <a:gd name="connsiteY5291" fmla="*/ 2740347 h 6019653"/>
              <a:gd name="connsiteX5292" fmla="*/ 399761 w 7106314"/>
              <a:gd name="connsiteY5292" fmla="*/ 2746347 h 6019653"/>
              <a:gd name="connsiteX5293" fmla="*/ 408420 w 7106314"/>
              <a:gd name="connsiteY5293" fmla="*/ 2752347 h 6019653"/>
              <a:gd name="connsiteX5294" fmla="*/ 414193 w 7106314"/>
              <a:gd name="connsiteY5294" fmla="*/ 2759846 h 6019653"/>
              <a:gd name="connsiteX5295" fmla="*/ 473363 w 7106314"/>
              <a:gd name="connsiteY5295" fmla="*/ 2822842 h 6019653"/>
              <a:gd name="connsiteX5296" fmla="*/ 502226 w 7106314"/>
              <a:gd name="connsiteY5296" fmla="*/ 2854341 h 6019653"/>
              <a:gd name="connsiteX5297" fmla="*/ 523874 w 7106314"/>
              <a:gd name="connsiteY5297" fmla="*/ 2876839 h 6019653"/>
              <a:gd name="connsiteX5298" fmla="*/ 548408 w 7106314"/>
              <a:gd name="connsiteY5298" fmla="*/ 2893339 h 6019653"/>
              <a:gd name="connsiteX5299" fmla="*/ 574385 w 7106314"/>
              <a:gd name="connsiteY5299" fmla="*/ 2906838 h 6019653"/>
              <a:gd name="connsiteX5300" fmla="*/ 600362 w 7106314"/>
              <a:gd name="connsiteY5300" fmla="*/ 2923337 h 6019653"/>
              <a:gd name="connsiteX5301" fmla="*/ 623453 w 7106314"/>
              <a:gd name="connsiteY5301" fmla="*/ 2941336 h 6019653"/>
              <a:gd name="connsiteX5302" fmla="*/ 682624 w 7106314"/>
              <a:gd name="connsiteY5302" fmla="*/ 2980334 h 6019653"/>
              <a:gd name="connsiteX5303" fmla="*/ 723033 w 7106314"/>
              <a:gd name="connsiteY5303" fmla="*/ 3011832 h 6019653"/>
              <a:gd name="connsiteX5304" fmla="*/ 806737 w 7106314"/>
              <a:gd name="connsiteY5304" fmla="*/ 3070329 h 6019653"/>
              <a:gd name="connsiteX5305" fmla="*/ 811066 w 7106314"/>
              <a:gd name="connsiteY5305" fmla="*/ 3074828 h 6019653"/>
              <a:gd name="connsiteX5306" fmla="*/ 816839 w 7106314"/>
              <a:gd name="connsiteY5306" fmla="*/ 3076329 h 6019653"/>
              <a:gd name="connsiteX5307" fmla="*/ 822612 w 7106314"/>
              <a:gd name="connsiteY5307" fmla="*/ 3080828 h 6019653"/>
              <a:gd name="connsiteX5308" fmla="*/ 828384 w 7106314"/>
              <a:gd name="connsiteY5308" fmla="*/ 3080828 h 6019653"/>
              <a:gd name="connsiteX5309" fmla="*/ 834157 w 7106314"/>
              <a:gd name="connsiteY5309" fmla="*/ 3080828 h 6019653"/>
              <a:gd name="connsiteX5310" fmla="*/ 837043 w 7106314"/>
              <a:gd name="connsiteY5310" fmla="*/ 3080828 h 6019653"/>
              <a:gd name="connsiteX5311" fmla="*/ 839930 w 7106314"/>
              <a:gd name="connsiteY5311" fmla="*/ 3082328 h 6019653"/>
              <a:gd name="connsiteX5312" fmla="*/ 842816 w 7106314"/>
              <a:gd name="connsiteY5312" fmla="*/ 3083828 h 6019653"/>
              <a:gd name="connsiteX5313" fmla="*/ 845702 w 7106314"/>
              <a:gd name="connsiteY5313" fmla="*/ 3086828 h 6019653"/>
              <a:gd name="connsiteX5314" fmla="*/ 857248 w 7106314"/>
              <a:gd name="connsiteY5314" fmla="*/ 3095827 h 6019653"/>
              <a:gd name="connsiteX5315" fmla="*/ 876010 w 7106314"/>
              <a:gd name="connsiteY5315" fmla="*/ 3106327 h 6019653"/>
              <a:gd name="connsiteX5316" fmla="*/ 894770 w 7106314"/>
              <a:gd name="connsiteY5316" fmla="*/ 3115326 h 6019653"/>
              <a:gd name="connsiteX5317" fmla="*/ 890441 w 7106314"/>
              <a:gd name="connsiteY5317" fmla="*/ 3109327 h 6019653"/>
              <a:gd name="connsiteX5318" fmla="*/ 888998 w 7106314"/>
              <a:gd name="connsiteY5318" fmla="*/ 3104826 h 6019653"/>
              <a:gd name="connsiteX5319" fmla="*/ 884669 w 7106314"/>
              <a:gd name="connsiteY5319" fmla="*/ 3100327 h 6019653"/>
              <a:gd name="connsiteX5320" fmla="*/ 871680 w 7106314"/>
              <a:gd name="connsiteY5320" fmla="*/ 3092827 h 6019653"/>
              <a:gd name="connsiteX5321" fmla="*/ 857248 w 7106314"/>
              <a:gd name="connsiteY5321" fmla="*/ 3082328 h 6019653"/>
              <a:gd name="connsiteX5322" fmla="*/ 848589 w 7106314"/>
              <a:gd name="connsiteY5322" fmla="*/ 3076329 h 6019653"/>
              <a:gd name="connsiteX5323" fmla="*/ 838487 w 7106314"/>
              <a:gd name="connsiteY5323" fmla="*/ 3070329 h 6019653"/>
              <a:gd name="connsiteX5324" fmla="*/ 829828 w 7106314"/>
              <a:gd name="connsiteY5324" fmla="*/ 3061329 h 6019653"/>
              <a:gd name="connsiteX5325" fmla="*/ 826942 w 7106314"/>
              <a:gd name="connsiteY5325" fmla="*/ 3058329 h 6019653"/>
              <a:gd name="connsiteX5326" fmla="*/ 822612 w 7106314"/>
              <a:gd name="connsiteY5326" fmla="*/ 3053829 h 6019653"/>
              <a:gd name="connsiteX5327" fmla="*/ 818283 w 7106314"/>
              <a:gd name="connsiteY5327" fmla="*/ 3049330 h 6019653"/>
              <a:gd name="connsiteX5328" fmla="*/ 812510 w 7106314"/>
              <a:gd name="connsiteY5328" fmla="*/ 3049330 h 6019653"/>
              <a:gd name="connsiteX5329" fmla="*/ 806737 w 7106314"/>
              <a:gd name="connsiteY5329" fmla="*/ 3047830 h 6019653"/>
              <a:gd name="connsiteX5330" fmla="*/ 800964 w 7106314"/>
              <a:gd name="connsiteY5330" fmla="*/ 3049330 h 6019653"/>
              <a:gd name="connsiteX5331" fmla="*/ 790862 w 7106314"/>
              <a:gd name="connsiteY5331" fmla="*/ 3031331 h 6019653"/>
              <a:gd name="connsiteX5332" fmla="*/ 777874 w 7106314"/>
              <a:gd name="connsiteY5332" fmla="*/ 3017831 h 6019653"/>
              <a:gd name="connsiteX5333" fmla="*/ 760555 w 7106314"/>
              <a:gd name="connsiteY5333" fmla="*/ 3011832 h 6019653"/>
              <a:gd name="connsiteX5334" fmla="*/ 754783 w 7106314"/>
              <a:gd name="connsiteY5334" fmla="*/ 3007332 h 6019653"/>
              <a:gd name="connsiteX5335" fmla="*/ 750453 w 7106314"/>
              <a:gd name="connsiteY5335" fmla="*/ 3002832 h 6019653"/>
              <a:gd name="connsiteX5336" fmla="*/ 746124 w 7106314"/>
              <a:gd name="connsiteY5336" fmla="*/ 2998333 h 6019653"/>
              <a:gd name="connsiteX5337" fmla="*/ 740351 w 7106314"/>
              <a:gd name="connsiteY5337" fmla="*/ 2995333 h 6019653"/>
              <a:gd name="connsiteX5338" fmla="*/ 734578 w 7106314"/>
              <a:gd name="connsiteY5338" fmla="*/ 2990833 h 6019653"/>
              <a:gd name="connsiteX5339" fmla="*/ 728805 w 7106314"/>
              <a:gd name="connsiteY5339" fmla="*/ 2986334 h 6019653"/>
              <a:gd name="connsiteX5340" fmla="*/ 727362 w 7106314"/>
              <a:gd name="connsiteY5340" fmla="*/ 2986334 h 6019653"/>
              <a:gd name="connsiteX5341" fmla="*/ 723033 w 7106314"/>
              <a:gd name="connsiteY5341" fmla="*/ 2984833 h 6019653"/>
              <a:gd name="connsiteX5342" fmla="*/ 721589 w 7106314"/>
              <a:gd name="connsiteY5342" fmla="*/ 2984833 h 6019653"/>
              <a:gd name="connsiteX5343" fmla="*/ 717260 w 7106314"/>
              <a:gd name="connsiteY5343" fmla="*/ 2983334 h 6019653"/>
              <a:gd name="connsiteX5344" fmla="*/ 717260 w 7106314"/>
              <a:gd name="connsiteY5344" fmla="*/ 2978833 h 6019653"/>
              <a:gd name="connsiteX5345" fmla="*/ 715816 w 7106314"/>
              <a:gd name="connsiteY5345" fmla="*/ 2974334 h 6019653"/>
              <a:gd name="connsiteX5346" fmla="*/ 712930 w 7106314"/>
              <a:gd name="connsiteY5346" fmla="*/ 2969834 h 6019653"/>
              <a:gd name="connsiteX5347" fmla="*/ 708601 w 7106314"/>
              <a:gd name="connsiteY5347" fmla="*/ 2968334 h 6019653"/>
              <a:gd name="connsiteX5348" fmla="*/ 705715 w 7106314"/>
              <a:gd name="connsiteY5348" fmla="*/ 2963834 h 6019653"/>
              <a:gd name="connsiteX5349" fmla="*/ 699942 w 7106314"/>
              <a:gd name="connsiteY5349" fmla="*/ 2962335 h 6019653"/>
              <a:gd name="connsiteX5350" fmla="*/ 694169 w 7106314"/>
              <a:gd name="connsiteY5350" fmla="*/ 2960834 h 6019653"/>
              <a:gd name="connsiteX5351" fmla="*/ 688396 w 7106314"/>
              <a:gd name="connsiteY5351" fmla="*/ 2960834 h 6019653"/>
              <a:gd name="connsiteX5352" fmla="*/ 678294 w 7106314"/>
              <a:gd name="connsiteY5352" fmla="*/ 2960834 h 6019653"/>
              <a:gd name="connsiteX5353" fmla="*/ 672521 w 7106314"/>
              <a:gd name="connsiteY5353" fmla="*/ 2944336 h 6019653"/>
              <a:gd name="connsiteX5354" fmla="*/ 662419 w 7106314"/>
              <a:gd name="connsiteY5354" fmla="*/ 2933836 h 6019653"/>
              <a:gd name="connsiteX5355" fmla="*/ 647988 w 7106314"/>
              <a:gd name="connsiteY5355" fmla="*/ 2926337 h 6019653"/>
              <a:gd name="connsiteX5356" fmla="*/ 634998 w 7106314"/>
              <a:gd name="connsiteY5356" fmla="*/ 2920337 h 6019653"/>
              <a:gd name="connsiteX5357" fmla="*/ 622010 w 7106314"/>
              <a:gd name="connsiteY5357" fmla="*/ 2911338 h 6019653"/>
              <a:gd name="connsiteX5358" fmla="*/ 590260 w 7106314"/>
              <a:gd name="connsiteY5358" fmla="*/ 2891839 h 6019653"/>
              <a:gd name="connsiteX5359" fmla="*/ 562840 w 7106314"/>
              <a:gd name="connsiteY5359" fmla="*/ 2869340 h 6019653"/>
              <a:gd name="connsiteX5360" fmla="*/ 545521 w 7106314"/>
              <a:gd name="connsiteY5360" fmla="*/ 2852840 h 6019653"/>
              <a:gd name="connsiteX5361" fmla="*/ 525317 w 7106314"/>
              <a:gd name="connsiteY5361" fmla="*/ 2840841 h 6019653"/>
              <a:gd name="connsiteX5362" fmla="*/ 512329 w 7106314"/>
              <a:gd name="connsiteY5362" fmla="*/ 2828842 h 6019653"/>
              <a:gd name="connsiteX5363" fmla="*/ 497897 w 7106314"/>
              <a:gd name="connsiteY5363" fmla="*/ 2813843 h 6019653"/>
              <a:gd name="connsiteX5364" fmla="*/ 486352 w 7106314"/>
              <a:gd name="connsiteY5364" fmla="*/ 2800344 h 6019653"/>
              <a:gd name="connsiteX5365" fmla="*/ 484908 w 7106314"/>
              <a:gd name="connsiteY5365" fmla="*/ 2797344 h 6019653"/>
              <a:gd name="connsiteX5366" fmla="*/ 484908 w 7106314"/>
              <a:gd name="connsiteY5366" fmla="*/ 2794344 h 6019653"/>
              <a:gd name="connsiteX5367" fmla="*/ 486352 w 7106314"/>
              <a:gd name="connsiteY5367" fmla="*/ 2789844 h 6019653"/>
              <a:gd name="connsiteX5368" fmla="*/ 487794 w 7106314"/>
              <a:gd name="connsiteY5368" fmla="*/ 2785345 h 6019653"/>
              <a:gd name="connsiteX5369" fmla="*/ 497897 w 7106314"/>
              <a:gd name="connsiteY5369" fmla="*/ 2800344 h 6019653"/>
              <a:gd name="connsiteX5370" fmla="*/ 509442 w 7106314"/>
              <a:gd name="connsiteY5370" fmla="*/ 2807843 h 6019653"/>
              <a:gd name="connsiteX5371" fmla="*/ 523874 w 7106314"/>
              <a:gd name="connsiteY5371" fmla="*/ 2809343 h 6019653"/>
              <a:gd name="connsiteX5372" fmla="*/ 541192 w 7106314"/>
              <a:gd name="connsiteY5372" fmla="*/ 2812343 h 6019653"/>
              <a:gd name="connsiteX5373" fmla="*/ 541192 w 7106314"/>
              <a:gd name="connsiteY5373" fmla="*/ 2815343 h 6019653"/>
              <a:gd name="connsiteX5374" fmla="*/ 542635 w 7106314"/>
              <a:gd name="connsiteY5374" fmla="*/ 2819842 h 6019653"/>
              <a:gd name="connsiteX5375" fmla="*/ 542635 w 7106314"/>
              <a:gd name="connsiteY5375" fmla="*/ 2822842 h 6019653"/>
              <a:gd name="connsiteX5376" fmla="*/ 545521 w 7106314"/>
              <a:gd name="connsiteY5376" fmla="*/ 2825842 h 6019653"/>
              <a:gd name="connsiteX5377" fmla="*/ 546965 w 7106314"/>
              <a:gd name="connsiteY5377" fmla="*/ 2828842 h 6019653"/>
              <a:gd name="connsiteX5378" fmla="*/ 551294 w 7106314"/>
              <a:gd name="connsiteY5378" fmla="*/ 2830342 h 6019653"/>
              <a:gd name="connsiteX5379" fmla="*/ 554181 w 7106314"/>
              <a:gd name="connsiteY5379" fmla="*/ 2831842 h 6019653"/>
              <a:gd name="connsiteX5380" fmla="*/ 561397 w 7106314"/>
              <a:gd name="connsiteY5380" fmla="*/ 2830342 h 6019653"/>
              <a:gd name="connsiteX5381" fmla="*/ 562840 w 7106314"/>
              <a:gd name="connsiteY5381" fmla="*/ 2830342 h 6019653"/>
              <a:gd name="connsiteX5382" fmla="*/ 564283 w 7106314"/>
              <a:gd name="connsiteY5382" fmla="*/ 2831842 h 6019653"/>
              <a:gd name="connsiteX5383" fmla="*/ 568612 w 7106314"/>
              <a:gd name="connsiteY5383" fmla="*/ 2834841 h 6019653"/>
              <a:gd name="connsiteX5384" fmla="*/ 570056 w 7106314"/>
              <a:gd name="connsiteY5384" fmla="*/ 2836342 h 6019653"/>
              <a:gd name="connsiteX5385" fmla="*/ 613351 w 7106314"/>
              <a:gd name="connsiteY5385" fmla="*/ 2869340 h 6019653"/>
              <a:gd name="connsiteX5386" fmla="*/ 617680 w 7106314"/>
              <a:gd name="connsiteY5386" fmla="*/ 2872340 h 6019653"/>
              <a:gd name="connsiteX5387" fmla="*/ 623453 w 7106314"/>
              <a:gd name="connsiteY5387" fmla="*/ 2876839 h 6019653"/>
              <a:gd name="connsiteX5388" fmla="*/ 627783 w 7106314"/>
              <a:gd name="connsiteY5388" fmla="*/ 2881339 h 6019653"/>
              <a:gd name="connsiteX5389" fmla="*/ 630669 w 7106314"/>
              <a:gd name="connsiteY5389" fmla="*/ 2885839 h 6019653"/>
              <a:gd name="connsiteX5390" fmla="*/ 634998 w 7106314"/>
              <a:gd name="connsiteY5390" fmla="*/ 2891839 h 6019653"/>
              <a:gd name="connsiteX5391" fmla="*/ 636442 w 7106314"/>
              <a:gd name="connsiteY5391" fmla="*/ 2897838 h 6019653"/>
              <a:gd name="connsiteX5392" fmla="*/ 639328 w 7106314"/>
              <a:gd name="connsiteY5392" fmla="*/ 2900838 h 6019653"/>
              <a:gd name="connsiteX5393" fmla="*/ 640771 w 7106314"/>
              <a:gd name="connsiteY5393" fmla="*/ 2905338 h 6019653"/>
              <a:gd name="connsiteX5394" fmla="*/ 645101 w 7106314"/>
              <a:gd name="connsiteY5394" fmla="*/ 2906838 h 6019653"/>
              <a:gd name="connsiteX5395" fmla="*/ 695612 w 7106314"/>
              <a:gd name="connsiteY5395" fmla="*/ 2939836 h 6019653"/>
              <a:gd name="connsiteX5396" fmla="*/ 717260 w 7106314"/>
              <a:gd name="connsiteY5396" fmla="*/ 2957835 h 6019653"/>
              <a:gd name="connsiteX5397" fmla="*/ 736021 w 7106314"/>
              <a:gd name="connsiteY5397" fmla="*/ 2974334 h 6019653"/>
              <a:gd name="connsiteX5398" fmla="*/ 772101 w 7106314"/>
              <a:gd name="connsiteY5398" fmla="*/ 2998333 h 6019653"/>
              <a:gd name="connsiteX5399" fmla="*/ 776430 w 7106314"/>
              <a:gd name="connsiteY5399" fmla="*/ 3001333 h 6019653"/>
              <a:gd name="connsiteX5400" fmla="*/ 782203 w 7106314"/>
              <a:gd name="connsiteY5400" fmla="*/ 3002832 h 6019653"/>
              <a:gd name="connsiteX5401" fmla="*/ 787975 w 7106314"/>
              <a:gd name="connsiteY5401" fmla="*/ 3004332 h 6019653"/>
              <a:gd name="connsiteX5402" fmla="*/ 785089 w 7106314"/>
              <a:gd name="connsiteY5402" fmla="*/ 2996833 h 6019653"/>
              <a:gd name="connsiteX5403" fmla="*/ 785089 w 7106314"/>
              <a:gd name="connsiteY5403" fmla="*/ 2990833 h 6019653"/>
              <a:gd name="connsiteX5404" fmla="*/ 783646 w 7106314"/>
              <a:gd name="connsiteY5404" fmla="*/ 2983334 h 6019653"/>
              <a:gd name="connsiteX5405" fmla="*/ 795192 w 7106314"/>
              <a:gd name="connsiteY5405" fmla="*/ 2989333 h 6019653"/>
              <a:gd name="connsiteX5406" fmla="*/ 802407 w 7106314"/>
              <a:gd name="connsiteY5406" fmla="*/ 2996833 h 6019653"/>
              <a:gd name="connsiteX5407" fmla="*/ 809623 w 7106314"/>
              <a:gd name="connsiteY5407" fmla="*/ 3004332 h 6019653"/>
              <a:gd name="connsiteX5408" fmla="*/ 816839 w 7106314"/>
              <a:gd name="connsiteY5408" fmla="*/ 3013332 h 6019653"/>
              <a:gd name="connsiteX5409" fmla="*/ 842816 w 7106314"/>
              <a:gd name="connsiteY5409" fmla="*/ 3019332 h 6019653"/>
              <a:gd name="connsiteX5410" fmla="*/ 863021 w 7106314"/>
              <a:gd name="connsiteY5410" fmla="*/ 3031331 h 6019653"/>
              <a:gd name="connsiteX5411" fmla="*/ 883225 w 7106314"/>
              <a:gd name="connsiteY5411" fmla="*/ 3047830 h 6019653"/>
              <a:gd name="connsiteX5412" fmla="*/ 904873 w 7106314"/>
              <a:gd name="connsiteY5412" fmla="*/ 3064329 h 6019653"/>
              <a:gd name="connsiteX5413" fmla="*/ 904873 w 7106314"/>
              <a:gd name="connsiteY5413" fmla="*/ 3053829 h 6019653"/>
              <a:gd name="connsiteX5414" fmla="*/ 899100 w 7106314"/>
              <a:gd name="connsiteY5414" fmla="*/ 3047830 h 6019653"/>
              <a:gd name="connsiteX5415" fmla="*/ 893328 w 7106314"/>
              <a:gd name="connsiteY5415" fmla="*/ 3043331 h 6019653"/>
              <a:gd name="connsiteX5416" fmla="*/ 887555 w 7106314"/>
              <a:gd name="connsiteY5416" fmla="*/ 3038830 h 6019653"/>
              <a:gd name="connsiteX5417" fmla="*/ 883225 w 7106314"/>
              <a:gd name="connsiteY5417" fmla="*/ 3031331 h 6019653"/>
              <a:gd name="connsiteX5418" fmla="*/ 900543 w 7106314"/>
              <a:gd name="connsiteY5418" fmla="*/ 3038830 h 6019653"/>
              <a:gd name="connsiteX5419" fmla="*/ 920748 w 7106314"/>
              <a:gd name="connsiteY5419" fmla="*/ 3049330 h 6019653"/>
              <a:gd name="connsiteX5420" fmla="*/ 906316 w 7106314"/>
              <a:gd name="connsiteY5420" fmla="*/ 3032830 h 6019653"/>
              <a:gd name="connsiteX5421" fmla="*/ 893328 w 7106314"/>
              <a:gd name="connsiteY5421" fmla="*/ 3019332 h 6019653"/>
              <a:gd name="connsiteX5422" fmla="*/ 877452 w 7106314"/>
              <a:gd name="connsiteY5422" fmla="*/ 3008832 h 6019653"/>
              <a:gd name="connsiteX5423" fmla="*/ 863021 w 7106314"/>
              <a:gd name="connsiteY5423" fmla="*/ 2995333 h 6019653"/>
              <a:gd name="connsiteX5424" fmla="*/ 873123 w 7106314"/>
              <a:gd name="connsiteY5424" fmla="*/ 2990833 h 6019653"/>
              <a:gd name="connsiteX5425" fmla="*/ 861578 w 7106314"/>
              <a:gd name="connsiteY5425" fmla="*/ 2975834 h 6019653"/>
              <a:gd name="connsiteX5426" fmla="*/ 842816 w 7106314"/>
              <a:gd name="connsiteY5426" fmla="*/ 2966834 h 6019653"/>
              <a:gd name="connsiteX5427" fmla="*/ 821169 w 7106314"/>
              <a:gd name="connsiteY5427" fmla="*/ 2963834 h 6019653"/>
              <a:gd name="connsiteX5428" fmla="*/ 816839 w 7106314"/>
              <a:gd name="connsiteY5428" fmla="*/ 2945835 h 6019653"/>
              <a:gd name="connsiteX5429" fmla="*/ 805293 w 7106314"/>
              <a:gd name="connsiteY5429" fmla="*/ 2939836 h 6019653"/>
              <a:gd name="connsiteX5430" fmla="*/ 796634 w 7106314"/>
              <a:gd name="connsiteY5430" fmla="*/ 2932336 h 6019653"/>
              <a:gd name="connsiteX5431" fmla="*/ 790862 w 7106314"/>
              <a:gd name="connsiteY5431" fmla="*/ 2923337 h 6019653"/>
              <a:gd name="connsiteX5432" fmla="*/ 787975 w 7106314"/>
              <a:gd name="connsiteY5432" fmla="*/ 2909837 h 6019653"/>
              <a:gd name="connsiteX5433" fmla="*/ 789419 w 7106314"/>
              <a:gd name="connsiteY5433" fmla="*/ 2906838 h 6019653"/>
              <a:gd name="connsiteX5434" fmla="*/ 793748 w 7106314"/>
              <a:gd name="connsiteY5434" fmla="*/ 2905338 h 6019653"/>
              <a:gd name="connsiteX5435" fmla="*/ 796634 w 7106314"/>
              <a:gd name="connsiteY5435" fmla="*/ 2900838 h 6019653"/>
              <a:gd name="connsiteX5436" fmla="*/ 773544 w 7106314"/>
              <a:gd name="connsiteY5436" fmla="*/ 2881339 h 6019653"/>
              <a:gd name="connsiteX5437" fmla="*/ 750453 w 7106314"/>
              <a:gd name="connsiteY5437" fmla="*/ 2864840 h 6019653"/>
              <a:gd name="connsiteX5438" fmla="*/ 728805 w 7106314"/>
              <a:gd name="connsiteY5438" fmla="*/ 2851341 h 6019653"/>
              <a:gd name="connsiteX5439" fmla="*/ 707157 w 7106314"/>
              <a:gd name="connsiteY5439" fmla="*/ 2836342 h 6019653"/>
              <a:gd name="connsiteX5440" fmla="*/ 685510 w 7106314"/>
              <a:gd name="connsiteY5440" fmla="*/ 2822842 h 6019653"/>
              <a:gd name="connsiteX5441" fmla="*/ 662419 w 7106314"/>
              <a:gd name="connsiteY5441" fmla="*/ 2813843 h 6019653"/>
              <a:gd name="connsiteX5442" fmla="*/ 662419 w 7106314"/>
              <a:gd name="connsiteY5442" fmla="*/ 2815343 h 6019653"/>
              <a:gd name="connsiteX5443" fmla="*/ 660976 w 7106314"/>
              <a:gd name="connsiteY5443" fmla="*/ 2812343 h 6019653"/>
              <a:gd name="connsiteX5444" fmla="*/ 656647 w 7106314"/>
              <a:gd name="connsiteY5444" fmla="*/ 2806344 h 6019653"/>
              <a:gd name="connsiteX5445" fmla="*/ 655203 w 7106314"/>
              <a:gd name="connsiteY5445" fmla="*/ 2801844 h 6019653"/>
              <a:gd name="connsiteX5446" fmla="*/ 647988 w 7106314"/>
              <a:gd name="connsiteY5446" fmla="*/ 2800344 h 6019653"/>
              <a:gd name="connsiteX5447" fmla="*/ 645101 w 7106314"/>
              <a:gd name="connsiteY5447" fmla="*/ 2797344 h 6019653"/>
              <a:gd name="connsiteX5448" fmla="*/ 636442 w 7106314"/>
              <a:gd name="connsiteY5448" fmla="*/ 2797344 h 6019653"/>
              <a:gd name="connsiteX5449" fmla="*/ 640771 w 7106314"/>
              <a:gd name="connsiteY5449" fmla="*/ 2803344 h 6019653"/>
              <a:gd name="connsiteX5450" fmla="*/ 645101 w 7106314"/>
              <a:gd name="connsiteY5450" fmla="*/ 2809343 h 6019653"/>
              <a:gd name="connsiteX5451" fmla="*/ 647186 w 7106314"/>
              <a:gd name="connsiteY5451" fmla="*/ 2813677 h 6019653"/>
              <a:gd name="connsiteX5452" fmla="*/ 640771 w 7106314"/>
              <a:gd name="connsiteY5452" fmla="*/ 2812343 h 6019653"/>
              <a:gd name="connsiteX5453" fmla="*/ 634998 w 7106314"/>
              <a:gd name="connsiteY5453" fmla="*/ 2807843 h 6019653"/>
              <a:gd name="connsiteX5454" fmla="*/ 629226 w 7106314"/>
              <a:gd name="connsiteY5454" fmla="*/ 2803344 h 6019653"/>
              <a:gd name="connsiteX5455" fmla="*/ 600362 w 7106314"/>
              <a:gd name="connsiteY5455" fmla="*/ 2780844 h 6019653"/>
              <a:gd name="connsiteX5456" fmla="*/ 568612 w 7106314"/>
              <a:gd name="connsiteY5456" fmla="*/ 2762845 h 6019653"/>
              <a:gd name="connsiteX5457" fmla="*/ 535420 w 7106314"/>
              <a:gd name="connsiteY5457" fmla="*/ 2749347 h 6019653"/>
              <a:gd name="connsiteX5458" fmla="*/ 531090 w 7106314"/>
              <a:gd name="connsiteY5458" fmla="*/ 2749347 h 6019653"/>
              <a:gd name="connsiteX5459" fmla="*/ 529647 w 7106314"/>
              <a:gd name="connsiteY5459" fmla="*/ 2746347 h 6019653"/>
              <a:gd name="connsiteX5460" fmla="*/ 525317 w 7106314"/>
              <a:gd name="connsiteY5460" fmla="*/ 2744847 h 6019653"/>
              <a:gd name="connsiteX5461" fmla="*/ 525317 w 7106314"/>
              <a:gd name="connsiteY5461" fmla="*/ 2743347 h 6019653"/>
              <a:gd name="connsiteX5462" fmla="*/ 523874 w 7106314"/>
              <a:gd name="connsiteY5462" fmla="*/ 2738847 h 6019653"/>
              <a:gd name="connsiteX5463" fmla="*/ 523874 w 7106314"/>
              <a:gd name="connsiteY5463" fmla="*/ 2737347 h 6019653"/>
              <a:gd name="connsiteX5464" fmla="*/ 519544 w 7106314"/>
              <a:gd name="connsiteY5464" fmla="*/ 2734348 h 6019653"/>
              <a:gd name="connsiteX5465" fmla="*/ 518102 w 7106314"/>
              <a:gd name="connsiteY5465" fmla="*/ 2732847 h 6019653"/>
              <a:gd name="connsiteX5466" fmla="*/ 421408 w 7106314"/>
              <a:gd name="connsiteY5466" fmla="*/ 2662352 h 6019653"/>
              <a:gd name="connsiteX5467" fmla="*/ 414193 w 7106314"/>
              <a:gd name="connsiteY5467" fmla="*/ 2654852 h 6019653"/>
              <a:gd name="connsiteX5468" fmla="*/ 406976 w 7106314"/>
              <a:gd name="connsiteY5468" fmla="*/ 2648852 h 6019653"/>
              <a:gd name="connsiteX5469" fmla="*/ 402647 w 7106314"/>
              <a:gd name="connsiteY5469" fmla="*/ 2647352 h 6019653"/>
              <a:gd name="connsiteX5470" fmla="*/ 398317 w 7106314"/>
              <a:gd name="connsiteY5470" fmla="*/ 2645852 h 6019653"/>
              <a:gd name="connsiteX5471" fmla="*/ 396875 w 7106314"/>
              <a:gd name="connsiteY5471" fmla="*/ 2642852 h 6019653"/>
              <a:gd name="connsiteX5472" fmla="*/ 396875 w 7106314"/>
              <a:gd name="connsiteY5472" fmla="*/ 2639852 h 6019653"/>
              <a:gd name="connsiteX5473" fmla="*/ 393988 w 7106314"/>
              <a:gd name="connsiteY5473" fmla="*/ 2627853 h 6019653"/>
              <a:gd name="connsiteX5474" fmla="*/ 388216 w 7106314"/>
              <a:gd name="connsiteY5474" fmla="*/ 2618854 h 6019653"/>
              <a:gd name="connsiteX5475" fmla="*/ 380999 w 7106314"/>
              <a:gd name="connsiteY5475" fmla="*/ 2612854 h 6019653"/>
              <a:gd name="connsiteX5476" fmla="*/ 370897 w 7106314"/>
              <a:gd name="connsiteY5476" fmla="*/ 2608355 h 6019653"/>
              <a:gd name="connsiteX5477" fmla="*/ 360795 w 7106314"/>
              <a:gd name="connsiteY5477" fmla="*/ 2605355 h 6019653"/>
              <a:gd name="connsiteX5478" fmla="*/ 357908 w 7106314"/>
              <a:gd name="connsiteY5478" fmla="*/ 2600855 h 6019653"/>
              <a:gd name="connsiteX5479" fmla="*/ 353579 w 7106314"/>
              <a:gd name="connsiteY5479" fmla="*/ 2600855 h 6019653"/>
              <a:gd name="connsiteX5480" fmla="*/ 347807 w 7106314"/>
              <a:gd name="connsiteY5480" fmla="*/ 2596355 h 6019653"/>
              <a:gd name="connsiteX5481" fmla="*/ 346363 w 7106314"/>
              <a:gd name="connsiteY5481" fmla="*/ 2594855 h 6019653"/>
              <a:gd name="connsiteX5482" fmla="*/ 333375 w 7106314"/>
              <a:gd name="connsiteY5482" fmla="*/ 2582856 h 6019653"/>
              <a:gd name="connsiteX5483" fmla="*/ 318943 w 7106314"/>
              <a:gd name="connsiteY5483" fmla="*/ 2572357 h 6019653"/>
              <a:gd name="connsiteX5484" fmla="*/ 304512 w 7106314"/>
              <a:gd name="connsiteY5484" fmla="*/ 2564857 h 6019653"/>
              <a:gd name="connsiteX5485" fmla="*/ 281420 w 7106314"/>
              <a:gd name="connsiteY5485" fmla="*/ 2551358 h 6019653"/>
              <a:gd name="connsiteX5486" fmla="*/ 285749 w 7106314"/>
              <a:gd name="connsiteY5486" fmla="*/ 2545358 h 6019653"/>
              <a:gd name="connsiteX5487" fmla="*/ 316057 w 7106314"/>
              <a:gd name="connsiteY5487" fmla="*/ 2560357 h 6019653"/>
              <a:gd name="connsiteX5488" fmla="*/ 357908 w 7106314"/>
              <a:gd name="connsiteY5488" fmla="*/ 2582856 h 6019653"/>
              <a:gd name="connsiteX5489" fmla="*/ 445943 w 7106314"/>
              <a:gd name="connsiteY5489" fmla="*/ 2633853 h 6019653"/>
              <a:gd name="connsiteX5490" fmla="*/ 487794 w 7106314"/>
              <a:gd name="connsiteY5490" fmla="*/ 2657851 h 6019653"/>
              <a:gd name="connsiteX5491" fmla="*/ 492125 w 7106314"/>
              <a:gd name="connsiteY5491" fmla="*/ 2657851 h 6019653"/>
              <a:gd name="connsiteX5492" fmla="*/ 497897 w 7106314"/>
              <a:gd name="connsiteY5492" fmla="*/ 2659352 h 6019653"/>
              <a:gd name="connsiteX5493" fmla="*/ 503670 w 7106314"/>
              <a:gd name="connsiteY5493" fmla="*/ 2662352 h 6019653"/>
              <a:gd name="connsiteX5494" fmla="*/ 492125 w 7106314"/>
              <a:gd name="connsiteY5494" fmla="*/ 2645852 h 6019653"/>
              <a:gd name="connsiteX5495" fmla="*/ 479135 w 7106314"/>
              <a:gd name="connsiteY5495" fmla="*/ 2635353 h 6019653"/>
              <a:gd name="connsiteX5496" fmla="*/ 467590 w 7106314"/>
              <a:gd name="connsiteY5496" fmla="*/ 2627853 h 6019653"/>
              <a:gd name="connsiteX5497" fmla="*/ 447385 w 7106314"/>
              <a:gd name="connsiteY5497" fmla="*/ 2611355 h 6019653"/>
              <a:gd name="connsiteX5498" fmla="*/ 430067 w 7106314"/>
              <a:gd name="connsiteY5498" fmla="*/ 2594855 h 6019653"/>
              <a:gd name="connsiteX5499" fmla="*/ 451715 w 7106314"/>
              <a:gd name="connsiteY5499" fmla="*/ 2600855 h 6019653"/>
              <a:gd name="connsiteX5500" fmla="*/ 469033 w 7106314"/>
              <a:gd name="connsiteY5500" fmla="*/ 2611355 h 6019653"/>
              <a:gd name="connsiteX5501" fmla="*/ 487794 w 7106314"/>
              <a:gd name="connsiteY5501" fmla="*/ 2620354 h 6019653"/>
              <a:gd name="connsiteX5502" fmla="*/ 497897 w 7106314"/>
              <a:gd name="connsiteY5502" fmla="*/ 2629353 h 6019653"/>
              <a:gd name="connsiteX5503" fmla="*/ 507999 w 7106314"/>
              <a:gd name="connsiteY5503" fmla="*/ 2635353 h 6019653"/>
              <a:gd name="connsiteX5504" fmla="*/ 512329 w 7106314"/>
              <a:gd name="connsiteY5504" fmla="*/ 2635353 h 6019653"/>
              <a:gd name="connsiteX5505" fmla="*/ 515215 w 7106314"/>
              <a:gd name="connsiteY5505" fmla="*/ 2636853 h 6019653"/>
              <a:gd name="connsiteX5506" fmla="*/ 518102 w 7106314"/>
              <a:gd name="connsiteY5506" fmla="*/ 2639852 h 6019653"/>
              <a:gd name="connsiteX5507" fmla="*/ 520988 w 7106314"/>
              <a:gd name="connsiteY5507" fmla="*/ 2642852 h 6019653"/>
              <a:gd name="connsiteX5508" fmla="*/ 523874 w 7106314"/>
              <a:gd name="connsiteY5508" fmla="*/ 2645852 h 6019653"/>
              <a:gd name="connsiteX5509" fmla="*/ 523874 w 7106314"/>
              <a:gd name="connsiteY5509" fmla="*/ 2651852 h 6019653"/>
              <a:gd name="connsiteX5510" fmla="*/ 536862 w 7106314"/>
              <a:gd name="connsiteY5510" fmla="*/ 2659352 h 6019653"/>
              <a:gd name="connsiteX5511" fmla="*/ 551294 w 7106314"/>
              <a:gd name="connsiteY5511" fmla="*/ 2669851 h 6019653"/>
              <a:gd name="connsiteX5512" fmla="*/ 564283 w 7106314"/>
              <a:gd name="connsiteY5512" fmla="*/ 2680351 h 6019653"/>
              <a:gd name="connsiteX5513" fmla="*/ 580158 w 7106314"/>
              <a:gd name="connsiteY5513" fmla="*/ 2686350 h 6019653"/>
              <a:gd name="connsiteX5514" fmla="*/ 596033 w 7106314"/>
              <a:gd name="connsiteY5514" fmla="*/ 2686350 h 6019653"/>
              <a:gd name="connsiteX5515" fmla="*/ 662419 w 7106314"/>
              <a:gd name="connsiteY5515" fmla="*/ 2746347 h 6019653"/>
              <a:gd name="connsiteX5516" fmla="*/ 669635 w 7106314"/>
              <a:gd name="connsiteY5516" fmla="*/ 2743347 h 6019653"/>
              <a:gd name="connsiteX5517" fmla="*/ 682624 w 7106314"/>
              <a:gd name="connsiteY5517" fmla="*/ 2740347 h 6019653"/>
              <a:gd name="connsiteX5518" fmla="*/ 679737 w 7106314"/>
              <a:gd name="connsiteY5518" fmla="*/ 2737347 h 6019653"/>
              <a:gd name="connsiteX5519" fmla="*/ 679737 w 7106314"/>
              <a:gd name="connsiteY5519" fmla="*/ 2734348 h 6019653"/>
              <a:gd name="connsiteX5520" fmla="*/ 678294 w 7106314"/>
              <a:gd name="connsiteY5520" fmla="*/ 2734348 h 6019653"/>
              <a:gd name="connsiteX5521" fmla="*/ 668192 w 7106314"/>
              <a:gd name="connsiteY5521" fmla="*/ 2726848 h 6019653"/>
              <a:gd name="connsiteX5522" fmla="*/ 662419 w 7106314"/>
              <a:gd name="connsiteY5522" fmla="*/ 2714848 h 6019653"/>
              <a:gd name="connsiteX5523" fmla="*/ 660976 w 7106314"/>
              <a:gd name="connsiteY5523" fmla="*/ 2702849 h 6019653"/>
              <a:gd name="connsiteX5524" fmla="*/ 655203 w 7106314"/>
              <a:gd name="connsiteY5524" fmla="*/ 2692350 h 6019653"/>
              <a:gd name="connsiteX5525" fmla="*/ 656647 w 7106314"/>
              <a:gd name="connsiteY5525" fmla="*/ 2689350 h 6019653"/>
              <a:gd name="connsiteX5526" fmla="*/ 658089 w 7106314"/>
              <a:gd name="connsiteY5526" fmla="*/ 2686350 h 6019653"/>
              <a:gd name="connsiteX5527" fmla="*/ 660976 w 7106314"/>
              <a:gd name="connsiteY5527" fmla="*/ 2681850 h 6019653"/>
              <a:gd name="connsiteX5528" fmla="*/ 660976 w 7106314"/>
              <a:gd name="connsiteY5528" fmla="*/ 2677351 h 6019653"/>
              <a:gd name="connsiteX5529" fmla="*/ 662419 w 7106314"/>
              <a:gd name="connsiteY5529" fmla="*/ 2674351 h 6019653"/>
              <a:gd name="connsiteX5530" fmla="*/ 663862 w 7106314"/>
              <a:gd name="connsiteY5530" fmla="*/ 2671351 h 6019653"/>
              <a:gd name="connsiteX5531" fmla="*/ 666748 w 7106314"/>
              <a:gd name="connsiteY5531" fmla="*/ 2669851 h 6019653"/>
              <a:gd name="connsiteX5532" fmla="*/ 672521 w 7106314"/>
              <a:gd name="connsiteY5532" fmla="*/ 2668351 h 6019653"/>
              <a:gd name="connsiteX5533" fmla="*/ 673965 w 7106314"/>
              <a:gd name="connsiteY5533" fmla="*/ 2665351 h 6019653"/>
              <a:gd name="connsiteX5534" fmla="*/ 678294 w 7106314"/>
              <a:gd name="connsiteY5534" fmla="*/ 2663851 h 6019653"/>
              <a:gd name="connsiteX5535" fmla="*/ 682624 w 7106314"/>
              <a:gd name="connsiteY5535" fmla="*/ 2662352 h 6019653"/>
              <a:gd name="connsiteX5536" fmla="*/ 684067 w 7106314"/>
              <a:gd name="connsiteY5536" fmla="*/ 2659352 h 6019653"/>
              <a:gd name="connsiteX5537" fmla="*/ 688396 w 7106314"/>
              <a:gd name="connsiteY5537" fmla="*/ 2659352 h 6019653"/>
              <a:gd name="connsiteX5538" fmla="*/ 691283 w 7106314"/>
              <a:gd name="connsiteY5538" fmla="*/ 2659352 h 6019653"/>
              <a:gd name="connsiteX5539" fmla="*/ 685510 w 7106314"/>
              <a:gd name="connsiteY5539" fmla="*/ 2669851 h 6019653"/>
              <a:gd name="connsiteX5540" fmla="*/ 679737 w 7106314"/>
              <a:gd name="connsiteY5540" fmla="*/ 2681850 h 6019653"/>
              <a:gd name="connsiteX5541" fmla="*/ 695612 w 7106314"/>
              <a:gd name="connsiteY5541" fmla="*/ 2708849 h 6019653"/>
              <a:gd name="connsiteX5542" fmla="*/ 715816 w 7106314"/>
              <a:gd name="connsiteY5542" fmla="*/ 2731348 h 6019653"/>
              <a:gd name="connsiteX5543" fmla="*/ 738907 w 7106314"/>
              <a:gd name="connsiteY5543" fmla="*/ 2749347 h 6019653"/>
              <a:gd name="connsiteX5544" fmla="*/ 761998 w 7106314"/>
              <a:gd name="connsiteY5544" fmla="*/ 2765845 h 6019653"/>
              <a:gd name="connsiteX5545" fmla="*/ 787975 w 7106314"/>
              <a:gd name="connsiteY5545" fmla="*/ 2783844 h 6019653"/>
              <a:gd name="connsiteX5546" fmla="*/ 767771 w 7106314"/>
              <a:gd name="connsiteY5546" fmla="*/ 2755346 h 6019653"/>
              <a:gd name="connsiteX5547" fmla="*/ 749010 w 7106314"/>
              <a:gd name="connsiteY5547" fmla="*/ 2726848 h 6019653"/>
              <a:gd name="connsiteX5548" fmla="*/ 734578 w 7106314"/>
              <a:gd name="connsiteY5548" fmla="*/ 2698350 h 6019653"/>
              <a:gd name="connsiteX5549" fmla="*/ 760555 w 7106314"/>
              <a:gd name="connsiteY5549" fmla="*/ 2714848 h 6019653"/>
              <a:gd name="connsiteX5550" fmla="*/ 785089 w 7106314"/>
              <a:gd name="connsiteY5550" fmla="*/ 2732847 h 6019653"/>
              <a:gd name="connsiteX5551" fmla="*/ 796634 w 7106314"/>
              <a:gd name="connsiteY5551" fmla="*/ 2740347 h 6019653"/>
              <a:gd name="connsiteX5552" fmla="*/ 809623 w 7106314"/>
              <a:gd name="connsiteY5552" fmla="*/ 2750846 h 6019653"/>
              <a:gd name="connsiteX5553" fmla="*/ 822612 w 7106314"/>
              <a:gd name="connsiteY5553" fmla="*/ 2759846 h 6019653"/>
              <a:gd name="connsiteX5554" fmla="*/ 839930 w 7106314"/>
              <a:gd name="connsiteY5554" fmla="*/ 2762845 h 6019653"/>
              <a:gd name="connsiteX5555" fmla="*/ 824055 w 7106314"/>
              <a:gd name="connsiteY5555" fmla="*/ 2743347 h 6019653"/>
              <a:gd name="connsiteX5556" fmla="*/ 811066 w 7106314"/>
              <a:gd name="connsiteY5556" fmla="*/ 2731348 h 6019653"/>
              <a:gd name="connsiteX5557" fmla="*/ 783646 w 7106314"/>
              <a:gd name="connsiteY5557" fmla="*/ 2705849 h 6019653"/>
              <a:gd name="connsiteX5558" fmla="*/ 761998 w 7106314"/>
              <a:gd name="connsiteY5558" fmla="*/ 2677351 h 6019653"/>
              <a:gd name="connsiteX5559" fmla="*/ 760555 w 7106314"/>
              <a:gd name="connsiteY5559" fmla="*/ 2674351 h 6019653"/>
              <a:gd name="connsiteX5560" fmla="*/ 757669 w 7106314"/>
              <a:gd name="connsiteY5560" fmla="*/ 2668351 h 6019653"/>
              <a:gd name="connsiteX5561" fmla="*/ 754783 w 7106314"/>
              <a:gd name="connsiteY5561" fmla="*/ 2663851 h 6019653"/>
              <a:gd name="connsiteX5562" fmla="*/ 750453 w 7106314"/>
              <a:gd name="connsiteY5562" fmla="*/ 2659352 h 6019653"/>
              <a:gd name="connsiteX5563" fmla="*/ 744680 w 7106314"/>
              <a:gd name="connsiteY5563" fmla="*/ 2657851 h 6019653"/>
              <a:gd name="connsiteX5564" fmla="*/ 746124 w 7106314"/>
              <a:gd name="connsiteY5564" fmla="*/ 2663851 h 6019653"/>
              <a:gd name="connsiteX5565" fmla="*/ 746124 w 7106314"/>
              <a:gd name="connsiteY5565" fmla="*/ 2669851 h 6019653"/>
              <a:gd name="connsiteX5566" fmla="*/ 749010 w 7106314"/>
              <a:gd name="connsiteY5566" fmla="*/ 2671351 h 6019653"/>
              <a:gd name="connsiteX5567" fmla="*/ 751896 w 7106314"/>
              <a:gd name="connsiteY5567" fmla="*/ 2674351 h 6019653"/>
              <a:gd name="connsiteX5568" fmla="*/ 756225 w 7106314"/>
              <a:gd name="connsiteY5568" fmla="*/ 2675850 h 6019653"/>
              <a:gd name="connsiteX5569" fmla="*/ 761998 w 7106314"/>
              <a:gd name="connsiteY5569" fmla="*/ 2677351 h 6019653"/>
              <a:gd name="connsiteX5570" fmla="*/ 757669 w 7106314"/>
              <a:gd name="connsiteY5570" fmla="*/ 2680351 h 6019653"/>
              <a:gd name="connsiteX5571" fmla="*/ 751896 w 7106314"/>
              <a:gd name="connsiteY5571" fmla="*/ 2681850 h 6019653"/>
              <a:gd name="connsiteX5572" fmla="*/ 746124 w 7106314"/>
              <a:gd name="connsiteY5572" fmla="*/ 2680351 h 6019653"/>
              <a:gd name="connsiteX5573" fmla="*/ 743237 w 7106314"/>
              <a:gd name="connsiteY5573" fmla="*/ 2677351 h 6019653"/>
              <a:gd name="connsiteX5574" fmla="*/ 738907 w 7106314"/>
              <a:gd name="connsiteY5574" fmla="*/ 2674351 h 6019653"/>
              <a:gd name="connsiteX5575" fmla="*/ 734578 w 7106314"/>
              <a:gd name="connsiteY5575" fmla="*/ 2669851 h 6019653"/>
              <a:gd name="connsiteX5576" fmla="*/ 733135 w 7106314"/>
              <a:gd name="connsiteY5576" fmla="*/ 2665351 h 6019653"/>
              <a:gd name="connsiteX5577" fmla="*/ 727362 w 7106314"/>
              <a:gd name="connsiteY5577" fmla="*/ 2657851 h 6019653"/>
              <a:gd name="connsiteX5578" fmla="*/ 723033 w 7106314"/>
              <a:gd name="connsiteY5578" fmla="*/ 2651852 h 6019653"/>
              <a:gd name="connsiteX5579" fmla="*/ 721589 w 7106314"/>
              <a:gd name="connsiteY5579" fmla="*/ 2641353 h 6019653"/>
              <a:gd name="connsiteX5580" fmla="*/ 727362 w 7106314"/>
              <a:gd name="connsiteY5580" fmla="*/ 2633853 h 6019653"/>
              <a:gd name="connsiteX5581" fmla="*/ 740351 w 7106314"/>
              <a:gd name="connsiteY5581" fmla="*/ 2635353 h 6019653"/>
              <a:gd name="connsiteX5582" fmla="*/ 751896 w 7106314"/>
              <a:gd name="connsiteY5582" fmla="*/ 2639852 h 6019653"/>
              <a:gd name="connsiteX5583" fmla="*/ 766328 w 7106314"/>
              <a:gd name="connsiteY5583" fmla="*/ 2641353 h 6019653"/>
              <a:gd name="connsiteX5584" fmla="*/ 779316 w 7106314"/>
              <a:gd name="connsiteY5584" fmla="*/ 2636853 h 6019653"/>
              <a:gd name="connsiteX5585" fmla="*/ 790862 w 7106314"/>
              <a:gd name="connsiteY5585" fmla="*/ 2624853 h 6019653"/>
              <a:gd name="connsiteX5586" fmla="*/ 785089 w 7106314"/>
              <a:gd name="connsiteY5586" fmla="*/ 2620354 h 6019653"/>
              <a:gd name="connsiteX5587" fmla="*/ 782203 w 7106314"/>
              <a:gd name="connsiteY5587" fmla="*/ 2614354 h 6019653"/>
              <a:gd name="connsiteX5588" fmla="*/ 773544 w 7106314"/>
              <a:gd name="connsiteY5588" fmla="*/ 2606854 h 6019653"/>
              <a:gd name="connsiteX5589" fmla="*/ 767771 w 7106314"/>
              <a:gd name="connsiteY5589" fmla="*/ 2600855 h 6019653"/>
              <a:gd name="connsiteX5590" fmla="*/ 777874 w 7106314"/>
              <a:gd name="connsiteY5590" fmla="*/ 2600855 h 6019653"/>
              <a:gd name="connsiteX5591" fmla="*/ 785089 w 7106314"/>
              <a:gd name="connsiteY5591" fmla="*/ 2600855 h 6019653"/>
              <a:gd name="connsiteX5592" fmla="*/ 793748 w 7106314"/>
              <a:gd name="connsiteY5592" fmla="*/ 2602355 h 6019653"/>
              <a:gd name="connsiteX5593" fmla="*/ 779316 w 7106314"/>
              <a:gd name="connsiteY5593" fmla="*/ 2582856 h 6019653"/>
              <a:gd name="connsiteX5594" fmla="*/ 754783 w 7106314"/>
              <a:gd name="connsiteY5594" fmla="*/ 2561857 h 6019653"/>
              <a:gd name="connsiteX5595" fmla="*/ 724475 w 7106314"/>
              <a:gd name="connsiteY5595" fmla="*/ 2542358 h 6019653"/>
              <a:gd name="connsiteX5596" fmla="*/ 689839 w 7106314"/>
              <a:gd name="connsiteY5596" fmla="*/ 2522859 h 6019653"/>
              <a:gd name="connsiteX5597" fmla="*/ 655203 w 7106314"/>
              <a:gd name="connsiteY5597" fmla="*/ 2509360 h 6019653"/>
              <a:gd name="connsiteX5598" fmla="*/ 655203 w 7106314"/>
              <a:gd name="connsiteY5598" fmla="*/ 2510860 h 6019653"/>
              <a:gd name="connsiteX5599" fmla="*/ 636442 w 7106314"/>
              <a:gd name="connsiteY5599" fmla="*/ 2474862 h 6019653"/>
              <a:gd name="connsiteX5600" fmla="*/ 642215 w 7106314"/>
              <a:gd name="connsiteY5600" fmla="*/ 2473362 h 6019653"/>
              <a:gd name="connsiteX5601" fmla="*/ 647988 w 7106314"/>
              <a:gd name="connsiteY5601" fmla="*/ 2470362 h 6019653"/>
              <a:gd name="connsiteX5602" fmla="*/ 656647 w 7106314"/>
              <a:gd name="connsiteY5602" fmla="*/ 2465862 h 6019653"/>
              <a:gd name="connsiteX5603" fmla="*/ 640771 w 7106314"/>
              <a:gd name="connsiteY5603" fmla="*/ 2456863 h 6019653"/>
              <a:gd name="connsiteX5604" fmla="*/ 623453 w 7106314"/>
              <a:gd name="connsiteY5604" fmla="*/ 2446364 h 6019653"/>
              <a:gd name="connsiteX5605" fmla="*/ 609021 w 7106314"/>
              <a:gd name="connsiteY5605" fmla="*/ 2434364 h 6019653"/>
              <a:gd name="connsiteX5606" fmla="*/ 597476 w 7106314"/>
              <a:gd name="connsiteY5606" fmla="*/ 2417865 h 6019653"/>
              <a:gd name="connsiteX5607" fmla="*/ 607579 w 7106314"/>
              <a:gd name="connsiteY5607" fmla="*/ 2422365 h 6019653"/>
              <a:gd name="connsiteX5608" fmla="*/ 614794 w 7106314"/>
              <a:gd name="connsiteY5608" fmla="*/ 2425365 h 6019653"/>
              <a:gd name="connsiteX5609" fmla="*/ 623453 w 7106314"/>
              <a:gd name="connsiteY5609" fmla="*/ 2429864 h 6019653"/>
              <a:gd name="connsiteX5610" fmla="*/ 662419 w 7106314"/>
              <a:gd name="connsiteY5610" fmla="*/ 2462862 h 6019653"/>
              <a:gd name="connsiteX5611" fmla="*/ 672521 w 7106314"/>
              <a:gd name="connsiteY5611" fmla="*/ 2470362 h 6019653"/>
              <a:gd name="connsiteX5612" fmla="*/ 678294 w 7106314"/>
              <a:gd name="connsiteY5612" fmla="*/ 2474862 h 6019653"/>
              <a:gd name="connsiteX5613" fmla="*/ 684067 w 7106314"/>
              <a:gd name="connsiteY5613" fmla="*/ 2473362 h 6019653"/>
              <a:gd name="connsiteX5614" fmla="*/ 695612 w 7106314"/>
              <a:gd name="connsiteY5614" fmla="*/ 2465862 h 6019653"/>
              <a:gd name="connsiteX5615" fmla="*/ 699942 w 7106314"/>
              <a:gd name="connsiteY5615" fmla="*/ 2468862 h 6019653"/>
              <a:gd name="connsiteX5616" fmla="*/ 702828 w 7106314"/>
              <a:gd name="connsiteY5616" fmla="*/ 2473362 h 6019653"/>
              <a:gd name="connsiteX5617" fmla="*/ 702828 w 7106314"/>
              <a:gd name="connsiteY5617" fmla="*/ 2476362 h 6019653"/>
              <a:gd name="connsiteX5618" fmla="*/ 702828 w 7106314"/>
              <a:gd name="connsiteY5618" fmla="*/ 2480861 h 6019653"/>
              <a:gd name="connsiteX5619" fmla="*/ 702828 w 7106314"/>
              <a:gd name="connsiteY5619" fmla="*/ 2485361 h 6019653"/>
              <a:gd name="connsiteX5620" fmla="*/ 702828 w 7106314"/>
              <a:gd name="connsiteY5620" fmla="*/ 2491361 h 6019653"/>
              <a:gd name="connsiteX5621" fmla="*/ 701385 w 7106314"/>
              <a:gd name="connsiteY5621" fmla="*/ 2497361 h 6019653"/>
              <a:gd name="connsiteX5622" fmla="*/ 707157 w 7106314"/>
              <a:gd name="connsiteY5622" fmla="*/ 2492861 h 6019653"/>
              <a:gd name="connsiteX5623" fmla="*/ 711487 w 7106314"/>
              <a:gd name="connsiteY5623" fmla="*/ 2488362 h 6019653"/>
              <a:gd name="connsiteX5624" fmla="*/ 715816 w 7106314"/>
              <a:gd name="connsiteY5624" fmla="*/ 2486861 h 6019653"/>
              <a:gd name="connsiteX5625" fmla="*/ 718703 w 7106314"/>
              <a:gd name="connsiteY5625" fmla="*/ 2482362 h 6019653"/>
              <a:gd name="connsiteX5626" fmla="*/ 728805 w 7106314"/>
              <a:gd name="connsiteY5626" fmla="*/ 2488362 h 6019653"/>
              <a:gd name="connsiteX5627" fmla="*/ 738907 w 7106314"/>
              <a:gd name="connsiteY5627" fmla="*/ 2494361 h 6019653"/>
              <a:gd name="connsiteX5628" fmla="*/ 743237 w 7106314"/>
              <a:gd name="connsiteY5628" fmla="*/ 2492861 h 6019653"/>
              <a:gd name="connsiteX5629" fmla="*/ 744680 w 7106314"/>
              <a:gd name="connsiteY5629" fmla="*/ 2488362 h 6019653"/>
              <a:gd name="connsiteX5630" fmla="*/ 744680 w 7106314"/>
              <a:gd name="connsiteY5630" fmla="*/ 2486861 h 6019653"/>
              <a:gd name="connsiteX5631" fmla="*/ 743237 w 7106314"/>
              <a:gd name="connsiteY5631" fmla="*/ 2482362 h 6019653"/>
              <a:gd name="connsiteX5632" fmla="*/ 740351 w 7106314"/>
              <a:gd name="connsiteY5632" fmla="*/ 2480861 h 6019653"/>
              <a:gd name="connsiteX5633" fmla="*/ 738907 w 7106314"/>
              <a:gd name="connsiteY5633" fmla="*/ 2479362 h 6019653"/>
              <a:gd name="connsiteX5634" fmla="*/ 684067 w 7106314"/>
              <a:gd name="connsiteY5634" fmla="*/ 2431365 h 6019653"/>
              <a:gd name="connsiteX5635" fmla="*/ 658089 w 7106314"/>
              <a:gd name="connsiteY5635" fmla="*/ 2411865 h 6019653"/>
              <a:gd name="connsiteX5636" fmla="*/ 634998 w 7106314"/>
              <a:gd name="connsiteY5636" fmla="*/ 2390866 h 6019653"/>
              <a:gd name="connsiteX5637" fmla="*/ 622010 w 7106314"/>
              <a:gd name="connsiteY5637" fmla="*/ 2378867 h 6019653"/>
              <a:gd name="connsiteX5638" fmla="*/ 603249 w 7106314"/>
              <a:gd name="connsiteY5638" fmla="*/ 2371368 h 6019653"/>
              <a:gd name="connsiteX5639" fmla="*/ 587374 w 7106314"/>
              <a:gd name="connsiteY5639" fmla="*/ 2362368 h 6019653"/>
              <a:gd name="connsiteX5640" fmla="*/ 584488 w 7106314"/>
              <a:gd name="connsiteY5640" fmla="*/ 2366868 h 6019653"/>
              <a:gd name="connsiteX5641" fmla="*/ 597476 w 7106314"/>
              <a:gd name="connsiteY5641" fmla="*/ 2378867 h 6019653"/>
              <a:gd name="connsiteX5642" fmla="*/ 613351 w 7106314"/>
              <a:gd name="connsiteY5642" fmla="*/ 2390866 h 6019653"/>
              <a:gd name="connsiteX5643" fmla="*/ 609021 w 7106314"/>
              <a:gd name="connsiteY5643" fmla="*/ 2399866 h 6019653"/>
              <a:gd name="connsiteX5644" fmla="*/ 606135 w 7106314"/>
              <a:gd name="connsiteY5644" fmla="*/ 2410366 h 6019653"/>
              <a:gd name="connsiteX5645" fmla="*/ 590260 w 7106314"/>
              <a:gd name="connsiteY5645" fmla="*/ 2401366 h 6019653"/>
              <a:gd name="connsiteX5646" fmla="*/ 575829 w 7106314"/>
              <a:gd name="connsiteY5646" fmla="*/ 2390866 h 6019653"/>
              <a:gd name="connsiteX5647" fmla="*/ 562840 w 7106314"/>
              <a:gd name="connsiteY5647" fmla="*/ 2384867 h 6019653"/>
              <a:gd name="connsiteX5648" fmla="*/ 546965 w 7106314"/>
              <a:gd name="connsiteY5648" fmla="*/ 2387866 h 6019653"/>
              <a:gd name="connsiteX5649" fmla="*/ 492125 w 7106314"/>
              <a:gd name="connsiteY5649" fmla="*/ 2350369 h 6019653"/>
              <a:gd name="connsiteX5650" fmla="*/ 441613 w 7106314"/>
              <a:gd name="connsiteY5650" fmla="*/ 2312871 h 6019653"/>
              <a:gd name="connsiteX5651" fmla="*/ 437284 w 7106314"/>
              <a:gd name="connsiteY5651" fmla="*/ 2312871 h 6019653"/>
              <a:gd name="connsiteX5652" fmla="*/ 432954 w 7106314"/>
              <a:gd name="connsiteY5652" fmla="*/ 2309871 h 6019653"/>
              <a:gd name="connsiteX5653" fmla="*/ 427181 w 7106314"/>
              <a:gd name="connsiteY5653" fmla="*/ 2309871 h 6019653"/>
              <a:gd name="connsiteX5654" fmla="*/ 419966 w 7106314"/>
              <a:gd name="connsiteY5654" fmla="*/ 2309871 h 6019653"/>
              <a:gd name="connsiteX5655" fmla="*/ 448829 w 7106314"/>
              <a:gd name="connsiteY5655" fmla="*/ 2338370 h 6019653"/>
              <a:gd name="connsiteX5656" fmla="*/ 474806 w 7106314"/>
              <a:gd name="connsiteY5656" fmla="*/ 2365368 h 6019653"/>
              <a:gd name="connsiteX5657" fmla="*/ 479135 w 7106314"/>
              <a:gd name="connsiteY5657" fmla="*/ 2366868 h 6019653"/>
              <a:gd name="connsiteX5658" fmla="*/ 482022 w 7106314"/>
              <a:gd name="connsiteY5658" fmla="*/ 2368368 h 6019653"/>
              <a:gd name="connsiteX5659" fmla="*/ 484908 w 7106314"/>
              <a:gd name="connsiteY5659" fmla="*/ 2371368 h 6019653"/>
              <a:gd name="connsiteX5660" fmla="*/ 486352 w 7106314"/>
              <a:gd name="connsiteY5660" fmla="*/ 2387866 h 6019653"/>
              <a:gd name="connsiteX5661" fmla="*/ 496453 w 7106314"/>
              <a:gd name="connsiteY5661" fmla="*/ 2396866 h 6019653"/>
              <a:gd name="connsiteX5662" fmla="*/ 506556 w 7106314"/>
              <a:gd name="connsiteY5662" fmla="*/ 2407366 h 6019653"/>
              <a:gd name="connsiteX5663" fmla="*/ 515215 w 7106314"/>
              <a:gd name="connsiteY5663" fmla="*/ 2417865 h 6019653"/>
              <a:gd name="connsiteX5664" fmla="*/ 523874 w 7106314"/>
              <a:gd name="connsiteY5664" fmla="*/ 2429864 h 6019653"/>
              <a:gd name="connsiteX5665" fmla="*/ 528203 w 7106314"/>
              <a:gd name="connsiteY5665" fmla="*/ 2422365 h 6019653"/>
              <a:gd name="connsiteX5666" fmla="*/ 529647 w 7106314"/>
              <a:gd name="connsiteY5666" fmla="*/ 2413366 h 6019653"/>
              <a:gd name="connsiteX5667" fmla="*/ 541192 w 7106314"/>
              <a:gd name="connsiteY5667" fmla="*/ 2428365 h 6019653"/>
              <a:gd name="connsiteX5668" fmla="*/ 551294 w 7106314"/>
              <a:gd name="connsiteY5668" fmla="*/ 2440364 h 6019653"/>
              <a:gd name="connsiteX5669" fmla="*/ 546965 w 7106314"/>
              <a:gd name="connsiteY5669" fmla="*/ 2441864 h 6019653"/>
              <a:gd name="connsiteX5670" fmla="*/ 542635 w 7106314"/>
              <a:gd name="connsiteY5670" fmla="*/ 2441864 h 6019653"/>
              <a:gd name="connsiteX5671" fmla="*/ 541192 w 7106314"/>
              <a:gd name="connsiteY5671" fmla="*/ 2444863 h 6019653"/>
              <a:gd name="connsiteX5672" fmla="*/ 539749 w 7106314"/>
              <a:gd name="connsiteY5672" fmla="*/ 2447863 h 6019653"/>
              <a:gd name="connsiteX5673" fmla="*/ 536862 w 7106314"/>
              <a:gd name="connsiteY5673" fmla="*/ 2450863 h 6019653"/>
              <a:gd name="connsiteX5674" fmla="*/ 533976 w 7106314"/>
              <a:gd name="connsiteY5674" fmla="*/ 2456863 h 6019653"/>
              <a:gd name="connsiteX5675" fmla="*/ 502226 w 7106314"/>
              <a:gd name="connsiteY5675" fmla="*/ 2425365 h 6019653"/>
              <a:gd name="connsiteX5676" fmla="*/ 454602 w 7106314"/>
              <a:gd name="connsiteY5676" fmla="*/ 2381867 h 6019653"/>
              <a:gd name="connsiteX5677" fmla="*/ 448829 w 7106314"/>
              <a:gd name="connsiteY5677" fmla="*/ 2372867 h 6019653"/>
              <a:gd name="connsiteX5678" fmla="*/ 441613 w 7106314"/>
              <a:gd name="connsiteY5678" fmla="*/ 2365368 h 6019653"/>
              <a:gd name="connsiteX5679" fmla="*/ 435840 w 7106314"/>
              <a:gd name="connsiteY5679" fmla="*/ 2354868 h 6019653"/>
              <a:gd name="connsiteX5680" fmla="*/ 432954 w 7106314"/>
              <a:gd name="connsiteY5680" fmla="*/ 2353369 h 6019653"/>
              <a:gd name="connsiteX5681" fmla="*/ 431511 w 7106314"/>
              <a:gd name="connsiteY5681" fmla="*/ 2350369 h 6019653"/>
              <a:gd name="connsiteX5682" fmla="*/ 430067 w 7106314"/>
              <a:gd name="connsiteY5682" fmla="*/ 2348869 h 6019653"/>
              <a:gd name="connsiteX5683" fmla="*/ 421408 w 7106314"/>
              <a:gd name="connsiteY5683" fmla="*/ 2344369 h 6019653"/>
              <a:gd name="connsiteX5684" fmla="*/ 418522 w 7106314"/>
              <a:gd name="connsiteY5684" fmla="*/ 2341370 h 6019653"/>
              <a:gd name="connsiteX5685" fmla="*/ 414193 w 7106314"/>
              <a:gd name="connsiteY5685" fmla="*/ 2336870 h 6019653"/>
              <a:gd name="connsiteX5686" fmla="*/ 409863 w 7106314"/>
              <a:gd name="connsiteY5686" fmla="*/ 2330870 h 6019653"/>
              <a:gd name="connsiteX5687" fmla="*/ 408420 w 7106314"/>
              <a:gd name="connsiteY5687" fmla="*/ 2321870 h 6019653"/>
              <a:gd name="connsiteX5688" fmla="*/ 406976 w 7106314"/>
              <a:gd name="connsiteY5688" fmla="*/ 2318870 h 6019653"/>
              <a:gd name="connsiteX5689" fmla="*/ 404090 w 7106314"/>
              <a:gd name="connsiteY5689" fmla="*/ 2315871 h 6019653"/>
              <a:gd name="connsiteX5690" fmla="*/ 399761 w 7106314"/>
              <a:gd name="connsiteY5690" fmla="*/ 2312871 h 6019653"/>
              <a:gd name="connsiteX5691" fmla="*/ 398317 w 7106314"/>
              <a:gd name="connsiteY5691" fmla="*/ 2309871 h 6019653"/>
              <a:gd name="connsiteX5692" fmla="*/ 396875 w 7106314"/>
              <a:gd name="connsiteY5692" fmla="*/ 2309871 h 6019653"/>
              <a:gd name="connsiteX5693" fmla="*/ 380999 w 7106314"/>
              <a:gd name="connsiteY5693" fmla="*/ 2312871 h 6019653"/>
              <a:gd name="connsiteX5694" fmla="*/ 366568 w 7106314"/>
              <a:gd name="connsiteY5694" fmla="*/ 2308372 h 6019653"/>
              <a:gd name="connsiteX5695" fmla="*/ 357908 w 7106314"/>
              <a:gd name="connsiteY5695" fmla="*/ 2297872 h 6019653"/>
              <a:gd name="connsiteX5696" fmla="*/ 347807 w 7106314"/>
              <a:gd name="connsiteY5696" fmla="*/ 2290372 h 6019653"/>
              <a:gd name="connsiteX5697" fmla="*/ 303068 w 7106314"/>
              <a:gd name="connsiteY5697" fmla="*/ 2257374 h 6019653"/>
              <a:gd name="connsiteX5698" fmla="*/ 255443 w 7106314"/>
              <a:gd name="connsiteY5698" fmla="*/ 2224376 h 6019653"/>
              <a:gd name="connsiteX5699" fmla="*/ 261216 w 7106314"/>
              <a:gd name="connsiteY5699" fmla="*/ 2222876 h 6019653"/>
              <a:gd name="connsiteX5700" fmla="*/ 265545 w 7106314"/>
              <a:gd name="connsiteY5700" fmla="*/ 2222876 h 6019653"/>
              <a:gd name="connsiteX5701" fmla="*/ 269875 w 7106314"/>
              <a:gd name="connsiteY5701" fmla="*/ 2222876 h 6019653"/>
              <a:gd name="connsiteX5702" fmla="*/ 271318 w 7106314"/>
              <a:gd name="connsiteY5702" fmla="*/ 2210876 h 6019653"/>
              <a:gd name="connsiteX5703" fmla="*/ 269875 w 7106314"/>
              <a:gd name="connsiteY5703" fmla="*/ 2198877 h 6019653"/>
              <a:gd name="connsiteX5704" fmla="*/ 261216 w 7106314"/>
              <a:gd name="connsiteY5704" fmla="*/ 2189878 h 6019653"/>
              <a:gd name="connsiteX5705" fmla="*/ 215034 w 7106314"/>
              <a:gd name="connsiteY5705" fmla="*/ 2131381 h 6019653"/>
              <a:gd name="connsiteX5706" fmla="*/ 206375 w 7106314"/>
              <a:gd name="connsiteY5706" fmla="*/ 2123881 h 6019653"/>
              <a:gd name="connsiteX5707" fmla="*/ 199159 w 7106314"/>
              <a:gd name="connsiteY5707" fmla="*/ 2114882 h 6019653"/>
              <a:gd name="connsiteX5708" fmla="*/ 151534 w 7106314"/>
              <a:gd name="connsiteY5708" fmla="*/ 2068385 h 6019653"/>
              <a:gd name="connsiteX5709" fmla="*/ 157307 w 7106314"/>
              <a:gd name="connsiteY5709" fmla="*/ 2063885 h 6019653"/>
              <a:gd name="connsiteX5710" fmla="*/ 165966 w 7106314"/>
              <a:gd name="connsiteY5710" fmla="*/ 2062385 h 6019653"/>
              <a:gd name="connsiteX5711" fmla="*/ 170295 w 7106314"/>
              <a:gd name="connsiteY5711" fmla="*/ 2062385 h 6019653"/>
              <a:gd name="connsiteX5712" fmla="*/ 176068 w 7106314"/>
              <a:gd name="connsiteY5712" fmla="*/ 2063885 h 6019653"/>
              <a:gd name="connsiteX5713" fmla="*/ 181841 w 7106314"/>
              <a:gd name="connsiteY5713" fmla="*/ 2069884 h 6019653"/>
              <a:gd name="connsiteX5714" fmla="*/ 212148 w 7106314"/>
              <a:gd name="connsiteY5714" fmla="*/ 2101383 h 6019653"/>
              <a:gd name="connsiteX5715" fmla="*/ 243898 w 7106314"/>
              <a:gd name="connsiteY5715" fmla="*/ 2129881 h 6019653"/>
              <a:gd name="connsiteX5716" fmla="*/ 245340 w 7106314"/>
              <a:gd name="connsiteY5716" fmla="*/ 2119382 h 6019653"/>
              <a:gd name="connsiteX5717" fmla="*/ 243898 w 7106314"/>
              <a:gd name="connsiteY5717" fmla="*/ 2110382 h 6019653"/>
              <a:gd name="connsiteX5718" fmla="*/ 239568 w 7106314"/>
              <a:gd name="connsiteY5718" fmla="*/ 2104383 h 6019653"/>
              <a:gd name="connsiteX5719" fmla="*/ 233795 w 7106314"/>
              <a:gd name="connsiteY5719" fmla="*/ 2098383 h 6019653"/>
              <a:gd name="connsiteX5720" fmla="*/ 232352 w 7106314"/>
              <a:gd name="connsiteY5720" fmla="*/ 2092384 h 6019653"/>
              <a:gd name="connsiteX5721" fmla="*/ 243898 w 7106314"/>
              <a:gd name="connsiteY5721" fmla="*/ 2098383 h 6019653"/>
              <a:gd name="connsiteX5722" fmla="*/ 254000 w 7106314"/>
              <a:gd name="connsiteY5722" fmla="*/ 2102882 h 6019653"/>
              <a:gd name="connsiteX5723" fmla="*/ 265545 w 7106314"/>
              <a:gd name="connsiteY5723" fmla="*/ 2092384 h 6019653"/>
              <a:gd name="connsiteX5724" fmla="*/ 277090 w 7106314"/>
              <a:gd name="connsiteY5724" fmla="*/ 2102882 h 6019653"/>
              <a:gd name="connsiteX5725" fmla="*/ 287193 w 7106314"/>
              <a:gd name="connsiteY5725" fmla="*/ 2108882 h 6019653"/>
              <a:gd name="connsiteX5726" fmla="*/ 292966 w 7106314"/>
              <a:gd name="connsiteY5726" fmla="*/ 2108882 h 6019653"/>
              <a:gd name="connsiteX5727" fmla="*/ 298738 w 7106314"/>
              <a:gd name="connsiteY5727" fmla="*/ 2104383 h 6019653"/>
              <a:gd name="connsiteX5728" fmla="*/ 305954 w 7106314"/>
              <a:gd name="connsiteY5728" fmla="*/ 2092384 h 6019653"/>
              <a:gd name="connsiteX5729" fmla="*/ 320386 w 7106314"/>
              <a:gd name="connsiteY5729" fmla="*/ 2102882 h 6019653"/>
              <a:gd name="connsiteX5730" fmla="*/ 336261 w 7106314"/>
              <a:gd name="connsiteY5730" fmla="*/ 2113383 h 6019653"/>
              <a:gd name="connsiteX5731" fmla="*/ 353579 w 7106314"/>
              <a:gd name="connsiteY5731" fmla="*/ 2117882 h 6019653"/>
              <a:gd name="connsiteX5732" fmla="*/ 372340 w 7106314"/>
              <a:gd name="connsiteY5732" fmla="*/ 2114882 h 6019653"/>
              <a:gd name="connsiteX5733" fmla="*/ 370897 w 7106314"/>
              <a:gd name="connsiteY5733" fmla="*/ 2120881 h 6019653"/>
              <a:gd name="connsiteX5734" fmla="*/ 369454 w 7106314"/>
              <a:gd name="connsiteY5734" fmla="*/ 2126881 h 6019653"/>
              <a:gd name="connsiteX5735" fmla="*/ 369454 w 7106314"/>
              <a:gd name="connsiteY5735" fmla="*/ 2132881 h 6019653"/>
              <a:gd name="connsiteX5736" fmla="*/ 402647 w 7106314"/>
              <a:gd name="connsiteY5736" fmla="*/ 2158380 h 6019653"/>
              <a:gd name="connsiteX5737" fmla="*/ 437284 w 7106314"/>
              <a:gd name="connsiteY5737" fmla="*/ 2186878 h 6019653"/>
              <a:gd name="connsiteX5738" fmla="*/ 476249 w 7106314"/>
              <a:gd name="connsiteY5738" fmla="*/ 2207877 h 6019653"/>
              <a:gd name="connsiteX5739" fmla="*/ 519544 w 7106314"/>
              <a:gd name="connsiteY5739" fmla="*/ 2233376 h 6019653"/>
              <a:gd name="connsiteX5740" fmla="*/ 525317 w 7106314"/>
              <a:gd name="connsiteY5740" fmla="*/ 2236376 h 6019653"/>
              <a:gd name="connsiteX5741" fmla="*/ 531090 w 7106314"/>
              <a:gd name="connsiteY5741" fmla="*/ 2236376 h 6019653"/>
              <a:gd name="connsiteX5742" fmla="*/ 536862 w 7106314"/>
              <a:gd name="connsiteY5742" fmla="*/ 2234875 h 6019653"/>
              <a:gd name="connsiteX5743" fmla="*/ 540760 w 7106314"/>
              <a:gd name="connsiteY5743" fmla="*/ 2229475 h 6019653"/>
              <a:gd name="connsiteX5744" fmla="*/ 541192 w 7106314"/>
              <a:gd name="connsiteY5744" fmla="*/ 2230376 h 6019653"/>
              <a:gd name="connsiteX5745" fmla="*/ 541192 w 7106314"/>
              <a:gd name="connsiteY5745" fmla="*/ 2233376 h 6019653"/>
              <a:gd name="connsiteX5746" fmla="*/ 542635 w 7106314"/>
              <a:gd name="connsiteY5746" fmla="*/ 2234875 h 6019653"/>
              <a:gd name="connsiteX5747" fmla="*/ 542635 w 7106314"/>
              <a:gd name="connsiteY5747" fmla="*/ 2236376 h 6019653"/>
              <a:gd name="connsiteX5748" fmla="*/ 545521 w 7106314"/>
              <a:gd name="connsiteY5748" fmla="*/ 2239375 h 6019653"/>
              <a:gd name="connsiteX5749" fmla="*/ 548408 w 7106314"/>
              <a:gd name="connsiteY5749" fmla="*/ 2239375 h 6019653"/>
              <a:gd name="connsiteX5750" fmla="*/ 552738 w 7106314"/>
              <a:gd name="connsiteY5750" fmla="*/ 2239375 h 6019653"/>
              <a:gd name="connsiteX5751" fmla="*/ 541192 w 7106314"/>
              <a:gd name="connsiteY5751" fmla="*/ 2230376 h 6019653"/>
              <a:gd name="connsiteX5752" fmla="*/ 541192 w 7106314"/>
              <a:gd name="connsiteY5752" fmla="*/ 2228875 h 6019653"/>
              <a:gd name="connsiteX5753" fmla="*/ 540760 w 7106314"/>
              <a:gd name="connsiteY5753" fmla="*/ 2229475 h 6019653"/>
              <a:gd name="connsiteX5754" fmla="*/ 539749 w 7106314"/>
              <a:gd name="connsiteY5754" fmla="*/ 2227376 h 6019653"/>
              <a:gd name="connsiteX5755" fmla="*/ 535420 w 7106314"/>
              <a:gd name="connsiteY5755" fmla="*/ 2222876 h 6019653"/>
              <a:gd name="connsiteX5756" fmla="*/ 533976 w 7106314"/>
              <a:gd name="connsiteY5756" fmla="*/ 2221376 h 6019653"/>
              <a:gd name="connsiteX5757" fmla="*/ 520988 w 7106314"/>
              <a:gd name="connsiteY5757" fmla="*/ 2221376 h 6019653"/>
              <a:gd name="connsiteX5758" fmla="*/ 512329 w 7106314"/>
              <a:gd name="connsiteY5758" fmla="*/ 2216876 h 6019653"/>
              <a:gd name="connsiteX5759" fmla="*/ 503670 w 7106314"/>
              <a:gd name="connsiteY5759" fmla="*/ 2210876 h 6019653"/>
              <a:gd name="connsiteX5760" fmla="*/ 496453 w 7106314"/>
              <a:gd name="connsiteY5760" fmla="*/ 2204877 h 6019653"/>
              <a:gd name="connsiteX5761" fmla="*/ 474806 w 7106314"/>
              <a:gd name="connsiteY5761" fmla="*/ 2188378 h 6019653"/>
              <a:gd name="connsiteX5762" fmla="*/ 454602 w 7106314"/>
              <a:gd name="connsiteY5762" fmla="*/ 2171879 h 6019653"/>
              <a:gd name="connsiteX5763" fmla="*/ 443056 w 7106314"/>
              <a:gd name="connsiteY5763" fmla="*/ 2164379 h 6019653"/>
              <a:gd name="connsiteX5764" fmla="*/ 430067 w 7106314"/>
              <a:gd name="connsiteY5764" fmla="*/ 2155380 h 6019653"/>
              <a:gd name="connsiteX5765" fmla="*/ 421408 w 7106314"/>
              <a:gd name="connsiteY5765" fmla="*/ 2152380 h 6019653"/>
              <a:gd name="connsiteX5766" fmla="*/ 415635 w 7106314"/>
              <a:gd name="connsiteY5766" fmla="*/ 2147880 h 6019653"/>
              <a:gd name="connsiteX5767" fmla="*/ 412749 w 7106314"/>
              <a:gd name="connsiteY5767" fmla="*/ 2141880 h 6019653"/>
              <a:gd name="connsiteX5768" fmla="*/ 408420 w 7106314"/>
              <a:gd name="connsiteY5768" fmla="*/ 2135881 h 6019653"/>
              <a:gd name="connsiteX5769" fmla="*/ 406976 w 7106314"/>
              <a:gd name="connsiteY5769" fmla="*/ 2125382 h 6019653"/>
              <a:gd name="connsiteX5770" fmla="*/ 435840 w 7106314"/>
              <a:gd name="connsiteY5770" fmla="*/ 2135881 h 6019653"/>
              <a:gd name="connsiteX5771" fmla="*/ 460374 w 7106314"/>
              <a:gd name="connsiteY5771" fmla="*/ 2147880 h 6019653"/>
              <a:gd name="connsiteX5772" fmla="*/ 487794 w 7106314"/>
              <a:gd name="connsiteY5772" fmla="*/ 2161380 h 6019653"/>
              <a:gd name="connsiteX5773" fmla="*/ 515215 w 7106314"/>
              <a:gd name="connsiteY5773" fmla="*/ 2173379 h 6019653"/>
              <a:gd name="connsiteX5774" fmla="*/ 523874 w 7106314"/>
              <a:gd name="connsiteY5774" fmla="*/ 2159879 h 6019653"/>
              <a:gd name="connsiteX5775" fmla="*/ 525317 w 7106314"/>
              <a:gd name="connsiteY5775" fmla="*/ 2161380 h 6019653"/>
              <a:gd name="connsiteX5776" fmla="*/ 528203 w 7106314"/>
              <a:gd name="connsiteY5776" fmla="*/ 2165879 h 6019653"/>
              <a:gd name="connsiteX5777" fmla="*/ 528203 w 7106314"/>
              <a:gd name="connsiteY5777" fmla="*/ 2167379 h 6019653"/>
              <a:gd name="connsiteX5778" fmla="*/ 529647 w 7106314"/>
              <a:gd name="connsiteY5778" fmla="*/ 2171879 h 6019653"/>
              <a:gd name="connsiteX5779" fmla="*/ 529647 w 7106314"/>
              <a:gd name="connsiteY5779" fmla="*/ 2176379 h 6019653"/>
              <a:gd name="connsiteX5780" fmla="*/ 531090 w 7106314"/>
              <a:gd name="connsiteY5780" fmla="*/ 2177878 h 6019653"/>
              <a:gd name="connsiteX5781" fmla="*/ 535420 w 7106314"/>
              <a:gd name="connsiteY5781" fmla="*/ 2177878 h 6019653"/>
              <a:gd name="connsiteX5782" fmla="*/ 539749 w 7106314"/>
              <a:gd name="connsiteY5782" fmla="*/ 2180878 h 6019653"/>
              <a:gd name="connsiteX5783" fmla="*/ 548408 w 7106314"/>
              <a:gd name="connsiteY5783" fmla="*/ 2164379 h 6019653"/>
              <a:gd name="connsiteX5784" fmla="*/ 552738 w 7106314"/>
              <a:gd name="connsiteY5784" fmla="*/ 2153880 h 6019653"/>
              <a:gd name="connsiteX5785" fmla="*/ 546965 w 7106314"/>
              <a:gd name="connsiteY5785" fmla="*/ 2144880 h 6019653"/>
              <a:gd name="connsiteX5786" fmla="*/ 535420 w 7106314"/>
              <a:gd name="connsiteY5786" fmla="*/ 2132881 h 6019653"/>
              <a:gd name="connsiteX5787" fmla="*/ 529647 w 7106314"/>
              <a:gd name="connsiteY5787" fmla="*/ 2129881 h 6019653"/>
              <a:gd name="connsiteX5788" fmla="*/ 523874 w 7106314"/>
              <a:gd name="connsiteY5788" fmla="*/ 2123881 h 6019653"/>
              <a:gd name="connsiteX5789" fmla="*/ 518102 w 7106314"/>
              <a:gd name="connsiteY5789" fmla="*/ 2119382 h 6019653"/>
              <a:gd name="connsiteX5790" fmla="*/ 496453 w 7106314"/>
              <a:gd name="connsiteY5790" fmla="*/ 2107383 h 6019653"/>
              <a:gd name="connsiteX5791" fmla="*/ 474806 w 7106314"/>
              <a:gd name="connsiteY5791" fmla="*/ 2089384 h 6019653"/>
              <a:gd name="connsiteX5792" fmla="*/ 453158 w 7106314"/>
              <a:gd name="connsiteY5792" fmla="*/ 2072884 h 6019653"/>
              <a:gd name="connsiteX5793" fmla="*/ 431511 w 7106314"/>
              <a:gd name="connsiteY5793" fmla="*/ 2056386 h 6019653"/>
              <a:gd name="connsiteX5794" fmla="*/ 419966 w 7106314"/>
              <a:gd name="connsiteY5794" fmla="*/ 2041386 h 6019653"/>
              <a:gd name="connsiteX5795" fmla="*/ 406976 w 7106314"/>
              <a:gd name="connsiteY5795" fmla="*/ 2029387 h 6019653"/>
              <a:gd name="connsiteX5796" fmla="*/ 391102 w 7106314"/>
              <a:gd name="connsiteY5796" fmla="*/ 2021887 h 6019653"/>
              <a:gd name="connsiteX5797" fmla="*/ 375226 w 7106314"/>
              <a:gd name="connsiteY5797" fmla="*/ 2011388 h 6019653"/>
              <a:gd name="connsiteX5798" fmla="*/ 370897 w 7106314"/>
              <a:gd name="connsiteY5798" fmla="*/ 2009888 h 6019653"/>
              <a:gd name="connsiteX5799" fmla="*/ 366568 w 7106314"/>
              <a:gd name="connsiteY5799" fmla="*/ 2005388 h 6019653"/>
              <a:gd name="connsiteX5800" fmla="*/ 365125 w 7106314"/>
              <a:gd name="connsiteY5800" fmla="*/ 1999389 h 6019653"/>
              <a:gd name="connsiteX5801" fmla="*/ 360795 w 7106314"/>
              <a:gd name="connsiteY5801" fmla="*/ 1997888 h 6019653"/>
              <a:gd name="connsiteX5802" fmla="*/ 357908 w 7106314"/>
              <a:gd name="connsiteY5802" fmla="*/ 1993389 h 6019653"/>
              <a:gd name="connsiteX5803" fmla="*/ 352136 w 7106314"/>
              <a:gd name="connsiteY5803" fmla="*/ 1987389 h 6019653"/>
              <a:gd name="connsiteX5804" fmla="*/ 352136 w 7106314"/>
              <a:gd name="connsiteY5804" fmla="*/ 1993389 h 6019653"/>
              <a:gd name="connsiteX5805" fmla="*/ 352136 w 7106314"/>
              <a:gd name="connsiteY5805" fmla="*/ 1997888 h 6019653"/>
              <a:gd name="connsiteX5806" fmla="*/ 352136 w 7106314"/>
              <a:gd name="connsiteY5806" fmla="*/ 2000888 h 6019653"/>
              <a:gd name="connsiteX5807" fmla="*/ 330488 w 7106314"/>
              <a:gd name="connsiteY5807" fmla="*/ 1993389 h 6019653"/>
              <a:gd name="connsiteX5808" fmla="*/ 308841 w 7106314"/>
              <a:gd name="connsiteY5808" fmla="*/ 1984390 h 6019653"/>
              <a:gd name="connsiteX5809" fmla="*/ 300181 w 7106314"/>
              <a:gd name="connsiteY5809" fmla="*/ 1982889 h 6019653"/>
              <a:gd name="connsiteX5810" fmla="*/ 292966 w 7106314"/>
              <a:gd name="connsiteY5810" fmla="*/ 1976890 h 6019653"/>
              <a:gd name="connsiteX5811" fmla="*/ 287193 w 7106314"/>
              <a:gd name="connsiteY5811" fmla="*/ 1972390 h 6019653"/>
              <a:gd name="connsiteX5812" fmla="*/ 278534 w 7106314"/>
              <a:gd name="connsiteY5812" fmla="*/ 1975390 h 6019653"/>
              <a:gd name="connsiteX5813" fmla="*/ 269875 w 7106314"/>
              <a:gd name="connsiteY5813" fmla="*/ 1981390 h 6019653"/>
              <a:gd name="connsiteX5814" fmla="*/ 269875 w 7106314"/>
              <a:gd name="connsiteY5814" fmla="*/ 1972390 h 6019653"/>
              <a:gd name="connsiteX5815" fmla="*/ 269875 w 7106314"/>
              <a:gd name="connsiteY5815" fmla="*/ 1969390 h 6019653"/>
              <a:gd name="connsiteX5816" fmla="*/ 271318 w 7106314"/>
              <a:gd name="connsiteY5816" fmla="*/ 1964890 h 6019653"/>
              <a:gd name="connsiteX5817" fmla="*/ 272761 w 7106314"/>
              <a:gd name="connsiteY5817" fmla="*/ 1960391 h 6019653"/>
              <a:gd name="connsiteX5818" fmla="*/ 277090 w 7106314"/>
              <a:gd name="connsiteY5818" fmla="*/ 1958891 h 6019653"/>
              <a:gd name="connsiteX5819" fmla="*/ 282863 w 7106314"/>
              <a:gd name="connsiteY5819" fmla="*/ 1958891 h 6019653"/>
              <a:gd name="connsiteX5820" fmla="*/ 288636 w 7106314"/>
              <a:gd name="connsiteY5820" fmla="*/ 1957391 h 6019653"/>
              <a:gd name="connsiteX5821" fmla="*/ 258330 w 7106314"/>
              <a:gd name="connsiteY5821" fmla="*/ 1940892 h 6019653"/>
              <a:gd name="connsiteX5822" fmla="*/ 254000 w 7106314"/>
              <a:gd name="connsiteY5822" fmla="*/ 1937892 h 6019653"/>
              <a:gd name="connsiteX5823" fmla="*/ 252557 w 7106314"/>
              <a:gd name="connsiteY5823" fmla="*/ 1937892 h 6019653"/>
              <a:gd name="connsiteX5824" fmla="*/ 248227 w 7106314"/>
              <a:gd name="connsiteY5824" fmla="*/ 1936392 h 6019653"/>
              <a:gd name="connsiteX5825" fmla="*/ 230909 w 7106314"/>
              <a:gd name="connsiteY5825" fmla="*/ 1925892 h 6019653"/>
              <a:gd name="connsiteX5826" fmla="*/ 212148 w 7106314"/>
              <a:gd name="connsiteY5826" fmla="*/ 1919893 h 6019653"/>
              <a:gd name="connsiteX5827" fmla="*/ 193386 w 7106314"/>
              <a:gd name="connsiteY5827" fmla="*/ 1919893 h 6019653"/>
              <a:gd name="connsiteX5828" fmla="*/ 173182 w 7106314"/>
              <a:gd name="connsiteY5828" fmla="*/ 1918393 h 6019653"/>
              <a:gd name="connsiteX5829" fmla="*/ 167409 w 7106314"/>
              <a:gd name="connsiteY5829" fmla="*/ 1907893 h 6019653"/>
              <a:gd name="connsiteX5830" fmla="*/ 161636 w 7106314"/>
              <a:gd name="connsiteY5830" fmla="*/ 1897394 h 6019653"/>
              <a:gd name="connsiteX5831" fmla="*/ 157307 w 7106314"/>
              <a:gd name="connsiteY5831" fmla="*/ 1885395 h 6019653"/>
              <a:gd name="connsiteX5832" fmla="*/ 155863 w 7106314"/>
              <a:gd name="connsiteY5832" fmla="*/ 1879395 h 6019653"/>
              <a:gd name="connsiteX5833" fmla="*/ 151534 w 7106314"/>
              <a:gd name="connsiteY5833" fmla="*/ 1874895 h 6019653"/>
              <a:gd name="connsiteX5834" fmla="*/ 148648 w 7106314"/>
              <a:gd name="connsiteY5834" fmla="*/ 1871896 h 6019653"/>
              <a:gd name="connsiteX5835" fmla="*/ 142875 w 7106314"/>
              <a:gd name="connsiteY5835" fmla="*/ 1867396 h 6019653"/>
              <a:gd name="connsiteX5836" fmla="*/ 155863 w 7106314"/>
              <a:gd name="connsiteY5836" fmla="*/ 1865896 h 6019653"/>
              <a:gd name="connsiteX5837" fmla="*/ 165966 w 7106314"/>
              <a:gd name="connsiteY5837" fmla="*/ 1871896 h 6019653"/>
              <a:gd name="connsiteX5838" fmla="*/ 176068 w 7106314"/>
              <a:gd name="connsiteY5838" fmla="*/ 1886895 h 6019653"/>
              <a:gd name="connsiteX5839" fmla="*/ 189058 w 7106314"/>
              <a:gd name="connsiteY5839" fmla="*/ 1886895 h 6019653"/>
              <a:gd name="connsiteX5840" fmla="*/ 203489 w 7106314"/>
              <a:gd name="connsiteY5840" fmla="*/ 1889894 h 6019653"/>
              <a:gd name="connsiteX5841" fmla="*/ 216477 w 7106314"/>
              <a:gd name="connsiteY5841" fmla="*/ 1894395 h 6019653"/>
              <a:gd name="connsiteX5842" fmla="*/ 226580 w 7106314"/>
              <a:gd name="connsiteY5842" fmla="*/ 1906394 h 6019653"/>
              <a:gd name="connsiteX5843" fmla="*/ 228022 w 7106314"/>
              <a:gd name="connsiteY5843" fmla="*/ 1907893 h 6019653"/>
              <a:gd name="connsiteX5844" fmla="*/ 232352 w 7106314"/>
              <a:gd name="connsiteY5844" fmla="*/ 1907893 h 6019653"/>
              <a:gd name="connsiteX5845" fmla="*/ 233795 w 7106314"/>
              <a:gd name="connsiteY5845" fmla="*/ 1909394 h 6019653"/>
              <a:gd name="connsiteX5846" fmla="*/ 252557 w 7106314"/>
              <a:gd name="connsiteY5846" fmla="*/ 1913893 h 6019653"/>
              <a:gd name="connsiteX5847" fmla="*/ 266989 w 7106314"/>
              <a:gd name="connsiteY5847" fmla="*/ 1919893 h 6019653"/>
              <a:gd name="connsiteX5848" fmla="*/ 343477 w 7106314"/>
              <a:gd name="connsiteY5848" fmla="*/ 1954391 h 6019653"/>
              <a:gd name="connsiteX5849" fmla="*/ 349249 w 7106314"/>
              <a:gd name="connsiteY5849" fmla="*/ 1954391 h 6019653"/>
              <a:gd name="connsiteX5850" fmla="*/ 355022 w 7106314"/>
              <a:gd name="connsiteY5850" fmla="*/ 1954391 h 6019653"/>
              <a:gd name="connsiteX5851" fmla="*/ 355022 w 7106314"/>
              <a:gd name="connsiteY5851" fmla="*/ 1946891 h 6019653"/>
              <a:gd name="connsiteX5852" fmla="*/ 353579 w 7106314"/>
              <a:gd name="connsiteY5852" fmla="*/ 1942392 h 6019653"/>
              <a:gd name="connsiteX5853" fmla="*/ 352136 w 7106314"/>
              <a:gd name="connsiteY5853" fmla="*/ 1936392 h 6019653"/>
              <a:gd name="connsiteX5854" fmla="*/ 347807 w 7106314"/>
              <a:gd name="connsiteY5854" fmla="*/ 1931892 h 6019653"/>
              <a:gd name="connsiteX5855" fmla="*/ 343477 w 7106314"/>
              <a:gd name="connsiteY5855" fmla="*/ 1928892 h 6019653"/>
              <a:gd name="connsiteX5856" fmla="*/ 339147 w 7106314"/>
              <a:gd name="connsiteY5856" fmla="*/ 1925892 h 6019653"/>
              <a:gd name="connsiteX5857" fmla="*/ 335151 w 7106314"/>
              <a:gd name="connsiteY5857" fmla="*/ 1922777 h 6019653"/>
              <a:gd name="connsiteX5858" fmla="*/ 321829 w 7106314"/>
              <a:gd name="connsiteY5858" fmla="*/ 1903394 h 6019653"/>
              <a:gd name="connsiteX5859" fmla="*/ 304512 w 7106314"/>
              <a:gd name="connsiteY5859" fmla="*/ 1886895 h 6019653"/>
              <a:gd name="connsiteX5860" fmla="*/ 285749 w 7106314"/>
              <a:gd name="connsiteY5860" fmla="*/ 1873396 h 6019653"/>
              <a:gd name="connsiteX5861" fmla="*/ 266989 w 7106314"/>
              <a:gd name="connsiteY5861" fmla="*/ 1858397 h 6019653"/>
              <a:gd name="connsiteX5862" fmla="*/ 249670 w 7106314"/>
              <a:gd name="connsiteY5862" fmla="*/ 1844897 h 6019653"/>
              <a:gd name="connsiteX5863" fmla="*/ 230909 w 7106314"/>
              <a:gd name="connsiteY5863" fmla="*/ 1834398 h 6019653"/>
              <a:gd name="connsiteX5864" fmla="*/ 226580 w 7106314"/>
              <a:gd name="connsiteY5864" fmla="*/ 1832898 h 6019653"/>
              <a:gd name="connsiteX5865" fmla="*/ 222250 w 7106314"/>
              <a:gd name="connsiteY5865" fmla="*/ 1831398 h 6019653"/>
              <a:gd name="connsiteX5866" fmla="*/ 220807 w 7106314"/>
              <a:gd name="connsiteY5866" fmla="*/ 1828398 h 6019653"/>
              <a:gd name="connsiteX5867" fmla="*/ 217921 w 7106314"/>
              <a:gd name="connsiteY5867" fmla="*/ 1823898 h 6019653"/>
              <a:gd name="connsiteX5868" fmla="*/ 216477 w 7106314"/>
              <a:gd name="connsiteY5868" fmla="*/ 1817898 h 6019653"/>
              <a:gd name="connsiteX5869" fmla="*/ 216477 w 7106314"/>
              <a:gd name="connsiteY5869" fmla="*/ 1814899 h 6019653"/>
              <a:gd name="connsiteX5870" fmla="*/ 216477 w 7106314"/>
              <a:gd name="connsiteY5870" fmla="*/ 1811899 h 6019653"/>
              <a:gd name="connsiteX5871" fmla="*/ 216477 w 7106314"/>
              <a:gd name="connsiteY5871" fmla="*/ 1808899 h 6019653"/>
              <a:gd name="connsiteX5872" fmla="*/ 215034 w 7106314"/>
              <a:gd name="connsiteY5872" fmla="*/ 1805899 h 6019653"/>
              <a:gd name="connsiteX5873" fmla="*/ 212148 w 7106314"/>
              <a:gd name="connsiteY5873" fmla="*/ 1804400 h 6019653"/>
              <a:gd name="connsiteX5874" fmla="*/ 173182 w 7106314"/>
              <a:gd name="connsiteY5874" fmla="*/ 1774401 h 6019653"/>
              <a:gd name="connsiteX5875" fmla="*/ 165966 w 7106314"/>
              <a:gd name="connsiteY5875" fmla="*/ 1768402 h 6019653"/>
              <a:gd name="connsiteX5876" fmla="*/ 157307 w 7106314"/>
              <a:gd name="connsiteY5876" fmla="*/ 1757902 h 6019653"/>
              <a:gd name="connsiteX5877" fmla="*/ 187613 w 7106314"/>
              <a:gd name="connsiteY5877" fmla="*/ 1760902 h 6019653"/>
              <a:gd name="connsiteX5878" fmla="*/ 220807 w 7106314"/>
              <a:gd name="connsiteY5878" fmla="*/ 1771402 h 6019653"/>
              <a:gd name="connsiteX5879" fmla="*/ 215034 w 7106314"/>
              <a:gd name="connsiteY5879" fmla="*/ 1754902 h 6019653"/>
              <a:gd name="connsiteX5880" fmla="*/ 206375 w 7106314"/>
              <a:gd name="connsiteY5880" fmla="*/ 1742903 h 6019653"/>
              <a:gd name="connsiteX5881" fmla="*/ 199159 w 7106314"/>
              <a:gd name="connsiteY5881" fmla="*/ 1732404 h 6019653"/>
              <a:gd name="connsiteX5882" fmla="*/ 184727 w 7106314"/>
              <a:gd name="connsiteY5882" fmla="*/ 1718904 h 6019653"/>
              <a:gd name="connsiteX5883" fmla="*/ 170295 w 7106314"/>
              <a:gd name="connsiteY5883" fmla="*/ 1700905 h 6019653"/>
              <a:gd name="connsiteX5884" fmla="*/ 177512 w 7106314"/>
              <a:gd name="connsiteY5884" fmla="*/ 1700905 h 6019653"/>
              <a:gd name="connsiteX5885" fmla="*/ 181841 w 7106314"/>
              <a:gd name="connsiteY5885" fmla="*/ 1700905 h 6019653"/>
              <a:gd name="connsiteX5886" fmla="*/ 187613 w 7106314"/>
              <a:gd name="connsiteY5886" fmla="*/ 1700905 h 6019653"/>
              <a:gd name="connsiteX5887" fmla="*/ 184727 w 7106314"/>
              <a:gd name="connsiteY5887" fmla="*/ 1691906 h 6019653"/>
              <a:gd name="connsiteX5888" fmla="*/ 181841 w 7106314"/>
              <a:gd name="connsiteY5888" fmla="*/ 1684406 h 6019653"/>
              <a:gd name="connsiteX5889" fmla="*/ 191943 w 7106314"/>
              <a:gd name="connsiteY5889" fmla="*/ 1691906 h 6019653"/>
              <a:gd name="connsiteX5890" fmla="*/ 197716 w 7106314"/>
              <a:gd name="connsiteY5890" fmla="*/ 1705405 h 6019653"/>
              <a:gd name="connsiteX5891" fmla="*/ 200602 w 7106314"/>
              <a:gd name="connsiteY5891" fmla="*/ 1717405 h 6019653"/>
              <a:gd name="connsiteX5892" fmla="*/ 204931 w 7106314"/>
              <a:gd name="connsiteY5892" fmla="*/ 1726404 h 6019653"/>
              <a:gd name="connsiteX5893" fmla="*/ 216477 w 7106314"/>
              <a:gd name="connsiteY5893" fmla="*/ 1735404 h 6019653"/>
              <a:gd name="connsiteX5894" fmla="*/ 216477 w 7106314"/>
              <a:gd name="connsiteY5894" fmla="*/ 1729404 h 6019653"/>
              <a:gd name="connsiteX5895" fmla="*/ 216477 w 7106314"/>
              <a:gd name="connsiteY5895" fmla="*/ 1720404 h 6019653"/>
              <a:gd name="connsiteX5896" fmla="*/ 222250 w 7106314"/>
              <a:gd name="connsiteY5896" fmla="*/ 1723404 h 6019653"/>
              <a:gd name="connsiteX5897" fmla="*/ 226580 w 7106314"/>
              <a:gd name="connsiteY5897" fmla="*/ 1726404 h 6019653"/>
              <a:gd name="connsiteX5898" fmla="*/ 230909 w 7106314"/>
              <a:gd name="connsiteY5898" fmla="*/ 1730903 h 6019653"/>
              <a:gd name="connsiteX5899" fmla="*/ 233795 w 7106314"/>
              <a:gd name="connsiteY5899" fmla="*/ 1735404 h 6019653"/>
              <a:gd name="connsiteX5900" fmla="*/ 238125 w 7106314"/>
              <a:gd name="connsiteY5900" fmla="*/ 1739903 h 6019653"/>
              <a:gd name="connsiteX5901" fmla="*/ 308841 w 7106314"/>
              <a:gd name="connsiteY5901" fmla="*/ 1810399 h 6019653"/>
              <a:gd name="connsiteX5902" fmla="*/ 316057 w 7106314"/>
              <a:gd name="connsiteY5902" fmla="*/ 1820898 h 6019653"/>
              <a:gd name="connsiteX5903" fmla="*/ 324716 w 7106314"/>
              <a:gd name="connsiteY5903" fmla="*/ 1831398 h 6019653"/>
              <a:gd name="connsiteX5904" fmla="*/ 333375 w 7106314"/>
              <a:gd name="connsiteY5904" fmla="*/ 1840398 h 6019653"/>
              <a:gd name="connsiteX5905" fmla="*/ 355022 w 7106314"/>
              <a:gd name="connsiteY5905" fmla="*/ 1862896 h 6019653"/>
              <a:gd name="connsiteX5906" fmla="*/ 379556 w 7106314"/>
              <a:gd name="connsiteY5906" fmla="*/ 1879395 h 6019653"/>
              <a:gd name="connsiteX5907" fmla="*/ 406976 w 7106314"/>
              <a:gd name="connsiteY5907" fmla="*/ 1894395 h 6019653"/>
              <a:gd name="connsiteX5908" fmla="*/ 430067 w 7106314"/>
              <a:gd name="connsiteY5908" fmla="*/ 1909394 h 6019653"/>
              <a:gd name="connsiteX5909" fmla="*/ 454602 w 7106314"/>
              <a:gd name="connsiteY5909" fmla="*/ 1928892 h 6019653"/>
              <a:gd name="connsiteX5910" fmla="*/ 513772 w 7106314"/>
              <a:gd name="connsiteY5910" fmla="*/ 1966391 h 6019653"/>
              <a:gd name="connsiteX5911" fmla="*/ 554181 w 7106314"/>
              <a:gd name="connsiteY5911" fmla="*/ 1997888 h 6019653"/>
              <a:gd name="connsiteX5912" fmla="*/ 639328 w 7106314"/>
              <a:gd name="connsiteY5912" fmla="*/ 2057885 h 6019653"/>
              <a:gd name="connsiteX5913" fmla="*/ 645101 w 7106314"/>
              <a:gd name="connsiteY5913" fmla="*/ 2060885 h 6019653"/>
              <a:gd name="connsiteX5914" fmla="*/ 647988 w 7106314"/>
              <a:gd name="connsiteY5914" fmla="*/ 2063885 h 6019653"/>
              <a:gd name="connsiteX5915" fmla="*/ 655203 w 7106314"/>
              <a:gd name="connsiteY5915" fmla="*/ 2066885 h 6019653"/>
              <a:gd name="connsiteX5916" fmla="*/ 658089 w 7106314"/>
              <a:gd name="connsiteY5916" fmla="*/ 2066885 h 6019653"/>
              <a:gd name="connsiteX5917" fmla="*/ 666748 w 7106314"/>
              <a:gd name="connsiteY5917" fmla="*/ 2066885 h 6019653"/>
              <a:gd name="connsiteX5918" fmla="*/ 668192 w 7106314"/>
              <a:gd name="connsiteY5918" fmla="*/ 2066885 h 6019653"/>
              <a:gd name="connsiteX5919" fmla="*/ 669635 w 7106314"/>
              <a:gd name="connsiteY5919" fmla="*/ 2068385 h 6019653"/>
              <a:gd name="connsiteX5920" fmla="*/ 673965 w 7106314"/>
              <a:gd name="connsiteY5920" fmla="*/ 2069884 h 6019653"/>
              <a:gd name="connsiteX5921" fmla="*/ 675407 w 7106314"/>
              <a:gd name="connsiteY5921" fmla="*/ 2072884 h 6019653"/>
              <a:gd name="connsiteX5922" fmla="*/ 689839 w 7106314"/>
              <a:gd name="connsiteY5922" fmla="*/ 2084883 h 6019653"/>
              <a:gd name="connsiteX5923" fmla="*/ 705715 w 7106314"/>
              <a:gd name="connsiteY5923" fmla="*/ 2092384 h 6019653"/>
              <a:gd name="connsiteX5924" fmla="*/ 721589 w 7106314"/>
              <a:gd name="connsiteY5924" fmla="*/ 2102882 h 6019653"/>
              <a:gd name="connsiteX5925" fmla="*/ 724475 w 7106314"/>
              <a:gd name="connsiteY5925" fmla="*/ 2098383 h 6019653"/>
              <a:gd name="connsiteX5926" fmla="*/ 721589 w 7106314"/>
              <a:gd name="connsiteY5926" fmla="*/ 2095383 h 6019653"/>
              <a:gd name="connsiteX5927" fmla="*/ 718703 w 7106314"/>
              <a:gd name="connsiteY5927" fmla="*/ 2090883 h 6019653"/>
              <a:gd name="connsiteX5928" fmla="*/ 717260 w 7106314"/>
              <a:gd name="connsiteY5928" fmla="*/ 2086384 h 6019653"/>
              <a:gd name="connsiteX5929" fmla="*/ 705715 w 7106314"/>
              <a:gd name="connsiteY5929" fmla="*/ 2078884 h 6019653"/>
              <a:gd name="connsiteX5930" fmla="*/ 691283 w 7106314"/>
              <a:gd name="connsiteY5930" fmla="*/ 2068385 h 6019653"/>
              <a:gd name="connsiteX5931" fmla="*/ 678294 w 7106314"/>
              <a:gd name="connsiteY5931" fmla="*/ 2060885 h 6019653"/>
              <a:gd name="connsiteX5932" fmla="*/ 668192 w 7106314"/>
              <a:gd name="connsiteY5932" fmla="*/ 2054885 h 6019653"/>
              <a:gd name="connsiteX5933" fmla="*/ 662419 w 7106314"/>
              <a:gd name="connsiteY5933" fmla="*/ 2045886 h 6019653"/>
              <a:gd name="connsiteX5934" fmla="*/ 652317 w 7106314"/>
              <a:gd name="connsiteY5934" fmla="*/ 2033886 h 6019653"/>
              <a:gd name="connsiteX5935" fmla="*/ 647988 w 7106314"/>
              <a:gd name="connsiteY5935" fmla="*/ 2033886 h 6019653"/>
              <a:gd name="connsiteX5936" fmla="*/ 642215 w 7106314"/>
              <a:gd name="connsiteY5936" fmla="*/ 2035387 h 6019653"/>
              <a:gd name="connsiteX5937" fmla="*/ 636442 w 7106314"/>
              <a:gd name="connsiteY5937" fmla="*/ 2033886 h 6019653"/>
              <a:gd name="connsiteX5938" fmla="*/ 633556 w 7106314"/>
              <a:gd name="connsiteY5938" fmla="*/ 2033886 h 6019653"/>
              <a:gd name="connsiteX5939" fmla="*/ 629226 w 7106314"/>
              <a:gd name="connsiteY5939" fmla="*/ 2029387 h 6019653"/>
              <a:gd name="connsiteX5940" fmla="*/ 627783 w 7106314"/>
              <a:gd name="connsiteY5940" fmla="*/ 2026387 h 6019653"/>
              <a:gd name="connsiteX5941" fmla="*/ 624897 w 7106314"/>
              <a:gd name="connsiteY5941" fmla="*/ 2017388 h 6019653"/>
              <a:gd name="connsiteX5942" fmla="*/ 623453 w 7106314"/>
              <a:gd name="connsiteY5942" fmla="*/ 2012888 h 6019653"/>
              <a:gd name="connsiteX5943" fmla="*/ 619124 w 7106314"/>
              <a:gd name="connsiteY5943" fmla="*/ 2009888 h 6019653"/>
              <a:gd name="connsiteX5944" fmla="*/ 614794 w 7106314"/>
              <a:gd name="connsiteY5944" fmla="*/ 2006888 h 6019653"/>
              <a:gd name="connsiteX5945" fmla="*/ 585930 w 7106314"/>
              <a:gd name="connsiteY5945" fmla="*/ 1993389 h 6019653"/>
              <a:gd name="connsiteX5946" fmla="*/ 561397 w 7106314"/>
              <a:gd name="connsiteY5946" fmla="*/ 1975390 h 6019653"/>
              <a:gd name="connsiteX5947" fmla="*/ 558510 w 7106314"/>
              <a:gd name="connsiteY5947" fmla="*/ 1972390 h 6019653"/>
              <a:gd name="connsiteX5948" fmla="*/ 554181 w 7106314"/>
              <a:gd name="connsiteY5948" fmla="*/ 1970890 h 6019653"/>
              <a:gd name="connsiteX5949" fmla="*/ 551294 w 7106314"/>
              <a:gd name="connsiteY5949" fmla="*/ 1969390 h 6019653"/>
              <a:gd name="connsiteX5950" fmla="*/ 548408 w 7106314"/>
              <a:gd name="connsiteY5950" fmla="*/ 1966391 h 6019653"/>
              <a:gd name="connsiteX5951" fmla="*/ 546965 w 7106314"/>
              <a:gd name="connsiteY5951" fmla="*/ 1964890 h 6019653"/>
              <a:gd name="connsiteX5952" fmla="*/ 546965 w 7106314"/>
              <a:gd name="connsiteY5952" fmla="*/ 1958891 h 6019653"/>
              <a:gd name="connsiteX5953" fmla="*/ 545521 w 7106314"/>
              <a:gd name="connsiteY5953" fmla="*/ 1957391 h 6019653"/>
              <a:gd name="connsiteX5954" fmla="*/ 539749 w 7106314"/>
              <a:gd name="connsiteY5954" fmla="*/ 1952891 h 6019653"/>
              <a:gd name="connsiteX5955" fmla="*/ 535420 w 7106314"/>
              <a:gd name="connsiteY5955" fmla="*/ 1949891 h 6019653"/>
              <a:gd name="connsiteX5956" fmla="*/ 529647 w 7106314"/>
              <a:gd name="connsiteY5956" fmla="*/ 1946891 h 6019653"/>
              <a:gd name="connsiteX5957" fmla="*/ 523874 w 7106314"/>
              <a:gd name="connsiteY5957" fmla="*/ 1946891 h 6019653"/>
              <a:gd name="connsiteX5958" fmla="*/ 518102 w 7106314"/>
              <a:gd name="connsiteY5958" fmla="*/ 1946891 h 6019653"/>
              <a:gd name="connsiteX5959" fmla="*/ 509442 w 7106314"/>
              <a:gd name="connsiteY5959" fmla="*/ 1946891 h 6019653"/>
              <a:gd name="connsiteX5960" fmla="*/ 500783 w 7106314"/>
              <a:gd name="connsiteY5960" fmla="*/ 1930393 h 6019653"/>
              <a:gd name="connsiteX5961" fmla="*/ 486352 w 7106314"/>
              <a:gd name="connsiteY5961" fmla="*/ 1918393 h 6019653"/>
              <a:gd name="connsiteX5962" fmla="*/ 469033 w 7106314"/>
              <a:gd name="connsiteY5962" fmla="*/ 1909394 h 6019653"/>
              <a:gd name="connsiteX5963" fmla="*/ 427181 w 7106314"/>
              <a:gd name="connsiteY5963" fmla="*/ 1883895 h 6019653"/>
              <a:gd name="connsiteX5964" fmla="*/ 391102 w 7106314"/>
              <a:gd name="connsiteY5964" fmla="*/ 1852397 h 6019653"/>
              <a:gd name="connsiteX5965" fmla="*/ 375226 w 7106314"/>
              <a:gd name="connsiteY5965" fmla="*/ 1838897 h 6019653"/>
              <a:gd name="connsiteX5966" fmla="*/ 357908 w 7106314"/>
              <a:gd name="connsiteY5966" fmla="*/ 1826898 h 6019653"/>
              <a:gd name="connsiteX5967" fmla="*/ 316057 w 7106314"/>
              <a:gd name="connsiteY5967" fmla="*/ 1787900 h 6019653"/>
              <a:gd name="connsiteX5968" fmla="*/ 316057 w 7106314"/>
              <a:gd name="connsiteY5968" fmla="*/ 1783401 h 6019653"/>
              <a:gd name="connsiteX5969" fmla="*/ 316057 w 7106314"/>
              <a:gd name="connsiteY5969" fmla="*/ 1781901 h 6019653"/>
              <a:gd name="connsiteX5970" fmla="*/ 316057 w 7106314"/>
              <a:gd name="connsiteY5970" fmla="*/ 1777401 h 6019653"/>
              <a:gd name="connsiteX5971" fmla="*/ 318943 w 7106314"/>
              <a:gd name="connsiteY5971" fmla="*/ 1774401 h 6019653"/>
              <a:gd name="connsiteX5972" fmla="*/ 327602 w 7106314"/>
              <a:gd name="connsiteY5972" fmla="*/ 1786401 h 6019653"/>
              <a:gd name="connsiteX5973" fmla="*/ 342034 w 7106314"/>
              <a:gd name="connsiteY5973" fmla="*/ 1793900 h 6019653"/>
              <a:gd name="connsiteX5974" fmla="*/ 355022 w 7106314"/>
              <a:gd name="connsiteY5974" fmla="*/ 1795400 h 6019653"/>
              <a:gd name="connsiteX5975" fmla="*/ 370897 w 7106314"/>
              <a:gd name="connsiteY5975" fmla="*/ 1798400 h 6019653"/>
              <a:gd name="connsiteX5976" fmla="*/ 372340 w 7106314"/>
              <a:gd name="connsiteY5976" fmla="*/ 1802899 h 6019653"/>
              <a:gd name="connsiteX5977" fmla="*/ 372340 w 7106314"/>
              <a:gd name="connsiteY5977" fmla="*/ 1804400 h 6019653"/>
              <a:gd name="connsiteX5978" fmla="*/ 375226 w 7106314"/>
              <a:gd name="connsiteY5978" fmla="*/ 1808899 h 6019653"/>
              <a:gd name="connsiteX5979" fmla="*/ 376670 w 7106314"/>
              <a:gd name="connsiteY5979" fmla="*/ 1811899 h 6019653"/>
              <a:gd name="connsiteX5980" fmla="*/ 379556 w 7106314"/>
              <a:gd name="connsiteY5980" fmla="*/ 1814899 h 6019653"/>
              <a:gd name="connsiteX5981" fmla="*/ 380999 w 7106314"/>
              <a:gd name="connsiteY5981" fmla="*/ 1816399 h 6019653"/>
              <a:gd name="connsiteX5982" fmla="*/ 385329 w 7106314"/>
              <a:gd name="connsiteY5982" fmla="*/ 1816399 h 6019653"/>
              <a:gd name="connsiteX5983" fmla="*/ 391102 w 7106314"/>
              <a:gd name="connsiteY5983" fmla="*/ 1816399 h 6019653"/>
              <a:gd name="connsiteX5984" fmla="*/ 392545 w 7106314"/>
              <a:gd name="connsiteY5984" fmla="*/ 1816399 h 6019653"/>
              <a:gd name="connsiteX5985" fmla="*/ 396875 w 7106314"/>
              <a:gd name="connsiteY5985" fmla="*/ 1817898 h 6019653"/>
              <a:gd name="connsiteX5986" fmla="*/ 399761 w 7106314"/>
              <a:gd name="connsiteY5986" fmla="*/ 1820898 h 6019653"/>
              <a:gd name="connsiteX5987" fmla="*/ 402647 w 7106314"/>
              <a:gd name="connsiteY5987" fmla="*/ 1822399 h 6019653"/>
              <a:gd name="connsiteX5988" fmla="*/ 443056 w 7106314"/>
              <a:gd name="connsiteY5988" fmla="*/ 1855397 h 6019653"/>
              <a:gd name="connsiteX5989" fmla="*/ 448829 w 7106314"/>
              <a:gd name="connsiteY5989" fmla="*/ 1858397 h 6019653"/>
              <a:gd name="connsiteX5990" fmla="*/ 454602 w 7106314"/>
              <a:gd name="connsiteY5990" fmla="*/ 1865896 h 6019653"/>
              <a:gd name="connsiteX5991" fmla="*/ 460374 w 7106314"/>
              <a:gd name="connsiteY5991" fmla="*/ 1868896 h 6019653"/>
              <a:gd name="connsiteX5992" fmla="*/ 464703 w 7106314"/>
              <a:gd name="connsiteY5992" fmla="*/ 1874895 h 6019653"/>
              <a:gd name="connsiteX5993" fmla="*/ 467590 w 7106314"/>
              <a:gd name="connsiteY5993" fmla="*/ 1883895 h 6019653"/>
              <a:gd name="connsiteX5994" fmla="*/ 470476 w 7106314"/>
              <a:gd name="connsiteY5994" fmla="*/ 1886895 h 6019653"/>
              <a:gd name="connsiteX5995" fmla="*/ 474806 w 7106314"/>
              <a:gd name="connsiteY5995" fmla="*/ 1891395 h 6019653"/>
              <a:gd name="connsiteX5996" fmla="*/ 479135 w 7106314"/>
              <a:gd name="connsiteY5996" fmla="*/ 1895894 h 6019653"/>
              <a:gd name="connsiteX5997" fmla="*/ 528203 w 7106314"/>
              <a:gd name="connsiteY5997" fmla="*/ 1928892 h 6019653"/>
              <a:gd name="connsiteX5998" fmla="*/ 541192 w 7106314"/>
              <a:gd name="connsiteY5998" fmla="*/ 1937892 h 6019653"/>
              <a:gd name="connsiteX5999" fmla="*/ 552738 w 7106314"/>
              <a:gd name="connsiteY5999" fmla="*/ 1948392 h 6019653"/>
              <a:gd name="connsiteX6000" fmla="*/ 584488 w 7106314"/>
              <a:gd name="connsiteY6000" fmla="*/ 1972390 h 6019653"/>
              <a:gd name="connsiteX6001" fmla="*/ 614794 w 7106314"/>
              <a:gd name="connsiteY6001" fmla="*/ 1993389 h 6019653"/>
              <a:gd name="connsiteX6002" fmla="*/ 650874 w 7106314"/>
              <a:gd name="connsiteY6002" fmla="*/ 2011388 h 6019653"/>
              <a:gd name="connsiteX6003" fmla="*/ 682624 w 7106314"/>
              <a:gd name="connsiteY6003" fmla="*/ 2032387 h 6019653"/>
              <a:gd name="connsiteX6004" fmla="*/ 712930 w 7106314"/>
              <a:gd name="connsiteY6004" fmla="*/ 2051885 h 6019653"/>
              <a:gd name="connsiteX6005" fmla="*/ 721589 w 7106314"/>
              <a:gd name="connsiteY6005" fmla="*/ 2056386 h 6019653"/>
              <a:gd name="connsiteX6006" fmla="*/ 730248 w 7106314"/>
              <a:gd name="connsiteY6006" fmla="*/ 2060885 h 6019653"/>
              <a:gd name="connsiteX6007" fmla="*/ 740351 w 7106314"/>
              <a:gd name="connsiteY6007" fmla="*/ 2062385 h 6019653"/>
              <a:gd name="connsiteX6008" fmla="*/ 760555 w 7106314"/>
              <a:gd name="connsiteY6008" fmla="*/ 2069884 h 6019653"/>
              <a:gd name="connsiteX6009" fmla="*/ 773544 w 7106314"/>
              <a:gd name="connsiteY6009" fmla="*/ 2081884 h 6019653"/>
              <a:gd name="connsiteX6010" fmla="*/ 783646 w 7106314"/>
              <a:gd name="connsiteY6010" fmla="*/ 2101383 h 6019653"/>
              <a:gd name="connsiteX6011" fmla="*/ 783646 w 7106314"/>
              <a:gd name="connsiteY6011" fmla="*/ 2102882 h 6019653"/>
              <a:gd name="connsiteX6012" fmla="*/ 787975 w 7106314"/>
              <a:gd name="connsiteY6012" fmla="*/ 2104383 h 6019653"/>
              <a:gd name="connsiteX6013" fmla="*/ 789419 w 7106314"/>
              <a:gd name="connsiteY6013" fmla="*/ 2107383 h 6019653"/>
              <a:gd name="connsiteX6014" fmla="*/ 793748 w 7106314"/>
              <a:gd name="connsiteY6014" fmla="*/ 2101383 h 6019653"/>
              <a:gd name="connsiteX6015" fmla="*/ 795192 w 7106314"/>
              <a:gd name="connsiteY6015" fmla="*/ 2096883 h 6019653"/>
              <a:gd name="connsiteX6016" fmla="*/ 795192 w 7106314"/>
              <a:gd name="connsiteY6016" fmla="*/ 2090883 h 6019653"/>
              <a:gd name="connsiteX6017" fmla="*/ 793748 w 7106314"/>
              <a:gd name="connsiteY6017" fmla="*/ 2086384 h 6019653"/>
              <a:gd name="connsiteX6018" fmla="*/ 789419 w 7106314"/>
              <a:gd name="connsiteY6018" fmla="*/ 2080384 h 6019653"/>
              <a:gd name="connsiteX6019" fmla="*/ 772101 w 7106314"/>
              <a:gd name="connsiteY6019" fmla="*/ 2056386 h 6019653"/>
              <a:gd name="connsiteX6020" fmla="*/ 756225 w 7106314"/>
              <a:gd name="connsiteY6020" fmla="*/ 2029387 h 6019653"/>
              <a:gd name="connsiteX6021" fmla="*/ 750453 w 7106314"/>
              <a:gd name="connsiteY6021" fmla="*/ 2017388 h 6019653"/>
              <a:gd name="connsiteX6022" fmla="*/ 749010 w 7106314"/>
              <a:gd name="connsiteY6022" fmla="*/ 2005388 h 6019653"/>
              <a:gd name="connsiteX6023" fmla="*/ 751896 w 7106314"/>
              <a:gd name="connsiteY6023" fmla="*/ 1988889 h 6019653"/>
              <a:gd name="connsiteX6024" fmla="*/ 767771 w 7106314"/>
              <a:gd name="connsiteY6024" fmla="*/ 1997888 h 6019653"/>
              <a:gd name="connsiteX6025" fmla="*/ 782203 w 7106314"/>
              <a:gd name="connsiteY6025" fmla="*/ 2003888 h 6019653"/>
              <a:gd name="connsiteX6026" fmla="*/ 783646 w 7106314"/>
              <a:gd name="connsiteY6026" fmla="*/ 2000888 h 6019653"/>
              <a:gd name="connsiteX6027" fmla="*/ 760555 w 7106314"/>
              <a:gd name="connsiteY6027" fmla="*/ 1978390 h 6019653"/>
              <a:gd name="connsiteX6028" fmla="*/ 734578 w 7106314"/>
              <a:gd name="connsiteY6028" fmla="*/ 1958891 h 6019653"/>
              <a:gd name="connsiteX6029" fmla="*/ 707157 w 7106314"/>
              <a:gd name="connsiteY6029" fmla="*/ 1940892 h 6019653"/>
              <a:gd name="connsiteX6030" fmla="*/ 679737 w 7106314"/>
              <a:gd name="connsiteY6030" fmla="*/ 1924393 h 6019653"/>
              <a:gd name="connsiteX6031" fmla="*/ 646544 w 7106314"/>
              <a:gd name="connsiteY6031" fmla="*/ 1895894 h 6019653"/>
              <a:gd name="connsiteX6032" fmla="*/ 611908 w 7106314"/>
              <a:gd name="connsiteY6032" fmla="*/ 1868896 h 6019653"/>
              <a:gd name="connsiteX6033" fmla="*/ 557067 w 7106314"/>
              <a:gd name="connsiteY6033" fmla="*/ 1832898 h 6019653"/>
              <a:gd name="connsiteX6034" fmla="*/ 500783 w 7106314"/>
              <a:gd name="connsiteY6034" fmla="*/ 1798400 h 6019653"/>
              <a:gd name="connsiteX6035" fmla="*/ 482022 w 7106314"/>
              <a:gd name="connsiteY6035" fmla="*/ 1786401 h 6019653"/>
              <a:gd name="connsiteX6036" fmla="*/ 464703 w 7106314"/>
              <a:gd name="connsiteY6036" fmla="*/ 1777401 h 6019653"/>
              <a:gd name="connsiteX6037" fmla="*/ 443056 w 7106314"/>
              <a:gd name="connsiteY6037" fmla="*/ 1771402 h 6019653"/>
              <a:gd name="connsiteX6038" fmla="*/ 437284 w 7106314"/>
              <a:gd name="connsiteY6038" fmla="*/ 1769901 h 6019653"/>
              <a:gd name="connsiteX6039" fmla="*/ 430067 w 7106314"/>
              <a:gd name="connsiteY6039" fmla="*/ 1768402 h 6019653"/>
              <a:gd name="connsiteX6040" fmla="*/ 424295 w 7106314"/>
              <a:gd name="connsiteY6040" fmla="*/ 1760902 h 6019653"/>
              <a:gd name="connsiteX6041" fmla="*/ 415635 w 7106314"/>
              <a:gd name="connsiteY6041" fmla="*/ 1757902 h 6019653"/>
              <a:gd name="connsiteX6042" fmla="*/ 398317 w 7106314"/>
              <a:gd name="connsiteY6042" fmla="*/ 1748902 h 6019653"/>
              <a:gd name="connsiteX6043" fmla="*/ 379556 w 7106314"/>
              <a:gd name="connsiteY6043" fmla="*/ 1741403 h 6019653"/>
              <a:gd name="connsiteX6044" fmla="*/ 360795 w 7106314"/>
              <a:gd name="connsiteY6044" fmla="*/ 1732404 h 6019653"/>
              <a:gd name="connsiteX6045" fmla="*/ 346363 w 7106314"/>
              <a:gd name="connsiteY6045" fmla="*/ 1720404 h 6019653"/>
              <a:gd name="connsiteX6046" fmla="*/ 331931 w 7106314"/>
              <a:gd name="connsiteY6046" fmla="*/ 1708405 h 6019653"/>
              <a:gd name="connsiteX6047" fmla="*/ 281420 w 7106314"/>
              <a:gd name="connsiteY6047" fmla="*/ 1672407 h 6019653"/>
              <a:gd name="connsiteX6048" fmla="*/ 232352 w 7106314"/>
              <a:gd name="connsiteY6048" fmla="*/ 1633409 h 6019653"/>
              <a:gd name="connsiteX6049" fmla="*/ 230909 w 7106314"/>
              <a:gd name="connsiteY6049" fmla="*/ 1631909 h 6019653"/>
              <a:gd name="connsiteX6050" fmla="*/ 228022 w 7106314"/>
              <a:gd name="connsiteY6050" fmla="*/ 1628909 h 6019653"/>
              <a:gd name="connsiteX6051" fmla="*/ 226580 w 7106314"/>
              <a:gd name="connsiteY6051" fmla="*/ 1627409 h 6019653"/>
              <a:gd name="connsiteX6052" fmla="*/ 225136 w 7106314"/>
              <a:gd name="connsiteY6052" fmla="*/ 1613910 h 6019653"/>
              <a:gd name="connsiteX6053" fmla="*/ 216477 w 7106314"/>
              <a:gd name="connsiteY6053" fmla="*/ 1603411 h 6019653"/>
              <a:gd name="connsiteX6054" fmla="*/ 206375 w 7106314"/>
              <a:gd name="connsiteY6054" fmla="*/ 1597411 h 6019653"/>
              <a:gd name="connsiteX6055" fmla="*/ 194830 w 7106314"/>
              <a:gd name="connsiteY6055" fmla="*/ 1591412 h 6019653"/>
              <a:gd name="connsiteX6056" fmla="*/ 181841 w 7106314"/>
              <a:gd name="connsiteY6056" fmla="*/ 1582412 h 6019653"/>
              <a:gd name="connsiteX6057" fmla="*/ 170295 w 7106314"/>
              <a:gd name="connsiteY6057" fmla="*/ 1571912 h 6019653"/>
              <a:gd name="connsiteX6058" fmla="*/ 151534 w 7106314"/>
              <a:gd name="connsiteY6058" fmla="*/ 1559913 h 6019653"/>
              <a:gd name="connsiteX6059" fmla="*/ 134216 w 7106314"/>
              <a:gd name="connsiteY6059" fmla="*/ 1550913 h 6019653"/>
              <a:gd name="connsiteX6060" fmla="*/ 127000 w 7106314"/>
              <a:gd name="connsiteY6060" fmla="*/ 1546414 h 6019653"/>
              <a:gd name="connsiteX6061" fmla="*/ 121228 w 7106314"/>
              <a:gd name="connsiteY6061" fmla="*/ 1541914 h 6019653"/>
              <a:gd name="connsiteX6062" fmla="*/ 115454 w 7106314"/>
              <a:gd name="connsiteY6062" fmla="*/ 1535914 h 6019653"/>
              <a:gd name="connsiteX6063" fmla="*/ 132773 w 7106314"/>
              <a:gd name="connsiteY6063" fmla="*/ 1540414 h 6019653"/>
              <a:gd name="connsiteX6064" fmla="*/ 150091 w 7106314"/>
              <a:gd name="connsiteY6064" fmla="*/ 1547914 h 6019653"/>
              <a:gd name="connsiteX6065" fmla="*/ 165966 w 7106314"/>
              <a:gd name="connsiteY6065" fmla="*/ 1556913 h 6019653"/>
              <a:gd name="connsiteX6066" fmla="*/ 178955 w 7106314"/>
              <a:gd name="connsiteY6066" fmla="*/ 1564413 h 6019653"/>
              <a:gd name="connsiteX6067" fmla="*/ 277090 w 7106314"/>
              <a:gd name="connsiteY6067" fmla="*/ 1619910 h 6019653"/>
              <a:gd name="connsiteX6068" fmla="*/ 320386 w 7106314"/>
              <a:gd name="connsiteY6068" fmla="*/ 1643908 h 6019653"/>
              <a:gd name="connsiteX6069" fmla="*/ 324716 w 7106314"/>
              <a:gd name="connsiteY6069" fmla="*/ 1643908 h 6019653"/>
              <a:gd name="connsiteX6070" fmla="*/ 327602 w 7106314"/>
              <a:gd name="connsiteY6070" fmla="*/ 1645409 h 6019653"/>
              <a:gd name="connsiteX6071" fmla="*/ 331931 w 7106314"/>
              <a:gd name="connsiteY6071" fmla="*/ 1645409 h 6019653"/>
              <a:gd name="connsiteX6072" fmla="*/ 333375 w 7106314"/>
              <a:gd name="connsiteY6072" fmla="*/ 1642409 h 6019653"/>
              <a:gd name="connsiteX6073" fmla="*/ 259772 w 7106314"/>
              <a:gd name="connsiteY6073" fmla="*/ 1582412 h 6019653"/>
              <a:gd name="connsiteX6074" fmla="*/ 281420 w 7106314"/>
              <a:gd name="connsiteY6074" fmla="*/ 1586911 h 6019653"/>
              <a:gd name="connsiteX6075" fmla="*/ 300181 w 7106314"/>
              <a:gd name="connsiteY6075" fmla="*/ 1597411 h 6019653"/>
              <a:gd name="connsiteX6076" fmla="*/ 318943 w 7106314"/>
              <a:gd name="connsiteY6076" fmla="*/ 1607910 h 6019653"/>
              <a:gd name="connsiteX6077" fmla="*/ 327602 w 7106314"/>
              <a:gd name="connsiteY6077" fmla="*/ 1615410 h 6019653"/>
              <a:gd name="connsiteX6078" fmla="*/ 337704 w 7106314"/>
              <a:gd name="connsiteY6078" fmla="*/ 1621410 h 6019653"/>
              <a:gd name="connsiteX6079" fmla="*/ 342034 w 7106314"/>
              <a:gd name="connsiteY6079" fmla="*/ 1621410 h 6019653"/>
              <a:gd name="connsiteX6080" fmla="*/ 346363 w 7106314"/>
              <a:gd name="connsiteY6080" fmla="*/ 1622909 h 6019653"/>
              <a:gd name="connsiteX6081" fmla="*/ 349249 w 7106314"/>
              <a:gd name="connsiteY6081" fmla="*/ 1625909 h 6019653"/>
              <a:gd name="connsiteX6082" fmla="*/ 352136 w 7106314"/>
              <a:gd name="connsiteY6082" fmla="*/ 1627409 h 6019653"/>
              <a:gd name="connsiteX6083" fmla="*/ 353579 w 7106314"/>
              <a:gd name="connsiteY6083" fmla="*/ 1631909 h 6019653"/>
              <a:gd name="connsiteX6084" fmla="*/ 355022 w 7106314"/>
              <a:gd name="connsiteY6084" fmla="*/ 1634909 h 6019653"/>
              <a:gd name="connsiteX6085" fmla="*/ 357908 w 7106314"/>
              <a:gd name="connsiteY6085" fmla="*/ 1639409 h 6019653"/>
              <a:gd name="connsiteX6086" fmla="*/ 359352 w 7106314"/>
              <a:gd name="connsiteY6086" fmla="*/ 1642409 h 6019653"/>
              <a:gd name="connsiteX6087" fmla="*/ 363681 w 7106314"/>
              <a:gd name="connsiteY6087" fmla="*/ 1645409 h 6019653"/>
              <a:gd name="connsiteX6088" fmla="*/ 366568 w 7106314"/>
              <a:gd name="connsiteY6088" fmla="*/ 1648408 h 6019653"/>
              <a:gd name="connsiteX6089" fmla="*/ 476249 w 7106314"/>
              <a:gd name="connsiteY6089" fmla="*/ 1717405 h 6019653"/>
              <a:gd name="connsiteX6090" fmla="*/ 484908 w 7106314"/>
              <a:gd name="connsiteY6090" fmla="*/ 1720404 h 6019653"/>
              <a:gd name="connsiteX6091" fmla="*/ 492125 w 7106314"/>
              <a:gd name="connsiteY6091" fmla="*/ 1726404 h 6019653"/>
              <a:gd name="connsiteX6092" fmla="*/ 502226 w 7106314"/>
              <a:gd name="connsiteY6092" fmla="*/ 1729404 h 6019653"/>
              <a:gd name="connsiteX6093" fmla="*/ 513772 w 7106314"/>
              <a:gd name="connsiteY6093" fmla="*/ 1724904 h 6019653"/>
              <a:gd name="connsiteX6094" fmla="*/ 507999 w 7106314"/>
              <a:gd name="connsiteY6094" fmla="*/ 1723404 h 6019653"/>
              <a:gd name="connsiteX6095" fmla="*/ 503670 w 7106314"/>
              <a:gd name="connsiteY6095" fmla="*/ 1720404 h 6019653"/>
              <a:gd name="connsiteX6096" fmla="*/ 497897 w 7106314"/>
              <a:gd name="connsiteY6096" fmla="*/ 1717405 h 6019653"/>
              <a:gd name="connsiteX6097" fmla="*/ 496453 w 7106314"/>
              <a:gd name="connsiteY6097" fmla="*/ 1714405 h 6019653"/>
              <a:gd name="connsiteX6098" fmla="*/ 493567 w 7106314"/>
              <a:gd name="connsiteY6098" fmla="*/ 1714405 h 6019653"/>
              <a:gd name="connsiteX6099" fmla="*/ 492125 w 7106314"/>
              <a:gd name="connsiteY6099" fmla="*/ 1712904 h 6019653"/>
              <a:gd name="connsiteX6100" fmla="*/ 490681 w 7106314"/>
              <a:gd name="connsiteY6100" fmla="*/ 1708405 h 6019653"/>
              <a:gd name="connsiteX6101" fmla="*/ 490681 w 7106314"/>
              <a:gd name="connsiteY6101" fmla="*/ 1705405 h 6019653"/>
              <a:gd name="connsiteX6102" fmla="*/ 490681 w 7106314"/>
              <a:gd name="connsiteY6102" fmla="*/ 1700905 h 6019653"/>
              <a:gd name="connsiteX6103" fmla="*/ 490681 w 7106314"/>
              <a:gd name="connsiteY6103" fmla="*/ 1694905 h 6019653"/>
              <a:gd name="connsiteX6104" fmla="*/ 487794 w 7106314"/>
              <a:gd name="connsiteY6104" fmla="*/ 1690406 h 6019653"/>
              <a:gd name="connsiteX6105" fmla="*/ 486352 w 7106314"/>
              <a:gd name="connsiteY6105" fmla="*/ 1682906 h 6019653"/>
              <a:gd name="connsiteX6106" fmla="*/ 482022 w 7106314"/>
              <a:gd name="connsiteY6106" fmla="*/ 1676906 h 6019653"/>
              <a:gd name="connsiteX6107" fmla="*/ 480579 w 7106314"/>
              <a:gd name="connsiteY6107" fmla="*/ 1670907 h 6019653"/>
              <a:gd name="connsiteX6108" fmla="*/ 486352 w 7106314"/>
              <a:gd name="connsiteY6108" fmla="*/ 1663408 h 6019653"/>
              <a:gd name="connsiteX6109" fmla="*/ 493567 w 7106314"/>
              <a:gd name="connsiteY6109" fmla="*/ 1657408 h 6019653"/>
              <a:gd name="connsiteX6110" fmla="*/ 502226 w 7106314"/>
              <a:gd name="connsiteY6110" fmla="*/ 1654408 h 6019653"/>
              <a:gd name="connsiteX6111" fmla="*/ 512329 w 7106314"/>
              <a:gd name="connsiteY6111" fmla="*/ 1654408 h 6019653"/>
              <a:gd name="connsiteX6112" fmla="*/ 513772 w 7106314"/>
              <a:gd name="connsiteY6112" fmla="*/ 1670907 h 6019653"/>
              <a:gd name="connsiteX6113" fmla="*/ 519544 w 7106314"/>
              <a:gd name="connsiteY6113" fmla="*/ 1684406 h 6019653"/>
              <a:gd name="connsiteX6114" fmla="*/ 529647 w 7106314"/>
              <a:gd name="connsiteY6114" fmla="*/ 1697905 h 6019653"/>
              <a:gd name="connsiteX6115" fmla="*/ 539749 w 7106314"/>
              <a:gd name="connsiteY6115" fmla="*/ 1711405 h 6019653"/>
              <a:gd name="connsiteX6116" fmla="*/ 546965 w 7106314"/>
              <a:gd name="connsiteY6116" fmla="*/ 1718904 h 6019653"/>
              <a:gd name="connsiteX6117" fmla="*/ 554181 w 7106314"/>
              <a:gd name="connsiteY6117" fmla="*/ 1726404 h 6019653"/>
              <a:gd name="connsiteX6118" fmla="*/ 562840 w 7106314"/>
              <a:gd name="connsiteY6118" fmla="*/ 1732404 h 6019653"/>
              <a:gd name="connsiteX6119" fmla="*/ 567170 w 7106314"/>
              <a:gd name="connsiteY6119" fmla="*/ 1736903 h 6019653"/>
              <a:gd name="connsiteX6120" fmla="*/ 568612 w 7106314"/>
              <a:gd name="connsiteY6120" fmla="*/ 1739903 h 6019653"/>
              <a:gd name="connsiteX6121" fmla="*/ 572942 w 7106314"/>
              <a:gd name="connsiteY6121" fmla="*/ 1741403 h 6019653"/>
              <a:gd name="connsiteX6122" fmla="*/ 591703 w 7106314"/>
              <a:gd name="connsiteY6122" fmla="*/ 1751902 h 6019653"/>
              <a:gd name="connsiteX6123" fmla="*/ 611908 w 7106314"/>
              <a:gd name="connsiteY6123" fmla="*/ 1768402 h 6019653"/>
              <a:gd name="connsiteX6124" fmla="*/ 611908 w 7106314"/>
              <a:gd name="connsiteY6124" fmla="*/ 1760902 h 6019653"/>
              <a:gd name="connsiteX6125" fmla="*/ 611908 w 7106314"/>
              <a:gd name="connsiteY6125" fmla="*/ 1757902 h 6019653"/>
              <a:gd name="connsiteX6126" fmla="*/ 609021 w 7106314"/>
              <a:gd name="connsiteY6126" fmla="*/ 1753403 h 6019653"/>
              <a:gd name="connsiteX6127" fmla="*/ 607579 w 7106314"/>
              <a:gd name="connsiteY6127" fmla="*/ 1748902 h 6019653"/>
              <a:gd name="connsiteX6128" fmla="*/ 606135 w 7106314"/>
              <a:gd name="connsiteY6128" fmla="*/ 1747403 h 6019653"/>
              <a:gd name="connsiteX6129" fmla="*/ 603249 w 7106314"/>
              <a:gd name="connsiteY6129" fmla="*/ 1745902 h 6019653"/>
              <a:gd name="connsiteX6130" fmla="*/ 600362 w 7106314"/>
              <a:gd name="connsiteY6130" fmla="*/ 1739903 h 6019653"/>
              <a:gd name="connsiteX6131" fmla="*/ 596033 w 7106314"/>
              <a:gd name="connsiteY6131" fmla="*/ 1735404 h 6019653"/>
              <a:gd name="connsiteX6132" fmla="*/ 596033 w 7106314"/>
              <a:gd name="connsiteY6132" fmla="*/ 1730903 h 6019653"/>
              <a:gd name="connsiteX6133" fmla="*/ 596033 w 7106314"/>
              <a:gd name="connsiteY6133" fmla="*/ 1726404 h 6019653"/>
              <a:gd name="connsiteX6134" fmla="*/ 597476 w 7106314"/>
              <a:gd name="connsiteY6134" fmla="*/ 1720404 h 6019653"/>
              <a:gd name="connsiteX6135" fmla="*/ 611908 w 7106314"/>
              <a:gd name="connsiteY6135" fmla="*/ 1720404 h 6019653"/>
              <a:gd name="connsiteX6136" fmla="*/ 623453 w 7106314"/>
              <a:gd name="connsiteY6136" fmla="*/ 1726404 h 6019653"/>
              <a:gd name="connsiteX6137" fmla="*/ 633556 w 7106314"/>
              <a:gd name="connsiteY6137" fmla="*/ 1736903 h 6019653"/>
              <a:gd name="connsiteX6138" fmla="*/ 645101 w 7106314"/>
              <a:gd name="connsiteY6138" fmla="*/ 1745902 h 6019653"/>
              <a:gd name="connsiteX6139" fmla="*/ 656647 w 7106314"/>
              <a:gd name="connsiteY6139" fmla="*/ 1751902 h 6019653"/>
              <a:gd name="connsiteX6140" fmla="*/ 669635 w 7106314"/>
              <a:gd name="connsiteY6140" fmla="*/ 1751902 h 6019653"/>
              <a:gd name="connsiteX6141" fmla="*/ 663862 w 7106314"/>
              <a:gd name="connsiteY6141" fmla="*/ 1735404 h 6019653"/>
              <a:gd name="connsiteX6142" fmla="*/ 655203 w 7106314"/>
              <a:gd name="connsiteY6142" fmla="*/ 1723404 h 6019653"/>
              <a:gd name="connsiteX6143" fmla="*/ 642215 w 7106314"/>
              <a:gd name="connsiteY6143" fmla="*/ 1711405 h 6019653"/>
              <a:gd name="connsiteX6144" fmla="*/ 629226 w 7106314"/>
              <a:gd name="connsiteY6144" fmla="*/ 1700905 h 6019653"/>
              <a:gd name="connsiteX6145" fmla="*/ 619124 w 7106314"/>
              <a:gd name="connsiteY6145" fmla="*/ 1688906 h 6019653"/>
              <a:gd name="connsiteX6146" fmla="*/ 594589 w 7106314"/>
              <a:gd name="connsiteY6146" fmla="*/ 1657408 h 6019653"/>
              <a:gd name="connsiteX6147" fmla="*/ 564283 w 7106314"/>
              <a:gd name="connsiteY6147" fmla="*/ 1627409 h 6019653"/>
              <a:gd name="connsiteX6148" fmla="*/ 570056 w 7106314"/>
              <a:gd name="connsiteY6148" fmla="*/ 1628909 h 6019653"/>
              <a:gd name="connsiteX6149" fmla="*/ 575829 w 7106314"/>
              <a:gd name="connsiteY6149" fmla="*/ 1631909 h 6019653"/>
              <a:gd name="connsiteX6150" fmla="*/ 580158 w 7106314"/>
              <a:gd name="connsiteY6150" fmla="*/ 1631909 h 6019653"/>
              <a:gd name="connsiteX6151" fmla="*/ 606135 w 7106314"/>
              <a:gd name="connsiteY6151" fmla="*/ 1645409 h 6019653"/>
              <a:gd name="connsiteX6152" fmla="*/ 630669 w 7106314"/>
              <a:gd name="connsiteY6152" fmla="*/ 1661907 h 6019653"/>
              <a:gd name="connsiteX6153" fmla="*/ 652317 w 7106314"/>
              <a:gd name="connsiteY6153" fmla="*/ 1679906 h 6019653"/>
              <a:gd name="connsiteX6154" fmla="*/ 658089 w 7106314"/>
              <a:gd name="connsiteY6154" fmla="*/ 1684406 h 6019653"/>
              <a:gd name="connsiteX6155" fmla="*/ 663862 w 7106314"/>
              <a:gd name="connsiteY6155" fmla="*/ 1688906 h 6019653"/>
              <a:gd name="connsiteX6156" fmla="*/ 672521 w 7106314"/>
              <a:gd name="connsiteY6156" fmla="*/ 1688906 h 6019653"/>
              <a:gd name="connsiteX6157" fmla="*/ 678294 w 7106314"/>
              <a:gd name="connsiteY6157" fmla="*/ 1688906 h 6019653"/>
              <a:gd name="connsiteX6158" fmla="*/ 679737 w 7106314"/>
              <a:gd name="connsiteY6158" fmla="*/ 1679906 h 6019653"/>
              <a:gd name="connsiteX6159" fmla="*/ 682624 w 7106314"/>
              <a:gd name="connsiteY6159" fmla="*/ 1673906 h 6019653"/>
              <a:gd name="connsiteX6160" fmla="*/ 679737 w 7106314"/>
              <a:gd name="connsiteY6160" fmla="*/ 1670907 h 6019653"/>
              <a:gd name="connsiteX6161" fmla="*/ 675407 w 7106314"/>
              <a:gd name="connsiteY6161" fmla="*/ 1663408 h 6019653"/>
              <a:gd name="connsiteX6162" fmla="*/ 672521 w 7106314"/>
              <a:gd name="connsiteY6162" fmla="*/ 1660408 h 6019653"/>
              <a:gd name="connsiteX6163" fmla="*/ 655203 w 7106314"/>
              <a:gd name="connsiteY6163" fmla="*/ 1642409 h 6019653"/>
              <a:gd name="connsiteX6164" fmla="*/ 636442 w 7106314"/>
              <a:gd name="connsiteY6164" fmla="*/ 1621410 h 6019653"/>
              <a:gd name="connsiteX6165" fmla="*/ 645101 w 7106314"/>
              <a:gd name="connsiteY6165" fmla="*/ 1619910 h 6019653"/>
              <a:gd name="connsiteX6166" fmla="*/ 652317 w 7106314"/>
              <a:gd name="connsiteY6166" fmla="*/ 1616910 h 6019653"/>
              <a:gd name="connsiteX6167" fmla="*/ 660976 w 7106314"/>
              <a:gd name="connsiteY6167" fmla="*/ 1615410 h 6019653"/>
              <a:gd name="connsiteX6168" fmla="*/ 666748 w 7106314"/>
              <a:gd name="connsiteY6168" fmla="*/ 1615410 h 6019653"/>
              <a:gd name="connsiteX6169" fmla="*/ 673965 w 7106314"/>
              <a:gd name="connsiteY6169" fmla="*/ 1610910 h 6019653"/>
              <a:gd name="connsiteX6170" fmla="*/ 675407 w 7106314"/>
              <a:gd name="connsiteY6170" fmla="*/ 1609411 h 6019653"/>
              <a:gd name="connsiteX6171" fmla="*/ 678294 w 7106314"/>
              <a:gd name="connsiteY6171" fmla="*/ 1604910 h 6019653"/>
              <a:gd name="connsiteX6172" fmla="*/ 675407 w 7106314"/>
              <a:gd name="connsiteY6172" fmla="*/ 1598911 h 6019653"/>
              <a:gd name="connsiteX6173" fmla="*/ 672521 w 7106314"/>
              <a:gd name="connsiteY6173" fmla="*/ 1594411 h 6019653"/>
              <a:gd name="connsiteX6174" fmla="*/ 668192 w 7106314"/>
              <a:gd name="connsiteY6174" fmla="*/ 1591412 h 6019653"/>
              <a:gd name="connsiteX6175" fmla="*/ 663862 w 7106314"/>
              <a:gd name="connsiteY6175" fmla="*/ 1586911 h 6019653"/>
              <a:gd name="connsiteX6176" fmla="*/ 660976 w 7106314"/>
              <a:gd name="connsiteY6176" fmla="*/ 1582412 h 6019653"/>
              <a:gd name="connsiteX6177" fmla="*/ 655203 w 7106314"/>
              <a:gd name="connsiteY6177" fmla="*/ 1576412 h 6019653"/>
              <a:gd name="connsiteX6178" fmla="*/ 669635 w 7106314"/>
              <a:gd name="connsiteY6178" fmla="*/ 1576412 h 6019653"/>
              <a:gd name="connsiteX6179" fmla="*/ 685510 w 7106314"/>
              <a:gd name="connsiteY6179" fmla="*/ 1579412 h 6019653"/>
              <a:gd name="connsiteX6180" fmla="*/ 678294 w 7106314"/>
              <a:gd name="connsiteY6180" fmla="*/ 1568912 h 6019653"/>
              <a:gd name="connsiteX6181" fmla="*/ 669635 w 7106314"/>
              <a:gd name="connsiteY6181" fmla="*/ 1562913 h 6019653"/>
              <a:gd name="connsiteX6182" fmla="*/ 663862 w 7106314"/>
              <a:gd name="connsiteY6182" fmla="*/ 1553913 h 6019653"/>
              <a:gd name="connsiteX6183" fmla="*/ 574385 w 7106314"/>
              <a:gd name="connsiteY6183" fmla="*/ 1489417 h 6019653"/>
              <a:gd name="connsiteX6184" fmla="*/ 546965 w 7106314"/>
              <a:gd name="connsiteY6184" fmla="*/ 1471418 h 6019653"/>
              <a:gd name="connsiteX6185" fmla="*/ 518102 w 7106314"/>
              <a:gd name="connsiteY6185" fmla="*/ 1453419 h 6019653"/>
              <a:gd name="connsiteX6186" fmla="*/ 525317 w 7106314"/>
              <a:gd name="connsiteY6186" fmla="*/ 1450419 h 6019653"/>
              <a:gd name="connsiteX6187" fmla="*/ 531090 w 7106314"/>
              <a:gd name="connsiteY6187" fmla="*/ 1448919 h 6019653"/>
              <a:gd name="connsiteX6188" fmla="*/ 536862 w 7106314"/>
              <a:gd name="connsiteY6188" fmla="*/ 1447420 h 6019653"/>
              <a:gd name="connsiteX6189" fmla="*/ 542635 w 7106314"/>
              <a:gd name="connsiteY6189" fmla="*/ 1444420 h 6019653"/>
              <a:gd name="connsiteX6190" fmla="*/ 528203 w 7106314"/>
              <a:gd name="connsiteY6190" fmla="*/ 1432420 h 6019653"/>
              <a:gd name="connsiteX6191" fmla="*/ 512329 w 7106314"/>
              <a:gd name="connsiteY6191" fmla="*/ 1424920 h 6019653"/>
              <a:gd name="connsiteX6192" fmla="*/ 496453 w 7106314"/>
              <a:gd name="connsiteY6192" fmla="*/ 1411422 h 6019653"/>
              <a:gd name="connsiteX6193" fmla="*/ 486352 w 7106314"/>
              <a:gd name="connsiteY6193" fmla="*/ 1396423 h 6019653"/>
              <a:gd name="connsiteX6194" fmla="*/ 492125 w 7106314"/>
              <a:gd name="connsiteY6194" fmla="*/ 1396423 h 6019653"/>
              <a:gd name="connsiteX6195" fmla="*/ 497897 w 7106314"/>
              <a:gd name="connsiteY6195" fmla="*/ 1397922 h 6019653"/>
              <a:gd name="connsiteX6196" fmla="*/ 503670 w 7106314"/>
              <a:gd name="connsiteY6196" fmla="*/ 1399422 h 6019653"/>
              <a:gd name="connsiteX6197" fmla="*/ 507999 w 7106314"/>
              <a:gd name="connsiteY6197" fmla="*/ 1403922 h 6019653"/>
              <a:gd name="connsiteX6198" fmla="*/ 548408 w 7106314"/>
              <a:gd name="connsiteY6198" fmla="*/ 1438420 h 6019653"/>
              <a:gd name="connsiteX6199" fmla="*/ 558510 w 7106314"/>
              <a:gd name="connsiteY6199" fmla="*/ 1448919 h 6019653"/>
              <a:gd name="connsiteX6200" fmla="*/ 564283 w 7106314"/>
              <a:gd name="connsiteY6200" fmla="*/ 1450419 h 6019653"/>
              <a:gd name="connsiteX6201" fmla="*/ 572942 w 7106314"/>
              <a:gd name="connsiteY6201" fmla="*/ 1448919 h 6019653"/>
              <a:gd name="connsiteX6202" fmla="*/ 584488 w 7106314"/>
              <a:gd name="connsiteY6202" fmla="*/ 1439920 h 6019653"/>
              <a:gd name="connsiteX6203" fmla="*/ 587374 w 7106314"/>
              <a:gd name="connsiteY6203" fmla="*/ 1447420 h 6019653"/>
              <a:gd name="connsiteX6204" fmla="*/ 590260 w 7106314"/>
              <a:gd name="connsiteY6204" fmla="*/ 1453419 h 6019653"/>
              <a:gd name="connsiteX6205" fmla="*/ 591703 w 7106314"/>
              <a:gd name="connsiteY6205" fmla="*/ 1459419 h 6019653"/>
              <a:gd name="connsiteX6206" fmla="*/ 591703 w 7106314"/>
              <a:gd name="connsiteY6206" fmla="*/ 1462419 h 6019653"/>
              <a:gd name="connsiteX6207" fmla="*/ 591703 w 7106314"/>
              <a:gd name="connsiteY6207" fmla="*/ 1466918 h 6019653"/>
              <a:gd name="connsiteX6208" fmla="*/ 591703 w 7106314"/>
              <a:gd name="connsiteY6208" fmla="*/ 1468418 h 6019653"/>
              <a:gd name="connsiteX6209" fmla="*/ 594589 w 7106314"/>
              <a:gd name="connsiteY6209" fmla="*/ 1471418 h 6019653"/>
              <a:gd name="connsiteX6210" fmla="*/ 596033 w 7106314"/>
              <a:gd name="connsiteY6210" fmla="*/ 1472918 h 6019653"/>
              <a:gd name="connsiteX6211" fmla="*/ 600362 w 7106314"/>
              <a:gd name="connsiteY6211" fmla="*/ 1477418 h 6019653"/>
              <a:gd name="connsiteX6212" fmla="*/ 606135 w 7106314"/>
              <a:gd name="connsiteY6212" fmla="*/ 1478917 h 6019653"/>
              <a:gd name="connsiteX6213" fmla="*/ 606135 w 7106314"/>
              <a:gd name="connsiteY6213" fmla="*/ 1468418 h 6019653"/>
              <a:gd name="connsiteX6214" fmla="*/ 603249 w 7106314"/>
              <a:gd name="connsiteY6214" fmla="*/ 1460918 h 6019653"/>
              <a:gd name="connsiteX6215" fmla="*/ 609021 w 7106314"/>
              <a:gd name="connsiteY6215" fmla="*/ 1460918 h 6019653"/>
              <a:gd name="connsiteX6216" fmla="*/ 611908 w 7106314"/>
              <a:gd name="connsiteY6216" fmla="*/ 1462419 h 6019653"/>
              <a:gd name="connsiteX6217" fmla="*/ 613351 w 7106314"/>
              <a:gd name="connsiteY6217" fmla="*/ 1465419 h 6019653"/>
              <a:gd name="connsiteX6218" fmla="*/ 614794 w 7106314"/>
              <a:gd name="connsiteY6218" fmla="*/ 1468418 h 6019653"/>
              <a:gd name="connsiteX6219" fmla="*/ 614794 w 7106314"/>
              <a:gd name="connsiteY6219" fmla="*/ 1471418 h 6019653"/>
              <a:gd name="connsiteX6220" fmla="*/ 617680 w 7106314"/>
              <a:gd name="connsiteY6220" fmla="*/ 1474418 h 6019653"/>
              <a:gd name="connsiteX6221" fmla="*/ 617680 w 7106314"/>
              <a:gd name="connsiteY6221" fmla="*/ 1478917 h 6019653"/>
              <a:gd name="connsiteX6222" fmla="*/ 619124 w 7106314"/>
              <a:gd name="connsiteY6222" fmla="*/ 1481917 h 6019653"/>
              <a:gd name="connsiteX6223" fmla="*/ 623453 w 7106314"/>
              <a:gd name="connsiteY6223" fmla="*/ 1484917 h 6019653"/>
              <a:gd name="connsiteX6224" fmla="*/ 627783 w 7106314"/>
              <a:gd name="connsiteY6224" fmla="*/ 1489417 h 6019653"/>
              <a:gd name="connsiteX6225" fmla="*/ 633556 w 7106314"/>
              <a:gd name="connsiteY6225" fmla="*/ 1493917 h 6019653"/>
              <a:gd name="connsiteX6226" fmla="*/ 640771 w 7106314"/>
              <a:gd name="connsiteY6226" fmla="*/ 1499916 h 6019653"/>
              <a:gd name="connsiteX6227" fmla="*/ 640771 w 7106314"/>
              <a:gd name="connsiteY6227" fmla="*/ 1490917 h 6019653"/>
              <a:gd name="connsiteX6228" fmla="*/ 642215 w 7106314"/>
              <a:gd name="connsiteY6228" fmla="*/ 1484917 h 6019653"/>
              <a:gd name="connsiteX6229" fmla="*/ 642215 w 7106314"/>
              <a:gd name="connsiteY6229" fmla="*/ 1481917 h 6019653"/>
              <a:gd name="connsiteX6230" fmla="*/ 655203 w 7106314"/>
              <a:gd name="connsiteY6230" fmla="*/ 1478917 h 6019653"/>
              <a:gd name="connsiteX6231" fmla="*/ 668192 w 7106314"/>
              <a:gd name="connsiteY6231" fmla="*/ 1477418 h 6019653"/>
              <a:gd name="connsiteX6232" fmla="*/ 656647 w 7106314"/>
              <a:gd name="connsiteY6232" fmla="*/ 1465419 h 6019653"/>
              <a:gd name="connsiteX6233" fmla="*/ 647988 w 7106314"/>
              <a:gd name="connsiteY6233" fmla="*/ 1460918 h 6019653"/>
              <a:gd name="connsiteX6234" fmla="*/ 642215 w 7106314"/>
              <a:gd name="connsiteY6234" fmla="*/ 1462419 h 6019653"/>
              <a:gd name="connsiteX6235" fmla="*/ 636442 w 7106314"/>
              <a:gd name="connsiteY6235" fmla="*/ 1466918 h 6019653"/>
              <a:gd name="connsiteX6236" fmla="*/ 624897 w 7106314"/>
              <a:gd name="connsiteY6236" fmla="*/ 1456419 h 6019653"/>
              <a:gd name="connsiteX6237" fmla="*/ 613351 w 7106314"/>
              <a:gd name="connsiteY6237" fmla="*/ 1447420 h 6019653"/>
              <a:gd name="connsiteX6238" fmla="*/ 609021 w 7106314"/>
              <a:gd name="connsiteY6238" fmla="*/ 1444420 h 6019653"/>
              <a:gd name="connsiteX6239" fmla="*/ 606135 w 7106314"/>
              <a:gd name="connsiteY6239" fmla="*/ 1439920 h 6019653"/>
              <a:gd name="connsiteX6240" fmla="*/ 600362 w 7106314"/>
              <a:gd name="connsiteY6240" fmla="*/ 1436920 h 6019653"/>
              <a:gd name="connsiteX6241" fmla="*/ 596033 w 7106314"/>
              <a:gd name="connsiteY6241" fmla="*/ 1432420 h 6019653"/>
              <a:gd name="connsiteX6242" fmla="*/ 581601 w 7106314"/>
              <a:gd name="connsiteY6242" fmla="*/ 1415921 h 6019653"/>
              <a:gd name="connsiteX6243" fmla="*/ 567170 w 7106314"/>
              <a:gd name="connsiteY6243" fmla="*/ 1403922 h 6019653"/>
              <a:gd name="connsiteX6244" fmla="*/ 548408 w 7106314"/>
              <a:gd name="connsiteY6244" fmla="*/ 1393423 h 6019653"/>
              <a:gd name="connsiteX6245" fmla="*/ 545521 w 7106314"/>
              <a:gd name="connsiteY6245" fmla="*/ 1390423 h 6019653"/>
              <a:gd name="connsiteX6246" fmla="*/ 541192 w 7106314"/>
              <a:gd name="connsiteY6246" fmla="*/ 1387423 h 6019653"/>
              <a:gd name="connsiteX6247" fmla="*/ 536862 w 7106314"/>
              <a:gd name="connsiteY6247" fmla="*/ 1384423 h 6019653"/>
              <a:gd name="connsiteX6248" fmla="*/ 523874 w 7106314"/>
              <a:gd name="connsiteY6248" fmla="*/ 1367924 h 6019653"/>
              <a:gd name="connsiteX6249" fmla="*/ 507999 w 7106314"/>
              <a:gd name="connsiteY6249" fmla="*/ 1357425 h 6019653"/>
              <a:gd name="connsiteX6250" fmla="*/ 490681 w 7106314"/>
              <a:gd name="connsiteY6250" fmla="*/ 1346925 h 6019653"/>
              <a:gd name="connsiteX6251" fmla="*/ 473363 w 7106314"/>
              <a:gd name="connsiteY6251" fmla="*/ 1336426 h 6019653"/>
              <a:gd name="connsiteX6252" fmla="*/ 476249 w 7106314"/>
              <a:gd name="connsiteY6252" fmla="*/ 1346925 h 6019653"/>
              <a:gd name="connsiteX6253" fmla="*/ 486352 w 7106314"/>
              <a:gd name="connsiteY6253" fmla="*/ 1355924 h 6019653"/>
              <a:gd name="connsiteX6254" fmla="*/ 493567 w 7106314"/>
              <a:gd name="connsiteY6254" fmla="*/ 1361924 h 6019653"/>
              <a:gd name="connsiteX6255" fmla="*/ 500783 w 7106314"/>
              <a:gd name="connsiteY6255" fmla="*/ 1369424 h 6019653"/>
              <a:gd name="connsiteX6256" fmla="*/ 496453 w 7106314"/>
              <a:gd name="connsiteY6256" fmla="*/ 1376923 h 6019653"/>
              <a:gd name="connsiteX6257" fmla="*/ 492125 w 7106314"/>
              <a:gd name="connsiteY6257" fmla="*/ 1385922 h 6019653"/>
              <a:gd name="connsiteX6258" fmla="*/ 476249 w 7106314"/>
              <a:gd name="connsiteY6258" fmla="*/ 1376923 h 6019653"/>
              <a:gd name="connsiteX6259" fmla="*/ 463261 w 7106314"/>
              <a:gd name="connsiteY6259" fmla="*/ 1367924 h 6019653"/>
              <a:gd name="connsiteX6260" fmla="*/ 448829 w 7106314"/>
              <a:gd name="connsiteY6260" fmla="*/ 1361924 h 6019653"/>
              <a:gd name="connsiteX6261" fmla="*/ 432954 w 7106314"/>
              <a:gd name="connsiteY6261" fmla="*/ 1364924 h 6019653"/>
              <a:gd name="connsiteX6262" fmla="*/ 380999 w 7106314"/>
              <a:gd name="connsiteY6262" fmla="*/ 1327426 h 6019653"/>
              <a:gd name="connsiteX6263" fmla="*/ 327602 w 7106314"/>
              <a:gd name="connsiteY6263" fmla="*/ 1289928 h 6019653"/>
              <a:gd name="connsiteX6264" fmla="*/ 324716 w 7106314"/>
              <a:gd name="connsiteY6264" fmla="*/ 1288429 h 6019653"/>
              <a:gd name="connsiteX6265" fmla="*/ 318943 w 7106314"/>
              <a:gd name="connsiteY6265" fmla="*/ 1288429 h 6019653"/>
              <a:gd name="connsiteX6266" fmla="*/ 310284 w 7106314"/>
              <a:gd name="connsiteY6266" fmla="*/ 1289928 h 6019653"/>
              <a:gd name="connsiteX6267" fmla="*/ 363681 w 7106314"/>
              <a:gd name="connsiteY6267" fmla="*/ 1340925 h 6019653"/>
              <a:gd name="connsiteX6268" fmla="*/ 365125 w 7106314"/>
              <a:gd name="connsiteY6268" fmla="*/ 1342425 h 6019653"/>
              <a:gd name="connsiteX6269" fmla="*/ 369454 w 7106314"/>
              <a:gd name="connsiteY6269" fmla="*/ 1345425 h 6019653"/>
              <a:gd name="connsiteX6270" fmla="*/ 370897 w 7106314"/>
              <a:gd name="connsiteY6270" fmla="*/ 1348425 h 6019653"/>
              <a:gd name="connsiteX6271" fmla="*/ 375226 w 7106314"/>
              <a:gd name="connsiteY6271" fmla="*/ 1363424 h 6019653"/>
              <a:gd name="connsiteX6272" fmla="*/ 382443 w 7106314"/>
              <a:gd name="connsiteY6272" fmla="*/ 1373923 h 6019653"/>
              <a:gd name="connsiteX6273" fmla="*/ 392545 w 7106314"/>
              <a:gd name="connsiteY6273" fmla="*/ 1384423 h 6019653"/>
              <a:gd name="connsiteX6274" fmla="*/ 404090 w 7106314"/>
              <a:gd name="connsiteY6274" fmla="*/ 1393423 h 6019653"/>
              <a:gd name="connsiteX6275" fmla="*/ 412749 w 7106314"/>
              <a:gd name="connsiteY6275" fmla="*/ 1405422 h 6019653"/>
              <a:gd name="connsiteX6276" fmla="*/ 418522 w 7106314"/>
              <a:gd name="connsiteY6276" fmla="*/ 1390423 h 6019653"/>
              <a:gd name="connsiteX6277" fmla="*/ 430067 w 7106314"/>
              <a:gd name="connsiteY6277" fmla="*/ 1403922 h 6019653"/>
              <a:gd name="connsiteX6278" fmla="*/ 440170 w 7106314"/>
              <a:gd name="connsiteY6278" fmla="*/ 1415921 h 6019653"/>
              <a:gd name="connsiteX6279" fmla="*/ 432954 w 7106314"/>
              <a:gd name="connsiteY6279" fmla="*/ 1418921 h 6019653"/>
              <a:gd name="connsiteX6280" fmla="*/ 431511 w 7106314"/>
              <a:gd name="connsiteY6280" fmla="*/ 1420421 h 6019653"/>
              <a:gd name="connsiteX6281" fmla="*/ 427181 w 7106314"/>
              <a:gd name="connsiteY6281" fmla="*/ 1420421 h 6019653"/>
              <a:gd name="connsiteX6282" fmla="*/ 425738 w 7106314"/>
              <a:gd name="connsiteY6282" fmla="*/ 1424920 h 6019653"/>
              <a:gd name="connsiteX6283" fmla="*/ 424295 w 7106314"/>
              <a:gd name="connsiteY6283" fmla="*/ 1427920 h 6019653"/>
              <a:gd name="connsiteX6284" fmla="*/ 421408 w 7106314"/>
              <a:gd name="connsiteY6284" fmla="*/ 1433920 h 6019653"/>
              <a:gd name="connsiteX6285" fmla="*/ 388216 w 7106314"/>
              <a:gd name="connsiteY6285" fmla="*/ 1402422 h 6019653"/>
              <a:gd name="connsiteX6286" fmla="*/ 343477 w 7106314"/>
              <a:gd name="connsiteY6286" fmla="*/ 1357425 h 6019653"/>
              <a:gd name="connsiteX6287" fmla="*/ 336261 w 7106314"/>
              <a:gd name="connsiteY6287" fmla="*/ 1348425 h 6019653"/>
              <a:gd name="connsiteX6288" fmla="*/ 330488 w 7106314"/>
              <a:gd name="connsiteY6288" fmla="*/ 1340925 h 6019653"/>
              <a:gd name="connsiteX6289" fmla="*/ 321829 w 7106314"/>
              <a:gd name="connsiteY6289" fmla="*/ 1330426 h 6019653"/>
              <a:gd name="connsiteX6290" fmla="*/ 320386 w 7106314"/>
              <a:gd name="connsiteY6290" fmla="*/ 1328926 h 6019653"/>
              <a:gd name="connsiteX6291" fmla="*/ 318943 w 7106314"/>
              <a:gd name="connsiteY6291" fmla="*/ 1327426 h 6019653"/>
              <a:gd name="connsiteX6292" fmla="*/ 316057 w 7106314"/>
              <a:gd name="connsiteY6292" fmla="*/ 1324427 h 6019653"/>
              <a:gd name="connsiteX6293" fmla="*/ 308841 w 7106314"/>
              <a:gd name="connsiteY6293" fmla="*/ 1321427 h 6019653"/>
              <a:gd name="connsiteX6294" fmla="*/ 303068 w 7106314"/>
              <a:gd name="connsiteY6294" fmla="*/ 1313927 h 6019653"/>
              <a:gd name="connsiteX6295" fmla="*/ 298738 w 7106314"/>
              <a:gd name="connsiteY6295" fmla="*/ 1307927 h 6019653"/>
              <a:gd name="connsiteX6296" fmla="*/ 297295 w 7106314"/>
              <a:gd name="connsiteY6296" fmla="*/ 1298927 h 6019653"/>
              <a:gd name="connsiteX6297" fmla="*/ 294409 w 7106314"/>
              <a:gd name="connsiteY6297" fmla="*/ 1295928 h 6019653"/>
              <a:gd name="connsiteX6298" fmla="*/ 292966 w 7106314"/>
              <a:gd name="connsiteY6298" fmla="*/ 1292928 h 6019653"/>
              <a:gd name="connsiteX6299" fmla="*/ 288636 w 7106314"/>
              <a:gd name="connsiteY6299" fmla="*/ 1289928 h 6019653"/>
              <a:gd name="connsiteX6300" fmla="*/ 285749 w 7106314"/>
              <a:gd name="connsiteY6300" fmla="*/ 1288429 h 6019653"/>
              <a:gd name="connsiteX6301" fmla="*/ 282863 w 7106314"/>
              <a:gd name="connsiteY6301" fmla="*/ 1285429 h 6019653"/>
              <a:gd name="connsiteX6302" fmla="*/ 266989 w 7106314"/>
              <a:gd name="connsiteY6302" fmla="*/ 1288429 h 6019653"/>
              <a:gd name="connsiteX6303" fmla="*/ 255443 w 7106314"/>
              <a:gd name="connsiteY6303" fmla="*/ 1283928 h 6019653"/>
              <a:gd name="connsiteX6304" fmla="*/ 243898 w 7106314"/>
              <a:gd name="connsiteY6304" fmla="*/ 1276429 h 6019653"/>
              <a:gd name="connsiteX6305" fmla="*/ 236682 w 7106314"/>
              <a:gd name="connsiteY6305" fmla="*/ 1267430 h 6019653"/>
              <a:gd name="connsiteX6306" fmla="*/ 191943 w 7106314"/>
              <a:gd name="connsiteY6306" fmla="*/ 1232931 h 6019653"/>
              <a:gd name="connsiteX6307" fmla="*/ 142875 w 7106314"/>
              <a:gd name="connsiteY6307" fmla="*/ 1201433 h 6019653"/>
              <a:gd name="connsiteX6308" fmla="*/ 148648 w 7106314"/>
              <a:gd name="connsiteY6308" fmla="*/ 1201433 h 6019653"/>
              <a:gd name="connsiteX6309" fmla="*/ 151534 w 7106314"/>
              <a:gd name="connsiteY6309" fmla="*/ 1198434 h 6019653"/>
              <a:gd name="connsiteX6310" fmla="*/ 157307 w 7106314"/>
              <a:gd name="connsiteY6310" fmla="*/ 1198434 h 6019653"/>
              <a:gd name="connsiteX6311" fmla="*/ 160193 w 7106314"/>
              <a:gd name="connsiteY6311" fmla="*/ 1186434 h 6019653"/>
              <a:gd name="connsiteX6312" fmla="*/ 155863 w 7106314"/>
              <a:gd name="connsiteY6312" fmla="*/ 1175934 h 6019653"/>
              <a:gd name="connsiteX6313" fmla="*/ 150091 w 7106314"/>
              <a:gd name="connsiteY6313" fmla="*/ 1166935 h 6019653"/>
              <a:gd name="connsiteX6314" fmla="*/ 101023 w 7106314"/>
              <a:gd name="connsiteY6314" fmla="*/ 1106938 h 6019653"/>
              <a:gd name="connsiteX6315" fmla="*/ 95250 w 7106314"/>
              <a:gd name="connsiteY6315" fmla="*/ 1099439 h 6019653"/>
              <a:gd name="connsiteX6316" fmla="*/ 88035 w 7106314"/>
              <a:gd name="connsiteY6316" fmla="*/ 1090440 h 6019653"/>
              <a:gd name="connsiteX6317" fmla="*/ 79375 w 7106314"/>
              <a:gd name="connsiteY6317" fmla="*/ 1087440 h 6019653"/>
              <a:gd name="connsiteX6318" fmla="*/ 73603 w 7106314"/>
              <a:gd name="connsiteY6318" fmla="*/ 1081440 h 6019653"/>
              <a:gd name="connsiteX6319" fmla="*/ 67830 w 7106314"/>
              <a:gd name="connsiteY6319" fmla="*/ 1075440 h 6019653"/>
              <a:gd name="connsiteX6320" fmla="*/ 54841 w 7106314"/>
              <a:gd name="connsiteY6320" fmla="*/ 1060441 h 6019653"/>
              <a:gd name="connsiteX6321" fmla="*/ 40409 w 7106314"/>
              <a:gd name="connsiteY6321" fmla="*/ 1042442 h 6019653"/>
              <a:gd name="connsiteX6322" fmla="*/ 46182 w 7106314"/>
              <a:gd name="connsiteY6322" fmla="*/ 1040942 h 6019653"/>
              <a:gd name="connsiteX6323" fmla="*/ 51955 w 7106314"/>
              <a:gd name="connsiteY6323" fmla="*/ 1037942 h 6019653"/>
              <a:gd name="connsiteX6324" fmla="*/ 57727 w 7106314"/>
              <a:gd name="connsiteY6324" fmla="*/ 1037942 h 6019653"/>
              <a:gd name="connsiteX6325" fmla="*/ 63501 w 7106314"/>
              <a:gd name="connsiteY6325" fmla="*/ 1042442 h 6019653"/>
              <a:gd name="connsiteX6326" fmla="*/ 70716 w 7106314"/>
              <a:gd name="connsiteY6326" fmla="*/ 1046942 h 6019653"/>
              <a:gd name="connsiteX6327" fmla="*/ 99580 w 7106314"/>
              <a:gd name="connsiteY6327" fmla="*/ 1076940 h 6019653"/>
              <a:gd name="connsiteX6328" fmla="*/ 132773 w 7106314"/>
              <a:gd name="connsiteY6328" fmla="*/ 1105439 h 6019653"/>
              <a:gd name="connsiteX6329" fmla="*/ 134216 w 7106314"/>
              <a:gd name="connsiteY6329" fmla="*/ 1094939 h 6019653"/>
              <a:gd name="connsiteX6330" fmla="*/ 132773 w 7106314"/>
              <a:gd name="connsiteY6330" fmla="*/ 1087440 h 6019653"/>
              <a:gd name="connsiteX6331" fmla="*/ 127000 w 7106314"/>
              <a:gd name="connsiteY6331" fmla="*/ 1081440 h 6019653"/>
              <a:gd name="connsiteX6332" fmla="*/ 122671 w 7106314"/>
              <a:gd name="connsiteY6332" fmla="*/ 1075440 h 6019653"/>
              <a:gd name="connsiteX6333" fmla="*/ 121228 w 7106314"/>
              <a:gd name="connsiteY6333" fmla="*/ 1069441 h 6019653"/>
              <a:gd name="connsiteX6334" fmla="*/ 131330 w 7106314"/>
              <a:gd name="connsiteY6334" fmla="*/ 1075440 h 6019653"/>
              <a:gd name="connsiteX6335" fmla="*/ 142875 w 7106314"/>
              <a:gd name="connsiteY6335" fmla="*/ 1081440 h 6019653"/>
              <a:gd name="connsiteX6336" fmla="*/ 154421 w 7106314"/>
              <a:gd name="connsiteY6336" fmla="*/ 1070940 h 6019653"/>
              <a:gd name="connsiteX6337" fmla="*/ 165966 w 7106314"/>
              <a:gd name="connsiteY6337" fmla="*/ 1081440 h 6019653"/>
              <a:gd name="connsiteX6338" fmla="*/ 173182 w 7106314"/>
              <a:gd name="connsiteY6338" fmla="*/ 1084440 h 6019653"/>
              <a:gd name="connsiteX6339" fmla="*/ 181841 w 7106314"/>
              <a:gd name="connsiteY6339" fmla="*/ 1084440 h 6019653"/>
              <a:gd name="connsiteX6340" fmla="*/ 187613 w 7106314"/>
              <a:gd name="connsiteY6340" fmla="*/ 1081440 h 6019653"/>
              <a:gd name="connsiteX6341" fmla="*/ 194830 w 7106314"/>
              <a:gd name="connsiteY6341" fmla="*/ 1070940 h 6019653"/>
              <a:gd name="connsiteX6342" fmla="*/ 209261 w 7106314"/>
              <a:gd name="connsiteY6342" fmla="*/ 1078440 h 6019653"/>
              <a:gd name="connsiteX6343" fmla="*/ 225136 w 7106314"/>
              <a:gd name="connsiteY6343" fmla="*/ 1088939 h 6019653"/>
              <a:gd name="connsiteX6344" fmla="*/ 239568 w 7106314"/>
              <a:gd name="connsiteY6344" fmla="*/ 1093439 h 6019653"/>
              <a:gd name="connsiteX6345" fmla="*/ 259772 w 7106314"/>
              <a:gd name="connsiteY6345" fmla="*/ 1090440 h 6019653"/>
              <a:gd name="connsiteX6346" fmla="*/ 258330 w 7106314"/>
              <a:gd name="connsiteY6346" fmla="*/ 1097939 h 6019653"/>
              <a:gd name="connsiteX6347" fmla="*/ 258330 w 7106314"/>
              <a:gd name="connsiteY6347" fmla="*/ 1103938 h 6019653"/>
              <a:gd name="connsiteX6348" fmla="*/ 255443 w 7106314"/>
              <a:gd name="connsiteY6348" fmla="*/ 1109938 h 6019653"/>
              <a:gd name="connsiteX6349" fmla="*/ 291522 w 7106314"/>
              <a:gd name="connsiteY6349" fmla="*/ 1135437 h 6019653"/>
              <a:gd name="connsiteX6350" fmla="*/ 326158 w 7106314"/>
              <a:gd name="connsiteY6350" fmla="*/ 1162435 h 6019653"/>
              <a:gd name="connsiteX6351" fmla="*/ 363681 w 7106314"/>
              <a:gd name="connsiteY6351" fmla="*/ 1184934 h 6019653"/>
              <a:gd name="connsiteX6352" fmla="*/ 406976 w 7106314"/>
              <a:gd name="connsiteY6352" fmla="*/ 1208933 h 6019653"/>
              <a:gd name="connsiteX6353" fmla="*/ 412749 w 7106314"/>
              <a:gd name="connsiteY6353" fmla="*/ 1213433 h 6019653"/>
              <a:gd name="connsiteX6354" fmla="*/ 418522 w 7106314"/>
              <a:gd name="connsiteY6354" fmla="*/ 1213433 h 6019653"/>
              <a:gd name="connsiteX6355" fmla="*/ 424295 w 7106314"/>
              <a:gd name="connsiteY6355" fmla="*/ 1210433 h 6019653"/>
              <a:gd name="connsiteX6356" fmla="*/ 427181 w 7106314"/>
              <a:gd name="connsiteY6356" fmla="*/ 1207433 h 6019653"/>
              <a:gd name="connsiteX6357" fmla="*/ 430067 w 7106314"/>
              <a:gd name="connsiteY6357" fmla="*/ 1209100 h 6019653"/>
              <a:gd name="connsiteX6358" fmla="*/ 430067 w 7106314"/>
              <a:gd name="connsiteY6358" fmla="*/ 1210433 h 6019653"/>
              <a:gd name="connsiteX6359" fmla="*/ 431511 w 7106314"/>
              <a:gd name="connsiteY6359" fmla="*/ 1213433 h 6019653"/>
              <a:gd name="connsiteX6360" fmla="*/ 432954 w 7106314"/>
              <a:gd name="connsiteY6360" fmla="*/ 1214932 h 6019653"/>
              <a:gd name="connsiteX6361" fmla="*/ 435840 w 7106314"/>
              <a:gd name="connsiteY6361" fmla="*/ 1214932 h 6019653"/>
              <a:gd name="connsiteX6362" fmla="*/ 440170 w 7106314"/>
              <a:gd name="connsiteY6362" fmla="*/ 1214932 h 6019653"/>
              <a:gd name="connsiteX6363" fmla="*/ 430067 w 7106314"/>
              <a:gd name="connsiteY6363" fmla="*/ 1209100 h 6019653"/>
              <a:gd name="connsiteX6364" fmla="*/ 430067 w 7106314"/>
              <a:gd name="connsiteY6364" fmla="*/ 1208933 h 6019653"/>
              <a:gd name="connsiteX6365" fmla="*/ 427181 w 7106314"/>
              <a:gd name="connsiteY6365" fmla="*/ 1207433 h 6019653"/>
              <a:gd name="connsiteX6366" fmla="*/ 425738 w 7106314"/>
              <a:gd name="connsiteY6366" fmla="*/ 1202933 h 6019653"/>
              <a:gd name="connsiteX6367" fmla="*/ 424295 w 7106314"/>
              <a:gd name="connsiteY6367" fmla="*/ 1201433 h 6019653"/>
              <a:gd name="connsiteX6368" fmla="*/ 421408 w 7106314"/>
              <a:gd name="connsiteY6368" fmla="*/ 1196933 h 6019653"/>
              <a:gd name="connsiteX6369" fmla="*/ 419966 w 7106314"/>
              <a:gd name="connsiteY6369" fmla="*/ 1196933 h 6019653"/>
              <a:gd name="connsiteX6370" fmla="*/ 408420 w 7106314"/>
              <a:gd name="connsiteY6370" fmla="*/ 1196933 h 6019653"/>
              <a:gd name="connsiteX6371" fmla="*/ 399761 w 7106314"/>
              <a:gd name="connsiteY6371" fmla="*/ 1192434 h 6019653"/>
              <a:gd name="connsiteX6372" fmla="*/ 392545 w 7106314"/>
              <a:gd name="connsiteY6372" fmla="*/ 1186434 h 6019653"/>
              <a:gd name="connsiteX6373" fmla="*/ 382443 w 7106314"/>
              <a:gd name="connsiteY6373" fmla="*/ 1180435 h 6019653"/>
              <a:gd name="connsiteX6374" fmla="*/ 363681 w 7106314"/>
              <a:gd name="connsiteY6374" fmla="*/ 1163935 h 6019653"/>
              <a:gd name="connsiteX6375" fmla="*/ 342034 w 7106314"/>
              <a:gd name="connsiteY6375" fmla="*/ 1147436 h 6019653"/>
              <a:gd name="connsiteX6376" fmla="*/ 330488 w 7106314"/>
              <a:gd name="connsiteY6376" fmla="*/ 1139936 h 6019653"/>
              <a:gd name="connsiteX6377" fmla="*/ 316057 w 7106314"/>
              <a:gd name="connsiteY6377" fmla="*/ 1132437 h 6019653"/>
              <a:gd name="connsiteX6378" fmla="*/ 310284 w 7106314"/>
              <a:gd name="connsiteY6378" fmla="*/ 1127937 h 6019653"/>
              <a:gd name="connsiteX6379" fmla="*/ 304512 w 7106314"/>
              <a:gd name="connsiteY6379" fmla="*/ 1123438 h 6019653"/>
              <a:gd name="connsiteX6380" fmla="*/ 298738 w 7106314"/>
              <a:gd name="connsiteY6380" fmla="*/ 1117438 h 6019653"/>
              <a:gd name="connsiteX6381" fmla="*/ 297295 w 7106314"/>
              <a:gd name="connsiteY6381" fmla="*/ 1111438 h 6019653"/>
              <a:gd name="connsiteX6382" fmla="*/ 292966 w 7106314"/>
              <a:gd name="connsiteY6382" fmla="*/ 1100939 h 6019653"/>
              <a:gd name="connsiteX6383" fmla="*/ 321829 w 7106314"/>
              <a:gd name="connsiteY6383" fmla="*/ 1111438 h 6019653"/>
              <a:gd name="connsiteX6384" fmla="*/ 349249 w 7106314"/>
              <a:gd name="connsiteY6384" fmla="*/ 1124937 h 6019653"/>
              <a:gd name="connsiteX6385" fmla="*/ 375226 w 7106314"/>
              <a:gd name="connsiteY6385" fmla="*/ 1139936 h 6019653"/>
              <a:gd name="connsiteX6386" fmla="*/ 404090 w 7106314"/>
              <a:gd name="connsiteY6386" fmla="*/ 1150436 h 6019653"/>
              <a:gd name="connsiteX6387" fmla="*/ 409863 w 7106314"/>
              <a:gd name="connsiteY6387" fmla="*/ 1138437 h 6019653"/>
              <a:gd name="connsiteX6388" fmla="*/ 412749 w 7106314"/>
              <a:gd name="connsiteY6388" fmla="*/ 1139936 h 6019653"/>
              <a:gd name="connsiteX6389" fmla="*/ 414193 w 7106314"/>
              <a:gd name="connsiteY6389" fmla="*/ 1141437 h 6019653"/>
              <a:gd name="connsiteX6390" fmla="*/ 415635 w 7106314"/>
              <a:gd name="connsiteY6390" fmla="*/ 1145936 h 6019653"/>
              <a:gd name="connsiteX6391" fmla="*/ 415635 w 7106314"/>
              <a:gd name="connsiteY6391" fmla="*/ 1147436 h 6019653"/>
              <a:gd name="connsiteX6392" fmla="*/ 418522 w 7106314"/>
              <a:gd name="connsiteY6392" fmla="*/ 1151936 h 6019653"/>
              <a:gd name="connsiteX6393" fmla="*/ 419966 w 7106314"/>
              <a:gd name="connsiteY6393" fmla="*/ 1153436 h 6019653"/>
              <a:gd name="connsiteX6394" fmla="*/ 421408 w 7106314"/>
              <a:gd name="connsiteY6394" fmla="*/ 1156436 h 6019653"/>
              <a:gd name="connsiteX6395" fmla="*/ 425738 w 7106314"/>
              <a:gd name="connsiteY6395" fmla="*/ 1156436 h 6019653"/>
              <a:gd name="connsiteX6396" fmla="*/ 435840 w 7106314"/>
              <a:gd name="connsiteY6396" fmla="*/ 1139936 h 6019653"/>
              <a:gd name="connsiteX6397" fmla="*/ 440170 w 7106314"/>
              <a:gd name="connsiteY6397" fmla="*/ 1132437 h 6019653"/>
              <a:gd name="connsiteX6398" fmla="*/ 435840 w 7106314"/>
              <a:gd name="connsiteY6398" fmla="*/ 1121937 h 6019653"/>
              <a:gd name="connsiteX6399" fmla="*/ 421408 w 7106314"/>
              <a:gd name="connsiteY6399" fmla="*/ 1109938 h 6019653"/>
              <a:gd name="connsiteX6400" fmla="*/ 415635 w 7106314"/>
              <a:gd name="connsiteY6400" fmla="*/ 1105439 h 6019653"/>
              <a:gd name="connsiteX6401" fmla="*/ 412749 w 7106314"/>
              <a:gd name="connsiteY6401" fmla="*/ 1099439 h 6019653"/>
              <a:gd name="connsiteX6402" fmla="*/ 406976 w 7106314"/>
              <a:gd name="connsiteY6402" fmla="*/ 1097939 h 6019653"/>
              <a:gd name="connsiteX6403" fmla="*/ 382443 w 7106314"/>
              <a:gd name="connsiteY6403" fmla="*/ 1082940 h 6019653"/>
              <a:gd name="connsiteX6404" fmla="*/ 360795 w 7106314"/>
              <a:gd name="connsiteY6404" fmla="*/ 1066441 h 6019653"/>
              <a:gd name="connsiteX6405" fmla="*/ 339147 w 7106314"/>
              <a:gd name="connsiteY6405" fmla="*/ 1048442 h 6019653"/>
              <a:gd name="connsiteX6406" fmla="*/ 318943 w 7106314"/>
              <a:gd name="connsiteY6406" fmla="*/ 1031942 h 6019653"/>
              <a:gd name="connsiteX6407" fmla="*/ 305954 w 7106314"/>
              <a:gd name="connsiteY6407" fmla="*/ 1018444 h 6019653"/>
              <a:gd name="connsiteX6408" fmla="*/ 292966 w 7106314"/>
              <a:gd name="connsiteY6408" fmla="*/ 1006444 h 6019653"/>
              <a:gd name="connsiteX6409" fmla="*/ 277090 w 7106314"/>
              <a:gd name="connsiteY6409" fmla="*/ 997445 h 6019653"/>
              <a:gd name="connsiteX6410" fmla="*/ 261216 w 7106314"/>
              <a:gd name="connsiteY6410" fmla="*/ 989945 h 6019653"/>
              <a:gd name="connsiteX6411" fmla="*/ 258330 w 7106314"/>
              <a:gd name="connsiteY6411" fmla="*/ 985445 h 6019653"/>
              <a:gd name="connsiteX6412" fmla="*/ 255443 w 7106314"/>
              <a:gd name="connsiteY6412" fmla="*/ 980945 h 6019653"/>
              <a:gd name="connsiteX6413" fmla="*/ 252557 w 7106314"/>
              <a:gd name="connsiteY6413" fmla="*/ 977945 h 6019653"/>
              <a:gd name="connsiteX6414" fmla="*/ 249670 w 7106314"/>
              <a:gd name="connsiteY6414" fmla="*/ 973446 h 6019653"/>
              <a:gd name="connsiteX6415" fmla="*/ 243898 w 7106314"/>
              <a:gd name="connsiteY6415" fmla="*/ 968946 h 6019653"/>
              <a:gd name="connsiteX6416" fmla="*/ 239568 w 7106314"/>
              <a:gd name="connsiteY6416" fmla="*/ 964447 h 6019653"/>
              <a:gd name="connsiteX6417" fmla="*/ 239568 w 7106314"/>
              <a:gd name="connsiteY6417" fmla="*/ 977945 h 6019653"/>
              <a:gd name="connsiteX6418" fmla="*/ 217921 w 7106314"/>
              <a:gd name="connsiteY6418" fmla="*/ 971946 h 6019653"/>
              <a:gd name="connsiteX6419" fmla="*/ 199159 w 7106314"/>
              <a:gd name="connsiteY6419" fmla="*/ 961447 h 6019653"/>
              <a:gd name="connsiteX6420" fmla="*/ 177512 w 7106314"/>
              <a:gd name="connsiteY6420" fmla="*/ 955447 h 6019653"/>
              <a:gd name="connsiteX6421" fmla="*/ 155863 w 7106314"/>
              <a:gd name="connsiteY6421" fmla="*/ 952447 h 6019653"/>
              <a:gd name="connsiteX6422" fmla="*/ 155863 w 7106314"/>
              <a:gd name="connsiteY6422" fmla="*/ 949447 h 6019653"/>
              <a:gd name="connsiteX6423" fmla="*/ 155863 w 7106314"/>
              <a:gd name="connsiteY6423" fmla="*/ 944947 h 6019653"/>
              <a:gd name="connsiteX6424" fmla="*/ 157307 w 7106314"/>
              <a:gd name="connsiteY6424" fmla="*/ 943448 h 6019653"/>
              <a:gd name="connsiteX6425" fmla="*/ 160193 w 7106314"/>
              <a:gd name="connsiteY6425" fmla="*/ 938948 h 6019653"/>
              <a:gd name="connsiteX6426" fmla="*/ 161636 w 7106314"/>
              <a:gd name="connsiteY6426" fmla="*/ 937448 h 6019653"/>
              <a:gd name="connsiteX6427" fmla="*/ 165966 w 7106314"/>
              <a:gd name="connsiteY6427" fmla="*/ 937448 h 6019653"/>
              <a:gd name="connsiteX6428" fmla="*/ 171739 w 7106314"/>
              <a:gd name="connsiteY6428" fmla="*/ 937448 h 6019653"/>
              <a:gd name="connsiteX6429" fmla="*/ 178955 w 7106314"/>
              <a:gd name="connsiteY6429" fmla="*/ 938948 h 6019653"/>
              <a:gd name="connsiteX6430" fmla="*/ 176068 w 7106314"/>
              <a:gd name="connsiteY6430" fmla="*/ 932948 h 6019653"/>
              <a:gd name="connsiteX6431" fmla="*/ 144318 w 7106314"/>
              <a:gd name="connsiteY6431" fmla="*/ 916449 h 6019653"/>
              <a:gd name="connsiteX6432" fmla="*/ 142875 w 7106314"/>
              <a:gd name="connsiteY6432" fmla="*/ 914949 h 6019653"/>
              <a:gd name="connsiteX6433" fmla="*/ 138545 w 7106314"/>
              <a:gd name="connsiteY6433" fmla="*/ 914949 h 6019653"/>
              <a:gd name="connsiteX6434" fmla="*/ 137103 w 7106314"/>
              <a:gd name="connsiteY6434" fmla="*/ 911949 h 6019653"/>
              <a:gd name="connsiteX6435" fmla="*/ 118341 w 7106314"/>
              <a:gd name="connsiteY6435" fmla="*/ 901450 h 6019653"/>
              <a:gd name="connsiteX6436" fmla="*/ 99580 w 7106314"/>
              <a:gd name="connsiteY6436" fmla="*/ 898450 h 6019653"/>
              <a:gd name="connsiteX6437" fmla="*/ 79375 w 7106314"/>
              <a:gd name="connsiteY6437" fmla="*/ 895451 h 6019653"/>
              <a:gd name="connsiteX6438" fmla="*/ 60614 w 7106314"/>
              <a:gd name="connsiteY6438" fmla="*/ 893950 h 6019653"/>
              <a:gd name="connsiteX6439" fmla="*/ 62057 w 7106314"/>
              <a:gd name="connsiteY6439" fmla="*/ 893950 h 6019653"/>
              <a:gd name="connsiteX6440" fmla="*/ 54841 w 7106314"/>
              <a:gd name="connsiteY6440" fmla="*/ 883451 h 6019653"/>
              <a:gd name="connsiteX6441" fmla="*/ 49068 w 7106314"/>
              <a:gd name="connsiteY6441" fmla="*/ 874452 h 6019653"/>
              <a:gd name="connsiteX6442" fmla="*/ 46182 w 7106314"/>
              <a:gd name="connsiteY6442" fmla="*/ 860952 h 6019653"/>
              <a:gd name="connsiteX6443" fmla="*/ 44739 w 7106314"/>
              <a:gd name="connsiteY6443" fmla="*/ 854952 h 6019653"/>
              <a:gd name="connsiteX6444" fmla="*/ 40409 w 7106314"/>
              <a:gd name="connsiteY6444" fmla="*/ 851952 h 6019653"/>
              <a:gd name="connsiteX6445" fmla="*/ 34637 w 7106314"/>
              <a:gd name="connsiteY6445" fmla="*/ 847453 h 6019653"/>
              <a:gd name="connsiteX6446" fmla="*/ 30307 w 7106314"/>
              <a:gd name="connsiteY6446" fmla="*/ 842953 h 6019653"/>
              <a:gd name="connsiteX6447" fmla="*/ 44739 w 7106314"/>
              <a:gd name="connsiteY6447" fmla="*/ 841454 h 6019653"/>
              <a:gd name="connsiteX6448" fmla="*/ 54841 w 7106314"/>
              <a:gd name="connsiteY6448" fmla="*/ 847453 h 6019653"/>
              <a:gd name="connsiteX6449" fmla="*/ 62057 w 7106314"/>
              <a:gd name="connsiteY6449" fmla="*/ 863952 h 6019653"/>
              <a:gd name="connsiteX6450" fmla="*/ 76489 w 7106314"/>
              <a:gd name="connsiteY6450" fmla="*/ 863952 h 6019653"/>
              <a:gd name="connsiteX6451" fmla="*/ 90921 w 7106314"/>
              <a:gd name="connsiteY6451" fmla="*/ 865452 h 6019653"/>
              <a:gd name="connsiteX6452" fmla="*/ 103909 w 7106314"/>
              <a:gd name="connsiteY6452" fmla="*/ 871452 h 6019653"/>
              <a:gd name="connsiteX6453" fmla="*/ 115454 w 7106314"/>
              <a:gd name="connsiteY6453" fmla="*/ 881951 h 6019653"/>
              <a:gd name="connsiteX6454" fmla="*/ 116899 w 7106314"/>
              <a:gd name="connsiteY6454" fmla="*/ 883451 h 6019653"/>
              <a:gd name="connsiteX6455" fmla="*/ 118341 w 7106314"/>
              <a:gd name="connsiteY6455" fmla="*/ 883451 h 6019653"/>
              <a:gd name="connsiteX6456" fmla="*/ 122671 w 7106314"/>
              <a:gd name="connsiteY6456" fmla="*/ 886451 h 6019653"/>
              <a:gd name="connsiteX6457" fmla="*/ 138545 w 7106314"/>
              <a:gd name="connsiteY6457" fmla="*/ 889451 h 6019653"/>
              <a:gd name="connsiteX6458" fmla="*/ 155863 w 7106314"/>
              <a:gd name="connsiteY6458" fmla="*/ 895451 h 6019653"/>
              <a:gd name="connsiteX6459" fmla="*/ 232352 w 7106314"/>
              <a:gd name="connsiteY6459" fmla="*/ 929948 h 6019653"/>
              <a:gd name="connsiteX6460" fmla="*/ 236682 w 7106314"/>
              <a:gd name="connsiteY6460" fmla="*/ 929948 h 6019653"/>
              <a:gd name="connsiteX6461" fmla="*/ 242454 w 7106314"/>
              <a:gd name="connsiteY6461" fmla="*/ 929948 h 6019653"/>
              <a:gd name="connsiteX6462" fmla="*/ 242454 w 7106314"/>
              <a:gd name="connsiteY6462" fmla="*/ 923948 h 6019653"/>
              <a:gd name="connsiteX6463" fmla="*/ 242454 w 7106314"/>
              <a:gd name="connsiteY6463" fmla="*/ 917949 h 6019653"/>
              <a:gd name="connsiteX6464" fmla="*/ 238125 w 7106314"/>
              <a:gd name="connsiteY6464" fmla="*/ 911949 h 6019653"/>
              <a:gd name="connsiteX6465" fmla="*/ 236682 w 7106314"/>
              <a:gd name="connsiteY6465" fmla="*/ 908949 h 6019653"/>
              <a:gd name="connsiteX6466" fmla="*/ 232352 w 7106314"/>
              <a:gd name="connsiteY6466" fmla="*/ 905949 h 6019653"/>
              <a:gd name="connsiteX6467" fmla="*/ 226580 w 7106314"/>
              <a:gd name="connsiteY6467" fmla="*/ 901450 h 6019653"/>
              <a:gd name="connsiteX6468" fmla="*/ 222250 w 7106314"/>
              <a:gd name="connsiteY6468" fmla="*/ 899950 h 6019653"/>
              <a:gd name="connsiteX6469" fmla="*/ 209261 w 7106314"/>
              <a:gd name="connsiteY6469" fmla="*/ 880451 h 6019653"/>
              <a:gd name="connsiteX6470" fmla="*/ 193386 w 7106314"/>
              <a:gd name="connsiteY6470" fmla="*/ 863952 h 6019653"/>
              <a:gd name="connsiteX6471" fmla="*/ 171739 w 7106314"/>
              <a:gd name="connsiteY6471" fmla="*/ 848953 h 6019653"/>
              <a:gd name="connsiteX6472" fmla="*/ 154421 w 7106314"/>
              <a:gd name="connsiteY6472" fmla="*/ 836953 h 6019653"/>
              <a:gd name="connsiteX6473" fmla="*/ 137103 w 7106314"/>
              <a:gd name="connsiteY6473" fmla="*/ 820455 h 6019653"/>
              <a:gd name="connsiteX6474" fmla="*/ 116899 w 7106314"/>
              <a:gd name="connsiteY6474" fmla="*/ 811455 h 6019653"/>
              <a:gd name="connsiteX6475" fmla="*/ 112568 w 7106314"/>
              <a:gd name="connsiteY6475" fmla="*/ 808455 h 6019653"/>
              <a:gd name="connsiteX6476" fmla="*/ 111125 w 7106314"/>
              <a:gd name="connsiteY6476" fmla="*/ 806955 h 6019653"/>
              <a:gd name="connsiteX6477" fmla="*/ 106795 w 7106314"/>
              <a:gd name="connsiteY6477" fmla="*/ 803955 h 6019653"/>
              <a:gd name="connsiteX6478" fmla="*/ 105353 w 7106314"/>
              <a:gd name="connsiteY6478" fmla="*/ 800955 h 6019653"/>
              <a:gd name="connsiteX6479" fmla="*/ 105353 w 7106314"/>
              <a:gd name="connsiteY6479" fmla="*/ 796456 h 6019653"/>
              <a:gd name="connsiteX6480" fmla="*/ 105353 w 7106314"/>
              <a:gd name="connsiteY6480" fmla="*/ 790456 h 6019653"/>
              <a:gd name="connsiteX6481" fmla="*/ 105353 w 7106314"/>
              <a:gd name="connsiteY6481" fmla="*/ 788956 h 6019653"/>
              <a:gd name="connsiteX6482" fmla="*/ 103909 w 7106314"/>
              <a:gd name="connsiteY6482" fmla="*/ 785956 h 6019653"/>
              <a:gd name="connsiteX6483" fmla="*/ 101023 w 7106314"/>
              <a:gd name="connsiteY6483" fmla="*/ 784457 h 6019653"/>
              <a:gd name="connsiteX6484" fmla="*/ 99580 w 7106314"/>
              <a:gd name="connsiteY6484" fmla="*/ 782956 h 6019653"/>
              <a:gd name="connsiteX6485" fmla="*/ 60614 w 7106314"/>
              <a:gd name="connsiteY6485" fmla="*/ 749958 h 6019653"/>
              <a:gd name="connsiteX6486" fmla="*/ 54841 w 7106314"/>
              <a:gd name="connsiteY6486" fmla="*/ 745459 h 6019653"/>
              <a:gd name="connsiteX6487" fmla="*/ 49068 w 7106314"/>
              <a:gd name="connsiteY6487" fmla="*/ 739459 h 6019653"/>
              <a:gd name="connsiteX6488" fmla="*/ 43296 w 7106314"/>
              <a:gd name="connsiteY6488" fmla="*/ 733460 h 6019653"/>
              <a:gd name="connsiteX6489" fmla="*/ 63501 w 7106314"/>
              <a:gd name="connsiteY6489" fmla="*/ 734959 h 6019653"/>
              <a:gd name="connsiteX6490" fmla="*/ 85148 w 7106314"/>
              <a:gd name="connsiteY6490" fmla="*/ 739459 h 6019653"/>
              <a:gd name="connsiteX6491" fmla="*/ 106795 w 7106314"/>
              <a:gd name="connsiteY6491" fmla="*/ 745459 h 6019653"/>
              <a:gd name="connsiteX6492" fmla="*/ 101023 w 7106314"/>
              <a:gd name="connsiteY6492" fmla="*/ 728959 h 6019653"/>
              <a:gd name="connsiteX6493" fmla="*/ 90921 w 7106314"/>
              <a:gd name="connsiteY6493" fmla="*/ 715461 h 6019653"/>
              <a:gd name="connsiteX6494" fmla="*/ 79375 w 7106314"/>
              <a:gd name="connsiteY6494" fmla="*/ 703461 h 6019653"/>
              <a:gd name="connsiteX6495" fmla="*/ 67830 w 7106314"/>
              <a:gd name="connsiteY6495" fmla="*/ 691462 h 6019653"/>
              <a:gd name="connsiteX6496" fmla="*/ 60614 w 7106314"/>
              <a:gd name="connsiteY6496" fmla="*/ 676463 h 6019653"/>
              <a:gd name="connsiteX6497" fmla="*/ 76489 w 7106314"/>
              <a:gd name="connsiteY6497" fmla="*/ 676463 h 6019653"/>
              <a:gd name="connsiteX6498" fmla="*/ 72159 w 7106314"/>
              <a:gd name="connsiteY6498" fmla="*/ 668963 h 6019653"/>
              <a:gd name="connsiteX6499" fmla="*/ 70716 w 7106314"/>
              <a:gd name="connsiteY6499" fmla="*/ 662963 h 6019653"/>
              <a:gd name="connsiteX6500" fmla="*/ 73603 w 7106314"/>
              <a:gd name="connsiteY6500" fmla="*/ 659963 h 6019653"/>
              <a:gd name="connsiteX6501" fmla="*/ 98136 w 7106314"/>
              <a:gd name="connsiteY6501" fmla="*/ 713960 h 6019653"/>
              <a:gd name="connsiteX6502" fmla="*/ 103909 w 7106314"/>
              <a:gd name="connsiteY6502" fmla="*/ 710960 h 6019653"/>
              <a:gd name="connsiteX6503" fmla="*/ 103909 w 7106314"/>
              <a:gd name="connsiteY6503" fmla="*/ 704961 h 6019653"/>
              <a:gd name="connsiteX6504" fmla="*/ 105353 w 7106314"/>
              <a:gd name="connsiteY6504" fmla="*/ 697462 h 6019653"/>
              <a:gd name="connsiteX6505" fmla="*/ 112568 w 7106314"/>
              <a:gd name="connsiteY6505" fmla="*/ 703461 h 6019653"/>
              <a:gd name="connsiteX6506" fmla="*/ 118341 w 7106314"/>
              <a:gd name="connsiteY6506" fmla="*/ 709461 h 6019653"/>
              <a:gd name="connsiteX6507" fmla="*/ 127000 w 7106314"/>
              <a:gd name="connsiteY6507" fmla="*/ 715461 h 6019653"/>
              <a:gd name="connsiteX6508" fmla="*/ 132773 w 7106314"/>
              <a:gd name="connsiteY6508" fmla="*/ 721460 h 6019653"/>
              <a:gd name="connsiteX6509" fmla="*/ 191943 w 7106314"/>
              <a:gd name="connsiteY6509" fmla="*/ 784457 h 6019653"/>
              <a:gd name="connsiteX6510" fmla="*/ 204931 w 7106314"/>
              <a:gd name="connsiteY6510" fmla="*/ 797955 h 6019653"/>
              <a:gd name="connsiteX6511" fmla="*/ 217921 w 7106314"/>
              <a:gd name="connsiteY6511" fmla="*/ 814455 h 6019653"/>
              <a:gd name="connsiteX6512" fmla="*/ 242454 w 7106314"/>
              <a:gd name="connsiteY6512" fmla="*/ 836953 h 6019653"/>
              <a:gd name="connsiteX6513" fmla="*/ 266989 w 7106314"/>
              <a:gd name="connsiteY6513" fmla="*/ 854952 h 6019653"/>
              <a:gd name="connsiteX6514" fmla="*/ 294409 w 7106314"/>
              <a:gd name="connsiteY6514" fmla="*/ 871452 h 6019653"/>
              <a:gd name="connsiteX6515" fmla="*/ 318943 w 7106314"/>
              <a:gd name="connsiteY6515" fmla="*/ 887950 h 6019653"/>
              <a:gd name="connsiteX6516" fmla="*/ 342034 w 7106314"/>
              <a:gd name="connsiteY6516" fmla="*/ 904450 h 6019653"/>
              <a:gd name="connsiteX6517" fmla="*/ 399761 w 7106314"/>
              <a:gd name="connsiteY6517" fmla="*/ 943448 h 6019653"/>
              <a:gd name="connsiteX6518" fmla="*/ 432954 w 7106314"/>
              <a:gd name="connsiteY6518" fmla="*/ 968946 h 6019653"/>
              <a:gd name="connsiteX6519" fmla="*/ 469033 w 7106314"/>
              <a:gd name="connsiteY6519" fmla="*/ 995944 h 6019653"/>
              <a:gd name="connsiteX6520" fmla="*/ 535420 w 7106314"/>
              <a:gd name="connsiteY6520" fmla="*/ 1037942 h 6019653"/>
              <a:gd name="connsiteX6521" fmla="*/ 539749 w 7106314"/>
              <a:gd name="connsiteY6521" fmla="*/ 1040942 h 6019653"/>
              <a:gd name="connsiteX6522" fmla="*/ 542635 w 7106314"/>
              <a:gd name="connsiteY6522" fmla="*/ 1042442 h 6019653"/>
              <a:gd name="connsiteX6523" fmla="*/ 548408 w 7106314"/>
              <a:gd name="connsiteY6523" fmla="*/ 1042442 h 6019653"/>
              <a:gd name="connsiteX6524" fmla="*/ 552738 w 7106314"/>
              <a:gd name="connsiteY6524" fmla="*/ 1042442 h 6019653"/>
              <a:gd name="connsiteX6525" fmla="*/ 557067 w 7106314"/>
              <a:gd name="connsiteY6525" fmla="*/ 1042442 h 6019653"/>
              <a:gd name="connsiteX6526" fmla="*/ 561397 w 7106314"/>
              <a:gd name="connsiteY6526" fmla="*/ 1046942 h 6019653"/>
              <a:gd name="connsiteX6527" fmla="*/ 564283 w 7106314"/>
              <a:gd name="connsiteY6527" fmla="*/ 1048442 h 6019653"/>
              <a:gd name="connsiteX6528" fmla="*/ 578715 w 7106314"/>
              <a:gd name="connsiteY6528" fmla="*/ 1060441 h 6019653"/>
              <a:gd name="connsiteX6529" fmla="*/ 591703 w 7106314"/>
              <a:gd name="connsiteY6529" fmla="*/ 1070940 h 6019653"/>
              <a:gd name="connsiteX6530" fmla="*/ 607579 w 7106314"/>
              <a:gd name="connsiteY6530" fmla="*/ 1078440 h 6019653"/>
              <a:gd name="connsiteX6531" fmla="*/ 611908 w 7106314"/>
              <a:gd name="connsiteY6531" fmla="*/ 1075440 h 6019653"/>
              <a:gd name="connsiteX6532" fmla="*/ 609021 w 7106314"/>
              <a:gd name="connsiteY6532" fmla="*/ 1070940 h 6019653"/>
              <a:gd name="connsiteX6533" fmla="*/ 607579 w 7106314"/>
              <a:gd name="connsiteY6533" fmla="*/ 1066441 h 6019653"/>
              <a:gd name="connsiteX6534" fmla="*/ 603249 w 7106314"/>
              <a:gd name="connsiteY6534" fmla="*/ 1061941 h 6019653"/>
              <a:gd name="connsiteX6535" fmla="*/ 591703 w 7106314"/>
              <a:gd name="connsiteY6535" fmla="*/ 1054442 h 6019653"/>
              <a:gd name="connsiteX6536" fmla="*/ 578715 w 7106314"/>
              <a:gd name="connsiteY6536" fmla="*/ 1046942 h 6019653"/>
              <a:gd name="connsiteX6537" fmla="*/ 564283 w 7106314"/>
              <a:gd name="connsiteY6537" fmla="*/ 1036443 h 6019653"/>
              <a:gd name="connsiteX6538" fmla="*/ 551294 w 7106314"/>
              <a:gd name="connsiteY6538" fmla="*/ 1024443 h 6019653"/>
              <a:gd name="connsiteX6539" fmla="*/ 541192 w 7106314"/>
              <a:gd name="connsiteY6539" fmla="*/ 1009444 h 6019653"/>
              <a:gd name="connsiteX6540" fmla="*/ 535420 w 7106314"/>
              <a:gd name="connsiteY6540" fmla="*/ 1009444 h 6019653"/>
              <a:gd name="connsiteX6541" fmla="*/ 529647 w 7106314"/>
              <a:gd name="connsiteY6541" fmla="*/ 1012444 h 6019653"/>
              <a:gd name="connsiteX6542" fmla="*/ 523874 w 7106314"/>
              <a:gd name="connsiteY6542" fmla="*/ 1009444 h 6019653"/>
              <a:gd name="connsiteX6543" fmla="*/ 518102 w 7106314"/>
              <a:gd name="connsiteY6543" fmla="*/ 1007944 h 6019653"/>
              <a:gd name="connsiteX6544" fmla="*/ 513772 w 7106314"/>
              <a:gd name="connsiteY6544" fmla="*/ 1001944 h 6019653"/>
              <a:gd name="connsiteX6545" fmla="*/ 512329 w 7106314"/>
              <a:gd name="connsiteY6545" fmla="*/ 992945 h 6019653"/>
              <a:gd name="connsiteX6546" fmla="*/ 507999 w 7106314"/>
              <a:gd name="connsiteY6546" fmla="*/ 989945 h 6019653"/>
              <a:gd name="connsiteX6547" fmla="*/ 502226 w 7106314"/>
              <a:gd name="connsiteY6547" fmla="*/ 985445 h 6019653"/>
              <a:gd name="connsiteX6548" fmla="*/ 496453 w 7106314"/>
              <a:gd name="connsiteY6548" fmla="*/ 980945 h 6019653"/>
              <a:gd name="connsiteX6549" fmla="*/ 490681 w 7106314"/>
              <a:gd name="connsiteY6549" fmla="*/ 977945 h 6019653"/>
              <a:gd name="connsiteX6550" fmla="*/ 482022 w 7106314"/>
              <a:gd name="connsiteY6550" fmla="*/ 974946 h 6019653"/>
              <a:gd name="connsiteX6551" fmla="*/ 476249 w 7106314"/>
              <a:gd name="connsiteY6551" fmla="*/ 971946 h 6019653"/>
              <a:gd name="connsiteX6552" fmla="*/ 470476 w 7106314"/>
              <a:gd name="connsiteY6552" fmla="*/ 968946 h 6019653"/>
              <a:gd name="connsiteX6553" fmla="*/ 464703 w 7106314"/>
              <a:gd name="connsiteY6553" fmla="*/ 962946 h 6019653"/>
              <a:gd name="connsiteX6554" fmla="*/ 460374 w 7106314"/>
              <a:gd name="connsiteY6554" fmla="*/ 956947 h 6019653"/>
              <a:gd name="connsiteX6555" fmla="*/ 457488 w 7106314"/>
              <a:gd name="connsiteY6555" fmla="*/ 955447 h 6019653"/>
              <a:gd name="connsiteX6556" fmla="*/ 454602 w 7106314"/>
              <a:gd name="connsiteY6556" fmla="*/ 952447 h 6019653"/>
              <a:gd name="connsiteX6557" fmla="*/ 451715 w 7106314"/>
              <a:gd name="connsiteY6557" fmla="*/ 950947 h 6019653"/>
              <a:gd name="connsiteX6558" fmla="*/ 445943 w 7106314"/>
              <a:gd name="connsiteY6558" fmla="*/ 949447 h 6019653"/>
              <a:gd name="connsiteX6559" fmla="*/ 441613 w 7106314"/>
              <a:gd name="connsiteY6559" fmla="*/ 946448 h 6019653"/>
              <a:gd name="connsiteX6560" fmla="*/ 437284 w 7106314"/>
              <a:gd name="connsiteY6560" fmla="*/ 944947 h 6019653"/>
              <a:gd name="connsiteX6561" fmla="*/ 435840 w 7106314"/>
              <a:gd name="connsiteY6561" fmla="*/ 940448 h 6019653"/>
              <a:gd name="connsiteX6562" fmla="*/ 432954 w 7106314"/>
              <a:gd name="connsiteY6562" fmla="*/ 934448 h 6019653"/>
              <a:gd name="connsiteX6563" fmla="*/ 431511 w 7106314"/>
              <a:gd name="connsiteY6563" fmla="*/ 932948 h 6019653"/>
              <a:gd name="connsiteX6564" fmla="*/ 427181 w 7106314"/>
              <a:gd name="connsiteY6564" fmla="*/ 928449 h 6019653"/>
              <a:gd name="connsiteX6565" fmla="*/ 424295 w 7106314"/>
              <a:gd name="connsiteY6565" fmla="*/ 926948 h 6019653"/>
              <a:gd name="connsiteX6566" fmla="*/ 418522 w 7106314"/>
              <a:gd name="connsiteY6566" fmla="*/ 922449 h 6019653"/>
              <a:gd name="connsiteX6567" fmla="*/ 412749 w 7106314"/>
              <a:gd name="connsiteY6567" fmla="*/ 920949 h 6019653"/>
              <a:gd name="connsiteX6568" fmla="*/ 409863 w 7106314"/>
              <a:gd name="connsiteY6568" fmla="*/ 920949 h 6019653"/>
              <a:gd name="connsiteX6569" fmla="*/ 406976 w 7106314"/>
              <a:gd name="connsiteY6569" fmla="*/ 922449 h 6019653"/>
              <a:gd name="connsiteX6570" fmla="*/ 402647 w 7106314"/>
              <a:gd name="connsiteY6570" fmla="*/ 923948 h 6019653"/>
              <a:gd name="connsiteX6571" fmla="*/ 398317 w 7106314"/>
              <a:gd name="connsiteY6571" fmla="*/ 923948 h 6019653"/>
              <a:gd name="connsiteX6572" fmla="*/ 391102 w 7106314"/>
              <a:gd name="connsiteY6572" fmla="*/ 908949 h 6019653"/>
              <a:gd name="connsiteX6573" fmla="*/ 376670 w 7106314"/>
              <a:gd name="connsiteY6573" fmla="*/ 895451 h 6019653"/>
              <a:gd name="connsiteX6574" fmla="*/ 360795 w 7106314"/>
              <a:gd name="connsiteY6574" fmla="*/ 887950 h 6019653"/>
              <a:gd name="connsiteX6575" fmla="*/ 346363 w 7106314"/>
              <a:gd name="connsiteY6575" fmla="*/ 880451 h 6019653"/>
              <a:gd name="connsiteX6576" fmla="*/ 330488 w 7106314"/>
              <a:gd name="connsiteY6576" fmla="*/ 869951 h 6019653"/>
              <a:gd name="connsiteX6577" fmla="*/ 304512 w 7106314"/>
              <a:gd name="connsiteY6577" fmla="*/ 848953 h 6019653"/>
              <a:gd name="connsiteX6578" fmla="*/ 281420 w 7106314"/>
              <a:gd name="connsiteY6578" fmla="*/ 829454 h 6019653"/>
              <a:gd name="connsiteX6579" fmla="*/ 264102 w 7106314"/>
              <a:gd name="connsiteY6579" fmla="*/ 814455 h 6019653"/>
              <a:gd name="connsiteX6580" fmla="*/ 245340 w 7106314"/>
              <a:gd name="connsiteY6580" fmla="*/ 802456 h 6019653"/>
              <a:gd name="connsiteX6581" fmla="*/ 230909 w 7106314"/>
              <a:gd name="connsiteY6581" fmla="*/ 791956 h 6019653"/>
              <a:gd name="connsiteX6582" fmla="*/ 216477 w 7106314"/>
              <a:gd name="connsiteY6582" fmla="*/ 778457 h 6019653"/>
              <a:gd name="connsiteX6583" fmla="*/ 204931 w 7106314"/>
              <a:gd name="connsiteY6583" fmla="*/ 763458 h 6019653"/>
              <a:gd name="connsiteX6584" fmla="*/ 203489 w 7106314"/>
              <a:gd name="connsiteY6584" fmla="*/ 761958 h 6019653"/>
              <a:gd name="connsiteX6585" fmla="*/ 203489 w 7106314"/>
              <a:gd name="connsiteY6585" fmla="*/ 757458 h 6019653"/>
              <a:gd name="connsiteX6586" fmla="*/ 203489 w 7106314"/>
              <a:gd name="connsiteY6586" fmla="*/ 751459 h 6019653"/>
              <a:gd name="connsiteX6587" fmla="*/ 204931 w 7106314"/>
              <a:gd name="connsiteY6587" fmla="*/ 748459 h 6019653"/>
              <a:gd name="connsiteX6588" fmla="*/ 209261 w 7106314"/>
              <a:gd name="connsiteY6588" fmla="*/ 751459 h 6019653"/>
              <a:gd name="connsiteX6589" fmla="*/ 210704 w 7106314"/>
              <a:gd name="connsiteY6589" fmla="*/ 755958 h 6019653"/>
              <a:gd name="connsiteX6590" fmla="*/ 215034 w 7106314"/>
              <a:gd name="connsiteY6590" fmla="*/ 760458 h 6019653"/>
              <a:gd name="connsiteX6591" fmla="*/ 216477 w 7106314"/>
              <a:gd name="connsiteY6591" fmla="*/ 763458 h 6019653"/>
              <a:gd name="connsiteX6592" fmla="*/ 220807 w 7106314"/>
              <a:gd name="connsiteY6592" fmla="*/ 766458 h 6019653"/>
              <a:gd name="connsiteX6593" fmla="*/ 225136 w 7106314"/>
              <a:gd name="connsiteY6593" fmla="*/ 767957 h 6019653"/>
              <a:gd name="connsiteX6594" fmla="*/ 230909 w 7106314"/>
              <a:gd name="connsiteY6594" fmla="*/ 767957 h 6019653"/>
              <a:gd name="connsiteX6595" fmla="*/ 236682 w 7106314"/>
              <a:gd name="connsiteY6595" fmla="*/ 767957 h 6019653"/>
              <a:gd name="connsiteX6596" fmla="*/ 243898 w 7106314"/>
              <a:gd name="connsiteY6596" fmla="*/ 769458 h 6019653"/>
              <a:gd name="connsiteX6597" fmla="*/ 252557 w 7106314"/>
              <a:gd name="connsiteY6597" fmla="*/ 773957 h 6019653"/>
              <a:gd name="connsiteX6598" fmla="*/ 259772 w 7106314"/>
              <a:gd name="connsiteY6598" fmla="*/ 776957 h 6019653"/>
              <a:gd name="connsiteX6599" fmla="*/ 261216 w 7106314"/>
              <a:gd name="connsiteY6599" fmla="*/ 779957 h 6019653"/>
              <a:gd name="connsiteX6600" fmla="*/ 261216 w 7106314"/>
              <a:gd name="connsiteY6600" fmla="*/ 784457 h 6019653"/>
              <a:gd name="connsiteX6601" fmla="*/ 261216 w 7106314"/>
              <a:gd name="connsiteY6601" fmla="*/ 785956 h 6019653"/>
              <a:gd name="connsiteX6602" fmla="*/ 264102 w 7106314"/>
              <a:gd name="connsiteY6602" fmla="*/ 790456 h 6019653"/>
              <a:gd name="connsiteX6603" fmla="*/ 265545 w 7106314"/>
              <a:gd name="connsiteY6603" fmla="*/ 791956 h 6019653"/>
              <a:gd name="connsiteX6604" fmla="*/ 269875 w 7106314"/>
              <a:gd name="connsiteY6604" fmla="*/ 791956 h 6019653"/>
              <a:gd name="connsiteX6605" fmla="*/ 272761 w 7106314"/>
              <a:gd name="connsiteY6605" fmla="*/ 794956 h 6019653"/>
              <a:gd name="connsiteX6606" fmla="*/ 278534 w 7106314"/>
              <a:gd name="connsiteY6606" fmla="*/ 791956 h 6019653"/>
              <a:gd name="connsiteX6607" fmla="*/ 281420 w 7106314"/>
              <a:gd name="connsiteY6607" fmla="*/ 791956 h 6019653"/>
              <a:gd name="connsiteX6608" fmla="*/ 285749 w 7106314"/>
              <a:gd name="connsiteY6608" fmla="*/ 794956 h 6019653"/>
              <a:gd name="connsiteX6609" fmla="*/ 287193 w 7106314"/>
              <a:gd name="connsiteY6609" fmla="*/ 796456 h 6019653"/>
              <a:gd name="connsiteX6610" fmla="*/ 291522 w 7106314"/>
              <a:gd name="connsiteY6610" fmla="*/ 800955 h 6019653"/>
              <a:gd name="connsiteX6611" fmla="*/ 308841 w 7106314"/>
              <a:gd name="connsiteY6611" fmla="*/ 814455 h 6019653"/>
              <a:gd name="connsiteX6612" fmla="*/ 326158 w 7106314"/>
              <a:gd name="connsiteY6612" fmla="*/ 829454 h 6019653"/>
              <a:gd name="connsiteX6613" fmla="*/ 339147 w 7106314"/>
              <a:gd name="connsiteY6613" fmla="*/ 838454 h 6019653"/>
              <a:gd name="connsiteX6614" fmla="*/ 349249 w 7106314"/>
              <a:gd name="connsiteY6614" fmla="*/ 848953 h 6019653"/>
              <a:gd name="connsiteX6615" fmla="*/ 355022 w 7106314"/>
              <a:gd name="connsiteY6615" fmla="*/ 860952 h 6019653"/>
              <a:gd name="connsiteX6616" fmla="*/ 359352 w 7106314"/>
              <a:gd name="connsiteY6616" fmla="*/ 865452 h 6019653"/>
              <a:gd name="connsiteX6617" fmla="*/ 360795 w 7106314"/>
              <a:gd name="connsiteY6617" fmla="*/ 869951 h 6019653"/>
              <a:gd name="connsiteX6618" fmla="*/ 365125 w 7106314"/>
              <a:gd name="connsiteY6618" fmla="*/ 871452 h 6019653"/>
              <a:gd name="connsiteX6619" fmla="*/ 415635 w 7106314"/>
              <a:gd name="connsiteY6619" fmla="*/ 904450 h 6019653"/>
              <a:gd name="connsiteX6620" fmla="*/ 427181 w 7106314"/>
              <a:gd name="connsiteY6620" fmla="*/ 914949 h 6019653"/>
              <a:gd name="connsiteX6621" fmla="*/ 437284 w 7106314"/>
              <a:gd name="connsiteY6621" fmla="*/ 923948 h 6019653"/>
              <a:gd name="connsiteX6622" fmla="*/ 469033 w 7106314"/>
              <a:gd name="connsiteY6622" fmla="*/ 946448 h 6019653"/>
              <a:gd name="connsiteX6623" fmla="*/ 500783 w 7106314"/>
              <a:gd name="connsiteY6623" fmla="*/ 967446 h 6019653"/>
              <a:gd name="connsiteX6624" fmla="*/ 533976 w 7106314"/>
              <a:gd name="connsiteY6624" fmla="*/ 985445 h 6019653"/>
              <a:gd name="connsiteX6625" fmla="*/ 567170 w 7106314"/>
              <a:gd name="connsiteY6625" fmla="*/ 1007944 h 6019653"/>
              <a:gd name="connsiteX6626" fmla="*/ 600362 w 7106314"/>
              <a:gd name="connsiteY6626" fmla="*/ 1030443 h 6019653"/>
              <a:gd name="connsiteX6627" fmla="*/ 606135 w 7106314"/>
              <a:gd name="connsiteY6627" fmla="*/ 1031942 h 6019653"/>
              <a:gd name="connsiteX6628" fmla="*/ 611908 w 7106314"/>
              <a:gd name="connsiteY6628" fmla="*/ 1031942 h 6019653"/>
              <a:gd name="connsiteX6629" fmla="*/ 630669 w 7106314"/>
              <a:gd name="connsiteY6629" fmla="*/ 1037942 h 6019653"/>
              <a:gd name="connsiteX6630" fmla="*/ 645101 w 7106314"/>
              <a:gd name="connsiteY6630" fmla="*/ 1043942 h 6019653"/>
              <a:gd name="connsiteX6631" fmla="*/ 655203 w 7106314"/>
              <a:gd name="connsiteY6631" fmla="*/ 1052941 h 6019653"/>
              <a:gd name="connsiteX6632" fmla="*/ 663862 w 7106314"/>
              <a:gd name="connsiteY6632" fmla="*/ 1064941 h 6019653"/>
              <a:gd name="connsiteX6633" fmla="*/ 675407 w 7106314"/>
              <a:gd name="connsiteY6633" fmla="*/ 1082940 h 6019653"/>
              <a:gd name="connsiteX6634" fmla="*/ 682624 w 7106314"/>
              <a:gd name="connsiteY6634" fmla="*/ 1078440 h 6019653"/>
              <a:gd name="connsiteX6635" fmla="*/ 684067 w 7106314"/>
              <a:gd name="connsiteY6635" fmla="*/ 1072441 h 6019653"/>
              <a:gd name="connsiteX6636" fmla="*/ 684067 w 7106314"/>
              <a:gd name="connsiteY6636" fmla="*/ 1066441 h 6019653"/>
              <a:gd name="connsiteX6637" fmla="*/ 679737 w 7106314"/>
              <a:gd name="connsiteY6637" fmla="*/ 1058941 h 6019653"/>
              <a:gd name="connsiteX6638" fmla="*/ 650874 w 7106314"/>
              <a:gd name="connsiteY6638" fmla="*/ 1021443 h 6019653"/>
              <a:gd name="connsiteX6639" fmla="*/ 640771 w 7106314"/>
              <a:gd name="connsiteY6639" fmla="*/ 1003444 h 6019653"/>
              <a:gd name="connsiteX6640" fmla="*/ 636442 w 7106314"/>
              <a:gd name="connsiteY6640" fmla="*/ 985445 h 6019653"/>
              <a:gd name="connsiteX6641" fmla="*/ 640771 w 7106314"/>
              <a:gd name="connsiteY6641" fmla="*/ 967446 h 6019653"/>
              <a:gd name="connsiteX6642" fmla="*/ 675407 w 7106314"/>
              <a:gd name="connsiteY6642" fmla="*/ 983945 h 6019653"/>
              <a:gd name="connsiteX6643" fmla="*/ 675407 w 7106314"/>
              <a:gd name="connsiteY6643" fmla="*/ 979446 h 6019653"/>
              <a:gd name="connsiteX6644" fmla="*/ 675407 w 7106314"/>
              <a:gd name="connsiteY6644" fmla="*/ 974946 h 6019653"/>
              <a:gd name="connsiteX6645" fmla="*/ 660976 w 7106314"/>
              <a:gd name="connsiteY6645" fmla="*/ 962946 h 6019653"/>
              <a:gd name="connsiteX6646" fmla="*/ 645101 w 7106314"/>
              <a:gd name="connsiteY6646" fmla="*/ 950947 h 6019653"/>
              <a:gd name="connsiteX6647" fmla="*/ 629226 w 7106314"/>
              <a:gd name="connsiteY6647" fmla="*/ 937448 h 6019653"/>
              <a:gd name="connsiteX6648" fmla="*/ 609021 w 7106314"/>
              <a:gd name="connsiteY6648" fmla="*/ 926948 h 6019653"/>
              <a:gd name="connsiteX6649" fmla="*/ 591703 w 7106314"/>
              <a:gd name="connsiteY6649" fmla="*/ 916449 h 6019653"/>
              <a:gd name="connsiteX6650" fmla="*/ 574385 w 7106314"/>
              <a:gd name="connsiteY6650" fmla="*/ 901450 h 6019653"/>
              <a:gd name="connsiteX6651" fmla="*/ 536862 w 7106314"/>
              <a:gd name="connsiteY6651" fmla="*/ 874452 h 6019653"/>
              <a:gd name="connsiteX6652" fmla="*/ 500783 w 7106314"/>
              <a:gd name="connsiteY6652" fmla="*/ 847453 h 6019653"/>
              <a:gd name="connsiteX6653" fmla="*/ 441613 w 7106314"/>
              <a:gd name="connsiteY6653" fmla="*/ 808455 h 6019653"/>
              <a:gd name="connsiteX6654" fmla="*/ 385329 w 7106314"/>
              <a:gd name="connsiteY6654" fmla="*/ 772457 h 6019653"/>
              <a:gd name="connsiteX6655" fmla="*/ 369454 w 7106314"/>
              <a:gd name="connsiteY6655" fmla="*/ 761958 h 6019653"/>
              <a:gd name="connsiteX6656" fmla="*/ 352136 w 7106314"/>
              <a:gd name="connsiteY6656" fmla="*/ 754458 h 6019653"/>
              <a:gd name="connsiteX6657" fmla="*/ 331931 w 7106314"/>
              <a:gd name="connsiteY6657" fmla="*/ 748459 h 6019653"/>
              <a:gd name="connsiteX6658" fmla="*/ 324716 w 7106314"/>
              <a:gd name="connsiteY6658" fmla="*/ 748459 h 6019653"/>
              <a:gd name="connsiteX6659" fmla="*/ 318943 w 7106314"/>
              <a:gd name="connsiteY6659" fmla="*/ 743959 h 6019653"/>
              <a:gd name="connsiteX6660" fmla="*/ 310284 w 7106314"/>
              <a:gd name="connsiteY6660" fmla="*/ 739459 h 6019653"/>
              <a:gd name="connsiteX6661" fmla="*/ 304512 w 7106314"/>
              <a:gd name="connsiteY6661" fmla="*/ 734959 h 6019653"/>
              <a:gd name="connsiteX6662" fmla="*/ 285749 w 7106314"/>
              <a:gd name="connsiteY6662" fmla="*/ 725960 h 6019653"/>
              <a:gd name="connsiteX6663" fmla="*/ 264102 w 7106314"/>
              <a:gd name="connsiteY6663" fmla="*/ 716960 h 6019653"/>
              <a:gd name="connsiteX6664" fmla="*/ 248227 w 7106314"/>
              <a:gd name="connsiteY6664" fmla="*/ 709461 h 6019653"/>
              <a:gd name="connsiteX6665" fmla="*/ 236682 w 7106314"/>
              <a:gd name="connsiteY6665" fmla="*/ 698961 h 6019653"/>
              <a:gd name="connsiteX6666" fmla="*/ 222250 w 7106314"/>
              <a:gd name="connsiteY6666" fmla="*/ 686962 h 6019653"/>
              <a:gd name="connsiteX6667" fmla="*/ 170295 w 7106314"/>
              <a:gd name="connsiteY6667" fmla="*/ 650964 h 6019653"/>
              <a:gd name="connsiteX6668" fmla="*/ 118341 w 7106314"/>
              <a:gd name="connsiteY6668" fmla="*/ 608966 h 6019653"/>
              <a:gd name="connsiteX6669" fmla="*/ 116899 w 7106314"/>
              <a:gd name="connsiteY6669" fmla="*/ 607467 h 6019653"/>
              <a:gd name="connsiteX6670" fmla="*/ 115454 w 7106314"/>
              <a:gd name="connsiteY6670" fmla="*/ 602966 h 6019653"/>
              <a:gd name="connsiteX6671" fmla="*/ 112568 w 7106314"/>
              <a:gd name="connsiteY6671" fmla="*/ 601467 h 6019653"/>
              <a:gd name="connsiteX6672" fmla="*/ 112568 w 7106314"/>
              <a:gd name="connsiteY6672" fmla="*/ 589468 h 6019653"/>
              <a:gd name="connsiteX6673" fmla="*/ 105353 w 7106314"/>
              <a:gd name="connsiteY6673" fmla="*/ 578968 h 6019653"/>
              <a:gd name="connsiteX6674" fmla="*/ 95250 w 7106314"/>
              <a:gd name="connsiteY6674" fmla="*/ 572968 h 6019653"/>
              <a:gd name="connsiteX6675" fmla="*/ 85148 w 7106314"/>
              <a:gd name="connsiteY6675" fmla="*/ 568469 h 6019653"/>
              <a:gd name="connsiteX6676" fmla="*/ 77932 w 7106314"/>
              <a:gd name="connsiteY6676" fmla="*/ 565469 h 6019653"/>
              <a:gd name="connsiteX6677" fmla="*/ 70716 w 7106314"/>
              <a:gd name="connsiteY6677" fmla="*/ 559469 h 6019653"/>
              <a:gd name="connsiteX6678" fmla="*/ 62057 w 7106314"/>
              <a:gd name="connsiteY6678" fmla="*/ 554969 h 6019653"/>
              <a:gd name="connsiteX6679" fmla="*/ 56285 w 7106314"/>
              <a:gd name="connsiteY6679" fmla="*/ 545970 h 6019653"/>
              <a:gd name="connsiteX6680" fmla="*/ 49068 w 7106314"/>
              <a:gd name="connsiteY6680" fmla="*/ 542970 h 6019653"/>
              <a:gd name="connsiteX6681" fmla="*/ 43296 w 7106314"/>
              <a:gd name="connsiteY6681" fmla="*/ 536970 h 6019653"/>
              <a:gd name="connsiteX6682" fmla="*/ 33194 w 7106314"/>
              <a:gd name="connsiteY6682" fmla="*/ 532471 h 6019653"/>
              <a:gd name="connsiteX6683" fmla="*/ 24535 w 7106314"/>
              <a:gd name="connsiteY6683" fmla="*/ 527971 h 6019653"/>
              <a:gd name="connsiteX6684" fmla="*/ 0 w 7106314"/>
              <a:gd name="connsiteY6684" fmla="*/ 514472 h 6019653"/>
              <a:gd name="connsiteX6685" fmla="*/ 2887 w 7106314"/>
              <a:gd name="connsiteY6685" fmla="*/ 508472 h 6019653"/>
              <a:gd name="connsiteX6686" fmla="*/ 57727 w 7106314"/>
              <a:gd name="connsiteY6686" fmla="*/ 536970 h 6019653"/>
              <a:gd name="connsiteX6687" fmla="*/ 112568 w 7106314"/>
              <a:gd name="connsiteY6687" fmla="*/ 565469 h 6019653"/>
              <a:gd name="connsiteX6688" fmla="*/ 148648 w 7106314"/>
              <a:gd name="connsiteY6688" fmla="*/ 584967 h 6019653"/>
              <a:gd name="connsiteX6689" fmla="*/ 181841 w 7106314"/>
              <a:gd name="connsiteY6689" fmla="*/ 605966 h 6019653"/>
              <a:gd name="connsiteX6690" fmla="*/ 217921 w 7106314"/>
              <a:gd name="connsiteY6690" fmla="*/ 623965 h 6019653"/>
              <a:gd name="connsiteX6691" fmla="*/ 222250 w 7106314"/>
              <a:gd name="connsiteY6691" fmla="*/ 617966 h 6019653"/>
              <a:gd name="connsiteX6692" fmla="*/ 145762 w 7106314"/>
              <a:gd name="connsiteY6692" fmla="*/ 559469 h 6019653"/>
              <a:gd name="connsiteX6693" fmla="*/ 150091 w 7106314"/>
              <a:gd name="connsiteY6693" fmla="*/ 554969 h 6019653"/>
              <a:gd name="connsiteX6694" fmla="*/ 178955 w 7106314"/>
              <a:gd name="connsiteY6694" fmla="*/ 566968 h 6019653"/>
              <a:gd name="connsiteX6695" fmla="*/ 204931 w 7106314"/>
              <a:gd name="connsiteY6695" fmla="*/ 583468 h 6019653"/>
              <a:gd name="connsiteX6696" fmla="*/ 216477 w 7106314"/>
              <a:gd name="connsiteY6696" fmla="*/ 590967 h 6019653"/>
              <a:gd name="connsiteX6697" fmla="*/ 228022 w 7106314"/>
              <a:gd name="connsiteY6697" fmla="*/ 596967 h 6019653"/>
              <a:gd name="connsiteX6698" fmla="*/ 232352 w 7106314"/>
              <a:gd name="connsiteY6698" fmla="*/ 599967 h 6019653"/>
              <a:gd name="connsiteX6699" fmla="*/ 236682 w 7106314"/>
              <a:gd name="connsiteY6699" fmla="*/ 601467 h 6019653"/>
              <a:gd name="connsiteX6700" fmla="*/ 238125 w 7106314"/>
              <a:gd name="connsiteY6700" fmla="*/ 602966 h 6019653"/>
              <a:gd name="connsiteX6701" fmla="*/ 242454 w 7106314"/>
              <a:gd name="connsiteY6701" fmla="*/ 607467 h 6019653"/>
              <a:gd name="connsiteX6702" fmla="*/ 242454 w 7106314"/>
              <a:gd name="connsiteY6702" fmla="*/ 613466 h 6019653"/>
              <a:gd name="connsiteX6703" fmla="*/ 243898 w 7106314"/>
              <a:gd name="connsiteY6703" fmla="*/ 614966 h 6019653"/>
              <a:gd name="connsiteX6704" fmla="*/ 248227 w 7106314"/>
              <a:gd name="connsiteY6704" fmla="*/ 617966 h 6019653"/>
              <a:gd name="connsiteX6705" fmla="*/ 252557 w 7106314"/>
              <a:gd name="connsiteY6705" fmla="*/ 622466 h 6019653"/>
              <a:gd name="connsiteX6706" fmla="*/ 254000 w 7106314"/>
              <a:gd name="connsiteY6706" fmla="*/ 623965 h 6019653"/>
              <a:gd name="connsiteX6707" fmla="*/ 297295 w 7106314"/>
              <a:gd name="connsiteY6707" fmla="*/ 650964 h 6019653"/>
              <a:gd name="connsiteX6708" fmla="*/ 339147 w 7106314"/>
              <a:gd name="connsiteY6708" fmla="*/ 676463 h 6019653"/>
              <a:gd name="connsiteX6709" fmla="*/ 379556 w 7106314"/>
              <a:gd name="connsiteY6709" fmla="*/ 709461 h 6019653"/>
              <a:gd name="connsiteX6710" fmla="*/ 382443 w 7106314"/>
              <a:gd name="connsiteY6710" fmla="*/ 713960 h 6019653"/>
              <a:gd name="connsiteX6711" fmla="*/ 388216 w 7106314"/>
              <a:gd name="connsiteY6711" fmla="*/ 715461 h 6019653"/>
              <a:gd name="connsiteX6712" fmla="*/ 393988 w 7106314"/>
              <a:gd name="connsiteY6712" fmla="*/ 716960 h 6019653"/>
              <a:gd name="connsiteX6713" fmla="*/ 398317 w 7106314"/>
              <a:gd name="connsiteY6713" fmla="*/ 709461 h 6019653"/>
              <a:gd name="connsiteX6714" fmla="*/ 402647 w 7106314"/>
              <a:gd name="connsiteY6714" fmla="*/ 700461 h 6019653"/>
              <a:gd name="connsiteX6715" fmla="*/ 391102 w 7106314"/>
              <a:gd name="connsiteY6715" fmla="*/ 694462 h 6019653"/>
              <a:gd name="connsiteX6716" fmla="*/ 385329 w 7106314"/>
              <a:gd name="connsiteY6716" fmla="*/ 685462 h 6019653"/>
              <a:gd name="connsiteX6717" fmla="*/ 382443 w 7106314"/>
              <a:gd name="connsiteY6717" fmla="*/ 674962 h 6019653"/>
              <a:gd name="connsiteX6718" fmla="*/ 379556 w 7106314"/>
              <a:gd name="connsiteY6718" fmla="*/ 664463 h 6019653"/>
              <a:gd name="connsiteX6719" fmla="*/ 372340 w 7106314"/>
              <a:gd name="connsiteY6719" fmla="*/ 656963 h 6019653"/>
              <a:gd name="connsiteX6720" fmla="*/ 379556 w 7106314"/>
              <a:gd name="connsiteY6720" fmla="*/ 643465 h 6019653"/>
              <a:gd name="connsiteX6721" fmla="*/ 382443 w 7106314"/>
              <a:gd name="connsiteY6721" fmla="*/ 631465 h 6019653"/>
              <a:gd name="connsiteX6722" fmla="*/ 391102 w 7106314"/>
              <a:gd name="connsiteY6722" fmla="*/ 629965 h 6019653"/>
              <a:gd name="connsiteX6723" fmla="*/ 399761 w 7106314"/>
              <a:gd name="connsiteY6723" fmla="*/ 629965 h 6019653"/>
              <a:gd name="connsiteX6724" fmla="*/ 399761 w 7106314"/>
              <a:gd name="connsiteY6724" fmla="*/ 635965 h 6019653"/>
              <a:gd name="connsiteX6725" fmla="*/ 402647 w 7106314"/>
              <a:gd name="connsiteY6725" fmla="*/ 641964 h 6019653"/>
              <a:gd name="connsiteX6726" fmla="*/ 402647 w 7106314"/>
              <a:gd name="connsiteY6726" fmla="*/ 646464 h 6019653"/>
              <a:gd name="connsiteX6727" fmla="*/ 402647 w 7106314"/>
              <a:gd name="connsiteY6727" fmla="*/ 650964 h 6019653"/>
              <a:gd name="connsiteX6728" fmla="*/ 404090 w 7106314"/>
              <a:gd name="connsiteY6728" fmla="*/ 653964 h 6019653"/>
              <a:gd name="connsiteX6729" fmla="*/ 424295 w 7106314"/>
              <a:gd name="connsiteY6729" fmla="*/ 682462 h 6019653"/>
              <a:gd name="connsiteX6730" fmla="*/ 447385 w 7106314"/>
              <a:gd name="connsiteY6730" fmla="*/ 706461 h 6019653"/>
              <a:gd name="connsiteX6731" fmla="*/ 474806 w 7106314"/>
              <a:gd name="connsiteY6731" fmla="*/ 728959 h 6019653"/>
              <a:gd name="connsiteX6732" fmla="*/ 484908 w 7106314"/>
              <a:gd name="connsiteY6732" fmla="*/ 734959 h 6019653"/>
              <a:gd name="connsiteX6733" fmla="*/ 493567 w 7106314"/>
              <a:gd name="connsiteY6733" fmla="*/ 740959 h 6019653"/>
              <a:gd name="connsiteX6734" fmla="*/ 500783 w 7106314"/>
              <a:gd name="connsiteY6734" fmla="*/ 745459 h 6019653"/>
              <a:gd name="connsiteX6735" fmla="*/ 506556 w 7106314"/>
              <a:gd name="connsiteY6735" fmla="*/ 748459 h 6019653"/>
              <a:gd name="connsiteX6736" fmla="*/ 513772 w 7106314"/>
              <a:gd name="connsiteY6736" fmla="*/ 748459 h 6019653"/>
              <a:gd name="connsiteX6737" fmla="*/ 476249 w 7106314"/>
              <a:gd name="connsiteY6737" fmla="*/ 703461 h 6019653"/>
              <a:gd name="connsiteX6738" fmla="*/ 480579 w 7106314"/>
              <a:gd name="connsiteY6738" fmla="*/ 703461 h 6019653"/>
              <a:gd name="connsiteX6739" fmla="*/ 486352 w 7106314"/>
              <a:gd name="connsiteY6739" fmla="*/ 703461 h 6019653"/>
              <a:gd name="connsiteX6740" fmla="*/ 490681 w 7106314"/>
              <a:gd name="connsiteY6740" fmla="*/ 704961 h 6019653"/>
              <a:gd name="connsiteX6741" fmla="*/ 536862 w 7106314"/>
              <a:gd name="connsiteY6741" fmla="*/ 727460 h 6019653"/>
              <a:gd name="connsiteX6742" fmla="*/ 541192 w 7106314"/>
              <a:gd name="connsiteY6742" fmla="*/ 728959 h 6019653"/>
              <a:gd name="connsiteX6743" fmla="*/ 545521 w 7106314"/>
              <a:gd name="connsiteY6743" fmla="*/ 728959 h 6019653"/>
              <a:gd name="connsiteX6744" fmla="*/ 551294 w 7106314"/>
              <a:gd name="connsiteY6744" fmla="*/ 727460 h 6019653"/>
              <a:gd name="connsiteX6745" fmla="*/ 558510 w 7106314"/>
              <a:gd name="connsiteY6745" fmla="*/ 725960 h 6019653"/>
              <a:gd name="connsiteX6746" fmla="*/ 557067 w 7106314"/>
              <a:gd name="connsiteY6746" fmla="*/ 721460 h 6019653"/>
              <a:gd name="connsiteX6747" fmla="*/ 557067 w 7106314"/>
              <a:gd name="connsiteY6747" fmla="*/ 716960 h 6019653"/>
              <a:gd name="connsiteX6748" fmla="*/ 554181 w 7106314"/>
              <a:gd name="connsiteY6748" fmla="*/ 713960 h 6019653"/>
              <a:gd name="connsiteX6749" fmla="*/ 552738 w 7106314"/>
              <a:gd name="connsiteY6749" fmla="*/ 709461 h 6019653"/>
              <a:gd name="connsiteX6750" fmla="*/ 548408 w 7106314"/>
              <a:gd name="connsiteY6750" fmla="*/ 704961 h 6019653"/>
              <a:gd name="connsiteX6751" fmla="*/ 545521 w 7106314"/>
              <a:gd name="connsiteY6751" fmla="*/ 703461 h 6019653"/>
              <a:gd name="connsiteX6752" fmla="*/ 541192 w 7106314"/>
              <a:gd name="connsiteY6752" fmla="*/ 698961 h 6019653"/>
              <a:gd name="connsiteX6753" fmla="*/ 539749 w 7106314"/>
              <a:gd name="connsiteY6753" fmla="*/ 694462 h 6019653"/>
              <a:gd name="connsiteX6754" fmla="*/ 536862 w 7106314"/>
              <a:gd name="connsiteY6754" fmla="*/ 691462 h 6019653"/>
              <a:gd name="connsiteX6755" fmla="*/ 531090 w 7106314"/>
              <a:gd name="connsiteY6755" fmla="*/ 674962 h 6019653"/>
              <a:gd name="connsiteX6756" fmla="*/ 523874 w 7106314"/>
              <a:gd name="connsiteY6756" fmla="*/ 662963 h 6019653"/>
              <a:gd name="connsiteX6757" fmla="*/ 512329 w 7106314"/>
              <a:gd name="connsiteY6757" fmla="*/ 652464 h 6019653"/>
              <a:gd name="connsiteX6758" fmla="*/ 497897 w 7106314"/>
              <a:gd name="connsiteY6758" fmla="*/ 643465 h 6019653"/>
              <a:gd name="connsiteX6759" fmla="*/ 492125 w 7106314"/>
              <a:gd name="connsiteY6759" fmla="*/ 637465 h 6019653"/>
              <a:gd name="connsiteX6760" fmla="*/ 486352 w 7106314"/>
              <a:gd name="connsiteY6760" fmla="*/ 631465 h 6019653"/>
              <a:gd name="connsiteX6761" fmla="*/ 512329 w 7106314"/>
              <a:gd name="connsiteY6761" fmla="*/ 641964 h 6019653"/>
              <a:gd name="connsiteX6762" fmla="*/ 536862 w 7106314"/>
              <a:gd name="connsiteY6762" fmla="*/ 658464 h 6019653"/>
              <a:gd name="connsiteX6763" fmla="*/ 557067 w 7106314"/>
              <a:gd name="connsiteY6763" fmla="*/ 671963 h 6019653"/>
              <a:gd name="connsiteX6764" fmla="*/ 578715 w 7106314"/>
              <a:gd name="connsiteY6764" fmla="*/ 682462 h 6019653"/>
              <a:gd name="connsiteX6765" fmla="*/ 603249 w 7106314"/>
              <a:gd name="connsiteY6765" fmla="*/ 685462 h 6019653"/>
              <a:gd name="connsiteX6766" fmla="*/ 607579 w 7106314"/>
              <a:gd name="connsiteY6766" fmla="*/ 685462 h 6019653"/>
              <a:gd name="connsiteX6767" fmla="*/ 611908 w 7106314"/>
              <a:gd name="connsiteY6767" fmla="*/ 682462 h 6019653"/>
              <a:gd name="connsiteX6768" fmla="*/ 617680 w 7106314"/>
              <a:gd name="connsiteY6768" fmla="*/ 682462 h 6019653"/>
              <a:gd name="connsiteX6769" fmla="*/ 613351 w 7106314"/>
              <a:gd name="connsiteY6769" fmla="*/ 674962 h 6019653"/>
              <a:gd name="connsiteX6770" fmla="*/ 607579 w 7106314"/>
              <a:gd name="connsiteY6770" fmla="*/ 665963 h 6019653"/>
              <a:gd name="connsiteX6771" fmla="*/ 603249 w 7106314"/>
              <a:gd name="connsiteY6771" fmla="*/ 658464 h 6019653"/>
              <a:gd name="connsiteX6772" fmla="*/ 622010 w 7106314"/>
              <a:gd name="connsiteY6772" fmla="*/ 656963 h 6019653"/>
              <a:gd name="connsiteX6773" fmla="*/ 639328 w 7106314"/>
              <a:gd name="connsiteY6773" fmla="*/ 656963 h 6019653"/>
              <a:gd name="connsiteX6774" fmla="*/ 639328 w 7106314"/>
              <a:gd name="connsiteY6774" fmla="*/ 652464 h 6019653"/>
              <a:gd name="connsiteX6775" fmla="*/ 636442 w 7106314"/>
              <a:gd name="connsiteY6775" fmla="*/ 646464 h 6019653"/>
              <a:gd name="connsiteX6776" fmla="*/ 636442 w 7106314"/>
              <a:gd name="connsiteY6776" fmla="*/ 640465 h 6019653"/>
              <a:gd name="connsiteX6777" fmla="*/ 655203 w 7106314"/>
              <a:gd name="connsiteY6777" fmla="*/ 641964 h 6019653"/>
              <a:gd name="connsiteX6778" fmla="*/ 673965 w 7106314"/>
              <a:gd name="connsiteY6778" fmla="*/ 646464 h 6019653"/>
              <a:gd name="connsiteX6779" fmla="*/ 669635 w 7106314"/>
              <a:gd name="connsiteY6779" fmla="*/ 640465 h 6019653"/>
              <a:gd name="connsiteX6780" fmla="*/ 666748 w 7106314"/>
              <a:gd name="connsiteY6780" fmla="*/ 634465 h 6019653"/>
              <a:gd name="connsiteX6781" fmla="*/ 663862 w 7106314"/>
              <a:gd name="connsiteY6781" fmla="*/ 631465 h 6019653"/>
              <a:gd name="connsiteX6782" fmla="*/ 650874 w 7106314"/>
              <a:gd name="connsiteY6782" fmla="*/ 614966 h 6019653"/>
              <a:gd name="connsiteX6783" fmla="*/ 640771 w 7106314"/>
              <a:gd name="connsiteY6783" fmla="*/ 593967 h 6019653"/>
              <a:gd name="connsiteX6784" fmla="*/ 639328 w 7106314"/>
              <a:gd name="connsiteY6784" fmla="*/ 574468 h 6019653"/>
              <a:gd name="connsiteX6785" fmla="*/ 642215 w 7106314"/>
              <a:gd name="connsiteY6785" fmla="*/ 559469 h 6019653"/>
              <a:gd name="connsiteX6786" fmla="*/ 656647 w 7106314"/>
              <a:gd name="connsiteY6786" fmla="*/ 530970 h 6019653"/>
              <a:gd name="connsiteX6787" fmla="*/ 672521 w 7106314"/>
              <a:gd name="connsiteY6787" fmla="*/ 509972 h 6019653"/>
              <a:gd name="connsiteX6788" fmla="*/ 695612 w 7106314"/>
              <a:gd name="connsiteY6788" fmla="*/ 491973 h 6019653"/>
              <a:gd name="connsiteX6789" fmla="*/ 702828 w 7106314"/>
              <a:gd name="connsiteY6789" fmla="*/ 490473 h 6019653"/>
              <a:gd name="connsiteX6790" fmla="*/ 712930 w 7106314"/>
              <a:gd name="connsiteY6790" fmla="*/ 485973 h 6019653"/>
              <a:gd name="connsiteX6791" fmla="*/ 746124 w 7106314"/>
              <a:gd name="connsiteY6791" fmla="*/ 475474 h 6019653"/>
              <a:gd name="connsiteX6792" fmla="*/ 754783 w 7106314"/>
              <a:gd name="connsiteY6792" fmla="*/ 475474 h 6019653"/>
              <a:gd name="connsiteX6793" fmla="*/ 761998 w 7106314"/>
              <a:gd name="connsiteY6793" fmla="*/ 470974 h 6019653"/>
              <a:gd name="connsiteX6794" fmla="*/ 769214 w 7106314"/>
              <a:gd name="connsiteY6794" fmla="*/ 469474 h 6019653"/>
              <a:gd name="connsiteX6795" fmla="*/ 767771 w 7106314"/>
              <a:gd name="connsiteY6795" fmla="*/ 475474 h 6019653"/>
              <a:gd name="connsiteX6796" fmla="*/ 766328 w 7106314"/>
              <a:gd name="connsiteY6796" fmla="*/ 481474 h 6019653"/>
              <a:gd name="connsiteX6797" fmla="*/ 763442 w 7106314"/>
              <a:gd name="connsiteY6797" fmla="*/ 485973 h 6019653"/>
              <a:gd name="connsiteX6798" fmla="*/ 773544 w 7106314"/>
              <a:gd name="connsiteY6798" fmla="*/ 482973 h 6019653"/>
              <a:gd name="connsiteX6799" fmla="*/ 779316 w 7106314"/>
              <a:gd name="connsiteY6799" fmla="*/ 481474 h 6019653"/>
              <a:gd name="connsiteX6800" fmla="*/ 783646 w 7106314"/>
              <a:gd name="connsiteY6800" fmla="*/ 476973 h 6019653"/>
              <a:gd name="connsiteX6801" fmla="*/ 787975 w 7106314"/>
              <a:gd name="connsiteY6801" fmla="*/ 470974 h 6019653"/>
              <a:gd name="connsiteX6802" fmla="*/ 789419 w 7106314"/>
              <a:gd name="connsiteY6802" fmla="*/ 463475 h 6019653"/>
              <a:gd name="connsiteX6803" fmla="*/ 789419 w 7106314"/>
              <a:gd name="connsiteY6803" fmla="*/ 452975 h 6019653"/>
              <a:gd name="connsiteX6804" fmla="*/ 793748 w 7106314"/>
              <a:gd name="connsiteY6804" fmla="*/ 451475 h 6019653"/>
              <a:gd name="connsiteX6805" fmla="*/ 796634 w 7106314"/>
              <a:gd name="connsiteY6805" fmla="*/ 448476 h 6019653"/>
              <a:gd name="connsiteX6806" fmla="*/ 800964 w 7106314"/>
              <a:gd name="connsiteY6806" fmla="*/ 448476 h 6019653"/>
              <a:gd name="connsiteX6807" fmla="*/ 805293 w 7106314"/>
              <a:gd name="connsiteY6807" fmla="*/ 446975 h 6019653"/>
              <a:gd name="connsiteX6808" fmla="*/ 806737 w 7106314"/>
              <a:gd name="connsiteY6808" fmla="*/ 445476 h 6019653"/>
              <a:gd name="connsiteX6809" fmla="*/ 811066 w 7106314"/>
              <a:gd name="connsiteY6809" fmla="*/ 440975 h 6019653"/>
              <a:gd name="connsiteX6810" fmla="*/ 811066 w 7106314"/>
              <a:gd name="connsiteY6810" fmla="*/ 434976 h 6019653"/>
              <a:gd name="connsiteX6811" fmla="*/ 812510 w 7106314"/>
              <a:gd name="connsiteY6811" fmla="*/ 434976 h 6019653"/>
              <a:gd name="connsiteX6812" fmla="*/ 816839 w 7106314"/>
              <a:gd name="connsiteY6812" fmla="*/ 433476 h 6019653"/>
              <a:gd name="connsiteX6813" fmla="*/ 821169 w 7106314"/>
              <a:gd name="connsiteY6813" fmla="*/ 433476 h 6019653"/>
              <a:gd name="connsiteX6814" fmla="*/ 824055 w 7106314"/>
              <a:gd name="connsiteY6814" fmla="*/ 430476 h 6019653"/>
              <a:gd name="connsiteX6815" fmla="*/ 842816 w 7106314"/>
              <a:gd name="connsiteY6815" fmla="*/ 424477 h 6019653"/>
              <a:gd name="connsiteX6816" fmla="*/ 855805 w 7106314"/>
              <a:gd name="connsiteY6816" fmla="*/ 412477 h 6019653"/>
              <a:gd name="connsiteX6817" fmla="*/ 865907 w 7106314"/>
              <a:gd name="connsiteY6817" fmla="*/ 395978 h 6019653"/>
              <a:gd name="connsiteX6818" fmla="*/ 851475 w 7106314"/>
              <a:gd name="connsiteY6818" fmla="*/ 370480 h 6019653"/>
              <a:gd name="connsiteX6819" fmla="*/ 845702 w 7106314"/>
              <a:gd name="connsiteY6819" fmla="*/ 341981 h 6019653"/>
              <a:gd name="connsiteX6820" fmla="*/ 844260 w 7106314"/>
              <a:gd name="connsiteY6820" fmla="*/ 335981 h 6019653"/>
              <a:gd name="connsiteX6821" fmla="*/ 839930 w 7106314"/>
              <a:gd name="connsiteY6821" fmla="*/ 326982 h 6019653"/>
              <a:gd name="connsiteX6822" fmla="*/ 837043 w 7106314"/>
              <a:gd name="connsiteY6822" fmla="*/ 320982 h 6019653"/>
              <a:gd name="connsiteX6823" fmla="*/ 832714 w 7106314"/>
              <a:gd name="connsiteY6823" fmla="*/ 314983 h 6019653"/>
              <a:gd name="connsiteX6824" fmla="*/ 829828 w 7106314"/>
              <a:gd name="connsiteY6824" fmla="*/ 307483 h 6019653"/>
              <a:gd name="connsiteX6825" fmla="*/ 829828 w 7106314"/>
              <a:gd name="connsiteY6825" fmla="*/ 302983 h 6019653"/>
              <a:gd name="connsiteX6826" fmla="*/ 832714 w 7106314"/>
              <a:gd name="connsiteY6826" fmla="*/ 296984 h 6019653"/>
              <a:gd name="connsiteX6827" fmla="*/ 838487 w 7106314"/>
              <a:gd name="connsiteY6827" fmla="*/ 293984 h 6019653"/>
              <a:gd name="connsiteX6828" fmla="*/ 844260 w 7106314"/>
              <a:gd name="connsiteY6828" fmla="*/ 292484 h 6019653"/>
              <a:gd name="connsiteX6829" fmla="*/ 855805 w 7106314"/>
              <a:gd name="connsiteY6829" fmla="*/ 292484 h 6019653"/>
              <a:gd name="connsiteX6830" fmla="*/ 865907 w 7106314"/>
              <a:gd name="connsiteY6830" fmla="*/ 292484 h 6019653"/>
              <a:gd name="connsiteX6831" fmla="*/ 870237 w 7106314"/>
              <a:gd name="connsiteY6831" fmla="*/ 292484 h 6019653"/>
              <a:gd name="connsiteX6832" fmla="*/ 873123 w 7106314"/>
              <a:gd name="connsiteY6832" fmla="*/ 293984 h 6019653"/>
              <a:gd name="connsiteX6833" fmla="*/ 876010 w 7106314"/>
              <a:gd name="connsiteY6833" fmla="*/ 293984 h 6019653"/>
              <a:gd name="connsiteX6834" fmla="*/ 877452 w 7106314"/>
              <a:gd name="connsiteY6834" fmla="*/ 296984 h 6019653"/>
              <a:gd name="connsiteX6835" fmla="*/ 890441 w 7106314"/>
              <a:gd name="connsiteY6835" fmla="*/ 314983 h 6019653"/>
              <a:gd name="connsiteX6836" fmla="*/ 909202 w 7106314"/>
              <a:gd name="connsiteY6836" fmla="*/ 326982 h 6019653"/>
              <a:gd name="connsiteX6837" fmla="*/ 926520 w 7106314"/>
              <a:gd name="connsiteY6837" fmla="*/ 337482 h 6019653"/>
              <a:gd name="connsiteX6838" fmla="*/ 943839 w 7106314"/>
              <a:gd name="connsiteY6838" fmla="*/ 349481 h 6019653"/>
              <a:gd name="connsiteX6839" fmla="*/ 965487 w 7106314"/>
              <a:gd name="connsiteY6839" fmla="*/ 364480 h 6019653"/>
              <a:gd name="connsiteX6840" fmla="*/ 988577 w 7106314"/>
              <a:gd name="connsiteY6840" fmla="*/ 376480 h 6019653"/>
              <a:gd name="connsiteX6841" fmla="*/ 1011668 w 7106314"/>
              <a:gd name="connsiteY6841" fmla="*/ 388479 h 6019653"/>
              <a:gd name="connsiteX6842" fmla="*/ 1020327 w 7106314"/>
              <a:gd name="connsiteY6842" fmla="*/ 394479 h 6019653"/>
              <a:gd name="connsiteX6843" fmla="*/ 1027543 w 7106314"/>
              <a:gd name="connsiteY6843" fmla="*/ 400478 h 6019653"/>
              <a:gd name="connsiteX6844" fmla="*/ 1052077 w 7106314"/>
              <a:gd name="connsiteY6844" fmla="*/ 413977 h 6019653"/>
              <a:gd name="connsiteX6845" fmla="*/ 1075168 w 7106314"/>
              <a:gd name="connsiteY6845" fmla="*/ 418477 h 6019653"/>
              <a:gd name="connsiteX6846" fmla="*/ 1099702 w 7106314"/>
              <a:gd name="connsiteY6846" fmla="*/ 412477 h 6019653"/>
              <a:gd name="connsiteX6847" fmla="*/ 1105474 w 7106314"/>
              <a:gd name="connsiteY6847" fmla="*/ 410977 h 6019653"/>
              <a:gd name="connsiteX6848" fmla="*/ 1114133 w 7106314"/>
              <a:gd name="connsiteY6848" fmla="*/ 410977 h 6019653"/>
              <a:gd name="connsiteX6849" fmla="*/ 1119906 w 7106314"/>
              <a:gd name="connsiteY6849" fmla="*/ 407977 h 6019653"/>
              <a:gd name="connsiteX6850" fmla="*/ 1124236 w 7106314"/>
              <a:gd name="connsiteY6850" fmla="*/ 407977 h 6019653"/>
              <a:gd name="connsiteX6851" fmla="*/ 1125679 w 7106314"/>
              <a:gd name="connsiteY6851" fmla="*/ 407977 h 6019653"/>
              <a:gd name="connsiteX6852" fmla="*/ 1130009 w 7106314"/>
              <a:gd name="connsiteY6852" fmla="*/ 407977 h 6019653"/>
              <a:gd name="connsiteX6853" fmla="*/ 1131452 w 7106314"/>
              <a:gd name="connsiteY6853" fmla="*/ 407977 h 6019653"/>
              <a:gd name="connsiteX6854" fmla="*/ 1141554 w 7106314"/>
              <a:gd name="connsiteY6854" fmla="*/ 400478 h 6019653"/>
              <a:gd name="connsiteX6855" fmla="*/ 1153100 w 7106314"/>
              <a:gd name="connsiteY6855" fmla="*/ 398978 h 6019653"/>
              <a:gd name="connsiteX6856" fmla="*/ 1164645 w 7106314"/>
              <a:gd name="connsiteY6856" fmla="*/ 400478 h 6019653"/>
              <a:gd name="connsiteX6857" fmla="*/ 1186292 w 7106314"/>
              <a:gd name="connsiteY6857" fmla="*/ 382479 h 6019653"/>
              <a:gd name="connsiteX6858" fmla="*/ 1207940 w 7106314"/>
              <a:gd name="connsiteY6858" fmla="*/ 364480 h 6019653"/>
              <a:gd name="connsiteX6859" fmla="*/ 1112691 w 7106314"/>
              <a:gd name="connsiteY6859" fmla="*/ 241487 h 6019653"/>
              <a:gd name="connsiteX6860" fmla="*/ 1118463 w 7106314"/>
              <a:gd name="connsiteY6860" fmla="*/ 238487 h 6019653"/>
              <a:gd name="connsiteX6861" fmla="*/ 1124236 w 7106314"/>
              <a:gd name="connsiteY6861" fmla="*/ 230987 h 6019653"/>
              <a:gd name="connsiteX6862" fmla="*/ 1130009 w 7106314"/>
              <a:gd name="connsiteY6862" fmla="*/ 227987 h 6019653"/>
              <a:gd name="connsiteX6863" fmla="*/ 1153100 w 7106314"/>
              <a:gd name="connsiteY6863" fmla="*/ 245986 h 6019653"/>
              <a:gd name="connsiteX6864" fmla="*/ 1176191 w 7106314"/>
              <a:gd name="connsiteY6864" fmla="*/ 266985 h 6019653"/>
              <a:gd name="connsiteX6865" fmla="*/ 1202168 w 7106314"/>
              <a:gd name="connsiteY6865" fmla="*/ 284984 h 6019653"/>
              <a:gd name="connsiteX6866" fmla="*/ 1231031 w 7106314"/>
              <a:gd name="connsiteY6866" fmla="*/ 298484 h 6019653"/>
              <a:gd name="connsiteX6867" fmla="*/ 1219487 w 7106314"/>
              <a:gd name="connsiteY6867" fmla="*/ 275985 h 6019653"/>
              <a:gd name="connsiteX6868" fmla="*/ 1209384 w 7106314"/>
              <a:gd name="connsiteY6868" fmla="*/ 257986 h 6019653"/>
              <a:gd name="connsiteX6869" fmla="*/ 1212270 w 7106314"/>
              <a:gd name="connsiteY6869" fmla="*/ 253486 h 6019653"/>
              <a:gd name="connsiteX6870" fmla="*/ 1242577 w 7106314"/>
              <a:gd name="connsiteY6870" fmla="*/ 269985 h 6019653"/>
              <a:gd name="connsiteX6871" fmla="*/ 1274327 w 7106314"/>
              <a:gd name="connsiteY6871" fmla="*/ 290984 h 6019653"/>
              <a:gd name="connsiteX6872" fmla="*/ 1303190 w 7106314"/>
              <a:gd name="connsiteY6872" fmla="*/ 307483 h 6019653"/>
              <a:gd name="connsiteX6873" fmla="*/ 1336383 w 7106314"/>
              <a:gd name="connsiteY6873" fmla="*/ 320982 h 6019653"/>
              <a:gd name="connsiteX6874" fmla="*/ 1340713 w 7106314"/>
              <a:gd name="connsiteY6874" fmla="*/ 314983 h 6019653"/>
              <a:gd name="connsiteX6875" fmla="*/ 1339270 w 7106314"/>
              <a:gd name="connsiteY6875" fmla="*/ 310483 h 6019653"/>
              <a:gd name="connsiteX6876" fmla="*/ 1336383 w 7106314"/>
              <a:gd name="connsiteY6876" fmla="*/ 304484 h 6019653"/>
              <a:gd name="connsiteX6877" fmla="*/ 1333497 w 7106314"/>
              <a:gd name="connsiteY6877" fmla="*/ 301484 h 6019653"/>
              <a:gd name="connsiteX6878" fmla="*/ 1257009 w 7106314"/>
              <a:gd name="connsiteY6878" fmla="*/ 224988 h 6019653"/>
              <a:gd name="connsiteX6879" fmla="*/ 1242577 w 7106314"/>
              <a:gd name="connsiteY6879" fmla="*/ 212988 h 6019653"/>
              <a:gd name="connsiteX6880" fmla="*/ 1229588 w 7106314"/>
              <a:gd name="connsiteY6880" fmla="*/ 203989 h 6019653"/>
              <a:gd name="connsiteX6881" fmla="*/ 1213713 w 7106314"/>
              <a:gd name="connsiteY6881" fmla="*/ 196490 h 6019653"/>
              <a:gd name="connsiteX6882" fmla="*/ 1196395 w 7106314"/>
              <a:gd name="connsiteY6882" fmla="*/ 194989 h 6019653"/>
              <a:gd name="connsiteX6883" fmla="*/ 1190622 w 7106314"/>
              <a:gd name="connsiteY6883" fmla="*/ 193490 h 6019653"/>
              <a:gd name="connsiteX6884" fmla="*/ 1186292 w 7106314"/>
              <a:gd name="connsiteY6884" fmla="*/ 190490 h 6019653"/>
              <a:gd name="connsiteX6885" fmla="*/ 1181963 w 7106314"/>
              <a:gd name="connsiteY6885" fmla="*/ 187490 h 6019653"/>
              <a:gd name="connsiteX6886" fmla="*/ 1193509 w 7106314"/>
              <a:gd name="connsiteY6886" fmla="*/ 178491 h 6019653"/>
              <a:gd name="connsiteX6887" fmla="*/ 1207940 w 7106314"/>
              <a:gd name="connsiteY6887" fmla="*/ 175491 h 6019653"/>
              <a:gd name="connsiteX6888" fmla="*/ 1226701 w 7106314"/>
              <a:gd name="connsiteY6888" fmla="*/ 176990 h 6019653"/>
              <a:gd name="connsiteX6889" fmla="*/ 1248349 w 7106314"/>
              <a:gd name="connsiteY6889" fmla="*/ 182990 h 6019653"/>
              <a:gd name="connsiteX6890" fmla="*/ 1275769 w 7106314"/>
              <a:gd name="connsiteY6890" fmla="*/ 194989 h 6019653"/>
              <a:gd name="connsiteX6891" fmla="*/ 1223815 w 7106314"/>
              <a:gd name="connsiteY6891" fmla="*/ 140992 h 6019653"/>
              <a:gd name="connsiteX6892" fmla="*/ 1166088 w 7106314"/>
              <a:gd name="connsiteY6892" fmla="*/ 91495 h 6019653"/>
              <a:gd name="connsiteX6893" fmla="*/ 1108361 w 7106314"/>
              <a:gd name="connsiteY6893" fmla="*/ 44998 h 601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</a:cxnLst>
            <a:rect l="l" t="t" r="r" b="b"/>
            <a:pathLst>
              <a:path w="7106314" h="6019653">
                <a:moveTo>
                  <a:pt x="5042569" y="5406187"/>
                </a:moveTo>
                <a:lnTo>
                  <a:pt x="5044013" y="5406187"/>
                </a:lnTo>
                <a:lnTo>
                  <a:pt x="5044085" y="5406830"/>
                </a:lnTo>
                <a:close/>
                <a:moveTo>
                  <a:pt x="3872047" y="5248207"/>
                </a:moveTo>
                <a:lnTo>
                  <a:pt x="3872047" y="5249706"/>
                </a:lnTo>
                <a:lnTo>
                  <a:pt x="3871537" y="5249442"/>
                </a:lnTo>
                <a:close/>
                <a:moveTo>
                  <a:pt x="4183773" y="5179211"/>
                </a:moveTo>
                <a:lnTo>
                  <a:pt x="4185216" y="5179211"/>
                </a:lnTo>
                <a:lnTo>
                  <a:pt x="4185345" y="5179700"/>
                </a:lnTo>
                <a:close/>
                <a:moveTo>
                  <a:pt x="2737709" y="4953724"/>
                </a:moveTo>
                <a:lnTo>
                  <a:pt x="2740595" y="4955723"/>
                </a:lnTo>
                <a:lnTo>
                  <a:pt x="2737709" y="4955723"/>
                </a:lnTo>
                <a:close/>
                <a:moveTo>
                  <a:pt x="6770053" y="4095260"/>
                </a:moveTo>
                <a:lnTo>
                  <a:pt x="6772939" y="4098260"/>
                </a:lnTo>
                <a:lnTo>
                  <a:pt x="6771163" y="4096876"/>
                </a:lnTo>
                <a:close/>
                <a:moveTo>
                  <a:pt x="6458327" y="3204310"/>
                </a:moveTo>
                <a:lnTo>
                  <a:pt x="6459129" y="3205977"/>
                </a:lnTo>
                <a:lnTo>
                  <a:pt x="6458327" y="3205811"/>
                </a:lnTo>
                <a:close/>
                <a:moveTo>
                  <a:pt x="697056" y="3182889"/>
                </a:moveTo>
                <a:lnTo>
                  <a:pt x="697056" y="3185822"/>
                </a:lnTo>
                <a:lnTo>
                  <a:pt x="699942" y="3190322"/>
                </a:lnTo>
                <a:lnTo>
                  <a:pt x="701385" y="3191821"/>
                </a:lnTo>
                <a:lnTo>
                  <a:pt x="702828" y="3191821"/>
                </a:lnTo>
                <a:lnTo>
                  <a:pt x="707157" y="3191821"/>
                </a:lnTo>
                <a:lnTo>
                  <a:pt x="712036" y="3185301"/>
                </a:lnTo>
                <a:lnTo>
                  <a:pt x="704377" y="3183311"/>
                </a:lnTo>
                <a:close/>
                <a:moveTo>
                  <a:pt x="6399157" y="2827832"/>
                </a:moveTo>
                <a:lnTo>
                  <a:pt x="6394277" y="2834352"/>
                </a:lnTo>
                <a:lnTo>
                  <a:pt x="6401937" y="2836342"/>
                </a:lnTo>
                <a:lnTo>
                  <a:pt x="6409259" y="2836764"/>
                </a:lnTo>
                <a:lnTo>
                  <a:pt x="6409259" y="2833832"/>
                </a:lnTo>
                <a:lnTo>
                  <a:pt x="6406373" y="2829331"/>
                </a:lnTo>
                <a:lnTo>
                  <a:pt x="6404929" y="2827832"/>
                </a:lnTo>
                <a:lnTo>
                  <a:pt x="6403486" y="2827832"/>
                </a:lnTo>
                <a:close/>
                <a:moveTo>
                  <a:pt x="647186" y="2813677"/>
                </a:moveTo>
                <a:lnTo>
                  <a:pt x="647988" y="2813843"/>
                </a:lnTo>
                <a:lnTo>
                  <a:pt x="647988" y="2815343"/>
                </a:lnTo>
                <a:close/>
                <a:moveTo>
                  <a:pt x="333375" y="1921393"/>
                </a:moveTo>
                <a:lnTo>
                  <a:pt x="335151" y="1922777"/>
                </a:lnTo>
                <a:lnTo>
                  <a:pt x="336261" y="1924393"/>
                </a:lnTo>
                <a:close/>
                <a:moveTo>
                  <a:pt x="4365719" y="1063931"/>
                </a:moveTo>
                <a:lnTo>
                  <a:pt x="4368605" y="1063931"/>
                </a:lnTo>
                <a:lnTo>
                  <a:pt x="4368605" y="1065930"/>
                </a:lnTo>
                <a:close/>
                <a:moveTo>
                  <a:pt x="2920969" y="839953"/>
                </a:moveTo>
                <a:lnTo>
                  <a:pt x="2922541" y="840443"/>
                </a:lnTo>
                <a:lnTo>
                  <a:pt x="2921098" y="840443"/>
                </a:lnTo>
                <a:close/>
                <a:moveTo>
                  <a:pt x="3234268" y="769947"/>
                </a:moveTo>
                <a:lnTo>
                  <a:pt x="3234778" y="770212"/>
                </a:lnTo>
                <a:lnTo>
                  <a:pt x="3234268" y="771446"/>
                </a:lnTo>
                <a:close/>
                <a:moveTo>
                  <a:pt x="2062229" y="612824"/>
                </a:moveTo>
                <a:lnTo>
                  <a:pt x="2063744" y="613466"/>
                </a:lnTo>
                <a:lnTo>
                  <a:pt x="2062302" y="613466"/>
                </a:lnTo>
                <a:close/>
                <a:moveTo>
                  <a:pt x="1047747" y="0"/>
                </a:moveTo>
                <a:lnTo>
                  <a:pt x="1066509" y="6000"/>
                </a:lnTo>
                <a:lnTo>
                  <a:pt x="1088156" y="17999"/>
                </a:lnTo>
                <a:lnTo>
                  <a:pt x="1112691" y="34499"/>
                </a:lnTo>
                <a:lnTo>
                  <a:pt x="1269997" y="154492"/>
                </a:lnTo>
                <a:lnTo>
                  <a:pt x="1281543" y="161991"/>
                </a:lnTo>
                <a:lnTo>
                  <a:pt x="1295974" y="167991"/>
                </a:lnTo>
                <a:lnTo>
                  <a:pt x="1324837" y="181490"/>
                </a:lnTo>
                <a:lnTo>
                  <a:pt x="1353701" y="193490"/>
                </a:lnTo>
                <a:lnTo>
                  <a:pt x="1385451" y="203989"/>
                </a:lnTo>
                <a:lnTo>
                  <a:pt x="1417201" y="205489"/>
                </a:lnTo>
                <a:lnTo>
                  <a:pt x="1434519" y="206989"/>
                </a:lnTo>
                <a:lnTo>
                  <a:pt x="1451837" y="206989"/>
                </a:lnTo>
                <a:lnTo>
                  <a:pt x="1469155" y="205489"/>
                </a:lnTo>
                <a:lnTo>
                  <a:pt x="1474928" y="203989"/>
                </a:lnTo>
                <a:lnTo>
                  <a:pt x="1479258" y="203989"/>
                </a:lnTo>
                <a:lnTo>
                  <a:pt x="1485031" y="205489"/>
                </a:lnTo>
                <a:lnTo>
                  <a:pt x="1490803" y="205489"/>
                </a:lnTo>
                <a:lnTo>
                  <a:pt x="1496576" y="206989"/>
                </a:lnTo>
                <a:lnTo>
                  <a:pt x="1512451" y="206989"/>
                </a:lnTo>
                <a:lnTo>
                  <a:pt x="1526882" y="206989"/>
                </a:lnTo>
                <a:lnTo>
                  <a:pt x="1539871" y="199489"/>
                </a:lnTo>
                <a:lnTo>
                  <a:pt x="1544200" y="194989"/>
                </a:lnTo>
                <a:lnTo>
                  <a:pt x="1549973" y="193490"/>
                </a:lnTo>
                <a:lnTo>
                  <a:pt x="1554303" y="193490"/>
                </a:lnTo>
                <a:lnTo>
                  <a:pt x="1557190" y="194989"/>
                </a:lnTo>
                <a:lnTo>
                  <a:pt x="1562962" y="196490"/>
                </a:lnTo>
                <a:lnTo>
                  <a:pt x="1567291" y="203989"/>
                </a:lnTo>
                <a:lnTo>
                  <a:pt x="1571621" y="206989"/>
                </a:lnTo>
                <a:lnTo>
                  <a:pt x="1575950" y="211489"/>
                </a:lnTo>
                <a:lnTo>
                  <a:pt x="1581723" y="211489"/>
                </a:lnTo>
                <a:lnTo>
                  <a:pt x="1587496" y="211489"/>
                </a:lnTo>
                <a:lnTo>
                  <a:pt x="1593269" y="211489"/>
                </a:lnTo>
                <a:lnTo>
                  <a:pt x="1596155" y="209988"/>
                </a:lnTo>
                <a:lnTo>
                  <a:pt x="1603371" y="209988"/>
                </a:lnTo>
                <a:lnTo>
                  <a:pt x="1609144" y="209988"/>
                </a:lnTo>
                <a:lnTo>
                  <a:pt x="1612030" y="211489"/>
                </a:lnTo>
                <a:lnTo>
                  <a:pt x="1617803" y="212988"/>
                </a:lnTo>
                <a:lnTo>
                  <a:pt x="1622132" y="217488"/>
                </a:lnTo>
                <a:lnTo>
                  <a:pt x="1639450" y="221988"/>
                </a:lnTo>
                <a:lnTo>
                  <a:pt x="1655326" y="229488"/>
                </a:lnTo>
                <a:lnTo>
                  <a:pt x="1671200" y="238487"/>
                </a:lnTo>
                <a:lnTo>
                  <a:pt x="1678416" y="238487"/>
                </a:lnTo>
                <a:lnTo>
                  <a:pt x="1684189" y="238487"/>
                </a:lnTo>
                <a:lnTo>
                  <a:pt x="1692848" y="238487"/>
                </a:lnTo>
                <a:lnTo>
                  <a:pt x="1700064" y="244487"/>
                </a:lnTo>
                <a:lnTo>
                  <a:pt x="1705836" y="250487"/>
                </a:lnTo>
                <a:lnTo>
                  <a:pt x="1714495" y="256486"/>
                </a:lnTo>
                <a:lnTo>
                  <a:pt x="1726041" y="257986"/>
                </a:lnTo>
                <a:lnTo>
                  <a:pt x="1715939" y="245986"/>
                </a:lnTo>
                <a:lnTo>
                  <a:pt x="1704394" y="239987"/>
                </a:lnTo>
                <a:lnTo>
                  <a:pt x="1692848" y="238487"/>
                </a:lnTo>
                <a:lnTo>
                  <a:pt x="1689962" y="233987"/>
                </a:lnTo>
                <a:lnTo>
                  <a:pt x="1687076" y="227987"/>
                </a:lnTo>
                <a:lnTo>
                  <a:pt x="1682746" y="223488"/>
                </a:lnTo>
                <a:lnTo>
                  <a:pt x="1681303" y="218988"/>
                </a:lnTo>
                <a:lnTo>
                  <a:pt x="1678416" y="212988"/>
                </a:lnTo>
                <a:lnTo>
                  <a:pt x="1678416" y="209988"/>
                </a:lnTo>
                <a:lnTo>
                  <a:pt x="1678416" y="203989"/>
                </a:lnTo>
                <a:lnTo>
                  <a:pt x="1682746" y="199489"/>
                </a:lnTo>
                <a:lnTo>
                  <a:pt x="1682746" y="194989"/>
                </a:lnTo>
                <a:lnTo>
                  <a:pt x="1682746" y="190490"/>
                </a:lnTo>
                <a:lnTo>
                  <a:pt x="1682746" y="187490"/>
                </a:lnTo>
                <a:lnTo>
                  <a:pt x="1682746" y="181490"/>
                </a:lnTo>
                <a:lnTo>
                  <a:pt x="1698621" y="182990"/>
                </a:lnTo>
                <a:lnTo>
                  <a:pt x="1714495" y="188990"/>
                </a:lnTo>
                <a:lnTo>
                  <a:pt x="1730371" y="193490"/>
                </a:lnTo>
                <a:lnTo>
                  <a:pt x="1747689" y="187490"/>
                </a:lnTo>
                <a:lnTo>
                  <a:pt x="1747689" y="176990"/>
                </a:lnTo>
                <a:lnTo>
                  <a:pt x="1747689" y="167991"/>
                </a:lnTo>
                <a:lnTo>
                  <a:pt x="1749132" y="161991"/>
                </a:lnTo>
                <a:lnTo>
                  <a:pt x="1750575" y="158991"/>
                </a:lnTo>
                <a:lnTo>
                  <a:pt x="1754904" y="155991"/>
                </a:lnTo>
                <a:lnTo>
                  <a:pt x="1760677" y="155991"/>
                </a:lnTo>
                <a:lnTo>
                  <a:pt x="1769336" y="158991"/>
                </a:lnTo>
                <a:lnTo>
                  <a:pt x="1808302" y="167991"/>
                </a:lnTo>
                <a:lnTo>
                  <a:pt x="1847268" y="184490"/>
                </a:lnTo>
                <a:lnTo>
                  <a:pt x="1870359" y="194989"/>
                </a:lnTo>
                <a:lnTo>
                  <a:pt x="1896336" y="203989"/>
                </a:lnTo>
                <a:lnTo>
                  <a:pt x="1887677" y="209988"/>
                </a:lnTo>
                <a:lnTo>
                  <a:pt x="1877575" y="209988"/>
                </a:lnTo>
                <a:lnTo>
                  <a:pt x="1868916" y="206989"/>
                </a:lnTo>
                <a:lnTo>
                  <a:pt x="1858813" y="206989"/>
                </a:lnTo>
                <a:lnTo>
                  <a:pt x="1884790" y="223488"/>
                </a:lnTo>
                <a:lnTo>
                  <a:pt x="1909325" y="238487"/>
                </a:lnTo>
                <a:lnTo>
                  <a:pt x="1935302" y="251986"/>
                </a:lnTo>
                <a:lnTo>
                  <a:pt x="1958393" y="269985"/>
                </a:lnTo>
                <a:lnTo>
                  <a:pt x="1958393" y="272985"/>
                </a:lnTo>
                <a:lnTo>
                  <a:pt x="1958393" y="274485"/>
                </a:lnTo>
                <a:lnTo>
                  <a:pt x="1958393" y="275985"/>
                </a:lnTo>
                <a:lnTo>
                  <a:pt x="1913654" y="274485"/>
                </a:lnTo>
                <a:lnTo>
                  <a:pt x="1909325" y="274485"/>
                </a:lnTo>
                <a:lnTo>
                  <a:pt x="1907881" y="272985"/>
                </a:lnTo>
                <a:lnTo>
                  <a:pt x="1892007" y="256486"/>
                </a:lnTo>
                <a:lnTo>
                  <a:pt x="1874689" y="245986"/>
                </a:lnTo>
                <a:lnTo>
                  <a:pt x="1854484" y="239987"/>
                </a:lnTo>
                <a:lnTo>
                  <a:pt x="1835722" y="233987"/>
                </a:lnTo>
                <a:lnTo>
                  <a:pt x="1815518" y="224988"/>
                </a:lnTo>
                <a:lnTo>
                  <a:pt x="1814075" y="224988"/>
                </a:lnTo>
                <a:lnTo>
                  <a:pt x="1808302" y="224988"/>
                </a:lnTo>
                <a:lnTo>
                  <a:pt x="1803972" y="227987"/>
                </a:lnTo>
                <a:lnTo>
                  <a:pt x="1799643" y="229488"/>
                </a:lnTo>
                <a:lnTo>
                  <a:pt x="1799643" y="233987"/>
                </a:lnTo>
                <a:lnTo>
                  <a:pt x="1799643" y="235487"/>
                </a:lnTo>
                <a:lnTo>
                  <a:pt x="1799643" y="241487"/>
                </a:lnTo>
                <a:lnTo>
                  <a:pt x="1802530" y="245986"/>
                </a:lnTo>
                <a:lnTo>
                  <a:pt x="1824177" y="292484"/>
                </a:lnTo>
                <a:lnTo>
                  <a:pt x="1814075" y="293984"/>
                </a:lnTo>
                <a:lnTo>
                  <a:pt x="1811189" y="296984"/>
                </a:lnTo>
                <a:lnTo>
                  <a:pt x="1811189" y="298484"/>
                </a:lnTo>
                <a:lnTo>
                  <a:pt x="1808302" y="314983"/>
                </a:lnTo>
                <a:lnTo>
                  <a:pt x="1809745" y="329982"/>
                </a:lnTo>
                <a:lnTo>
                  <a:pt x="1818404" y="341981"/>
                </a:lnTo>
                <a:lnTo>
                  <a:pt x="1831393" y="350980"/>
                </a:lnTo>
                <a:lnTo>
                  <a:pt x="1881904" y="388479"/>
                </a:lnTo>
                <a:lnTo>
                  <a:pt x="1930972" y="427477"/>
                </a:lnTo>
                <a:lnTo>
                  <a:pt x="1974267" y="461974"/>
                </a:lnTo>
                <a:lnTo>
                  <a:pt x="1975711" y="463475"/>
                </a:lnTo>
                <a:lnTo>
                  <a:pt x="1978597" y="464974"/>
                </a:lnTo>
                <a:lnTo>
                  <a:pt x="1978597" y="469474"/>
                </a:lnTo>
                <a:lnTo>
                  <a:pt x="1980040" y="473974"/>
                </a:lnTo>
                <a:lnTo>
                  <a:pt x="1985813" y="481474"/>
                </a:lnTo>
                <a:lnTo>
                  <a:pt x="1991586" y="491973"/>
                </a:lnTo>
                <a:lnTo>
                  <a:pt x="1997358" y="487473"/>
                </a:lnTo>
                <a:lnTo>
                  <a:pt x="2001688" y="482973"/>
                </a:lnTo>
                <a:lnTo>
                  <a:pt x="2003131" y="479973"/>
                </a:lnTo>
                <a:lnTo>
                  <a:pt x="2011790" y="482973"/>
                </a:lnTo>
                <a:lnTo>
                  <a:pt x="2024779" y="493473"/>
                </a:lnTo>
                <a:lnTo>
                  <a:pt x="2040654" y="502472"/>
                </a:lnTo>
                <a:lnTo>
                  <a:pt x="2057972" y="508472"/>
                </a:lnTo>
                <a:lnTo>
                  <a:pt x="2062302" y="508472"/>
                </a:lnTo>
                <a:lnTo>
                  <a:pt x="2066631" y="511472"/>
                </a:lnTo>
                <a:lnTo>
                  <a:pt x="2068074" y="515971"/>
                </a:lnTo>
                <a:lnTo>
                  <a:pt x="2075290" y="532471"/>
                </a:lnTo>
                <a:lnTo>
                  <a:pt x="2083949" y="550470"/>
                </a:lnTo>
                <a:lnTo>
                  <a:pt x="2059415" y="550470"/>
                </a:lnTo>
                <a:lnTo>
                  <a:pt x="2059415" y="554969"/>
                </a:lnTo>
                <a:lnTo>
                  <a:pt x="2059415" y="556469"/>
                </a:lnTo>
                <a:lnTo>
                  <a:pt x="2059415" y="559469"/>
                </a:lnTo>
                <a:lnTo>
                  <a:pt x="2091165" y="584967"/>
                </a:lnTo>
                <a:lnTo>
                  <a:pt x="2122915" y="613466"/>
                </a:lnTo>
                <a:lnTo>
                  <a:pt x="2167653" y="646464"/>
                </a:lnTo>
                <a:lnTo>
                  <a:pt x="2212392" y="677962"/>
                </a:lnTo>
                <a:lnTo>
                  <a:pt x="2226824" y="688462"/>
                </a:lnTo>
                <a:lnTo>
                  <a:pt x="2241256" y="698961"/>
                </a:lnTo>
                <a:lnTo>
                  <a:pt x="2255688" y="709461"/>
                </a:lnTo>
                <a:lnTo>
                  <a:pt x="2267233" y="725960"/>
                </a:lnTo>
                <a:lnTo>
                  <a:pt x="2268676" y="728959"/>
                </a:lnTo>
                <a:lnTo>
                  <a:pt x="2274448" y="731959"/>
                </a:lnTo>
                <a:lnTo>
                  <a:pt x="2278778" y="733460"/>
                </a:lnTo>
                <a:lnTo>
                  <a:pt x="2284551" y="737959"/>
                </a:lnTo>
                <a:lnTo>
                  <a:pt x="2290324" y="739459"/>
                </a:lnTo>
                <a:lnTo>
                  <a:pt x="2311971" y="754458"/>
                </a:lnTo>
                <a:lnTo>
                  <a:pt x="2327846" y="776957"/>
                </a:lnTo>
                <a:lnTo>
                  <a:pt x="2329289" y="779957"/>
                </a:lnTo>
                <a:lnTo>
                  <a:pt x="2329289" y="785956"/>
                </a:lnTo>
                <a:lnTo>
                  <a:pt x="2327846" y="791956"/>
                </a:lnTo>
                <a:lnTo>
                  <a:pt x="2320630" y="776957"/>
                </a:lnTo>
                <a:lnTo>
                  <a:pt x="2316301" y="778457"/>
                </a:lnTo>
                <a:lnTo>
                  <a:pt x="2314857" y="779957"/>
                </a:lnTo>
                <a:lnTo>
                  <a:pt x="2314857" y="782956"/>
                </a:lnTo>
                <a:lnTo>
                  <a:pt x="2287437" y="772457"/>
                </a:lnTo>
                <a:lnTo>
                  <a:pt x="2262903" y="763458"/>
                </a:lnTo>
                <a:lnTo>
                  <a:pt x="2255688" y="761958"/>
                </a:lnTo>
                <a:lnTo>
                  <a:pt x="2249915" y="757458"/>
                </a:lnTo>
                <a:lnTo>
                  <a:pt x="2245585" y="754458"/>
                </a:lnTo>
                <a:lnTo>
                  <a:pt x="2241256" y="749958"/>
                </a:lnTo>
                <a:lnTo>
                  <a:pt x="2239812" y="743959"/>
                </a:lnTo>
                <a:lnTo>
                  <a:pt x="2238369" y="734959"/>
                </a:lnTo>
                <a:lnTo>
                  <a:pt x="2238369" y="722960"/>
                </a:lnTo>
                <a:lnTo>
                  <a:pt x="2229710" y="713960"/>
                </a:lnTo>
                <a:lnTo>
                  <a:pt x="2218165" y="700461"/>
                </a:lnTo>
                <a:lnTo>
                  <a:pt x="2221051" y="709461"/>
                </a:lnTo>
                <a:lnTo>
                  <a:pt x="2222494" y="715461"/>
                </a:lnTo>
                <a:lnTo>
                  <a:pt x="2222494" y="721460"/>
                </a:lnTo>
                <a:lnTo>
                  <a:pt x="2216721" y="721460"/>
                </a:lnTo>
                <a:lnTo>
                  <a:pt x="2210949" y="721460"/>
                </a:lnTo>
                <a:lnTo>
                  <a:pt x="2206619" y="716960"/>
                </a:lnTo>
                <a:lnTo>
                  <a:pt x="2202289" y="713960"/>
                </a:lnTo>
                <a:lnTo>
                  <a:pt x="2202289" y="709461"/>
                </a:lnTo>
                <a:lnTo>
                  <a:pt x="2200847" y="694462"/>
                </a:lnTo>
                <a:lnTo>
                  <a:pt x="2193630" y="685462"/>
                </a:lnTo>
                <a:lnTo>
                  <a:pt x="2184971" y="676463"/>
                </a:lnTo>
                <a:lnTo>
                  <a:pt x="2174870" y="670463"/>
                </a:lnTo>
                <a:lnTo>
                  <a:pt x="2130131" y="631465"/>
                </a:lnTo>
                <a:lnTo>
                  <a:pt x="2081063" y="596967"/>
                </a:lnTo>
                <a:lnTo>
                  <a:pt x="2075290" y="593967"/>
                </a:lnTo>
                <a:lnTo>
                  <a:pt x="2068074" y="590967"/>
                </a:lnTo>
                <a:lnTo>
                  <a:pt x="2059613" y="589711"/>
                </a:lnTo>
                <a:lnTo>
                  <a:pt x="2059415" y="587967"/>
                </a:lnTo>
                <a:lnTo>
                  <a:pt x="2057972" y="586468"/>
                </a:lnTo>
                <a:lnTo>
                  <a:pt x="2057972" y="583468"/>
                </a:lnTo>
                <a:lnTo>
                  <a:pt x="2057972" y="580468"/>
                </a:lnTo>
                <a:lnTo>
                  <a:pt x="2056529" y="578968"/>
                </a:lnTo>
                <a:lnTo>
                  <a:pt x="2052199" y="577468"/>
                </a:lnTo>
                <a:lnTo>
                  <a:pt x="2047870" y="577468"/>
                </a:lnTo>
                <a:lnTo>
                  <a:pt x="2042097" y="577468"/>
                </a:lnTo>
                <a:lnTo>
                  <a:pt x="2047870" y="580468"/>
                </a:lnTo>
                <a:lnTo>
                  <a:pt x="2052199" y="583468"/>
                </a:lnTo>
                <a:lnTo>
                  <a:pt x="2056529" y="584967"/>
                </a:lnTo>
                <a:lnTo>
                  <a:pt x="2057972" y="586468"/>
                </a:lnTo>
                <a:lnTo>
                  <a:pt x="2057972" y="589468"/>
                </a:lnTo>
                <a:lnTo>
                  <a:pt x="2059613" y="589711"/>
                </a:lnTo>
                <a:lnTo>
                  <a:pt x="2062229" y="612824"/>
                </a:lnTo>
                <a:lnTo>
                  <a:pt x="2024779" y="596967"/>
                </a:lnTo>
                <a:lnTo>
                  <a:pt x="1984370" y="580468"/>
                </a:lnTo>
                <a:lnTo>
                  <a:pt x="1981484" y="590967"/>
                </a:lnTo>
                <a:lnTo>
                  <a:pt x="1978597" y="601467"/>
                </a:lnTo>
                <a:lnTo>
                  <a:pt x="1932416" y="572968"/>
                </a:lnTo>
                <a:lnTo>
                  <a:pt x="1929529" y="577468"/>
                </a:lnTo>
                <a:lnTo>
                  <a:pt x="1936745" y="580468"/>
                </a:lnTo>
                <a:lnTo>
                  <a:pt x="1945404" y="584967"/>
                </a:lnTo>
                <a:lnTo>
                  <a:pt x="1941075" y="587967"/>
                </a:lnTo>
                <a:lnTo>
                  <a:pt x="1938188" y="589468"/>
                </a:lnTo>
                <a:lnTo>
                  <a:pt x="1923757" y="583468"/>
                </a:lnTo>
                <a:lnTo>
                  <a:pt x="1909325" y="577468"/>
                </a:lnTo>
                <a:lnTo>
                  <a:pt x="1907881" y="574468"/>
                </a:lnTo>
                <a:lnTo>
                  <a:pt x="1903552" y="574468"/>
                </a:lnTo>
                <a:lnTo>
                  <a:pt x="1899222" y="572968"/>
                </a:lnTo>
                <a:lnTo>
                  <a:pt x="1897779" y="571469"/>
                </a:lnTo>
                <a:lnTo>
                  <a:pt x="1896336" y="568469"/>
                </a:lnTo>
                <a:lnTo>
                  <a:pt x="1893450" y="565469"/>
                </a:lnTo>
                <a:lnTo>
                  <a:pt x="1896336" y="560969"/>
                </a:lnTo>
                <a:lnTo>
                  <a:pt x="1896336" y="559469"/>
                </a:lnTo>
                <a:lnTo>
                  <a:pt x="1893450" y="556469"/>
                </a:lnTo>
                <a:lnTo>
                  <a:pt x="1892007" y="554969"/>
                </a:lnTo>
                <a:lnTo>
                  <a:pt x="1871802" y="545970"/>
                </a:lnTo>
                <a:lnTo>
                  <a:pt x="1853041" y="538470"/>
                </a:lnTo>
                <a:lnTo>
                  <a:pt x="1832836" y="532471"/>
                </a:lnTo>
                <a:lnTo>
                  <a:pt x="1809745" y="530970"/>
                </a:lnTo>
                <a:lnTo>
                  <a:pt x="1786654" y="527971"/>
                </a:lnTo>
                <a:lnTo>
                  <a:pt x="1788098" y="530970"/>
                </a:lnTo>
                <a:lnTo>
                  <a:pt x="1792427" y="533970"/>
                </a:lnTo>
                <a:lnTo>
                  <a:pt x="1793871" y="533970"/>
                </a:lnTo>
                <a:lnTo>
                  <a:pt x="1811189" y="538470"/>
                </a:lnTo>
                <a:lnTo>
                  <a:pt x="1825621" y="545970"/>
                </a:lnTo>
                <a:lnTo>
                  <a:pt x="1837166" y="559469"/>
                </a:lnTo>
                <a:lnTo>
                  <a:pt x="1848711" y="571469"/>
                </a:lnTo>
                <a:lnTo>
                  <a:pt x="1860257" y="583468"/>
                </a:lnTo>
                <a:lnTo>
                  <a:pt x="1853041" y="578968"/>
                </a:lnTo>
                <a:lnTo>
                  <a:pt x="1842939" y="574468"/>
                </a:lnTo>
                <a:lnTo>
                  <a:pt x="1831393" y="571469"/>
                </a:lnTo>
                <a:lnTo>
                  <a:pt x="1841495" y="590967"/>
                </a:lnTo>
                <a:lnTo>
                  <a:pt x="1854484" y="601467"/>
                </a:lnTo>
                <a:lnTo>
                  <a:pt x="1870359" y="607467"/>
                </a:lnTo>
                <a:lnTo>
                  <a:pt x="1886234" y="611966"/>
                </a:lnTo>
                <a:lnTo>
                  <a:pt x="1892007" y="611966"/>
                </a:lnTo>
                <a:lnTo>
                  <a:pt x="1896336" y="613466"/>
                </a:lnTo>
                <a:lnTo>
                  <a:pt x="1899222" y="614966"/>
                </a:lnTo>
                <a:lnTo>
                  <a:pt x="1902109" y="622466"/>
                </a:lnTo>
                <a:lnTo>
                  <a:pt x="1897779" y="622466"/>
                </a:lnTo>
                <a:lnTo>
                  <a:pt x="1893450" y="623965"/>
                </a:lnTo>
                <a:lnTo>
                  <a:pt x="1893450" y="625466"/>
                </a:lnTo>
                <a:lnTo>
                  <a:pt x="1893450" y="628465"/>
                </a:lnTo>
                <a:lnTo>
                  <a:pt x="1896336" y="629965"/>
                </a:lnTo>
                <a:lnTo>
                  <a:pt x="1896336" y="631465"/>
                </a:lnTo>
                <a:lnTo>
                  <a:pt x="1897779" y="635965"/>
                </a:lnTo>
                <a:lnTo>
                  <a:pt x="1903552" y="631465"/>
                </a:lnTo>
                <a:lnTo>
                  <a:pt x="1904995" y="628465"/>
                </a:lnTo>
                <a:lnTo>
                  <a:pt x="1903552" y="623965"/>
                </a:lnTo>
                <a:lnTo>
                  <a:pt x="1902109" y="619466"/>
                </a:lnTo>
                <a:lnTo>
                  <a:pt x="1907881" y="623965"/>
                </a:lnTo>
                <a:lnTo>
                  <a:pt x="1913654" y="628465"/>
                </a:lnTo>
                <a:lnTo>
                  <a:pt x="1919427" y="634465"/>
                </a:lnTo>
                <a:lnTo>
                  <a:pt x="1920870" y="641964"/>
                </a:lnTo>
                <a:lnTo>
                  <a:pt x="1912211" y="646464"/>
                </a:lnTo>
                <a:lnTo>
                  <a:pt x="1912211" y="647964"/>
                </a:lnTo>
                <a:lnTo>
                  <a:pt x="1913654" y="650964"/>
                </a:lnTo>
                <a:lnTo>
                  <a:pt x="1941075" y="664463"/>
                </a:lnTo>
                <a:lnTo>
                  <a:pt x="1965608" y="677962"/>
                </a:lnTo>
                <a:lnTo>
                  <a:pt x="1990143" y="697462"/>
                </a:lnTo>
                <a:lnTo>
                  <a:pt x="2013234" y="715461"/>
                </a:lnTo>
                <a:lnTo>
                  <a:pt x="2023336" y="719960"/>
                </a:lnTo>
                <a:lnTo>
                  <a:pt x="2030552" y="725960"/>
                </a:lnTo>
                <a:lnTo>
                  <a:pt x="2040654" y="728959"/>
                </a:lnTo>
                <a:lnTo>
                  <a:pt x="2066631" y="740959"/>
                </a:lnTo>
                <a:lnTo>
                  <a:pt x="2091165" y="751459"/>
                </a:lnTo>
                <a:lnTo>
                  <a:pt x="2118585" y="760458"/>
                </a:lnTo>
                <a:lnTo>
                  <a:pt x="2130131" y="766458"/>
                </a:lnTo>
                <a:lnTo>
                  <a:pt x="2138790" y="778457"/>
                </a:lnTo>
                <a:lnTo>
                  <a:pt x="2141676" y="791956"/>
                </a:lnTo>
                <a:lnTo>
                  <a:pt x="2138790" y="806955"/>
                </a:lnTo>
                <a:lnTo>
                  <a:pt x="2138790" y="811455"/>
                </a:lnTo>
                <a:lnTo>
                  <a:pt x="2135903" y="814455"/>
                </a:lnTo>
                <a:lnTo>
                  <a:pt x="2151779" y="818954"/>
                </a:lnTo>
                <a:lnTo>
                  <a:pt x="2166211" y="820455"/>
                </a:lnTo>
                <a:lnTo>
                  <a:pt x="2179199" y="817455"/>
                </a:lnTo>
                <a:lnTo>
                  <a:pt x="2184971" y="814455"/>
                </a:lnTo>
                <a:lnTo>
                  <a:pt x="2190744" y="817455"/>
                </a:lnTo>
                <a:lnTo>
                  <a:pt x="2196517" y="818954"/>
                </a:lnTo>
                <a:lnTo>
                  <a:pt x="2202289" y="820455"/>
                </a:lnTo>
                <a:lnTo>
                  <a:pt x="2208062" y="823455"/>
                </a:lnTo>
                <a:lnTo>
                  <a:pt x="2208062" y="829454"/>
                </a:lnTo>
                <a:lnTo>
                  <a:pt x="2210949" y="835454"/>
                </a:lnTo>
                <a:lnTo>
                  <a:pt x="2255688" y="859453"/>
                </a:lnTo>
                <a:lnTo>
                  <a:pt x="2254244" y="869951"/>
                </a:lnTo>
                <a:lnTo>
                  <a:pt x="2251358" y="880451"/>
                </a:lnTo>
                <a:lnTo>
                  <a:pt x="2293210" y="908949"/>
                </a:lnTo>
                <a:lnTo>
                  <a:pt x="2337948" y="928449"/>
                </a:lnTo>
                <a:lnTo>
                  <a:pt x="2355266" y="944947"/>
                </a:lnTo>
                <a:lnTo>
                  <a:pt x="2359596" y="946448"/>
                </a:lnTo>
                <a:lnTo>
                  <a:pt x="2362483" y="949447"/>
                </a:lnTo>
                <a:lnTo>
                  <a:pt x="2365369" y="952447"/>
                </a:lnTo>
                <a:lnTo>
                  <a:pt x="2382687" y="974946"/>
                </a:lnTo>
                <a:lnTo>
                  <a:pt x="2404334" y="991445"/>
                </a:lnTo>
                <a:lnTo>
                  <a:pt x="2427425" y="1007944"/>
                </a:lnTo>
                <a:lnTo>
                  <a:pt x="2450516" y="1021443"/>
                </a:lnTo>
                <a:lnTo>
                  <a:pt x="2499584" y="1055941"/>
                </a:lnTo>
                <a:lnTo>
                  <a:pt x="2548652" y="1088939"/>
                </a:lnTo>
                <a:lnTo>
                  <a:pt x="2564528" y="1097939"/>
                </a:lnTo>
                <a:lnTo>
                  <a:pt x="2581846" y="1105439"/>
                </a:lnTo>
                <a:lnTo>
                  <a:pt x="2671323" y="1151936"/>
                </a:lnTo>
                <a:lnTo>
                  <a:pt x="2726164" y="1174435"/>
                </a:lnTo>
                <a:lnTo>
                  <a:pt x="2730493" y="1175934"/>
                </a:lnTo>
                <a:lnTo>
                  <a:pt x="2737709" y="1175934"/>
                </a:lnTo>
                <a:lnTo>
                  <a:pt x="2746368" y="1175934"/>
                </a:lnTo>
                <a:lnTo>
                  <a:pt x="2740595" y="1168435"/>
                </a:lnTo>
                <a:lnTo>
                  <a:pt x="2731936" y="1162435"/>
                </a:lnTo>
                <a:lnTo>
                  <a:pt x="2726164" y="1157935"/>
                </a:lnTo>
                <a:lnTo>
                  <a:pt x="2718947" y="1153436"/>
                </a:lnTo>
                <a:lnTo>
                  <a:pt x="2697300" y="1139936"/>
                </a:lnTo>
                <a:lnTo>
                  <a:pt x="2675652" y="1127937"/>
                </a:lnTo>
                <a:lnTo>
                  <a:pt x="2651118" y="1111438"/>
                </a:lnTo>
                <a:lnTo>
                  <a:pt x="2629470" y="1093439"/>
                </a:lnTo>
                <a:lnTo>
                  <a:pt x="2604937" y="1075440"/>
                </a:lnTo>
                <a:lnTo>
                  <a:pt x="2581846" y="1061941"/>
                </a:lnTo>
                <a:lnTo>
                  <a:pt x="2557311" y="1054442"/>
                </a:lnTo>
                <a:lnTo>
                  <a:pt x="2542879" y="1048442"/>
                </a:lnTo>
                <a:lnTo>
                  <a:pt x="2529891" y="1040942"/>
                </a:lnTo>
                <a:lnTo>
                  <a:pt x="2516902" y="1031942"/>
                </a:lnTo>
                <a:lnTo>
                  <a:pt x="2516902" y="1030443"/>
                </a:lnTo>
                <a:lnTo>
                  <a:pt x="2519789" y="1027443"/>
                </a:lnTo>
                <a:lnTo>
                  <a:pt x="2548652" y="1034942"/>
                </a:lnTo>
                <a:lnTo>
                  <a:pt x="2576073" y="1042442"/>
                </a:lnTo>
                <a:lnTo>
                  <a:pt x="2602050" y="1054442"/>
                </a:lnTo>
                <a:lnTo>
                  <a:pt x="2623697" y="1075440"/>
                </a:lnTo>
                <a:lnTo>
                  <a:pt x="2626584" y="1076940"/>
                </a:lnTo>
                <a:lnTo>
                  <a:pt x="2630914" y="1081440"/>
                </a:lnTo>
                <a:lnTo>
                  <a:pt x="2636686" y="1081440"/>
                </a:lnTo>
                <a:lnTo>
                  <a:pt x="2651118" y="1082940"/>
                </a:lnTo>
                <a:lnTo>
                  <a:pt x="2659777" y="1088939"/>
                </a:lnTo>
                <a:lnTo>
                  <a:pt x="2669879" y="1099439"/>
                </a:lnTo>
                <a:lnTo>
                  <a:pt x="2674209" y="1100939"/>
                </a:lnTo>
                <a:lnTo>
                  <a:pt x="2678538" y="1105439"/>
                </a:lnTo>
                <a:lnTo>
                  <a:pt x="2681425" y="1105439"/>
                </a:lnTo>
                <a:lnTo>
                  <a:pt x="2684311" y="1105439"/>
                </a:lnTo>
                <a:lnTo>
                  <a:pt x="2690084" y="1103938"/>
                </a:lnTo>
                <a:lnTo>
                  <a:pt x="2695856" y="1103938"/>
                </a:lnTo>
                <a:lnTo>
                  <a:pt x="2698743" y="1105439"/>
                </a:lnTo>
                <a:lnTo>
                  <a:pt x="2703073" y="1106938"/>
                </a:lnTo>
                <a:lnTo>
                  <a:pt x="2707402" y="1111438"/>
                </a:lnTo>
                <a:lnTo>
                  <a:pt x="2711732" y="1112938"/>
                </a:lnTo>
                <a:lnTo>
                  <a:pt x="2714618" y="1117438"/>
                </a:lnTo>
                <a:lnTo>
                  <a:pt x="2720391" y="1123438"/>
                </a:lnTo>
                <a:lnTo>
                  <a:pt x="2724720" y="1129437"/>
                </a:lnTo>
                <a:lnTo>
                  <a:pt x="2730493" y="1133937"/>
                </a:lnTo>
                <a:lnTo>
                  <a:pt x="2742038" y="1144437"/>
                </a:lnTo>
                <a:lnTo>
                  <a:pt x="2752141" y="1141437"/>
                </a:lnTo>
                <a:lnTo>
                  <a:pt x="2762242" y="1129437"/>
                </a:lnTo>
                <a:lnTo>
                  <a:pt x="2799492" y="1148795"/>
                </a:lnTo>
                <a:lnTo>
                  <a:pt x="2805644" y="1150926"/>
                </a:lnTo>
                <a:lnTo>
                  <a:pt x="2822962" y="1159925"/>
                </a:lnTo>
                <a:lnTo>
                  <a:pt x="2843167" y="1167424"/>
                </a:lnTo>
                <a:lnTo>
                  <a:pt x="2863371" y="1176424"/>
                </a:lnTo>
                <a:lnTo>
                  <a:pt x="2880689" y="1185423"/>
                </a:lnTo>
                <a:lnTo>
                  <a:pt x="2898008" y="1198923"/>
                </a:lnTo>
                <a:lnTo>
                  <a:pt x="2947783" y="1231974"/>
                </a:lnTo>
                <a:lnTo>
                  <a:pt x="2949856" y="1232931"/>
                </a:lnTo>
                <a:lnTo>
                  <a:pt x="2950112" y="1233109"/>
                </a:lnTo>
                <a:lnTo>
                  <a:pt x="2952848" y="1227421"/>
                </a:lnTo>
                <a:lnTo>
                  <a:pt x="2954291" y="1222922"/>
                </a:lnTo>
                <a:lnTo>
                  <a:pt x="2954291" y="1218421"/>
                </a:lnTo>
                <a:lnTo>
                  <a:pt x="2952848" y="1213922"/>
                </a:lnTo>
                <a:lnTo>
                  <a:pt x="2949962" y="1212422"/>
                </a:lnTo>
                <a:lnTo>
                  <a:pt x="2947076" y="1210922"/>
                </a:lnTo>
                <a:lnTo>
                  <a:pt x="2942746" y="1207923"/>
                </a:lnTo>
                <a:lnTo>
                  <a:pt x="2932644" y="1204923"/>
                </a:lnTo>
                <a:lnTo>
                  <a:pt x="2922541" y="1198923"/>
                </a:lnTo>
                <a:lnTo>
                  <a:pt x="2915326" y="1194423"/>
                </a:lnTo>
                <a:lnTo>
                  <a:pt x="2905223" y="1188423"/>
                </a:lnTo>
                <a:lnTo>
                  <a:pt x="2898008" y="1182423"/>
                </a:lnTo>
                <a:lnTo>
                  <a:pt x="2889349" y="1176424"/>
                </a:lnTo>
                <a:lnTo>
                  <a:pt x="2815746" y="1131426"/>
                </a:lnTo>
                <a:lnTo>
                  <a:pt x="2809973" y="1129927"/>
                </a:lnTo>
                <a:lnTo>
                  <a:pt x="2805644" y="1126927"/>
                </a:lnTo>
                <a:lnTo>
                  <a:pt x="2799871" y="1122427"/>
                </a:lnTo>
                <a:lnTo>
                  <a:pt x="2795541" y="1119427"/>
                </a:lnTo>
                <a:lnTo>
                  <a:pt x="2794099" y="1113427"/>
                </a:lnTo>
                <a:lnTo>
                  <a:pt x="2792655" y="1107428"/>
                </a:lnTo>
                <a:lnTo>
                  <a:pt x="2789769" y="1102928"/>
                </a:lnTo>
                <a:lnTo>
                  <a:pt x="2788326" y="1098428"/>
                </a:lnTo>
                <a:lnTo>
                  <a:pt x="2783996" y="1093929"/>
                </a:lnTo>
                <a:lnTo>
                  <a:pt x="2781110" y="1092428"/>
                </a:lnTo>
                <a:lnTo>
                  <a:pt x="2768122" y="1081930"/>
                </a:lnTo>
                <a:lnTo>
                  <a:pt x="2759462" y="1069930"/>
                </a:lnTo>
                <a:lnTo>
                  <a:pt x="2753690" y="1056431"/>
                </a:lnTo>
                <a:lnTo>
                  <a:pt x="2759462" y="1047431"/>
                </a:lnTo>
                <a:lnTo>
                  <a:pt x="2762349" y="1038431"/>
                </a:lnTo>
                <a:lnTo>
                  <a:pt x="2768122" y="1029432"/>
                </a:lnTo>
                <a:lnTo>
                  <a:pt x="2776781" y="1023432"/>
                </a:lnTo>
                <a:lnTo>
                  <a:pt x="2789769" y="1023432"/>
                </a:lnTo>
                <a:lnTo>
                  <a:pt x="2776781" y="1009933"/>
                </a:lnTo>
                <a:lnTo>
                  <a:pt x="2768122" y="993434"/>
                </a:lnTo>
                <a:lnTo>
                  <a:pt x="2760905" y="975435"/>
                </a:lnTo>
                <a:lnTo>
                  <a:pt x="2753690" y="955937"/>
                </a:lnTo>
                <a:lnTo>
                  <a:pt x="2814303" y="990434"/>
                </a:lnTo>
                <a:lnTo>
                  <a:pt x="2876359" y="1024933"/>
                </a:lnTo>
                <a:lnTo>
                  <a:pt x="2872030" y="1015933"/>
                </a:lnTo>
                <a:lnTo>
                  <a:pt x="2866258" y="1006934"/>
                </a:lnTo>
                <a:lnTo>
                  <a:pt x="2863371" y="996434"/>
                </a:lnTo>
                <a:lnTo>
                  <a:pt x="2864814" y="987434"/>
                </a:lnTo>
                <a:lnTo>
                  <a:pt x="2872030" y="984435"/>
                </a:lnTo>
                <a:lnTo>
                  <a:pt x="2882132" y="984435"/>
                </a:lnTo>
                <a:lnTo>
                  <a:pt x="2870587" y="960436"/>
                </a:lnTo>
                <a:lnTo>
                  <a:pt x="2856155" y="942437"/>
                </a:lnTo>
                <a:lnTo>
                  <a:pt x="2838837" y="924438"/>
                </a:lnTo>
                <a:lnTo>
                  <a:pt x="2825849" y="903439"/>
                </a:lnTo>
                <a:lnTo>
                  <a:pt x="2820076" y="883941"/>
                </a:lnTo>
                <a:lnTo>
                  <a:pt x="2822962" y="858442"/>
                </a:lnTo>
                <a:lnTo>
                  <a:pt x="2831621" y="861441"/>
                </a:lnTo>
                <a:lnTo>
                  <a:pt x="2837394" y="864441"/>
                </a:lnTo>
                <a:lnTo>
                  <a:pt x="2841723" y="868941"/>
                </a:lnTo>
                <a:lnTo>
                  <a:pt x="2844610" y="874941"/>
                </a:lnTo>
                <a:lnTo>
                  <a:pt x="2847496" y="880941"/>
                </a:lnTo>
                <a:lnTo>
                  <a:pt x="2847496" y="886940"/>
                </a:lnTo>
                <a:lnTo>
                  <a:pt x="2848940" y="892940"/>
                </a:lnTo>
                <a:lnTo>
                  <a:pt x="2853269" y="898940"/>
                </a:lnTo>
                <a:lnTo>
                  <a:pt x="2856155" y="901940"/>
                </a:lnTo>
                <a:lnTo>
                  <a:pt x="2863371" y="906439"/>
                </a:lnTo>
                <a:lnTo>
                  <a:pt x="2883576" y="921438"/>
                </a:lnTo>
                <a:lnTo>
                  <a:pt x="2908109" y="940937"/>
                </a:lnTo>
                <a:lnTo>
                  <a:pt x="2931200" y="955937"/>
                </a:lnTo>
                <a:lnTo>
                  <a:pt x="2957177" y="966436"/>
                </a:lnTo>
                <a:lnTo>
                  <a:pt x="2960064" y="969435"/>
                </a:lnTo>
                <a:lnTo>
                  <a:pt x="2964394" y="972435"/>
                </a:lnTo>
                <a:lnTo>
                  <a:pt x="2965836" y="976935"/>
                </a:lnTo>
                <a:lnTo>
                  <a:pt x="2971609" y="981435"/>
                </a:lnTo>
                <a:lnTo>
                  <a:pt x="2975939" y="982935"/>
                </a:lnTo>
                <a:lnTo>
                  <a:pt x="2980268" y="984435"/>
                </a:lnTo>
                <a:lnTo>
                  <a:pt x="2997586" y="993434"/>
                </a:lnTo>
                <a:lnTo>
                  <a:pt x="3010575" y="1005433"/>
                </a:lnTo>
                <a:lnTo>
                  <a:pt x="3025007" y="1015933"/>
                </a:lnTo>
                <a:lnTo>
                  <a:pt x="3042325" y="1029432"/>
                </a:lnTo>
                <a:lnTo>
                  <a:pt x="3058200" y="1041431"/>
                </a:lnTo>
                <a:lnTo>
                  <a:pt x="3074075" y="1056431"/>
                </a:lnTo>
                <a:lnTo>
                  <a:pt x="3092836" y="1062430"/>
                </a:lnTo>
                <a:lnTo>
                  <a:pt x="3098609" y="1063931"/>
                </a:lnTo>
                <a:lnTo>
                  <a:pt x="3104382" y="1066930"/>
                </a:lnTo>
                <a:lnTo>
                  <a:pt x="3111598" y="1068430"/>
                </a:lnTo>
                <a:lnTo>
                  <a:pt x="3114484" y="1069930"/>
                </a:lnTo>
                <a:lnTo>
                  <a:pt x="3120257" y="1074430"/>
                </a:lnTo>
                <a:lnTo>
                  <a:pt x="3123143" y="1080429"/>
                </a:lnTo>
                <a:lnTo>
                  <a:pt x="3124586" y="1087929"/>
                </a:lnTo>
                <a:lnTo>
                  <a:pt x="3136131" y="1092428"/>
                </a:lnTo>
                <a:lnTo>
                  <a:pt x="3144791" y="1102928"/>
                </a:lnTo>
                <a:lnTo>
                  <a:pt x="3150563" y="1113427"/>
                </a:lnTo>
                <a:lnTo>
                  <a:pt x="3159222" y="1120927"/>
                </a:lnTo>
                <a:lnTo>
                  <a:pt x="3173654" y="1122427"/>
                </a:lnTo>
                <a:lnTo>
                  <a:pt x="3177984" y="1125427"/>
                </a:lnTo>
                <a:lnTo>
                  <a:pt x="3183757" y="1129927"/>
                </a:lnTo>
                <a:lnTo>
                  <a:pt x="3189529" y="1135927"/>
                </a:lnTo>
                <a:lnTo>
                  <a:pt x="3195302" y="1138926"/>
                </a:lnTo>
                <a:lnTo>
                  <a:pt x="3201075" y="1143426"/>
                </a:lnTo>
                <a:lnTo>
                  <a:pt x="3206848" y="1144926"/>
                </a:lnTo>
                <a:lnTo>
                  <a:pt x="3212620" y="1144926"/>
                </a:lnTo>
                <a:lnTo>
                  <a:pt x="3218393" y="1143426"/>
                </a:lnTo>
                <a:lnTo>
                  <a:pt x="3224166" y="1137426"/>
                </a:lnTo>
                <a:lnTo>
                  <a:pt x="3216949" y="1131426"/>
                </a:lnTo>
                <a:lnTo>
                  <a:pt x="3211177" y="1126927"/>
                </a:lnTo>
                <a:lnTo>
                  <a:pt x="3202518" y="1122427"/>
                </a:lnTo>
                <a:lnTo>
                  <a:pt x="3173654" y="1104428"/>
                </a:lnTo>
                <a:lnTo>
                  <a:pt x="3147677" y="1081930"/>
                </a:lnTo>
                <a:lnTo>
                  <a:pt x="3120257" y="1059430"/>
                </a:lnTo>
                <a:lnTo>
                  <a:pt x="3069745" y="1023432"/>
                </a:lnTo>
                <a:lnTo>
                  <a:pt x="3058200" y="1017433"/>
                </a:lnTo>
                <a:lnTo>
                  <a:pt x="3048098" y="1009933"/>
                </a:lnTo>
                <a:lnTo>
                  <a:pt x="3037995" y="1000934"/>
                </a:lnTo>
                <a:lnTo>
                  <a:pt x="3029336" y="990434"/>
                </a:lnTo>
                <a:lnTo>
                  <a:pt x="3019235" y="982935"/>
                </a:lnTo>
                <a:lnTo>
                  <a:pt x="3003359" y="981435"/>
                </a:lnTo>
                <a:lnTo>
                  <a:pt x="3009132" y="976935"/>
                </a:lnTo>
                <a:lnTo>
                  <a:pt x="3014905" y="972435"/>
                </a:lnTo>
                <a:lnTo>
                  <a:pt x="3020677" y="970936"/>
                </a:lnTo>
                <a:lnTo>
                  <a:pt x="3026450" y="972435"/>
                </a:lnTo>
                <a:lnTo>
                  <a:pt x="3032223" y="976935"/>
                </a:lnTo>
                <a:lnTo>
                  <a:pt x="3046654" y="987434"/>
                </a:lnTo>
                <a:lnTo>
                  <a:pt x="3062530" y="996434"/>
                </a:lnTo>
                <a:lnTo>
                  <a:pt x="3074075" y="1011433"/>
                </a:lnTo>
                <a:lnTo>
                  <a:pt x="3075518" y="1012933"/>
                </a:lnTo>
                <a:lnTo>
                  <a:pt x="3078404" y="1017433"/>
                </a:lnTo>
                <a:lnTo>
                  <a:pt x="3079848" y="1017433"/>
                </a:lnTo>
                <a:lnTo>
                  <a:pt x="3098609" y="1023432"/>
                </a:lnTo>
                <a:lnTo>
                  <a:pt x="3117371" y="1033932"/>
                </a:lnTo>
                <a:lnTo>
                  <a:pt x="3130359" y="1047431"/>
                </a:lnTo>
                <a:lnTo>
                  <a:pt x="3146234" y="1059430"/>
                </a:lnTo>
                <a:lnTo>
                  <a:pt x="3192416" y="1092428"/>
                </a:lnTo>
                <a:lnTo>
                  <a:pt x="3238598" y="1125427"/>
                </a:lnTo>
                <a:lnTo>
                  <a:pt x="3244370" y="1126927"/>
                </a:lnTo>
                <a:lnTo>
                  <a:pt x="3251586" y="1129927"/>
                </a:lnTo>
                <a:lnTo>
                  <a:pt x="3258802" y="1129927"/>
                </a:lnTo>
                <a:lnTo>
                  <a:pt x="3240040" y="1110427"/>
                </a:lnTo>
                <a:lnTo>
                  <a:pt x="3211177" y="1080429"/>
                </a:lnTo>
                <a:lnTo>
                  <a:pt x="3208290" y="1078930"/>
                </a:lnTo>
                <a:lnTo>
                  <a:pt x="3208290" y="1075930"/>
                </a:lnTo>
                <a:lnTo>
                  <a:pt x="3206848" y="1074430"/>
                </a:lnTo>
                <a:lnTo>
                  <a:pt x="3195302" y="1069930"/>
                </a:lnTo>
                <a:lnTo>
                  <a:pt x="3185200" y="1059430"/>
                </a:lnTo>
                <a:lnTo>
                  <a:pt x="3175098" y="1050431"/>
                </a:lnTo>
                <a:lnTo>
                  <a:pt x="3164995" y="1041431"/>
                </a:lnTo>
                <a:lnTo>
                  <a:pt x="3141904" y="1027933"/>
                </a:lnTo>
                <a:lnTo>
                  <a:pt x="3118813" y="1009933"/>
                </a:lnTo>
                <a:lnTo>
                  <a:pt x="3071189" y="978435"/>
                </a:lnTo>
                <a:lnTo>
                  <a:pt x="3004803" y="927438"/>
                </a:lnTo>
                <a:lnTo>
                  <a:pt x="3009132" y="927438"/>
                </a:lnTo>
                <a:lnTo>
                  <a:pt x="3014905" y="927438"/>
                </a:lnTo>
                <a:lnTo>
                  <a:pt x="3020677" y="925938"/>
                </a:lnTo>
                <a:lnTo>
                  <a:pt x="3014905" y="921438"/>
                </a:lnTo>
                <a:lnTo>
                  <a:pt x="3009132" y="918438"/>
                </a:lnTo>
                <a:lnTo>
                  <a:pt x="3004803" y="915438"/>
                </a:lnTo>
                <a:lnTo>
                  <a:pt x="3001916" y="912439"/>
                </a:lnTo>
                <a:lnTo>
                  <a:pt x="3019235" y="912439"/>
                </a:lnTo>
                <a:lnTo>
                  <a:pt x="3035109" y="918438"/>
                </a:lnTo>
                <a:lnTo>
                  <a:pt x="3069745" y="942437"/>
                </a:lnTo>
                <a:lnTo>
                  <a:pt x="3107268" y="966436"/>
                </a:lnTo>
                <a:lnTo>
                  <a:pt x="3140461" y="993434"/>
                </a:lnTo>
                <a:lnTo>
                  <a:pt x="3163552" y="1009933"/>
                </a:lnTo>
                <a:lnTo>
                  <a:pt x="3186643" y="1023432"/>
                </a:lnTo>
                <a:lnTo>
                  <a:pt x="3208290" y="1039932"/>
                </a:lnTo>
                <a:lnTo>
                  <a:pt x="3211177" y="1039932"/>
                </a:lnTo>
                <a:lnTo>
                  <a:pt x="3214063" y="1039932"/>
                </a:lnTo>
                <a:lnTo>
                  <a:pt x="3219836" y="1038431"/>
                </a:lnTo>
                <a:lnTo>
                  <a:pt x="3211177" y="1027933"/>
                </a:lnTo>
                <a:lnTo>
                  <a:pt x="3198189" y="1017433"/>
                </a:lnTo>
                <a:lnTo>
                  <a:pt x="3152007" y="976935"/>
                </a:lnTo>
                <a:lnTo>
                  <a:pt x="3131802" y="961936"/>
                </a:lnTo>
                <a:lnTo>
                  <a:pt x="3111598" y="949937"/>
                </a:lnTo>
                <a:lnTo>
                  <a:pt x="3098609" y="943937"/>
                </a:lnTo>
                <a:lnTo>
                  <a:pt x="3089950" y="936437"/>
                </a:lnTo>
                <a:lnTo>
                  <a:pt x="3079848" y="927438"/>
                </a:lnTo>
                <a:lnTo>
                  <a:pt x="3075518" y="913939"/>
                </a:lnTo>
                <a:lnTo>
                  <a:pt x="3074075" y="909439"/>
                </a:lnTo>
                <a:lnTo>
                  <a:pt x="3069745" y="907939"/>
                </a:lnTo>
                <a:lnTo>
                  <a:pt x="3063973" y="903439"/>
                </a:lnTo>
                <a:lnTo>
                  <a:pt x="3053871" y="897439"/>
                </a:lnTo>
                <a:lnTo>
                  <a:pt x="3042325" y="891440"/>
                </a:lnTo>
                <a:lnTo>
                  <a:pt x="3017791" y="879440"/>
                </a:lnTo>
                <a:lnTo>
                  <a:pt x="2993257" y="862942"/>
                </a:lnTo>
                <a:lnTo>
                  <a:pt x="2971609" y="844943"/>
                </a:lnTo>
                <a:lnTo>
                  <a:pt x="2948518" y="826944"/>
                </a:lnTo>
                <a:lnTo>
                  <a:pt x="2932644" y="816444"/>
                </a:lnTo>
                <a:lnTo>
                  <a:pt x="2913882" y="804445"/>
                </a:lnTo>
                <a:lnTo>
                  <a:pt x="2916768" y="823944"/>
                </a:lnTo>
                <a:lnTo>
                  <a:pt x="2920969" y="839953"/>
                </a:lnTo>
                <a:lnTo>
                  <a:pt x="2908109" y="835943"/>
                </a:lnTo>
                <a:lnTo>
                  <a:pt x="2898008" y="826944"/>
                </a:lnTo>
                <a:lnTo>
                  <a:pt x="2886462" y="816444"/>
                </a:lnTo>
                <a:lnTo>
                  <a:pt x="2883576" y="811945"/>
                </a:lnTo>
                <a:lnTo>
                  <a:pt x="2880689" y="808945"/>
                </a:lnTo>
                <a:lnTo>
                  <a:pt x="2876359" y="805945"/>
                </a:lnTo>
                <a:lnTo>
                  <a:pt x="2872030" y="804445"/>
                </a:lnTo>
                <a:lnTo>
                  <a:pt x="2866258" y="801445"/>
                </a:lnTo>
                <a:lnTo>
                  <a:pt x="2860485" y="804445"/>
                </a:lnTo>
                <a:lnTo>
                  <a:pt x="2856155" y="801445"/>
                </a:lnTo>
                <a:lnTo>
                  <a:pt x="2850382" y="799945"/>
                </a:lnTo>
                <a:lnTo>
                  <a:pt x="2844610" y="795445"/>
                </a:lnTo>
                <a:lnTo>
                  <a:pt x="2841723" y="792445"/>
                </a:lnTo>
                <a:lnTo>
                  <a:pt x="2835950" y="786446"/>
                </a:lnTo>
                <a:lnTo>
                  <a:pt x="2827291" y="780446"/>
                </a:lnTo>
                <a:lnTo>
                  <a:pt x="2821519" y="771446"/>
                </a:lnTo>
                <a:lnTo>
                  <a:pt x="2825849" y="765447"/>
                </a:lnTo>
                <a:lnTo>
                  <a:pt x="2831621" y="759447"/>
                </a:lnTo>
                <a:lnTo>
                  <a:pt x="2854712" y="741448"/>
                </a:lnTo>
                <a:lnTo>
                  <a:pt x="2877803" y="720449"/>
                </a:lnTo>
                <a:lnTo>
                  <a:pt x="2896564" y="709950"/>
                </a:lnTo>
                <a:lnTo>
                  <a:pt x="2913882" y="706951"/>
                </a:lnTo>
                <a:lnTo>
                  <a:pt x="2932644" y="709950"/>
                </a:lnTo>
                <a:lnTo>
                  <a:pt x="2947076" y="714450"/>
                </a:lnTo>
                <a:lnTo>
                  <a:pt x="2958621" y="717449"/>
                </a:lnTo>
                <a:lnTo>
                  <a:pt x="2964394" y="718950"/>
                </a:lnTo>
                <a:lnTo>
                  <a:pt x="2968723" y="718950"/>
                </a:lnTo>
                <a:lnTo>
                  <a:pt x="2971609" y="723449"/>
                </a:lnTo>
                <a:lnTo>
                  <a:pt x="2990371" y="735448"/>
                </a:lnTo>
                <a:lnTo>
                  <a:pt x="3009132" y="741448"/>
                </a:lnTo>
                <a:lnTo>
                  <a:pt x="3030780" y="747448"/>
                </a:lnTo>
                <a:lnTo>
                  <a:pt x="3032223" y="747448"/>
                </a:lnTo>
                <a:lnTo>
                  <a:pt x="3036553" y="747448"/>
                </a:lnTo>
                <a:lnTo>
                  <a:pt x="3036553" y="748948"/>
                </a:lnTo>
                <a:lnTo>
                  <a:pt x="3042325" y="759447"/>
                </a:lnTo>
                <a:lnTo>
                  <a:pt x="3050984" y="766947"/>
                </a:lnTo>
                <a:lnTo>
                  <a:pt x="3058200" y="771446"/>
                </a:lnTo>
                <a:lnTo>
                  <a:pt x="3069745" y="775947"/>
                </a:lnTo>
                <a:lnTo>
                  <a:pt x="3078404" y="781946"/>
                </a:lnTo>
                <a:lnTo>
                  <a:pt x="3085621" y="772947"/>
                </a:lnTo>
                <a:lnTo>
                  <a:pt x="3091393" y="766947"/>
                </a:lnTo>
                <a:lnTo>
                  <a:pt x="3101495" y="754948"/>
                </a:lnTo>
                <a:lnTo>
                  <a:pt x="3113041" y="753447"/>
                </a:lnTo>
                <a:lnTo>
                  <a:pt x="3128916" y="759447"/>
                </a:lnTo>
                <a:lnTo>
                  <a:pt x="3159222" y="783446"/>
                </a:lnTo>
                <a:lnTo>
                  <a:pt x="3192416" y="810444"/>
                </a:lnTo>
                <a:lnTo>
                  <a:pt x="3198189" y="816444"/>
                </a:lnTo>
                <a:lnTo>
                  <a:pt x="3206848" y="820944"/>
                </a:lnTo>
                <a:lnTo>
                  <a:pt x="3212620" y="826944"/>
                </a:lnTo>
                <a:lnTo>
                  <a:pt x="3222722" y="834443"/>
                </a:lnTo>
                <a:lnTo>
                  <a:pt x="3219836" y="823944"/>
                </a:lnTo>
                <a:lnTo>
                  <a:pt x="3219836" y="817944"/>
                </a:lnTo>
                <a:lnTo>
                  <a:pt x="3219836" y="814944"/>
                </a:lnTo>
                <a:lnTo>
                  <a:pt x="3218393" y="810444"/>
                </a:lnTo>
                <a:lnTo>
                  <a:pt x="3219836" y="805945"/>
                </a:lnTo>
                <a:lnTo>
                  <a:pt x="3229938" y="799945"/>
                </a:lnTo>
                <a:lnTo>
                  <a:pt x="3234268" y="789445"/>
                </a:lnTo>
                <a:lnTo>
                  <a:pt x="3234268" y="780446"/>
                </a:lnTo>
                <a:lnTo>
                  <a:pt x="3234268" y="771446"/>
                </a:lnTo>
                <a:lnTo>
                  <a:pt x="3235230" y="770447"/>
                </a:lnTo>
                <a:lnTo>
                  <a:pt x="3240040" y="772947"/>
                </a:lnTo>
                <a:lnTo>
                  <a:pt x="3245813" y="775947"/>
                </a:lnTo>
                <a:lnTo>
                  <a:pt x="3253029" y="780446"/>
                </a:lnTo>
                <a:lnTo>
                  <a:pt x="3250143" y="772947"/>
                </a:lnTo>
                <a:lnTo>
                  <a:pt x="3245813" y="766947"/>
                </a:lnTo>
                <a:lnTo>
                  <a:pt x="3241484" y="766947"/>
                </a:lnTo>
                <a:lnTo>
                  <a:pt x="3238598" y="766947"/>
                </a:lnTo>
                <a:lnTo>
                  <a:pt x="3235230" y="770447"/>
                </a:lnTo>
                <a:lnTo>
                  <a:pt x="3234778" y="770212"/>
                </a:lnTo>
                <a:lnTo>
                  <a:pt x="3238598" y="760947"/>
                </a:lnTo>
                <a:lnTo>
                  <a:pt x="3244370" y="753447"/>
                </a:lnTo>
                <a:lnTo>
                  <a:pt x="3251586" y="742948"/>
                </a:lnTo>
                <a:lnTo>
                  <a:pt x="3289108" y="766947"/>
                </a:lnTo>
                <a:lnTo>
                  <a:pt x="3322302" y="789445"/>
                </a:lnTo>
                <a:lnTo>
                  <a:pt x="3355494" y="811945"/>
                </a:lnTo>
                <a:lnTo>
                  <a:pt x="3388688" y="832943"/>
                </a:lnTo>
                <a:lnTo>
                  <a:pt x="3423324" y="849442"/>
                </a:lnTo>
                <a:lnTo>
                  <a:pt x="3472392" y="873441"/>
                </a:lnTo>
                <a:lnTo>
                  <a:pt x="3478165" y="874941"/>
                </a:lnTo>
                <a:lnTo>
                  <a:pt x="3483938" y="877941"/>
                </a:lnTo>
                <a:lnTo>
                  <a:pt x="3492597" y="877941"/>
                </a:lnTo>
                <a:lnTo>
                  <a:pt x="3488267" y="868941"/>
                </a:lnTo>
                <a:lnTo>
                  <a:pt x="3483938" y="862942"/>
                </a:lnTo>
                <a:lnTo>
                  <a:pt x="3481051" y="858442"/>
                </a:lnTo>
                <a:lnTo>
                  <a:pt x="3473835" y="855442"/>
                </a:lnTo>
                <a:lnTo>
                  <a:pt x="3468062" y="850942"/>
                </a:lnTo>
                <a:lnTo>
                  <a:pt x="3462290" y="849442"/>
                </a:lnTo>
                <a:lnTo>
                  <a:pt x="3459403" y="846442"/>
                </a:lnTo>
                <a:lnTo>
                  <a:pt x="3453631" y="844943"/>
                </a:lnTo>
                <a:lnTo>
                  <a:pt x="3449302" y="840443"/>
                </a:lnTo>
                <a:lnTo>
                  <a:pt x="3444972" y="835943"/>
                </a:lnTo>
                <a:lnTo>
                  <a:pt x="3443529" y="832943"/>
                </a:lnTo>
                <a:lnTo>
                  <a:pt x="3440642" y="829944"/>
                </a:lnTo>
                <a:lnTo>
                  <a:pt x="3439199" y="829944"/>
                </a:lnTo>
                <a:lnTo>
                  <a:pt x="3431983" y="829944"/>
                </a:lnTo>
                <a:lnTo>
                  <a:pt x="3427653" y="826944"/>
                </a:lnTo>
                <a:lnTo>
                  <a:pt x="3423324" y="823944"/>
                </a:lnTo>
                <a:lnTo>
                  <a:pt x="3420438" y="820944"/>
                </a:lnTo>
                <a:lnTo>
                  <a:pt x="3417552" y="814944"/>
                </a:lnTo>
                <a:lnTo>
                  <a:pt x="3413222" y="810444"/>
                </a:lnTo>
                <a:lnTo>
                  <a:pt x="3411779" y="804445"/>
                </a:lnTo>
                <a:lnTo>
                  <a:pt x="3417552" y="808945"/>
                </a:lnTo>
                <a:lnTo>
                  <a:pt x="3426211" y="811945"/>
                </a:lnTo>
                <a:lnTo>
                  <a:pt x="3433426" y="816444"/>
                </a:lnTo>
                <a:lnTo>
                  <a:pt x="3431983" y="810444"/>
                </a:lnTo>
                <a:lnTo>
                  <a:pt x="3429097" y="805945"/>
                </a:lnTo>
                <a:lnTo>
                  <a:pt x="3426211" y="801445"/>
                </a:lnTo>
                <a:lnTo>
                  <a:pt x="3423324" y="798445"/>
                </a:lnTo>
                <a:lnTo>
                  <a:pt x="3420438" y="795445"/>
                </a:lnTo>
                <a:lnTo>
                  <a:pt x="3313643" y="714450"/>
                </a:lnTo>
                <a:lnTo>
                  <a:pt x="3310756" y="712950"/>
                </a:lnTo>
                <a:lnTo>
                  <a:pt x="3306426" y="712950"/>
                </a:lnTo>
                <a:lnTo>
                  <a:pt x="3300654" y="709950"/>
                </a:lnTo>
                <a:lnTo>
                  <a:pt x="3299211" y="708450"/>
                </a:lnTo>
                <a:lnTo>
                  <a:pt x="3294881" y="708450"/>
                </a:lnTo>
                <a:lnTo>
                  <a:pt x="3294881" y="706951"/>
                </a:lnTo>
                <a:lnTo>
                  <a:pt x="3293438" y="700951"/>
                </a:lnTo>
                <a:lnTo>
                  <a:pt x="3290552" y="696451"/>
                </a:lnTo>
                <a:lnTo>
                  <a:pt x="3286222" y="694951"/>
                </a:lnTo>
                <a:lnTo>
                  <a:pt x="3283336" y="691951"/>
                </a:lnTo>
                <a:lnTo>
                  <a:pt x="3279007" y="690451"/>
                </a:lnTo>
                <a:lnTo>
                  <a:pt x="3274677" y="690451"/>
                </a:lnTo>
                <a:lnTo>
                  <a:pt x="3271790" y="688952"/>
                </a:lnTo>
                <a:lnTo>
                  <a:pt x="3261688" y="682952"/>
                </a:lnTo>
                <a:lnTo>
                  <a:pt x="3251586" y="672452"/>
                </a:lnTo>
                <a:lnTo>
                  <a:pt x="3244370" y="663452"/>
                </a:lnTo>
                <a:lnTo>
                  <a:pt x="3253029" y="667953"/>
                </a:lnTo>
                <a:lnTo>
                  <a:pt x="3263131" y="672452"/>
                </a:lnTo>
                <a:lnTo>
                  <a:pt x="3267461" y="673952"/>
                </a:lnTo>
                <a:lnTo>
                  <a:pt x="3271790" y="675452"/>
                </a:lnTo>
                <a:lnTo>
                  <a:pt x="3274677" y="678452"/>
                </a:lnTo>
                <a:lnTo>
                  <a:pt x="3279007" y="678452"/>
                </a:lnTo>
                <a:lnTo>
                  <a:pt x="3283336" y="678452"/>
                </a:lnTo>
                <a:lnTo>
                  <a:pt x="3286222" y="673952"/>
                </a:lnTo>
                <a:lnTo>
                  <a:pt x="3290552" y="673952"/>
                </a:lnTo>
                <a:lnTo>
                  <a:pt x="3293438" y="675452"/>
                </a:lnTo>
                <a:lnTo>
                  <a:pt x="3296325" y="675452"/>
                </a:lnTo>
                <a:lnTo>
                  <a:pt x="3300654" y="678452"/>
                </a:lnTo>
                <a:lnTo>
                  <a:pt x="3304984" y="678452"/>
                </a:lnTo>
                <a:lnTo>
                  <a:pt x="3307870" y="679952"/>
                </a:lnTo>
                <a:lnTo>
                  <a:pt x="3312199" y="679952"/>
                </a:lnTo>
                <a:lnTo>
                  <a:pt x="3317972" y="678452"/>
                </a:lnTo>
                <a:lnTo>
                  <a:pt x="3294881" y="654453"/>
                </a:lnTo>
                <a:lnTo>
                  <a:pt x="3271790" y="628955"/>
                </a:lnTo>
                <a:lnTo>
                  <a:pt x="3245813" y="606456"/>
                </a:lnTo>
                <a:lnTo>
                  <a:pt x="3216949" y="586957"/>
                </a:lnTo>
                <a:lnTo>
                  <a:pt x="3229938" y="585457"/>
                </a:lnTo>
                <a:lnTo>
                  <a:pt x="3240040" y="586957"/>
                </a:lnTo>
                <a:lnTo>
                  <a:pt x="3247257" y="594456"/>
                </a:lnTo>
                <a:lnTo>
                  <a:pt x="3255916" y="600456"/>
                </a:lnTo>
                <a:lnTo>
                  <a:pt x="3266017" y="604956"/>
                </a:lnTo>
                <a:lnTo>
                  <a:pt x="3280449" y="610956"/>
                </a:lnTo>
                <a:lnTo>
                  <a:pt x="3296325" y="619955"/>
                </a:lnTo>
                <a:lnTo>
                  <a:pt x="3310756" y="625955"/>
                </a:lnTo>
                <a:lnTo>
                  <a:pt x="3296325" y="606456"/>
                </a:lnTo>
                <a:lnTo>
                  <a:pt x="3280449" y="592957"/>
                </a:lnTo>
                <a:lnTo>
                  <a:pt x="3258802" y="582457"/>
                </a:lnTo>
                <a:lnTo>
                  <a:pt x="3222722" y="564458"/>
                </a:lnTo>
                <a:lnTo>
                  <a:pt x="3211177" y="558458"/>
                </a:lnTo>
                <a:lnTo>
                  <a:pt x="3201075" y="552459"/>
                </a:lnTo>
                <a:lnTo>
                  <a:pt x="3195302" y="547959"/>
                </a:lnTo>
                <a:lnTo>
                  <a:pt x="3190972" y="543459"/>
                </a:lnTo>
                <a:lnTo>
                  <a:pt x="3185200" y="540459"/>
                </a:lnTo>
                <a:lnTo>
                  <a:pt x="3195302" y="525460"/>
                </a:lnTo>
                <a:lnTo>
                  <a:pt x="3205404" y="513461"/>
                </a:lnTo>
                <a:lnTo>
                  <a:pt x="3218393" y="505962"/>
                </a:lnTo>
                <a:lnTo>
                  <a:pt x="3235711" y="502962"/>
                </a:lnTo>
                <a:lnTo>
                  <a:pt x="3244370" y="502962"/>
                </a:lnTo>
                <a:lnTo>
                  <a:pt x="3251586" y="501461"/>
                </a:lnTo>
                <a:lnTo>
                  <a:pt x="3258802" y="496962"/>
                </a:lnTo>
                <a:lnTo>
                  <a:pt x="3267461" y="495462"/>
                </a:lnTo>
                <a:lnTo>
                  <a:pt x="3268904" y="486462"/>
                </a:lnTo>
                <a:lnTo>
                  <a:pt x="3268904" y="478963"/>
                </a:lnTo>
                <a:lnTo>
                  <a:pt x="3273234" y="478963"/>
                </a:lnTo>
                <a:lnTo>
                  <a:pt x="3277563" y="478963"/>
                </a:lnTo>
                <a:lnTo>
                  <a:pt x="3368484" y="495462"/>
                </a:lnTo>
                <a:lnTo>
                  <a:pt x="3384358" y="499962"/>
                </a:lnTo>
                <a:lnTo>
                  <a:pt x="3398790" y="508962"/>
                </a:lnTo>
                <a:lnTo>
                  <a:pt x="3411779" y="522460"/>
                </a:lnTo>
                <a:lnTo>
                  <a:pt x="3450744" y="559959"/>
                </a:lnTo>
                <a:lnTo>
                  <a:pt x="3488267" y="598957"/>
                </a:lnTo>
                <a:lnTo>
                  <a:pt x="3501256" y="612455"/>
                </a:lnTo>
                <a:lnTo>
                  <a:pt x="3515688" y="627454"/>
                </a:lnTo>
                <a:lnTo>
                  <a:pt x="3527233" y="645453"/>
                </a:lnTo>
                <a:lnTo>
                  <a:pt x="3531562" y="651453"/>
                </a:lnTo>
                <a:lnTo>
                  <a:pt x="3534449" y="657453"/>
                </a:lnTo>
                <a:lnTo>
                  <a:pt x="3541665" y="663452"/>
                </a:lnTo>
                <a:lnTo>
                  <a:pt x="3547438" y="667953"/>
                </a:lnTo>
                <a:lnTo>
                  <a:pt x="3538779" y="669452"/>
                </a:lnTo>
                <a:lnTo>
                  <a:pt x="3533006" y="669452"/>
                </a:lnTo>
                <a:lnTo>
                  <a:pt x="3527233" y="667953"/>
                </a:lnTo>
                <a:lnTo>
                  <a:pt x="3520017" y="661953"/>
                </a:lnTo>
                <a:lnTo>
                  <a:pt x="3508471" y="654453"/>
                </a:lnTo>
                <a:lnTo>
                  <a:pt x="3492597" y="639454"/>
                </a:lnTo>
                <a:lnTo>
                  <a:pt x="3499812" y="661953"/>
                </a:lnTo>
                <a:lnTo>
                  <a:pt x="3514244" y="682952"/>
                </a:lnTo>
                <a:lnTo>
                  <a:pt x="3538779" y="708450"/>
                </a:lnTo>
                <a:lnTo>
                  <a:pt x="3566198" y="735448"/>
                </a:lnTo>
                <a:lnTo>
                  <a:pt x="3583517" y="754948"/>
                </a:lnTo>
                <a:lnTo>
                  <a:pt x="3599392" y="777446"/>
                </a:lnTo>
                <a:lnTo>
                  <a:pt x="3605165" y="783446"/>
                </a:lnTo>
                <a:lnTo>
                  <a:pt x="3610937" y="787946"/>
                </a:lnTo>
                <a:lnTo>
                  <a:pt x="3613824" y="787946"/>
                </a:lnTo>
                <a:lnTo>
                  <a:pt x="3615266" y="786446"/>
                </a:lnTo>
                <a:lnTo>
                  <a:pt x="3615266" y="783446"/>
                </a:lnTo>
                <a:lnTo>
                  <a:pt x="3616710" y="781946"/>
                </a:lnTo>
                <a:lnTo>
                  <a:pt x="3616710" y="780446"/>
                </a:lnTo>
                <a:lnTo>
                  <a:pt x="3619596" y="780446"/>
                </a:lnTo>
                <a:lnTo>
                  <a:pt x="3622483" y="781946"/>
                </a:lnTo>
                <a:lnTo>
                  <a:pt x="3626812" y="781946"/>
                </a:lnTo>
                <a:lnTo>
                  <a:pt x="3631142" y="781946"/>
                </a:lnTo>
                <a:lnTo>
                  <a:pt x="3635471" y="780446"/>
                </a:lnTo>
                <a:lnTo>
                  <a:pt x="3641244" y="777446"/>
                </a:lnTo>
                <a:lnTo>
                  <a:pt x="3675880" y="751948"/>
                </a:lnTo>
                <a:lnTo>
                  <a:pt x="3685983" y="745948"/>
                </a:lnTo>
                <a:lnTo>
                  <a:pt x="3693198" y="742948"/>
                </a:lnTo>
                <a:lnTo>
                  <a:pt x="3698971" y="745948"/>
                </a:lnTo>
                <a:lnTo>
                  <a:pt x="3709074" y="753447"/>
                </a:lnTo>
                <a:lnTo>
                  <a:pt x="3697528" y="766947"/>
                </a:lnTo>
                <a:lnTo>
                  <a:pt x="3683096" y="780446"/>
                </a:lnTo>
                <a:lnTo>
                  <a:pt x="3681653" y="780446"/>
                </a:lnTo>
                <a:lnTo>
                  <a:pt x="3677324" y="781946"/>
                </a:lnTo>
                <a:lnTo>
                  <a:pt x="3674437" y="781946"/>
                </a:lnTo>
                <a:lnTo>
                  <a:pt x="3636915" y="789445"/>
                </a:lnTo>
                <a:lnTo>
                  <a:pt x="3641244" y="795445"/>
                </a:lnTo>
                <a:lnTo>
                  <a:pt x="3644130" y="799945"/>
                </a:lnTo>
                <a:lnTo>
                  <a:pt x="3649903" y="801445"/>
                </a:lnTo>
                <a:lnTo>
                  <a:pt x="3655675" y="801445"/>
                </a:lnTo>
                <a:lnTo>
                  <a:pt x="3691755" y="801445"/>
                </a:lnTo>
                <a:lnTo>
                  <a:pt x="3724948" y="808945"/>
                </a:lnTo>
                <a:lnTo>
                  <a:pt x="3758141" y="820944"/>
                </a:lnTo>
                <a:lnTo>
                  <a:pt x="3789891" y="832943"/>
                </a:lnTo>
                <a:lnTo>
                  <a:pt x="3820198" y="843442"/>
                </a:lnTo>
                <a:lnTo>
                  <a:pt x="3851947" y="850942"/>
                </a:lnTo>
                <a:lnTo>
                  <a:pt x="3869266" y="856942"/>
                </a:lnTo>
                <a:lnTo>
                  <a:pt x="3885141" y="864441"/>
                </a:lnTo>
                <a:lnTo>
                  <a:pt x="3902459" y="873441"/>
                </a:lnTo>
                <a:lnTo>
                  <a:pt x="3916891" y="880941"/>
                </a:lnTo>
                <a:lnTo>
                  <a:pt x="3931323" y="886940"/>
                </a:lnTo>
                <a:lnTo>
                  <a:pt x="3935652" y="870441"/>
                </a:lnTo>
                <a:lnTo>
                  <a:pt x="3935652" y="852442"/>
                </a:lnTo>
                <a:lnTo>
                  <a:pt x="3928437" y="835943"/>
                </a:lnTo>
                <a:lnTo>
                  <a:pt x="3934209" y="834443"/>
                </a:lnTo>
                <a:lnTo>
                  <a:pt x="3939982" y="832943"/>
                </a:lnTo>
                <a:lnTo>
                  <a:pt x="3939982" y="816444"/>
                </a:lnTo>
                <a:lnTo>
                  <a:pt x="3941425" y="816444"/>
                </a:lnTo>
                <a:lnTo>
                  <a:pt x="3944311" y="814944"/>
                </a:lnTo>
                <a:lnTo>
                  <a:pt x="3963073" y="823944"/>
                </a:lnTo>
                <a:lnTo>
                  <a:pt x="3978947" y="835943"/>
                </a:lnTo>
                <a:lnTo>
                  <a:pt x="3990493" y="855442"/>
                </a:lnTo>
                <a:lnTo>
                  <a:pt x="3994823" y="862942"/>
                </a:lnTo>
                <a:lnTo>
                  <a:pt x="4000595" y="868941"/>
                </a:lnTo>
                <a:lnTo>
                  <a:pt x="4006368" y="873441"/>
                </a:lnTo>
                <a:lnTo>
                  <a:pt x="4013583" y="879440"/>
                </a:lnTo>
                <a:lnTo>
                  <a:pt x="4019356" y="883941"/>
                </a:lnTo>
                <a:lnTo>
                  <a:pt x="4052550" y="906439"/>
                </a:lnTo>
                <a:lnTo>
                  <a:pt x="4085742" y="925938"/>
                </a:lnTo>
                <a:lnTo>
                  <a:pt x="4137697" y="952937"/>
                </a:lnTo>
                <a:lnTo>
                  <a:pt x="4188209" y="978435"/>
                </a:lnTo>
                <a:lnTo>
                  <a:pt x="4192537" y="978435"/>
                </a:lnTo>
                <a:lnTo>
                  <a:pt x="4195424" y="978435"/>
                </a:lnTo>
                <a:lnTo>
                  <a:pt x="4201197" y="978435"/>
                </a:lnTo>
                <a:lnTo>
                  <a:pt x="4198310" y="970936"/>
                </a:lnTo>
                <a:lnTo>
                  <a:pt x="4193981" y="966436"/>
                </a:lnTo>
                <a:lnTo>
                  <a:pt x="4188209" y="961936"/>
                </a:lnTo>
                <a:lnTo>
                  <a:pt x="4182436" y="958936"/>
                </a:lnTo>
                <a:lnTo>
                  <a:pt x="4173777" y="954436"/>
                </a:lnTo>
                <a:lnTo>
                  <a:pt x="4166560" y="952937"/>
                </a:lnTo>
                <a:lnTo>
                  <a:pt x="4160787" y="946937"/>
                </a:lnTo>
                <a:lnTo>
                  <a:pt x="4156459" y="942437"/>
                </a:lnTo>
                <a:lnTo>
                  <a:pt x="4150686" y="937938"/>
                </a:lnTo>
                <a:lnTo>
                  <a:pt x="4146356" y="933437"/>
                </a:lnTo>
                <a:lnTo>
                  <a:pt x="4140583" y="930438"/>
                </a:lnTo>
                <a:lnTo>
                  <a:pt x="4134811" y="927438"/>
                </a:lnTo>
                <a:lnTo>
                  <a:pt x="4131924" y="927438"/>
                </a:lnTo>
                <a:lnTo>
                  <a:pt x="4127595" y="924438"/>
                </a:lnTo>
                <a:lnTo>
                  <a:pt x="4126151" y="918438"/>
                </a:lnTo>
                <a:lnTo>
                  <a:pt x="4123265" y="912439"/>
                </a:lnTo>
                <a:lnTo>
                  <a:pt x="4118936" y="906439"/>
                </a:lnTo>
                <a:lnTo>
                  <a:pt x="4139141" y="918438"/>
                </a:lnTo>
                <a:lnTo>
                  <a:pt x="4137697" y="909439"/>
                </a:lnTo>
                <a:lnTo>
                  <a:pt x="4133368" y="903439"/>
                </a:lnTo>
                <a:lnTo>
                  <a:pt x="4127595" y="898940"/>
                </a:lnTo>
                <a:lnTo>
                  <a:pt x="4121822" y="895940"/>
                </a:lnTo>
                <a:lnTo>
                  <a:pt x="4116049" y="891440"/>
                </a:lnTo>
                <a:lnTo>
                  <a:pt x="4111719" y="886940"/>
                </a:lnTo>
                <a:lnTo>
                  <a:pt x="4095845" y="874941"/>
                </a:lnTo>
                <a:lnTo>
                  <a:pt x="4079970" y="862942"/>
                </a:lnTo>
                <a:lnTo>
                  <a:pt x="4045333" y="838943"/>
                </a:lnTo>
                <a:lnTo>
                  <a:pt x="4012141" y="810444"/>
                </a:lnTo>
                <a:lnTo>
                  <a:pt x="4007811" y="811945"/>
                </a:lnTo>
                <a:lnTo>
                  <a:pt x="4004925" y="811945"/>
                </a:lnTo>
                <a:lnTo>
                  <a:pt x="4002038" y="810444"/>
                </a:lnTo>
                <a:lnTo>
                  <a:pt x="4000595" y="808945"/>
                </a:lnTo>
                <a:lnTo>
                  <a:pt x="3997709" y="804445"/>
                </a:lnTo>
                <a:lnTo>
                  <a:pt x="3997709" y="801445"/>
                </a:lnTo>
                <a:lnTo>
                  <a:pt x="3996265" y="798445"/>
                </a:lnTo>
                <a:lnTo>
                  <a:pt x="3994823" y="793946"/>
                </a:lnTo>
                <a:lnTo>
                  <a:pt x="3991936" y="792445"/>
                </a:lnTo>
                <a:lnTo>
                  <a:pt x="3989050" y="789445"/>
                </a:lnTo>
                <a:lnTo>
                  <a:pt x="3984720" y="789445"/>
                </a:lnTo>
                <a:lnTo>
                  <a:pt x="3973175" y="787946"/>
                </a:lnTo>
                <a:lnTo>
                  <a:pt x="3961629" y="780446"/>
                </a:lnTo>
                <a:lnTo>
                  <a:pt x="3950084" y="769947"/>
                </a:lnTo>
                <a:lnTo>
                  <a:pt x="3951527" y="765447"/>
                </a:lnTo>
                <a:lnTo>
                  <a:pt x="3958743" y="769947"/>
                </a:lnTo>
                <a:lnTo>
                  <a:pt x="3968845" y="772947"/>
                </a:lnTo>
                <a:lnTo>
                  <a:pt x="3973175" y="772947"/>
                </a:lnTo>
                <a:lnTo>
                  <a:pt x="3977505" y="775947"/>
                </a:lnTo>
                <a:lnTo>
                  <a:pt x="3980391" y="777446"/>
                </a:lnTo>
                <a:lnTo>
                  <a:pt x="3986163" y="780446"/>
                </a:lnTo>
                <a:lnTo>
                  <a:pt x="3990493" y="780446"/>
                </a:lnTo>
                <a:lnTo>
                  <a:pt x="3996265" y="777446"/>
                </a:lnTo>
                <a:lnTo>
                  <a:pt x="4000595" y="777446"/>
                </a:lnTo>
                <a:lnTo>
                  <a:pt x="4006368" y="777446"/>
                </a:lnTo>
                <a:lnTo>
                  <a:pt x="4012141" y="780446"/>
                </a:lnTo>
                <a:lnTo>
                  <a:pt x="4019356" y="783446"/>
                </a:lnTo>
                <a:lnTo>
                  <a:pt x="4028015" y="786446"/>
                </a:lnTo>
                <a:lnTo>
                  <a:pt x="3996265" y="748948"/>
                </a:lnTo>
                <a:lnTo>
                  <a:pt x="3963073" y="717449"/>
                </a:lnTo>
                <a:lnTo>
                  <a:pt x="3925550" y="690451"/>
                </a:lnTo>
                <a:lnTo>
                  <a:pt x="3931323" y="685952"/>
                </a:lnTo>
                <a:lnTo>
                  <a:pt x="3938538" y="685952"/>
                </a:lnTo>
                <a:lnTo>
                  <a:pt x="3941425" y="685952"/>
                </a:lnTo>
                <a:lnTo>
                  <a:pt x="3945755" y="688952"/>
                </a:lnTo>
                <a:lnTo>
                  <a:pt x="3950084" y="690451"/>
                </a:lnTo>
                <a:lnTo>
                  <a:pt x="3971732" y="706951"/>
                </a:lnTo>
                <a:lnTo>
                  <a:pt x="3994823" y="718950"/>
                </a:lnTo>
                <a:lnTo>
                  <a:pt x="4017913" y="730949"/>
                </a:lnTo>
                <a:lnTo>
                  <a:pt x="4022243" y="726449"/>
                </a:lnTo>
                <a:lnTo>
                  <a:pt x="4017913" y="720449"/>
                </a:lnTo>
                <a:lnTo>
                  <a:pt x="4013583" y="717449"/>
                </a:lnTo>
                <a:lnTo>
                  <a:pt x="4010697" y="712950"/>
                </a:lnTo>
                <a:lnTo>
                  <a:pt x="3964515" y="684451"/>
                </a:lnTo>
                <a:lnTo>
                  <a:pt x="3955856" y="679952"/>
                </a:lnTo>
                <a:lnTo>
                  <a:pt x="3947197" y="678452"/>
                </a:lnTo>
                <a:lnTo>
                  <a:pt x="3939982" y="672452"/>
                </a:lnTo>
                <a:lnTo>
                  <a:pt x="3928437" y="666452"/>
                </a:lnTo>
                <a:lnTo>
                  <a:pt x="3918334" y="657453"/>
                </a:lnTo>
                <a:lnTo>
                  <a:pt x="3903902" y="654453"/>
                </a:lnTo>
                <a:lnTo>
                  <a:pt x="3902459" y="651453"/>
                </a:lnTo>
                <a:lnTo>
                  <a:pt x="3901015" y="649954"/>
                </a:lnTo>
                <a:lnTo>
                  <a:pt x="3896687" y="645453"/>
                </a:lnTo>
                <a:lnTo>
                  <a:pt x="3895243" y="640954"/>
                </a:lnTo>
                <a:lnTo>
                  <a:pt x="3903902" y="625955"/>
                </a:lnTo>
                <a:lnTo>
                  <a:pt x="3914005" y="612455"/>
                </a:lnTo>
                <a:lnTo>
                  <a:pt x="3929879" y="606456"/>
                </a:lnTo>
                <a:lnTo>
                  <a:pt x="3947197" y="604956"/>
                </a:lnTo>
                <a:lnTo>
                  <a:pt x="3952970" y="604956"/>
                </a:lnTo>
                <a:lnTo>
                  <a:pt x="3961629" y="603456"/>
                </a:lnTo>
                <a:lnTo>
                  <a:pt x="3967402" y="600456"/>
                </a:lnTo>
                <a:lnTo>
                  <a:pt x="3974618" y="597456"/>
                </a:lnTo>
                <a:lnTo>
                  <a:pt x="3978947" y="580958"/>
                </a:lnTo>
                <a:lnTo>
                  <a:pt x="3983277" y="580958"/>
                </a:lnTo>
                <a:lnTo>
                  <a:pt x="3984720" y="580958"/>
                </a:lnTo>
                <a:lnTo>
                  <a:pt x="4078527" y="597456"/>
                </a:lnTo>
                <a:lnTo>
                  <a:pt x="4092959" y="603456"/>
                </a:lnTo>
                <a:lnTo>
                  <a:pt x="4105947" y="610956"/>
                </a:lnTo>
                <a:lnTo>
                  <a:pt x="4118936" y="622955"/>
                </a:lnTo>
                <a:lnTo>
                  <a:pt x="4195424" y="700951"/>
                </a:lnTo>
                <a:lnTo>
                  <a:pt x="4209855" y="714450"/>
                </a:lnTo>
                <a:lnTo>
                  <a:pt x="4222845" y="730949"/>
                </a:lnTo>
                <a:lnTo>
                  <a:pt x="4234390" y="748948"/>
                </a:lnTo>
                <a:lnTo>
                  <a:pt x="4238719" y="754948"/>
                </a:lnTo>
                <a:lnTo>
                  <a:pt x="4244492" y="760947"/>
                </a:lnTo>
                <a:lnTo>
                  <a:pt x="4250265" y="766947"/>
                </a:lnTo>
                <a:lnTo>
                  <a:pt x="4258923" y="775947"/>
                </a:lnTo>
                <a:lnTo>
                  <a:pt x="4240163" y="771446"/>
                </a:lnTo>
                <a:lnTo>
                  <a:pt x="4227174" y="760947"/>
                </a:lnTo>
                <a:lnTo>
                  <a:pt x="4212742" y="751948"/>
                </a:lnTo>
                <a:lnTo>
                  <a:pt x="4201197" y="742948"/>
                </a:lnTo>
                <a:lnTo>
                  <a:pt x="4209855" y="765447"/>
                </a:lnTo>
                <a:lnTo>
                  <a:pt x="4222845" y="783446"/>
                </a:lnTo>
                <a:lnTo>
                  <a:pt x="4247379" y="811945"/>
                </a:lnTo>
                <a:lnTo>
                  <a:pt x="4273355" y="835943"/>
                </a:lnTo>
                <a:lnTo>
                  <a:pt x="4280572" y="843442"/>
                </a:lnTo>
                <a:lnTo>
                  <a:pt x="4286345" y="850942"/>
                </a:lnTo>
                <a:lnTo>
                  <a:pt x="4289231" y="858442"/>
                </a:lnTo>
                <a:lnTo>
                  <a:pt x="4295003" y="867441"/>
                </a:lnTo>
                <a:lnTo>
                  <a:pt x="4305105" y="877941"/>
                </a:lnTo>
                <a:lnTo>
                  <a:pt x="4313765" y="886940"/>
                </a:lnTo>
                <a:lnTo>
                  <a:pt x="4322423" y="895940"/>
                </a:lnTo>
                <a:lnTo>
                  <a:pt x="4336855" y="898940"/>
                </a:lnTo>
                <a:lnTo>
                  <a:pt x="4341185" y="909439"/>
                </a:lnTo>
                <a:lnTo>
                  <a:pt x="4349845" y="915438"/>
                </a:lnTo>
                <a:lnTo>
                  <a:pt x="4358503" y="924438"/>
                </a:lnTo>
                <a:lnTo>
                  <a:pt x="4365719" y="931938"/>
                </a:lnTo>
                <a:lnTo>
                  <a:pt x="4370049" y="937938"/>
                </a:lnTo>
                <a:lnTo>
                  <a:pt x="4375821" y="943937"/>
                </a:lnTo>
                <a:lnTo>
                  <a:pt x="4381595" y="943937"/>
                </a:lnTo>
                <a:lnTo>
                  <a:pt x="4388809" y="942437"/>
                </a:lnTo>
                <a:lnTo>
                  <a:pt x="4410458" y="969435"/>
                </a:lnTo>
                <a:lnTo>
                  <a:pt x="4432105" y="994934"/>
                </a:lnTo>
                <a:lnTo>
                  <a:pt x="4443651" y="1005433"/>
                </a:lnTo>
                <a:lnTo>
                  <a:pt x="4453753" y="1009933"/>
                </a:lnTo>
                <a:lnTo>
                  <a:pt x="4468185" y="1005433"/>
                </a:lnTo>
                <a:lnTo>
                  <a:pt x="4540344" y="1066930"/>
                </a:lnTo>
                <a:lnTo>
                  <a:pt x="4609617" y="1122427"/>
                </a:lnTo>
                <a:lnTo>
                  <a:pt x="4795786" y="1258920"/>
                </a:lnTo>
                <a:lnTo>
                  <a:pt x="4866502" y="1308416"/>
                </a:lnTo>
                <a:lnTo>
                  <a:pt x="4937217" y="1354914"/>
                </a:lnTo>
                <a:lnTo>
                  <a:pt x="5055558" y="1428410"/>
                </a:lnTo>
                <a:lnTo>
                  <a:pt x="5201319" y="1504906"/>
                </a:lnTo>
                <a:lnTo>
                  <a:pt x="5202762" y="1506405"/>
                </a:lnTo>
                <a:lnTo>
                  <a:pt x="5204205" y="1509405"/>
                </a:lnTo>
                <a:lnTo>
                  <a:pt x="5221524" y="1521404"/>
                </a:lnTo>
                <a:lnTo>
                  <a:pt x="5243171" y="1527404"/>
                </a:lnTo>
                <a:lnTo>
                  <a:pt x="5264819" y="1527404"/>
                </a:lnTo>
                <a:lnTo>
                  <a:pt x="5264819" y="1531904"/>
                </a:lnTo>
                <a:lnTo>
                  <a:pt x="5264819" y="1534904"/>
                </a:lnTo>
                <a:lnTo>
                  <a:pt x="5267705" y="1539403"/>
                </a:lnTo>
                <a:lnTo>
                  <a:pt x="5270592" y="1540904"/>
                </a:lnTo>
                <a:lnTo>
                  <a:pt x="5274921" y="1543904"/>
                </a:lnTo>
                <a:lnTo>
                  <a:pt x="5280693" y="1543904"/>
                </a:lnTo>
                <a:lnTo>
                  <a:pt x="5285023" y="1545403"/>
                </a:lnTo>
                <a:lnTo>
                  <a:pt x="5287910" y="1549903"/>
                </a:lnTo>
                <a:lnTo>
                  <a:pt x="5292239" y="1555903"/>
                </a:lnTo>
                <a:lnTo>
                  <a:pt x="5298011" y="1561903"/>
                </a:lnTo>
                <a:lnTo>
                  <a:pt x="5303785" y="1567902"/>
                </a:lnTo>
                <a:lnTo>
                  <a:pt x="5312443" y="1572402"/>
                </a:lnTo>
                <a:lnTo>
                  <a:pt x="5319660" y="1578401"/>
                </a:lnTo>
                <a:lnTo>
                  <a:pt x="5319660" y="1576902"/>
                </a:lnTo>
                <a:lnTo>
                  <a:pt x="5323989" y="1579902"/>
                </a:lnTo>
                <a:lnTo>
                  <a:pt x="5328319" y="1582902"/>
                </a:lnTo>
                <a:lnTo>
                  <a:pt x="5334091" y="1582902"/>
                </a:lnTo>
                <a:lnTo>
                  <a:pt x="5336978" y="1582902"/>
                </a:lnTo>
                <a:lnTo>
                  <a:pt x="5341307" y="1576902"/>
                </a:lnTo>
                <a:lnTo>
                  <a:pt x="5362955" y="1597901"/>
                </a:lnTo>
                <a:lnTo>
                  <a:pt x="5388933" y="1614399"/>
                </a:lnTo>
                <a:lnTo>
                  <a:pt x="5413466" y="1630899"/>
                </a:lnTo>
                <a:lnTo>
                  <a:pt x="5429341" y="1642898"/>
                </a:lnTo>
                <a:lnTo>
                  <a:pt x="5446659" y="1653397"/>
                </a:lnTo>
                <a:lnTo>
                  <a:pt x="5450989" y="1657897"/>
                </a:lnTo>
                <a:lnTo>
                  <a:pt x="5455319" y="1659397"/>
                </a:lnTo>
                <a:lnTo>
                  <a:pt x="5458205" y="1660897"/>
                </a:lnTo>
                <a:lnTo>
                  <a:pt x="5482739" y="1669897"/>
                </a:lnTo>
                <a:lnTo>
                  <a:pt x="5501501" y="1681896"/>
                </a:lnTo>
                <a:lnTo>
                  <a:pt x="5523147" y="1695395"/>
                </a:lnTo>
                <a:lnTo>
                  <a:pt x="5544795" y="1705895"/>
                </a:lnTo>
                <a:lnTo>
                  <a:pt x="5550569" y="1710394"/>
                </a:lnTo>
                <a:lnTo>
                  <a:pt x="5554897" y="1711894"/>
                </a:lnTo>
                <a:lnTo>
                  <a:pt x="5557783" y="1716394"/>
                </a:lnTo>
                <a:lnTo>
                  <a:pt x="5560670" y="1722393"/>
                </a:lnTo>
                <a:lnTo>
                  <a:pt x="5562113" y="1728393"/>
                </a:lnTo>
                <a:lnTo>
                  <a:pt x="5566443" y="1732893"/>
                </a:lnTo>
                <a:lnTo>
                  <a:pt x="5570773" y="1737392"/>
                </a:lnTo>
                <a:lnTo>
                  <a:pt x="5573659" y="1738893"/>
                </a:lnTo>
                <a:lnTo>
                  <a:pt x="5579432" y="1740392"/>
                </a:lnTo>
                <a:lnTo>
                  <a:pt x="5588091" y="1729893"/>
                </a:lnTo>
                <a:lnTo>
                  <a:pt x="5590977" y="1734393"/>
                </a:lnTo>
                <a:lnTo>
                  <a:pt x="5598193" y="1740392"/>
                </a:lnTo>
                <a:lnTo>
                  <a:pt x="5603965" y="1746392"/>
                </a:lnTo>
                <a:lnTo>
                  <a:pt x="5605409" y="1744892"/>
                </a:lnTo>
                <a:lnTo>
                  <a:pt x="5606852" y="1743392"/>
                </a:lnTo>
                <a:lnTo>
                  <a:pt x="5609738" y="1743392"/>
                </a:lnTo>
                <a:lnTo>
                  <a:pt x="5611182" y="1740392"/>
                </a:lnTo>
                <a:lnTo>
                  <a:pt x="5615511" y="1740392"/>
                </a:lnTo>
                <a:lnTo>
                  <a:pt x="5618397" y="1744892"/>
                </a:lnTo>
                <a:lnTo>
                  <a:pt x="5622727" y="1746392"/>
                </a:lnTo>
                <a:lnTo>
                  <a:pt x="5627057" y="1750892"/>
                </a:lnTo>
                <a:lnTo>
                  <a:pt x="5632829" y="1752392"/>
                </a:lnTo>
                <a:lnTo>
                  <a:pt x="5637159" y="1756892"/>
                </a:lnTo>
                <a:lnTo>
                  <a:pt x="5640045" y="1762891"/>
                </a:lnTo>
                <a:lnTo>
                  <a:pt x="5642931" y="1768891"/>
                </a:lnTo>
                <a:lnTo>
                  <a:pt x="5644375" y="1777891"/>
                </a:lnTo>
                <a:lnTo>
                  <a:pt x="5664579" y="1780891"/>
                </a:lnTo>
                <a:lnTo>
                  <a:pt x="5676125" y="1789890"/>
                </a:lnTo>
                <a:lnTo>
                  <a:pt x="5681897" y="1806389"/>
                </a:lnTo>
                <a:lnTo>
                  <a:pt x="5679011" y="1824388"/>
                </a:lnTo>
                <a:lnTo>
                  <a:pt x="5687669" y="1825888"/>
                </a:lnTo>
                <a:lnTo>
                  <a:pt x="5691999" y="1825888"/>
                </a:lnTo>
                <a:lnTo>
                  <a:pt x="5693443" y="1825888"/>
                </a:lnTo>
                <a:lnTo>
                  <a:pt x="5694886" y="1821388"/>
                </a:lnTo>
                <a:lnTo>
                  <a:pt x="5697773" y="1818388"/>
                </a:lnTo>
                <a:lnTo>
                  <a:pt x="5699215" y="1809388"/>
                </a:lnTo>
                <a:lnTo>
                  <a:pt x="5732409" y="1827387"/>
                </a:lnTo>
                <a:lnTo>
                  <a:pt x="5767045" y="1848386"/>
                </a:lnTo>
                <a:lnTo>
                  <a:pt x="5761273" y="1849887"/>
                </a:lnTo>
                <a:lnTo>
                  <a:pt x="5758386" y="1852886"/>
                </a:lnTo>
                <a:lnTo>
                  <a:pt x="5755499" y="1854386"/>
                </a:lnTo>
                <a:lnTo>
                  <a:pt x="5754056" y="1854386"/>
                </a:lnTo>
                <a:lnTo>
                  <a:pt x="5752613" y="1858886"/>
                </a:lnTo>
                <a:lnTo>
                  <a:pt x="5752613" y="1860386"/>
                </a:lnTo>
                <a:lnTo>
                  <a:pt x="5755499" y="1864886"/>
                </a:lnTo>
                <a:lnTo>
                  <a:pt x="5759829" y="1869385"/>
                </a:lnTo>
                <a:lnTo>
                  <a:pt x="5764159" y="1870886"/>
                </a:lnTo>
                <a:lnTo>
                  <a:pt x="5785806" y="1875385"/>
                </a:lnTo>
                <a:lnTo>
                  <a:pt x="5803124" y="1887384"/>
                </a:lnTo>
                <a:lnTo>
                  <a:pt x="5814669" y="1906883"/>
                </a:lnTo>
                <a:lnTo>
                  <a:pt x="5818999" y="1911383"/>
                </a:lnTo>
                <a:lnTo>
                  <a:pt x="5821885" y="1915883"/>
                </a:lnTo>
                <a:lnTo>
                  <a:pt x="5826215" y="1918883"/>
                </a:lnTo>
                <a:lnTo>
                  <a:pt x="5849305" y="1939882"/>
                </a:lnTo>
                <a:lnTo>
                  <a:pt x="5875283" y="1962380"/>
                </a:lnTo>
                <a:lnTo>
                  <a:pt x="5866624" y="1966880"/>
                </a:lnTo>
                <a:lnTo>
                  <a:pt x="5863737" y="1969880"/>
                </a:lnTo>
                <a:lnTo>
                  <a:pt x="5859409" y="1972880"/>
                </a:lnTo>
                <a:lnTo>
                  <a:pt x="5833431" y="1951881"/>
                </a:lnTo>
                <a:lnTo>
                  <a:pt x="5810341" y="1933882"/>
                </a:lnTo>
                <a:lnTo>
                  <a:pt x="5676125" y="1843887"/>
                </a:lnTo>
                <a:lnTo>
                  <a:pt x="5666023" y="1837887"/>
                </a:lnTo>
                <a:lnTo>
                  <a:pt x="5660250" y="1837887"/>
                </a:lnTo>
                <a:lnTo>
                  <a:pt x="5651591" y="1840887"/>
                </a:lnTo>
                <a:lnTo>
                  <a:pt x="5640045" y="1848386"/>
                </a:lnTo>
                <a:lnTo>
                  <a:pt x="5638601" y="1848386"/>
                </a:lnTo>
                <a:lnTo>
                  <a:pt x="5637159" y="1846887"/>
                </a:lnTo>
                <a:lnTo>
                  <a:pt x="5634273" y="1827387"/>
                </a:lnTo>
                <a:lnTo>
                  <a:pt x="5628500" y="1818388"/>
                </a:lnTo>
                <a:lnTo>
                  <a:pt x="5616955" y="1809388"/>
                </a:lnTo>
                <a:lnTo>
                  <a:pt x="5599637" y="1803389"/>
                </a:lnTo>
                <a:lnTo>
                  <a:pt x="5579432" y="1795890"/>
                </a:lnTo>
                <a:lnTo>
                  <a:pt x="5557783" y="1785390"/>
                </a:lnTo>
                <a:lnTo>
                  <a:pt x="5517375" y="1758391"/>
                </a:lnTo>
                <a:lnTo>
                  <a:pt x="5513045" y="1755391"/>
                </a:lnTo>
                <a:lnTo>
                  <a:pt x="5510159" y="1750892"/>
                </a:lnTo>
                <a:lnTo>
                  <a:pt x="5505829" y="1744892"/>
                </a:lnTo>
                <a:lnTo>
                  <a:pt x="5497171" y="1734393"/>
                </a:lnTo>
                <a:lnTo>
                  <a:pt x="5485625" y="1728393"/>
                </a:lnTo>
                <a:lnTo>
                  <a:pt x="5472637" y="1726893"/>
                </a:lnTo>
                <a:lnTo>
                  <a:pt x="5463977" y="1726893"/>
                </a:lnTo>
                <a:lnTo>
                  <a:pt x="5458205" y="1726893"/>
                </a:lnTo>
                <a:lnTo>
                  <a:pt x="5450989" y="1723894"/>
                </a:lnTo>
                <a:lnTo>
                  <a:pt x="5443773" y="1720894"/>
                </a:lnTo>
                <a:lnTo>
                  <a:pt x="5449546" y="1711894"/>
                </a:lnTo>
                <a:lnTo>
                  <a:pt x="5455319" y="1704394"/>
                </a:lnTo>
                <a:lnTo>
                  <a:pt x="5449546" y="1698395"/>
                </a:lnTo>
                <a:lnTo>
                  <a:pt x="5388933" y="1663897"/>
                </a:lnTo>
                <a:lnTo>
                  <a:pt x="5328319" y="1629398"/>
                </a:lnTo>
                <a:lnTo>
                  <a:pt x="5303785" y="1614399"/>
                </a:lnTo>
                <a:lnTo>
                  <a:pt x="5282137" y="1600901"/>
                </a:lnTo>
                <a:lnTo>
                  <a:pt x="5259047" y="1585901"/>
                </a:lnTo>
                <a:lnTo>
                  <a:pt x="5185444" y="1543904"/>
                </a:lnTo>
                <a:lnTo>
                  <a:pt x="5116171" y="1498906"/>
                </a:lnTo>
                <a:lnTo>
                  <a:pt x="5019479" y="1440409"/>
                </a:lnTo>
                <a:lnTo>
                  <a:pt x="4922785" y="1380412"/>
                </a:lnTo>
                <a:lnTo>
                  <a:pt x="4849184" y="1330916"/>
                </a:lnTo>
                <a:lnTo>
                  <a:pt x="4777025" y="1279918"/>
                </a:lnTo>
                <a:lnTo>
                  <a:pt x="4642809" y="1183924"/>
                </a:lnTo>
                <a:lnTo>
                  <a:pt x="4559105" y="1119427"/>
                </a:lnTo>
                <a:lnTo>
                  <a:pt x="4547559" y="1108928"/>
                </a:lnTo>
                <a:lnTo>
                  <a:pt x="4534571" y="1101428"/>
                </a:lnTo>
                <a:lnTo>
                  <a:pt x="4518695" y="1087929"/>
                </a:lnTo>
                <a:lnTo>
                  <a:pt x="4502821" y="1074430"/>
                </a:lnTo>
                <a:lnTo>
                  <a:pt x="4485503" y="1057931"/>
                </a:lnTo>
                <a:lnTo>
                  <a:pt x="4465299" y="1044431"/>
                </a:lnTo>
                <a:lnTo>
                  <a:pt x="4397469" y="982935"/>
                </a:lnTo>
                <a:lnTo>
                  <a:pt x="4383037" y="972435"/>
                </a:lnTo>
                <a:lnTo>
                  <a:pt x="4371491" y="961936"/>
                </a:lnTo>
                <a:lnTo>
                  <a:pt x="4305105" y="901940"/>
                </a:lnTo>
                <a:lnTo>
                  <a:pt x="4254595" y="862942"/>
                </a:lnTo>
                <a:lnTo>
                  <a:pt x="4248822" y="856942"/>
                </a:lnTo>
                <a:lnTo>
                  <a:pt x="4243049" y="855442"/>
                </a:lnTo>
                <a:lnTo>
                  <a:pt x="4237277" y="850942"/>
                </a:lnTo>
                <a:lnTo>
                  <a:pt x="4206969" y="843442"/>
                </a:lnTo>
                <a:lnTo>
                  <a:pt x="4186765" y="823944"/>
                </a:lnTo>
                <a:lnTo>
                  <a:pt x="4166560" y="801445"/>
                </a:lnTo>
                <a:lnTo>
                  <a:pt x="4159345" y="789445"/>
                </a:lnTo>
                <a:lnTo>
                  <a:pt x="4149242" y="777446"/>
                </a:lnTo>
                <a:lnTo>
                  <a:pt x="4137697" y="769947"/>
                </a:lnTo>
                <a:lnTo>
                  <a:pt x="4123265" y="763947"/>
                </a:lnTo>
                <a:lnTo>
                  <a:pt x="4118936" y="760947"/>
                </a:lnTo>
                <a:lnTo>
                  <a:pt x="4116049" y="759447"/>
                </a:lnTo>
                <a:lnTo>
                  <a:pt x="4113163" y="754948"/>
                </a:lnTo>
                <a:lnTo>
                  <a:pt x="4110277" y="753447"/>
                </a:lnTo>
                <a:lnTo>
                  <a:pt x="4105947" y="748948"/>
                </a:lnTo>
                <a:lnTo>
                  <a:pt x="4100174" y="747448"/>
                </a:lnTo>
                <a:lnTo>
                  <a:pt x="4092959" y="742948"/>
                </a:lnTo>
                <a:lnTo>
                  <a:pt x="4095845" y="754948"/>
                </a:lnTo>
                <a:lnTo>
                  <a:pt x="4105947" y="765447"/>
                </a:lnTo>
                <a:lnTo>
                  <a:pt x="4116049" y="772947"/>
                </a:lnTo>
                <a:lnTo>
                  <a:pt x="4123265" y="780446"/>
                </a:lnTo>
                <a:lnTo>
                  <a:pt x="4139141" y="798445"/>
                </a:lnTo>
                <a:lnTo>
                  <a:pt x="4155015" y="814944"/>
                </a:lnTo>
                <a:lnTo>
                  <a:pt x="4150686" y="817944"/>
                </a:lnTo>
                <a:lnTo>
                  <a:pt x="4131924" y="811945"/>
                </a:lnTo>
                <a:lnTo>
                  <a:pt x="4131924" y="823944"/>
                </a:lnTo>
                <a:lnTo>
                  <a:pt x="4137697" y="832943"/>
                </a:lnTo>
                <a:lnTo>
                  <a:pt x="4144913" y="838943"/>
                </a:lnTo>
                <a:lnTo>
                  <a:pt x="4149242" y="849442"/>
                </a:lnTo>
                <a:lnTo>
                  <a:pt x="4149242" y="861441"/>
                </a:lnTo>
                <a:lnTo>
                  <a:pt x="4160787" y="862942"/>
                </a:lnTo>
                <a:lnTo>
                  <a:pt x="4166560" y="867441"/>
                </a:lnTo>
                <a:lnTo>
                  <a:pt x="4170890" y="874941"/>
                </a:lnTo>
                <a:lnTo>
                  <a:pt x="4172333" y="885440"/>
                </a:lnTo>
                <a:lnTo>
                  <a:pt x="4173777" y="892940"/>
                </a:lnTo>
                <a:lnTo>
                  <a:pt x="4173103" y="893407"/>
                </a:lnTo>
                <a:lnTo>
                  <a:pt x="4172333" y="892940"/>
                </a:lnTo>
                <a:lnTo>
                  <a:pt x="4172596" y="893758"/>
                </a:lnTo>
                <a:lnTo>
                  <a:pt x="4165117" y="898940"/>
                </a:lnTo>
                <a:lnTo>
                  <a:pt x="4166560" y="901940"/>
                </a:lnTo>
                <a:lnTo>
                  <a:pt x="4168004" y="903439"/>
                </a:lnTo>
                <a:lnTo>
                  <a:pt x="4170890" y="906439"/>
                </a:lnTo>
                <a:lnTo>
                  <a:pt x="4173777" y="909439"/>
                </a:lnTo>
                <a:lnTo>
                  <a:pt x="4173777" y="901940"/>
                </a:lnTo>
                <a:lnTo>
                  <a:pt x="4173777" y="897439"/>
                </a:lnTo>
                <a:lnTo>
                  <a:pt x="4172596" y="893758"/>
                </a:lnTo>
                <a:lnTo>
                  <a:pt x="4173103" y="893407"/>
                </a:lnTo>
                <a:lnTo>
                  <a:pt x="4189651" y="903439"/>
                </a:lnTo>
                <a:lnTo>
                  <a:pt x="4204083" y="915438"/>
                </a:lnTo>
                <a:lnTo>
                  <a:pt x="4217072" y="931938"/>
                </a:lnTo>
                <a:lnTo>
                  <a:pt x="4231504" y="946937"/>
                </a:lnTo>
                <a:lnTo>
                  <a:pt x="4225731" y="952937"/>
                </a:lnTo>
                <a:lnTo>
                  <a:pt x="4221401" y="958936"/>
                </a:lnTo>
                <a:lnTo>
                  <a:pt x="4222845" y="961936"/>
                </a:lnTo>
                <a:lnTo>
                  <a:pt x="4227174" y="966436"/>
                </a:lnTo>
                <a:lnTo>
                  <a:pt x="4231504" y="970936"/>
                </a:lnTo>
                <a:lnTo>
                  <a:pt x="4234390" y="975435"/>
                </a:lnTo>
                <a:lnTo>
                  <a:pt x="4240163" y="976935"/>
                </a:lnTo>
                <a:lnTo>
                  <a:pt x="4247379" y="981435"/>
                </a:lnTo>
                <a:lnTo>
                  <a:pt x="4250265" y="984435"/>
                </a:lnTo>
                <a:lnTo>
                  <a:pt x="4251602" y="985824"/>
                </a:lnTo>
                <a:lnTo>
                  <a:pt x="4251602" y="983945"/>
                </a:lnTo>
                <a:lnTo>
                  <a:pt x="4253045" y="977945"/>
                </a:lnTo>
                <a:lnTo>
                  <a:pt x="4255932" y="973446"/>
                </a:lnTo>
                <a:lnTo>
                  <a:pt x="4258818" y="971946"/>
                </a:lnTo>
                <a:lnTo>
                  <a:pt x="4264591" y="971946"/>
                </a:lnTo>
                <a:lnTo>
                  <a:pt x="4273250" y="971946"/>
                </a:lnTo>
                <a:lnTo>
                  <a:pt x="4313659" y="980945"/>
                </a:lnTo>
                <a:lnTo>
                  <a:pt x="4351181" y="997445"/>
                </a:lnTo>
                <a:lnTo>
                  <a:pt x="4374273" y="1007944"/>
                </a:lnTo>
                <a:lnTo>
                  <a:pt x="4400249" y="1018444"/>
                </a:lnTo>
                <a:lnTo>
                  <a:pt x="4391591" y="1021443"/>
                </a:lnTo>
                <a:lnTo>
                  <a:pt x="4382931" y="1021443"/>
                </a:lnTo>
                <a:lnTo>
                  <a:pt x="4372829" y="1021443"/>
                </a:lnTo>
                <a:lnTo>
                  <a:pt x="4362727" y="1019943"/>
                </a:lnTo>
                <a:lnTo>
                  <a:pt x="4388704" y="1037942"/>
                </a:lnTo>
                <a:lnTo>
                  <a:pt x="4413238" y="1052941"/>
                </a:lnTo>
                <a:lnTo>
                  <a:pt x="4439215" y="1066441"/>
                </a:lnTo>
                <a:lnTo>
                  <a:pt x="4462306" y="1084440"/>
                </a:lnTo>
                <a:lnTo>
                  <a:pt x="4462306" y="1087440"/>
                </a:lnTo>
                <a:lnTo>
                  <a:pt x="4462306" y="1088939"/>
                </a:lnTo>
                <a:lnTo>
                  <a:pt x="4417568" y="1088939"/>
                </a:lnTo>
                <a:lnTo>
                  <a:pt x="4413238" y="1088939"/>
                </a:lnTo>
                <a:lnTo>
                  <a:pt x="4411795" y="1084440"/>
                </a:lnTo>
                <a:lnTo>
                  <a:pt x="4395919" y="1070940"/>
                </a:lnTo>
                <a:lnTo>
                  <a:pt x="4378601" y="1060441"/>
                </a:lnTo>
                <a:lnTo>
                  <a:pt x="4358397" y="1052941"/>
                </a:lnTo>
                <a:lnTo>
                  <a:pt x="4339636" y="1046942"/>
                </a:lnTo>
                <a:lnTo>
                  <a:pt x="4319431" y="1037942"/>
                </a:lnTo>
                <a:lnTo>
                  <a:pt x="4317988" y="1037942"/>
                </a:lnTo>
                <a:lnTo>
                  <a:pt x="4315777" y="1039092"/>
                </a:lnTo>
                <a:lnTo>
                  <a:pt x="4319537" y="1045932"/>
                </a:lnTo>
                <a:lnTo>
                  <a:pt x="4325310" y="1056431"/>
                </a:lnTo>
                <a:lnTo>
                  <a:pt x="4333969" y="1063931"/>
                </a:lnTo>
                <a:lnTo>
                  <a:pt x="4346958" y="1068430"/>
                </a:lnTo>
                <a:lnTo>
                  <a:pt x="4355617" y="1074430"/>
                </a:lnTo>
                <a:lnTo>
                  <a:pt x="4368675" y="1073073"/>
                </a:lnTo>
                <a:lnTo>
                  <a:pt x="4369567" y="1074929"/>
                </a:lnTo>
                <a:lnTo>
                  <a:pt x="4368605" y="1078930"/>
                </a:lnTo>
                <a:lnTo>
                  <a:pt x="4365719" y="1084929"/>
                </a:lnTo>
                <a:lnTo>
                  <a:pt x="4368605" y="1087929"/>
                </a:lnTo>
                <a:lnTo>
                  <a:pt x="4370049" y="1092428"/>
                </a:lnTo>
                <a:lnTo>
                  <a:pt x="4375821" y="1096929"/>
                </a:lnTo>
                <a:lnTo>
                  <a:pt x="4381595" y="1102928"/>
                </a:lnTo>
                <a:lnTo>
                  <a:pt x="4383037" y="1096929"/>
                </a:lnTo>
                <a:lnTo>
                  <a:pt x="4383037" y="1092428"/>
                </a:lnTo>
                <a:lnTo>
                  <a:pt x="4381595" y="1087929"/>
                </a:lnTo>
                <a:lnTo>
                  <a:pt x="4377265" y="1086429"/>
                </a:lnTo>
                <a:lnTo>
                  <a:pt x="4375821" y="1081930"/>
                </a:lnTo>
                <a:lnTo>
                  <a:pt x="4371491" y="1080429"/>
                </a:lnTo>
                <a:lnTo>
                  <a:pt x="4370049" y="1075930"/>
                </a:lnTo>
                <a:lnTo>
                  <a:pt x="4369567" y="1074929"/>
                </a:lnTo>
                <a:lnTo>
                  <a:pt x="4370049" y="1072930"/>
                </a:lnTo>
                <a:lnTo>
                  <a:pt x="4368675" y="1073073"/>
                </a:lnTo>
                <a:lnTo>
                  <a:pt x="4368605" y="1072930"/>
                </a:lnTo>
                <a:lnTo>
                  <a:pt x="4368605" y="1065930"/>
                </a:lnTo>
                <a:lnTo>
                  <a:pt x="4374378" y="1069930"/>
                </a:lnTo>
                <a:lnTo>
                  <a:pt x="4381595" y="1074430"/>
                </a:lnTo>
                <a:lnTo>
                  <a:pt x="4455196" y="1137426"/>
                </a:lnTo>
                <a:lnTo>
                  <a:pt x="4459526" y="1141926"/>
                </a:lnTo>
                <a:lnTo>
                  <a:pt x="4465299" y="1144926"/>
                </a:lnTo>
                <a:lnTo>
                  <a:pt x="4471071" y="1147926"/>
                </a:lnTo>
                <a:lnTo>
                  <a:pt x="4479731" y="1147926"/>
                </a:lnTo>
                <a:lnTo>
                  <a:pt x="4492719" y="1150926"/>
                </a:lnTo>
                <a:lnTo>
                  <a:pt x="4504264" y="1159925"/>
                </a:lnTo>
                <a:lnTo>
                  <a:pt x="4515809" y="1170424"/>
                </a:lnTo>
                <a:lnTo>
                  <a:pt x="4528799" y="1177924"/>
                </a:lnTo>
                <a:lnTo>
                  <a:pt x="4540344" y="1185423"/>
                </a:lnTo>
                <a:lnTo>
                  <a:pt x="4553332" y="1189923"/>
                </a:lnTo>
                <a:lnTo>
                  <a:pt x="4579309" y="1200422"/>
                </a:lnTo>
                <a:lnTo>
                  <a:pt x="4602400" y="1212422"/>
                </a:lnTo>
                <a:lnTo>
                  <a:pt x="4661571" y="1246920"/>
                </a:lnTo>
                <a:lnTo>
                  <a:pt x="4719298" y="1275418"/>
                </a:lnTo>
                <a:lnTo>
                  <a:pt x="4727957" y="1279918"/>
                </a:lnTo>
                <a:lnTo>
                  <a:pt x="4735173" y="1282918"/>
                </a:lnTo>
                <a:lnTo>
                  <a:pt x="4846297" y="1353414"/>
                </a:lnTo>
                <a:lnTo>
                  <a:pt x="4866502" y="1366914"/>
                </a:lnTo>
                <a:lnTo>
                  <a:pt x="4888149" y="1380412"/>
                </a:lnTo>
                <a:lnTo>
                  <a:pt x="4922785" y="1407411"/>
                </a:lnTo>
                <a:lnTo>
                  <a:pt x="4961751" y="1429910"/>
                </a:lnTo>
                <a:lnTo>
                  <a:pt x="4976183" y="1440409"/>
                </a:lnTo>
                <a:lnTo>
                  <a:pt x="4986285" y="1452408"/>
                </a:lnTo>
                <a:lnTo>
                  <a:pt x="4997831" y="1464408"/>
                </a:lnTo>
                <a:lnTo>
                  <a:pt x="5016593" y="1480907"/>
                </a:lnTo>
                <a:lnTo>
                  <a:pt x="5033911" y="1498906"/>
                </a:lnTo>
                <a:lnTo>
                  <a:pt x="5059888" y="1522905"/>
                </a:lnTo>
                <a:lnTo>
                  <a:pt x="5085865" y="1540904"/>
                </a:lnTo>
                <a:lnTo>
                  <a:pt x="5113285" y="1560402"/>
                </a:lnTo>
                <a:lnTo>
                  <a:pt x="5140706" y="1579902"/>
                </a:lnTo>
                <a:lnTo>
                  <a:pt x="5163797" y="1603900"/>
                </a:lnTo>
                <a:lnTo>
                  <a:pt x="5181115" y="1620399"/>
                </a:lnTo>
                <a:lnTo>
                  <a:pt x="5201319" y="1632398"/>
                </a:lnTo>
                <a:lnTo>
                  <a:pt x="5218637" y="1645898"/>
                </a:lnTo>
                <a:lnTo>
                  <a:pt x="5261933" y="1675896"/>
                </a:lnTo>
                <a:lnTo>
                  <a:pt x="5267705" y="1681896"/>
                </a:lnTo>
                <a:lnTo>
                  <a:pt x="5270592" y="1687896"/>
                </a:lnTo>
                <a:lnTo>
                  <a:pt x="5274921" y="1693895"/>
                </a:lnTo>
                <a:lnTo>
                  <a:pt x="5207092" y="1654897"/>
                </a:lnTo>
                <a:lnTo>
                  <a:pt x="5137819" y="1612900"/>
                </a:lnTo>
                <a:lnTo>
                  <a:pt x="5071433" y="1572402"/>
                </a:lnTo>
                <a:lnTo>
                  <a:pt x="5067103" y="1576902"/>
                </a:lnTo>
                <a:lnTo>
                  <a:pt x="5088751" y="1611399"/>
                </a:lnTo>
                <a:lnTo>
                  <a:pt x="5113285" y="1618899"/>
                </a:lnTo>
                <a:lnTo>
                  <a:pt x="5130603" y="1632398"/>
                </a:lnTo>
                <a:lnTo>
                  <a:pt x="5140706" y="1651898"/>
                </a:lnTo>
                <a:lnTo>
                  <a:pt x="5143592" y="1648898"/>
                </a:lnTo>
                <a:lnTo>
                  <a:pt x="5147921" y="1648898"/>
                </a:lnTo>
                <a:lnTo>
                  <a:pt x="5147921" y="1647397"/>
                </a:lnTo>
                <a:lnTo>
                  <a:pt x="5186887" y="1663897"/>
                </a:lnTo>
                <a:lnTo>
                  <a:pt x="5182557" y="1665396"/>
                </a:lnTo>
                <a:lnTo>
                  <a:pt x="5176785" y="1666897"/>
                </a:lnTo>
                <a:lnTo>
                  <a:pt x="5171012" y="1669897"/>
                </a:lnTo>
                <a:lnTo>
                  <a:pt x="5163797" y="1674396"/>
                </a:lnTo>
                <a:lnTo>
                  <a:pt x="5192660" y="1698395"/>
                </a:lnTo>
                <a:lnTo>
                  <a:pt x="5224410" y="1717894"/>
                </a:lnTo>
                <a:lnTo>
                  <a:pt x="5257603" y="1732893"/>
                </a:lnTo>
                <a:lnTo>
                  <a:pt x="5257603" y="1740392"/>
                </a:lnTo>
                <a:lnTo>
                  <a:pt x="5259047" y="1744892"/>
                </a:lnTo>
                <a:lnTo>
                  <a:pt x="5263375" y="1750892"/>
                </a:lnTo>
                <a:lnTo>
                  <a:pt x="5267705" y="1752392"/>
                </a:lnTo>
                <a:lnTo>
                  <a:pt x="5273478" y="1752392"/>
                </a:lnTo>
                <a:lnTo>
                  <a:pt x="5280693" y="1752392"/>
                </a:lnTo>
                <a:lnTo>
                  <a:pt x="5286467" y="1767391"/>
                </a:lnTo>
                <a:lnTo>
                  <a:pt x="5295125" y="1780891"/>
                </a:lnTo>
                <a:lnTo>
                  <a:pt x="5287910" y="1777891"/>
                </a:lnTo>
                <a:lnTo>
                  <a:pt x="5282137" y="1774891"/>
                </a:lnTo>
                <a:lnTo>
                  <a:pt x="5276365" y="1771891"/>
                </a:lnTo>
                <a:lnTo>
                  <a:pt x="5269148" y="1767391"/>
                </a:lnTo>
                <a:lnTo>
                  <a:pt x="5282137" y="1786890"/>
                </a:lnTo>
                <a:lnTo>
                  <a:pt x="5300898" y="1795890"/>
                </a:lnTo>
                <a:lnTo>
                  <a:pt x="5298011" y="1795890"/>
                </a:lnTo>
                <a:lnTo>
                  <a:pt x="5303785" y="1801889"/>
                </a:lnTo>
                <a:lnTo>
                  <a:pt x="5309557" y="1807889"/>
                </a:lnTo>
                <a:lnTo>
                  <a:pt x="5315330" y="1813889"/>
                </a:lnTo>
                <a:lnTo>
                  <a:pt x="5364705" y="1846674"/>
                </a:lnTo>
                <a:lnTo>
                  <a:pt x="5364398" y="1846887"/>
                </a:lnTo>
                <a:lnTo>
                  <a:pt x="5366429" y="1848386"/>
                </a:lnTo>
                <a:lnTo>
                  <a:pt x="5362955" y="1848386"/>
                </a:lnTo>
                <a:lnTo>
                  <a:pt x="5358625" y="1846887"/>
                </a:lnTo>
                <a:lnTo>
                  <a:pt x="5352853" y="1846887"/>
                </a:lnTo>
                <a:lnTo>
                  <a:pt x="5378829" y="1870886"/>
                </a:lnTo>
                <a:lnTo>
                  <a:pt x="5401921" y="1890384"/>
                </a:lnTo>
                <a:lnTo>
                  <a:pt x="5388933" y="1887384"/>
                </a:lnTo>
                <a:lnTo>
                  <a:pt x="5378829" y="1878385"/>
                </a:lnTo>
                <a:lnTo>
                  <a:pt x="5364398" y="1876885"/>
                </a:lnTo>
                <a:lnTo>
                  <a:pt x="5368728" y="1882885"/>
                </a:lnTo>
                <a:lnTo>
                  <a:pt x="5373057" y="1887384"/>
                </a:lnTo>
                <a:lnTo>
                  <a:pt x="5378829" y="1893384"/>
                </a:lnTo>
                <a:lnTo>
                  <a:pt x="5445216" y="1935381"/>
                </a:lnTo>
                <a:lnTo>
                  <a:pt x="5466864" y="1945881"/>
                </a:lnTo>
                <a:lnTo>
                  <a:pt x="5488057" y="1941751"/>
                </a:lnTo>
                <a:lnTo>
                  <a:pt x="5489955" y="1944381"/>
                </a:lnTo>
                <a:lnTo>
                  <a:pt x="5491751" y="1945114"/>
                </a:lnTo>
                <a:lnTo>
                  <a:pt x="5494284" y="1950380"/>
                </a:lnTo>
                <a:lnTo>
                  <a:pt x="5497171" y="1956380"/>
                </a:lnTo>
                <a:lnTo>
                  <a:pt x="5502943" y="1962380"/>
                </a:lnTo>
                <a:lnTo>
                  <a:pt x="5510159" y="1968379"/>
                </a:lnTo>
                <a:lnTo>
                  <a:pt x="5517375" y="1969880"/>
                </a:lnTo>
                <a:lnTo>
                  <a:pt x="5518819" y="1972880"/>
                </a:lnTo>
                <a:lnTo>
                  <a:pt x="5523147" y="1972880"/>
                </a:lnTo>
                <a:lnTo>
                  <a:pt x="5524591" y="1969880"/>
                </a:lnTo>
                <a:lnTo>
                  <a:pt x="5527477" y="1968379"/>
                </a:lnTo>
                <a:lnTo>
                  <a:pt x="5528920" y="1966880"/>
                </a:lnTo>
                <a:lnTo>
                  <a:pt x="5530364" y="1960880"/>
                </a:lnTo>
                <a:lnTo>
                  <a:pt x="5491751" y="1945114"/>
                </a:lnTo>
                <a:lnTo>
                  <a:pt x="5489955" y="1941381"/>
                </a:lnTo>
                <a:lnTo>
                  <a:pt x="5488057" y="1941751"/>
                </a:lnTo>
                <a:lnTo>
                  <a:pt x="5476966" y="1926382"/>
                </a:lnTo>
                <a:lnTo>
                  <a:pt x="5456761" y="1911383"/>
                </a:lnTo>
                <a:lnTo>
                  <a:pt x="5439443" y="1899383"/>
                </a:lnTo>
                <a:lnTo>
                  <a:pt x="5419239" y="1887384"/>
                </a:lnTo>
                <a:lnTo>
                  <a:pt x="5366429" y="1848386"/>
                </a:lnTo>
                <a:lnTo>
                  <a:pt x="5367285" y="1848386"/>
                </a:lnTo>
                <a:lnTo>
                  <a:pt x="5364705" y="1846674"/>
                </a:lnTo>
                <a:lnTo>
                  <a:pt x="5368728" y="1843887"/>
                </a:lnTo>
                <a:lnTo>
                  <a:pt x="5370171" y="1842387"/>
                </a:lnTo>
                <a:lnTo>
                  <a:pt x="5370171" y="1840887"/>
                </a:lnTo>
                <a:lnTo>
                  <a:pt x="5370171" y="1837887"/>
                </a:lnTo>
                <a:lnTo>
                  <a:pt x="5367285" y="1834887"/>
                </a:lnTo>
                <a:lnTo>
                  <a:pt x="5362955" y="1830387"/>
                </a:lnTo>
                <a:lnTo>
                  <a:pt x="5409137" y="1855886"/>
                </a:lnTo>
                <a:lnTo>
                  <a:pt x="5416353" y="1860386"/>
                </a:lnTo>
                <a:lnTo>
                  <a:pt x="5422125" y="1866385"/>
                </a:lnTo>
                <a:lnTo>
                  <a:pt x="5427897" y="1872385"/>
                </a:lnTo>
                <a:lnTo>
                  <a:pt x="5433671" y="1875385"/>
                </a:lnTo>
                <a:lnTo>
                  <a:pt x="5439443" y="1872385"/>
                </a:lnTo>
                <a:lnTo>
                  <a:pt x="5443773" y="1870886"/>
                </a:lnTo>
                <a:lnTo>
                  <a:pt x="5449546" y="1866385"/>
                </a:lnTo>
                <a:lnTo>
                  <a:pt x="5452432" y="1863385"/>
                </a:lnTo>
                <a:lnTo>
                  <a:pt x="5458205" y="1858886"/>
                </a:lnTo>
                <a:lnTo>
                  <a:pt x="5466864" y="1869385"/>
                </a:lnTo>
                <a:lnTo>
                  <a:pt x="5476966" y="1876885"/>
                </a:lnTo>
                <a:lnTo>
                  <a:pt x="5484182" y="1888884"/>
                </a:lnTo>
                <a:lnTo>
                  <a:pt x="5497171" y="1887384"/>
                </a:lnTo>
                <a:lnTo>
                  <a:pt x="5510159" y="1893384"/>
                </a:lnTo>
                <a:lnTo>
                  <a:pt x="5517375" y="1905383"/>
                </a:lnTo>
                <a:lnTo>
                  <a:pt x="5530364" y="1918883"/>
                </a:lnTo>
                <a:lnTo>
                  <a:pt x="5549125" y="1926382"/>
                </a:lnTo>
                <a:lnTo>
                  <a:pt x="5566443" y="1927882"/>
                </a:lnTo>
                <a:lnTo>
                  <a:pt x="5576545" y="1927882"/>
                </a:lnTo>
                <a:lnTo>
                  <a:pt x="5583761" y="1929382"/>
                </a:lnTo>
                <a:lnTo>
                  <a:pt x="5593863" y="1933882"/>
                </a:lnTo>
                <a:lnTo>
                  <a:pt x="5598193" y="1933882"/>
                </a:lnTo>
                <a:lnTo>
                  <a:pt x="5603965" y="1938381"/>
                </a:lnTo>
                <a:lnTo>
                  <a:pt x="5609738" y="1938381"/>
                </a:lnTo>
                <a:lnTo>
                  <a:pt x="5615511" y="1939882"/>
                </a:lnTo>
                <a:lnTo>
                  <a:pt x="5621283" y="1939882"/>
                </a:lnTo>
                <a:lnTo>
                  <a:pt x="5624170" y="1941381"/>
                </a:lnTo>
                <a:lnTo>
                  <a:pt x="5627057" y="1945881"/>
                </a:lnTo>
                <a:lnTo>
                  <a:pt x="5628500" y="1950380"/>
                </a:lnTo>
                <a:lnTo>
                  <a:pt x="5631387" y="1953380"/>
                </a:lnTo>
                <a:lnTo>
                  <a:pt x="5632829" y="1962380"/>
                </a:lnTo>
                <a:lnTo>
                  <a:pt x="5628500" y="1963880"/>
                </a:lnTo>
                <a:lnTo>
                  <a:pt x="5622727" y="1968379"/>
                </a:lnTo>
                <a:lnTo>
                  <a:pt x="5615511" y="1969880"/>
                </a:lnTo>
                <a:lnTo>
                  <a:pt x="5638601" y="1987879"/>
                </a:lnTo>
                <a:lnTo>
                  <a:pt x="5660250" y="2002878"/>
                </a:lnTo>
                <a:lnTo>
                  <a:pt x="5684783" y="2014877"/>
                </a:lnTo>
                <a:lnTo>
                  <a:pt x="5691999" y="2016377"/>
                </a:lnTo>
                <a:lnTo>
                  <a:pt x="5697773" y="2019377"/>
                </a:lnTo>
                <a:lnTo>
                  <a:pt x="5703545" y="2023877"/>
                </a:lnTo>
                <a:lnTo>
                  <a:pt x="5706431" y="2026877"/>
                </a:lnTo>
                <a:lnTo>
                  <a:pt x="5709318" y="2031376"/>
                </a:lnTo>
                <a:lnTo>
                  <a:pt x="5710761" y="2037376"/>
                </a:lnTo>
                <a:lnTo>
                  <a:pt x="5710761" y="2044876"/>
                </a:lnTo>
                <a:lnTo>
                  <a:pt x="5732409" y="2049375"/>
                </a:lnTo>
                <a:lnTo>
                  <a:pt x="5749727" y="2058374"/>
                </a:lnTo>
                <a:lnTo>
                  <a:pt x="5765601" y="2070374"/>
                </a:lnTo>
                <a:lnTo>
                  <a:pt x="5782919" y="2082373"/>
                </a:lnTo>
                <a:lnTo>
                  <a:pt x="5778591" y="2086873"/>
                </a:lnTo>
                <a:lnTo>
                  <a:pt x="5775704" y="2092873"/>
                </a:lnTo>
                <a:lnTo>
                  <a:pt x="5821885" y="2118371"/>
                </a:lnTo>
                <a:lnTo>
                  <a:pt x="5824772" y="2113872"/>
                </a:lnTo>
                <a:lnTo>
                  <a:pt x="5820442" y="2106372"/>
                </a:lnTo>
                <a:lnTo>
                  <a:pt x="5824772" y="2101872"/>
                </a:lnTo>
                <a:lnTo>
                  <a:pt x="5827659" y="2100372"/>
                </a:lnTo>
                <a:lnTo>
                  <a:pt x="5831987" y="2100372"/>
                </a:lnTo>
                <a:lnTo>
                  <a:pt x="5836317" y="2100372"/>
                </a:lnTo>
                <a:lnTo>
                  <a:pt x="5837760" y="2101872"/>
                </a:lnTo>
                <a:lnTo>
                  <a:pt x="5842090" y="2104872"/>
                </a:lnTo>
                <a:lnTo>
                  <a:pt x="5846419" y="2107872"/>
                </a:lnTo>
                <a:lnTo>
                  <a:pt x="5849305" y="2113872"/>
                </a:lnTo>
                <a:lnTo>
                  <a:pt x="5847863" y="2121371"/>
                </a:lnTo>
                <a:lnTo>
                  <a:pt x="5846419" y="2127371"/>
                </a:lnTo>
                <a:lnTo>
                  <a:pt x="5846419" y="2130370"/>
                </a:lnTo>
                <a:lnTo>
                  <a:pt x="5846419" y="2133370"/>
                </a:lnTo>
                <a:lnTo>
                  <a:pt x="5847863" y="2134871"/>
                </a:lnTo>
                <a:lnTo>
                  <a:pt x="5853635" y="2134871"/>
                </a:lnTo>
                <a:lnTo>
                  <a:pt x="5849305" y="2113872"/>
                </a:lnTo>
                <a:lnTo>
                  <a:pt x="5859409" y="2107872"/>
                </a:lnTo>
                <a:lnTo>
                  <a:pt x="5869510" y="2100372"/>
                </a:lnTo>
                <a:lnTo>
                  <a:pt x="5886829" y="2110872"/>
                </a:lnTo>
                <a:lnTo>
                  <a:pt x="5902703" y="2121371"/>
                </a:lnTo>
                <a:lnTo>
                  <a:pt x="5915692" y="2134871"/>
                </a:lnTo>
                <a:lnTo>
                  <a:pt x="5937340" y="2158869"/>
                </a:lnTo>
                <a:lnTo>
                  <a:pt x="5963317" y="2179868"/>
                </a:lnTo>
                <a:lnTo>
                  <a:pt x="5964760" y="2181367"/>
                </a:lnTo>
                <a:lnTo>
                  <a:pt x="5969090" y="2181367"/>
                </a:lnTo>
                <a:lnTo>
                  <a:pt x="5970533" y="2181367"/>
                </a:lnTo>
                <a:lnTo>
                  <a:pt x="5974863" y="2181367"/>
                </a:lnTo>
                <a:lnTo>
                  <a:pt x="5980635" y="2181367"/>
                </a:lnTo>
                <a:lnTo>
                  <a:pt x="5986408" y="2184368"/>
                </a:lnTo>
                <a:lnTo>
                  <a:pt x="5990737" y="2187367"/>
                </a:lnTo>
                <a:lnTo>
                  <a:pt x="5992181" y="2191867"/>
                </a:lnTo>
                <a:lnTo>
                  <a:pt x="5992181" y="2199367"/>
                </a:lnTo>
                <a:lnTo>
                  <a:pt x="5992181" y="2202366"/>
                </a:lnTo>
                <a:lnTo>
                  <a:pt x="5992181" y="2203867"/>
                </a:lnTo>
                <a:lnTo>
                  <a:pt x="6003726" y="2215866"/>
                </a:lnTo>
                <a:lnTo>
                  <a:pt x="6012385" y="2232365"/>
                </a:lnTo>
                <a:lnTo>
                  <a:pt x="6019601" y="2247364"/>
                </a:lnTo>
                <a:lnTo>
                  <a:pt x="6029703" y="2260864"/>
                </a:lnTo>
                <a:lnTo>
                  <a:pt x="6042691" y="2268363"/>
                </a:lnTo>
                <a:lnTo>
                  <a:pt x="6048464" y="2272863"/>
                </a:lnTo>
                <a:lnTo>
                  <a:pt x="6051351" y="2277362"/>
                </a:lnTo>
                <a:lnTo>
                  <a:pt x="6054237" y="2283362"/>
                </a:lnTo>
                <a:lnTo>
                  <a:pt x="6029703" y="2271362"/>
                </a:lnTo>
                <a:lnTo>
                  <a:pt x="6006613" y="2259363"/>
                </a:lnTo>
                <a:lnTo>
                  <a:pt x="5982078" y="2248864"/>
                </a:lnTo>
                <a:lnTo>
                  <a:pt x="5954658" y="2244364"/>
                </a:lnTo>
                <a:lnTo>
                  <a:pt x="5967646" y="2262363"/>
                </a:lnTo>
                <a:lnTo>
                  <a:pt x="5980635" y="2278863"/>
                </a:lnTo>
                <a:lnTo>
                  <a:pt x="6000840" y="2287862"/>
                </a:lnTo>
                <a:lnTo>
                  <a:pt x="6008055" y="2290862"/>
                </a:lnTo>
                <a:lnTo>
                  <a:pt x="6015271" y="2296861"/>
                </a:lnTo>
                <a:lnTo>
                  <a:pt x="6023931" y="2301361"/>
                </a:lnTo>
                <a:lnTo>
                  <a:pt x="6057123" y="2313360"/>
                </a:lnTo>
                <a:lnTo>
                  <a:pt x="6061453" y="2316360"/>
                </a:lnTo>
                <a:lnTo>
                  <a:pt x="6064339" y="2317860"/>
                </a:lnTo>
                <a:lnTo>
                  <a:pt x="6068669" y="2319360"/>
                </a:lnTo>
                <a:lnTo>
                  <a:pt x="6072999" y="2322360"/>
                </a:lnTo>
                <a:lnTo>
                  <a:pt x="6074441" y="2325359"/>
                </a:lnTo>
                <a:lnTo>
                  <a:pt x="6075885" y="2331359"/>
                </a:lnTo>
                <a:lnTo>
                  <a:pt x="6075885" y="2334359"/>
                </a:lnTo>
                <a:lnTo>
                  <a:pt x="6078771" y="2337359"/>
                </a:lnTo>
                <a:lnTo>
                  <a:pt x="6103305" y="2350858"/>
                </a:lnTo>
                <a:lnTo>
                  <a:pt x="6130726" y="2359858"/>
                </a:lnTo>
                <a:lnTo>
                  <a:pt x="6122067" y="2346358"/>
                </a:lnTo>
                <a:lnTo>
                  <a:pt x="6135055" y="2341859"/>
                </a:lnTo>
                <a:lnTo>
                  <a:pt x="6148044" y="2341859"/>
                </a:lnTo>
                <a:lnTo>
                  <a:pt x="6162475" y="2347859"/>
                </a:lnTo>
                <a:lnTo>
                  <a:pt x="6179794" y="2356858"/>
                </a:lnTo>
                <a:lnTo>
                  <a:pt x="6175464" y="2359858"/>
                </a:lnTo>
                <a:lnTo>
                  <a:pt x="6169691" y="2362858"/>
                </a:lnTo>
                <a:lnTo>
                  <a:pt x="6166805" y="2362858"/>
                </a:lnTo>
                <a:lnTo>
                  <a:pt x="6161032" y="2359858"/>
                </a:lnTo>
                <a:lnTo>
                  <a:pt x="6156703" y="2359858"/>
                </a:lnTo>
                <a:lnTo>
                  <a:pt x="6150931" y="2359858"/>
                </a:lnTo>
                <a:lnTo>
                  <a:pt x="6148044" y="2365858"/>
                </a:lnTo>
                <a:lnTo>
                  <a:pt x="6146601" y="2374857"/>
                </a:lnTo>
                <a:lnTo>
                  <a:pt x="6145157" y="2382356"/>
                </a:lnTo>
                <a:lnTo>
                  <a:pt x="6166805" y="2403355"/>
                </a:lnTo>
                <a:lnTo>
                  <a:pt x="6166805" y="2404855"/>
                </a:lnTo>
                <a:lnTo>
                  <a:pt x="6155259" y="2404855"/>
                </a:lnTo>
                <a:lnTo>
                  <a:pt x="6142271" y="2403355"/>
                </a:lnTo>
                <a:lnTo>
                  <a:pt x="6145157" y="2410855"/>
                </a:lnTo>
                <a:lnTo>
                  <a:pt x="6148044" y="2416855"/>
                </a:lnTo>
                <a:lnTo>
                  <a:pt x="6155259" y="2421354"/>
                </a:lnTo>
                <a:lnTo>
                  <a:pt x="6158145" y="2425855"/>
                </a:lnTo>
                <a:lnTo>
                  <a:pt x="6205771" y="2460352"/>
                </a:lnTo>
                <a:lnTo>
                  <a:pt x="6251953" y="2491851"/>
                </a:lnTo>
                <a:lnTo>
                  <a:pt x="6277930" y="2511349"/>
                </a:lnTo>
                <a:lnTo>
                  <a:pt x="6303907" y="2530848"/>
                </a:lnTo>
                <a:lnTo>
                  <a:pt x="6295248" y="2533848"/>
                </a:lnTo>
                <a:lnTo>
                  <a:pt x="6289475" y="2535348"/>
                </a:lnTo>
                <a:lnTo>
                  <a:pt x="6282259" y="2539848"/>
                </a:lnTo>
                <a:lnTo>
                  <a:pt x="6296691" y="2548848"/>
                </a:lnTo>
                <a:lnTo>
                  <a:pt x="6312566" y="2559347"/>
                </a:lnTo>
                <a:lnTo>
                  <a:pt x="6328441" y="2571346"/>
                </a:lnTo>
                <a:lnTo>
                  <a:pt x="6338543" y="2587845"/>
                </a:lnTo>
                <a:lnTo>
                  <a:pt x="6329885" y="2586345"/>
                </a:lnTo>
                <a:lnTo>
                  <a:pt x="6322668" y="2581846"/>
                </a:lnTo>
                <a:lnTo>
                  <a:pt x="6316895" y="2577345"/>
                </a:lnTo>
                <a:lnTo>
                  <a:pt x="6276487" y="2542848"/>
                </a:lnTo>
                <a:lnTo>
                  <a:pt x="6266385" y="2535348"/>
                </a:lnTo>
                <a:lnTo>
                  <a:pt x="6260612" y="2530848"/>
                </a:lnTo>
                <a:lnTo>
                  <a:pt x="6251953" y="2533848"/>
                </a:lnTo>
                <a:lnTo>
                  <a:pt x="6240407" y="2541347"/>
                </a:lnTo>
                <a:lnTo>
                  <a:pt x="6238963" y="2536848"/>
                </a:lnTo>
                <a:lnTo>
                  <a:pt x="6236077" y="2533848"/>
                </a:lnTo>
                <a:lnTo>
                  <a:pt x="6234635" y="2529348"/>
                </a:lnTo>
                <a:lnTo>
                  <a:pt x="6233191" y="2526348"/>
                </a:lnTo>
                <a:lnTo>
                  <a:pt x="6233191" y="2523348"/>
                </a:lnTo>
                <a:lnTo>
                  <a:pt x="6234635" y="2518849"/>
                </a:lnTo>
                <a:lnTo>
                  <a:pt x="6234635" y="2514349"/>
                </a:lnTo>
                <a:lnTo>
                  <a:pt x="6234635" y="2511349"/>
                </a:lnTo>
                <a:lnTo>
                  <a:pt x="6233191" y="2508349"/>
                </a:lnTo>
                <a:lnTo>
                  <a:pt x="6228862" y="2506850"/>
                </a:lnTo>
                <a:lnTo>
                  <a:pt x="6227418" y="2505349"/>
                </a:lnTo>
                <a:lnTo>
                  <a:pt x="6223089" y="2502350"/>
                </a:lnTo>
                <a:lnTo>
                  <a:pt x="6218759" y="2500850"/>
                </a:lnTo>
                <a:lnTo>
                  <a:pt x="6218759" y="2508349"/>
                </a:lnTo>
                <a:lnTo>
                  <a:pt x="6221645" y="2514349"/>
                </a:lnTo>
                <a:lnTo>
                  <a:pt x="6221645" y="2520349"/>
                </a:lnTo>
                <a:lnTo>
                  <a:pt x="6215873" y="2520349"/>
                </a:lnTo>
                <a:lnTo>
                  <a:pt x="6212987" y="2518849"/>
                </a:lnTo>
                <a:lnTo>
                  <a:pt x="6211543" y="2517349"/>
                </a:lnTo>
                <a:lnTo>
                  <a:pt x="6208657" y="2512849"/>
                </a:lnTo>
                <a:lnTo>
                  <a:pt x="6208657" y="2511349"/>
                </a:lnTo>
                <a:lnTo>
                  <a:pt x="6207214" y="2506850"/>
                </a:lnTo>
                <a:lnTo>
                  <a:pt x="6207214" y="2502350"/>
                </a:lnTo>
                <a:lnTo>
                  <a:pt x="6205771" y="2500850"/>
                </a:lnTo>
                <a:lnTo>
                  <a:pt x="6199999" y="2494850"/>
                </a:lnTo>
                <a:lnTo>
                  <a:pt x="6194225" y="2488851"/>
                </a:lnTo>
                <a:lnTo>
                  <a:pt x="6184123" y="2482851"/>
                </a:lnTo>
                <a:lnTo>
                  <a:pt x="6184123" y="2490350"/>
                </a:lnTo>
                <a:lnTo>
                  <a:pt x="6182680" y="2496350"/>
                </a:lnTo>
                <a:lnTo>
                  <a:pt x="6182680" y="2500850"/>
                </a:lnTo>
                <a:lnTo>
                  <a:pt x="6174021" y="2502350"/>
                </a:lnTo>
                <a:lnTo>
                  <a:pt x="6163919" y="2505349"/>
                </a:lnTo>
                <a:lnTo>
                  <a:pt x="6155259" y="2506850"/>
                </a:lnTo>
                <a:lnTo>
                  <a:pt x="6163919" y="2512849"/>
                </a:lnTo>
                <a:lnTo>
                  <a:pt x="6172577" y="2518849"/>
                </a:lnTo>
                <a:lnTo>
                  <a:pt x="6179794" y="2523348"/>
                </a:lnTo>
                <a:lnTo>
                  <a:pt x="6184123" y="2520349"/>
                </a:lnTo>
                <a:lnTo>
                  <a:pt x="6185567" y="2517349"/>
                </a:lnTo>
                <a:lnTo>
                  <a:pt x="6188453" y="2514349"/>
                </a:lnTo>
                <a:lnTo>
                  <a:pt x="6199999" y="2524849"/>
                </a:lnTo>
                <a:lnTo>
                  <a:pt x="6211543" y="2535348"/>
                </a:lnTo>
                <a:lnTo>
                  <a:pt x="6215873" y="2539848"/>
                </a:lnTo>
                <a:lnTo>
                  <a:pt x="6221645" y="2541347"/>
                </a:lnTo>
                <a:lnTo>
                  <a:pt x="6224532" y="2545848"/>
                </a:lnTo>
                <a:lnTo>
                  <a:pt x="6228862" y="2548848"/>
                </a:lnTo>
                <a:lnTo>
                  <a:pt x="6234635" y="2559347"/>
                </a:lnTo>
                <a:lnTo>
                  <a:pt x="6240407" y="2565346"/>
                </a:lnTo>
                <a:lnTo>
                  <a:pt x="6249067" y="2571346"/>
                </a:lnTo>
                <a:lnTo>
                  <a:pt x="6257725" y="2577345"/>
                </a:lnTo>
                <a:lnTo>
                  <a:pt x="6282259" y="2593845"/>
                </a:lnTo>
                <a:lnTo>
                  <a:pt x="6303907" y="2614844"/>
                </a:lnTo>
                <a:lnTo>
                  <a:pt x="6316895" y="2626843"/>
                </a:lnTo>
                <a:lnTo>
                  <a:pt x="6332771" y="2634342"/>
                </a:lnTo>
                <a:lnTo>
                  <a:pt x="6350089" y="2643342"/>
                </a:lnTo>
                <a:lnTo>
                  <a:pt x="6351531" y="2640342"/>
                </a:lnTo>
                <a:lnTo>
                  <a:pt x="6338543" y="2626843"/>
                </a:lnTo>
                <a:lnTo>
                  <a:pt x="6332771" y="2620843"/>
                </a:lnTo>
                <a:lnTo>
                  <a:pt x="6324111" y="2614844"/>
                </a:lnTo>
                <a:lnTo>
                  <a:pt x="6328441" y="2605844"/>
                </a:lnTo>
                <a:lnTo>
                  <a:pt x="6332771" y="2596845"/>
                </a:lnTo>
                <a:lnTo>
                  <a:pt x="6345759" y="2604344"/>
                </a:lnTo>
                <a:lnTo>
                  <a:pt x="6360191" y="2614844"/>
                </a:lnTo>
                <a:lnTo>
                  <a:pt x="6376066" y="2620843"/>
                </a:lnTo>
                <a:lnTo>
                  <a:pt x="6390498" y="2617844"/>
                </a:lnTo>
                <a:lnTo>
                  <a:pt x="6443895" y="2656841"/>
                </a:lnTo>
                <a:lnTo>
                  <a:pt x="6497293" y="2694339"/>
                </a:lnTo>
                <a:lnTo>
                  <a:pt x="6500179" y="2694339"/>
                </a:lnTo>
                <a:lnTo>
                  <a:pt x="6504509" y="2695839"/>
                </a:lnTo>
                <a:lnTo>
                  <a:pt x="6510281" y="2695839"/>
                </a:lnTo>
                <a:lnTo>
                  <a:pt x="6518940" y="2695839"/>
                </a:lnTo>
                <a:lnTo>
                  <a:pt x="6488634" y="2667340"/>
                </a:lnTo>
                <a:lnTo>
                  <a:pt x="6461213" y="2640342"/>
                </a:lnTo>
                <a:lnTo>
                  <a:pt x="6459771" y="2638843"/>
                </a:lnTo>
                <a:lnTo>
                  <a:pt x="6455441" y="2637342"/>
                </a:lnTo>
                <a:lnTo>
                  <a:pt x="6453997" y="2634342"/>
                </a:lnTo>
                <a:lnTo>
                  <a:pt x="6449667" y="2617844"/>
                </a:lnTo>
                <a:lnTo>
                  <a:pt x="6442452" y="2608844"/>
                </a:lnTo>
                <a:lnTo>
                  <a:pt x="6432349" y="2598344"/>
                </a:lnTo>
                <a:lnTo>
                  <a:pt x="6420804" y="2587845"/>
                </a:lnTo>
                <a:lnTo>
                  <a:pt x="6412145" y="2575846"/>
                </a:lnTo>
                <a:lnTo>
                  <a:pt x="6410703" y="2583345"/>
                </a:lnTo>
                <a:lnTo>
                  <a:pt x="6406373" y="2592345"/>
                </a:lnTo>
                <a:lnTo>
                  <a:pt x="6394827" y="2577345"/>
                </a:lnTo>
                <a:lnTo>
                  <a:pt x="6384725" y="2565346"/>
                </a:lnTo>
                <a:lnTo>
                  <a:pt x="6389054" y="2563847"/>
                </a:lnTo>
                <a:lnTo>
                  <a:pt x="6393384" y="2563847"/>
                </a:lnTo>
                <a:lnTo>
                  <a:pt x="6397713" y="2560847"/>
                </a:lnTo>
                <a:lnTo>
                  <a:pt x="6399157" y="2557847"/>
                </a:lnTo>
                <a:lnTo>
                  <a:pt x="6400599" y="2554847"/>
                </a:lnTo>
                <a:lnTo>
                  <a:pt x="6403486" y="2548848"/>
                </a:lnTo>
                <a:lnTo>
                  <a:pt x="6436679" y="2580345"/>
                </a:lnTo>
                <a:lnTo>
                  <a:pt x="6481417" y="2623843"/>
                </a:lnTo>
                <a:lnTo>
                  <a:pt x="6488634" y="2632843"/>
                </a:lnTo>
                <a:lnTo>
                  <a:pt x="6494407" y="2640342"/>
                </a:lnTo>
                <a:lnTo>
                  <a:pt x="6503065" y="2650842"/>
                </a:lnTo>
                <a:lnTo>
                  <a:pt x="6504509" y="2652341"/>
                </a:lnTo>
                <a:lnTo>
                  <a:pt x="6505952" y="2655341"/>
                </a:lnTo>
                <a:lnTo>
                  <a:pt x="6508839" y="2656841"/>
                </a:lnTo>
                <a:lnTo>
                  <a:pt x="6514611" y="2661341"/>
                </a:lnTo>
                <a:lnTo>
                  <a:pt x="6520384" y="2665841"/>
                </a:lnTo>
                <a:lnTo>
                  <a:pt x="6524713" y="2668841"/>
                </a:lnTo>
                <a:lnTo>
                  <a:pt x="6527599" y="2674840"/>
                </a:lnTo>
                <a:lnTo>
                  <a:pt x="6527599" y="2683840"/>
                </a:lnTo>
                <a:lnTo>
                  <a:pt x="6530485" y="2686840"/>
                </a:lnTo>
                <a:lnTo>
                  <a:pt x="6533372" y="2689839"/>
                </a:lnTo>
                <a:lnTo>
                  <a:pt x="6536259" y="2694339"/>
                </a:lnTo>
                <a:lnTo>
                  <a:pt x="6539145" y="2695839"/>
                </a:lnTo>
                <a:lnTo>
                  <a:pt x="6542031" y="2695839"/>
                </a:lnTo>
                <a:lnTo>
                  <a:pt x="6557907" y="2694339"/>
                </a:lnTo>
                <a:lnTo>
                  <a:pt x="6569452" y="2697339"/>
                </a:lnTo>
                <a:lnTo>
                  <a:pt x="6580997" y="2707838"/>
                </a:lnTo>
                <a:lnTo>
                  <a:pt x="6591099" y="2715338"/>
                </a:lnTo>
                <a:lnTo>
                  <a:pt x="6635838" y="2748336"/>
                </a:lnTo>
                <a:lnTo>
                  <a:pt x="6682019" y="2781334"/>
                </a:lnTo>
                <a:lnTo>
                  <a:pt x="6676247" y="2782834"/>
                </a:lnTo>
                <a:lnTo>
                  <a:pt x="6673361" y="2782834"/>
                </a:lnTo>
                <a:lnTo>
                  <a:pt x="6666145" y="2782834"/>
                </a:lnTo>
                <a:lnTo>
                  <a:pt x="6664701" y="2794834"/>
                </a:lnTo>
                <a:lnTo>
                  <a:pt x="6669031" y="2806833"/>
                </a:lnTo>
                <a:lnTo>
                  <a:pt x="6674803" y="2815832"/>
                </a:lnTo>
                <a:lnTo>
                  <a:pt x="6723871" y="2874329"/>
                </a:lnTo>
                <a:lnTo>
                  <a:pt x="6729644" y="2883328"/>
                </a:lnTo>
                <a:lnTo>
                  <a:pt x="6736861" y="2890828"/>
                </a:lnTo>
                <a:lnTo>
                  <a:pt x="6745519" y="2895328"/>
                </a:lnTo>
                <a:lnTo>
                  <a:pt x="6751293" y="2901327"/>
                </a:lnTo>
                <a:lnTo>
                  <a:pt x="6758507" y="2907327"/>
                </a:lnTo>
                <a:lnTo>
                  <a:pt x="6770053" y="2923827"/>
                </a:lnTo>
                <a:lnTo>
                  <a:pt x="6784485" y="2938826"/>
                </a:lnTo>
                <a:lnTo>
                  <a:pt x="6778712" y="2941825"/>
                </a:lnTo>
                <a:lnTo>
                  <a:pt x="6772939" y="2943325"/>
                </a:lnTo>
                <a:lnTo>
                  <a:pt x="6767167" y="2943325"/>
                </a:lnTo>
                <a:lnTo>
                  <a:pt x="6759951" y="2941825"/>
                </a:lnTo>
                <a:lnTo>
                  <a:pt x="6754179" y="2935826"/>
                </a:lnTo>
                <a:lnTo>
                  <a:pt x="6725315" y="2904327"/>
                </a:lnTo>
                <a:lnTo>
                  <a:pt x="6692121" y="2875829"/>
                </a:lnTo>
                <a:lnTo>
                  <a:pt x="6690679" y="2886328"/>
                </a:lnTo>
                <a:lnTo>
                  <a:pt x="6692121" y="2895328"/>
                </a:lnTo>
                <a:lnTo>
                  <a:pt x="6697894" y="2901327"/>
                </a:lnTo>
                <a:lnTo>
                  <a:pt x="6702224" y="2907327"/>
                </a:lnTo>
                <a:lnTo>
                  <a:pt x="6703667" y="2913327"/>
                </a:lnTo>
                <a:lnTo>
                  <a:pt x="6693565" y="2907327"/>
                </a:lnTo>
                <a:lnTo>
                  <a:pt x="6682019" y="2902828"/>
                </a:lnTo>
                <a:lnTo>
                  <a:pt x="6670475" y="2913327"/>
                </a:lnTo>
                <a:lnTo>
                  <a:pt x="6658929" y="2902828"/>
                </a:lnTo>
                <a:lnTo>
                  <a:pt x="6651713" y="2896828"/>
                </a:lnTo>
                <a:lnTo>
                  <a:pt x="6645940" y="2896828"/>
                </a:lnTo>
                <a:lnTo>
                  <a:pt x="6637281" y="2902828"/>
                </a:lnTo>
                <a:lnTo>
                  <a:pt x="6630065" y="2913327"/>
                </a:lnTo>
                <a:lnTo>
                  <a:pt x="6615633" y="2902828"/>
                </a:lnTo>
                <a:lnTo>
                  <a:pt x="6602645" y="2892328"/>
                </a:lnTo>
                <a:lnTo>
                  <a:pt x="6585327" y="2889328"/>
                </a:lnTo>
                <a:lnTo>
                  <a:pt x="6565122" y="2890828"/>
                </a:lnTo>
                <a:lnTo>
                  <a:pt x="6566565" y="2884829"/>
                </a:lnTo>
                <a:lnTo>
                  <a:pt x="6566565" y="2878829"/>
                </a:lnTo>
                <a:lnTo>
                  <a:pt x="6569452" y="2872829"/>
                </a:lnTo>
                <a:lnTo>
                  <a:pt x="6533372" y="2847330"/>
                </a:lnTo>
                <a:lnTo>
                  <a:pt x="6498735" y="2820332"/>
                </a:lnTo>
                <a:lnTo>
                  <a:pt x="6461213" y="2797833"/>
                </a:lnTo>
                <a:lnTo>
                  <a:pt x="6417917" y="2772334"/>
                </a:lnTo>
                <a:lnTo>
                  <a:pt x="6412145" y="2769335"/>
                </a:lnTo>
                <a:lnTo>
                  <a:pt x="6406373" y="2769335"/>
                </a:lnTo>
                <a:lnTo>
                  <a:pt x="6400599" y="2770835"/>
                </a:lnTo>
                <a:lnTo>
                  <a:pt x="6398074" y="2776084"/>
                </a:lnTo>
                <a:lnTo>
                  <a:pt x="6397713" y="2775334"/>
                </a:lnTo>
                <a:lnTo>
                  <a:pt x="6395981" y="2774134"/>
                </a:lnTo>
                <a:lnTo>
                  <a:pt x="6394827" y="2772334"/>
                </a:lnTo>
                <a:lnTo>
                  <a:pt x="6394827" y="2770835"/>
                </a:lnTo>
                <a:lnTo>
                  <a:pt x="6393384" y="2769335"/>
                </a:lnTo>
                <a:lnTo>
                  <a:pt x="6390498" y="2766335"/>
                </a:lnTo>
                <a:lnTo>
                  <a:pt x="6389054" y="2766335"/>
                </a:lnTo>
                <a:lnTo>
                  <a:pt x="6384725" y="2766335"/>
                </a:lnTo>
                <a:lnTo>
                  <a:pt x="6395981" y="2774134"/>
                </a:lnTo>
                <a:lnTo>
                  <a:pt x="6397713" y="2776835"/>
                </a:lnTo>
                <a:lnTo>
                  <a:pt x="6398074" y="2776084"/>
                </a:lnTo>
                <a:lnTo>
                  <a:pt x="6399157" y="2778334"/>
                </a:lnTo>
                <a:lnTo>
                  <a:pt x="6400599" y="2782834"/>
                </a:lnTo>
                <a:lnTo>
                  <a:pt x="6403486" y="2784334"/>
                </a:lnTo>
                <a:lnTo>
                  <a:pt x="6404929" y="2784334"/>
                </a:lnTo>
                <a:lnTo>
                  <a:pt x="6416475" y="2784334"/>
                </a:lnTo>
                <a:lnTo>
                  <a:pt x="6423691" y="2788834"/>
                </a:lnTo>
                <a:lnTo>
                  <a:pt x="6432349" y="2794834"/>
                </a:lnTo>
                <a:lnTo>
                  <a:pt x="6442452" y="2800834"/>
                </a:lnTo>
                <a:lnTo>
                  <a:pt x="6461213" y="2817332"/>
                </a:lnTo>
                <a:lnTo>
                  <a:pt x="6482861" y="2833832"/>
                </a:lnTo>
                <a:lnTo>
                  <a:pt x="6494407" y="2841331"/>
                </a:lnTo>
                <a:lnTo>
                  <a:pt x="6508839" y="2850330"/>
                </a:lnTo>
                <a:lnTo>
                  <a:pt x="6514611" y="2854830"/>
                </a:lnTo>
                <a:lnTo>
                  <a:pt x="6520384" y="2857830"/>
                </a:lnTo>
                <a:lnTo>
                  <a:pt x="6526157" y="2863830"/>
                </a:lnTo>
                <a:lnTo>
                  <a:pt x="6530485" y="2869829"/>
                </a:lnTo>
                <a:lnTo>
                  <a:pt x="6531929" y="2880328"/>
                </a:lnTo>
                <a:lnTo>
                  <a:pt x="6503065" y="2869829"/>
                </a:lnTo>
                <a:lnTo>
                  <a:pt x="6475645" y="2857830"/>
                </a:lnTo>
                <a:lnTo>
                  <a:pt x="6449667" y="2844331"/>
                </a:lnTo>
                <a:lnTo>
                  <a:pt x="6420804" y="2832331"/>
                </a:lnTo>
                <a:lnTo>
                  <a:pt x="6418676" y="2837308"/>
                </a:lnTo>
                <a:lnTo>
                  <a:pt x="6427914" y="2837841"/>
                </a:lnTo>
                <a:lnTo>
                  <a:pt x="6430801" y="2846841"/>
                </a:lnTo>
                <a:lnTo>
                  <a:pt x="6433687" y="2852840"/>
                </a:lnTo>
                <a:lnTo>
                  <a:pt x="6433687" y="2860341"/>
                </a:lnTo>
                <a:lnTo>
                  <a:pt x="6430801" y="2864840"/>
                </a:lnTo>
                <a:lnTo>
                  <a:pt x="6429357" y="2866340"/>
                </a:lnTo>
                <a:lnTo>
                  <a:pt x="6423585" y="2866340"/>
                </a:lnTo>
                <a:lnTo>
                  <a:pt x="6419255" y="2866340"/>
                </a:lnTo>
                <a:lnTo>
                  <a:pt x="6413483" y="2864840"/>
                </a:lnTo>
                <a:lnTo>
                  <a:pt x="6409153" y="2863341"/>
                </a:lnTo>
                <a:lnTo>
                  <a:pt x="6403379" y="2860341"/>
                </a:lnTo>
                <a:lnTo>
                  <a:pt x="6397607" y="2858840"/>
                </a:lnTo>
                <a:lnTo>
                  <a:pt x="6391834" y="2857341"/>
                </a:lnTo>
                <a:lnTo>
                  <a:pt x="6386061" y="2854341"/>
                </a:lnTo>
                <a:lnTo>
                  <a:pt x="6385933" y="2854341"/>
                </a:lnTo>
                <a:lnTo>
                  <a:pt x="6389054" y="2860830"/>
                </a:lnTo>
                <a:lnTo>
                  <a:pt x="6403486" y="2872829"/>
                </a:lnTo>
                <a:lnTo>
                  <a:pt x="6409259" y="2875829"/>
                </a:lnTo>
                <a:lnTo>
                  <a:pt x="6412145" y="2883328"/>
                </a:lnTo>
                <a:lnTo>
                  <a:pt x="6417917" y="2886328"/>
                </a:lnTo>
                <a:lnTo>
                  <a:pt x="6442452" y="2898327"/>
                </a:lnTo>
                <a:lnTo>
                  <a:pt x="6464099" y="2917827"/>
                </a:lnTo>
                <a:lnTo>
                  <a:pt x="6484304" y="2932826"/>
                </a:lnTo>
                <a:lnTo>
                  <a:pt x="6505952" y="2949324"/>
                </a:lnTo>
                <a:lnTo>
                  <a:pt x="6518940" y="2964324"/>
                </a:lnTo>
                <a:lnTo>
                  <a:pt x="6531929" y="2976323"/>
                </a:lnTo>
                <a:lnTo>
                  <a:pt x="6547803" y="2983823"/>
                </a:lnTo>
                <a:lnTo>
                  <a:pt x="6563679" y="2994322"/>
                </a:lnTo>
                <a:lnTo>
                  <a:pt x="6566565" y="2995822"/>
                </a:lnTo>
                <a:lnTo>
                  <a:pt x="6569452" y="3000322"/>
                </a:lnTo>
                <a:lnTo>
                  <a:pt x="6572338" y="3006321"/>
                </a:lnTo>
                <a:lnTo>
                  <a:pt x="6576667" y="3007822"/>
                </a:lnTo>
                <a:lnTo>
                  <a:pt x="6580997" y="3012321"/>
                </a:lnTo>
                <a:lnTo>
                  <a:pt x="6585327" y="3018321"/>
                </a:lnTo>
                <a:lnTo>
                  <a:pt x="6585327" y="3004822"/>
                </a:lnTo>
                <a:lnTo>
                  <a:pt x="6630065" y="3021320"/>
                </a:lnTo>
                <a:lnTo>
                  <a:pt x="6637281" y="3024321"/>
                </a:lnTo>
                <a:lnTo>
                  <a:pt x="6647383" y="3030320"/>
                </a:lnTo>
                <a:lnTo>
                  <a:pt x="6657485" y="3033320"/>
                </a:lnTo>
                <a:lnTo>
                  <a:pt x="6669031" y="3027320"/>
                </a:lnTo>
                <a:lnTo>
                  <a:pt x="6669031" y="3033320"/>
                </a:lnTo>
                <a:lnTo>
                  <a:pt x="6669031" y="3036320"/>
                </a:lnTo>
                <a:lnTo>
                  <a:pt x="6666145" y="3040820"/>
                </a:lnTo>
                <a:lnTo>
                  <a:pt x="6663258" y="3045319"/>
                </a:lnTo>
                <a:lnTo>
                  <a:pt x="6658929" y="3046820"/>
                </a:lnTo>
                <a:lnTo>
                  <a:pt x="6654599" y="3046820"/>
                </a:lnTo>
                <a:lnTo>
                  <a:pt x="6648826" y="3049819"/>
                </a:lnTo>
                <a:lnTo>
                  <a:pt x="6680576" y="3064819"/>
                </a:lnTo>
                <a:lnTo>
                  <a:pt x="6682019" y="3067818"/>
                </a:lnTo>
                <a:lnTo>
                  <a:pt x="6686349" y="3067818"/>
                </a:lnTo>
                <a:lnTo>
                  <a:pt x="6687793" y="3069318"/>
                </a:lnTo>
                <a:lnTo>
                  <a:pt x="6706553" y="3079818"/>
                </a:lnTo>
                <a:lnTo>
                  <a:pt x="6725315" y="3085817"/>
                </a:lnTo>
                <a:lnTo>
                  <a:pt x="6745519" y="3085817"/>
                </a:lnTo>
                <a:lnTo>
                  <a:pt x="6764281" y="3087317"/>
                </a:lnTo>
                <a:lnTo>
                  <a:pt x="6762837" y="3087317"/>
                </a:lnTo>
                <a:lnTo>
                  <a:pt x="6770053" y="3097817"/>
                </a:lnTo>
                <a:lnTo>
                  <a:pt x="6775826" y="3108316"/>
                </a:lnTo>
                <a:lnTo>
                  <a:pt x="6780156" y="3120315"/>
                </a:lnTo>
                <a:lnTo>
                  <a:pt x="6780156" y="3126315"/>
                </a:lnTo>
                <a:lnTo>
                  <a:pt x="6785929" y="3130815"/>
                </a:lnTo>
                <a:lnTo>
                  <a:pt x="6790257" y="3133815"/>
                </a:lnTo>
                <a:lnTo>
                  <a:pt x="6793144" y="3138314"/>
                </a:lnTo>
                <a:lnTo>
                  <a:pt x="6780156" y="3141314"/>
                </a:lnTo>
                <a:lnTo>
                  <a:pt x="6770053" y="3133815"/>
                </a:lnTo>
                <a:lnTo>
                  <a:pt x="6762837" y="3118816"/>
                </a:lnTo>
                <a:lnTo>
                  <a:pt x="6748406" y="3118816"/>
                </a:lnTo>
                <a:lnTo>
                  <a:pt x="6733974" y="3115816"/>
                </a:lnTo>
                <a:lnTo>
                  <a:pt x="6720985" y="3112816"/>
                </a:lnTo>
                <a:lnTo>
                  <a:pt x="6709439" y="3099316"/>
                </a:lnTo>
                <a:lnTo>
                  <a:pt x="6707997" y="3097817"/>
                </a:lnTo>
                <a:lnTo>
                  <a:pt x="6706553" y="3097817"/>
                </a:lnTo>
                <a:lnTo>
                  <a:pt x="6702224" y="3096316"/>
                </a:lnTo>
                <a:lnTo>
                  <a:pt x="6686349" y="3091817"/>
                </a:lnTo>
                <a:lnTo>
                  <a:pt x="6669031" y="3085817"/>
                </a:lnTo>
                <a:lnTo>
                  <a:pt x="6592543" y="3051319"/>
                </a:lnTo>
                <a:lnTo>
                  <a:pt x="6588213" y="3051319"/>
                </a:lnTo>
                <a:lnTo>
                  <a:pt x="6582440" y="3051319"/>
                </a:lnTo>
                <a:lnTo>
                  <a:pt x="6582440" y="3058819"/>
                </a:lnTo>
                <a:lnTo>
                  <a:pt x="6582440" y="3063318"/>
                </a:lnTo>
                <a:lnTo>
                  <a:pt x="6586770" y="3069318"/>
                </a:lnTo>
                <a:lnTo>
                  <a:pt x="6588213" y="3073818"/>
                </a:lnTo>
                <a:lnTo>
                  <a:pt x="6592543" y="3078317"/>
                </a:lnTo>
                <a:lnTo>
                  <a:pt x="6598315" y="3079818"/>
                </a:lnTo>
                <a:lnTo>
                  <a:pt x="6602645" y="3084317"/>
                </a:lnTo>
                <a:lnTo>
                  <a:pt x="6602645" y="3081317"/>
                </a:lnTo>
                <a:lnTo>
                  <a:pt x="6615633" y="3102316"/>
                </a:lnTo>
                <a:lnTo>
                  <a:pt x="6631508" y="3118816"/>
                </a:lnTo>
                <a:lnTo>
                  <a:pt x="6653156" y="3132314"/>
                </a:lnTo>
                <a:lnTo>
                  <a:pt x="6670475" y="3147314"/>
                </a:lnTo>
                <a:lnTo>
                  <a:pt x="6687793" y="3160813"/>
                </a:lnTo>
                <a:lnTo>
                  <a:pt x="6707997" y="3171312"/>
                </a:lnTo>
                <a:lnTo>
                  <a:pt x="6712326" y="3172812"/>
                </a:lnTo>
                <a:lnTo>
                  <a:pt x="6713769" y="3175812"/>
                </a:lnTo>
                <a:lnTo>
                  <a:pt x="6718099" y="3177312"/>
                </a:lnTo>
                <a:lnTo>
                  <a:pt x="6719543" y="3181812"/>
                </a:lnTo>
                <a:lnTo>
                  <a:pt x="6720985" y="3187812"/>
                </a:lnTo>
                <a:lnTo>
                  <a:pt x="6719543" y="3190811"/>
                </a:lnTo>
                <a:lnTo>
                  <a:pt x="6719543" y="3193811"/>
                </a:lnTo>
                <a:lnTo>
                  <a:pt x="6720985" y="3196811"/>
                </a:lnTo>
                <a:lnTo>
                  <a:pt x="6723871" y="3199811"/>
                </a:lnTo>
                <a:lnTo>
                  <a:pt x="6725315" y="3201310"/>
                </a:lnTo>
                <a:lnTo>
                  <a:pt x="6764281" y="3231309"/>
                </a:lnTo>
                <a:lnTo>
                  <a:pt x="6770053" y="3235809"/>
                </a:lnTo>
                <a:lnTo>
                  <a:pt x="6775826" y="3241809"/>
                </a:lnTo>
                <a:lnTo>
                  <a:pt x="6781599" y="3247808"/>
                </a:lnTo>
                <a:lnTo>
                  <a:pt x="6759951" y="3247808"/>
                </a:lnTo>
                <a:lnTo>
                  <a:pt x="6739747" y="3241809"/>
                </a:lnTo>
                <a:lnTo>
                  <a:pt x="6719543" y="3235809"/>
                </a:lnTo>
                <a:lnTo>
                  <a:pt x="6723871" y="3252308"/>
                </a:lnTo>
                <a:lnTo>
                  <a:pt x="6733974" y="3267307"/>
                </a:lnTo>
                <a:lnTo>
                  <a:pt x="6745519" y="3279306"/>
                </a:lnTo>
                <a:lnTo>
                  <a:pt x="6757065" y="3291305"/>
                </a:lnTo>
                <a:lnTo>
                  <a:pt x="6764281" y="3304805"/>
                </a:lnTo>
                <a:lnTo>
                  <a:pt x="6751293" y="3304805"/>
                </a:lnTo>
                <a:lnTo>
                  <a:pt x="6752735" y="3313805"/>
                </a:lnTo>
                <a:lnTo>
                  <a:pt x="6754179" y="3319804"/>
                </a:lnTo>
                <a:lnTo>
                  <a:pt x="6751293" y="3321304"/>
                </a:lnTo>
                <a:lnTo>
                  <a:pt x="6726758" y="3270307"/>
                </a:lnTo>
                <a:lnTo>
                  <a:pt x="6720985" y="3270307"/>
                </a:lnTo>
                <a:lnTo>
                  <a:pt x="6720985" y="3276306"/>
                </a:lnTo>
                <a:lnTo>
                  <a:pt x="6720985" y="3285306"/>
                </a:lnTo>
                <a:lnTo>
                  <a:pt x="6712326" y="3279306"/>
                </a:lnTo>
                <a:lnTo>
                  <a:pt x="6706553" y="3273306"/>
                </a:lnTo>
                <a:lnTo>
                  <a:pt x="6697894" y="3267307"/>
                </a:lnTo>
                <a:lnTo>
                  <a:pt x="6692121" y="3259808"/>
                </a:lnTo>
                <a:lnTo>
                  <a:pt x="6632951" y="3196811"/>
                </a:lnTo>
                <a:lnTo>
                  <a:pt x="6604088" y="3165312"/>
                </a:lnTo>
                <a:lnTo>
                  <a:pt x="6582440" y="3142814"/>
                </a:lnTo>
                <a:lnTo>
                  <a:pt x="6557907" y="3126315"/>
                </a:lnTo>
                <a:lnTo>
                  <a:pt x="6531929" y="3112816"/>
                </a:lnTo>
                <a:lnTo>
                  <a:pt x="6505952" y="3096316"/>
                </a:lnTo>
                <a:lnTo>
                  <a:pt x="6482861" y="3078317"/>
                </a:lnTo>
                <a:lnTo>
                  <a:pt x="6423691" y="3039319"/>
                </a:lnTo>
                <a:lnTo>
                  <a:pt x="6383281" y="3007822"/>
                </a:lnTo>
                <a:lnTo>
                  <a:pt x="6299577" y="2949324"/>
                </a:lnTo>
                <a:lnTo>
                  <a:pt x="6295248" y="2944825"/>
                </a:lnTo>
                <a:lnTo>
                  <a:pt x="6289475" y="2943325"/>
                </a:lnTo>
                <a:lnTo>
                  <a:pt x="6283703" y="2938826"/>
                </a:lnTo>
                <a:lnTo>
                  <a:pt x="6277930" y="2938826"/>
                </a:lnTo>
                <a:lnTo>
                  <a:pt x="6272157" y="2938826"/>
                </a:lnTo>
                <a:lnTo>
                  <a:pt x="6269271" y="2938826"/>
                </a:lnTo>
                <a:lnTo>
                  <a:pt x="6266385" y="2937325"/>
                </a:lnTo>
                <a:lnTo>
                  <a:pt x="6263498" y="2935826"/>
                </a:lnTo>
                <a:lnTo>
                  <a:pt x="6260612" y="2932826"/>
                </a:lnTo>
                <a:lnTo>
                  <a:pt x="6249067" y="2923827"/>
                </a:lnTo>
                <a:lnTo>
                  <a:pt x="6230305" y="2913327"/>
                </a:lnTo>
                <a:lnTo>
                  <a:pt x="6211543" y="2904327"/>
                </a:lnTo>
                <a:lnTo>
                  <a:pt x="6215873" y="2910327"/>
                </a:lnTo>
                <a:lnTo>
                  <a:pt x="6217317" y="2914827"/>
                </a:lnTo>
                <a:lnTo>
                  <a:pt x="6221645" y="2919326"/>
                </a:lnTo>
                <a:lnTo>
                  <a:pt x="6234635" y="2926826"/>
                </a:lnTo>
                <a:lnTo>
                  <a:pt x="6249067" y="2937325"/>
                </a:lnTo>
                <a:lnTo>
                  <a:pt x="6257725" y="2943325"/>
                </a:lnTo>
                <a:lnTo>
                  <a:pt x="6267827" y="2949324"/>
                </a:lnTo>
                <a:lnTo>
                  <a:pt x="6276487" y="2958324"/>
                </a:lnTo>
                <a:lnTo>
                  <a:pt x="6279373" y="2961324"/>
                </a:lnTo>
                <a:lnTo>
                  <a:pt x="6283703" y="2965824"/>
                </a:lnTo>
                <a:lnTo>
                  <a:pt x="6288031" y="2970323"/>
                </a:lnTo>
                <a:lnTo>
                  <a:pt x="6293805" y="2970323"/>
                </a:lnTo>
                <a:lnTo>
                  <a:pt x="6299577" y="2971824"/>
                </a:lnTo>
                <a:lnTo>
                  <a:pt x="6305350" y="2970323"/>
                </a:lnTo>
                <a:lnTo>
                  <a:pt x="6315453" y="2988322"/>
                </a:lnTo>
                <a:lnTo>
                  <a:pt x="6328441" y="3001822"/>
                </a:lnTo>
                <a:lnTo>
                  <a:pt x="6345759" y="3007822"/>
                </a:lnTo>
                <a:lnTo>
                  <a:pt x="6351531" y="3012321"/>
                </a:lnTo>
                <a:lnTo>
                  <a:pt x="6355861" y="3016821"/>
                </a:lnTo>
                <a:lnTo>
                  <a:pt x="6360191" y="3021320"/>
                </a:lnTo>
                <a:lnTo>
                  <a:pt x="6365963" y="3024321"/>
                </a:lnTo>
                <a:lnTo>
                  <a:pt x="6371736" y="3028821"/>
                </a:lnTo>
                <a:lnTo>
                  <a:pt x="6377509" y="3033320"/>
                </a:lnTo>
                <a:lnTo>
                  <a:pt x="6378953" y="3033320"/>
                </a:lnTo>
                <a:lnTo>
                  <a:pt x="6383281" y="3034820"/>
                </a:lnTo>
                <a:lnTo>
                  <a:pt x="6384725" y="3034820"/>
                </a:lnTo>
                <a:lnTo>
                  <a:pt x="6389054" y="3036320"/>
                </a:lnTo>
                <a:lnTo>
                  <a:pt x="6389054" y="3040820"/>
                </a:lnTo>
                <a:lnTo>
                  <a:pt x="6390498" y="3045319"/>
                </a:lnTo>
                <a:lnTo>
                  <a:pt x="6393384" y="3049819"/>
                </a:lnTo>
                <a:lnTo>
                  <a:pt x="6397713" y="3051319"/>
                </a:lnTo>
                <a:lnTo>
                  <a:pt x="6400599" y="3055819"/>
                </a:lnTo>
                <a:lnTo>
                  <a:pt x="6406373" y="3057319"/>
                </a:lnTo>
                <a:lnTo>
                  <a:pt x="6412145" y="3058819"/>
                </a:lnTo>
                <a:lnTo>
                  <a:pt x="6417917" y="3058819"/>
                </a:lnTo>
                <a:lnTo>
                  <a:pt x="6428021" y="3058819"/>
                </a:lnTo>
                <a:lnTo>
                  <a:pt x="6433793" y="3075317"/>
                </a:lnTo>
                <a:lnTo>
                  <a:pt x="6443895" y="3085817"/>
                </a:lnTo>
                <a:lnTo>
                  <a:pt x="6458327" y="3093316"/>
                </a:lnTo>
                <a:lnTo>
                  <a:pt x="6471316" y="3099316"/>
                </a:lnTo>
                <a:lnTo>
                  <a:pt x="6484304" y="3108316"/>
                </a:lnTo>
                <a:lnTo>
                  <a:pt x="6516054" y="3127815"/>
                </a:lnTo>
                <a:lnTo>
                  <a:pt x="6543475" y="3150313"/>
                </a:lnTo>
                <a:lnTo>
                  <a:pt x="6560793" y="3166813"/>
                </a:lnTo>
                <a:lnTo>
                  <a:pt x="6580997" y="3178812"/>
                </a:lnTo>
                <a:lnTo>
                  <a:pt x="6593985" y="3190811"/>
                </a:lnTo>
                <a:lnTo>
                  <a:pt x="6608417" y="3205811"/>
                </a:lnTo>
                <a:lnTo>
                  <a:pt x="6619963" y="3219309"/>
                </a:lnTo>
                <a:lnTo>
                  <a:pt x="6621406" y="3222309"/>
                </a:lnTo>
                <a:lnTo>
                  <a:pt x="6621406" y="3225309"/>
                </a:lnTo>
                <a:lnTo>
                  <a:pt x="6619963" y="3229809"/>
                </a:lnTo>
                <a:lnTo>
                  <a:pt x="6618520" y="3234309"/>
                </a:lnTo>
                <a:lnTo>
                  <a:pt x="6608417" y="3219309"/>
                </a:lnTo>
                <a:lnTo>
                  <a:pt x="6596872" y="3211810"/>
                </a:lnTo>
                <a:lnTo>
                  <a:pt x="6582440" y="3210310"/>
                </a:lnTo>
                <a:lnTo>
                  <a:pt x="6565122" y="3207310"/>
                </a:lnTo>
                <a:lnTo>
                  <a:pt x="6565122" y="3204310"/>
                </a:lnTo>
                <a:lnTo>
                  <a:pt x="6563679" y="3199811"/>
                </a:lnTo>
                <a:lnTo>
                  <a:pt x="6563679" y="3196811"/>
                </a:lnTo>
                <a:lnTo>
                  <a:pt x="6560793" y="3193811"/>
                </a:lnTo>
                <a:lnTo>
                  <a:pt x="6559349" y="3190811"/>
                </a:lnTo>
                <a:lnTo>
                  <a:pt x="6555020" y="3189311"/>
                </a:lnTo>
                <a:lnTo>
                  <a:pt x="6552133" y="3187812"/>
                </a:lnTo>
                <a:lnTo>
                  <a:pt x="6544917" y="3189311"/>
                </a:lnTo>
                <a:lnTo>
                  <a:pt x="6543475" y="3189311"/>
                </a:lnTo>
                <a:lnTo>
                  <a:pt x="6542031" y="3187812"/>
                </a:lnTo>
                <a:lnTo>
                  <a:pt x="6537702" y="3184812"/>
                </a:lnTo>
                <a:lnTo>
                  <a:pt x="6536259" y="3183311"/>
                </a:lnTo>
                <a:lnTo>
                  <a:pt x="6492963" y="3150313"/>
                </a:lnTo>
                <a:lnTo>
                  <a:pt x="6488634" y="3147314"/>
                </a:lnTo>
                <a:lnTo>
                  <a:pt x="6482861" y="3142814"/>
                </a:lnTo>
                <a:lnTo>
                  <a:pt x="6478531" y="3138314"/>
                </a:lnTo>
                <a:lnTo>
                  <a:pt x="6475645" y="3133815"/>
                </a:lnTo>
                <a:lnTo>
                  <a:pt x="6471316" y="3127815"/>
                </a:lnTo>
                <a:lnTo>
                  <a:pt x="6469872" y="3121815"/>
                </a:lnTo>
                <a:lnTo>
                  <a:pt x="6466986" y="3118816"/>
                </a:lnTo>
                <a:lnTo>
                  <a:pt x="6465543" y="3114316"/>
                </a:lnTo>
                <a:lnTo>
                  <a:pt x="6461213" y="3112816"/>
                </a:lnTo>
                <a:lnTo>
                  <a:pt x="6410703" y="3079818"/>
                </a:lnTo>
                <a:lnTo>
                  <a:pt x="6389054" y="3061819"/>
                </a:lnTo>
                <a:lnTo>
                  <a:pt x="6370293" y="3045319"/>
                </a:lnTo>
                <a:lnTo>
                  <a:pt x="6334213" y="3021320"/>
                </a:lnTo>
                <a:lnTo>
                  <a:pt x="6329885" y="3018321"/>
                </a:lnTo>
                <a:lnTo>
                  <a:pt x="6324111" y="3016821"/>
                </a:lnTo>
                <a:lnTo>
                  <a:pt x="6318339" y="3015321"/>
                </a:lnTo>
                <a:lnTo>
                  <a:pt x="6321225" y="3022821"/>
                </a:lnTo>
                <a:lnTo>
                  <a:pt x="6321225" y="3028821"/>
                </a:lnTo>
                <a:lnTo>
                  <a:pt x="6322668" y="3036320"/>
                </a:lnTo>
                <a:lnTo>
                  <a:pt x="6311123" y="3030320"/>
                </a:lnTo>
                <a:lnTo>
                  <a:pt x="6303907" y="3022821"/>
                </a:lnTo>
                <a:lnTo>
                  <a:pt x="6296691" y="3015321"/>
                </a:lnTo>
                <a:lnTo>
                  <a:pt x="6289475" y="3006321"/>
                </a:lnTo>
                <a:lnTo>
                  <a:pt x="6263498" y="3000322"/>
                </a:lnTo>
                <a:lnTo>
                  <a:pt x="6243293" y="2988322"/>
                </a:lnTo>
                <a:lnTo>
                  <a:pt x="6223089" y="2971824"/>
                </a:lnTo>
                <a:lnTo>
                  <a:pt x="6201441" y="2955324"/>
                </a:lnTo>
                <a:lnTo>
                  <a:pt x="6201441" y="2965824"/>
                </a:lnTo>
                <a:lnTo>
                  <a:pt x="6207214" y="2971824"/>
                </a:lnTo>
                <a:lnTo>
                  <a:pt x="6212987" y="2976323"/>
                </a:lnTo>
                <a:lnTo>
                  <a:pt x="6218759" y="2980823"/>
                </a:lnTo>
                <a:lnTo>
                  <a:pt x="6223089" y="2988322"/>
                </a:lnTo>
                <a:lnTo>
                  <a:pt x="6205771" y="2980823"/>
                </a:lnTo>
                <a:lnTo>
                  <a:pt x="6185567" y="2970323"/>
                </a:lnTo>
                <a:lnTo>
                  <a:pt x="6199999" y="2986823"/>
                </a:lnTo>
                <a:lnTo>
                  <a:pt x="6212987" y="3000322"/>
                </a:lnTo>
                <a:lnTo>
                  <a:pt x="6228862" y="3010822"/>
                </a:lnTo>
                <a:lnTo>
                  <a:pt x="6243293" y="3024321"/>
                </a:lnTo>
                <a:lnTo>
                  <a:pt x="6233191" y="3028821"/>
                </a:lnTo>
                <a:lnTo>
                  <a:pt x="6244737" y="3043820"/>
                </a:lnTo>
                <a:lnTo>
                  <a:pt x="6263498" y="3052819"/>
                </a:lnTo>
                <a:lnTo>
                  <a:pt x="6285145" y="3055819"/>
                </a:lnTo>
                <a:lnTo>
                  <a:pt x="6289475" y="3073818"/>
                </a:lnTo>
                <a:lnTo>
                  <a:pt x="6301021" y="3079818"/>
                </a:lnTo>
                <a:lnTo>
                  <a:pt x="6309680" y="3087317"/>
                </a:lnTo>
                <a:lnTo>
                  <a:pt x="6315453" y="3096316"/>
                </a:lnTo>
                <a:lnTo>
                  <a:pt x="6318339" y="3109816"/>
                </a:lnTo>
                <a:lnTo>
                  <a:pt x="6316895" y="3112816"/>
                </a:lnTo>
                <a:lnTo>
                  <a:pt x="6312566" y="3114316"/>
                </a:lnTo>
                <a:lnTo>
                  <a:pt x="6309680" y="3118816"/>
                </a:lnTo>
                <a:lnTo>
                  <a:pt x="6332771" y="3138314"/>
                </a:lnTo>
                <a:lnTo>
                  <a:pt x="6355861" y="3154813"/>
                </a:lnTo>
                <a:lnTo>
                  <a:pt x="6377509" y="3168312"/>
                </a:lnTo>
                <a:lnTo>
                  <a:pt x="6399157" y="3183311"/>
                </a:lnTo>
                <a:lnTo>
                  <a:pt x="6420804" y="3196811"/>
                </a:lnTo>
                <a:lnTo>
                  <a:pt x="6443895" y="3205811"/>
                </a:lnTo>
                <a:lnTo>
                  <a:pt x="6443895" y="3204310"/>
                </a:lnTo>
                <a:lnTo>
                  <a:pt x="6445339" y="3207310"/>
                </a:lnTo>
                <a:lnTo>
                  <a:pt x="6449667" y="3213310"/>
                </a:lnTo>
                <a:lnTo>
                  <a:pt x="6451111" y="3217810"/>
                </a:lnTo>
                <a:lnTo>
                  <a:pt x="6458327" y="3219309"/>
                </a:lnTo>
                <a:lnTo>
                  <a:pt x="6461213" y="3222309"/>
                </a:lnTo>
                <a:lnTo>
                  <a:pt x="6469872" y="3222309"/>
                </a:lnTo>
                <a:lnTo>
                  <a:pt x="6465543" y="3216310"/>
                </a:lnTo>
                <a:lnTo>
                  <a:pt x="6461213" y="3210310"/>
                </a:lnTo>
                <a:lnTo>
                  <a:pt x="6459129" y="3205977"/>
                </a:lnTo>
                <a:lnTo>
                  <a:pt x="6465543" y="3207310"/>
                </a:lnTo>
                <a:lnTo>
                  <a:pt x="6471316" y="3211810"/>
                </a:lnTo>
                <a:lnTo>
                  <a:pt x="6477089" y="3216310"/>
                </a:lnTo>
                <a:lnTo>
                  <a:pt x="6505952" y="3238809"/>
                </a:lnTo>
                <a:lnTo>
                  <a:pt x="6537702" y="3256808"/>
                </a:lnTo>
                <a:lnTo>
                  <a:pt x="6570895" y="3270307"/>
                </a:lnTo>
                <a:lnTo>
                  <a:pt x="6575225" y="3270307"/>
                </a:lnTo>
                <a:lnTo>
                  <a:pt x="6576667" y="3273306"/>
                </a:lnTo>
                <a:lnTo>
                  <a:pt x="6580997" y="3274807"/>
                </a:lnTo>
                <a:lnTo>
                  <a:pt x="6580997" y="3276306"/>
                </a:lnTo>
                <a:lnTo>
                  <a:pt x="6582440" y="3280806"/>
                </a:lnTo>
                <a:lnTo>
                  <a:pt x="6582440" y="3282306"/>
                </a:lnTo>
                <a:lnTo>
                  <a:pt x="6586770" y="3285306"/>
                </a:lnTo>
                <a:lnTo>
                  <a:pt x="6588213" y="3286806"/>
                </a:lnTo>
                <a:lnTo>
                  <a:pt x="6684906" y="3357302"/>
                </a:lnTo>
                <a:lnTo>
                  <a:pt x="6692121" y="3364802"/>
                </a:lnTo>
                <a:lnTo>
                  <a:pt x="6699338" y="3370801"/>
                </a:lnTo>
                <a:lnTo>
                  <a:pt x="6703667" y="3372301"/>
                </a:lnTo>
                <a:lnTo>
                  <a:pt x="6707997" y="3373801"/>
                </a:lnTo>
                <a:lnTo>
                  <a:pt x="6709439" y="3376801"/>
                </a:lnTo>
                <a:lnTo>
                  <a:pt x="6709439" y="3379801"/>
                </a:lnTo>
                <a:lnTo>
                  <a:pt x="6712326" y="3391800"/>
                </a:lnTo>
                <a:lnTo>
                  <a:pt x="6718099" y="3400800"/>
                </a:lnTo>
                <a:lnTo>
                  <a:pt x="6725315" y="3406799"/>
                </a:lnTo>
                <a:lnTo>
                  <a:pt x="6735417" y="3411299"/>
                </a:lnTo>
                <a:lnTo>
                  <a:pt x="6745519" y="3414298"/>
                </a:lnTo>
                <a:lnTo>
                  <a:pt x="6748406" y="3418799"/>
                </a:lnTo>
                <a:lnTo>
                  <a:pt x="6752735" y="3418799"/>
                </a:lnTo>
                <a:lnTo>
                  <a:pt x="6758507" y="3423298"/>
                </a:lnTo>
                <a:lnTo>
                  <a:pt x="6759951" y="3424798"/>
                </a:lnTo>
                <a:lnTo>
                  <a:pt x="6772939" y="3436798"/>
                </a:lnTo>
                <a:lnTo>
                  <a:pt x="6787371" y="3447297"/>
                </a:lnTo>
                <a:lnTo>
                  <a:pt x="6801803" y="3454797"/>
                </a:lnTo>
                <a:lnTo>
                  <a:pt x="6824894" y="3468295"/>
                </a:lnTo>
                <a:lnTo>
                  <a:pt x="6820565" y="3474295"/>
                </a:lnTo>
                <a:lnTo>
                  <a:pt x="6790257" y="3459296"/>
                </a:lnTo>
                <a:lnTo>
                  <a:pt x="6748406" y="3436798"/>
                </a:lnTo>
                <a:lnTo>
                  <a:pt x="6660371" y="3385801"/>
                </a:lnTo>
                <a:lnTo>
                  <a:pt x="6618520" y="3361802"/>
                </a:lnTo>
                <a:lnTo>
                  <a:pt x="6614190" y="3361802"/>
                </a:lnTo>
                <a:lnTo>
                  <a:pt x="6608417" y="3360301"/>
                </a:lnTo>
                <a:lnTo>
                  <a:pt x="6602645" y="3357302"/>
                </a:lnTo>
                <a:lnTo>
                  <a:pt x="6614190" y="3373801"/>
                </a:lnTo>
                <a:lnTo>
                  <a:pt x="6627179" y="3384300"/>
                </a:lnTo>
                <a:lnTo>
                  <a:pt x="6638725" y="3391800"/>
                </a:lnTo>
                <a:lnTo>
                  <a:pt x="6658929" y="3408299"/>
                </a:lnTo>
                <a:lnTo>
                  <a:pt x="6676247" y="3424798"/>
                </a:lnTo>
                <a:lnTo>
                  <a:pt x="6654599" y="3418799"/>
                </a:lnTo>
                <a:lnTo>
                  <a:pt x="6637281" y="3408299"/>
                </a:lnTo>
                <a:lnTo>
                  <a:pt x="6618520" y="3399299"/>
                </a:lnTo>
                <a:lnTo>
                  <a:pt x="6608417" y="3390300"/>
                </a:lnTo>
                <a:lnTo>
                  <a:pt x="6598315" y="3384300"/>
                </a:lnTo>
                <a:lnTo>
                  <a:pt x="6593985" y="3384300"/>
                </a:lnTo>
                <a:lnTo>
                  <a:pt x="6591099" y="3382801"/>
                </a:lnTo>
                <a:lnTo>
                  <a:pt x="6588213" y="3379801"/>
                </a:lnTo>
                <a:lnTo>
                  <a:pt x="6585327" y="3376801"/>
                </a:lnTo>
                <a:lnTo>
                  <a:pt x="6582440" y="3373801"/>
                </a:lnTo>
                <a:lnTo>
                  <a:pt x="6582440" y="3367802"/>
                </a:lnTo>
                <a:lnTo>
                  <a:pt x="6569452" y="3360301"/>
                </a:lnTo>
                <a:lnTo>
                  <a:pt x="6555020" y="3349803"/>
                </a:lnTo>
                <a:lnTo>
                  <a:pt x="6542031" y="3339303"/>
                </a:lnTo>
                <a:lnTo>
                  <a:pt x="6526157" y="3333303"/>
                </a:lnTo>
                <a:lnTo>
                  <a:pt x="6510281" y="3333303"/>
                </a:lnTo>
                <a:lnTo>
                  <a:pt x="6443895" y="3273306"/>
                </a:lnTo>
                <a:lnTo>
                  <a:pt x="6436679" y="3276306"/>
                </a:lnTo>
                <a:lnTo>
                  <a:pt x="6423691" y="3279306"/>
                </a:lnTo>
                <a:lnTo>
                  <a:pt x="6426577" y="3282306"/>
                </a:lnTo>
                <a:lnTo>
                  <a:pt x="6426577" y="3285306"/>
                </a:lnTo>
                <a:lnTo>
                  <a:pt x="6428021" y="3285306"/>
                </a:lnTo>
                <a:lnTo>
                  <a:pt x="6438122" y="3292806"/>
                </a:lnTo>
                <a:lnTo>
                  <a:pt x="6443895" y="3304805"/>
                </a:lnTo>
                <a:lnTo>
                  <a:pt x="6445339" y="3316804"/>
                </a:lnTo>
                <a:lnTo>
                  <a:pt x="6451111" y="3327303"/>
                </a:lnTo>
                <a:lnTo>
                  <a:pt x="6449667" y="3330303"/>
                </a:lnTo>
                <a:lnTo>
                  <a:pt x="6448225" y="3333303"/>
                </a:lnTo>
                <a:lnTo>
                  <a:pt x="6445339" y="3337803"/>
                </a:lnTo>
                <a:lnTo>
                  <a:pt x="6445339" y="3342303"/>
                </a:lnTo>
                <a:lnTo>
                  <a:pt x="6443895" y="3345302"/>
                </a:lnTo>
                <a:lnTo>
                  <a:pt x="6442452" y="3348302"/>
                </a:lnTo>
                <a:lnTo>
                  <a:pt x="6439566" y="3349803"/>
                </a:lnTo>
                <a:lnTo>
                  <a:pt x="6433793" y="3351302"/>
                </a:lnTo>
                <a:lnTo>
                  <a:pt x="6432349" y="3354302"/>
                </a:lnTo>
                <a:lnTo>
                  <a:pt x="6428021" y="3355802"/>
                </a:lnTo>
                <a:lnTo>
                  <a:pt x="6423691" y="3357302"/>
                </a:lnTo>
                <a:lnTo>
                  <a:pt x="6422247" y="3360301"/>
                </a:lnTo>
                <a:lnTo>
                  <a:pt x="6417917" y="3360301"/>
                </a:lnTo>
                <a:lnTo>
                  <a:pt x="6415031" y="3360301"/>
                </a:lnTo>
                <a:lnTo>
                  <a:pt x="6420804" y="3349803"/>
                </a:lnTo>
                <a:lnTo>
                  <a:pt x="6426577" y="3337803"/>
                </a:lnTo>
                <a:lnTo>
                  <a:pt x="6410703" y="3310805"/>
                </a:lnTo>
                <a:lnTo>
                  <a:pt x="6390498" y="3288306"/>
                </a:lnTo>
                <a:lnTo>
                  <a:pt x="6367407" y="3270307"/>
                </a:lnTo>
                <a:lnTo>
                  <a:pt x="6344316" y="3253808"/>
                </a:lnTo>
                <a:lnTo>
                  <a:pt x="6318339" y="3235809"/>
                </a:lnTo>
                <a:lnTo>
                  <a:pt x="6338543" y="3264307"/>
                </a:lnTo>
                <a:lnTo>
                  <a:pt x="6357305" y="3292806"/>
                </a:lnTo>
                <a:lnTo>
                  <a:pt x="6371736" y="3321304"/>
                </a:lnTo>
                <a:lnTo>
                  <a:pt x="6345759" y="3304805"/>
                </a:lnTo>
                <a:lnTo>
                  <a:pt x="6321225" y="3286806"/>
                </a:lnTo>
                <a:lnTo>
                  <a:pt x="6309680" y="3279306"/>
                </a:lnTo>
                <a:lnTo>
                  <a:pt x="6296691" y="3268807"/>
                </a:lnTo>
                <a:lnTo>
                  <a:pt x="6283703" y="3259808"/>
                </a:lnTo>
                <a:lnTo>
                  <a:pt x="6266385" y="3256808"/>
                </a:lnTo>
                <a:lnTo>
                  <a:pt x="6282259" y="3276306"/>
                </a:lnTo>
                <a:lnTo>
                  <a:pt x="6295248" y="3288306"/>
                </a:lnTo>
                <a:lnTo>
                  <a:pt x="6322668" y="3313805"/>
                </a:lnTo>
                <a:lnTo>
                  <a:pt x="6344316" y="3342303"/>
                </a:lnTo>
                <a:lnTo>
                  <a:pt x="6345759" y="3345302"/>
                </a:lnTo>
                <a:lnTo>
                  <a:pt x="6348645" y="3351302"/>
                </a:lnTo>
                <a:lnTo>
                  <a:pt x="6351531" y="3355802"/>
                </a:lnTo>
                <a:lnTo>
                  <a:pt x="6355861" y="3360301"/>
                </a:lnTo>
                <a:lnTo>
                  <a:pt x="6361634" y="3361802"/>
                </a:lnTo>
                <a:lnTo>
                  <a:pt x="6360191" y="3355802"/>
                </a:lnTo>
                <a:lnTo>
                  <a:pt x="6360191" y="3349803"/>
                </a:lnTo>
                <a:lnTo>
                  <a:pt x="6357305" y="3348302"/>
                </a:lnTo>
                <a:lnTo>
                  <a:pt x="6354418" y="3345302"/>
                </a:lnTo>
                <a:lnTo>
                  <a:pt x="6350089" y="3343803"/>
                </a:lnTo>
                <a:lnTo>
                  <a:pt x="6344316" y="3342303"/>
                </a:lnTo>
                <a:lnTo>
                  <a:pt x="6348645" y="3339303"/>
                </a:lnTo>
                <a:lnTo>
                  <a:pt x="6354418" y="3337803"/>
                </a:lnTo>
                <a:lnTo>
                  <a:pt x="6360191" y="3339303"/>
                </a:lnTo>
                <a:lnTo>
                  <a:pt x="6363077" y="3342303"/>
                </a:lnTo>
                <a:lnTo>
                  <a:pt x="6367407" y="3345302"/>
                </a:lnTo>
                <a:lnTo>
                  <a:pt x="6371736" y="3349803"/>
                </a:lnTo>
                <a:lnTo>
                  <a:pt x="6373179" y="3354302"/>
                </a:lnTo>
                <a:lnTo>
                  <a:pt x="6378953" y="3361802"/>
                </a:lnTo>
                <a:lnTo>
                  <a:pt x="6383281" y="3367802"/>
                </a:lnTo>
                <a:lnTo>
                  <a:pt x="6384725" y="3378300"/>
                </a:lnTo>
                <a:lnTo>
                  <a:pt x="6378953" y="3385801"/>
                </a:lnTo>
                <a:lnTo>
                  <a:pt x="6365963" y="3384300"/>
                </a:lnTo>
                <a:lnTo>
                  <a:pt x="6354418" y="3379801"/>
                </a:lnTo>
                <a:lnTo>
                  <a:pt x="6339986" y="3378300"/>
                </a:lnTo>
                <a:lnTo>
                  <a:pt x="6326998" y="3382801"/>
                </a:lnTo>
                <a:lnTo>
                  <a:pt x="6315453" y="3394800"/>
                </a:lnTo>
                <a:lnTo>
                  <a:pt x="6321225" y="3399299"/>
                </a:lnTo>
                <a:lnTo>
                  <a:pt x="6324111" y="3405299"/>
                </a:lnTo>
                <a:lnTo>
                  <a:pt x="6332771" y="3412799"/>
                </a:lnTo>
                <a:lnTo>
                  <a:pt x="6338543" y="3418799"/>
                </a:lnTo>
                <a:lnTo>
                  <a:pt x="6328441" y="3418799"/>
                </a:lnTo>
                <a:lnTo>
                  <a:pt x="6321225" y="3418799"/>
                </a:lnTo>
                <a:lnTo>
                  <a:pt x="6312566" y="3417298"/>
                </a:lnTo>
                <a:lnTo>
                  <a:pt x="6326998" y="3436798"/>
                </a:lnTo>
                <a:lnTo>
                  <a:pt x="6351531" y="3457797"/>
                </a:lnTo>
                <a:lnTo>
                  <a:pt x="6381839" y="3477295"/>
                </a:lnTo>
                <a:lnTo>
                  <a:pt x="6416475" y="3496794"/>
                </a:lnTo>
                <a:lnTo>
                  <a:pt x="6451111" y="3510293"/>
                </a:lnTo>
                <a:lnTo>
                  <a:pt x="6451111" y="3508794"/>
                </a:lnTo>
                <a:lnTo>
                  <a:pt x="6469872" y="3544792"/>
                </a:lnTo>
                <a:lnTo>
                  <a:pt x="6464099" y="3546291"/>
                </a:lnTo>
                <a:lnTo>
                  <a:pt x="6458327" y="3549291"/>
                </a:lnTo>
                <a:lnTo>
                  <a:pt x="6449667" y="3553791"/>
                </a:lnTo>
                <a:lnTo>
                  <a:pt x="6465543" y="3562791"/>
                </a:lnTo>
                <a:lnTo>
                  <a:pt x="6482861" y="3573290"/>
                </a:lnTo>
                <a:lnTo>
                  <a:pt x="6497293" y="3585289"/>
                </a:lnTo>
                <a:lnTo>
                  <a:pt x="6508839" y="3601788"/>
                </a:lnTo>
                <a:lnTo>
                  <a:pt x="6498735" y="3597288"/>
                </a:lnTo>
                <a:lnTo>
                  <a:pt x="6491520" y="3594288"/>
                </a:lnTo>
                <a:lnTo>
                  <a:pt x="6482861" y="3589789"/>
                </a:lnTo>
                <a:lnTo>
                  <a:pt x="6443895" y="3556791"/>
                </a:lnTo>
                <a:lnTo>
                  <a:pt x="6433793" y="3549291"/>
                </a:lnTo>
                <a:lnTo>
                  <a:pt x="6428021" y="3544792"/>
                </a:lnTo>
                <a:lnTo>
                  <a:pt x="6422247" y="3546291"/>
                </a:lnTo>
                <a:lnTo>
                  <a:pt x="6410703" y="3553791"/>
                </a:lnTo>
                <a:lnTo>
                  <a:pt x="6406373" y="3550791"/>
                </a:lnTo>
                <a:lnTo>
                  <a:pt x="6403486" y="3546291"/>
                </a:lnTo>
                <a:lnTo>
                  <a:pt x="6403486" y="3543291"/>
                </a:lnTo>
                <a:lnTo>
                  <a:pt x="6403486" y="3538792"/>
                </a:lnTo>
                <a:lnTo>
                  <a:pt x="6403486" y="3534292"/>
                </a:lnTo>
                <a:lnTo>
                  <a:pt x="6403486" y="3528292"/>
                </a:lnTo>
                <a:lnTo>
                  <a:pt x="6404929" y="3522292"/>
                </a:lnTo>
                <a:lnTo>
                  <a:pt x="6399157" y="3526793"/>
                </a:lnTo>
                <a:lnTo>
                  <a:pt x="6394827" y="3531292"/>
                </a:lnTo>
                <a:lnTo>
                  <a:pt x="6390498" y="3532792"/>
                </a:lnTo>
                <a:lnTo>
                  <a:pt x="6387611" y="3537292"/>
                </a:lnTo>
                <a:lnTo>
                  <a:pt x="6377509" y="3531292"/>
                </a:lnTo>
                <a:lnTo>
                  <a:pt x="6367407" y="3525292"/>
                </a:lnTo>
                <a:lnTo>
                  <a:pt x="6363077" y="3526793"/>
                </a:lnTo>
                <a:lnTo>
                  <a:pt x="6361634" y="3531292"/>
                </a:lnTo>
                <a:lnTo>
                  <a:pt x="6361634" y="3532792"/>
                </a:lnTo>
                <a:lnTo>
                  <a:pt x="6363077" y="3537292"/>
                </a:lnTo>
                <a:lnTo>
                  <a:pt x="6365963" y="3538792"/>
                </a:lnTo>
                <a:lnTo>
                  <a:pt x="6367407" y="3540291"/>
                </a:lnTo>
                <a:lnTo>
                  <a:pt x="6422247" y="3588289"/>
                </a:lnTo>
                <a:lnTo>
                  <a:pt x="6448225" y="3607788"/>
                </a:lnTo>
                <a:lnTo>
                  <a:pt x="6471316" y="3628787"/>
                </a:lnTo>
                <a:lnTo>
                  <a:pt x="6484304" y="3640786"/>
                </a:lnTo>
                <a:lnTo>
                  <a:pt x="6503065" y="3648285"/>
                </a:lnTo>
                <a:lnTo>
                  <a:pt x="6518940" y="3657285"/>
                </a:lnTo>
                <a:lnTo>
                  <a:pt x="6521827" y="3652786"/>
                </a:lnTo>
                <a:lnTo>
                  <a:pt x="6508839" y="3640786"/>
                </a:lnTo>
                <a:lnTo>
                  <a:pt x="6492963" y="3628787"/>
                </a:lnTo>
                <a:lnTo>
                  <a:pt x="6497293" y="3619787"/>
                </a:lnTo>
                <a:lnTo>
                  <a:pt x="6500179" y="3609288"/>
                </a:lnTo>
                <a:lnTo>
                  <a:pt x="6516054" y="3618287"/>
                </a:lnTo>
                <a:lnTo>
                  <a:pt x="6530485" y="3628787"/>
                </a:lnTo>
                <a:lnTo>
                  <a:pt x="6543475" y="3634787"/>
                </a:lnTo>
                <a:lnTo>
                  <a:pt x="6559349" y="3631787"/>
                </a:lnTo>
                <a:lnTo>
                  <a:pt x="6614190" y="3669284"/>
                </a:lnTo>
                <a:lnTo>
                  <a:pt x="6664701" y="3706783"/>
                </a:lnTo>
                <a:lnTo>
                  <a:pt x="6669031" y="3706783"/>
                </a:lnTo>
                <a:lnTo>
                  <a:pt x="6673361" y="3709782"/>
                </a:lnTo>
                <a:lnTo>
                  <a:pt x="6679133" y="3709782"/>
                </a:lnTo>
                <a:lnTo>
                  <a:pt x="6686349" y="3709782"/>
                </a:lnTo>
                <a:lnTo>
                  <a:pt x="6657485" y="3681284"/>
                </a:lnTo>
                <a:lnTo>
                  <a:pt x="6631508" y="3654285"/>
                </a:lnTo>
                <a:lnTo>
                  <a:pt x="6627179" y="3652786"/>
                </a:lnTo>
                <a:lnTo>
                  <a:pt x="6624293" y="3651285"/>
                </a:lnTo>
                <a:lnTo>
                  <a:pt x="6621406" y="3648285"/>
                </a:lnTo>
                <a:lnTo>
                  <a:pt x="6619963" y="3631787"/>
                </a:lnTo>
                <a:lnTo>
                  <a:pt x="6609861" y="3622787"/>
                </a:lnTo>
                <a:lnTo>
                  <a:pt x="6599758" y="3612287"/>
                </a:lnTo>
                <a:lnTo>
                  <a:pt x="6591099" y="3601788"/>
                </a:lnTo>
                <a:lnTo>
                  <a:pt x="6582440" y="3589789"/>
                </a:lnTo>
                <a:lnTo>
                  <a:pt x="6578111" y="3597288"/>
                </a:lnTo>
                <a:lnTo>
                  <a:pt x="6576667" y="3606288"/>
                </a:lnTo>
                <a:lnTo>
                  <a:pt x="6565122" y="3591289"/>
                </a:lnTo>
                <a:lnTo>
                  <a:pt x="6555020" y="3579289"/>
                </a:lnTo>
                <a:lnTo>
                  <a:pt x="6559349" y="3577790"/>
                </a:lnTo>
                <a:lnTo>
                  <a:pt x="6563679" y="3577790"/>
                </a:lnTo>
                <a:lnTo>
                  <a:pt x="6565122" y="3574790"/>
                </a:lnTo>
                <a:lnTo>
                  <a:pt x="6566565" y="3571790"/>
                </a:lnTo>
                <a:lnTo>
                  <a:pt x="6569452" y="3568790"/>
                </a:lnTo>
                <a:lnTo>
                  <a:pt x="6572338" y="3562791"/>
                </a:lnTo>
                <a:lnTo>
                  <a:pt x="6604088" y="3594288"/>
                </a:lnTo>
                <a:lnTo>
                  <a:pt x="6651713" y="3637786"/>
                </a:lnTo>
                <a:lnTo>
                  <a:pt x="6657485" y="3646786"/>
                </a:lnTo>
                <a:lnTo>
                  <a:pt x="6664701" y="3654285"/>
                </a:lnTo>
                <a:lnTo>
                  <a:pt x="6670475" y="3664785"/>
                </a:lnTo>
                <a:lnTo>
                  <a:pt x="6673361" y="3666284"/>
                </a:lnTo>
                <a:lnTo>
                  <a:pt x="6674803" y="3669284"/>
                </a:lnTo>
                <a:lnTo>
                  <a:pt x="6676247" y="3670785"/>
                </a:lnTo>
                <a:lnTo>
                  <a:pt x="6684906" y="3675284"/>
                </a:lnTo>
                <a:lnTo>
                  <a:pt x="6687793" y="3678284"/>
                </a:lnTo>
                <a:lnTo>
                  <a:pt x="6692121" y="3682784"/>
                </a:lnTo>
                <a:lnTo>
                  <a:pt x="6696451" y="3688784"/>
                </a:lnTo>
                <a:lnTo>
                  <a:pt x="6697894" y="3697783"/>
                </a:lnTo>
                <a:lnTo>
                  <a:pt x="6699338" y="3700783"/>
                </a:lnTo>
                <a:lnTo>
                  <a:pt x="6702224" y="3703783"/>
                </a:lnTo>
                <a:lnTo>
                  <a:pt x="6706553" y="3706783"/>
                </a:lnTo>
                <a:lnTo>
                  <a:pt x="6707997" y="3709782"/>
                </a:lnTo>
                <a:lnTo>
                  <a:pt x="6709439" y="3709782"/>
                </a:lnTo>
                <a:lnTo>
                  <a:pt x="6725315" y="3706783"/>
                </a:lnTo>
                <a:lnTo>
                  <a:pt x="6739747" y="3711282"/>
                </a:lnTo>
                <a:lnTo>
                  <a:pt x="6748406" y="3721782"/>
                </a:lnTo>
                <a:lnTo>
                  <a:pt x="6758507" y="3729281"/>
                </a:lnTo>
                <a:lnTo>
                  <a:pt x="6803247" y="3762279"/>
                </a:lnTo>
                <a:lnTo>
                  <a:pt x="6850871" y="3795277"/>
                </a:lnTo>
                <a:lnTo>
                  <a:pt x="6845099" y="3796778"/>
                </a:lnTo>
                <a:lnTo>
                  <a:pt x="6840769" y="3796778"/>
                </a:lnTo>
                <a:lnTo>
                  <a:pt x="6836439" y="3796778"/>
                </a:lnTo>
                <a:lnTo>
                  <a:pt x="6834997" y="3808777"/>
                </a:lnTo>
                <a:lnTo>
                  <a:pt x="6836439" y="3820776"/>
                </a:lnTo>
                <a:lnTo>
                  <a:pt x="6845099" y="3829776"/>
                </a:lnTo>
                <a:lnTo>
                  <a:pt x="6891280" y="3888272"/>
                </a:lnTo>
                <a:lnTo>
                  <a:pt x="6899939" y="3895772"/>
                </a:lnTo>
                <a:lnTo>
                  <a:pt x="6907155" y="3904771"/>
                </a:lnTo>
                <a:lnTo>
                  <a:pt x="6954780" y="3951268"/>
                </a:lnTo>
                <a:lnTo>
                  <a:pt x="6949007" y="3955769"/>
                </a:lnTo>
                <a:lnTo>
                  <a:pt x="6940348" y="3957268"/>
                </a:lnTo>
                <a:lnTo>
                  <a:pt x="6936019" y="3957268"/>
                </a:lnTo>
                <a:lnTo>
                  <a:pt x="6930247" y="3955769"/>
                </a:lnTo>
                <a:lnTo>
                  <a:pt x="6924473" y="3949769"/>
                </a:lnTo>
                <a:lnTo>
                  <a:pt x="6894167" y="3918270"/>
                </a:lnTo>
                <a:lnTo>
                  <a:pt x="6862417" y="3889772"/>
                </a:lnTo>
                <a:lnTo>
                  <a:pt x="6860974" y="3900271"/>
                </a:lnTo>
                <a:lnTo>
                  <a:pt x="6862417" y="3909271"/>
                </a:lnTo>
                <a:lnTo>
                  <a:pt x="6866747" y="3915270"/>
                </a:lnTo>
                <a:lnTo>
                  <a:pt x="6872519" y="3921270"/>
                </a:lnTo>
                <a:lnTo>
                  <a:pt x="6873962" y="3927270"/>
                </a:lnTo>
                <a:lnTo>
                  <a:pt x="6862417" y="3921270"/>
                </a:lnTo>
                <a:lnTo>
                  <a:pt x="6852315" y="3916771"/>
                </a:lnTo>
                <a:lnTo>
                  <a:pt x="6840769" y="3927270"/>
                </a:lnTo>
                <a:lnTo>
                  <a:pt x="6829224" y="3916771"/>
                </a:lnTo>
                <a:lnTo>
                  <a:pt x="6819121" y="3910771"/>
                </a:lnTo>
                <a:lnTo>
                  <a:pt x="6813349" y="3910771"/>
                </a:lnTo>
                <a:lnTo>
                  <a:pt x="6807575" y="3915270"/>
                </a:lnTo>
                <a:lnTo>
                  <a:pt x="6800361" y="3927270"/>
                </a:lnTo>
                <a:lnTo>
                  <a:pt x="6785929" y="3916771"/>
                </a:lnTo>
                <a:lnTo>
                  <a:pt x="6770053" y="3906271"/>
                </a:lnTo>
                <a:lnTo>
                  <a:pt x="6752735" y="3901772"/>
                </a:lnTo>
                <a:lnTo>
                  <a:pt x="6733974" y="3904771"/>
                </a:lnTo>
                <a:lnTo>
                  <a:pt x="6735417" y="3898772"/>
                </a:lnTo>
                <a:lnTo>
                  <a:pt x="6736861" y="3892772"/>
                </a:lnTo>
                <a:lnTo>
                  <a:pt x="6736861" y="3886773"/>
                </a:lnTo>
                <a:lnTo>
                  <a:pt x="6703667" y="3861273"/>
                </a:lnTo>
                <a:lnTo>
                  <a:pt x="6669031" y="3832776"/>
                </a:lnTo>
                <a:lnTo>
                  <a:pt x="6630065" y="3811777"/>
                </a:lnTo>
                <a:lnTo>
                  <a:pt x="6586770" y="3786278"/>
                </a:lnTo>
                <a:lnTo>
                  <a:pt x="6580997" y="3783278"/>
                </a:lnTo>
                <a:lnTo>
                  <a:pt x="6575225" y="3783278"/>
                </a:lnTo>
                <a:lnTo>
                  <a:pt x="6569452" y="3784778"/>
                </a:lnTo>
                <a:lnTo>
                  <a:pt x="6565555" y="3790178"/>
                </a:lnTo>
                <a:lnTo>
                  <a:pt x="6565122" y="3789277"/>
                </a:lnTo>
                <a:lnTo>
                  <a:pt x="6565122" y="3786278"/>
                </a:lnTo>
                <a:lnTo>
                  <a:pt x="6563679" y="3784778"/>
                </a:lnTo>
                <a:lnTo>
                  <a:pt x="6563679" y="3783278"/>
                </a:lnTo>
                <a:lnTo>
                  <a:pt x="6560793" y="3780278"/>
                </a:lnTo>
                <a:lnTo>
                  <a:pt x="6557907" y="3780278"/>
                </a:lnTo>
                <a:lnTo>
                  <a:pt x="6553577" y="3780278"/>
                </a:lnTo>
                <a:lnTo>
                  <a:pt x="6565122" y="3789277"/>
                </a:lnTo>
                <a:lnTo>
                  <a:pt x="6565122" y="3790778"/>
                </a:lnTo>
                <a:lnTo>
                  <a:pt x="6565555" y="3790178"/>
                </a:lnTo>
                <a:lnTo>
                  <a:pt x="6566565" y="3792277"/>
                </a:lnTo>
                <a:lnTo>
                  <a:pt x="6570895" y="3796778"/>
                </a:lnTo>
                <a:lnTo>
                  <a:pt x="6572338" y="3798277"/>
                </a:lnTo>
                <a:lnTo>
                  <a:pt x="6585327" y="3798277"/>
                </a:lnTo>
                <a:lnTo>
                  <a:pt x="6593985" y="3802777"/>
                </a:lnTo>
                <a:lnTo>
                  <a:pt x="6602645" y="3808777"/>
                </a:lnTo>
                <a:lnTo>
                  <a:pt x="6609861" y="3814777"/>
                </a:lnTo>
                <a:lnTo>
                  <a:pt x="6631508" y="3831275"/>
                </a:lnTo>
                <a:lnTo>
                  <a:pt x="6651713" y="3847775"/>
                </a:lnTo>
                <a:lnTo>
                  <a:pt x="6663258" y="3855274"/>
                </a:lnTo>
                <a:lnTo>
                  <a:pt x="6676247" y="3864273"/>
                </a:lnTo>
                <a:lnTo>
                  <a:pt x="6684906" y="3867273"/>
                </a:lnTo>
                <a:lnTo>
                  <a:pt x="6690679" y="3871773"/>
                </a:lnTo>
                <a:lnTo>
                  <a:pt x="6693565" y="3877773"/>
                </a:lnTo>
                <a:lnTo>
                  <a:pt x="6697894" y="3883773"/>
                </a:lnTo>
                <a:lnTo>
                  <a:pt x="6699338" y="3894272"/>
                </a:lnTo>
                <a:lnTo>
                  <a:pt x="6670475" y="3883773"/>
                </a:lnTo>
                <a:lnTo>
                  <a:pt x="6645940" y="3871773"/>
                </a:lnTo>
                <a:lnTo>
                  <a:pt x="6618520" y="3858274"/>
                </a:lnTo>
                <a:lnTo>
                  <a:pt x="6591099" y="3846274"/>
                </a:lnTo>
                <a:lnTo>
                  <a:pt x="6582440" y="3859774"/>
                </a:lnTo>
                <a:lnTo>
                  <a:pt x="6580997" y="3858274"/>
                </a:lnTo>
                <a:lnTo>
                  <a:pt x="6578111" y="3853774"/>
                </a:lnTo>
                <a:lnTo>
                  <a:pt x="6578111" y="3852274"/>
                </a:lnTo>
                <a:lnTo>
                  <a:pt x="6576667" y="3847775"/>
                </a:lnTo>
                <a:lnTo>
                  <a:pt x="6576667" y="3843274"/>
                </a:lnTo>
                <a:lnTo>
                  <a:pt x="6575225" y="3841775"/>
                </a:lnTo>
                <a:lnTo>
                  <a:pt x="6570895" y="3841775"/>
                </a:lnTo>
                <a:lnTo>
                  <a:pt x="6566565" y="3838775"/>
                </a:lnTo>
                <a:lnTo>
                  <a:pt x="6557907" y="3855274"/>
                </a:lnTo>
                <a:lnTo>
                  <a:pt x="6553577" y="3865774"/>
                </a:lnTo>
                <a:lnTo>
                  <a:pt x="6559349" y="3874773"/>
                </a:lnTo>
                <a:lnTo>
                  <a:pt x="6570895" y="3886773"/>
                </a:lnTo>
                <a:lnTo>
                  <a:pt x="6576667" y="3889772"/>
                </a:lnTo>
                <a:lnTo>
                  <a:pt x="6582440" y="3895772"/>
                </a:lnTo>
                <a:lnTo>
                  <a:pt x="6588213" y="3900271"/>
                </a:lnTo>
                <a:lnTo>
                  <a:pt x="6609861" y="3912271"/>
                </a:lnTo>
                <a:lnTo>
                  <a:pt x="6631508" y="3930270"/>
                </a:lnTo>
                <a:lnTo>
                  <a:pt x="6653156" y="3946769"/>
                </a:lnTo>
                <a:lnTo>
                  <a:pt x="6674803" y="3963268"/>
                </a:lnTo>
                <a:lnTo>
                  <a:pt x="6686349" y="3978267"/>
                </a:lnTo>
                <a:lnTo>
                  <a:pt x="6699338" y="3990266"/>
                </a:lnTo>
                <a:lnTo>
                  <a:pt x="6715213" y="3997766"/>
                </a:lnTo>
                <a:lnTo>
                  <a:pt x="6731088" y="4008265"/>
                </a:lnTo>
                <a:lnTo>
                  <a:pt x="6735417" y="4009766"/>
                </a:lnTo>
                <a:lnTo>
                  <a:pt x="6739747" y="4014265"/>
                </a:lnTo>
                <a:lnTo>
                  <a:pt x="6741189" y="4020265"/>
                </a:lnTo>
                <a:lnTo>
                  <a:pt x="6745519" y="4021765"/>
                </a:lnTo>
                <a:lnTo>
                  <a:pt x="6748406" y="4026264"/>
                </a:lnTo>
                <a:lnTo>
                  <a:pt x="6754179" y="4032264"/>
                </a:lnTo>
                <a:lnTo>
                  <a:pt x="6754179" y="4026264"/>
                </a:lnTo>
                <a:lnTo>
                  <a:pt x="6754179" y="4021765"/>
                </a:lnTo>
                <a:lnTo>
                  <a:pt x="6754179" y="4018765"/>
                </a:lnTo>
                <a:lnTo>
                  <a:pt x="6775826" y="4026264"/>
                </a:lnTo>
                <a:lnTo>
                  <a:pt x="6797474" y="4035264"/>
                </a:lnTo>
                <a:lnTo>
                  <a:pt x="6806133" y="4036764"/>
                </a:lnTo>
                <a:lnTo>
                  <a:pt x="6813349" y="4042764"/>
                </a:lnTo>
                <a:lnTo>
                  <a:pt x="6819121" y="4047263"/>
                </a:lnTo>
                <a:lnTo>
                  <a:pt x="6827780" y="4044263"/>
                </a:lnTo>
                <a:lnTo>
                  <a:pt x="6836439" y="4038264"/>
                </a:lnTo>
                <a:lnTo>
                  <a:pt x="6836439" y="4047263"/>
                </a:lnTo>
                <a:lnTo>
                  <a:pt x="6836439" y="4050263"/>
                </a:lnTo>
                <a:lnTo>
                  <a:pt x="6834997" y="4054763"/>
                </a:lnTo>
                <a:lnTo>
                  <a:pt x="6833553" y="4059262"/>
                </a:lnTo>
                <a:lnTo>
                  <a:pt x="6829224" y="4060763"/>
                </a:lnTo>
                <a:lnTo>
                  <a:pt x="6823451" y="4060763"/>
                </a:lnTo>
                <a:lnTo>
                  <a:pt x="6817679" y="4062262"/>
                </a:lnTo>
                <a:lnTo>
                  <a:pt x="6847985" y="4078762"/>
                </a:lnTo>
                <a:lnTo>
                  <a:pt x="6852315" y="4081762"/>
                </a:lnTo>
                <a:lnTo>
                  <a:pt x="6853757" y="4081762"/>
                </a:lnTo>
                <a:lnTo>
                  <a:pt x="6858087" y="4083261"/>
                </a:lnTo>
                <a:lnTo>
                  <a:pt x="6875405" y="4093761"/>
                </a:lnTo>
                <a:lnTo>
                  <a:pt x="6894167" y="4099761"/>
                </a:lnTo>
                <a:lnTo>
                  <a:pt x="6912928" y="4099761"/>
                </a:lnTo>
                <a:lnTo>
                  <a:pt x="6933133" y="4101260"/>
                </a:lnTo>
                <a:lnTo>
                  <a:pt x="6938905" y="4111760"/>
                </a:lnTo>
                <a:lnTo>
                  <a:pt x="6944678" y="4122259"/>
                </a:lnTo>
                <a:lnTo>
                  <a:pt x="6949007" y="4134258"/>
                </a:lnTo>
                <a:lnTo>
                  <a:pt x="6950451" y="4140258"/>
                </a:lnTo>
                <a:lnTo>
                  <a:pt x="6954780" y="4144758"/>
                </a:lnTo>
                <a:lnTo>
                  <a:pt x="6957666" y="4147758"/>
                </a:lnTo>
                <a:lnTo>
                  <a:pt x="6963439" y="4152257"/>
                </a:lnTo>
                <a:lnTo>
                  <a:pt x="6950451" y="4153758"/>
                </a:lnTo>
                <a:lnTo>
                  <a:pt x="6940348" y="4147758"/>
                </a:lnTo>
                <a:lnTo>
                  <a:pt x="6930247" y="4132759"/>
                </a:lnTo>
                <a:lnTo>
                  <a:pt x="6917257" y="4132759"/>
                </a:lnTo>
                <a:lnTo>
                  <a:pt x="6902825" y="4129759"/>
                </a:lnTo>
                <a:lnTo>
                  <a:pt x="6889837" y="4125259"/>
                </a:lnTo>
                <a:lnTo>
                  <a:pt x="6879735" y="4113259"/>
                </a:lnTo>
                <a:lnTo>
                  <a:pt x="6878292" y="4111760"/>
                </a:lnTo>
                <a:lnTo>
                  <a:pt x="6873962" y="4111760"/>
                </a:lnTo>
                <a:lnTo>
                  <a:pt x="6872519" y="4110260"/>
                </a:lnTo>
                <a:lnTo>
                  <a:pt x="6853757" y="4105760"/>
                </a:lnTo>
                <a:lnTo>
                  <a:pt x="6839325" y="4099761"/>
                </a:lnTo>
                <a:lnTo>
                  <a:pt x="6762837" y="4065262"/>
                </a:lnTo>
                <a:lnTo>
                  <a:pt x="6757065" y="4065262"/>
                </a:lnTo>
                <a:lnTo>
                  <a:pt x="6751293" y="4065262"/>
                </a:lnTo>
                <a:lnTo>
                  <a:pt x="6751293" y="4072762"/>
                </a:lnTo>
                <a:lnTo>
                  <a:pt x="6752735" y="4077261"/>
                </a:lnTo>
                <a:lnTo>
                  <a:pt x="6754179" y="4083261"/>
                </a:lnTo>
                <a:lnTo>
                  <a:pt x="6758507" y="4087761"/>
                </a:lnTo>
                <a:lnTo>
                  <a:pt x="6762837" y="4090761"/>
                </a:lnTo>
                <a:lnTo>
                  <a:pt x="6767167" y="4093761"/>
                </a:lnTo>
                <a:lnTo>
                  <a:pt x="6771163" y="4096876"/>
                </a:lnTo>
                <a:lnTo>
                  <a:pt x="6784485" y="4116259"/>
                </a:lnTo>
                <a:lnTo>
                  <a:pt x="6801803" y="4132759"/>
                </a:lnTo>
                <a:lnTo>
                  <a:pt x="6820565" y="4146258"/>
                </a:lnTo>
                <a:lnTo>
                  <a:pt x="6839325" y="4161257"/>
                </a:lnTo>
                <a:lnTo>
                  <a:pt x="6856644" y="4174756"/>
                </a:lnTo>
                <a:lnTo>
                  <a:pt x="6875405" y="4185255"/>
                </a:lnTo>
                <a:lnTo>
                  <a:pt x="6879735" y="4186756"/>
                </a:lnTo>
                <a:lnTo>
                  <a:pt x="6884065" y="4188255"/>
                </a:lnTo>
                <a:lnTo>
                  <a:pt x="6885507" y="4191255"/>
                </a:lnTo>
                <a:lnTo>
                  <a:pt x="6888393" y="4195755"/>
                </a:lnTo>
                <a:lnTo>
                  <a:pt x="6889837" y="4201755"/>
                </a:lnTo>
                <a:lnTo>
                  <a:pt x="6889837" y="4204755"/>
                </a:lnTo>
                <a:lnTo>
                  <a:pt x="6889837" y="4207755"/>
                </a:lnTo>
                <a:lnTo>
                  <a:pt x="6889837" y="4210754"/>
                </a:lnTo>
                <a:lnTo>
                  <a:pt x="6891280" y="4213754"/>
                </a:lnTo>
                <a:lnTo>
                  <a:pt x="6894167" y="4215254"/>
                </a:lnTo>
                <a:lnTo>
                  <a:pt x="6933133" y="4245252"/>
                </a:lnTo>
                <a:lnTo>
                  <a:pt x="6940348" y="4251252"/>
                </a:lnTo>
                <a:lnTo>
                  <a:pt x="6949007" y="4261752"/>
                </a:lnTo>
                <a:lnTo>
                  <a:pt x="6918701" y="4258752"/>
                </a:lnTo>
                <a:lnTo>
                  <a:pt x="6885507" y="4248252"/>
                </a:lnTo>
                <a:lnTo>
                  <a:pt x="6891280" y="4264751"/>
                </a:lnTo>
                <a:lnTo>
                  <a:pt x="6899939" y="4276751"/>
                </a:lnTo>
                <a:lnTo>
                  <a:pt x="6907155" y="4287250"/>
                </a:lnTo>
                <a:lnTo>
                  <a:pt x="6921587" y="4300749"/>
                </a:lnTo>
                <a:lnTo>
                  <a:pt x="6936019" y="4318748"/>
                </a:lnTo>
                <a:lnTo>
                  <a:pt x="6928803" y="4318748"/>
                </a:lnTo>
                <a:lnTo>
                  <a:pt x="6924473" y="4318748"/>
                </a:lnTo>
                <a:lnTo>
                  <a:pt x="6918701" y="4318748"/>
                </a:lnTo>
                <a:lnTo>
                  <a:pt x="6921587" y="4327748"/>
                </a:lnTo>
                <a:lnTo>
                  <a:pt x="6924473" y="4335247"/>
                </a:lnTo>
                <a:lnTo>
                  <a:pt x="6914371" y="4327748"/>
                </a:lnTo>
                <a:lnTo>
                  <a:pt x="6908598" y="4314248"/>
                </a:lnTo>
                <a:lnTo>
                  <a:pt x="6905712" y="4302249"/>
                </a:lnTo>
                <a:lnTo>
                  <a:pt x="6901383" y="4293249"/>
                </a:lnTo>
                <a:lnTo>
                  <a:pt x="6889837" y="4284250"/>
                </a:lnTo>
                <a:lnTo>
                  <a:pt x="6889837" y="4290250"/>
                </a:lnTo>
                <a:lnTo>
                  <a:pt x="6889837" y="4299249"/>
                </a:lnTo>
                <a:lnTo>
                  <a:pt x="6884065" y="4296249"/>
                </a:lnTo>
                <a:lnTo>
                  <a:pt x="6879735" y="4293249"/>
                </a:lnTo>
                <a:lnTo>
                  <a:pt x="6875405" y="4288750"/>
                </a:lnTo>
                <a:lnTo>
                  <a:pt x="6872519" y="4284250"/>
                </a:lnTo>
                <a:lnTo>
                  <a:pt x="6868189" y="4279751"/>
                </a:lnTo>
                <a:lnTo>
                  <a:pt x="6797474" y="4209254"/>
                </a:lnTo>
                <a:lnTo>
                  <a:pt x="6790257" y="4198755"/>
                </a:lnTo>
                <a:lnTo>
                  <a:pt x="6781599" y="4188255"/>
                </a:lnTo>
                <a:lnTo>
                  <a:pt x="6772939" y="4179256"/>
                </a:lnTo>
                <a:lnTo>
                  <a:pt x="6751293" y="4156757"/>
                </a:lnTo>
                <a:lnTo>
                  <a:pt x="6726758" y="4140258"/>
                </a:lnTo>
                <a:lnTo>
                  <a:pt x="6699338" y="4125259"/>
                </a:lnTo>
                <a:lnTo>
                  <a:pt x="6676247" y="4110260"/>
                </a:lnTo>
                <a:lnTo>
                  <a:pt x="6651713" y="4090761"/>
                </a:lnTo>
                <a:lnTo>
                  <a:pt x="6592543" y="4053263"/>
                </a:lnTo>
                <a:lnTo>
                  <a:pt x="6552133" y="4021765"/>
                </a:lnTo>
                <a:lnTo>
                  <a:pt x="6466986" y="3961768"/>
                </a:lnTo>
                <a:lnTo>
                  <a:pt x="6461213" y="3958768"/>
                </a:lnTo>
                <a:lnTo>
                  <a:pt x="6458327" y="3955769"/>
                </a:lnTo>
                <a:lnTo>
                  <a:pt x="6451111" y="3952769"/>
                </a:lnTo>
                <a:lnTo>
                  <a:pt x="6448225" y="3952769"/>
                </a:lnTo>
                <a:lnTo>
                  <a:pt x="6439566" y="3952769"/>
                </a:lnTo>
                <a:lnTo>
                  <a:pt x="6438122" y="3952769"/>
                </a:lnTo>
                <a:lnTo>
                  <a:pt x="6436679" y="3951268"/>
                </a:lnTo>
                <a:lnTo>
                  <a:pt x="6432349" y="3949769"/>
                </a:lnTo>
                <a:lnTo>
                  <a:pt x="6430907" y="3946769"/>
                </a:lnTo>
                <a:lnTo>
                  <a:pt x="6416475" y="3934770"/>
                </a:lnTo>
                <a:lnTo>
                  <a:pt x="6400599" y="3927270"/>
                </a:lnTo>
                <a:lnTo>
                  <a:pt x="6384725" y="3916771"/>
                </a:lnTo>
                <a:lnTo>
                  <a:pt x="6381839" y="3921270"/>
                </a:lnTo>
                <a:lnTo>
                  <a:pt x="6384725" y="3924270"/>
                </a:lnTo>
                <a:lnTo>
                  <a:pt x="6387611" y="3928770"/>
                </a:lnTo>
                <a:lnTo>
                  <a:pt x="6389054" y="3933269"/>
                </a:lnTo>
                <a:lnTo>
                  <a:pt x="6400599" y="3940769"/>
                </a:lnTo>
                <a:lnTo>
                  <a:pt x="6415031" y="3951268"/>
                </a:lnTo>
                <a:lnTo>
                  <a:pt x="6428021" y="3958768"/>
                </a:lnTo>
                <a:lnTo>
                  <a:pt x="6438122" y="3964768"/>
                </a:lnTo>
                <a:lnTo>
                  <a:pt x="6443895" y="3973768"/>
                </a:lnTo>
                <a:lnTo>
                  <a:pt x="6453997" y="3985767"/>
                </a:lnTo>
                <a:lnTo>
                  <a:pt x="6458327" y="3985767"/>
                </a:lnTo>
                <a:lnTo>
                  <a:pt x="6464099" y="3984267"/>
                </a:lnTo>
                <a:lnTo>
                  <a:pt x="6469872" y="3985767"/>
                </a:lnTo>
                <a:lnTo>
                  <a:pt x="6472759" y="3985767"/>
                </a:lnTo>
                <a:lnTo>
                  <a:pt x="6477089" y="3990266"/>
                </a:lnTo>
                <a:lnTo>
                  <a:pt x="6478531" y="3993266"/>
                </a:lnTo>
                <a:lnTo>
                  <a:pt x="6481417" y="4002266"/>
                </a:lnTo>
                <a:lnTo>
                  <a:pt x="6482861" y="4006766"/>
                </a:lnTo>
                <a:lnTo>
                  <a:pt x="6487191" y="4009766"/>
                </a:lnTo>
                <a:lnTo>
                  <a:pt x="6491520" y="4012765"/>
                </a:lnTo>
                <a:lnTo>
                  <a:pt x="6520384" y="4026264"/>
                </a:lnTo>
                <a:lnTo>
                  <a:pt x="6544917" y="4044263"/>
                </a:lnTo>
                <a:lnTo>
                  <a:pt x="6547803" y="4047263"/>
                </a:lnTo>
                <a:lnTo>
                  <a:pt x="6552133" y="4048763"/>
                </a:lnTo>
                <a:lnTo>
                  <a:pt x="6555020" y="4050263"/>
                </a:lnTo>
                <a:lnTo>
                  <a:pt x="6557907" y="4053263"/>
                </a:lnTo>
                <a:lnTo>
                  <a:pt x="6559349" y="4054763"/>
                </a:lnTo>
                <a:lnTo>
                  <a:pt x="6559349" y="4060763"/>
                </a:lnTo>
                <a:lnTo>
                  <a:pt x="6560793" y="4062262"/>
                </a:lnTo>
                <a:lnTo>
                  <a:pt x="6566565" y="4066762"/>
                </a:lnTo>
                <a:lnTo>
                  <a:pt x="6570895" y="4069762"/>
                </a:lnTo>
                <a:lnTo>
                  <a:pt x="6576667" y="4072762"/>
                </a:lnTo>
                <a:lnTo>
                  <a:pt x="6582440" y="4072762"/>
                </a:lnTo>
                <a:lnTo>
                  <a:pt x="6588213" y="4072762"/>
                </a:lnTo>
                <a:lnTo>
                  <a:pt x="6596872" y="4072762"/>
                </a:lnTo>
                <a:lnTo>
                  <a:pt x="6605531" y="4089261"/>
                </a:lnTo>
                <a:lnTo>
                  <a:pt x="6619963" y="4101260"/>
                </a:lnTo>
                <a:lnTo>
                  <a:pt x="6637281" y="4110260"/>
                </a:lnTo>
                <a:lnTo>
                  <a:pt x="6679133" y="4135759"/>
                </a:lnTo>
                <a:lnTo>
                  <a:pt x="6715213" y="4167256"/>
                </a:lnTo>
                <a:lnTo>
                  <a:pt x="6731088" y="4180756"/>
                </a:lnTo>
                <a:lnTo>
                  <a:pt x="6748406" y="4192755"/>
                </a:lnTo>
                <a:lnTo>
                  <a:pt x="6790257" y="4231753"/>
                </a:lnTo>
                <a:lnTo>
                  <a:pt x="6790257" y="4236253"/>
                </a:lnTo>
                <a:lnTo>
                  <a:pt x="6790257" y="4237753"/>
                </a:lnTo>
                <a:lnTo>
                  <a:pt x="6790257" y="4242252"/>
                </a:lnTo>
                <a:lnTo>
                  <a:pt x="6787371" y="4245252"/>
                </a:lnTo>
                <a:lnTo>
                  <a:pt x="6778712" y="4233253"/>
                </a:lnTo>
                <a:lnTo>
                  <a:pt x="6764281" y="4225754"/>
                </a:lnTo>
                <a:lnTo>
                  <a:pt x="6751293" y="4224253"/>
                </a:lnTo>
                <a:lnTo>
                  <a:pt x="6735417" y="4221253"/>
                </a:lnTo>
                <a:lnTo>
                  <a:pt x="6733974" y="4216754"/>
                </a:lnTo>
                <a:lnTo>
                  <a:pt x="6733974" y="4215254"/>
                </a:lnTo>
                <a:lnTo>
                  <a:pt x="6731088" y="4210754"/>
                </a:lnTo>
                <a:lnTo>
                  <a:pt x="6729644" y="4207755"/>
                </a:lnTo>
                <a:lnTo>
                  <a:pt x="6726758" y="4204755"/>
                </a:lnTo>
                <a:lnTo>
                  <a:pt x="6725315" y="4203254"/>
                </a:lnTo>
                <a:lnTo>
                  <a:pt x="6720985" y="4203254"/>
                </a:lnTo>
                <a:lnTo>
                  <a:pt x="6715213" y="4203254"/>
                </a:lnTo>
                <a:lnTo>
                  <a:pt x="6713769" y="4203254"/>
                </a:lnTo>
                <a:lnTo>
                  <a:pt x="6709439" y="4201755"/>
                </a:lnTo>
                <a:lnTo>
                  <a:pt x="6706553" y="4198755"/>
                </a:lnTo>
                <a:lnTo>
                  <a:pt x="6703667" y="4197255"/>
                </a:lnTo>
                <a:lnTo>
                  <a:pt x="6663258" y="4164256"/>
                </a:lnTo>
                <a:lnTo>
                  <a:pt x="6657485" y="4161257"/>
                </a:lnTo>
                <a:lnTo>
                  <a:pt x="6651713" y="4153758"/>
                </a:lnTo>
                <a:lnTo>
                  <a:pt x="6645940" y="4150758"/>
                </a:lnTo>
                <a:lnTo>
                  <a:pt x="6641611" y="4144758"/>
                </a:lnTo>
                <a:lnTo>
                  <a:pt x="6638725" y="4135759"/>
                </a:lnTo>
                <a:lnTo>
                  <a:pt x="6635838" y="4132759"/>
                </a:lnTo>
                <a:lnTo>
                  <a:pt x="6631508" y="4128259"/>
                </a:lnTo>
                <a:lnTo>
                  <a:pt x="6627179" y="4123759"/>
                </a:lnTo>
                <a:lnTo>
                  <a:pt x="6578111" y="4090761"/>
                </a:lnTo>
                <a:lnTo>
                  <a:pt x="6565122" y="4081762"/>
                </a:lnTo>
                <a:lnTo>
                  <a:pt x="6553577" y="4071262"/>
                </a:lnTo>
                <a:lnTo>
                  <a:pt x="6521827" y="4047263"/>
                </a:lnTo>
                <a:lnTo>
                  <a:pt x="6491520" y="4026264"/>
                </a:lnTo>
                <a:lnTo>
                  <a:pt x="6455441" y="4008265"/>
                </a:lnTo>
                <a:lnTo>
                  <a:pt x="6423691" y="3987266"/>
                </a:lnTo>
                <a:lnTo>
                  <a:pt x="6393384" y="3967768"/>
                </a:lnTo>
                <a:lnTo>
                  <a:pt x="6384725" y="3963268"/>
                </a:lnTo>
                <a:lnTo>
                  <a:pt x="6376066" y="3958768"/>
                </a:lnTo>
                <a:lnTo>
                  <a:pt x="6365963" y="3957268"/>
                </a:lnTo>
                <a:lnTo>
                  <a:pt x="6345759" y="3949769"/>
                </a:lnTo>
                <a:lnTo>
                  <a:pt x="6332771" y="3937770"/>
                </a:lnTo>
                <a:lnTo>
                  <a:pt x="6322668" y="3918270"/>
                </a:lnTo>
                <a:lnTo>
                  <a:pt x="6322668" y="3916771"/>
                </a:lnTo>
                <a:lnTo>
                  <a:pt x="6318339" y="3915270"/>
                </a:lnTo>
                <a:lnTo>
                  <a:pt x="6316895" y="3912271"/>
                </a:lnTo>
                <a:lnTo>
                  <a:pt x="6312566" y="3918270"/>
                </a:lnTo>
                <a:lnTo>
                  <a:pt x="6311123" y="3922770"/>
                </a:lnTo>
                <a:lnTo>
                  <a:pt x="6311123" y="3928770"/>
                </a:lnTo>
                <a:lnTo>
                  <a:pt x="6312566" y="3933269"/>
                </a:lnTo>
                <a:lnTo>
                  <a:pt x="6316895" y="3939269"/>
                </a:lnTo>
                <a:lnTo>
                  <a:pt x="6334213" y="3963268"/>
                </a:lnTo>
                <a:lnTo>
                  <a:pt x="6350089" y="3990266"/>
                </a:lnTo>
                <a:lnTo>
                  <a:pt x="6355861" y="4002266"/>
                </a:lnTo>
                <a:lnTo>
                  <a:pt x="6357305" y="4014265"/>
                </a:lnTo>
                <a:lnTo>
                  <a:pt x="6354418" y="4030764"/>
                </a:lnTo>
                <a:lnTo>
                  <a:pt x="6338543" y="4021765"/>
                </a:lnTo>
                <a:lnTo>
                  <a:pt x="6324111" y="4015765"/>
                </a:lnTo>
                <a:lnTo>
                  <a:pt x="6322668" y="4018765"/>
                </a:lnTo>
                <a:lnTo>
                  <a:pt x="6345759" y="4041263"/>
                </a:lnTo>
                <a:lnTo>
                  <a:pt x="6371736" y="4060763"/>
                </a:lnTo>
                <a:lnTo>
                  <a:pt x="6399157" y="4078762"/>
                </a:lnTo>
                <a:lnTo>
                  <a:pt x="6426577" y="4095260"/>
                </a:lnTo>
                <a:lnTo>
                  <a:pt x="6459771" y="4123759"/>
                </a:lnTo>
                <a:lnTo>
                  <a:pt x="6494407" y="4150758"/>
                </a:lnTo>
                <a:lnTo>
                  <a:pt x="6549247" y="4186756"/>
                </a:lnTo>
                <a:lnTo>
                  <a:pt x="6605531" y="4221253"/>
                </a:lnTo>
                <a:lnTo>
                  <a:pt x="6624293" y="4233253"/>
                </a:lnTo>
                <a:lnTo>
                  <a:pt x="6641611" y="4242252"/>
                </a:lnTo>
                <a:lnTo>
                  <a:pt x="6663258" y="4248252"/>
                </a:lnTo>
                <a:lnTo>
                  <a:pt x="6669031" y="4249752"/>
                </a:lnTo>
                <a:lnTo>
                  <a:pt x="6676247" y="4251252"/>
                </a:lnTo>
                <a:lnTo>
                  <a:pt x="6682019" y="4258752"/>
                </a:lnTo>
                <a:lnTo>
                  <a:pt x="6690679" y="4261752"/>
                </a:lnTo>
                <a:lnTo>
                  <a:pt x="6707997" y="4270751"/>
                </a:lnTo>
                <a:lnTo>
                  <a:pt x="6726758" y="4278250"/>
                </a:lnTo>
                <a:lnTo>
                  <a:pt x="6745519" y="4287250"/>
                </a:lnTo>
                <a:lnTo>
                  <a:pt x="6759951" y="4299249"/>
                </a:lnTo>
                <a:lnTo>
                  <a:pt x="6774383" y="4311248"/>
                </a:lnTo>
                <a:lnTo>
                  <a:pt x="6824894" y="4347246"/>
                </a:lnTo>
                <a:lnTo>
                  <a:pt x="6873962" y="4386244"/>
                </a:lnTo>
                <a:lnTo>
                  <a:pt x="6875405" y="4387745"/>
                </a:lnTo>
                <a:lnTo>
                  <a:pt x="6878292" y="4390744"/>
                </a:lnTo>
                <a:lnTo>
                  <a:pt x="6879735" y="4392244"/>
                </a:lnTo>
                <a:lnTo>
                  <a:pt x="6881179" y="4405744"/>
                </a:lnTo>
                <a:lnTo>
                  <a:pt x="6889837" y="4416243"/>
                </a:lnTo>
                <a:lnTo>
                  <a:pt x="6899939" y="4422242"/>
                </a:lnTo>
                <a:lnTo>
                  <a:pt x="6911485" y="4428242"/>
                </a:lnTo>
                <a:lnTo>
                  <a:pt x="6924473" y="4437241"/>
                </a:lnTo>
                <a:lnTo>
                  <a:pt x="6936019" y="4447741"/>
                </a:lnTo>
                <a:lnTo>
                  <a:pt x="6954780" y="4459741"/>
                </a:lnTo>
                <a:lnTo>
                  <a:pt x="6972098" y="4468740"/>
                </a:lnTo>
                <a:lnTo>
                  <a:pt x="6979315" y="4473239"/>
                </a:lnTo>
                <a:lnTo>
                  <a:pt x="6985087" y="4477740"/>
                </a:lnTo>
                <a:lnTo>
                  <a:pt x="6990860" y="4483739"/>
                </a:lnTo>
                <a:lnTo>
                  <a:pt x="6973541" y="4479239"/>
                </a:lnTo>
                <a:lnTo>
                  <a:pt x="6956223" y="4471740"/>
                </a:lnTo>
                <a:lnTo>
                  <a:pt x="6940348" y="4462740"/>
                </a:lnTo>
                <a:lnTo>
                  <a:pt x="6927360" y="4455240"/>
                </a:lnTo>
                <a:lnTo>
                  <a:pt x="6829224" y="4399744"/>
                </a:lnTo>
                <a:lnTo>
                  <a:pt x="6785929" y="4375745"/>
                </a:lnTo>
                <a:lnTo>
                  <a:pt x="6781599" y="4375745"/>
                </a:lnTo>
                <a:lnTo>
                  <a:pt x="6778712" y="4374245"/>
                </a:lnTo>
                <a:lnTo>
                  <a:pt x="6774383" y="4374245"/>
                </a:lnTo>
                <a:lnTo>
                  <a:pt x="6772939" y="4377245"/>
                </a:lnTo>
                <a:lnTo>
                  <a:pt x="6846542" y="4437241"/>
                </a:lnTo>
                <a:lnTo>
                  <a:pt x="6824894" y="4432742"/>
                </a:lnTo>
                <a:lnTo>
                  <a:pt x="6806133" y="4422242"/>
                </a:lnTo>
                <a:lnTo>
                  <a:pt x="6787371" y="4411743"/>
                </a:lnTo>
                <a:lnTo>
                  <a:pt x="6778712" y="4404243"/>
                </a:lnTo>
                <a:lnTo>
                  <a:pt x="6768611" y="4398244"/>
                </a:lnTo>
                <a:lnTo>
                  <a:pt x="6764281" y="4398244"/>
                </a:lnTo>
                <a:lnTo>
                  <a:pt x="6759951" y="4396744"/>
                </a:lnTo>
                <a:lnTo>
                  <a:pt x="6757065" y="4393744"/>
                </a:lnTo>
                <a:lnTo>
                  <a:pt x="6754179" y="4392244"/>
                </a:lnTo>
                <a:lnTo>
                  <a:pt x="6752735" y="4387745"/>
                </a:lnTo>
                <a:lnTo>
                  <a:pt x="6751293" y="4384745"/>
                </a:lnTo>
                <a:lnTo>
                  <a:pt x="6748406" y="4380245"/>
                </a:lnTo>
                <a:lnTo>
                  <a:pt x="6746963" y="4377245"/>
                </a:lnTo>
                <a:lnTo>
                  <a:pt x="6742633" y="4374245"/>
                </a:lnTo>
                <a:lnTo>
                  <a:pt x="6739747" y="4371245"/>
                </a:lnTo>
                <a:lnTo>
                  <a:pt x="6630065" y="4302249"/>
                </a:lnTo>
                <a:lnTo>
                  <a:pt x="6621406" y="4299249"/>
                </a:lnTo>
                <a:lnTo>
                  <a:pt x="6614190" y="4293249"/>
                </a:lnTo>
                <a:lnTo>
                  <a:pt x="6604088" y="4290250"/>
                </a:lnTo>
                <a:lnTo>
                  <a:pt x="6592543" y="4294750"/>
                </a:lnTo>
                <a:lnTo>
                  <a:pt x="6598315" y="4296249"/>
                </a:lnTo>
                <a:lnTo>
                  <a:pt x="6602645" y="4299249"/>
                </a:lnTo>
                <a:lnTo>
                  <a:pt x="6608417" y="4302249"/>
                </a:lnTo>
                <a:lnTo>
                  <a:pt x="6609861" y="4305249"/>
                </a:lnTo>
                <a:lnTo>
                  <a:pt x="6612747" y="4305249"/>
                </a:lnTo>
                <a:lnTo>
                  <a:pt x="6614190" y="4306749"/>
                </a:lnTo>
                <a:lnTo>
                  <a:pt x="6615633" y="4311248"/>
                </a:lnTo>
                <a:lnTo>
                  <a:pt x="6615633" y="4314248"/>
                </a:lnTo>
                <a:lnTo>
                  <a:pt x="6615633" y="4318748"/>
                </a:lnTo>
                <a:lnTo>
                  <a:pt x="6615633" y="4324748"/>
                </a:lnTo>
                <a:lnTo>
                  <a:pt x="6618520" y="4329247"/>
                </a:lnTo>
                <a:lnTo>
                  <a:pt x="6619963" y="4336747"/>
                </a:lnTo>
                <a:lnTo>
                  <a:pt x="6624293" y="4342747"/>
                </a:lnTo>
                <a:lnTo>
                  <a:pt x="6625735" y="4348747"/>
                </a:lnTo>
                <a:lnTo>
                  <a:pt x="6619963" y="4356246"/>
                </a:lnTo>
                <a:lnTo>
                  <a:pt x="6612747" y="4362246"/>
                </a:lnTo>
                <a:lnTo>
                  <a:pt x="6604088" y="4365245"/>
                </a:lnTo>
                <a:lnTo>
                  <a:pt x="6593985" y="4365245"/>
                </a:lnTo>
                <a:lnTo>
                  <a:pt x="6592543" y="4348747"/>
                </a:lnTo>
                <a:lnTo>
                  <a:pt x="6586770" y="4335247"/>
                </a:lnTo>
                <a:lnTo>
                  <a:pt x="6576667" y="4321748"/>
                </a:lnTo>
                <a:lnTo>
                  <a:pt x="6566565" y="4308249"/>
                </a:lnTo>
                <a:lnTo>
                  <a:pt x="6559349" y="4300749"/>
                </a:lnTo>
                <a:lnTo>
                  <a:pt x="6552133" y="4293249"/>
                </a:lnTo>
                <a:lnTo>
                  <a:pt x="6543475" y="4287250"/>
                </a:lnTo>
                <a:lnTo>
                  <a:pt x="6539145" y="4282750"/>
                </a:lnTo>
                <a:lnTo>
                  <a:pt x="6537702" y="4279751"/>
                </a:lnTo>
                <a:lnTo>
                  <a:pt x="6533372" y="4278250"/>
                </a:lnTo>
                <a:lnTo>
                  <a:pt x="6514611" y="4267751"/>
                </a:lnTo>
                <a:lnTo>
                  <a:pt x="6494407" y="4251252"/>
                </a:lnTo>
                <a:lnTo>
                  <a:pt x="6494407" y="4258752"/>
                </a:lnTo>
                <a:lnTo>
                  <a:pt x="6494407" y="4261752"/>
                </a:lnTo>
                <a:lnTo>
                  <a:pt x="6497293" y="4266251"/>
                </a:lnTo>
                <a:lnTo>
                  <a:pt x="6498735" y="4270751"/>
                </a:lnTo>
                <a:lnTo>
                  <a:pt x="6500179" y="4272251"/>
                </a:lnTo>
                <a:lnTo>
                  <a:pt x="6503065" y="4273751"/>
                </a:lnTo>
                <a:lnTo>
                  <a:pt x="6505952" y="4279751"/>
                </a:lnTo>
                <a:lnTo>
                  <a:pt x="6510281" y="4284250"/>
                </a:lnTo>
                <a:lnTo>
                  <a:pt x="6510281" y="4288750"/>
                </a:lnTo>
                <a:lnTo>
                  <a:pt x="6510281" y="4293249"/>
                </a:lnTo>
                <a:lnTo>
                  <a:pt x="6508839" y="4299249"/>
                </a:lnTo>
                <a:lnTo>
                  <a:pt x="6494407" y="4299249"/>
                </a:lnTo>
                <a:lnTo>
                  <a:pt x="6482861" y="4293249"/>
                </a:lnTo>
                <a:lnTo>
                  <a:pt x="6472759" y="4282750"/>
                </a:lnTo>
                <a:lnTo>
                  <a:pt x="6461213" y="4273751"/>
                </a:lnTo>
                <a:lnTo>
                  <a:pt x="6449667" y="4267751"/>
                </a:lnTo>
                <a:lnTo>
                  <a:pt x="6436679" y="4267751"/>
                </a:lnTo>
                <a:lnTo>
                  <a:pt x="6442452" y="4284250"/>
                </a:lnTo>
                <a:lnTo>
                  <a:pt x="6451111" y="4296249"/>
                </a:lnTo>
                <a:lnTo>
                  <a:pt x="6464099" y="4308249"/>
                </a:lnTo>
                <a:lnTo>
                  <a:pt x="6477089" y="4318748"/>
                </a:lnTo>
                <a:lnTo>
                  <a:pt x="6487191" y="4330748"/>
                </a:lnTo>
                <a:lnTo>
                  <a:pt x="6511725" y="4362246"/>
                </a:lnTo>
                <a:lnTo>
                  <a:pt x="6542031" y="4392244"/>
                </a:lnTo>
                <a:lnTo>
                  <a:pt x="6536259" y="4390744"/>
                </a:lnTo>
                <a:lnTo>
                  <a:pt x="6530485" y="4387745"/>
                </a:lnTo>
                <a:lnTo>
                  <a:pt x="6526157" y="4387745"/>
                </a:lnTo>
                <a:lnTo>
                  <a:pt x="6500179" y="4374245"/>
                </a:lnTo>
                <a:lnTo>
                  <a:pt x="6475645" y="4357746"/>
                </a:lnTo>
                <a:lnTo>
                  <a:pt x="6453997" y="4339747"/>
                </a:lnTo>
                <a:lnTo>
                  <a:pt x="6448225" y="4335247"/>
                </a:lnTo>
                <a:lnTo>
                  <a:pt x="6442452" y="4330748"/>
                </a:lnTo>
                <a:lnTo>
                  <a:pt x="6433793" y="4330748"/>
                </a:lnTo>
                <a:lnTo>
                  <a:pt x="6428021" y="4330748"/>
                </a:lnTo>
                <a:lnTo>
                  <a:pt x="6426577" y="4339747"/>
                </a:lnTo>
                <a:lnTo>
                  <a:pt x="6423691" y="4345747"/>
                </a:lnTo>
                <a:lnTo>
                  <a:pt x="6426577" y="4348747"/>
                </a:lnTo>
                <a:lnTo>
                  <a:pt x="6430907" y="4356246"/>
                </a:lnTo>
                <a:lnTo>
                  <a:pt x="6433793" y="4359246"/>
                </a:lnTo>
                <a:lnTo>
                  <a:pt x="6451111" y="4377245"/>
                </a:lnTo>
                <a:lnTo>
                  <a:pt x="6469872" y="4398244"/>
                </a:lnTo>
                <a:lnTo>
                  <a:pt x="6461213" y="4399744"/>
                </a:lnTo>
                <a:lnTo>
                  <a:pt x="6453997" y="4402744"/>
                </a:lnTo>
                <a:lnTo>
                  <a:pt x="6445339" y="4404243"/>
                </a:lnTo>
                <a:lnTo>
                  <a:pt x="6439566" y="4404243"/>
                </a:lnTo>
                <a:lnTo>
                  <a:pt x="6432349" y="4408743"/>
                </a:lnTo>
                <a:lnTo>
                  <a:pt x="6430907" y="4410243"/>
                </a:lnTo>
                <a:lnTo>
                  <a:pt x="6428021" y="4414743"/>
                </a:lnTo>
                <a:lnTo>
                  <a:pt x="6430907" y="4420743"/>
                </a:lnTo>
                <a:lnTo>
                  <a:pt x="6433793" y="4425242"/>
                </a:lnTo>
                <a:lnTo>
                  <a:pt x="6438122" y="4428242"/>
                </a:lnTo>
                <a:lnTo>
                  <a:pt x="6442452" y="4432742"/>
                </a:lnTo>
                <a:lnTo>
                  <a:pt x="6445339" y="4437241"/>
                </a:lnTo>
                <a:lnTo>
                  <a:pt x="6451111" y="4443241"/>
                </a:lnTo>
                <a:lnTo>
                  <a:pt x="6436679" y="4443241"/>
                </a:lnTo>
                <a:lnTo>
                  <a:pt x="6420804" y="4440241"/>
                </a:lnTo>
                <a:lnTo>
                  <a:pt x="6428021" y="4450741"/>
                </a:lnTo>
                <a:lnTo>
                  <a:pt x="6436679" y="4456741"/>
                </a:lnTo>
                <a:lnTo>
                  <a:pt x="6442452" y="4465740"/>
                </a:lnTo>
                <a:lnTo>
                  <a:pt x="6531929" y="4530236"/>
                </a:lnTo>
                <a:lnTo>
                  <a:pt x="6559349" y="4548235"/>
                </a:lnTo>
                <a:lnTo>
                  <a:pt x="6588213" y="4566234"/>
                </a:lnTo>
                <a:lnTo>
                  <a:pt x="6580997" y="4569234"/>
                </a:lnTo>
                <a:lnTo>
                  <a:pt x="6575225" y="4570734"/>
                </a:lnTo>
                <a:lnTo>
                  <a:pt x="6569452" y="4572234"/>
                </a:lnTo>
                <a:lnTo>
                  <a:pt x="6563679" y="4575234"/>
                </a:lnTo>
                <a:lnTo>
                  <a:pt x="6578111" y="4587233"/>
                </a:lnTo>
                <a:lnTo>
                  <a:pt x="6593985" y="4594733"/>
                </a:lnTo>
                <a:lnTo>
                  <a:pt x="6609861" y="4608232"/>
                </a:lnTo>
                <a:lnTo>
                  <a:pt x="6619963" y="4623231"/>
                </a:lnTo>
                <a:lnTo>
                  <a:pt x="6614190" y="4623231"/>
                </a:lnTo>
                <a:lnTo>
                  <a:pt x="6608417" y="4621731"/>
                </a:lnTo>
                <a:lnTo>
                  <a:pt x="6602645" y="4620231"/>
                </a:lnTo>
                <a:lnTo>
                  <a:pt x="6598315" y="4615732"/>
                </a:lnTo>
                <a:lnTo>
                  <a:pt x="6557907" y="4581233"/>
                </a:lnTo>
                <a:lnTo>
                  <a:pt x="6547803" y="4570734"/>
                </a:lnTo>
                <a:lnTo>
                  <a:pt x="6542031" y="4569234"/>
                </a:lnTo>
                <a:lnTo>
                  <a:pt x="6533372" y="4570734"/>
                </a:lnTo>
                <a:lnTo>
                  <a:pt x="6521827" y="4579734"/>
                </a:lnTo>
                <a:lnTo>
                  <a:pt x="6518940" y="4572234"/>
                </a:lnTo>
                <a:lnTo>
                  <a:pt x="6516054" y="4566234"/>
                </a:lnTo>
                <a:lnTo>
                  <a:pt x="6514611" y="4560234"/>
                </a:lnTo>
                <a:lnTo>
                  <a:pt x="6514611" y="4557235"/>
                </a:lnTo>
                <a:lnTo>
                  <a:pt x="6514611" y="4552735"/>
                </a:lnTo>
                <a:lnTo>
                  <a:pt x="6514611" y="4551235"/>
                </a:lnTo>
                <a:lnTo>
                  <a:pt x="6511725" y="4548235"/>
                </a:lnTo>
                <a:lnTo>
                  <a:pt x="6510281" y="4546736"/>
                </a:lnTo>
                <a:lnTo>
                  <a:pt x="6505952" y="4542235"/>
                </a:lnTo>
                <a:lnTo>
                  <a:pt x="6500179" y="4540736"/>
                </a:lnTo>
                <a:lnTo>
                  <a:pt x="6500179" y="4551235"/>
                </a:lnTo>
                <a:lnTo>
                  <a:pt x="6503065" y="4558735"/>
                </a:lnTo>
                <a:lnTo>
                  <a:pt x="6497293" y="4558735"/>
                </a:lnTo>
                <a:lnTo>
                  <a:pt x="6494407" y="4557235"/>
                </a:lnTo>
                <a:lnTo>
                  <a:pt x="6492963" y="4554235"/>
                </a:lnTo>
                <a:lnTo>
                  <a:pt x="6491520" y="4551235"/>
                </a:lnTo>
                <a:lnTo>
                  <a:pt x="6491520" y="4548235"/>
                </a:lnTo>
                <a:lnTo>
                  <a:pt x="6488634" y="4545235"/>
                </a:lnTo>
                <a:lnTo>
                  <a:pt x="6488634" y="4540736"/>
                </a:lnTo>
                <a:lnTo>
                  <a:pt x="6487191" y="4537736"/>
                </a:lnTo>
                <a:lnTo>
                  <a:pt x="6482861" y="4534736"/>
                </a:lnTo>
                <a:lnTo>
                  <a:pt x="6478531" y="4530236"/>
                </a:lnTo>
                <a:lnTo>
                  <a:pt x="6472759" y="4525737"/>
                </a:lnTo>
                <a:lnTo>
                  <a:pt x="6465543" y="4519737"/>
                </a:lnTo>
                <a:lnTo>
                  <a:pt x="6465543" y="4528737"/>
                </a:lnTo>
                <a:lnTo>
                  <a:pt x="6464099" y="4534736"/>
                </a:lnTo>
                <a:lnTo>
                  <a:pt x="6464099" y="4537736"/>
                </a:lnTo>
                <a:lnTo>
                  <a:pt x="6451111" y="4540736"/>
                </a:lnTo>
                <a:lnTo>
                  <a:pt x="6438122" y="4542235"/>
                </a:lnTo>
                <a:lnTo>
                  <a:pt x="6449667" y="4554235"/>
                </a:lnTo>
                <a:lnTo>
                  <a:pt x="6458327" y="4558735"/>
                </a:lnTo>
                <a:lnTo>
                  <a:pt x="6464099" y="4557235"/>
                </a:lnTo>
                <a:lnTo>
                  <a:pt x="6469872" y="4552735"/>
                </a:lnTo>
                <a:lnTo>
                  <a:pt x="6481417" y="4563234"/>
                </a:lnTo>
                <a:lnTo>
                  <a:pt x="6492963" y="4572234"/>
                </a:lnTo>
                <a:lnTo>
                  <a:pt x="6497293" y="4575234"/>
                </a:lnTo>
                <a:lnTo>
                  <a:pt x="6500179" y="4579734"/>
                </a:lnTo>
                <a:lnTo>
                  <a:pt x="6505952" y="4582734"/>
                </a:lnTo>
                <a:lnTo>
                  <a:pt x="6510281" y="4587233"/>
                </a:lnTo>
                <a:lnTo>
                  <a:pt x="6524713" y="4603732"/>
                </a:lnTo>
                <a:lnTo>
                  <a:pt x="6539145" y="4615732"/>
                </a:lnTo>
                <a:lnTo>
                  <a:pt x="6557907" y="4626231"/>
                </a:lnTo>
                <a:lnTo>
                  <a:pt x="6560793" y="4629231"/>
                </a:lnTo>
                <a:lnTo>
                  <a:pt x="6565122" y="4632230"/>
                </a:lnTo>
                <a:lnTo>
                  <a:pt x="6569452" y="4635230"/>
                </a:lnTo>
                <a:lnTo>
                  <a:pt x="6582440" y="4651730"/>
                </a:lnTo>
                <a:lnTo>
                  <a:pt x="6598315" y="4662229"/>
                </a:lnTo>
                <a:lnTo>
                  <a:pt x="6615633" y="4672729"/>
                </a:lnTo>
                <a:lnTo>
                  <a:pt x="6632951" y="4683228"/>
                </a:lnTo>
                <a:lnTo>
                  <a:pt x="6630065" y="4672729"/>
                </a:lnTo>
                <a:lnTo>
                  <a:pt x="6619963" y="4663729"/>
                </a:lnTo>
                <a:lnTo>
                  <a:pt x="6612747" y="4657729"/>
                </a:lnTo>
                <a:lnTo>
                  <a:pt x="6605531" y="4650229"/>
                </a:lnTo>
                <a:lnTo>
                  <a:pt x="6609861" y="4642730"/>
                </a:lnTo>
                <a:lnTo>
                  <a:pt x="6614190" y="4633731"/>
                </a:lnTo>
                <a:lnTo>
                  <a:pt x="6630065" y="4642730"/>
                </a:lnTo>
                <a:lnTo>
                  <a:pt x="6643053" y="4651730"/>
                </a:lnTo>
                <a:lnTo>
                  <a:pt x="6657485" y="4657729"/>
                </a:lnTo>
                <a:lnTo>
                  <a:pt x="6673361" y="4654730"/>
                </a:lnTo>
                <a:lnTo>
                  <a:pt x="6725315" y="4692227"/>
                </a:lnTo>
                <a:lnTo>
                  <a:pt x="6778712" y="4729725"/>
                </a:lnTo>
                <a:lnTo>
                  <a:pt x="6781599" y="4731225"/>
                </a:lnTo>
                <a:lnTo>
                  <a:pt x="6787371" y="4731225"/>
                </a:lnTo>
                <a:lnTo>
                  <a:pt x="6796031" y="4729725"/>
                </a:lnTo>
                <a:lnTo>
                  <a:pt x="6742633" y="4678728"/>
                </a:lnTo>
                <a:lnTo>
                  <a:pt x="6741189" y="4677228"/>
                </a:lnTo>
                <a:lnTo>
                  <a:pt x="6736861" y="4674228"/>
                </a:lnTo>
                <a:lnTo>
                  <a:pt x="6735417" y="4671228"/>
                </a:lnTo>
                <a:lnTo>
                  <a:pt x="6731088" y="4656229"/>
                </a:lnTo>
                <a:lnTo>
                  <a:pt x="6723871" y="4645730"/>
                </a:lnTo>
                <a:lnTo>
                  <a:pt x="6713769" y="4635230"/>
                </a:lnTo>
                <a:lnTo>
                  <a:pt x="6702224" y="4626231"/>
                </a:lnTo>
                <a:lnTo>
                  <a:pt x="6693565" y="4614231"/>
                </a:lnTo>
                <a:lnTo>
                  <a:pt x="6687793" y="4629231"/>
                </a:lnTo>
                <a:lnTo>
                  <a:pt x="6676247" y="4615732"/>
                </a:lnTo>
                <a:lnTo>
                  <a:pt x="6666145" y="4603732"/>
                </a:lnTo>
                <a:lnTo>
                  <a:pt x="6673361" y="4600733"/>
                </a:lnTo>
                <a:lnTo>
                  <a:pt x="6674803" y="4599232"/>
                </a:lnTo>
                <a:lnTo>
                  <a:pt x="6679133" y="4599232"/>
                </a:lnTo>
                <a:lnTo>
                  <a:pt x="6680576" y="4594733"/>
                </a:lnTo>
                <a:lnTo>
                  <a:pt x="6682019" y="4591733"/>
                </a:lnTo>
                <a:lnTo>
                  <a:pt x="6684906" y="4585734"/>
                </a:lnTo>
                <a:lnTo>
                  <a:pt x="6718099" y="4617231"/>
                </a:lnTo>
                <a:lnTo>
                  <a:pt x="6762837" y="4662229"/>
                </a:lnTo>
                <a:lnTo>
                  <a:pt x="6770053" y="4671228"/>
                </a:lnTo>
                <a:lnTo>
                  <a:pt x="6775826" y="4678728"/>
                </a:lnTo>
                <a:lnTo>
                  <a:pt x="6784485" y="4689227"/>
                </a:lnTo>
                <a:lnTo>
                  <a:pt x="6785929" y="4690728"/>
                </a:lnTo>
                <a:lnTo>
                  <a:pt x="6787371" y="4692227"/>
                </a:lnTo>
                <a:lnTo>
                  <a:pt x="6790257" y="4695227"/>
                </a:lnTo>
                <a:lnTo>
                  <a:pt x="6797474" y="4698227"/>
                </a:lnTo>
                <a:lnTo>
                  <a:pt x="6803247" y="4705727"/>
                </a:lnTo>
                <a:lnTo>
                  <a:pt x="6807575" y="4711726"/>
                </a:lnTo>
                <a:lnTo>
                  <a:pt x="6809019" y="4720726"/>
                </a:lnTo>
                <a:lnTo>
                  <a:pt x="6811905" y="4723726"/>
                </a:lnTo>
                <a:lnTo>
                  <a:pt x="6813349" y="4726726"/>
                </a:lnTo>
                <a:lnTo>
                  <a:pt x="6817679" y="4729725"/>
                </a:lnTo>
                <a:lnTo>
                  <a:pt x="6820565" y="4731225"/>
                </a:lnTo>
                <a:lnTo>
                  <a:pt x="6823451" y="4734225"/>
                </a:lnTo>
                <a:lnTo>
                  <a:pt x="6839325" y="4731225"/>
                </a:lnTo>
                <a:lnTo>
                  <a:pt x="6850871" y="4735725"/>
                </a:lnTo>
                <a:lnTo>
                  <a:pt x="6862417" y="4743224"/>
                </a:lnTo>
                <a:lnTo>
                  <a:pt x="6869633" y="4752224"/>
                </a:lnTo>
                <a:lnTo>
                  <a:pt x="6914371" y="4786722"/>
                </a:lnTo>
                <a:lnTo>
                  <a:pt x="6963439" y="4818220"/>
                </a:lnTo>
                <a:lnTo>
                  <a:pt x="6957666" y="4818220"/>
                </a:lnTo>
                <a:lnTo>
                  <a:pt x="6954780" y="4821220"/>
                </a:lnTo>
                <a:lnTo>
                  <a:pt x="6949007" y="4821220"/>
                </a:lnTo>
                <a:lnTo>
                  <a:pt x="6946121" y="4833219"/>
                </a:lnTo>
                <a:lnTo>
                  <a:pt x="6950451" y="4843719"/>
                </a:lnTo>
                <a:lnTo>
                  <a:pt x="6956223" y="4852719"/>
                </a:lnTo>
                <a:lnTo>
                  <a:pt x="7005291" y="4912715"/>
                </a:lnTo>
                <a:lnTo>
                  <a:pt x="7011065" y="4920214"/>
                </a:lnTo>
                <a:lnTo>
                  <a:pt x="7018279" y="4929214"/>
                </a:lnTo>
                <a:lnTo>
                  <a:pt x="7026939" y="4932214"/>
                </a:lnTo>
                <a:lnTo>
                  <a:pt x="7032711" y="4938213"/>
                </a:lnTo>
                <a:lnTo>
                  <a:pt x="7038484" y="4944213"/>
                </a:lnTo>
                <a:lnTo>
                  <a:pt x="7051473" y="4959212"/>
                </a:lnTo>
                <a:lnTo>
                  <a:pt x="7065905" y="4977211"/>
                </a:lnTo>
                <a:lnTo>
                  <a:pt x="7060133" y="4978712"/>
                </a:lnTo>
                <a:lnTo>
                  <a:pt x="7054359" y="4981711"/>
                </a:lnTo>
                <a:lnTo>
                  <a:pt x="7048587" y="4981711"/>
                </a:lnTo>
                <a:lnTo>
                  <a:pt x="7042814" y="4977211"/>
                </a:lnTo>
                <a:lnTo>
                  <a:pt x="7035598" y="4972712"/>
                </a:lnTo>
                <a:lnTo>
                  <a:pt x="7006735" y="4942714"/>
                </a:lnTo>
                <a:lnTo>
                  <a:pt x="6973541" y="4914215"/>
                </a:lnTo>
                <a:lnTo>
                  <a:pt x="6972098" y="4924715"/>
                </a:lnTo>
                <a:lnTo>
                  <a:pt x="6973541" y="4932214"/>
                </a:lnTo>
                <a:lnTo>
                  <a:pt x="6979315" y="4938213"/>
                </a:lnTo>
                <a:lnTo>
                  <a:pt x="6983643" y="4944213"/>
                </a:lnTo>
                <a:lnTo>
                  <a:pt x="6985087" y="4950213"/>
                </a:lnTo>
                <a:lnTo>
                  <a:pt x="6974985" y="4944213"/>
                </a:lnTo>
                <a:lnTo>
                  <a:pt x="6963439" y="4938213"/>
                </a:lnTo>
                <a:lnTo>
                  <a:pt x="6951893" y="4948713"/>
                </a:lnTo>
                <a:lnTo>
                  <a:pt x="6940348" y="4938213"/>
                </a:lnTo>
                <a:lnTo>
                  <a:pt x="6933133" y="4935213"/>
                </a:lnTo>
                <a:lnTo>
                  <a:pt x="6924473" y="4935213"/>
                </a:lnTo>
                <a:lnTo>
                  <a:pt x="6918701" y="4938213"/>
                </a:lnTo>
                <a:lnTo>
                  <a:pt x="6911485" y="4948713"/>
                </a:lnTo>
                <a:lnTo>
                  <a:pt x="6897053" y="4941213"/>
                </a:lnTo>
                <a:lnTo>
                  <a:pt x="6881179" y="4930714"/>
                </a:lnTo>
                <a:lnTo>
                  <a:pt x="6866747" y="4926214"/>
                </a:lnTo>
                <a:lnTo>
                  <a:pt x="6846542" y="4929214"/>
                </a:lnTo>
                <a:lnTo>
                  <a:pt x="6847985" y="4921715"/>
                </a:lnTo>
                <a:lnTo>
                  <a:pt x="6847985" y="4915715"/>
                </a:lnTo>
                <a:lnTo>
                  <a:pt x="6850871" y="4909715"/>
                </a:lnTo>
                <a:lnTo>
                  <a:pt x="6814792" y="4884216"/>
                </a:lnTo>
                <a:lnTo>
                  <a:pt x="6780156" y="4857218"/>
                </a:lnTo>
                <a:lnTo>
                  <a:pt x="6742633" y="4834720"/>
                </a:lnTo>
                <a:lnTo>
                  <a:pt x="6699338" y="4810721"/>
                </a:lnTo>
                <a:lnTo>
                  <a:pt x="6693565" y="4806221"/>
                </a:lnTo>
                <a:lnTo>
                  <a:pt x="6687793" y="4806221"/>
                </a:lnTo>
                <a:lnTo>
                  <a:pt x="6682019" y="4809221"/>
                </a:lnTo>
                <a:lnTo>
                  <a:pt x="6679133" y="4812220"/>
                </a:lnTo>
                <a:lnTo>
                  <a:pt x="6676247" y="4810554"/>
                </a:lnTo>
                <a:lnTo>
                  <a:pt x="6676247" y="4809221"/>
                </a:lnTo>
                <a:lnTo>
                  <a:pt x="6674803" y="4806221"/>
                </a:lnTo>
                <a:lnTo>
                  <a:pt x="6673361" y="4804721"/>
                </a:lnTo>
                <a:lnTo>
                  <a:pt x="6670475" y="4804721"/>
                </a:lnTo>
                <a:lnTo>
                  <a:pt x="6666145" y="4804721"/>
                </a:lnTo>
                <a:lnTo>
                  <a:pt x="6676247" y="4810554"/>
                </a:lnTo>
                <a:lnTo>
                  <a:pt x="6676247" y="4810721"/>
                </a:lnTo>
                <a:lnTo>
                  <a:pt x="6679133" y="4812220"/>
                </a:lnTo>
                <a:lnTo>
                  <a:pt x="6680576" y="4816721"/>
                </a:lnTo>
                <a:lnTo>
                  <a:pt x="6682019" y="4818220"/>
                </a:lnTo>
                <a:lnTo>
                  <a:pt x="6684906" y="4822720"/>
                </a:lnTo>
                <a:lnTo>
                  <a:pt x="6686349" y="4822720"/>
                </a:lnTo>
                <a:lnTo>
                  <a:pt x="6697894" y="4822720"/>
                </a:lnTo>
                <a:lnTo>
                  <a:pt x="6706553" y="4827220"/>
                </a:lnTo>
                <a:lnTo>
                  <a:pt x="6713769" y="4833219"/>
                </a:lnTo>
                <a:lnTo>
                  <a:pt x="6723871" y="4839219"/>
                </a:lnTo>
                <a:lnTo>
                  <a:pt x="6742633" y="4855718"/>
                </a:lnTo>
                <a:lnTo>
                  <a:pt x="6764281" y="4872217"/>
                </a:lnTo>
                <a:lnTo>
                  <a:pt x="6775826" y="4879717"/>
                </a:lnTo>
                <a:lnTo>
                  <a:pt x="6790257" y="4887216"/>
                </a:lnTo>
                <a:lnTo>
                  <a:pt x="6796031" y="4891716"/>
                </a:lnTo>
                <a:lnTo>
                  <a:pt x="6801803" y="4896216"/>
                </a:lnTo>
                <a:lnTo>
                  <a:pt x="6807575" y="4902215"/>
                </a:lnTo>
                <a:lnTo>
                  <a:pt x="6809019" y="4908215"/>
                </a:lnTo>
                <a:lnTo>
                  <a:pt x="6813349" y="4918715"/>
                </a:lnTo>
                <a:lnTo>
                  <a:pt x="6784485" y="4908215"/>
                </a:lnTo>
                <a:lnTo>
                  <a:pt x="6757065" y="4894716"/>
                </a:lnTo>
                <a:lnTo>
                  <a:pt x="6731088" y="4879717"/>
                </a:lnTo>
                <a:lnTo>
                  <a:pt x="6702224" y="4869217"/>
                </a:lnTo>
                <a:lnTo>
                  <a:pt x="6696451" y="4881216"/>
                </a:lnTo>
                <a:lnTo>
                  <a:pt x="6693565" y="4879717"/>
                </a:lnTo>
                <a:lnTo>
                  <a:pt x="6692121" y="4878217"/>
                </a:lnTo>
                <a:lnTo>
                  <a:pt x="6690679" y="4873717"/>
                </a:lnTo>
                <a:lnTo>
                  <a:pt x="6690679" y="4872217"/>
                </a:lnTo>
                <a:lnTo>
                  <a:pt x="6687793" y="4867718"/>
                </a:lnTo>
                <a:lnTo>
                  <a:pt x="6686349" y="4866217"/>
                </a:lnTo>
                <a:lnTo>
                  <a:pt x="6684906" y="4863218"/>
                </a:lnTo>
                <a:lnTo>
                  <a:pt x="6680576" y="4863218"/>
                </a:lnTo>
                <a:lnTo>
                  <a:pt x="6670475" y="4879717"/>
                </a:lnTo>
                <a:lnTo>
                  <a:pt x="6666145" y="4887216"/>
                </a:lnTo>
                <a:lnTo>
                  <a:pt x="6670475" y="4897716"/>
                </a:lnTo>
                <a:lnTo>
                  <a:pt x="6684906" y="4909715"/>
                </a:lnTo>
                <a:lnTo>
                  <a:pt x="6690679" y="4914215"/>
                </a:lnTo>
                <a:lnTo>
                  <a:pt x="6693565" y="4920214"/>
                </a:lnTo>
                <a:lnTo>
                  <a:pt x="6699338" y="4921715"/>
                </a:lnTo>
                <a:lnTo>
                  <a:pt x="6723871" y="4936714"/>
                </a:lnTo>
                <a:lnTo>
                  <a:pt x="6745519" y="4953212"/>
                </a:lnTo>
                <a:lnTo>
                  <a:pt x="6767167" y="4971211"/>
                </a:lnTo>
                <a:lnTo>
                  <a:pt x="6787371" y="4987711"/>
                </a:lnTo>
                <a:lnTo>
                  <a:pt x="6800361" y="5001210"/>
                </a:lnTo>
                <a:lnTo>
                  <a:pt x="6813349" y="5013209"/>
                </a:lnTo>
                <a:lnTo>
                  <a:pt x="6829224" y="5022209"/>
                </a:lnTo>
                <a:lnTo>
                  <a:pt x="6845099" y="5029709"/>
                </a:lnTo>
                <a:lnTo>
                  <a:pt x="6847985" y="5034208"/>
                </a:lnTo>
                <a:lnTo>
                  <a:pt x="6850871" y="5038708"/>
                </a:lnTo>
                <a:lnTo>
                  <a:pt x="6853757" y="5041708"/>
                </a:lnTo>
                <a:lnTo>
                  <a:pt x="6856644" y="5046207"/>
                </a:lnTo>
                <a:lnTo>
                  <a:pt x="6862417" y="5050707"/>
                </a:lnTo>
                <a:lnTo>
                  <a:pt x="6866747" y="5055207"/>
                </a:lnTo>
                <a:lnTo>
                  <a:pt x="6866747" y="5041708"/>
                </a:lnTo>
                <a:lnTo>
                  <a:pt x="6888393" y="5047708"/>
                </a:lnTo>
                <a:lnTo>
                  <a:pt x="6907155" y="5058207"/>
                </a:lnTo>
                <a:lnTo>
                  <a:pt x="6928803" y="5064206"/>
                </a:lnTo>
                <a:lnTo>
                  <a:pt x="6950451" y="5067206"/>
                </a:lnTo>
                <a:lnTo>
                  <a:pt x="6950451" y="5070206"/>
                </a:lnTo>
                <a:lnTo>
                  <a:pt x="6950451" y="5074706"/>
                </a:lnTo>
                <a:lnTo>
                  <a:pt x="6949007" y="5076206"/>
                </a:lnTo>
                <a:lnTo>
                  <a:pt x="6946121" y="5080706"/>
                </a:lnTo>
                <a:lnTo>
                  <a:pt x="6944678" y="5082205"/>
                </a:lnTo>
                <a:lnTo>
                  <a:pt x="6940348" y="5082205"/>
                </a:lnTo>
                <a:lnTo>
                  <a:pt x="6934575" y="5082205"/>
                </a:lnTo>
                <a:lnTo>
                  <a:pt x="6927360" y="5080706"/>
                </a:lnTo>
                <a:lnTo>
                  <a:pt x="6930247" y="5086705"/>
                </a:lnTo>
                <a:lnTo>
                  <a:pt x="6961996" y="5103204"/>
                </a:lnTo>
                <a:lnTo>
                  <a:pt x="6963439" y="5104704"/>
                </a:lnTo>
                <a:lnTo>
                  <a:pt x="6967769" y="5104704"/>
                </a:lnTo>
                <a:lnTo>
                  <a:pt x="6969211" y="5107704"/>
                </a:lnTo>
                <a:lnTo>
                  <a:pt x="6987973" y="5118203"/>
                </a:lnTo>
                <a:lnTo>
                  <a:pt x="7006735" y="5121203"/>
                </a:lnTo>
                <a:lnTo>
                  <a:pt x="7026939" y="5124203"/>
                </a:lnTo>
                <a:lnTo>
                  <a:pt x="7045701" y="5125703"/>
                </a:lnTo>
                <a:lnTo>
                  <a:pt x="7044257" y="5125703"/>
                </a:lnTo>
                <a:lnTo>
                  <a:pt x="7051473" y="5136202"/>
                </a:lnTo>
                <a:lnTo>
                  <a:pt x="7057246" y="5145202"/>
                </a:lnTo>
                <a:lnTo>
                  <a:pt x="7060133" y="5158701"/>
                </a:lnTo>
                <a:lnTo>
                  <a:pt x="7061575" y="5164701"/>
                </a:lnTo>
                <a:lnTo>
                  <a:pt x="7065905" y="5167701"/>
                </a:lnTo>
                <a:lnTo>
                  <a:pt x="7071677" y="5172200"/>
                </a:lnTo>
                <a:lnTo>
                  <a:pt x="7076007" y="5176700"/>
                </a:lnTo>
                <a:lnTo>
                  <a:pt x="7061575" y="5178200"/>
                </a:lnTo>
                <a:lnTo>
                  <a:pt x="7051473" y="5172200"/>
                </a:lnTo>
                <a:lnTo>
                  <a:pt x="7044257" y="5155702"/>
                </a:lnTo>
                <a:lnTo>
                  <a:pt x="7029825" y="5155702"/>
                </a:lnTo>
                <a:lnTo>
                  <a:pt x="7015393" y="5154201"/>
                </a:lnTo>
                <a:lnTo>
                  <a:pt x="7002405" y="5148202"/>
                </a:lnTo>
                <a:lnTo>
                  <a:pt x="6990860" y="5137703"/>
                </a:lnTo>
                <a:lnTo>
                  <a:pt x="6989416" y="5136202"/>
                </a:lnTo>
                <a:lnTo>
                  <a:pt x="6987973" y="5136202"/>
                </a:lnTo>
                <a:lnTo>
                  <a:pt x="6983643" y="5133202"/>
                </a:lnTo>
                <a:lnTo>
                  <a:pt x="6967769" y="5130203"/>
                </a:lnTo>
                <a:lnTo>
                  <a:pt x="6950451" y="5124203"/>
                </a:lnTo>
                <a:lnTo>
                  <a:pt x="6873962" y="5089705"/>
                </a:lnTo>
                <a:lnTo>
                  <a:pt x="6869633" y="5089705"/>
                </a:lnTo>
                <a:lnTo>
                  <a:pt x="6863860" y="5089705"/>
                </a:lnTo>
                <a:lnTo>
                  <a:pt x="6863860" y="5095705"/>
                </a:lnTo>
                <a:lnTo>
                  <a:pt x="6863860" y="5101705"/>
                </a:lnTo>
                <a:lnTo>
                  <a:pt x="6868189" y="5107704"/>
                </a:lnTo>
                <a:lnTo>
                  <a:pt x="6869633" y="5110704"/>
                </a:lnTo>
                <a:lnTo>
                  <a:pt x="6873962" y="5113704"/>
                </a:lnTo>
                <a:lnTo>
                  <a:pt x="6879735" y="5118203"/>
                </a:lnTo>
                <a:lnTo>
                  <a:pt x="6884065" y="5119704"/>
                </a:lnTo>
                <a:lnTo>
                  <a:pt x="6897053" y="5139202"/>
                </a:lnTo>
                <a:lnTo>
                  <a:pt x="6912928" y="5155702"/>
                </a:lnTo>
                <a:lnTo>
                  <a:pt x="6934575" y="5170701"/>
                </a:lnTo>
                <a:lnTo>
                  <a:pt x="6951893" y="5182700"/>
                </a:lnTo>
                <a:lnTo>
                  <a:pt x="6969211" y="5199199"/>
                </a:lnTo>
                <a:lnTo>
                  <a:pt x="6989416" y="5208198"/>
                </a:lnTo>
                <a:lnTo>
                  <a:pt x="6993746" y="5211198"/>
                </a:lnTo>
                <a:lnTo>
                  <a:pt x="6995189" y="5212698"/>
                </a:lnTo>
                <a:lnTo>
                  <a:pt x="6999519" y="5215698"/>
                </a:lnTo>
                <a:lnTo>
                  <a:pt x="7000961" y="5218698"/>
                </a:lnTo>
                <a:lnTo>
                  <a:pt x="7000961" y="5223197"/>
                </a:lnTo>
                <a:lnTo>
                  <a:pt x="7000961" y="5229197"/>
                </a:lnTo>
                <a:lnTo>
                  <a:pt x="7000961" y="5230697"/>
                </a:lnTo>
                <a:lnTo>
                  <a:pt x="7002405" y="5233697"/>
                </a:lnTo>
                <a:lnTo>
                  <a:pt x="7005291" y="5235197"/>
                </a:lnTo>
                <a:lnTo>
                  <a:pt x="7006735" y="5236697"/>
                </a:lnTo>
                <a:lnTo>
                  <a:pt x="7045701" y="5269695"/>
                </a:lnTo>
                <a:lnTo>
                  <a:pt x="7051473" y="5274195"/>
                </a:lnTo>
                <a:lnTo>
                  <a:pt x="7057246" y="5280194"/>
                </a:lnTo>
                <a:lnTo>
                  <a:pt x="7063019" y="5286194"/>
                </a:lnTo>
                <a:lnTo>
                  <a:pt x="7042814" y="5284694"/>
                </a:lnTo>
                <a:lnTo>
                  <a:pt x="7021166" y="5280194"/>
                </a:lnTo>
                <a:lnTo>
                  <a:pt x="6999519" y="5274195"/>
                </a:lnTo>
                <a:lnTo>
                  <a:pt x="7005291" y="5290694"/>
                </a:lnTo>
                <a:lnTo>
                  <a:pt x="7015393" y="5304193"/>
                </a:lnTo>
                <a:lnTo>
                  <a:pt x="7026939" y="5316192"/>
                </a:lnTo>
                <a:lnTo>
                  <a:pt x="7038484" y="5328191"/>
                </a:lnTo>
                <a:lnTo>
                  <a:pt x="7045701" y="5343191"/>
                </a:lnTo>
                <a:lnTo>
                  <a:pt x="7029825" y="5343191"/>
                </a:lnTo>
                <a:lnTo>
                  <a:pt x="7034155" y="5350691"/>
                </a:lnTo>
                <a:lnTo>
                  <a:pt x="7035598" y="5356690"/>
                </a:lnTo>
                <a:lnTo>
                  <a:pt x="7032711" y="5359690"/>
                </a:lnTo>
                <a:lnTo>
                  <a:pt x="7008178" y="5305693"/>
                </a:lnTo>
                <a:lnTo>
                  <a:pt x="7002405" y="5308693"/>
                </a:lnTo>
                <a:lnTo>
                  <a:pt x="7002405" y="5314693"/>
                </a:lnTo>
                <a:lnTo>
                  <a:pt x="7000961" y="5322192"/>
                </a:lnTo>
                <a:lnTo>
                  <a:pt x="6993746" y="5316192"/>
                </a:lnTo>
                <a:lnTo>
                  <a:pt x="6987973" y="5310192"/>
                </a:lnTo>
                <a:lnTo>
                  <a:pt x="6979315" y="5304193"/>
                </a:lnTo>
                <a:lnTo>
                  <a:pt x="6973541" y="5298193"/>
                </a:lnTo>
                <a:lnTo>
                  <a:pt x="6914371" y="5235197"/>
                </a:lnTo>
                <a:lnTo>
                  <a:pt x="6901383" y="5221698"/>
                </a:lnTo>
                <a:lnTo>
                  <a:pt x="6888393" y="5205198"/>
                </a:lnTo>
                <a:lnTo>
                  <a:pt x="6863860" y="5182700"/>
                </a:lnTo>
                <a:lnTo>
                  <a:pt x="6839325" y="5164701"/>
                </a:lnTo>
                <a:lnTo>
                  <a:pt x="6811905" y="5148202"/>
                </a:lnTo>
                <a:lnTo>
                  <a:pt x="6787371" y="5131703"/>
                </a:lnTo>
                <a:lnTo>
                  <a:pt x="6764281" y="5115203"/>
                </a:lnTo>
                <a:lnTo>
                  <a:pt x="6706553" y="5076206"/>
                </a:lnTo>
                <a:lnTo>
                  <a:pt x="6673361" y="5050707"/>
                </a:lnTo>
                <a:lnTo>
                  <a:pt x="6637281" y="5023709"/>
                </a:lnTo>
                <a:lnTo>
                  <a:pt x="6570895" y="4981711"/>
                </a:lnTo>
                <a:lnTo>
                  <a:pt x="6566565" y="4978712"/>
                </a:lnTo>
                <a:lnTo>
                  <a:pt x="6563679" y="4977211"/>
                </a:lnTo>
                <a:lnTo>
                  <a:pt x="6557907" y="4977211"/>
                </a:lnTo>
                <a:lnTo>
                  <a:pt x="6553577" y="4977211"/>
                </a:lnTo>
                <a:lnTo>
                  <a:pt x="6549247" y="4977211"/>
                </a:lnTo>
                <a:lnTo>
                  <a:pt x="6544917" y="4972712"/>
                </a:lnTo>
                <a:lnTo>
                  <a:pt x="6542031" y="4971211"/>
                </a:lnTo>
                <a:lnTo>
                  <a:pt x="6527599" y="4959212"/>
                </a:lnTo>
                <a:lnTo>
                  <a:pt x="6514611" y="4948713"/>
                </a:lnTo>
                <a:lnTo>
                  <a:pt x="6498735" y="4941213"/>
                </a:lnTo>
                <a:lnTo>
                  <a:pt x="6494407" y="4944213"/>
                </a:lnTo>
                <a:lnTo>
                  <a:pt x="6497293" y="4948713"/>
                </a:lnTo>
                <a:lnTo>
                  <a:pt x="6498735" y="4953212"/>
                </a:lnTo>
                <a:lnTo>
                  <a:pt x="6503065" y="4957713"/>
                </a:lnTo>
                <a:lnTo>
                  <a:pt x="6514611" y="4965212"/>
                </a:lnTo>
                <a:lnTo>
                  <a:pt x="6527599" y="4972712"/>
                </a:lnTo>
                <a:lnTo>
                  <a:pt x="6542031" y="4983211"/>
                </a:lnTo>
                <a:lnTo>
                  <a:pt x="6555020" y="4995210"/>
                </a:lnTo>
                <a:lnTo>
                  <a:pt x="6565122" y="5010209"/>
                </a:lnTo>
                <a:lnTo>
                  <a:pt x="6570895" y="5010209"/>
                </a:lnTo>
                <a:lnTo>
                  <a:pt x="6576667" y="5007209"/>
                </a:lnTo>
                <a:lnTo>
                  <a:pt x="6582440" y="5010209"/>
                </a:lnTo>
                <a:lnTo>
                  <a:pt x="6588213" y="5011710"/>
                </a:lnTo>
                <a:lnTo>
                  <a:pt x="6592543" y="5017709"/>
                </a:lnTo>
                <a:lnTo>
                  <a:pt x="6593985" y="5026709"/>
                </a:lnTo>
                <a:lnTo>
                  <a:pt x="6598315" y="5029709"/>
                </a:lnTo>
                <a:lnTo>
                  <a:pt x="6604088" y="5034208"/>
                </a:lnTo>
                <a:lnTo>
                  <a:pt x="6609861" y="5038708"/>
                </a:lnTo>
                <a:lnTo>
                  <a:pt x="6615633" y="5041708"/>
                </a:lnTo>
                <a:lnTo>
                  <a:pt x="6624293" y="5044708"/>
                </a:lnTo>
                <a:lnTo>
                  <a:pt x="6630065" y="5047708"/>
                </a:lnTo>
                <a:lnTo>
                  <a:pt x="6635838" y="5050707"/>
                </a:lnTo>
                <a:lnTo>
                  <a:pt x="6641611" y="5056707"/>
                </a:lnTo>
                <a:lnTo>
                  <a:pt x="6645940" y="5062707"/>
                </a:lnTo>
                <a:lnTo>
                  <a:pt x="6648826" y="5064206"/>
                </a:lnTo>
                <a:lnTo>
                  <a:pt x="6651713" y="5067206"/>
                </a:lnTo>
                <a:lnTo>
                  <a:pt x="6654599" y="5068706"/>
                </a:lnTo>
                <a:lnTo>
                  <a:pt x="6660371" y="5070206"/>
                </a:lnTo>
                <a:lnTo>
                  <a:pt x="6664701" y="5073206"/>
                </a:lnTo>
                <a:lnTo>
                  <a:pt x="6669031" y="5074706"/>
                </a:lnTo>
                <a:lnTo>
                  <a:pt x="6670475" y="5079205"/>
                </a:lnTo>
                <a:lnTo>
                  <a:pt x="6673361" y="5085205"/>
                </a:lnTo>
                <a:lnTo>
                  <a:pt x="6674803" y="5086705"/>
                </a:lnTo>
                <a:lnTo>
                  <a:pt x="6679133" y="5091205"/>
                </a:lnTo>
                <a:lnTo>
                  <a:pt x="6682019" y="5092705"/>
                </a:lnTo>
                <a:lnTo>
                  <a:pt x="6687793" y="5097204"/>
                </a:lnTo>
                <a:lnTo>
                  <a:pt x="6693565" y="5098705"/>
                </a:lnTo>
                <a:lnTo>
                  <a:pt x="6696451" y="5098705"/>
                </a:lnTo>
                <a:lnTo>
                  <a:pt x="6699338" y="5097204"/>
                </a:lnTo>
                <a:lnTo>
                  <a:pt x="6703667" y="5095705"/>
                </a:lnTo>
                <a:lnTo>
                  <a:pt x="6707997" y="5095705"/>
                </a:lnTo>
                <a:lnTo>
                  <a:pt x="6715213" y="5110704"/>
                </a:lnTo>
                <a:lnTo>
                  <a:pt x="6729644" y="5124203"/>
                </a:lnTo>
                <a:lnTo>
                  <a:pt x="6745519" y="5131703"/>
                </a:lnTo>
                <a:lnTo>
                  <a:pt x="6759951" y="5139202"/>
                </a:lnTo>
                <a:lnTo>
                  <a:pt x="6775826" y="5149702"/>
                </a:lnTo>
                <a:lnTo>
                  <a:pt x="6801803" y="5170701"/>
                </a:lnTo>
                <a:lnTo>
                  <a:pt x="6824894" y="5190199"/>
                </a:lnTo>
                <a:lnTo>
                  <a:pt x="6842212" y="5205198"/>
                </a:lnTo>
                <a:lnTo>
                  <a:pt x="6860974" y="5217198"/>
                </a:lnTo>
                <a:lnTo>
                  <a:pt x="6875405" y="5227698"/>
                </a:lnTo>
                <a:lnTo>
                  <a:pt x="6889837" y="5241196"/>
                </a:lnTo>
                <a:lnTo>
                  <a:pt x="6901383" y="5256196"/>
                </a:lnTo>
                <a:lnTo>
                  <a:pt x="6902825" y="5257696"/>
                </a:lnTo>
                <a:lnTo>
                  <a:pt x="6902825" y="5262195"/>
                </a:lnTo>
                <a:lnTo>
                  <a:pt x="6902825" y="5268195"/>
                </a:lnTo>
                <a:lnTo>
                  <a:pt x="6901383" y="5271195"/>
                </a:lnTo>
                <a:lnTo>
                  <a:pt x="6897053" y="5268195"/>
                </a:lnTo>
                <a:lnTo>
                  <a:pt x="6895610" y="5263696"/>
                </a:lnTo>
                <a:lnTo>
                  <a:pt x="6891280" y="5259195"/>
                </a:lnTo>
                <a:lnTo>
                  <a:pt x="6889837" y="5256196"/>
                </a:lnTo>
                <a:lnTo>
                  <a:pt x="6885507" y="5253196"/>
                </a:lnTo>
                <a:lnTo>
                  <a:pt x="6881179" y="5251696"/>
                </a:lnTo>
                <a:lnTo>
                  <a:pt x="6875405" y="5251696"/>
                </a:lnTo>
                <a:lnTo>
                  <a:pt x="6869633" y="5251696"/>
                </a:lnTo>
                <a:lnTo>
                  <a:pt x="6862417" y="5250196"/>
                </a:lnTo>
                <a:lnTo>
                  <a:pt x="6853757" y="5245697"/>
                </a:lnTo>
                <a:lnTo>
                  <a:pt x="6846542" y="5242697"/>
                </a:lnTo>
                <a:lnTo>
                  <a:pt x="6845099" y="5239697"/>
                </a:lnTo>
                <a:lnTo>
                  <a:pt x="6845099" y="5235197"/>
                </a:lnTo>
                <a:lnTo>
                  <a:pt x="6845099" y="5233697"/>
                </a:lnTo>
                <a:lnTo>
                  <a:pt x="6842212" y="5229197"/>
                </a:lnTo>
                <a:lnTo>
                  <a:pt x="6840769" y="5227698"/>
                </a:lnTo>
                <a:lnTo>
                  <a:pt x="6836439" y="5227698"/>
                </a:lnTo>
                <a:lnTo>
                  <a:pt x="6833553" y="5224698"/>
                </a:lnTo>
                <a:lnTo>
                  <a:pt x="6827780" y="5227698"/>
                </a:lnTo>
                <a:lnTo>
                  <a:pt x="6824894" y="5227698"/>
                </a:lnTo>
                <a:lnTo>
                  <a:pt x="6820565" y="5224698"/>
                </a:lnTo>
                <a:lnTo>
                  <a:pt x="6819121" y="5223197"/>
                </a:lnTo>
                <a:lnTo>
                  <a:pt x="6814792" y="5218698"/>
                </a:lnTo>
                <a:lnTo>
                  <a:pt x="6797474" y="5205198"/>
                </a:lnTo>
                <a:lnTo>
                  <a:pt x="6780156" y="5190199"/>
                </a:lnTo>
                <a:lnTo>
                  <a:pt x="6767167" y="5181200"/>
                </a:lnTo>
                <a:lnTo>
                  <a:pt x="6757065" y="5170701"/>
                </a:lnTo>
                <a:lnTo>
                  <a:pt x="6751293" y="5158701"/>
                </a:lnTo>
                <a:lnTo>
                  <a:pt x="6746963" y="5154201"/>
                </a:lnTo>
                <a:lnTo>
                  <a:pt x="6745519" y="5149702"/>
                </a:lnTo>
                <a:lnTo>
                  <a:pt x="6741189" y="5148202"/>
                </a:lnTo>
                <a:lnTo>
                  <a:pt x="6690679" y="5115203"/>
                </a:lnTo>
                <a:lnTo>
                  <a:pt x="6679133" y="5104704"/>
                </a:lnTo>
                <a:lnTo>
                  <a:pt x="6669031" y="5095705"/>
                </a:lnTo>
                <a:lnTo>
                  <a:pt x="6637281" y="5073206"/>
                </a:lnTo>
                <a:lnTo>
                  <a:pt x="6605531" y="5052207"/>
                </a:lnTo>
                <a:lnTo>
                  <a:pt x="6572338" y="5034208"/>
                </a:lnTo>
                <a:lnTo>
                  <a:pt x="6539145" y="5011710"/>
                </a:lnTo>
                <a:lnTo>
                  <a:pt x="6505952" y="4989210"/>
                </a:lnTo>
                <a:lnTo>
                  <a:pt x="6500179" y="4987711"/>
                </a:lnTo>
                <a:lnTo>
                  <a:pt x="6494407" y="4987711"/>
                </a:lnTo>
                <a:lnTo>
                  <a:pt x="6475645" y="4981711"/>
                </a:lnTo>
                <a:lnTo>
                  <a:pt x="6461213" y="4975712"/>
                </a:lnTo>
                <a:lnTo>
                  <a:pt x="6451111" y="4966712"/>
                </a:lnTo>
                <a:lnTo>
                  <a:pt x="6442452" y="4954713"/>
                </a:lnTo>
                <a:lnTo>
                  <a:pt x="6430907" y="4936714"/>
                </a:lnTo>
                <a:lnTo>
                  <a:pt x="6423691" y="4941213"/>
                </a:lnTo>
                <a:lnTo>
                  <a:pt x="6422247" y="4947213"/>
                </a:lnTo>
                <a:lnTo>
                  <a:pt x="6422247" y="4953212"/>
                </a:lnTo>
                <a:lnTo>
                  <a:pt x="6426577" y="4960713"/>
                </a:lnTo>
                <a:lnTo>
                  <a:pt x="6455441" y="4998210"/>
                </a:lnTo>
                <a:lnTo>
                  <a:pt x="6465543" y="5016209"/>
                </a:lnTo>
                <a:lnTo>
                  <a:pt x="6469872" y="5034208"/>
                </a:lnTo>
                <a:lnTo>
                  <a:pt x="6465543" y="5052207"/>
                </a:lnTo>
                <a:lnTo>
                  <a:pt x="6430907" y="5035708"/>
                </a:lnTo>
                <a:lnTo>
                  <a:pt x="6430907" y="5040208"/>
                </a:lnTo>
                <a:lnTo>
                  <a:pt x="6430907" y="5044708"/>
                </a:lnTo>
                <a:lnTo>
                  <a:pt x="6445339" y="5056707"/>
                </a:lnTo>
                <a:lnTo>
                  <a:pt x="6461213" y="5068706"/>
                </a:lnTo>
                <a:lnTo>
                  <a:pt x="6477089" y="5082205"/>
                </a:lnTo>
                <a:lnTo>
                  <a:pt x="6497293" y="5092705"/>
                </a:lnTo>
                <a:lnTo>
                  <a:pt x="6514611" y="5103204"/>
                </a:lnTo>
                <a:lnTo>
                  <a:pt x="6531929" y="5118203"/>
                </a:lnTo>
                <a:lnTo>
                  <a:pt x="6569452" y="5145202"/>
                </a:lnTo>
                <a:lnTo>
                  <a:pt x="6605531" y="5172200"/>
                </a:lnTo>
                <a:lnTo>
                  <a:pt x="6664701" y="5211198"/>
                </a:lnTo>
                <a:lnTo>
                  <a:pt x="6720985" y="5247196"/>
                </a:lnTo>
                <a:lnTo>
                  <a:pt x="6736861" y="5257696"/>
                </a:lnTo>
                <a:lnTo>
                  <a:pt x="6754179" y="5265195"/>
                </a:lnTo>
                <a:lnTo>
                  <a:pt x="6774383" y="5271195"/>
                </a:lnTo>
                <a:lnTo>
                  <a:pt x="6781599" y="5271195"/>
                </a:lnTo>
                <a:lnTo>
                  <a:pt x="6787371" y="5275695"/>
                </a:lnTo>
                <a:lnTo>
                  <a:pt x="6796031" y="5280194"/>
                </a:lnTo>
                <a:lnTo>
                  <a:pt x="6801803" y="5284694"/>
                </a:lnTo>
                <a:lnTo>
                  <a:pt x="6820565" y="5293694"/>
                </a:lnTo>
                <a:lnTo>
                  <a:pt x="6842212" y="5302693"/>
                </a:lnTo>
                <a:lnTo>
                  <a:pt x="6858087" y="5310192"/>
                </a:lnTo>
                <a:lnTo>
                  <a:pt x="6869633" y="5320692"/>
                </a:lnTo>
                <a:lnTo>
                  <a:pt x="6884065" y="5332692"/>
                </a:lnTo>
                <a:lnTo>
                  <a:pt x="6936019" y="5368690"/>
                </a:lnTo>
                <a:lnTo>
                  <a:pt x="6987973" y="5410687"/>
                </a:lnTo>
                <a:lnTo>
                  <a:pt x="6989416" y="5412187"/>
                </a:lnTo>
                <a:lnTo>
                  <a:pt x="6990860" y="5416687"/>
                </a:lnTo>
                <a:lnTo>
                  <a:pt x="6993746" y="5418186"/>
                </a:lnTo>
                <a:lnTo>
                  <a:pt x="6993746" y="5430186"/>
                </a:lnTo>
                <a:lnTo>
                  <a:pt x="7000961" y="5440686"/>
                </a:lnTo>
                <a:lnTo>
                  <a:pt x="7011065" y="5446685"/>
                </a:lnTo>
                <a:lnTo>
                  <a:pt x="7021166" y="5451185"/>
                </a:lnTo>
                <a:lnTo>
                  <a:pt x="7028383" y="5454184"/>
                </a:lnTo>
                <a:lnTo>
                  <a:pt x="7035598" y="5460184"/>
                </a:lnTo>
                <a:lnTo>
                  <a:pt x="7044257" y="5464684"/>
                </a:lnTo>
                <a:lnTo>
                  <a:pt x="7050029" y="5473684"/>
                </a:lnTo>
                <a:lnTo>
                  <a:pt x="7057246" y="5476684"/>
                </a:lnTo>
                <a:lnTo>
                  <a:pt x="7063019" y="5482683"/>
                </a:lnTo>
                <a:lnTo>
                  <a:pt x="7073121" y="5487183"/>
                </a:lnTo>
                <a:lnTo>
                  <a:pt x="7081779" y="5491683"/>
                </a:lnTo>
                <a:lnTo>
                  <a:pt x="7106314" y="5505182"/>
                </a:lnTo>
                <a:lnTo>
                  <a:pt x="7103427" y="5511181"/>
                </a:lnTo>
                <a:lnTo>
                  <a:pt x="7048587" y="5482683"/>
                </a:lnTo>
                <a:lnTo>
                  <a:pt x="6993746" y="5454184"/>
                </a:lnTo>
                <a:lnTo>
                  <a:pt x="6957666" y="5434686"/>
                </a:lnTo>
                <a:lnTo>
                  <a:pt x="6924473" y="5413687"/>
                </a:lnTo>
                <a:lnTo>
                  <a:pt x="6888393" y="5395688"/>
                </a:lnTo>
                <a:lnTo>
                  <a:pt x="6884065" y="5401688"/>
                </a:lnTo>
                <a:lnTo>
                  <a:pt x="6960553" y="5460184"/>
                </a:lnTo>
                <a:lnTo>
                  <a:pt x="6956223" y="5464684"/>
                </a:lnTo>
                <a:lnTo>
                  <a:pt x="6927360" y="5452685"/>
                </a:lnTo>
                <a:lnTo>
                  <a:pt x="6901383" y="5436185"/>
                </a:lnTo>
                <a:lnTo>
                  <a:pt x="6889837" y="5428686"/>
                </a:lnTo>
                <a:lnTo>
                  <a:pt x="6878292" y="5422687"/>
                </a:lnTo>
                <a:lnTo>
                  <a:pt x="6873962" y="5419687"/>
                </a:lnTo>
                <a:lnTo>
                  <a:pt x="6869633" y="5418186"/>
                </a:lnTo>
                <a:lnTo>
                  <a:pt x="6868189" y="5416687"/>
                </a:lnTo>
                <a:lnTo>
                  <a:pt x="6863860" y="5412187"/>
                </a:lnTo>
                <a:lnTo>
                  <a:pt x="6863860" y="5406187"/>
                </a:lnTo>
                <a:lnTo>
                  <a:pt x="6862417" y="5404688"/>
                </a:lnTo>
                <a:lnTo>
                  <a:pt x="6858087" y="5401688"/>
                </a:lnTo>
                <a:lnTo>
                  <a:pt x="6853757" y="5397188"/>
                </a:lnTo>
                <a:lnTo>
                  <a:pt x="6852315" y="5395688"/>
                </a:lnTo>
                <a:lnTo>
                  <a:pt x="6809019" y="5368690"/>
                </a:lnTo>
                <a:lnTo>
                  <a:pt x="6767167" y="5343191"/>
                </a:lnTo>
                <a:lnTo>
                  <a:pt x="6726758" y="5310192"/>
                </a:lnTo>
                <a:lnTo>
                  <a:pt x="6723871" y="5305693"/>
                </a:lnTo>
                <a:lnTo>
                  <a:pt x="6718099" y="5304193"/>
                </a:lnTo>
                <a:lnTo>
                  <a:pt x="6712326" y="5302693"/>
                </a:lnTo>
                <a:lnTo>
                  <a:pt x="6707997" y="5310192"/>
                </a:lnTo>
                <a:lnTo>
                  <a:pt x="6703667" y="5319192"/>
                </a:lnTo>
                <a:lnTo>
                  <a:pt x="6715213" y="5325192"/>
                </a:lnTo>
                <a:lnTo>
                  <a:pt x="6720985" y="5334191"/>
                </a:lnTo>
                <a:lnTo>
                  <a:pt x="6723871" y="5344691"/>
                </a:lnTo>
                <a:lnTo>
                  <a:pt x="6726758" y="5355190"/>
                </a:lnTo>
                <a:lnTo>
                  <a:pt x="6733974" y="5362690"/>
                </a:lnTo>
                <a:lnTo>
                  <a:pt x="6726758" y="5376189"/>
                </a:lnTo>
                <a:lnTo>
                  <a:pt x="6723871" y="5388188"/>
                </a:lnTo>
                <a:lnTo>
                  <a:pt x="6715213" y="5389689"/>
                </a:lnTo>
                <a:lnTo>
                  <a:pt x="6706553" y="5389689"/>
                </a:lnTo>
                <a:lnTo>
                  <a:pt x="6706553" y="5383689"/>
                </a:lnTo>
                <a:lnTo>
                  <a:pt x="6703667" y="5377689"/>
                </a:lnTo>
                <a:lnTo>
                  <a:pt x="6703667" y="5373189"/>
                </a:lnTo>
                <a:lnTo>
                  <a:pt x="6703667" y="5368690"/>
                </a:lnTo>
                <a:lnTo>
                  <a:pt x="6702224" y="5365690"/>
                </a:lnTo>
                <a:lnTo>
                  <a:pt x="6682019" y="5337191"/>
                </a:lnTo>
                <a:lnTo>
                  <a:pt x="6658929" y="5313192"/>
                </a:lnTo>
                <a:lnTo>
                  <a:pt x="6631508" y="5290694"/>
                </a:lnTo>
                <a:lnTo>
                  <a:pt x="6621406" y="5284694"/>
                </a:lnTo>
                <a:lnTo>
                  <a:pt x="6612747" y="5278695"/>
                </a:lnTo>
                <a:lnTo>
                  <a:pt x="6605531" y="5274195"/>
                </a:lnTo>
                <a:lnTo>
                  <a:pt x="6599758" y="5271195"/>
                </a:lnTo>
                <a:lnTo>
                  <a:pt x="6592543" y="5271195"/>
                </a:lnTo>
                <a:lnTo>
                  <a:pt x="6630065" y="5316192"/>
                </a:lnTo>
                <a:lnTo>
                  <a:pt x="6625735" y="5316192"/>
                </a:lnTo>
                <a:lnTo>
                  <a:pt x="6619963" y="5316192"/>
                </a:lnTo>
                <a:lnTo>
                  <a:pt x="6615633" y="5314693"/>
                </a:lnTo>
                <a:lnTo>
                  <a:pt x="6569452" y="5292193"/>
                </a:lnTo>
                <a:lnTo>
                  <a:pt x="6565122" y="5290694"/>
                </a:lnTo>
                <a:lnTo>
                  <a:pt x="6560793" y="5290694"/>
                </a:lnTo>
                <a:lnTo>
                  <a:pt x="6555020" y="5292193"/>
                </a:lnTo>
                <a:lnTo>
                  <a:pt x="6547803" y="5293694"/>
                </a:lnTo>
                <a:lnTo>
                  <a:pt x="6549247" y="5298193"/>
                </a:lnTo>
                <a:lnTo>
                  <a:pt x="6549247" y="5302693"/>
                </a:lnTo>
                <a:lnTo>
                  <a:pt x="6552133" y="5305693"/>
                </a:lnTo>
                <a:lnTo>
                  <a:pt x="6553577" y="5310192"/>
                </a:lnTo>
                <a:lnTo>
                  <a:pt x="6557907" y="5314693"/>
                </a:lnTo>
                <a:lnTo>
                  <a:pt x="6560793" y="5316192"/>
                </a:lnTo>
                <a:lnTo>
                  <a:pt x="6565122" y="5320692"/>
                </a:lnTo>
                <a:lnTo>
                  <a:pt x="6566565" y="5325192"/>
                </a:lnTo>
                <a:lnTo>
                  <a:pt x="6569452" y="5328191"/>
                </a:lnTo>
                <a:lnTo>
                  <a:pt x="6575225" y="5344691"/>
                </a:lnTo>
                <a:lnTo>
                  <a:pt x="6582440" y="5356690"/>
                </a:lnTo>
                <a:lnTo>
                  <a:pt x="6593985" y="5367189"/>
                </a:lnTo>
                <a:lnTo>
                  <a:pt x="6608417" y="5376189"/>
                </a:lnTo>
                <a:lnTo>
                  <a:pt x="6614190" y="5382188"/>
                </a:lnTo>
                <a:lnTo>
                  <a:pt x="6619963" y="5388188"/>
                </a:lnTo>
                <a:lnTo>
                  <a:pt x="6593985" y="5377689"/>
                </a:lnTo>
                <a:lnTo>
                  <a:pt x="6569452" y="5361190"/>
                </a:lnTo>
                <a:lnTo>
                  <a:pt x="6549247" y="5347691"/>
                </a:lnTo>
                <a:lnTo>
                  <a:pt x="6527599" y="5337191"/>
                </a:lnTo>
                <a:lnTo>
                  <a:pt x="6503065" y="5334191"/>
                </a:lnTo>
                <a:lnTo>
                  <a:pt x="6498735" y="5334191"/>
                </a:lnTo>
                <a:lnTo>
                  <a:pt x="6494407" y="5337191"/>
                </a:lnTo>
                <a:lnTo>
                  <a:pt x="6488634" y="5337191"/>
                </a:lnTo>
                <a:lnTo>
                  <a:pt x="6492963" y="5344691"/>
                </a:lnTo>
                <a:lnTo>
                  <a:pt x="6498735" y="5353691"/>
                </a:lnTo>
                <a:lnTo>
                  <a:pt x="6503065" y="5361190"/>
                </a:lnTo>
                <a:lnTo>
                  <a:pt x="6484304" y="5362690"/>
                </a:lnTo>
                <a:lnTo>
                  <a:pt x="6466986" y="5362690"/>
                </a:lnTo>
                <a:lnTo>
                  <a:pt x="6466986" y="5367189"/>
                </a:lnTo>
                <a:lnTo>
                  <a:pt x="6469872" y="5373189"/>
                </a:lnTo>
                <a:lnTo>
                  <a:pt x="6469872" y="5379189"/>
                </a:lnTo>
                <a:lnTo>
                  <a:pt x="6451111" y="5377689"/>
                </a:lnTo>
                <a:lnTo>
                  <a:pt x="6432349" y="5373189"/>
                </a:lnTo>
                <a:lnTo>
                  <a:pt x="6436679" y="5379189"/>
                </a:lnTo>
                <a:lnTo>
                  <a:pt x="6439566" y="5385188"/>
                </a:lnTo>
                <a:lnTo>
                  <a:pt x="6442452" y="5388188"/>
                </a:lnTo>
                <a:lnTo>
                  <a:pt x="6455441" y="5404688"/>
                </a:lnTo>
                <a:lnTo>
                  <a:pt x="6465543" y="5425686"/>
                </a:lnTo>
                <a:lnTo>
                  <a:pt x="6466986" y="5445185"/>
                </a:lnTo>
                <a:lnTo>
                  <a:pt x="6464099" y="5460184"/>
                </a:lnTo>
                <a:lnTo>
                  <a:pt x="6449667" y="5488683"/>
                </a:lnTo>
                <a:lnTo>
                  <a:pt x="6433793" y="5509682"/>
                </a:lnTo>
                <a:lnTo>
                  <a:pt x="6410703" y="5527681"/>
                </a:lnTo>
                <a:lnTo>
                  <a:pt x="6403486" y="5529180"/>
                </a:lnTo>
                <a:lnTo>
                  <a:pt x="6393384" y="5533680"/>
                </a:lnTo>
                <a:lnTo>
                  <a:pt x="6360191" y="5544179"/>
                </a:lnTo>
                <a:lnTo>
                  <a:pt x="6351531" y="5544179"/>
                </a:lnTo>
                <a:lnTo>
                  <a:pt x="6344316" y="5548680"/>
                </a:lnTo>
                <a:lnTo>
                  <a:pt x="6337100" y="5550179"/>
                </a:lnTo>
                <a:lnTo>
                  <a:pt x="6338543" y="5544179"/>
                </a:lnTo>
                <a:lnTo>
                  <a:pt x="6339986" y="5538180"/>
                </a:lnTo>
                <a:lnTo>
                  <a:pt x="6342873" y="5533680"/>
                </a:lnTo>
                <a:lnTo>
                  <a:pt x="6332771" y="5536680"/>
                </a:lnTo>
                <a:lnTo>
                  <a:pt x="6326998" y="5538180"/>
                </a:lnTo>
                <a:lnTo>
                  <a:pt x="6322668" y="5542680"/>
                </a:lnTo>
                <a:lnTo>
                  <a:pt x="6318339" y="5548680"/>
                </a:lnTo>
                <a:lnTo>
                  <a:pt x="6316895" y="5556179"/>
                </a:lnTo>
                <a:lnTo>
                  <a:pt x="6316895" y="5566679"/>
                </a:lnTo>
                <a:lnTo>
                  <a:pt x="6312566" y="5568178"/>
                </a:lnTo>
                <a:lnTo>
                  <a:pt x="6309680" y="5571178"/>
                </a:lnTo>
                <a:lnTo>
                  <a:pt x="6305350" y="5571178"/>
                </a:lnTo>
                <a:lnTo>
                  <a:pt x="6301021" y="5572678"/>
                </a:lnTo>
                <a:lnTo>
                  <a:pt x="6299577" y="5574178"/>
                </a:lnTo>
                <a:lnTo>
                  <a:pt x="6295248" y="5578678"/>
                </a:lnTo>
                <a:lnTo>
                  <a:pt x="6295248" y="5584678"/>
                </a:lnTo>
                <a:lnTo>
                  <a:pt x="6293805" y="5584678"/>
                </a:lnTo>
                <a:lnTo>
                  <a:pt x="6289475" y="5586177"/>
                </a:lnTo>
                <a:lnTo>
                  <a:pt x="6285145" y="5586177"/>
                </a:lnTo>
                <a:lnTo>
                  <a:pt x="6282259" y="5589177"/>
                </a:lnTo>
                <a:lnTo>
                  <a:pt x="6263498" y="5595177"/>
                </a:lnTo>
                <a:lnTo>
                  <a:pt x="6250509" y="5607176"/>
                </a:lnTo>
                <a:lnTo>
                  <a:pt x="6240407" y="5623675"/>
                </a:lnTo>
                <a:lnTo>
                  <a:pt x="6254839" y="5649174"/>
                </a:lnTo>
                <a:lnTo>
                  <a:pt x="6260612" y="5677672"/>
                </a:lnTo>
                <a:lnTo>
                  <a:pt x="6262055" y="5683672"/>
                </a:lnTo>
                <a:lnTo>
                  <a:pt x="6266385" y="5692672"/>
                </a:lnTo>
                <a:lnTo>
                  <a:pt x="6269271" y="5698671"/>
                </a:lnTo>
                <a:lnTo>
                  <a:pt x="6273600" y="5704671"/>
                </a:lnTo>
                <a:lnTo>
                  <a:pt x="6276487" y="5712170"/>
                </a:lnTo>
                <a:lnTo>
                  <a:pt x="6276487" y="5716670"/>
                </a:lnTo>
                <a:lnTo>
                  <a:pt x="6273600" y="5722670"/>
                </a:lnTo>
                <a:lnTo>
                  <a:pt x="6267827" y="5725670"/>
                </a:lnTo>
                <a:lnTo>
                  <a:pt x="6262055" y="5727169"/>
                </a:lnTo>
                <a:lnTo>
                  <a:pt x="6250509" y="5727169"/>
                </a:lnTo>
                <a:lnTo>
                  <a:pt x="6240407" y="5727169"/>
                </a:lnTo>
                <a:lnTo>
                  <a:pt x="6236077" y="5727169"/>
                </a:lnTo>
                <a:lnTo>
                  <a:pt x="6233191" y="5725670"/>
                </a:lnTo>
                <a:lnTo>
                  <a:pt x="6230305" y="5725670"/>
                </a:lnTo>
                <a:lnTo>
                  <a:pt x="6228862" y="5722670"/>
                </a:lnTo>
                <a:lnTo>
                  <a:pt x="6215873" y="5704671"/>
                </a:lnTo>
                <a:lnTo>
                  <a:pt x="6197112" y="5692672"/>
                </a:lnTo>
                <a:lnTo>
                  <a:pt x="6179794" y="5682172"/>
                </a:lnTo>
                <a:lnTo>
                  <a:pt x="6162475" y="5670172"/>
                </a:lnTo>
                <a:lnTo>
                  <a:pt x="6140827" y="5655173"/>
                </a:lnTo>
                <a:lnTo>
                  <a:pt x="6117737" y="5643174"/>
                </a:lnTo>
                <a:lnTo>
                  <a:pt x="6094646" y="5631175"/>
                </a:lnTo>
                <a:lnTo>
                  <a:pt x="6085987" y="5625175"/>
                </a:lnTo>
                <a:lnTo>
                  <a:pt x="6078771" y="5619175"/>
                </a:lnTo>
                <a:lnTo>
                  <a:pt x="6054237" y="5605676"/>
                </a:lnTo>
                <a:lnTo>
                  <a:pt x="6031146" y="5601176"/>
                </a:lnTo>
                <a:lnTo>
                  <a:pt x="6006613" y="5607176"/>
                </a:lnTo>
                <a:lnTo>
                  <a:pt x="6000840" y="5608676"/>
                </a:lnTo>
                <a:lnTo>
                  <a:pt x="5992181" y="5608676"/>
                </a:lnTo>
                <a:lnTo>
                  <a:pt x="5986408" y="5611676"/>
                </a:lnTo>
                <a:lnTo>
                  <a:pt x="5982078" y="5611676"/>
                </a:lnTo>
                <a:lnTo>
                  <a:pt x="5980635" y="5611676"/>
                </a:lnTo>
                <a:lnTo>
                  <a:pt x="5976305" y="5611676"/>
                </a:lnTo>
                <a:lnTo>
                  <a:pt x="5974863" y="5611676"/>
                </a:lnTo>
                <a:lnTo>
                  <a:pt x="5964760" y="5619175"/>
                </a:lnTo>
                <a:lnTo>
                  <a:pt x="5953215" y="5620676"/>
                </a:lnTo>
                <a:lnTo>
                  <a:pt x="5941669" y="5619175"/>
                </a:lnTo>
                <a:lnTo>
                  <a:pt x="5920022" y="5637174"/>
                </a:lnTo>
                <a:lnTo>
                  <a:pt x="5898373" y="5655173"/>
                </a:lnTo>
                <a:lnTo>
                  <a:pt x="5993623" y="5778166"/>
                </a:lnTo>
                <a:lnTo>
                  <a:pt x="5987851" y="5781166"/>
                </a:lnTo>
                <a:lnTo>
                  <a:pt x="5982078" y="5788666"/>
                </a:lnTo>
                <a:lnTo>
                  <a:pt x="5976305" y="5791666"/>
                </a:lnTo>
                <a:lnTo>
                  <a:pt x="5953215" y="5773667"/>
                </a:lnTo>
                <a:lnTo>
                  <a:pt x="5930123" y="5752668"/>
                </a:lnTo>
                <a:lnTo>
                  <a:pt x="5904147" y="5734669"/>
                </a:lnTo>
                <a:lnTo>
                  <a:pt x="5875283" y="5721169"/>
                </a:lnTo>
                <a:lnTo>
                  <a:pt x="5886829" y="5743669"/>
                </a:lnTo>
                <a:lnTo>
                  <a:pt x="5896931" y="5761668"/>
                </a:lnTo>
                <a:lnTo>
                  <a:pt x="5894045" y="5766167"/>
                </a:lnTo>
                <a:lnTo>
                  <a:pt x="5863737" y="5749668"/>
                </a:lnTo>
                <a:lnTo>
                  <a:pt x="5831987" y="5728670"/>
                </a:lnTo>
                <a:lnTo>
                  <a:pt x="5803124" y="5712170"/>
                </a:lnTo>
                <a:lnTo>
                  <a:pt x="5769931" y="5698671"/>
                </a:lnTo>
                <a:lnTo>
                  <a:pt x="5765601" y="5704671"/>
                </a:lnTo>
                <a:lnTo>
                  <a:pt x="5767045" y="5709170"/>
                </a:lnTo>
                <a:lnTo>
                  <a:pt x="5769931" y="5715170"/>
                </a:lnTo>
                <a:lnTo>
                  <a:pt x="5772817" y="5718170"/>
                </a:lnTo>
                <a:lnTo>
                  <a:pt x="5849305" y="5794666"/>
                </a:lnTo>
                <a:lnTo>
                  <a:pt x="5863737" y="5806665"/>
                </a:lnTo>
                <a:lnTo>
                  <a:pt x="5876727" y="5815665"/>
                </a:lnTo>
                <a:lnTo>
                  <a:pt x="5892601" y="5823164"/>
                </a:lnTo>
                <a:lnTo>
                  <a:pt x="5909919" y="5824664"/>
                </a:lnTo>
                <a:lnTo>
                  <a:pt x="5915692" y="5826164"/>
                </a:lnTo>
                <a:lnTo>
                  <a:pt x="5920022" y="5829163"/>
                </a:lnTo>
                <a:lnTo>
                  <a:pt x="5924351" y="5832163"/>
                </a:lnTo>
                <a:lnTo>
                  <a:pt x="5912805" y="5841163"/>
                </a:lnTo>
                <a:lnTo>
                  <a:pt x="5898373" y="5844163"/>
                </a:lnTo>
                <a:lnTo>
                  <a:pt x="5879613" y="5842663"/>
                </a:lnTo>
                <a:lnTo>
                  <a:pt x="5857965" y="5836663"/>
                </a:lnTo>
                <a:lnTo>
                  <a:pt x="5830545" y="5824664"/>
                </a:lnTo>
                <a:lnTo>
                  <a:pt x="5882499" y="5878661"/>
                </a:lnTo>
                <a:lnTo>
                  <a:pt x="5940227" y="5928158"/>
                </a:lnTo>
                <a:lnTo>
                  <a:pt x="5997953" y="5974656"/>
                </a:lnTo>
                <a:lnTo>
                  <a:pt x="6058567" y="6019653"/>
                </a:lnTo>
                <a:lnTo>
                  <a:pt x="6039805" y="6013654"/>
                </a:lnTo>
                <a:lnTo>
                  <a:pt x="6018158" y="6001654"/>
                </a:lnTo>
                <a:lnTo>
                  <a:pt x="5993623" y="5985155"/>
                </a:lnTo>
                <a:lnTo>
                  <a:pt x="5836317" y="5865161"/>
                </a:lnTo>
                <a:lnTo>
                  <a:pt x="5824772" y="5857662"/>
                </a:lnTo>
                <a:lnTo>
                  <a:pt x="5810341" y="5851663"/>
                </a:lnTo>
                <a:lnTo>
                  <a:pt x="5781477" y="5838163"/>
                </a:lnTo>
                <a:lnTo>
                  <a:pt x="5752613" y="5826164"/>
                </a:lnTo>
                <a:lnTo>
                  <a:pt x="5720863" y="5815665"/>
                </a:lnTo>
                <a:lnTo>
                  <a:pt x="5689113" y="5814164"/>
                </a:lnTo>
                <a:lnTo>
                  <a:pt x="5671795" y="5812665"/>
                </a:lnTo>
                <a:lnTo>
                  <a:pt x="5654477" y="5812665"/>
                </a:lnTo>
                <a:lnTo>
                  <a:pt x="5637159" y="5814164"/>
                </a:lnTo>
                <a:lnTo>
                  <a:pt x="5631387" y="5815665"/>
                </a:lnTo>
                <a:lnTo>
                  <a:pt x="5627057" y="5815665"/>
                </a:lnTo>
                <a:lnTo>
                  <a:pt x="5621283" y="5814164"/>
                </a:lnTo>
                <a:lnTo>
                  <a:pt x="5615511" y="5814164"/>
                </a:lnTo>
                <a:lnTo>
                  <a:pt x="5609738" y="5812665"/>
                </a:lnTo>
                <a:lnTo>
                  <a:pt x="5593863" y="5812665"/>
                </a:lnTo>
                <a:lnTo>
                  <a:pt x="5579432" y="5812665"/>
                </a:lnTo>
                <a:lnTo>
                  <a:pt x="5566443" y="5820164"/>
                </a:lnTo>
                <a:lnTo>
                  <a:pt x="5562113" y="5824664"/>
                </a:lnTo>
                <a:lnTo>
                  <a:pt x="5556341" y="5826164"/>
                </a:lnTo>
                <a:lnTo>
                  <a:pt x="5552011" y="5826164"/>
                </a:lnTo>
                <a:lnTo>
                  <a:pt x="5549125" y="5824664"/>
                </a:lnTo>
                <a:lnTo>
                  <a:pt x="5543352" y="5823164"/>
                </a:lnTo>
                <a:lnTo>
                  <a:pt x="5539023" y="5815665"/>
                </a:lnTo>
                <a:lnTo>
                  <a:pt x="5534693" y="5812665"/>
                </a:lnTo>
                <a:lnTo>
                  <a:pt x="5530364" y="5808165"/>
                </a:lnTo>
                <a:lnTo>
                  <a:pt x="5524591" y="5808165"/>
                </a:lnTo>
                <a:lnTo>
                  <a:pt x="5518819" y="5808165"/>
                </a:lnTo>
                <a:lnTo>
                  <a:pt x="5513045" y="5808165"/>
                </a:lnTo>
                <a:lnTo>
                  <a:pt x="5510159" y="5809665"/>
                </a:lnTo>
                <a:lnTo>
                  <a:pt x="5502943" y="5809665"/>
                </a:lnTo>
                <a:lnTo>
                  <a:pt x="5497171" y="5809665"/>
                </a:lnTo>
                <a:lnTo>
                  <a:pt x="5494284" y="5808165"/>
                </a:lnTo>
                <a:lnTo>
                  <a:pt x="5488511" y="5806665"/>
                </a:lnTo>
                <a:lnTo>
                  <a:pt x="5484182" y="5802165"/>
                </a:lnTo>
                <a:lnTo>
                  <a:pt x="5466864" y="5797666"/>
                </a:lnTo>
                <a:lnTo>
                  <a:pt x="5450989" y="5790166"/>
                </a:lnTo>
                <a:lnTo>
                  <a:pt x="5435114" y="5781166"/>
                </a:lnTo>
                <a:lnTo>
                  <a:pt x="5427897" y="5781166"/>
                </a:lnTo>
                <a:lnTo>
                  <a:pt x="5422125" y="5781166"/>
                </a:lnTo>
                <a:lnTo>
                  <a:pt x="5413466" y="5781166"/>
                </a:lnTo>
                <a:lnTo>
                  <a:pt x="5406251" y="5775166"/>
                </a:lnTo>
                <a:lnTo>
                  <a:pt x="5400478" y="5769167"/>
                </a:lnTo>
                <a:lnTo>
                  <a:pt x="5391819" y="5763167"/>
                </a:lnTo>
                <a:lnTo>
                  <a:pt x="5380273" y="5761668"/>
                </a:lnTo>
                <a:lnTo>
                  <a:pt x="5390375" y="5773667"/>
                </a:lnTo>
                <a:lnTo>
                  <a:pt x="5401921" y="5779667"/>
                </a:lnTo>
                <a:lnTo>
                  <a:pt x="5413466" y="5781166"/>
                </a:lnTo>
                <a:lnTo>
                  <a:pt x="5416353" y="5785666"/>
                </a:lnTo>
                <a:lnTo>
                  <a:pt x="5419239" y="5791666"/>
                </a:lnTo>
                <a:lnTo>
                  <a:pt x="5423569" y="5796165"/>
                </a:lnTo>
                <a:lnTo>
                  <a:pt x="5425011" y="5800666"/>
                </a:lnTo>
                <a:lnTo>
                  <a:pt x="5427897" y="5806665"/>
                </a:lnTo>
                <a:lnTo>
                  <a:pt x="5427897" y="5809665"/>
                </a:lnTo>
                <a:lnTo>
                  <a:pt x="5427897" y="5815665"/>
                </a:lnTo>
                <a:lnTo>
                  <a:pt x="5423569" y="5820164"/>
                </a:lnTo>
                <a:lnTo>
                  <a:pt x="5423569" y="5824664"/>
                </a:lnTo>
                <a:lnTo>
                  <a:pt x="5423569" y="5829163"/>
                </a:lnTo>
                <a:lnTo>
                  <a:pt x="5423569" y="5832163"/>
                </a:lnTo>
                <a:lnTo>
                  <a:pt x="5423569" y="5838163"/>
                </a:lnTo>
                <a:lnTo>
                  <a:pt x="5407693" y="5836663"/>
                </a:lnTo>
                <a:lnTo>
                  <a:pt x="5391819" y="5830664"/>
                </a:lnTo>
                <a:lnTo>
                  <a:pt x="5375943" y="5826164"/>
                </a:lnTo>
                <a:lnTo>
                  <a:pt x="5358625" y="5832163"/>
                </a:lnTo>
                <a:lnTo>
                  <a:pt x="5358625" y="5842663"/>
                </a:lnTo>
                <a:lnTo>
                  <a:pt x="5358625" y="5851663"/>
                </a:lnTo>
                <a:lnTo>
                  <a:pt x="5357183" y="5857662"/>
                </a:lnTo>
                <a:lnTo>
                  <a:pt x="5355739" y="5860662"/>
                </a:lnTo>
                <a:lnTo>
                  <a:pt x="5351410" y="5863662"/>
                </a:lnTo>
                <a:lnTo>
                  <a:pt x="5345637" y="5863662"/>
                </a:lnTo>
                <a:lnTo>
                  <a:pt x="5336978" y="5860662"/>
                </a:lnTo>
                <a:lnTo>
                  <a:pt x="5298011" y="5851663"/>
                </a:lnTo>
                <a:lnTo>
                  <a:pt x="5259047" y="5835163"/>
                </a:lnTo>
                <a:lnTo>
                  <a:pt x="5235955" y="5824664"/>
                </a:lnTo>
                <a:lnTo>
                  <a:pt x="5209979" y="5815665"/>
                </a:lnTo>
                <a:lnTo>
                  <a:pt x="5218637" y="5809665"/>
                </a:lnTo>
                <a:lnTo>
                  <a:pt x="5228739" y="5809665"/>
                </a:lnTo>
                <a:lnTo>
                  <a:pt x="5237399" y="5812665"/>
                </a:lnTo>
                <a:lnTo>
                  <a:pt x="5247501" y="5812665"/>
                </a:lnTo>
                <a:lnTo>
                  <a:pt x="5221524" y="5796165"/>
                </a:lnTo>
                <a:lnTo>
                  <a:pt x="5196989" y="5781166"/>
                </a:lnTo>
                <a:lnTo>
                  <a:pt x="5171012" y="5767667"/>
                </a:lnTo>
                <a:lnTo>
                  <a:pt x="5147921" y="5749668"/>
                </a:lnTo>
                <a:lnTo>
                  <a:pt x="5147921" y="5746669"/>
                </a:lnTo>
                <a:lnTo>
                  <a:pt x="5147921" y="5745168"/>
                </a:lnTo>
                <a:lnTo>
                  <a:pt x="5147921" y="5743669"/>
                </a:lnTo>
                <a:lnTo>
                  <a:pt x="5192660" y="5745168"/>
                </a:lnTo>
                <a:lnTo>
                  <a:pt x="5196989" y="5745168"/>
                </a:lnTo>
                <a:lnTo>
                  <a:pt x="5198433" y="5746669"/>
                </a:lnTo>
                <a:lnTo>
                  <a:pt x="5214307" y="5763167"/>
                </a:lnTo>
                <a:lnTo>
                  <a:pt x="5231625" y="5773667"/>
                </a:lnTo>
                <a:lnTo>
                  <a:pt x="5251830" y="5779667"/>
                </a:lnTo>
                <a:lnTo>
                  <a:pt x="5270592" y="5785666"/>
                </a:lnTo>
                <a:lnTo>
                  <a:pt x="5290797" y="5794666"/>
                </a:lnTo>
                <a:lnTo>
                  <a:pt x="5292239" y="5794666"/>
                </a:lnTo>
                <a:lnTo>
                  <a:pt x="5298011" y="5794666"/>
                </a:lnTo>
                <a:lnTo>
                  <a:pt x="5302341" y="5791666"/>
                </a:lnTo>
                <a:lnTo>
                  <a:pt x="5306671" y="5790166"/>
                </a:lnTo>
                <a:lnTo>
                  <a:pt x="5306671" y="5785666"/>
                </a:lnTo>
                <a:lnTo>
                  <a:pt x="5306671" y="5784166"/>
                </a:lnTo>
                <a:lnTo>
                  <a:pt x="5306671" y="5778166"/>
                </a:lnTo>
                <a:lnTo>
                  <a:pt x="5303785" y="5773667"/>
                </a:lnTo>
                <a:lnTo>
                  <a:pt x="5282137" y="5727169"/>
                </a:lnTo>
                <a:lnTo>
                  <a:pt x="5292239" y="5725670"/>
                </a:lnTo>
                <a:lnTo>
                  <a:pt x="5295125" y="5722670"/>
                </a:lnTo>
                <a:lnTo>
                  <a:pt x="5295125" y="5721169"/>
                </a:lnTo>
                <a:lnTo>
                  <a:pt x="5298011" y="5704671"/>
                </a:lnTo>
                <a:lnTo>
                  <a:pt x="5296569" y="5689672"/>
                </a:lnTo>
                <a:lnTo>
                  <a:pt x="5287910" y="5677672"/>
                </a:lnTo>
                <a:lnTo>
                  <a:pt x="5274921" y="5668673"/>
                </a:lnTo>
                <a:lnTo>
                  <a:pt x="5224410" y="5631175"/>
                </a:lnTo>
                <a:lnTo>
                  <a:pt x="5175342" y="5592177"/>
                </a:lnTo>
                <a:lnTo>
                  <a:pt x="5132047" y="5557679"/>
                </a:lnTo>
                <a:lnTo>
                  <a:pt x="5130603" y="5556179"/>
                </a:lnTo>
                <a:lnTo>
                  <a:pt x="5127717" y="5554679"/>
                </a:lnTo>
                <a:lnTo>
                  <a:pt x="5127717" y="5550179"/>
                </a:lnTo>
                <a:lnTo>
                  <a:pt x="5126274" y="5545680"/>
                </a:lnTo>
                <a:lnTo>
                  <a:pt x="5120501" y="5538180"/>
                </a:lnTo>
                <a:lnTo>
                  <a:pt x="5114729" y="5527681"/>
                </a:lnTo>
                <a:lnTo>
                  <a:pt x="5108956" y="5532180"/>
                </a:lnTo>
                <a:lnTo>
                  <a:pt x="5104626" y="5536680"/>
                </a:lnTo>
                <a:lnTo>
                  <a:pt x="5103183" y="5539680"/>
                </a:lnTo>
                <a:lnTo>
                  <a:pt x="5094524" y="5536680"/>
                </a:lnTo>
                <a:lnTo>
                  <a:pt x="5081535" y="5526180"/>
                </a:lnTo>
                <a:lnTo>
                  <a:pt x="5065661" y="5517181"/>
                </a:lnTo>
                <a:lnTo>
                  <a:pt x="5048343" y="5511181"/>
                </a:lnTo>
                <a:lnTo>
                  <a:pt x="5044013" y="5511181"/>
                </a:lnTo>
                <a:lnTo>
                  <a:pt x="5039683" y="5508181"/>
                </a:lnTo>
                <a:lnTo>
                  <a:pt x="5038239" y="5503682"/>
                </a:lnTo>
                <a:lnTo>
                  <a:pt x="5031025" y="5487183"/>
                </a:lnTo>
                <a:lnTo>
                  <a:pt x="5022365" y="5469184"/>
                </a:lnTo>
                <a:lnTo>
                  <a:pt x="5046899" y="5469184"/>
                </a:lnTo>
                <a:lnTo>
                  <a:pt x="5046899" y="5464684"/>
                </a:lnTo>
                <a:lnTo>
                  <a:pt x="5046899" y="5463184"/>
                </a:lnTo>
                <a:lnTo>
                  <a:pt x="5046899" y="5460184"/>
                </a:lnTo>
                <a:lnTo>
                  <a:pt x="5015149" y="5434686"/>
                </a:lnTo>
                <a:lnTo>
                  <a:pt x="4983399" y="5406187"/>
                </a:lnTo>
                <a:lnTo>
                  <a:pt x="4938661" y="5373189"/>
                </a:lnTo>
                <a:lnTo>
                  <a:pt x="4893922" y="5341691"/>
                </a:lnTo>
                <a:lnTo>
                  <a:pt x="4879490" y="5331191"/>
                </a:lnTo>
                <a:lnTo>
                  <a:pt x="4865059" y="5320692"/>
                </a:lnTo>
                <a:lnTo>
                  <a:pt x="4850627" y="5310192"/>
                </a:lnTo>
                <a:lnTo>
                  <a:pt x="4839081" y="5293694"/>
                </a:lnTo>
                <a:lnTo>
                  <a:pt x="4837639" y="5290694"/>
                </a:lnTo>
                <a:lnTo>
                  <a:pt x="4831865" y="5287694"/>
                </a:lnTo>
                <a:lnTo>
                  <a:pt x="4827536" y="5286194"/>
                </a:lnTo>
                <a:lnTo>
                  <a:pt x="4821763" y="5281695"/>
                </a:lnTo>
                <a:lnTo>
                  <a:pt x="4815991" y="5280194"/>
                </a:lnTo>
                <a:lnTo>
                  <a:pt x="4794343" y="5265195"/>
                </a:lnTo>
                <a:lnTo>
                  <a:pt x="4778467" y="5242697"/>
                </a:lnTo>
                <a:lnTo>
                  <a:pt x="4777025" y="5239697"/>
                </a:lnTo>
                <a:lnTo>
                  <a:pt x="4777025" y="5233697"/>
                </a:lnTo>
                <a:lnTo>
                  <a:pt x="4778467" y="5227698"/>
                </a:lnTo>
                <a:lnTo>
                  <a:pt x="4785684" y="5242697"/>
                </a:lnTo>
                <a:lnTo>
                  <a:pt x="4790013" y="5241196"/>
                </a:lnTo>
                <a:lnTo>
                  <a:pt x="4791457" y="5239697"/>
                </a:lnTo>
                <a:lnTo>
                  <a:pt x="4791457" y="5236697"/>
                </a:lnTo>
                <a:lnTo>
                  <a:pt x="4818877" y="5247196"/>
                </a:lnTo>
                <a:lnTo>
                  <a:pt x="4843411" y="5256196"/>
                </a:lnTo>
                <a:lnTo>
                  <a:pt x="4850627" y="5257696"/>
                </a:lnTo>
                <a:lnTo>
                  <a:pt x="4856399" y="5262195"/>
                </a:lnTo>
                <a:lnTo>
                  <a:pt x="4860729" y="5265195"/>
                </a:lnTo>
                <a:lnTo>
                  <a:pt x="4865059" y="5269695"/>
                </a:lnTo>
                <a:lnTo>
                  <a:pt x="4866502" y="5275695"/>
                </a:lnTo>
                <a:lnTo>
                  <a:pt x="4867945" y="5284694"/>
                </a:lnTo>
                <a:lnTo>
                  <a:pt x="4867945" y="5296694"/>
                </a:lnTo>
                <a:lnTo>
                  <a:pt x="4876604" y="5305693"/>
                </a:lnTo>
                <a:lnTo>
                  <a:pt x="4888149" y="5319192"/>
                </a:lnTo>
                <a:lnTo>
                  <a:pt x="4885263" y="5310192"/>
                </a:lnTo>
                <a:lnTo>
                  <a:pt x="4883820" y="5304193"/>
                </a:lnTo>
                <a:lnTo>
                  <a:pt x="4883820" y="5298193"/>
                </a:lnTo>
                <a:lnTo>
                  <a:pt x="4889593" y="5298193"/>
                </a:lnTo>
                <a:lnTo>
                  <a:pt x="4895365" y="5298193"/>
                </a:lnTo>
                <a:lnTo>
                  <a:pt x="4899695" y="5302693"/>
                </a:lnTo>
                <a:lnTo>
                  <a:pt x="4904025" y="5305693"/>
                </a:lnTo>
                <a:lnTo>
                  <a:pt x="4904025" y="5310192"/>
                </a:lnTo>
                <a:lnTo>
                  <a:pt x="4905467" y="5325192"/>
                </a:lnTo>
                <a:lnTo>
                  <a:pt x="4912683" y="5334191"/>
                </a:lnTo>
                <a:lnTo>
                  <a:pt x="4921343" y="5343191"/>
                </a:lnTo>
                <a:lnTo>
                  <a:pt x="4931445" y="5349190"/>
                </a:lnTo>
                <a:lnTo>
                  <a:pt x="4976183" y="5388188"/>
                </a:lnTo>
                <a:lnTo>
                  <a:pt x="5025251" y="5422687"/>
                </a:lnTo>
                <a:lnTo>
                  <a:pt x="5031025" y="5425686"/>
                </a:lnTo>
                <a:lnTo>
                  <a:pt x="5038239" y="5428686"/>
                </a:lnTo>
                <a:lnTo>
                  <a:pt x="5046701" y="5429942"/>
                </a:lnTo>
                <a:lnTo>
                  <a:pt x="5046899" y="5431686"/>
                </a:lnTo>
                <a:lnTo>
                  <a:pt x="5048343" y="5433186"/>
                </a:lnTo>
                <a:lnTo>
                  <a:pt x="5048343" y="5436185"/>
                </a:lnTo>
                <a:lnTo>
                  <a:pt x="5048343" y="5439185"/>
                </a:lnTo>
                <a:lnTo>
                  <a:pt x="5049785" y="5440686"/>
                </a:lnTo>
                <a:lnTo>
                  <a:pt x="5054115" y="5442185"/>
                </a:lnTo>
                <a:lnTo>
                  <a:pt x="5058444" y="5442185"/>
                </a:lnTo>
                <a:lnTo>
                  <a:pt x="5064217" y="5442185"/>
                </a:lnTo>
                <a:lnTo>
                  <a:pt x="5058444" y="5439185"/>
                </a:lnTo>
                <a:lnTo>
                  <a:pt x="5054115" y="5436185"/>
                </a:lnTo>
                <a:lnTo>
                  <a:pt x="5049785" y="5434686"/>
                </a:lnTo>
                <a:lnTo>
                  <a:pt x="5048343" y="5433186"/>
                </a:lnTo>
                <a:lnTo>
                  <a:pt x="5048343" y="5430186"/>
                </a:lnTo>
                <a:lnTo>
                  <a:pt x="5046701" y="5429942"/>
                </a:lnTo>
                <a:lnTo>
                  <a:pt x="5044085" y="5406830"/>
                </a:lnTo>
                <a:lnTo>
                  <a:pt x="5081535" y="5422687"/>
                </a:lnTo>
                <a:lnTo>
                  <a:pt x="5121944" y="5439185"/>
                </a:lnTo>
                <a:lnTo>
                  <a:pt x="5124831" y="5428686"/>
                </a:lnTo>
                <a:lnTo>
                  <a:pt x="5127717" y="5418186"/>
                </a:lnTo>
                <a:lnTo>
                  <a:pt x="5173899" y="5446685"/>
                </a:lnTo>
                <a:lnTo>
                  <a:pt x="5176785" y="5442185"/>
                </a:lnTo>
                <a:lnTo>
                  <a:pt x="5169569" y="5439185"/>
                </a:lnTo>
                <a:lnTo>
                  <a:pt x="5160911" y="5434686"/>
                </a:lnTo>
                <a:lnTo>
                  <a:pt x="5165239" y="5431686"/>
                </a:lnTo>
                <a:lnTo>
                  <a:pt x="5168125" y="5430186"/>
                </a:lnTo>
                <a:lnTo>
                  <a:pt x="5182557" y="5436185"/>
                </a:lnTo>
                <a:lnTo>
                  <a:pt x="5196989" y="5442185"/>
                </a:lnTo>
                <a:lnTo>
                  <a:pt x="5198433" y="5445185"/>
                </a:lnTo>
                <a:lnTo>
                  <a:pt x="5202762" y="5445185"/>
                </a:lnTo>
                <a:lnTo>
                  <a:pt x="5207092" y="5446685"/>
                </a:lnTo>
                <a:lnTo>
                  <a:pt x="5208535" y="5448185"/>
                </a:lnTo>
                <a:lnTo>
                  <a:pt x="5209979" y="5451185"/>
                </a:lnTo>
                <a:lnTo>
                  <a:pt x="5212865" y="5454184"/>
                </a:lnTo>
                <a:lnTo>
                  <a:pt x="5209979" y="5458685"/>
                </a:lnTo>
                <a:lnTo>
                  <a:pt x="5209979" y="5460184"/>
                </a:lnTo>
                <a:lnTo>
                  <a:pt x="5212865" y="5463184"/>
                </a:lnTo>
                <a:lnTo>
                  <a:pt x="5214307" y="5464684"/>
                </a:lnTo>
                <a:lnTo>
                  <a:pt x="5234512" y="5473684"/>
                </a:lnTo>
                <a:lnTo>
                  <a:pt x="5253273" y="5481183"/>
                </a:lnTo>
                <a:lnTo>
                  <a:pt x="5273478" y="5487183"/>
                </a:lnTo>
                <a:lnTo>
                  <a:pt x="5296569" y="5488683"/>
                </a:lnTo>
                <a:lnTo>
                  <a:pt x="5319660" y="5491683"/>
                </a:lnTo>
                <a:lnTo>
                  <a:pt x="5318216" y="5488683"/>
                </a:lnTo>
                <a:lnTo>
                  <a:pt x="5313887" y="5485683"/>
                </a:lnTo>
                <a:lnTo>
                  <a:pt x="5312443" y="5485683"/>
                </a:lnTo>
                <a:lnTo>
                  <a:pt x="5295125" y="5481183"/>
                </a:lnTo>
                <a:lnTo>
                  <a:pt x="5280693" y="5473684"/>
                </a:lnTo>
                <a:lnTo>
                  <a:pt x="5269148" y="5460184"/>
                </a:lnTo>
                <a:lnTo>
                  <a:pt x="5257603" y="5448185"/>
                </a:lnTo>
                <a:lnTo>
                  <a:pt x="5246057" y="5436185"/>
                </a:lnTo>
                <a:lnTo>
                  <a:pt x="5253273" y="5440686"/>
                </a:lnTo>
                <a:lnTo>
                  <a:pt x="5263375" y="5445185"/>
                </a:lnTo>
                <a:lnTo>
                  <a:pt x="5274921" y="5448185"/>
                </a:lnTo>
                <a:lnTo>
                  <a:pt x="5264819" y="5428686"/>
                </a:lnTo>
                <a:lnTo>
                  <a:pt x="5251830" y="5418186"/>
                </a:lnTo>
                <a:lnTo>
                  <a:pt x="5235955" y="5412187"/>
                </a:lnTo>
                <a:lnTo>
                  <a:pt x="5220080" y="5407688"/>
                </a:lnTo>
                <a:lnTo>
                  <a:pt x="5214307" y="5407688"/>
                </a:lnTo>
                <a:lnTo>
                  <a:pt x="5209979" y="5406187"/>
                </a:lnTo>
                <a:lnTo>
                  <a:pt x="5207092" y="5404688"/>
                </a:lnTo>
                <a:lnTo>
                  <a:pt x="5204205" y="5397188"/>
                </a:lnTo>
                <a:lnTo>
                  <a:pt x="5208535" y="5397188"/>
                </a:lnTo>
                <a:lnTo>
                  <a:pt x="5212865" y="5395688"/>
                </a:lnTo>
                <a:lnTo>
                  <a:pt x="5212865" y="5394188"/>
                </a:lnTo>
                <a:lnTo>
                  <a:pt x="5212865" y="5391188"/>
                </a:lnTo>
                <a:lnTo>
                  <a:pt x="5209979" y="5389689"/>
                </a:lnTo>
                <a:lnTo>
                  <a:pt x="5209979" y="5388188"/>
                </a:lnTo>
                <a:lnTo>
                  <a:pt x="5208535" y="5383689"/>
                </a:lnTo>
                <a:lnTo>
                  <a:pt x="5202762" y="5388188"/>
                </a:lnTo>
                <a:lnTo>
                  <a:pt x="5201319" y="5391188"/>
                </a:lnTo>
                <a:lnTo>
                  <a:pt x="5202762" y="5395688"/>
                </a:lnTo>
                <a:lnTo>
                  <a:pt x="5204205" y="5400187"/>
                </a:lnTo>
                <a:lnTo>
                  <a:pt x="5198433" y="5395688"/>
                </a:lnTo>
                <a:lnTo>
                  <a:pt x="5192660" y="5391188"/>
                </a:lnTo>
                <a:lnTo>
                  <a:pt x="5186887" y="5385188"/>
                </a:lnTo>
                <a:lnTo>
                  <a:pt x="5185444" y="5377689"/>
                </a:lnTo>
                <a:lnTo>
                  <a:pt x="5194103" y="5373189"/>
                </a:lnTo>
                <a:lnTo>
                  <a:pt x="5194103" y="5371690"/>
                </a:lnTo>
                <a:lnTo>
                  <a:pt x="5192660" y="5368690"/>
                </a:lnTo>
                <a:lnTo>
                  <a:pt x="5165239" y="5355190"/>
                </a:lnTo>
                <a:lnTo>
                  <a:pt x="5140706" y="5341691"/>
                </a:lnTo>
                <a:lnTo>
                  <a:pt x="5116171" y="5322192"/>
                </a:lnTo>
                <a:lnTo>
                  <a:pt x="5093081" y="5304193"/>
                </a:lnTo>
                <a:lnTo>
                  <a:pt x="5082979" y="5299694"/>
                </a:lnTo>
                <a:lnTo>
                  <a:pt x="5075763" y="5293694"/>
                </a:lnTo>
                <a:lnTo>
                  <a:pt x="5065661" y="5290694"/>
                </a:lnTo>
                <a:lnTo>
                  <a:pt x="5039683" y="5278695"/>
                </a:lnTo>
                <a:lnTo>
                  <a:pt x="5015149" y="5268195"/>
                </a:lnTo>
                <a:lnTo>
                  <a:pt x="4987729" y="5259195"/>
                </a:lnTo>
                <a:lnTo>
                  <a:pt x="4976183" y="5253196"/>
                </a:lnTo>
                <a:lnTo>
                  <a:pt x="4967525" y="5241196"/>
                </a:lnTo>
                <a:lnTo>
                  <a:pt x="4964638" y="5227698"/>
                </a:lnTo>
                <a:lnTo>
                  <a:pt x="4967525" y="5212698"/>
                </a:lnTo>
                <a:lnTo>
                  <a:pt x="4967525" y="5208198"/>
                </a:lnTo>
                <a:lnTo>
                  <a:pt x="4970411" y="5205198"/>
                </a:lnTo>
                <a:lnTo>
                  <a:pt x="4954535" y="5200699"/>
                </a:lnTo>
                <a:lnTo>
                  <a:pt x="4940103" y="5199199"/>
                </a:lnTo>
                <a:lnTo>
                  <a:pt x="4927115" y="5202199"/>
                </a:lnTo>
                <a:lnTo>
                  <a:pt x="4921343" y="5205198"/>
                </a:lnTo>
                <a:lnTo>
                  <a:pt x="4915570" y="5202199"/>
                </a:lnTo>
                <a:lnTo>
                  <a:pt x="4909797" y="5200699"/>
                </a:lnTo>
                <a:lnTo>
                  <a:pt x="4904025" y="5199199"/>
                </a:lnTo>
                <a:lnTo>
                  <a:pt x="4898252" y="5196199"/>
                </a:lnTo>
                <a:lnTo>
                  <a:pt x="4898252" y="5190199"/>
                </a:lnTo>
                <a:lnTo>
                  <a:pt x="4895365" y="5184200"/>
                </a:lnTo>
                <a:lnTo>
                  <a:pt x="4850627" y="5160201"/>
                </a:lnTo>
                <a:lnTo>
                  <a:pt x="4852070" y="5149702"/>
                </a:lnTo>
                <a:lnTo>
                  <a:pt x="4854957" y="5139202"/>
                </a:lnTo>
                <a:lnTo>
                  <a:pt x="4813104" y="5110704"/>
                </a:lnTo>
                <a:lnTo>
                  <a:pt x="4768366" y="5091205"/>
                </a:lnTo>
                <a:lnTo>
                  <a:pt x="4751048" y="5074706"/>
                </a:lnTo>
                <a:lnTo>
                  <a:pt x="4746718" y="5073206"/>
                </a:lnTo>
                <a:lnTo>
                  <a:pt x="4743831" y="5070206"/>
                </a:lnTo>
                <a:lnTo>
                  <a:pt x="4740945" y="5067206"/>
                </a:lnTo>
                <a:lnTo>
                  <a:pt x="4723627" y="5044708"/>
                </a:lnTo>
                <a:lnTo>
                  <a:pt x="4701979" y="5028208"/>
                </a:lnTo>
                <a:lnTo>
                  <a:pt x="4678889" y="5011710"/>
                </a:lnTo>
                <a:lnTo>
                  <a:pt x="4655798" y="4998210"/>
                </a:lnTo>
                <a:lnTo>
                  <a:pt x="4606730" y="4963712"/>
                </a:lnTo>
                <a:lnTo>
                  <a:pt x="4557662" y="4930714"/>
                </a:lnTo>
                <a:lnTo>
                  <a:pt x="4541787" y="4921715"/>
                </a:lnTo>
                <a:lnTo>
                  <a:pt x="4524469" y="4914215"/>
                </a:lnTo>
                <a:lnTo>
                  <a:pt x="4434991" y="4867718"/>
                </a:lnTo>
                <a:lnTo>
                  <a:pt x="4380151" y="4845219"/>
                </a:lnTo>
                <a:lnTo>
                  <a:pt x="4375821" y="4843719"/>
                </a:lnTo>
                <a:lnTo>
                  <a:pt x="4368605" y="4843719"/>
                </a:lnTo>
                <a:lnTo>
                  <a:pt x="4359946" y="4843719"/>
                </a:lnTo>
                <a:lnTo>
                  <a:pt x="4365719" y="4851218"/>
                </a:lnTo>
                <a:lnTo>
                  <a:pt x="4374378" y="4857218"/>
                </a:lnTo>
                <a:lnTo>
                  <a:pt x="4380151" y="4861718"/>
                </a:lnTo>
                <a:lnTo>
                  <a:pt x="4387367" y="4866217"/>
                </a:lnTo>
                <a:lnTo>
                  <a:pt x="4409014" y="4879717"/>
                </a:lnTo>
                <a:lnTo>
                  <a:pt x="4430663" y="4891716"/>
                </a:lnTo>
                <a:lnTo>
                  <a:pt x="4455196" y="4908215"/>
                </a:lnTo>
                <a:lnTo>
                  <a:pt x="4476844" y="4926214"/>
                </a:lnTo>
                <a:lnTo>
                  <a:pt x="4501377" y="4944213"/>
                </a:lnTo>
                <a:lnTo>
                  <a:pt x="4524469" y="4957713"/>
                </a:lnTo>
                <a:lnTo>
                  <a:pt x="4549003" y="4965212"/>
                </a:lnTo>
                <a:lnTo>
                  <a:pt x="4563435" y="4971211"/>
                </a:lnTo>
                <a:lnTo>
                  <a:pt x="4576423" y="4978712"/>
                </a:lnTo>
                <a:lnTo>
                  <a:pt x="4589412" y="4987711"/>
                </a:lnTo>
                <a:lnTo>
                  <a:pt x="4589412" y="4989210"/>
                </a:lnTo>
                <a:lnTo>
                  <a:pt x="4586525" y="4992210"/>
                </a:lnTo>
                <a:lnTo>
                  <a:pt x="4557662" y="4984711"/>
                </a:lnTo>
                <a:lnTo>
                  <a:pt x="4530241" y="4977211"/>
                </a:lnTo>
                <a:lnTo>
                  <a:pt x="4504264" y="4965212"/>
                </a:lnTo>
                <a:lnTo>
                  <a:pt x="4482617" y="4944213"/>
                </a:lnTo>
                <a:lnTo>
                  <a:pt x="4479731" y="4942714"/>
                </a:lnTo>
                <a:lnTo>
                  <a:pt x="4475401" y="4938213"/>
                </a:lnTo>
                <a:lnTo>
                  <a:pt x="4469627" y="4938213"/>
                </a:lnTo>
                <a:lnTo>
                  <a:pt x="4455196" y="4936714"/>
                </a:lnTo>
                <a:lnTo>
                  <a:pt x="4446537" y="4930714"/>
                </a:lnTo>
                <a:lnTo>
                  <a:pt x="4436435" y="4920214"/>
                </a:lnTo>
                <a:lnTo>
                  <a:pt x="4432105" y="4918715"/>
                </a:lnTo>
                <a:lnTo>
                  <a:pt x="4427776" y="4914215"/>
                </a:lnTo>
                <a:lnTo>
                  <a:pt x="4424889" y="4914215"/>
                </a:lnTo>
                <a:lnTo>
                  <a:pt x="4422003" y="4914215"/>
                </a:lnTo>
                <a:lnTo>
                  <a:pt x="4416231" y="4915715"/>
                </a:lnTo>
                <a:lnTo>
                  <a:pt x="4410458" y="4915715"/>
                </a:lnTo>
                <a:lnTo>
                  <a:pt x="4407571" y="4914215"/>
                </a:lnTo>
                <a:lnTo>
                  <a:pt x="4403241" y="4912715"/>
                </a:lnTo>
                <a:lnTo>
                  <a:pt x="4398913" y="4908215"/>
                </a:lnTo>
                <a:lnTo>
                  <a:pt x="4394583" y="4906716"/>
                </a:lnTo>
                <a:lnTo>
                  <a:pt x="4391696" y="4902215"/>
                </a:lnTo>
                <a:lnTo>
                  <a:pt x="4385923" y="4896216"/>
                </a:lnTo>
                <a:lnTo>
                  <a:pt x="4381595" y="4890216"/>
                </a:lnTo>
                <a:lnTo>
                  <a:pt x="4375821" y="4885717"/>
                </a:lnTo>
                <a:lnTo>
                  <a:pt x="4364276" y="4875217"/>
                </a:lnTo>
                <a:lnTo>
                  <a:pt x="4354173" y="4878217"/>
                </a:lnTo>
                <a:lnTo>
                  <a:pt x="4344071" y="4890216"/>
                </a:lnTo>
                <a:lnTo>
                  <a:pt x="4306821" y="4870858"/>
                </a:lnTo>
                <a:lnTo>
                  <a:pt x="4300670" y="4868728"/>
                </a:lnTo>
                <a:lnTo>
                  <a:pt x="4283352" y="4859728"/>
                </a:lnTo>
                <a:lnTo>
                  <a:pt x="4263147" y="4852229"/>
                </a:lnTo>
                <a:lnTo>
                  <a:pt x="4242943" y="4843230"/>
                </a:lnTo>
                <a:lnTo>
                  <a:pt x="4225625" y="4834230"/>
                </a:lnTo>
                <a:lnTo>
                  <a:pt x="4208307" y="4820730"/>
                </a:lnTo>
                <a:lnTo>
                  <a:pt x="4158530" y="4787679"/>
                </a:lnTo>
                <a:lnTo>
                  <a:pt x="4156459" y="4786722"/>
                </a:lnTo>
                <a:lnTo>
                  <a:pt x="4156202" y="4786545"/>
                </a:lnTo>
                <a:lnTo>
                  <a:pt x="4153466" y="4792233"/>
                </a:lnTo>
                <a:lnTo>
                  <a:pt x="4152023" y="4796732"/>
                </a:lnTo>
                <a:lnTo>
                  <a:pt x="4152023" y="4801232"/>
                </a:lnTo>
                <a:lnTo>
                  <a:pt x="4153466" y="4805731"/>
                </a:lnTo>
                <a:lnTo>
                  <a:pt x="4156352" y="4807232"/>
                </a:lnTo>
                <a:lnTo>
                  <a:pt x="4159239" y="4808731"/>
                </a:lnTo>
                <a:lnTo>
                  <a:pt x="4163569" y="4811731"/>
                </a:lnTo>
                <a:lnTo>
                  <a:pt x="4173670" y="4814731"/>
                </a:lnTo>
                <a:lnTo>
                  <a:pt x="4183773" y="4820730"/>
                </a:lnTo>
                <a:lnTo>
                  <a:pt x="4190989" y="4825231"/>
                </a:lnTo>
                <a:lnTo>
                  <a:pt x="4201091" y="4831230"/>
                </a:lnTo>
                <a:lnTo>
                  <a:pt x="4208307" y="4837230"/>
                </a:lnTo>
                <a:lnTo>
                  <a:pt x="4216965" y="4843230"/>
                </a:lnTo>
                <a:lnTo>
                  <a:pt x="4290568" y="4888227"/>
                </a:lnTo>
                <a:lnTo>
                  <a:pt x="4296341" y="4889727"/>
                </a:lnTo>
                <a:lnTo>
                  <a:pt x="4300670" y="4892726"/>
                </a:lnTo>
                <a:lnTo>
                  <a:pt x="4306443" y="4897227"/>
                </a:lnTo>
                <a:lnTo>
                  <a:pt x="4310773" y="4900226"/>
                </a:lnTo>
                <a:lnTo>
                  <a:pt x="4312215" y="4906226"/>
                </a:lnTo>
                <a:lnTo>
                  <a:pt x="4313659" y="4912226"/>
                </a:lnTo>
                <a:lnTo>
                  <a:pt x="4316545" y="4916725"/>
                </a:lnTo>
                <a:lnTo>
                  <a:pt x="4317988" y="4921225"/>
                </a:lnTo>
                <a:lnTo>
                  <a:pt x="4322318" y="4925725"/>
                </a:lnTo>
                <a:lnTo>
                  <a:pt x="4325205" y="4927225"/>
                </a:lnTo>
                <a:lnTo>
                  <a:pt x="4338193" y="4937724"/>
                </a:lnTo>
                <a:lnTo>
                  <a:pt x="4346851" y="4949723"/>
                </a:lnTo>
                <a:lnTo>
                  <a:pt x="4352625" y="4963223"/>
                </a:lnTo>
                <a:lnTo>
                  <a:pt x="4346851" y="4972222"/>
                </a:lnTo>
                <a:lnTo>
                  <a:pt x="4343965" y="4981222"/>
                </a:lnTo>
                <a:lnTo>
                  <a:pt x="4338193" y="4990221"/>
                </a:lnTo>
                <a:lnTo>
                  <a:pt x="4329533" y="4996221"/>
                </a:lnTo>
                <a:lnTo>
                  <a:pt x="4316545" y="4996221"/>
                </a:lnTo>
                <a:lnTo>
                  <a:pt x="4329533" y="5009720"/>
                </a:lnTo>
                <a:lnTo>
                  <a:pt x="4338193" y="5026219"/>
                </a:lnTo>
                <a:lnTo>
                  <a:pt x="4345409" y="5044218"/>
                </a:lnTo>
                <a:lnTo>
                  <a:pt x="4352625" y="5063717"/>
                </a:lnTo>
                <a:lnTo>
                  <a:pt x="4292011" y="5029219"/>
                </a:lnTo>
                <a:lnTo>
                  <a:pt x="4229955" y="4994721"/>
                </a:lnTo>
                <a:lnTo>
                  <a:pt x="4234284" y="5003720"/>
                </a:lnTo>
                <a:lnTo>
                  <a:pt x="4240057" y="5012720"/>
                </a:lnTo>
                <a:lnTo>
                  <a:pt x="4242943" y="5023220"/>
                </a:lnTo>
                <a:lnTo>
                  <a:pt x="4241500" y="5032219"/>
                </a:lnTo>
                <a:lnTo>
                  <a:pt x="4234284" y="5035219"/>
                </a:lnTo>
                <a:lnTo>
                  <a:pt x="4224182" y="5035219"/>
                </a:lnTo>
                <a:lnTo>
                  <a:pt x="4235727" y="5059218"/>
                </a:lnTo>
                <a:lnTo>
                  <a:pt x="4250159" y="5077217"/>
                </a:lnTo>
                <a:lnTo>
                  <a:pt x="4267477" y="5095216"/>
                </a:lnTo>
                <a:lnTo>
                  <a:pt x="4280465" y="5116214"/>
                </a:lnTo>
                <a:lnTo>
                  <a:pt x="4286238" y="5135713"/>
                </a:lnTo>
                <a:lnTo>
                  <a:pt x="4283352" y="5161212"/>
                </a:lnTo>
                <a:lnTo>
                  <a:pt x="4274693" y="5158212"/>
                </a:lnTo>
                <a:lnTo>
                  <a:pt x="4268920" y="5155212"/>
                </a:lnTo>
                <a:lnTo>
                  <a:pt x="4264591" y="5150712"/>
                </a:lnTo>
                <a:lnTo>
                  <a:pt x="4261705" y="5144712"/>
                </a:lnTo>
                <a:lnTo>
                  <a:pt x="4258818" y="5138713"/>
                </a:lnTo>
                <a:lnTo>
                  <a:pt x="4258818" y="5132713"/>
                </a:lnTo>
                <a:lnTo>
                  <a:pt x="4257375" y="5126713"/>
                </a:lnTo>
                <a:lnTo>
                  <a:pt x="4253045" y="5120714"/>
                </a:lnTo>
                <a:lnTo>
                  <a:pt x="4250159" y="5117714"/>
                </a:lnTo>
                <a:lnTo>
                  <a:pt x="4242943" y="5113215"/>
                </a:lnTo>
                <a:lnTo>
                  <a:pt x="4222739" y="5098215"/>
                </a:lnTo>
                <a:lnTo>
                  <a:pt x="4198205" y="5078716"/>
                </a:lnTo>
                <a:lnTo>
                  <a:pt x="4175114" y="5063717"/>
                </a:lnTo>
                <a:lnTo>
                  <a:pt x="4149137" y="5053218"/>
                </a:lnTo>
                <a:lnTo>
                  <a:pt x="4146250" y="5050218"/>
                </a:lnTo>
                <a:lnTo>
                  <a:pt x="4141920" y="5047218"/>
                </a:lnTo>
                <a:lnTo>
                  <a:pt x="4140478" y="5042718"/>
                </a:lnTo>
                <a:lnTo>
                  <a:pt x="4134705" y="5038219"/>
                </a:lnTo>
                <a:lnTo>
                  <a:pt x="4130375" y="5036718"/>
                </a:lnTo>
                <a:lnTo>
                  <a:pt x="4126046" y="5035219"/>
                </a:lnTo>
                <a:lnTo>
                  <a:pt x="4108728" y="5026219"/>
                </a:lnTo>
                <a:lnTo>
                  <a:pt x="4095739" y="5014220"/>
                </a:lnTo>
                <a:lnTo>
                  <a:pt x="4081307" y="5003720"/>
                </a:lnTo>
                <a:lnTo>
                  <a:pt x="4063989" y="4990221"/>
                </a:lnTo>
                <a:lnTo>
                  <a:pt x="4048114" y="4978222"/>
                </a:lnTo>
                <a:lnTo>
                  <a:pt x="4032239" y="4963223"/>
                </a:lnTo>
                <a:lnTo>
                  <a:pt x="4013478" y="4957223"/>
                </a:lnTo>
                <a:lnTo>
                  <a:pt x="4007705" y="4955723"/>
                </a:lnTo>
                <a:lnTo>
                  <a:pt x="4001933" y="4952723"/>
                </a:lnTo>
                <a:lnTo>
                  <a:pt x="3994716" y="4951224"/>
                </a:lnTo>
                <a:lnTo>
                  <a:pt x="3991830" y="4949723"/>
                </a:lnTo>
                <a:lnTo>
                  <a:pt x="3986057" y="4945224"/>
                </a:lnTo>
                <a:lnTo>
                  <a:pt x="3983171" y="4939224"/>
                </a:lnTo>
                <a:lnTo>
                  <a:pt x="3981728" y="4931724"/>
                </a:lnTo>
                <a:lnTo>
                  <a:pt x="3970183" y="4927225"/>
                </a:lnTo>
                <a:lnTo>
                  <a:pt x="3961523" y="4916725"/>
                </a:lnTo>
                <a:lnTo>
                  <a:pt x="3955751" y="4906226"/>
                </a:lnTo>
                <a:lnTo>
                  <a:pt x="3947092" y="4898726"/>
                </a:lnTo>
                <a:lnTo>
                  <a:pt x="3932660" y="4897227"/>
                </a:lnTo>
                <a:lnTo>
                  <a:pt x="3928330" y="4894227"/>
                </a:lnTo>
                <a:lnTo>
                  <a:pt x="3922557" y="4889727"/>
                </a:lnTo>
                <a:lnTo>
                  <a:pt x="3916785" y="4883727"/>
                </a:lnTo>
                <a:lnTo>
                  <a:pt x="3911012" y="4880727"/>
                </a:lnTo>
                <a:lnTo>
                  <a:pt x="3905239" y="4876228"/>
                </a:lnTo>
                <a:lnTo>
                  <a:pt x="3899467" y="4874727"/>
                </a:lnTo>
                <a:lnTo>
                  <a:pt x="3893694" y="4874727"/>
                </a:lnTo>
                <a:lnTo>
                  <a:pt x="3887921" y="4876228"/>
                </a:lnTo>
                <a:lnTo>
                  <a:pt x="3882148" y="4882227"/>
                </a:lnTo>
                <a:lnTo>
                  <a:pt x="3889365" y="4888227"/>
                </a:lnTo>
                <a:lnTo>
                  <a:pt x="3895137" y="4892726"/>
                </a:lnTo>
                <a:lnTo>
                  <a:pt x="3903797" y="4897227"/>
                </a:lnTo>
                <a:lnTo>
                  <a:pt x="3932660" y="4915226"/>
                </a:lnTo>
                <a:lnTo>
                  <a:pt x="3958637" y="4937724"/>
                </a:lnTo>
                <a:lnTo>
                  <a:pt x="3986057" y="4960223"/>
                </a:lnTo>
                <a:lnTo>
                  <a:pt x="4036569" y="4996221"/>
                </a:lnTo>
                <a:lnTo>
                  <a:pt x="4048114" y="5002221"/>
                </a:lnTo>
                <a:lnTo>
                  <a:pt x="4058216" y="5009720"/>
                </a:lnTo>
                <a:lnTo>
                  <a:pt x="4068319" y="5018719"/>
                </a:lnTo>
                <a:lnTo>
                  <a:pt x="4076978" y="5029219"/>
                </a:lnTo>
                <a:lnTo>
                  <a:pt x="4087079" y="5036718"/>
                </a:lnTo>
                <a:lnTo>
                  <a:pt x="4102955" y="5038219"/>
                </a:lnTo>
                <a:lnTo>
                  <a:pt x="4097182" y="5042718"/>
                </a:lnTo>
                <a:lnTo>
                  <a:pt x="4091409" y="5047218"/>
                </a:lnTo>
                <a:lnTo>
                  <a:pt x="4085637" y="5048718"/>
                </a:lnTo>
                <a:lnTo>
                  <a:pt x="4079864" y="5047218"/>
                </a:lnTo>
                <a:lnTo>
                  <a:pt x="4074091" y="5042718"/>
                </a:lnTo>
                <a:lnTo>
                  <a:pt x="4059660" y="5032219"/>
                </a:lnTo>
                <a:lnTo>
                  <a:pt x="4043784" y="5023220"/>
                </a:lnTo>
                <a:lnTo>
                  <a:pt x="4032239" y="5008220"/>
                </a:lnTo>
                <a:lnTo>
                  <a:pt x="4030796" y="5006720"/>
                </a:lnTo>
                <a:lnTo>
                  <a:pt x="4027910" y="5002221"/>
                </a:lnTo>
                <a:lnTo>
                  <a:pt x="4026466" y="5002221"/>
                </a:lnTo>
                <a:lnTo>
                  <a:pt x="4007705" y="4996221"/>
                </a:lnTo>
                <a:lnTo>
                  <a:pt x="3988943" y="4985721"/>
                </a:lnTo>
                <a:lnTo>
                  <a:pt x="3975955" y="4972222"/>
                </a:lnTo>
                <a:lnTo>
                  <a:pt x="3960080" y="4960223"/>
                </a:lnTo>
                <a:lnTo>
                  <a:pt x="3913898" y="4927225"/>
                </a:lnTo>
                <a:lnTo>
                  <a:pt x="3867717" y="4894227"/>
                </a:lnTo>
                <a:lnTo>
                  <a:pt x="3861944" y="4892726"/>
                </a:lnTo>
                <a:lnTo>
                  <a:pt x="3854729" y="4889727"/>
                </a:lnTo>
                <a:lnTo>
                  <a:pt x="3847512" y="4889727"/>
                </a:lnTo>
                <a:lnTo>
                  <a:pt x="3866274" y="4909226"/>
                </a:lnTo>
                <a:lnTo>
                  <a:pt x="3895137" y="4939224"/>
                </a:lnTo>
                <a:lnTo>
                  <a:pt x="3898024" y="4940724"/>
                </a:lnTo>
                <a:lnTo>
                  <a:pt x="3898024" y="4943724"/>
                </a:lnTo>
                <a:lnTo>
                  <a:pt x="3899467" y="4945224"/>
                </a:lnTo>
                <a:lnTo>
                  <a:pt x="3911012" y="4949723"/>
                </a:lnTo>
                <a:lnTo>
                  <a:pt x="3921115" y="4960223"/>
                </a:lnTo>
                <a:lnTo>
                  <a:pt x="3931217" y="4969223"/>
                </a:lnTo>
                <a:lnTo>
                  <a:pt x="3941319" y="4978222"/>
                </a:lnTo>
                <a:lnTo>
                  <a:pt x="3964410" y="4991721"/>
                </a:lnTo>
                <a:lnTo>
                  <a:pt x="3987501" y="5009720"/>
                </a:lnTo>
                <a:lnTo>
                  <a:pt x="4035125" y="5041219"/>
                </a:lnTo>
                <a:lnTo>
                  <a:pt x="4101511" y="5092216"/>
                </a:lnTo>
                <a:lnTo>
                  <a:pt x="4097182" y="5092216"/>
                </a:lnTo>
                <a:lnTo>
                  <a:pt x="4091409" y="5092216"/>
                </a:lnTo>
                <a:lnTo>
                  <a:pt x="4085637" y="5093715"/>
                </a:lnTo>
                <a:lnTo>
                  <a:pt x="4091409" y="5098215"/>
                </a:lnTo>
                <a:lnTo>
                  <a:pt x="4097182" y="5101215"/>
                </a:lnTo>
                <a:lnTo>
                  <a:pt x="4101511" y="5104215"/>
                </a:lnTo>
                <a:lnTo>
                  <a:pt x="4104398" y="5107215"/>
                </a:lnTo>
                <a:lnTo>
                  <a:pt x="4087079" y="5107215"/>
                </a:lnTo>
                <a:lnTo>
                  <a:pt x="4071205" y="5101215"/>
                </a:lnTo>
                <a:lnTo>
                  <a:pt x="4036569" y="5077217"/>
                </a:lnTo>
                <a:lnTo>
                  <a:pt x="3999046" y="5053218"/>
                </a:lnTo>
                <a:lnTo>
                  <a:pt x="3965853" y="5026219"/>
                </a:lnTo>
                <a:lnTo>
                  <a:pt x="3942762" y="5009720"/>
                </a:lnTo>
                <a:lnTo>
                  <a:pt x="3919671" y="4996221"/>
                </a:lnTo>
                <a:lnTo>
                  <a:pt x="3898024" y="4979722"/>
                </a:lnTo>
                <a:lnTo>
                  <a:pt x="3895137" y="4979722"/>
                </a:lnTo>
                <a:lnTo>
                  <a:pt x="3892251" y="4979722"/>
                </a:lnTo>
                <a:lnTo>
                  <a:pt x="3886478" y="4981222"/>
                </a:lnTo>
                <a:lnTo>
                  <a:pt x="3895137" y="4991721"/>
                </a:lnTo>
                <a:lnTo>
                  <a:pt x="3908125" y="5002221"/>
                </a:lnTo>
                <a:lnTo>
                  <a:pt x="3954307" y="5042718"/>
                </a:lnTo>
                <a:lnTo>
                  <a:pt x="3974512" y="5057717"/>
                </a:lnTo>
                <a:lnTo>
                  <a:pt x="3994716" y="5069716"/>
                </a:lnTo>
                <a:lnTo>
                  <a:pt x="4007705" y="5075716"/>
                </a:lnTo>
                <a:lnTo>
                  <a:pt x="4016364" y="5083216"/>
                </a:lnTo>
                <a:lnTo>
                  <a:pt x="4026466" y="5092216"/>
                </a:lnTo>
                <a:lnTo>
                  <a:pt x="4030796" y="5105714"/>
                </a:lnTo>
                <a:lnTo>
                  <a:pt x="4032239" y="5110215"/>
                </a:lnTo>
                <a:lnTo>
                  <a:pt x="4036569" y="5111714"/>
                </a:lnTo>
                <a:lnTo>
                  <a:pt x="4042341" y="5116214"/>
                </a:lnTo>
                <a:lnTo>
                  <a:pt x="4052443" y="5122214"/>
                </a:lnTo>
                <a:lnTo>
                  <a:pt x="4063989" y="5128214"/>
                </a:lnTo>
                <a:lnTo>
                  <a:pt x="4088523" y="5140213"/>
                </a:lnTo>
                <a:lnTo>
                  <a:pt x="4113057" y="5156712"/>
                </a:lnTo>
                <a:lnTo>
                  <a:pt x="4134705" y="5174711"/>
                </a:lnTo>
                <a:lnTo>
                  <a:pt x="4157796" y="5192710"/>
                </a:lnTo>
                <a:lnTo>
                  <a:pt x="4173670" y="5203209"/>
                </a:lnTo>
                <a:lnTo>
                  <a:pt x="4192432" y="5215209"/>
                </a:lnTo>
                <a:lnTo>
                  <a:pt x="4189546" y="5195709"/>
                </a:lnTo>
                <a:lnTo>
                  <a:pt x="4185345" y="5179700"/>
                </a:lnTo>
                <a:lnTo>
                  <a:pt x="4198205" y="5183710"/>
                </a:lnTo>
                <a:lnTo>
                  <a:pt x="4208307" y="5192710"/>
                </a:lnTo>
                <a:lnTo>
                  <a:pt x="4219852" y="5203209"/>
                </a:lnTo>
                <a:lnTo>
                  <a:pt x="4222739" y="5207709"/>
                </a:lnTo>
                <a:lnTo>
                  <a:pt x="4225625" y="5210709"/>
                </a:lnTo>
                <a:lnTo>
                  <a:pt x="4229955" y="5213708"/>
                </a:lnTo>
                <a:lnTo>
                  <a:pt x="4234284" y="5215209"/>
                </a:lnTo>
                <a:lnTo>
                  <a:pt x="4240057" y="5218209"/>
                </a:lnTo>
                <a:lnTo>
                  <a:pt x="4245829" y="5215209"/>
                </a:lnTo>
                <a:lnTo>
                  <a:pt x="4250159" y="5218209"/>
                </a:lnTo>
                <a:lnTo>
                  <a:pt x="4255932" y="5219708"/>
                </a:lnTo>
                <a:lnTo>
                  <a:pt x="4261705" y="5224208"/>
                </a:lnTo>
                <a:lnTo>
                  <a:pt x="4264591" y="5227208"/>
                </a:lnTo>
                <a:lnTo>
                  <a:pt x="4270363" y="5233208"/>
                </a:lnTo>
                <a:lnTo>
                  <a:pt x="4279023" y="5239207"/>
                </a:lnTo>
                <a:lnTo>
                  <a:pt x="4284795" y="5248207"/>
                </a:lnTo>
                <a:lnTo>
                  <a:pt x="4280465" y="5254207"/>
                </a:lnTo>
                <a:lnTo>
                  <a:pt x="4274693" y="5260206"/>
                </a:lnTo>
                <a:lnTo>
                  <a:pt x="4251602" y="5278205"/>
                </a:lnTo>
                <a:lnTo>
                  <a:pt x="4228511" y="5299204"/>
                </a:lnTo>
                <a:lnTo>
                  <a:pt x="4209750" y="5309703"/>
                </a:lnTo>
                <a:lnTo>
                  <a:pt x="4192432" y="5312703"/>
                </a:lnTo>
                <a:lnTo>
                  <a:pt x="4173670" y="5309703"/>
                </a:lnTo>
                <a:lnTo>
                  <a:pt x="4159239" y="5305204"/>
                </a:lnTo>
                <a:lnTo>
                  <a:pt x="4147693" y="5302204"/>
                </a:lnTo>
                <a:lnTo>
                  <a:pt x="4141920" y="5300704"/>
                </a:lnTo>
                <a:lnTo>
                  <a:pt x="4137591" y="5300704"/>
                </a:lnTo>
                <a:lnTo>
                  <a:pt x="4134705" y="5296204"/>
                </a:lnTo>
                <a:lnTo>
                  <a:pt x="4115943" y="5284205"/>
                </a:lnTo>
                <a:lnTo>
                  <a:pt x="4097182" y="5278205"/>
                </a:lnTo>
                <a:lnTo>
                  <a:pt x="4075534" y="5272206"/>
                </a:lnTo>
                <a:lnTo>
                  <a:pt x="4074091" y="5272206"/>
                </a:lnTo>
                <a:lnTo>
                  <a:pt x="4069761" y="5272206"/>
                </a:lnTo>
                <a:lnTo>
                  <a:pt x="4069761" y="5270705"/>
                </a:lnTo>
                <a:lnTo>
                  <a:pt x="4063989" y="5260206"/>
                </a:lnTo>
                <a:lnTo>
                  <a:pt x="4055330" y="5252706"/>
                </a:lnTo>
                <a:lnTo>
                  <a:pt x="4048114" y="5248207"/>
                </a:lnTo>
                <a:lnTo>
                  <a:pt x="4036569" y="5243707"/>
                </a:lnTo>
                <a:lnTo>
                  <a:pt x="4027910" y="5237707"/>
                </a:lnTo>
                <a:lnTo>
                  <a:pt x="4020693" y="5246707"/>
                </a:lnTo>
                <a:lnTo>
                  <a:pt x="4014921" y="5252706"/>
                </a:lnTo>
                <a:lnTo>
                  <a:pt x="4004819" y="5264706"/>
                </a:lnTo>
                <a:lnTo>
                  <a:pt x="3993273" y="5266206"/>
                </a:lnTo>
                <a:lnTo>
                  <a:pt x="3977398" y="5260206"/>
                </a:lnTo>
                <a:lnTo>
                  <a:pt x="3947092" y="5236208"/>
                </a:lnTo>
                <a:lnTo>
                  <a:pt x="3913898" y="5209209"/>
                </a:lnTo>
                <a:lnTo>
                  <a:pt x="3908125" y="5203209"/>
                </a:lnTo>
                <a:lnTo>
                  <a:pt x="3899467" y="5198709"/>
                </a:lnTo>
                <a:lnTo>
                  <a:pt x="3893694" y="5192710"/>
                </a:lnTo>
                <a:lnTo>
                  <a:pt x="3883592" y="5185211"/>
                </a:lnTo>
                <a:lnTo>
                  <a:pt x="3886478" y="5195709"/>
                </a:lnTo>
                <a:lnTo>
                  <a:pt x="3886478" y="5201709"/>
                </a:lnTo>
                <a:lnTo>
                  <a:pt x="3886478" y="5204709"/>
                </a:lnTo>
                <a:lnTo>
                  <a:pt x="3887921" y="5209209"/>
                </a:lnTo>
                <a:lnTo>
                  <a:pt x="3886478" y="5213708"/>
                </a:lnTo>
                <a:lnTo>
                  <a:pt x="3876376" y="5219708"/>
                </a:lnTo>
                <a:lnTo>
                  <a:pt x="3872047" y="5230208"/>
                </a:lnTo>
                <a:lnTo>
                  <a:pt x="3872047" y="5239207"/>
                </a:lnTo>
                <a:lnTo>
                  <a:pt x="3872047" y="5248207"/>
                </a:lnTo>
                <a:lnTo>
                  <a:pt x="3871084" y="5249207"/>
                </a:lnTo>
                <a:lnTo>
                  <a:pt x="3866274" y="5246707"/>
                </a:lnTo>
                <a:lnTo>
                  <a:pt x="3860501" y="5243707"/>
                </a:lnTo>
                <a:lnTo>
                  <a:pt x="3853285" y="5239207"/>
                </a:lnTo>
                <a:lnTo>
                  <a:pt x="3856171" y="5246707"/>
                </a:lnTo>
                <a:lnTo>
                  <a:pt x="3860501" y="5252706"/>
                </a:lnTo>
                <a:lnTo>
                  <a:pt x="3864830" y="5252706"/>
                </a:lnTo>
                <a:lnTo>
                  <a:pt x="3867717" y="5252706"/>
                </a:lnTo>
                <a:lnTo>
                  <a:pt x="3871084" y="5249207"/>
                </a:lnTo>
                <a:lnTo>
                  <a:pt x="3871537" y="5249442"/>
                </a:lnTo>
                <a:lnTo>
                  <a:pt x="3867717" y="5258706"/>
                </a:lnTo>
                <a:lnTo>
                  <a:pt x="3861944" y="5266206"/>
                </a:lnTo>
                <a:lnTo>
                  <a:pt x="3854729" y="5276705"/>
                </a:lnTo>
                <a:lnTo>
                  <a:pt x="3817206" y="5252706"/>
                </a:lnTo>
                <a:lnTo>
                  <a:pt x="3784012" y="5230208"/>
                </a:lnTo>
                <a:lnTo>
                  <a:pt x="3750820" y="5207709"/>
                </a:lnTo>
                <a:lnTo>
                  <a:pt x="3717626" y="5186710"/>
                </a:lnTo>
                <a:lnTo>
                  <a:pt x="3682990" y="5170211"/>
                </a:lnTo>
                <a:lnTo>
                  <a:pt x="3633922" y="5146213"/>
                </a:lnTo>
                <a:lnTo>
                  <a:pt x="3628149" y="5144712"/>
                </a:lnTo>
                <a:lnTo>
                  <a:pt x="3622376" y="5141712"/>
                </a:lnTo>
                <a:lnTo>
                  <a:pt x="3613717" y="5141712"/>
                </a:lnTo>
                <a:lnTo>
                  <a:pt x="3618047" y="5150712"/>
                </a:lnTo>
                <a:lnTo>
                  <a:pt x="3622376" y="5156712"/>
                </a:lnTo>
                <a:lnTo>
                  <a:pt x="3625263" y="5161212"/>
                </a:lnTo>
                <a:lnTo>
                  <a:pt x="3632479" y="5164212"/>
                </a:lnTo>
                <a:lnTo>
                  <a:pt x="3638252" y="5168711"/>
                </a:lnTo>
                <a:lnTo>
                  <a:pt x="3644025" y="5170211"/>
                </a:lnTo>
                <a:lnTo>
                  <a:pt x="3646911" y="5173211"/>
                </a:lnTo>
                <a:lnTo>
                  <a:pt x="3652684" y="5174711"/>
                </a:lnTo>
                <a:lnTo>
                  <a:pt x="3657013" y="5179211"/>
                </a:lnTo>
                <a:lnTo>
                  <a:pt x="3661343" y="5183710"/>
                </a:lnTo>
                <a:lnTo>
                  <a:pt x="3662785" y="5186710"/>
                </a:lnTo>
                <a:lnTo>
                  <a:pt x="3665672" y="5189710"/>
                </a:lnTo>
                <a:lnTo>
                  <a:pt x="3667115" y="5189710"/>
                </a:lnTo>
                <a:lnTo>
                  <a:pt x="3674331" y="5189710"/>
                </a:lnTo>
                <a:lnTo>
                  <a:pt x="3678661" y="5192710"/>
                </a:lnTo>
                <a:lnTo>
                  <a:pt x="3682990" y="5195709"/>
                </a:lnTo>
                <a:lnTo>
                  <a:pt x="3685876" y="5198709"/>
                </a:lnTo>
                <a:lnTo>
                  <a:pt x="3688763" y="5204709"/>
                </a:lnTo>
                <a:lnTo>
                  <a:pt x="3693093" y="5209209"/>
                </a:lnTo>
                <a:lnTo>
                  <a:pt x="3694535" y="5215209"/>
                </a:lnTo>
                <a:lnTo>
                  <a:pt x="3688763" y="5210709"/>
                </a:lnTo>
                <a:lnTo>
                  <a:pt x="3680104" y="5207709"/>
                </a:lnTo>
                <a:lnTo>
                  <a:pt x="3672888" y="5203209"/>
                </a:lnTo>
                <a:lnTo>
                  <a:pt x="3674331" y="5209209"/>
                </a:lnTo>
                <a:lnTo>
                  <a:pt x="3677217" y="5213708"/>
                </a:lnTo>
                <a:lnTo>
                  <a:pt x="3680104" y="5218209"/>
                </a:lnTo>
                <a:lnTo>
                  <a:pt x="3682990" y="5221208"/>
                </a:lnTo>
                <a:lnTo>
                  <a:pt x="3685876" y="5224208"/>
                </a:lnTo>
                <a:lnTo>
                  <a:pt x="3792671" y="5305204"/>
                </a:lnTo>
                <a:lnTo>
                  <a:pt x="3795558" y="5306703"/>
                </a:lnTo>
                <a:lnTo>
                  <a:pt x="3799888" y="5306703"/>
                </a:lnTo>
                <a:lnTo>
                  <a:pt x="3805661" y="5309703"/>
                </a:lnTo>
                <a:lnTo>
                  <a:pt x="3807103" y="5311203"/>
                </a:lnTo>
                <a:lnTo>
                  <a:pt x="3811433" y="5311203"/>
                </a:lnTo>
                <a:lnTo>
                  <a:pt x="3811433" y="5312703"/>
                </a:lnTo>
                <a:lnTo>
                  <a:pt x="3812876" y="5318703"/>
                </a:lnTo>
                <a:lnTo>
                  <a:pt x="3815762" y="5323203"/>
                </a:lnTo>
                <a:lnTo>
                  <a:pt x="3820092" y="5324702"/>
                </a:lnTo>
                <a:lnTo>
                  <a:pt x="3822979" y="5327702"/>
                </a:lnTo>
                <a:lnTo>
                  <a:pt x="3827307" y="5329202"/>
                </a:lnTo>
                <a:lnTo>
                  <a:pt x="3831637" y="5329202"/>
                </a:lnTo>
                <a:lnTo>
                  <a:pt x="3834524" y="5330702"/>
                </a:lnTo>
                <a:lnTo>
                  <a:pt x="3844626" y="5336702"/>
                </a:lnTo>
                <a:lnTo>
                  <a:pt x="3854729" y="5347201"/>
                </a:lnTo>
                <a:lnTo>
                  <a:pt x="3861944" y="5356201"/>
                </a:lnTo>
                <a:lnTo>
                  <a:pt x="3853285" y="5351701"/>
                </a:lnTo>
                <a:lnTo>
                  <a:pt x="3843183" y="5347201"/>
                </a:lnTo>
                <a:lnTo>
                  <a:pt x="3838853" y="5345701"/>
                </a:lnTo>
                <a:lnTo>
                  <a:pt x="3834524" y="5344202"/>
                </a:lnTo>
                <a:lnTo>
                  <a:pt x="3831637" y="5341202"/>
                </a:lnTo>
                <a:lnTo>
                  <a:pt x="3827307" y="5341202"/>
                </a:lnTo>
                <a:lnTo>
                  <a:pt x="3822979" y="5341202"/>
                </a:lnTo>
                <a:lnTo>
                  <a:pt x="3820092" y="5345701"/>
                </a:lnTo>
                <a:lnTo>
                  <a:pt x="3815762" y="5345701"/>
                </a:lnTo>
                <a:lnTo>
                  <a:pt x="3812876" y="5344202"/>
                </a:lnTo>
                <a:lnTo>
                  <a:pt x="3809989" y="5344202"/>
                </a:lnTo>
                <a:lnTo>
                  <a:pt x="3805661" y="5341202"/>
                </a:lnTo>
                <a:lnTo>
                  <a:pt x="3801331" y="5341202"/>
                </a:lnTo>
                <a:lnTo>
                  <a:pt x="3798444" y="5339701"/>
                </a:lnTo>
                <a:lnTo>
                  <a:pt x="3794115" y="5339701"/>
                </a:lnTo>
                <a:lnTo>
                  <a:pt x="3788342" y="5341202"/>
                </a:lnTo>
                <a:lnTo>
                  <a:pt x="3811433" y="5365200"/>
                </a:lnTo>
                <a:lnTo>
                  <a:pt x="3834524" y="5390699"/>
                </a:lnTo>
                <a:lnTo>
                  <a:pt x="3860501" y="5413198"/>
                </a:lnTo>
                <a:lnTo>
                  <a:pt x="3889365" y="5432696"/>
                </a:lnTo>
                <a:lnTo>
                  <a:pt x="3876376" y="5434197"/>
                </a:lnTo>
                <a:lnTo>
                  <a:pt x="3866274" y="5432696"/>
                </a:lnTo>
                <a:lnTo>
                  <a:pt x="3859057" y="5425197"/>
                </a:lnTo>
                <a:lnTo>
                  <a:pt x="3850399" y="5419197"/>
                </a:lnTo>
                <a:lnTo>
                  <a:pt x="3840297" y="5414697"/>
                </a:lnTo>
                <a:lnTo>
                  <a:pt x="3825865" y="5408698"/>
                </a:lnTo>
                <a:lnTo>
                  <a:pt x="3809989" y="5399698"/>
                </a:lnTo>
                <a:lnTo>
                  <a:pt x="3795558" y="5393698"/>
                </a:lnTo>
                <a:lnTo>
                  <a:pt x="3809989" y="5413198"/>
                </a:lnTo>
                <a:lnTo>
                  <a:pt x="3825865" y="5426697"/>
                </a:lnTo>
                <a:lnTo>
                  <a:pt x="3847512" y="5437196"/>
                </a:lnTo>
                <a:lnTo>
                  <a:pt x="3883592" y="5455195"/>
                </a:lnTo>
                <a:lnTo>
                  <a:pt x="3895137" y="5461195"/>
                </a:lnTo>
                <a:lnTo>
                  <a:pt x="3905239" y="5467195"/>
                </a:lnTo>
                <a:lnTo>
                  <a:pt x="3911012" y="5471694"/>
                </a:lnTo>
                <a:lnTo>
                  <a:pt x="3915342" y="5476194"/>
                </a:lnTo>
                <a:lnTo>
                  <a:pt x="3921115" y="5479194"/>
                </a:lnTo>
                <a:lnTo>
                  <a:pt x="3911012" y="5494193"/>
                </a:lnTo>
                <a:lnTo>
                  <a:pt x="3900910" y="5506193"/>
                </a:lnTo>
                <a:lnTo>
                  <a:pt x="3887921" y="5513692"/>
                </a:lnTo>
                <a:lnTo>
                  <a:pt x="3870603" y="5516691"/>
                </a:lnTo>
                <a:lnTo>
                  <a:pt x="3861944" y="5516691"/>
                </a:lnTo>
                <a:lnTo>
                  <a:pt x="3854729" y="5518192"/>
                </a:lnTo>
                <a:lnTo>
                  <a:pt x="3847512" y="5522691"/>
                </a:lnTo>
                <a:lnTo>
                  <a:pt x="3838853" y="5524192"/>
                </a:lnTo>
                <a:lnTo>
                  <a:pt x="3837410" y="5533191"/>
                </a:lnTo>
                <a:lnTo>
                  <a:pt x="3837410" y="5540690"/>
                </a:lnTo>
                <a:lnTo>
                  <a:pt x="3833080" y="5540690"/>
                </a:lnTo>
                <a:lnTo>
                  <a:pt x="3828751" y="5540690"/>
                </a:lnTo>
                <a:lnTo>
                  <a:pt x="3737831" y="5524192"/>
                </a:lnTo>
                <a:lnTo>
                  <a:pt x="3721956" y="5519691"/>
                </a:lnTo>
                <a:lnTo>
                  <a:pt x="3707524" y="5510692"/>
                </a:lnTo>
                <a:lnTo>
                  <a:pt x="3694535" y="5497193"/>
                </a:lnTo>
                <a:lnTo>
                  <a:pt x="3655570" y="5459695"/>
                </a:lnTo>
                <a:lnTo>
                  <a:pt x="3618047" y="5420697"/>
                </a:lnTo>
                <a:lnTo>
                  <a:pt x="3605058" y="5407198"/>
                </a:lnTo>
                <a:lnTo>
                  <a:pt x="3590627" y="5392199"/>
                </a:lnTo>
                <a:lnTo>
                  <a:pt x="3579081" y="5374200"/>
                </a:lnTo>
                <a:lnTo>
                  <a:pt x="3574752" y="5368200"/>
                </a:lnTo>
                <a:lnTo>
                  <a:pt x="3571866" y="5362201"/>
                </a:lnTo>
                <a:lnTo>
                  <a:pt x="3564649" y="5356201"/>
                </a:lnTo>
                <a:lnTo>
                  <a:pt x="3558877" y="5351701"/>
                </a:lnTo>
                <a:lnTo>
                  <a:pt x="3567536" y="5350201"/>
                </a:lnTo>
                <a:lnTo>
                  <a:pt x="3573308" y="5350201"/>
                </a:lnTo>
                <a:lnTo>
                  <a:pt x="3579081" y="5351701"/>
                </a:lnTo>
                <a:lnTo>
                  <a:pt x="3586297" y="5357700"/>
                </a:lnTo>
                <a:lnTo>
                  <a:pt x="3597843" y="5365200"/>
                </a:lnTo>
                <a:lnTo>
                  <a:pt x="3613717" y="5380200"/>
                </a:lnTo>
                <a:lnTo>
                  <a:pt x="3606502" y="5357700"/>
                </a:lnTo>
                <a:lnTo>
                  <a:pt x="3592070" y="5336702"/>
                </a:lnTo>
                <a:lnTo>
                  <a:pt x="3567536" y="5311203"/>
                </a:lnTo>
                <a:lnTo>
                  <a:pt x="3540116" y="5284205"/>
                </a:lnTo>
                <a:lnTo>
                  <a:pt x="3522798" y="5264706"/>
                </a:lnTo>
                <a:lnTo>
                  <a:pt x="3506922" y="5242207"/>
                </a:lnTo>
                <a:lnTo>
                  <a:pt x="3501150" y="5236208"/>
                </a:lnTo>
                <a:lnTo>
                  <a:pt x="3495377" y="5231707"/>
                </a:lnTo>
                <a:lnTo>
                  <a:pt x="3492490" y="5231707"/>
                </a:lnTo>
                <a:lnTo>
                  <a:pt x="3491048" y="5233208"/>
                </a:lnTo>
                <a:lnTo>
                  <a:pt x="3491048" y="5236208"/>
                </a:lnTo>
                <a:lnTo>
                  <a:pt x="3489604" y="5237707"/>
                </a:lnTo>
                <a:lnTo>
                  <a:pt x="3489604" y="5239207"/>
                </a:lnTo>
                <a:lnTo>
                  <a:pt x="3486718" y="5239207"/>
                </a:lnTo>
                <a:lnTo>
                  <a:pt x="3483831" y="5237707"/>
                </a:lnTo>
                <a:lnTo>
                  <a:pt x="3479502" y="5237707"/>
                </a:lnTo>
                <a:lnTo>
                  <a:pt x="3475172" y="5237707"/>
                </a:lnTo>
                <a:lnTo>
                  <a:pt x="3470843" y="5239207"/>
                </a:lnTo>
                <a:lnTo>
                  <a:pt x="3465071" y="5242207"/>
                </a:lnTo>
                <a:lnTo>
                  <a:pt x="3430434" y="5267705"/>
                </a:lnTo>
                <a:lnTo>
                  <a:pt x="3420332" y="5273705"/>
                </a:lnTo>
                <a:lnTo>
                  <a:pt x="3413116" y="5276705"/>
                </a:lnTo>
                <a:lnTo>
                  <a:pt x="3407343" y="5273705"/>
                </a:lnTo>
                <a:lnTo>
                  <a:pt x="3397241" y="5266206"/>
                </a:lnTo>
                <a:lnTo>
                  <a:pt x="3408786" y="5252706"/>
                </a:lnTo>
                <a:lnTo>
                  <a:pt x="3423218" y="5239207"/>
                </a:lnTo>
                <a:lnTo>
                  <a:pt x="3424662" y="5239207"/>
                </a:lnTo>
                <a:lnTo>
                  <a:pt x="3428991" y="5237707"/>
                </a:lnTo>
                <a:lnTo>
                  <a:pt x="3431877" y="5237707"/>
                </a:lnTo>
                <a:lnTo>
                  <a:pt x="3469400" y="5230208"/>
                </a:lnTo>
                <a:lnTo>
                  <a:pt x="3465071" y="5224208"/>
                </a:lnTo>
                <a:lnTo>
                  <a:pt x="3462184" y="5219708"/>
                </a:lnTo>
                <a:lnTo>
                  <a:pt x="3456411" y="5218209"/>
                </a:lnTo>
                <a:lnTo>
                  <a:pt x="3450639" y="5218209"/>
                </a:lnTo>
                <a:lnTo>
                  <a:pt x="3414559" y="5218209"/>
                </a:lnTo>
                <a:lnTo>
                  <a:pt x="3381366" y="5210709"/>
                </a:lnTo>
                <a:lnTo>
                  <a:pt x="3348173" y="5198709"/>
                </a:lnTo>
                <a:lnTo>
                  <a:pt x="3316423" y="5186710"/>
                </a:lnTo>
                <a:lnTo>
                  <a:pt x="3286116" y="5176211"/>
                </a:lnTo>
                <a:lnTo>
                  <a:pt x="3254367" y="5168711"/>
                </a:lnTo>
                <a:lnTo>
                  <a:pt x="3237048" y="5162711"/>
                </a:lnTo>
                <a:lnTo>
                  <a:pt x="3221173" y="5155212"/>
                </a:lnTo>
                <a:lnTo>
                  <a:pt x="3203855" y="5146213"/>
                </a:lnTo>
                <a:lnTo>
                  <a:pt x="3189423" y="5138713"/>
                </a:lnTo>
                <a:lnTo>
                  <a:pt x="3174991" y="5132713"/>
                </a:lnTo>
                <a:lnTo>
                  <a:pt x="3170662" y="5149213"/>
                </a:lnTo>
                <a:lnTo>
                  <a:pt x="3170662" y="5167212"/>
                </a:lnTo>
                <a:lnTo>
                  <a:pt x="3177878" y="5183710"/>
                </a:lnTo>
                <a:lnTo>
                  <a:pt x="3172105" y="5185211"/>
                </a:lnTo>
                <a:lnTo>
                  <a:pt x="3166332" y="5186710"/>
                </a:lnTo>
                <a:lnTo>
                  <a:pt x="3166332" y="5203209"/>
                </a:lnTo>
                <a:lnTo>
                  <a:pt x="3164890" y="5203209"/>
                </a:lnTo>
                <a:lnTo>
                  <a:pt x="3162003" y="5204709"/>
                </a:lnTo>
                <a:lnTo>
                  <a:pt x="3143241" y="5195709"/>
                </a:lnTo>
                <a:lnTo>
                  <a:pt x="3127367" y="5183710"/>
                </a:lnTo>
                <a:lnTo>
                  <a:pt x="3115822" y="5164212"/>
                </a:lnTo>
                <a:lnTo>
                  <a:pt x="3111492" y="5156712"/>
                </a:lnTo>
                <a:lnTo>
                  <a:pt x="3105719" y="5150712"/>
                </a:lnTo>
                <a:lnTo>
                  <a:pt x="3099946" y="5146213"/>
                </a:lnTo>
                <a:lnTo>
                  <a:pt x="3092731" y="5140213"/>
                </a:lnTo>
                <a:lnTo>
                  <a:pt x="3086958" y="5135713"/>
                </a:lnTo>
                <a:lnTo>
                  <a:pt x="3053764" y="5113215"/>
                </a:lnTo>
                <a:lnTo>
                  <a:pt x="3020572" y="5093715"/>
                </a:lnTo>
                <a:lnTo>
                  <a:pt x="2968617" y="5066717"/>
                </a:lnTo>
                <a:lnTo>
                  <a:pt x="2918106" y="5041219"/>
                </a:lnTo>
                <a:lnTo>
                  <a:pt x="2913777" y="5041219"/>
                </a:lnTo>
                <a:lnTo>
                  <a:pt x="2910890" y="5041219"/>
                </a:lnTo>
                <a:lnTo>
                  <a:pt x="2905118" y="5041219"/>
                </a:lnTo>
                <a:lnTo>
                  <a:pt x="2908004" y="5048718"/>
                </a:lnTo>
                <a:lnTo>
                  <a:pt x="2912333" y="5053218"/>
                </a:lnTo>
                <a:lnTo>
                  <a:pt x="2918106" y="5057717"/>
                </a:lnTo>
                <a:lnTo>
                  <a:pt x="2923878" y="5060717"/>
                </a:lnTo>
                <a:lnTo>
                  <a:pt x="2932537" y="5065217"/>
                </a:lnTo>
                <a:lnTo>
                  <a:pt x="2939754" y="5066717"/>
                </a:lnTo>
                <a:lnTo>
                  <a:pt x="2945527" y="5072716"/>
                </a:lnTo>
                <a:lnTo>
                  <a:pt x="2949856" y="5077217"/>
                </a:lnTo>
                <a:lnTo>
                  <a:pt x="2955628" y="5081716"/>
                </a:lnTo>
                <a:lnTo>
                  <a:pt x="2959958" y="5086216"/>
                </a:lnTo>
                <a:lnTo>
                  <a:pt x="2965731" y="5089216"/>
                </a:lnTo>
                <a:lnTo>
                  <a:pt x="2971504" y="5092216"/>
                </a:lnTo>
                <a:lnTo>
                  <a:pt x="2974390" y="5092216"/>
                </a:lnTo>
                <a:lnTo>
                  <a:pt x="2978719" y="5095216"/>
                </a:lnTo>
                <a:lnTo>
                  <a:pt x="2980163" y="5101215"/>
                </a:lnTo>
                <a:lnTo>
                  <a:pt x="2983049" y="5107215"/>
                </a:lnTo>
                <a:lnTo>
                  <a:pt x="2987378" y="5113215"/>
                </a:lnTo>
                <a:lnTo>
                  <a:pt x="2967174" y="5101215"/>
                </a:lnTo>
                <a:lnTo>
                  <a:pt x="2968617" y="5110215"/>
                </a:lnTo>
                <a:lnTo>
                  <a:pt x="2972946" y="5116214"/>
                </a:lnTo>
                <a:lnTo>
                  <a:pt x="2978719" y="5120714"/>
                </a:lnTo>
                <a:lnTo>
                  <a:pt x="2984492" y="5123713"/>
                </a:lnTo>
                <a:lnTo>
                  <a:pt x="2990265" y="5128214"/>
                </a:lnTo>
                <a:lnTo>
                  <a:pt x="2994595" y="5132713"/>
                </a:lnTo>
                <a:lnTo>
                  <a:pt x="3010469" y="5144712"/>
                </a:lnTo>
                <a:lnTo>
                  <a:pt x="3026344" y="5156712"/>
                </a:lnTo>
                <a:lnTo>
                  <a:pt x="3060981" y="5180710"/>
                </a:lnTo>
                <a:lnTo>
                  <a:pt x="3094173" y="5209209"/>
                </a:lnTo>
                <a:lnTo>
                  <a:pt x="3098503" y="5207709"/>
                </a:lnTo>
                <a:lnTo>
                  <a:pt x="3101390" y="5207709"/>
                </a:lnTo>
                <a:lnTo>
                  <a:pt x="3104276" y="5209209"/>
                </a:lnTo>
                <a:lnTo>
                  <a:pt x="3105719" y="5210709"/>
                </a:lnTo>
                <a:lnTo>
                  <a:pt x="3108605" y="5215209"/>
                </a:lnTo>
                <a:lnTo>
                  <a:pt x="3108605" y="5218209"/>
                </a:lnTo>
                <a:lnTo>
                  <a:pt x="3110049" y="5221208"/>
                </a:lnTo>
                <a:lnTo>
                  <a:pt x="3111492" y="5225708"/>
                </a:lnTo>
                <a:lnTo>
                  <a:pt x="3114378" y="5227208"/>
                </a:lnTo>
                <a:lnTo>
                  <a:pt x="3117264" y="5230208"/>
                </a:lnTo>
                <a:lnTo>
                  <a:pt x="3121594" y="5230208"/>
                </a:lnTo>
                <a:lnTo>
                  <a:pt x="3133140" y="5231707"/>
                </a:lnTo>
                <a:lnTo>
                  <a:pt x="3144685" y="5239207"/>
                </a:lnTo>
                <a:lnTo>
                  <a:pt x="3156230" y="5249706"/>
                </a:lnTo>
                <a:lnTo>
                  <a:pt x="3154787" y="5254207"/>
                </a:lnTo>
                <a:lnTo>
                  <a:pt x="3147571" y="5249706"/>
                </a:lnTo>
                <a:lnTo>
                  <a:pt x="3137469" y="5246707"/>
                </a:lnTo>
                <a:lnTo>
                  <a:pt x="3133140" y="5246707"/>
                </a:lnTo>
                <a:lnTo>
                  <a:pt x="3128810" y="5243707"/>
                </a:lnTo>
                <a:lnTo>
                  <a:pt x="3125923" y="5242207"/>
                </a:lnTo>
                <a:lnTo>
                  <a:pt x="3120151" y="5239207"/>
                </a:lnTo>
                <a:lnTo>
                  <a:pt x="3115822" y="5239207"/>
                </a:lnTo>
                <a:lnTo>
                  <a:pt x="3110049" y="5242207"/>
                </a:lnTo>
                <a:lnTo>
                  <a:pt x="3105719" y="5242207"/>
                </a:lnTo>
                <a:lnTo>
                  <a:pt x="3099946" y="5242207"/>
                </a:lnTo>
                <a:lnTo>
                  <a:pt x="3094173" y="5239207"/>
                </a:lnTo>
                <a:lnTo>
                  <a:pt x="3086958" y="5236208"/>
                </a:lnTo>
                <a:lnTo>
                  <a:pt x="3078299" y="5233208"/>
                </a:lnTo>
                <a:lnTo>
                  <a:pt x="3110049" y="5270705"/>
                </a:lnTo>
                <a:lnTo>
                  <a:pt x="3143241" y="5302204"/>
                </a:lnTo>
                <a:lnTo>
                  <a:pt x="3180764" y="5329202"/>
                </a:lnTo>
                <a:lnTo>
                  <a:pt x="3174991" y="5333702"/>
                </a:lnTo>
                <a:lnTo>
                  <a:pt x="3167776" y="5333702"/>
                </a:lnTo>
                <a:lnTo>
                  <a:pt x="3164890" y="5333702"/>
                </a:lnTo>
                <a:lnTo>
                  <a:pt x="3160560" y="5330702"/>
                </a:lnTo>
                <a:lnTo>
                  <a:pt x="3156230" y="5329202"/>
                </a:lnTo>
                <a:lnTo>
                  <a:pt x="3134582" y="5312703"/>
                </a:lnTo>
                <a:lnTo>
                  <a:pt x="3111492" y="5300704"/>
                </a:lnTo>
                <a:lnTo>
                  <a:pt x="3088401" y="5288704"/>
                </a:lnTo>
                <a:lnTo>
                  <a:pt x="3084072" y="5293204"/>
                </a:lnTo>
                <a:lnTo>
                  <a:pt x="3088401" y="5299204"/>
                </a:lnTo>
                <a:lnTo>
                  <a:pt x="3092731" y="5302204"/>
                </a:lnTo>
                <a:lnTo>
                  <a:pt x="3095617" y="5306703"/>
                </a:lnTo>
                <a:lnTo>
                  <a:pt x="3141799" y="5335202"/>
                </a:lnTo>
                <a:lnTo>
                  <a:pt x="3150458" y="5339701"/>
                </a:lnTo>
                <a:lnTo>
                  <a:pt x="3159117" y="5341202"/>
                </a:lnTo>
                <a:lnTo>
                  <a:pt x="3166332" y="5347201"/>
                </a:lnTo>
                <a:lnTo>
                  <a:pt x="3177878" y="5353201"/>
                </a:lnTo>
                <a:lnTo>
                  <a:pt x="3187980" y="5362201"/>
                </a:lnTo>
                <a:lnTo>
                  <a:pt x="3202412" y="5365200"/>
                </a:lnTo>
                <a:lnTo>
                  <a:pt x="3203855" y="5368200"/>
                </a:lnTo>
                <a:lnTo>
                  <a:pt x="3205299" y="5369700"/>
                </a:lnTo>
                <a:lnTo>
                  <a:pt x="3209628" y="5374200"/>
                </a:lnTo>
                <a:lnTo>
                  <a:pt x="3211071" y="5378699"/>
                </a:lnTo>
                <a:lnTo>
                  <a:pt x="3202412" y="5393698"/>
                </a:lnTo>
                <a:lnTo>
                  <a:pt x="3192309" y="5407198"/>
                </a:lnTo>
                <a:lnTo>
                  <a:pt x="3176435" y="5413198"/>
                </a:lnTo>
                <a:lnTo>
                  <a:pt x="3159117" y="5414697"/>
                </a:lnTo>
                <a:lnTo>
                  <a:pt x="3153344" y="5414697"/>
                </a:lnTo>
                <a:lnTo>
                  <a:pt x="3144685" y="5416198"/>
                </a:lnTo>
                <a:lnTo>
                  <a:pt x="3138912" y="5419197"/>
                </a:lnTo>
                <a:lnTo>
                  <a:pt x="3131696" y="5422197"/>
                </a:lnTo>
                <a:lnTo>
                  <a:pt x="3127367" y="5438696"/>
                </a:lnTo>
                <a:lnTo>
                  <a:pt x="3123037" y="5438696"/>
                </a:lnTo>
                <a:lnTo>
                  <a:pt x="3121594" y="5438696"/>
                </a:lnTo>
                <a:lnTo>
                  <a:pt x="3027787" y="5422197"/>
                </a:lnTo>
                <a:lnTo>
                  <a:pt x="3013355" y="5416198"/>
                </a:lnTo>
                <a:lnTo>
                  <a:pt x="3000367" y="5408698"/>
                </a:lnTo>
                <a:lnTo>
                  <a:pt x="2987378" y="5396698"/>
                </a:lnTo>
                <a:lnTo>
                  <a:pt x="2910890" y="5318703"/>
                </a:lnTo>
                <a:lnTo>
                  <a:pt x="2896458" y="5305204"/>
                </a:lnTo>
                <a:lnTo>
                  <a:pt x="2883469" y="5288704"/>
                </a:lnTo>
                <a:lnTo>
                  <a:pt x="2871924" y="5270705"/>
                </a:lnTo>
                <a:lnTo>
                  <a:pt x="2867595" y="5264706"/>
                </a:lnTo>
                <a:lnTo>
                  <a:pt x="2861822" y="5258706"/>
                </a:lnTo>
                <a:lnTo>
                  <a:pt x="2856050" y="5252706"/>
                </a:lnTo>
                <a:lnTo>
                  <a:pt x="2847390" y="5243707"/>
                </a:lnTo>
                <a:lnTo>
                  <a:pt x="2866151" y="5248207"/>
                </a:lnTo>
                <a:lnTo>
                  <a:pt x="2879140" y="5258706"/>
                </a:lnTo>
                <a:lnTo>
                  <a:pt x="2893572" y="5267705"/>
                </a:lnTo>
                <a:lnTo>
                  <a:pt x="2905118" y="5276705"/>
                </a:lnTo>
                <a:lnTo>
                  <a:pt x="2896458" y="5254207"/>
                </a:lnTo>
                <a:lnTo>
                  <a:pt x="2883469" y="5236208"/>
                </a:lnTo>
                <a:lnTo>
                  <a:pt x="2858936" y="5207709"/>
                </a:lnTo>
                <a:lnTo>
                  <a:pt x="2832959" y="5183710"/>
                </a:lnTo>
                <a:lnTo>
                  <a:pt x="2825742" y="5176211"/>
                </a:lnTo>
                <a:lnTo>
                  <a:pt x="2819970" y="5168711"/>
                </a:lnTo>
                <a:lnTo>
                  <a:pt x="2817083" y="5161212"/>
                </a:lnTo>
                <a:lnTo>
                  <a:pt x="2811311" y="5152212"/>
                </a:lnTo>
                <a:lnTo>
                  <a:pt x="2801209" y="5141712"/>
                </a:lnTo>
                <a:lnTo>
                  <a:pt x="2792550" y="5132713"/>
                </a:lnTo>
                <a:lnTo>
                  <a:pt x="2783891" y="5123713"/>
                </a:lnTo>
                <a:lnTo>
                  <a:pt x="2769459" y="5120714"/>
                </a:lnTo>
                <a:lnTo>
                  <a:pt x="2765129" y="5110215"/>
                </a:lnTo>
                <a:lnTo>
                  <a:pt x="2756470" y="5104215"/>
                </a:lnTo>
                <a:lnTo>
                  <a:pt x="2747811" y="5095216"/>
                </a:lnTo>
                <a:lnTo>
                  <a:pt x="2740595" y="5087715"/>
                </a:lnTo>
                <a:lnTo>
                  <a:pt x="2736265" y="5081716"/>
                </a:lnTo>
                <a:lnTo>
                  <a:pt x="2730493" y="5075716"/>
                </a:lnTo>
                <a:lnTo>
                  <a:pt x="2724720" y="5075716"/>
                </a:lnTo>
                <a:lnTo>
                  <a:pt x="2717504" y="5077217"/>
                </a:lnTo>
                <a:lnTo>
                  <a:pt x="2695856" y="5050218"/>
                </a:lnTo>
                <a:lnTo>
                  <a:pt x="2674209" y="5024719"/>
                </a:lnTo>
                <a:lnTo>
                  <a:pt x="2662664" y="5014220"/>
                </a:lnTo>
                <a:lnTo>
                  <a:pt x="2652561" y="5009720"/>
                </a:lnTo>
                <a:lnTo>
                  <a:pt x="2638129" y="5014220"/>
                </a:lnTo>
                <a:lnTo>
                  <a:pt x="2565970" y="4952723"/>
                </a:lnTo>
                <a:lnTo>
                  <a:pt x="2496698" y="4897227"/>
                </a:lnTo>
                <a:lnTo>
                  <a:pt x="2310528" y="4760734"/>
                </a:lnTo>
                <a:lnTo>
                  <a:pt x="2239812" y="4711237"/>
                </a:lnTo>
                <a:lnTo>
                  <a:pt x="2169097" y="4664739"/>
                </a:lnTo>
                <a:lnTo>
                  <a:pt x="2050756" y="4591244"/>
                </a:lnTo>
                <a:lnTo>
                  <a:pt x="1904995" y="4514748"/>
                </a:lnTo>
                <a:lnTo>
                  <a:pt x="1903552" y="4513248"/>
                </a:lnTo>
                <a:lnTo>
                  <a:pt x="1902109" y="4510248"/>
                </a:lnTo>
                <a:lnTo>
                  <a:pt x="1884790" y="4498249"/>
                </a:lnTo>
                <a:lnTo>
                  <a:pt x="1863143" y="4492249"/>
                </a:lnTo>
                <a:lnTo>
                  <a:pt x="1841495" y="4492249"/>
                </a:lnTo>
                <a:lnTo>
                  <a:pt x="1841495" y="4487749"/>
                </a:lnTo>
                <a:lnTo>
                  <a:pt x="1841495" y="4484749"/>
                </a:lnTo>
                <a:lnTo>
                  <a:pt x="1838609" y="4480250"/>
                </a:lnTo>
                <a:lnTo>
                  <a:pt x="1835722" y="4478750"/>
                </a:lnTo>
                <a:lnTo>
                  <a:pt x="1831393" y="4475750"/>
                </a:lnTo>
                <a:lnTo>
                  <a:pt x="1825621" y="4475750"/>
                </a:lnTo>
                <a:lnTo>
                  <a:pt x="1821291" y="4474250"/>
                </a:lnTo>
                <a:lnTo>
                  <a:pt x="1818404" y="4469750"/>
                </a:lnTo>
                <a:lnTo>
                  <a:pt x="1814075" y="4463750"/>
                </a:lnTo>
                <a:lnTo>
                  <a:pt x="1808302" y="4457751"/>
                </a:lnTo>
                <a:lnTo>
                  <a:pt x="1802530" y="4451751"/>
                </a:lnTo>
                <a:lnTo>
                  <a:pt x="1793871" y="4447252"/>
                </a:lnTo>
                <a:lnTo>
                  <a:pt x="1786654" y="4441252"/>
                </a:lnTo>
                <a:lnTo>
                  <a:pt x="1786654" y="4442752"/>
                </a:lnTo>
                <a:lnTo>
                  <a:pt x="1782325" y="4439752"/>
                </a:lnTo>
                <a:lnTo>
                  <a:pt x="1777995" y="4436752"/>
                </a:lnTo>
                <a:lnTo>
                  <a:pt x="1772223" y="4436752"/>
                </a:lnTo>
                <a:lnTo>
                  <a:pt x="1769336" y="4436752"/>
                </a:lnTo>
                <a:lnTo>
                  <a:pt x="1765007" y="4442752"/>
                </a:lnTo>
                <a:lnTo>
                  <a:pt x="1743359" y="4421753"/>
                </a:lnTo>
                <a:lnTo>
                  <a:pt x="1717382" y="4405254"/>
                </a:lnTo>
                <a:lnTo>
                  <a:pt x="1692848" y="4388755"/>
                </a:lnTo>
                <a:lnTo>
                  <a:pt x="1676973" y="4376755"/>
                </a:lnTo>
                <a:lnTo>
                  <a:pt x="1659655" y="4366256"/>
                </a:lnTo>
                <a:lnTo>
                  <a:pt x="1655326" y="4361756"/>
                </a:lnTo>
                <a:lnTo>
                  <a:pt x="1650996" y="4360257"/>
                </a:lnTo>
                <a:lnTo>
                  <a:pt x="1648109" y="4358756"/>
                </a:lnTo>
                <a:lnTo>
                  <a:pt x="1623576" y="4349757"/>
                </a:lnTo>
                <a:lnTo>
                  <a:pt x="1604814" y="4337757"/>
                </a:lnTo>
                <a:lnTo>
                  <a:pt x="1583167" y="4324259"/>
                </a:lnTo>
                <a:lnTo>
                  <a:pt x="1561519" y="4313759"/>
                </a:lnTo>
                <a:lnTo>
                  <a:pt x="1555746" y="4309260"/>
                </a:lnTo>
                <a:lnTo>
                  <a:pt x="1551417" y="4307759"/>
                </a:lnTo>
                <a:lnTo>
                  <a:pt x="1548530" y="4303260"/>
                </a:lnTo>
                <a:lnTo>
                  <a:pt x="1545644" y="4297260"/>
                </a:lnTo>
                <a:lnTo>
                  <a:pt x="1544200" y="4291261"/>
                </a:lnTo>
                <a:lnTo>
                  <a:pt x="1539871" y="4286760"/>
                </a:lnTo>
                <a:lnTo>
                  <a:pt x="1535541" y="4282261"/>
                </a:lnTo>
                <a:lnTo>
                  <a:pt x="1532655" y="4280761"/>
                </a:lnTo>
                <a:lnTo>
                  <a:pt x="1526882" y="4279261"/>
                </a:lnTo>
                <a:lnTo>
                  <a:pt x="1518223" y="4289760"/>
                </a:lnTo>
                <a:lnTo>
                  <a:pt x="1515337" y="4285261"/>
                </a:lnTo>
                <a:lnTo>
                  <a:pt x="1508121" y="4279261"/>
                </a:lnTo>
                <a:lnTo>
                  <a:pt x="1502349" y="4273262"/>
                </a:lnTo>
                <a:lnTo>
                  <a:pt x="1500905" y="4274761"/>
                </a:lnTo>
                <a:lnTo>
                  <a:pt x="1499462" y="4276261"/>
                </a:lnTo>
                <a:lnTo>
                  <a:pt x="1496576" y="4276261"/>
                </a:lnTo>
                <a:lnTo>
                  <a:pt x="1495132" y="4279261"/>
                </a:lnTo>
                <a:lnTo>
                  <a:pt x="1490803" y="4279261"/>
                </a:lnTo>
                <a:lnTo>
                  <a:pt x="1487917" y="4274761"/>
                </a:lnTo>
                <a:lnTo>
                  <a:pt x="1483587" y="4273262"/>
                </a:lnTo>
                <a:lnTo>
                  <a:pt x="1479258" y="4268761"/>
                </a:lnTo>
                <a:lnTo>
                  <a:pt x="1473485" y="4267262"/>
                </a:lnTo>
                <a:lnTo>
                  <a:pt x="1469155" y="4262762"/>
                </a:lnTo>
                <a:lnTo>
                  <a:pt x="1466269" y="4256762"/>
                </a:lnTo>
                <a:lnTo>
                  <a:pt x="1463383" y="4250762"/>
                </a:lnTo>
                <a:lnTo>
                  <a:pt x="1461940" y="4241763"/>
                </a:lnTo>
                <a:lnTo>
                  <a:pt x="1441735" y="4238763"/>
                </a:lnTo>
                <a:lnTo>
                  <a:pt x="1430190" y="4229764"/>
                </a:lnTo>
                <a:lnTo>
                  <a:pt x="1424417" y="4213265"/>
                </a:lnTo>
                <a:lnTo>
                  <a:pt x="1427304" y="4195266"/>
                </a:lnTo>
                <a:lnTo>
                  <a:pt x="1418644" y="4193765"/>
                </a:lnTo>
                <a:lnTo>
                  <a:pt x="1414314" y="4193765"/>
                </a:lnTo>
                <a:lnTo>
                  <a:pt x="1412872" y="4193765"/>
                </a:lnTo>
                <a:lnTo>
                  <a:pt x="1411428" y="4198266"/>
                </a:lnTo>
                <a:lnTo>
                  <a:pt x="1408542" y="4201266"/>
                </a:lnTo>
                <a:lnTo>
                  <a:pt x="1407099" y="4210265"/>
                </a:lnTo>
                <a:lnTo>
                  <a:pt x="1373905" y="4192266"/>
                </a:lnTo>
                <a:lnTo>
                  <a:pt x="1339270" y="4171267"/>
                </a:lnTo>
                <a:lnTo>
                  <a:pt x="1345042" y="4169767"/>
                </a:lnTo>
                <a:lnTo>
                  <a:pt x="1347928" y="4166767"/>
                </a:lnTo>
                <a:lnTo>
                  <a:pt x="1350815" y="4165267"/>
                </a:lnTo>
                <a:lnTo>
                  <a:pt x="1352258" y="4165267"/>
                </a:lnTo>
                <a:lnTo>
                  <a:pt x="1353701" y="4160767"/>
                </a:lnTo>
                <a:lnTo>
                  <a:pt x="1353701" y="4159268"/>
                </a:lnTo>
                <a:lnTo>
                  <a:pt x="1350815" y="4154768"/>
                </a:lnTo>
                <a:lnTo>
                  <a:pt x="1346486" y="4150268"/>
                </a:lnTo>
                <a:lnTo>
                  <a:pt x="1342156" y="4148768"/>
                </a:lnTo>
                <a:lnTo>
                  <a:pt x="1320508" y="4144269"/>
                </a:lnTo>
                <a:lnTo>
                  <a:pt x="1303190" y="4132269"/>
                </a:lnTo>
                <a:lnTo>
                  <a:pt x="1291645" y="4112770"/>
                </a:lnTo>
                <a:lnTo>
                  <a:pt x="1287315" y="4108271"/>
                </a:lnTo>
                <a:lnTo>
                  <a:pt x="1284428" y="4103770"/>
                </a:lnTo>
                <a:lnTo>
                  <a:pt x="1280099" y="4100771"/>
                </a:lnTo>
                <a:lnTo>
                  <a:pt x="1257009" y="4079772"/>
                </a:lnTo>
                <a:lnTo>
                  <a:pt x="1231031" y="4057274"/>
                </a:lnTo>
                <a:lnTo>
                  <a:pt x="1239690" y="4052773"/>
                </a:lnTo>
                <a:lnTo>
                  <a:pt x="1242577" y="4049773"/>
                </a:lnTo>
                <a:lnTo>
                  <a:pt x="1246906" y="4046774"/>
                </a:lnTo>
                <a:lnTo>
                  <a:pt x="1272883" y="4067772"/>
                </a:lnTo>
                <a:lnTo>
                  <a:pt x="1295974" y="4085771"/>
                </a:lnTo>
                <a:lnTo>
                  <a:pt x="1430190" y="4175766"/>
                </a:lnTo>
                <a:lnTo>
                  <a:pt x="1440292" y="4181766"/>
                </a:lnTo>
                <a:lnTo>
                  <a:pt x="1446064" y="4181766"/>
                </a:lnTo>
                <a:lnTo>
                  <a:pt x="1454724" y="4178766"/>
                </a:lnTo>
                <a:lnTo>
                  <a:pt x="1466269" y="4171267"/>
                </a:lnTo>
                <a:lnTo>
                  <a:pt x="1467712" y="4171267"/>
                </a:lnTo>
                <a:lnTo>
                  <a:pt x="1469155" y="4172767"/>
                </a:lnTo>
                <a:lnTo>
                  <a:pt x="1472042" y="4192266"/>
                </a:lnTo>
                <a:lnTo>
                  <a:pt x="1477814" y="4201266"/>
                </a:lnTo>
                <a:lnTo>
                  <a:pt x="1489360" y="4210265"/>
                </a:lnTo>
                <a:lnTo>
                  <a:pt x="1506678" y="4216265"/>
                </a:lnTo>
                <a:lnTo>
                  <a:pt x="1526882" y="4223764"/>
                </a:lnTo>
                <a:lnTo>
                  <a:pt x="1548530" y="4234264"/>
                </a:lnTo>
                <a:lnTo>
                  <a:pt x="1588939" y="4261262"/>
                </a:lnTo>
                <a:lnTo>
                  <a:pt x="1593269" y="4264262"/>
                </a:lnTo>
                <a:lnTo>
                  <a:pt x="1596155" y="4268761"/>
                </a:lnTo>
                <a:lnTo>
                  <a:pt x="1600485" y="4274761"/>
                </a:lnTo>
                <a:lnTo>
                  <a:pt x="1609144" y="4285261"/>
                </a:lnTo>
                <a:lnTo>
                  <a:pt x="1620689" y="4291261"/>
                </a:lnTo>
                <a:lnTo>
                  <a:pt x="1633677" y="4292760"/>
                </a:lnTo>
                <a:lnTo>
                  <a:pt x="1642337" y="4292760"/>
                </a:lnTo>
                <a:lnTo>
                  <a:pt x="1648109" y="4292760"/>
                </a:lnTo>
                <a:lnTo>
                  <a:pt x="1655326" y="4295760"/>
                </a:lnTo>
                <a:lnTo>
                  <a:pt x="1662541" y="4298760"/>
                </a:lnTo>
                <a:lnTo>
                  <a:pt x="1656768" y="4307759"/>
                </a:lnTo>
                <a:lnTo>
                  <a:pt x="1650996" y="4315259"/>
                </a:lnTo>
                <a:lnTo>
                  <a:pt x="1656768" y="4321259"/>
                </a:lnTo>
                <a:lnTo>
                  <a:pt x="1717382" y="4355756"/>
                </a:lnTo>
                <a:lnTo>
                  <a:pt x="1777995" y="4390255"/>
                </a:lnTo>
                <a:lnTo>
                  <a:pt x="1802530" y="4405254"/>
                </a:lnTo>
                <a:lnTo>
                  <a:pt x="1824177" y="4418753"/>
                </a:lnTo>
                <a:lnTo>
                  <a:pt x="1847268" y="4433752"/>
                </a:lnTo>
                <a:lnTo>
                  <a:pt x="1920870" y="4475750"/>
                </a:lnTo>
                <a:lnTo>
                  <a:pt x="1990143" y="4520747"/>
                </a:lnTo>
                <a:lnTo>
                  <a:pt x="2086835" y="4579244"/>
                </a:lnTo>
                <a:lnTo>
                  <a:pt x="2183529" y="4639241"/>
                </a:lnTo>
                <a:lnTo>
                  <a:pt x="2257130" y="4688738"/>
                </a:lnTo>
                <a:lnTo>
                  <a:pt x="2329289" y="4739735"/>
                </a:lnTo>
                <a:lnTo>
                  <a:pt x="2463505" y="4835730"/>
                </a:lnTo>
                <a:lnTo>
                  <a:pt x="2547209" y="4900226"/>
                </a:lnTo>
                <a:lnTo>
                  <a:pt x="2558755" y="4910725"/>
                </a:lnTo>
                <a:lnTo>
                  <a:pt x="2571743" y="4918225"/>
                </a:lnTo>
                <a:lnTo>
                  <a:pt x="2587618" y="4931724"/>
                </a:lnTo>
                <a:lnTo>
                  <a:pt x="2603493" y="4945224"/>
                </a:lnTo>
                <a:lnTo>
                  <a:pt x="2620811" y="4961723"/>
                </a:lnTo>
                <a:lnTo>
                  <a:pt x="2641016" y="4975222"/>
                </a:lnTo>
                <a:lnTo>
                  <a:pt x="2708845" y="5036718"/>
                </a:lnTo>
                <a:lnTo>
                  <a:pt x="2723277" y="5047218"/>
                </a:lnTo>
                <a:lnTo>
                  <a:pt x="2734823" y="5057717"/>
                </a:lnTo>
                <a:lnTo>
                  <a:pt x="2801209" y="5117714"/>
                </a:lnTo>
                <a:lnTo>
                  <a:pt x="2851720" y="5156712"/>
                </a:lnTo>
                <a:lnTo>
                  <a:pt x="2857492" y="5162711"/>
                </a:lnTo>
                <a:lnTo>
                  <a:pt x="2863265" y="5164212"/>
                </a:lnTo>
                <a:lnTo>
                  <a:pt x="2869038" y="5168711"/>
                </a:lnTo>
                <a:lnTo>
                  <a:pt x="2899345" y="5176211"/>
                </a:lnTo>
                <a:lnTo>
                  <a:pt x="2919549" y="5195709"/>
                </a:lnTo>
                <a:lnTo>
                  <a:pt x="2939754" y="5218209"/>
                </a:lnTo>
                <a:lnTo>
                  <a:pt x="2946969" y="5230208"/>
                </a:lnTo>
                <a:lnTo>
                  <a:pt x="2957072" y="5242207"/>
                </a:lnTo>
                <a:lnTo>
                  <a:pt x="2968617" y="5249706"/>
                </a:lnTo>
                <a:lnTo>
                  <a:pt x="2983049" y="5255706"/>
                </a:lnTo>
                <a:lnTo>
                  <a:pt x="2987378" y="5258706"/>
                </a:lnTo>
                <a:lnTo>
                  <a:pt x="2990265" y="5260206"/>
                </a:lnTo>
                <a:lnTo>
                  <a:pt x="2993151" y="5264706"/>
                </a:lnTo>
                <a:lnTo>
                  <a:pt x="2996037" y="5266206"/>
                </a:lnTo>
                <a:lnTo>
                  <a:pt x="3000367" y="5270705"/>
                </a:lnTo>
                <a:lnTo>
                  <a:pt x="3006140" y="5272206"/>
                </a:lnTo>
                <a:lnTo>
                  <a:pt x="3013355" y="5276705"/>
                </a:lnTo>
                <a:lnTo>
                  <a:pt x="3010469" y="5264706"/>
                </a:lnTo>
                <a:lnTo>
                  <a:pt x="3000367" y="5254207"/>
                </a:lnTo>
                <a:lnTo>
                  <a:pt x="2990265" y="5246707"/>
                </a:lnTo>
                <a:lnTo>
                  <a:pt x="2983049" y="5239207"/>
                </a:lnTo>
                <a:lnTo>
                  <a:pt x="2967174" y="5221208"/>
                </a:lnTo>
                <a:lnTo>
                  <a:pt x="2951299" y="5204709"/>
                </a:lnTo>
                <a:lnTo>
                  <a:pt x="2955628" y="5201709"/>
                </a:lnTo>
                <a:lnTo>
                  <a:pt x="2974390" y="5207709"/>
                </a:lnTo>
                <a:lnTo>
                  <a:pt x="2974390" y="5195709"/>
                </a:lnTo>
                <a:lnTo>
                  <a:pt x="2968617" y="5186710"/>
                </a:lnTo>
                <a:lnTo>
                  <a:pt x="2961401" y="5180710"/>
                </a:lnTo>
                <a:lnTo>
                  <a:pt x="2957072" y="5170211"/>
                </a:lnTo>
                <a:lnTo>
                  <a:pt x="2957072" y="5158212"/>
                </a:lnTo>
                <a:lnTo>
                  <a:pt x="2945527" y="5156712"/>
                </a:lnTo>
                <a:lnTo>
                  <a:pt x="2939754" y="5152212"/>
                </a:lnTo>
                <a:lnTo>
                  <a:pt x="2935424" y="5144712"/>
                </a:lnTo>
                <a:lnTo>
                  <a:pt x="2933981" y="5134213"/>
                </a:lnTo>
                <a:lnTo>
                  <a:pt x="2932537" y="5126713"/>
                </a:lnTo>
                <a:lnTo>
                  <a:pt x="2933211" y="5126247"/>
                </a:lnTo>
                <a:lnTo>
                  <a:pt x="2933981" y="5126713"/>
                </a:lnTo>
                <a:lnTo>
                  <a:pt x="2933718" y="5125895"/>
                </a:lnTo>
                <a:lnTo>
                  <a:pt x="2941197" y="5120714"/>
                </a:lnTo>
                <a:lnTo>
                  <a:pt x="2939754" y="5117714"/>
                </a:lnTo>
                <a:lnTo>
                  <a:pt x="2938310" y="5116214"/>
                </a:lnTo>
                <a:lnTo>
                  <a:pt x="2935424" y="5113215"/>
                </a:lnTo>
                <a:lnTo>
                  <a:pt x="2932537" y="5110215"/>
                </a:lnTo>
                <a:lnTo>
                  <a:pt x="2932537" y="5117714"/>
                </a:lnTo>
                <a:lnTo>
                  <a:pt x="2932537" y="5122214"/>
                </a:lnTo>
                <a:lnTo>
                  <a:pt x="2933718" y="5125895"/>
                </a:lnTo>
                <a:lnTo>
                  <a:pt x="2933211" y="5126247"/>
                </a:lnTo>
                <a:lnTo>
                  <a:pt x="2916663" y="5116214"/>
                </a:lnTo>
                <a:lnTo>
                  <a:pt x="2902231" y="5104215"/>
                </a:lnTo>
                <a:lnTo>
                  <a:pt x="2889242" y="5087715"/>
                </a:lnTo>
                <a:lnTo>
                  <a:pt x="2874810" y="5072716"/>
                </a:lnTo>
                <a:lnTo>
                  <a:pt x="2880583" y="5066717"/>
                </a:lnTo>
                <a:lnTo>
                  <a:pt x="2884913" y="5060717"/>
                </a:lnTo>
                <a:lnTo>
                  <a:pt x="2883469" y="5057717"/>
                </a:lnTo>
                <a:lnTo>
                  <a:pt x="2879140" y="5053218"/>
                </a:lnTo>
                <a:lnTo>
                  <a:pt x="2874810" y="5048718"/>
                </a:lnTo>
                <a:lnTo>
                  <a:pt x="2871924" y="5044218"/>
                </a:lnTo>
                <a:lnTo>
                  <a:pt x="2866151" y="5042718"/>
                </a:lnTo>
                <a:lnTo>
                  <a:pt x="2858936" y="5038219"/>
                </a:lnTo>
                <a:lnTo>
                  <a:pt x="2856050" y="5035219"/>
                </a:lnTo>
                <a:lnTo>
                  <a:pt x="2854712" y="5033829"/>
                </a:lnTo>
                <a:lnTo>
                  <a:pt x="2854712" y="5035708"/>
                </a:lnTo>
                <a:lnTo>
                  <a:pt x="2853269" y="5041708"/>
                </a:lnTo>
                <a:lnTo>
                  <a:pt x="2850382" y="5046207"/>
                </a:lnTo>
                <a:lnTo>
                  <a:pt x="2847496" y="5047708"/>
                </a:lnTo>
                <a:lnTo>
                  <a:pt x="2841723" y="5047708"/>
                </a:lnTo>
                <a:lnTo>
                  <a:pt x="2833064" y="5047708"/>
                </a:lnTo>
                <a:lnTo>
                  <a:pt x="2792655" y="5038708"/>
                </a:lnTo>
                <a:lnTo>
                  <a:pt x="2755133" y="5022209"/>
                </a:lnTo>
                <a:lnTo>
                  <a:pt x="2732042" y="5011710"/>
                </a:lnTo>
                <a:lnTo>
                  <a:pt x="2706064" y="5001210"/>
                </a:lnTo>
                <a:lnTo>
                  <a:pt x="2714724" y="4998210"/>
                </a:lnTo>
                <a:lnTo>
                  <a:pt x="2723383" y="4998210"/>
                </a:lnTo>
                <a:lnTo>
                  <a:pt x="2733485" y="4998210"/>
                </a:lnTo>
                <a:lnTo>
                  <a:pt x="2743587" y="4999710"/>
                </a:lnTo>
                <a:lnTo>
                  <a:pt x="2717610" y="4981711"/>
                </a:lnTo>
                <a:lnTo>
                  <a:pt x="2693076" y="4966712"/>
                </a:lnTo>
                <a:lnTo>
                  <a:pt x="2667099" y="4953212"/>
                </a:lnTo>
                <a:lnTo>
                  <a:pt x="2644008" y="4935213"/>
                </a:lnTo>
                <a:lnTo>
                  <a:pt x="2644008" y="4932214"/>
                </a:lnTo>
                <a:lnTo>
                  <a:pt x="2644008" y="4930714"/>
                </a:lnTo>
                <a:lnTo>
                  <a:pt x="2688746" y="4930714"/>
                </a:lnTo>
                <a:lnTo>
                  <a:pt x="2693076" y="4930714"/>
                </a:lnTo>
                <a:lnTo>
                  <a:pt x="2694519" y="4935213"/>
                </a:lnTo>
                <a:lnTo>
                  <a:pt x="2710394" y="4948713"/>
                </a:lnTo>
                <a:lnTo>
                  <a:pt x="2727713" y="4959212"/>
                </a:lnTo>
                <a:lnTo>
                  <a:pt x="2747917" y="4966712"/>
                </a:lnTo>
                <a:lnTo>
                  <a:pt x="2766678" y="4972712"/>
                </a:lnTo>
                <a:lnTo>
                  <a:pt x="2786882" y="4981711"/>
                </a:lnTo>
                <a:lnTo>
                  <a:pt x="2788326" y="4981711"/>
                </a:lnTo>
                <a:lnTo>
                  <a:pt x="2790538" y="4980562"/>
                </a:lnTo>
                <a:lnTo>
                  <a:pt x="2786777" y="4973722"/>
                </a:lnTo>
                <a:lnTo>
                  <a:pt x="2781004" y="4963223"/>
                </a:lnTo>
                <a:lnTo>
                  <a:pt x="2772345" y="4955723"/>
                </a:lnTo>
                <a:lnTo>
                  <a:pt x="2759356" y="4951224"/>
                </a:lnTo>
                <a:lnTo>
                  <a:pt x="2750697" y="4945224"/>
                </a:lnTo>
                <a:lnTo>
                  <a:pt x="2737640" y="4946581"/>
                </a:lnTo>
                <a:lnTo>
                  <a:pt x="2736747" y="4944724"/>
                </a:lnTo>
                <a:lnTo>
                  <a:pt x="2737709" y="4940724"/>
                </a:lnTo>
                <a:lnTo>
                  <a:pt x="2740595" y="4934724"/>
                </a:lnTo>
                <a:lnTo>
                  <a:pt x="2737709" y="4931724"/>
                </a:lnTo>
                <a:lnTo>
                  <a:pt x="2736265" y="4927225"/>
                </a:lnTo>
                <a:lnTo>
                  <a:pt x="2730493" y="4922725"/>
                </a:lnTo>
                <a:lnTo>
                  <a:pt x="2724720" y="4916725"/>
                </a:lnTo>
                <a:lnTo>
                  <a:pt x="2723277" y="4922725"/>
                </a:lnTo>
                <a:lnTo>
                  <a:pt x="2723277" y="4927225"/>
                </a:lnTo>
                <a:lnTo>
                  <a:pt x="2724720" y="4931724"/>
                </a:lnTo>
                <a:lnTo>
                  <a:pt x="2729050" y="4933225"/>
                </a:lnTo>
                <a:lnTo>
                  <a:pt x="2730493" y="4937724"/>
                </a:lnTo>
                <a:lnTo>
                  <a:pt x="2734823" y="4939224"/>
                </a:lnTo>
                <a:lnTo>
                  <a:pt x="2736265" y="4943724"/>
                </a:lnTo>
                <a:lnTo>
                  <a:pt x="2736747" y="4944724"/>
                </a:lnTo>
                <a:lnTo>
                  <a:pt x="2736265" y="4946723"/>
                </a:lnTo>
                <a:lnTo>
                  <a:pt x="2737640" y="4946581"/>
                </a:lnTo>
                <a:lnTo>
                  <a:pt x="2737709" y="4946723"/>
                </a:lnTo>
                <a:lnTo>
                  <a:pt x="2737709" y="4953724"/>
                </a:lnTo>
                <a:lnTo>
                  <a:pt x="2731936" y="4949723"/>
                </a:lnTo>
                <a:lnTo>
                  <a:pt x="2724720" y="4945224"/>
                </a:lnTo>
                <a:lnTo>
                  <a:pt x="2651118" y="4882227"/>
                </a:lnTo>
                <a:lnTo>
                  <a:pt x="2646788" y="4877727"/>
                </a:lnTo>
                <a:lnTo>
                  <a:pt x="2641016" y="4874727"/>
                </a:lnTo>
                <a:lnTo>
                  <a:pt x="2635243" y="4871728"/>
                </a:lnTo>
                <a:lnTo>
                  <a:pt x="2626584" y="4871728"/>
                </a:lnTo>
                <a:lnTo>
                  <a:pt x="2613596" y="4868728"/>
                </a:lnTo>
                <a:lnTo>
                  <a:pt x="2602050" y="4859728"/>
                </a:lnTo>
                <a:lnTo>
                  <a:pt x="2590505" y="4849229"/>
                </a:lnTo>
                <a:lnTo>
                  <a:pt x="2577516" y="4841729"/>
                </a:lnTo>
                <a:lnTo>
                  <a:pt x="2565970" y="4834230"/>
                </a:lnTo>
                <a:lnTo>
                  <a:pt x="2552982" y="4829730"/>
                </a:lnTo>
                <a:lnTo>
                  <a:pt x="2527005" y="4819231"/>
                </a:lnTo>
                <a:lnTo>
                  <a:pt x="2503914" y="4807232"/>
                </a:lnTo>
                <a:lnTo>
                  <a:pt x="2444743" y="4772733"/>
                </a:lnTo>
                <a:lnTo>
                  <a:pt x="2387016" y="4744235"/>
                </a:lnTo>
                <a:lnTo>
                  <a:pt x="2378357" y="4739735"/>
                </a:lnTo>
                <a:lnTo>
                  <a:pt x="2371142" y="4736735"/>
                </a:lnTo>
                <a:lnTo>
                  <a:pt x="2260017" y="4666240"/>
                </a:lnTo>
                <a:lnTo>
                  <a:pt x="2239812" y="4652740"/>
                </a:lnTo>
                <a:lnTo>
                  <a:pt x="2218165" y="4639241"/>
                </a:lnTo>
                <a:lnTo>
                  <a:pt x="2183529" y="4612243"/>
                </a:lnTo>
                <a:lnTo>
                  <a:pt x="2144562" y="4589743"/>
                </a:lnTo>
                <a:lnTo>
                  <a:pt x="2130131" y="4579244"/>
                </a:lnTo>
                <a:lnTo>
                  <a:pt x="2120029" y="4567245"/>
                </a:lnTo>
                <a:lnTo>
                  <a:pt x="2108483" y="4555246"/>
                </a:lnTo>
                <a:lnTo>
                  <a:pt x="2089722" y="4538746"/>
                </a:lnTo>
                <a:lnTo>
                  <a:pt x="2072404" y="4520747"/>
                </a:lnTo>
                <a:lnTo>
                  <a:pt x="2046426" y="4496749"/>
                </a:lnTo>
                <a:lnTo>
                  <a:pt x="2020449" y="4478750"/>
                </a:lnTo>
                <a:lnTo>
                  <a:pt x="1993029" y="4459251"/>
                </a:lnTo>
                <a:lnTo>
                  <a:pt x="1965608" y="4439752"/>
                </a:lnTo>
                <a:lnTo>
                  <a:pt x="1942518" y="4415753"/>
                </a:lnTo>
                <a:lnTo>
                  <a:pt x="1925199" y="4399254"/>
                </a:lnTo>
                <a:lnTo>
                  <a:pt x="1904995" y="4387255"/>
                </a:lnTo>
                <a:lnTo>
                  <a:pt x="1887677" y="4373755"/>
                </a:lnTo>
                <a:lnTo>
                  <a:pt x="1844381" y="4343757"/>
                </a:lnTo>
                <a:lnTo>
                  <a:pt x="1838609" y="4337757"/>
                </a:lnTo>
                <a:lnTo>
                  <a:pt x="1835722" y="4331758"/>
                </a:lnTo>
                <a:lnTo>
                  <a:pt x="1831393" y="4325758"/>
                </a:lnTo>
                <a:lnTo>
                  <a:pt x="1899222" y="4364756"/>
                </a:lnTo>
                <a:lnTo>
                  <a:pt x="1968495" y="4406754"/>
                </a:lnTo>
                <a:lnTo>
                  <a:pt x="2034881" y="4447252"/>
                </a:lnTo>
                <a:lnTo>
                  <a:pt x="2039211" y="4442752"/>
                </a:lnTo>
                <a:lnTo>
                  <a:pt x="2017563" y="4408254"/>
                </a:lnTo>
                <a:lnTo>
                  <a:pt x="1993029" y="4400754"/>
                </a:lnTo>
                <a:lnTo>
                  <a:pt x="1975711" y="4387255"/>
                </a:lnTo>
                <a:lnTo>
                  <a:pt x="1965608" y="4367756"/>
                </a:lnTo>
                <a:lnTo>
                  <a:pt x="1962722" y="4370756"/>
                </a:lnTo>
                <a:lnTo>
                  <a:pt x="1958393" y="4370756"/>
                </a:lnTo>
                <a:lnTo>
                  <a:pt x="1958393" y="4372256"/>
                </a:lnTo>
                <a:lnTo>
                  <a:pt x="1919427" y="4355756"/>
                </a:lnTo>
                <a:lnTo>
                  <a:pt x="1923757" y="4354257"/>
                </a:lnTo>
                <a:lnTo>
                  <a:pt x="1929529" y="4352757"/>
                </a:lnTo>
                <a:lnTo>
                  <a:pt x="1935302" y="4349757"/>
                </a:lnTo>
                <a:lnTo>
                  <a:pt x="1942518" y="4345258"/>
                </a:lnTo>
                <a:lnTo>
                  <a:pt x="1913654" y="4321259"/>
                </a:lnTo>
                <a:lnTo>
                  <a:pt x="1881904" y="4301759"/>
                </a:lnTo>
                <a:lnTo>
                  <a:pt x="1848711" y="4286760"/>
                </a:lnTo>
                <a:lnTo>
                  <a:pt x="1848711" y="4279261"/>
                </a:lnTo>
                <a:lnTo>
                  <a:pt x="1847268" y="4274761"/>
                </a:lnTo>
                <a:lnTo>
                  <a:pt x="1842939" y="4268761"/>
                </a:lnTo>
                <a:lnTo>
                  <a:pt x="1838609" y="4267262"/>
                </a:lnTo>
                <a:lnTo>
                  <a:pt x="1832836" y="4267262"/>
                </a:lnTo>
                <a:lnTo>
                  <a:pt x="1825621" y="4267262"/>
                </a:lnTo>
                <a:lnTo>
                  <a:pt x="1819848" y="4252263"/>
                </a:lnTo>
                <a:lnTo>
                  <a:pt x="1811189" y="4238763"/>
                </a:lnTo>
                <a:lnTo>
                  <a:pt x="1818404" y="4241763"/>
                </a:lnTo>
                <a:lnTo>
                  <a:pt x="1824177" y="4244763"/>
                </a:lnTo>
                <a:lnTo>
                  <a:pt x="1829950" y="4247763"/>
                </a:lnTo>
                <a:lnTo>
                  <a:pt x="1837166" y="4252263"/>
                </a:lnTo>
                <a:lnTo>
                  <a:pt x="1824177" y="4232763"/>
                </a:lnTo>
                <a:lnTo>
                  <a:pt x="1805416" y="4223764"/>
                </a:lnTo>
                <a:lnTo>
                  <a:pt x="1808302" y="4223764"/>
                </a:lnTo>
                <a:lnTo>
                  <a:pt x="1802530" y="4217764"/>
                </a:lnTo>
                <a:lnTo>
                  <a:pt x="1796757" y="4211765"/>
                </a:lnTo>
                <a:lnTo>
                  <a:pt x="1790984" y="4205765"/>
                </a:lnTo>
                <a:lnTo>
                  <a:pt x="1741609" y="4172979"/>
                </a:lnTo>
                <a:lnTo>
                  <a:pt x="1741916" y="4172767"/>
                </a:lnTo>
                <a:lnTo>
                  <a:pt x="1739885" y="4171267"/>
                </a:lnTo>
                <a:lnTo>
                  <a:pt x="1743359" y="4171267"/>
                </a:lnTo>
                <a:lnTo>
                  <a:pt x="1747689" y="4172767"/>
                </a:lnTo>
                <a:lnTo>
                  <a:pt x="1753462" y="4172767"/>
                </a:lnTo>
                <a:lnTo>
                  <a:pt x="1727485" y="4148768"/>
                </a:lnTo>
                <a:lnTo>
                  <a:pt x="1704394" y="4129269"/>
                </a:lnTo>
                <a:lnTo>
                  <a:pt x="1717382" y="4132269"/>
                </a:lnTo>
                <a:lnTo>
                  <a:pt x="1727485" y="4141269"/>
                </a:lnTo>
                <a:lnTo>
                  <a:pt x="1741916" y="4142768"/>
                </a:lnTo>
                <a:lnTo>
                  <a:pt x="1737586" y="4136769"/>
                </a:lnTo>
                <a:lnTo>
                  <a:pt x="1733257" y="4132269"/>
                </a:lnTo>
                <a:lnTo>
                  <a:pt x="1727485" y="4126270"/>
                </a:lnTo>
                <a:lnTo>
                  <a:pt x="1661098" y="4084272"/>
                </a:lnTo>
                <a:lnTo>
                  <a:pt x="1639450" y="4073772"/>
                </a:lnTo>
                <a:lnTo>
                  <a:pt x="1618258" y="4077902"/>
                </a:lnTo>
                <a:lnTo>
                  <a:pt x="1616359" y="4075273"/>
                </a:lnTo>
                <a:lnTo>
                  <a:pt x="1614564" y="4074539"/>
                </a:lnTo>
                <a:lnTo>
                  <a:pt x="1612030" y="4069273"/>
                </a:lnTo>
                <a:lnTo>
                  <a:pt x="1609144" y="4063273"/>
                </a:lnTo>
                <a:lnTo>
                  <a:pt x="1603371" y="4057274"/>
                </a:lnTo>
                <a:lnTo>
                  <a:pt x="1596155" y="4051274"/>
                </a:lnTo>
                <a:lnTo>
                  <a:pt x="1588939" y="4049773"/>
                </a:lnTo>
                <a:lnTo>
                  <a:pt x="1587496" y="4046774"/>
                </a:lnTo>
                <a:lnTo>
                  <a:pt x="1583167" y="4046774"/>
                </a:lnTo>
                <a:lnTo>
                  <a:pt x="1581723" y="4049773"/>
                </a:lnTo>
                <a:lnTo>
                  <a:pt x="1578837" y="4051274"/>
                </a:lnTo>
                <a:lnTo>
                  <a:pt x="1577394" y="4052773"/>
                </a:lnTo>
                <a:lnTo>
                  <a:pt x="1575950" y="4058773"/>
                </a:lnTo>
                <a:lnTo>
                  <a:pt x="1614564" y="4074539"/>
                </a:lnTo>
                <a:lnTo>
                  <a:pt x="1616359" y="4078272"/>
                </a:lnTo>
                <a:lnTo>
                  <a:pt x="1618258" y="4077902"/>
                </a:lnTo>
                <a:lnTo>
                  <a:pt x="1629348" y="4093271"/>
                </a:lnTo>
                <a:lnTo>
                  <a:pt x="1649553" y="4108271"/>
                </a:lnTo>
                <a:lnTo>
                  <a:pt x="1666871" y="4120270"/>
                </a:lnTo>
                <a:lnTo>
                  <a:pt x="1687076" y="4132269"/>
                </a:lnTo>
                <a:lnTo>
                  <a:pt x="1739885" y="4171267"/>
                </a:lnTo>
                <a:lnTo>
                  <a:pt x="1739030" y="4171267"/>
                </a:lnTo>
                <a:lnTo>
                  <a:pt x="1741609" y="4172979"/>
                </a:lnTo>
                <a:lnTo>
                  <a:pt x="1737586" y="4175766"/>
                </a:lnTo>
                <a:lnTo>
                  <a:pt x="1736144" y="4177267"/>
                </a:lnTo>
                <a:lnTo>
                  <a:pt x="1736144" y="4178766"/>
                </a:lnTo>
                <a:lnTo>
                  <a:pt x="1736144" y="4181766"/>
                </a:lnTo>
                <a:lnTo>
                  <a:pt x="1739030" y="4184766"/>
                </a:lnTo>
                <a:lnTo>
                  <a:pt x="1743359" y="4189266"/>
                </a:lnTo>
                <a:lnTo>
                  <a:pt x="1697177" y="4163767"/>
                </a:lnTo>
                <a:lnTo>
                  <a:pt x="1689962" y="4159268"/>
                </a:lnTo>
                <a:lnTo>
                  <a:pt x="1684189" y="4153268"/>
                </a:lnTo>
                <a:lnTo>
                  <a:pt x="1678416" y="4147268"/>
                </a:lnTo>
                <a:lnTo>
                  <a:pt x="1672644" y="4144269"/>
                </a:lnTo>
                <a:lnTo>
                  <a:pt x="1666871" y="4147268"/>
                </a:lnTo>
                <a:lnTo>
                  <a:pt x="1662541" y="4148768"/>
                </a:lnTo>
                <a:lnTo>
                  <a:pt x="1656768" y="4153268"/>
                </a:lnTo>
                <a:lnTo>
                  <a:pt x="1653882" y="4156268"/>
                </a:lnTo>
                <a:lnTo>
                  <a:pt x="1648109" y="4160767"/>
                </a:lnTo>
                <a:lnTo>
                  <a:pt x="1639450" y="4150268"/>
                </a:lnTo>
                <a:lnTo>
                  <a:pt x="1629348" y="4142768"/>
                </a:lnTo>
                <a:lnTo>
                  <a:pt x="1622132" y="4130769"/>
                </a:lnTo>
                <a:lnTo>
                  <a:pt x="1609144" y="4132269"/>
                </a:lnTo>
                <a:lnTo>
                  <a:pt x="1596155" y="4126270"/>
                </a:lnTo>
                <a:lnTo>
                  <a:pt x="1588939" y="4114270"/>
                </a:lnTo>
                <a:lnTo>
                  <a:pt x="1575950" y="4100771"/>
                </a:lnTo>
                <a:lnTo>
                  <a:pt x="1557190" y="4093271"/>
                </a:lnTo>
                <a:lnTo>
                  <a:pt x="1539871" y="4091771"/>
                </a:lnTo>
                <a:lnTo>
                  <a:pt x="1529769" y="4091771"/>
                </a:lnTo>
                <a:lnTo>
                  <a:pt x="1522554" y="4090272"/>
                </a:lnTo>
                <a:lnTo>
                  <a:pt x="1512451" y="4085771"/>
                </a:lnTo>
                <a:lnTo>
                  <a:pt x="1508121" y="4085771"/>
                </a:lnTo>
                <a:lnTo>
                  <a:pt x="1502349" y="4081272"/>
                </a:lnTo>
                <a:lnTo>
                  <a:pt x="1496576" y="4081272"/>
                </a:lnTo>
                <a:lnTo>
                  <a:pt x="1490803" y="4079772"/>
                </a:lnTo>
                <a:lnTo>
                  <a:pt x="1485031" y="4079772"/>
                </a:lnTo>
                <a:lnTo>
                  <a:pt x="1482144" y="4078272"/>
                </a:lnTo>
                <a:lnTo>
                  <a:pt x="1479258" y="4073772"/>
                </a:lnTo>
                <a:lnTo>
                  <a:pt x="1477814" y="4069273"/>
                </a:lnTo>
                <a:lnTo>
                  <a:pt x="1474928" y="4066273"/>
                </a:lnTo>
                <a:lnTo>
                  <a:pt x="1473485" y="4057274"/>
                </a:lnTo>
                <a:lnTo>
                  <a:pt x="1477814" y="4055773"/>
                </a:lnTo>
                <a:lnTo>
                  <a:pt x="1483587" y="4051274"/>
                </a:lnTo>
                <a:lnTo>
                  <a:pt x="1490803" y="4049773"/>
                </a:lnTo>
                <a:lnTo>
                  <a:pt x="1467712" y="4031774"/>
                </a:lnTo>
                <a:lnTo>
                  <a:pt x="1446064" y="4016775"/>
                </a:lnTo>
                <a:lnTo>
                  <a:pt x="1421531" y="4004776"/>
                </a:lnTo>
                <a:lnTo>
                  <a:pt x="1414314" y="4003277"/>
                </a:lnTo>
                <a:lnTo>
                  <a:pt x="1408542" y="4000277"/>
                </a:lnTo>
                <a:lnTo>
                  <a:pt x="1402769" y="3995776"/>
                </a:lnTo>
                <a:lnTo>
                  <a:pt x="1399883" y="3992777"/>
                </a:lnTo>
                <a:lnTo>
                  <a:pt x="1396997" y="3988277"/>
                </a:lnTo>
                <a:lnTo>
                  <a:pt x="1395554" y="3982278"/>
                </a:lnTo>
                <a:lnTo>
                  <a:pt x="1395554" y="3974778"/>
                </a:lnTo>
                <a:lnTo>
                  <a:pt x="1373905" y="3970278"/>
                </a:lnTo>
                <a:lnTo>
                  <a:pt x="1356587" y="3961279"/>
                </a:lnTo>
                <a:lnTo>
                  <a:pt x="1340713" y="3949280"/>
                </a:lnTo>
                <a:lnTo>
                  <a:pt x="1323395" y="3937280"/>
                </a:lnTo>
                <a:lnTo>
                  <a:pt x="1327724" y="3932780"/>
                </a:lnTo>
                <a:lnTo>
                  <a:pt x="1330610" y="3926780"/>
                </a:lnTo>
                <a:lnTo>
                  <a:pt x="1284428" y="3901282"/>
                </a:lnTo>
                <a:lnTo>
                  <a:pt x="1281543" y="3905782"/>
                </a:lnTo>
                <a:lnTo>
                  <a:pt x="1285872" y="3913282"/>
                </a:lnTo>
                <a:lnTo>
                  <a:pt x="1281543" y="3917781"/>
                </a:lnTo>
                <a:lnTo>
                  <a:pt x="1278656" y="3919281"/>
                </a:lnTo>
                <a:lnTo>
                  <a:pt x="1274327" y="3919281"/>
                </a:lnTo>
                <a:lnTo>
                  <a:pt x="1269997" y="3919281"/>
                </a:lnTo>
                <a:lnTo>
                  <a:pt x="1268554" y="3917781"/>
                </a:lnTo>
                <a:lnTo>
                  <a:pt x="1264224" y="3914781"/>
                </a:lnTo>
                <a:lnTo>
                  <a:pt x="1259895" y="3911781"/>
                </a:lnTo>
                <a:lnTo>
                  <a:pt x="1257009" y="3905782"/>
                </a:lnTo>
                <a:lnTo>
                  <a:pt x="1258451" y="3898282"/>
                </a:lnTo>
                <a:lnTo>
                  <a:pt x="1259895" y="3892283"/>
                </a:lnTo>
                <a:lnTo>
                  <a:pt x="1259895" y="3889283"/>
                </a:lnTo>
                <a:lnTo>
                  <a:pt x="1259895" y="3886283"/>
                </a:lnTo>
                <a:lnTo>
                  <a:pt x="1258451" y="3884783"/>
                </a:lnTo>
                <a:lnTo>
                  <a:pt x="1252679" y="3884783"/>
                </a:lnTo>
                <a:lnTo>
                  <a:pt x="1257009" y="3905782"/>
                </a:lnTo>
                <a:lnTo>
                  <a:pt x="1246906" y="3911781"/>
                </a:lnTo>
                <a:lnTo>
                  <a:pt x="1236804" y="3919281"/>
                </a:lnTo>
                <a:lnTo>
                  <a:pt x="1219487" y="3908781"/>
                </a:lnTo>
                <a:lnTo>
                  <a:pt x="1203610" y="3898282"/>
                </a:lnTo>
                <a:lnTo>
                  <a:pt x="1190622" y="3884783"/>
                </a:lnTo>
                <a:lnTo>
                  <a:pt x="1168974" y="3860784"/>
                </a:lnTo>
                <a:lnTo>
                  <a:pt x="1142997" y="3839785"/>
                </a:lnTo>
                <a:lnTo>
                  <a:pt x="1141554" y="3838286"/>
                </a:lnTo>
                <a:lnTo>
                  <a:pt x="1137224" y="3838286"/>
                </a:lnTo>
                <a:lnTo>
                  <a:pt x="1135782" y="3838286"/>
                </a:lnTo>
                <a:lnTo>
                  <a:pt x="1131452" y="3838286"/>
                </a:lnTo>
                <a:lnTo>
                  <a:pt x="1125679" y="3838286"/>
                </a:lnTo>
                <a:lnTo>
                  <a:pt x="1119906" y="3835286"/>
                </a:lnTo>
                <a:lnTo>
                  <a:pt x="1115577" y="3832286"/>
                </a:lnTo>
                <a:lnTo>
                  <a:pt x="1114133" y="3827786"/>
                </a:lnTo>
                <a:lnTo>
                  <a:pt x="1114133" y="3820287"/>
                </a:lnTo>
                <a:lnTo>
                  <a:pt x="1114133" y="3817287"/>
                </a:lnTo>
                <a:lnTo>
                  <a:pt x="1114133" y="3815787"/>
                </a:lnTo>
                <a:lnTo>
                  <a:pt x="1102588" y="3803787"/>
                </a:lnTo>
                <a:lnTo>
                  <a:pt x="1093930" y="3787289"/>
                </a:lnTo>
                <a:lnTo>
                  <a:pt x="1086714" y="3772289"/>
                </a:lnTo>
                <a:lnTo>
                  <a:pt x="1076611" y="3758790"/>
                </a:lnTo>
                <a:lnTo>
                  <a:pt x="1063623" y="3751291"/>
                </a:lnTo>
                <a:lnTo>
                  <a:pt x="1057850" y="3746790"/>
                </a:lnTo>
                <a:lnTo>
                  <a:pt x="1054964" y="3742291"/>
                </a:lnTo>
                <a:lnTo>
                  <a:pt x="1052077" y="3736291"/>
                </a:lnTo>
                <a:lnTo>
                  <a:pt x="1076611" y="3748291"/>
                </a:lnTo>
                <a:lnTo>
                  <a:pt x="1099702" y="3760290"/>
                </a:lnTo>
                <a:lnTo>
                  <a:pt x="1124236" y="3770789"/>
                </a:lnTo>
                <a:lnTo>
                  <a:pt x="1151657" y="3775289"/>
                </a:lnTo>
                <a:lnTo>
                  <a:pt x="1138668" y="3757290"/>
                </a:lnTo>
                <a:lnTo>
                  <a:pt x="1125679" y="3740791"/>
                </a:lnTo>
                <a:lnTo>
                  <a:pt x="1105474" y="3731791"/>
                </a:lnTo>
                <a:lnTo>
                  <a:pt x="1098259" y="3728791"/>
                </a:lnTo>
                <a:lnTo>
                  <a:pt x="1091043" y="3722792"/>
                </a:lnTo>
                <a:lnTo>
                  <a:pt x="1082384" y="3718292"/>
                </a:lnTo>
                <a:lnTo>
                  <a:pt x="1049191" y="3706293"/>
                </a:lnTo>
                <a:lnTo>
                  <a:pt x="1044861" y="3703293"/>
                </a:lnTo>
                <a:lnTo>
                  <a:pt x="1041975" y="3701793"/>
                </a:lnTo>
                <a:lnTo>
                  <a:pt x="1037646" y="3700293"/>
                </a:lnTo>
                <a:lnTo>
                  <a:pt x="1033316" y="3697294"/>
                </a:lnTo>
                <a:lnTo>
                  <a:pt x="1031873" y="3694294"/>
                </a:lnTo>
                <a:lnTo>
                  <a:pt x="1030429" y="3688294"/>
                </a:lnTo>
                <a:lnTo>
                  <a:pt x="1030429" y="3685294"/>
                </a:lnTo>
                <a:lnTo>
                  <a:pt x="1027543" y="3682294"/>
                </a:lnTo>
                <a:lnTo>
                  <a:pt x="1003009" y="3668795"/>
                </a:lnTo>
                <a:lnTo>
                  <a:pt x="975588" y="3659795"/>
                </a:lnTo>
                <a:lnTo>
                  <a:pt x="984247" y="3673295"/>
                </a:lnTo>
                <a:lnTo>
                  <a:pt x="971259" y="3677794"/>
                </a:lnTo>
                <a:lnTo>
                  <a:pt x="958270" y="3677794"/>
                </a:lnTo>
                <a:lnTo>
                  <a:pt x="943839" y="3671795"/>
                </a:lnTo>
                <a:lnTo>
                  <a:pt x="926520" y="3662795"/>
                </a:lnTo>
                <a:lnTo>
                  <a:pt x="930850" y="3659795"/>
                </a:lnTo>
                <a:lnTo>
                  <a:pt x="936623" y="3656795"/>
                </a:lnTo>
                <a:lnTo>
                  <a:pt x="939509" y="3656795"/>
                </a:lnTo>
                <a:lnTo>
                  <a:pt x="945282" y="3659795"/>
                </a:lnTo>
                <a:lnTo>
                  <a:pt x="949611" y="3659795"/>
                </a:lnTo>
                <a:lnTo>
                  <a:pt x="955384" y="3659795"/>
                </a:lnTo>
                <a:lnTo>
                  <a:pt x="958270" y="3653796"/>
                </a:lnTo>
                <a:lnTo>
                  <a:pt x="959714" y="3644796"/>
                </a:lnTo>
                <a:lnTo>
                  <a:pt x="961157" y="3637297"/>
                </a:lnTo>
                <a:lnTo>
                  <a:pt x="939509" y="3616298"/>
                </a:lnTo>
                <a:lnTo>
                  <a:pt x="939509" y="3614798"/>
                </a:lnTo>
                <a:lnTo>
                  <a:pt x="951055" y="3614798"/>
                </a:lnTo>
                <a:lnTo>
                  <a:pt x="964043" y="3616298"/>
                </a:lnTo>
                <a:lnTo>
                  <a:pt x="961157" y="3608798"/>
                </a:lnTo>
                <a:lnTo>
                  <a:pt x="958270" y="3602798"/>
                </a:lnTo>
                <a:lnTo>
                  <a:pt x="951055" y="3598299"/>
                </a:lnTo>
                <a:lnTo>
                  <a:pt x="948169" y="3593799"/>
                </a:lnTo>
                <a:lnTo>
                  <a:pt x="900543" y="3559301"/>
                </a:lnTo>
                <a:lnTo>
                  <a:pt x="854361" y="3527803"/>
                </a:lnTo>
                <a:lnTo>
                  <a:pt x="828384" y="3508304"/>
                </a:lnTo>
                <a:lnTo>
                  <a:pt x="802407" y="3488805"/>
                </a:lnTo>
                <a:lnTo>
                  <a:pt x="811066" y="3485805"/>
                </a:lnTo>
                <a:lnTo>
                  <a:pt x="816839" y="3484306"/>
                </a:lnTo>
                <a:lnTo>
                  <a:pt x="824055" y="3479805"/>
                </a:lnTo>
                <a:lnTo>
                  <a:pt x="809623" y="3470806"/>
                </a:lnTo>
                <a:lnTo>
                  <a:pt x="793748" y="3460307"/>
                </a:lnTo>
                <a:lnTo>
                  <a:pt x="777874" y="3448308"/>
                </a:lnTo>
                <a:lnTo>
                  <a:pt x="767771" y="3431808"/>
                </a:lnTo>
                <a:lnTo>
                  <a:pt x="776430" y="3433308"/>
                </a:lnTo>
                <a:lnTo>
                  <a:pt x="783646" y="3437808"/>
                </a:lnTo>
                <a:lnTo>
                  <a:pt x="789419" y="3442308"/>
                </a:lnTo>
                <a:lnTo>
                  <a:pt x="829828" y="3476806"/>
                </a:lnTo>
                <a:lnTo>
                  <a:pt x="839930" y="3484306"/>
                </a:lnTo>
                <a:lnTo>
                  <a:pt x="845702" y="3488805"/>
                </a:lnTo>
                <a:lnTo>
                  <a:pt x="854361" y="3485805"/>
                </a:lnTo>
                <a:lnTo>
                  <a:pt x="865907" y="3478306"/>
                </a:lnTo>
                <a:lnTo>
                  <a:pt x="867351" y="3482805"/>
                </a:lnTo>
                <a:lnTo>
                  <a:pt x="870237" y="3485805"/>
                </a:lnTo>
                <a:lnTo>
                  <a:pt x="871680" y="3490305"/>
                </a:lnTo>
                <a:lnTo>
                  <a:pt x="873123" y="3493305"/>
                </a:lnTo>
                <a:lnTo>
                  <a:pt x="873123" y="3496305"/>
                </a:lnTo>
                <a:lnTo>
                  <a:pt x="871680" y="3500804"/>
                </a:lnTo>
                <a:lnTo>
                  <a:pt x="871680" y="3505304"/>
                </a:lnTo>
                <a:lnTo>
                  <a:pt x="871680" y="3508304"/>
                </a:lnTo>
                <a:lnTo>
                  <a:pt x="873123" y="3511304"/>
                </a:lnTo>
                <a:lnTo>
                  <a:pt x="877452" y="3512804"/>
                </a:lnTo>
                <a:lnTo>
                  <a:pt x="878896" y="3514304"/>
                </a:lnTo>
                <a:lnTo>
                  <a:pt x="883225" y="3517304"/>
                </a:lnTo>
                <a:lnTo>
                  <a:pt x="887555" y="3518803"/>
                </a:lnTo>
                <a:lnTo>
                  <a:pt x="887555" y="3511304"/>
                </a:lnTo>
                <a:lnTo>
                  <a:pt x="884669" y="3505304"/>
                </a:lnTo>
                <a:lnTo>
                  <a:pt x="884669" y="3499305"/>
                </a:lnTo>
                <a:lnTo>
                  <a:pt x="890441" y="3499305"/>
                </a:lnTo>
                <a:lnTo>
                  <a:pt x="893328" y="3500804"/>
                </a:lnTo>
                <a:lnTo>
                  <a:pt x="894770" y="3502305"/>
                </a:lnTo>
                <a:lnTo>
                  <a:pt x="897657" y="3506804"/>
                </a:lnTo>
                <a:lnTo>
                  <a:pt x="897657" y="3508304"/>
                </a:lnTo>
                <a:lnTo>
                  <a:pt x="899100" y="3512804"/>
                </a:lnTo>
                <a:lnTo>
                  <a:pt x="899100" y="3517304"/>
                </a:lnTo>
                <a:lnTo>
                  <a:pt x="900543" y="3518803"/>
                </a:lnTo>
                <a:lnTo>
                  <a:pt x="906316" y="3524803"/>
                </a:lnTo>
                <a:lnTo>
                  <a:pt x="912089" y="3530803"/>
                </a:lnTo>
                <a:lnTo>
                  <a:pt x="922191" y="3536802"/>
                </a:lnTo>
                <a:lnTo>
                  <a:pt x="922191" y="3529303"/>
                </a:lnTo>
                <a:lnTo>
                  <a:pt x="923634" y="3523303"/>
                </a:lnTo>
                <a:lnTo>
                  <a:pt x="923634" y="3518803"/>
                </a:lnTo>
                <a:lnTo>
                  <a:pt x="932293" y="3517304"/>
                </a:lnTo>
                <a:lnTo>
                  <a:pt x="942396" y="3514304"/>
                </a:lnTo>
                <a:lnTo>
                  <a:pt x="951055" y="3512804"/>
                </a:lnTo>
                <a:lnTo>
                  <a:pt x="942396" y="3506804"/>
                </a:lnTo>
                <a:lnTo>
                  <a:pt x="933737" y="3500804"/>
                </a:lnTo>
                <a:lnTo>
                  <a:pt x="926520" y="3496305"/>
                </a:lnTo>
                <a:lnTo>
                  <a:pt x="922191" y="3499305"/>
                </a:lnTo>
                <a:lnTo>
                  <a:pt x="920748" y="3502305"/>
                </a:lnTo>
                <a:lnTo>
                  <a:pt x="917861" y="3505304"/>
                </a:lnTo>
                <a:lnTo>
                  <a:pt x="906316" y="3494805"/>
                </a:lnTo>
                <a:lnTo>
                  <a:pt x="894770" y="3484306"/>
                </a:lnTo>
                <a:lnTo>
                  <a:pt x="890441" y="3479805"/>
                </a:lnTo>
                <a:lnTo>
                  <a:pt x="884669" y="3478306"/>
                </a:lnTo>
                <a:lnTo>
                  <a:pt x="881782" y="3473806"/>
                </a:lnTo>
                <a:lnTo>
                  <a:pt x="877452" y="3470806"/>
                </a:lnTo>
                <a:lnTo>
                  <a:pt x="871680" y="3460307"/>
                </a:lnTo>
                <a:lnTo>
                  <a:pt x="865907" y="3454307"/>
                </a:lnTo>
                <a:lnTo>
                  <a:pt x="857248" y="3448308"/>
                </a:lnTo>
                <a:lnTo>
                  <a:pt x="848589" y="3442308"/>
                </a:lnTo>
                <a:lnTo>
                  <a:pt x="824055" y="3425808"/>
                </a:lnTo>
                <a:lnTo>
                  <a:pt x="802407" y="3404810"/>
                </a:lnTo>
                <a:lnTo>
                  <a:pt x="789419" y="3392810"/>
                </a:lnTo>
                <a:lnTo>
                  <a:pt x="773544" y="3385311"/>
                </a:lnTo>
                <a:lnTo>
                  <a:pt x="756225" y="3376312"/>
                </a:lnTo>
                <a:lnTo>
                  <a:pt x="754783" y="3379311"/>
                </a:lnTo>
                <a:lnTo>
                  <a:pt x="767771" y="3392810"/>
                </a:lnTo>
                <a:lnTo>
                  <a:pt x="773544" y="3398810"/>
                </a:lnTo>
                <a:lnTo>
                  <a:pt x="782203" y="3404810"/>
                </a:lnTo>
                <a:lnTo>
                  <a:pt x="777874" y="3413809"/>
                </a:lnTo>
                <a:lnTo>
                  <a:pt x="773544" y="3422809"/>
                </a:lnTo>
                <a:lnTo>
                  <a:pt x="760555" y="3415309"/>
                </a:lnTo>
                <a:lnTo>
                  <a:pt x="746124" y="3404810"/>
                </a:lnTo>
                <a:lnTo>
                  <a:pt x="730248" y="3398810"/>
                </a:lnTo>
                <a:lnTo>
                  <a:pt x="715816" y="3401810"/>
                </a:lnTo>
                <a:lnTo>
                  <a:pt x="662419" y="3362812"/>
                </a:lnTo>
                <a:lnTo>
                  <a:pt x="609021" y="3325314"/>
                </a:lnTo>
                <a:lnTo>
                  <a:pt x="606135" y="3325314"/>
                </a:lnTo>
                <a:lnTo>
                  <a:pt x="601806" y="3323814"/>
                </a:lnTo>
                <a:lnTo>
                  <a:pt x="596033" y="3323814"/>
                </a:lnTo>
                <a:lnTo>
                  <a:pt x="587374" y="3323814"/>
                </a:lnTo>
                <a:lnTo>
                  <a:pt x="617680" y="3352313"/>
                </a:lnTo>
                <a:lnTo>
                  <a:pt x="645101" y="3379311"/>
                </a:lnTo>
                <a:lnTo>
                  <a:pt x="646544" y="3380811"/>
                </a:lnTo>
                <a:lnTo>
                  <a:pt x="650874" y="3382311"/>
                </a:lnTo>
                <a:lnTo>
                  <a:pt x="652317" y="3385311"/>
                </a:lnTo>
                <a:lnTo>
                  <a:pt x="656647" y="3401810"/>
                </a:lnTo>
                <a:lnTo>
                  <a:pt x="663862" y="3410809"/>
                </a:lnTo>
                <a:lnTo>
                  <a:pt x="673965" y="3421309"/>
                </a:lnTo>
                <a:lnTo>
                  <a:pt x="685510" y="3431808"/>
                </a:lnTo>
                <a:lnTo>
                  <a:pt x="694169" y="3443807"/>
                </a:lnTo>
                <a:lnTo>
                  <a:pt x="695612" y="3436308"/>
                </a:lnTo>
                <a:lnTo>
                  <a:pt x="699942" y="3427309"/>
                </a:lnTo>
                <a:lnTo>
                  <a:pt x="711487" y="3442308"/>
                </a:lnTo>
                <a:lnTo>
                  <a:pt x="721589" y="3454307"/>
                </a:lnTo>
                <a:lnTo>
                  <a:pt x="717260" y="3455807"/>
                </a:lnTo>
                <a:lnTo>
                  <a:pt x="712930" y="3455807"/>
                </a:lnTo>
                <a:lnTo>
                  <a:pt x="708601" y="3458807"/>
                </a:lnTo>
                <a:lnTo>
                  <a:pt x="707157" y="3461806"/>
                </a:lnTo>
                <a:lnTo>
                  <a:pt x="705715" y="3464806"/>
                </a:lnTo>
                <a:lnTo>
                  <a:pt x="702828" y="3470806"/>
                </a:lnTo>
                <a:lnTo>
                  <a:pt x="669635" y="3439308"/>
                </a:lnTo>
                <a:lnTo>
                  <a:pt x="624897" y="3395810"/>
                </a:lnTo>
                <a:lnTo>
                  <a:pt x="617680" y="3386811"/>
                </a:lnTo>
                <a:lnTo>
                  <a:pt x="611908" y="3379311"/>
                </a:lnTo>
                <a:lnTo>
                  <a:pt x="603249" y="3368812"/>
                </a:lnTo>
                <a:lnTo>
                  <a:pt x="601806" y="3367312"/>
                </a:lnTo>
                <a:lnTo>
                  <a:pt x="600362" y="3364312"/>
                </a:lnTo>
                <a:lnTo>
                  <a:pt x="597476" y="3362812"/>
                </a:lnTo>
                <a:lnTo>
                  <a:pt x="591703" y="3358313"/>
                </a:lnTo>
                <a:lnTo>
                  <a:pt x="585930" y="3353812"/>
                </a:lnTo>
                <a:lnTo>
                  <a:pt x="581601" y="3350813"/>
                </a:lnTo>
                <a:lnTo>
                  <a:pt x="578715" y="3344813"/>
                </a:lnTo>
                <a:lnTo>
                  <a:pt x="578715" y="3335813"/>
                </a:lnTo>
                <a:lnTo>
                  <a:pt x="575829" y="3332814"/>
                </a:lnTo>
                <a:lnTo>
                  <a:pt x="572942" y="3329814"/>
                </a:lnTo>
                <a:lnTo>
                  <a:pt x="570056" y="3325314"/>
                </a:lnTo>
                <a:lnTo>
                  <a:pt x="567170" y="3323814"/>
                </a:lnTo>
                <a:lnTo>
                  <a:pt x="564283" y="3323814"/>
                </a:lnTo>
                <a:lnTo>
                  <a:pt x="548408" y="3325314"/>
                </a:lnTo>
                <a:lnTo>
                  <a:pt x="536862" y="3322315"/>
                </a:lnTo>
                <a:lnTo>
                  <a:pt x="525317" y="3311815"/>
                </a:lnTo>
                <a:lnTo>
                  <a:pt x="515215" y="3304316"/>
                </a:lnTo>
                <a:lnTo>
                  <a:pt x="470476" y="3271318"/>
                </a:lnTo>
                <a:lnTo>
                  <a:pt x="424295" y="3238319"/>
                </a:lnTo>
                <a:lnTo>
                  <a:pt x="430067" y="3236819"/>
                </a:lnTo>
                <a:lnTo>
                  <a:pt x="432954" y="3236819"/>
                </a:lnTo>
                <a:lnTo>
                  <a:pt x="440170" y="3236819"/>
                </a:lnTo>
                <a:lnTo>
                  <a:pt x="441613" y="3224820"/>
                </a:lnTo>
                <a:lnTo>
                  <a:pt x="437284" y="3212820"/>
                </a:lnTo>
                <a:lnTo>
                  <a:pt x="431511" y="3203821"/>
                </a:lnTo>
                <a:lnTo>
                  <a:pt x="382443" y="3145325"/>
                </a:lnTo>
                <a:lnTo>
                  <a:pt x="376670" y="3136325"/>
                </a:lnTo>
                <a:lnTo>
                  <a:pt x="369454" y="3128825"/>
                </a:lnTo>
                <a:lnTo>
                  <a:pt x="360795" y="3124326"/>
                </a:lnTo>
                <a:lnTo>
                  <a:pt x="355022" y="3118326"/>
                </a:lnTo>
                <a:lnTo>
                  <a:pt x="347807" y="3112326"/>
                </a:lnTo>
                <a:lnTo>
                  <a:pt x="336261" y="3095827"/>
                </a:lnTo>
                <a:lnTo>
                  <a:pt x="321829" y="3080828"/>
                </a:lnTo>
                <a:lnTo>
                  <a:pt x="327602" y="3077828"/>
                </a:lnTo>
                <a:lnTo>
                  <a:pt x="333375" y="3076329"/>
                </a:lnTo>
                <a:lnTo>
                  <a:pt x="339147" y="3076329"/>
                </a:lnTo>
                <a:lnTo>
                  <a:pt x="346363" y="3077828"/>
                </a:lnTo>
                <a:lnTo>
                  <a:pt x="352136" y="3083828"/>
                </a:lnTo>
                <a:lnTo>
                  <a:pt x="380999" y="3115326"/>
                </a:lnTo>
                <a:lnTo>
                  <a:pt x="414193" y="3143824"/>
                </a:lnTo>
                <a:lnTo>
                  <a:pt x="415635" y="3133325"/>
                </a:lnTo>
                <a:lnTo>
                  <a:pt x="414193" y="3124326"/>
                </a:lnTo>
                <a:lnTo>
                  <a:pt x="408420" y="3118326"/>
                </a:lnTo>
                <a:lnTo>
                  <a:pt x="404090" y="3112326"/>
                </a:lnTo>
                <a:lnTo>
                  <a:pt x="402647" y="3106327"/>
                </a:lnTo>
                <a:lnTo>
                  <a:pt x="412749" y="3112326"/>
                </a:lnTo>
                <a:lnTo>
                  <a:pt x="424295" y="3116826"/>
                </a:lnTo>
                <a:lnTo>
                  <a:pt x="435840" y="3106327"/>
                </a:lnTo>
                <a:lnTo>
                  <a:pt x="447385" y="3116826"/>
                </a:lnTo>
                <a:lnTo>
                  <a:pt x="454602" y="3122825"/>
                </a:lnTo>
                <a:lnTo>
                  <a:pt x="460374" y="3122825"/>
                </a:lnTo>
                <a:lnTo>
                  <a:pt x="469033" y="3116826"/>
                </a:lnTo>
                <a:lnTo>
                  <a:pt x="476249" y="3106327"/>
                </a:lnTo>
                <a:lnTo>
                  <a:pt x="490681" y="3116826"/>
                </a:lnTo>
                <a:lnTo>
                  <a:pt x="503670" y="3127326"/>
                </a:lnTo>
                <a:lnTo>
                  <a:pt x="520988" y="3130325"/>
                </a:lnTo>
                <a:lnTo>
                  <a:pt x="541192" y="3128825"/>
                </a:lnTo>
                <a:lnTo>
                  <a:pt x="539749" y="3134825"/>
                </a:lnTo>
                <a:lnTo>
                  <a:pt x="539749" y="3140824"/>
                </a:lnTo>
                <a:lnTo>
                  <a:pt x="536862" y="3146824"/>
                </a:lnTo>
                <a:lnTo>
                  <a:pt x="572942" y="3172323"/>
                </a:lnTo>
                <a:lnTo>
                  <a:pt x="607579" y="3199322"/>
                </a:lnTo>
                <a:lnTo>
                  <a:pt x="645101" y="3221820"/>
                </a:lnTo>
                <a:lnTo>
                  <a:pt x="688396" y="3247319"/>
                </a:lnTo>
                <a:lnTo>
                  <a:pt x="694169" y="3250319"/>
                </a:lnTo>
                <a:lnTo>
                  <a:pt x="699942" y="3250319"/>
                </a:lnTo>
                <a:lnTo>
                  <a:pt x="705715" y="3248818"/>
                </a:lnTo>
                <a:lnTo>
                  <a:pt x="708240" y="3243569"/>
                </a:lnTo>
                <a:lnTo>
                  <a:pt x="708601" y="3244319"/>
                </a:lnTo>
                <a:lnTo>
                  <a:pt x="710333" y="3245519"/>
                </a:lnTo>
                <a:lnTo>
                  <a:pt x="711487" y="3247319"/>
                </a:lnTo>
                <a:lnTo>
                  <a:pt x="711487" y="3248818"/>
                </a:lnTo>
                <a:lnTo>
                  <a:pt x="712930" y="3250319"/>
                </a:lnTo>
                <a:lnTo>
                  <a:pt x="715816" y="3253319"/>
                </a:lnTo>
                <a:lnTo>
                  <a:pt x="717260" y="3253319"/>
                </a:lnTo>
                <a:lnTo>
                  <a:pt x="721589" y="3253319"/>
                </a:lnTo>
                <a:lnTo>
                  <a:pt x="710333" y="3245519"/>
                </a:lnTo>
                <a:lnTo>
                  <a:pt x="708601" y="3242819"/>
                </a:lnTo>
                <a:lnTo>
                  <a:pt x="708240" y="3243569"/>
                </a:lnTo>
                <a:lnTo>
                  <a:pt x="707157" y="3241319"/>
                </a:lnTo>
                <a:lnTo>
                  <a:pt x="705715" y="3236819"/>
                </a:lnTo>
                <a:lnTo>
                  <a:pt x="702828" y="3235320"/>
                </a:lnTo>
                <a:lnTo>
                  <a:pt x="701385" y="3235320"/>
                </a:lnTo>
                <a:lnTo>
                  <a:pt x="689839" y="3235320"/>
                </a:lnTo>
                <a:lnTo>
                  <a:pt x="682624" y="3230819"/>
                </a:lnTo>
                <a:lnTo>
                  <a:pt x="673965" y="3224820"/>
                </a:lnTo>
                <a:lnTo>
                  <a:pt x="663862" y="3218820"/>
                </a:lnTo>
                <a:lnTo>
                  <a:pt x="645101" y="3202321"/>
                </a:lnTo>
                <a:lnTo>
                  <a:pt x="623453" y="3185822"/>
                </a:lnTo>
                <a:lnTo>
                  <a:pt x="611908" y="3178323"/>
                </a:lnTo>
                <a:lnTo>
                  <a:pt x="597476" y="3169323"/>
                </a:lnTo>
                <a:lnTo>
                  <a:pt x="591703" y="3164823"/>
                </a:lnTo>
                <a:lnTo>
                  <a:pt x="585930" y="3161823"/>
                </a:lnTo>
                <a:lnTo>
                  <a:pt x="580158" y="3155823"/>
                </a:lnTo>
                <a:lnTo>
                  <a:pt x="575829" y="3149824"/>
                </a:lnTo>
                <a:lnTo>
                  <a:pt x="574385" y="3139325"/>
                </a:lnTo>
                <a:lnTo>
                  <a:pt x="603249" y="3149824"/>
                </a:lnTo>
                <a:lnTo>
                  <a:pt x="630669" y="3161823"/>
                </a:lnTo>
                <a:lnTo>
                  <a:pt x="656647" y="3175323"/>
                </a:lnTo>
                <a:lnTo>
                  <a:pt x="685510" y="3187322"/>
                </a:lnTo>
                <a:lnTo>
                  <a:pt x="687638" y="3182345"/>
                </a:lnTo>
                <a:lnTo>
                  <a:pt x="678400" y="3181812"/>
                </a:lnTo>
                <a:lnTo>
                  <a:pt x="675514" y="3172812"/>
                </a:lnTo>
                <a:lnTo>
                  <a:pt x="672627" y="3166813"/>
                </a:lnTo>
                <a:lnTo>
                  <a:pt x="672627" y="3159313"/>
                </a:lnTo>
                <a:lnTo>
                  <a:pt x="675514" y="3154813"/>
                </a:lnTo>
                <a:lnTo>
                  <a:pt x="676957" y="3153313"/>
                </a:lnTo>
                <a:lnTo>
                  <a:pt x="682729" y="3153313"/>
                </a:lnTo>
                <a:lnTo>
                  <a:pt x="687059" y="3153313"/>
                </a:lnTo>
                <a:lnTo>
                  <a:pt x="692832" y="3154813"/>
                </a:lnTo>
                <a:lnTo>
                  <a:pt x="697162" y="3156313"/>
                </a:lnTo>
                <a:lnTo>
                  <a:pt x="702935" y="3159313"/>
                </a:lnTo>
                <a:lnTo>
                  <a:pt x="708707" y="3160813"/>
                </a:lnTo>
                <a:lnTo>
                  <a:pt x="714480" y="3162313"/>
                </a:lnTo>
                <a:lnTo>
                  <a:pt x="720253" y="3165312"/>
                </a:lnTo>
                <a:lnTo>
                  <a:pt x="720381" y="3165312"/>
                </a:lnTo>
                <a:lnTo>
                  <a:pt x="717260" y="3158823"/>
                </a:lnTo>
                <a:lnTo>
                  <a:pt x="702828" y="3146824"/>
                </a:lnTo>
                <a:lnTo>
                  <a:pt x="697056" y="3143824"/>
                </a:lnTo>
                <a:lnTo>
                  <a:pt x="694169" y="3136325"/>
                </a:lnTo>
                <a:lnTo>
                  <a:pt x="688396" y="3133325"/>
                </a:lnTo>
                <a:lnTo>
                  <a:pt x="663862" y="3121326"/>
                </a:lnTo>
                <a:lnTo>
                  <a:pt x="642215" y="3101827"/>
                </a:lnTo>
                <a:lnTo>
                  <a:pt x="622010" y="3086828"/>
                </a:lnTo>
                <a:lnTo>
                  <a:pt x="600362" y="3070329"/>
                </a:lnTo>
                <a:lnTo>
                  <a:pt x="587374" y="3055330"/>
                </a:lnTo>
                <a:lnTo>
                  <a:pt x="574385" y="3043331"/>
                </a:lnTo>
                <a:lnTo>
                  <a:pt x="558510" y="3035830"/>
                </a:lnTo>
                <a:lnTo>
                  <a:pt x="542635" y="3025331"/>
                </a:lnTo>
                <a:lnTo>
                  <a:pt x="539749" y="3023831"/>
                </a:lnTo>
                <a:lnTo>
                  <a:pt x="536862" y="3019332"/>
                </a:lnTo>
                <a:lnTo>
                  <a:pt x="533976" y="3013332"/>
                </a:lnTo>
                <a:lnTo>
                  <a:pt x="529647" y="3011832"/>
                </a:lnTo>
                <a:lnTo>
                  <a:pt x="525317" y="3007332"/>
                </a:lnTo>
                <a:lnTo>
                  <a:pt x="520988" y="3001333"/>
                </a:lnTo>
                <a:lnTo>
                  <a:pt x="520988" y="3014831"/>
                </a:lnTo>
                <a:lnTo>
                  <a:pt x="476249" y="2998333"/>
                </a:lnTo>
                <a:lnTo>
                  <a:pt x="469033" y="2995333"/>
                </a:lnTo>
                <a:lnTo>
                  <a:pt x="458931" y="2989333"/>
                </a:lnTo>
                <a:lnTo>
                  <a:pt x="448829" y="2986334"/>
                </a:lnTo>
                <a:lnTo>
                  <a:pt x="437284" y="2992333"/>
                </a:lnTo>
                <a:lnTo>
                  <a:pt x="437284" y="2986334"/>
                </a:lnTo>
                <a:lnTo>
                  <a:pt x="437284" y="2983334"/>
                </a:lnTo>
                <a:lnTo>
                  <a:pt x="440170" y="2978833"/>
                </a:lnTo>
                <a:lnTo>
                  <a:pt x="443056" y="2974334"/>
                </a:lnTo>
                <a:lnTo>
                  <a:pt x="447385" y="2972834"/>
                </a:lnTo>
                <a:lnTo>
                  <a:pt x="451715" y="2972834"/>
                </a:lnTo>
                <a:lnTo>
                  <a:pt x="457488" y="2969834"/>
                </a:lnTo>
                <a:lnTo>
                  <a:pt x="425738" y="2954835"/>
                </a:lnTo>
                <a:lnTo>
                  <a:pt x="424295" y="2951835"/>
                </a:lnTo>
                <a:lnTo>
                  <a:pt x="419966" y="2951835"/>
                </a:lnTo>
                <a:lnTo>
                  <a:pt x="418522" y="2950335"/>
                </a:lnTo>
                <a:lnTo>
                  <a:pt x="399761" y="2939836"/>
                </a:lnTo>
                <a:lnTo>
                  <a:pt x="380999" y="2933836"/>
                </a:lnTo>
                <a:lnTo>
                  <a:pt x="360795" y="2933836"/>
                </a:lnTo>
                <a:lnTo>
                  <a:pt x="342034" y="2932336"/>
                </a:lnTo>
                <a:lnTo>
                  <a:pt x="343477" y="2932336"/>
                </a:lnTo>
                <a:lnTo>
                  <a:pt x="336261" y="2921837"/>
                </a:lnTo>
                <a:lnTo>
                  <a:pt x="330488" y="2911338"/>
                </a:lnTo>
                <a:lnTo>
                  <a:pt x="326158" y="2899338"/>
                </a:lnTo>
                <a:lnTo>
                  <a:pt x="326158" y="2893339"/>
                </a:lnTo>
                <a:lnTo>
                  <a:pt x="320386" y="2888838"/>
                </a:lnTo>
                <a:lnTo>
                  <a:pt x="316057" y="2885839"/>
                </a:lnTo>
                <a:lnTo>
                  <a:pt x="313170" y="2881339"/>
                </a:lnTo>
                <a:lnTo>
                  <a:pt x="326158" y="2878339"/>
                </a:lnTo>
                <a:lnTo>
                  <a:pt x="336261" y="2885839"/>
                </a:lnTo>
                <a:lnTo>
                  <a:pt x="343477" y="2900838"/>
                </a:lnTo>
                <a:lnTo>
                  <a:pt x="357908" y="2900838"/>
                </a:lnTo>
                <a:lnTo>
                  <a:pt x="372340" y="2903838"/>
                </a:lnTo>
                <a:lnTo>
                  <a:pt x="385329" y="2906838"/>
                </a:lnTo>
                <a:lnTo>
                  <a:pt x="396875" y="2920337"/>
                </a:lnTo>
                <a:lnTo>
                  <a:pt x="398317" y="2921837"/>
                </a:lnTo>
                <a:lnTo>
                  <a:pt x="399761" y="2921837"/>
                </a:lnTo>
                <a:lnTo>
                  <a:pt x="404090" y="2923337"/>
                </a:lnTo>
                <a:lnTo>
                  <a:pt x="419966" y="2927836"/>
                </a:lnTo>
                <a:lnTo>
                  <a:pt x="437284" y="2933836"/>
                </a:lnTo>
                <a:lnTo>
                  <a:pt x="513772" y="2968334"/>
                </a:lnTo>
                <a:lnTo>
                  <a:pt x="518102" y="2968334"/>
                </a:lnTo>
                <a:lnTo>
                  <a:pt x="523874" y="2968334"/>
                </a:lnTo>
                <a:lnTo>
                  <a:pt x="523874" y="2960834"/>
                </a:lnTo>
                <a:lnTo>
                  <a:pt x="523874" y="2956335"/>
                </a:lnTo>
                <a:lnTo>
                  <a:pt x="519544" y="2950335"/>
                </a:lnTo>
                <a:lnTo>
                  <a:pt x="518102" y="2945835"/>
                </a:lnTo>
                <a:lnTo>
                  <a:pt x="513772" y="2941336"/>
                </a:lnTo>
                <a:lnTo>
                  <a:pt x="507999" y="2939836"/>
                </a:lnTo>
                <a:lnTo>
                  <a:pt x="503670" y="2935336"/>
                </a:lnTo>
                <a:lnTo>
                  <a:pt x="503670" y="2938336"/>
                </a:lnTo>
                <a:lnTo>
                  <a:pt x="490681" y="2917337"/>
                </a:lnTo>
                <a:lnTo>
                  <a:pt x="474806" y="2900838"/>
                </a:lnTo>
                <a:lnTo>
                  <a:pt x="453158" y="2887339"/>
                </a:lnTo>
                <a:lnTo>
                  <a:pt x="435840" y="2872340"/>
                </a:lnTo>
                <a:lnTo>
                  <a:pt x="418522" y="2858840"/>
                </a:lnTo>
                <a:lnTo>
                  <a:pt x="398317" y="2848341"/>
                </a:lnTo>
                <a:lnTo>
                  <a:pt x="393988" y="2846841"/>
                </a:lnTo>
                <a:lnTo>
                  <a:pt x="392545" y="2843841"/>
                </a:lnTo>
                <a:lnTo>
                  <a:pt x="388216" y="2842342"/>
                </a:lnTo>
                <a:lnTo>
                  <a:pt x="386772" y="2837841"/>
                </a:lnTo>
                <a:lnTo>
                  <a:pt x="385329" y="2831842"/>
                </a:lnTo>
                <a:lnTo>
                  <a:pt x="386772" y="2828842"/>
                </a:lnTo>
                <a:lnTo>
                  <a:pt x="386772" y="2825842"/>
                </a:lnTo>
                <a:lnTo>
                  <a:pt x="385329" y="2822842"/>
                </a:lnTo>
                <a:lnTo>
                  <a:pt x="382443" y="2819842"/>
                </a:lnTo>
                <a:lnTo>
                  <a:pt x="380999" y="2818343"/>
                </a:lnTo>
                <a:lnTo>
                  <a:pt x="342034" y="2788345"/>
                </a:lnTo>
                <a:lnTo>
                  <a:pt x="336261" y="2783844"/>
                </a:lnTo>
                <a:lnTo>
                  <a:pt x="330488" y="2777845"/>
                </a:lnTo>
                <a:lnTo>
                  <a:pt x="324716" y="2771845"/>
                </a:lnTo>
                <a:lnTo>
                  <a:pt x="346363" y="2771845"/>
                </a:lnTo>
                <a:lnTo>
                  <a:pt x="366568" y="2777845"/>
                </a:lnTo>
                <a:lnTo>
                  <a:pt x="386772" y="2783844"/>
                </a:lnTo>
                <a:lnTo>
                  <a:pt x="382443" y="2767346"/>
                </a:lnTo>
                <a:lnTo>
                  <a:pt x="372340" y="2752347"/>
                </a:lnTo>
                <a:lnTo>
                  <a:pt x="360795" y="2740347"/>
                </a:lnTo>
                <a:lnTo>
                  <a:pt x="349249" y="2728348"/>
                </a:lnTo>
                <a:lnTo>
                  <a:pt x="342034" y="2714848"/>
                </a:lnTo>
                <a:lnTo>
                  <a:pt x="355022" y="2714848"/>
                </a:lnTo>
                <a:lnTo>
                  <a:pt x="353579" y="2705849"/>
                </a:lnTo>
                <a:lnTo>
                  <a:pt x="352136" y="2699849"/>
                </a:lnTo>
                <a:lnTo>
                  <a:pt x="355022" y="2698350"/>
                </a:lnTo>
                <a:lnTo>
                  <a:pt x="379556" y="2749347"/>
                </a:lnTo>
                <a:lnTo>
                  <a:pt x="385329" y="2749347"/>
                </a:lnTo>
                <a:lnTo>
                  <a:pt x="385329" y="2743347"/>
                </a:lnTo>
                <a:lnTo>
                  <a:pt x="385329" y="2734348"/>
                </a:lnTo>
                <a:lnTo>
                  <a:pt x="393988" y="2740347"/>
                </a:lnTo>
                <a:lnTo>
                  <a:pt x="399761" y="2746347"/>
                </a:lnTo>
                <a:lnTo>
                  <a:pt x="408420" y="2752347"/>
                </a:lnTo>
                <a:lnTo>
                  <a:pt x="414193" y="2759846"/>
                </a:lnTo>
                <a:lnTo>
                  <a:pt x="473363" y="2822842"/>
                </a:lnTo>
                <a:lnTo>
                  <a:pt x="502226" y="2854341"/>
                </a:lnTo>
                <a:lnTo>
                  <a:pt x="523874" y="2876839"/>
                </a:lnTo>
                <a:lnTo>
                  <a:pt x="548408" y="2893339"/>
                </a:lnTo>
                <a:lnTo>
                  <a:pt x="574385" y="2906838"/>
                </a:lnTo>
                <a:lnTo>
                  <a:pt x="600362" y="2923337"/>
                </a:lnTo>
                <a:lnTo>
                  <a:pt x="623453" y="2941336"/>
                </a:lnTo>
                <a:lnTo>
                  <a:pt x="682624" y="2980334"/>
                </a:lnTo>
                <a:lnTo>
                  <a:pt x="723033" y="3011832"/>
                </a:lnTo>
                <a:lnTo>
                  <a:pt x="806737" y="3070329"/>
                </a:lnTo>
                <a:lnTo>
                  <a:pt x="811066" y="3074828"/>
                </a:lnTo>
                <a:lnTo>
                  <a:pt x="816839" y="3076329"/>
                </a:lnTo>
                <a:lnTo>
                  <a:pt x="822612" y="3080828"/>
                </a:lnTo>
                <a:lnTo>
                  <a:pt x="828384" y="3080828"/>
                </a:lnTo>
                <a:lnTo>
                  <a:pt x="834157" y="3080828"/>
                </a:lnTo>
                <a:lnTo>
                  <a:pt x="837043" y="3080828"/>
                </a:lnTo>
                <a:lnTo>
                  <a:pt x="839930" y="3082328"/>
                </a:lnTo>
                <a:lnTo>
                  <a:pt x="842816" y="3083828"/>
                </a:lnTo>
                <a:lnTo>
                  <a:pt x="845702" y="3086828"/>
                </a:lnTo>
                <a:lnTo>
                  <a:pt x="857248" y="3095827"/>
                </a:lnTo>
                <a:lnTo>
                  <a:pt x="876010" y="3106327"/>
                </a:lnTo>
                <a:lnTo>
                  <a:pt x="894770" y="3115326"/>
                </a:lnTo>
                <a:lnTo>
                  <a:pt x="890441" y="3109327"/>
                </a:lnTo>
                <a:lnTo>
                  <a:pt x="888998" y="3104826"/>
                </a:lnTo>
                <a:lnTo>
                  <a:pt x="884669" y="3100327"/>
                </a:lnTo>
                <a:lnTo>
                  <a:pt x="871680" y="3092827"/>
                </a:lnTo>
                <a:lnTo>
                  <a:pt x="857248" y="3082328"/>
                </a:lnTo>
                <a:lnTo>
                  <a:pt x="848589" y="3076329"/>
                </a:lnTo>
                <a:lnTo>
                  <a:pt x="838487" y="3070329"/>
                </a:lnTo>
                <a:lnTo>
                  <a:pt x="829828" y="3061329"/>
                </a:lnTo>
                <a:lnTo>
                  <a:pt x="826942" y="3058329"/>
                </a:lnTo>
                <a:lnTo>
                  <a:pt x="822612" y="3053829"/>
                </a:lnTo>
                <a:lnTo>
                  <a:pt x="818283" y="3049330"/>
                </a:lnTo>
                <a:lnTo>
                  <a:pt x="812510" y="3049330"/>
                </a:lnTo>
                <a:lnTo>
                  <a:pt x="806737" y="3047830"/>
                </a:lnTo>
                <a:lnTo>
                  <a:pt x="800964" y="3049330"/>
                </a:lnTo>
                <a:lnTo>
                  <a:pt x="790862" y="3031331"/>
                </a:lnTo>
                <a:lnTo>
                  <a:pt x="777874" y="3017831"/>
                </a:lnTo>
                <a:lnTo>
                  <a:pt x="760555" y="3011832"/>
                </a:lnTo>
                <a:lnTo>
                  <a:pt x="754783" y="3007332"/>
                </a:lnTo>
                <a:lnTo>
                  <a:pt x="750453" y="3002832"/>
                </a:lnTo>
                <a:lnTo>
                  <a:pt x="746124" y="2998333"/>
                </a:lnTo>
                <a:lnTo>
                  <a:pt x="740351" y="2995333"/>
                </a:lnTo>
                <a:lnTo>
                  <a:pt x="734578" y="2990833"/>
                </a:lnTo>
                <a:lnTo>
                  <a:pt x="728805" y="2986334"/>
                </a:lnTo>
                <a:lnTo>
                  <a:pt x="727362" y="2986334"/>
                </a:lnTo>
                <a:lnTo>
                  <a:pt x="723033" y="2984833"/>
                </a:lnTo>
                <a:lnTo>
                  <a:pt x="721589" y="2984833"/>
                </a:lnTo>
                <a:lnTo>
                  <a:pt x="717260" y="2983334"/>
                </a:lnTo>
                <a:lnTo>
                  <a:pt x="717260" y="2978833"/>
                </a:lnTo>
                <a:lnTo>
                  <a:pt x="715816" y="2974334"/>
                </a:lnTo>
                <a:lnTo>
                  <a:pt x="712930" y="2969834"/>
                </a:lnTo>
                <a:lnTo>
                  <a:pt x="708601" y="2968334"/>
                </a:lnTo>
                <a:lnTo>
                  <a:pt x="705715" y="2963834"/>
                </a:lnTo>
                <a:lnTo>
                  <a:pt x="699942" y="2962335"/>
                </a:lnTo>
                <a:lnTo>
                  <a:pt x="694169" y="2960834"/>
                </a:lnTo>
                <a:lnTo>
                  <a:pt x="688396" y="2960834"/>
                </a:lnTo>
                <a:lnTo>
                  <a:pt x="678294" y="2960834"/>
                </a:lnTo>
                <a:lnTo>
                  <a:pt x="672521" y="2944336"/>
                </a:lnTo>
                <a:lnTo>
                  <a:pt x="662419" y="2933836"/>
                </a:lnTo>
                <a:lnTo>
                  <a:pt x="647988" y="2926337"/>
                </a:lnTo>
                <a:lnTo>
                  <a:pt x="634998" y="2920337"/>
                </a:lnTo>
                <a:lnTo>
                  <a:pt x="622010" y="2911338"/>
                </a:lnTo>
                <a:lnTo>
                  <a:pt x="590260" y="2891839"/>
                </a:lnTo>
                <a:lnTo>
                  <a:pt x="562840" y="2869340"/>
                </a:lnTo>
                <a:lnTo>
                  <a:pt x="545521" y="2852840"/>
                </a:lnTo>
                <a:lnTo>
                  <a:pt x="525317" y="2840841"/>
                </a:lnTo>
                <a:lnTo>
                  <a:pt x="512329" y="2828842"/>
                </a:lnTo>
                <a:lnTo>
                  <a:pt x="497897" y="2813843"/>
                </a:lnTo>
                <a:lnTo>
                  <a:pt x="486352" y="2800344"/>
                </a:lnTo>
                <a:lnTo>
                  <a:pt x="484908" y="2797344"/>
                </a:lnTo>
                <a:lnTo>
                  <a:pt x="484908" y="2794344"/>
                </a:lnTo>
                <a:lnTo>
                  <a:pt x="486352" y="2789844"/>
                </a:lnTo>
                <a:lnTo>
                  <a:pt x="487794" y="2785345"/>
                </a:lnTo>
                <a:lnTo>
                  <a:pt x="497897" y="2800344"/>
                </a:lnTo>
                <a:lnTo>
                  <a:pt x="509442" y="2807843"/>
                </a:lnTo>
                <a:lnTo>
                  <a:pt x="523874" y="2809343"/>
                </a:lnTo>
                <a:lnTo>
                  <a:pt x="541192" y="2812343"/>
                </a:lnTo>
                <a:lnTo>
                  <a:pt x="541192" y="2815343"/>
                </a:lnTo>
                <a:lnTo>
                  <a:pt x="542635" y="2819842"/>
                </a:lnTo>
                <a:lnTo>
                  <a:pt x="542635" y="2822842"/>
                </a:lnTo>
                <a:lnTo>
                  <a:pt x="545521" y="2825842"/>
                </a:lnTo>
                <a:lnTo>
                  <a:pt x="546965" y="2828842"/>
                </a:lnTo>
                <a:lnTo>
                  <a:pt x="551294" y="2830342"/>
                </a:lnTo>
                <a:lnTo>
                  <a:pt x="554181" y="2831842"/>
                </a:lnTo>
                <a:lnTo>
                  <a:pt x="561397" y="2830342"/>
                </a:lnTo>
                <a:lnTo>
                  <a:pt x="562840" y="2830342"/>
                </a:lnTo>
                <a:lnTo>
                  <a:pt x="564283" y="2831842"/>
                </a:lnTo>
                <a:lnTo>
                  <a:pt x="568612" y="2834841"/>
                </a:lnTo>
                <a:lnTo>
                  <a:pt x="570056" y="2836342"/>
                </a:lnTo>
                <a:lnTo>
                  <a:pt x="613351" y="2869340"/>
                </a:lnTo>
                <a:lnTo>
                  <a:pt x="617680" y="2872340"/>
                </a:lnTo>
                <a:lnTo>
                  <a:pt x="623453" y="2876839"/>
                </a:lnTo>
                <a:lnTo>
                  <a:pt x="627783" y="2881339"/>
                </a:lnTo>
                <a:lnTo>
                  <a:pt x="630669" y="2885839"/>
                </a:lnTo>
                <a:lnTo>
                  <a:pt x="634998" y="2891839"/>
                </a:lnTo>
                <a:lnTo>
                  <a:pt x="636442" y="2897838"/>
                </a:lnTo>
                <a:lnTo>
                  <a:pt x="639328" y="2900838"/>
                </a:lnTo>
                <a:lnTo>
                  <a:pt x="640771" y="2905338"/>
                </a:lnTo>
                <a:lnTo>
                  <a:pt x="645101" y="2906838"/>
                </a:lnTo>
                <a:lnTo>
                  <a:pt x="695612" y="2939836"/>
                </a:lnTo>
                <a:lnTo>
                  <a:pt x="717260" y="2957835"/>
                </a:lnTo>
                <a:lnTo>
                  <a:pt x="736021" y="2974334"/>
                </a:lnTo>
                <a:lnTo>
                  <a:pt x="772101" y="2998333"/>
                </a:lnTo>
                <a:lnTo>
                  <a:pt x="776430" y="3001333"/>
                </a:lnTo>
                <a:lnTo>
                  <a:pt x="782203" y="3002832"/>
                </a:lnTo>
                <a:lnTo>
                  <a:pt x="787975" y="3004332"/>
                </a:lnTo>
                <a:lnTo>
                  <a:pt x="785089" y="2996833"/>
                </a:lnTo>
                <a:lnTo>
                  <a:pt x="785089" y="2990833"/>
                </a:lnTo>
                <a:lnTo>
                  <a:pt x="783646" y="2983334"/>
                </a:lnTo>
                <a:lnTo>
                  <a:pt x="795192" y="2989333"/>
                </a:lnTo>
                <a:lnTo>
                  <a:pt x="802407" y="2996833"/>
                </a:lnTo>
                <a:lnTo>
                  <a:pt x="809623" y="3004332"/>
                </a:lnTo>
                <a:lnTo>
                  <a:pt x="816839" y="3013332"/>
                </a:lnTo>
                <a:lnTo>
                  <a:pt x="842816" y="3019332"/>
                </a:lnTo>
                <a:lnTo>
                  <a:pt x="863021" y="3031331"/>
                </a:lnTo>
                <a:lnTo>
                  <a:pt x="883225" y="3047830"/>
                </a:lnTo>
                <a:lnTo>
                  <a:pt x="904873" y="3064329"/>
                </a:lnTo>
                <a:lnTo>
                  <a:pt x="904873" y="3053829"/>
                </a:lnTo>
                <a:lnTo>
                  <a:pt x="899100" y="3047830"/>
                </a:lnTo>
                <a:lnTo>
                  <a:pt x="893328" y="3043331"/>
                </a:lnTo>
                <a:lnTo>
                  <a:pt x="887555" y="3038830"/>
                </a:lnTo>
                <a:lnTo>
                  <a:pt x="883225" y="3031331"/>
                </a:lnTo>
                <a:lnTo>
                  <a:pt x="900543" y="3038830"/>
                </a:lnTo>
                <a:lnTo>
                  <a:pt x="920748" y="3049330"/>
                </a:lnTo>
                <a:lnTo>
                  <a:pt x="906316" y="3032830"/>
                </a:lnTo>
                <a:lnTo>
                  <a:pt x="893328" y="3019332"/>
                </a:lnTo>
                <a:lnTo>
                  <a:pt x="877452" y="3008832"/>
                </a:lnTo>
                <a:lnTo>
                  <a:pt x="863021" y="2995333"/>
                </a:lnTo>
                <a:lnTo>
                  <a:pt x="873123" y="2990833"/>
                </a:lnTo>
                <a:lnTo>
                  <a:pt x="861578" y="2975834"/>
                </a:lnTo>
                <a:lnTo>
                  <a:pt x="842816" y="2966834"/>
                </a:lnTo>
                <a:lnTo>
                  <a:pt x="821169" y="2963834"/>
                </a:lnTo>
                <a:lnTo>
                  <a:pt x="816839" y="2945835"/>
                </a:lnTo>
                <a:lnTo>
                  <a:pt x="805293" y="2939836"/>
                </a:lnTo>
                <a:lnTo>
                  <a:pt x="796634" y="2932336"/>
                </a:lnTo>
                <a:lnTo>
                  <a:pt x="790862" y="2923337"/>
                </a:lnTo>
                <a:lnTo>
                  <a:pt x="787975" y="2909837"/>
                </a:lnTo>
                <a:lnTo>
                  <a:pt x="789419" y="2906838"/>
                </a:lnTo>
                <a:lnTo>
                  <a:pt x="793748" y="2905338"/>
                </a:lnTo>
                <a:lnTo>
                  <a:pt x="796634" y="2900838"/>
                </a:lnTo>
                <a:lnTo>
                  <a:pt x="773544" y="2881339"/>
                </a:lnTo>
                <a:lnTo>
                  <a:pt x="750453" y="2864840"/>
                </a:lnTo>
                <a:lnTo>
                  <a:pt x="728805" y="2851341"/>
                </a:lnTo>
                <a:lnTo>
                  <a:pt x="707157" y="2836342"/>
                </a:lnTo>
                <a:lnTo>
                  <a:pt x="685510" y="2822842"/>
                </a:lnTo>
                <a:lnTo>
                  <a:pt x="662419" y="2813843"/>
                </a:lnTo>
                <a:lnTo>
                  <a:pt x="662419" y="2815343"/>
                </a:lnTo>
                <a:lnTo>
                  <a:pt x="660976" y="2812343"/>
                </a:lnTo>
                <a:lnTo>
                  <a:pt x="656647" y="2806344"/>
                </a:lnTo>
                <a:lnTo>
                  <a:pt x="655203" y="2801844"/>
                </a:lnTo>
                <a:lnTo>
                  <a:pt x="647988" y="2800344"/>
                </a:lnTo>
                <a:lnTo>
                  <a:pt x="645101" y="2797344"/>
                </a:lnTo>
                <a:lnTo>
                  <a:pt x="636442" y="2797344"/>
                </a:lnTo>
                <a:lnTo>
                  <a:pt x="640771" y="2803344"/>
                </a:lnTo>
                <a:lnTo>
                  <a:pt x="645101" y="2809343"/>
                </a:lnTo>
                <a:lnTo>
                  <a:pt x="647186" y="2813677"/>
                </a:lnTo>
                <a:lnTo>
                  <a:pt x="640771" y="2812343"/>
                </a:lnTo>
                <a:lnTo>
                  <a:pt x="634998" y="2807843"/>
                </a:lnTo>
                <a:lnTo>
                  <a:pt x="629226" y="2803344"/>
                </a:lnTo>
                <a:lnTo>
                  <a:pt x="600362" y="2780844"/>
                </a:lnTo>
                <a:lnTo>
                  <a:pt x="568612" y="2762845"/>
                </a:lnTo>
                <a:lnTo>
                  <a:pt x="535420" y="2749347"/>
                </a:lnTo>
                <a:lnTo>
                  <a:pt x="531090" y="2749347"/>
                </a:lnTo>
                <a:lnTo>
                  <a:pt x="529647" y="2746347"/>
                </a:lnTo>
                <a:lnTo>
                  <a:pt x="525317" y="2744847"/>
                </a:lnTo>
                <a:lnTo>
                  <a:pt x="525317" y="2743347"/>
                </a:lnTo>
                <a:lnTo>
                  <a:pt x="523874" y="2738847"/>
                </a:lnTo>
                <a:lnTo>
                  <a:pt x="523874" y="2737347"/>
                </a:lnTo>
                <a:lnTo>
                  <a:pt x="519544" y="2734348"/>
                </a:lnTo>
                <a:lnTo>
                  <a:pt x="518102" y="2732847"/>
                </a:lnTo>
                <a:lnTo>
                  <a:pt x="421408" y="2662352"/>
                </a:lnTo>
                <a:lnTo>
                  <a:pt x="414193" y="2654852"/>
                </a:lnTo>
                <a:lnTo>
                  <a:pt x="406976" y="2648852"/>
                </a:lnTo>
                <a:lnTo>
                  <a:pt x="402647" y="2647352"/>
                </a:lnTo>
                <a:lnTo>
                  <a:pt x="398317" y="2645852"/>
                </a:lnTo>
                <a:lnTo>
                  <a:pt x="396875" y="2642852"/>
                </a:lnTo>
                <a:lnTo>
                  <a:pt x="396875" y="2639852"/>
                </a:lnTo>
                <a:lnTo>
                  <a:pt x="393988" y="2627853"/>
                </a:lnTo>
                <a:lnTo>
                  <a:pt x="388216" y="2618854"/>
                </a:lnTo>
                <a:lnTo>
                  <a:pt x="380999" y="2612854"/>
                </a:lnTo>
                <a:lnTo>
                  <a:pt x="370897" y="2608355"/>
                </a:lnTo>
                <a:lnTo>
                  <a:pt x="360795" y="2605355"/>
                </a:lnTo>
                <a:lnTo>
                  <a:pt x="357908" y="2600855"/>
                </a:lnTo>
                <a:lnTo>
                  <a:pt x="353579" y="2600855"/>
                </a:lnTo>
                <a:lnTo>
                  <a:pt x="347807" y="2596355"/>
                </a:lnTo>
                <a:lnTo>
                  <a:pt x="346363" y="2594855"/>
                </a:lnTo>
                <a:lnTo>
                  <a:pt x="333375" y="2582856"/>
                </a:lnTo>
                <a:lnTo>
                  <a:pt x="318943" y="2572357"/>
                </a:lnTo>
                <a:lnTo>
                  <a:pt x="304512" y="2564857"/>
                </a:lnTo>
                <a:lnTo>
                  <a:pt x="281420" y="2551358"/>
                </a:lnTo>
                <a:lnTo>
                  <a:pt x="285749" y="2545358"/>
                </a:lnTo>
                <a:lnTo>
                  <a:pt x="316057" y="2560357"/>
                </a:lnTo>
                <a:lnTo>
                  <a:pt x="357908" y="2582856"/>
                </a:lnTo>
                <a:lnTo>
                  <a:pt x="445943" y="2633853"/>
                </a:lnTo>
                <a:lnTo>
                  <a:pt x="487794" y="2657851"/>
                </a:lnTo>
                <a:lnTo>
                  <a:pt x="492125" y="2657851"/>
                </a:lnTo>
                <a:lnTo>
                  <a:pt x="497897" y="2659352"/>
                </a:lnTo>
                <a:lnTo>
                  <a:pt x="503670" y="2662352"/>
                </a:lnTo>
                <a:lnTo>
                  <a:pt x="492125" y="2645852"/>
                </a:lnTo>
                <a:lnTo>
                  <a:pt x="479135" y="2635353"/>
                </a:lnTo>
                <a:lnTo>
                  <a:pt x="467590" y="2627853"/>
                </a:lnTo>
                <a:lnTo>
                  <a:pt x="447385" y="2611355"/>
                </a:lnTo>
                <a:lnTo>
                  <a:pt x="430067" y="2594855"/>
                </a:lnTo>
                <a:lnTo>
                  <a:pt x="451715" y="2600855"/>
                </a:lnTo>
                <a:lnTo>
                  <a:pt x="469033" y="2611355"/>
                </a:lnTo>
                <a:lnTo>
                  <a:pt x="487794" y="2620354"/>
                </a:lnTo>
                <a:lnTo>
                  <a:pt x="497897" y="2629353"/>
                </a:lnTo>
                <a:lnTo>
                  <a:pt x="507999" y="2635353"/>
                </a:lnTo>
                <a:lnTo>
                  <a:pt x="512329" y="2635353"/>
                </a:lnTo>
                <a:lnTo>
                  <a:pt x="515215" y="2636853"/>
                </a:lnTo>
                <a:lnTo>
                  <a:pt x="518102" y="2639852"/>
                </a:lnTo>
                <a:lnTo>
                  <a:pt x="520988" y="2642852"/>
                </a:lnTo>
                <a:lnTo>
                  <a:pt x="523874" y="2645852"/>
                </a:lnTo>
                <a:lnTo>
                  <a:pt x="523874" y="2651852"/>
                </a:lnTo>
                <a:lnTo>
                  <a:pt x="536862" y="2659352"/>
                </a:lnTo>
                <a:lnTo>
                  <a:pt x="551294" y="2669851"/>
                </a:lnTo>
                <a:lnTo>
                  <a:pt x="564283" y="2680351"/>
                </a:lnTo>
                <a:lnTo>
                  <a:pt x="580158" y="2686350"/>
                </a:lnTo>
                <a:lnTo>
                  <a:pt x="596033" y="2686350"/>
                </a:lnTo>
                <a:lnTo>
                  <a:pt x="662419" y="2746347"/>
                </a:lnTo>
                <a:lnTo>
                  <a:pt x="669635" y="2743347"/>
                </a:lnTo>
                <a:lnTo>
                  <a:pt x="682624" y="2740347"/>
                </a:lnTo>
                <a:lnTo>
                  <a:pt x="679737" y="2737347"/>
                </a:lnTo>
                <a:lnTo>
                  <a:pt x="679737" y="2734348"/>
                </a:lnTo>
                <a:lnTo>
                  <a:pt x="678294" y="2734348"/>
                </a:lnTo>
                <a:lnTo>
                  <a:pt x="668192" y="2726848"/>
                </a:lnTo>
                <a:lnTo>
                  <a:pt x="662419" y="2714848"/>
                </a:lnTo>
                <a:lnTo>
                  <a:pt x="660976" y="2702849"/>
                </a:lnTo>
                <a:lnTo>
                  <a:pt x="655203" y="2692350"/>
                </a:lnTo>
                <a:lnTo>
                  <a:pt x="656647" y="2689350"/>
                </a:lnTo>
                <a:lnTo>
                  <a:pt x="658089" y="2686350"/>
                </a:lnTo>
                <a:lnTo>
                  <a:pt x="660976" y="2681850"/>
                </a:lnTo>
                <a:lnTo>
                  <a:pt x="660976" y="2677351"/>
                </a:lnTo>
                <a:lnTo>
                  <a:pt x="662419" y="2674351"/>
                </a:lnTo>
                <a:lnTo>
                  <a:pt x="663862" y="2671351"/>
                </a:lnTo>
                <a:lnTo>
                  <a:pt x="666748" y="2669851"/>
                </a:lnTo>
                <a:lnTo>
                  <a:pt x="672521" y="2668351"/>
                </a:lnTo>
                <a:lnTo>
                  <a:pt x="673965" y="2665351"/>
                </a:lnTo>
                <a:lnTo>
                  <a:pt x="678294" y="2663851"/>
                </a:lnTo>
                <a:lnTo>
                  <a:pt x="682624" y="2662352"/>
                </a:lnTo>
                <a:lnTo>
                  <a:pt x="684067" y="2659352"/>
                </a:lnTo>
                <a:lnTo>
                  <a:pt x="688396" y="2659352"/>
                </a:lnTo>
                <a:lnTo>
                  <a:pt x="691283" y="2659352"/>
                </a:lnTo>
                <a:lnTo>
                  <a:pt x="685510" y="2669851"/>
                </a:lnTo>
                <a:lnTo>
                  <a:pt x="679737" y="2681850"/>
                </a:lnTo>
                <a:lnTo>
                  <a:pt x="695612" y="2708849"/>
                </a:lnTo>
                <a:lnTo>
                  <a:pt x="715816" y="2731348"/>
                </a:lnTo>
                <a:lnTo>
                  <a:pt x="738907" y="2749347"/>
                </a:lnTo>
                <a:lnTo>
                  <a:pt x="761998" y="2765845"/>
                </a:lnTo>
                <a:lnTo>
                  <a:pt x="787975" y="2783844"/>
                </a:lnTo>
                <a:lnTo>
                  <a:pt x="767771" y="2755346"/>
                </a:lnTo>
                <a:lnTo>
                  <a:pt x="749010" y="2726848"/>
                </a:lnTo>
                <a:lnTo>
                  <a:pt x="734578" y="2698350"/>
                </a:lnTo>
                <a:lnTo>
                  <a:pt x="760555" y="2714848"/>
                </a:lnTo>
                <a:lnTo>
                  <a:pt x="785089" y="2732847"/>
                </a:lnTo>
                <a:lnTo>
                  <a:pt x="796634" y="2740347"/>
                </a:lnTo>
                <a:lnTo>
                  <a:pt x="809623" y="2750846"/>
                </a:lnTo>
                <a:lnTo>
                  <a:pt x="822612" y="2759846"/>
                </a:lnTo>
                <a:lnTo>
                  <a:pt x="839930" y="2762845"/>
                </a:lnTo>
                <a:lnTo>
                  <a:pt x="824055" y="2743347"/>
                </a:lnTo>
                <a:lnTo>
                  <a:pt x="811066" y="2731348"/>
                </a:lnTo>
                <a:lnTo>
                  <a:pt x="783646" y="2705849"/>
                </a:lnTo>
                <a:lnTo>
                  <a:pt x="761998" y="2677351"/>
                </a:lnTo>
                <a:lnTo>
                  <a:pt x="760555" y="2674351"/>
                </a:lnTo>
                <a:lnTo>
                  <a:pt x="757669" y="2668351"/>
                </a:lnTo>
                <a:lnTo>
                  <a:pt x="754783" y="2663851"/>
                </a:lnTo>
                <a:lnTo>
                  <a:pt x="750453" y="2659352"/>
                </a:lnTo>
                <a:lnTo>
                  <a:pt x="744680" y="2657851"/>
                </a:lnTo>
                <a:lnTo>
                  <a:pt x="746124" y="2663851"/>
                </a:lnTo>
                <a:lnTo>
                  <a:pt x="746124" y="2669851"/>
                </a:lnTo>
                <a:lnTo>
                  <a:pt x="749010" y="2671351"/>
                </a:lnTo>
                <a:lnTo>
                  <a:pt x="751896" y="2674351"/>
                </a:lnTo>
                <a:lnTo>
                  <a:pt x="756225" y="2675850"/>
                </a:lnTo>
                <a:lnTo>
                  <a:pt x="761998" y="2677351"/>
                </a:lnTo>
                <a:lnTo>
                  <a:pt x="757669" y="2680351"/>
                </a:lnTo>
                <a:lnTo>
                  <a:pt x="751896" y="2681850"/>
                </a:lnTo>
                <a:lnTo>
                  <a:pt x="746124" y="2680351"/>
                </a:lnTo>
                <a:lnTo>
                  <a:pt x="743237" y="2677351"/>
                </a:lnTo>
                <a:lnTo>
                  <a:pt x="738907" y="2674351"/>
                </a:lnTo>
                <a:lnTo>
                  <a:pt x="734578" y="2669851"/>
                </a:lnTo>
                <a:lnTo>
                  <a:pt x="733135" y="2665351"/>
                </a:lnTo>
                <a:lnTo>
                  <a:pt x="727362" y="2657851"/>
                </a:lnTo>
                <a:lnTo>
                  <a:pt x="723033" y="2651852"/>
                </a:lnTo>
                <a:lnTo>
                  <a:pt x="721589" y="2641353"/>
                </a:lnTo>
                <a:lnTo>
                  <a:pt x="727362" y="2633853"/>
                </a:lnTo>
                <a:lnTo>
                  <a:pt x="740351" y="2635353"/>
                </a:lnTo>
                <a:lnTo>
                  <a:pt x="751896" y="2639852"/>
                </a:lnTo>
                <a:lnTo>
                  <a:pt x="766328" y="2641353"/>
                </a:lnTo>
                <a:lnTo>
                  <a:pt x="779316" y="2636853"/>
                </a:lnTo>
                <a:lnTo>
                  <a:pt x="790862" y="2624853"/>
                </a:lnTo>
                <a:lnTo>
                  <a:pt x="785089" y="2620354"/>
                </a:lnTo>
                <a:lnTo>
                  <a:pt x="782203" y="2614354"/>
                </a:lnTo>
                <a:lnTo>
                  <a:pt x="773544" y="2606854"/>
                </a:lnTo>
                <a:lnTo>
                  <a:pt x="767771" y="2600855"/>
                </a:lnTo>
                <a:lnTo>
                  <a:pt x="777874" y="2600855"/>
                </a:lnTo>
                <a:lnTo>
                  <a:pt x="785089" y="2600855"/>
                </a:lnTo>
                <a:lnTo>
                  <a:pt x="793748" y="2602355"/>
                </a:lnTo>
                <a:lnTo>
                  <a:pt x="779316" y="2582856"/>
                </a:lnTo>
                <a:lnTo>
                  <a:pt x="754783" y="2561857"/>
                </a:lnTo>
                <a:lnTo>
                  <a:pt x="724475" y="2542358"/>
                </a:lnTo>
                <a:lnTo>
                  <a:pt x="689839" y="2522859"/>
                </a:lnTo>
                <a:lnTo>
                  <a:pt x="655203" y="2509360"/>
                </a:lnTo>
                <a:lnTo>
                  <a:pt x="655203" y="2510860"/>
                </a:lnTo>
                <a:lnTo>
                  <a:pt x="636442" y="2474862"/>
                </a:lnTo>
                <a:lnTo>
                  <a:pt x="642215" y="2473362"/>
                </a:lnTo>
                <a:lnTo>
                  <a:pt x="647988" y="2470362"/>
                </a:lnTo>
                <a:lnTo>
                  <a:pt x="656647" y="2465862"/>
                </a:lnTo>
                <a:lnTo>
                  <a:pt x="640771" y="2456863"/>
                </a:lnTo>
                <a:lnTo>
                  <a:pt x="623453" y="2446364"/>
                </a:lnTo>
                <a:lnTo>
                  <a:pt x="609021" y="2434364"/>
                </a:lnTo>
                <a:lnTo>
                  <a:pt x="597476" y="2417865"/>
                </a:lnTo>
                <a:lnTo>
                  <a:pt x="607579" y="2422365"/>
                </a:lnTo>
                <a:lnTo>
                  <a:pt x="614794" y="2425365"/>
                </a:lnTo>
                <a:lnTo>
                  <a:pt x="623453" y="2429864"/>
                </a:lnTo>
                <a:lnTo>
                  <a:pt x="662419" y="2462862"/>
                </a:lnTo>
                <a:lnTo>
                  <a:pt x="672521" y="2470362"/>
                </a:lnTo>
                <a:lnTo>
                  <a:pt x="678294" y="2474862"/>
                </a:lnTo>
                <a:lnTo>
                  <a:pt x="684067" y="2473362"/>
                </a:lnTo>
                <a:lnTo>
                  <a:pt x="695612" y="2465862"/>
                </a:lnTo>
                <a:lnTo>
                  <a:pt x="699942" y="2468862"/>
                </a:lnTo>
                <a:lnTo>
                  <a:pt x="702828" y="2473362"/>
                </a:lnTo>
                <a:lnTo>
                  <a:pt x="702828" y="2476362"/>
                </a:lnTo>
                <a:lnTo>
                  <a:pt x="702828" y="2480861"/>
                </a:lnTo>
                <a:lnTo>
                  <a:pt x="702828" y="2485361"/>
                </a:lnTo>
                <a:lnTo>
                  <a:pt x="702828" y="2491361"/>
                </a:lnTo>
                <a:lnTo>
                  <a:pt x="701385" y="2497361"/>
                </a:lnTo>
                <a:lnTo>
                  <a:pt x="707157" y="2492861"/>
                </a:lnTo>
                <a:lnTo>
                  <a:pt x="711487" y="2488362"/>
                </a:lnTo>
                <a:lnTo>
                  <a:pt x="715816" y="2486861"/>
                </a:lnTo>
                <a:lnTo>
                  <a:pt x="718703" y="2482362"/>
                </a:lnTo>
                <a:lnTo>
                  <a:pt x="728805" y="2488362"/>
                </a:lnTo>
                <a:lnTo>
                  <a:pt x="738907" y="2494361"/>
                </a:lnTo>
                <a:lnTo>
                  <a:pt x="743237" y="2492861"/>
                </a:lnTo>
                <a:lnTo>
                  <a:pt x="744680" y="2488362"/>
                </a:lnTo>
                <a:lnTo>
                  <a:pt x="744680" y="2486861"/>
                </a:lnTo>
                <a:lnTo>
                  <a:pt x="743237" y="2482362"/>
                </a:lnTo>
                <a:lnTo>
                  <a:pt x="740351" y="2480861"/>
                </a:lnTo>
                <a:lnTo>
                  <a:pt x="738907" y="2479362"/>
                </a:lnTo>
                <a:lnTo>
                  <a:pt x="684067" y="2431365"/>
                </a:lnTo>
                <a:lnTo>
                  <a:pt x="658089" y="2411865"/>
                </a:lnTo>
                <a:lnTo>
                  <a:pt x="634998" y="2390866"/>
                </a:lnTo>
                <a:lnTo>
                  <a:pt x="622010" y="2378867"/>
                </a:lnTo>
                <a:lnTo>
                  <a:pt x="603249" y="2371368"/>
                </a:lnTo>
                <a:lnTo>
                  <a:pt x="587374" y="2362368"/>
                </a:lnTo>
                <a:lnTo>
                  <a:pt x="584488" y="2366868"/>
                </a:lnTo>
                <a:lnTo>
                  <a:pt x="597476" y="2378867"/>
                </a:lnTo>
                <a:lnTo>
                  <a:pt x="613351" y="2390866"/>
                </a:lnTo>
                <a:lnTo>
                  <a:pt x="609021" y="2399866"/>
                </a:lnTo>
                <a:lnTo>
                  <a:pt x="606135" y="2410366"/>
                </a:lnTo>
                <a:lnTo>
                  <a:pt x="590260" y="2401366"/>
                </a:lnTo>
                <a:lnTo>
                  <a:pt x="575829" y="2390866"/>
                </a:lnTo>
                <a:lnTo>
                  <a:pt x="562840" y="2384867"/>
                </a:lnTo>
                <a:lnTo>
                  <a:pt x="546965" y="2387866"/>
                </a:lnTo>
                <a:lnTo>
                  <a:pt x="492125" y="2350369"/>
                </a:lnTo>
                <a:lnTo>
                  <a:pt x="441613" y="2312871"/>
                </a:lnTo>
                <a:lnTo>
                  <a:pt x="437284" y="2312871"/>
                </a:lnTo>
                <a:lnTo>
                  <a:pt x="432954" y="2309871"/>
                </a:lnTo>
                <a:lnTo>
                  <a:pt x="427181" y="2309871"/>
                </a:lnTo>
                <a:lnTo>
                  <a:pt x="419966" y="2309871"/>
                </a:lnTo>
                <a:lnTo>
                  <a:pt x="448829" y="2338370"/>
                </a:lnTo>
                <a:lnTo>
                  <a:pt x="474806" y="2365368"/>
                </a:lnTo>
                <a:lnTo>
                  <a:pt x="479135" y="2366868"/>
                </a:lnTo>
                <a:lnTo>
                  <a:pt x="482022" y="2368368"/>
                </a:lnTo>
                <a:lnTo>
                  <a:pt x="484908" y="2371368"/>
                </a:lnTo>
                <a:lnTo>
                  <a:pt x="486352" y="2387866"/>
                </a:lnTo>
                <a:lnTo>
                  <a:pt x="496453" y="2396866"/>
                </a:lnTo>
                <a:lnTo>
                  <a:pt x="506556" y="2407366"/>
                </a:lnTo>
                <a:lnTo>
                  <a:pt x="515215" y="2417865"/>
                </a:lnTo>
                <a:lnTo>
                  <a:pt x="523874" y="2429864"/>
                </a:lnTo>
                <a:lnTo>
                  <a:pt x="528203" y="2422365"/>
                </a:lnTo>
                <a:lnTo>
                  <a:pt x="529647" y="2413366"/>
                </a:lnTo>
                <a:lnTo>
                  <a:pt x="541192" y="2428365"/>
                </a:lnTo>
                <a:lnTo>
                  <a:pt x="551294" y="2440364"/>
                </a:lnTo>
                <a:lnTo>
                  <a:pt x="546965" y="2441864"/>
                </a:lnTo>
                <a:lnTo>
                  <a:pt x="542635" y="2441864"/>
                </a:lnTo>
                <a:lnTo>
                  <a:pt x="541192" y="2444863"/>
                </a:lnTo>
                <a:lnTo>
                  <a:pt x="539749" y="2447863"/>
                </a:lnTo>
                <a:lnTo>
                  <a:pt x="536862" y="2450863"/>
                </a:lnTo>
                <a:lnTo>
                  <a:pt x="533976" y="2456863"/>
                </a:lnTo>
                <a:lnTo>
                  <a:pt x="502226" y="2425365"/>
                </a:lnTo>
                <a:lnTo>
                  <a:pt x="454602" y="2381867"/>
                </a:lnTo>
                <a:lnTo>
                  <a:pt x="448829" y="2372867"/>
                </a:lnTo>
                <a:lnTo>
                  <a:pt x="441613" y="2365368"/>
                </a:lnTo>
                <a:lnTo>
                  <a:pt x="435840" y="2354868"/>
                </a:lnTo>
                <a:lnTo>
                  <a:pt x="432954" y="2353369"/>
                </a:lnTo>
                <a:lnTo>
                  <a:pt x="431511" y="2350369"/>
                </a:lnTo>
                <a:lnTo>
                  <a:pt x="430067" y="2348869"/>
                </a:lnTo>
                <a:lnTo>
                  <a:pt x="421408" y="2344369"/>
                </a:lnTo>
                <a:lnTo>
                  <a:pt x="418522" y="2341370"/>
                </a:lnTo>
                <a:lnTo>
                  <a:pt x="414193" y="2336870"/>
                </a:lnTo>
                <a:lnTo>
                  <a:pt x="409863" y="2330870"/>
                </a:lnTo>
                <a:lnTo>
                  <a:pt x="408420" y="2321870"/>
                </a:lnTo>
                <a:lnTo>
                  <a:pt x="406976" y="2318870"/>
                </a:lnTo>
                <a:lnTo>
                  <a:pt x="404090" y="2315871"/>
                </a:lnTo>
                <a:lnTo>
                  <a:pt x="399761" y="2312871"/>
                </a:lnTo>
                <a:lnTo>
                  <a:pt x="398317" y="2309871"/>
                </a:lnTo>
                <a:lnTo>
                  <a:pt x="396875" y="2309871"/>
                </a:lnTo>
                <a:lnTo>
                  <a:pt x="380999" y="2312871"/>
                </a:lnTo>
                <a:lnTo>
                  <a:pt x="366568" y="2308372"/>
                </a:lnTo>
                <a:lnTo>
                  <a:pt x="357908" y="2297872"/>
                </a:lnTo>
                <a:lnTo>
                  <a:pt x="347807" y="2290372"/>
                </a:lnTo>
                <a:lnTo>
                  <a:pt x="303068" y="2257374"/>
                </a:lnTo>
                <a:lnTo>
                  <a:pt x="255443" y="2224376"/>
                </a:lnTo>
                <a:lnTo>
                  <a:pt x="261216" y="2222876"/>
                </a:lnTo>
                <a:lnTo>
                  <a:pt x="265545" y="2222876"/>
                </a:lnTo>
                <a:lnTo>
                  <a:pt x="269875" y="2222876"/>
                </a:lnTo>
                <a:lnTo>
                  <a:pt x="271318" y="2210876"/>
                </a:lnTo>
                <a:lnTo>
                  <a:pt x="269875" y="2198877"/>
                </a:lnTo>
                <a:lnTo>
                  <a:pt x="261216" y="2189878"/>
                </a:lnTo>
                <a:lnTo>
                  <a:pt x="215034" y="2131381"/>
                </a:lnTo>
                <a:lnTo>
                  <a:pt x="206375" y="2123881"/>
                </a:lnTo>
                <a:lnTo>
                  <a:pt x="199159" y="2114882"/>
                </a:lnTo>
                <a:lnTo>
                  <a:pt x="151534" y="2068385"/>
                </a:lnTo>
                <a:lnTo>
                  <a:pt x="157307" y="2063885"/>
                </a:lnTo>
                <a:lnTo>
                  <a:pt x="165966" y="2062385"/>
                </a:lnTo>
                <a:lnTo>
                  <a:pt x="170295" y="2062385"/>
                </a:lnTo>
                <a:lnTo>
                  <a:pt x="176068" y="2063885"/>
                </a:lnTo>
                <a:lnTo>
                  <a:pt x="181841" y="2069884"/>
                </a:lnTo>
                <a:lnTo>
                  <a:pt x="212148" y="2101383"/>
                </a:lnTo>
                <a:lnTo>
                  <a:pt x="243898" y="2129881"/>
                </a:lnTo>
                <a:lnTo>
                  <a:pt x="245340" y="2119382"/>
                </a:lnTo>
                <a:lnTo>
                  <a:pt x="243898" y="2110382"/>
                </a:lnTo>
                <a:lnTo>
                  <a:pt x="239568" y="2104383"/>
                </a:lnTo>
                <a:lnTo>
                  <a:pt x="233795" y="2098383"/>
                </a:lnTo>
                <a:lnTo>
                  <a:pt x="232352" y="2092384"/>
                </a:lnTo>
                <a:lnTo>
                  <a:pt x="243898" y="2098383"/>
                </a:lnTo>
                <a:lnTo>
                  <a:pt x="254000" y="2102882"/>
                </a:lnTo>
                <a:lnTo>
                  <a:pt x="265545" y="2092384"/>
                </a:lnTo>
                <a:lnTo>
                  <a:pt x="277090" y="2102882"/>
                </a:lnTo>
                <a:lnTo>
                  <a:pt x="287193" y="2108882"/>
                </a:lnTo>
                <a:lnTo>
                  <a:pt x="292966" y="2108882"/>
                </a:lnTo>
                <a:lnTo>
                  <a:pt x="298738" y="2104383"/>
                </a:lnTo>
                <a:lnTo>
                  <a:pt x="305954" y="2092384"/>
                </a:lnTo>
                <a:lnTo>
                  <a:pt x="320386" y="2102882"/>
                </a:lnTo>
                <a:lnTo>
                  <a:pt x="336261" y="2113383"/>
                </a:lnTo>
                <a:lnTo>
                  <a:pt x="353579" y="2117882"/>
                </a:lnTo>
                <a:lnTo>
                  <a:pt x="372340" y="2114882"/>
                </a:lnTo>
                <a:lnTo>
                  <a:pt x="370897" y="2120881"/>
                </a:lnTo>
                <a:lnTo>
                  <a:pt x="369454" y="2126881"/>
                </a:lnTo>
                <a:lnTo>
                  <a:pt x="369454" y="2132881"/>
                </a:lnTo>
                <a:lnTo>
                  <a:pt x="402647" y="2158380"/>
                </a:lnTo>
                <a:lnTo>
                  <a:pt x="437284" y="2186878"/>
                </a:lnTo>
                <a:lnTo>
                  <a:pt x="476249" y="2207877"/>
                </a:lnTo>
                <a:lnTo>
                  <a:pt x="519544" y="2233376"/>
                </a:lnTo>
                <a:lnTo>
                  <a:pt x="525317" y="2236376"/>
                </a:lnTo>
                <a:lnTo>
                  <a:pt x="531090" y="2236376"/>
                </a:lnTo>
                <a:lnTo>
                  <a:pt x="536862" y="2234875"/>
                </a:lnTo>
                <a:lnTo>
                  <a:pt x="540760" y="2229475"/>
                </a:lnTo>
                <a:lnTo>
                  <a:pt x="541192" y="2230376"/>
                </a:lnTo>
                <a:lnTo>
                  <a:pt x="541192" y="2233376"/>
                </a:lnTo>
                <a:lnTo>
                  <a:pt x="542635" y="2234875"/>
                </a:lnTo>
                <a:lnTo>
                  <a:pt x="542635" y="2236376"/>
                </a:lnTo>
                <a:lnTo>
                  <a:pt x="545521" y="2239375"/>
                </a:lnTo>
                <a:lnTo>
                  <a:pt x="548408" y="2239375"/>
                </a:lnTo>
                <a:lnTo>
                  <a:pt x="552738" y="2239375"/>
                </a:lnTo>
                <a:lnTo>
                  <a:pt x="541192" y="2230376"/>
                </a:lnTo>
                <a:lnTo>
                  <a:pt x="541192" y="2228875"/>
                </a:lnTo>
                <a:lnTo>
                  <a:pt x="540760" y="2229475"/>
                </a:lnTo>
                <a:lnTo>
                  <a:pt x="539749" y="2227376"/>
                </a:lnTo>
                <a:lnTo>
                  <a:pt x="535420" y="2222876"/>
                </a:lnTo>
                <a:lnTo>
                  <a:pt x="533976" y="2221376"/>
                </a:lnTo>
                <a:lnTo>
                  <a:pt x="520988" y="2221376"/>
                </a:lnTo>
                <a:lnTo>
                  <a:pt x="512329" y="2216876"/>
                </a:lnTo>
                <a:lnTo>
                  <a:pt x="503670" y="2210876"/>
                </a:lnTo>
                <a:lnTo>
                  <a:pt x="496453" y="2204877"/>
                </a:lnTo>
                <a:lnTo>
                  <a:pt x="474806" y="2188378"/>
                </a:lnTo>
                <a:lnTo>
                  <a:pt x="454602" y="2171879"/>
                </a:lnTo>
                <a:lnTo>
                  <a:pt x="443056" y="2164379"/>
                </a:lnTo>
                <a:lnTo>
                  <a:pt x="430067" y="2155380"/>
                </a:lnTo>
                <a:lnTo>
                  <a:pt x="421408" y="2152380"/>
                </a:lnTo>
                <a:lnTo>
                  <a:pt x="415635" y="2147880"/>
                </a:lnTo>
                <a:lnTo>
                  <a:pt x="412749" y="2141880"/>
                </a:lnTo>
                <a:lnTo>
                  <a:pt x="408420" y="2135881"/>
                </a:lnTo>
                <a:lnTo>
                  <a:pt x="406976" y="2125382"/>
                </a:lnTo>
                <a:lnTo>
                  <a:pt x="435840" y="2135881"/>
                </a:lnTo>
                <a:lnTo>
                  <a:pt x="460374" y="2147880"/>
                </a:lnTo>
                <a:lnTo>
                  <a:pt x="487794" y="2161380"/>
                </a:lnTo>
                <a:lnTo>
                  <a:pt x="515215" y="2173379"/>
                </a:lnTo>
                <a:lnTo>
                  <a:pt x="523874" y="2159879"/>
                </a:lnTo>
                <a:lnTo>
                  <a:pt x="525317" y="2161380"/>
                </a:lnTo>
                <a:lnTo>
                  <a:pt x="528203" y="2165879"/>
                </a:lnTo>
                <a:lnTo>
                  <a:pt x="528203" y="2167379"/>
                </a:lnTo>
                <a:lnTo>
                  <a:pt x="529647" y="2171879"/>
                </a:lnTo>
                <a:lnTo>
                  <a:pt x="529647" y="2176379"/>
                </a:lnTo>
                <a:lnTo>
                  <a:pt x="531090" y="2177878"/>
                </a:lnTo>
                <a:lnTo>
                  <a:pt x="535420" y="2177878"/>
                </a:lnTo>
                <a:lnTo>
                  <a:pt x="539749" y="2180878"/>
                </a:lnTo>
                <a:lnTo>
                  <a:pt x="548408" y="2164379"/>
                </a:lnTo>
                <a:lnTo>
                  <a:pt x="552738" y="2153880"/>
                </a:lnTo>
                <a:lnTo>
                  <a:pt x="546965" y="2144880"/>
                </a:lnTo>
                <a:lnTo>
                  <a:pt x="535420" y="2132881"/>
                </a:lnTo>
                <a:lnTo>
                  <a:pt x="529647" y="2129881"/>
                </a:lnTo>
                <a:lnTo>
                  <a:pt x="523874" y="2123881"/>
                </a:lnTo>
                <a:lnTo>
                  <a:pt x="518102" y="2119382"/>
                </a:lnTo>
                <a:lnTo>
                  <a:pt x="496453" y="2107383"/>
                </a:lnTo>
                <a:lnTo>
                  <a:pt x="474806" y="2089384"/>
                </a:lnTo>
                <a:lnTo>
                  <a:pt x="453158" y="2072884"/>
                </a:lnTo>
                <a:lnTo>
                  <a:pt x="431511" y="2056386"/>
                </a:lnTo>
                <a:lnTo>
                  <a:pt x="419966" y="2041386"/>
                </a:lnTo>
                <a:lnTo>
                  <a:pt x="406976" y="2029387"/>
                </a:lnTo>
                <a:lnTo>
                  <a:pt x="391102" y="2021887"/>
                </a:lnTo>
                <a:lnTo>
                  <a:pt x="375226" y="2011388"/>
                </a:lnTo>
                <a:lnTo>
                  <a:pt x="370897" y="2009888"/>
                </a:lnTo>
                <a:lnTo>
                  <a:pt x="366568" y="2005388"/>
                </a:lnTo>
                <a:lnTo>
                  <a:pt x="365125" y="1999389"/>
                </a:lnTo>
                <a:lnTo>
                  <a:pt x="360795" y="1997888"/>
                </a:lnTo>
                <a:lnTo>
                  <a:pt x="357908" y="1993389"/>
                </a:lnTo>
                <a:lnTo>
                  <a:pt x="352136" y="1987389"/>
                </a:lnTo>
                <a:lnTo>
                  <a:pt x="352136" y="1993389"/>
                </a:lnTo>
                <a:lnTo>
                  <a:pt x="352136" y="1997888"/>
                </a:lnTo>
                <a:lnTo>
                  <a:pt x="352136" y="2000888"/>
                </a:lnTo>
                <a:lnTo>
                  <a:pt x="330488" y="1993389"/>
                </a:lnTo>
                <a:lnTo>
                  <a:pt x="308841" y="1984390"/>
                </a:lnTo>
                <a:lnTo>
                  <a:pt x="300181" y="1982889"/>
                </a:lnTo>
                <a:lnTo>
                  <a:pt x="292966" y="1976890"/>
                </a:lnTo>
                <a:lnTo>
                  <a:pt x="287193" y="1972390"/>
                </a:lnTo>
                <a:lnTo>
                  <a:pt x="278534" y="1975390"/>
                </a:lnTo>
                <a:lnTo>
                  <a:pt x="269875" y="1981390"/>
                </a:lnTo>
                <a:lnTo>
                  <a:pt x="269875" y="1972390"/>
                </a:lnTo>
                <a:lnTo>
                  <a:pt x="269875" y="1969390"/>
                </a:lnTo>
                <a:lnTo>
                  <a:pt x="271318" y="1964890"/>
                </a:lnTo>
                <a:lnTo>
                  <a:pt x="272761" y="1960391"/>
                </a:lnTo>
                <a:lnTo>
                  <a:pt x="277090" y="1958891"/>
                </a:lnTo>
                <a:lnTo>
                  <a:pt x="282863" y="1958891"/>
                </a:lnTo>
                <a:lnTo>
                  <a:pt x="288636" y="1957391"/>
                </a:lnTo>
                <a:lnTo>
                  <a:pt x="258330" y="1940892"/>
                </a:lnTo>
                <a:lnTo>
                  <a:pt x="254000" y="1937892"/>
                </a:lnTo>
                <a:lnTo>
                  <a:pt x="252557" y="1937892"/>
                </a:lnTo>
                <a:lnTo>
                  <a:pt x="248227" y="1936392"/>
                </a:lnTo>
                <a:lnTo>
                  <a:pt x="230909" y="1925892"/>
                </a:lnTo>
                <a:lnTo>
                  <a:pt x="212148" y="1919893"/>
                </a:lnTo>
                <a:lnTo>
                  <a:pt x="193386" y="1919893"/>
                </a:lnTo>
                <a:lnTo>
                  <a:pt x="173182" y="1918393"/>
                </a:lnTo>
                <a:lnTo>
                  <a:pt x="167409" y="1907893"/>
                </a:lnTo>
                <a:lnTo>
                  <a:pt x="161636" y="1897394"/>
                </a:lnTo>
                <a:lnTo>
                  <a:pt x="157307" y="1885395"/>
                </a:lnTo>
                <a:lnTo>
                  <a:pt x="155863" y="1879395"/>
                </a:lnTo>
                <a:lnTo>
                  <a:pt x="151534" y="1874895"/>
                </a:lnTo>
                <a:lnTo>
                  <a:pt x="148648" y="1871896"/>
                </a:lnTo>
                <a:lnTo>
                  <a:pt x="142875" y="1867396"/>
                </a:lnTo>
                <a:lnTo>
                  <a:pt x="155863" y="1865896"/>
                </a:lnTo>
                <a:lnTo>
                  <a:pt x="165966" y="1871896"/>
                </a:lnTo>
                <a:lnTo>
                  <a:pt x="176068" y="1886895"/>
                </a:lnTo>
                <a:lnTo>
                  <a:pt x="189058" y="1886895"/>
                </a:lnTo>
                <a:lnTo>
                  <a:pt x="203489" y="1889894"/>
                </a:lnTo>
                <a:lnTo>
                  <a:pt x="216477" y="1894395"/>
                </a:lnTo>
                <a:lnTo>
                  <a:pt x="226580" y="1906394"/>
                </a:lnTo>
                <a:lnTo>
                  <a:pt x="228022" y="1907893"/>
                </a:lnTo>
                <a:lnTo>
                  <a:pt x="232352" y="1907893"/>
                </a:lnTo>
                <a:lnTo>
                  <a:pt x="233795" y="1909394"/>
                </a:lnTo>
                <a:lnTo>
                  <a:pt x="252557" y="1913893"/>
                </a:lnTo>
                <a:lnTo>
                  <a:pt x="266989" y="1919893"/>
                </a:lnTo>
                <a:lnTo>
                  <a:pt x="343477" y="1954391"/>
                </a:lnTo>
                <a:lnTo>
                  <a:pt x="349249" y="1954391"/>
                </a:lnTo>
                <a:lnTo>
                  <a:pt x="355022" y="1954391"/>
                </a:lnTo>
                <a:lnTo>
                  <a:pt x="355022" y="1946891"/>
                </a:lnTo>
                <a:lnTo>
                  <a:pt x="353579" y="1942392"/>
                </a:lnTo>
                <a:lnTo>
                  <a:pt x="352136" y="1936392"/>
                </a:lnTo>
                <a:lnTo>
                  <a:pt x="347807" y="1931892"/>
                </a:lnTo>
                <a:lnTo>
                  <a:pt x="343477" y="1928892"/>
                </a:lnTo>
                <a:lnTo>
                  <a:pt x="339147" y="1925892"/>
                </a:lnTo>
                <a:lnTo>
                  <a:pt x="335151" y="1922777"/>
                </a:lnTo>
                <a:lnTo>
                  <a:pt x="321829" y="1903394"/>
                </a:lnTo>
                <a:lnTo>
                  <a:pt x="304512" y="1886895"/>
                </a:lnTo>
                <a:lnTo>
                  <a:pt x="285749" y="1873396"/>
                </a:lnTo>
                <a:lnTo>
                  <a:pt x="266989" y="1858397"/>
                </a:lnTo>
                <a:lnTo>
                  <a:pt x="249670" y="1844897"/>
                </a:lnTo>
                <a:lnTo>
                  <a:pt x="230909" y="1834398"/>
                </a:lnTo>
                <a:lnTo>
                  <a:pt x="226580" y="1832898"/>
                </a:lnTo>
                <a:lnTo>
                  <a:pt x="222250" y="1831398"/>
                </a:lnTo>
                <a:lnTo>
                  <a:pt x="220807" y="1828398"/>
                </a:lnTo>
                <a:lnTo>
                  <a:pt x="217921" y="1823898"/>
                </a:lnTo>
                <a:lnTo>
                  <a:pt x="216477" y="1817898"/>
                </a:lnTo>
                <a:lnTo>
                  <a:pt x="216477" y="1814899"/>
                </a:lnTo>
                <a:lnTo>
                  <a:pt x="216477" y="1811899"/>
                </a:lnTo>
                <a:lnTo>
                  <a:pt x="216477" y="1808899"/>
                </a:lnTo>
                <a:lnTo>
                  <a:pt x="215034" y="1805899"/>
                </a:lnTo>
                <a:lnTo>
                  <a:pt x="212148" y="1804400"/>
                </a:lnTo>
                <a:lnTo>
                  <a:pt x="173182" y="1774401"/>
                </a:lnTo>
                <a:lnTo>
                  <a:pt x="165966" y="1768402"/>
                </a:lnTo>
                <a:lnTo>
                  <a:pt x="157307" y="1757902"/>
                </a:lnTo>
                <a:lnTo>
                  <a:pt x="187613" y="1760902"/>
                </a:lnTo>
                <a:lnTo>
                  <a:pt x="220807" y="1771402"/>
                </a:lnTo>
                <a:lnTo>
                  <a:pt x="215034" y="1754902"/>
                </a:lnTo>
                <a:lnTo>
                  <a:pt x="206375" y="1742903"/>
                </a:lnTo>
                <a:lnTo>
                  <a:pt x="199159" y="1732404"/>
                </a:lnTo>
                <a:lnTo>
                  <a:pt x="184727" y="1718904"/>
                </a:lnTo>
                <a:lnTo>
                  <a:pt x="170295" y="1700905"/>
                </a:lnTo>
                <a:lnTo>
                  <a:pt x="177512" y="1700905"/>
                </a:lnTo>
                <a:lnTo>
                  <a:pt x="181841" y="1700905"/>
                </a:lnTo>
                <a:lnTo>
                  <a:pt x="187613" y="1700905"/>
                </a:lnTo>
                <a:lnTo>
                  <a:pt x="184727" y="1691906"/>
                </a:lnTo>
                <a:lnTo>
                  <a:pt x="181841" y="1684406"/>
                </a:lnTo>
                <a:lnTo>
                  <a:pt x="191943" y="1691906"/>
                </a:lnTo>
                <a:lnTo>
                  <a:pt x="197716" y="1705405"/>
                </a:lnTo>
                <a:lnTo>
                  <a:pt x="200602" y="1717405"/>
                </a:lnTo>
                <a:lnTo>
                  <a:pt x="204931" y="1726404"/>
                </a:lnTo>
                <a:lnTo>
                  <a:pt x="216477" y="1735404"/>
                </a:lnTo>
                <a:lnTo>
                  <a:pt x="216477" y="1729404"/>
                </a:lnTo>
                <a:lnTo>
                  <a:pt x="216477" y="1720404"/>
                </a:lnTo>
                <a:lnTo>
                  <a:pt x="222250" y="1723404"/>
                </a:lnTo>
                <a:lnTo>
                  <a:pt x="226580" y="1726404"/>
                </a:lnTo>
                <a:lnTo>
                  <a:pt x="230909" y="1730903"/>
                </a:lnTo>
                <a:lnTo>
                  <a:pt x="233795" y="1735404"/>
                </a:lnTo>
                <a:lnTo>
                  <a:pt x="238125" y="1739903"/>
                </a:lnTo>
                <a:lnTo>
                  <a:pt x="308841" y="1810399"/>
                </a:lnTo>
                <a:lnTo>
                  <a:pt x="316057" y="1820898"/>
                </a:lnTo>
                <a:lnTo>
                  <a:pt x="324716" y="1831398"/>
                </a:lnTo>
                <a:lnTo>
                  <a:pt x="333375" y="1840398"/>
                </a:lnTo>
                <a:lnTo>
                  <a:pt x="355022" y="1862896"/>
                </a:lnTo>
                <a:lnTo>
                  <a:pt x="379556" y="1879395"/>
                </a:lnTo>
                <a:lnTo>
                  <a:pt x="406976" y="1894395"/>
                </a:lnTo>
                <a:lnTo>
                  <a:pt x="430067" y="1909394"/>
                </a:lnTo>
                <a:lnTo>
                  <a:pt x="454602" y="1928892"/>
                </a:lnTo>
                <a:lnTo>
                  <a:pt x="513772" y="1966391"/>
                </a:lnTo>
                <a:lnTo>
                  <a:pt x="554181" y="1997888"/>
                </a:lnTo>
                <a:lnTo>
                  <a:pt x="639328" y="2057885"/>
                </a:lnTo>
                <a:lnTo>
                  <a:pt x="645101" y="2060885"/>
                </a:lnTo>
                <a:lnTo>
                  <a:pt x="647988" y="2063885"/>
                </a:lnTo>
                <a:lnTo>
                  <a:pt x="655203" y="2066885"/>
                </a:lnTo>
                <a:lnTo>
                  <a:pt x="658089" y="2066885"/>
                </a:lnTo>
                <a:lnTo>
                  <a:pt x="666748" y="2066885"/>
                </a:lnTo>
                <a:lnTo>
                  <a:pt x="668192" y="2066885"/>
                </a:lnTo>
                <a:lnTo>
                  <a:pt x="669635" y="2068385"/>
                </a:lnTo>
                <a:lnTo>
                  <a:pt x="673965" y="2069884"/>
                </a:lnTo>
                <a:lnTo>
                  <a:pt x="675407" y="2072884"/>
                </a:lnTo>
                <a:lnTo>
                  <a:pt x="689839" y="2084883"/>
                </a:lnTo>
                <a:lnTo>
                  <a:pt x="705715" y="2092384"/>
                </a:lnTo>
                <a:lnTo>
                  <a:pt x="721589" y="2102882"/>
                </a:lnTo>
                <a:lnTo>
                  <a:pt x="724475" y="2098383"/>
                </a:lnTo>
                <a:lnTo>
                  <a:pt x="721589" y="2095383"/>
                </a:lnTo>
                <a:lnTo>
                  <a:pt x="718703" y="2090883"/>
                </a:lnTo>
                <a:lnTo>
                  <a:pt x="717260" y="2086384"/>
                </a:lnTo>
                <a:lnTo>
                  <a:pt x="705715" y="2078884"/>
                </a:lnTo>
                <a:lnTo>
                  <a:pt x="691283" y="2068385"/>
                </a:lnTo>
                <a:lnTo>
                  <a:pt x="678294" y="2060885"/>
                </a:lnTo>
                <a:lnTo>
                  <a:pt x="668192" y="2054885"/>
                </a:lnTo>
                <a:lnTo>
                  <a:pt x="662419" y="2045886"/>
                </a:lnTo>
                <a:lnTo>
                  <a:pt x="652317" y="2033886"/>
                </a:lnTo>
                <a:lnTo>
                  <a:pt x="647988" y="2033886"/>
                </a:lnTo>
                <a:lnTo>
                  <a:pt x="642215" y="2035387"/>
                </a:lnTo>
                <a:lnTo>
                  <a:pt x="636442" y="2033886"/>
                </a:lnTo>
                <a:lnTo>
                  <a:pt x="633556" y="2033886"/>
                </a:lnTo>
                <a:lnTo>
                  <a:pt x="629226" y="2029387"/>
                </a:lnTo>
                <a:lnTo>
                  <a:pt x="627783" y="2026387"/>
                </a:lnTo>
                <a:lnTo>
                  <a:pt x="624897" y="2017388"/>
                </a:lnTo>
                <a:lnTo>
                  <a:pt x="623453" y="2012888"/>
                </a:lnTo>
                <a:lnTo>
                  <a:pt x="619124" y="2009888"/>
                </a:lnTo>
                <a:lnTo>
                  <a:pt x="614794" y="2006888"/>
                </a:lnTo>
                <a:lnTo>
                  <a:pt x="585930" y="1993389"/>
                </a:lnTo>
                <a:lnTo>
                  <a:pt x="561397" y="1975390"/>
                </a:lnTo>
                <a:lnTo>
                  <a:pt x="558510" y="1972390"/>
                </a:lnTo>
                <a:lnTo>
                  <a:pt x="554181" y="1970890"/>
                </a:lnTo>
                <a:lnTo>
                  <a:pt x="551294" y="1969390"/>
                </a:lnTo>
                <a:lnTo>
                  <a:pt x="548408" y="1966391"/>
                </a:lnTo>
                <a:lnTo>
                  <a:pt x="546965" y="1964890"/>
                </a:lnTo>
                <a:lnTo>
                  <a:pt x="546965" y="1958891"/>
                </a:lnTo>
                <a:lnTo>
                  <a:pt x="545521" y="1957391"/>
                </a:lnTo>
                <a:lnTo>
                  <a:pt x="539749" y="1952891"/>
                </a:lnTo>
                <a:lnTo>
                  <a:pt x="535420" y="1949891"/>
                </a:lnTo>
                <a:lnTo>
                  <a:pt x="529647" y="1946891"/>
                </a:lnTo>
                <a:lnTo>
                  <a:pt x="523874" y="1946891"/>
                </a:lnTo>
                <a:lnTo>
                  <a:pt x="518102" y="1946891"/>
                </a:lnTo>
                <a:lnTo>
                  <a:pt x="509442" y="1946891"/>
                </a:lnTo>
                <a:lnTo>
                  <a:pt x="500783" y="1930393"/>
                </a:lnTo>
                <a:lnTo>
                  <a:pt x="486352" y="1918393"/>
                </a:lnTo>
                <a:lnTo>
                  <a:pt x="469033" y="1909394"/>
                </a:lnTo>
                <a:lnTo>
                  <a:pt x="427181" y="1883895"/>
                </a:lnTo>
                <a:lnTo>
                  <a:pt x="391102" y="1852397"/>
                </a:lnTo>
                <a:lnTo>
                  <a:pt x="375226" y="1838897"/>
                </a:lnTo>
                <a:lnTo>
                  <a:pt x="357908" y="1826898"/>
                </a:lnTo>
                <a:lnTo>
                  <a:pt x="316057" y="1787900"/>
                </a:lnTo>
                <a:lnTo>
                  <a:pt x="316057" y="1783401"/>
                </a:lnTo>
                <a:lnTo>
                  <a:pt x="316057" y="1781901"/>
                </a:lnTo>
                <a:lnTo>
                  <a:pt x="316057" y="1777401"/>
                </a:lnTo>
                <a:lnTo>
                  <a:pt x="318943" y="1774401"/>
                </a:lnTo>
                <a:lnTo>
                  <a:pt x="327602" y="1786401"/>
                </a:lnTo>
                <a:lnTo>
                  <a:pt x="342034" y="1793900"/>
                </a:lnTo>
                <a:lnTo>
                  <a:pt x="355022" y="1795400"/>
                </a:lnTo>
                <a:lnTo>
                  <a:pt x="370897" y="1798400"/>
                </a:lnTo>
                <a:lnTo>
                  <a:pt x="372340" y="1802899"/>
                </a:lnTo>
                <a:lnTo>
                  <a:pt x="372340" y="1804400"/>
                </a:lnTo>
                <a:lnTo>
                  <a:pt x="375226" y="1808899"/>
                </a:lnTo>
                <a:lnTo>
                  <a:pt x="376670" y="1811899"/>
                </a:lnTo>
                <a:lnTo>
                  <a:pt x="379556" y="1814899"/>
                </a:lnTo>
                <a:lnTo>
                  <a:pt x="380999" y="1816399"/>
                </a:lnTo>
                <a:lnTo>
                  <a:pt x="385329" y="1816399"/>
                </a:lnTo>
                <a:lnTo>
                  <a:pt x="391102" y="1816399"/>
                </a:lnTo>
                <a:lnTo>
                  <a:pt x="392545" y="1816399"/>
                </a:lnTo>
                <a:lnTo>
                  <a:pt x="396875" y="1817898"/>
                </a:lnTo>
                <a:lnTo>
                  <a:pt x="399761" y="1820898"/>
                </a:lnTo>
                <a:lnTo>
                  <a:pt x="402647" y="1822399"/>
                </a:lnTo>
                <a:lnTo>
                  <a:pt x="443056" y="1855397"/>
                </a:lnTo>
                <a:lnTo>
                  <a:pt x="448829" y="1858397"/>
                </a:lnTo>
                <a:lnTo>
                  <a:pt x="454602" y="1865896"/>
                </a:lnTo>
                <a:lnTo>
                  <a:pt x="460374" y="1868896"/>
                </a:lnTo>
                <a:lnTo>
                  <a:pt x="464703" y="1874895"/>
                </a:lnTo>
                <a:lnTo>
                  <a:pt x="467590" y="1883895"/>
                </a:lnTo>
                <a:lnTo>
                  <a:pt x="470476" y="1886895"/>
                </a:lnTo>
                <a:lnTo>
                  <a:pt x="474806" y="1891395"/>
                </a:lnTo>
                <a:lnTo>
                  <a:pt x="479135" y="1895894"/>
                </a:lnTo>
                <a:lnTo>
                  <a:pt x="528203" y="1928892"/>
                </a:lnTo>
                <a:lnTo>
                  <a:pt x="541192" y="1937892"/>
                </a:lnTo>
                <a:lnTo>
                  <a:pt x="552738" y="1948392"/>
                </a:lnTo>
                <a:lnTo>
                  <a:pt x="584488" y="1972390"/>
                </a:lnTo>
                <a:lnTo>
                  <a:pt x="614794" y="1993389"/>
                </a:lnTo>
                <a:lnTo>
                  <a:pt x="650874" y="2011388"/>
                </a:lnTo>
                <a:lnTo>
                  <a:pt x="682624" y="2032387"/>
                </a:lnTo>
                <a:lnTo>
                  <a:pt x="712930" y="2051885"/>
                </a:lnTo>
                <a:lnTo>
                  <a:pt x="721589" y="2056386"/>
                </a:lnTo>
                <a:lnTo>
                  <a:pt x="730248" y="2060885"/>
                </a:lnTo>
                <a:lnTo>
                  <a:pt x="740351" y="2062385"/>
                </a:lnTo>
                <a:lnTo>
                  <a:pt x="760555" y="2069884"/>
                </a:lnTo>
                <a:lnTo>
                  <a:pt x="773544" y="2081884"/>
                </a:lnTo>
                <a:lnTo>
                  <a:pt x="783646" y="2101383"/>
                </a:lnTo>
                <a:lnTo>
                  <a:pt x="783646" y="2102882"/>
                </a:lnTo>
                <a:lnTo>
                  <a:pt x="787975" y="2104383"/>
                </a:lnTo>
                <a:lnTo>
                  <a:pt x="789419" y="2107383"/>
                </a:lnTo>
                <a:lnTo>
                  <a:pt x="793748" y="2101383"/>
                </a:lnTo>
                <a:lnTo>
                  <a:pt x="795192" y="2096883"/>
                </a:lnTo>
                <a:lnTo>
                  <a:pt x="795192" y="2090883"/>
                </a:lnTo>
                <a:lnTo>
                  <a:pt x="793748" y="2086384"/>
                </a:lnTo>
                <a:lnTo>
                  <a:pt x="789419" y="2080384"/>
                </a:lnTo>
                <a:lnTo>
                  <a:pt x="772101" y="2056386"/>
                </a:lnTo>
                <a:lnTo>
                  <a:pt x="756225" y="2029387"/>
                </a:lnTo>
                <a:lnTo>
                  <a:pt x="750453" y="2017388"/>
                </a:lnTo>
                <a:lnTo>
                  <a:pt x="749010" y="2005388"/>
                </a:lnTo>
                <a:lnTo>
                  <a:pt x="751896" y="1988889"/>
                </a:lnTo>
                <a:lnTo>
                  <a:pt x="767771" y="1997888"/>
                </a:lnTo>
                <a:lnTo>
                  <a:pt x="782203" y="2003888"/>
                </a:lnTo>
                <a:lnTo>
                  <a:pt x="783646" y="2000888"/>
                </a:lnTo>
                <a:lnTo>
                  <a:pt x="760555" y="1978390"/>
                </a:lnTo>
                <a:lnTo>
                  <a:pt x="734578" y="1958891"/>
                </a:lnTo>
                <a:lnTo>
                  <a:pt x="707157" y="1940892"/>
                </a:lnTo>
                <a:lnTo>
                  <a:pt x="679737" y="1924393"/>
                </a:lnTo>
                <a:lnTo>
                  <a:pt x="646544" y="1895894"/>
                </a:lnTo>
                <a:lnTo>
                  <a:pt x="611908" y="1868896"/>
                </a:lnTo>
                <a:lnTo>
                  <a:pt x="557067" y="1832898"/>
                </a:lnTo>
                <a:lnTo>
                  <a:pt x="500783" y="1798400"/>
                </a:lnTo>
                <a:lnTo>
                  <a:pt x="482022" y="1786401"/>
                </a:lnTo>
                <a:lnTo>
                  <a:pt x="464703" y="1777401"/>
                </a:lnTo>
                <a:lnTo>
                  <a:pt x="443056" y="1771402"/>
                </a:lnTo>
                <a:lnTo>
                  <a:pt x="437284" y="1769901"/>
                </a:lnTo>
                <a:lnTo>
                  <a:pt x="430067" y="1768402"/>
                </a:lnTo>
                <a:lnTo>
                  <a:pt x="424295" y="1760902"/>
                </a:lnTo>
                <a:lnTo>
                  <a:pt x="415635" y="1757902"/>
                </a:lnTo>
                <a:lnTo>
                  <a:pt x="398317" y="1748902"/>
                </a:lnTo>
                <a:lnTo>
                  <a:pt x="379556" y="1741403"/>
                </a:lnTo>
                <a:lnTo>
                  <a:pt x="360795" y="1732404"/>
                </a:lnTo>
                <a:lnTo>
                  <a:pt x="346363" y="1720404"/>
                </a:lnTo>
                <a:lnTo>
                  <a:pt x="331931" y="1708405"/>
                </a:lnTo>
                <a:lnTo>
                  <a:pt x="281420" y="1672407"/>
                </a:lnTo>
                <a:lnTo>
                  <a:pt x="232352" y="1633409"/>
                </a:lnTo>
                <a:lnTo>
                  <a:pt x="230909" y="1631909"/>
                </a:lnTo>
                <a:lnTo>
                  <a:pt x="228022" y="1628909"/>
                </a:lnTo>
                <a:lnTo>
                  <a:pt x="226580" y="1627409"/>
                </a:lnTo>
                <a:lnTo>
                  <a:pt x="225136" y="1613910"/>
                </a:lnTo>
                <a:lnTo>
                  <a:pt x="216477" y="1603411"/>
                </a:lnTo>
                <a:lnTo>
                  <a:pt x="206375" y="1597411"/>
                </a:lnTo>
                <a:lnTo>
                  <a:pt x="194830" y="1591412"/>
                </a:lnTo>
                <a:lnTo>
                  <a:pt x="181841" y="1582412"/>
                </a:lnTo>
                <a:lnTo>
                  <a:pt x="170295" y="1571912"/>
                </a:lnTo>
                <a:lnTo>
                  <a:pt x="151534" y="1559913"/>
                </a:lnTo>
                <a:lnTo>
                  <a:pt x="134216" y="1550913"/>
                </a:lnTo>
                <a:lnTo>
                  <a:pt x="127000" y="1546414"/>
                </a:lnTo>
                <a:lnTo>
                  <a:pt x="121228" y="1541914"/>
                </a:lnTo>
                <a:lnTo>
                  <a:pt x="115454" y="1535914"/>
                </a:lnTo>
                <a:lnTo>
                  <a:pt x="132773" y="1540414"/>
                </a:lnTo>
                <a:lnTo>
                  <a:pt x="150091" y="1547914"/>
                </a:lnTo>
                <a:lnTo>
                  <a:pt x="165966" y="1556913"/>
                </a:lnTo>
                <a:lnTo>
                  <a:pt x="178955" y="1564413"/>
                </a:lnTo>
                <a:lnTo>
                  <a:pt x="277090" y="1619910"/>
                </a:lnTo>
                <a:lnTo>
                  <a:pt x="320386" y="1643908"/>
                </a:lnTo>
                <a:lnTo>
                  <a:pt x="324716" y="1643908"/>
                </a:lnTo>
                <a:lnTo>
                  <a:pt x="327602" y="1645409"/>
                </a:lnTo>
                <a:lnTo>
                  <a:pt x="331931" y="1645409"/>
                </a:lnTo>
                <a:lnTo>
                  <a:pt x="333375" y="1642409"/>
                </a:lnTo>
                <a:lnTo>
                  <a:pt x="259772" y="1582412"/>
                </a:lnTo>
                <a:lnTo>
                  <a:pt x="281420" y="1586911"/>
                </a:lnTo>
                <a:lnTo>
                  <a:pt x="300181" y="1597411"/>
                </a:lnTo>
                <a:lnTo>
                  <a:pt x="318943" y="1607910"/>
                </a:lnTo>
                <a:lnTo>
                  <a:pt x="327602" y="1615410"/>
                </a:lnTo>
                <a:lnTo>
                  <a:pt x="337704" y="1621410"/>
                </a:lnTo>
                <a:lnTo>
                  <a:pt x="342034" y="1621410"/>
                </a:lnTo>
                <a:lnTo>
                  <a:pt x="346363" y="1622909"/>
                </a:lnTo>
                <a:lnTo>
                  <a:pt x="349249" y="1625909"/>
                </a:lnTo>
                <a:lnTo>
                  <a:pt x="352136" y="1627409"/>
                </a:lnTo>
                <a:lnTo>
                  <a:pt x="353579" y="1631909"/>
                </a:lnTo>
                <a:lnTo>
                  <a:pt x="355022" y="1634909"/>
                </a:lnTo>
                <a:lnTo>
                  <a:pt x="357908" y="1639409"/>
                </a:lnTo>
                <a:lnTo>
                  <a:pt x="359352" y="1642409"/>
                </a:lnTo>
                <a:lnTo>
                  <a:pt x="363681" y="1645409"/>
                </a:lnTo>
                <a:lnTo>
                  <a:pt x="366568" y="1648408"/>
                </a:lnTo>
                <a:lnTo>
                  <a:pt x="476249" y="1717405"/>
                </a:lnTo>
                <a:lnTo>
                  <a:pt x="484908" y="1720404"/>
                </a:lnTo>
                <a:lnTo>
                  <a:pt x="492125" y="1726404"/>
                </a:lnTo>
                <a:lnTo>
                  <a:pt x="502226" y="1729404"/>
                </a:lnTo>
                <a:lnTo>
                  <a:pt x="513772" y="1724904"/>
                </a:lnTo>
                <a:lnTo>
                  <a:pt x="507999" y="1723404"/>
                </a:lnTo>
                <a:lnTo>
                  <a:pt x="503670" y="1720404"/>
                </a:lnTo>
                <a:lnTo>
                  <a:pt x="497897" y="1717405"/>
                </a:lnTo>
                <a:lnTo>
                  <a:pt x="496453" y="1714405"/>
                </a:lnTo>
                <a:lnTo>
                  <a:pt x="493567" y="1714405"/>
                </a:lnTo>
                <a:lnTo>
                  <a:pt x="492125" y="1712904"/>
                </a:lnTo>
                <a:lnTo>
                  <a:pt x="490681" y="1708405"/>
                </a:lnTo>
                <a:lnTo>
                  <a:pt x="490681" y="1705405"/>
                </a:lnTo>
                <a:lnTo>
                  <a:pt x="490681" y="1700905"/>
                </a:lnTo>
                <a:lnTo>
                  <a:pt x="490681" y="1694905"/>
                </a:lnTo>
                <a:lnTo>
                  <a:pt x="487794" y="1690406"/>
                </a:lnTo>
                <a:lnTo>
                  <a:pt x="486352" y="1682906"/>
                </a:lnTo>
                <a:lnTo>
                  <a:pt x="482022" y="1676906"/>
                </a:lnTo>
                <a:lnTo>
                  <a:pt x="480579" y="1670907"/>
                </a:lnTo>
                <a:lnTo>
                  <a:pt x="486352" y="1663408"/>
                </a:lnTo>
                <a:lnTo>
                  <a:pt x="493567" y="1657408"/>
                </a:lnTo>
                <a:lnTo>
                  <a:pt x="502226" y="1654408"/>
                </a:lnTo>
                <a:lnTo>
                  <a:pt x="512329" y="1654408"/>
                </a:lnTo>
                <a:lnTo>
                  <a:pt x="513772" y="1670907"/>
                </a:lnTo>
                <a:lnTo>
                  <a:pt x="519544" y="1684406"/>
                </a:lnTo>
                <a:lnTo>
                  <a:pt x="529647" y="1697905"/>
                </a:lnTo>
                <a:lnTo>
                  <a:pt x="539749" y="1711405"/>
                </a:lnTo>
                <a:lnTo>
                  <a:pt x="546965" y="1718904"/>
                </a:lnTo>
                <a:lnTo>
                  <a:pt x="554181" y="1726404"/>
                </a:lnTo>
                <a:lnTo>
                  <a:pt x="562840" y="1732404"/>
                </a:lnTo>
                <a:lnTo>
                  <a:pt x="567170" y="1736903"/>
                </a:lnTo>
                <a:lnTo>
                  <a:pt x="568612" y="1739903"/>
                </a:lnTo>
                <a:lnTo>
                  <a:pt x="572942" y="1741403"/>
                </a:lnTo>
                <a:lnTo>
                  <a:pt x="591703" y="1751902"/>
                </a:lnTo>
                <a:lnTo>
                  <a:pt x="611908" y="1768402"/>
                </a:lnTo>
                <a:lnTo>
                  <a:pt x="611908" y="1760902"/>
                </a:lnTo>
                <a:lnTo>
                  <a:pt x="611908" y="1757902"/>
                </a:lnTo>
                <a:lnTo>
                  <a:pt x="609021" y="1753403"/>
                </a:lnTo>
                <a:lnTo>
                  <a:pt x="607579" y="1748902"/>
                </a:lnTo>
                <a:lnTo>
                  <a:pt x="606135" y="1747403"/>
                </a:lnTo>
                <a:lnTo>
                  <a:pt x="603249" y="1745902"/>
                </a:lnTo>
                <a:lnTo>
                  <a:pt x="600362" y="1739903"/>
                </a:lnTo>
                <a:lnTo>
                  <a:pt x="596033" y="1735404"/>
                </a:lnTo>
                <a:lnTo>
                  <a:pt x="596033" y="1730903"/>
                </a:lnTo>
                <a:lnTo>
                  <a:pt x="596033" y="1726404"/>
                </a:lnTo>
                <a:lnTo>
                  <a:pt x="597476" y="1720404"/>
                </a:lnTo>
                <a:lnTo>
                  <a:pt x="611908" y="1720404"/>
                </a:lnTo>
                <a:lnTo>
                  <a:pt x="623453" y="1726404"/>
                </a:lnTo>
                <a:lnTo>
                  <a:pt x="633556" y="1736903"/>
                </a:lnTo>
                <a:lnTo>
                  <a:pt x="645101" y="1745902"/>
                </a:lnTo>
                <a:lnTo>
                  <a:pt x="656647" y="1751902"/>
                </a:lnTo>
                <a:lnTo>
                  <a:pt x="669635" y="1751902"/>
                </a:lnTo>
                <a:lnTo>
                  <a:pt x="663862" y="1735404"/>
                </a:lnTo>
                <a:lnTo>
                  <a:pt x="655203" y="1723404"/>
                </a:lnTo>
                <a:lnTo>
                  <a:pt x="642215" y="1711405"/>
                </a:lnTo>
                <a:lnTo>
                  <a:pt x="629226" y="1700905"/>
                </a:lnTo>
                <a:lnTo>
                  <a:pt x="619124" y="1688906"/>
                </a:lnTo>
                <a:lnTo>
                  <a:pt x="594589" y="1657408"/>
                </a:lnTo>
                <a:lnTo>
                  <a:pt x="564283" y="1627409"/>
                </a:lnTo>
                <a:lnTo>
                  <a:pt x="570056" y="1628909"/>
                </a:lnTo>
                <a:lnTo>
                  <a:pt x="575829" y="1631909"/>
                </a:lnTo>
                <a:lnTo>
                  <a:pt x="580158" y="1631909"/>
                </a:lnTo>
                <a:lnTo>
                  <a:pt x="606135" y="1645409"/>
                </a:lnTo>
                <a:lnTo>
                  <a:pt x="630669" y="1661907"/>
                </a:lnTo>
                <a:lnTo>
                  <a:pt x="652317" y="1679906"/>
                </a:lnTo>
                <a:lnTo>
                  <a:pt x="658089" y="1684406"/>
                </a:lnTo>
                <a:lnTo>
                  <a:pt x="663862" y="1688906"/>
                </a:lnTo>
                <a:lnTo>
                  <a:pt x="672521" y="1688906"/>
                </a:lnTo>
                <a:lnTo>
                  <a:pt x="678294" y="1688906"/>
                </a:lnTo>
                <a:lnTo>
                  <a:pt x="679737" y="1679906"/>
                </a:lnTo>
                <a:lnTo>
                  <a:pt x="682624" y="1673906"/>
                </a:lnTo>
                <a:lnTo>
                  <a:pt x="679737" y="1670907"/>
                </a:lnTo>
                <a:lnTo>
                  <a:pt x="675407" y="1663408"/>
                </a:lnTo>
                <a:lnTo>
                  <a:pt x="672521" y="1660408"/>
                </a:lnTo>
                <a:lnTo>
                  <a:pt x="655203" y="1642409"/>
                </a:lnTo>
                <a:lnTo>
                  <a:pt x="636442" y="1621410"/>
                </a:lnTo>
                <a:lnTo>
                  <a:pt x="645101" y="1619910"/>
                </a:lnTo>
                <a:lnTo>
                  <a:pt x="652317" y="1616910"/>
                </a:lnTo>
                <a:lnTo>
                  <a:pt x="660976" y="1615410"/>
                </a:lnTo>
                <a:lnTo>
                  <a:pt x="666748" y="1615410"/>
                </a:lnTo>
                <a:lnTo>
                  <a:pt x="673965" y="1610910"/>
                </a:lnTo>
                <a:lnTo>
                  <a:pt x="675407" y="1609411"/>
                </a:lnTo>
                <a:lnTo>
                  <a:pt x="678294" y="1604910"/>
                </a:lnTo>
                <a:lnTo>
                  <a:pt x="675407" y="1598911"/>
                </a:lnTo>
                <a:lnTo>
                  <a:pt x="672521" y="1594411"/>
                </a:lnTo>
                <a:lnTo>
                  <a:pt x="668192" y="1591412"/>
                </a:lnTo>
                <a:lnTo>
                  <a:pt x="663862" y="1586911"/>
                </a:lnTo>
                <a:lnTo>
                  <a:pt x="660976" y="1582412"/>
                </a:lnTo>
                <a:lnTo>
                  <a:pt x="655203" y="1576412"/>
                </a:lnTo>
                <a:lnTo>
                  <a:pt x="669635" y="1576412"/>
                </a:lnTo>
                <a:lnTo>
                  <a:pt x="685510" y="1579412"/>
                </a:lnTo>
                <a:lnTo>
                  <a:pt x="678294" y="1568912"/>
                </a:lnTo>
                <a:lnTo>
                  <a:pt x="669635" y="1562913"/>
                </a:lnTo>
                <a:lnTo>
                  <a:pt x="663862" y="1553913"/>
                </a:lnTo>
                <a:lnTo>
                  <a:pt x="574385" y="1489417"/>
                </a:lnTo>
                <a:lnTo>
                  <a:pt x="546965" y="1471418"/>
                </a:lnTo>
                <a:lnTo>
                  <a:pt x="518102" y="1453419"/>
                </a:lnTo>
                <a:lnTo>
                  <a:pt x="525317" y="1450419"/>
                </a:lnTo>
                <a:lnTo>
                  <a:pt x="531090" y="1448919"/>
                </a:lnTo>
                <a:lnTo>
                  <a:pt x="536862" y="1447420"/>
                </a:lnTo>
                <a:lnTo>
                  <a:pt x="542635" y="1444420"/>
                </a:lnTo>
                <a:lnTo>
                  <a:pt x="528203" y="1432420"/>
                </a:lnTo>
                <a:lnTo>
                  <a:pt x="512329" y="1424920"/>
                </a:lnTo>
                <a:lnTo>
                  <a:pt x="496453" y="1411422"/>
                </a:lnTo>
                <a:lnTo>
                  <a:pt x="486352" y="1396423"/>
                </a:lnTo>
                <a:lnTo>
                  <a:pt x="492125" y="1396423"/>
                </a:lnTo>
                <a:lnTo>
                  <a:pt x="497897" y="1397922"/>
                </a:lnTo>
                <a:lnTo>
                  <a:pt x="503670" y="1399422"/>
                </a:lnTo>
                <a:lnTo>
                  <a:pt x="507999" y="1403922"/>
                </a:lnTo>
                <a:lnTo>
                  <a:pt x="548408" y="1438420"/>
                </a:lnTo>
                <a:lnTo>
                  <a:pt x="558510" y="1448919"/>
                </a:lnTo>
                <a:lnTo>
                  <a:pt x="564283" y="1450419"/>
                </a:lnTo>
                <a:lnTo>
                  <a:pt x="572942" y="1448919"/>
                </a:lnTo>
                <a:lnTo>
                  <a:pt x="584488" y="1439920"/>
                </a:lnTo>
                <a:lnTo>
                  <a:pt x="587374" y="1447420"/>
                </a:lnTo>
                <a:lnTo>
                  <a:pt x="590260" y="1453419"/>
                </a:lnTo>
                <a:lnTo>
                  <a:pt x="591703" y="1459419"/>
                </a:lnTo>
                <a:lnTo>
                  <a:pt x="591703" y="1462419"/>
                </a:lnTo>
                <a:lnTo>
                  <a:pt x="591703" y="1466918"/>
                </a:lnTo>
                <a:lnTo>
                  <a:pt x="591703" y="1468418"/>
                </a:lnTo>
                <a:lnTo>
                  <a:pt x="594589" y="1471418"/>
                </a:lnTo>
                <a:lnTo>
                  <a:pt x="596033" y="1472918"/>
                </a:lnTo>
                <a:lnTo>
                  <a:pt x="600362" y="1477418"/>
                </a:lnTo>
                <a:lnTo>
                  <a:pt x="606135" y="1478917"/>
                </a:lnTo>
                <a:lnTo>
                  <a:pt x="606135" y="1468418"/>
                </a:lnTo>
                <a:lnTo>
                  <a:pt x="603249" y="1460918"/>
                </a:lnTo>
                <a:lnTo>
                  <a:pt x="609021" y="1460918"/>
                </a:lnTo>
                <a:lnTo>
                  <a:pt x="611908" y="1462419"/>
                </a:lnTo>
                <a:lnTo>
                  <a:pt x="613351" y="1465419"/>
                </a:lnTo>
                <a:lnTo>
                  <a:pt x="614794" y="1468418"/>
                </a:lnTo>
                <a:lnTo>
                  <a:pt x="614794" y="1471418"/>
                </a:lnTo>
                <a:lnTo>
                  <a:pt x="617680" y="1474418"/>
                </a:lnTo>
                <a:lnTo>
                  <a:pt x="617680" y="1478917"/>
                </a:lnTo>
                <a:lnTo>
                  <a:pt x="619124" y="1481917"/>
                </a:lnTo>
                <a:lnTo>
                  <a:pt x="623453" y="1484917"/>
                </a:lnTo>
                <a:lnTo>
                  <a:pt x="627783" y="1489417"/>
                </a:lnTo>
                <a:lnTo>
                  <a:pt x="633556" y="1493917"/>
                </a:lnTo>
                <a:lnTo>
                  <a:pt x="640771" y="1499916"/>
                </a:lnTo>
                <a:lnTo>
                  <a:pt x="640771" y="1490917"/>
                </a:lnTo>
                <a:lnTo>
                  <a:pt x="642215" y="1484917"/>
                </a:lnTo>
                <a:lnTo>
                  <a:pt x="642215" y="1481917"/>
                </a:lnTo>
                <a:lnTo>
                  <a:pt x="655203" y="1478917"/>
                </a:lnTo>
                <a:lnTo>
                  <a:pt x="668192" y="1477418"/>
                </a:lnTo>
                <a:lnTo>
                  <a:pt x="656647" y="1465419"/>
                </a:lnTo>
                <a:lnTo>
                  <a:pt x="647988" y="1460918"/>
                </a:lnTo>
                <a:lnTo>
                  <a:pt x="642215" y="1462419"/>
                </a:lnTo>
                <a:lnTo>
                  <a:pt x="636442" y="1466918"/>
                </a:lnTo>
                <a:lnTo>
                  <a:pt x="624897" y="1456419"/>
                </a:lnTo>
                <a:lnTo>
                  <a:pt x="613351" y="1447420"/>
                </a:lnTo>
                <a:lnTo>
                  <a:pt x="609021" y="1444420"/>
                </a:lnTo>
                <a:lnTo>
                  <a:pt x="606135" y="1439920"/>
                </a:lnTo>
                <a:lnTo>
                  <a:pt x="600362" y="1436920"/>
                </a:lnTo>
                <a:lnTo>
                  <a:pt x="596033" y="1432420"/>
                </a:lnTo>
                <a:lnTo>
                  <a:pt x="581601" y="1415921"/>
                </a:lnTo>
                <a:lnTo>
                  <a:pt x="567170" y="1403922"/>
                </a:lnTo>
                <a:lnTo>
                  <a:pt x="548408" y="1393423"/>
                </a:lnTo>
                <a:lnTo>
                  <a:pt x="545521" y="1390423"/>
                </a:lnTo>
                <a:lnTo>
                  <a:pt x="541192" y="1387423"/>
                </a:lnTo>
                <a:lnTo>
                  <a:pt x="536862" y="1384423"/>
                </a:lnTo>
                <a:lnTo>
                  <a:pt x="523874" y="1367924"/>
                </a:lnTo>
                <a:lnTo>
                  <a:pt x="507999" y="1357425"/>
                </a:lnTo>
                <a:lnTo>
                  <a:pt x="490681" y="1346925"/>
                </a:lnTo>
                <a:lnTo>
                  <a:pt x="473363" y="1336426"/>
                </a:lnTo>
                <a:lnTo>
                  <a:pt x="476249" y="1346925"/>
                </a:lnTo>
                <a:lnTo>
                  <a:pt x="486352" y="1355924"/>
                </a:lnTo>
                <a:lnTo>
                  <a:pt x="493567" y="1361924"/>
                </a:lnTo>
                <a:lnTo>
                  <a:pt x="500783" y="1369424"/>
                </a:lnTo>
                <a:lnTo>
                  <a:pt x="496453" y="1376923"/>
                </a:lnTo>
                <a:lnTo>
                  <a:pt x="492125" y="1385922"/>
                </a:lnTo>
                <a:lnTo>
                  <a:pt x="476249" y="1376923"/>
                </a:lnTo>
                <a:lnTo>
                  <a:pt x="463261" y="1367924"/>
                </a:lnTo>
                <a:lnTo>
                  <a:pt x="448829" y="1361924"/>
                </a:lnTo>
                <a:lnTo>
                  <a:pt x="432954" y="1364924"/>
                </a:lnTo>
                <a:lnTo>
                  <a:pt x="380999" y="1327426"/>
                </a:lnTo>
                <a:lnTo>
                  <a:pt x="327602" y="1289928"/>
                </a:lnTo>
                <a:lnTo>
                  <a:pt x="324716" y="1288429"/>
                </a:lnTo>
                <a:lnTo>
                  <a:pt x="318943" y="1288429"/>
                </a:lnTo>
                <a:lnTo>
                  <a:pt x="310284" y="1289928"/>
                </a:lnTo>
                <a:lnTo>
                  <a:pt x="363681" y="1340925"/>
                </a:lnTo>
                <a:lnTo>
                  <a:pt x="365125" y="1342425"/>
                </a:lnTo>
                <a:lnTo>
                  <a:pt x="369454" y="1345425"/>
                </a:lnTo>
                <a:lnTo>
                  <a:pt x="370897" y="1348425"/>
                </a:lnTo>
                <a:lnTo>
                  <a:pt x="375226" y="1363424"/>
                </a:lnTo>
                <a:lnTo>
                  <a:pt x="382443" y="1373923"/>
                </a:lnTo>
                <a:lnTo>
                  <a:pt x="392545" y="1384423"/>
                </a:lnTo>
                <a:lnTo>
                  <a:pt x="404090" y="1393423"/>
                </a:lnTo>
                <a:lnTo>
                  <a:pt x="412749" y="1405422"/>
                </a:lnTo>
                <a:lnTo>
                  <a:pt x="418522" y="1390423"/>
                </a:lnTo>
                <a:lnTo>
                  <a:pt x="430067" y="1403922"/>
                </a:lnTo>
                <a:lnTo>
                  <a:pt x="440170" y="1415921"/>
                </a:lnTo>
                <a:lnTo>
                  <a:pt x="432954" y="1418921"/>
                </a:lnTo>
                <a:lnTo>
                  <a:pt x="431511" y="1420421"/>
                </a:lnTo>
                <a:lnTo>
                  <a:pt x="427181" y="1420421"/>
                </a:lnTo>
                <a:lnTo>
                  <a:pt x="425738" y="1424920"/>
                </a:lnTo>
                <a:lnTo>
                  <a:pt x="424295" y="1427920"/>
                </a:lnTo>
                <a:lnTo>
                  <a:pt x="421408" y="1433920"/>
                </a:lnTo>
                <a:lnTo>
                  <a:pt x="388216" y="1402422"/>
                </a:lnTo>
                <a:lnTo>
                  <a:pt x="343477" y="1357425"/>
                </a:lnTo>
                <a:lnTo>
                  <a:pt x="336261" y="1348425"/>
                </a:lnTo>
                <a:lnTo>
                  <a:pt x="330488" y="1340925"/>
                </a:lnTo>
                <a:lnTo>
                  <a:pt x="321829" y="1330426"/>
                </a:lnTo>
                <a:lnTo>
                  <a:pt x="320386" y="1328926"/>
                </a:lnTo>
                <a:lnTo>
                  <a:pt x="318943" y="1327426"/>
                </a:lnTo>
                <a:lnTo>
                  <a:pt x="316057" y="1324427"/>
                </a:lnTo>
                <a:lnTo>
                  <a:pt x="308841" y="1321427"/>
                </a:lnTo>
                <a:lnTo>
                  <a:pt x="303068" y="1313927"/>
                </a:lnTo>
                <a:lnTo>
                  <a:pt x="298738" y="1307927"/>
                </a:lnTo>
                <a:lnTo>
                  <a:pt x="297295" y="1298927"/>
                </a:lnTo>
                <a:lnTo>
                  <a:pt x="294409" y="1295928"/>
                </a:lnTo>
                <a:lnTo>
                  <a:pt x="292966" y="1292928"/>
                </a:lnTo>
                <a:lnTo>
                  <a:pt x="288636" y="1289928"/>
                </a:lnTo>
                <a:lnTo>
                  <a:pt x="285749" y="1288429"/>
                </a:lnTo>
                <a:lnTo>
                  <a:pt x="282863" y="1285429"/>
                </a:lnTo>
                <a:lnTo>
                  <a:pt x="266989" y="1288429"/>
                </a:lnTo>
                <a:lnTo>
                  <a:pt x="255443" y="1283928"/>
                </a:lnTo>
                <a:lnTo>
                  <a:pt x="243898" y="1276429"/>
                </a:lnTo>
                <a:lnTo>
                  <a:pt x="236682" y="1267430"/>
                </a:lnTo>
                <a:lnTo>
                  <a:pt x="191943" y="1232931"/>
                </a:lnTo>
                <a:lnTo>
                  <a:pt x="142875" y="1201433"/>
                </a:lnTo>
                <a:lnTo>
                  <a:pt x="148648" y="1201433"/>
                </a:lnTo>
                <a:lnTo>
                  <a:pt x="151534" y="1198434"/>
                </a:lnTo>
                <a:lnTo>
                  <a:pt x="157307" y="1198434"/>
                </a:lnTo>
                <a:lnTo>
                  <a:pt x="160193" y="1186434"/>
                </a:lnTo>
                <a:lnTo>
                  <a:pt x="155863" y="1175934"/>
                </a:lnTo>
                <a:lnTo>
                  <a:pt x="150091" y="1166935"/>
                </a:lnTo>
                <a:lnTo>
                  <a:pt x="101023" y="1106938"/>
                </a:lnTo>
                <a:lnTo>
                  <a:pt x="95250" y="1099439"/>
                </a:lnTo>
                <a:lnTo>
                  <a:pt x="88035" y="1090440"/>
                </a:lnTo>
                <a:lnTo>
                  <a:pt x="79375" y="1087440"/>
                </a:lnTo>
                <a:lnTo>
                  <a:pt x="73603" y="1081440"/>
                </a:lnTo>
                <a:lnTo>
                  <a:pt x="67830" y="1075440"/>
                </a:lnTo>
                <a:lnTo>
                  <a:pt x="54841" y="1060441"/>
                </a:lnTo>
                <a:lnTo>
                  <a:pt x="40409" y="1042442"/>
                </a:lnTo>
                <a:lnTo>
                  <a:pt x="46182" y="1040942"/>
                </a:lnTo>
                <a:lnTo>
                  <a:pt x="51955" y="1037942"/>
                </a:lnTo>
                <a:lnTo>
                  <a:pt x="57727" y="1037942"/>
                </a:lnTo>
                <a:lnTo>
                  <a:pt x="63501" y="1042442"/>
                </a:lnTo>
                <a:lnTo>
                  <a:pt x="70716" y="1046942"/>
                </a:lnTo>
                <a:lnTo>
                  <a:pt x="99580" y="1076940"/>
                </a:lnTo>
                <a:lnTo>
                  <a:pt x="132773" y="1105439"/>
                </a:lnTo>
                <a:lnTo>
                  <a:pt x="134216" y="1094939"/>
                </a:lnTo>
                <a:lnTo>
                  <a:pt x="132773" y="1087440"/>
                </a:lnTo>
                <a:lnTo>
                  <a:pt x="127000" y="1081440"/>
                </a:lnTo>
                <a:lnTo>
                  <a:pt x="122671" y="1075440"/>
                </a:lnTo>
                <a:lnTo>
                  <a:pt x="121228" y="1069441"/>
                </a:lnTo>
                <a:lnTo>
                  <a:pt x="131330" y="1075440"/>
                </a:lnTo>
                <a:lnTo>
                  <a:pt x="142875" y="1081440"/>
                </a:lnTo>
                <a:lnTo>
                  <a:pt x="154421" y="1070940"/>
                </a:lnTo>
                <a:lnTo>
                  <a:pt x="165966" y="1081440"/>
                </a:lnTo>
                <a:lnTo>
                  <a:pt x="173182" y="1084440"/>
                </a:lnTo>
                <a:lnTo>
                  <a:pt x="181841" y="1084440"/>
                </a:lnTo>
                <a:lnTo>
                  <a:pt x="187613" y="1081440"/>
                </a:lnTo>
                <a:lnTo>
                  <a:pt x="194830" y="1070940"/>
                </a:lnTo>
                <a:lnTo>
                  <a:pt x="209261" y="1078440"/>
                </a:lnTo>
                <a:lnTo>
                  <a:pt x="225136" y="1088939"/>
                </a:lnTo>
                <a:lnTo>
                  <a:pt x="239568" y="1093439"/>
                </a:lnTo>
                <a:lnTo>
                  <a:pt x="259772" y="1090440"/>
                </a:lnTo>
                <a:lnTo>
                  <a:pt x="258330" y="1097939"/>
                </a:lnTo>
                <a:lnTo>
                  <a:pt x="258330" y="1103938"/>
                </a:lnTo>
                <a:lnTo>
                  <a:pt x="255443" y="1109938"/>
                </a:lnTo>
                <a:lnTo>
                  <a:pt x="291522" y="1135437"/>
                </a:lnTo>
                <a:lnTo>
                  <a:pt x="326158" y="1162435"/>
                </a:lnTo>
                <a:lnTo>
                  <a:pt x="363681" y="1184934"/>
                </a:lnTo>
                <a:lnTo>
                  <a:pt x="406976" y="1208933"/>
                </a:lnTo>
                <a:lnTo>
                  <a:pt x="412749" y="1213433"/>
                </a:lnTo>
                <a:lnTo>
                  <a:pt x="418522" y="1213433"/>
                </a:lnTo>
                <a:lnTo>
                  <a:pt x="424295" y="1210433"/>
                </a:lnTo>
                <a:lnTo>
                  <a:pt x="427181" y="1207433"/>
                </a:lnTo>
                <a:lnTo>
                  <a:pt x="430067" y="1209100"/>
                </a:lnTo>
                <a:lnTo>
                  <a:pt x="430067" y="1210433"/>
                </a:lnTo>
                <a:lnTo>
                  <a:pt x="431511" y="1213433"/>
                </a:lnTo>
                <a:lnTo>
                  <a:pt x="432954" y="1214932"/>
                </a:lnTo>
                <a:lnTo>
                  <a:pt x="435840" y="1214932"/>
                </a:lnTo>
                <a:lnTo>
                  <a:pt x="440170" y="1214932"/>
                </a:lnTo>
                <a:lnTo>
                  <a:pt x="430067" y="1209100"/>
                </a:lnTo>
                <a:lnTo>
                  <a:pt x="430067" y="1208933"/>
                </a:lnTo>
                <a:lnTo>
                  <a:pt x="427181" y="1207433"/>
                </a:lnTo>
                <a:lnTo>
                  <a:pt x="425738" y="1202933"/>
                </a:lnTo>
                <a:lnTo>
                  <a:pt x="424295" y="1201433"/>
                </a:lnTo>
                <a:lnTo>
                  <a:pt x="421408" y="1196933"/>
                </a:lnTo>
                <a:lnTo>
                  <a:pt x="419966" y="1196933"/>
                </a:lnTo>
                <a:lnTo>
                  <a:pt x="408420" y="1196933"/>
                </a:lnTo>
                <a:lnTo>
                  <a:pt x="399761" y="1192434"/>
                </a:lnTo>
                <a:lnTo>
                  <a:pt x="392545" y="1186434"/>
                </a:lnTo>
                <a:lnTo>
                  <a:pt x="382443" y="1180435"/>
                </a:lnTo>
                <a:lnTo>
                  <a:pt x="363681" y="1163935"/>
                </a:lnTo>
                <a:lnTo>
                  <a:pt x="342034" y="1147436"/>
                </a:lnTo>
                <a:lnTo>
                  <a:pt x="330488" y="1139936"/>
                </a:lnTo>
                <a:lnTo>
                  <a:pt x="316057" y="1132437"/>
                </a:lnTo>
                <a:lnTo>
                  <a:pt x="310284" y="1127937"/>
                </a:lnTo>
                <a:lnTo>
                  <a:pt x="304512" y="1123438"/>
                </a:lnTo>
                <a:lnTo>
                  <a:pt x="298738" y="1117438"/>
                </a:lnTo>
                <a:lnTo>
                  <a:pt x="297295" y="1111438"/>
                </a:lnTo>
                <a:lnTo>
                  <a:pt x="292966" y="1100939"/>
                </a:lnTo>
                <a:lnTo>
                  <a:pt x="321829" y="1111438"/>
                </a:lnTo>
                <a:lnTo>
                  <a:pt x="349249" y="1124937"/>
                </a:lnTo>
                <a:lnTo>
                  <a:pt x="375226" y="1139936"/>
                </a:lnTo>
                <a:lnTo>
                  <a:pt x="404090" y="1150436"/>
                </a:lnTo>
                <a:lnTo>
                  <a:pt x="409863" y="1138437"/>
                </a:lnTo>
                <a:lnTo>
                  <a:pt x="412749" y="1139936"/>
                </a:lnTo>
                <a:lnTo>
                  <a:pt x="414193" y="1141437"/>
                </a:lnTo>
                <a:lnTo>
                  <a:pt x="415635" y="1145936"/>
                </a:lnTo>
                <a:lnTo>
                  <a:pt x="415635" y="1147436"/>
                </a:lnTo>
                <a:lnTo>
                  <a:pt x="418522" y="1151936"/>
                </a:lnTo>
                <a:lnTo>
                  <a:pt x="419966" y="1153436"/>
                </a:lnTo>
                <a:lnTo>
                  <a:pt x="421408" y="1156436"/>
                </a:lnTo>
                <a:lnTo>
                  <a:pt x="425738" y="1156436"/>
                </a:lnTo>
                <a:lnTo>
                  <a:pt x="435840" y="1139936"/>
                </a:lnTo>
                <a:lnTo>
                  <a:pt x="440170" y="1132437"/>
                </a:lnTo>
                <a:lnTo>
                  <a:pt x="435840" y="1121937"/>
                </a:lnTo>
                <a:lnTo>
                  <a:pt x="421408" y="1109938"/>
                </a:lnTo>
                <a:lnTo>
                  <a:pt x="415635" y="1105439"/>
                </a:lnTo>
                <a:lnTo>
                  <a:pt x="412749" y="1099439"/>
                </a:lnTo>
                <a:lnTo>
                  <a:pt x="406976" y="1097939"/>
                </a:lnTo>
                <a:lnTo>
                  <a:pt x="382443" y="1082940"/>
                </a:lnTo>
                <a:lnTo>
                  <a:pt x="360795" y="1066441"/>
                </a:lnTo>
                <a:lnTo>
                  <a:pt x="339147" y="1048442"/>
                </a:lnTo>
                <a:lnTo>
                  <a:pt x="318943" y="1031942"/>
                </a:lnTo>
                <a:lnTo>
                  <a:pt x="305954" y="1018444"/>
                </a:lnTo>
                <a:lnTo>
                  <a:pt x="292966" y="1006444"/>
                </a:lnTo>
                <a:lnTo>
                  <a:pt x="277090" y="997445"/>
                </a:lnTo>
                <a:lnTo>
                  <a:pt x="261216" y="989945"/>
                </a:lnTo>
                <a:lnTo>
                  <a:pt x="258330" y="985445"/>
                </a:lnTo>
                <a:lnTo>
                  <a:pt x="255443" y="980945"/>
                </a:lnTo>
                <a:lnTo>
                  <a:pt x="252557" y="977945"/>
                </a:lnTo>
                <a:lnTo>
                  <a:pt x="249670" y="973446"/>
                </a:lnTo>
                <a:lnTo>
                  <a:pt x="243898" y="968946"/>
                </a:lnTo>
                <a:lnTo>
                  <a:pt x="239568" y="964447"/>
                </a:lnTo>
                <a:lnTo>
                  <a:pt x="239568" y="977945"/>
                </a:lnTo>
                <a:lnTo>
                  <a:pt x="217921" y="971946"/>
                </a:lnTo>
                <a:lnTo>
                  <a:pt x="199159" y="961447"/>
                </a:lnTo>
                <a:lnTo>
                  <a:pt x="177512" y="955447"/>
                </a:lnTo>
                <a:lnTo>
                  <a:pt x="155863" y="952447"/>
                </a:lnTo>
                <a:lnTo>
                  <a:pt x="155863" y="949447"/>
                </a:lnTo>
                <a:lnTo>
                  <a:pt x="155863" y="944947"/>
                </a:lnTo>
                <a:lnTo>
                  <a:pt x="157307" y="943448"/>
                </a:lnTo>
                <a:lnTo>
                  <a:pt x="160193" y="938948"/>
                </a:lnTo>
                <a:lnTo>
                  <a:pt x="161636" y="937448"/>
                </a:lnTo>
                <a:lnTo>
                  <a:pt x="165966" y="937448"/>
                </a:lnTo>
                <a:lnTo>
                  <a:pt x="171739" y="937448"/>
                </a:lnTo>
                <a:lnTo>
                  <a:pt x="178955" y="938948"/>
                </a:lnTo>
                <a:lnTo>
                  <a:pt x="176068" y="932948"/>
                </a:lnTo>
                <a:lnTo>
                  <a:pt x="144318" y="916449"/>
                </a:lnTo>
                <a:lnTo>
                  <a:pt x="142875" y="914949"/>
                </a:lnTo>
                <a:lnTo>
                  <a:pt x="138545" y="914949"/>
                </a:lnTo>
                <a:lnTo>
                  <a:pt x="137103" y="911949"/>
                </a:lnTo>
                <a:lnTo>
                  <a:pt x="118341" y="901450"/>
                </a:lnTo>
                <a:lnTo>
                  <a:pt x="99580" y="898450"/>
                </a:lnTo>
                <a:lnTo>
                  <a:pt x="79375" y="895451"/>
                </a:lnTo>
                <a:lnTo>
                  <a:pt x="60614" y="893950"/>
                </a:lnTo>
                <a:lnTo>
                  <a:pt x="62057" y="893950"/>
                </a:lnTo>
                <a:lnTo>
                  <a:pt x="54841" y="883451"/>
                </a:lnTo>
                <a:lnTo>
                  <a:pt x="49068" y="874452"/>
                </a:lnTo>
                <a:lnTo>
                  <a:pt x="46182" y="860952"/>
                </a:lnTo>
                <a:lnTo>
                  <a:pt x="44739" y="854952"/>
                </a:lnTo>
                <a:lnTo>
                  <a:pt x="40409" y="851952"/>
                </a:lnTo>
                <a:lnTo>
                  <a:pt x="34637" y="847453"/>
                </a:lnTo>
                <a:lnTo>
                  <a:pt x="30307" y="842953"/>
                </a:lnTo>
                <a:lnTo>
                  <a:pt x="44739" y="841454"/>
                </a:lnTo>
                <a:lnTo>
                  <a:pt x="54841" y="847453"/>
                </a:lnTo>
                <a:lnTo>
                  <a:pt x="62057" y="863952"/>
                </a:lnTo>
                <a:lnTo>
                  <a:pt x="76489" y="863952"/>
                </a:lnTo>
                <a:lnTo>
                  <a:pt x="90921" y="865452"/>
                </a:lnTo>
                <a:lnTo>
                  <a:pt x="103909" y="871452"/>
                </a:lnTo>
                <a:lnTo>
                  <a:pt x="115454" y="881951"/>
                </a:lnTo>
                <a:lnTo>
                  <a:pt x="116899" y="883451"/>
                </a:lnTo>
                <a:lnTo>
                  <a:pt x="118341" y="883451"/>
                </a:lnTo>
                <a:lnTo>
                  <a:pt x="122671" y="886451"/>
                </a:lnTo>
                <a:lnTo>
                  <a:pt x="138545" y="889451"/>
                </a:lnTo>
                <a:lnTo>
                  <a:pt x="155863" y="895451"/>
                </a:lnTo>
                <a:lnTo>
                  <a:pt x="232352" y="929948"/>
                </a:lnTo>
                <a:lnTo>
                  <a:pt x="236682" y="929948"/>
                </a:lnTo>
                <a:lnTo>
                  <a:pt x="242454" y="929948"/>
                </a:lnTo>
                <a:lnTo>
                  <a:pt x="242454" y="923948"/>
                </a:lnTo>
                <a:lnTo>
                  <a:pt x="242454" y="917949"/>
                </a:lnTo>
                <a:lnTo>
                  <a:pt x="238125" y="911949"/>
                </a:lnTo>
                <a:lnTo>
                  <a:pt x="236682" y="908949"/>
                </a:lnTo>
                <a:lnTo>
                  <a:pt x="232352" y="905949"/>
                </a:lnTo>
                <a:lnTo>
                  <a:pt x="226580" y="901450"/>
                </a:lnTo>
                <a:lnTo>
                  <a:pt x="222250" y="899950"/>
                </a:lnTo>
                <a:lnTo>
                  <a:pt x="209261" y="880451"/>
                </a:lnTo>
                <a:lnTo>
                  <a:pt x="193386" y="863952"/>
                </a:lnTo>
                <a:lnTo>
                  <a:pt x="171739" y="848953"/>
                </a:lnTo>
                <a:lnTo>
                  <a:pt x="154421" y="836953"/>
                </a:lnTo>
                <a:lnTo>
                  <a:pt x="137103" y="820455"/>
                </a:lnTo>
                <a:lnTo>
                  <a:pt x="116899" y="811455"/>
                </a:lnTo>
                <a:lnTo>
                  <a:pt x="112568" y="808455"/>
                </a:lnTo>
                <a:lnTo>
                  <a:pt x="111125" y="806955"/>
                </a:lnTo>
                <a:lnTo>
                  <a:pt x="106795" y="803955"/>
                </a:lnTo>
                <a:lnTo>
                  <a:pt x="105353" y="800955"/>
                </a:lnTo>
                <a:lnTo>
                  <a:pt x="105353" y="796456"/>
                </a:lnTo>
                <a:lnTo>
                  <a:pt x="105353" y="790456"/>
                </a:lnTo>
                <a:lnTo>
                  <a:pt x="105353" y="788956"/>
                </a:lnTo>
                <a:lnTo>
                  <a:pt x="103909" y="785956"/>
                </a:lnTo>
                <a:lnTo>
                  <a:pt x="101023" y="784457"/>
                </a:lnTo>
                <a:lnTo>
                  <a:pt x="99580" y="782956"/>
                </a:lnTo>
                <a:lnTo>
                  <a:pt x="60614" y="749958"/>
                </a:lnTo>
                <a:lnTo>
                  <a:pt x="54841" y="745459"/>
                </a:lnTo>
                <a:lnTo>
                  <a:pt x="49068" y="739459"/>
                </a:lnTo>
                <a:lnTo>
                  <a:pt x="43296" y="733460"/>
                </a:lnTo>
                <a:lnTo>
                  <a:pt x="63501" y="734959"/>
                </a:lnTo>
                <a:lnTo>
                  <a:pt x="85148" y="739459"/>
                </a:lnTo>
                <a:lnTo>
                  <a:pt x="106795" y="745459"/>
                </a:lnTo>
                <a:lnTo>
                  <a:pt x="101023" y="728959"/>
                </a:lnTo>
                <a:lnTo>
                  <a:pt x="90921" y="715461"/>
                </a:lnTo>
                <a:lnTo>
                  <a:pt x="79375" y="703461"/>
                </a:lnTo>
                <a:lnTo>
                  <a:pt x="67830" y="691462"/>
                </a:lnTo>
                <a:lnTo>
                  <a:pt x="60614" y="676463"/>
                </a:lnTo>
                <a:lnTo>
                  <a:pt x="76489" y="676463"/>
                </a:lnTo>
                <a:lnTo>
                  <a:pt x="72159" y="668963"/>
                </a:lnTo>
                <a:lnTo>
                  <a:pt x="70716" y="662963"/>
                </a:lnTo>
                <a:lnTo>
                  <a:pt x="73603" y="659963"/>
                </a:lnTo>
                <a:lnTo>
                  <a:pt x="98136" y="713960"/>
                </a:lnTo>
                <a:lnTo>
                  <a:pt x="103909" y="710960"/>
                </a:lnTo>
                <a:lnTo>
                  <a:pt x="103909" y="704961"/>
                </a:lnTo>
                <a:lnTo>
                  <a:pt x="105353" y="697462"/>
                </a:lnTo>
                <a:lnTo>
                  <a:pt x="112568" y="703461"/>
                </a:lnTo>
                <a:lnTo>
                  <a:pt x="118341" y="709461"/>
                </a:lnTo>
                <a:lnTo>
                  <a:pt x="127000" y="715461"/>
                </a:lnTo>
                <a:lnTo>
                  <a:pt x="132773" y="721460"/>
                </a:lnTo>
                <a:lnTo>
                  <a:pt x="191943" y="784457"/>
                </a:lnTo>
                <a:lnTo>
                  <a:pt x="204931" y="797955"/>
                </a:lnTo>
                <a:lnTo>
                  <a:pt x="217921" y="814455"/>
                </a:lnTo>
                <a:lnTo>
                  <a:pt x="242454" y="836953"/>
                </a:lnTo>
                <a:lnTo>
                  <a:pt x="266989" y="854952"/>
                </a:lnTo>
                <a:lnTo>
                  <a:pt x="294409" y="871452"/>
                </a:lnTo>
                <a:lnTo>
                  <a:pt x="318943" y="887950"/>
                </a:lnTo>
                <a:lnTo>
                  <a:pt x="342034" y="904450"/>
                </a:lnTo>
                <a:lnTo>
                  <a:pt x="399761" y="943448"/>
                </a:lnTo>
                <a:lnTo>
                  <a:pt x="432954" y="968946"/>
                </a:lnTo>
                <a:lnTo>
                  <a:pt x="469033" y="995944"/>
                </a:lnTo>
                <a:lnTo>
                  <a:pt x="535420" y="1037942"/>
                </a:lnTo>
                <a:lnTo>
                  <a:pt x="539749" y="1040942"/>
                </a:lnTo>
                <a:lnTo>
                  <a:pt x="542635" y="1042442"/>
                </a:lnTo>
                <a:lnTo>
                  <a:pt x="548408" y="1042442"/>
                </a:lnTo>
                <a:lnTo>
                  <a:pt x="552738" y="1042442"/>
                </a:lnTo>
                <a:lnTo>
                  <a:pt x="557067" y="1042442"/>
                </a:lnTo>
                <a:lnTo>
                  <a:pt x="561397" y="1046942"/>
                </a:lnTo>
                <a:lnTo>
                  <a:pt x="564283" y="1048442"/>
                </a:lnTo>
                <a:lnTo>
                  <a:pt x="578715" y="1060441"/>
                </a:lnTo>
                <a:lnTo>
                  <a:pt x="591703" y="1070940"/>
                </a:lnTo>
                <a:lnTo>
                  <a:pt x="607579" y="1078440"/>
                </a:lnTo>
                <a:lnTo>
                  <a:pt x="611908" y="1075440"/>
                </a:lnTo>
                <a:lnTo>
                  <a:pt x="609021" y="1070940"/>
                </a:lnTo>
                <a:lnTo>
                  <a:pt x="607579" y="1066441"/>
                </a:lnTo>
                <a:lnTo>
                  <a:pt x="603249" y="1061941"/>
                </a:lnTo>
                <a:lnTo>
                  <a:pt x="591703" y="1054442"/>
                </a:lnTo>
                <a:lnTo>
                  <a:pt x="578715" y="1046942"/>
                </a:lnTo>
                <a:lnTo>
                  <a:pt x="564283" y="1036443"/>
                </a:lnTo>
                <a:lnTo>
                  <a:pt x="551294" y="1024443"/>
                </a:lnTo>
                <a:lnTo>
                  <a:pt x="541192" y="1009444"/>
                </a:lnTo>
                <a:lnTo>
                  <a:pt x="535420" y="1009444"/>
                </a:lnTo>
                <a:lnTo>
                  <a:pt x="529647" y="1012444"/>
                </a:lnTo>
                <a:lnTo>
                  <a:pt x="523874" y="1009444"/>
                </a:lnTo>
                <a:lnTo>
                  <a:pt x="518102" y="1007944"/>
                </a:lnTo>
                <a:lnTo>
                  <a:pt x="513772" y="1001944"/>
                </a:lnTo>
                <a:lnTo>
                  <a:pt x="512329" y="992945"/>
                </a:lnTo>
                <a:lnTo>
                  <a:pt x="507999" y="989945"/>
                </a:lnTo>
                <a:lnTo>
                  <a:pt x="502226" y="985445"/>
                </a:lnTo>
                <a:lnTo>
                  <a:pt x="496453" y="980945"/>
                </a:lnTo>
                <a:lnTo>
                  <a:pt x="490681" y="977945"/>
                </a:lnTo>
                <a:lnTo>
                  <a:pt x="482022" y="974946"/>
                </a:lnTo>
                <a:lnTo>
                  <a:pt x="476249" y="971946"/>
                </a:lnTo>
                <a:lnTo>
                  <a:pt x="470476" y="968946"/>
                </a:lnTo>
                <a:lnTo>
                  <a:pt x="464703" y="962946"/>
                </a:lnTo>
                <a:lnTo>
                  <a:pt x="460374" y="956947"/>
                </a:lnTo>
                <a:lnTo>
                  <a:pt x="457488" y="955447"/>
                </a:lnTo>
                <a:lnTo>
                  <a:pt x="454602" y="952447"/>
                </a:lnTo>
                <a:lnTo>
                  <a:pt x="451715" y="950947"/>
                </a:lnTo>
                <a:lnTo>
                  <a:pt x="445943" y="949447"/>
                </a:lnTo>
                <a:lnTo>
                  <a:pt x="441613" y="946448"/>
                </a:lnTo>
                <a:lnTo>
                  <a:pt x="437284" y="944947"/>
                </a:lnTo>
                <a:lnTo>
                  <a:pt x="435840" y="940448"/>
                </a:lnTo>
                <a:lnTo>
                  <a:pt x="432954" y="934448"/>
                </a:lnTo>
                <a:lnTo>
                  <a:pt x="431511" y="932948"/>
                </a:lnTo>
                <a:lnTo>
                  <a:pt x="427181" y="928449"/>
                </a:lnTo>
                <a:lnTo>
                  <a:pt x="424295" y="926948"/>
                </a:lnTo>
                <a:lnTo>
                  <a:pt x="418522" y="922449"/>
                </a:lnTo>
                <a:lnTo>
                  <a:pt x="412749" y="920949"/>
                </a:lnTo>
                <a:lnTo>
                  <a:pt x="409863" y="920949"/>
                </a:lnTo>
                <a:lnTo>
                  <a:pt x="406976" y="922449"/>
                </a:lnTo>
                <a:lnTo>
                  <a:pt x="402647" y="923948"/>
                </a:lnTo>
                <a:lnTo>
                  <a:pt x="398317" y="923948"/>
                </a:lnTo>
                <a:lnTo>
                  <a:pt x="391102" y="908949"/>
                </a:lnTo>
                <a:lnTo>
                  <a:pt x="376670" y="895451"/>
                </a:lnTo>
                <a:lnTo>
                  <a:pt x="360795" y="887950"/>
                </a:lnTo>
                <a:lnTo>
                  <a:pt x="346363" y="880451"/>
                </a:lnTo>
                <a:lnTo>
                  <a:pt x="330488" y="869951"/>
                </a:lnTo>
                <a:lnTo>
                  <a:pt x="304512" y="848953"/>
                </a:lnTo>
                <a:lnTo>
                  <a:pt x="281420" y="829454"/>
                </a:lnTo>
                <a:lnTo>
                  <a:pt x="264102" y="814455"/>
                </a:lnTo>
                <a:lnTo>
                  <a:pt x="245340" y="802456"/>
                </a:lnTo>
                <a:lnTo>
                  <a:pt x="230909" y="791956"/>
                </a:lnTo>
                <a:lnTo>
                  <a:pt x="216477" y="778457"/>
                </a:lnTo>
                <a:lnTo>
                  <a:pt x="204931" y="763458"/>
                </a:lnTo>
                <a:lnTo>
                  <a:pt x="203489" y="761958"/>
                </a:lnTo>
                <a:lnTo>
                  <a:pt x="203489" y="757458"/>
                </a:lnTo>
                <a:lnTo>
                  <a:pt x="203489" y="751459"/>
                </a:lnTo>
                <a:lnTo>
                  <a:pt x="204931" y="748459"/>
                </a:lnTo>
                <a:lnTo>
                  <a:pt x="209261" y="751459"/>
                </a:lnTo>
                <a:lnTo>
                  <a:pt x="210704" y="755958"/>
                </a:lnTo>
                <a:lnTo>
                  <a:pt x="215034" y="760458"/>
                </a:lnTo>
                <a:lnTo>
                  <a:pt x="216477" y="763458"/>
                </a:lnTo>
                <a:lnTo>
                  <a:pt x="220807" y="766458"/>
                </a:lnTo>
                <a:lnTo>
                  <a:pt x="225136" y="767957"/>
                </a:lnTo>
                <a:lnTo>
                  <a:pt x="230909" y="767957"/>
                </a:lnTo>
                <a:lnTo>
                  <a:pt x="236682" y="767957"/>
                </a:lnTo>
                <a:lnTo>
                  <a:pt x="243898" y="769458"/>
                </a:lnTo>
                <a:lnTo>
                  <a:pt x="252557" y="773957"/>
                </a:lnTo>
                <a:lnTo>
                  <a:pt x="259772" y="776957"/>
                </a:lnTo>
                <a:lnTo>
                  <a:pt x="261216" y="779957"/>
                </a:lnTo>
                <a:lnTo>
                  <a:pt x="261216" y="784457"/>
                </a:lnTo>
                <a:lnTo>
                  <a:pt x="261216" y="785956"/>
                </a:lnTo>
                <a:lnTo>
                  <a:pt x="264102" y="790456"/>
                </a:lnTo>
                <a:lnTo>
                  <a:pt x="265545" y="791956"/>
                </a:lnTo>
                <a:lnTo>
                  <a:pt x="269875" y="791956"/>
                </a:lnTo>
                <a:lnTo>
                  <a:pt x="272761" y="794956"/>
                </a:lnTo>
                <a:lnTo>
                  <a:pt x="278534" y="791956"/>
                </a:lnTo>
                <a:lnTo>
                  <a:pt x="281420" y="791956"/>
                </a:lnTo>
                <a:lnTo>
                  <a:pt x="285749" y="794956"/>
                </a:lnTo>
                <a:lnTo>
                  <a:pt x="287193" y="796456"/>
                </a:lnTo>
                <a:lnTo>
                  <a:pt x="291522" y="800955"/>
                </a:lnTo>
                <a:lnTo>
                  <a:pt x="308841" y="814455"/>
                </a:lnTo>
                <a:lnTo>
                  <a:pt x="326158" y="829454"/>
                </a:lnTo>
                <a:lnTo>
                  <a:pt x="339147" y="838454"/>
                </a:lnTo>
                <a:lnTo>
                  <a:pt x="349249" y="848953"/>
                </a:lnTo>
                <a:lnTo>
                  <a:pt x="355022" y="860952"/>
                </a:lnTo>
                <a:lnTo>
                  <a:pt x="359352" y="865452"/>
                </a:lnTo>
                <a:lnTo>
                  <a:pt x="360795" y="869951"/>
                </a:lnTo>
                <a:lnTo>
                  <a:pt x="365125" y="871452"/>
                </a:lnTo>
                <a:lnTo>
                  <a:pt x="415635" y="904450"/>
                </a:lnTo>
                <a:lnTo>
                  <a:pt x="427181" y="914949"/>
                </a:lnTo>
                <a:lnTo>
                  <a:pt x="437284" y="923948"/>
                </a:lnTo>
                <a:lnTo>
                  <a:pt x="469033" y="946448"/>
                </a:lnTo>
                <a:lnTo>
                  <a:pt x="500783" y="967446"/>
                </a:lnTo>
                <a:lnTo>
                  <a:pt x="533976" y="985445"/>
                </a:lnTo>
                <a:lnTo>
                  <a:pt x="567170" y="1007944"/>
                </a:lnTo>
                <a:lnTo>
                  <a:pt x="600362" y="1030443"/>
                </a:lnTo>
                <a:lnTo>
                  <a:pt x="606135" y="1031942"/>
                </a:lnTo>
                <a:lnTo>
                  <a:pt x="611908" y="1031942"/>
                </a:lnTo>
                <a:lnTo>
                  <a:pt x="630669" y="1037942"/>
                </a:lnTo>
                <a:lnTo>
                  <a:pt x="645101" y="1043942"/>
                </a:lnTo>
                <a:lnTo>
                  <a:pt x="655203" y="1052941"/>
                </a:lnTo>
                <a:lnTo>
                  <a:pt x="663862" y="1064941"/>
                </a:lnTo>
                <a:lnTo>
                  <a:pt x="675407" y="1082940"/>
                </a:lnTo>
                <a:lnTo>
                  <a:pt x="682624" y="1078440"/>
                </a:lnTo>
                <a:lnTo>
                  <a:pt x="684067" y="1072441"/>
                </a:lnTo>
                <a:lnTo>
                  <a:pt x="684067" y="1066441"/>
                </a:lnTo>
                <a:lnTo>
                  <a:pt x="679737" y="1058941"/>
                </a:lnTo>
                <a:lnTo>
                  <a:pt x="650874" y="1021443"/>
                </a:lnTo>
                <a:lnTo>
                  <a:pt x="640771" y="1003444"/>
                </a:lnTo>
                <a:lnTo>
                  <a:pt x="636442" y="985445"/>
                </a:lnTo>
                <a:lnTo>
                  <a:pt x="640771" y="967446"/>
                </a:lnTo>
                <a:lnTo>
                  <a:pt x="675407" y="983945"/>
                </a:lnTo>
                <a:lnTo>
                  <a:pt x="675407" y="979446"/>
                </a:lnTo>
                <a:lnTo>
                  <a:pt x="675407" y="974946"/>
                </a:lnTo>
                <a:lnTo>
                  <a:pt x="660976" y="962946"/>
                </a:lnTo>
                <a:lnTo>
                  <a:pt x="645101" y="950947"/>
                </a:lnTo>
                <a:lnTo>
                  <a:pt x="629226" y="937448"/>
                </a:lnTo>
                <a:lnTo>
                  <a:pt x="609021" y="926948"/>
                </a:lnTo>
                <a:lnTo>
                  <a:pt x="591703" y="916449"/>
                </a:lnTo>
                <a:lnTo>
                  <a:pt x="574385" y="901450"/>
                </a:lnTo>
                <a:lnTo>
                  <a:pt x="536862" y="874452"/>
                </a:lnTo>
                <a:lnTo>
                  <a:pt x="500783" y="847453"/>
                </a:lnTo>
                <a:lnTo>
                  <a:pt x="441613" y="808455"/>
                </a:lnTo>
                <a:lnTo>
                  <a:pt x="385329" y="772457"/>
                </a:lnTo>
                <a:lnTo>
                  <a:pt x="369454" y="761958"/>
                </a:lnTo>
                <a:lnTo>
                  <a:pt x="352136" y="754458"/>
                </a:lnTo>
                <a:lnTo>
                  <a:pt x="331931" y="748459"/>
                </a:lnTo>
                <a:lnTo>
                  <a:pt x="324716" y="748459"/>
                </a:lnTo>
                <a:lnTo>
                  <a:pt x="318943" y="743959"/>
                </a:lnTo>
                <a:lnTo>
                  <a:pt x="310284" y="739459"/>
                </a:lnTo>
                <a:lnTo>
                  <a:pt x="304512" y="734959"/>
                </a:lnTo>
                <a:lnTo>
                  <a:pt x="285749" y="725960"/>
                </a:lnTo>
                <a:lnTo>
                  <a:pt x="264102" y="716960"/>
                </a:lnTo>
                <a:lnTo>
                  <a:pt x="248227" y="709461"/>
                </a:lnTo>
                <a:lnTo>
                  <a:pt x="236682" y="698961"/>
                </a:lnTo>
                <a:lnTo>
                  <a:pt x="222250" y="686962"/>
                </a:lnTo>
                <a:lnTo>
                  <a:pt x="170295" y="650964"/>
                </a:lnTo>
                <a:lnTo>
                  <a:pt x="118341" y="608966"/>
                </a:lnTo>
                <a:lnTo>
                  <a:pt x="116899" y="607467"/>
                </a:lnTo>
                <a:lnTo>
                  <a:pt x="115454" y="602966"/>
                </a:lnTo>
                <a:lnTo>
                  <a:pt x="112568" y="601467"/>
                </a:lnTo>
                <a:lnTo>
                  <a:pt x="112568" y="589468"/>
                </a:lnTo>
                <a:lnTo>
                  <a:pt x="105353" y="578968"/>
                </a:lnTo>
                <a:lnTo>
                  <a:pt x="95250" y="572968"/>
                </a:lnTo>
                <a:lnTo>
                  <a:pt x="85148" y="568469"/>
                </a:lnTo>
                <a:lnTo>
                  <a:pt x="77932" y="565469"/>
                </a:lnTo>
                <a:lnTo>
                  <a:pt x="70716" y="559469"/>
                </a:lnTo>
                <a:lnTo>
                  <a:pt x="62057" y="554969"/>
                </a:lnTo>
                <a:lnTo>
                  <a:pt x="56285" y="545970"/>
                </a:lnTo>
                <a:lnTo>
                  <a:pt x="49068" y="542970"/>
                </a:lnTo>
                <a:lnTo>
                  <a:pt x="43296" y="536970"/>
                </a:lnTo>
                <a:lnTo>
                  <a:pt x="33194" y="532471"/>
                </a:lnTo>
                <a:lnTo>
                  <a:pt x="24535" y="527971"/>
                </a:lnTo>
                <a:lnTo>
                  <a:pt x="0" y="514472"/>
                </a:lnTo>
                <a:lnTo>
                  <a:pt x="2887" y="508472"/>
                </a:lnTo>
                <a:lnTo>
                  <a:pt x="57727" y="536970"/>
                </a:lnTo>
                <a:lnTo>
                  <a:pt x="112568" y="565469"/>
                </a:lnTo>
                <a:lnTo>
                  <a:pt x="148648" y="584967"/>
                </a:lnTo>
                <a:lnTo>
                  <a:pt x="181841" y="605966"/>
                </a:lnTo>
                <a:lnTo>
                  <a:pt x="217921" y="623965"/>
                </a:lnTo>
                <a:lnTo>
                  <a:pt x="222250" y="617966"/>
                </a:lnTo>
                <a:lnTo>
                  <a:pt x="145762" y="559469"/>
                </a:lnTo>
                <a:lnTo>
                  <a:pt x="150091" y="554969"/>
                </a:lnTo>
                <a:lnTo>
                  <a:pt x="178955" y="566968"/>
                </a:lnTo>
                <a:lnTo>
                  <a:pt x="204931" y="583468"/>
                </a:lnTo>
                <a:lnTo>
                  <a:pt x="216477" y="590967"/>
                </a:lnTo>
                <a:lnTo>
                  <a:pt x="228022" y="596967"/>
                </a:lnTo>
                <a:lnTo>
                  <a:pt x="232352" y="599967"/>
                </a:lnTo>
                <a:lnTo>
                  <a:pt x="236682" y="601467"/>
                </a:lnTo>
                <a:lnTo>
                  <a:pt x="238125" y="602966"/>
                </a:lnTo>
                <a:lnTo>
                  <a:pt x="242454" y="607467"/>
                </a:lnTo>
                <a:lnTo>
                  <a:pt x="242454" y="613466"/>
                </a:lnTo>
                <a:lnTo>
                  <a:pt x="243898" y="614966"/>
                </a:lnTo>
                <a:lnTo>
                  <a:pt x="248227" y="617966"/>
                </a:lnTo>
                <a:lnTo>
                  <a:pt x="252557" y="622466"/>
                </a:lnTo>
                <a:lnTo>
                  <a:pt x="254000" y="623965"/>
                </a:lnTo>
                <a:lnTo>
                  <a:pt x="297295" y="650964"/>
                </a:lnTo>
                <a:lnTo>
                  <a:pt x="339147" y="676463"/>
                </a:lnTo>
                <a:lnTo>
                  <a:pt x="379556" y="709461"/>
                </a:lnTo>
                <a:lnTo>
                  <a:pt x="382443" y="713960"/>
                </a:lnTo>
                <a:lnTo>
                  <a:pt x="388216" y="715461"/>
                </a:lnTo>
                <a:lnTo>
                  <a:pt x="393988" y="716960"/>
                </a:lnTo>
                <a:lnTo>
                  <a:pt x="398317" y="709461"/>
                </a:lnTo>
                <a:lnTo>
                  <a:pt x="402647" y="700461"/>
                </a:lnTo>
                <a:lnTo>
                  <a:pt x="391102" y="694462"/>
                </a:lnTo>
                <a:lnTo>
                  <a:pt x="385329" y="685462"/>
                </a:lnTo>
                <a:lnTo>
                  <a:pt x="382443" y="674962"/>
                </a:lnTo>
                <a:lnTo>
                  <a:pt x="379556" y="664463"/>
                </a:lnTo>
                <a:lnTo>
                  <a:pt x="372340" y="656963"/>
                </a:lnTo>
                <a:lnTo>
                  <a:pt x="379556" y="643465"/>
                </a:lnTo>
                <a:lnTo>
                  <a:pt x="382443" y="631465"/>
                </a:lnTo>
                <a:lnTo>
                  <a:pt x="391102" y="629965"/>
                </a:lnTo>
                <a:lnTo>
                  <a:pt x="399761" y="629965"/>
                </a:lnTo>
                <a:lnTo>
                  <a:pt x="399761" y="635965"/>
                </a:lnTo>
                <a:lnTo>
                  <a:pt x="402647" y="641964"/>
                </a:lnTo>
                <a:lnTo>
                  <a:pt x="402647" y="646464"/>
                </a:lnTo>
                <a:lnTo>
                  <a:pt x="402647" y="650964"/>
                </a:lnTo>
                <a:lnTo>
                  <a:pt x="404090" y="653964"/>
                </a:lnTo>
                <a:lnTo>
                  <a:pt x="424295" y="682462"/>
                </a:lnTo>
                <a:lnTo>
                  <a:pt x="447385" y="706461"/>
                </a:lnTo>
                <a:lnTo>
                  <a:pt x="474806" y="728959"/>
                </a:lnTo>
                <a:lnTo>
                  <a:pt x="484908" y="734959"/>
                </a:lnTo>
                <a:lnTo>
                  <a:pt x="493567" y="740959"/>
                </a:lnTo>
                <a:lnTo>
                  <a:pt x="500783" y="745459"/>
                </a:lnTo>
                <a:lnTo>
                  <a:pt x="506556" y="748459"/>
                </a:lnTo>
                <a:lnTo>
                  <a:pt x="513772" y="748459"/>
                </a:lnTo>
                <a:lnTo>
                  <a:pt x="476249" y="703461"/>
                </a:lnTo>
                <a:lnTo>
                  <a:pt x="480579" y="703461"/>
                </a:lnTo>
                <a:lnTo>
                  <a:pt x="486352" y="703461"/>
                </a:lnTo>
                <a:lnTo>
                  <a:pt x="490681" y="704961"/>
                </a:lnTo>
                <a:lnTo>
                  <a:pt x="536862" y="727460"/>
                </a:lnTo>
                <a:lnTo>
                  <a:pt x="541192" y="728959"/>
                </a:lnTo>
                <a:lnTo>
                  <a:pt x="545521" y="728959"/>
                </a:lnTo>
                <a:lnTo>
                  <a:pt x="551294" y="727460"/>
                </a:lnTo>
                <a:lnTo>
                  <a:pt x="558510" y="725960"/>
                </a:lnTo>
                <a:lnTo>
                  <a:pt x="557067" y="721460"/>
                </a:lnTo>
                <a:lnTo>
                  <a:pt x="557067" y="716960"/>
                </a:lnTo>
                <a:lnTo>
                  <a:pt x="554181" y="713960"/>
                </a:lnTo>
                <a:lnTo>
                  <a:pt x="552738" y="709461"/>
                </a:lnTo>
                <a:lnTo>
                  <a:pt x="548408" y="704961"/>
                </a:lnTo>
                <a:lnTo>
                  <a:pt x="545521" y="703461"/>
                </a:lnTo>
                <a:lnTo>
                  <a:pt x="541192" y="698961"/>
                </a:lnTo>
                <a:lnTo>
                  <a:pt x="539749" y="694462"/>
                </a:lnTo>
                <a:lnTo>
                  <a:pt x="536862" y="691462"/>
                </a:lnTo>
                <a:lnTo>
                  <a:pt x="531090" y="674962"/>
                </a:lnTo>
                <a:lnTo>
                  <a:pt x="523874" y="662963"/>
                </a:lnTo>
                <a:lnTo>
                  <a:pt x="512329" y="652464"/>
                </a:lnTo>
                <a:lnTo>
                  <a:pt x="497897" y="643465"/>
                </a:lnTo>
                <a:lnTo>
                  <a:pt x="492125" y="637465"/>
                </a:lnTo>
                <a:lnTo>
                  <a:pt x="486352" y="631465"/>
                </a:lnTo>
                <a:lnTo>
                  <a:pt x="512329" y="641964"/>
                </a:lnTo>
                <a:lnTo>
                  <a:pt x="536862" y="658464"/>
                </a:lnTo>
                <a:lnTo>
                  <a:pt x="557067" y="671963"/>
                </a:lnTo>
                <a:lnTo>
                  <a:pt x="578715" y="682462"/>
                </a:lnTo>
                <a:lnTo>
                  <a:pt x="603249" y="685462"/>
                </a:lnTo>
                <a:lnTo>
                  <a:pt x="607579" y="685462"/>
                </a:lnTo>
                <a:lnTo>
                  <a:pt x="611908" y="682462"/>
                </a:lnTo>
                <a:lnTo>
                  <a:pt x="617680" y="682462"/>
                </a:lnTo>
                <a:lnTo>
                  <a:pt x="613351" y="674962"/>
                </a:lnTo>
                <a:lnTo>
                  <a:pt x="607579" y="665963"/>
                </a:lnTo>
                <a:lnTo>
                  <a:pt x="603249" y="658464"/>
                </a:lnTo>
                <a:lnTo>
                  <a:pt x="622010" y="656963"/>
                </a:lnTo>
                <a:lnTo>
                  <a:pt x="639328" y="656963"/>
                </a:lnTo>
                <a:lnTo>
                  <a:pt x="639328" y="652464"/>
                </a:lnTo>
                <a:lnTo>
                  <a:pt x="636442" y="646464"/>
                </a:lnTo>
                <a:lnTo>
                  <a:pt x="636442" y="640465"/>
                </a:lnTo>
                <a:lnTo>
                  <a:pt x="655203" y="641964"/>
                </a:lnTo>
                <a:lnTo>
                  <a:pt x="673965" y="646464"/>
                </a:lnTo>
                <a:lnTo>
                  <a:pt x="669635" y="640465"/>
                </a:lnTo>
                <a:lnTo>
                  <a:pt x="666748" y="634465"/>
                </a:lnTo>
                <a:lnTo>
                  <a:pt x="663862" y="631465"/>
                </a:lnTo>
                <a:lnTo>
                  <a:pt x="650874" y="614966"/>
                </a:lnTo>
                <a:lnTo>
                  <a:pt x="640771" y="593967"/>
                </a:lnTo>
                <a:lnTo>
                  <a:pt x="639328" y="574468"/>
                </a:lnTo>
                <a:lnTo>
                  <a:pt x="642215" y="559469"/>
                </a:lnTo>
                <a:lnTo>
                  <a:pt x="656647" y="530970"/>
                </a:lnTo>
                <a:lnTo>
                  <a:pt x="672521" y="509972"/>
                </a:lnTo>
                <a:lnTo>
                  <a:pt x="695612" y="491973"/>
                </a:lnTo>
                <a:lnTo>
                  <a:pt x="702828" y="490473"/>
                </a:lnTo>
                <a:lnTo>
                  <a:pt x="712930" y="485973"/>
                </a:lnTo>
                <a:lnTo>
                  <a:pt x="746124" y="475474"/>
                </a:lnTo>
                <a:lnTo>
                  <a:pt x="754783" y="475474"/>
                </a:lnTo>
                <a:lnTo>
                  <a:pt x="761998" y="470974"/>
                </a:lnTo>
                <a:lnTo>
                  <a:pt x="769214" y="469474"/>
                </a:lnTo>
                <a:lnTo>
                  <a:pt x="767771" y="475474"/>
                </a:lnTo>
                <a:lnTo>
                  <a:pt x="766328" y="481474"/>
                </a:lnTo>
                <a:lnTo>
                  <a:pt x="763442" y="485973"/>
                </a:lnTo>
                <a:lnTo>
                  <a:pt x="773544" y="482973"/>
                </a:lnTo>
                <a:lnTo>
                  <a:pt x="779316" y="481474"/>
                </a:lnTo>
                <a:lnTo>
                  <a:pt x="783646" y="476973"/>
                </a:lnTo>
                <a:lnTo>
                  <a:pt x="787975" y="470974"/>
                </a:lnTo>
                <a:lnTo>
                  <a:pt x="789419" y="463475"/>
                </a:lnTo>
                <a:lnTo>
                  <a:pt x="789419" y="452975"/>
                </a:lnTo>
                <a:lnTo>
                  <a:pt x="793748" y="451475"/>
                </a:lnTo>
                <a:lnTo>
                  <a:pt x="796634" y="448476"/>
                </a:lnTo>
                <a:lnTo>
                  <a:pt x="800964" y="448476"/>
                </a:lnTo>
                <a:lnTo>
                  <a:pt x="805293" y="446975"/>
                </a:lnTo>
                <a:lnTo>
                  <a:pt x="806737" y="445476"/>
                </a:lnTo>
                <a:lnTo>
                  <a:pt x="811066" y="440975"/>
                </a:lnTo>
                <a:lnTo>
                  <a:pt x="811066" y="434976"/>
                </a:lnTo>
                <a:lnTo>
                  <a:pt x="812510" y="434976"/>
                </a:lnTo>
                <a:lnTo>
                  <a:pt x="816839" y="433476"/>
                </a:lnTo>
                <a:lnTo>
                  <a:pt x="821169" y="433476"/>
                </a:lnTo>
                <a:lnTo>
                  <a:pt x="824055" y="430476"/>
                </a:lnTo>
                <a:lnTo>
                  <a:pt x="842816" y="424477"/>
                </a:lnTo>
                <a:lnTo>
                  <a:pt x="855805" y="412477"/>
                </a:lnTo>
                <a:lnTo>
                  <a:pt x="865907" y="395978"/>
                </a:lnTo>
                <a:lnTo>
                  <a:pt x="851475" y="370480"/>
                </a:lnTo>
                <a:lnTo>
                  <a:pt x="845702" y="341981"/>
                </a:lnTo>
                <a:lnTo>
                  <a:pt x="844260" y="335981"/>
                </a:lnTo>
                <a:lnTo>
                  <a:pt x="839930" y="326982"/>
                </a:lnTo>
                <a:lnTo>
                  <a:pt x="837043" y="320982"/>
                </a:lnTo>
                <a:lnTo>
                  <a:pt x="832714" y="314983"/>
                </a:lnTo>
                <a:lnTo>
                  <a:pt x="829828" y="307483"/>
                </a:lnTo>
                <a:lnTo>
                  <a:pt x="829828" y="302983"/>
                </a:lnTo>
                <a:lnTo>
                  <a:pt x="832714" y="296984"/>
                </a:lnTo>
                <a:lnTo>
                  <a:pt x="838487" y="293984"/>
                </a:lnTo>
                <a:lnTo>
                  <a:pt x="844260" y="292484"/>
                </a:lnTo>
                <a:lnTo>
                  <a:pt x="855805" y="292484"/>
                </a:lnTo>
                <a:lnTo>
                  <a:pt x="865907" y="292484"/>
                </a:lnTo>
                <a:lnTo>
                  <a:pt x="870237" y="292484"/>
                </a:lnTo>
                <a:lnTo>
                  <a:pt x="873123" y="293984"/>
                </a:lnTo>
                <a:lnTo>
                  <a:pt x="876010" y="293984"/>
                </a:lnTo>
                <a:lnTo>
                  <a:pt x="877452" y="296984"/>
                </a:lnTo>
                <a:lnTo>
                  <a:pt x="890441" y="314983"/>
                </a:lnTo>
                <a:lnTo>
                  <a:pt x="909202" y="326982"/>
                </a:lnTo>
                <a:lnTo>
                  <a:pt x="926520" y="337482"/>
                </a:lnTo>
                <a:lnTo>
                  <a:pt x="943839" y="349481"/>
                </a:lnTo>
                <a:lnTo>
                  <a:pt x="965487" y="364480"/>
                </a:lnTo>
                <a:lnTo>
                  <a:pt x="988577" y="376480"/>
                </a:lnTo>
                <a:lnTo>
                  <a:pt x="1011668" y="388479"/>
                </a:lnTo>
                <a:lnTo>
                  <a:pt x="1020327" y="394479"/>
                </a:lnTo>
                <a:lnTo>
                  <a:pt x="1027543" y="400478"/>
                </a:lnTo>
                <a:lnTo>
                  <a:pt x="1052077" y="413977"/>
                </a:lnTo>
                <a:lnTo>
                  <a:pt x="1075168" y="418477"/>
                </a:lnTo>
                <a:lnTo>
                  <a:pt x="1099702" y="412477"/>
                </a:lnTo>
                <a:lnTo>
                  <a:pt x="1105474" y="410977"/>
                </a:lnTo>
                <a:lnTo>
                  <a:pt x="1114133" y="410977"/>
                </a:lnTo>
                <a:lnTo>
                  <a:pt x="1119906" y="407977"/>
                </a:lnTo>
                <a:lnTo>
                  <a:pt x="1124236" y="407977"/>
                </a:lnTo>
                <a:lnTo>
                  <a:pt x="1125679" y="407977"/>
                </a:lnTo>
                <a:lnTo>
                  <a:pt x="1130009" y="407977"/>
                </a:lnTo>
                <a:lnTo>
                  <a:pt x="1131452" y="407977"/>
                </a:lnTo>
                <a:lnTo>
                  <a:pt x="1141554" y="400478"/>
                </a:lnTo>
                <a:lnTo>
                  <a:pt x="1153100" y="398978"/>
                </a:lnTo>
                <a:lnTo>
                  <a:pt x="1164645" y="400478"/>
                </a:lnTo>
                <a:lnTo>
                  <a:pt x="1186292" y="382479"/>
                </a:lnTo>
                <a:lnTo>
                  <a:pt x="1207940" y="364480"/>
                </a:lnTo>
                <a:lnTo>
                  <a:pt x="1112691" y="241487"/>
                </a:lnTo>
                <a:lnTo>
                  <a:pt x="1118463" y="238487"/>
                </a:lnTo>
                <a:lnTo>
                  <a:pt x="1124236" y="230987"/>
                </a:lnTo>
                <a:lnTo>
                  <a:pt x="1130009" y="227987"/>
                </a:lnTo>
                <a:lnTo>
                  <a:pt x="1153100" y="245986"/>
                </a:lnTo>
                <a:lnTo>
                  <a:pt x="1176191" y="266985"/>
                </a:lnTo>
                <a:lnTo>
                  <a:pt x="1202168" y="284984"/>
                </a:lnTo>
                <a:lnTo>
                  <a:pt x="1231031" y="298484"/>
                </a:lnTo>
                <a:lnTo>
                  <a:pt x="1219487" y="275985"/>
                </a:lnTo>
                <a:lnTo>
                  <a:pt x="1209384" y="257986"/>
                </a:lnTo>
                <a:lnTo>
                  <a:pt x="1212270" y="253486"/>
                </a:lnTo>
                <a:lnTo>
                  <a:pt x="1242577" y="269985"/>
                </a:lnTo>
                <a:lnTo>
                  <a:pt x="1274327" y="290984"/>
                </a:lnTo>
                <a:lnTo>
                  <a:pt x="1303190" y="307483"/>
                </a:lnTo>
                <a:lnTo>
                  <a:pt x="1336383" y="320982"/>
                </a:lnTo>
                <a:lnTo>
                  <a:pt x="1340713" y="314983"/>
                </a:lnTo>
                <a:lnTo>
                  <a:pt x="1339270" y="310483"/>
                </a:lnTo>
                <a:lnTo>
                  <a:pt x="1336383" y="304484"/>
                </a:lnTo>
                <a:lnTo>
                  <a:pt x="1333497" y="301484"/>
                </a:lnTo>
                <a:lnTo>
                  <a:pt x="1257009" y="224988"/>
                </a:lnTo>
                <a:lnTo>
                  <a:pt x="1242577" y="212988"/>
                </a:lnTo>
                <a:lnTo>
                  <a:pt x="1229588" y="203989"/>
                </a:lnTo>
                <a:lnTo>
                  <a:pt x="1213713" y="196490"/>
                </a:lnTo>
                <a:lnTo>
                  <a:pt x="1196395" y="194989"/>
                </a:lnTo>
                <a:lnTo>
                  <a:pt x="1190622" y="193490"/>
                </a:lnTo>
                <a:lnTo>
                  <a:pt x="1186292" y="190490"/>
                </a:lnTo>
                <a:lnTo>
                  <a:pt x="1181963" y="187490"/>
                </a:lnTo>
                <a:lnTo>
                  <a:pt x="1193509" y="178491"/>
                </a:lnTo>
                <a:lnTo>
                  <a:pt x="1207940" y="175491"/>
                </a:lnTo>
                <a:lnTo>
                  <a:pt x="1226701" y="176990"/>
                </a:lnTo>
                <a:lnTo>
                  <a:pt x="1248349" y="182990"/>
                </a:lnTo>
                <a:lnTo>
                  <a:pt x="1275769" y="194989"/>
                </a:lnTo>
                <a:lnTo>
                  <a:pt x="1223815" y="140992"/>
                </a:lnTo>
                <a:lnTo>
                  <a:pt x="1166088" y="91495"/>
                </a:lnTo>
                <a:lnTo>
                  <a:pt x="1108361" y="44998"/>
                </a:lnTo>
                <a:close/>
              </a:path>
            </a:pathLst>
          </a:custGeom>
          <a:solidFill>
            <a:schemeClr val="accent2"/>
          </a:solidFill>
          <a:effectLst/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51260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DC8B405-A2CA-4AE5-819E-51C163734E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577841" y="273714"/>
            <a:ext cx="6614161" cy="6227891"/>
          </a:xfrm>
          <a:custGeom>
            <a:avLst/>
            <a:gdLst>
              <a:gd name="connsiteX0" fmla="*/ 6064885 w 6614161"/>
              <a:gd name="connsiteY0" fmla="*/ 5550718 h 6227891"/>
              <a:gd name="connsiteX1" fmla="*/ 6082906 w 6614161"/>
              <a:gd name="connsiteY1" fmla="*/ 5557565 h 6227891"/>
              <a:gd name="connsiteX2" fmla="*/ 6064885 w 6614161"/>
              <a:gd name="connsiteY2" fmla="*/ 5557565 h 6227891"/>
              <a:gd name="connsiteX3" fmla="*/ 6064885 w 6614161"/>
              <a:gd name="connsiteY3" fmla="*/ 5550718 h 6227891"/>
              <a:gd name="connsiteX4" fmla="*/ 6564930 w 6614161"/>
              <a:gd name="connsiteY4" fmla="*/ 5513059 h 6227891"/>
              <a:gd name="connsiteX5" fmla="*/ 6581450 w 6614161"/>
              <a:gd name="connsiteY5" fmla="*/ 5513059 h 6227891"/>
              <a:gd name="connsiteX6" fmla="*/ 6548409 w 6614161"/>
              <a:gd name="connsiteY6" fmla="*/ 5521620 h 6227891"/>
              <a:gd name="connsiteX7" fmla="*/ 6515375 w 6614161"/>
              <a:gd name="connsiteY7" fmla="*/ 5521620 h 6227891"/>
              <a:gd name="connsiteX8" fmla="*/ 6564930 w 6614161"/>
              <a:gd name="connsiteY8" fmla="*/ 5513059 h 6227891"/>
              <a:gd name="connsiteX9" fmla="*/ 6048070 w 6614161"/>
              <a:gd name="connsiteY9" fmla="*/ 5513059 h 6227891"/>
              <a:gd name="connsiteX10" fmla="*/ 6064889 w 6614161"/>
              <a:gd name="connsiteY10" fmla="*/ 5513059 h 6227891"/>
              <a:gd name="connsiteX11" fmla="*/ 5997614 w 6614161"/>
              <a:gd name="connsiteY11" fmla="*/ 5530178 h 6227891"/>
              <a:gd name="connsiteX12" fmla="*/ 5997614 w 6614161"/>
              <a:gd name="connsiteY12" fmla="*/ 5521620 h 6227891"/>
              <a:gd name="connsiteX13" fmla="*/ 6048070 w 6614161"/>
              <a:gd name="connsiteY13" fmla="*/ 5513059 h 6227891"/>
              <a:gd name="connsiteX14" fmla="*/ 6413264 w 6614161"/>
              <a:gd name="connsiteY14" fmla="*/ 5475399 h 6227891"/>
              <a:gd name="connsiteX15" fmla="*/ 6431284 w 6614161"/>
              <a:gd name="connsiteY15" fmla="*/ 5475399 h 6227891"/>
              <a:gd name="connsiteX16" fmla="*/ 6413264 w 6614161"/>
              <a:gd name="connsiteY16" fmla="*/ 5482247 h 6227891"/>
              <a:gd name="connsiteX17" fmla="*/ 6413264 w 6614161"/>
              <a:gd name="connsiteY17" fmla="*/ 5475399 h 6227891"/>
              <a:gd name="connsiteX18" fmla="*/ 6374520 w 6614161"/>
              <a:gd name="connsiteY18" fmla="*/ 5432823 h 6227891"/>
              <a:gd name="connsiteX19" fmla="*/ 6372460 w 6614161"/>
              <a:gd name="connsiteY19" fmla="*/ 5437561 h 6227891"/>
              <a:gd name="connsiteX20" fmla="*/ 6378942 w 6614161"/>
              <a:gd name="connsiteY20" fmla="*/ 5435342 h 6227891"/>
              <a:gd name="connsiteX21" fmla="*/ 6377486 w 6614161"/>
              <a:gd name="connsiteY21" fmla="*/ 5433391 h 6227891"/>
              <a:gd name="connsiteX22" fmla="*/ 6374520 w 6614161"/>
              <a:gd name="connsiteY22" fmla="*/ 5432823 h 6227891"/>
              <a:gd name="connsiteX23" fmla="*/ 6356730 w 6614161"/>
              <a:gd name="connsiteY23" fmla="*/ 5423736 h 6227891"/>
              <a:gd name="connsiteX24" fmla="*/ 6338942 w 6614161"/>
              <a:gd name="connsiteY24" fmla="*/ 5437367 h 6227891"/>
              <a:gd name="connsiteX25" fmla="*/ 6327083 w 6614161"/>
              <a:gd name="connsiteY25" fmla="*/ 5437367 h 6227891"/>
              <a:gd name="connsiteX26" fmla="*/ 6309294 w 6614161"/>
              <a:gd name="connsiteY26" fmla="*/ 5446453 h 6227891"/>
              <a:gd name="connsiteX27" fmla="*/ 6273716 w 6614161"/>
              <a:gd name="connsiteY27" fmla="*/ 5450996 h 6227891"/>
              <a:gd name="connsiteX28" fmla="*/ 6281729 w 6614161"/>
              <a:gd name="connsiteY28" fmla="*/ 5469417 h 6227891"/>
              <a:gd name="connsiteX29" fmla="*/ 6299444 w 6614161"/>
              <a:gd name="connsiteY29" fmla="*/ 5462553 h 6227891"/>
              <a:gd name="connsiteX30" fmla="*/ 6357782 w 6614161"/>
              <a:gd name="connsiteY30" fmla="*/ 5442585 h 6227891"/>
              <a:gd name="connsiteX31" fmla="*/ 6361965 w 6614161"/>
              <a:gd name="connsiteY31" fmla="*/ 5441153 h 6227891"/>
              <a:gd name="connsiteX32" fmla="*/ 6360160 w 6614161"/>
              <a:gd name="connsiteY32" fmla="*/ 5439709 h 6227891"/>
              <a:gd name="connsiteX33" fmla="*/ 6362662 w 6614161"/>
              <a:gd name="connsiteY33" fmla="*/ 5423736 h 6227891"/>
              <a:gd name="connsiteX34" fmla="*/ 6356730 w 6614161"/>
              <a:gd name="connsiteY34" fmla="*/ 5423736 h 6227891"/>
              <a:gd name="connsiteX35" fmla="*/ 6119540 w 6614161"/>
              <a:gd name="connsiteY35" fmla="*/ 5419193 h 6227891"/>
              <a:gd name="connsiteX36" fmla="*/ 6113611 w 6614161"/>
              <a:gd name="connsiteY36" fmla="*/ 5423736 h 6227891"/>
              <a:gd name="connsiteX37" fmla="*/ 6107682 w 6614161"/>
              <a:gd name="connsiteY37" fmla="*/ 5423736 h 6227891"/>
              <a:gd name="connsiteX38" fmla="*/ 6119540 w 6614161"/>
              <a:gd name="connsiteY38" fmla="*/ 5432823 h 6227891"/>
              <a:gd name="connsiteX39" fmla="*/ 6119540 w 6614161"/>
              <a:gd name="connsiteY39" fmla="*/ 5437888 h 6227891"/>
              <a:gd name="connsiteX40" fmla="*/ 6145262 w 6614161"/>
              <a:gd name="connsiteY40" fmla="*/ 5437888 h 6227891"/>
              <a:gd name="connsiteX41" fmla="*/ 6149430 w 6614161"/>
              <a:gd name="connsiteY41" fmla="*/ 5437888 h 6227891"/>
              <a:gd name="connsiteX42" fmla="*/ 6197351 w 6614161"/>
              <a:gd name="connsiteY42" fmla="*/ 5423792 h 6227891"/>
              <a:gd name="connsiteX43" fmla="*/ 6201496 w 6614161"/>
              <a:gd name="connsiteY43" fmla="*/ 5422143 h 6227891"/>
              <a:gd name="connsiteX44" fmla="*/ 6202558 w 6614161"/>
              <a:gd name="connsiteY44" fmla="*/ 5419193 h 6227891"/>
              <a:gd name="connsiteX45" fmla="*/ 6558345 w 6614161"/>
              <a:gd name="connsiteY45" fmla="*/ 5355588 h 6227891"/>
              <a:gd name="connsiteX46" fmla="*/ 6552416 w 6614161"/>
              <a:gd name="connsiteY46" fmla="*/ 5360131 h 6227891"/>
              <a:gd name="connsiteX47" fmla="*/ 6547108 w 6614161"/>
              <a:gd name="connsiteY47" fmla="*/ 5356670 h 6227891"/>
              <a:gd name="connsiteX48" fmla="*/ 6532798 w 6614161"/>
              <a:gd name="connsiteY48" fmla="*/ 5359190 h 6227891"/>
              <a:gd name="connsiteX49" fmla="*/ 6499461 w 6614161"/>
              <a:gd name="connsiteY49" fmla="*/ 5372110 h 6227891"/>
              <a:gd name="connsiteX50" fmla="*/ 6464302 w 6614161"/>
              <a:gd name="connsiteY50" fmla="*/ 5386058 h 6227891"/>
              <a:gd name="connsiteX51" fmla="*/ 6445242 w 6614161"/>
              <a:gd name="connsiteY51" fmla="*/ 5391461 h 6227891"/>
              <a:gd name="connsiteX52" fmla="*/ 6445678 w 6614161"/>
              <a:gd name="connsiteY52" fmla="*/ 5396477 h 6227891"/>
              <a:gd name="connsiteX53" fmla="*/ 6451608 w 6614161"/>
              <a:gd name="connsiteY53" fmla="*/ 5401021 h 6227891"/>
              <a:gd name="connsiteX54" fmla="*/ 6455664 w 6614161"/>
              <a:gd name="connsiteY54" fmla="*/ 5406198 h 6227891"/>
              <a:gd name="connsiteX55" fmla="*/ 6457530 w 6614161"/>
              <a:gd name="connsiteY55" fmla="*/ 5405145 h 6227891"/>
              <a:gd name="connsiteX56" fmla="*/ 6516128 w 6614161"/>
              <a:gd name="connsiteY56" fmla="*/ 5372110 h 6227891"/>
              <a:gd name="connsiteX57" fmla="*/ 6547382 w 6614161"/>
              <a:gd name="connsiteY57" fmla="*/ 5362714 h 6227891"/>
              <a:gd name="connsiteX58" fmla="*/ 6558850 w 6614161"/>
              <a:gd name="connsiteY58" fmla="*/ 5357136 h 6227891"/>
              <a:gd name="connsiteX59" fmla="*/ 1784866 w 6614161"/>
              <a:gd name="connsiteY59" fmla="*/ 5314699 h 6227891"/>
              <a:gd name="connsiteX60" fmla="*/ 1784866 w 6614161"/>
              <a:gd name="connsiteY60" fmla="*/ 5323785 h 6227891"/>
              <a:gd name="connsiteX61" fmla="*/ 1773007 w 6614161"/>
              <a:gd name="connsiteY61" fmla="*/ 5319242 h 6227891"/>
              <a:gd name="connsiteX62" fmla="*/ 1784866 w 6614161"/>
              <a:gd name="connsiteY62" fmla="*/ 5314699 h 6227891"/>
              <a:gd name="connsiteX63" fmla="*/ 1616608 w 6614161"/>
              <a:gd name="connsiteY63" fmla="*/ 5208501 h 6227891"/>
              <a:gd name="connsiteX64" fmla="*/ 1636622 w 6614161"/>
              <a:gd name="connsiteY64" fmla="*/ 5210204 h 6227891"/>
              <a:gd name="connsiteX65" fmla="*/ 1630692 w 6614161"/>
              <a:gd name="connsiteY65" fmla="*/ 5214747 h 6227891"/>
              <a:gd name="connsiteX66" fmla="*/ 1601043 w 6614161"/>
              <a:gd name="connsiteY66" fmla="*/ 5210204 h 6227891"/>
              <a:gd name="connsiteX67" fmla="*/ 1616608 w 6614161"/>
              <a:gd name="connsiteY67" fmla="*/ 5208501 h 6227891"/>
              <a:gd name="connsiteX68" fmla="*/ 1719638 w 6614161"/>
              <a:gd name="connsiteY68" fmla="*/ 5173859 h 6227891"/>
              <a:gd name="connsiteX69" fmla="*/ 1718683 w 6614161"/>
              <a:gd name="connsiteY69" fmla="*/ 5174125 h 6227891"/>
              <a:gd name="connsiteX70" fmla="*/ 1720387 w 6614161"/>
              <a:gd name="connsiteY70" fmla="*/ 5174125 h 6227891"/>
              <a:gd name="connsiteX71" fmla="*/ 604839 w 6614161"/>
              <a:gd name="connsiteY71" fmla="*/ 3320217 h 6227891"/>
              <a:gd name="connsiteX72" fmla="*/ 610767 w 6614161"/>
              <a:gd name="connsiteY72" fmla="*/ 3324759 h 6227891"/>
              <a:gd name="connsiteX73" fmla="*/ 604839 w 6614161"/>
              <a:gd name="connsiteY73" fmla="*/ 3324759 h 6227891"/>
              <a:gd name="connsiteX74" fmla="*/ 604839 w 6614161"/>
              <a:gd name="connsiteY74" fmla="*/ 3320217 h 6227891"/>
              <a:gd name="connsiteX75" fmla="*/ 2603708 w 6614161"/>
              <a:gd name="connsiteY75" fmla="*/ 1858264 h 6227891"/>
              <a:gd name="connsiteX76" fmla="*/ 2602436 w 6614161"/>
              <a:gd name="connsiteY76" fmla="*/ 1859564 h 6227891"/>
              <a:gd name="connsiteX77" fmla="*/ 2609106 w 6614161"/>
              <a:gd name="connsiteY77" fmla="*/ 1866380 h 6227891"/>
              <a:gd name="connsiteX78" fmla="*/ 2612821 w 6614161"/>
              <a:gd name="connsiteY78" fmla="*/ 1863016 h 6227891"/>
              <a:gd name="connsiteX79" fmla="*/ 2618751 w 6614161"/>
              <a:gd name="connsiteY79" fmla="*/ 1812221 h 6227891"/>
              <a:gd name="connsiteX80" fmla="*/ 2596505 w 6614161"/>
              <a:gd name="connsiteY80" fmla="*/ 1815836 h 6227891"/>
              <a:gd name="connsiteX81" fmla="*/ 2585387 w 6614161"/>
              <a:gd name="connsiteY81" fmla="*/ 1816404 h 6227891"/>
              <a:gd name="connsiteX82" fmla="*/ 2603177 w 6614161"/>
              <a:gd name="connsiteY82" fmla="*/ 1825490 h 6227891"/>
              <a:gd name="connsiteX83" fmla="*/ 2615036 w 6614161"/>
              <a:gd name="connsiteY83" fmla="*/ 1834576 h 6227891"/>
              <a:gd name="connsiteX84" fmla="*/ 2614690 w 6614161"/>
              <a:gd name="connsiteY84" fmla="*/ 1838805 h 6227891"/>
              <a:gd name="connsiteX85" fmla="*/ 2625862 w 6614161"/>
              <a:gd name="connsiteY85" fmla="*/ 1840916 h 6227891"/>
              <a:gd name="connsiteX86" fmla="*/ 2618450 w 6614161"/>
              <a:gd name="connsiteY86" fmla="*/ 1816495 h 6227891"/>
              <a:gd name="connsiteX87" fmla="*/ 2530538 w 6614161"/>
              <a:gd name="connsiteY87" fmla="*/ 1809718 h 6227891"/>
              <a:gd name="connsiteX88" fmla="*/ 2532019 w 6614161"/>
              <a:gd name="connsiteY88" fmla="*/ 1811861 h 6227891"/>
              <a:gd name="connsiteX89" fmla="*/ 2537950 w 6614161"/>
              <a:gd name="connsiteY89" fmla="*/ 1816404 h 6227891"/>
              <a:gd name="connsiteX90" fmla="*/ 2543698 w 6614161"/>
              <a:gd name="connsiteY90" fmla="*/ 1816404 h 6227891"/>
              <a:gd name="connsiteX91" fmla="*/ 2541270 w 6614161"/>
              <a:gd name="connsiteY91" fmla="*/ 1813372 h 6227891"/>
              <a:gd name="connsiteX92" fmla="*/ 2619931 w 6614161"/>
              <a:gd name="connsiteY92" fmla="*/ 1795483 h 6227891"/>
              <a:gd name="connsiteX93" fmla="*/ 2614003 w 6614161"/>
              <a:gd name="connsiteY93" fmla="*/ 1800027 h 6227891"/>
              <a:gd name="connsiteX94" fmla="*/ 2616226 w 6614161"/>
              <a:gd name="connsiteY94" fmla="*/ 1804570 h 6227891"/>
              <a:gd name="connsiteX95" fmla="*/ 2615460 w 6614161"/>
              <a:gd name="connsiteY95" fmla="*/ 1806135 h 6227891"/>
              <a:gd name="connsiteX96" fmla="*/ 2619126 w 6614161"/>
              <a:gd name="connsiteY96" fmla="*/ 1806922 h 6227891"/>
              <a:gd name="connsiteX97" fmla="*/ 2548774 w 6614161"/>
              <a:gd name="connsiteY97" fmla="*/ 1786397 h 6227891"/>
              <a:gd name="connsiteX98" fmla="*/ 2542844 w 6614161"/>
              <a:gd name="connsiteY98" fmla="*/ 1790940 h 6227891"/>
              <a:gd name="connsiteX99" fmla="*/ 2554703 w 6614161"/>
              <a:gd name="connsiteY99" fmla="*/ 1804569 h 6227891"/>
              <a:gd name="connsiteX100" fmla="*/ 2558411 w 6614161"/>
              <a:gd name="connsiteY100" fmla="*/ 1807409 h 6227891"/>
              <a:gd name="connsiteX101" fmla="*/ 2563979 w 6614161"/>
              <a:gd name="connsiteY101" fmla="*/ 1811676 h 6227891"/>
              <a:gd name="connsiteX102" fmla="*/ 2567599 w 6614161"/>
              <a:gd name="connsiteY102" fmla="*/ 1807317 h 6227891"/>
              <a:gd name="connsiteX103" fmla="*/ 2597247 w 6614161"/>
              <a:gd name="connsiteY103" fmla="*/ 1802773 h 6227891"/>
              <a:gd name="connsiteX104" fmla="*/ 2598709 w 6614161"/>
              <a:gd name="connsiteY104" fmla="*/ 1802933 h 6227891"/>
              <a:gd name="connsiteX105" fmla="*/ 2590283 w 6614161"/>
              <a:gd name="connsiteY105" fmla="*/ 1795483 h 6227891"/>
              <a:gd name="connsiteX106" fmla="*/ 2554703 w 6614161"/>
              <a:gd name="connsiteY106" fmla="*/ 1786397 h 6227891"/>
              <a:gd name="connsiteX107" fmla="*/ 2548774 w 6614161"/>
              <a:gd name="connsiteY107" fmla="*/ 1786397 h 6227891"/>
              <a:gd name="connsiteX108" fmla="*/ 2429437 w 6614161"/>
              <a:gd name="connsiteY108" fmla="*/ 1772767 h 6227891"/>
              <a:gd name="connsiteX109" fmla="*/ 2428923 w 6614161"/>
              <a:gd name="connsiteY109" fmla="*/ 1773416 h 6227891"/>
              <a:gd name="connsiteX110" fmla="*/ 2432854 w 6614161"/>
              <a:gd name="connsiteY110" fmla="*/ 1773999 h 6227891"/>
              <a:gd name="connsiteX111" fmla="*/ 2324352 w 6614161"/>
              <a:gd name="connsiteY111" fmla="*/ 1753078 h 6227891"/>
              <a:gd name="connsiteX112" fmla="*/ 2319753 w 6614161"/>
              <a:gd name="connsiteY112" fmla="*/ 1763376 h 6227891"/>
              <a:gd name="connsiteX113" fmla="*/ 2342266 w 6614161"/>
              <a:gd name="connsiteY113" fmla="*/ 1775514 h 6227891"/>
              <a:gd name="connsiteX114" fmla="*/ 2344610 w 6614161"/>
              <a:gd name="connsiteY114" fmla="*/ 1765191 h 6227891"/>
              <a:gd name="connsiteX115" fmla="*/ 2330854 w 6614161"/>
              <a:gd name="connsiteY115" fmla="*/ 1760273 h 6227891"/>
              <a:gd name="connsiteX116" fmla="*/ 2116528 w 6614161"/>
              <a:gd name="connsiteY116" fmla="*/ 1657090 h 6227891"/>
              <a:gd name="connsiteX117" fmla="*/ 2102851 w 6614161"/>
              <a:gd name="connsiteY117" fmla="*/ 1667612 h 6227891"/>
              <a:gd name="connsiteX118" fmla="*/ 2057637 w 6614161"/>
              <a:gd name="connsiteY118" fmla="*/ 1702822 h 6227891"/>
              <a:gd name="connsiteX119" fmla="*/ 2051706 w 6614161"/>
              <a:gd name="connsiteY119" fmla="*/ 1730082 h 6227891"/>
              <a:gd name="connsiteX120" fmla="*/ 2087287 w 6614161"/>
              <a:gd name="connsiteY120" fmla="*/ 1748255 h 6227891"/>
              <a:gd name="connsiteX121" fmla="*/ 2122864 w 6614161"/>
              <a:gd name="connsiteY121" fmla="*/ 1730082 h 6227891"/>
              <a:gd name="connsiteX122" fmla="*/ 2146583 w 6614161"/>
              <a:gd name="connsiteY122" fmla="*/ 1739168 h 6227891"/>
              <a:gd name="connsiteX123" fmla="*/ 2158441 w 6614161"/>
              <a:gd name="connsiteY123" fmla="*/ 1739168 h 6227891"/>
              <a:gd name="connsiteX124" fmla="*/ 2152513 w 6614161"/>
              <a:gd name="connsiteY124" fmla="*/ 1734625 h 6227891"/>
              <a:gd name="connsiteX125" fmla="*/ 2158441 w 6614161"/>
              <a:gd name="connsiteY125" fmla="*/ 1711909 h 6227891"/>
              <a:gd name="connsiteX126" fmla="*/ 2176232 w 6614161"/>
              <a:gd name="connsiteY126" fmla="*/ 1725539 h 6227891"/>
              <a:gd name="connsiteX127" fmla="*/ 2176232 w 6614161"/>
              <a:gd name="connsiteY127" fmla="*/ 1734625 h 6227891"/>
              <a:gd name="connsiteX128" fmla="*/ 2188091 w 6614161"/>
              <a:gd name="connsiteY128" fmla="*/ 1725539 h 6227891"/>
              <a:gd name="connsiteX129" fmla="*/ 2205881 w 6614161"/>
              <a:gd name="connsiteY129" fmla="*/ 1734625 h 6227891"/>
              <a:gd name="connsiteX130" fmla="*/ 2194022 w 6614161"/>
              <a:gd name="connsiteY130" fmla="*/ 1739168 h 6227891"/>
              <a:gd name="connsiteX131" fmla="*/ 2152513 w 6614161"/>
              <a:gd name="connsiteY131" fmla="*/ 1743711 h 6227891"/>
              <a:gd name="connsiteX132" fmla="*/ 2158441 w 6614161"/>
              <a:gd name="connsiteY132" fmla="*/ 1752798 h 6227891"/>
              <a:gd name="connsiteX133" fmla="*/ 2152513 w 6614161"/>
              <a:gd name="connsiteY133" fmla="*/ 1770971 h 6227891"/>
              <a:gd name="connsiteX134" fmla="*/ 2158441 w 6614161"/>
              <a:gd name="connsiteY134" fmla="*/ 1770971 h 6227891"/>
              <a:gd name="connsiteX135" fmla="*/ 2164375 w 6614161"/>
              <a:gd name="connsiteY135" fmla="*/ 1770971 h 6227891"/>
              <a:gd name="connsiteX136" fmla="*/ 2170303 w 6614161"/>
              <a:gd name="connsiteY136" fmla="*/ 1770971 h 6227891"/>
              <a:gd name="connsiteX137" fmla="*/ 2235529 w 6614161"/>
              <a:gd name="connsiteY137" fmla="*/ 1748255 h 6227891"/>
              <a:gd name="connsiteX138" fmla="*/ 2241459 w 6614161"/>
              <a:gd name="connsiteY138" fmla="*/ 1739168 h 6227891"/>
              <a:gd name="connsiteX139" fmla="*/ 2265179 w 6614161"/>
              <a:gd name="connsiteY139" fmla="*/ 1743711 h 6227891"/>
              <a:gd name="connsiteX140" fmla="*/ 2259250 w 6614161"/>
              <a:gd name="connsiteY140" fmla="*/ 1748255 h 6227891"/>
              <a:gd name="connsiteX141" fmla="*/ 2265179 w 6614161"/>
              <a:gd name="connsiteY141" fmla="*/ 1761885 h 6227891"/>
              <a:gd name="connsiteX142" fmla="*/ 2282969 w 6614161"/>
              <a:gd name="connsiteY142" fmla="*/ 1775514 h 6227891"/>
              <a:gd name="connsiteX143" fmla="*/ 2300759 w 6614161"/>
              <a:gd name="connsiteY143" fmla="*/ 1761885 h 6227891"/>
              <a:gd name="connsiteX144" fmla="*/ 2306687 w 6614161"/>
              <a:gd name="connsiteY144" fmla="*/ 1752798 h 6227891"/>
              <a:gd name="connsiteX145" fmla="*/ 2318547 w 6614161"/>
              <a:gd name="connsiteY145" fmla="*/ 1748255 h 6227891"/>
              <a:gd name="connsiteX146" fmla="*/ 2320941 w 6614161"/>
              <a:gd name="connsiteY146" fmla="*/ 1749303 h 6227891"/>
              <a:gd name="connsiteX147" fmla="*/ 2317512 w 6614161"/>
              <a:gd name="connsiteY147" fmla="*/ 1745507 h 6227891"/>
              <a:gd name="connsiteX148" fmla="*/ 2299723 w 6614161"/>
              <a:gd name="connsiteY148" fmla="*/ 1745507 h 6227891"/>
              <a:gd name="connsiteX149" fmla="*/ 2299723 w 6614161"/>
              <a:gd name="connsiteY149" fmla="*/ 1740965 h 6227891"/>
              <a:gd name="connsiteX150" fmla="*/ 2323442 w 6614161"/>
              <a:gd name="connsiteY150" fmla="*/ 1740965 h 6227891"/>
              <a:gd name="connsiteX151" fmla="*/ 2329371 w 6614161"/>
              <a:gd name="connsiteY151" fmla="*/ 1736421 h 6227891"/>
              <a:gd name="connsiteX152" fmla="*/ 2311583 w 6614161"/>
              <a:gd name="connsiteY152" fmla="*/ 1722791 h 6227891"/>
              <a:gd name="connsiteX153" fmla="*/ 2299723 w 6614161"/>
              <a:gd name="connsiteY153" fmla="*/ 1718248 h 6227891"/>
              <a:gd name="connsiteX154" fmla="*/ 2287862 w 6614161"/>
              <a:gd name="connsiteY154" fmla="*/ 1713705 h 6227891"/>
              <a:gd name="connsiteX155" fmla="*/ 2281933 w 6614161"/>
              <a:gd name="connsiteY155" fmla="*/ 1713705 h 6227891"/>
              <a:gd name="connsiteX156" fmla="*/ 2258215 w 6614161"/>
              <a:gd name="connsiteY156" fmla="*/ 1718248 h 6227891"/>
              <a:gd name="connsiteX157" fmla="*/ 2258215 w 6614161"/>
              <a:gd name="connsiteY157" fmla="*/ 1713705 h 6227891"/>
              <a:gd name="connsiteX158" fmla="*/ 2222636 w 6614161"/>
              <a:gd name="connsiteY158" fmla="*/ 1713705 h 6227891"/>
              <a:gd name="connsiteX159" fmla="*/ 2204848 w 6614161"/>
              <a:gd name="connsiteY159" fmla="*/ 1713705 h 6227891"/>
              <a:gd name="connsiteX160" fmla="*/ 2109970 w 6614161"/>
              <a:gd name="connsiteY160" fmla="*/ 1709162 h 6227891"/>
              <a:gd name="connsiteX161" fmla="*/ 2086252 w 6614161"/>
              <a:gd name="connsiteY161" fmla="*/ 1709162 h 6227891"/>
              <a:gd name="connsiteX162" fmla="*/ 2074392 w 6614161"/>
              <a:gd name="connsiteY162" fmla="*/ 1704618 h 6227891"/>
              <a:gd name="connsiteX163" fmla="*/ 2086252 w 6614161"/>
              <a:gd name="connsiteY163" fmla="*/ 1695532 h 6227891"/>
              <a:gd name="connsiteX164" fmla="*/ 2121830 w 6614161"/>
              <a:gd name="connsiteY164" fmla="*/ 1700076 h 6227891"/>
              <a:gd name="connsiteX165" fmla="*/ 2127759 w 6614161"/>
              <a:gd name="connsiteY165" fmla="*/ 1700076 h 6227891"/>
              <a:gd name="connsiteX166" fmla="*/ 2127759 w 6614161"/>
              <a:gd name="connsiteY166" fmla="*/ 1695532 h 6227891"/>
              <a:gd name="connsiteX167" fmla="*/ 2115900 w 6614161"/>
              <a:gd name="connsiteY167" fmla="*/ 1677359 h 6227891"/>
              <a:gd name="connsiteX168" fmla="*/ 2117382 w 6614161"/>
              <a:gd name="connsiteY168" fmla="*/ 1659186 h 6227891"/>
              <a:gd name="connsiteX169" fmla="*/ 2057637 w 6614161"/>
              <a:gd name="connsiteY169" fmla="*/ 1611958 h 6227891"/>
              <a:gd name="connsiteX170" fmla="*/ 2040588 w 6614161"/>
              <a:gd name="connsiteY170" fmla="*/ 1618204 h 6227891"/>
              <a:gd name="connsiteX171" fmla="*/ 2027992 w 6614161"/>
              <a:gd name="connsiteY171" fmla="*/ 1621043 h 6227891"/>
              <a:gd name="connsiteX172" fmla="*/ 2022598 w 6614161"/>
              <a:gd name="connsiteY172" fmla="*/ 1627100 h 6227891"/>
              <a:gd name="connsiteX173" fmla="*/ 1986186 w 6614161"/>
              <a:gd name="connsiteY173" fmla="*/ 1650100 h 6227891"/>
              <a:gd name="connsiteX174" fmla="*/ 1969349 w 6614161"/>
              <a:gd name="connsiteY174" fmla="*/ 1658399 h 6227891"/>
              <a:gd name="connsiteX175" fmla="*/ 1964242 w 6614161"/>
              <a:gd name="connsiteY175" fmla="*/ 1668180 h 6227891"/>
              <a:gd name="connsiteX176" fmla="*/ 1980548 w 6614161"/>
              <a:gd name="connsiteY176" fmla="*/ 1684649 h 6227891"/>
              <a:gd name="connsiteX177" fmla="*/ 2004270 w 6614161"/>
              <a:gd name="connsiteY177" fmla="*/ 1693736 h 6227891"/>
              <a:gd name="connsiteX178" fmla="*/ 2027988 w 6614161"/>
              <a:gd name="connsiteY178" fmla="*/ 1698279 h 6227891"/>
              <a:gd name="connsiteX179" fmla="*/ 2045777 w 6614161"/>
              <a:gd name="connsiteY179" fmla="*/ 1680106 h 6227891"/>
              <a:gd name="connsiteX180" fmla="*/ 2045777 w 6614161"/>
              <a:gd name="connsiteY180" fmla="*/ 1675563 h 6227891"/>
              <a:gd name="connsiteX181" fmla="*/ 2093955 w 6614161"/>
              <a:gd name="connsiteY181" fmla="*/ 1652846 h 6227891"/>
              <a:gd name="connsiteX182" fmla="*/ 2111057 w 6614161"/>
              <a:gd name="connsiteY182" fmla="*/ 1643680 h 6227891"/>
              <a:gd name="connsiteX183" fmla="*/ 2109970 w 6614161"/>
              <a:gd name="connsiteY183" fmla="*/ 1641014 h 6227891"/>
              <a:gd name="connsiteX184" fmla="*/ 2104041 w 6614161"/>
              <a:gd name="connsiteY184" fmla="*/ 1641014 h 6227891"/>
              <a:gd name="connsiteX185" fmla="*/ 2104041 w 6614161"/>
              <a:gd name="connsiteY185" fmla="*/ 1636470 h 6227891"/>
              <a:gd name="connsiteX186" fmla="*/ 2104041 w 6614161"/>
              <a:gd name="connsiteY186" fmla="*/ 1627383 h 6227891"/>
              <a:gd name="connsiteX187" fmla="*/ 2098111 w 6614161"/>
              <a:gd name="connsiteY187" fmla="*/ 1627383 h 6227891"/>
              <a:gd name="connsiteX188" fmla="*/ 2074392 w 6614161"/>
              <a:gd name="connsiteY188" fmla="*/ 1622840 h 6227891"/>
              <a:gd name="connsiteX189" fmla="*/ 2068461 w 6614161"/>
              <a:gd name="connsiteY189" fmla="*/ 1622840 h 6227891"/>
              <a:gd name="connsiteX190" fmla="*/ 2066239 w 6614161"/>
              <a:gd name="connsiteY190" fmla="*/ 1617729 h 6227891"/>
              <a:gd name="connsiteX191" fmla="*/ 2067603 w 6614161"/>
              <a:gd name="connsiteY191" fmla="*/ 1612502 h 6227891"/>
              <a:gd name="connsiteX192" fmla="*/ 2063566 w 6614161"/>
              <a:gd name="connsiteY192" fmla="*/ 1613661 h 6227891"/>
              <a:gd name="connsiteX193" fmla="*/ 2057637 w 6614161"/>
              <a:gd name="connsiteY193" fmla="*/ 1611958 h 6227891"/>
              <a:gd name="connsiteX194" fmla="*/ 2063565 w 6614161"/>
              <a:gd name="connsiteY194" fmla="*/ 1607415 h 6227891"/>
              <a:gd name="connsiteX195" fmla="*/ 2068381 w 6614161"/>
              <a:gd name="connsiteY195" fmla="*/ 1609522 h 6227891"/>
              <a:gd name="connsiteX196" fmla="*/ 2068461 w 6614161"/>
              <a:gd name="connsiteY196" fmla="*/ 1609211 h 6227891"/>
              <a:gd name="connsiteX197" fmla="*/ 2098111 w 6614161"/>
              <a:gd name="connsiteY197" fmla="*/ 1613754 h 6227891"/>
              <a:gd name="connsiteX198" fmla="*/ 2097711 w 6614161"/>
              <a:gd name="connsiteY198" fmla="*/ 1610689 h 6227891"/>
              <a:gd name="connsiteX199" fmla="*/ 2090252 w 6614161"/>
              <a:gd name="connsiteY199" fmla="*/ 1612526 h 6227891"/>
              <a:gd name="connsiteX200" fmla="*/ 2069496 w 6614161"/>
              <a:gd name="connsiteY200" fmla="*/ 1607415 h 6227891"/>
              <a:gd name="connsiteX201" fmla="*/ 2063565 w 6614161"/>
              <a:gd name="connsiteY201" fmla="*/ 1607415 h 6227891"/>
              <a:gd name="connsiteX202" fmla="*/ 1861952 w 6614161"/>
              <a:gd name="connsiteY202" fmla="*/ 1598328 h 6227891"/>
              <a:gd name="connsiteX203" fmla="*/ 1844164 w 6614161"/>
              <a:gd name="connsiteY203" fmla="*/ 1602871 h 6227891"/>
              <a:gd name="connsiteX204" fmla="*/ 1796725 w 6614161"/>
              <a:gd name="connsiteY204" fmla="*/ 1607415 h 6227891"/>
              <a:gd name="connsiteX205" fmla="*/ 1826375 w 6614161"/>
              <a:gd name="connsiteY205" fmla="*/ 1621044 h 6227891"/>
              <a:gd name="connsiteX206" fmla="*/ 1885675 w 6614161"/>
              <a:gd name="connsiteY206" fmla="*/ 1634674 h 6227891"/>
              <a:gd name="connsiteX207" fmla="*/ 1893466 w 6614161"/>
              <a:gd name="connsiteY207" fmla="*/ 1638185 h 6227891"/>
              <a:gd name="connsiteX208" fmla="*/ 1894274 w 6614161"/>
              <a:gd name="connsiteY208" fmla="*/ 1628520 h 6227891"/>
              <a:gd name="connsiteX209" fmla="*/ 1876505 w 6614161"/>
              <a:gd name="connsiteY209" fmla="*/ 1604235 h 6227891"/>
              <a:gd name="connsiteX210" fmla="*/ 1873813 w 6614161"/>
              <a:gd name="connsiteY210" fmla="*/ 1603438 h 6227891"/>
              <a:gd name="connsiteX211" fmla="*/ 1861952 w 6614161"/>
              <a:gd name="connsiteY211" fmla="*/ 1598328 h 6227891"/>
              <a:gd name="connsiteX212" fmla="*/ 2091067 w 6614161"/>
              <a:gd name="connsiteY212" fmla="*/ 1586494 h 6227891"/>
              <a:gd name="connsiteX213" fmla="*/ 2075425 w 6614161"/>
              <a:gd name="connsiteY213" fmla="*/ 1602871 h 6227891"/>
              <a:gd name="connsiteX214" fmla="*/ 2093216 w 6614161"/>
              <a:gd name="connsiteY214" fmla="*/ 1599463 h 6227891"/>
              <a:gd name="connsiteX215" fmla="*/ 2097950 w 6614161"/>
              <a:gd name="connsiteY215" fmla="*/ 1600370 h 6227891"/>
              <a:gd name="connsiteX216" fmla="*/ 2104041 w 6614161"/>
              <a:gd name="connsiteY216" fmla="*/ 1591038 h 6227891"/>
              <a:gd name="connsiteX217" fmla="*/ 2098111 w 6614161"/>
              <a:gd name="connsiteY217" fmla="*/ 1586494 h 6227891"/>
              <a:gd name="connsiteX218" fmla="*/ 1841648 w 6614161"/>
              <a:gd name="connsiteY218" fmla="*/ 1555402 h 6227891"/>
              <a:gd name="connsiteX219" fmla="*/ 1829788 w 6614161"/>
              <a:gd name="connsiteY219" fmla="*/ 1555827 h 6227891"/>
              <a:gd name="connsiteX220" fmla="*/ 1825873 w 6614161"/>
              <a:gd name="connsiteY220" fmla="*/ 1556301 h 6227891"/>
              <a:gd name="connsiteX221" fmla="*/ 1826375 w 6614161"/>
              <a:gd name="connsiteY221" fmla="*/ 1557439 h 6227891"/>
              <a:gd name="connsiteX222" fmla="*/ 1802657 w 6614161"/>
              <a:gd name="connsiteY222" fmla="*/ 1566525 h 6227891"/>
              <a:gd name="connsiteX223" fmla="*/ 1790796 w 6614161"/>
              <a:gd name="connsiteY223" fmla="*/ 1571069 h 6227891"/>
              <a:gd name="connsiteX224" fmla="*/ 1790796 w 6614161"/>
              <a:gd name="connsiteY224" fmla="*/ 1575612 h 6227891"/>
              <a:gd name="connsiteX225" fmla="*/ 1802657 w 6614161"/>
              <a:gd name="connsiteY225" fmla="*/ 1580155 h 6227891"/>
              <a:gd name="connsiteX226" fmla="*/ 1808584 w 6614161"/>
              <a:gd name="connsiteY226" fmla="*/ 1580155 h 6227891"/>
              <a:gd name="connsiteX227" fmla="*/ 1814516 w 6614161"/>
              <a:gd name="connsiteY227" fmla="*/ 1580155 h 6227891"/>
              <a:gd name="connsiteX228" fmla="*/ 1820446 w 6614161"/>
              <a:gd name="connsiteY228" fmla="*/ 1580155 h 6227891"/>
              <a:gd name="connsiteX229" fmla="*/ 1844164 w 6614161"/>
              <a:gd name="connsiteY229" fmla="*/ 1584698 h 6227891"/>
              <a:gd name="connsiteX230" fmla="*/ 1855538 w 6614161"/>
              <a:gd name="connsiteY230" fmla="*/ 1583003 h 6227891"/>
              <a:gd name="connsiteX231" fmla="*/ 1854988 w 6614161"/>
              <a:gd name="connsiteY231" fmla="*/ 1581951 h 6227891"/>
              <a:gd name="connsiteX232" fmla="*/ 1854988 w 6614161"/>
              <a:gd name="connsiteY232" fmla="*/ 1568321 h 6227891"/>
              <a:gd name="connsiteX233" fmla="*/ 1849060 w 6614161"/>
              <a:gd name="connsiteY233" fmla="*/ 1559235 h 6227891"/>
              <a:gd name="connsiteX234" fmla="*/ 1841648 w 6614161"/>
              <a:gd name="connsiteY234" fmla="*/ 1555402 h 6227891"/>
              <a:gd name="connsiteX235" fmla="*/ 2075705 w 6614161"/>
              <a:gd name="connsiteY235" fmla="*/ 1527474 h 6227891"/>
              <a:gd name="connsiteX236" fmla="*/ 2083394 w 6614161"/>
              <a:gd name="connsiteY236" fmla="*/ 1530464 h 6227891"/>
              <a:gd name="connsiteX237" fmla="*/ 2094468 w 6614161"/>
              <a:gd name="connsiteY237" fmla="*/ 1530264 h 6227891"/>
              <a:gd name="connsiteX238" fmla="*/ 2092182 w 6614161"/>
              <a:gd name="connsiteY238" fmla="*/ 1528000 h 6227891"/>
              <a:gd name="connsiteX239" fmla="*/ 1872779 w 6614161"/>
              <a:gd name="connsiteY239" fmla="*/ 1527432 h 6227891"/>
              <a:gd name="connsiteX240" fmla="*/ 1884638 w 6614161"/>
              <a:gd name="connsiteY240" fmla="*/ 1563778 h 6227891"/>
              <a:gd name="connsiteX241" fmla="*/ 1878709 w 6614161"/>
              <a:gd name="connsiteY241" fmla="*/ 1568321 h 6227891"/>
              <a:gd name="connsiteX242" fmla="*/ 1896499 w 6614161"/>
              <a:gd name="connsiteY242" fmla="*/ 1572864 h 6227891"/>
              <a:gd name="connsiteX243" fmla="*/ 1914286 w 6614161"/>
              <a:gd name="connsiteY243" fmla="*/ 1554692 h 6227891"/>
              <a:gd name="connsiteX244" fmla="*/ 1926148 w 6614161"/>
              <a:gd name="connsiteY244" fmla="*/ 1568321 h 6227891"/>
              <a:gd name="connsiteX245" fmla="*/ 1932079 w 6614161"/>
              <a:gd name="connsiteY245" fmla="*/ 1604667 h 6227891"/>
              <a:gd name="connsiteX246" fmla="*/ 1991374 w 6614161"/>
              <a:gd name="connsiteY246" fmla="*/ 1613754 h 6227891"/>
              <a:gd name="connsiteX247" fmla="*/ 2002215 w 6614161"/>
              <a:gd name="connsiteY247" fmla="*/ 1606513 h 6227891"/>
              <a:gd name="connsiteX248" fmla="*/ 2010199 w 6614161"/>
              <a:gd name="connsiteY248" fmla="*/ 1604765 h 6227891"/>
              <a:gd name="connsiteX249" fmla="*/ 2010199 w 6614161"/>
              <a:gd name="connsiteY249" fmla="*/ 1602871 h 6227891"/>
              <a:gd name="connsiteX250" fmla="*/ 2016127 w 6614161"/>
              <a:gd name="connsiteY250" fmla="*/ 1593784 h 6227891"/>
              <a:gd name="connsiteX251" fmla="*/ 2004270 w 6614161"/>
              <a:gd name="connsiteY251" fmla="*/ 1571069 h 6227891"/>
              <a:gd name="connsiteX252" fmla="*/ 1992410 w 6614161"/>
              <a:gd name="connsiteY252" fmla="*/ 1566525 h 6227891"/>
              <a:gd name="connsiteX253" fmla="*/ 1986160 w 6614161"/>
              <a:gd name="connsiteY253" fmla="*/ 1564373 h 6227891"/>
              <a:gd name="connsiteX254" fmla="*/ 1986464 w 6614161"/>
              <a:gd name="connsiteY254" fmla="*/ 1566546 h 6227891"/>
              <a:gd name="connsiteX255" fmla="*/ 1997304 w 6614161"/>
              <a:gd name="connsiteY255" fmla="*/ 1577408 h 6227891"/>
              <a:gd name="connsiteX256" fmla="*/ 1949866 w 6614161"/>
              <a:gd name="connsiteY256" fmla="*/ 1586494 h 6227891"/>
              <a:gd name="connsiteX257" fmla="*/ 1943938 w 6614161"/>
              <a:gd name="connsiteY257" fmla="*/ 1577408 h 6227891"/>
              <a:gd name="connsiteX258" fmla="*/ 1932079 w 6614161"/>
              <a:gd name="connsiteY258" fmla="*/ 1568321 h 6227891"/>
              <a:gd name="connsiteX259" fmla="*/ 1943938 w 6614161"/>
              <a:gd name="connsiteY259" fmla="*/ 1563778 h 6227891"/>
              <a:gd name="connsiteX260" fmla="*/ 1949866 w 6614161"/>
              <a:gd name="connsiteY260" fmla="*/ 1563778 h 6227891"/>
              <a:gd name="connsiteX261" fmla="*/ 1949866 w 6614161"/>
              <a:gd name="connsiteY261" fmla="*/ 1559235 h 6227891"/>
              <a:gd name="connsiteX262" fmla="*/ 1949866 w 6614161"/>
              <a:gd name="connsiteY262" fmla="*/ 1536518 h 6227891"/>
              <a:gd name="connsiteX263" fmla="*/ 1943938 w 6614161"/>
              <a:gd name="connsiteY263" fmla="*/ 1531975 h 6227891"/>
              <a:gd name="connsiteX264" fmla="*/ 1938005 w 6614161"/>
              <a:gd name="connsiteY264" fmla="*/ 1531975 h 6227891"/>
              <a:gd name="connsiteX265" fmla="*/ 1938005 w 6614161"/>
              <a:gd name="connsiteY265" fmla="*/ 1527432 h 6227891"/>
              <a:gd name="connsiteX266" fmla="*/ 1926148 w 6614161"/>
              <a:gd name="connsiteY266" fmla="*/ 1527432 h 6227891"/>
              <a:gd name="connsiteX267" fmla="*/ 1926148 w 6614161"/>
              <a:gd name="connsiteY267" fmla="*/ 1531975 h 6227891"/>
              <a:gd name="connsiteX268" fmla="*/ 1908358 w 6614161"/>
              <a:gd name="connsiteY268" fmla="*/ 1531975 h 6227891"/>
              <a:gd name="connsiteX269" fmla="*/ 1902427 w 6614161"/>
              <a:gd name="connsiteY269" fmla="*/ 1531975 h 6227891"/>
              <a:gd name="connsiteX270" fmla="*/ 1872779 w 6614161"/>
              <a:gd name="connsiteY270" fmla="*/ 1527432 h 6227891"/>
              <a:gd name="connsiteX271" fmla="*/ 2210776 w 6614161"/>
              <a:gd name="connsiteY271" fmla="*/ 1518345 h 6227891"/>
              <a:gd name="connsiteX272" fmla="*/ 2187058 w 6614161"/>
              <a:gd name="connsiteY272" fmla="*/ 1527432 h 6227891"/>
              <a:gd name="connsiteX273" fmla="*/ 2157410 w 6614161"/>
              <a:gd name="connsiteY273" fmla="*/ 1522889 h 6227891"/>
              <a:gd name="connsiteX274" fmla="*/ 2145550 w 6614161"/>
              <a:gd name="connsiteY274" fmla="*/ 1531975 h 6227891"/>
              <a:gd name="connsiteX275" fmla="*/ 2133691 w 6614161"/>
              <a:gd name="connsiteY275" fmla="*/ 1541062 h 6227891"/>
              <a:gd name="connsiteX276" fmla="*/ 2117382 w 6614161"/>
              <a:gd name="connsiteY276" fmla="*/ 1546741 h 6227891"/>
              <a:gd name="connsiteX277" fmla="*/ 2111324 w 6614161"/>
              <a:gd name="connsiteY277" fmla="*/ 1545813 h 6227891"/>
              <a:gd name="connsiteX278" fmla="*/ 2111005 w 6614161"/>
              <a:gd name="connsiteY278" fmla="*/ 1552895 h 6227891"/>
              <a:gd name="connsiteX279" fmla="*/ 2100971 w 6614161"/>
              <a:gd name="connsiteY279" fmla="*/ 1572970 h 6227891"/>
              <a:gd name="connsiteX280" fmla="*/ 2127759 w 6614161"/>
              <a:gd name="connsiteY280" fmla="*/ 1577408 h 6227891"/>
              <a:gd name="connsiteX281" fmla="*/ 2127759 w 6614161"/>
              <a:gd name="connsiteY281" fmla="*/ 1572864 h 6227891"/>
              <a:gd name="connsiteX282" fmla="*/ 2133691 w 6614161"/>
              <a:gd name="connsiteY282" fmla="*/ 1577408 h 6227891"/>
              <a:gd name="connsiteX283" fmla="*/ 2139619 w 6614161"/>
              <a:gd name="connsiteY283" fmla="*/ 1577408 h 6227891"/>
              <a:gd name="connsiteX284" fmla="*/ 2139619 w 6614161"/>
              <a:gd name="connsiteY284" fmla="*/ 1568321 h 6227891"/>
              <a:gd name="connsiteX285" fmla="*/ 2133691 w 6614161"/>
              <a:gd name="connsiteY285" fmla="*/ 1568321 h 6227891"/>
              <a:gd name="connsiteX286" fmla="*/ 2139619 w 6614161"/>
              <a:gd name="connsiteY286" fmla="*/ 1563778 h 6227891"/>
              <a:gd name="connsiteX287" fmla="*/ 2145550 w 6614161"/>
              <a:gd name="connsiteY287" fmla="*/ 1541062 h 6227891"/>
              <a:gd name="connsiteX288" fmla="*/ 2175198 w 6614161"/>
              <a:gd name="connsiteY288" fmla="*/ 1550149 h 6227891"/>
              <a:gd name="connsiteX289" fmla="*/ 2181127 w 6614161"/>
              <a:gd name="connsiteY289" fmla="*/ 1550149 h 6227891"/>
              <a:gd name="connsiteX290" fmla="*/ 2187058 w 6614161"/>
              <a:gd name="connsiteY290" fmla="*/ 1550149 h 6227891"/>
              <a:gd name="connsiteX291" fmla="*/ 2187058 w 6614161"/>
              <a:gd name="connsiteY291" fmla="*/ 1563778 h 6227891"/>
              <a:gd name="connsiteX292" fmla="*/ 2187058 w 6614161"/>
              <a:gd name="connsiteY292" fmla="*/ 1568321 h 6227891"/>
              <a:gd name="connsiteX293" fmla="*/ 2187058 w 6614161"/>
              <a:gd name="connsiteY293" fmla="*/ 1577408 h 6227891"/>
              <a:gd name="connsiteX294" fmla="*/ 2187058 w 6614161"/>
              <a:gd name="connsiteY294" fmla="*/ 1581951 h 6227891"/>
              <a:gd name="connsiteX295" fmla="*/ 2198917 w 6614161"/>
              <a:gd name="connsiteY295" fmla="*/ 1577408 h 6227891"/>
              <a:gd name="connsiteX296" fmla="*/ 2204848 w 6614161"/>
              <a:gd name="connsiteY296" fmla="*/ 1581951 h 6227891"/>
              <a:gd name="connsiteX297" fmla="*/ 2204848 w 6614161"/>
              <a:gd name="connsiteY297" fmla="*/ 1568321 h 6227891"/>
              <a:gd name="connsiteX298" fmla="*/ 2198917 w 6614161"/>
              <a:gd name="connsiteY298" fmla="*/ 1563778 h 6227891"/>
              <a:gd name="connsiteX299" fmla="*/ 2204848 w 6614161"/>
              <a:gd name="connsiteY299" fmla="*/ 1550149 h 6227891"/>
              <a:gd name="connsiteX300" fmla="*/ 2210776 w 6614161"/>
              <a:gd name="connsiteY300" fmla="*/ 1545605 h 6227891"/>
              <a:gd name="connsiteX301" fmla="*/ 2216706 w 6614161"/>
              <a:gd name="connsiteY301" fmla="*/ 1531975 h 6227891"/>
              <a:gd name="connsiteX302" fmla="*/ 2210776 w 6614161"/>
              <a:gd name="connsiteY302" fmla="*/ 1536518 h 6227891"/>
              <a:gd name="connsiteX303" fmla="*/ 2210776 w 6614161"/>
              <a:gd name="connsiteY303" fmla="*/ 1531975 h 6227891"/>
              <a:gd name="connsiteX304" fmla="*/ 2210776 w 6614161"/>
              <a:gd name="connsiteY304" fmla="*/ 1518345 h 6227891"/>
              <a:gd name="connsiteX305" fmla="*/ 1783832 w 6614161"/>
              <a:gd name="connsiteY305" fmla="*/ 1422937 h 6227891"/>
              <a:gd name="connsiteX306" fmla="*/ 1783832 w 6614161"/>
              <a:gd name="connsiteY306" fmla="*/ 1427480 h 6227891"/>
              <a:gd name="connsiteX307" fmla="*/ 1777903 w 6614161"/>
              <a:gd name="connsiteY307" fmla="*/ 1427480 h 6227891"/>
              <a:gd name="connsiteX308" fmla="*/ 1783832 w 6614161"/>
              <a:gd name="connsiteY308" fmla="*/ 1422937 h 6227891"/>
              <a:gd name="connsiteX309" fmla="*/ 5377281 w 6614161"/>
              <a:gd name="connsiteY309" fmla="*/ 950441 h 6227891"/>
              <a:gd name="connsiteX310" fmla="*/ 5341703 w 6614161"/>
              <a:gd name="connsiteY310" fmla="*/ 954983 h 6227891"/>
              <a:gd name="connsiteX311" fmla="*/ 5359492 w 6614161"/>
              <a:gd name="connsiteY311" fmla="*/ 968614 h 6227891"/>
              <a:gd name="connsiteX312" fmla="*/ 5365422 w 6614161"/>
              <a:gd name="connsiteY312" fmla="*/ 973156 h 6227891"/>
              <a:gd name="connsiteX313" fmla="*/ 5383212 w 6614161"/>
              <a:gd name="connsiteY313" fmla="*/ 1009503 h 6227891"/>
              <a:gd name="connsiteX314" fmla="*/ 5395072 w 6614161"/>
              <a:gd name="connsiteY314" fmla="*/ 973156 h 6227891"/>
              <a:gd name="connsiteX315" fmla="*/ 5401742 w 6614161"/>
              <a:gd name="connsiteY315" fmla="*/ 969182 h 6227891"/>
              <a:gd name="connsiteX316" fmla="*/ 5411714 w 6614161"/>
              <a:gd name="connsiteY316" fmla="*/ 968672 h 6227891"/>
              <a:gd name="connsiteX317" fmla="*/ 5411714 w 6614161"/>
              <a:gd name="connsiteY317" fmla="*/ 967043 h 6227891"/>
              <a:gd name="connsiteX318" fmla="*/ 5426365 w 6614161"/>
              <a:gd name="connsiteY318" fmla="*/ 958832 h 6227891"/>
              <a:gd name="connsiteX319" fmla="*/ 5426516 w 6614161"/>
              <a:gd name="connsiteY319" fmla="*/ 958530 h 6227891"/>
              <a:gd name="connsiteX320" fmla="*/ 5428458 w 6614161"/>
              <a:gd name="connsiteY320" fmla="*/ 957659 h 6227891"/>
              <a:gd name="connsiteX321" fmla="*/ 5428196 w 6614161"/>
              <a:gd name="connsiteY321" fmla="*/ 955167 h 6227891"/>
              <a:gd name="connsiteX322" fmla="*/ 5426516 w 6614161"/>
              <a:gd name="connsiteY322" fmla="*/ 958530 h 6227891"/>
              <a:gd name="connsiteX323" fmla="*/ 5417992 w 6614161"/>
              <a:gd name="connsiteY323" fmla="*/ 962351 h 6227891"/>
              <a:gd name="connsiteX324" fmla="*/ 5394969 w 6614161"/>
              <a:gd name="connsiteY324" fmla="*/ 967043 h 6227891"/>
              <a:gd name="connsiteX325" fmla="*/ 5380316 w 6614161"/>
              <a:gd name="connsiteY325" fmla="*/ 977599 h 6227891"/>
              <a:gd name="connsiteX326" fmla="*/ 5378222 w 6614161"/>
              <a:gd name="connsiteY326" fmla="*/ 967043 h 6227891"/>
              <a:gd name="connsiteX327" fmla="*/ 5392696 w 6614161"/>
              <a:gd name="connsiteY327" fmla="*/ 960434 h 6227891"/>
              <a:gd name="connsiteX328" fmla="*/ 5389143 w 6614161"/>
              <a:gd name="connsiteY328" fmla="*/ 959527 h 6227891"/>
              <a:gd name="connsiteX329" fmla="*/ 5377281 w 6614161"/>
              <a:gd name="connsiteY329" fmla="*/ 950441 h 6227891"/>
              <a:gd name="connsiteX330" fmla="*/ 6148332 w 6614161"/>
              <a:gd name="connsiteY330" fmla="*/ 640027 h 6227891"/>
              <a:gd name="connsiteX331" fmla="*/ 6028202 w 6614161"/>
              <a:gd name="connsiteY331" fmla="*/ 684535 h 6227891"/>
              <a:gd name="connsiteX332" fmla="*/ 6148332 w 6614161"/>
              <a:gd name="connsiteY332" fmla="*/ 640027 h 6227891"/>
              <a:gd name="connsiteX333" fmla="*/ 3633926 w 6614161"/>
              <a:gd name="connsiteY333" fmla="*/ 514288 h 6227891"/>
              <a:gd name="connsiteX334" fmla="*/ 3639854 w 6614161"/>
              <a:gd name="connsiteY334" fmla="*/ 518832 h 6227891"/>
              <a:gd name="connsiteX335" fmla="*/ 3633926 w 6614161"/>
              <a:gd name="connsiteY335" fmla="*/ 523376 h 6227891"/>
              <a:gd name="connsiteX336" fmla="*/ 3622066 w 6614161"/>
              <a:gd name="connsiteY336" fmla="*/ 523376 h 6227891"/>
              <a:gd name="connsiteX337" fmla="*/ 3633926 w 6614161"/>
              <a:gd name="connsiteY337" fmla="*/ 514288 h 6227891"/>
              <a:gd name="connsiteX338" fmla="*/ 4101544 w 6614161"/>
              <a:gd name="connsiteY338" fmla="*/ 548 h 6227891"/>
              <a:gd name="connsiteX339" fmla="*/ 4120167 w 6614161"/>
              <a:gd name="connsiteY339" fmla="*/ 903 h 6227891"/>
              <a:gd name="connsiteX340" fmla="*/ 4203183 w 6614161"/>
              <a:gd name="connsiteY340" fmla="*/ 78139 h 6227891"/>
              <a:gd name="connsiteX341" fmla="*/ 4203183 w 6614161"/>
              <a:gd name="connsiteY341" fmla="*/ 91768 h 6227891"/>
              <a:gd name="connsiteX342" fmla="*/ 4238763 w 6614161"/>
              <a:gd name="connsiteY342" fmla="*/ 109941 h 6227891"/>
              <a:gd name="connsiteX343" fmla="*/ 4392938 w 6614161"/>
              <a:gd name="connsiteY343" fmla="*/ 100854 h 6227891"/>
              <a:gd name="connsiteX344" fmla="*/ 4470024 w 6614161"/>
              <a:gd name="connsiteY344" fmla="*/ 137200 h 6227891"/>
              <a:gd name="connsiteX345" fmla="*/ 4475955 w 6614161"/>
              <a:gd name="connsiteY345" fmla="*/ 155373 h 6227891"/>
              <a:gd name="connsiteX346" fmla="*/ 4487814 w 6614161"/>
              <a:gd name="connsiteY346" fmla="*/ 182632 h 6227891"/>
              <a:gd name="connsiteX347" fmla="*/ 4487814 w 6614161"/>
              <a:gd name="connsiteY347" fmla="*/ 232609 h 6227891"/>
              <a:gd name="connsiteX348" fmla="*/ 4511533 w 6614161"/>
              <a:gd name="connsiteY348" fmla="*/ 237151 h 6227891"/>
              <a:gd name="connsiteX349" fmla="*/ 4511533 w 6614161"/>
              <a:gd name="connsiteY349" fmla="*/ 255325 h 6227891"/>
              <a:gd name="connsiteX350" fmla="*/ 4493744 w 6614161"/>
              <a:gd name="connsiteY350" fmla="*/ 287127 h 6227891"/>
              <a:gd name="connsiteX351" fmla="*/ 4511533 w 6614161"/>
              <a:gd name="connsiteY351" fmla="*/ 309843 h 6227891"/>
              <a:gd name="connsiteX352" fmla="*/ 4511533 w 6614161"/>
              <a:gd name="connsiteY352" fmla="*/ 314387 h 6227891"/>
              <a:gd name="connsiteX353" fmla="*/ 4517464 w 6614161"/>
              <a:gd name="connsiteY353" fmla="*/ 328016 h 6227891"/>
              <a:gd name="connsiteX354" fmla="*/ 4553042 w 6614161"/>
              <a:gd name="connsiteY354" fmla="*/ 332559 h 6227891"/>
              <a:gd name="connsiteX355" fmla="*/ 4564902 w 6614161"/>
              <a:gd name="connsiteY355" fmla="*/ 328016 h 6227891"/>
              <a:gd name="connsiteX356" fmla="*/ 4600480 w 6614161"/>
              <a:gd name="connsiteY356" fmla="*/ 314387 h 6227891"/>
              <a:gd name="connsiteX357" fmla="*/ 4606409 w 6614161"/>
              <a:gd name="connsiteY357" fmla="*/ 323473 h 6227891"/>
              <a:gd name="connsiteX358" fmla="*/ 4618270 w 6614161"/>
              <a:gd name="connsiteY358" fmla="*/ 346189 h 6227891"/>
              <a:gd name="connsiteX359" fmla="*/ 4659779 w 6614161"/>
              <a:gd name="connsiteY359" fmla="*/ 359819 h 6227891"/>
              <a:gd name="connsiteX360" fmla="*/ 4636060 w 6614161"/>
              <a:gd name="connsiteY360" fmla="*/ 314387 h 6227891"/>
              <a:gd name="connsiteX361" fmla="*/ 4636060 w 6614161"/>
              <a:gd name="connsiteY361" fmla="*/ 264411 h 6227891"/>
              <a:gd name="connsiteX362" fmla="*/ 4659779 w 6614161"/>
              <a:gd name="connsiteY362" fmla="*/ 237151 h 6227891"/>
              <a:gd name="connsiteX363" fmla="*/ 4659779 w 6614161"/>
              <a:gd name="connsiteY363" fmla="*/ 250781 h 6227891"/>
              <a:gd name="connsiteX364" fmla="*/ 4653848 w 6614161"/>
              <a:gd name="connsiteY364" fmla="*/ 268954 h 6227891"/>
              <a:gd name="connsiteX365" fmla="*/ 4653848 w 6614161"/>
              <a:gd name="connsiteY365" fmla="*/ 309843 h 6227891"/>
              <a:gd name="connsiteX366" fmla="*/ 4653848 w 6614161"/>
              <a:gd name="connsiteY366" fmla="*/ 314387 h 6227891"/>
              <a:gd name="connsiteX367" fmla="*/ 4683496 w 6614161"/>
              <a:gd name="connsiteY367" fmla="*/ 364362 h 6227891"/>
              <a:gd name="connsiteX368" fmla="*/ 4719076 w 6614161"/>
              <a:gd name="connsiteY368" fmla="*/ 382535 h 6227891"/>
              <a:gd name="connsiteX369" fmla="*/ 4719076 w 6614161"/>
              <a:gd name="connsiteY369" fmla="*/ 387078 h 6227891"/>
              <a:gd name="connsiteX370" fmla="*/ 4760584 w 6614161"/>
              <a:gd name="connsiteY370" fmla="*/ 418881 h 6227891"/>
              <a:gd name="connsiteX371" fmla="*/ 4772444 w 6614161"/>
              <a:gd name="connsiteY371" fmla="*/ 423425 h 6227891"/>
              <a:gd name="connsiteX372" fmla="*/ 4790233 w 6614161"/>
              <a:gd name="connsiteY372" fmla="*/ 432511 h 6227891"/>
              <a:gd name="connsiteX373" fmla="*/ 4819882 w 6614161"/>
              <a:gd name="connsiteY373" fmla="*/ 450684 h 6227891"/>
              <a:gd name="connsiteX374" fmla="*/ 4819882 w 6614161"/>
              <a:gd name="connsiteY374" fmla="*/ 455227 h 6227891"/>
              <a:gd name="connsiteX375" fmla="*/ 4843602 w 6614161"/>
              <a:gd name="connsiteY375" fmla="*/ 468857 h 6227891"/>
              <a:gd name="connsiteX376" fmla="*/ 4867320 w 6614161"/>
              <a:gd name="connsiteY376" fmla="*/ 487030 h 6227891"/>
              <a:gd name="connsiteX377" fmla="*/ 4855462 w 6614161"/>
              <a:gd name="connsiteY377" fmla="*/ 514288 h 6227891"/>
              <a:gd name="connsiteX378" fmla="*/ 4855462 w 6614161"/>
              <a:gd name="connsiteY378" fmla="*/ 523376 h 6227891"/>
              <a:gd name="connsiteX379" fmla="*/ 4855462 w 6614161"/>
              <a:gd name="connsiteY379" fmla="*/ 573351 h 6227891"/>
              <a:gd name="connsiteX380" fmla="*/ 4849532 w 6614161"/>
              <a:gd name="connsiteY380" fmla="*/ 577895 h 6227891"/>
              <a:gd name="connsiteX381" fmla="*/ 4849532 w 6614161"/>
              <a:gd name="connsiteY381" fmla="*/ 582438 h 6227891"/>
              <a:gd name="connsiteX382" fmla="*/ 4902900 w 6614161"/>
              <a:gd name="connsiteY382" fmla="*/ 618784 h 6227891"/>
              <a:gd name="connsiteX383" fmla="*/ 4843602 w 6614161"/>
              <a:gd name="connsiteY383" fmla="*/ 618784 h 6227891"/>
              <a:gd name="connsiteX384" fmla="*/ 4843602 w 6614161"/>
              <a:gd name="connsiteY384" fmla="*/ 636957 h 6227891"/>
              <a:gd name="connsiteX385" fmla="*/ 4831742 w 6614161"/>
              <a:gd name="connsiteY385" fmla="*/ 641501 h 6227891"/>
              <a:gd name="connsiteX386" fmla="*/ 4819882 w 6614161"/>
              <a:gd name="connsiteY386" fmla="*/ 632413 h 6227891"/>
              <a:gd name="connsiteX387" fmla="*/ 4819882 w 6614161"/>
              <a:gd name="connsiteY387" fmla="*/ 623326 h 6227891"/>
              <a:gd name="connsiteX388" fmla="*/ 4825812 w 6614161"/>
              <a:gd name="connsiteY388" fmla="*/ 618784 h 6227891"/>
              <a:gd name="connsiteX389" fmla="*/ 4790233 w 6614161"/>
              <a:gd name="connsiteY389" fmla="*/ 650587 h 6227891"/>
              <a:gd name="connsiteX390" fmla="*/ 4802094 w 6614161"/>
              <a:gd name="connsiteY390" fmla="*/ 646043 h 6227891"/>
              <a:gd name="connsiteX391" fmla="*/ 4819882 w 6614161"/>
              <a:gd name="connsiteY391" fmla="*/ 646043 h 6227891"/>
              <a:gd name="connsiteX392" fmla="*/ 4819882 w 6614161"/>
              <a:gd name="connsiteY392" fmla="*/ 655129 h 6227891"/>
              <a:gd name="connsiteX393" fmla="*/ 4813952 w 6614161"/>
              <a:gd name="connsiteY393" fmla="*/ 686932 h 6227891"/>
              <a:gd name="connsiteX394" fmla="*/ 4790233 w 6614161"/>
              <a:gd name="connsiteY394" fmla="*/ 664216 h 6227891"/>
              <a:gd name="connsiteX395" fmla="*/ 4784304 w 6614161"/>
              <a:gd name="connsiteY395" fmla="*/ 659673 h 6227891"/>
              <a:gd name="connsiteX396" fmla="*/ 4784304 w 6614161"/>
              <a:gd name="connsiteY396" fmla="*/ 655129 h 6227891"/>
              <a:gd name="connsiteX397" fmla="*/ 4784304 w 6614161"/>
              <a:gd name="connsiteY397" fmla="*/ 632413 h 6227891"/>
              <a:gd name="connsiteX398" fmla="*/ 4760584 w 6614161"/>
              <a:gd name="connsiteY398" fmla="*/ 646043 h 6227891"/>
              <a:gd name="connsiteX399" fmla="*/ 4790233 w 6614161"/>
              <a:gd name="connsiteY399" fmla="*/ 691476 h 6227891"/>
              <a:gd name="connsiteX400" fmla="*/ 4819882 w 6614161"/>
              <a:gd name="connsiteY400" fmla="*/ 686932 h 6227891"/>
              <a:gd name="connsiteX401" fmla="*/ 4867320 w 6614161"/>
              <a:gd name="connsiteY401" fmla="*/ 709649 h 6227891"/>
              <a:gd name="connsiteX402" fmla="*/ 4896968 w 6614161"/>
              <a:gd name="connsiteY402" fmla="*/ 791428 h 6227891"/>
              <a:gd name="connsiteX403" fmla="*/ 4891040 w 6614161"/>
              <a:gd name="connsiteY403" fmla="*/ 800514 h 6227891"/>
              <a:gd name="connsiteX404" fmla="*/ 4808024 w 6614161"/>
              <a:gd name="connsiteY404" fmla="*/ 827773 h 6227891"/>
              <a:gd name="connsiteX405" fmla="*/ 4778373 w 6614161"/>
              <a:gd name="connsiteY405" fmla="*/ 827773 h 6227891"/>
              <a:gd name="connsiteX406" fmla="*/ 4778373 w 6614161"/>
              <a:gd name="connsiteY406" fmla="*/ 832315 h 6227891"/>
              <a:gd name="connsiteX407" fmla="*/ 4796164 w 6614161"/>
              <a:gd name="connsiteY407" fmla="*/ 864118 h 6227891"/>
              <a:gd name="connsiteX408" fmla="*/ 4796164 w 6614161"/>
              <a:gd name="connsiteY408" fmla="*/ 891379 h 6227891"/>
              <a:gd name="connsiteX409" fmla="*/ 4784304 w 6614161"/>
              <a:gd name="connsiteY409" fmla="*/ 918638 h 6227891"/>
              <a:gd name="connsiteX410" fmla="*/ 4653848 w 6614161"/>
              <a:gd name="connsiteY410" fmla="*/ 954983 h 6227891"/>
              <a:gd name="connsiteX411" fmla="*/ 4641988 w 6614161"/>
              <a:gd name="connsiteY411" fmla="*/ 918638 h 6227891"/>
              <a:gd name="connsiteX412" fmla="*/ 4582692 w 6614161"/>
              <a:gd name="connsiteY412" fmla="*/ 900465 h 6227891"/>
              <a:gd name="connsiteX413" fmla="*/ 4588622 w 6614161"/>
              <a:gd name="connsiteY413" fmla="*/ 905008 h 6227891"/>
              <a:gd name="connsiteX414" fmla="*/ 4564902 w 6614161"/>
              <a:gd name="connsiteY414" fmla="*/ 973156 h 6227891"/>
              <a:gd name="connsiteX415" fmla="*/ 4558971 w 6614161"/>
              <a:gd name="connsiteY415" fmla="*/ 977700 h 6227891"/>
              <a:gd name="connsiteX416" fmla="*/ 4529324 w 6614161"/>
              <a:gd name="connsiteY416" fmla="*/ 1004959 h 6227891"/>
              <a:gd name="connsiteX417" fmla="*/ 4541182 w 6614161"/>
              <a:gd name="connsiteY417" fmla="*/ 1000416 h 6227891"/>
              <a:gd name="connsiteX418" fmla="*/ 4600480 w 6614161"/>
              <a:gd name="connsiteY418" fmla="*/ 1032218 h 6227891"/>
              <a:gd name="connsiteX419" fmla="*/ 4606409 w 6614161"/>
              <a:gd name="connsiteY419" fmla="*/ 1023132 h 6227891"/>
              <a:gd name="connsiteX420" fmla="*/ 4600480 w 6614161"/>
              <a:gd name="connsiteY420" fmla="*/ 1023132 h 6227891"/>
              <a:gd name="connsiteX421" fmla="*/ 4606409 w 6614161"/>
              <a:gd name="connsiteY421" fmla="*/ 1018589 h 6227891"/>
              <a:gd name="connsiteX422" fmla="*/ 4612340 w 6614161"/>
              <a:gd name="connsiteY422" fmla="*/ 1027676 h 6227891"/>
              <a:gd name="connsiteX423" fmla="*/ 4618270 w 6614161"/>
              <a:gd name="connsiteY423" fmla="*/ 1014045 h 6227891"/>
              <a:gd name="connsiteX424" fmla="*/ 4671638 w 6614161"/>
              <a:gd name="connsiteY424" fmla="*/ 1004959 h 6227891"/>
              <a:gd name="connsiteX425" fmla="*/ 4683496 w 6614161"/>
              <a:gd name="connsiteY425" fmla="*/ 1004959 h 6227891"/>
              <a:gd name="connsiteX426" fmla="*/ 4677568 w 6614161"/>
              <a:gd name="connsiteY426" fmla="*/ 1014045 h 6227891"/>
              <a:gd name="connsiteX427" fmla="*/ 4754655 w 6614161"/>
              <a:gd name="connsiteY427" fmla="*/ 1036762 h 6227891"/>
              <a:gd name="connsiteX428" fmla="*/ 4802094 w 6614161"/>
              <a:gd name="connsiteY428" fmla="*/ 1027676 h 6227891"/>
              <a:gd name="connsiteX429" fmla="*/ 4831742 w 6614161"/>
              <a:gd name="connsiteY429" fmla="*/ 1027676 h 6227891"/>
              <a:gd name="connsiteX430" fmla="*/ 4837671 w 6614161"/>
              <a:gd name="connsiteY430" fmla="*/ 1032218 h 6227891"/>
              <a:gd name="connsiteX431" fmla="*/ 4825812 w 6614161"/>
              <a:gd name="connsiteY431" fmla="*/ 1036762 h 6227891"/>
              <a:gd name="connsiteX432" fmla="*/ 4802094 w 6614161"/>
              <a:gd name="connsiteY432" fmla="*/ 1032218 h 6227891"/>
              <a:gd name="connsiteX433" fmla="*/ 4802094 w 6614161"/>
              <a:gd name="connsiteY433" fmla="*/ 1050392 h 6227891"/>
              <a:gd name="connsiteX434" fmla="*/ 4819882 w 6614161"/>
              <a:gd name="connsiteY434" fmla="*/ 1050392 h 6227891"/>
              <a:gd name="connsiteX435" fmla="*/ 4819882 w 6614161"/>
              <a:gd name="connsiteY435" fmla="*/ 1059479 h 6227891"/>
              <a:gd name="connsiteX436" fmla="*/ 4825812 w 6614161"/>
              <a:gd name="connsiteY436" fmla="*/ 1059479 h 6227891"/>
              <a:gd name="connsiteX437" fmla="*/ 4831742 w 6614161"/>
              <a:gd name="connsiteY437" fmla="*/ 1050392 h 6227891"/>
              <a:gd name="connsiteX438" fmla="*/ 4849532 w 6614161"/>
              <a:gd name="connsiteY438" fmla="*/ 1045848 h 6227891"/>
              <a:gd name="connsiteX439" fmla="*/ 4896968 w 6614161"/>
              <a:gd name="connsiteY439" fmla="*/ 1050392 h 6227891"/>
              <a:gd name="connsiteX440" fmla="*/ 4891040 w 6614161"/>
              <a:gd name="connsiteY440" fmla="*/ 1059479 h 6227891"/>
              <a:gd name="connsiteX441" fmla="*/ 4902900 w 6614161"/>
              <a:gd name="connsiteY441" fmla="*/ 1059479 h 6227891"/>
              <a:gd name="connsiteX442" fmla="*/ 4914758 w 6614161"/>
              <a:gd name="connsiteY442" fmla="*/ 1041305 h 6227891"/>
              <a:gd name="connsiteX443" fmla="*/ 4908830 w 6614161"/>
              <a:gd name="connsiteY443" fmla="*/ 1041305 h 6227891"/>
              <a:gd name="connsiteX444" fmla="*/ 4914758 w 6614161"/>
              <a:gd name="connsiteY444" fmla="*/ 1036762 h 6227891"/>
              <a:gd name="connsiteX445" fmla="*/ 4908830 w 6614161"/>
              <a:gd name="connsiteY445" fmla="*/ 1014045 h 6227891"/>
              <a:gd name="connsiteX446" fmla="*/ 4914758 w 6614161"/>
              <a:gd name="connsiteY446" fmla="*/ 1004959 h 6227891"/>
              <a:gd name="connsiteX447" fmla="*/ 4908830 w 6614161"/>
              <a:gd name="connsiteY447" fmla="*/ 1004959 h 6227891"/>
              <a:gd name="connsiteX448" fmla="*/ 4914758 w 6614161"/>
              <a:gd name="connsiteY448" fmla="*/ 1000416 h 6227891"/>
              <a:gd name="connsiteX449" fmla="*/ 4926620 w 6614161"/>
              <a:gd name="connsiteY449" fmla="*/ 1000416 h 6227891"/>
              <a:gd name="connsiteX450" fmla="*/ 5045214 w 6614161"/>
              <a:gd name="connsiteY450" fmla="*/ 991330 h 6227891"/>
              <a:gd name="connsiteX451" fmla="*/ 5068934 w 6614161"/>
              <a:gd name="connsiteY451" fmla="*/ 973156 h 6227891"/>
              <a:gd name="connsiteX452" fmla="*/ 5051143 w 6614161"/>
              <a:gd name="connsiteY452" fmla="*/ 954983 h 6227891"/>
              <a:gd name="connsiteX453" fmla="*/ 5045214 w 6614161"/>
              <a:gd name="connsiteY453" fmla="*/ 954983 h 6227891"/>
              <a:gd name="connsiteX454" fmla="*/ 4956268 w 6614161"/>
              <a:gd name="connsiteY454" fmla="*/ 950441 h 6227891"/>
              <a:gd name="connsiteX455" fmla="*/ 5021496 w 6614161"/>
              <a:gd name="connsiteY455" fmla="*/ 941354 h 6227891"/>
              <a:gd name="connsiteX456" fmla="*/ 5033356 w 6614161"/>
              <a:gd name="connsiteY456" fmla="*/ 941354 h 6227891"/>
              <a:gd name="connsiteX457" fmla="*/ 5039284 w 6614161"/>
              <a:gd name="connsiteY457" fmla="*/ 936811 h 6227891"/>
              <a:gd name="connsiteX458" fmla="*/ 5045214 w 6614161"/>
              <a:gd name="connsiteY458" fmla="*/ 932267 h 6227891"/>
              <a:gd name="connsiteX459" fmla="*/ 4920689 w 6614161"/>
              <a:gd name="connsiteY459" fmla="*/ 932267 h 6227891"/>
              <a:gd name="connsiteX460" fmla="*/ 4908830 w 6614161"/>
              <a:gd name="connsiteY460" fmla="*/ 932267 h 6227891"/>
              <a:gd name="connsiteX461" fmla="*/ 4902900 w 6614161"/>
              <a:gd name="connsiteY461" fmla="*/ 932267 h 6227891"/>
              <a:gd name="connsiteX462" fmla="*/ 4891040 w 6614161"/>
              <a:gd name="connsiteY462" fmla="*/ 936811 h 6227891"/>
              <a:gd name="connsiteX463" fmla="*/ 4849532 w 6614161"/>
              <a:gd name="connsiteY463" fmla="*/ 932267 h 6227891"/>
              <a:gd name="connsiteX464" fmla="*/ 4831742 w 6614161"/>
              <a:gd name="connsiteY464" fmla="*/ 927724 h 6227891"/>
              <a:gd name="connsiteX465" fmla="*/ 4861392 w 6614161"/>
              <a:gd name="connsiteY465" fmla="*/ 927724 h 6227891"/>
              <a:gd name="connsiteX466" fmla="*/ 4879180 w 6614161"/>
              <a:gd name="connsiteY466" fmla="*/ 923180 h 6227891"/>
              <a:gd name="connsiteX467" fmla="*/ 4891040 w 6614161"/>
              <a:gd name="connsiteY467" fmla="*/ 927724 h 6227891"/>
              <a:gd name="connsiteX468" fmla="*/ 4974058 w 6614161"/>
              <a:gd name="connsiteY468" fmla="*/ 918638 h 6227891"/>
              <a:gd name="connsiteX469" fmla="*/ 5009636 w 6614161"/>
              <a:gd name="connsiteY469" fmla="*/ 909552 h 6227891"/>
              <a:gd name="connsiteX470" fmla="*/ 5003705 w 6614161"/>
              <a:gd name="connsiteY470" fmla="*/ 905008 h 6227891"/>
              <a:gd name="connsiteX471" fmla="*/ 5033356 w 6614161"/>
              <a:gd name="connsiteY471" fmla="*/ 905008 h 6227891"/>
              <a:gd name="connsiteX472" fmla="*/ 5033356 w 6614161"/>
              <a:gd name="connsiteY472" fmla="*/ 895921 h 6227891"/>
              <a:gd name="connsiteX473" fmla="*/ 4997774 w 6614161"/>
              <a:gd name="connsiteY473" fmla="*/ 895921 h 6227891"/>
              <a:gd name="connsiteX474" fmla="*/ 4985916 w 6614161"/>
              <a:gd name="connsiteY474" fmla="*/ 900465 h 6227891"/>
              <a:gd name="connsiteX475" fmla="*/ 4985916 w 6614161"/>
              <a:gd name="connsiteY475" fmla="*/ 905008 h 6227891"/>
              <a:gd name="connsiteX476" fmla="*/ 4985916 w 6614161"/>
              <a:gd name="connsiteY476" fmla="*/ 909552 h 6227891"/>
              <a:gd name="connsiteX477" fmla="*/ 4985916 w 6614161"/>
              <a:gd name="connsiteY477" fmla="*/ 914094 h 6227891"/>
              <a:gd name="connsiteX478" fmla="*/ 4962196 w 6614161"/>
              <a:gd name="connsiteY478" fmla="*/ 914094 h 6227891"/>
              <a:gd name="connsiteX479" fmla="*/ 4944408 w 6614161"/>
              <a:gd name="connsiteY479" fmla="*/ 914094 h 6227891"/>
              <a:gd name="connsiteX480" fmla="*/ 4938478 w 6614161"/>
              <a:gd name="connsiteY480" fmla="*/ 914094 h 6227891"/>
              <a:gd name="connsiteX481" fmla="*/ 4938478 w 6614161"/>
              <a:gd name="connsiteY481" fmla="*/ 895921 h 6227891"/>
              <a:gd name="connsiteX482" fmla="*/ 4951820 w 6614161"/>
              <a:gd name="connsiteY482" fmla="*/ 895921 h 6227891"/>
              <a:gd name="connsiteX483" fmla="*/ 4968127 w 6614161"/>
              <a:gd name="connsiteY483" fmla="*/ 895921 h 6227891"/>
              <a:gd name="connsiteX484" fmla="*/ 4944408 w 6614161"/>
              <a:gd name="connsiteY484" fmla="*/ 864118 h 6227891"/>
              <a:gd name="connsiteX485" fmla="*/ 4938478 w 6614161"/>
              <a:gd name="connsiteY485" fmla="*/ 868662 h 6227891"/>
              <a:gd name="connsiteX486" fmla="*/ 4938478 w 6614161"/>
              <a:gd name="connsiteY486" fmla="*/ 859576 h 6227891"/>
              <a:gd name="connsiteX487" fmla="*/ 4938478 w 6614161"/>
              <a:gd name="connsiteY487" fmla="*/ 827773 h 6227891"/>
              <a:gd name="connsiteX488" fmla="*/ 4979986 w 6614161"/>
              <a:gd name="connsiteY488" fmla="*/ 823229 h 6227891"/>
              <a:gd name="connsiteX489" fmla="*/ 5021496 w 6614161"/>
              <a:gd name="connsiteY489" fmla="*/ 832315 h 6227891"/>
              <a:gd name="connsiteX490" fmla="*/ 5045214 w 6614161"/>
              <a:gd name="connsiteY490" fmla="*/ 818687 h 6227891"/>
              <a:gd name="connsiteX491" fmla="*/ 5080794 w 6614161"/>
              <a:gd name="connsiteY491" fmla="*/ 791428 h 6227891"/>
              <a:gd name="connsiteX492" fmla="*/ 5086722 w 6614161"/>
              <a:gd name="connsiteY492" fmla="*/ 782340 h 6227891"/>
              <a:gd name="connsiteX493" fmla="*/ 5074864 w 6614161"/>
              <a:gd name="connsiteY493" fmla="*/ 723278 h 6227891"/>
              <a:gd name="connsiteX494" fmla="*/ 5039284 w 6614161"/>
              <a:gd name="connsiteY494" fmla="*/ 727822 h 6227891"/>
              <a:gd name="connsiteX495" fmla="*/ 5033356 w 6614161"/>
              <a:gd name="connsiteY495" fmla="*/ 727822 h 6227891"/>
              <a:gd name="connsiteX496" fmla="*/ 5033356 w 6614161"/>
              <a:gd name="connsiteY496" fmla="*/ 732364 h 6227891"/>
              <a:gd name="connsiteX497" fmla="*/ 5027425 w 6614161"/>
              <a:gd name="connsiteY497" fmla="*/ 732364 h 6227891"/>
              <a:gd name="connsiteX498" fmla="*/ 5080794 w 6614161"/>
              <a:gd name="connsiteY498" fmla="*/ 709649 h 6227891"/>
              <a:gd name="connsiteX499" fmla="*/ 5098583 w 6614161"/>
              <a:gd name="connsiteY499" fmla="*/ 709649 h 6227891"/>
              <a:gd name="connsiteX500" fmla="*/ 5163810 w 6614161"/>
              <a:gd name="connsiteY500" fmla="*/ 700563 h 6227891"/>
              <a:gd name="connsiteX501" fmla="*/ 5181600 w 6614161"/>
              <a:gd name="connsiteY501" fmla="*/ 700563 h 6227891"/>
              <a:gd name="connsiteX502" fmla="*/ 5288334 w 6614161"/>
              <a:gd name="connsiteY502" fmla="*/ 655129 h 6227891"/>
              <a:gd name="connsiteX503" fmla="*/ 5312054 w 6614161"/>
              <a:gd name="connsiteY503" fmla="*/ 632413 h 6227891"/>
              <a:gd name="connsiteX504" fmla="*/ 5329845 w 6614161"/>
              <a:gd name="connsiteY504" fmla="*/ 655129 h 6227891"/>
              <a:gd name="connsiteX505" fmla="*/ 5317984 w 6614161"/>
              <a:gd name="connsiteY505" fmla="*/ 686932 h 6227891"/>
              <a:gd name="connsiteX506" fmla="*/ 5323914 w 6614161"/>
              <a:gd name="connsiteY506" fmla="*/ 700563 h 6227891"/>
              <a:gd name="connsiteX507" fmla="*/ 5317984 w 6614161"/>
              <a:gd name="connsiteY507" fmla="*/ 709649 h 6227891"/>
              <a:gd name="connsiteX508" fmla="*/ 5359492 w 6614161"/>
              <a:gd name="connsiteY508" fmla="*/ 732364 h 6227891"/>
              <a:gd name="connsiteX509" fmla="*/ 5406930 w 6614161"/>
              <a:gd name="connsiteY509" fmla="*/ 736908 h 6227891"/>
              <a:gd name="connsiteX510" fmla="*/ 5429909 w 6614161"/>
              <a:gd name="connsiteY510" fmla="*/ 736908 h 6227891"/>
              <a:gd name="connsiteX511" fmla="*/ 5440045 w 6614161"/>
              <a:gd name="connsiteY511" fmla="*/ 744363 h 6227891"/>
              <a:gd name="connsiteX512" fmla="*/ 5452666 w 6614161"/>
              <a:gd name="connsiteY512" fmla="*/ 737647 h 6227891"/>
              <a:gd name="connsiteX513" fmla="*/ 5477240 w 6614161"/>
              <a:gd name="connsiteY513" fmla="*/ 731704 h 6227891"/>
              <a:gd name="connsiteX514" fmla="*/ 5460857 w 6614161"/>
              <a:gd name="connsiteY514" fmla="*/ 737647 h 6227891"/>
              <a:gd name="connsiteX515" fmla="*/ 5446498 w 6614161"/>
              <a:gd name="connsiteY515" fmla="*/ 749110 h 6227891"/>
              <a:gd name="connsiteX516" fmla="*/ 5448440 w 6614161"/>
              <a:gd name="connsiteY516" fmla="*/ 750538 h 6227891"/>
              <a:gd name="connsiteX517" fmla="*/ 5442510 w 6614161"/>
              <a:gd name="connsiteY517" fmla="*/ 773253 h 6227891"/>
              <a:gd name="connsiteX518" fmla="*/ 5436582 w 6614161"/>
              <a:gd name="connsiteY518" fmla="*/ 814143 h 6227891"/>
              <a:gd name="connsiteX519" fmla="*/ 5478090 w 6614161"/>
              <a:gd name="connsiteY519" fmla="*/ 827773 h 6227891"/>
              <a:gd name="connsiteX520" fmla="*/ 5478090 w 6614161"/>
              <a:gd name="connsiteY520" fmla="*/ 855032 h 6227891"/>
              <a:gd name="connsiteX521" fmla="*/ 5472159 w 6614161"/>
              <a:gd name="connsiteY521" fmla="*/ 868662 h 6227891"/>
              <a:gd name="connsiteX522" fmla="*/ 5442510 w 6614161"/>
              <a:gd name="connsiteY522" fmla="*/ 877749 h 6227891"/>
              <a:gd name="connsiteX523" fmla="*/ 5436582 w 6614161"/>
              <a:gd name="connsiteY523" fmla="*/ 864118 h 6227891"/>
              <a:gd name="connsiteX524" fmla="*/ 5436582 w 6614161"/>
              <a:gd name="connsiteY524" fmla="*/ 845946 h 6227891"/>
              <a:gd name="connsiteX525" fmla="*/ 5300196 w 6614161"/>
              <a:gd name="connsiteY525" fmla="*/ 877749 h 6227891"/>
              <a:gd name="connsiteX526" fmla="*/ 5288334 w 6614161"/>
              <a:gd name="connsiteY526" fmla="*/ 827773 h 6227891"/>
              <a:gd name="connsiteX527" fmla="*/ 5252756 w 6614161"/>
              <a:gd name="connsiteY527" fmla="*/ 795970 h 6227891"/>
              <a:gd name="connsiteX528" fmla="*/ 5217178 w 6614161"/>
              <a:gd name="connsiteY528" fmla="*/ 791428 h 6227891"/>
              <a:gd name="connsiteX529" fmla="*/ 5234968 w 6614161"/>
              <a:gd name="connsiteY529" fmla="*/ 759625 h 6227891"/>
              <a:gd name="connsiteX530" fmla="*/ 5146021 w 6614161"/>
              <a:gd name="connsiteY530" fmla="*/ 814143 h 6227891"/>
              <a:gd name="connsiteX531" fmla="*/ 5157880 w 6614161"/>
              <a:gd name="connsiteY531" fmla="*/ 795970 h 6227891"/>
              <a:gd name="connsiteX532" fmla="*/ 5151952 w 6614161"/>
              <a:gd name="connsiteY532" fmla="*/ 777797 h 6227891"/>
              <a:gd name="connsiteX533" fmla="*/ 5140090 w 6614161"/>
              <a:gd name="connsiteY533" fmla="*/ 764167 h 6227891"/>
              <a:gd name="connsiteX534" fmla="*/ 5122302 w 6614161"/>
              <a:gd name="connsiteY534" fmla="*/ 782340 h 6227891"/>
              <a:gd name="connsiteX535" fmla="*/ 5140090 w 6614161"/>
              <a:gd name="connsiteY535" fmla="*/ 823229 h 6227891"/>
              <a:gd name="connsiteX536" fmla="*/ 5157880 w 6614161"/>
              <a:gd name="connsiteY536" fmla="*/ 841403 h 6227891"/>
              <a:gd name="connsiteX537" fmla="*/ 5157880 w 6614161"/>
              <a:gd name="connsiteY537" fmla="*/ 859576 h 6227891"/>
              <a:gd name="connsiteX538" fmla="*/ 5151952 w 6614161"/>
              <a:gd name="connsiteY538" fmla="*/ 859576 h 6227891"/>
              <a:gd name="connsiteX539" fmla="*/ 5150418 w 6614161"/>
              <a:gd name="connsiteY539" fmla="*/ 866123 h 6227891"/>
              <a:gd name="connsiteX540" fmla="*/ 5193296 w 6614161"/>
              <a:gd name="connsiteY540" fmla="*/ 845443 h 6227891"/>
              <a:gd name="connsiteX541" fmla="*/ 5259367 w 6614161"/>
              <a:gd name="connsiteY541" fmla="*/ 807784 h 6227891"/>
              <a:gd name="connsiteX542" fmla="*/ 5162513 w 6614161"/>
              <a:gd name="connsiteY542" fmla="*/ 866038 h 6227891"/>
              <a:gd name="connsiteX543" fmla="*/ 5149324 w 6614161"/>
              <a:gd name="connsiteY543" fmla="*/ 870797 h 6227891"/>
              <a:gd name="connsiteX544" fmla="*/ 5146763 w 6614161"/>
              <a:gd name="connsiteY544" fmla="*/ 881724 h 6227891"/>
              <a:gd name="connsiteX545" fmla="*/ 5128232 w 6614161"/>
              <a:gd name="connsiteY545" fmla="*/ 900465 h 6227891"/>
              <a:gd name="connsiteX546" fmla="*/ 5116372 w 6614161"/>
              <a:gd name="connsiteY546" fmla="*/ 918638 h 6227891"/>
              <a:gd name="connsiteX547" fmla="*/ 5134161 w 6614161"/>
              <a:gd name="connsiteY547" fmla="*/ 914094 h 6227891"/>
              <a:gd name="connsiteX548" fmla="*/ 5140090 w 6614161"/>
              <a:gd name="connsiteY548" fmla="*/ 909552 h 6227891"/>
              <a:gd name="connsiteX549" fmla="*/ 5146021 w 6614161"/>
              <a:gd name="connsiteY549" fmla="*/ 918638 h 6227891"/>
              <a:gd name="connsiteX550" fmla="*/ 5169742 w 6614161"/>
              <a:gd name="connsiteY550" fmla="*/ 909552 h 6227891"/>
              <a:gd name="connsiteX551" fmla="*/ 5175670 w 6614161"/>
              <a:gd name="connsiteY551" fmla="*/ 905008 h 6227891"/>
              <a:gd name="connsiteX552" fmla="*/ 5193458 w 6614161"/>
              <a:gd name="connsiteY552" fmla="*/ 914094 h 6227891"/>
              <a:gd name="connsiteX553" fmla="*/ 5211247 w 6614161"/>
              <a:gd name="connsiteY553" fmla="*/ 905008 h 6227891"/>
              <a:gd name="connsiteX554" fmla="*/ 5312054 w 6614161"/>
              <a:gd name="connsiteY554" fmla="*/ 914094 h 6227891"/>
              <a:gd name="connsiteX555" fmla="*/ 5335774 w 6614161"/>
              <a:gd name="connsiteY555" fmla="*/ 905008 h 6227891"/>
              <a:gd name="connsiteX556" fmla="*/ 5424719 w 6614161"/>
              <a:gd name="connsiteY556" fmla="*/ 945897 h 6227891"/>
              <a:gd name="connsiteX557" fmla="*/ 5424248 w 6614161"/>
              <a:gd name="connsiteY557" fmla="*/ 946618 h 6227891"/>
              <a:gd name="connsiteX558" fmla="*/ 5453578 w 6614161"/>
              <a:gd name="connsiteY558" fmla="*/ 934201 h 6227891"/>
              <a:gd name="connsiteX559" fmla="*/ 5528932 w 6614161"/>
              <a:gd name="connsiteY559" fmla="*/ 901360 h 6227891"/>
              <a:gd name="connsiteX560" fmla="*/ 5612660 w 6614161"/>
              <a:gd name="connsiteY560" fmla="*/ 854445 h 6227891"/>
              <a:gd name="connsiteX561" fmla="*/ 5746620 w 6614161"/>
              <a:gd name="connsiteY561" fmla="*/ 798146 h 6227891"/>
              <a:gd name="connsiteX562" fmla="*/ 5863840 w 6614161"/>
              <a:gd name="connsiteY562" fmla="*/ 741848 h 6227891"/>
              <a:gd name="connsiteX563" fmla="*/ 5880584 w 6614161"/>
              <a:gd name="connsiteY563" fmla="*/ 732465 h 6227891"/>
              <a:gd name="connsiteX564" fmla="*/ 5914076 w 6614161"/>
              <a:gd name="connsiteY564" fmla="*/ 732465 h 6227891"/>
              <a:gd name="connsiteX565" fmla="*/ 5897330 w 6614161"/>
              <a:gd name="connsiteY565" fmla="*/ 741848 h 6227891"/>
              <a:gd name="connsiteX566" fmla="*/ 5863840 w 6614161"/>
              <a:gd name="connsiteY566" fmla="*/ 760615 h 6227891"/>
              <a:gd name="connsiteX567" fmla="*/ 5813602 w 6614161"/>
              <a:gd name="connsiteY567" fmla="*/ 788762 h 6227891"/>
              <a:gd name="connsiteX568" fmla="*/ 5662896 w 6614161"/>
              <a:gd name="connsiteY568" fmla="*/ 845062 h 6227891"/>
              <a:gd name="connsiteX569" fmla="*/ 5564516 w 6614161"/>
              <a:gd name="connsiteY569" fmla="*/ 896670 h 6227891"/>
              <a:gd name="connsiteX570" fmla="*/ 5485678 w 6614161"/>
              <a:gd name="connsiteY570" fmla="*/ 944079 h 6227891"/>
              <a:gd name="connsiteX571" fmla="*/ 5492914 w 6614161"/>
              <a:gd name="connsiteY571" fmla="*/ 943058 h 6227891"/>
              <a:gd name="connsiteX572" fmla="*/ 5525528 w 6614161"/>
              <a:gd name="connsiteY572" fmla="*/ 959527 h 6227891"/>
              <a:gd name="connsiteX573" fmla="*/ 5466230 w 6614161"/>
              <a:gd name="connsiteY573" fmla="*/ 968614 h 6227891"/>
              <a:gd name="connsiteX574" fmla="*/ 5495878 w 6614161"/>
              <a:gd name="connsiteY574" fmla="*/ 977700 h 6227891"/>
              <a:gd name="connsiteX575" fmla="*/ 5561106 w 6614161"/>
              <a:gd name="connsiteY575" fmla="*/ 1000416 h 6227891"/>
              <a:gd name="connsiteX576" fmla="*/ 5567035 w 6614161"/>
              <a:gd name="connsiteY576" fmla="*/ 1004959 h 6227891"/>
              <a:gd name="connsiteX577" fmla="*/ 5572966 w 6614161"/>
              <a:gd name="connsiteY577" fmla="*/ 1004959 h 6227891"/>
              <a:gd name="connsiteX578" fmla="*/ 5602615 w 6614161"/>
              <a:gd name="connsiteY578" fmla="*/ 986786 h 6227891"/>
              <a:gd name="connsiteX579" fmla="*/ 5602615 w 6614161"/>
              <a:gd name="connsiteY579" fmla="*/ 973156 h 6227891"/>
              <a:gd name="connsiteX580" fmla="*/ 5644122 w 6614161"/>
              <a:gd name="connsiteY580" fmla="*/ 973156 h 6227891"/>
              <a:gd name="connsiteX581" fmla="*/ 5756790 w 6614161"/>
              <a:gd name="connsiteY581" fmla="*/ 968614 h 6227891"/>
              <a:gd name="connsiteX582" fmla="*/ 5774578 w 6614161"/>
              <a:gd name="connsiteY582" fmla="*/ 950441 h 6227891"/>
              <a:gd name="connsiteX583" fmla="*/ 5750860 w 6614161"/>
              <a:gd name="connsiteY583" fmla="*/ 941354 h 6227891"/>
              <a:gd name="connsiteX584" fmla="*/ 5721210 w 6614161"/>
              <a:gd name="connsiteY584" fmla="*/ 923180 h 6227891"/>
              <a:gd name="connsiteX585" fmla="*/ 5756790 w 6614161"/>
              <a:gd name="connsiteY585" fmla="*/ 905008 h 6227891"/>
              <a:gd name="connsiteX586" fmla="*/ 5833876 w 6614161"/>
              <a:gd name="connsiteY586" fmla="*/ 918638 h 6227891"/>
              <a:gd name="connsiteX587" fmla="*/ 5863524 w 6614161"/>
              <a:gd name="connsiteY587" fmla="*/ 918638 h 6227891"/>
              <a:gd name="connsiteX588" fmla="*/ 5893173 w 6614161"/>
              <a:gd name="connsiteY588" fmla="*/ 932267 h 6227891"/>
              <a:gd name="connsiteX589" fmla="*/ 5916893 w 6614161"/>
              <a:gd name="connsiteY589" fmla="*/ 945897 h 6227891"/>
              <a:gd name="connsiteX590" fmla="*/ 5934682 w 6614161"/>
              <a:gd name="connsiteY590" fmla="*/ 927724 h 6227891"/>
              <a:gd name="connsiteX591" fmla="*/ 5958400 w 6614161"/>
              <a:gd name="connsiteY591" fmla="*/ 909552 h 6227891"/>
              <a:gd name="connsiteX592" fmla="*/ 5976192 w 6614161"/>
              <a:gd name="connsiteY592" fmla="*/ 914094 h 6227891"/>
              <a:gd name="connsiteX593" fmla="*/ 5952470 w 6614161"/>
              <a:gd name="connsiteY593" fmla="*/ 941354 h 6227891"/>
              <a:gd name="connsiteX594" fmla="*/ 6017700 w 6614161"/>
              <a:gd name="connsiteY594" fmla="*/ 959527 h 6227891"/>
              <a:gd name="connsiteX595" fmla="*/ 6029560 w 6614161"/>
              <a:gd name="connsiteY595" fmla="*/ 954983 h 6227891"/>
              <a:gd name="connsiteX596" fmla="*/ 6065138 w 6614161"/>
              <a:gd name="connsiteY596" fmla="*/ 936811 h 6227891"/>
              <a:gd name="connsiteX597" fmla="*/ 6076998 w 6614161"/>
              <a:gd name="connsiteY597" fmla="*/ 909552 h 6227891"/>
              <a:gd name="connsiteX598" fmla="*/ 6106647 w 6614161"/>
              <a:gd name="connsiteY598" fmla="*/ 882291 h 6227891"/>
              <a:gd name="connsiteX599" fmla="*/ 6112576 w 6614161"/>
              <a:gd name="connsiteY599" fmla="*/ 918638 h 6227891"/>
              <a:gd name="connsiteX600" fmla="*/ 6231172 w 6614161"/>
              <a:gd name="connsiteY600" fmla="*/ 914094 h 6227891"/>
              <a:gd name="connsiteX601" fmla="*/ 6284541 w 6614161"/>
              <a:gd name="connsiteY601" fmla="*/ 891379 h 6227891"/>
              <a:gd name="connsiteX602" fmla="*/ 6300307 w 6614161"/>
              <a:gd name="connsiteY602" fmla="*/ 897610 h 6227891"/>
              <a:gd name="connsiteX603" fmla="*/ 6310924 w 6614161"/>
              <a:gd name="connsiteY603" fmla="*/ 891608 h 6227891"/>
              <a:gd name="connsiteX604" fmla="*/ 6316984 w 6614161"/>
              <a:gd name="connsiteY604" fmla="*/ 889768 h 6227891"/>
              <a:gd name="connsiteX605" fmla="*/ 6314188 w 6614161"/>
              <a:gd name="connsiteY605" fmla="*/ 877749 h 6227891"/>
              <a:gd name="connsiteX606" fmla="*/ 6320118 w 6614161"/>
              <a:gd name="connsiteY606" fmla="*/ 859576 h 6227891"/>
              <a:gd name="connsiteX607" fmla="*/ 6343838 w 6614161"/>
              <a:gd name="connsiteY607" fmla="*/ 868662 h 6227891"/>
              <a:gd name="connsiteX608" fmla="*/ 6360691 w 6614161"/>
              <a:gd name="connsiteY608" fmla="*/ 875615 h 6227891"/>
              <a:gd name="connsiteX609" fmla="*/ 6398276 w 6614161"/>
              <a:gd name="connsiteY609" fmla="*/ 859862 h 6227891"/>
              <a:gd name="connsiteX610" fmla="*/ 6460672 w 6614161"/>
              <a:gd name="connsiteY610" fmla="*/ 835170 h 6227891"/>
              <a:gd name="connsiteX611" fmla="*/ 6444032 w 6614161"/>
              <a:gd name="connsiteY611" fmla="*/ 853983 h 6227891"/>
              <a:gd name="connsiteX612" fmla="*/ 6404515 w 6614161"/>
              <a:gd name="connsiteY612" fmla="*/ 881026 h 6227891"/>
              <a:gd name="connsiteX613" fmla="*/ 6393226 w 6614161"/>
              <a:gd name="connsiteY613" fmla="*/ 889332 h 6227891"/>
              <a:gd name="connsiteX614" fmla="*/ 6411381 w 6614161"/>
              <a:gd name="connsiteY614" fmla="*/ 901246 h 6227891"/>
              <a:gd name="connsiteX615" fmla="*/ 6426854 w 6614161"/>
              <a:gd name="connsiteY615" fmla="*/ 918638 h 6227891"/>
              <a:gd name="connsiteX616" fmla="*/ 6379416 w 6614161"/>
              <a:gd name="connsiteY616" fmla="*/ 914094 h 6227891"/>
              <a:gd name="connsiteX617" fmla="*/ 6373486 w 6614161"/>
              <a:gd name="connsiteY617" fmla="*/ 982242 h 6227891"/>
              <a:gd name="connsiteX618" fmla="*/ 6367556 w 6614161"/>
              <a:gd name="connsiteY618" fmla="*/ 1004959 h 6227891"/>
              <a:gd name="connsiteX619" fmla="*/ 6373486 w 6614161"/>
              <a:gd name="connsiteY619" fmla="*/ 1004959 h 6227891"/>
              <a:gd name="connsiteX620" fmla="*/ 6389667 w 6614161"/>
              <a:gd name="connsiteY620" fmla="*/ 1004006 h 6227891"/>
              <a:gd name="connsiteX621" fmla="*/ 6435086 w 6614161"/>
              <a:gd name="connsiteY621" fmla="*/ 987794 h 6227891"/>
              <a:gd name="connsiteX622" fmla="*/ 6438406 w 6614161"/>
              <a:gd name="connsiteY622" fmla="*/ 986773 h 6227891"/>
              <a:gd name="connsiteX623" fmla="*/ 6425372 w 6614161"/>
              <a:gd name="connsiteY623" fmla="*/ 986219 h 6227891"/>
              <a:gd name="connsiteX624" fmla="*/ 6420925 w 6614161"/>
              <a:gd name="connsiteY624" fmla="*/ 982242 h 6227891"/>
              <a:gd name="connsiteX625" fmla="*/ 6426854 w 6614161"/>
              <a:gd name="connsiteY625" fmla="*/ 977700 h 6227891"/>
              <a:gd name="connsiteX626" fmla="*/ 6432783 w 6614161"/>
              <a:gd name="connsiteY626" fmla="*/ 968614 h 6227891"/>
              <a:gd name="connsiteX627" fmla="*/ 6469104 w 6614161"/>
              <a:gd name="connsiteY627" fmla="*/ 953280 h 6227891"/>
              <a:gd name="connsiteX628" fmla="*/ 6470786 w 6614161"/>
              <a:gd name="connsiteY628" fmla="*/ 946921 h 6227891"/>
              <a:gd name="connsiteX629" fmla="*/ 6464239 w 6614161"/>
              <a:gd name="connsiteY629" fmla="*/ 951572 h 6227891"/>
              <a:gd name="connsiteX630" fmla="*/ 6412619 w 6614161"/>
              <a:gd name="connsiteY630" fmla="*/ 968691 h 6227891"/>
              <a:gd name="connsiteX631" fmla="*/ 6451850 w 6614161"/>
              <a:gd name="connsiteY631" fmla="*/ 951572 h 6227891"/>
              <a:gd name="connsiteX632" fmla="*/ 6471550 w 6614161"/>
              <a:gd name="connsiteY632" fmla="*/ 944036 h 6227891"/>
              <a:gd name="connsiteX633" fmla="*/ 6471977 w 6614161"/>
              <a:gd name="connsiteY633" fmla="*/ 942419 h 6227891"/>
              <a:gd name="connsiteX634" fmla="*/ 6456505 w 6614161"/>
              <a:gd name="connsiteY634" fmla="*/ 927724 h 6227891"/>
              <a:gd name="connsiteX635" fmla="*/ 6420925 w 6614161"/>
              <a:gd name="connsiteY635" fmla="*/ 932267 h 6227891"/>
              <a:gd name="connsiteX636" fmla="*/ 6409065 w 6614161"/>
              <a:gd name="connsiteY636" fmla="*/ 927724 h 6227891"/>
              <a:gd name="connsiteX637" fmla="*/ 6420925 w 6614161"/>
              <a:gd name="connsiteY637" fmla="*/ 923180 h 6227891"/>
              <a:gd name="connsiteX638" fmla="*/ 6444644 w 6614161"/>
              <a:gd name="connsiteY638" fmla="*/ 923180 h 6227891"/>
              <a:gd name="connsiteX639" fmla="*/ 6450574 w 6614161"/>
              <a:gd name="connsiteY639" fmla="*/ 914094 h 6227891"/>
              <a:gd name="connsiteX640" fmla="*/ 6444644 w 6614161"/>
              <a:gd name="connsiteY640" fmla="*/ 909552 h 6227891"/>
              <a:gd name="connsiteX641" fmla="*/ 6456505 w 6614161"/>
              <a:gd name="connsiteY641" fmla="*/ 905008 h 6227891"/>
              <a:gd name="connsiteX642" fmla="*/ 6462432 w 6614161"/>
              <a:gd name="connsiteY642" fmla="*/ 909552 h 6227891"/>
              <a:gd name="connsiteX643" fmla="*/ 6462432 w 6614161"/>
              <a:gd name="connsiteY643" fmla="*/ 914094 h 6227891"/>
              <a:gd name="connsiteX644" fmla="*/ 6503943 w 6614161"/>
              <a:gd name="connsiteY644" fmla="*/ 950441 h 6227891"/>
              <a:gd name="connsiteX645" fmla="*/ 6586958 w 6614161"/>
              <a:gd name="connsiteY645" fmla="*/ 891379 h 6227891"/>
              <a:gd name="connsiteX646" fmla="*/ 6551381 w 6614161"/>
              <a:gd name="connsiteY646" fmla="*/ 895921 h 6227891"/>
              <a:gd name="connsiteX647" fmla="*/ 6592888 w 6614161"/>
              <a:gd name="connsiteY647" fmla="*/ 891379 h 6227891"/>
              <a:gd name="connsiteX648" fmla="*/ 6604748 w 6614161"/>
              <a:gd name="connsiteY648" fmla="*/ 845946 h 6227891"/>
              <a:gd name="connsiteX649" fmla="*/ 6614161 w 6614161"/>
              <a:gd name="connsiteY649" fmla="*/ 853156 h 6227891"/>
              <a:gd name="connsiteX650" fmla="*/ 6614161 w 6614161"/>
              <a:gd name="connsiteY650" fmla="*/ 912317 h 6227891"/>
              <a:gd name="connsiteX651" fmla="*/ 6607714 w 6614161"/>
              <a:gd name="connsiteY651" fmla="*/ 918069 h 6227891"/>
              <a:gd name="connsiteX652" fmla="*/ 6575099 w 6614161"/>
              <a:gd name="connsiteY652" fmla="*/ 936811 h 6227891"/>
              <a:gd name="connsiteX653" fmla="*/ 6563241 w 6614161"/>
              <a:gd name="connsiteY653" fmla="*/ 942489 h 6227891"/>
              <a:gd name="connsiteX654" fmla="*/ 6564742 w 6614161"/>
              <a:gd name="connsiteY654" fmla="*/ 945654 h 6227891"/>
              <a:gd name="connsiteX655" fmla="*/ 6582494 w 6614161"/>
              <a:gd name="connsiteY655" fmla="*/ 938902 h 6227891"/>
              <a:gd name="connsiteX656" fmla="*/ 6612183 w 6614161"/>
              <a:gd name="connsiteY656" fmla="*/ 929064 h 6227891"/>
              <a:gd name="connsiteX657" fmla="*/ 6614161 w 6614161"/>
              <a:gd name="connsiteY657" fmla="*/ 927949 h 6227891"/>
              <a:gd name="connsiteX658" fmla="*/ 6614161 w 6614161"/>
              <a:gd name="connsiteY658" fmla="*/ 5382623 h 6227891"/>
              <a:gd name="connsiteX659" fmla="*/ 6611972 w 6614161"/>
              <a:gd name="connsiteY659" fmla="*/ 5383857 h 6227891"/>
              <a:gd name="connsiteX660" fmla="*/ 6599466 w 6614161"/>
              <a:gd name="connsiteY660" fmla="*/ 5390904 h 6227891"/>
              <a:gd name="connsiteX661" fmla="*/ 6613520 w 6614161"/>
              <a:gd name="connsiteY661" fmla="*/ 5398825 h 6227891"/>
              <a:gd name="connsiteX662" fmla="*/ 6614161 w 6614161"/>
              <a:gd name="connsiteY662" fmla="*/ 5398253 h 6227891"/>
              <a:gd name="connsiteX663" fmla="*/ 6614161 w 6614161"/>
              <a:gd name="connsiteY663" fmla="*/ 5457416 h 6227891"/>
              <a:gd name="connsiteX664" fmla="*/ 6611712 w 6614161"/>
              <a:gd name="connsiteY664" fmla="*/ 5455539 h 6227891"/>
              <a:gd name="connsiteX665" fmla="*/ 6582064 w 6614161"/>
              <a:gd name="connsiteY665" fmla="*/ 5460083 h 6227891"/>
              <a:gd name="connsiteX666" fmla="*/ 6576134 w 6614161"/>
              <a:gd name="connsiteY666" fmla="*/ 5455539 h 6227891"/>
              <a:gd name="connsiteX667" fmla="*/ 6558345 w 6614161"/>
              <a:gd name="connsiteY667" fmla="*/ 5478256 h 6227891"/>
              <a:gd name="connsiteX668" fmla="*/ 6558345 w 6614161"/>
              <a:gd name="connsiteY668" fmla="*/ 5455539 h 6227891"/>
              <a:gd name="connsiteX669" fmla="*/ 6558345 w 6614161"/>
              <a:gd name="connsiteY669" fmla="*/ 5450996 h 6227891"/>
              <a:gd name="connsiteX670" fmla="*/ 6564112 w 6614161"/>
              <a:gd name="connsiteY670" fmla="*/ 5437742 h 6227891"/>
              <a:gd name="connsiteX671" fmla="*/ 6553418 w 6614161"/>
              <a:gd name="connsiteY671" fmla="*/ 5437742 h 6227891"/>
              <a:gd name="connsiteX672" fmla="*/ 6551416 w 6614161"/>
              <a:gd name="connsiteY672" fmla="*/ 5437742 h 6227891"/>
              <a:gd name="connsiteX673" fmla="*/ 6563160 w 6614161"/>
              <a:gd name="connsiteY673" fmla="*/ 5437056 h 6227891"/>
              <a:gd name="connsiteX674" fmla="*/ 6556122 w 6614161"/>
              <a:gd name="connsiteY674" fmla="*/ 5435095 h 6227891"/>
              <a:gd name="connsiteX675" fmla="*/ 6552416 w 6614161"/>
              <a:gd name="connsiteY675" fmla="*/ 5432823 h 6227891"/>
              <a:gd name="connsiteX676" fmla="*/ 6534626 w 6614161"/>
              <a:gd name="connsiteY676" fmla="*/ 5432823 h 6227891"/>
              <a:gd name="connsiteX677" fmla="*/ 6570204 w 6614161"/>
              <a:gd name="connsiteY677" fmla="*/ 5419193 h 6227891"/>
              <a:gd name="connsiteX678" fmla="*/ 6587994 w 6614161"/>
              <a:gd name="connsiteY678" fmla="*/ 5414650 h 6227891"/>
              <a:gd name="connsiteX679" fmla="*/ 6606524 w 6614161"/>
              <a:gd name="connsiteY679" fmla="*/ 5405067 h 6227891"/>
              <a:gd name="connsiteX680" fmla="*/ 6611866 w 6614161"/>
              <a:gd name="connsiteY680" fmla="*/ 5400301 h 6227891"/>
              <a:gd name="connsiteX681" fmla="*/ 6601550 w 6614161"/>
              <a:gd name="connsiteY681" fmla="*/ 5400301 h 6227891"/>
              <a:gd name="connsiteX682" fmla="*/ 6599466 w 6614161"/>
              <a:gd name="connsiteY682" fmla="*/ 5400301 h 6227891"/>
              <a:gd name="connsiteX683" fmla="*/ 6582800 w 6614161"/>
              <a:gd name="connsiteY683" fmla="*/ 5400301 h 6227891"/>
              <a:gd name="connsiteX684" fmla="*/ 6549466 w 6614161"/>
              <a:gd name="connsiteY684" fmla="*/ 5409697 h 6227891"/>
              <a:gd name="connsiteX685" fmla="*/ 6466124 w 6614161"/>
              <a:gd name="connsiteY685" fmla="*/ 5428491 h 6227891"/>
              <a:gd name="connsiteX686" fmla="*/ 6451508 w 6614161"/>
              <a:gd name="connsiteY686" fmla="*/ 5432612 h 6227891"/>
              <a:gd name="connsiteX687" fmla="*/ 6451608 w 6614161"/>
              <a:gd name="connsiteY687" fmla="*/ 5432823 h 6227891"/>
              <a:gd name="connsiteX688" fmla="*/ 6552416 w 6614161"/>
              <a:gd name="connsiteY688" fmla="*/ 5478256 h 6227891"/>
              <a:gd name="connsiteX689" fmla="*/ 6487187 w 6614161"/>
              <a:gd name="connsiteY689" fmla="*/ 5464626 h 6227891"/>
              <a:gd name="connsiteX690" fmla="*/ 6487187 w 6614161"/>
              <a:gd name="connsiteY690" fmla="*/ 5482798 h 6227891"/>
              <a:gd name="connsiteX691" fmla="*/ 6469398 w 6614161"/>
              <a:gd name="connsiteY691" fmla="*/ 5500972 h 6227891"/>
              <a:gd name="connsiteX692" fmla="*/ 6457538 w 6614161"/>
              <a:gd name="connsiteY692" fmla="*/ 5500972 h 6227891"/>
              <a:gd name="connsiteX693" fmla="*/ 6445678 w 6614161"/>
              <a:gd name="connsiteY693" fmla="*/ 5464626 h 6227891"/>
              <a:gd name="connsiteX694" fmla="*/ 6445678 w 6614161"/>
              <a:gd name="connsiteY694" fmla="*/ 5460083 h 6227891"/>
              <a:gd name="connsiteX695" fmla="*/ 6424926 w 6614161"/>
              <a:gd name="connsiteY695" fmla="*/ 5452700 h 6227891"/>
              <a:gd name="connsiteX696" fmla="*/ 6409216 w 6614161"/>
              <a:gd name="connsiteY696" fmla="*/ 5444533 h 6227891"/>
              <a:gd name="connsiteX697" fmla="*/ 6366114 w 6614161"/>
              <a:gd name="connsiteY697" fmla="*/ 5456680 h 6227891"/>
              <a:gd name="connsiteX698" fmla="*/ 6316110 w 6614161"/>
              <a:gd name="connsiteY698" fmla="*/ 5475472 h 6227891"/>
              <a:gd name="connsiteX699" fmla="*/ 6306382 w 6614161"/>
              <a:gd name="connsiteY699" fmla="*/ 5480958 h 6227891"/>
              <a:gd name="connsiteX700" fmla="*/ 6329307 w 6614161"/>
              <a:gd name="connsiteY700" fmla="*/ 5483936 h 6227891"/>
              <a:gd name="connsiteX701" fmla="*/ 6368592 w 6614161"/>
              <a:gd name="connsiteY701" fmla="*/ 5496429 h 6227891"/>
              <a:gd name="connsiteX702" fmla="*/ 6368592 w 6614161"/>
              <a:gd name="connsiteY702" fmla="*/ 5487342 h 6227891"/>
              <a:gd name="connsiteX703" fmla="*/ 6380452 w 6614161"/>
              <a:gd name="connsiteY703" fmla="*/ 5487342 h 6227891"/>
              <a:gd name="connsiteX704" fmla="*/ 6392309 w 6614161"/>
              <a:gd name="connsiteY704" fmla="*/ 5491885 h 6227891"/>
              <a:gd name="connsiteX705" fmla="*/ 6398240 w 6614161"/>
              <a:gd name="connsiteY705" fmla="*/ 5487342 h 6227891"/>
              <a:gd name="connsiteX706" fmla="*/ 6421960 w 6614161"/>
              <a:gd name="connsiteY706" fmla="*/ 5487342 h 6227891"/>
              <a:gd name="connsiteX707" fmla="*/ 6427889 w 6614161"/>
              <a:gd name="connsiteY707" fmla="*/ 5496429 h 6227891"/>
              <a:gd name="connsiteX708" fmla="*/ 6445678 w 6614161"/>
              <a:gd name="connsiteY708" fmla="*/ 5505515 h 6227891"/>
              <a:gd name="connsiteX709" fmla="*/ 6392309 w 6614161"/>
              <a:gd name="connsiteY709" fmla="*/ 5505515 h 6227891"/>
              <a:gd name="connsiteX710" fmla="*/ 6504976 w 6614161"/>
              <a:gd name="connsiteY710" fmla="*/ 5560034 h 6227891"/>
              <a:gd name="connsiteX711" fmla="*/ 6344872 w 6614161"/>
              <a:gd name="connsiteY711" fmla="*/ 5505515 h 6227891"/>
              <a:gd name="connsiteX712" fmla="*/ 6333014 w 6614161"/>
              <a:gd name="connsiteY712" fmla="*/ 5514601 h 6227891"/>
              <a:gd name="connsiteX713" fmla="*/ 6333014 w 6614161"/>
              <a:gd name="connsiteY713" fmla="*/ 5500972 h 6227891"/>
              <a:gd name="connsiteX714" fmla="*/ 6307070 w 6614161"/>
              <a:gd name="connsiteY714" fmla="*/ 5491318 h 6227891"/>
              <a:gd name="connsiteX715" fmla="*/ 6297132 w 6614161"/>
              <a:gd name="connsiteY715" fmla="*/ 5485279 h 6227891"/>
              <a:gd name="connsiteX716" fmla="*/ 6284890 w 6614161"/>
              <a:gd name="connsiteY716" fmla="*/ 5487441 h 6227891"/>
              <a:gd name="connsiteX717" fmla="*/ 6284092 w 6614161"/>
              <a:gd name="connsiteY717" fmla="*/ 5498132 h 6227891"/>
              <a:gd name="connsiteX718" fmla="*/ 6273716 w 6614161"/>
              <a:gd name="connsiteY718" fmla="*/ 5514601 h 6227891"/>
              <a:gd name="connsiteX719" fmla="*/ 6202558 w 6614161"/>
              <a:gd name="connsiteY719" fmla="*/ 5523688 h 6227891"/>
              <a:gd name="connsiteX720" fmla="*/ 6208487 w 6614161"/>
              <a:gd name="connsiteY720" fmla="*/ 5519145 h 6227891"/>
              <a:gd name="connsiteX721" fmla="*/ 6202558 w 6614161"/>
              <a:gd name="connsiteY721" fmla="*/ 5514601 h 6227891"/>
              <a:gd name="connsiteX722" fmla="*/ 6214418 w 6614161"/>
              <a:gd name="connsiteY722" fmla="*/ 5519145 h 6227891"/>
              <a:gd name="connsiteX723" fmla="*/ 6255926 w 6614161"/>
              <a:gd name="connsiteY723" fmla="*/ 5510058 h 6227891"/>
              <a:gd name="connsiteX724" fmla="*/ 6249996 w 6614161"/>
              <a:gd name="connsiteY724" fmla="*/ 5482798 h 6227891"/>
              <a:gd name="connsiteX725" fmla="*/ 6221830 w 6614161"/>
              <a:gd name="connsiteY725" fmla="*/ 5456107 h 6227891"/>
              <a:gd name="connsiteX726" fmla="*/ 6238189 w 6614161"/>
              <a:gd name="connsiteY726" fmla="*/ 5445193 h 6227891"/>
              <a:gd name="connsiteX727" fmla="*/ 6216102 w 6614161"/>
              <a:gd name="connsiteY727" fmla="*/ 5447284 h 6227891"/>
              <a:gd name="connsiteX728" fmla="*/ 6214664 w 6614161"/>
              <a:gd name="connsiteY728" fmla="*/ 5448095 h 6227891"/>
              <a:gd name="connsiteX729" fmla="*/ 6208487 w 6614161"/>
              <a:gd name="connsiteY729" fmla="*/ 5455539 h 6227891"/>
              <a:gd name="connsiteX730" fmla="*/ 6206718 w 6614161"/>
              <a:gd name="connsiteY730" fmla="*/ 5452575 h 6227891"/>
              <a:gd name="connsiteX731" fmla="*/ 6202039 w 6614161"/>
              <a:gd name="connsiteY731" fmla="*/ 5455212 h 6227891"/>
              <a:gd name="connsiteX732" fmla="*/ 6182766 w 6614161"/>
              <a:gd name="connsiteY732" fmla="*/ 5466077 h 6227891"/>
              <a:gd name="connsiteX733" fmla="*/ 6099426 w 6614161"/>
              <a:gd name="connsiteY733" fmla="*/ 5475472 h 6227891"/>
              <a:gd name="connsiteX734" fmla="*/ 6049421 w 6614161"/>
              <a:gd name="connsiteY734" fmla="*/ 5484870 h 6227891"/>
              <a:gd name="connsiteX735" fmla="*/ 6035713 w 6614161"/>
              <a:gd name="connsiteY735" fmla="*/ 5487853 h 6227891"/>
              <a:gd name="connsiteX736" fmla="*/ 6042454 w 6614161"/>
              <a:gd name="connsiteY736" fmla="*/ 5510058 h 6227891"/>
              <a:gd name="connsiteX737" fmla="*/ 6018284 w 6614161"/>
              <a:gd name="connsiteY737" fmla="*/ 5491540 h 6227891"/>
              <a:gd name="connsiteX738" fmla="*/ 5999416 w 6614161"/>
              <a:gd name="connsiteY738" fmla="*/ 5494268 h 6227891"/>
              <a:gd name="connsiteX739" fmla="*/ 5932746 w 6614161"/>
              <a:gd name="connsiteY739" fmla="*/ 5513059 h 6227891"/>
              <a:gd name="connsiteX740" fmla="*/ 5966082 w 6614161"/>
              <a:gd name="connsiteY740" fmla="*/ 5494268 h 6227891"/>
              <a:gd name="connsiteX741" fmla="*/ 5989000 w 6614161"/>
              <a:gd name="connsiteY741" fmla="*/ 5475474 h 6227891"/>
              <a:gd name="connsiteX742" fmla="*/ 5991016 w 6614161"/>
              <a:gd name="connsiteY742" fmla="*/ 5471835 h 6227891"/>
              <a:gd name="connsiteX743" fmla="*/ 5935716 w 6614161"/>
              <a:gd name="connsiteY743" fmla="*/ 5455539 h 6227891"/>
              <a:gd name="connsiteX744" fmla="*/ 5900138 w 6614161"/>
              <a:gd name="connsiteY744" fmla="*/ 5469169 h 6227891"/>
              <a:gd name="connsiteX745" fmla="*/ 5886796 w 6614161"/>
              <a:gd name="connsiteY745" fmla="*/ 5478823 h 6227891"/>
              <a:gd name="connsiteX746" fmla="*/ 5884785 w 6614161"/>
              <a:gd name="connsiteY746" fmla="*/ 5484729 h 6227891"/>
              <a:gd name="connsiteX747" fmla="*/ 5894928 w 6614161"/>
              <a:gd name="connsiteY747" fmla="*/ 5489638 h 6227891"/>
              <a:gd name="connsiteX748" fmla="*/ 5899094 w 6614161"/>
              <a:gd name="connsiteY748" fmla="*/ 5503752 h 6227891"/>
              <a:gd name="connsiteX749" fmla="*/ 5886857 w 6614161"/>
              <a:gd name="connsiteY749" fmla="*/ 5506693 h 6227891"/>
              <a:gd name="connsiteX750" fmla="*/ 5883248 w 6614161"/>
              <a:gd name="connsiteY750" fmla="*/ 5508879 h 6227891"/>
              <a:gd name="connsiteX751" fmla="*/ 5884572 w 6614161"/>
              <a:gd name="connsiteY751" fmla="*/ 5533911 h 6227891"/>
              <a:gd name="connsiteX752" fmla="*/ 5865288 w 6614161"/>
              <a:gd name="connsiteY752" fmla="*/ 5567837 h 6227891"/>
              <a:gd name="connsiteX753" fmla="*/ 5866673 w 6614161"/>
              <a:gd name="connsiteY753" fmla="*/ 5567837 h 6227891"/>
              <a:gd name="connsiteX754" fmla="*/ 5880690 w 6614161"/>
              <a:gd name="connsiteY754" fmla="*/ 5567837 h 6227891"/>
              <a:gd name="connsiteX755" fmla="*/ 5896705 w 6614161"/>
              <a:gd name="connsiteY755" fmla="*/ 5567837 h 6227891"/>
              <a:gd name="connsiteX756" fmla="*/ 5880690 w 6614161"/>
              <a:gd name="connsiteY756" fmla="*/ 5569121 h 6227891"/>
              <a:gd name="connsiteX757" fmla="*/ 5867986 w 6614161"/>
              <a:gd name="connsiteY757" fmla="*/ 5576249 h 6227891"/>
              <a:gd name="connsiteX758" fmla="*/ 5869748 w 6614161"/>
              <a:gd name="connsiteY758" fmla="*/ 5579911 h 6227891"/>
              <a:gd name="connsiteX759" fmla="*/ 5870488 w 6614161"/>
              <a:gd name="connsiteY759" fmla="*/ 5587294 h 6227891"/>
              <a:gd name="connsiteX760" fmla="*/ 5852700 w 6614161"/>
              <a:gd name="connsiteY760" fmla="*/ 5600922 h 6227891"/>
              <a:gd name="connsiteX761" fmla="*/ 5840841 w 6614161"/>
              <a:gd name="connsiteY761" fmla="*/ 5596380 h 6227891"/>
              <a:gd name="connsiteX762" fmla="*/ 5828982 w 6614161"/>
              <a:gd name="connsiteY762" fmla="*/ 5610010 h 6227891"/>
              <a:gd name="connsiteX763" fmla="*/ 5953506 w 6614161"/>
              <a:gd name="connsiteY763" fmla="*/ 5614553 h 6227891"/>
              <a:gd name="connsiteX764" fmla="*/ 6083960 w 6614161"/>
              <a:gd name="connsiteY764" fmla="*/ 5623639 h 6227891"/>
              <a:gd name="connsiteX765" fmla="*/ 6184769 w 6614161"/>
              <a:gd name="connsiteY765" fmla="*/ 5623639 h 6227891"/>
              <a:gd name="connsiteX766" fmla="*/ 6261856 w 6614161"/>
              <a:gd name="connsiteY766" fmla="*/ 5628182 h 6227891"/>
              <a:gd name="connsiteX767" fmla="*/ 6297434 w 6614161"/>
              <a:gd name="connsiteY767" fmla="*/ 5632725 h 6227891"/>
              <a:gd name="connsiteX768" fmla="*/ 6380452 w 6614161"/>
              <a:gd name="connsiteY768" fmla="*/ 5664528 h 6227891"/>
              <a:gd name="connsiteX769" fmla="*/ 6327083 w 6614161"/>
              <a:gd name="connsiteY769" fmla="*/ 5741763 h 6227891"/>
              <a:gd name="connsiteX770" fmla="*/ 6244066 w 6614161"/>
              <a:gd name="connsiteY770" fmla="*/ 5741763 h 6227891"/>
              <a:gd name="connsiteX771" fmla="*/ 6137329 w 6614161"/>
              <a:gd name="connsiteY771" fmla="*/ 5723591 h 6227891"/>
              <a:gd name="connsiteX772" fmla="*/ 6095822 w 6614161"/>
              <a:gd name="connsiteY772" fmla="*/ 5719047 h 6227891"/>
              <a:gd name="connsiteX773" fmla="*/ 5995016 w 6614161"/>
              <a:gd name="connsiteY773" fmla="*/ 5723591 h 6227891"/>
              <a:gd name="connsiteX774" fmla="*/ 5935716 w 6614161"/>
              <a:gd name="connsiteY774" fmla="*/ 5732677 h 6227891"/>
              <a:gd name="connsiteX775" fmla="*/ 5911998 w 6614161"/>
              <a:gd name="connsiteY775" fmla="*/ 5719047 h 6227891"/>
              <a:gd name="connsiteX776" fmla="*/ 5911998 w 6614161"/>
              <a:gd name="connsiteY776" fmla="*/ 5700874 h 6227891"/>
              <a:gd name="connsiteX777" fmla="*/ 5882348 w 6614161"/>
              <a:gd name="connsiteY777" fmla="*/ 5687245 h 6227891"/>
              <a:gd name="connsiteX778" fmla="*/ 5834910 w 6614161"/>
              <a:gd name="connsiteY778" fmla="*/ 5682701 h 6227891"/>
              <a:gd name="connsiteX779" fmla="*/ 5793402 w 6614161"/>
              <a:gd name="connsiteY779" fmla="*/ 5678159 h 6227891"/>
              <a:gd name="connsiteX780" fmla="*/ 5799332 w 6614161"/>
              <a:gd name="connsiteY780" fmla="*/ 5709960 h 6227891"/>
              <a:gd name="connsiteX781" fmla="*/ 5846770 w 6614161"/>
              <a:gd name="connsiteY781" fmla="*/ 5778110 h 6227891"/>
              <a:gd name="connsiteX782" fmla="*/ 5870488 w 6614161"/>
              <a:gd name="connsiteY782" fmla="*/ 5778110 h 6227891"/>
              <a:gd name="connsiteX783" fmla="*/ 5894210 w 6614161"/>
              <a:gd name="connsiteY783" fmla="*/ 5791739 h 6227891"/>
              <a:gd name="connsiteX784" fmla="*/ 5870488 w 6614161"/>
              <a:gd name="connsiteY784" fmla="*/ 5805369 h 6227891"/>
              <a:gd name="connsiteX785" fmla="*/ 5870488 w 6614161"/>
              <a:gd name="connsiteY785" fmla="*/ 5814456 h 6227891"/>
              <a:gd name="connsiteX786" fmla="*/ 5834910 w 6614161"/>
              <a:gd name="connsiteY786" fmla="*/ 5814456 h 6227891"/>
              <a:gd name="connsiteX787" fmla="*/ 5811191 w 6614161"/>
              <a:gd name="connsiteY787" fmla="*/ 5850801 h 6227891"/>
              <a:gd name="connsiteX788" fmla="*/ 5793402 w 6614161"/>
              <a:gd name="connsiteY788" fmla="*/ 5846259 h 6227891"/>
              <a:gd name="connsiteX789" fmla="*/ 5787473 w 6614161"/>
              <a:gd name="connsiteY789" fmla="*/ 5818998 h 6227891"/>
              <a:gd name="connsiteX790" fmla="*/ 5828982 w 6614161"/>
              <a:gd name="connsiteY790" fmla="*/ 5809912 h 6227891"/>
              <a:gd name="connsiteX791" fmla="*/ 5740035 w 6614161"/>
              <a:gd name="connsiteY791" fmla="*/ 5719047 h 6227891"/>
              <a:gd name="connsiteX792" fmla="*/ 5686666 w 6614161"/>
              <a:gd name="connsiteY792" fmla="*/ 5723591 h 6227891"/>
              <a:gd name="connsiteX793" fmla="*/ 5692595 w 6614161"/>
              <a:gd name="connsiteY793" fmla="*/ 5750850 h 6227891"/>
              <a:gd name="connsiteX794" fmla="*/ 5710384 w 6614161"/>
              <a:gd name="connsiteY794" fmla="*/ 5773566 h 6227891"/>
              <a:gd name="connsiteX795" fmla="*/ 5728174 w 6614161"/>
              <a:gd name="connsiteY795" fmla="*/ 5809912 h 6227891"/>
              <a:gd name="connsiteX796" fmla="*/ 5668876 w 6614161"/>
              <a:gd name="connsiteY796" fmla="*/ 5800825 h 6227891"/>
              <a:gd name="connsiteX797" fmla="*/ 5627368 w 6614161"/>
              <a:gd name="connsiteY797" fmla="*/ 5787197 h 6227891"/>
              <a:gd name="connsiteX798" fmla="*/ 5615508 w 6614161"/>
              <a:gd name="connsiteY798" fmla="*/ 5796283 h 6227891"/>
              <a:gd name="connsiteX799" fmla="*/ 5603648 w 6614161"/>
              <a:gd name="connsiteY799" fmla="*/ 5787197 h 6227891"/>
              <a:gd name="connsiteX800" fmla="*/ 5603648 w 6614161"/>
              <a:gd name="connsiteY800" fmla="*/ 5782653 h 6227891"/>
              <a:gd name="connsiteX801" fmla="*/ 5544350 w 6614161"/>
              <a:gd name="connsiteY801" fmla="*/ 5787197 h 6227891"/>
              <a:gd name="connsiteX802" fmla="*/ 5562140 w 6614161"/>
              <a:gd name="connsiteY802" fmla="*/ 5796283 h 6227891"/>
              <a:gd name="connsiteX803" fmla="*/ 5585860 w 6614161"/>
              <a:gd name="connsiteY803" fmla="*/ 5841715 h 6227891"/>
              <a:gd name="connsiteX804" fmla="*/ 5556210 w 6614161"/>
              <a:gd name="connsiteY804" fmla="*/ 5868974 h 6227891"/>
              <a:gd name="connsiteX805" fmla="*/ 5579930 w 6614161"/>
              <a:gd name="connsiteY805" fmla="*/ 5882604 h 6227891"/>
              <a:gd name="connsiteX806" fmla="*/ 5609578 w 6614161"/>
              <a:gd name="connsiteY806" fmla="*/ 5905321 h 6227891"/>
              <a:gd name="connsiteX807" fmla="*/ 5615508 w 6614161"/>
              <a:gd name="connsiteY807" fmla="*/ 5909863 h 6227891"/>
              <a:gd name="connsiteX808" fmla="*/ 5633298 w 6614161"/>
              <a:gd name="connsiteY808" fmla="*/ 5955296 h 6227891"/>
              <a:gd name="connsiteX809" fmla="*/ 5597719 w 6614161"/>
              <a:gd name="connsiteY809" fmla="*/ 6005272 h 6227891"/>
              <a:gd name="connsiteX810" fmla="*/ 5568070 w 6614161"/>
              <a:gd name="connsiteY810" fmla="*/ 6018901 h 6227891"/>
              <a:gd name="connsiteX811" fmla="*/ 5579930 w 6614161"/>
              <a:gd name="connsiteY811" fmla="*/ 6027988 h 6227891"/>
              <a:gd name="connsiteX812" fmla="*/ 5568070 w 6614161"/>
              <a:gd name="connsiteY812" fmla="*/ 6041617 h 6227891"/>
              <a:gd name="connsiteX813" fmla="*/ 5550281 w 6614161"/>
              <a:gd name="connsiteY813" fmla="*/ 6027988 h 6227891"/>
              <a:gd name="connsiteX814" fmla="*/ 5526561 w 6614161"/>
              <a:gd name="connsiteY814" fmla="*/ 6027988 h 6227891"/>
              <a:gd name="connsiteX815" fmla="*/ 5443544 w 6614161"/>
              <a:gd name="connsiteY815" fmla="*/ 5950752 h 6227891"/>
              <a:gd name="connsiteX816" fmla="*/ 5449474 w 6614161"/>
              <a:gd name="connsiteY816" fmla="*/ 5928037 h 6227891"/>
              <a:gd name="connsiteX817" fmla="*/ 5419825 w 6614161"/>
              <a:gd name="connsiteY817" fmla="*/ 5887147 h 6227891"/>
              <a:gd name="connsiteX818" fmla="*/ 5390176 w 6614161"/>
              <a:gd name="connsiteY818" fmla="*/ 5859887 h 6227891"/>
              <a:gd name="connsiteX819" fmla="*/ 5354596 w 6614161"/>
              <a:gd name="connsiteY819" fmla="*/ 5878062 h 6227891"/>
              <a:gd name="connsiteX820" fmla="*/ 5330880 w 6614161"/>
              <a:gd name="connsiteY820" fmla="*/ 5896234 h 6227891"/>
              <a:gd name="connsiteX821" fmla="*/ 5259722 w 6614161"/>
              <a:gd name="connsiteY821" fmla="*/ 5968925 h 6227891"/>
              <a:gd name="connsiteX822" fmla="*/ 5271580 w 6614161"/>
              <a:gd name="connsiteY822" fmla="*/ 6055248 h 6227891"/>
              <a:gd name="connsiteX823" fmla="*/ 5247861 w 6614161"/>
              <a:gd name="connsiteY823" fmla="*/ 6096137 h 6227891"/>
              <a:gd name="connsiteX824" fmla="*/ 5236003 w 6614161"/>
              <a:gd name="connsiteY824" fmla="*/ 6118852 h 6227891"/>
              <a:gd name="connsiteX825" fmla="*/ 5230072 w 6614161"/>
              <a:gd name="connsiteY825" fmla="*/ 6032531 h 6227891"/>
              <a:gd name="connsiteX826" fmla="*/ 5200423 w 6614161"/>
              <a:gd name="connsiteY826" fmla="*/ 5923493 h 6227891"/>
              <a:gd name="connsiteX827" fmla="*/ 5182634 w 6614161"/>
              <a:gd name="connsiteY827" fmla="*/ 5932580 h 6227891"/>
              <a:gd name="connsiteX828" fmla="*/ 5176705 w 6614161"/>
              <a:gd name="connsiteY828" fmla="*/ 5928037 h 6227891"/>
              <a:gd name="connsiteX829" fmla="*/ 5188563 w 6614161"/>
              <a:gd name="connsiteY829" fmla="*/ 5914407 h 6227891"/>
              <a:gd name="connsiteX830" fmla="*/ 5034390 w 6614161"/>
              <a:gd name="connsiteY830" fmla="*/ 5878062 h 6227891"/>
              <a:gd name="connsiteX831" fmla="*/ 4986951 w 6614161"/>
              <a:gd name="connsiteY831" fmla="*/ 5941666 h 6227891"/>
              <a:gd name="connsiteX832" fmla="*/ 4981022 w 6614161"/>
              <a:gd name="connsiteY832" fmla="*/ 5996186 h 6227891"/>
              <a:gd name="connsiteX833" fmla="*/ 4975092 w 6614161"/>
              <a:gd name="connsiteY833" fmla="*/ 6032531 h 6227891"/>
              <a:gd name="connsiteX834" fmla="*/ 5016600 w 6614161"/>
              <a:gd name="connsiteY834" fmla="*/ 6059790 h 6227891"/>
              <a:gd name="connsiteX835" fmla="*/ 4992880 w 6614161"/>
              <a:gd name="connsiteY835" fmla="*/ 6082507 h 6227891"/>
              <a:gd name="connsiteX836" fmla="*/ 4963231 w 6614161"/>
              <a:gd name="connsiteY836" fmla="*/ 6109766 h 6227891"/>
              <a:gd name="connsiteX837" fmla="*/ 4921722 w 6614161"/>
              <a:gd name="connsiteY837" fmla="*/ 6096137 h 6227891"/>
              <a:gd name="connsiteX838" fmla="*/ 4921722 w 6614161"/>
              <a:gd name="connsiteY838" fmla="*/ 6091593 h 6227891"/>
              <a:gd name="connsiteX839" fmla="*/ 4909862 w 6614161"/>
              <a:gd name="connsiteY839" fmla="*/ 6073420 h 6227891"/>
              <a:gd name="connsiteX840" fmla="*/ 4927653 w 6614161"/>
              <a:gd name="connsiteY840" fmla="*/ 6037075 h 6227891"/>
              <a:gd name="connsiteX841" fmla="*/ 4957302 w 6614161"/>
              <a:gd name="connsiteY841" fmla="*/ 6027988 h 6227891"/>
              <a:gd name="connsiteX842" fmla="*/ 4951372 w 6614161"/>
              <a:gd name="connsiteY842" fmla="*/ 6005272 h 6227891"/>
              <a:gd name="connsiteX843" fmla="*/ 4945442 w 6614161"/>
              <a:gd name="connsiteY843" fmla="*/ 5928037 h 6227891"/>
              <a:gd name="connsiteX844" fmla="*/ 4862426 w 6614161"/>
              <a:gd name="connsiteY844" fmla="*/ 5850801 h 6227891"/>
              <a:gd name="connsiteX845" fmla="*/ 4797197 w 6614161"/>
              <a:gd name="connsiteY845" fmla="*/ 5882604 h 6227891"/>
              <a:gd name="connsiteX846" fmla="*/ 4755690 w 6614161"/>
              <a:gd name="connsiteY846" fmla="*/ 5928037 h 6227891"/>
              <a:gd name="connsiteX847" fmla="*/ 4743830 w 6614161"/>
              <a:gd name="connsiteY847" fmla="*/ 5873518 h 6227891"/>
              <a:gd name="connsiteX848" fmla="*/ 4672672 w 6614161"/>
              <a:gd name="connsiteY848" fmla="*/ 5832628 h 6227891"/>
              <a:gd name="connsiteX849" fmla="*/ 4654882 w 6614161"/>
              <a:gd name="connsiteY849" fmla="*/ 5832628 h 6227891"/>
              <a:gd name="connsiteX850" fmla="*/ 4595586 w 6614161"/>
              <a:gd name="connsiteY850" fmla="*/ 5828086 h 6227891"/>
              <a:gd name="connsiteX851" fmla="*/ 4577796 w 6614161"/>
              <a:gd name="connsiteY851" fmla="*/ 5859887 h 6227891"/>
              <a:gd name="connsiteX852" fmla="*/ 4554077 w 6614161"/>
              <a:gd name="connsiteY852" fmla="*/ 5882604 h 6227891"/>
              <a:gd name="connsiteX853" fmla="*/ 4554077 w 6614161"/>
              <a:gd name="connsiteY853" fmla="*/ 5868974 h 6227891"/>
              <a:gd name="connsiteX854" fmla="*/ 4554077 w 6614161"/>
              <a:gd name="connsiteY854" fmla="*/ 5818998 h 6227891"/>
              <a:gd name="connsiteX855" fmla="*/ 4548146 w 6614161"/>
              <a:gd name="connsiteY855" fmla="*/ 5837172 h 6227891"/>
              <a:gd name="connsiteX856" fmla="*/ 4536286 w 6614161"/>
              <a:gd name="connsiteY856" fmla="*/ 5828086 h 6227891"/>
              <a:gd name="connsiteX857" fmla="*/ 4518497 w 6614161"/>
              <a:gd name="connsiteY857" fmla="*/ 5814456 h 6227891"/>
              <a:gd name="connsiteX858" fmla="*/ 4512570 w 6614161"/>
              <a:gd name="connsiteY858" fmla="*/ 5809912 h 6227891"/>
              <a:gd name="connsiteX859" fmla="*/ 4506637 w 6614161"/>
              <a:gd name="connsiteY859" fmla="*/ 5818998 h 6227891"/>
              <a:gd name="connsiteX860" fmla="*/ 4500708 w 6614161"/>
              <a:gd name="connsiteY860" fmla="*/ 5828086 h 6227891"/>
              <a:gd name="connsiteX861" fmla="*/ 4494779 w 6614161"/>
              <a:gd name="connsiteY861" fmla="*/ 5841715 h 6227891"/>
              <a:gd name="connsiteX862" fmla="*/ 4471059 w 6614161"/>
              <a:gd name="connsiteY862" fmla="*/ 5855345 h 6227891"/>
              <a:gd name="connsiteX863" fmla="*/ 4435482 w 6614161"/>
              <a:gd name="connsiteY863" fmla="*/ 5873518 h 6227891"/>
              <a:gd name="connsiteX864" fmla="*/ 4435482 w 6614161"/>
              <a:gd name="connsiteY864" fmla="*/ 5900777 h 6227891"/>
              <a:gd name="connsiteX865" fmla="*/ 4399901 w 6614161"/>
              <a:gd name="connsiteY865" fmla="*/ 5928037 h 6227891"/>
              <a:gd name="connsiteX866" fmla="*/ 4393974 w 6614161"/>
              <a:gd name="connsiteY866" fmla="*/ 5937124 h 6227891"/>
              <a:gd name="connsiteX867" fmla="*/ 4405832 w 6614161"/>
              <a:gd name="connsiteY867" fmla="*/ 5968925 h 6227891"/>
              <a:gd name="connsiteX868" fmla="*/ 4441410 w 6614161"/>
              <a:gd name="connsiteY868" fmla="*/ 5978013 h 6227891"/>
              <a:gd name="connsiteX869" fmla="*/ 4447340 w 6614161"/>
              <a:gd name="connsiteY869" fmla="*/ 6005272 h 6227891"/>
              <a:gd name="connsiteX870" fmla="*/ 4399901 w 6614161"/>
              <a:gd name="connsiteY870" fmla="*/ 6000728 h 6227891"/>
              <a:gd name="connsiteX871" fmla="*/ 4340605 w 6614161"/>
              <a:gd name="connsiteY871" fmla="*/ 5955296 h 6227891"/>
              <a:gd name="connsiteX872" fmla="*/ 4334674 w 6614161"/>
              <a:gd name="connsiteY872" fmla="*/ 5941666 h 6227891"/>
              <a:gd name="connsiteX873" fmla="*/ 4334674 w 6614161"/>
              <a:gd name="connsiteY873" fmla="*/ 5937124 h 6227891"/>
              <a:gd name="connsiteX874" fmla="*/ 4322814 w 6614161"/>
              <a:gd name="connsiteY874" fmla="*/ 5932580 h 6227891"/>
              <a:gd name="connsiteX875" fmla="*/ 4310954 w 6614161"/>
              <a:gd name="connsiteY875" fmla="*/ 5932580 h 6227891"/>
              <a:gd name="connsiteX876" fmla="*/ 4305025 w 6614161"/>
              <a:gd name="connsiteY876" fmla="*/ 5946210 h 6227891"/>
              <a:gd name="connsiteX877" fmla="*/ 4275376 w 6614161"/>
              <a:gd name="connsiteY877" fmla="*/ 5982555 h 6227891"/>
              <a:gd name="connsiteX878" fmla="*/ 4233869 w 6614161"/>
              <a:gd name="connsiteY878" fmla="*/ 5968925 h 6227891"/>
              <a:gd name="connsiteX879" fmla="*/ 4162709 w 6614161"/>
              <a:gd name="connsiteY879" fmla="*/ 5991642 h 6227891"/>
              <a:gd name="connsiteX880" fmla="*/ 4115273 w 6614161"/>
              <a:gd name="connsiteY880" fmla="*/ 6018901 h 6227891"/>
              <a:gd name="connsiteX881" fmla="*/ 4079692 w 6614161"/>
              <a:gd name="connsiteY881" fmla="*/ 6032531 h 6227891"/>
              <a:gd name="connsiteX882" fmla="*/ 4061905 w 6614161"/>
              <a:gd name="connsiteY882" fmla="*/ 6023445 h 6227891"/>
              <a:gd name="connsiteX883" fmla="*/ 4044114 w 6614161"/>
              <a:gd name="connsiteY883" fmla="*/ 6023445 h 6227891"/>
              <a:gd name="connsiteX884" fmla="*/ 4044114 w 6614161"/>
              <a:gd name="connsiteY884" fmla="*/ 6037075 h 6227891"/>
              <a:gd name="connsiteX885" fmla="*/ 4055973 w 6614161"/>
              <a:gd name="connsiteY885" fmla="*/ 6064334 h 6227891"/>
              <a:gd name="connsiteX886" fmla="*/ 4026324 w 6614161"/>
              <a:gd name="connsiteY886" fmla="*/ 6077963 h 6227891"/>
              <a:gd name="connsiteX887" fmla="*/ 4008536 w 6614161"/>
              <a:gd name="connsiteY887" fmla="*/ 6105223 h 6227891"/>
              <a:gd name="connsiteX888" fmla="*/ 4014466 w 6614161"/>
              <a:gd name="connsiteY888" fmla="*/ 6164285 h 6227891"/>
              <a:gd name="connsiteX889" fmla="*/ 4008536 w 6614161"/>
              <a:gd name="connsiteY889" fmla="*/ 6177915 h 6227891"/>
              <a:gd name="connsiteX890" fmla="*/ 3978887 w 6614161"/>
              <a:gd name="connsiteY890" fmla="*/ 6100679 h 6227891"/>
              <a:gd name="connsiteX891" fmla="*/ 3961096 w 6614161"/>
              <a:gd name="connsiteY891" fmla="*/ 6037075 h 6227891"/>
              <a:gd name="connsiteX892" fmla="*/ 3943308 w 6614161"/>
              <a:gd name="connsiteY892" fmla="*/ 6023445 h 6227891"/>
              <a:gd name="connsiteX893" fmla="*/ 3919589 w 6614161"/>
              <a:gd name="connsiteY893" fmla="*/ 6027988 h 6227891"/>
              <a:gd name="connsiteX894" fmla="*/ 3913660 w 6614161"/>
              <a:gd name="connsiteY894" fmla="*/ 6041617 h 6227891"/>
              <a:gd name="connsiteX895" fmla="*/ 3824712 w 6614161"/>
              <a:gd name="connsiteY895" fmla="*/ 6064334 h 6227891"/>
              <a:gd name="connsiteX896" fmla="*/ 3836571 w 6614161"/>
              <a:gd name="connsiteY896" fmla="*/ 6050704 h 6227891"/>
              <a:gd name="connsiteX897" fmla="*/ 3806924 w 6614161"/>
              <a:gd name="connsiteY897" fmla="*/ 6050704 h 6227891"/>
              <a:gd name="connsiteX898" fmla="*/ 3712048 w 6614161"/>
              <a:gd name="connsiteY898" fmla="*/ 6073420 h 6227891"/>
              <a:gd name="connsiteX899" fmla="*/ 3694257 w 6614161"/>
              <a:gd name="connsiteY899" fmla="*/ 6091593 h 6227891"/>
              <a:gd name="connsiteX900" fmla="*/ 3700187 w 6614161"/>
              <a:gd name="connsiteY900" fmla="*/ 6118852 h 6227891"/>
              <a:gd name="connsiteX901" fmla="*/ 3717976 w 6614161"/>
              <a:gd name="connsiteY901" fmla="*/ 6127939 h 6227891"/>
              <a:gd name="connsiteX902" fmla="*/ 3723907 w 6614161"/>
              <a:gd name="connsiteY902" fmla="*/ 6123396 h 6227891"/>
              <a:gd name="connsiteX903" fmla="*/ 3729836 w 6614161"/>
              <a:gd name="connsiteY903" fmla="*/ 6123396 h 6227891"/>
              <a:gd name="connsiteX904" fmla="*/ 3712048 w 6614161"/>
              <a:gd name="connsiteY904" fmla="*/ 6141569 h 6227891"/>
              <a:gd name="connsiteX905" fmla="*/ 3676469 w 6614161"/>
              <a:gd name="connsiteY905" fmla="*/ 6150655 h 6227891"/>
              <a:gd name="connsiteX906" fmla="*/ 3652747 w 6614161"/>
              <a:gd name="connsiteY906" fmla="*/ 6150655 h 6227891"/>
              <a:gd name="connsiteX907" fmla="*/ 3605311 w 6614161"/>
              <a:gd name="connsiteY907" fmla="*/ 6118852 h 6227891"/>
              <a:gd name="connsiteX908" fmla="*/ 3581592 w 6614161"/>
              <a:gd name="connsiteY908" fmla="*/ 6114310 h 6227891"/>
              <a:gd name="connsiteX909" fmla="*/ 3587520 w 6614161"/>
              <a:gd name="connsiteY909" fmla="*/ 6091593 h 6227891"/>
              <a:gd name="connsiteX910" fmla="*/ 3569732 w 6614161"/>
              <a:gd name="connsiteY910" fmla="*/ 6082507 h 6227891"/>
              <a:gd name="connsiteX911" fmla="*/ 3557873 w 6614161"/>
              <a:gd name="connsiteY911" fmla="*/ 6077963 h 6227891"/>
              <a:gd name="connsiteX912" fmla="*/ 3546013 w 6614161"/>
              <a:gd name="connsiteY912" fmla="*/ 6050704 h 6227891"/>
              <a:gd name="connsiteX913" fmla="*/ 3551942 w 6614161"/>
              <a:gd name="connsiteY913" fmla="*/ 6032531 h 6227891"/>
              <a:gd name="connsiteX914" fmla="*/ 3557873 w 6614161"/>
              <a:gd name="connsiteY914" fmla="*/ 6041617 h 6227891"/>
              <a:gd name="connsiteX915" fmla="*/ 3575661 w 6614161"/>
              <a:gd name="connsiteY915" fmla="*/ 6064334 h 6227891"/>
              <a:gd name="connsiteX916" fmla="*/ 3611241 w 6614161"/>
              <a:gd name="connsiteY916" fmla="*/ 6068876 h 6227891"/>
              <a:gd name="connsiteX917" fmla="*/ 3646819 w 6614161"/>
              <a:gd name="connsiteY917" fmla="*/ 6059790 h 6227891"/>
              <a:gd name="connsiteX918" fmla="*/ 3634960 w 6614161"/>
              <a:gd name="connsiteY918" fmla="*/ 6032531 h 6227891"/>
              <a:gd name="connsiteX919" fmla="*/ 3629030 w 6614161"/>
              <a:gd name="connsiteY919" fmla="*/ 6009814 h 6227891"/>
              <a:gd name="connsiteX920" fmla="*/ 3587520 w 6614161"/>
              <a:gd name="connsiteY920" fmla="*/ 5973469 h 6227891"/>
              <a:gd name="connsiteX921" fmla="*/ 3528223 w 6614161"/>
              <a:gd name="connsiteY921" fmla="*/ 5959839 h 6227891"/>
              <a:gd name="connsiteX922" fmla="*/ 3522294 w 6614161"/>
              <a:gd name="connsiteY922" fmla="*/ 5964383 h 6227891"/>
              <a:gd name="connsiteX923" fmla="*/ 3462995 w 6614161"/>
              <a:gd name="connsiteY923" fmla="*/ 5996186 h 6227891"/>
              <a:gd name="connsiteX924" fmla="*/ 3415557 w 6614161"/>
              <a:gd name="connsiteY924" fmla="*/ 6009814 h 6227891"/>
              <a:gd name="connsiteX925" fmla="*/ 3427416 w 6614161"/>
              <a:gd name="connsiteY925" fmla="*/ 6041617 h 6227891"/>
              <a:gd name="connsiteX926" fmla="*/ 3403698 w 6614161"/>
              <a:gd name="connsiteY926" fmla="*/ 6032531 h 6227891"/>
              <a:gd name="connsiteX927" fmla="*/ 3391838 w 6614161"/>
              <a:gd name="connsiteY927" fmla="*/ 6041617 h 6227891"/>
              <a:gd name="connsiteX928" fmla="*/ 3368120 w 6614161"/>
              <a:gd name="connsiteY928" fmla="*/ 6055248 h 6227891"/>
              <a:gd name="connsiteX929" fmla="*/ 3338470 w 6614161"/>
              <a:gd name="connsiteY929" fmla="*/ 6050704 h 6227891"/>
              <a:gd name="connsiteX930" fmla="*/ 3350330 w 6614161"/>
              <a:gd name="connsiteY930" fmla="*/ 6046161 h 6227891"/>
              <a:gd name="connsiteX931" fmla="*/ 3374048 w 6614161"/>
              <a:gd name="connsiteY931" fmla="*/ 6027988 h 6227891"/>
              <a:gd name="connsiteX932" fmla="*/ 3379979 w 6614161"/>
              <a:gd name="connsiteY932" fmla="*/ 6018901 h 6227891"/>
              <a:gd name="connsiteX933" fmla="*/ 3385908 w 6614161"/>
              <a:gd name="connsiteY933" fmla="*/ 6000728 h 6227891"/>
              <a:gd name="connsiteX934" fmla="*/ 3350330 w 6614161"/>
              <a:gd name="connsiteY934" fmla="*/ 5964383 h 6227891"/>
              <a:gd name="connsiteX935" fmla="*/ 3338470 w 6614161"/>
              <a:gd name="connsiteY935" fmla="*/ 5955296 h 6227891"/>
              <a:gd name="connsiteX936" fmla="*/ 3302892 w 6614161"/>
              <a:gd name="connsiteY936" fmla="*/ 5946210 h 6227891"/>
              <a:gd name="connsiteX937" fmla="*/ 3279170 w 6614161"/>
              <a:gd name="connsiteY937" fmla="*/ 5959839 h 6227891"/>
              <a:gd name="connsiteX938" fmla="*/ 3225803 w 6614161"/>
              <a:gd name="connsiteY938" fmla="*/ 5973469 h 6227891"/>
              <a:gd name="connsiteX939" fmla="*/ 3202085 w 6614161"/>
              <a:gd name="connsiteY939" fmla="*/ 5955296 h 6227891"/>
              <a:gd name="connsiteX940" fmla="*/ 3012331 w 6614161"/>
              <a:gd name="connsiteY940" fmla="*/ 5959839 h 6227891"/>
              <a:gd name="connsiteX941" fmla="*/ 3000472 w 6614161"/>
              <a:gd name="connsiteY941" fmla="*/ 5973469 h 6227891"/>
              <a:gd name="connsiteX942" fmla="*/ 3000472 w 6614161"/>
              <a:gd name="connsiteY942" fmla="*/ 5982555 h 6227891"/>
              <a:gd name="connsiteX943" fmla="*/ 2994544 w 6614161"/>
              <a:gd name="connsiteY943" fmla="*/ 5978013 h 6227891"/>
              <a:gd name="connsiteX944" fmla="*/ 3000472 w 6614161"/>
              <a:gd name="connsiteY944" fmla="*/ 5968925 h 6227891"/>
              <a:gd name="connsiteX945" fmla="*/ 3000472 w 6614161"/>
              <a:gd name="connsiteY945" fmla="*/ 5964383 h 6227891"/>
              <a:gd name="connsiteX946" fmla="*/ 2923385 w 6614161"/>
              <a:gd name="connsiteY946" fmla="*/ 5964383 h 6227891"/>
              <a:gd name="connsiteX947" fmla="*/ 2870016 w 6614161"/>
              <a:gd name="connsiteY947" fmla="*/ 5973469 h 6227891"/>
              <a:gd name="connsiteX948" fmla="*/ 2816648 w 6614161"/>
              <a:gd name="connsiteY948" fmla="*/ 5987099 h 6227891"/>
              <a:gd name="connsiteX949" fmla="*/ 2787000 w 6614161"/>
              <a:gd name="connsiteY949" fmla="*/ 5987099 h 6227891"/>
              <a:gd name="connsiteX950" fmla="*/ 2781072 w 6614161"/>
              <a:gd name="connsiteY950" fmla="*/ 5991642 h 6227891"/>
              <a:gd name="connsiteX951" fmla="*/ 2787000 w 6614161"/>
              <a:gd name="connsiteY951" fmla="*/ 6000728 h 6227891"/>
              <a:gd name="connsiteX952" fmla="*/ 2804790 w 6614161"/>
              <a:gd name="connsiteY952" fmla="*/ 6009814 h 6227891"/>
              <a:gd name="connsiteX953" fmla="*/ 2822578 w 6614161"/>
              <a:gd name="connsiteY953" fmla="*/ 6018901 h 6227891"/>
              <a:gd name="connsiteX954" fmla="*/ 2834438 w 6614161"/>
              <a:gd name="connsiteY954" fmla="*/ 5996186 h 6227891"/>
              <a:gd name="connsiteX955" fmla="*/ 2840367 w 6614161"/>
              <a:gd name="connsiteY955" fmla="*/ 5987099 h 6227891"/>
              <a:gd name="connsiteX956" fmla="*/ 2846298 w 6614161"/>
              <a:gd name="connsiteY956" fmla="*/ 5991642 h 6227891"/>
              <a:gd name="connsiteX957" fmla="*/ 2858158 w 6614161"/>
              <a:gd name="connsiteY957" fmla="*/ 5996186 h 6227891"/>
              <a:gd name="connsiteX958" fmla="*/ 2852226 w 6614161"/>
              <a:gd name="connsiteY958" fmla="*/ 6009814 h 6227891"/>
              <a:gd name="connsiteX959" fmla="*/ 2858158 w 6614161"/>
              <a:gd name="connsiteY959" fmla="*/ 6014358 h 6227891"/>
              <a:gd name="connsiteX960" fmla="*/ 2881876 w 6614161"/>
              <a:gd name="connsiteY960" fmla="*/ 6014358 h 6227891"/>
              <a:gd name="connsiteX961" fmla="*/ 2893736 w 6614161"/>
              <a:gd name="connsiteY961" fmla="*/ 6005272 h 6227891"/>
              <a:gd name="connsiteX962" fmla="*/ 2899666 w 6614161"/>
              <a:gd name="connsiteY962" fmla="*/ 5996186 h 6227891"/>
              <a:gd name="connsiteX963" fmla="*/ 2911526 w 6614161"/>
              <a:gd name="connsiteY963" fmla="*/ 6005272 h 6227891"/>
              <a:gd name="connsiteX964" fmla="*/ 2929315 w 6614161"/>
              <a:gd name="connsiteY964" fmla="*/ 5996186 h 6227891"/>
              <a:gd name="connsiteX965" fmla="*/ 2953034 w 6614161"/>
              <a:gd name="connsiteY965" fmla="*/ 5987099 h 6227891"/>
              <a:gd name="connsiteX966" fmla="*/ 2964894 w 6614161"/>
              <a:gd name="connsiteY966" fmla="*/ 5996186 h 6227891"/>
              <a:gd name="connsiteX967" fmla="*/ 2970823 w 6614161"/>
              <a:gd name="connsiteY967" fmla="*/ 6009814 h 6227891"/>
              <a:gd name="connsiteX968" fmla="*/ 2958963 w 6614161"/>
              <a:gd name="connsiteY968" fmla="*/ 6018901 h 6227891"/>
              <a:gd name="connsiteX969" fmla="*/ 2929315 w 6614161"/>
              <a:gd name="connsiteY969" fmla="*/ 6027988 h 6227891"/>
              <a:gd name="connsiteX970" fmla="*/ 2899666 w 6614161"/>
              <a:gd name="connsiteY970" fmla="*/ 6046161 h 6227891"/>
              <a:gd name="connsiteX971" fmla="*/ 2887807 w 6614161"/>
              <a:gd name="connsiteY971" fmla="*/ 6046161 h 6227891"/>
              <a:gd name="connsiteX972" fmla="*/ 2840367 w 6614161"/>
              <a:gd name="connsiteY972" fmla="*/ 6041617 h 6227891"/>
              <a:gd name="connsiteX973" fmla="*/ 2792931 w 6614161"/>
              <a:gd name="connsiteY973" fmla="*/ 6027988 h 6227891"/>
              <a:gd name="connsiteX974" fmla="*/ 2739563 w 6614161"/>
              <a:gd name="connsiteY974" fmla="*/ 6014358 h 6227891"/>
              <a:gd name="connsiteX975" fmla="*/ 2721772 w 6614161"/>
              <a:gd name="connsiteY975" fmla="*/ 6014358 h 6227891"/>
              <a:gd name="connsiteX976" fmla="*/ 2662473 w 6614161"/>
              <a:gd name="connsiteY976" fmla="*/ 5996186 h 6227891"/>
              <a:gd name="connsiteX977" fmla="*/ 2650616 w 6614161"/>
              <a:gd name="connsiteY977" fmla="*/ 5996186 h 6227891"/>
              <a:gd name="connsiteX978" fmla="*/ 2603177 w 6614161"/>
              <a:gd name="connsiteY978" fmla="*/ 6009814 h 6227891"/>
              <a:gd name="connsiteX979" fmla="*/ 2591316 w 6614161"/>
              <a:gd name="connsiteY979" fmla="*/ 6018901 h 6227891"/>
              <a:gd name="connsiteX980" fmla="*/ 2549809 w 6614161"/>
              <a:gd name="connsiteY980" fmla="*/ 6018901 h 6227891"/>
              <a:gd name="connsiteX981" fmla="*/ 2431213 w 6614161"/>
              <a:gd name="connsiteY981" fmla="*/ 6050704 h 6227891"/>
              <a:gd name="connsiteX982" fmla="*/ 2253318 w 6614161"/>
              <a:gd name="connsiteY982" fmla="*/ 6091593 h 6227891"/>
              <a:gd name="connsiteX983" fmla="*/ 2211810 w 6614161"/>
              <a:gd name="connsiteY983" fmla="*/ 6091593 h 6227891"/>
              <a:gd name="connsiteX984" fmla="*/ 2152513 w 6614161"/>
              <a:gd name="connsiteY984" fmla="*/ 6109766 h 6227891"/>
              <a:gd name="connsiteX985" fmla="*/ 2134723 w 6614161"/>
              <a:gd name="connsiteY985" fmla="*/ 6114310 h 6227891"/>
              <a:gd name="connsiteX986" fmla="*/ 1992410 w 6614161"/>
              <a:gd name="connsiteY986" fmla="*/ 6137026 h 6227891"/>
              <a:gd name="connsiteX987" fmla="*/ 1921251 w 6614161"/>
              <a:gd name="connsiteY987" fmla="*/ 6150655 h 6227891"/>
              <a:gd name="connsiteX988" fmla="*/ 1814516 w 6614161"/>
              <a:gd name="connsiteY988" fmla="*/ 6177915 h 6227891"/>
              <a:gd name="connsiteX989" fmla="*/ 1761147 w 6614161"/>
              <a:gd name="connsiteY989" fmla="*/ 6200631 h 6227891"/>
              <a:gd name="connsiteX990" fmla="*/ 1701849 w 6614161"/>
              <a:gd name="connsiteY990" fmla="*/ 6227891 h 6227891"/>
              <a:gd name="connsiteX991" fmla="*/ 1636622 w 6614161"/>
              <a:gd name="connsiteY991" fmla="*/ 6091593 h 6227891"/>
              <a:gd name="connsiteX992" fmla="*/ 1624761 w 6614161"/>
              <a:gd name="connsiteY992" fmla="*/ 6055248 h 6227891"/>
              <a:gd name="connsiteX993" fmla="*/ 1624761 w 6614161"/>
              <a:gd name="connsiteY993" fmla="*/ 5978013 h 6227891"/>
              <a:gd name="connsiteX994" fmla="*/ 1606971 w 6614161"/>
              <a:gd name="connsiteY994" fmla="*/ 5837172 h 6227891"/>
              <a:gd name="connsiteX995" fmla="*/ 1624761 w 6614161"/>
              <a:gd name="connsiteY995" fmla="*/ 5805369 h 6227891"/>
              <a:gd name="connsiteX996" fmla="*/ 1624761 w 6614161"/>
              <a:gd name="connsiteY996" fmla="*/ 5882604 h 6227891"/>
              <a:gd name="connsiteX997" fmla="*/ 1642551 w 6614161"/>
              <a:gd name="connsiteY997" fmla="*/ 5887147 h 6227891"/>
              <a:gd name="connsiteX998" fmla="*/ 1731498 w 6614161"/>
              <a:gd name="connsiteY998" fmla="*/ 5887147 h 6227891"/>
              <a:gd name="connsiteX999" fmla="*/ 1820446 w 6614161"/>
              <a:gd name="connsiteY999" fmla="*/ 5882604 h 6227891"/>
              <a:gd name="connsiteX1000" fmla="*/ 1944971 w 6614161"/>
              <a:gd name="connsiteY1000" fmla="*/ 5828086 h 6227891"/>
              <a:gd name="connsiteX1001" fmla="*/ 2016127 w 6614161"/>
              <a:gd name="connsiteY1001" fmla="*/ 5791739 h 6227891"/>
              <a:gd name="connsiteX1002" fmla="*/ 2057637 w 6614161"/>
              <a:gd name="connsiteY1002" fmla="*/ 5732677 h 6227891"/>
              <a:gd name="connsiteX1003" fmla="*/ 2063565 w 6614161"/>
              <a:gd name="connsiteY1003" fmla="*/ 5723591 h 6227891"/>
              <a:gd name="connsiteX1004" fmla="*/ 2069496 w 6614161"/>
              <a:gd name="connsiteY1004" fmla="*/ 5628182 h 6227891"/>
              <a:gd name="connsiteX1005" fmla="*/ 2045777 w 6614161"/>
              <a:gd name="connsiteY1005" fmla="*/ 5614553 h 6227891"/>
              <a:gd name="connsiteX1006" fmla="*/ 2033916 w 6614161"/>
              <a:gd name="connsiteY1006" fmla="*/ 5637270 h 6227891"/>
              <a:gd name="connsiteX1007" fmla="*/ 1986479 w 6614161"/>
              <a:gd name="connsiteY1007" fmla="*/ 5637270 h 6227891"/>
              <a:gd name="connsiteX1008" fmla="*/ 1992410 w 6614161"/>
              <a:gd name="connsiteY1008" fmla="*/ 5614553 h 6227891"/>
              <a:gd name="connsiteX1009" fmla="*/ 2010199 w 6614161"/>
              <a:gd name="connsiteY1009" fmla="*/ 5614553 h 6227891"/>
              <a:gd name="connsiteX1010" fmla="*/ 2033916 w 6614161"/>
              <a:gd name="connsiteY1010" fmla="*/ 5614553 h 6227891"/>
              <a:gd name="connsiteX1011" fmla="*/ 2039847 w 6614161"/>
              <a:gd name="connsiteY1011" fmla="*/ 5610010 h 6227891"/>
              <a:gd name="connsiteX1012" fmla="*/ 2039847 w 6614161"/>
              <a:gd name="connsiteY1012" fmla="*/ 5596380 h 6227891"/>
              <a:gd name="connsiteX1013" fmla="*/ 2033916 w 6614161"/>
              <a:gd name="connsiteY1013" fmla="*/ 5587294 h 6227891"/>
              <a:gd name="connsiteX1014" fmla="*/ 1992410 w 6614161"/>
              <a:gd name="connsiteY1014" fmla="*/ 5578207 h 6227891"/>
              <a:gd name="connsiteX1015" fmla="*/ 1980548 w 6614161"/>
              <a:gd name="connsiteY1015" fmla="*/ 5573663 h 6227891"/>
              <a:gd name="connsiteX1016" fmla="*/ 1974620 w 6614161"/>
              <a:gd name="connsiteY1016" fmla="*/ 5560034 h 6227891"/>
              <a:gd name="connsiteX1017" fmla="*/ 1986479 w 6614161"/>
              <a:gd name="connsiteY1017" fmla="*/ 5541860 h 6227891"/>
              <a:gd name="connsiteX1018" fmla="*/ 2004270 w 6614161"/>
              <a:gd name="connsiteY1018" fmla="*/ 5541860 h 6227891"/>
              <a:gd name="connsiteX1019" fmla="*/ 2010199 w 6614161"/>
              <a:gd name="connsiteY1019" fmla="*/ 5555491 h 6227891"/>
              <a:gd name="connsiteX1020" fmla="*/ 2022058 w 6614161"/>
              <a:gd name="connsiteY1020" fmla="*/ 5546404 h 6227891"/>
              <a:gd name="connsiteX1021" fmla="*/ 2027988 w 6614161"/>
              <a:gd name="connsiteY1021" fmla="*/ 5510058 h 6227891"/>
              <a:gd name="connsiteX1022" fmla="*/ 2010199 w 6614161"/>
              <a:gd name="connsiteY1022" fmla="*/ 5496429 h 6227891"/>
              <a:gd name="connsiteX1023" fmla="*/ 1998337 w 6614161"/>
              <a:gd name="connsiteY1023" fmla="*/ 5500972 h 6227891"/>
              <a:gd name="connsiteX1024" fmla="*/ 1992410 w 6614161"/>
              <a:gd name="connsiteY1024" fmla="*/ 5500972 h 6227891"/>
              <a:gd name="connsiteX1025" fmla="*/ 1992410 w 6614161"/>
              <a:gd name="connsiteY1025" fmla="*/ 5487342 h 6227891"/>
              <a:gd name="connsiteX1026" fmla="*/ 1998337 w 6614161"/>
              <a:gd name="connsiteY1026" fmla="*/ 5487342 h 6227891"/>
              <a:gd name="connsiteX1027" fmla="*/ 2004270 w 6614161"/>
              <a:gd name="connsiteY1027" fmla="*/ 5487342 h 6227891"/>
              <a:gd name="connsiteX1028" fmla="*/ 1986479 w 6614161"/>
              <a:gd name="connsiteY1028" fmla="*/ 5478256 h 6227891"/>
              <a:gd name="connsiteX1029" fmla="*/ 1980548 w 6614161"/>
              <a:gd name="connsiteY1029" fmla="*/ 5482798 h 6227891"/>
              <a:gd name="connsiteX1030" fmla="*/ 1974620 w 6614161"/>
              <a:gd name="connsiteY1030" fmla="*/ 5478256 h 6227891"/>
              <a:gd name="connsiteX1031" fmla="*/ 1950900 w 6614161"/>
              <a:gd name="connsiteY1031" fmla="*/ 5464626 h 6227891"/>
              <a:gd name="connsiteX1032" fmla="*/ 1944971 w 6614161"/>
              <a:gd name="connsiteY1032" fmla="*/ 5460083 h 6227891"/>
              <a:gd name="connsiteX1033" fmla="*/ 1962759 w 6614161"/>
              <a:gd name="connsiteY1033" fmla="*/ 5450996 h 6227891"/>
              <a:gd name="connsiteX1034" fmla="*/ 1968689 w 6614161"/>
              <a:gd name="connsiteY1034" fmla="*/ 5450996 h 6227891"/>
              <a:gd name="connsiteX1035" fmla="*/ 1968689 w 6614161"/>
              <a:gd name="connsiteY1035" fmla="*/ 5432823 h 6227891"/>
              <a:gd name="connsiteX1036" fmla="*/ 1944971 w 6614161"/>
              <a:gd name="connsiteY1036" fmla="*/ 5428280 h 6227891"/>
              <a:gd name="connsiteX1037" fmla="*/ 1927181 w 6614161"/>
              <a:gd name="connsiteY1037" fmla="*/ 5428280 h 6227891"/>
              <a:gd name="connsiteX1038" fmla="*/ 1944971 w 6614161"/>
              <a:gd name="connsiteY1038" fmla="*/ 5423736 h 6227891"/>
              <a:gd name="connsiteX1039" fmla="*/ 1944971 w 6614161"/>
              <a:gd name="connsiteY1039" fmla="*/ 5410107 h 6227891"/>
              <a:gd name="connsiteX1040" fmla="*/ 1885675 w 6614161"/>
              <a:gd name="connsiteY1040" fmla="*/ 5414650 h 6227891"/>
              <a:gd name="connsiteX1041" fmla="*/ 1873813 w 6614161"/>
              <a:gd name="connsiteY1041" fmla="*/ 5410107 h 6227891"/>
              <a:gd name="connsiteX1042" fmla="*/ 1861952 w 6614161"/>
              <a:gd name="connsiteY1042" fmla="*/ 5401021 h 6227891"/>
              <a:gd name="connsiteX1043" fmla="*/ 1861952 w 6614161"/>
              <a:gd name="connsiteY1043" fmla="*/ 5387391 h 6227891"/>
              <a:gd name="connsiteX1044" fmla="*/ 1861952 w 6614161"/>
              <a:gd name="connsiteY1044" fmla="*/ 5378305 h 6227891"/>
              <a:gd name="connsiteX1045" fmla="*/ 1891602 w 6614161"/>
              <a:gd name="connsiteY1045" fmla="*/ 5373761 h 6227891"/>
              <a:gd name="connsiteX1046" fmla="*/ 1915322 w 6614161"/>
              <a:gd name="connsiteY1046" fmla="*/ 5391934 h 6227891"/>
              <a:gd name="connsiteX1047" fmla="*/ 1921251 w 6614161"/>
              <a:gd name="connsiteY1047" fmla="*/ 5387391 h 6227891"/>
              <a:gd name="connsiteX1048" fmla="*/ 1939043 w 6614161"/>
              <a:gd name="connsiteY1048" fmla="*/ 5382847 h 6227891"/>
              <a:gd name="connsiteX1049" fmla="*/ 1944971 w 6614161"/>
              <a:gd name="connsiteY1049" fmla="*/ 5382847 h 6227891"/>
              <a:gd name="connsiteX1050" fmla="*/ 1980548 w 6614161"/>
              <a:gd name="connsiteY1050" fmla="*/ 5373761 h 6227891"/>
              <a:gd name="connsiteX1051" fmla="*/ 1980548 w 6614161"/>
              <a:gd name="connsiteY1051" fmla="*/ 5360131 h 6227891"/>
              <a:gd name="connsiteX1052" fmla="*/ 1939043 w 6614161"/>
              <a:gd name="connsiteY1052" fmla="*/ 5364674 h 6227891"/>
              <a:gd name="connsiteX1053" fmla="*/ 1915322 w 6614161"/>
              <a:gd name="connsiteY1053" fmla="*/ 5360131 h 6227891"/>
              <a:gd name="connsiteX1054" fmla="*/ 1885675 w 6614161"/>
              <a:gd name="connsiteY1054" fmla="*/ 5360131 h 6227891"/>
              <a:gd name="connsiteX1055" fmla="*/ 1856024 w 6614161"/>
              <a:gd name="connsiteY1055" fmla="*/ 5360131 h 6227891"/>
              <a:gd name="connsiteX1056" fmla="*/ 1838234 w 6614161"/>
              <a:gd name="connsiteY1056" fmla="*/ 5351045 h 6227891"/>
              <a:gd name="connsiteX1057" fmla="*/ 1832305 w 6614161"/>
              <a:gd name="connsiteY1057" fmla="*/ 5341959 h 6227891"/>
              <a:gd name="connsiteX1058" fmla="*/ 1850094 w 6614161"/>
              <a:gd name="connsiteY1058" fmla="*/ 5341959 h 6227891"/>
              <a:gd name="connsiteX1059" fmla="*/ 1802657 w 6614161"/>
              <a:gd name="connsiteY1059" fmla="*/ 5328329 h 6227891"/>
              <a:gd name="connsiteX1060" fmla="*/ 1784866 w 6614161"/>
              <a:gd name="connsiteY1060" fmla="*/ 5323785 h 6227891"/>
              <a:gd name="connsiteX1061" fmla="*/ 1802657 w 6614161"/>
              <a:gd name="connsiteY1061" fmla="*/ 5323785 h 6227891"/>
              <a:gd name="connsiteX1062" fmla="*/ 1814516 w 6614161"/>
              <a:gd name="connsiteY1062" fmla="*/ 5314699 h 6227891"/>
              <a:gd name="connsiteX1063" fmla="*/ 1814516 w 6614161"/>
              <a:gd name="connsiteY1063" fmla="*/ 5305612 h 6227891"/>
              <a:gd name="connsiteX1064" fmla="*/ 1707778 w 6614161"/>
              <a:gd name="connsiteY1064" fmla="*/ 5291983 h 6227891"/>
              <a:gd name="connsiteX1065" fmla="*/ 1654411 w 6614161"/>
              <a:gd name="connsiteY1065" fmla="*/ 5291983 h 6227891"/>
              <a:gd name="connsiteX1066" fmla="*/ 1666270 w 6614161"/>
              <a:gd name="connsiteY1066" fmla="*/ 5287440 h 6227891"/>
              <a:gd name="connsiteX1067" fmla="*/ 1695919 w 6614161"/>
              <a:gd name="connsiteY1067" fmla="*/ 5287440 h 6227891"/>
              <a:gd name="connsiteX1068" fmla="*/ 1701849 w 6614161"/>
              <a:gd name="connsiteY1068" fmla="*/ 5287440 h 6227891"/>
              <a:gd name="connsiteX1069" fmla="*/ 1689990 w 6614161"/>
              <a:gd name="connsiteY1069" fmla="*/ 5282897 h 6227891"/>
              <a:gd name="connsiteX1070" fmla="*/ 1678128 w 6614161"/>
              <a:gd name="connsiteY1070" fmla="*/ 5273809 h 6227891"/>
              <a:gd name="connsiteX1071" fmla="*/ 1666270 w 6614161"/>
              <a:gd name="connsiteY1071" fmla="*/ 5278353 h 6227891"/>
              <a:gd name="connsiteX1072" fmla="*/ 1660340 w 6614161"/>
              <a:gd name="connsiteY1072" fmla="*/ 5269266 h 6227891"/>
              <a:gd name="connsiteX1073" fmla="*/ 1678128 w 6614161"/>
              <a:gd name="connsiteY1073" fmla="*/ 5269266 h 6227891"/>
              <a:gd name="connsiteX1074" fmla="*/ 1707778 w 6614161"/>
              <a:gd name="connsiteY1074" fmla="*/ 5264723 h 6227891"/>
              <a:gd name="connsiteX1075" fmla="*/ 1719638 w 6614161"/>
              <a:gd name="connsiteY1075" fmla="*/ 5273809 h 6227891"/>
              <a:gd name="connsiteX1076" fmla="*/ 1773007 w 6614161"/>
              <a:gd name="connsiteY1076" fmla="*/ 5269266 h 6227891"/>
              <a:gd name="connsiteX1077" fmla="*/ 1731498 w 6614161"/>
              <a:gd name="connsiteY1077" fmla="*/ 5264723 h 6227891"/>
              <a:gd name="connsiteX1078" fmla="*/ 1684061 w 6614161"/>
              <a:gd name="connsiteY1078" fmla="*/ 5255637 h 6227891"/>
              <a:gd name="connsiteX1079" fmla="*/ 1654411 w 6614161"/>
              <a:gd name="connsiteY1079" fmla="*/ 5260180 h 6227891"/>
              <a:gd name="connsiteX1080" fmla="*/ 1624761 w 6614161"/>
              <a:gd name="connsiteY1080" fmla="*/ 5255637 h 6227891"/>
              <a:gd name="connsiteX1081" fmla="*/ 1618835 w 6614161"/>
              <a:gd name="connsiteY1081" fmla="*/ 5251093 h 6227891"/>
              <a:gd name="connsiteX1082" fmla="*/ 1666270 w 6614161"/>
              <a:gd name="connsiteY1082" fmla="*/ 5251093 h 6227891"/>
              <a:gd name="connsiteX1083" fmla="*/ 1684061 w 6614161"/>
              <a:gd name="connsiteY1083" fmla="*/ 5251093 h 6227891"/>
              <a:gd name="connsiteX1084" fmla="*/ 1767077 w 6614161"/>
              <a:gd name="connsiteY1084" fmla="*/ 5255637 h 6227891"/>
              <a:gd name="connsiteX1085" fmla="*/ 1767077 w 6614161"/>
              <a:gd name="connsiteY1085" fmla="*/ 5246550 h 6227891"/>
              <a:gd name="connsiteX1086" fmla="*/ 1767077 w 6614161"/>
              <a:gd name="connsiteY1086" fmla="*/ 5232921 h 6227891"/>
              <a:gd name="connsiteX1087" fmla="*/ 1773007 w 6614161"/>
              <a:gd name="connsiteY1087" fmla="*/ 5232921 h 6227891"/>
              <a:gd name="connsiteX1088" fmla="*/ 1731498 w 6614161"/>
              <a:gd name="connsiteY1088" fmla="*/ 5219290 h 6227891"/>
              <a:gd name="connsiteX1089" fmla="*/ 1707778 w 6614161"/>
              <a:gd name="connsiteY1089" fmla="*/ 5223834 h 6227891"/>
              <a:gd name="connsiteX1090" fmla="*/ 1636622 w 6614161"/>
              <a:gd name="connsiteY1090" fmla="*/ 5210204 h 6227891"/>
              <a:gd name="connsiteX1091" fmla="*/ 1725570 w 6614161"/>
              <a:gd name="connsiteY1091" fmla="*/ 5214747 h 6227891"/>
              <a:gd name="connsiteX1092" fmla="*/ 1784866 w 6614161"/>
              <a:gd name="connsiteY1092" fmla="*/ 5192031 h 6227891"/>
              <a:gd name="connsiteX1093" fmla="*/ 1750029 w 6614161"/>
              <a:gd name="connsiteY1093" fmla="*/ 5184648 h 6227891"/>
              <a:gd name="connsiteX1094" fmla="*/ 1734187 w 6614161"/>
              <a:gd name="connsiteY1094" fmla="*/ 5179024 h 6227891"/>
              <a:gd name="connsiteX1095" fmla="*/ 1734187 w 6614161"/>
              <a:gd name="connsiteY1095" fmla="*/ 5180116 h 6227891"/>
              <a:gd name="connsiteX1096" fmla="*/ 1734187 w 6614161"/>
              <a:gd name="connsiteY1096" fmla="*/ 5180971 h 6227891"/>
              <a:gd name="connsiteX1097" fmla="*/ 1716164 w 6614161"/>
              <a:gd name="connsiteY1097" fmla="*/ 5180971 h 6227891"/>
              <a:gd name="connsiteX1098" fmla="*/ 1716164 w 6614161"/>
              <a:gd name="connsiteY1098" fmla="*/ 5174980 h 6227891"/>
              <a:gd name="connsiteX1099" fmla="*/ 1716164 w 6614161"/>
              <a:gd name="connsiteY1099" fmla="*/ 5174826 h 6227891"/>
              <a:gd name="connsiteX1100" fmla="*/ 1711485 w 6614161"/>
              <a:gd name="connsiteY1100" fmla="*/ 5176130 h 6227891"/>
              <a:gd name="connsiteX1101" fmla="*/ 1707778 w 6614161"/>
              <a:gd name="connsiteY1101" fmla="*/ 5178401 h 6227891"/>
              <a:gd name="connsiteX1102" fmla="*/ 1713708 w 6614161"/>
              <a:gd name="connsiteY1102" fmla="*/ 5178401 h 6227891"/>
              <a:gd name="connsiteX1103" fmla="*/ 1701849 w 6614161"/>
              <a:gd name="connsiteY1103" fmla="*/ 5178401 h 6227891"/>
              <a:gd name="connsiteX1104" fmla="*/ 1678128 w 6614161"/>
              <a:gd name="connsiteY1104" fmla="*/ 5182945 h 6227891"/>
              <a:gd name="connsiteX1105" fmla="*/ 1666270 w 6614161"/>
              <a:gd name="connsiteY1105" fmla="*/ 5169315 h 6227891"/>
              <a:gd name="connsiteX1106" fmla="*/ 1654411 w 6614161"/>
              <a:gd name="connsiteY1106" fmla="*/ 5160228 h 6227891"/>
              <a:gd name="connsiteX1107" fmla="*/ 1648481 w 6614161"/>
              <a:gd name="connsiteY1107" fmla="*/ 5164772 h 6227891"/>
              <a:gd name="connsiteX1108" fmla="*/ 1636622 w 6614161"/>
              <a:gd name="connsiteY1108" fmla="*/ 5160228 h 6227891"/>
              <a:gd name="connsiteX1109" fmla="*/ 1624761 w 6614161"/>
              <a:gd name="connsiteY1109" fmla="*/ 5160228 h 6227891"/>
              <a:gd name="connsiteX1110" fmla="*/ 1624761 w 6614161"/>
              <a:gd name="connsiteY1110" fmla="*/ 5155685 h 6227891"/>
              <a:gd name="connsiteX1111" fmla="*/ 1583255 w 6614161"/>
              <a:gd name="connsiteY1111" fmla="*/ 5160228 h 6227891"/>
              <a:gd name="connsiteX1112" fmla="*/ 1577324 w 6614161"/>
              <a:gd name="connsiteY1112" fmla="*/ 5155685 h 6227891"/>
              <a:gd name="connsiteX1113" fmla="*/ 1553605 w 6614161"/>
              <a:gd name="connsiteY1113" fmla="*/ 5155685 h 6227891"/>
              <a:gd name="connsiteX1114" fmla="*/ 1553605 w 6614161"/>
              <a:gd name="connsiteY1114" fmla="*/ 5142056 h 6227891"/>
              <a:gd name="connsiteX1115" fmla="*/ 1553605 w 6614161"/>
              <a:gd name="connsiteY1115" fmla="*/ 5137513 h 6227891"/>
              <a:gd name="connsiteX1116" fmla="*/ 1553605 w 6614161"/>
              <a:gd name="connsiteY1116" fmla="*/ 5132969 h 6227891"/>
              <a:gd name="connsiteX1117" fmla="*/ 1541745 w 6614161"/>
              <a:gd name="connsiteY1117" fmla="*/ 5128426 h 6227891"/>
              <a:gd name="connsiteX1118" fmla="*/ 1512097 w 6614161"/>
              <a:gd name="connsiteY1118" fmla="*/ 5123883 h 6227891"/>
              <a:gd name="connsiteX1119" fmla="*/ 1518025 w 6614161"/>
              <a:gd name="connsiteY1119" fmla="*/ 5114797 h 6227891"/>
              <a:gd name="connsiteX1120" fmla="*/ 1541745 w 6614161"/>
              <a:gd name="connsiteY1120" fmla="*/ 5119339 h 6227891"/>
              <a:gd name="connsiteX1121" fmla="*/ 1577324 w 6614161"/>
              <a:gd name="connsiteY1121" fmla="*/ 5132969 h 6227891"/>
              <a:gd name="connsiteX1122" fmla="*/ 1577324 w 6614161"/>
              <a:gd name="connsiteY1122" fmla="*/ 5137513 h 6227891"/>
              <a:gd name="connsiteX1123" fmla="*/ 1595112 w 6614161"/>
              <a:gd name="connsiteY1123" fmla="*/ 5132969 h 6227891"/>
              <a:gd name="connsiteX1124" fmla="*/ 1601043 w 6614161"/>
              <a:gd name="connsiteY1124" fmla="*/ 5132969 h 6227891"/>
              <a:gd name="connsiteX1125" fmla="*/ 1624761 w 6614161"/>
              <a:gd name="connsiteY1125" fmla="*/ 5123883 h 6227891"/>
              <a:gd name="connsiteX1126" fmla="*/ 1577324 w 6614161"/>
              <a:gd name="connsiteY1126" fmla="*/ 5123883 h 6227891"/>
              <a:gd name="connsiteX1127" fmla="*/ 1618835 w 6614161"/>
              <a:gd name="connsiteY1127" fmla="*/ 5114797 h 6227891"/>
              <a:gd name="connsiteX1128" fmla="*/ 1624761 w 6614161"/>
              <a:gd name="connsiteY1128" fmla="*/ 5110253 h 6227891"/>
              <a:gd name="connsiteX1129" fmla="*/ 1601043 w 6614161"/>
              <a:gd name="connsiteY1129" fmla="*/ 5105710 h 6227891"/>
              <a:gd name="connsiteX1130" fmla="*/ 1595112 w 6614161"/>
              <a:gd name="connsiteY1130" fmla="*/ 5105710 h 6227891"/>
              <a:gd name="connsiteX1131" fmla="*/ 1583255 w 6614161"/>
              <a:gd name="connsiteY1131" fmla="*/ 5105710 h 6227891"/>
              <a:gd name="connsiteX1132" fmla="*/ 1577324 w 6614161"/>
              <a:gd name="connsiteY1132" fmla="*/ 5105710 h 6227891"/>
              <a:gd name="connsiteX1133" fmla="*/ 1565465 w 6614161"/>
              <a:gd name="connsiteY1133" fmla="*/ 5110253 h 6227891"/>
              <a:gd name="connsiteX1134" fmla="*/ 1559534 w 6614161"/>
              <a:gd name="connsiteY1134" fmla="*/ 5114797 h 6227891"/>
              <a:gd name="connsiteX1135" fmla="*/ 1541745 w 6614161"/>
              <a:gd name="connsiteY1135" fmla="*/ 5114797 h 6227891"/>
              <a:gd name="connsiteX1136" fmla="*/ 1506165 w 6614161"/>
              <a:gd name="connsiteY1136" fmla="*/ 5092080 h 6227891"/>
              <a:gd name="connsiteX1137" fmla="*/ 1506165 w 6614161"/>
              <a:gd name="connsiteY1137" fmla="*/ 5096623 h 6227891"/>
              <a:gd name="connsiteX1138" fmla="*/ 1518025 w 6614161"/>
              <a:gd name="connsiteY1138" fmla="*/ 5101166 h 6227891"/>
              <a:gd name="connsiteX1139" fmla="*/ 1518025 w 6614161"/>
              <a:gd name="connsiteY1139" fmla="*/ 5105710 h 6227891"/>
              <a:gd name="connsiteX1140" fmla="*/ 1458728 w 6614161"/>
              <a:gd name="connsiteY1140" fmla="*/ 5114797 h 6227891"/>
              <a:gd name="connsiteX1141" fmla="*/ 1458728 w 6614161"/>
              <a:gd name="connsiteY1141" fmla="*/ 5105710 h 6227891"/>
              <a:gd name="connsiteX1142" fmla="*/ 1470587 w 6614161"/>
              <a:gd name="connsiteY1142" fmla="*/ 5105710 h 6227891"/>
              <a:gd name="connsiteX1143" fmla="*/ 1476517 w 6614161"/>
              <a:gd name="connsiteY1143" fmla="*/ 5082994 h 6227891"/>
              <a:gd name="connsiteX1144" fmla="*/ 1494306 w 6614161"/>
              <a:gd name="connsiteY1144" fmla="*/ 5073907 h 6227891"/>
              <a:gd name="connsiteX1145" fmla="*/ 1529887 w 6614161"/>
              <a:gd name="connsiteY1145" fmla="*/ 5069363 h 6227891"/>
              <a:gd name="connsiteX1146" fmla="*/ 1547675 w 6614161"/>
              <a:gd name="connsiteY1146" fmla="*/ 5069363 h 6227891"/>
              <a:gd name="connsiteX1147" fmla="*/ 1559534 w 6614161"/>
              <a:gd name="connsiteY1147" fmla="*/ 5069363 h 6227891"/>
              <a:gd name="connsiteX1148" fmla="*/ 1565465 w 6614161"/>
              <a:gd name="connsiteY1148" fmla="*/ 5064821 h 6227891"/>
              <a:gd name="connsiteX1149" fmla="*/ 1624761 w 6614161"/>
              <a:gd name="connsiteY1149" fmla="*/ 5060277 h 6227891"/>
              <a:gd name="connsiteX1150" fmla="*/ 1624761 w 6614161"/>
              <a:gd name="connsiteY1150" fmla="*/ 5055735 h 6227891"/>
              <a:gd name="connsiteX1151" fmla="*/ 1618835 w 6614161"/>
              <a:gd name="connsiteY1151" fmla="*/ 5051191 h 6227891"/>
              <a:gd name="connsiteX1152" fmla="*/ 1595112 w 6614161"/>
              <a:gd name="connsiteY1152" fmla="*/ 5046648 h 6227891"/>
              <a:gd name="connsiteX1153" fmla="*/ 1577324 w 6614161"/>
              <a:gd name="connsiteY1153" fmla="*/ 5042104 h 6227891"/>
              <a:gd name="connsiteX1154" fmla="*/ 1577324 w 6614161"/>
              <a:gd name="connsiteY1154" fmla="*/ 5033018 h 6227891"/>
              <a:gd name="connsiteX1155" fmla="*/ 1553605 w 6614161"/>
              <a:gd name="connsiteY1155" fmla="*/ 5033018 h 6227891"/>
              <a:gd name="connsiteX1156" fmla="*/ 1553605 w 6614161"/>
              <a:gd name="connsiteY1156" fmla="*/ 5037561 h 6227891"/>
              <a:gd name="connsiteX1157" fmla="*/ 1547675 w 6614161"/>
              <a:gd name="connsiteY1157" fmla="*/ 5042104 h 6227891"/>
              <a:gd name="connsiteX1158" fmla="*/ 1571393 w 6614161"/>
              <a:gd name="connsiteY1158" fmla="*/ 5046648 h 6227891"/>
              <a:gd name="connsiteX1159" fmla="*/ 1559534 w 6614161"/>
              <a:gd name="connsiteY1159" fmla="*/ 5055735 h 6227891"/>
              <a:gd name="connsiteX1160" fmla="*/ 1529887 w 6614161"/>
              <a:gd name="connsiteY1160" fmla="*/ 5042104 h 6227891"/>
              <a:gd name="connsiteX1161" fmla="*/ 1500236 w 6614161"/>
              <a:gd name="connsiteY1161" fmla="*/ 5037561 h 6227891"/>
              <a:gd name="connsiteX1162" fmla="*/ 1488376 w 6614161"/>
              <a:gd name="connsiteY1162" fmla="*/ 5033018 h 6227891"/>
              <a:gd name="connsiteX1163" fmla="*/ 1482448 w 6614161"/>
              <a:gd name="connsiteY1163" fmla="*/ 5033018 h 6227891"/>
              <a:gd name="connsiteX1164" fmla="*/ 1458728 w 6614161"/>
              <a:gd name="connsiteY1164" fmla="*/ 5033018 h 6227891"/>
              <a:gd name="connsiteX1165" fmla="*/ 1458728 w 6614161"/>
              <a:gd name="connsiteY1165" fmla="*/ 5023932 h 6227891"/>
              <a:gd name="connsiteX1166" fmla="*/ 1458728 w 6614161"/>
              <a:gd name="connsiteY1166" fmla="*/ 5014845 h 6227891"/>
              <a:gd name="connsiteX1167" fmla="*/ 1464658 w 6614161"/>
              <a:gd name="connsiteY1167" fmla="*/ 5014845 h 6227891"/>
              <a:gd name="connsiteX1168" fmla="*/ 1470587 w 6614161"/>
              <a:gd name="connsiteY1168" fmla="*/ 5005759 h 6227891"/>
              <a:gd name="connsiteX1169" fmla="*/ 1476517 w 6614161"/>
              <a:gd name="connsiteY1169" fmla="*/ 5010301 h 6227891"/>
              <a:gd name="connsiteX1170" fmla="*/ 1494306 w 6614161"/>
              <a:gd name="connsiteY1170" fmla="*/ 4978499 h 6227891"/>
              <a:gd name="connsiteX1171" fmla="*/ 1547675 w 6614161"/>
              <a:gd name="connsiteY1171" fmla="*/ 4969412 h 6227891"/>
              <a:gd name="connsiteX1172" fmla="*/ 1529887 w 6614161"/>
              <a:gd name="connsiteY1172" fmla="*/ 4964870 h 6227891"/>
              <a:gd name="connsiteX1173" fmla="*/ 1565465 w 6614161"/>
              <a:gd name="connsiteY1173" fmla="*/ 4960326 h 6227891"/>
              <a:gd name="connsiteX1174" fmla="*/ 1435009 w 6614161"/>
              <a:gd name="connsiteY1174" fmla="*/ 4951239 h 6227891"/>
              <a:gd name="connsiteX1175" fmla="*/ 1387570 w 6614161"/>
              <a:gd name="connsiteY1175" fmla="*/ 4969412 h 6227891"/>
              <a:gd name="connsiteX1176" fmla="*/ 1387570 w 6614161"/>
              <a:gd name="connsiteY1176" fmla="*/ 4973956 h 6227891"/>
              <a:gd name="connsiteX1177" fmla="*/ 1346062 w 6614161"/>
              <a:gd name="connsiteY1177" fmla="*/ 4969412 h 6227891"/>
              <a:gd name="connsiteX1178" fmla="*/ 1316412 w 6614161"/>
              <a:gd name="connsiteY1178" fmla="*/ 4969412 h 6227891"/>
              <a:gd name="connsiteX1179" fmla="*/ 1375711 w 6614161"/>
              <a:gd name="connsiteY1179" fmla="*/ 4955783 h 6227891"/>
              <a:gd name="connsiteX1180" fmla="*/ 1375711 w 6614161"/>
              <a:gd name="connsiteY1180" fmla="*/ 4951239 h 6227891"/>
              <a:gd name="connsiteX1181" fmla="*/ 1363852 w 6614161"/>
              <a:gd name="connsiteY1181" fmla="*/ 4946697 h 6227891"/>
              <a:gd name="connsiteX1182" fmla="*/ 1363852 w 6614161"/>
              <a:gd name="connsiteY1182" fmla="*/ 4942153 h 6227891"/>
              <a:gd name="connsiteX1183" fmla="*/ 1357921 w 6614161"/>
              <a:gd name="connsiteY1183" fmla="*/ 4942153 h 6227891"/>
              <a:gd name="connsiteX1184" fmla="*/ 1346062 w 6614161"/>
              <a:gd name="connsiteY1184" fmla="*/ 4942153 h 6227891"/>
              <a:gd name="connsiteX1185" fmla="*/ 1310484 w 6614161"/>
              <a:gd name="connsiteY1185" fmla="*/ 4928524 h 6227891"/>
              <a:gd name="connsiteX1186" fmla="*/ 1286764 w 6614161"/>
              <a:gd name="connsiteY1186" fmla="*/ 4937610 h 6227891"/>
              <a:gd name="connsiteX1187" fmla="*/ 1268975 w 6614161"/>
              <a:gd name="connsiteY1187" fmla="*/ 4946697 h 6227891"/>
              <a:gd name="connsiteX1188" fmla="*/ 1268975 w 6614161"/>
              <a:gd name="connsiteY1188" fmla="*/ 4933067 h 6227891"/>
              <a:gd name="connsiteX1189" fmla="*/ 1310484 w 6614161"/>
              <a:gd name="connsiteY1189" fmla="*/ 4923980 h 6227891"/>
              <a:gd name="connsiteX1190" fmla="*/ 1328274 w 6614161"/>
              <a:gd name="connsiteY1190" fmla="*/ 4914894 h 6227891"/>
              <a:gd name="connsiteX1191" fmla="*/ 1322343 w 6614161"/>
              <a:gd name="connsiteY1191" fmla="*/ 4901264 h 6227891"/>
              <a:gd name="connsiteX1192" fmla="*/ 1351992 w 6614161"/>
              <a:gd name="connsiteY1192" fmla="*/ 4883091 h 6227891"/>
              <a:gd name="connsiteX1193" fmla="*/ 1328274 w 6614161"/>
              <a:gd name="connsiteY1193" fmla="*/ 4878548 h 6227891"/>
              <a:gd name="connsiteX1194" fmla="*/ 1346062 w 6614161"/>
              <a:gd name="connsiteY1194" fmla="*/ 4869461 h 6227891"/>
              <a:gd name="connsiteX1195" fmla="*/ 1334202 w 6614161"/>
              <a:gd name="connsiteY1195" fmla="*/ 4864918 h 6227891"/>
              <a:gd name="connsiteX1196" fmla="*/ 1268975 w 6614161"/>
              <a:gd name="connsiteY1196" fmla="*/ 4892177 h 6227891"/>
              <a:gd name="connsiteX1197" fmla="*/ 1245257 w 6614161"/>
              <a:gd name="connsiteY1197" fmla="*/ 4846746 h 6227891"/>
              <a:gd name="connsiteX1198" fmla="*/ 1245257 w 6614161"/>
              <a:gd name="connsiteY1198" fmla="*/ 4851288 h 6227891"/>
              <a:gd name="connsiteX1199" fmla="*/ 1233395 w 6614161"/>
              <a:gd name="connsiteY1199" fmla="*/ 4851288 h 6227891"/>
              <a:gd name="connsiteX1200" fmla="*/ 1239325 w 6614161"/>
              <a:gd name="connsiteY1200" fmla="*/ 4846746 h 6227891"/>
              <a:gd name="connsiteX1201" fmla="*/ 1227467 w 6614161"/>
              <a:gd name="connsiteY1201" fmla="*/ 4814943 h 6227891"/>
              <a:gd name="connsiteX1202" fmla="*/ 1215606 w 6614161"/>
              <a:gd name="connsiteY1202" fmla="*/ 4828572 h 6227891"/>
              <a:gd name="connsiteX1203" fmla="*/ 1221536 w 6614161"/>
              <a:gd name="connsiteY1203" fmla="*/ 4833115 h 6227891"/>
              <a:gd name="connsiteX1204" fmla="*/ 1215606 w 6614161"/>
              <a:gd name="connsiteY1204" fmla="*/ 4833115 h 6227891"/>
              <a:gd name="connsiteX1205" fmla="*/ 1114799 w 6614161"/>
              <a:gd name="connsiteY1205" fmla="*/ 4878548 h 6227891"/>
              <a:gd name="connsiteX1206" fmla="*/ 1102939 w 6614161"/>
              <a:gd name="connsiteY1206" fmla="*/ 4892177 h 6227891"/>
              <a:gd name="connsiteX1207" fmla="*/ 1097011 w 6614161"/>
              <a:gd name="connsiteY1207" fmla="*/ 4905808 h 6227891"/>
              <a:gd name="connsiteX1208" fmla="*/ 1061431 w 6614161"/>
              <a:gd name="connsiteY1208" fmla="*/ 4910350 h 6227891"/>
              <a:gd name="connsiteX1209" fmla="*/ 1067361 w 6614161"/>
              <a:gd name="connsiteY1209" fmla="*/ 4887635 h 6227891"/>
              <a:gd name="connsiteX1210" fmla="*/ 1102939 w 6614161"/>
              <a:gd name="connsiteY1210" fmla="*/ 4783140 h 6227891"/>
              <a:gd name="connsiteX1211" fmla="*/ 1114799 w 6614161"/>
              <a:gd name="connsiteY1211" fmla="*/ 4810399 h 6227891"/>
              <a:gd name="connsiteX1212" fmla="*/ 1150381 w 6614161"/>
              <a:gd name="connsiteY1212" fmla="*/ 4751337 h 6227891"/>
              <a:gd name="connsiteX1213" fmla="*/ 1126660 w 6614161"/>
              <a:gd name="connsiteY1213" fmla="*/ 4769509 h 6227891"/>
              <a:gd name="connsiteX1214" fmla="*/ 1144449 w 6614161"/>
              <a:gd name="connsiteY1214" fmla="*/ 4733164 h 6227891"/>
              <a:gd name="connsiteX1215" fmla="*/ 1156308 w 6614161"/>
              <a:gd name="connsiteY1215" fmla="*/ 4719534 h 6227891"/>
              <a:gd name="connsiteX1216" fmla="*/ 1138522 w 6614161"/>
              <a:gd name="connsiteY1216" fmla="*/ 4705905 h 6227891"/>
              <a:gd name="connsiteX1217" fmla="*/ 1091080 w 6614161"/>
              <a:gd name="connsiteY1217" fmla="*/ 4660472 h 6227891"/>
              <a:gd name="connsiteX1218" fmla="*/ 1073292 w 6614161"/>
              <a:gd name="connsiteY1218" fmla="*/ 4665016 h 6227891"/>
              <a:gd name="connsiteX1219" fmla="*/ 1049571 w 6614161"/>
              <a:gd name="connsiteY1219" fmla="*/ 4637757 h 6227891"/>
              <a:gd name="connsiteX1220" fmla="*/ 1079221 w 6614161"/>
              <a:gd name="connsiteY1220" fmla="*/ 4619582 h 6227891"/>
              <a:gd name="connsiteX1221" fmla="*/ 1091080 w 6614161"/>
              <a:gd name="connsiteY1221" fmla="*/ 4619582 h 6227891"/>
              <a:gd name="connsiteX1222" fmla="*/ 1067361 w 6614161"/>
              <a:gd name="connsiteY1222" fmla="*/ 4596867 h 6227891"/>
              <a:gd name="connsiteX1223" fmla="*/ 1061431 w 6614161"/>
              <a:gd name="connsiteY1223" fmla="*/ 4528719 h 6227891"/>
              <a:gd name="connsiteX1224" fmla="*/ 1067361 w 6614161"/>
              <a:gd name="connsiteY1224" fmla="*/ 4501458 h 6227891"/>
              <a:gd name="connsiteX1225" fmla="*/ 1008064 w 6614161"/>
              <a:gd name="connsiteY1225" fmla="*/ 4506002 h 6227891"/>
              <a:gd name="connsiteX1226" fmla="*/ 1008064 w 6614161"/>
              <a:gd name="connsiteY1226" fmla="*/ 4569607 h 6227891"/>
              <a:gd name="connsiteX1227" fmla="*/ 1008064 w 6614161"/>
              <a:gd name="connsiteY1227" fmla="*/ 4605954 h 6227891"/>
              <a:gd name="connsiteX1228" fmla="*/ 990276 w 6614161"/>
              <a:gd name="connsiteY1228" fmla="*/ 4633213 h 6227891"/>
              <a:gd name="connsiteX1229" fmla="*/ 936908 w 6614161"/>
              <a:gd name="connsiteY1229" fmla="*/ 4646843 h 6227891"/>
              <a:gd name="connsiteX1230" fmla="*/ 895398 w 6614161"/>
              <a:gd name="connsiteY1230" fmla="*/ 4583237 h 6227891"/>
              <a:gd name="connsiteX1231" fmla="*/ 853889 w 6614161"/>
              <a:gd name="connsiteY1231" fmla="*/ 4569607 h 6227891"/>
              <a:gd name="connsiteX1232" fmla="*/ 853889 w 6614161"/>
              <a:gd name="connsiteY1232" fmla="*/ 4515089 h 6227891"/>
              <a:gd name="connsiteX1233" fmla="*/ 788662 w 6614161"/>
              <a:gd name="connsiteY1233" fmla="*/ 4537805 h 6227891"/>
              <a:gd name="connsiteX1234" fmla="*/ 741223 w 6614161"/>
              <a:gd name="connsiteY1234" fmla="*/ 4465113 h 6227891"/>
              <a:gd name="connsiteX1235" fmla="*/ 705645 w 6614161"/>
              <a:gd name="connsiteY1235" fmla="*/ 4460569 h 6227891"/>
              <a:gd name="connsiteX1236" fmla="*/ 729364 w 6614161"/>
              <a:gd name="connsiteY1236" fmla="*/ 4483285 h 6227891"/>
              <a:gd name="connsiteX1237" fmla="*/ 747154 w 6614161"/>
              <a:gd name="connsiteY1237" fmla="*/ 4506002 h 6227891"/>
              <a:gd name="connsiteX1238" fmla="*/ 741223 w 6614161"/>
              <a:gd name="connsiteY1238" fmla="*/ 4524175 h 6227891"/>
              <a:gd name="connsiteX1239" fmla="*/ 723435 w 6614161"/>
              <a:gd name="connsiteY1239" fmla="*/ 4501458 h 6227891"/>
              <a:gd name="connsiteX1240" fmla="*/ 622626 w 6614161"/>
              <a:gd name="connsiteY1240" fmla="*/ 4474199 h 6227891"/>
              <a:gd name="connsiteX1241" fmla="*/ 598908 w 6614161"/>
              <a:gd name="connsiteY1241" fmla="*/ 4451482 h 6227891"/>
              <a:gd name="connsiteX1242" fmla="*/ 598908 w 6614161"/>
              <a:gd name="connsiteY1242" fmla="*/ 4392420 h 6227891"/>
              <a:gd name="connsiteX1243" fmla="*/ 604839 w 6614161"/>
              <a:gd name="connsiteY1243" fmla="*/ 4387878 h 6227891"/>
              <a:gd name="connsiteX1244" fmla="*/ 628558 w 6614161"/>
              <a:gd name="connsiteY1244" fmla="*/ 4346989 h 6227891"/>
              <a:gd name="connsiteX1245" fmla="*/ 664136 w 6614161"/>
              <a:gd name="connsiteY1245" fmla="*/ 4310643 h 6227891"/>
              <a:gd name="connsiteX1246" fmla="*/ 598908 w 6614161"/>
              <a:gd name="connsiteY1246" fmla="*/ 4306099 h 6227891"/>
              <a:gd name="connsiteX1247" fmla="*/ 598908 w 6614161"/>
              <a:gd name="connsiteY1247" fmla="*/ 4328816 h 6227891"/>
              <a:gd name="connsiteX1248" fmla="*/ 575189 w 6614161"/>
              <a:gd name="connsiteY1248" fmla="*/ 4351531 h 6227891"/>
              <a:gd name="connsiteX1249" fmla="*/ 563331 w 6614161"/>
              <a:gd name="connsiteY1249" fmla="*/ 4337902 h 6227891"/>
              <a:gd name="connsiteX1250" fmla="*/ 480313 w 6614161"/>
              <a:gd name="connsiteY1250" fmla="*/ 4278840 h 6227891"/>
              <a:gd name="connsiteX1251" fmla="*/ 409154 w 6614161"/>
              <a:gd name="connsiteY1251" fmla="*/ 4301556 h 6227891"/>
              <a:gd name="connsiteX1252" fmla="*/ 343928 w 6614161"/>
              <a:gd name="connsiteY1252" fmla="*/ 4306099 h 6227891"/>
              <a:gd name="connsiteX1253" fmla="*/ 367647 w 6614161"/>
              <a:gd name="connsiteY1253" fmla="*/ 4247037 h 6227891"/>
              <a:gd name="connsiteX1254" fmla="*/ 373576 w 6614161"/>
              <a:gd name="connsiteY1254" fmla="*/ 4242494 h 6227891"/>
              <a:gd name="connsiteX1255" fmla="*/ 403226 w 6614161"/>
              <a:gd name="connsiteY1255" fmla="*/ 4210691 h 6227891"/>
              <a:gd name="connsiteX1256" fmla="*/ 426945 w 6614161"/>
              <a:gd name="connsiteY1256" fmla="*/ 4192518 h 6227891"/>
              <a:gd name="connsiteX1257" fmla="*/ 498102 w 6614161"/>
              <a:gd name="connsiteY1257" fmla="*/ 4106197 h 6227891"/>
              <a:gd name="connsiteX1258" fmla="*/ 409154 w 6614161"/>
              <a:gd name="connsiteY1258" fmla="*/ 4174345 h 6227891"/>
              <a:gd name="connsiteX1259" fmla="*/ 391367 w 6614161"/>
              <a:gd name="connsiteY1259" fmla="*/ 4187975 h 6227891"/>
              <a:gd name="connsiteX1260" fmla="*/ 385435 w 6614161"/>
              <a:gd name="connsiteY1260" fmla="*/ 4169803 h 6227891"/>
              <a:gd name="connsiteX1261" fmla="*/ 409154 w 6614161"/>
              <a:gd name="connsiteY1261" fmla="*/ 4110741 h 6227891"/>
              <a:gd name="connsiteX1262" fmla="*/ 403226 w 6614161"/>
              <a:gd name="connsiteY1262" fmla="*/ 4097110 h 6227891"/>
              <a:gd name="connsiteX1263" fmla="*/ 320208 w 6614161"/>
              <a:gd name="connsiteY1263" fmla="*/ 4069851 h 6227891"/>
              <a:gd name="connsiteX1264" fmla="*/ 195682 w 6614161"/>
              <a:gd name="connsiteY1264" fmla="*/ 4028962 h 6227891"/>
              <a:gd name="connsiteX1265" fmla="*/ 171964 w 6614161"/>
              <a:gd name="connsiteY1265" fmla="*/ 4038048 h 6227891"/>
              <a:gd name="connsiteX1266" fmla="*/ 177894 w 6614161"/>
              <a:gd name="connsiteY1266" fmla="*/ 4051678 h 6227891"/>
              <a:gd name="connsiteX1267" fmla="*/ 183823 w 6614161"/>
              <a:gd name="connsiteY1267" fmla="*/ 4088024 h 6227891"/>
              <a:gd name="connsiteX1268" fmla="*/ 142313 w 6614161"/>
              <a:gd name="connsiteY1268" fmla="*/ 4078938 h 6227891"/>
              <a:gd name="connsiteX1269" fmla="*/ 71158 w 6614161"/>
              <a:gd name="connsiteY1269" fmla="*/ 4069851 h 6227891"/>
              <a:gd name="connsiteX1270" fmla="*/ 41509 w 6614161"/>
              <a:gd name="connsiteY1270" fmla="*/ 4069851 h 6227891"/>
              <a:gd name="connsiteX1271" fmla="*/ 0 w 6614161"/>
              <a:gd name="connsiteY1271" fmla="*/ 4001702 h 6227891"/>
              <a:gd name="connsiteX1272" fmla="*/ 47438 w 6614161"/>
              <a:gd name="connsiteY1272" fmla="*/ 3951726 h 6227891"/>
              <a:gd name="connsiteX1273" fmla="*/ 77086 w 6614161"/>
              <a:gd name="connsiteY1273" fmla="*/ 3906294 h 6227891"/>
              <a:gd name="connsiteX1274" fmla="*/ 124526 w 6614161"/>
              <a:gd name="connsiteY1274" fmla="*/ 3888121 h 6227891"/>
              <a:gd name="connsiteX1275" fmla="*/ 124526 w 6614161"/>
              <a:gd name="connsiteY1275" fmla="*/ 3951726 h 6227891"/>
              <a:gd name="connsiteX1276" fmla="*/ 154175 w 6614161"/>
              <a:gd name="connsiteY1276" fmla="*/ 3901751 h 6227891"/>
              <a:gd name="connsiteX1277" fmla="*/ 171964 w 6614161"/>
              <a:gd name="connsiteY1277" fmla="*/ 3892664 h 6227891"/>
              <a:gd name="connsiteX1278" fmla="*/ 177894 w 6614161"/>
              <a:gd name="connsiteY1278" fmla="*/ 3906294 h 6227891"/>
              <a:gd name="connsiteX1279" fmla="*/ 189755 w 6614161"/>
              <a:gd name="connsiteY1279" fmla="*/ 3938097 h 6227891"/>
              <a:gd name="connsiteX1280" fmla="*/ 207544 w 6614161"/>
              <a:gd name="connsiteY1280" fmla="*/ 3933554 h 6227891"/>
              <a:gd name="connsiteX1281" fmla="*/ 213473 w 6614161"/>
              <a:gd name="connsiteY1281" fmla="*/ 3924467 h 6227891"/>
              <a:gd name="connsiteX1282" fmla="*/ 231263 w 6614161"/>
              <a:gd name="connsiteY1282" fmla="*/ 3892664 h 6227891"/>
              <a:gd name="connsiteX1283" fmla="*/ 260910 w 6614161"/>
              <a:gd name="connsiteY1283" fmla="*/ 3874492 h 6227891"/>
              <a:gd name="connsiteX1284" fmla="*/ 237191 w 6614161"/>
              <a:gd name="connsiteY1284" fmla="*/ 3829059 h 6227891"/>
              <a:gd name="connsiteX1285" fmla="*/ 183823 w 6614161"/>
              <a:gd name="connsiteY1285" fmla="*/ 3819973 h 6227891"/>
              <a:gd name="connsiteX1286" fmla="*/ 195682 w 6614161"/>
              <a:gd name="connsiteY1286" fmla="*/ 3792713 h 6227891"/>
              <a:gd name="connsiteX1287" fmla="*/ 231263 w 6614161"/>
              <a:gd name="connsiteY1287" fmla="*/ 3792713 h 6227891"/>
              <a:gd name="connsiteX1288" fmla="*/ 249050 w 6614161"/>
              <a:gd name="connsiteY1288" fmla="*/ 3810886 h 6227891"/>
              <a:gd name="connsiteX1289" fmla="*/ 266841 w 6614161"/>
              <a:gd name="connsiteY1289" fmla="*/ 3769997 h 6227891"/>
              <a:gd name="connsiteX1290" fmla="*/ 290559 w 6614161"/>
              <a:gd name="connsiteY1290" fmla="*/ 3683675 h 6227891"/>
              <a:gd name="connsiteX1291" fmla="*/ 326139 w 6614161"/>
              <a:gd name="connsiteY1291" fmla="*/ 3670046 h 6227891"/>
              <a:gd name="connsiteX1292" fmla="*/ 332067 w 6614161"/>
              <a:gd name="connsiteY1292" fmla="*/ 3688219 h 6227891"/>
              <a:gd name="connsiteX1293" fmla="*/ 343928 w 6614161"/>
              <a:gd name="connsiteY1293" fmla="*/ 3774540 h 6227891"/>
              <a:gd name="connsiteX1294" fmla="*/ 379505 w 6614161"/>
              <a:gd name="connsiteY1294" fmla="*/ 3774540 h 6227891"/>
              <a:gd name="connsiteX1295" fmla="*/ 397294 w 6614161"/>
              <a:gd name="connsiteY1295" fmla="*/ 3760911 h 6227891"/>
              <a:gd name="connsiteX1296" fmla="*/ 474383 w 6614161"/>
              <a:gd name="connsiteY1296" fmla="*/ 3729108 h 6227891"/>
              <a:gd name="connsiteX1297" fmla="*/ 539610 w 6614161"/>
              <a:gd name="connsiteY1297" fmla="*/ 3697306 h 6227891"/>
              <a:gd name="connsiteX1298" fmla="*/ 563331 w 6614161"/>
              <a:gd name="connsiteY1298" fmla="*/ 3738194 h 6227891"/>
              <a:gd name="connsiteX1299" fmla="*/ 628558 w 6614161"/>
              <a:gd name="connsiteY1299" fmla="*/ 3701848 h 6227891"/>
              <a:gd name="connsiteX1300" fmla="*/ 646347 w 6614161"/>
              <a:gd name="connsiteY1300" fmla="*/ 3697306 h 6227891"/>
              <a:gd name="connsiteX1301" fmla="*/ 658207 w 6614161"/>
              <a:gd name="connsiteY1301" fmla="*/ 3706392 h 6227891"/>
              <a:gd name="connsiteX1302" fmla="*/ 664136 w 6614161"/>
              <a:gd name="connsiteY1302" fmla="*/ 3701848 h 6227891"/>
              <a:gd name="connsiteX1303" fmla="*/ 681927 w 6614161"/>
              <a:gd name="connsiteY1303" fmla="*/ 3692762 h 6227891"/>
              <a:gd name="connsiteX1304" fmla="*/ 747154 w 6614161"/>
              <a:gd name="connsiteY1304" fmla="*/ 3729108 h 6227891"/>
              <a:gd name="connsiteX1305" fmla="*/ 747154 w 6614161"/>
              <a:gd name="connsiteY1305" fmla="*/ 3742737 h 6227891"/>
              <a:gd name="connsiteX1306" fmla="*/ 735295 w 6614161"/>
              <a:gd name="connsiteY1306" fmla="*/ 3747281 h 6227891"/>
              <a:gd name="connsiteX1307" fmla="*/ 735295 w 6614161"/>
              <a:gd name="connsiteY1307" fmla="*/ 3760911 h 6227891"/>
              <a:gd name="connsiteX1308" fmla="*/ 747154 w 6614161"/>
              <a:gd name="connsiteY1308" fmla="*/ 3765454 h 6227891"/>
              <a:gd name="connsiteX1309" fmla="*/ 812380 w 6614161"/>
              <a:gd name="connsiteY1309" fmla="*/ 3806343 h 6227891"/>
              <a:gd name="connsiteX1310" fmla="*/ 895398 w 6614161"/>
              <a:gd name="connsiteY1310" fmla="*/ 3747281 h 6227891"/>
              <a:gd name="connsiteX1311" fmla="*/ 925047 w 6614161"/>
              <a:gd name="connsiteY1311" fmla="*/ 3720021 h 6227891"/>
              <a:gd name="connsiteX1312" fmla="*/ 936908 w 6614161"/>
              <a:gd name="connsiteY1312" fmla="*/ 3692762 h 6227891"/>
              <a:gd name="connsiteX1313" fmla="*/ 936908 w 6614161"/>
              <a:gd name="connsiteY1313" fmla="*/ 3688219 h 6227891"/>
              <a:gd name="connsiteX1314" fmla="*/ 960624 w 6614161"/>
              <a:gd name="connsiteY1314" fmla="*/ 3670046 h 6227891"/>
              <a:gd name="connsiteX1315" fmla="*/ 960624 w 6614161"/>
              <a:gd name="connsiteY1315" fmla="*/ 3665503 h 6227891"/>
              <a:gd name="connsiteX1316" fmla="*/ 919117 w 6614161"/>
              <a:gd name="connsiteY1316" fmla="*/ 3651872 h 6227891"/>
              <a:gd name="connsiteX1317" fmla="*/ 936908 w 6614161"/>
              <a:gd name="connsiteY1317" fmla="*/ 3651872 h 6227891"/>
              <a:gd name="connsiteX1318" fmla="*/ 936908 w 6614161"/>
              <a:gd name="connsiteY1318" fmla="*/ 3642786 h 6227891"/>
              <a:gd name="connsiteX1319" fmla="*/ 984345 w 6614161"/>
              <a:gd name="connsiteY1319" fmla="*/ 3620070 h 6227891"/>
              <a:gd name="connsiteX1320" fmla="*/ 978415 w 6614161"/>
              <a:gd name="connsiteY1320" fmla="*/ 3615527 h 6227891"/>
              <a:gd name="connsiteX1321" fmla="*/ 996202 w 6614161"/>
              <a:gd name="connsiteY1321" fmla="*/ 3610984 h 6227891"/>
              <a:gd name="connsiteX1322" fmla="*/ 1013993 w 6614161"/>
              <a:gd name="connsiteY1322" fmla="*/ 3606441 h 6227891"/>
              <a:gd name="connsiteX1323" fmla="*/ 1031784 w 6614161"/>
              <a:gd name="connsiteY1323" fmla="*/ 3606441 h 6227891"/>
              <a:gd name="connsiteX1324" fmla="*/ 1085152 w 6614161"/>
              <a:gd name="connsiteY1324" fmla="*/ 3597354 h 6227891"/>
              <a:gd name="connsiteX1325" fmla="*/ 1097011 w 6614161"/>
              <a:gd name="connsiteY1325" fmla="*/ 3597354 h 6227891"/>
              <a:gd name="connsiteX1326" fmla="*/ 996202 w 6614161"/>
              <a:gd name="connsiteY1326" fmla="*/ 3597354 h 6227891"/>
              <a:gd name="connsiteX1327" fmla="*/ 972486 w 6614161"/>
              <a:gd name="connsiteY1327" fmla="*/ 3588268 h 6227891"/>
              <a:gd name="connsiteX1328" fmla="*/ 925047 w 6614161"/>
              <a:gd name="connsiteY1328" fmla="*/ 3583724 h 6227891"/>
              <a:gd name="connsiteX1329" fmla="*/ 895398 w 6614161"/>
              <a:gd name="connsiteY1329" fmla="*/ 3579182 h 6227891"/>
              <a:gd name="connsiteX1330" fmla="*/ 842030 w 6614161"/>
              <a:gd name="connsiteY1330" fmla="*/ 3556465 h 6227891"/>
              <a:gd name="connsiteX1331" fmla="*/ 794591 w 6614161"/>
              <a:gd name="connsiteY1331" fmla="*/ 3542834 h 6227891"/>
              <a:gd name="connsiteX1332" fmla="*/ 723435 w 6614161"/>
              <a:gd name="connsiteY1332" fmla="*/ 3551921 h 6227891"/>
              <a:gd name="connsiteX1333" fmla="*/ 705645 w 6614161"/>
              <a:gd name="connsiteY1333" fmla="*/ 3533748 h 6227891"/>
              <a:gd name="connsiteX1334" fmla="*/ 705645 w 6614161"/>
              <a:gd name="connsiteY1334" fmla="*/ 3511032 h 6227891"/>
              <a:gd name="connsiteX1335" fmla="*/ 693786 w 6614161"/>
              <a:gd name="connsiteY1335" fmla="*/ 3474686 h 6227891"/>
              <a:gd name="connsiteX1336" fmla="*/ 670066 w 6614161"/>
              <a:gd name="connsiteY1336" fmla="*/ 3501945 h 6227891"/>
              <a:gd name="connsiteX1337" fmla="*/ 658207 w 6614161"/>
              <a:gd name="connsiteY1337" fmla="*/ 3447427 h 6227891"/>
              <a:gd name="connsiteX1338" fmla="*/ 616698 w 6614161"/>
              <a:gd name="connsiteY1338" fmla="*/ 3461057 h 6227891"/>
              <a:gd name="connsiteX1339" fmla="*/ 569258 w 6614161"/>
              <a:gd name="connsiteY1339" fmla="*/ 3456513 h 6227891"/>
              <a:gd name="connsiteX1340" fmla="*/ 569258 w 6614161"/>
              <a:gd name="connsiteY1340" fmla="*/ 3415624 h 6227891"/>
              <a:gd name="connsiteX1341" fmla="*/ 604839 w 6614161"/>
              <a:gd name="connsiteY1341" fmla="*/ 3388365 h 6227891"/>
              <a:gd name="connsiteX1342" fmla="*/ 604839 w 6614161"/>
              <a:gd name="connsiteY1342" fmla="*/ 3383821 h 6227891"/>
              <a:gd name="connsiteX1343" fmla="*/ 610767 w 6614161"/>
              <a:gd name="connsiteY1343" fmla="*/ 3374735 h 6227891"/>
              <a:gd name="connsiteX1344" fmla="*/ 616698 w 6614161"/>
              <a:gd name="connsiteY1344" fmla="*/ 3365648 h 6227891"/>
              <a:gd name="connsiteX1345" fmla="*/ 616698 w 6614161"/>
              <a:gd name="connsiteY1345" fmla="*/ 3361106 h 6227891"/>
              <a:gd name="connsiteX1346" fmla="*/ 616698 w 6614161"/>
              <a:gd name="connsiteY1346" fmla="*/ 3352018 h 6227891"/>
              <a:gd name="connsiteX1347" fmla="*/ 616698 w 6614161"/>
              <a:gd name="connsiteY1347" fmla="*/ 3338389 h 6227891"/>
              <a:gd name="connsiteX1348" fmla="*/ 616698 w 6614161"/>
              <a:gd name="connsiteY1348" fmla="*/ 3333845 h 6227891"/>
              <a:gd name="connsiteX1349" fmla="*/ 610767 w 6614161"/>
              <a:gd name="connsiteY1349" fmla="*/ 3324759 h 6227891"/>
              <a:gd name="connsiteX1350" fmla="*/ 681927 w 6614161"/>
              <a:gd name="connsiteY1350" fmla="*/ 3361106 h 6227891"/>
              <a:gd name="connsiteX1351" fmla="*/ 658207 w 6614161"/>
              <a:gd name="connsiteY1351" fmla="*/ 3388365 h 6227891"/>
              <a:gd name="connsiteX1352" fmla="*/ 622626 w 6614161"/>
              <a:gd name="connsiteY1352" fmla="*/ 3370192 h 6227891"/>
              <a:gd name="connsiteX1353" fmla="*/ 646347 w 6614161"/>
              <a:gd name="connsiteY1353" fmla="*/ 3411082 h 6227891"/>
              <a:gd name="connsiteX1354" fmla="*/ 729364 w 6614161"/>
              <a:gd name="connsiteY1354" fmla="*/ 3370192 h 6227891"/>
              <a:gd name="connsiteX1355" fmla="*/ 824239 w 6614161"/>
              <a:gd name="connsiteY1355" fmla="*/ 3438341 h 6227891"/>
              <a:gd name="connsiteX1356" fmla="*/ 919117 w 6614161"/>
              <a:gd name="connsiteY1356" fmla="*/ 3401994 h 6227891"/>
              <a:gd name="connsiteX1357" fmla="*/ 936908 w 6614161"/>
              <a:gd name="connsiteY1357" fmla="*/ 3401994 h 6227891"/>
              <a:gd name="connsiteX1358" fmla="*/ 1019923 w 6614161"/>
              <a:gd name="connsiteY1358" fmla="*/ 3374735 h 6227891"/>
              <a:gd name="connsiteX1359" fmla="*/ 1037712 w 6614161"/>
              <a:gd name="connsiteY1359" fmla="*/ 3352018 h 6227891"/>
              <a:gd name="connsiteX1360" fmla="*/ 1037712 w 6614161"/>
              <a:gd name="connsiteY1360" fmla="*/ 3342932 h 6227891"/>
              <a:gd name="connsiteX1361" fmla="*/ 1031784 w 6614161"/>
              <a:gd name="connsiteY1361" fmla="*/ 3320217 h 6227891"/>
              <a:gd name="connsiteX1362" fmla="*/ 996202 w 6614161"/>
              <a:gd name="connsiteY1362" fmla="*/ 3261155 h 6227891"/>
              <a:gd name="connsiteX1363" fmla="*/ 1031784 w 6614161"/>
              <a:gd name="connsiteY1363" fmla="*/ 3261155 h 6227891"/>
              <a:gd name="connsiteX1364" fmla="*/ 1049571 w 6614161"/>
              <a:gd name="connsiteY1364" fmla="*/ 3261155 h 6227891"/>
              <a:gd name="connsiteX1365" fmla="*/ 1055502 w 6614161"/>
              <a:gd name="connsiteY1365" fmla="*/ 3252067 h 6227891"/>
              <a:gd name="connsiteX1366" fmla="*/ 1043643 w 6614161"/>
              <a:gd name="connsiteY1366" fmla="*/ 3242980 h 6227891"/>
              <a:gd name="connsiteX1367" fmla="*/ 1037712 w 6614161"/>
              <a:gd name="connsiteY1367" fmla="*/ 3233894 h 6227891"/>
              <a:gd name="connsiteX1368" fmla="*/ 1019923 w 6614161"/>
              <a:gd name="connsiteY1368" fmla="*/ 3233894 h 6227891"/>
              <a:gd name="connsiteX1369" fmla="*/ 1013993 w 6614161"/>
              <a:gd name="connsiteY1369" fmla="*/ 3242980 h 6227891"/>
              <a:gd name="connsiteX1370" fmla="*/ 960624 w 6614161"/>
              <a:gd name="connsiteY1370" fmla="*/ 3247524 h 6227891"/>
              <a:gd name="connsiteX1371" fmla="*/ 972486 w 6614161"/>
              <a:gd name="connsiteY1371" fmla="*/ 3265697 h 6227891"/>
              <a:gd name="connsiteX1372" fmla="*/ 919117 w 6614161"/>
              <a:gd name="connsiteY1372" fmla="*/ 3274783 h 6227891"/>
              <a:gd name="connsiteX1373" fmla="*/ 913187 w 6614161"/>
              <a:gd name="connsiteY1373" fmla="*/ 3252067 h 6227891"/>
              <a:gd name="connsiteX1374" fmla="*/ 907257 w 6614161"/>
              <a:gd name="connsiteY1374" fmla="*/ 3233894 h 6227891"/>
              <a:gd name="connsiteX1375" fmla="*/ 907257 w 6614161"/>
              <a:gd name="connsiteY1375" fmla="*/ 3215721 h 6227891"/>
              <a:gd name="connsiteX1376" fmla="*/ 936908 w 6614161"/>
              <a:gd name="connsiteY1376" fmla="*/ 3193005 h 6227891"/>
              <a:gd name="connsiteX1377" fmla="*/ 954696 w 6614161"/>
              <a:gd name="connsiteY1377" fmla="*/ 3220265 h 6227891"/>
              <a:gd name="connsiteX1378" fmla="*/ 1008064 w 6614161"/>
              <a:gd name="connsiteY1378" fmla="*/ 3188462 h 6227891"/>
              <a:gd name="connsiteX1379" fmla="*/ 990276 w 6614161"/>
              <a:gd name="connsiteY1379" fmla="*/ 3183918 h 6227891"/>
              <a:gd name="connsiteX1380" fmla="*/ 996202 w 6614161"/>
              <a:gd name="connsiteY1380" fmla="*/ 3179376 h 6227891"/>
              <a:gd name="connsiteX1381" fmla="*/ 978415 w 6614161"/>
              <a:gd name="connsiteY1381" fmla="*/ 3179376 h 6227891"/>
              <a:gd name="connsiteX1382" fmla="*/ 948767 w 6614161"/>
              <a:gd name="connsiteY1382" fmla="*/ 3097598 h 6227891"/>
              <a:gd name="connsiteX1383" fmla="*/ 960624 w 6614161"/>
              <a:gd name="connsiteY1383" fmla="*/ 3065795 h 6227891"/>
              <a:gd name="connsiteX1384" fmla="*/ 948767 w 6614161"/>
              <a:gd name="connsiteY1384" fmla="*/ 3033992 h 6227891"/>
              <a:gd name="connsiteX1385" fmla="*/ 901328 w 6614161"/>
              <a:gd name="connsiteY1385" fmla="*/ 3061252 h 6227891"/>
              <a:gd name="connsiteX1386" fmla="*/ 859818 w 6614161"/>
              <a:gd name="connsiteY1386" fmla="*/ 3120314 h 6227891"/>
              <a:gd name="connsiteX1387" fmla="*/ 842030 w 6614161"/>
              <a:gd name="connsiteY1387" fmla="*/ 3024905 h 6227891"/>
              <a:gd name="connsiteX1388" fmla="*/ 794591 w 6614161"/>
              <a:gd name="connsiteY1388" fmla="*/ 2938584 h 6227891"/>
              <a:gd name="connsiteX1389" fmla="*/ 800522 w 6614161"/>
              <a:gd name="connsiteY1389" fmla="*/ 2920411 h 6227891"/>
              <a:gd name="connsiteX1390" fmla="*/ 847961 w 6614161"/>
              <a:gd name="connsiteY1390" fmla="*/ 2924954 h 6227891"/>
              <a:gd name="connsiteX1391" fmla="*/ 877607 w 6614161"/>
              <a:gd name="connsiteY1391" fmla="*/ 2929498 h 6227891"/>
              <a:gd name="connsiteX1392" fmla="*/ 930976 w 6614161"/>
              <a:gd name="connsiteY1392" fmla="*/ 2924954 h 6227891"/>
              <a:gd name="connsiteX1393" fmla="*/ 1002135 w 6614161"/>
              <a:gd name="connsiteY1393" fmla="*/ 2920411 h 6227891"/>
              <a:gd name="connsiteX1394" fmla="*/ 960624 w 6614161"/>
              <a:gd name="connsiteY1394" fmla="*/ 2961301 h 6227891"/>
              <a:gd name="connsiteX1395" fmla="*/ 1008064 w 6614161"/>
              <a:gd name="connsiteY1395" fmla="*/ 2924954 h 6227891"/>
              <a:gd name="connsiteX1396" fmla="*/ 1025854 w 6614161"/>
              <a:gd name="connsiteY1396" fmla="*/ 2902239 h 6227891"/>
              <a:gd name="connsiteX1397" fmla="*/ 1049571 w 6614161"/>
              <a:gd name="connsiteY1397" fmla="*/ 2870436 h 6227891"/>
              <a:gd name="connsiteX1398" fmla="*/ 1037712 w 6614161"/>
              <a:gd name="connsiteY1398" fmla="*/ 2870436 h 6227891"/>
              <a:gd name="connsiteX1399" fmla="*/ 1031784 w 6614161"/>
              <a:gd name="connsiteY1399" fmla="*/ 2865892 h 6227891"/>
              <a:gd name="connsiteX1400" fmla="*/ 1061431 w 6614161"/>
              <a:gd name="connsiteY1400" fmla="*/ 2865892 h 6227891"/>
              <a:gd name="connsiteX1401" fmla="*/ 1055502 w 6614161"/>
              <a:gd name="connsiteY1401" fmla="*/ 2856806 h 6227891"/>
              <a:gd name="connsiteX1402" fmla="*/ 1049571 w 6614161"/>
              <a:gd name="connsiteY1402" fmla="*/ 2852263 h 6227891"/>
              <a:gd name="connsiteX1403" fmla="*/ 1097011 w 6614161"/>
              <a:gd name="connsiteY1403" fmla="*/ 2852263 h 6227891"/>
              <a:gd name="connsiteX1404" fmla="*/ 1102939 w 6614161"/>
              <a:gd name="connsiteY1404" fmla="*/ 2852263 h 6227891"/>
              <a:gd name="connsiteX1405" fmla="*/ 1126660 w 6614161"/>
              <a:gd name="connsiteY1405" fmla="*/ 2852263 h 6227891"/>
              <a:gd name="connsiteX1406" fmla="*/ 1126660 w 6614161"/>
              <a:gd name="connsiteY1406" fmla="*/ 2843176 h 6227891"/>
              <a:gd name="connsiteX1407" fmla="*/ 1156308 w 6614161"/>
              <a:gd name="connsiteY1407" fmla="*/ 2838633 h 6227891"/>
              <a:gd name="connsiteX1408" fmla="*/ 1168169 w 6614161"/>
              <a:gd name="connsiteY1408" fmla="*/ 2838633 h 6227891"/>
              <a:gd name="connsiteX1409" fmla="*/ 1162237 w 6614161"/>
              <a:gd name="connsiteY1409" fmla="*/ 2825003 h 6227891"/>
              <a:gd name="connsiteX1410" fmla="*/ 1102939 w 6614161"/>
              <a:gd name="connsiteY1410" fmla="*/ 2815917 h 6227891"/>
              <a:gd name="connsiteX1411" fmla="*/ 1132589 w 6614161"/>
              <a:gd name="connsiteY1411" fmla="*/ 2797743 h 6227891"/>
              <a:gd name="connsiteX1412" fmla="*/ 1180028 w 6614161"/>
              <a:gd name="connsiteY1412" fmla="*/ 2784114 h 6227891"/>
              <a:gd name="connsiteX1413" fmla="*/ 1197815 w 6614161"/>
              <a:gd name="connsiteY1413" fmla="*/ 2784114 h 6227891"/>
              <a:gd name="connsiteX1414" fmla="*/ 1221536 w 6614161"/>
              <a:gd name="connsiteY1414" fmla="*/ 2779570 h 6227891"/>
              <a:gd name="connsiteX1415" fmla="*/ 1280835 w 6614161"/>
              <a:gd name="connsiteY1415" fmla="*/ 2775027 h 6227891"/>
              <a:gd name="connsiteX1416" fmla="*/ 1292693 w 6614161"/>
              <a:gd name="connsiteY1416" fmla="*/ 2784114 h 6227891"/>
              <a:gd name="connsiteX1417" fmla="*/ 1298624 w 6614161"/>
              <a:gd name="connsiteY1417" fmla="*/ 2770484 h 6227891"/>
              <a:gd name="connsiteX1418" fmla="*/ 1310484 w 6614161"/>
              <a:gd name="connsiteY1418" fmla="*/ 2729595 h 6227891"/>
              <a:gd name="connsiteX1419" fmla="*/ 1328274 w 6614161"/>
              <a:gd name="connsiteY1419" fmla="*/ 2697792 h 6227891"/>
              <a:gd name="connsiteX1420" fmla="*/ 1351992 w 6614161"/>
              <a:gd name="connsiteY1420" fmla="*/ 2656903 h 6227891"/>
              <a:gd name="connsiteX1421" fmla="*/ 1375711 w 6614161"/>
              <a:gd name="connsiteY1421" fmla="*/ 2625100 h 6227891"/>
              <a:gd name="connsiteX1422" fmla="*/ 1411290 w 6614161"/>
              <a:gd name="connsiteY1422" fmla="*/ 2597841 h 6227891"/>
              <a:gd name="connsiteX1423" fmla="*/ 1446869 w 6614161"/>
              <a:gd name="connsiteY1423" fmla="*/ 2579669 h 6227891"/>
              <a:gd name="connsiteX1424" fmla="*/ 1476517 w 6614161"/>
              <a:gd name="connsiteY1424" fmla="*/ 2570582 h 6227891"/>
              <a:gd name="connsiteX1425" fmla="*/ 1482448 w 6614161"/>
              <a:gd name="connsiteY1425" fmla="*/ 2561495 h 6227891"/>
              <a:gd name="connsiteX1426" fmla="*/ 1535816 w 6614161"/>
              <a:gd name="connsiteY1426" fmla="*/ 2538779 h 6227891"/>
              <a:gd name="connsiteX1427" fmla="*/ 1595112 w 6614161"/>
              <a:gd name="connsiteY1427" fmla="*/ 2534235 h 6227891"/>
              <a:gd name="connsiteX1428" fmla="*/ 1606971 w 6614161"/>
              <a:gd name="connsiteY1428" fmla="*/ 2529693 h 6227891"/>
              <a:gd name="connsiteX1429" fmla="*/ 1684061 w 6614161"/>
              <a:gd name="connsiteY1429" fmla="*/ 2520607 h 6227891"/>
              <a:gd name="connsiteX1430" fmla="*/ 1695919 w 6614161"/>
              <a:gd name="connsiteY1430" fmla="*/ 2520607 h 6227891"/>
              <a:gd name="connsiteX1431" fmla="*/ 1701849 w 6614161"/>
              <a:gd name="connsiteY1431" fmla="*/ 2516063 h 6227891"/>
              <a:gd name="connsiteX1432" fmla="*/ 1701849 w 6614161"/>
              <a:gd name="connsiteY1432" fmla="*/ 2511519 h 6227891"/>
              <a:gd name="connsiteX1433" fmla="*/ 1689990 w 6614161"/>
              <a:gd name="connsiteY1433" fmla="*/ 2506976 h 6227891"/>
              <a:gd name="connsiteX1434" fmla="*/ 1701849 w 6614161"/>
              <a:gd name="connsiteY1434" fmla="*/ 2493346 h 6227891"/>
              <a:gd name="connsiteX1435" fmla="*/ 1713708 w 6614161"/>
              <a:gd name="connsiteY1435" fmla="*/ 2497890 h 6227891"/>
              <a:gd name="connsiteX1436" fmla="*/ 1719638 w 6614161"/>
              <a:gd name="connsiteY1436" fmla="*/ 2488804 h 6227891"/>
              <a:gd name="connsiteX1437" fmla="*/ 1713708 w 6614161"/>
              <a:gd name="connsiteY1437" fmla="*/ 2484260 h 6227891"/>
              <a:gd name="connsiteX1438" fmla="*/ 1719638 w 6614161"/>
              <a:gd name="connsiteY1438" fmla="*/ 2479717 h 6227891"/>
              <a:gd name="connsiteX1439" fmla="*/ 1725570 w 6614161"/>
              <a:gd name="connsiteY1439" fmla="*/ 2443370 h 6227891"/>
              <a:gd name="connsiteX1440" fmla="*/ 1719638 w 6614161"/>
              <a:gd name="connsiteY1440" fmla="*/ 2438828 h 6227891"/>
              <a:gd name="connsiteX1441" fmla="*/ 1725570 w 6614161"/>
              <a:gd name="connsiteY1441" fmla="*/ 2438828 h 6227891"/>
              <a:gd name="connsiteX1442" fmla="*/ 1725570 w 6614161"/>
              <a:gd name="connsiteY1442" fmla="*/ 2429742 h 6227891"/>
              <a:gd name="connsiteX1443" fmla="*/ 1731498 w 6614161"/>
              <a:gd name="connsiteY1443" fmla="*/ 2425198 h 6227891"/>
              <a:gd name="connsiteX1444" fmla="*/ 1761147 w 6614161"/>
              <a:gd name="connsiteY1444" fmla="*/ 2366135 h 6227891"/>
              <a:gd name="connsiteX1445" fmla="*/ 1767077 w 6614161"/>
              <a:gd name="connsiteY1445" fmla="*/ 2347963 h 6227891"/>
              <a:gd name="connsiteX1446" fmla="*/ 1773007 w 6614161"/>
              <a:gd name="connsiteY1446" fmla="*/ 2320704 h 6227891"/>
              <a:gd name="connsiteX1447" fmla="*/ 1802657 w 6614161"/>
              <a:gd name="connsiteY1447" fmla="*/ 2288901 h 6227891"/>
              <a:gd name="connsiteX1448" fmla="*/ 1826375 w 6614161"/>
              <a:gd name="connsiteY1448" fmla="*/ 2275271 h 6227891"/>
              <a:gd name="connsiteX1449" fmla="*/ 1826375 w 6614161"/>
              <a:gd name="connsiteY1449" fmla="*/ 2270728 h 6227891"/>
              <a:gd name="connsiteX1450" fmla="*/ 1826375 w 6614161"/>
              <a:gd name="connsiteY1450" fmla="*/ 2266184 h 6227891"/>
              <a:gd name="connsiteX1451" fmla="*/ 1808584 w 6614161"/>
              <a:gd name="connsiteY1451" fmla="*/ 2266184 h 6227891"/>
              <a:gd name="connsiteX1452" fmla="*/ 1808584 w 6614161"/>
              <a:gd name="connsiteY1452" fmla="*/ 2275271 h 6227891"/>
              <a:gd name="connsiteX1453" fmla="*/ 1784866 w 6614161"/>
              <a:gd name="connsiteY1453" fmla="*/ 2284357 h 6227891"/>
              <a:gd name="connsiteX1454" fmla="*/ 1767077 w 6614161"/>
              <a:gd name="connsiteY1454" fmla="*/ 2270728 h 6227891"/>
              <a:gd name="connsiteX1455" fmla="*/ 1719638 w 6614161"/>
              <a:gd name="connsiteY1455" fmla="*/ 2248011 h 6227891"/>
              <a:gd name="connsiteX1456" fmla="*/ 1713708 w 6614161"/>
              <a:gd name="connsiteY1456" fmla="*/ 2248011 h 6227891"/>
              <a:gd name="connsiteX1457" fmla="*/ 1689990 w 6614161"/>
              <a:gd name="connsiteY1457" fmla="*/ 2270728 h 6227891"/>
              <a:gd name="connsiteX1458" fmla="*/ 1666270 w 6614161"/>
              <a:gd name="connsiteY1458" fmla="*/ 2284357 h 6227891"/>
              <a:gd name="connsiteX1459" fmla="*/ 1660340 w 6614161"/>
              <a:gd name="connsiteY1459" fmla="*/ 2266184 h 6227891"/>
              <a:gd name="connsiteX1460" fmla="*/ 1606971 w 6614161"/>
              <a:gd name="connsiteY1460" fmla="*/ 2270728 h 6227891"/>
              <a:gd name="connsiteX1461" fmla="*/ 1512097 w 6614161"/>
              <a:gd name="connsiteY1461" fmla="*/ 2307073 h 6227891"/>
              <a:gd name="connsiteX1462" fmla="*/ 1381641 w 6614161"/>
              <a:gd name="connsiteY1462" fmla="*/ 2329790 h 6227891"/>
              <a:gd name="connsiteX1463" fmla="*/ 1351992 w 6614161"/>
              <a:gd name="connsiteY1463" fmla="*/ 2329790 h 6227891"/>
              <a:gd name="connsiteX1464" fmla="*/ 1286764 w 6614161"/>
              <a:gd name="connsiteY1464" fmla="*/ 2297987 h 6227891"/>
              <a:gd name="connsiteX1465" fmla="*/ 1245257 w 6614161"/>
              <a:gd name="connsiteY1465" fmla="*/ 2261642 h 6227891"/>
              <a:gd name="connsiteX1466" fmla="*/ 1227467 w 6614161"/>
              <a:gd name="connsiteY1466" fmla="*/ 2243467 h 6227891"/>
              <a:gd name="connsiteX1467" fmla="*/ 1180028 w 6614161"/>
              <a:gd name="connsiteY1467" fmla="*/ 2207122 h 6227891"/>
              <a:gd name="connsiteX1468" fmla="*/ 1150381 w 6614161"/>
              <a:gd name="connsiteY1468" fmla="*/ 2179863 h 6227891"/>
              <a:gd name="connsiteX1469" fmla="*/ 1102939 w 6614161"/>
              <a:gd name="connsiteY1469" fmla="*/ 2088998 h 6227891"/>
              <a:gd name="connsiteX1470" fmla="*/ 1097011 w 6614161"/>
              <a:gd name="connsiteY1470" fmla="*/ 2039022 h 6227891"/>
              <a:gd name="connsiteX1471" fmla="*/ 1108871 w 6614161"/>
              <a:gd name="connsiteY1471" fmla="*/ 1911812 h 6227891"/>
              <a:gd name="connsiteX1472" fmla="*/ 1091080 w 6614161"/>
              <a:gd name="connsiteY1472" fmla="*/ 1898182 h 6227891"/>
              <a:gd name="connsiteX1473" fmla="*/ 1079221 w 6614161"/>
              <a:gd name="connsiteY1473" fmla="*/ 1884552 h 6227891"/>
              <a:gd name="connsiteX1474" fmla="*/ 1097011 w 6614161"/>
              <a:gd name="connsiteY1474" fmla="*/ 1875466 h 6227891"/>
              <a:gd name="connsiteX1475" fmla="*/ 1150381 w 6614161"/>
              <a:gd name="connsiteY1475" fmla="*/ 1875466 h 6227891"/>
              <a:gd name="connsiteX1476" fmla="*/ 1162237 w 6614161"/>
              <a:gd name="connsiteY1476" fmla="*/ 1870923 h 6227891"/>
              <a:gd name="connsiteX1477" fmla="*/ 1174099 w 6614161"/>
              <a:gd name="connsiteY1477" fmla="*/ 1839120 h 6227891"/>
              <a:gd name="connsiteX1478" fmla="*/ 1203748 w 6614161"/>
              <a:gd name="connsiteY1478" fmla="*/ 1807317 h 6227891"/>
              <a:gd name="connsiteX1479" fmla="*/ 1239325 w 6614161"/>
              <a:gd name="connsiteY1479" fmla="*/ 1775514 h 6227891"/>
              <a:gd name="connsiteX1480" fmla="*/ 1251184 w 6614161"/>
              <a:gd name="connsiteY1480" fmla="*/ 1761885 h 6227891"/>
              <a:gd name="connsiteX1481" fmla="*/ 1197815 w 6614161"/>
              <a:gd name="connsiteY1481" fmla="*/ 1748255 h 6227891"/>
              <a:gd name="connsiteX1482" fmla="*/ 1257116 w 6614161"/>
              <a:gd name="connsiteY1482" fmla="*/ 1752798 h 6227891"/>
              <a:gd name="connsiteX1483" fmla="*/ 1257116 w 6614161"/>
              <a:gd name="connsiteY1483" fmla="*/ 1748255 h 6227891"/>
              <a:gd name="connsiteX1484" fmla="*/ 1274905 w 6614161"/>
              <a:gd name="connsiteY1484" fmla="*/ 1743711 h 6227891"/>
              <a:gd name="connsiteX1485" fmla="*/ 1298624 w 6614161"/>
              <a:gd name="connsiteY1485" fmla="*/ 1743711 h 6227891"/>
              <a:gd name="connsiteX1486" fmla="*/ 1292693 w 6614161"/>
              <a:gd name="connsiteY1486" fmla="*/ 1739168 h 6227891"/>
              <a:gd name="connsiteX1487" fmla="*/ 1304552 w 6614161"/>
              <a:gd name="connsiteY1487" fmla="*/ 1743711 h 6227891"/>
              <a:gd name="connsiteX1488" fmla="*/ 1316412 w 6614161"/>
              <a:gd name="connsiteY1488" fmla="*/ 1734625 h 6227891"/>
              <a:gd name="connsiteX1489" fmla="*/ 1381641 w 6614161"/>
              <a:gd name="connsiteY1489" fmla="*/ 1693736 h 6227891"/>
              <a:gd name="connsiteX1490" fmla="*/ 1423150 w 6614161"/>
              <a:gd name="connsiteY1490" fmla="*/ 1693736 h 6227891"/>
              <a:gd name="connsiteX1491" fmla="*/ 1446869 w 6614161"/>
              <a:gd name="connsiteY1491" fmla="*/ 1689193 h 6227891"/>
              <a:gd name="connsiteX1492" fmla="*/ 1440937 w 6614161"/>
              <a:gd name="connsiteY1492" fmla="*/ 1689193 h 6227891"/>
              <a:gd name="connsiteX1493" fmla="*/ 1435009 w 6614161"/>
              <a:gd name="connsiteY1493" fmla="*/ 1689193 h 6227891"/>
              <a:gd name="connsiteX1494" fmla="*/ 1423150 w 6614161"/>
              <a:gd name="connsiteY1494" fmla="*/ 1684649 h 6227891"/>
              <a:gd name="connsiteX1495" fmla="*/ 1411290 w 6614161"/>
              <a:gd name="connsiteY1495" fmla="*/ 1671020 h 6227891"/>
              <a:gd name="connsiteX1496" fmla="*/ 1411290 w 6614161"/>
              <a:gd name="connsiteY1496" fmla="*/ 1666477 h 6227891"/>
              <a:gd name="connsiteX1497" fmla="*/ 1440937 w 6614161"/>
              <a:gd name="connsiteY1497" fmla="*/ 1680106 h 6227891"/>
              <a:gd name="connsiteX1498" fmla="*/ 1446869 w 6614161"/>
              <a:gd name="connsiteY1498" fmla="*/ 1680106 h 6227891"/>
              <a:gd name="connsiteX1499" fmla="*/ 1470587 w 6614161"/>
              <a:gd name="connsiteY1499" fmla="*/ 1666477 h 6227891"/>
              <a:gd name="connsiteX1500" fmla="*/ 1464658 w 6614161"/>
              <a:gd name="connsiteY1500" fmla="*/ 1657390 h 6227891"/>
              <a:gd name="connsiteX1501" fmla="*/ 1470587 w 6614161"/>
              <a:gd name="connsiteY1501" fmla="*/ 1648304 h 6227891"/>
              <a:gd name="connsiteX1502" fmla="*/ 1482448 w 6614161"/>
              <a:gd name="connsiteY1502" fmla="*/ 1652846 h 6227891"/>
              <a:gd name="connsiteX1503" fmla="*/ 1494306 w 6614161"/>
              <a:gd name="connsiteY1503" fmla="*/ 1666477 h 6227891"/>
              <a:gd name="connsiteX1504" fmla="*/ 1512097 w 6614161"/>
              <a:gd name="connsiteY1504" fmla="*/ 1671020 h 6227891"/>
              <a:gd name="connsiteX1505" fmla="*/ 1512097 w 6614161"/>
              <a:gd name="connsiteY1505" fmla="*/ 1675563 h 6227891"/>
              <a:gd name="connsiteX1506" fmla="*/ 1523956 w 6614161"/>
              <a:gd name="connsiteY1506" fmla="*/ 1671020 h 6227891"/>
              <a:gd name="connsiteX1507" fmla="*/ 1529887 w 6614161"/>
              <a:gd name="connsiteY1507" fmla="*/ 1671020 h 6227891"/>
              <a:gd name="connsiteX1508" fmla="*/ 1541745 w 6614161"/>
              <a:gd name="connsiteY1508" fmla="*/ 1652846 h 6227891"/>
              <a:gd name="connsiteX1509" fmla="*/ 1541745 w 6614161"/>
              <a:gd name="connsiteY1509" fmla="*/ 1643760 h 6227891"/>
              <a:gd name="connsiteX1510" fmla="*/ 1535816 w 6614161"/>
              <a:gd name="connsiteY1510" fmla="*/ 1630131 h 6227891"/>
              <a:gd name="connsiteX1511" fmla="*/ 1529887 w 6614161"/>
              <a:gd name="connsiteY1511" fmla="*/ 1625587 h 6227891"/>
              <a:gd name="connsiteX1512" fmla="*/ 1529887 w 6614161"/>
              <a:gd name="connsiteY1512" fmla="*/ 1621044 h 6227891"/>
              <a:gd name="connsiteX1513" fmla="*/ 1535816 w 6614161"/>
              <a:gd name="connsiteY1513" fmla="*/ 1621044 h 6227891"/>
              <a:gd name="connsiteX1514" fmla="*/ 1535816 w 6614161"/>
              <a:gd name="connsiteY1514" fmla="*/ 1616501 h 6227891"/>
              <a:gd name="connsiteX1515" fmla="*/ 1518025 w 6614161"/>
              <a:gd name="connsiteY1515" fmla="*/ 1616501 h 6227891"/>
              <a:gd name="connsiteX1516" fmla="*/ 1470587 w 6614161"/>
              <a:gd name="connsiteY1516" fmla="*/ 1616501 h 6227891"/>
              <a:gd name="connsiteX1517" fmla="*/ 1452797 w 6614161"/>
              <a:gd name="connsiteY1517" fmla="*/ 1630131 h 6227891"/>
              <a:gd name="connsiteX1518" fmla="*/ 1411290 w 6614161"/>
              <a:gd name="connsiteY1518" fmla="*/ 1630131 h 6227891"/>
              <a:gd name="connsiteX1519" fmla="*/ 1417218 w 6614161"/>
              <a:gd name="connsiteY1519" fmla="*/ 1630131 h 6227891"/>
              <a:gd name="connsiteX1520" fmla="*/ 1411290 w 6614161"/>
              <a:gd name="connsiteY1520" fmla="*/ 1625587 h 6227891"/>
              <a:gd name="connsiteX1521" fmla="*/ 1411290 w 6614161"/>
              <a:gd name="connsiteY1521" fmla="*/ 1621044 h 6227891"/>
              <a:gd name="connsiteX1522" fmla="*/ 1464658 w 6614161"/>
              <a:gd name="connsiteY1522" fmla="*/ 1616501 h 6227891"/>
              <a:gd name="connsiteX1523" fmla="*/ 1458728 w 6614161"/>
              <a:gd name="connsiteY1523" fmla="*/ 1616501 h 6227891"/>
              <a:gd name="connsiteX1524" fmla="*/ 1458728 w 6614161"/>
              <a:gd name="connsiteY1524" fmla="*/ 1611958 h 6227891"/>
              <a:gd name="connsiteX1525" fmla="*/ 1446869 w 6614161"/>
              <a:gd name="connsiteY1525" fmla="*/ 1607415 h 6227891"/>
              <a:gd name="connsiteX1526" fmla="*/ 1435009 w 6614161"/>
              <a:gd name="connsiteY1526" fmla="*/ 1598328 h 6227891"/>
              <a:gd name="connsiteX1527" fmla="*/ 1458728 w 6614161"/>
              <a:gd name="connsiteY1527" fmla="*/ 1589242 h 6227891"/>
              <a:gd name="connsiteX1528" fmla="*/ 1458728 w 6614161"/>
              <a:gd name="connsiteY1528" fmla="*/ 1575612 h 6227891"/>
              <a:gd name="connsiteX1529" fmla="*/ 1435009 w 6614161"/>
              <a:gd name="connsiteY1529" fmla="*/ 1571069 h 6227891"/>
              <a:gd name="connsiteX1530" fmla="*/ 1458728 w 6614161"/>
              <a:gd name="connsiteY1530" fmla="*/ 1566525 h 6227891"/>
              <a:gd name="connsiteX1531" fmla="*/ 1482448 w 6614161"/>
              <a:gd name="connsiteY1531" fmla="*/ 1571069 h 6227891"/>
              <a:gd name="connsiteX1532" fmla="*/ 1482448 w 6614161"/>
              <a:gd name="connsiteY1532" fmla="*/ 1575612 h 6227891"/>
              <a:gd name="connsiteX1533" fmla="*/ 1577324 w 6614161"/>
              <a:gd name="connsiteY1533" fmla="*/ 1575612 h 6227891"/>
              <a:gd name="connsiteX1534" fmla="*/ 1589183 w 6614161"/>
              <a:gd name="connsiteY1534" fmla="*/ 1566525 h 6227891"/>
              <a:gd name="connsiteX1535" fmla="*/ 1571393 w 6614161"/>
              <a:gd name="connsiteY1535" fmla="*/ 1561982 h 6227891"/>
              <a:gd name="connsiteX1536" fmla="*/ 1535816 w 6614161"/>
              <a:gd name="connsiteY1536" fmla="*/ 1552895 h 6227891"/>
              <a:gd name="connsiteX1537" fmla="*/ 1458728 w 6614161"/>
              <a:gd name="connsiteY1537" fmla="*/ 1543809 h 6227891"/>
              <a:gd name="connsiteX1538" fmla="*/ 1405360 w 6614161"/>
              <a:gd name="connsiteY1538" fmla="*/ 1530179 h 6227891"/>
              <a:gd name="connsiteX1539" fmla="*/ 1399431 w 6614161"/>
              <a:gd name="connsiteY1539" fmla="*/ 1521093 h 6227891"/>
              <a:gd name="connsiteX1540" fmla="*/ 1500236 w 6614161"/>
              <a:gd name="connsiteY1540" fmla="*/ 1525636 h 6227891"/>
              <a:gd name="connsiteX1541" fmla="*/ 1523956 w 6614161"/>
              <a:gd name="connsiteY1541" fmla="*/ 1521093 h 6227891"/>
              <a:gd name="connsiteX1542" fmla="*/ 1529887 w 6614161"/>
              <a:gd name="connsiteY1542" fmla="*/ 1516550 h 6227891"/>
              <a:gd name="connsiteX1543" fmla="*/ 1535816 w 6614161"/>
              <a:gd name="connsiteY1543" fmla="*/ 1525636 h 6227891"/>
              <a:gd name="connsiteX1544" fmla="*/ 1618835 w 6614161"/>
              <a:gd name="connsiteY1544" fmla="*/ 1525636 h 6227891"/>
              <a:gd name="connsiteX1545" fmla="*/ 1612902 w 6614161"/>
              <a:gd name="connsiteY1545" fmla="*/ 1521093 h 6227891"/>
              <a:gd name="connsiteX1546" fmla="*/ 1630692 w 6614161"/>
              <a:gd name="connsiteY1546" fmla="*/ 1512007 h 6227891"/>
              <a:gd name="connsiteX1547" fmla="*/ 1612902 w 6614161"/>
              <a:gd name="connsiteY1547" fmla="*/ 1507463 h 6227891"/>
              <a:gd name="connsiteX1548" fmla="*/ 1601043 w 6614161"/>
              <a:gd name="connsiteY1548" fmla="*/ 1507463 h 6227891"/>
              <a:gd name="connsiteX1549" fmla="*/ 1589183 w 6614161"/>
              <a:gd name="connsiteY1549" fmla="*/ 1507463 h 6227891"/>
              <a:gd name="connsiteX1550" fmla="*/ 1535816 w 6614161"/>
              <a:gd name="connsiteY1550" fmla="*/ 1512007 h 6227891"/>
              <a:gd name="connsiteX1551" fmla="*/ 1506165 w 6614161"/>
              <a:gd name="connsiteY1551" fmla="*/ 1512007 h 6227891"/>
              <a:gd name="connsiteX1552" fmla="*/ 1446869 w 6614161"/>
              <a:gd name="connsiteY1552" fmla="*/ 1493833 h 6227891"/>
              <a:gd name="connsiteX1553" fmla="*/ 1417218 w 6614161"/>
              <a:gd name="connsiteY1553" fmla="*/ 1480204 h 6227891"/>
              <a:gd name="connsiteX1554" fmla="*/ 1446869 w 6614161"/>
              <a:gd name="connsiteY1554" fmla="*/ 1480204 h 6227891"/>
              <a:gd name="connsiteX1555" fmla="*/ 1452797 w 6614161"/>
              <a:gd name="connsiteY1555" fmla="*/ 1480204 h 6227891"/>
              <a:gd name="connsiteX1556" fmla="*/ 1464658 w 6614161"/>
              <a:gd name="connsiteY1556" fmla="*/ 1475660 h 6227891"/>
              <a:gd name="connsiteX1557" fmla="*/ 1482448 w 6614161"/>
              <a:gd name="connsiteY1557" fmla="*/ 1480204 h 6227891"/>
              <a:gd name="connsiteX1558" fmla="*/ 1488376 w 6614161"/>
              <a:gd name="connsiteY1558" fmla="*/ 1489291 h 6227891"/>
              <a:gd name="connsiteX1559" fmla="*/ 1684061 w 6614161"/>
              <a:gd name="connsiteY1559" fmla="*/ 1493833 h 6227891"/>
              <a:gd name="connsiteX1560" fmla="*/ 1701849 w 6614161"/>
              <a:gd name="connsiteY1560" fmla="*/ 1493833 h 6227891"/>
              <a:gd name="connsiteX1561" fmla="*/ 1755218 w 6614161"/>
              <a:gd name="connsiteY1561" fmla="*/ 1499513 h 6227891"/>
              <a:gd name="connsiteX1562" fmla="*/ 1765909 w 6614161"/>
              <a:gd name="connsiteY1562" fmla="*/ 1499285 h 6227891"/>
              <a:gd name="connsiteX1563" fmla="*/ 1774937 w 6614161"/>
              <a:gd name="connsiteY1563" fmla="*/ 1497901 h 6227891"/>
              <a:gd name="connsiteX1564" fmla="*/ 1771973 w 6614161"/>
              <a:gd name="connsiteY1564" fmla="*/ 1495630 h 6227891"/>
              <a:gd name="connsiteX1565" fmla="*/ 1783832 w 6614161"/>
              <a:gd name="connsiteY1565" fmla="*/ 1445654 h 6227891"/>
              <a:gd name="connsiteX1566" fmla="*/ 1783832 w 6614161"/>
              <a:gd name="connsiteY1566" fmla="*/ 1427480 h 6227891"/>
              <a:gd name="connsiteX1567" fmla="*/ 1807552 w 6614161"/>
              <a:gd name="connsiteY1567" fmla="*/ 1422937 h 6227891"/>
              <a:gd name="connsiteX1568" fmla="*/ 1825341 w 6614161"/>
              <a:gd name="connsiteY1568" fmla="*/ 1413851 h 6227891"/>
              <a:gd name="connsiteX1569" fmla="*/ 1831270 w 6614161"/>
              <a:gd name="connsiteY1569" fmla="*/ 1409308 h 6227891"/>
              <a:gd name="connsiteX1570" fmla="*/ 1854988 w 6614161"/>
              <a:gd name="connsiteY1570" fmla="*/ 1391135 h 6227891"/>
              <a:gd name="connsiteX1571" fmla="*/ 1854988 w 6614161"/>
              <a:gd name="connsiteY1571" fmla="*/ 1377505 h 6227891"/>
              <a:gd name="connsiteX1572" fmla="*/ 1860920 w 6614161"/>
              <a:gd name="connsiteY1572" fmla="*/ 1391135 h 6227891"/>
              <a:gd name="connsiteX1573" fmla="*/ 1872779 w 6614161"/>
              <a:gd name="connsiteY1573" fmla="*/ 1404765 h 6227891"/>
              <a:gd name="connsiteX1574" fmla="*/ 1878709 w 6614161"/>
              <a:gd name="connsiteY1574" fmla="*/ 1400221 h 6227891"/>
              <a:gd name="connsiteX1575" fmla="*/ 1890568 w 6614161"/>
              <a:gd name="connsiteY1575" fmla="*/ 1400221 h 6227891"/>
              <a:gd name="connsiteX1576" fmla="*/ 1926148 w 6614161"/>
              <a:gd name="connsiteY1576" fmla="*/ 1386592 h 6227891"/>
              <a:gd name="connsiteX1577" fmla="*/ 1926148 w 6614161"/>
              <a:gd name="connsiteY1577" fmla="*/ 1382048 h 6227891"/>
              <a:gd name="connsiteX1578" fmla="*/ 1926148 w 6614161"/>
              <a:gd name="connsiteY1578" fmla="*/ 1377505 h 6227891"/>
              <a:gd name="connsiteX1579" fmla="*/ 1938005 w 6614161"/>
              <a:gd name="connsiteY1579" fmla="*/ 1372961 h 6227891"/>
              <a:gd name="connsiteX1580" fmla="*/ 1943938 w 6614161"/>
              <a:gd name="connsiteY1580" fmla="*/ 1377505 h 6227891"/>
              <a:gd name="connsiteX1581" fmla="*/ 1949866 w 6614161"/>
              <a:gd name="connsiteY1581" fmla="*/ 1368418 h 6227891"/>
              <a:gd name="connsiteX1582" fmla="*/ 1949866 w 6614161"/>
              <a:gd name="connsiteY1582" fmla="*/ 1363875 h 6227891"/>
              <a:gd name="connsiteX1583" fmla="*/ 1955795 w 6614161"/>
              <a:gd name="connsiteY1583" fmla="*/ 1368418 h 6227891"/>
              <a:gd name="connsiteX1584" fmla="*/ 1949866 w 6614161"/>
              <a:gd name="connsiteY1584" fmla="*/ 1382048 h 6227891"/>
              <a:gd name="connsiteX1585" fmla="*/ 1967655 w 6614161"/>
              <a:gd name="connsiteY1585" fmla="*/ 1395678 h 6227891"/>
              <a:gd name="connsiteX1586" fmla="*/ 1973585 w 6614161"/>
              <a:gd name="connsiteY1586" fmla="*/ 1391135 h 6227891"/>
              <a:gd name="connsiteX1587" fmla="*/ 1985444 w 6614161"/>
              <a:gd name="connsiteY1587" fmla="*/ 1386592 h 6227891"/>
              <a:gd name="connsiteX1588" fmla="*/ 1985444 w 6614161"/>
              <a:gd name="connsiteY1588" fmla="*/ 1391135 h 6227891"/>
              <a:gd name="connsiteX1589" fmla="*/ 1985444 w 6614161"/>
              <a:gd name="connsiteY1589" fmla="*/ 1377505 h 6227891"/>
              <a:gd name="connsiteX1590" fmla="*/ 1985444 w 6614161"/>
              <a:gd name="connsiteY1590" fmla="*/ 1368418 h 6227891"/>
              <a:gd name="connsiteX1591" fmla="*/ 1943938 w 6614161"/>
              <a:gd name="connsiteY1591" fmla="*/ 1345703 h 6227891"/>
              <a:gd name="connsiteX1592" fmla="*/ 1920215 w 6614161"/>
              <a:gd name="connsiteY1592" fmla="*/ 1332072 h 6227891"/>
              <a:gd name="connsiteX1593" fmla="*/ 1938005 w 6614161"/>
              <a:gd name="connsiteY1593" fmla="*/ 1322986 h 6227891"/>
              <a:gd name="connsiteX1594" fmla="*/ 1949866 w 6614161"/>
              <a:gd name="connsiteY1594" fmla="*/ 1313900 h 6227891"/>
              <a:gd name="connsiteX1595" fmla="*/ 1926148 w 6614161"/>
              <a:gd name="connsiteY1595" fmla="*/ 1313900 h 6227891"/>
              <a:gd name="connsiteX1596" fmla="*/ 1825341 w 6614161"/>
              <a:gd name="connsiteY1596" fmla="*/ 1327530 h 6227891"/>
              <a:gd name="connsiteX1597" fmla="*/ 1754182 w 6614161"/>
              <a:gd name="connsiteY1597" fmla="*/ 1341159 h 6227891"/>
              <a:gd name="connsiteX1598" fmla="*/ 1771973 w 6614161"/>
              <a:gd name="connsiteY1598" fmla="*/ 1322986 h 6227891"/>
              <a:gd name="connsiteX1599" fmla="*/ 1766043 w 6614161"/>
              <a:gd name="connsiteY1599" fmla="*/ 1318443 h 6227891"/>
              <a:gd name="connsiteX1600" fmla="*/ 1771973 w 6614161"/>
              <a:gd name="connsiteY1600" fmla="*/ 1318443 h 6227891"/>
              <a:gd name="connsiteX1601" fmla="*/ 1801620 w 6614161"/>
              <a:gd name="connsiteY1601" fmla="*/ 1318443 h 6227891"/>
              <a:gd name="connsiteX1602" fmla="*/ 1914286 w 6614161"/>
              <a:gd name="connsiteY1602" fmla="*/ 1304813 h 6227891"/>
              <a:gd name="connsiteX1603" fmla="*/ 1926148 w 6614161"/>
              <a:gd name="connsiteY1603" fmla="*/ 1300270 h 6227891"/>
              <a:gd name="connsiteX1604" fmla="*/ 1890568 w 6614161"/>
              <a:gd name="connsiteY1604" fmla="*/ 1286641 h 6227891"/>
              <a:gd name="connsiteX1605" fmla="*/ 1825341 w 6614161"/>
              <a:gd name="connsiteY1605" fmla="*/ 1309356 h 6227891"/>
              <a:gd name="connsiteX1606" fmla="*/ 1825341 w 6614161"/>
              <a:gd name="connsiteY1606" fmla="*/ 1277554 h 6227891"/>
              <a:gd name="connsiteX1607" fmla="*/ 1837200 w 6614161"/>
              <a:gd name="connsiteY1607" fmla="*/ 1259381 h 6227891"/>
              <a:gd name="connsiteX1608" fmla="*/ 1843129 w 6614161"/>
              <a:gd name="connsiteY1608" fmla="*/ 1259381 h 6227891"/>
              <a:gd name="connsiteX1609" fmla="*/ 1843129 w 6614161"/>
              <a:gd name="connsiteY1609" fmla="*/ 1150343 h 6227891"/>
              <a:gd name="connsiteX1610" fmla="*/ 1866850 w 6614161"/>
              <a:gd name="connsiteY1610" fmla="*/ 1132170 h 6227891"/>
              <a:gd name="connsiteX1611" fmla="*/ 1926148 w 6614161"/>
              <a:gd name="connsiteY1611" fmla="*/ 1113997 h 6227891"/>
              <a:gd name="connsiteX1612" fmla="*/ 1932079 w 6614161"/>
              <a:gd name="connsiteY1612" fmla="*/ 1109454 h 6227891"/>
              <a:gd name="connsiteX1613" fmla="*/ 1932079 w 6614161"/>
              <a:gd name="connsiteY1613" fmla="*/ 1073107 h 6227891"/>
              <a:gd name="connsiteX1614" fmla="*/ 1938005 w 6614161"/>
              <a:gd name="connsiteY1614" fmla="*/ 1054935 h 6227891"/>
              <a:gd name="connsiteX1615" fmla="*/ 1926148 w 6614161"/>
              <a:gd name="connsiteY1615" fmla="*/ 959527 h 6227891"/>
              <a:gd name="connsiteX1616" fmla="*/ 2015093 w 6614161"/>
              <a:gd name="connsiteY1616" fmla="*/ 968614 h 6227891"/>
              <a:gd name="connsiteX1617" fmla="*/ 1991374 w 6614161"/>
              <a:gd name="connsiteY1617" fmla="*/ 1009503 h 6227891"/>
              <a:gd name="connsiteX1618" fmla="*/ 1961726 w 6614161"/>
              <a:gd name="connsiteY1618" fmla="*/ 1082194 h 6227891"/>
              <a:gd name="connsiteX1619" fmla="*/ 1938005 w 6614161"/>
              <a:gd name="connsiteY1619" fmla="*/ 1118541 h 6227891"/>
              <a:gd name="connsiteX1620" fmla="*/ 1955795 w 6614161"/>
              <a:gd name="connsiteY1620" fmla="*/ 1127627 h 6227891"/>
              <a:gd name="connsiteX1621" fmla="*/ 1961726 w 6614161"/>
              <a:gd name="connsiteY1621" fmla="*/ 1136714 h 6227891"/>
              <a:gd name="connsiteX1622" fmla="*/ 1997304 w 6614161"/>
              <a:gd name="connsiteY1622" fmla="*/ 1177603 h 6227891"/>
              <a:gd name="connsiteX1623" fmla="*/ 1908358 w 6614161"/>
              <a:gd name="connsiteY1623" fmla="*/ 1223034 h 6227891"/>
              <a:gd name="connsiteX1624" fmla="*/ 1908358 w 6614161"/>
              <a:gd name="connsiteY1624" fmla="*/ 1236665 h 6227891"/>
              <a:gd name="connsiteX1625" fmla="*/ 1926148 w 6614161"/>
              <a:gd name="connsiteY1625" fmla="*/ 1241208 h 6227891"/>
              <a:gd name="connsiteX1626" fmla="*/ 1926148 w 6614161"/>
              <a:gd name="connsiteY1626" fmla="*/ 1236665 h 6227891"/>
              <a:gd name="connsiteX1627" fmla="*/ 1926148 w 6614161"/>
              <a:gd name="connsiteY1627" fmla="*/ 1232121 h 6227891"/>
              <a:gd name="connsiteX1628" fmla="*/ 1926148 w 6614161"/>
              <a:gd name="connsiteY1628" fmla="*/ 1227578 h 6227891"/>
              <a:gd name="connsiteX1629" fmla="*/ 1949866 w 6614161"/>
              <a:gd name="connsiteY1629" fmla="*/ 1232121 h 6227891"/>
              <a:gd name="connsiteX1630" fmla="*/ 1949866 w 6614161"/>
              <a:gd name="connsiteY1630" fmla="*/ 1241208 h 6227891"/>
              <a:gd name="connsiteX1631" fmla="*/ 1973585 w 6614161"/>
              <a:gd name="connsiteY1631" fmla="*/ 1241208 h 6227891"/>
              <a:gd name="connsiteX1632" fmla="*/ 1973585 w 6614161"/>
              <a:gd name="connsiteY1632" fmla="*/ 1236665 h 6227891"/>
              <a:gd name="connsiteX1633" fmla="*/ 1991374 w 6614161"/>
              <a:gd name="connsiteY1633" fmla="*/ 1232121 h 6227891"/>
              <a:gd name="connsiteX1634" fmla="*/ 1979516 w 6614161"/>
              <a:gd name="connsiteY1634" fmla="*/ 1254838 h 6227891"/>
              <a:gd name="connsiteX1635" fmla="*/ 1997304 w 6614161"/>
              <a:gd name="connsiteY1635" fmla="*/ 1263924 h 6227891"/>
              <a:gd name="connsiteX1636" fmla="*/ 2044743 w 6614161"/>
              <a:gd name="connsiteY1636" fmla="*/ 1268468 h 6227891"/>
              <a:gd name="connsiteX1637" fmla="*/ 2050673 w 6614161"/>
              <a:gd name="connsiteY1637" fmla="*/ 1259381 h 6227891"/>
              <a:gd name="connsiteX1638" fmla="*/ 2062532 w 6614161"/>
              <a:gd name="connsiteY1638" fmla="*/ 1254838 h 6227891"/>
              <a:gd name="connsiteX1639" fmla="*/ 2068461 w 6614161"/>
              <a:gd name="connsiteY1639" fmla="*/ 1245751 h 6227891"/>
              <a:gd name="connsiteX1640" fmla="*/ 2074392 w 6614161"/>
              <a:gd name="connsiteY1640" fmla="*/ 1241208 h 6227891"/>
              <a:gd name="connsiteX1641" fmla="*/ 2062532 w 6614161"/>
              <a:gd name="connsiteY1641" fmla="*/ 1236665 h 6227891"/>
              <a:gd name="connsiteX1642" fmla="*/ 2032884 w 6614161"/>
              <a:gd name="connsiteY1642" fmla="*/ 1245751 h 6227891"/>
              <a:gd name="connsiteX1643" fmla="*/ 2009163 w 6614161"/>
              <a:gd name="connsiteY1643" fmla="*/ 1245751 h 6227891"/>
              <a:gd name="connsiteX1644" fmla="*/ 2021024 w 6614161"/>
              <a:gd name="connsiteY1644" fmla="*/ 1232121 h 6227891"/>
              <a:gd name="connsiteX1645" fmla="*/ 2026954 w 6614161"/>
              <a:gd name="connsiteY1645" fmla="*/ 1223034 h 6227891"/>
              <a:gd name="connsiteX1646" fmla="*/ 2015093 w 6614161"/>
              <a:gd name="connsiteY1646" fmla="*/ 1223034 h 6227891"/>
              <a:gd name="connsiteX1647" fmla="*/ 2032884 w 6614161"/>
              <a:gd name="connsiteY1647" fmla="*/ 1204862 h 6227891"/>
              <a:gd name="connsiteX1648" fmla="*/ 2038813 w 6614161"/>
              <a:gd name="connsiteY1648" fmla="*/ 1227578 h 6227891"/>
              <a:gd name="connsiteX1649" fmla="*/ 2050673 w 6614161"/>
              <a:gd name="connsiteY1649" fmla="*/ 1227578 h 6227891"/>
              <a:gd name="connsiteX1650" fmla="*/ 2068461 w 6614161"/>
              <a:gd name="connsiteY1650" fmla="*/ 1227578 h 6227891"/>
              <a:gd name="connsiteX1651" fmla="*/ 2068461 w 6614161"/>
              <a:gd name="connsiteY1651" fmla="*/ 1232121 h 6227891"/>
              <a:gd name="connsiteX1652" fmla="*/ 2080323 w 6614161"/>
              <a:gd name="connsiteY1652" fmla="*/ 1236665 h 6227891"/>
              <a:gd name="connsiteX1653" fmla="*/ 2086252 w 6614161"/>
              <a:gd name="connsiteY1653" fmla="*/ 1223034 h 6227891"/>
              <a:gd name="connsiteX1654" fmla="*/ 2109970 w 6614161"/>
              <a:gd name="connsiteY1654" fmla="*/ 1191232 h 6227891"/>
              <a:gd name="connsiteX1655" fmla="*/ 2104041 w 6614161"/>
              <a:gd name="connsiteY1655" fmla="*/ 1186689 h 6227891"/>
              <a:gd name="connsiteX1656" fmla="*/ 2032884 w 6614161"/>
              <a:gd name="connsiteY1656" fmla="*/ 1177603 h 6227891"/>
              <a:gd name="connsiteX1657" fmla="*/ 2044743 w 6614161"/>
              <a:gd name="connsiteY1657" fmla="*/ 1132170 h 6227891"/>
              <a:gd name="connsiteX1658" fmla="*/ 2068461 w 6614161"/>
              <a:gd name="connsiteY1658" fmla="*/ 1109454 h 6227891"/>
              <a:gd name="connsiteX1659" fmla="*/ 2074392 w 6614161"/>
              <a:gd name="connsiteY1659" fmla="*/ 1100368 h 6227891"/>
              <a:gd name="connsiteX1660" fmla="*/ 2092180 w 6614161"/>
              <a:gd name="connsiteY1660" fmla="*/ 1095824 h 6227891"/>
              <a:gd name="connsiteX1661" fmla="*/ 2086252 w 6614161"/>
              <a:gd name="connsiteY1661" fmla="*/ 1091281 h 6227891"/>
              <a:gd name="connsiteX1662" fmla="*/ 2086252 w 6614161"/>
              <a:gd name="connsiteY1662" fmla="*/ 1068565 h 6227891"/>
              <a:gd name="connsiteX1663" fmla="*/ 2127759 w 6614161"/>
              <a:gd name="connsiteY1663" fmla="*/ 1073107 h 6227891"/>
              <a:gd name="connsiteX1664" fmla="*/ 2169268 w 6614161"/>
              <a:gd name="connsiteY1664" fmla="*/ 1082194 h 6227891"/>
              <a:gd name="connsiteX1665" fmla="*/ 2175198 w 6614161"/>
              <a:gd name="connsiteY1665" fmla="*/ 1095824 h 6227891"/>
              <a:gd name="connsiteX1666" fmla="*/ 2151480 w 6614161"/>
              <a:gd name="connsiteY1666" fmla="*/ 1118541 h 6227891"/>
              <a:gd name="connsiteX1667" fmla="*/ 2157410 w 6614161"/>
              <a:gd name="connsiteY1667" fmla="*/ 1113997 h 6227891"/>
              <a:gd name="connsiteX1668" fmla="*/ 2163339 w 6614161"/>
              <a:gd name="connsiteY1668" fmla="*/ 1113997 h 6227891"/>
              <a:gd name="connsiteX1669" fmla="*/ 2163339 w 6614161"/>
              <a:gd name="connsiteY1669" fmla="*/ 1123083 h 6227891"/>
              <a:gd name="connsiteX1670" fmla="*/ 2192987 w 6614161"/>
              <a:gd name="connsiteY1670" fmla="*/ 1123083 h 6227891"/>
              <a:gd name="connsiteX1671" fmla="*/ 2163339 w 6614161"/>
              <a:gd name="connsiteY1671" fmla="*/ 1127627 h 6227891"/>
              <a:gd name="connsiteX1672" fmla="*/ 2181127 w 6614161"/>
              <a:gd name="connsiteY1672" fmla="*/ 1141257 h 6227891"/>
              <a:gd name="connsiteX1673" fmla="*/ 2187058 w 6614161"/>
              <a:gd name="connsiteY1673" fmla="*/ 1150343 h 6227891"/>
              <a:gd name="connsiteX1674" fmla="*/ 2192987 w 6614161"/>
              <a:gd name="connsiteY1674" fmla="*/ 1150343 h 6227891"/>
              <a:gd name="connsiteX1675" fmla="*/ 2252286 w 6614161"/>
              <a:gd name="connsiteY1675" fmla="*/ 1136714 h 6227891"/>
              <a:gd name="connsiteX1676" fmla="*/ 2299723 w 6614161"/>
              <a:gd name="connsiteY1676" fmla="*/ 1141257 h 6227891"/>
              <a:gd name="connsiteX1677" fmla="*/ 2276005 w 6614161"/>
              <a:gd name="connsiteY1677" fmla="*/ 1113997 h 6227891"/>
              <a:gd name="connsiteX1678" fmla="*/ 2228565 w 6614161"/>
              <a:gd name="connsiteY1678" fmla="*/ 1064021 h 6227891"/>
              <a:gd name="connsiteX1679" fmla="*/ 2264144 w 6614161"/>
              <a:gd name="connsiteY1679" fmla="*/ 1054935 h 6227891"/>
              <a:gd name="connsiteX1680" fmla="*/ 2311583 w 6614161"/>
              <a:gd name="connsiteY1680" fmla="*/ 1073107 h 6227891"/>
              <a:gd name="connsiteX1681" fmla="*/ 2323442 w 6614161"/>
              <a:gd name="connsiteY1681" fmla="*/ 1086738 h 6227891"/>
              <a:gd name="connsiteX1682" fmla="*/ 2329371 w 6614161"/>
              <a:gd name="connsiteY1682" fmla="*/ 1095824 h 6227891"/>
              <a:gd name="connsiteX1683" fmla="*/ 2359022 w 6614161"/>
              <a:gd name="connsiteY1683" fmla="*/ 1100368 h 6227891"/>
              <a:gd name="connsiteX1684" fmla="*/ 2406461 w 6614161"/>
              <a:gd name="connsiteY1684" fmla="*/ 1077651 h 6227891"/>
              <a:gd name="connsiteX1685" fmla="*/ 2406461 w 6614161"/>
              <a:gd name="connsiteY1685" fmla="*/ 1059479 h 6227891"/>
              <a:gd name="connsiteX1686" fmla="*/ 2382740 w 6614161"/>
              <a:gd name="connsiteY1686" fmla="*/ 1014045 h 6227891"/>
              <a:gd name="connsiteX1687" fmla="*/ 2436108 w 6614161"/>
              <a:gd name="connsiteY1687" fmla="*/ 1073107 h 6227891"/>
              <a:gd name="connsiteX1688" fmla="*/ 2453898 w 6614161"/>
              <a:gd name="connsiteY1688" fmla="*/ 1077651 h 6227891"/>
              <a:gd name="connsiteX1689" fmla="*/ 2453898 w 6614161"/>
              <a:gd name="connsiteY1689" fmla="*/ 1064021 h 6227891"/>
              <a:gd name="connsiteX1690" fmla="*/ 2447968 w 6614161"/>
              <a:gd name="connsiteY1690" fmla="*/ 1064021 h 6227891"/>
              <a:gd name="connsiteX1691" fmla="*/ 2453898 w 6614161"/>
              <a:gd name="connsiteY1691" fmla="*/ 1059479 h 6227891"/>
              <a:gd name="connsiteX1692" fmla="*/ 2459829 w 6614161"/>
              <a:gd name="connsiteY1692" fmla="*/ 1036762 h 6227891"/>
              <a:gd name="connsiteX1693" fmla="*/ 2430177 w 6614161"/>
              <a:gd name="connsiteY1693" fmla="*/ 986786 h 6227891"/>
              <a:gd name="connsiteX1694" fmla="*/ 2447968 w 6614161"/>
              <a:gd name="connsiteY1694" fmla="*/ 959527 h 6227891"/>
              <a:gd name="connsiteX1695" fmla="*/ 2477617 w 6614161"/>
              <a:gd name="connsiteY1695" fmla="*/ 954983 h 6227891"/>
              <a:gd name="connsiteX1696" fmla="*/ 2519125 w 6614161"/>
              <a:gd name="connsiteY1696" fmla="*/ 954983 h 6227891"/>
              <a:gd name="connsiteX1697" fmla="*/ 2548774 w 6614161"/>
              <a:gd name="connsiteY1697" fmla="*/ 927724 h 6227891"/>
              <a:gd name="connsiteX1698" fmla="*/ 2560634 w 6614161"/>
              <a:gd name="connsiteY1698" fmla="*/ 891379 h 6227891"/>
              <a:gd name="connsiteX1699" fmla="*/ 2525055 w 6614161"/>
              <a:gd name="connsiteY1699" fmla="*/ 895921 h 6227891"/>
              <a:gd name="connsiteX1700" fmla="*/ 2501334 w 6614161"/>
              <a:gd name="connsiteY1700" fmla="*/ 886835 h 6227891"/>
              <a:gd name="connsiteX1701" fmla="*/ 2442037 w 6614161"/>
              <a:gd name="connsiteY1701" fmla="*/ 859576 h 6227891"/>
              <a:gd name="connsiteX1702" fmla="*/ 2424249 w 6614161"/>
              <a:gd name="connsiteY1702" fmla="*/ 886835 h 6227891"/>
              <a:gd name="connsiteX1703" fmla="*/ 2376812 w 6614161"/>
              <a:gd name="connsiteY1703" fmla="*/ 832315 h 6227891"/>
              <a:gd name="connsiteX1704" fmla="*/ 2370881 w 6614161"/>
              <a:gd name="connsiteY1704" fmla="*/ 827773 h 6227891"/>
              <a:gd name="connsiteX1705" fmla="*/ 2364950 w 6614161"/>
              <a:gd name="connsiteY1705" fmla="*/ 814143 h 6227891"/>
              <a:gd name="connsiteX1706" fmla="*/ 2347161 w 6614161"/>
              <a:gd name="connsiteY1706" fmla="*/ 764167 h 6227891"/>
              <a:gd name="connsiteX1707" fmla="*/ 2305653 w 6614161"/>
              <a:gd name="connsiteY1707" fmla="*/ 764167 h 6227891"/>
              <a:gd name="connsiteX1708" fmla="*/ 2216706 w 6614161"/>
              <a:gd name="connsiteY1708" fmla="*/ 759625 h 6227891"/>
              <a:gd name="connsiteX1709" fmla="*/ 2151480 w 6614161"/>
              <a:gd name="connsiteY1709" fmla="*/ 723278 h 6227891"/>
              <a:gd name="connsiteX1710" fmla="*/ 2157410 w 6614161"/>
              <a:gd name="connsiteY1710" fmla="*/ 709649 h 6227891"/>
              <a:gd name="connsiteX1711" fmla="*/ 2252286 w 6614161"/>
              <a:gd name="connsiteY1711" fmla="*/ 741452 h 6227891"/>
              <a:gd name="connsiteX1712" fmla="*/ 2258215 w 6614161"/>
              <a:gd name="connsiteY1712" fmla="*/ 668760 h 6227891"/>
              <a:gd name="connsiteX1713" fmla="*/ 2276005 w 6614161"/>
              <a:gd name="connsiteY1713" fmla="*/ 646043 h 6227891"/>
              <a:gd name="connsiteX1714" fmla="*/ 2323442 w 6614161"/>
              <a:gd name="connsiteY1714" fmla="*/ 664216 h 6227891"/>
              <a:gd name="connsiteX1715" fmla="*/ 2412389 w 6614161"/>
              <a:gd name="connsiteY1715" fmla="*/ 691476 h 6227891"/>
              <a:gd name="connsiteX1716" fmla="*/ 2394599 w 6614161"/>
              <a:gd name="connsiteY1716" fmla="*/ 600611 h 6227891"/>
              <a:gd name="connsiteX1717" fmla="*/ 2424249 w 6614161"/>
              <a:gd name="connsiteY1717" fmla="*/ 586981 h 6227891"/>
              <a:gd name="connsiteX1718" fmla="*/ 2507268 w 6614161"/>
              <a:gd name="connsiteY1718" fmla="*/ 614240 h 6227891"/>
              <a:gd name="connsiteX1719" fmla="*/ 2519125 w 6614161"/>
              <a:gd name="connsiteY1719" fmla="*/ 618784 h 6227891"/>
              <a:gd name="connsiteX1720" fmla="*/ 2507268 w 6614161"/>
              <a:gd name="connsiteY1720" fmla="*/ 586981 h 6227891"/>
              <a:gd name="connsiteX1721" fmla="*/ 2513196 w 6614161"/>
              <a:gd name="connsiteY1721" fmla="*/ 564264 h 6227891"/>
              <a:gd name="connsiteX1722" fmla="*/ 2536914 w 6614161"/>
              <a:gd name="connsiteY1722" fmla="*/ 537005 h 6227891"/>
              <a:gd name="connsiteX1723" fmla="*/ 2560634 w 6614161"/>
              <a:gd name="connsiteY1723" fmla="*/ 505202 h 6227891"/>
              <a:gd name="connsiteX1724" fmla="*/ 2673300 w 6614161"/>
              <a:gd name="connsiteY1724" fmla="*/ 450684 h 6227891"/>
              <a:gd name="connsiteX1725" fmla="*/ 2697019 w 6614161"/>
              <a:gd name="connsiteY1725" fmla="*/ 446140 h 6227891"/>
              <a:gd name="connsiteX1726" fmla="*/ 2744458 w 6614161"/>
              <a:gd name="connsiteY1726" fmla="*/ 446140 h 6227891"/>
              <a:gd name="connsiteX1727" fmla="*/ 2774106 w 6614161"/>
              <a:gd name="connsiteY1727" fmla="*/ 437054 h 6227891"/>
              <a:gd name="connsiteX1728" fmla="*/ 2797825 w 6614161"/>
              <a:gd name="connsiteY1728" fmla="*/ 414338 h 6227891"/>
              <a:gd name="connsiteX1729" fmla="*/ 2809684 w 6614161"/>
              <a:gd name="connsiteY1729" fmla="*/ 405251 h 6227891"/>
              <a:gd name="connsiteX1730" fmla="*/ 2957928 w 6614161"/>
              <a:gd name="connsiteY1730" fmla="*/ 373449 h 6227891"/>
              <a:gd name="connsiteX1731" fmla="*/ 2975718 w 6614161"/>
              <a:gd name="connsiteY1731" fmla="*/ 377992 h 6227891"/>
              <a:gd name="connsiteX1732" fmla="*/ 3011297 w 6614161"/>
              <a:gd name="connsiteY1732" fmla="*/ 387078 h 6227891"/>
              <a:gd name="connsiteX1733" fmla="*/ 3088384 w 6614161"/>
              <a:gd name="connsiteY1733" fmla="*/ 432511 h 6227891"/>
              <a:gd name="connsiteX1734" fmla="*/ 3118034 w 6614161"/>
              <a:gd name="connsiteY1734" fmla="*/ 518832 h 6227891"/>
              <a:gd name="connsiteX1735" fmla="*/ 3112103 w 6614161"/>
              <a:gd name="connsiteY1735" fmla="*/ 537005 h 6227891"/>
              <a:gd name="connsiteX1736" fmla="*/ 3106175 w 6614161"/>
              <a:gd name="connsiteY1736" fmla="*/ 550636 h 6227891"/>
              <a:gd name="connsiteX1737" fmla="*/ 3094315 w 6614161"/>
              <a:gd name="connsiteY1737" fmla="*/ 577895 h 6227891"/>
              <a:gd name="connsiteX1738" fmla="*/ 3100244 w 6614161"/>
              <a:gd name="connsiteY1738" fmla="*/ 577895 h 6227891"/>
              <a:gd name="connsiteX1739" fmla="*/ 3106175 w 6614161"/>
              <a:gd name="connsiteY1739" fmla="*/ 623326 h 6227891"/>
              <a:gd name="connsiteX1740" fmla="*/ 3153612 w 6614161"/>
              <a:gd name="connsiteY1740" fmla="*/ 609698 h 6227891"/>
              <a:gd name="connsiteX1741" fmla="*/ 3230698 w 6614161"/>
              <a:gd name="connsiteY1741" fmla="*/ 609698 h 6227891"/>
              <a:gd name="connsiteX1742" fmla="*/ 3313716 w 6614161"/>
              <a:gd name="connsiteY1742" fmla="*/ 609698 h 6227891"/>
              <a:gd name="connsiteX1743" fmla="*/ 3420453 w 6614161"/>
              <a:gd name="connsiteY1743" fmla="*/ 564264 h 6227891"/>
              <a:gd name="connsiteX1744" fmla="*/ 3461962 w 6614161"/>
              <a:gd name="connsiteY1744" fmla="*/ 568808 h 6227891"/>
              <a:gd name="connsiteX1745" fmla="*/ 3586486 w 6614161"/>
              <a:gd name="connsiteY1745" fmla="*/ 573351 h 6227891"/>
              <a:gd name="connsiteX1746" fmla="*/ 3604275 w 6614161"/>
              <a:gd name="connsiteY1746" fmla="*/ 573351 h 6227891"/>
              <a:gd name="connsiteX1747" fmla="*/ 3651713 w 6614161"/>
              <a:gd name="connsiteY1747" fmla="*/ 559722 h 6227891"/>
              <a:gd name="connsiteX1748" fmla="*/ 3610206 w 6614161"/>
              <a:gd name="connsiteY1748" fmla="*/ 537005 h 6227891"/>
              <a:gd name="connsiteX1749" fmla="*/ 3633926 w 6614161"/>
              <a:gd name="connsiteY1749" fmla="*/ 523376 h 6227891"/>
              <a:gd name="connsiteX1750" fmla="*/ 3633926 w 6614161"/>
              <a:gd name="connsiteY1750" fmla="*/ 527919 h 6227891"/>
              <a:gd name="connsiteX1751" fmla="*/ 3657644 w 6614161"/>
              <a:gd name="connsiteY1751" fmla="*/ 546091 h 6227891"/>
              <a:gd name="connsiteX1752" fmla="*/ 3681364 w 6614161"/>
              <a:gd name="connsiteY1752" fmla="*/ 505202 h 6227891"/>
              <a:gd name="connsiteX1753" fmla="*/ 3687293 w 6614161"/>
              <a:gd name="connsiteY1753" fmla="*/ 473400 h 6227891"/>
              <a:gd name="connsiteX1754" fmla="*/ 3669502 w 6614161"/>
              <a:gd name="connsiteY1754" fmla="*/ 464314 h 6227891"/>
              <a:gd name="connsiteX1755" fmla="*/ 3663573 w 6614161"/>
              <a:gd name="connsiteY1755" fmla="*/ 441598 h 6227891"/>
              <a:gd name="connsiteX1756" fmla="*/ 3669502 w 6614161"/>
              <a:gd name="connsiteY1756" fmla="*/ 423425 h 6227891"/>
              <a:gd name="connsiteX1757" fmla="*/ 3651713 w 6614161"/>
              <a:gd name="connsiteY1757" fmla="*/ 405251 h 6227891"/>
              <a:gd name="connsiteX1758" fmla="*/ 3645785 w 6614161"/>
              <a:gd name="connsiteY1758" fmla="*/ 400708 h 6227891"/>
              <a:gd name="connsiteX1759" fmla="*/ 3645785 w 6614161"/>
              <a:gd name="connsiteY1759" fmla="*/ 391622 h 6227891"/>
              <a:gd name="connsiteX1760" fmla="*/ 3669502 w 6614161"/>
              <a:gd name="connsiteY1760" fmla="*/ 373449 h 6227891"/>
              <a:gd name="connsiteX1761" fmla="*/ 3687293 w 6614161"/>
              <a:gd name="connsiteY1761" fmla="*/ 346189 h 6227891"/>
              <a:gd name="connsiteX1762" fmla="*/ 3705084 w 6614161"/>
              <a:gd name="connsiteY1762" fmla="*/ 314387 h 6227891"/>
              <a:gd name="connsiteX1763" fmla="*/ 3752522 w 6614161"/>
              <a:gd name="connsiteY1763" fmla="*/ 268954 h 6227891"/>
              <a:gd name="connsiteX1764" fmla="*/ 3752522 w 6614161"/>
              <a:gd name="connsiteY1764" fmla="*/ 255325 h 6227891"/>
              <a:gd name="connsiteX1765" fmla="*/ 3770310 w 6614161"/>
              <a:gd name="connsiteY1765" fmla="*/ 241695 h 6227891"/>
              <a:gd name="connsiteX1766" fmla="*/ 3788100 w 6614161"/>
              <a:gd name="connsiteY1766" fmla="*/ 241695 h 6227891"/>
              <a:gd name="connsiteX1767" fmla="*/ 3805888 w 6614161"/>
              <a:gd name="connsiteY1767" fmla="*/ 228065 h 6227891"/>
              <a:gd name="connsiteX1768" fmla="*/ 3794029 w 6614161"/>
              <a:gd name="connsiteY1768" fmla="*/ 200806 h 6227891"/>
              <a:gd name="connsiteX1769" fmla="*/ 3788100 w 6614161"/>
              <a:gd name="connsiteY1769" fmla="*/ 196263 h 6227891"/>
              <a:gd name="connsiteX1770" fmla="*/ 3799960 w 6614161"/>
              <a:gd name="connsiteY1770" fmla="*/ 191719 h 6227891"/>
              <a:gd name="connsiteX1771" fmla="*/ 3823676 w 6614161"/>
              <a:gd name="connsiteY1771" fmla="*/ 200806 h 6227891"/>
              <a:gd name="connsiteX1772" fmla="*/ 3847398 w 6614161"/>
              <a:gd name="connsiteY1772" fmla="*/ 214435 h 6227891"/>
              <a:gd name="connsiteX1773" fmla="*/ 3859258 w 6614161"/>
              <a:gd name="connsiteY1773" fmla="*/ 209892 h 6227891"/>
              <a:gd name="connsiteX1774" fmla="*/ 3882976 w 6614161"/>
              <a:gd name="connsiteY1774" fmla="*/ 196263 h 6227891"/>
              <a:gd name="connsiteX1775" fmla="*/ 3912624 w 6614161"/>
              <a:gd name="connsiteY1775" fmla="*/ 187176 h 6227891"/>
              <a:gd name="connsiteX1776" fmla="*/ 3930414 w 6614161"/>
              <a:gd name="connsiteY1776" fmla="*/ 187176 h 6227891"/>
              <a:gd name="connsiteX1777" fmla="*/ 3936344 w 6614161"/>
              <a:gd name="connsiteY1777" fmla="*/ 169003 h 6227891"/>
              <a:gd name="connsiteX1778" fmla="*/ 3954134 w 6614161"/>
              <a:gd name="connsiteY1778" fmla="*/ 137200 h 6227891"/>
              <a:gd name="connsiteX1779" fmla="*/ 3960063 w 6614161"/>
              <a:gd name="connsiteY1779" fmla="*/ 128114 h 6227891"/>
              <a:gd name="connsiteX1780" fmla="*/ 4013432 w 6614161"/>
              <a:gd name="connsiteY1780" fmla="*/ 100854 h 6227891"/>
              <a:gd name="connsiteX1781" fmla="*/ 4031220 w 6614161"/>
              <a:gd name="connsiteY1781" fmla="*/ 78139 h 6227891"/>
              <a:gd name="connsiteX1782" fmla="*/ 4031220 w 6614161"/>
              <a:gd name="connsiteY1782" fmla="*/ 64508 h 6227891"/>
              <a:gd name="connsiteX1783" fmla="*/ 4049010 w 6614161"/>
              <a:gd name="connsiteY1783" fmla="*/ 19076 h 6227891"/>
              <a:gd name="connsiteX1784" fmla="*/ 4101544 w 6614161"/>
              <a:gd name="connsiteY1784" fmla="*/ 548 h 6227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</a:cxnLst>
            <a:rect l="l" t="t" r="r" b="b"/>
            <a:pathLst>
              <a:path w="6614161" h="6227891">
                <a:moveTo>
                  <a:pt x="6064885" y="5550718"/>
                </a:moveTo>
                <a:cubicBezTo>
                  <a:pt x="6082906" y="5550718"/>
                  <a:pt x="6082906" y="5550718"/>
                  <a:pt x="6082906" y="5557565"/>
                </a:cubicBezTo>
                <a:cubicBezTo>
                  <a:pt x="6082906" y="5557565"/>
                  <a:pt x="6064885" y="5557565"/>
                  <a:pt x="6064885" y="5557565"/>
                </a:cubicBezTo>
                <a:cubicBezTo>
                  <a:pt x="6064885" y="5557565"/>
                  <a:pt x="6064885" y="5557565"/>
                  <a:pt x="6064885" y="5550718"/>
                </a:cubicBezTo>
                <a:close/>
                <a:moveTo>
                  <a:pt x="6564930" y="5513059"/>
                </a:moveTo>
                <a:cubicBezTo>
                  <a:pt x="6581450" y="5513059"/>
                  <a:pt x="6581450" y="5513059"/>
                  <a:pt x="6581450" y="5513059"/>
                </a:cubicBezTo>
                <a:cubicBezTo>
                  <a:pt x="6581450" y="5513059"/>
                  <a:pt x="6548409" y="5521620"/>
                  <a:pt x="6548409" y="5521620"/>
                </a:cubicBezTo>
                <a:cubicBezTo>
                  <a:pt x="6531896" y="5530178"/>
                  <a:pt x="6515375" y="5530178"/>
                  <a:pt x="6515375" y="5521620"/>
                </a:cubicBezTo>
                <a:cubicBezTo>
                  <a:pt x="6515375" y="5521620"/>
                  <a:pt x="6564930" y="5513059"/>
                  <a:pt x="6564930" y="5513059"/>
                </a:cubicBezTo>
                <a:close/>
                <a:moveTo>
                  <a:pt x="6048070" y="5513059"/>
                </a:moveTo>
                <a:cubicBezTo>
                  <a:pt x="6064889" y="5513059"/>
                  <a:pt x="6064889" y="5513059"/>
                  <a:pt x="6064889" y="5513059"/>
                </a:cubicBezTo>
                <a:cubicBezTo>
                  <a:pt x="6048070" y="5521620"/>
                  <a:pt x="5997614" y="5530178"/>
                  <a:pt x="5997614" y="5530178"/>
                </a:cubicBezTo>
                <a:cubicBezTo>
                  <a:pt x="5980797" y="5530178"/>
                  <a:pt x="5997614" y="5530178"/>
                  <a:pt x="5997614" y="5521620"/>
                </a:cubicBezTo>
                <a:cubicBezTo>
                  <a:pt x="6014432" y="5521620"/>
                  <a:pt x="6048070" y="5513059"/>
                  <a:pt x="6048070" y="5513059"/>
                </a:cubicBezTo>
                <a:close/>
                <a:moveTo>
                  <a:pt x="6413264" y="5475399"/>
                </a:moveTo>
                <a:cubicBezTo>
                  <a:pt x="6431284" y="5475399"/>
                  <a:pt x="6431284" y="5475399"/>
                  <a:pt x="6431284" y="5475399"/>
                </a:cubicBezTo>
                <a:cubicBezTo>
                  <a:pt x="6431284" y="5482247"/>
                  <a:pt x="6413264" y="5482247"/>
                  <a:pt x="6413264" y="5482247"/>
                </a:cubicBezTo>
                <a:cubicBezTo>
                  <a:pt x="6413264" y="5482247"/>
                  <a:pt x="6413264" y="5482247"/>
                  <a:pt x="6413264" y="5475399"/>
                </a:cubicBezTo>
                <a:close/>
                <a:moveTo>
                  <a:pt x="6374520" y="5432823"/>
                </a:moveTo>
                <a:lnTo>
                  <a:pt x="6372460" y="5437561"/>
                </a:lnTo>
                <a:lnTo>
                  <a:pt x="6378942" y="5435342"/>
                </a:lnTo>
                <a:lnTo>
                  <a:pt x="6377486" y="5433391"/>
                </a:lnTo>
                <a:cubicBezTo>
                  <a:pt x="6376004" y="5432823"/>
                  <a:pt x="6374520" y="5432823"/>
                  <a:pt x="6374520" y="5432823"/>
                </a:cubicBezTo>
                <a:close/>
                <a:moveTo>
                  <a:pt x="6356730" y="5423736"/>
                </a:moveTo>
                <a:cubicBezTo>
                  <a:pt x="6362662" y="5437367"/>
                  <a:pt x="6356730" y="5437367"/>
                  <a:pt x="6338942" y="5437367"/>
                </a:cubicBezTo>
                <a:cubicBezTo>
                  <a:pt x="6338942" y="5437367"/>
                  <a:pt x="6338942" y="5437367"/>
                  <a:pt x="6327083" y="5437367"/>
                </a:cubicBezTo>
                <a:cubicBezTo>
                  <a:pt x="6321154" y="5446453"/>
                  <a:pt x="6315224" y="5446453"/>
                  <a:pt x="6309294" y="5446453"/>
                </a:cubicBezTo>
                <a:cubicBezTo>
                  <a:pt x="6297434" y="5450996"/>
                  <a:pt x="6285574" y="5455539"/>
                  <a:pt x="6273716" y="5450996"/>
                </a:cubicBezTo>
                <a:lnTo>
                  <a:pt x="6281729" y="5469417"/>
                </a:lnTo>
                <a:lnTo>
                  <a:pt x="6299444" y="5462553"/>
                </a:lnTo>
                <a:cubicBezTo>
                  <a:pt x="6316112" y="5456679"/>
                  <a:pt x="6336946" y="5449632"/>
                  <a:pt x="6357782" y="5442585"/>
                </a:cubicBezTo>
                <a:lnTo>
                  <a:pt x="6361965" y="5441153"/>
                </a:lnTo>
                <a:lnTo>
                  <a:pt x="6360160" y="5439709"/>
                </a:lnTo>
                <a:cubicBezTo>
                  <a:pt x="6359326" y="5433108"/>
                  <a:pt x="6376004" y="5427145"/>
                  <a:pt x="6362662" y="5423736"/>
                </a:cubicBezTo>
                <a:cubicBezTo>
                  <a:pt x="6362662" y="5423736"/>
                  <a:pt x="6356730" y="5423736"/>
                  <a:pt x="6356730" y="5423736"/>
                </a:cubicBezTo>
                <a:close/>
                <a:moveTo>
                  <a:pt x="6119540" y="5419193"/>
                </a:moveTo>
                <a:cubicBezTo>
                  <a:pt x="6119540" y="5419193"/>
                  <a:pt x="6119540" y="5423736"/>
                  <a:pt x="6113611" y="5423736"/>
                </a:cubicBezTo>
                <a:cubicBezTo>
                  <a:pt x="6113611" y="5423736"/>
                  <a:pt x="6107682" y="5423736"/>
                  <a:pt x="6107682" y="5423736"/>
                </a:cubicBezTo>
                <a:cubicBezTo>
                  <a:pt x="6107682" y="5428280"/>
                  <a:pt x="6113611" y="5432823"/>
                  <a:pt x="6119540" y="5432823"/>
                </a:cubicBezTo>
                <a:lnTo>
                  <a:pt x="6119540" y="5437888"/>
                </a:lnTo>
                <a:lnTo>
                  <a:pt x="6145262" y="5437888"/>
                </a:lnTo>
                <a:cubicBezTo>
                  <a:pt x="6149430" y="5437888"/>
                  <a:pt x="6149430" y="5437888"/>
                  <a:pt x="6149430" y="5437888"/>
                </a:cubicBezTo>
                <a:cubicBezTo>
                  <a:pt x="6166098" y="5433190"/>
                  <a:pt x="6182766" y="5428491"/>
                  <a:pt x="6197351" y="5423792"/>
                </a:cubicBezTo>
                <a:lnTo>
                  <a:pt x="6201496" y="5422143"/>
                </a:lnTo>
                <a:lnTo>
                  <a:pt x="6202558" y="5419193"/>
                </a:lnTo>
                <a:close/>
                <a:moveTo>
                  <a:pt x="6558345" y="5355588"/>
                </a:moveTo>
                <a:cubicBezTo>
                  <a:pt x="6552416" y="5355588"/>
                  <a:pt x="6552416" y="5360131"/>
                  <a:pt x="6552416" y="5360131"/>
                </a:cubicBezTo>
                <a:lnTo>
                  <a:pt x="6547108" y="5356670"/>
                </a:lnTo>
                <a:lnTo>
                  <a:pt x="6532798" y="5359190"/>
                </a:lnTo>
                <a:cubicBezTo>
                  <a:pt x="6520296" y="5362714"/>
                  <a:pt x="6507796" y="5367412"/>
                  <a:pt x="6499461" y="5372110"/>
                </a:cubicBezTo>
                <a:cubicBezTo>
                  <a:pt x="6491126" y="5376808"/>
                  <a:pt x="6478626" y="5381506"/>
                  <a:pt x="6464302" y="5386058"/>
                </a:cubicBezTo>
                <a:lnTo>
                  <a:pt x="6445242" y="5391461"/>
                </a:lnTo>
                <a:lnTo>
                  <a:pt x="6445678" y="5396477"/>
                </a:lnTo>
                <a:cubicBezTo>
                  <a:pt x="6445678" y="5396477"/>
                  <a:pt x="6445678" y="5396477"/>
                  <a:pt x="6451608" y="5401021"/>
                </a:cubicBezTo>
                <a:lnTo>
                  <a:pt x="6455664" y="5406198"/>
                </a:lnTo>
                <a:lnTo>
                  <a:pt x="6457530" y="5405145"/>
                </a:lnTo>
                <a:cubicBezTo>
                  <a:pt x="6472376" y="5396777"/>
                  <a:pt x="6503628" y="5379159"/>
                  <a:pt x="6516128" y="5372110"/>
                </a:cubicBezTo>
                <a:cubicBezTo>
                  <a:pt x="6524462" y="5372110"/>
                  <a:pt x="6536963" y="5367411"/>
                  <a:pt x="6547382" y="5362714"/>
                </a:cubicBezTo>
                <a:lnTo>
                  <a:pt x="6558850" y="5357136"/>
                </a:lnTo>
                <a:close/>
                <a:moveTo>
                  <a:pt x="1784866" y="5314699"/>
                </a:moveTo>
                <a:cubicBezTo>
                  <a:pt x="1784866" y="5314699"/>
                  <a:pt x="1784866" y="5314699"/>
                  <a:pt x="1784866" y="5323785"/>
                </a:cubicBezTo>
                <a:cubicBezTo>
                  <a:pt x="1784866" y="5323785"/>
                  <a:pt x="1778937" y="5323785"/>
                  <a:pt x="1773007" y="5319242"/>
                </a:cubicBezTo>
                <a:cubicBezTo>
                  <a:pt x="1773007" y="5319242"/>
                  <a:pt x="1773007" y="5319242"/>
                  <a:pt x="1784866" y="5314699"/>
                </a:cubicBezTo>
                <a:close/>
                <a:moveTo>
                  <a:pt x="1616608" y="5208501"/>
                </a:moveTo>
                <a:cubicBezTo>
                  <a:pt x="1623279" y="5209069"/>
                  <a:pt x="1630691" y="5210204"/>
                  <a:pt x="1636622" y="5210204"/>
                </a:cubicBezTo>
                <a:cubicBezTo>
                  <a:pt x="1636622" y="5210204"/>
                  <a:pt x="1636622" y="5210204"/>
                  <a:pt x="1630692" y="5214747"/>
                </a:cubicBezTo>
                <a:cubicBezTo>
                  <a:pt x="1618835" y="5210204"/>
                  <a:pt x="1601043" y="5219290"/>
                  <a:pt x="1601043" y="5210204"/>
                </a:cubicBezTo>
                <a:cubicBezTo>
                  <a:pt x="1604008" y="5207932"/>
                  <a:pt x="1609937" y="5207932"/>
                  <a:pt x="1616608" y="5208501"/>
                </a:cubicBezTo>
                <a:close/>
                <a:moveTo>
                  <a:pt x="1719638" y="5173859"/>
                </a:moveTo>
                <a:lnTo>
                  <a:pt x="1718683" y="5174125"/>
                </a:lnTo>
                <a:lnTo>
                  <a:pt x="1720387" y="5174125"/>
                </a:lnTo>
                <a:close/>
                <a:moveTo>
                  <a:pt x="604839" y="3320217"/>
                </a:moveTo>
                <a:cubicBezTo>
                  <a:pt x="604839" y="3324759"/>
                  <a:pt x="610767" y="3324759"/>
                  <a:pt x="610767" y="3324759"/>
                </a:cubicBezTo>
                <a:cubicBezTo>
                  <a:pt x="610767" y="3324759"/>
                  <a:pt x="604839" y="3324759"/>
                  <a:pt x="604839" y="3324759"/>
                </a:cubicBezTo>
                <a:cubicBezTo>
                  <a:pt x="604839" y="3324759"/>
                  <a:pt x="604839" y="3320217"/>
                  <a:pt x="604839" y="3320217"/>
                </a:cubicBezTo>
                <a:close/>
                <a:moveTo>
                  <a:pt x="2603708" y="1858264"/>
                </a:moveTo>
                <a:lnTo>
                  <a:pt x="2602436" y="1859564"/>
                </a:lnTo>
                <a:cubicBezTo>
                  <a:pt x="2604658" y="1861836"/>
                  <a:pt x="2609106" y="1864107"/>
                  <a:pt x="2609106" y="1866380"/>
                </a:cubicBezTo>
                <a:lnTo>
                  <a:pt x="2612821" y="1863016"/>
                </a:lnTo>
                <a:close/>
                <a:moveTo>
                  <a:pt x="2618751" y="1812221"/>
                </a:moveTo>
                <a:lnTo>
                  <a:pt x="2596505" y="1815836"/>
                </a:lnTo>
                <a:cubicBezTo>
                  <a:pt x="2591316" y="1816404"/>
                  <a:pt x="2588352" y="1816404"/>
                  <a:pt x="2585387" y="1816404"/>
                </a:cubicBezTo>
                <a:cubicBezTo>
                  <a:pt x="2591316" y="1825490"/>
                  <a:pt x="2591316" y="1825490"/>
                  <a:pt x="2603177" y="1825490"/>
                </a:cubicBezTo>
                <a:cubicBezTo>
                  <a:pt x="2603177" y="1825490"/>
                  <a:pt x="2615036" y="1825490"/>
                  <a:pt x="2615036" y="1834576"/>
                </a:cubicBezTo>
                <a:lnTo>
                  <a:pt x="2614690" y="1838805"/>
                </a:lnTo>
                <a:lnTo>
                  <a:pt x="2625862" y="1840916"/>
                </a:lnTo>
                <a:cubicBezTo>
                  <a:pt x="2622897" y="1831829"/>
                  <a:pt x="2619932" y="1823878"/>
                  <a:pt x="2618450" y="1816495"/>
                </a:cubicBezTo>
                <a:close/>
                <a:moveTo>
                  <a:pt x="2530538" y="1809718"/>
                </a:moveTo>
                <a:lnTo>
                  <a:pt x="2532019" y="1811861"/>
                </a:lnTo>
                <a:cubicBezTo>
                  <a:pt x="2532019" y="1811861"/>
                  <a:pt x="2537950" y="1816404"/>
                  <a:pt x="2537950" y="1816404"/>
                </a:cubicBezTo>
                <a:lnTo>
                  <a:pt x="2543698" y="1816404"/>
                </a:lnTo>
                <a:lnTo>
                  <a:pt x="2541270" y="1813372"/>
                </a:lnTo>
                <a:close/>
                <a:moveTo>
                  <a:pt x="2619931" y="1795483"/>
                </a:moveTo>
                <a:cubicBezTo>
                  <a:pt x="2619931" y="1795483"/>
                  <a:pt x="2614003" y="1795483"/>
                  <a:pt x="2614003" y="1800027"/>
                </a:cubicBezTo>
                <a:cubicBezTo>
                  <a:pt x="2614003" y="1800027"/>
                  <a:pt x="2615485" y="1802298"/>
                  <a:pt x="2616226" y="1804570"/>
                </a:cubicBezTo>
                <a:lnTo>
                  <a:pt x="2615460" y="1806135"/>
                </a:lnTo>
                <a:lnTo>
                  <a:pt x="2619126" y="1806922"/>
                </a:lnTo>
                <a:close/>
                <a:moveTo>
                  <a:pt x="2548774" y="1786397"/>
                </a:moveTo>
                <a:cubicBezTo>
                  <a:pt x="2542844" y="1786397"/>
                  <a:pt x="2542844" y="1786397"/>
                  <a:pt x="2542844" y="1790940"/>
                </a:cubicBezTo>
                <a:cubicBezTo>
                  <a:pt x="2548774" y="1795483"/>
                  <a:pt x="2548774" y="1795483"/>
                  <a:pt x="2554703" y="1804569"/>
                </a:cubicBezTo>
                <a:cubicBezTo>
                  <a:pt x="2554703" y="1804569"/>
                  <a:pt x="2556186" y="1805706"/>
                  <a:pt x="2558411" y="1807409"/>
                </a:cubicBezTo>
                <a:lnTo>
                  <a:pt x="2563979" y="1811676"/>
                </a:lnTo>
                <a:lnTo>
                  <a:pt x="2567599" y="1807317"/>
                </a:lnTo>
                <a:cubicBezTo>
                  <a:pt x="2579458" y="1807317"/>
                  <a:pt x="2591316" y="1802773"/>
                  <a:pt x="2597247" y="1802773"/>
                </a:cubicBezTo>
                <a:lnTo>
                  <a:pt x="2598709" y="1802933"/>
                </a:lnTo>
                <a:lnTo>
                  <a:pt x="2590283" y="1795483"/>
                </a:lnTo>
                <a:cubicBezTo>
                  <a:pt x="2584352" y="1790940"/>
                  <a:pt x="2566563" y="1786397"/>
                  <a:pt x="2554703" y="1786397"/>
                </a:cubicBezTo>
                <a:cubicBezTo>
                  <a:pt x="2554703" y="1786397"/>
                  <a:pt x="2554703" y="1786397"/>
                  <a:pt x="2548774" y="1786397"/>
                </a:cubicBezTo>
                <a:close/>
                <a:moveTo>
                  <a:pt x="2429437" y="1772767"/>
                </a:moveTo>
                <a:lnTo>
                  <a:pt x="2428923" y="1773416"/>
                </a:lnTo>
                <a:lnTo>
                  <a:pt x="2432854" y="1773999"/>
                </a:lnTo>
                <a:close/>
                <a:moveTo>
                  <a:pt x="2324352" y="1753078"/>
                </a:moveTo>
                <a:lnTo>
                  <a:pt x="2319753" y="1763376"/>
                </a:lnTo>
                <a:cubicBezTo>
                  <a:pt x="2318919" y="1771256"/>
                  <a:pt x="2328925" y="1772107"/>
                  <a:pt x="2342266" y="1775514"/>
                </a:cubicBezTo>
                <a:lnTo>
                  <a:pt x="2344610" y="1765191"/>
                </a:lnTo>
                <a:lnTo>
                  <a:pt x="2330854" y="1760273"/>
                </a:lnTo>
                <a:close/>
                <a:moveTo>
                  <a:pt x="2116528" y="1657090"/>
                </a:moveTo>
                <a:lnTo>
                  <a:pt x="2102851" y="1667612"/>
                </a:lnTo>
                <a:cubicBezTo>
                  <a:pt x="2088768" y="1680106"/>
                  <a:pt x="2075427" y="1693736"/>
                  <a:pt x="2057637" y="1702822"/>
                </a:cubicBezTo>
                <a:cubicBezTo>
                  <a:pt x="2045777" y="1707366"/>
                  <a:pt x="2045777" y="1720996"/>
                  <a:pt x="2051706" y="1730082"/>
                </a:cubicBezTo>
                <a:cubicBezTo>
                  <a:pt x="2063565" y="1739168"/>
                  <a:pt x="2075425" y="1748255"/>
                  <a:pt x="2087287" y="1748255"/>
                </a:cubicBezTo>
                <a:cubicBezTo>
                  <a:pt x="2093216" y="1739168"/>
                  <a:pt x="2111005" y="1730082"/>
                  <a:pt x="2122864" y="1730082"/>
                </a:cubicBezTo>
                <a:cubicBezTo>
                  <a:pt x="2134723" y="1730082"/>
                  <a:pt x="2140655" y="1734625"/>
                  <a:pt x="2146583" y="1739168"/>
                </a:cubicBezTo>
                <a:cubicBezTo>
                  <a:pt x="2152513" y="1739168"/>
                  <a:pt x="2152513" y="1739168"/>
                  <a:pt x="2158441" y="1739168"/>
                </a:cubicBezTo>
                <a:cubicBezTo>
                  <a:pt x="2152513" y="1734625"/>
                  <a:pt x="2152513" y="1734625"/>
                  <a:pt x="2152513" y="1734625"/>
                </a:cubicBezTo>
                <a:cubicBezTo>
                  <a:pt x="2152513" y="1730082"/>
                  <a:pt x="2158441" y="1720996"/>
                  <a:pt x="2158441" y="1711909"/>
                </a:cubicBezTo>
                <a:cubicBezTo>
                  <a:pt x="2170303" y="1720996"/>
                  <a:pt x="2176232" y="1725539"/>
                  <a:pt x="2176232" y="1725539"/>
                </a:cubicBezTo>
                <a:cubicBezTo>
                  <a:pt x="2176232" y="1730082"/>
                  <a:pt x="2176232" y="1730082"/>
                  <a:pt x="2176232" y="1734625"/>
                </a:cubicBezTo>
                <a:cubicBezTo>
                  <a:pt x="2182163" y="1734625"/>
                  <a:pt x="2188091" y="1730082"/>
                  <a:pt x="2188091" y="1725539"/>
                </a:cubicBezTo>
                <a:cubicBezTo>
                  <a:pt x="2194022" y="1725539"/>
                  <a:pt x="2199952" y="1725539"/>
                  <a:pt x="2205881" y="1734625"/>
                </a:cubicBezTo>
                <a:cubicBezTo>
                  <a:pt x="2205881" y="1734625"/>
                  <a:pt x="2199952" y="1739168"/>
                  <a:pt x="2194022" y="1739168"/>
                </a:cubicBezTo>
                <a:cubicBezTo>
                  <a:pt x="2182163" y="1739168"/>
                  <a:pt x="2164375" y="1743711"/>
                  <a:pt x="2152513" y="1743711"/>
                </a:cubicBezTo>
                <a:cubicBezTo>
                  <a:pt x="2152513" y="1748255"/>
                  <a:pt x="2158441" y="1752798"/>
                  <a:pt x="2158441" y="1752798"/>
                </a:cubicBezTo>
                <a:cubicBezTo>
                  <a:pt x="2158441" y="1761885"/>
                  <a:pt x="2152513" y="1766428"/>
                  <a:pt x="2152513" y="1770971"/>
                </a:cubicBezTo>
                <a:cubicBezTo>
                  <a:pt x="2152513" y="1770971"/>
                  <a:pt x="2158441" y="1770971"/>
                  <a:pt x="2158441" y="1770971"/>
                </a:cubicBezTo>
                <a:cubicBezTo>
                  <a:pt x="2158441" y="1770971"/>
                  <a:pt x="2164375" y="1770971"/>
                  <a:pt x="2164375" y="1770971"/>
                </a:cubicBezTo>
                <a:cubicBezTo>
                  <a:pt x="2164375" y="1770971"/>
                  <a:pt x="2170303" y="1770971"/>
                  <a:pt x="2170303" y="1770971"/>
                </a:cubicBezTo>
                <a:cubicBezTo>
                  <a:pt x="2188091" y="1752798"/>
                  <a:pt x="2211810" y="1757342"/>
                  <a:pt x="2235529" y="1748255"/>
                </a:cubicBezTo>
                <a:cubicBezTo>
                  <a:pt x="2235529" y="1748255"/>
                  <a:pt x="2241459" y="1739168"/>
                  <a:pt x="2241459" y="1739168"/>
                </a:cubicBezTo>
                <a:cubicBezTo>
                  <a:pt x="2247391" y="1734625"/>
                  <a:pt x="2265179" y="1734625"/>
                  <a:pt x="2265179" y="1743711"/>
                </a:cubicBezTo>
                <a:cubicBezTo>
                  <a:pt x="2265179" y="1743711"/>
                  <a:pt x="2265179" y="1748255"/>
                  <a:pt x="2259250" y="1748255"/>
                </a:cubicBezTo>
                <a:cubicBezTo>
                  <a:pt x="2265179" y="1752798"/>
                  <a:pt x="2265179" y="1757342"/>
                  <a:pt x="2265179" y="1761885"/>
                </a:cubicBezTo>
                <a:cubicBezTo>
                  <a:pt x="2265179" y="1770971"/>
                  <a:pt x="2271109" y="1775514"/>
                  <a:pt x="2282969" y="1775514"/>
                </a:cubicBezTo>
                <a:cubicBezTo>
                  <a:pt x="2288897" y="1775514"/>
                  <a:pt x="2300759" y="1775514"/>
                  <a:pt x="2300759" y="1761885"/>
                </a:cubicBezTo>
                <a:cubicBezTo>
                  <a:pt x="2300759" y="1757342"/>
                  <a:pt x="2300759" y="1752798"/>
                  <a:pt x="2306687" y="1752798"/>
                </a:cubicBezTo>
                <a:cubicBezTo>
                  <a:pt x="2306687" y="1748255"/>
                  <a:pt x="2318547" y="1748255"/>
                  <a:pt x="2318547" y="1748255"/>
                </a:cubicBezTo>
                <a:lnTo>
                  <a:pt x="2320941" y="1749303"/>
                </a:lnTo>
                <a:lnTo>
                  <a:pt x="2317512" y="1745507"/>
                </a:lnTo>
                <a:cubicBezTo>
                  <a:pt x="2311583" y="1750051"/>
                  <a:pt x="2299723" y="1750051"/>
                  <a:pt x="2299723" y="1745507"/>
                </a:cubicBezTo>
                <a:cubicBezTo>
                  <a:pt x="2299723" y="1740965"/>
                  <a:pt x="2299723" y="1740965"/>
                  <a:pt x="2299723" y="1740965"/>
                </a:cubicBezTo>
                <a:cubicBezTo>
                  <a:pt x="2305653" y="1736421"/>
                  <a:pt x="2317512" y="1736421"/>
                  <a:pt x="2323442" y="1740965"/>
                </a:cubicBezTo>
                <a:cubicBezTo>
                  <a:pt x="2323442" y="1740965"/>
                  <a:pt x="2323442" y="1740965"/>
                  <a:pt x="2329371" y="1736421"/>
                </a:cubicBezTo>
                <a:cubicBezTo>
                  <a:pt x="2323442" y="1731878"/>
                  <a:pt x="2317512" y="1727335"/>
                  <a:pt x="2311583" y="1722791"/>
                </a:cubicBezTo>
                <a:cubicBezTo>
                  <a:pt x="2305653" y="1718248"/>
                  <a:pt x="2299723" y="1718248"/>
                  <a:pt x="2299723" y="1718248"/>
                </a:cubicBezTo>
                <a:cubicBezTo>
                  <a:pt x="2293793" y="1718248"/>
                  <a:pt x="2287862" y="1731878"/>
                  <a:pt x="2287862" y="1713705"/>
                </a:cubicBezTo>
                <a:cubicBezTo>
                  <a:pt x="2287862" y="1713705"/>
                  <a:pt x="2287862" y="1713705"/>
                  <a:pt x="2281933" y="1713705"/>
                </a:cubicBezTo>
                <a:cubicBezTo>
                  <a:pt x="2276005" y="1713705"/>
                  <a:pt x="2258215" y="1718248"/>
                  <a:pt x="2258215" y="1718248"/>
                </a:cubicBezTo>
                <a:cubicBezTo>
                  <a:pt x="2258215" y="1718248"/>
                  <a:pt x="2258215" y="1718248"/>
                  <a:pt x="2258215" y="1713705"/>
                </a:cubicBezTo>
                <a:cubicBezTo>
                  <a:pt x="2234495" y="1722791"/>
                  <a:pt x="2234495" y="1713705"/>
                  <a:pt x="2222636" y="1713705"/>
                </a:cubicBezTo>
                <a:cubicBezTo>
                  <a:pt x="2216706" y="1713705"/>
                  <a:pt x="2204848" y="1713705"/>
                  <a:pt x="2204848" y="1713705"/>
                </a:cubicBezTo>
                <a:cubicBezTo>
                  <a:pt x="2175198" y="1713705"/>
                  <a:pt x="2139619" y="1709162"/>
                  <a:pt x="2109970" y="1709162"/>
                </a:cubicBezTo>
                <a:cubicBezTo>
                  <a:pt x="2104041" y="1709162"/>
                  <a:pt x="2098111" y="1713705"/>
                  <a:pt x="2086252" y="1709162"/>
                </a:cubicBezTo>
                <a:cubicBezTo>
                  <a:pt x="2086252" y="1709162"/>
                  <a:pt x="2080323" y="1713705"/>
                  <a:pt x="2074392" y="1704618"/>
                </a:cubicBezTo>
                <a:cubicBezTo>
                  <a:pt x="2074392" y="1700076"/>
                  <a:pt x="2086252" y="1695532"/>
                  <a:pt x="2086252" y="1695532"/>
                </a:cubicBezTo>
                <a:cubicBezTo>
                  <a:pt x="2098111" y="1695532"/>
                  <a:pt x="2109970" y="1695532"/>
                  <a:pt x="2121830" y="1700076"/>
                </a:cubicBezTo>
                <a:cubicBezTo>
                  <a:pt x="2121830" y="1700076"/>
                  <a:pt x="2127759" y="1700076"/>
                  <a:pt x="2127759" y="1700076"/>
                </a:cubicBezTo>
                <a:cubicBezTo>
                  <a:pt x="2127759" y="1700076"/>
                  <a:pt x="2127759" y="1695532"/>
                  <a:pt x="2127759" y="1695532"/>
                </a:cubicBezTo>
                <a:cubicBezTo>
                  <a:pt x="2121830" y="1690989"/>
                  <a:pt x="2115900" y="1695532"/>
                  <a:pt x="2115900" y="1677359"/>
                </a:cubicBezTo>
                <a:cubicBezTo>
                  <a:pt x="2118865" y="1670544"/>
                  <a:pt x="2118865" y="1664865"/>
                  <a:pt x="2117382" y="1659186"/>
                </a:cubicBezTo>
                <a:close/>
                <a:moveTo>
                  <a:pt x="2057637" y="1611958"/>
                </a:moveTo>
                <a:cubicBezTo>
                  <a:pt x="2051707" y="1614229"/>
                  <a:pt x="2045777" y="1616501"/>
                  <a:pt x="2040588" y="1618204"/>
                </a:cubicBezTo>
                <a:lnTo>
                  <a:pt x="2027992" y="1621043"/>
                </a:lnTo>
                <a:lnTo>
                  <a:pt x="2022598" y="1627100"/>
                </a:lnTo>
                <a:cubicBezTo>
                  <a:pt x="2011574" y="1635902"/>
                  <a:pt x="1999157" y="1643285"/>
                  <a:pt x="1986186" y="1650100"/>
                </a:cubicBezTo>
                <a:lnTo>
                  <a:pt x="1969349" y="1658399"/>
                </a:lnTo>
                <a:lnTo>
                  <a:pt x="1964242" y="1668180"/>
                </a:lnTo>
                <a:cubicBezTo>
                  <a:pt x="1965725" y="1674427"/>
                  <a:pt x="1971653" y="1680106"/>
                  <a:pt x="1980548" y="1684649"/>
                </a:cubicBezTo>
                <a:cubicBezTo>
                  <a:pt x="1992410" y="1684649"/>
                  <a:pt x="1998337" y="1689193"/>
                  <a:pt x="2004270" y="1693736"/>
                </a:cubicBezTo>
                <a:cubicBezTo>
                  <a:pt x="2010199" y="1698279"/>
                  <a:pt x="2022058" y="1702822"/>
                  <a:pt x="2027988" y="1698279"/>
                </a:cubicBezTo>
                <a:cubicBezTo>
                  <a:pt x="2033916" y="1693736"/>
                  <a:pt x="2051706" y="1689193"/>
                  <a:pt x="2045777" y="1680106"/>
                </a:cubicBezTo>
                <a:cubicBezTo>
                  <a:pt x="2045777" y="1675563"/>
                  <a:pt x="2045777" y="1675563"/>
                  <a:pt x="2045777" y="1675563"/>
                </a:cubicBezTo>
                <a:cubicBezTo>
                  <a:pt x="2063565" y="1671020"/>
                  <a:pt x="2078390" y="1661934"/>
                  <a:pt x="2093955" y="1652846"/>
                </a:cubicBezTo>
                <a:lnTo>
                  <a:pt x="2111057" y="1643680"/>
                </a:lnTo>
                <a:lnTo>
                  <a:pt x="2109970" y="1641014"/>
                </a:lnTo>
                <a:cubicBezTo>
                  <a:pt x="2104041" y="1641014"/>
                  <a:pt x="2104041" y="1641014"/>
                  <a:pt x="2104041" y="1641014"/>
                </a:cubicBezTo>
                <a:cubicBezTo>
                  <a:pt x="2104041" y="1636470"/>
                  <a:pt x="2104041" y="1636470"/>
                  <a:pt x="2104041" y="1636470"/>
                </a:cubicBezTo>
                <a:cubicBezTo>
                  <a:pt x="2104041" y="1631926"/>
                  <a:pt x="2104041" y="1631926"/>
                  <a:pt x="2104041" y="1627383"/>
                </a:cubicBezTo>
                <a:cubicBezTo>
                  <a:pt x="2098111" y="1627383"/>
                  <a:pt x="2098111" y="1627383"/>
                  <a:pt x="2098111" y="1627383"/>
                </a:cubicBezTo>
                <a:cubicBezTo>
                  <a:pt x="2086252" y="1627383"/>
                  <a:pt x="2086252" y="1622840"/>
                  <a:pt x="2074392" y="1622840"/>
                </a:cubicBezTo>
                <a:cubicBezTo>
                  <a:pt x="2074392" y="1622840"/>
                  <a:pt x="2074392" y="1622840"/>
                  <a:pt x="2068461" y="1622840"/>
                </a:cubicBezTo>
                <a:cubicBezTo>
                  <a:pt x="2068461" y="1622840"/>
                  <a:pt x="2066979" y="1620568"/>
                  <a:pt x="2066239" y="1617729"/>
                </a:cubicBezTo>
                <a:lnTo>
                  <a:pt x="2067603" y="1612502"/>
                </a:lnTo>
                <a:lnTo>
                  <a:pt x="2063566" y="1613661"/>
                </a:lnTo>
                <a:cubicBezTo>
                  <a:pt x="2062084" y="1614229"/>
                  <a:pt x="2060602" y="1614229"/>
                  <a:pt x="2057637" y="1611958"/>
                </a:cubicBezTo>
                <a:close/>
                <a:moveTo>
                  <a:pt x="2063565" y="1607415"/>
                </a:moveTo>
                <a:lnTo>
                  <a:pt x="2068381" y="1609522"/>
                </a:lnTo>
                <a:lnTo>
                  <a:pt x="2068461" y="1609211"/>
                </a:lnTo>
                <a:cubicBezTo>
                  <a:pt x="2080323" y="1609211"/>
                  <a:pt x="2086252" y="1613754"/>
                  <a:pt x="2098111" y="1613754"/>
                </a:cubicBezTo>
                <a:lnTo>
                  <a:pt x="2097711" y="1610689"/>
                </a:lnTo>
                <a:lnTo>
                  <a:pt x="2090252" y="1612526"/>
                </a:lnTo>
                <a:cubicBezTo>
                  <a:pt x="2084322" y="1611958"/>
                  <a:pt x="2078391" y="1609686"/>
                  <a:pt x="2069496" y="1607415"/>
                </a:cubicBezTo>
                <a:cubicBezTo>
                  <a:pt x="2069496" y="1607415"/>
                  <a:pt x="2069496" y="1607415"/>
                  <a:pt x="2063565" y="1607415"/>
                </a:cubicBezTo>
                <a:close/>
                <a:moveTo>
                  <a:pt x="1861952" y="1598328"/>
                </a:moveTo>
                <a:cubicBezTo>
                  <a:pt x="1856024" y="1602871"/>
                  <a:pt x="1850094" y="1607415"/>
                  <a:pt x="1844164" y="1602871"/>
                </a:cubicBezTo>
                <a:cubicBezTo>
                  <a:pt x="1826375" y="1602871"/>
                  <a:pt x="1808584" y="1607415"/>
                  <a:pt x="1796725" y="1607415"/>
                </a:cubicBezTo>
                <a:cubicBezTo>
                  <a:pt x="1796725" y="1616501"/>
                  <a:pt x="1802657" y="1625587"/>
                  <a:pt x="1826375" y="1621044"/>
                </a:cubicBezTo>
                <a:cubicBezTo>
                  <a:pt x="1844164" y="1616501"/>
                  <a:pt x="1867883" y="1616501"/>
                  <a:pt x="1885675" y="1634674"/>
                </a:cubicBezTo>
                <a:lnTo>
                  <a:pt x="1893466" y="1638185"/>
                </a:lnTo>
                <a:lnTo>
                  <a:pt x="1894274" y="1628520"/>
                </a:lnTo>
                <a:lnTo>
                  <a:pt x="1876505" y="1604235"/>
                </a:lnTo>
                <a:lnTo>
                  <a:pt x="1873813" y="1603438"/>
                </a:lnTo>
                <a:cubicBezTo>
                  <a:pt x="1869365" y="1600600"/>
                  <a:pt x="1864918" y="1596056"/>
                  <a:pt x="1861952" y="1598328"/>
                </a:cubicBezTo>
                <a:close/>
                <a:moveTo>
                  <a:pt x="2091067" y="1586494"/>
                </a:moveTo>
                <a:lnTo>
                  <a:pt x="2075425" y="1602871"/>
                </a:lnTo>
                <a:cubicBezTo>
                  <a:pt x="2081356" y="1598328"/>
                  <a:pt x="2087286" y="1598328"/>
                  <a:pt x="2093216" y="1599463"/>
                </a:cubicBezTo>
                <a:lnTo>
                  <a:pt x="2097950" y="1600370"/>
                </a:lnTo>
                <a:lnTo>
                  <a:pt x="2104041" y="1591038"/>
                </a:lnTo>
                <a:cubicBezTo>
                  <a:pt x="2104041" y="1591038"/>
                  <a:pt x="2098111" y="1586494"/>
                  <a:pt x="2098111" y="1586494"/>
                </a:cubicBezTo>
                <a:close/>
                <a:moveTo>
                  <a:pt x="1841648" y="1555402"/>
                </a:moveTo>
                <a:cubicBezTo>
                  <a:pt x="1838312" y="1554976"/>
                  <a:pt x="1834235" y="1555259"/>
                  <a:pt x="1829788" y="1555827"/>
                </a:cubicBezTo>
                <a:lnTo>
                  <a:pt x="1825873" y="1556301"/>
                </a:lnTo>
                <a:lnTo>
                  <a:pt x="1826375" y="1557439"/>
                </a:lnTo>
                <a:cubicBezTo>
                  <a:pt x="1826375" y="1571069"/>
                  <a:pt x="1808584" y="1557439"/>
                  <a:pt x="1802657" y="1566525"/>
                </a:cubicBezTo>
                <a:cubicBezTo>
                  <a:pt x="1796725" y="1566525"/>
                  <a:pt x="1790796" y="1571069"/>
                  <a:pt x="1790796" y="1571069"/>
                </a:cubicBezTo>
                <a:cubicBezTo>
                  <a:pt x="1790796" y="1575612"/>
                  <a:pt x="1790796" y="1575612"/>
                  <a:pt x="1790796" y="1575612"/>
                </a:cubicBezTo>
                <a:cubicBezTo>
                  <a:pt x="1796725" y="1580155"/>
                  <a:pt x="1796725" y="1580155"/>
                  <a:pt x="1802657" y="1580155"/>
                </a:cubicBezTo>
                <a:lnTo>
                  <a:pt x="1808584" y="1580155"/>
                </a:lnTo>
                <a:lnTo>
                  <a:pt x="1814516" y="1580155"/>
                </a:lnTo>
                <a:lnTo>
                  <a:pt x="1820446" y="1580155"/>
                </a:lnTo>
                <a:cubicBezTo>
                  <a:pt x="1826375" y="1580155"/>
                  <a:pt x="1838234" y="1580155"/>
                  <a:pt x="1844164" y="1584698"/>
                </a:cubicBezTo>
                <a:lnTo>
                  <a:pt x="1855538" y="1583003"/>
                </a:lnTo>
                <a:lnTo>
                  <a:pt x="1854988" y="1581951"/>
                </a:lnTo>
                <a:cubicBezTo>
                  <a:pt x="1854988" y="1577408"/>
                  <a:pt x="1854988" y="1572864"/>
                  <a:pt x="1854988" y="1568321"/>
                </a:cubicBezTo>
                <a:cubicBezTo>
                  <a:pt x="1849060" y="1568321"/>
                  <a:pt x="1843129" y="1563778"/>
                  <a:pt x="1849060" y="1559235"/>
                </a:cubicBezTo>
                <a:cubicBezTo>
                  <a:pt x="1847578" y="1556964"/>
                  <a:pt x="1844983" y="1555827"/>
                  <a:pt x="1841648" y="1555402"/>
                </a:cubicBezTo>
                <a:close/>
                <a:moveTo>
                  <a:pt x="2075705" y="1527474"/>
                </a:moveTo>
                <a:lnTo>
                  <a:pt x="2083394" y="1530464"/>
                </a:lnTo>
                <a:lnTo>
                  <a:pt x="2094468" y="1530264"/>
                </a:lnTo>
                <a:lnTo>
                  <a:pt x="2092182" y="1528000"/>
                </a:lnTo>
                <a:close/>
                <a:moveTo>
                  <a:pt x="1872779" y="1527432"/>
                </a:moveTo>
                <a:cubicBezTo>
                  <a:pt x="1884638" y="1541062"/>
                  <a:pt x="1890568" y="1550149"/>
                  <a:pt x="1884638" y="1563778"/>
                </a:cubicBezTo>
                <a:cubicBezTo>
                  <a:pt x="1884638" y="1563778"/>
                  <a:pt x="1878709" y="1568321"/>
                  <a:pt x="1878709" y="1568321"/>
                </a:cubicBezTo>
                <a:cubicBezTo>
                  <a:pt x="1884638" y="1572864"/>
                  <a:pt x="1890568" y="1572864"/>
                  <a:pt x="1896499" y="1572864"/>
                </a:cubicBezTo>
                <a:cubicBezTo>
                  <a:pt x="1896499" y="1563778"/>
                  <a:pt x="1902427" y="1559235"/>
                  <a:pt x="1914286" y="1554692"/>
                </a:cubicBezTo>
                <a:cubicBezTo>
                  <a:pt x="1920215" y="1554692"/>
                  <a:pt x="1926148" y="1563778"/>
                  <a:pt x="1926148" y="1568321"/>
                </a:cubicBezTo>
                <a:cubicBezTo>
                  <a:pt x="1932079" y="1577408"/>
                  <a:pt x="1920215" y="1591038"/>
                  <a:pt x="1932079" y="1604667"/>
                </a:cubicBezTo>
                <a:cubicBezTo>
                  <a:pt x="1949866" y="1618297"/>
                  <a:pt x="1967655" y="1631926"/>
                  <a:pt x="1991374" y="1613754"/>
                </a:cubicBezTo>
                <a:cubicBezTo>
                  <a:pt x="1994340" y="1610346"/>
                  <a:pt x="1998046" y="1608074"/>
                  <a:pt x="2002215" y="1606513"/>
                </a:cubicBezTo>
                <a:lnTo>
                  <a:pt x="2010199" y="1604765"/>
                </a:lnTo>
                <a:lnTo>
                  <a:pt x="2010199" y="1602871"/>
                </a:lnTo>
                <a:cubicBezTo>
                  <a:pt x="2010199" y="1602871"/>
                  <a:pt x="2016127" y="1598328"/>
                  <a:pt x="2016127" y="1593784"/>
                </a:cubicBezTo>
                <a:cubicBezTo>
                  <a:pt x="2027988" y="1580155"/>
                  <a:pt x="2027988" y="1571069"/>
                  <a:pt x="2004270" y="1571069"/>
                </a:cubicBezTo>
                <a:cubicBezTo>
                  <a:pt x="1998337" y="1571069"/>
                  <a:pt x="1998337" y="1566525"/>
                  <a:pt x="1992410" y="1566525"/>
                </a:cubicBezTo>
                <a:lnTo>
                  <a:pt x="1986160" y="1564373"/>
                </a:lnTo>
                <a:lnTo>
                  <a:pt x="1986464" y="1566546"/>
                </a:lnTo>
                <a:cubicBezTo>
                  <a:pt x="1995081" y="1571444"/>
                  <a:pt x="2019541" y="1570593"/>
                  <a:pt x="1997304" y="1577408"/>
                </a:cubicBezTo>
                <a:cubicBezTo>
                  <a:pt x="1985444" y="1581951"/>
                  <a:pt x="1967655" y="1591038"/>
                  <a:pt x="1949866" y="1586494"/>
                </a:cubicBezTo>
                <a:cubicBezTo>
                  <a:pt x="1943938" y="1586494"/>
                  <a:pt x="1943938" y="1581951"/>
                  <a:pt x="1943938" y="1577408"/>
                </a:cubicBezTo>
                <a:cubicBezTo>
                  <a:pt x="1938005" y="1577408"/>
                  <a:pt x="1932079" y="1572864"/>
                  <a:pt x="1932079" y="1568321"/>
                </a:cubicBezTo>
                <a:cubicBezTo>
                  <a:pt x="1932079" y="1568321"/>
                  <a:pt x="1932079" y="1563778"/>
                  <a:pt x="1943938" y="1563778"/>
                </a:cubicBezTo>
                <a:cubicBezTo>
                  <a:pt x="1943938" y="1563778"/>
                  <a:pt x="1943938" y="1563778"/>
                  <a:pt x="1949866" y="1563778"/>
                </a:cubicBezTo>
                <a:cubicBezTo>
                  <a:pt x="1949866" y="1563778"/>
                  <a:pt x="1949866" y="1559235"/>
                  <a:pt x="1949866" y="1559235"/>
                </a:cubicBezTo>
                <a:cubicBezTo>
                  <a:pt x="1955795" y="1550149"/>
                  <a:pt x="1955795" y="1541062"/>
                  <a:pt x="1949866" y="1536518"/>
                </a:cubicBezTo>
                <a:cubicBezTo>
                  <a:pt x="1943938" y="1536518"/>
                  <a:pt x="1943938" y="1531975"/>
                  <a:pt x="1943938" y="1531975"/>
                </a:cubicBezTo>
                <a:cubicBezTo>
                  <a:pt x="1943938" y="1531975"/>
                  <a:pt x="1943938" y="1531975"/>
                  <a:pt x="1938005" y="1531975"/>
                </a:cubicBezTo>
                <a:cubicBezTo>
                  <a:pt x="1938005" y="1531975"/>
                  <a:pt x="1938005" y="1531975"/>
                  <a:pt x="1938005" y="1527432"/>
                </a:cubicBezTo>
                <a:cubicBezTo>
                  <a:pt x="1932079" y="1527432"/>
                  <a:pt x="1932079" y="1527432"/>
                  <a:pt x="1926148" y="1527432"/>
                </a:cubicBezTo>
                <a:cubicBezTo>
                  <a:pt x="1926148" y="1531975"/>
                  <a:pt x="1926148" y="1531975"/>
                  <a:pt x="1926148" y="1531975"/>
                </a:cubicBezTo>
                <a:cubicBezTo>
                  <a:pt x="1926148" y="1531975"/>
                  <a:pt x="1920215" y="1531975"/>
                  <a:pt x="1908358" y="1531975"/>
                </a:cubicBezTo>
                <a:cubicBezTo>
                  <a:pt x="1908358" y="1531975"/>
                  <a:pt x="1896499" y="1536518"/>
                  <a:pt x="1902427" y="1531975"/>
                </a:cubicBezTo>
                <a:cubicBezTo>
                  <a:pt x="1890568" y="1527432"/>
                  <a:pt x="1884638" y="1527432"/>
                  <a:pt x="1872779" y="1527432"/>
                </a:cubicBezTo>
                <a:close/>
                <a:moveTo>
                  <a:pt x="2210776" y="1518345"/>
                </a:moveTo>
                <a:cubicBezTo>
                  <a:pt x="2187058" y="1522889"/>
                  <a:pt x="2187058" y="1527432"/>
                  <a:pt x="2187058" y="1527432"/>
                </a:cubicBezTo>
                <a:cubicBezTo>
                  <a:pt x="2181127" y="1527432"/>
                  <a:pt x="2163339" y="1522889"/>
                  <a:pt x="2157410" y="1522889"/>
                </a:cubicBezTo>
                <a:cubicBezTo>
                  <a:pt x="2157410" y="1527432"/>
                  <a:pt x="2163339" y="1527432"/>
                  <a:pt x="2145550" y="1531975"/>
                </a:cubicBezTo>
                <a:cubicBezTo>
                  <a:pt x="2145550" y="1536518"/>
                  <a:pt x="2139619" y="1541062"/>
                  <a:pt x="2133691" y="1541062"/>
                </a:cubicBezTo>
                <a:cubicBezTo>
                  <a:pt x="2127760" y="1543333"/>
                  <a:pt x="2121830" y="1545605"/>
                  <a:pt x="2117382" y="1546741"/>
                </a:cubicBezTo>
                <a:lnTo>
                  <a:pt x="2111324" y="1545813"/>
                </a:lnTo>
                <a:lnTo>
                  <a:pt x="2111005" y="1552895"/>
                </a:lnTo>
                <a:lnTo>
                  <a:pt x="2100971" y="1572970"/>
                </a:lnTo>
                <a:lnTo>
                  <a:pt x="2127759" y="1577408"/>
                </a:lnTo>
                <a:cubicBezTo>
                  <a:pt x="2127759" y="1572864"/>
                  <a:pt x="2127759" y="1577408"/>
                  <a:pt x="2127759" y="1572864"/>
                </a:cubicBezTo>
                <a:cubicBezTo>
                  <a:pt x="2127759" y="1577408"/>
                  <a:pt x="2133691" y="1577408"/>
                  <a:pt x="2133691" y="1577408"/>
                </a:cubicBezTo>
                <a:cubicBezTo>
                  <a:pt x="2133691" y="1577408"/>
                  <a:pt x="2139619" y="1577408"/>
                  <a:pt x="2139619" y="1577408"/>
                </a:cubicBezTo>
                <a:cubicBezTo>
                  <a:pt x="2139619" y="1577408"/>
                  <a:pt x="2139619" y="1577408"/>
                  <a:pt x="2139619" y="1568321"/>
                </a:cubicBezTo>
                <a:cubicBezTo>
                  <a:pt x="2139619" y="1568321"/>
                  <a:pt x="2139619" y="1568321"/>
                  <a:pt x="2133691" y="1568321"/>
                </a:cubicBezTo>
                <a:cubicBezTo>
                  <a:pt x="2133691" y="1568321"/>
                  <a:pt x="2133691" y="1568321"/>
                  <a:pt x="2139619" y="1563778"/>
                </a:cubicBezTo>
                <a:cubicBezTo>
                  <a:pt x="2145550" y="1559235"/>
                  <a:pt x="2133691" y="1545605"/>
                  <a:pt x="2145550" y="1541062"/>
                </a:cubicBezTo>
                <a:cubicBezTo>
                  <a:pt x="2157410" y="1536518"/>
                  <a:pt x="2169268" y="1545605"/>
                  <a:pt x="2175198" y="1550149"/>
                </a:cubicBezTo>
                <a:cubicBezTo>
                  <a:pt x="2175198" y="1550149"/>
                  <a:pt x="2175198" y="1550149"/>
                  <a:pt x="2181127" y="1550149"/>
                </a:cubicBezTo>
                <a:cubicBezTo>
                  <a:pt x="2181127" y="1550149"/>
                  <a:pt x="2181127" y="1550149"/>
                  <a:pt x="2187058" y="1550149"/>
                </a:cubicBezTo>
                <a:cubicBezTo>
                  <a:pt x="2187058" y="1550149"/>
                  <a:pt x="2187058" y="1550149"/>
                  <a:pt x="2187058" y="1563778"/>
                </a:cubicBezTo>
                <a:cubicBezTo>
                  <a:pt x="2187058" y="1563778"/>
                  <a:pt x="2187058" y="1568321"/>
                  <a:pt x="2187058" y="1568321"/>
                </a:cubicBezTo>
                <a:cubicBezTo>
                  <a:pt x="2187058" y="1568321"/>
                  <a:pt x="2187058" y="1572864"/>
                  <a:pt x="2187058" y="1577408"/>
                </a:cubicBezTo>
                <a:cubicBezTo>
                  <a:pt x="2187058" y="1577408"/>
                  <a:pt x="2187058" y="1577408"/>
                  <a:pt x="2187058" y="1581951"/>
                </a:cubicBezTo>
                <a:cubicBezTo>
                  <a:pt x="2187058" y="1577408"/>
                  <a:pt x="2198917" y="1577408"/>
                  <a:pt x="2198917" y="1577408"/>
                </a:cubicBezTo>
                <a:cubicBezTo>
                  <a:pt x="2204848" y="1577408"/>
                  <a:pt x="2204848" y="1577408"/>
                  <a:pt x="2204848" y="1581951"/>
                </a:cubicBezTo>
                <a:cubicBezTo>
                  <a:pt x="2204848" y="1577408"/>
                  <a:pt x="2204848" y="1572864"/>
                  <a:pt x="2204848" y="1568321"/>
                </a:cubicBezTo>
                <a:cubicBezTo>
                  <a:pt x="2204848" y="1568321"/>
                  <a:pt x="2198917" y="1563778"/>
                  <a:pt x="2198917" y="1563778"/>
                </a:cubicBezTo>
                <a:cubicBezTo>
                  <a:pt x="2187058" y="1559235"/>
                  <a:pt x="2192987" y="1554692"/>
                  <a:pt x="2204848" y="1550149"/>
                </a:cubicBezTo>
                <a:cubicBezTo>
                  <a:pt x="2204848" y="1550149"/>
                  <a:pt x="2210776" y="1545605"/>
                  <a:pt x="2210776" y="1545605"/>
                </a:cubicBezTo>
                <a:cubicBezTo>
                  <a:pt x="2210776" y="1541062"/>
                  <a:pt x="2216706" y="1531975"/>
                  <a:pt x="2216706" y="1531975"/>
                </a:cubicBezTo>
                <a:cubicBezTo>
                  <a:pt x="2210776" y="1531975"/>
                  <a:pt x="2210776" y="1536518"/>
                  <a:pt x="2210776" y="1536518"/>
                </a:cubicBezTo>
                <a:cubicBezTo>
                  <a:pt x="2210776" y="1536518"/>
                  <a:pt x="2210776" y="1531975"/>
                  <a:pt x="2210776" y="1531975"/>
                </a:cubicBezTo>
                <a:cubicBezTo>
                  <a:pt x="2210776" y="1527432"/>
                  <a:pt x="2210776" y="1522889"/>
                  <a:pt x="2210776" y="1518345"/>
                </a:cubicBezTo>
                <a:close/>
                <a:moveTo>
                  <a:pt x="1783832" y="1422937"/>
                </a:moveTo>
                <a:cubicBezTo>
                  <a:pt x="1783832" y="1422937"/>
                  <a:pt x="1783832" y="1427480"/>
                  <a:pt x="1783832" y="1427480"/>
                </a:cubicBezTo>
                <a:cubicBezTo>
                  <a:pt x="1783832" y="1427480"/>
                  <a:pt x="1783832" y="1427480"/>
                  <a:pt x="1777903" y="1427480"/>
                </a:cubicBezTo>
                <a:cubicBezTo>
                  <a:pt x="1777903" y="1427480"/>
                  <a:pt x="1783832" y="1422937"/>
                  <a:pt x="1783832" y="1422937"/>
                </a:cubicBezTo>
                <a:close/>
                <a:moveTo>
                  <a:pt x="5377281" y="950441"/>
                </a:moveTo>
                <a:cubicBezTo>
                  <a:pt x="5365422" y="950441"/>
                  <a:pt x="5353563" y="954983"/>
                  <a:pt x="5341703" y="954983"/>
                </a:cubicBezTo>
                <a:cubicBezTo>
                  <a:pt x="5347634" y="959527"/>
                  <a:pt x="5353563" y="964070"/>
                  <a:pt x="5359492" y="968614"/>
                </a:cubicBezTo>
                <a:cubicBezTo>
                  <a:pt x="5359492" y="968614"/>
                  <a:pt x="5359492" y="973156"/>
                  <a:pt x="5365422" y="973156"/>
                </a:cubicBezTo>
                <a:cubicBezTo>
                  <a:pt x="5371352" y="982242"/>
                  <a:pt x="5365422" y="1000416"/>
                  <a:pt x="5383212" y="1009503"/>
                </a:cubicBezTo>
                <a:cubicBezTo>
                  <a:pt x="5401002" y="1004959"/>
                  <a:pt x="5377281" y="982242"/>
                  <a:pt x="5395072" y="973156"/>
                </a:cubicBezTo>
                <a:cubicBezTo>
                  <a:pt x="5395072" y="970885"/>
                  <a:pt x="5398036" y="969749"/>
                  <a:pt x="5401742" y="969182"/>
                </a:cubicBezTo>
                <a:lnTo>
                  <a:pt x="5411714" y="968672"/>
                </a:lnTo>
                <a:lnTo>
                  <a:pt x="5411714" y="967043"/>
                </a:lnTo>
                <a:cubicBezTo>
                  <a:pt x="5420087" y="967043"/>
                  <a:pt x="5424272" y="962351"/>
                  <a:pt x="5426365" y="958832"/>
                </a:cubicBezTo>
                <a:lnTo>
                  <a:pt x="5426516" y="958530"/>
                </a:lnTo>
                <a:lnTo>
                  <a:pt x="5428458" y="957659"/>
                </a:lnTo>
                <a:cubicBezTo>
                  <a:pt x="5428458" y="955314"/>
                  <a:pt x="5428458" y="954727"/>
                  <a:pt x="5428196" y="955167"/>
                </a:cubicBezTo>
                <a:lnTo>
                  <a:pt x="5426516" y="958530"/>
                </a:lnTo>
                <a:lnTo>
                  <a:pt x="5417992" y="962351"/>
                </a:lnTo>
                <a:cubicBezTo>
                  <a:pt x="5411714" y="964697"/>
                  <a:pt x="5403342" y="967043"/>
                  <a:pt x="5394969" y="967043"/>
                </a:cubicBezTo>
                <a:cubicBezTo>
                  <a:pt x="5394969" y="971734"/>
                  <a:pt x="5386595" y="976426"/>
                  <a:pt x="5380316" y="977599"/>
                </a:cubicBezTo>
                <a:cubicBezTo>
                  <a:pt x="5374038" y="978772"/>
                  <a:pt x="5369848" y="976426"/>
                  <a:pt x="5378222" y="967043"/>
                </a:cubicBezTo>
                <a:lnTo>
                  <a:pt x="5392696" y="960434"/>
                </a:lnTo>
                <a:lnTo>
                  <a:pt x="5389143" y="959527"/>
                </a:lnTo>
                <a:cubicBezTo>
                  <a:pt x="5377281" y="959527"/>
                  <a:pt x="5377281" y="954983"/>
                  <a:pt x="5377281" y="950441"/>
                </a:cubicBezTo>
                <a:close/>
                <a:moveTo>
                  <a:pt x="6148332" y="640027"/>
                </a:moveTo>
                <a:cubicBezTo>
                  <a:pt x="6114010" y="657830"/>
                  <a:pt x="6114010" y="657830"/>
                  <a:pt x="6028202" y="684535"/>
                </a:cubicBezTo>
                <a:cubicBezTo>
                  <a:pt x="6062524" y="666733"/>
                  <a:pt x="6079686" y="648927"/>
                  <a:pt x="6148332" y="640027"/>
                </a:cubicBezTo>
                <a:close/>
                <a:moveTo>
                  <a:pt x="3633926" y="514288"/>
                </a:moveTo>
                <a:cubicBezTo>
                  <a:pt x="3639854" y="514288"/>
                  <a:pt x="3639854" y="518832"/>
                  <a:pt x="3639854" y="518832"/>
                </a:cubicBezTo>
                <a:cubicBezTo>
                  <a:pt x="3639854" y="518832"/>
                  <a:pt x="3633926" y="523376"/>
                  <a:pt x="3633926" y="523376"/>
                </a:cubicBezTo>
                <a:cubicBezTo>
                  <a:pt x="3627996" y="523376"/>
                  <a:pt x="3627996" y="523376"/>
                  <a:pt x="3622066" y="523376"/>
                </a:cubicBezTo>
                <a:cubicBezTo>
                  <a:pt x="3627996" y="518832"/>
                  <a:pt x="3627996" y="509746"/>
                  <a:pt x="3633926" y="514288"/>
                </a:cubicBezTo>
                <a:close/>
                <a:moveTo>
                  <a:pt x="4101544" y="548"/>
                </a:moveTo>
                <a:cubicBezTo>
                  <a:pt x="4107937" y="-233"/>
                  <a:pt x="4114238" y="-233"/>
                  <a:pt x="4120167" y="903"/>
                </a:cubicBezTo>
                <a:cubicBezTo>
                  <a:pt x="4179464" y="5446"/>
                  <a:pt x="4215045" y="37249"/>
                  <a:pt x="4203183" y="78139"/>
                </a:cubicBezTo>
                <a:cubicBezTo>
                  <a:pt x="4203183" y="82681"/>
                  <a:pt x="4203183" y="87225"/>
                  <a:pt x="4203183" y="91768"/>
                </a:cubicBezTo>
                <a:cubicBezTo>
                  <a:pt x="4203183" y="109941"/>
                  <a:pt x="4215045" y="119027"/>
                  <a:pt x="4238763" y="109941"/>
                </a:cubicBezTo>
                <a:cubicBezTo>
                  <a:pt x="4286201" y="87225"/>
                  <a:pt x="4339570" y="87225"/>
                  <a:pt x="4392938" y="100854"/>
                </a:cubicBezTo>
                <a:cubicBezTo>
                  <a:pt x="4422586" y="109941"/>
                  <a:pt x="4446306" y="123570"/>
                  <a:pt x="4470024" y="137200"/>
                </a:cubicBezTo>
                <a:cubicBezTo>
                  <a:pt x="4475955" y="141744"/>
                  <a:pt x="4475955" y="150830"/>
                  <a:pt x="4475955" y="155373"/>
                </a:cubicBezTo>
                <a:cubicBezTo>
                  <a:pt x="4475955" y="164459"/>
                  <a:pt x="4481886" y="173546"/>
                  <a:pt x="4487814" y="182632"/>
                </a:cubicBezTo>
                <a:cubicBezTo>
                  <a:pt x="4487814" y="200806"/>
                  <a:pt x="4487814" y="214435"/>
                  <a:pt x="4487814" y="232609"/>
                </a:cubicBezTo>
                <a:cubicBezTo>
                  <a:pt x="4493744" y="228065"/>
                  <a:pt x="4499674" y="232609"/>
                  <a:pt x="4511533" y="237151"/>
                </a:cubicBezTo>
                <a:cubicBezTo>
                  <a:pt x="4517464" y="241695"/>
                  <a:pt x="4517464" y="246238"/>
                  <a:pt x="4511533" y="255325"/>
                </a:cubicBezTo>
                <a:cubicBezTo>
                  <a:pt x="4505604" y="264411"/>
                  <a:pt x="4493744" y="273497"/>
                  <a:pt x="4493744" y="287127"/>
                </a:cubicBezTo>
                <a:cubicBezTo>
                  <a:pt x="4487814" y="296214"/>
                  <a:pt x="4487814" y="309843"/>
                  <a:pt x="4511533" y="309843"/>
                </a:cubicBezTo>
                <a:cubicBezTo>
                  <a:pt x="4511533" y="309843"/>
                  <a:pt x="4511533" y="314387"/>
                  <a:pt x="4511533" y="314387"/>
                </a:cubicBezTo>
                <a:cubicBezTo>
                  <a:pt x="4511533" y="318930"/>
                  <a:pt x="4511533" y="328016"/>
                  <a:pt x="4517464" y="328016"/>
                </a:cubicBezTo>
                <a:cubicBezTo>
                  <a:pt x="4529324" y="332559"/>
                  <a:pt x="4541182" y="332559"/>
                  <a:pt x="4553042" y="332559"/>
                </a:cubicBezTo>
                <a:cubicBezTo>
                  <a:pt x="4553042" y="332559"/>
                  <a:pt x="4564902" y="328016"/>
                  <a:pt x="4564902" y="328016"/>
                </a:cubicBezTo>
                <a:cubicBezTo>
                  <a:pt x="4570832" y="314387"/>
                  <a:pt x="4588622" y="318930"/>
                  <a:pt x="4600480" y="314387"/>
                </a:cubicBezTo>
                <a:cubicBezTo>
                  <a:pt x="4606409" y="309843"/>
                  <a:pt x="4612340" y="314387"/>
                  <a:pt x="4606409" y="323473"/>
                </a:cubicBezTo>
                <a:cubicBezTo>
                  <a:pt x="4600480" y="337102"/>
                  <a:pt x="4606409" y="341646"/>
                  <a:pt x="4618270" y="346189"/>
                </a:cubicBezTo>
                <a:cubicBezTo>
                  <a:pt x="4636060" y="346189"/>
                  <a:pt x="4641988" y="350733"/>
                  <a:pt x="4659779" y="359819"/>
                </a:cubicBezTo>
                <a:cubicBezTo>
                  <a:pt x="4659779" y="341646"/>
                  <a:pt x="4647920" y="328016"/>
                  <a:pt x="4636060" y="314387"/>
                </a:cubicBezTo>
                <a:cubicBezTo>
                  <a:pt x="4624198" y="296214"/>
                  <a:pt x="4612340" y="282584"/>
                  <a:pt x="4636060" y="264411"/>
                </a:cubicBezTo>
                <a:cubicBezTo>
                  <a:pt x="4641988" y="255325"/>
                  <a:pt x="4641988" y="241695"/>
                  <a:pt x="4659779" y="237151"/>
                </a:cubicBezTo>
                <a:cubicBezTo>
                  <a:pt x="4665708" y="241695"/>
                  <a:pt x="4665708" y="246238"/>
                  <a:pt x="4659779" y="250781"/>
                </a:cubicBezTo>
                <a:cubicBezTo>
                  <a:pt x="4659779" y="255325"/>
                  <a:pt x="4647920" y="264411"/>
                  <a:pt x="4653848" y="268954"/>
                </a:cubicBezTo>
                <a:cubicBezTo>
                  <a:pt x="4665708" y="282584"/>
                  <a:pt x="4653848" y="291671"/>
                  <a:pt x="4653848" y="309843"/>
                </a:cubicBezTo>
                <a:cubicBezTo>
                  <a:pt x="4653848" y="309843"/>
                  <a:pt x="4653848" y="314387"/>
                  <a:pt x="4653848" y="314387"/>
                </a:cubicBezTo>
                <a:cubicBezTo>
                  <a:pt x="4653848" y="332559"/>
                  <a:pt x="4671638" y="350733"/>
                  <a:pt x="4683496" y="364362"/>
                </a:cubicBezTo>
                <a:cubicBezTo>
                  <a:pt x="4689426" y="373449"/>
                  <a:pt x="4695357" y="382535"/>
                  <a:pt x="4719076" y="382535"/>
                </a:cubicBezTo>
                <a:cubicBezTo>
                  <a:pt x="4719076" y="382535"/>
                  <a:pt x="4719076" y="387078"/>
                  <a:pt x="4719076" y="387078"/>
                </a:cubicBezTo>
                <a:cubicBezTo>
                  <a:pt x="4725006" y="400708"/>
                  <a:pt x="4748724" y="405251"/>
                  <a:pt x="4760584" y="418881"/>
                </a:cubicBezTo>
                <a:cubicBezTo>
                  <a:pt x="4760584" y="423425"/>
                  <a:pt x="4772444" y="418881"/>
                  <a:pt x="4772444" y="423425"/>
                </a:cubicBezTo>
                <a:cubicBezTo>
                  <a:pt x="4766514" y="437054"/>
                  <a:pt x="4784304" y="432511"/>
                  <a:pt x="4790233" y="432511"/>
                </a:cubicBezTo>
                <a:cubicBezTo>
                  <a:pt x="4802094" y="437054"/>
                  <a:pt x="4819882" y="455227"/>
                  <a:pt x="4819882" y="450684"/>
                </a:cubicBezTo>
                <a:cubicBezTo>
                  <a:pt x="4819882" y="450684"/>
                  <a:pt x="4819882" y="455227"/>
                  <a:pt x="4819882" y="455227"/>
                </a:cubicBezTo>
                <a:cubicBezTo>
                  <a:pt x="4819882" y="459771"/>
                  <a:pt x="4831742" y="468857"/>
                  <a:pt x="4843602" y="468857"/>
                </a:cubicBezTo>
                <a:cubicBezTo>
                  <a:pt x="4849532" y="473400"/>
                  <a:pt x="4861392" y="477943"/>
                  <a:pt x="4867320" y="487030"/>
                </a:cubicBezTo>
                <a:cubicBezTo>
                  <a:pt x="4867320" y="500660"/>
                  <a:pt x="4867320" y="505202"/>
                  <a:pt x="4855462" y="514288"/>
                </a:cubicBezTo>
                <a:cubicBezTo>
                  <a:pt x="4849532" y="518832"/>
                  <a:pt x="4855462" y="518832"/>
                  <a:pt x="4855462" y="523376"/>
                </a:cubicBezTo>
                <a:cubicBezTo>
                  <a:pt x="4861392" y="537005"/>
                  <a:pt x="4855462" y="555178"/>
                  <a:pt x="4855462" y="573351"/>
                </a:cubicBezTo>
                <a:cubicBezTo>
                  <a:pt x="4855462" y="573351"/>
                  <a:pt x="4849532" y="577895"/>
                  <a:pt x="4849532" y="577895"/>
                </a:cubicBezTo>
                <a:cubicBezTo>
                  <a:pt x="4849532" y="577895"/>
                  <a:pt x="4849532" y="582438"/>
                  <a:pt x="4849532" y="582438"/>
                </a:cubicBezTo>
                <a:cubicBezTo>
                  <a:pt x="4849532" y="596067"/>
                  <a:pt x="4879180" y="605154"/>
                  <a:pt x="4902900" y="618784"/>
                </a:cubicBezTo>
                <a:cubicBezTo>
                  <a:pt x="4885109" y="623326"/>
                  <a:pt x="4861392" y="618784"/>
                  <a:pt x="4843602" y="618784"/>
                </a:cubicBezTo>
                <a:cubicBezTo>
                  <a:pt x="4843602" y="623326"/>
                  <a:pt x="4843602" y="627870"/>
                  <a:pt x="4843602" y="636957"/>
                </a:cubicBezTo>
                <a:cubicBezTo>
                  <a:pt x="4843602" y="636957"/>
                  <a:pt x="4831742" y="641501"/>
                  <a:pt x="4831742" y="641501"/>
                </a:cubicBezTo>
                <a:cubicBezTo>
                  <a:pt x="4831742" y="641501"/>
                  <a:pt x="4819882" y="636957"/>
                  <a:pt x="4819882" y="632413"/>
                </a:cubicBezTo>
                <a:cubicBezTo>
                  <a:pt x="4819882" y="632413"/>
                  <a:pt x="4819882" y="627870"/>
                  <a:pt x="4819882" y="623326"/>
                </a:cubicBezTo>
                <a:cubicBezTo>
                  <a:pt x="4819882" y="623326"/>
                  <a:pt x="4825812" y="623326"/>
                  <a:pt x="4825812" y="618784"/>
                </a:cubicBezTo>
                <a:cubicBezTo>
                  <a:pt x="4808024" y="623326"/>
                  <a:pt x="4796164" y="627870"/>
                  <a:pt x="4790233" y="650587"/>
                </a:cubicBezTo>
                <a:cubicBezTo>
                  <a:pt x="4796164" y="646043"/>
                  <a:pt x="4796164" y="646043"/>
                  <a:pt x="4802094" y="646043"/>
                </a:cubicBezTo>
                <a:cubicBezTo>
                  <a:pt x="4808024" y="636957"/>
                  <a:pt x="4819882" y="646043"/>
                  <a:pt x="4819882" y="646043"/>
                </a:cubicBezTo>
                <a:cubicBezTo>
                  <a:pt x="4819882" y="650587"/>
                  <a:pt x="4819882" y="650587"/>
                  <a:pt x="4819882" y="655129"/>
                </a:cubicBezTo>
                <a:cubicBezTo>
                  <a:pt x="4819882" y="664216"/>
                  <a:pt x="4819882" y="673302"/>
                  <a:pt x="4813952" y="686932"/>
                </a:cubicBezTo>
                <a:cubicBezTo>
                  <a:pt x="4808024" y="677846"/>
                  <a:pt x="4802094" y="668760"/>
                  <a:pt x="4790233" y="664216"/>
                </a:cubicBezTo>
                <a:cubicBezTo>
                  <a:pt x="4790233" y="664216"/>
                  <a:pt x="4790233" y="659673"/>
                  <a:pt x="4784304" y="659673"/>
                </a:cubicBezTo>
                <a:cubicBezTo>
                  <a:pt x="4784304" y="659673"/>
                  <a:pt x="4784304" y="659673"/>
                  <a:pt x="4784304" y="655129"/>
                </a:cubicBezTo>
                <a:cubicBezTo>
                  <a:pt x="4778373" y="646043"/>
                  <a:pt x="4796164" y="641501"/>
                  <a:pt x="4784304" y="632413"/>
                </a:cubicBezTo>
                <a:cubicBezTo>
                  <a:pt x="4778373" y="636957"/>
                  <a:pt x="4766514" y="641501"/>
                  <a:pt x="4760584" y="646043"/>
                </a:cubicBezTo>
                <a:cubicBezTo>
                  <a:pt x="4742795" y="668760"/>
                  <a:pt x="4754655" y="686932"/>
                  <a:pt x="4790233" y="691476"/>
                </a:cubicBezTo>
                <a:cubicBezTo>
                  <a:pt x="4802094" y="696019"/>
                  <a:pt x="4808024" y="686932"/>
                  <a:pt x="4819882" y="686932"/>
                </a:cubicBezTo>
                <a:cubicBezTo>
                  <a:pt x="4837671" y="691476"/>
                  <a:pt x="4855462" y="696019"/>
                  <a:pt x="4867320" y="709649"/>
                </a:cubicBezTo>
                <a:cubicBezTo>
                  <a:pt x="4891040" y="736908"/>
                  <a:pt x="4902900" y="764167"/>
                  <a:pt x="4896968" y="791428"/>
                </a:cubicBezTo>
                <a:cubicBezTo>
                  <a:pt x="4896968" y="795970"/>
                  <a:pt x="4891040" y="795970"/>
                  <a:pt x="4891040" y="800514"/>
                </a:cubicBezTo>
                <a:cubicBezTo>
                  <a:pt x="4861392" y="809600"/>
                  <a:pt x="4837671" y="818687"/>
                  <a:pt x="4808024" y="827773"/>
                </a:cubicBezTo>
                <a:cubicBezTo>
                  <a:pt x="4802094" y="832315"/>
                  <a:pt x="4790233" y="827773"/>
                  <a:pt x="4778373" y="827773"/>
                </a:cubicBezTo>
                <a:cubicBezTo>
                  <a:pt x="4784304" y="827773"/>
                  <a:pt x="4778373" y="832315"/>
                  <a:pt x="4778373" y="832315"/>
                </a:cubicBezTo>
                <a:cubicBezTo>
                  <a:pt x="4736864" y="855032"/>
                  <a:pt x="4790233" y="855032"/>
                  <a:pt x="4796164" y="864118"/>
                </a:cubicBezTo>
                <a:cubicBezTo>
                  <a:pt x="4802094" y="868662"/>
                  <a:pt x="4831742" y="877749"/>
                  <a:pt x="4796164" y="891379"/>
                </a:cubicBezTo>
                <a:cubicBezTo>
                  <a:pt x="4784304" y="895921"/>
                  <a:pt x="4772444" y="905008"/>
                  <a:pt x="4784304" y="918638"/>
                </a:cubicBezTo>
                <a:cubicBezTo>
                  <a:pt x="4742795" y="891379"/>
                  <a:pt x="4742795" y="891379"/>
                  <a:pt x="4653848" y="954983"/>
                </a:cubicBezTo>
                <a:cubicBezTo>
                  <a:pt x="4624198" y="950441"/>
                  <a:pt x="4665708" y="936811"/>
                  <a:pt x="4641988" y="918638"/>
                </a:cubicBezTo>
                <a:cubicBezTo>
                  <a:pt x="4618270" y="905008"/>
                  <a:pt x="4606409" y="895921"/>
                  <a:pt x="4582692" y="900465"/>
                </a:cubicBezTo>
                <a:cubicBezTo>
                  <a:pt x="4582692" y="905008"/>
                  <a:pt x="4582692" y="905008"/>
                  <a:pt x="4588622" y="905008"/>
                </a:cubicBezTo>
                <a:cubicBezTo>
                  <a:pt x="4600480" y="927724"/>
                  <a:pt x="4594551" y="959527"/>
                  <a:pt x="4564902" y="973156"/>
                </a:cubicBezTo>
                <a:cubicBezTo>
                  <a:pt x="4564902" y="977700"/>
                  <a:pt x="4558971" y="977700"/>
                  <a:pt x="4558971" y="977700"/>
                </a:cubicBezTo>
                <a:cubicBezTo>
                  <a:pt x="4547112" y="991330"/>
                  <a:pt x="4541182" y="1000416"/>
                  <a:pt x="4529324" y="1004959"/>
                </a:cubicBezTo>
                <a:cubicBezTo>
                  <a:pt x="4535254" y="1000416"/>
                  <a:pt x="4541182" y="1000416"/>
                  <a:pt x="4541182" y="1000416"/>
                </a:cubicBezTo>
                <a:cubicBezTo>
                  <a:pt x="4570832" y="995873"/>
                  <a:pt x="4600480" y="1004959"/>
                  <a:pt x="4600480" y="1032218"/>
                </a:cubicBezTo>
                <a:cubicBezTo>
                  <a:pt x="4606409" y="1027676"/>
                  <a:pt x="4606409" y="1023132"/>
                  <a:pt x="4606409" y="1023132"/>
                </a:cubicBezTo>
                <a:cubicBezTo>
                  <a:pt x="4606409" y="1023132"/>
                  <a:pt x="4600480" y="1023132"/>
                  <a:pt x="4600480" y="1023132"/>
                </a:cubicBezTo>
                <a:cubicBezTo>
                  <a:pt x="4600480" y="1023132"/>
                  <a:pt x="4600480" y="1023132"/>
                  <a:pt x="4606409" y="1018589"/>
                </a:cubicBezTo>
                <a:cubicBezTo>
                  <a:pt x="4606409" y="1018589"/>
                  <a:pt x="4612340" y="1023132"/>
                  <a:pt x="4612340" y="1027676"/>
                </a:cubicBezTo>
                <a:cubicBezTo>
                  <a:pt x="4618270" y="1023132"/>
                  <a:pt x="4618270" y="1014045"/>
                  <a:pt x="4618270" y="1014045"/>
                </a:cubicBezTo>
                <a:cubicBezTo>
                  <a:pt x="4636060" y="1004959"/>
                  <a:pt x="4653848" y="991330"/>
                  <a:pt x="4671638" y="1004959"/>
                </a:cubicBezTo>
                <a:cubicBezTo>
                  <a:pt x="4671638" y="1004959"/>
                  <a:pt x="4677568" y="1004959"/>
                  <a:pt x="4683496" y="1004959"/>
                </a:cubicBezTo>
                <a:cubicBezTo>
                  <a:pt x="4683496" y="1004959"/>
                  <a:pt x="4683496" y="1009503"/>
                  <a:pt x="4677568" y="1014045"/>
                </a:cubicBezTo>
                <a:cubicBezTo>
                  <a:pt x="4695357" y="1036762"/>
                  <a:pt x="4719076" y="1045848"/>
                  <a:pt x="4754655" y="1036762"/>
                </a:cubicBezTo>
                <a:cubicBezTo>
                  <a:pt x="4772444" y="1036762"/>
                  <a:pt x="4784304" y="1032218"/>
                  <a:pt x="4802094" y="1027676"/>
                </a:cubicBezTo>
                <a:lnTo>
                  <a:pt x="4831742" y="1027676"/>
                </a:lnTo>
                <a:cubicBezTo>
                  <a:pt x="4837671" y="1027676"/>
                  <a:pt x="4837671" y="1032218"/>
                  <a:pt x="4837671" y="1032218"/>
                </a:cubicBezTo>
                <a:cubicBezTo>
                  <a:pt x="4837671" y="1036762"/>
                  <a:pt x="4831742" y="1036762"/>
                  <a:pt x="4825812" y="1036762"/>
                </a:cubicBezTo>
                <a:cubicBezTo>
                  <a:pt x="4819882" y="1032218"/>
                  <a:pt x="4808024" y="1036762"/>
                  <a:pt x="4802094" y="1032218"/>
                </a:cubicBezTo>
                <a:cubicBezTo>
                  <a:pt x="4802094" y="1036762"/>
                  <a:pt x="4802094" y="1045848"/>
                  <a:pt x="4802094" y="1050392"/>
                </a:cubicBezTo>
                <a:cubicBezTo>
                  <a:pt x="4808024" y="1050392"/>
                  <a:pt x="4819882" y="1050392"/>
                  <a:pt x="4819882" y="1050392"/>
                </a:cubicBezTo>
                <a:cubicBezTo>
                  <a:pt x="4819882" y="1050392"/>
                  <a:pt x="4819882" y="1050392"/>
                  <a:pt x="4819882" y="1059479"/>
                </a:cubicBezTo>
                <a:cubicBezTo>
                  <a:pt x="4819882" y="1059479"/>
                  <a:pt x="4819882" y="1059479"/>
                  <a:pt x="4825812" y="1059479"/>
                </a:cubicBezTo>
                <a:cubicBezTo>
                  <a:pt x="4825812" y="1059479"/>
                  <a:pt x="4825812" y="1059479"/>
                  <a:pt x="4831742" y="1050392"/>
                </a:cubicBezTo>
                <a:cubicBezTo>
                  <a:pt x="4837671" y="1050392"/>
                  <a:pt x="4849532" y="1045848"/>
                  <a:pt x="4849532" y="1045848"/>
                </a:cubicBezTo>
                <a:cubicBezTo>
                  <a:pt x="4867320" y="1045848"/>
                  <a:pt x="4879180" y="1050392"/>
                  <a:pt x="4896968" y="1050392"/>
                </a:cubicBezTo>
                <a:cubicBezTo>
                  <a:pt x="4896968" y="1050392"/>
                  <a:pt x="4896968" y="1050392"/>
                  <a:pt x="4891040" y="1059479"/>
                </a:cubicBezTo>
                <a:cubicBezTo>
                  <a:pt x="4896968" y="1059479"/>
                  <a:pt x="4896968" y="1059479"/>
                  <a:pt x="4902900" y="1059479"/>
                </a:cubicBezTo>
                <a:cubicBezTo>
                  <a:pt x="4908830" y="1041305"/>
                  <a:pt x="4908830" y="1041305"/>
                  <a:pt x="4914758" y="1041305"/>
                </a:cubicBezTo>
                <a:cubicBezTo>
                  <a:pt x="4914758" y="1041305"/>
                  <a:pt x="4914758" y="1041305"/>
                  <a:pt x="4908830" y="1041305"/>
                </a:cubicBezTo>
                <a:cubicBezTo>
                  <a:pt x="4908830" y="1041305"/>
                  <a:pt x="4908830" y="1041305"/>
                  <a:pt x="4914758" y="1036762"/>
                </a:cubicBezTo>
                <a:cubicBezTo>
                  <a:pt x="4920689" y="1032218"/>
                  <a:pt x="4920689" y="1023132"/>
                  <a:pt x="4908830" y="1014045"/>
                </a:cubicBezTo>
                <a:cubicBezTo>
                  <a:pt x="4902900" y="1009503"/>
                  <a:pt x="4908830" y="1004959"/>
                  <a:pt x="4914758" y="1004959"/>
                </a:cubicBezTo>
                <a:cubicBezTo>
                  <a:pt x="4914758" y="1004959"/>
                  <a:pt x="4914758" y="1004959"/>
                  <a:pt x="4908830" y="1004959"/>
                </a:cubicBezTo>
                <a:cubicBezTo>
                  <a:pt x="4908830" y="1004959"/>
                  <a:pt x="4908830" y="1004959"/>
                  <a:pt x="4914758" y="1000416"/>
                </a:cubicBezTo>
                <a:cubicBezTo>
                  <a:pt x="4920689" y="1000416"/>
                  <a:pt x="4926620" y="1000416"/>
                  <a:pt x="4926620" y="1000416"/>
                </a:cubicBezTo>
                <a:cubicBezTo>
                  <a:pt x="4962196" y="991330"/>
                  <a:pt x="5003705" y="995873"/>
                  <a:pt x="5045214" y="991330"/>
                </a:cubicBezTo>
                <a:cubicBezTo>
                  <a:pt x="5063005" y="991330"/>
                  <a:pt x="5068934" y="986786"/>
                  <a:pt x="5068934" y="973156"/>
                </a:cubicBezTo>
                <a:cubicBezTo>
                  <a:pt x="5063005" y="968614"/>
                  <a:pt x="5057074" y="964070"/>
                  <a:pt x="5051143" y="954983"/>
                </a:cubicBezTo>
                <a:cubicBezTo>
                  <a:pt x="5051143" y="954983"/>
                  <a:pt x="5045214" y="954983"/>
                  <a:pt x="5045214" y="954983"/>
                </a:cubicBezTo>
                <a:cubicBezTo>
                  <a:pt x="5015567" y="954983"/>
                  <a:pt x="4979986" y="959527"/>
                  <a:pt x="4956268" y="950441"/>
                </a:cubicBezTo>
                <a:cubicBezTo>
                  <a:pt x="4974058" y="941354"/>
                  <a:pt x="4997774" y="936811"/>
                  <a:pt x="5021496" y="941354"/>
                </a:cubicBezTo>
                <a:cubicBezTo>
                  <a:pt x="5027425" y="936811"/>
                  <a:pt x="5027425" y="936811"/>
                  <a:pt x="5033356" y="941354"/>
                </a:cubicBezTo>
                <a:cubicBezTo>
                  <a:pt x="5033356" y="941354"/>
                  <a:pt x="5033356" y="941354"/>
                  <a:pt x="5039284" y="936811"/>
                </a:cubicBezTo>
                <a:cubicBezTo>
                  <a:pt x="5039284" y="936811"/>
                  <a:pt x="5039284" y="932267"/>
                  <a:pt x="5045214" y="932267"/>
                </a:cubicBezTo>
                <a:cubicBezTo>
                  <a:pt x="5003705" y="932267"/>
                  <a:pt x="4968127" y="932267"/>
                  <a:pt x="4920689" y="932267"/>
                </a:cubicBezTo>
                <a:cubicBezTo>
                  <a:pt x="4914758" y="932267"/>
                  <a:pt x="4908830" y="932267"/>
                  <a:pt x="4908830" y="932267"/>
                </a:cubicBezTo>
                <a:cubicBezTo>
                  <a:pt x="4908830" y="932267"/>
                  <a:pt x="4902900" y="932267"/>
                  <a:pt x="4902900" y="932267"/>
                </a:cubicBezTo>
                <a:cubicBezTo>
                  <a:pt x="4902900" y="936811"/>
                  <a:pt x="4896968" y="941354"/>
                  <a:pt x="4891040" y="936811"/>
                </a:cubicBezTo>
                <a:cubicBezTo>
                  <a:pt x="4873251" y="936811"/>
                  <a:pt x="4861392" y="941354"/>
                  <a:pt x="4849532" y="932267"/>
                </a:cubicBezTo>
                <a:cubicBezTo>
                  <a:pt x="4849532" y="932267"/>
                  <a:pt x="4837671" y="932267"/>
                  <a:pt x="4831742" y="927724"/>
                </a:cubicBezTo>
                <a:cubicBezTo>
                  <a:pt x="4843602" y="918638"/>
                  <a:pt x="4849532" y="927724"/>
                  <a:pt x="4861392" y="927724"/>
                </a:cubicBezTo>
                <a:cubicBezTo>
                  <a:pt x="4867320" y="923180"/>
                  <a:pt x="4873251" y="923180"/>
                  <a:pt x="4879180" y="923180"/>
                </a:cubicBezTo>
                <a:cubicBezTo>
                  <a:pt x="4879180" y="923180"/>
                  <a:pt x="4885109" y="923180"/>
                  <a:pt x="4891040" y="927724"/>
                </a:cubicBezTo>
                <a:cubicBezTo>
                  <a:pt x="4914758" y="923180"/>
                  <a:pt x="4950338" y="923180"/>
                  <a:pt x="4974058" y="918638"/>
                </a:cubicBezTo>
                <a:cubicBezTo>
                  <a:pt x="4985916" y="914094"/>
                  <a:pt x="4997774" y="909552"/>
                  <a:pt x="5009636" y="909552"/>
                </a:cubicBezTo>
                <a:cubicBezTo>
                  <a:pt x="5009636" y="909552"/>
                  <a:pt x="5009636" y="909552"/>
                  <a:pt x="5003705" y="905008"/>
                </a:cubicBezTo>
                <a:cubicBezTo>
                  <a:pt x="5009636" y="900465"/>
                  <a:pt x="5021496" y="905008"/>
                  <a:pt x="5033356" y="905008"/>
                </a:cubicBezTo>
                <a:cubicBezTo>
                  <a:pt x="5033356" y="900465"/>
                  <a:pt x="5033356" y="900465"/>
                  <a:pt x="5033356" y="895921"/>
                </a:cubicBezTo>
                <a:cubicBezTo>
                  <a:pt x="5027425" y="891379"/>
                  <a:pt x="5009636" y="891379"/>
                  <a:pt x="4997774" y="895921"/>
                </a:cubicBezTo>
                <a:cubicBezTo>
                  <a:pt x="4991846" y="895921"/>
                  <a:pt x="4985916" y="900465"/>
                  <a:pt x="4985916" y="900465"/>
                </a:cubicBezTo>
                <a:cubicBezTo>
                  <a:pt x="4985916" y="900465"/>
                  <a:pt x="4985916" y="905008"/>
                  <a:pt x="4985916" y="905008"/>
                </a:cubicBezTo>
                <a:cubicBezTo>
                  <a:pt x="4985916" y="909552"/>
                  <a:pt x="4985916" y="909552"/>
                  <a:pt x="4985916" y="909552"/>
                </a:cubicBezTo>
                <a:cubicBezTo>
                  <a:pt x="4985916" y="909552"/>
                  <a:pt x="4985916" y="909552"/>
                  <a:pt x="4985916" y="914094"/>
                </a:cubicBezTo>
                <a:cubicBezTo>
                  <a:pt x="4962196" y="909552"/>
                  <a:pt x="4962196" y="914094"/>
                  <a:pt x="4962196" y="914094"/>
                </a:cubicBezTo>
                <a:cubicBezTo>
                  <a:pt x="4956268" y="914094"/>
                  <a:pt x="4944408" y="914094"/>
                  <a:pt x="4944408" y="914094"/>
                </a:cubicBezTo>
                <a:cubicBezTo>
                  <a:pt x="4944408" y="914094"/>
                  <a:pt x="4944408" y="914094"/>
                  <a:pt x="4938478" y="914094"/>
                </a:cubicBezTo>
                <a:cubicBezTo>
                  <a:pt x="4938478" y="895921"/>
                  <a:pt x="4938478" y="895921"/>
                  <a:pt x="4938478" y="895921"/>
                </a:cubicBezTo>
                <a:cubicBezTo>
                  <a:pt x="4938478" y="895921"/>
                  <a:pt x="4944410" y="895921"/>
                  <a:pt x="4951820" y="895921"/>
                </a:cubicBezTo>
                <a:lnTo>
                  <a:pt x="4968127" y="895921"/>
                </a:lnTo>
                <a:cubicBezTo>
                  <a:pt x="4962196" y="882291"/>
                  <a:pt x="4950338" y="877749"/>
                  <a:pt x="4944408" y="864118"/>
                </a:cubicBezTo>
                <a:cubicBezTo>
                  <a:pt x="4944408" y="868662"/>
                  <a:pt x="4938478" y="868662"/>
                  <a:pt x="4938478" y="868662"/>
                </a:cubicBezTo>
                <a:cubicBezTo>
                  <a:pt x="4932547" y="864118"/>
                  <a:pt x="4938478" y="859576"/>
                  <a:pt x="4938478" y="859576"/>
                </a:cubicBezTo>
                <a:cubicBezTo>
                  <a:pt x="4932547" y="850490"/>
                  <a:pt x="4932547" y="841403"/>
                  <a:pt x="4938478" y="827773"/>
                </a:cubicBezTo>
                <a:cubicBezTo>
                  <a:pt x="4944408" y="809600"/>
                  <a:pt x="4968127" y="823229"/>
                  <a:pt x="4979986" y="823229"/>
                </a:cubicBezTo>
                <a:cubicBezTo>
                  <a:pt x="4991846" y="823229"/>
                  <a:pt x="5003705" y="832315"/>
                  <a:pt x="5021496" y="832315"/>
                </a:cubicBezTo>
                <a:cubicBezTo>
                  <a:pt x="5039284" y="836859"/>
                  <a:pt x="5051143" y="836859"/>
                  <a:pt x="5045214" y="818687"/>
                </a:cubicBezTo>
                <a:cubicBezTo>
                  <a:pt x="5045214" y="786884"/>
                  <a:pt x="5045214" y="786884"/>
                  <a:pt x="5080794" y="791428"/>
                </a:cubicBezTo>
                <a:cubicBezTo>
                  <a:pt x="5104512" y="795970"/>
                  <a:pt x="5080794" y="782340"/>
                  <a:pt x="5086722" y="782340"/>
                </a:cubicBezTo>
                <a:cubicBezTo>
                  <a:pt x="5128232" y="759625"/>
                  <a:pt x="5068934" y="745994"/>
                  <a:pt x="5074864" y="723278"/>
                </a:cubicBezTo>
                <a:cubicBezTo>
                  <a:pt x="5080794" y="714191"/>
                  <a:pt x="5057074" y="736908"/>
                  <a:pt x="5039284" y="727822"/>
                </a:cubicBezTo>
                <a:cubicBezTo>
                  <a:pt x="5039284" y="727822"/>
                  <a:pt x="5033356" y="727822"/>
                  <a:pt x="5033356" y="727822"/>
                </a:cubicBezTo>
                <a:cubicBezTo>
                  <a:pt x="5033356" y="727822"/>
                  <a:pt x="5033356" y="732364"/>
                  <a:pt x="5033356" y="732364"/>
                </a:cubicBezTo>
                <a:cubicBezTo>
                  <a:pt x="5033356" y="732364"/>
                  <a:pt x="5033356" y="732364"/>
                  <a:pt x="5027425" y="732364"/>
                </a:cubicBezTo>
                <a:cubicBezTo>
                  <a:pt x="5045214" y="677846"/>
                  <a:pt x="5057074" y="696019"/>
                  <a:pt x="5080794" y="709649"/>
                </a:cubicBezTo>
                <a:cubicBezTo>
                  <a:pt x="5086722" y="709649"/>
                  <a:pt x="5092652" y="705105"/>
                  <a:pt x="5098583" y="709649"/>
                </a:cubicBezTo>
                <a:cubicBezTo>
                  <a:pt x="5134161" y="723278"/>
                  <a:pt x="5134161" y="727822"/>
                  <a:pt x="5163810" y="700563"/>
                </a:cubicBezTo>
                <a:cubicBezTo>
                  <a:pt x="5169742" y="696019"/>
                  <a:pt x="5175670" y="705105"/>
                  <a:pt x="5181600" y="700563"/>
                </a:cubicBezTo>
                <a:cubicBezTo>
                  <a:pt x="5223108" y="696019"/>
                  <a:pt x="5264616" y="686932"/>
                  <a:pt x="5288334" y="655129"/>
                </a:cubicBezTo>
                <a:cubicBezTo>
                  <a:pt x="5294265" y="646043"/>
                  <a:pt x="5288334" y="627870"/>
                  <a:pt x="5312054" y="632413"/>
                </a:cubicBezTo>
                <a:cubicBezTo>
                  <a:pt x="5323914" y="632413"/>
                  <a:pt x="5341703" y="646043"/>
                  <a:pt x="5329845" y="655129"/>
                </a:cubicBezTo>
                <a:cubicBezTo>
                  <a:pt x="5323914" y="664216"/>
                  <a:pt x="5335774" y="682390"/>
                  <a:pt x="5317984" y="686932"/>
                </a:cubicBezTo>
                <a:cubicBezTo>
                  <a:pt x="5323914" y="691476"/>
                  <a:pt x="5323914" y="696019"/>
                  <a:pt x="5323914" y="700563"/>
                </a:cubicBezTo>
                <a:cubicBezTo>
                  <a:pt x="5323914" y="705105"/>
                  <a:pt x="5323914" y="709649"/>
                  <a:pt x="5317984" y="709649"/>
                </a:cubicBezTo>
                <a:cubicBezTo>
                  <a:pt x="5335774" y="709649"/>
                  <a:pt x="5347634" y="714191"/>
                  <a:pt x="5359492" y="732364"/>
                </a:cubicBezTo>
                <a:cubicBezTo>
                  <a:pt x="5359492" y="741452"/>
                  <a:pt x="5389143" y="745994"/>
                  <a:pt x="5406930" y="736908"/>
                </a:cubicBezTo>
                <a:cubicBezTo>
                  <a:pt x="5415825" y="732365"/>
                  <a:pt x="5423238" y="733500"/>
                  <a:pt x="5429909" y="736908"/>
                </a:cubicBezTo>
                <a:lnTo>
                  <a:pt x="5440045" y="744363"/>
                </a:lnTo>
                <a:lnTo>
                  <a:pt x="5452666" y="737647"/>
                </a:lnTo>
                <a:cubicBezTo>
                  <a:pt x="5460858" y="734081"/>
                  <a:pt x="5469048" y="731704"/>
                  <a:pt x="5477240" y="731704"/>
                </a:cubicBezTo>
                <a:cubicBezTo>
                  <a:pt x="5469048" y="731704"/>
                  <a:pt x="5464952" y="734081"/>
                  <a:pt x="5460857" y="737647"/>
                </a:cubicBezTo>
                <a:lnTo>
                  <a:pt x="5446498" y="749110"/>
                </a:lnTo>
                <a:lnTo>
                  <a:pt x="5448440" y="750538"/>
                </a:lnTo>
                <a:cubicBezTo>
                  <a:pt x="5466230" y="764167"/>
                  <a:pt x="5454370" y="764167"/>
                  <a:pt x="5442510" y="773253"/>
                </a:cubicBezTo>
                <a:cubicBezTo>
                  <a:pt x="5418792" y="786884"/>
                  <a:pt x="5436582" y="800514"/>
                  <a:pt x="5436582" y="814143"/>
                </a:cubicBezTo>
                <a:cubicBezTo>
                  <a:pt x="5436582" y="836859"/>
                  <a:pt x="5466230" y="827773"/>
                  <a:pt x="5478090" y="827773"/>
                </a:cubicBezTo>
                <a:cubicBezTo>
                  <a:pt x="5501808" y="841403"/>
                  <a:pt x="5424719" y="841403"/>
                  <a:pt x="5478090" y="855032"/>
                </a:cubicBezTo>
                <a:cubicBezTo>
                  <a:pt x="5484018" y="859576"/>
                  <a:pt x="5478090" y="868662"/>
                  <a:pt x="5472159" y="868662"/>
                </a:cubicBezTo>
                <a:cubicBezTo>
                  <a:pt x="5460299" y="873205"/>
                  <a:pt x="5454370" y="877749"/>
                  <a:pt x="5442510" y="877749"/>
                </a:cubicBezTo>
                <a:cubicBezTo>
                  <a:pt x="5424719" y="877749"/>
                  <a:pt x="5436582" y="868662"/>
                  <a:pt x="5436582" y="864118"/>
                </a:cubicBezTo>
                <a:cubicBezTo>
                  <a:pt x="5436582" y="859576"/>
                  <a:pt x="5436582" y="855032"/>
                  <a:pt x="5436582" y="845946"/>
                </a:cubicBezTo>
                <a:cubicBezTo>
                  <a:pt x="5406930" y="886835"/>
                  <a:pt x="5329845" y="818687"/>
                  <a:pt x="5300196" y="877749"/>
                </a:cubicBezTo>
                <a:cubicBezTo>
                  <a:pt x="5294265" y="864118"/>
                  <a:pt x="5282407" y="845946"/>
                  <a:pt x="5288334" y="827773"/>
                </a:cubicBezTo>
                <a:cubicBezTo>
                  <a:pt x="5288334" y="805056"/>
                  <a:pt x="5258686" y="809600"/>
                  <a:pt x="5252756" y="795970"/>
                </a:cubicBezTo>
                <a:cubicBezTo>
                  <a:pt x="5240896" y="805056"/>
                  <a:pt x="5229038" y="805056"/>
                  <a:pt x="5217178" y="791428"/>
                </a:cubicBezTo>
                <a:cubicBezTo>
                  <a:pt x="5205318" y="773253"/>
                  <a:pt x="5223108" y="768711"/>
                  <a:pt x="5234968" y="759625"/>
                </a:cubicBezTo>
                <a:cubicBezTo>
                  <a:pt x="5175670" y="745994"/>
                  <a:pt x="5187530" y="805056"/>
                  <a:pt x="5146021" y="814143"/>
                </a:cubicBezTo>
                <a:cubicBezTo>
                  <a:pt x="5140090" y="800514"/>
                  <a:pt x="5151952" y="800514"/>
                  <a:pt x="5157880" y="795970"/>
                </a:cubicBezTo>
                <a:cubicBezTo>
                  <a:pt x="5169742" y="786884"/>
                  <a:pt x="5163810" y="782340"/>
                  <a:pt x="5151952" y="777797"/>
                </a:cubicBezTo>
                <a:cubicBezTo>
                  <a:pt x="5146021" y="773253"/>
                  <a:pt x="5146021" y="768711"/>
                  <a:pt x="5140090" y="764167"/>
                </a:cubicBezTo>
                <a:cubicBezTo>
                  <a:pt x="5134161" y="768711"/>
                  <a:pt x="5128232" y="777797"/>
                  <a:pt x="5122302" y="782340"/>
                </a:cubicBezTo>
                <a:cubicBezTo>
                  <a:pt x="5140090" y="791428"/>
                  <a:pt x="5092652" y="814143"/>
                  <a:pt x="5140090" y="823229"/>
                </a:cubicBezTo>
                <a:cubicBezTo>
                  <a:pt x="5151952" y="823229"/>
                  <a:pt x="5151952" y="841403"/>
                  <a:pt x="5157880" y="841403"/>
                </a:cubicBezTo>
                <a:cubicBezTo>
                  <a:pt x="5163810" y="859576"/>
                  <a:pt x="5163810" y="859576"/>
                  <a:pt x="5157880" y="859576"/>
                </a:cubicBezTo>
                <a:cubicBezTo>
                  <a:pt x="5157880" y="859576"/>
                  <a:pt x="5157880" y="859576"/>
                  <a:pt x="5151952" y="859576"/>
                </a:cubicBezTo>
                <a:lnTo>
                  <a:pt x="5150418" y="866123"/>
                </a:lnTo>
                <a:lnTo>
                  <a:pt x="5193296" y="845443"/>
                </a:lnTo>
                <a:cubicBezTo>
                  <a:pt x="5215320" y="833674"/>
                  <a:pt x="5235340" y="821906"/>
                  <a:pt x="5259367" y="807784"/>
                </a:cubicBezTo>
                <a:cubicBezTo>
                  <a:pt x="5211316" y="843088"/>
                  <a:pt x="5199304" y="851915"/>
                  <a:pt x="5162513" y="866038"/>
                </a:cubicBezTo>
                <a:lnTo>
                  <a:pt x="5149324" y="870797"/>
                </a:lnTo>
                <a:lnTo>
                  <a:pt x="5146763" y="881724"/>
                </a:lnTo>
                <a:cubicBezTo>
                  <a:pt x="5143056" y="889107"/>
                  <a:pt x="5137126" y="895922"/>
                  <a:pt x="5128232" y="900465"/>
                </a:cubicBezTo>
                <a:cubicBezTo>
                  <a:pt x="5122302" y="905008"/>
                  <a:pt x="5122302" y="909552"/>
                  <a:pt x="5116372" y="918638"/>
                </a:cubicBezTo>
                <a:cubicBezTo>
                  <a:pt x="5122302" y="914094"/>
                  <a:pt x="5128232" y="914094"/>
                  <a:pt x="5134161" y="914094"/>
                </a:cubicBezTo>
                <a:cubicBezTo>
                  <a:pt x="5134161" y="914094"/>
                  <a:pt x="5134161" y="909552"/>
                  <a:pt x="5140090" y="909552"/>
                </a:cubicBezTo>
                <a:cubicBezTo>
                  <a:pt x="5146021" y="909552"/>
                  <a:pt x="5146021" y="914094"/>
                  <a:pt x="5146021" y="918638"/>
                </a:cubicBezTo>
                <a:cubicBezTo>
                  <a:pt x="5157880" y="918638"/>
                  <a:pt x="5169742" y="923180"/>
                  <a:pt x="5169742" y="909552"/>
                </a:cubicBezTo>
                <a:cubicBezTo>
                  <a:pt x="5169742" y="909552"/>
                  <a:pt x="5169742" y="909552"/>
                  <a:pt x="5175670" y="905008"/>
                </a:cubicBezTo>
                <a:cubicBezTo>
                  <a:pt x="5187530" y="909552"/>
                  <a:pt x="5193458" y="909552"/>
                  <a:pt x="5193458" y="914094"/>
                </a:cubicBezTo>
                <a:cubicBezTo>
                  <a:pt x="5199390" y="909552"/>
                  <a:pt x="5199390" y="900465"/>
                  <a:pt x="5211247" y="905008"/>
                </a:cubicBezTo>
                <a:cubicBezTo>
                  <a:pt x="5246827" y="914094"/>
                  <a:pt x="5282407" y="895921"/>
                  <a:pt x="5312054" y="914094"/>
                </a:cubicBezTo>
                <a:cubicBezTo>
                  <a:pt x="5323914" y="918638"/>
                  <a:pt x="5329845" y="909552"/>
                  <a:pt x="5335774" y="905008"/>
                </a:cubicBezTo>
                <a:cubicBezTo>
                  <a:pt x="5371352" y="895921"/>
                  <a:pt x="5424719" y="918638"/>
                  <a:pt x="5424719" y="945897"/>
                </a:cubicBezTo>
                <a:lnTo>
                  <a:pt x="5424248" y="946618"/>
                </a:lnTo>
                <a:lnTo>
                  <a:pt x="5453578" y="934201"/>
                </a:lnTo>
                <a:cubicBezTo>
                  <a:pt x="5487068" y="920127"/>
                  <a:pt x="5520560" y="906052"/>
                  <a:pt x="5528932" y="901360"/>
                </a:cubicBezTo>
                <a:cubicBezTo>
                  <a:pt x="5579168" y="873212"/>
                  <a:pt x="5612660" y="854445"/>
                  <a:pt x="5612660" y="854445"/>
                </a:cubicBezTo>
                <a:cubicBezTo>
                  <a:pt x="5662896" y="835679"/>
                  <a:pt x="5713130" y="807529"/>
                  <a:pt x="5746620" y="798146"/>
                </a:cubicBezTo>
                <a:cubicBezTo>
                  <a:pt x="5780113" y="788762"/>
                  <a:pt x="5847094" y="751232"/>
                  <a:pt x="5863840" y="741848"/>
                </a:cubicBezTo>
                <a:cubicBezTo>
                  <a:pt x="5863840" y="741848"/>
                  <a:pt x="5863840" y="741848"/>
                  <a:pt x="5880584" y="732465"/>
                </a:cubicBezTo>
                <a:cubicBezTo>
                  <a:pt x="5897330" y="732465"/>
                  <a:pt x="5914076" y="732465"/>
                  <a:pt x="5914076" y="732465"/>
                </a:cubicBezTo>
                <a:cubicBezTo>
                  <a:pt x="5914076" y="732465"/>
                  <a:pt x="5914076" y="732465"/>
                  <a:pt x="5897330" y="741848"/>
                </a:cubicBezTo>
                <a:cubicBezTo>
                  <a:pt x="5897330" y="741848"/>
                  <a:pt x="5897330" y="751232"/>
                  <a:pt x="5863840" y="760615"/>
                </a:cubicBezTo>
                <a:cubicBezTo>
                  <a:pt x="5847094" y="760615"/>
                  <a:pt x="5830348" y="779379"/>
                  <a:pt x="5813602" y="788762"/>
                </a:cubicBezTo>
                <a:cubicBezTo>
                  <a:pt x="5813602" y="788762"/>
                  <a:pt x="5746620" y="816913"/>
                  <a:pt x="5662896" y="845062"/>
                </a:cubicBezTo>
                <a:cubicBezTo>
                  <a:pt x="5629405" y="863829"/>
                  <a:pt x="5595914" y="880249"/>
                  <a:pt x="5564516" y="896670"/>
                </a:cubicBezTo>
                <a:lnTo>
                  <a:pt x="5485678" y="944079"/>
                </a:lnTo>
                <a:lnTo>
                  <a:pt x="5492914" y="943058"/>
                </a:lnTo>
                <a:cubicBezTo>
                  <a:pt x="5502920" y="944477"/>
                  <a:pt x="5513668" y="949305"/>
                  <a:pt x="5525528" y="959527"/>
                </a:cubicBezTo>
                <a:cubicBezTo>
                  <a:pt x="5507737" y="973156"/>
                  <a:pt x="5484018" y="964070"/>
                  <a:pt x="5466230" y="968614"/>
                </a:cubicBezTo>
                <a:cubicBezTo>
                  <a:pt x="5472159" y="986786"/>
                  <a:pt x="5484018" y="977700"/>
                  <a:pt x="5495878" y="977700"/>
                </a:cubicBezTo>
                <a:cubicBezTo>
                  <a:pt x="5519597" y="977700"/>
                  <a:pt x="5555176" y="968614"/>
                  <a:pt x="5561106" y="1000416"/>
                </a:cubicBezTo>
                <a:cubicBezTo>
                  <a:pt x="5561106" y="1000416"/>
                  <a:pt x="5567035" y="1004959"/>
                  <a:pt x="5567035" y="1004959"/>
                </a:cubicBezTo>
                <a:cubicBezTo>
                  <a:pt x="5567035" y="1004959"/>
                  <a:pt x="5567035" y="1004959"/>
                  <a:pt x="5572966" y="1004959"/>
                </a:cubicBezTo>
                <a:cubicBezTo>
                  <a:pt x="5578894" y="995873"/>
                  <a:pt x="5590755" y="991330"/>
                  <a:pt x="5602615" y="986786"/>
                </a:cubicBezTo>
                <a:cubicBezTo>
                  <a:pt x="5596684" y="982242"/>
                  <a:pt x="5596684" y="977700"/>
                  <a:pt x="5602615" y="973156"/>
                </a:cubicBezTo>
                <a:cubicBezTo>
                  <a:pt x="5614473" y="973156"/>
                  <a:pt x="5626334" y="968614"/>
                  <a:pt x="5644122" y="973156"/>
                </a:cubicBezTo>
                <a:cubicBezTo>
                  <a:pt x="5679702" y="982242"/>
                  <a:pt x="5721210" y="991330"/>
                  <a:pt x="5756790" y="968614"/>
                </a:cubicBezTo>
                <a:cubicBezTo>
                  <a:pt x="5768648" y="964070"/>
                  <a:pt x="5780506" y="959527"/>
                  <a:pt x="5774578" y="950441"/>
                </a:cubicBezTo>
                <a:cubicBezTo>
                  <a:pt x="5774578" y="941354"/>
                  <a:pt x="5762718" y="941354"/>
                  <a:pt x="5750860" y="941354"/>
                </a:cubicBezTo>
                <a:cubicBezTo>
                  <a:pt x="5739000" y="936811"/>
                  <a:pt x="5715280" y="945897"/>
                  <a:pt x="5721210" y="923180"/>
                </a:cubicBezTo>
                <a:cubicBezTo>
                  <a:pt x="5721210" y="905008"/>
                  <a:pt x="5744930" y="905008"/>
                  <a:pt x="5756790" y="905008"/>
                </a:cubicBezTo>
                <a:cubicBezTo>
                  <a:pt x="5786437" y="900465"/>
                  <a:pt x="5816088" y="886835"/>
                  <a:pt x="5833876" y="918638"/>
                </a:cubicBezTo>
                <a:cubicBezTo>
                  <a:pt x="5845735" y="914094"/>
                  <a:pt x="5851664" y="932267"/>
                  <a:pt x="5863524" y="918638"/>
                </a:cubicBezTo>
                <a:cubicBezTo>
                  <a:pt x="5887244" y="900465"/>
                  <a:pt x="5893173" y="909552"/>
                  <a:pt x="5893173" y="932267"/>
                </a:cubicBezTo>
                <a:cubicBezTo>
                  <a:pt x="5893173" y="945897"/>
                  <a:pt x="5905032" y="941354"/>
                  <a:pt x="5916893" y="945897"/>
                </a:cubicBezTo>
                <a:cubicBezTo>
                  <a:pt x="5934682" y="945897"/>
                  <a:pt x="5934682" y="936811"/>
                  <a:pt x="5934682" y="927724"/>
                </a:cubicBezTo>
                <a:cubicBezTo>
                  <a:pt x="5934682" y="918638"/>
                  <a:pt x="5940612" y="909552"/>
                  <a:pt x="5958400" y="909552"/>
                </a:cubicBezTo>
                <a:cubicBezTo>
                  <a:pt x="5964333" y="909552"/>
                  <a:pt x="5970260" y="914094"/>
                  <a:pt x="5976192" y="914094"/>
                </a:cubicBezTo>
                <a:cubicBezTo>
                  <a:pt x="5988050" y="932267"/>
                  <a:pt x="5946542" y="923180"/>
                  <a:pt x="5952470" y="941354"/>
                </a:cubicBezTo>
                <a:cubicBezTo>
                  <a:pt x="5976192" y="936811"/>
                  <a:pt x="6005840" y="923180"/>
                  <a:pt x="6017700" y="959527"/>
                </a:cubicBezTo>
                <a:cubicBezTo>
                  <a:pt x="6017700" y="968614"/>
                  <a:pt x="6029560" y="964070"/>
                  <a:pt x="6029560" y="954983"/>
                </a:cubicBezTo>
                <a:cubicBezTo>
                  <a:pt x="6035490" y="941354"/>
                  <a:pt x="6047348" y="941354"/>
                  <a:pt x="6065138" y="936811"/>
                </a:cubicBezTo>
                <a:cubicBezTo>
                  <a:pt x="6088856" y="936811"/>
                  <a:pt x="6082928" y="918638"/>
                  <a:pt x="6076998" y="909552"/>
                </a:cubicBezTo>
                <a:cubicBezTo>
                  <a:pt x="6065138" y="882291"/>
                  <a:pt x="6065138" y="886835"/>
                  <a:pt x="6106647" y="882291"/>
                </a:cubicBezTo>
                <a:cubicBezTo>
                  <a:pt x="6118506" y="891379"/>
                  <a:pt x="6100718" y="905008"/>
                  <a:pt x="6112576" y="918638"/>
                </a:cubicBezTo>
                <a:cubicBezTo>
                  <a:pt x="6148156" y="900465"/>
                  <a:pt x="6189664" y="909552"/>
                  <a:pt x="6231172" y="914094"/>
                </a:cubicBezTo>
                <a:cubicBezTo>
                  <a:pt x="6213382" y="864118"/>
                  <a:pt x="6284541" y="886835"/>
                  <a:pt x="6284541" y="891379"/>
                </a:cubicBezTo>
                <a:lnTo>
                  <a:pt x="6300307" y="897610"/>
                </a:lnTo>
                <a:lnTo>
                  <a:pt x="6310924" y="891608"/>
                </a:lnTo>
                <a:lnTo>
                  <a:pt x="6316984" y="889768"/>
                </a:lnTo>
                <a:lnTo>
                  <a:pt x="6314188" y="877749"/>
                </a:lnTo>
                <a:cubicBezTo>
                  <a:pt x="6314188" y="868662"/>
                  <a:pt x="6314188" y="859576"/>
                  <a:pt x="6320118" y="859576"/>
                </a:cubicBezTo>
                <a:cubicBezTo>
                  <a:pt x="6331978" y="850490"/>
                  <a:pt x="6337909" y="864118"/>
                  <a:pt x="6343838" y="868662"/>
                </a:cubicBezTo>
                <a:lnTo>
                  <a:pt x="6360691" y="875615"/>
                </a:lnTo>
                <a:lnTo>
                  <a:pt x="6398276" y="859862"/>
                </a:lnTo>
                <a:cubicBezTo>
                  <a:pt x="6427394" y="846928"/>
                  <a:pt x="6452352" y="835170"/>
                  <a:pt x="6460672" y="835170"/>
                </a:cubicBezTo>
                <a:cubicBezTo>
                  <a:pt x="6460672" y="835170"/>
                  <a:pt x="6444032" y="844577"/>
                  <a:pt x="6444032" y="853983"/>
                </a:cubicBezTo>
                <a:cubicBezTo>
                  <a:pt x="6435712" y="858686"/>
                  <a:pt x="6419074" y="870444"/>
                  <a:pt x="6404515" y="881026"/>
                </a:cubicBezTo>
                <a:lnTo>
                  <a:pt x="6393226" y="889332"/>
                </a:lnTo>
                <a:lnTo>
                  <a:pt x="6411381" y="901246"/>
                </a:lnTo>
                <a:cubicBezTo>
                  <a:pt x="6417218" y="906144"/>
                  <a:pt x="6422407" y="911823"/>
                  <a:pt x="6426854" y="918638"/>
                </a:cubicBezTo>
                <a:cubicBezTo>
                  <a:pt x="6409065" y="932267"/>
                  <a:pt x="6403136" y="905008"/>
                  <a:pt x="6379416" y="914094"/>
                </a:cubicBezTo>
                <a:cubicBezTo>
                  <a:pt x="6385345" y="936811"/>
                  <a:pt x="6379416" y="968614"/>
                  <a:pt x="6373486" y="982242"/>
                </a:cubicBezTo>
                <a:cubicBezTo>
                  <a:pt x="6367556" y="991330"/>
                  <a:pt x="6367556" y="1000416"/>
                  <a:pt x="6367556" y="1004959"/>
                </a:cubicBezTo>
                <a:cubicBezTo>
                  <a:pt x="6367556" y="1004959"/>
                  <a:pt x="6373486" y="1004959"/>
                  <a:pt x="6373486" y="1004959"/>
                </a:cubicBezTo>
                <a:lnTo>
                  <a:pt x="6389667" y="1004006"/>
                </a:lnTo>
                <a:lnTo>
                  <a:pt x="6435086" y="987794"/>
                </a:lnTo>
                <a:lnTo>
                  <a:pt x="6438406" y="986773"/>
                </a:lnTo>
                <a:lnTo>
                  <a:pt x="6425372" y="986219"/>
                </a:lnTo>
                <a:cubicBezTo>
                  <a:pt x="6422407" y="985650"/>
                  <a:pt x="6420925" y="984514"/>
                  <a:pt x="6420925" y="982242"/>
                </a:cubicBezTo>
                <a:cubicBezTo>
                  <a:pt x="6420925" y="977700"/>
                  <a:pt x="6426854" y="977700"/>
                  <a:pt x="6426854" y="977700"/>
                </a:cubicBezTo>
                <a:cubicBezTo>
                  <a:pt x="6426854" y="973156"/>
                  <a:pt x="6426854" y="973156"/>
                  <a:pt x="6432783" y="968614"/>
                </a:cubicBezTo>
                <a:cubicBezTo>
                  <a:pt x="6447608" y="964071"/>
                  <a:pt x="6462432" y="959527"/>
                  <a:pt x="6469104" y="953280"/>
                </a:cubicBezTo>
                <a:lnTo>
                  <a:pt x="6470786" y="946921"/>
                </a:lnTo>
                <a:lnTo>
                  <a:pt x="6464239" y="951572"/>
                </a:lnTo>
                <a:cubicBezTo>
                  <a:pt x="6453914" y="954996"/>
                  <a:pt x="6437396" y="959561"/>
                  <a:pt x="6412619" y="968691"/>
                </a:cubicBezTo>
                <a:cubicBezTo>
                  <a:pt x="6429138" y="959561"/>
                  <a:pt x="6441526" y="954996"/>
                  <a:pt x="6451850" y="951572"/>
                </a:cubicBezTo>
                <a:lnTo>
                  <a:pt x="6471550" y="944036"/>
                </a:lnTo>
                <a:lnTo>
                  <a:pt x="6471977" y="942419"/>
                </a:lnTo>
                <a:cubicBezTo>
                  <a:pt x="6470217" y="938231"/>
                  <a:pt x="6465400" y="933403"/>
                  <a:pt x="6456505" y="927724"/>
                </a:cubicBezTo>
                <a:cubicBezTo>
                  <a:pt x="6444644" y="932267"/>
                  <a:pt x="6432783" y="932267"/>
                  <a:pt x="6420925" y="932267"/>
                </a:cubicBezTo>
                <a:cubicBezTo>
                  <a:pt x="6414994" y="932267"/>
                  <a:pt x="6414994" y="932267"/>
                  <a:pt x="6409065" y="927724"/>
                </a:cubicBezTo>
                <a:cubicBezTo>
                  <a:pt x="6409065" y="927724"/>
                  <a:pt x="6414994" y="923180"/>
                  <a:pt x="6420925" y="923180"/>
                </a:cubicBezTo>
                <a:lnTo>
                  <a:pt x="6444644" y="923180"/>
                </a:lnTo>
                <a:cubicBezTo>
                  <a:pt x="6444644" y="923180"/>
                  <a:pt x="6444644" y="918638"/>
                  <a:pt x="6450574" y="914094"/>
                </a:cubicBezTo>
                <a:cubicBezTo>
                  <a:pt x="6450574" y="909552"/>
                  <a:pt x="6444644" y="909552"/>
                  <a:pt x="6444644" y="909552"/>
                </a:cubicBezTo>
                <a:cubicBezTo>
                  <a:pt x="6444644" y="905008"/>
                  <a:pt x="6450574" y="905008"/>
                  <a:pt x="6456505" y="905008"/>
                </a:cubicBezTo>
                <a:cubicBezTo>
                  <a:pt x="6456505" y="905008"/>
                  <a:pt x="6462432" y="909552"/>
                  <a:pt x="6462432" y="909552"/>
                </a:cubicBezTo>
                <a:cubicBezTo>
                  <a:pt x="6462432" y="914094"/>
                  <a:pt x="6462432" y="914094"/>
                  <a:pt x="6462432" y="914094"/>
                </a:cubicBezTo>
                <a:cubicBezTo>
                  <a:pt x="6480222" y="923180"/>
                  <a:pt x="6515801" y="914094"/>
                  <a:pt x="6503943" y="950441"/>
                </a:cubicBezTo>
                <a:cubicBezTo>
                  <a:pt x="6521732" y="918638"/>
                  <a:pt x="6563241" y="914094"/>
                  <a:pt x="6586958" y="891379"/>
                </a:cubicBezTo>
                <a:cubicBezTo>
                  <a:pt x="6575099" y="891379"/>
                  <a:pt x="6569170" y="895921"/>
                  <a:pt x="6551381" y="895921"/>
                </a:cubicBezTo>
                <a:cubicBezTo>
                  <a:pt x="6569170" y="877749"/>
                  <a:pt x="6581030" y="891379"/>
                  <a:pt x="6592888" y="891379"/>
                </a:cubicBezTo>
                <a:cubicBezTo>
                  <a:pt x="6604748" y="882291"/>
                  <a:pt x="6610679" y="864118"/>
                  <a:pt x="6604748" y="845946"/>
                </a:cubicBezTo>
                <a:lnTo>
                  <a:pt x="6614161" y="853156"/>
                </a:lnTo>
                <a:lnTo>
                  <a:pt x="6614161" y="912317"/>
                </a:lnTo>
                <a:lnTo>
                  <a:pt x="6607714" y="918069"/>
                </a:lnTo>
                <a:cubicBezTo>
                  <a:pt x="6598819" y="926588"/>
                  <a:pt x="6589924" y="934539"/>
                  <a:pt x="6575099" y="936811"/>
                </a:cubicBezTo>
                <a:cubicBezTo>
                  <a:pt x="6569170" y="936811"/>
                  <a:pt x="6564723" y="939082"/>
                  <a:pt x="6563241" y="942489"/>
                </a:cubicBezTo>
                <a:lnTo>
                  <a:pt x="6564742" y="945654"/>
                </a:lnTo>
                <a:lnTo>
                  <a:pt x="6582494" y="938902"/>
                </a:lnTo>
                <a:cubicBezTo>
                  <a:pt x="6593433" y="934937"/>
                  <a:pt x="6603850" y="931414"/>
                  <a:pt x="6612183" y="929064"/>
                </a:cubicBezTo>
                <a:lnTo>
                  <a:pt x="6614161" y="927949"/>
                </a:lnTo>
                <a:lnTo>
                  <a:pt x="6614161" y="5382623"/>
                </a:lnTo>
                <a:lnTo>
                  <a:pt x="6611972" y="5383857"/>
                </a:lnTo>
                <a:lnTo>
                  <a:pt x="6599466" y="5390904"/>
                </a:lnTo>
                <a:lnTo>
                  <a:pt x="6613520" y="5398825"/>
                </a:lnTo>
                <a:lnTo>
                  <a:pt x="6614161" y="5398253"/>
                </a:lnTo>
                <a:lnTo>
                  <a:pt x="6614161" y="5457416"/>
                </a:lnTo>
                <a:lnTo>
                  <a:pt x="6611712" y="5455539"/>
                </a:lnTo>
                <a:cubicBezTo>
                  <a:pt x="6599854" y="5455539"/>
                  <a:pt x="6587994" y="5455539"/>
                  <a:pt x="6582064" y="5460083"/>
                </a:cubicBezTo>
                <a:cubicBezTo>
                  <a:pt x="6582064" y="5460083"/>
                  <a:pt x="6582064" y="5455539"/>
                  <a:pt x="6576134" y="5455539"/>
                </a:cubicBezTo>
                <a:cubicBezTo>
                  <a:pt x="6570204" y="5464626"/>
                  <a:pt x="6564274" y="5469169"/>
                  <a:pt x="6558345" y="5478256"/>
                </a:cubicBezTo>
                <a:cubicBezTo>
                  <a:pt x="6552416" y="5469169"/>
                  <a:pt x="6558345" y="5460083"/>
                  <a:pt x="6558345" y="5455539"/>
                </a:cubicBezTo>
                <a:cubicBezTo>
                  <a:pt x="6558345" y="5455539"/>
                  <a:pt x="6558345" y="5455539"/>
                  <a:pt x="6558345" y="5450996"/>
                </a:cubicBezTo>
                <a:lnTo>
                  <a:pt x="6564112" y="5437742"/>
                </a:lnTo>
                <a:lnTo>
                  <a:pt x="6553418" y="5437742"/>
                </a:lnTo>
                <a:cubicBezTo>
                  <a:pt x="6551416" y="5437742"/>
                  <a:pt x="6551416" y="5437742"/>
                  <a:pt x="6551416" y="5437742"/>
                </a:cubicBezTo>
                <a:lnTo>
                  <a:pt x="6563160" y="5437056"/>
                </a:lnTo>
                <a:lnTo>
                  <a:pt x="6556122" y="5435095"/>
                </a:lnTo>
                <a:cubicBezTo>
                  <a:pt x="6553898" y="5433959"/>
                  <a:pt x="6552416" y="5432823"/>
                  <a:pt x="6552416" y="5432823"/>
                </a:cubicBezTo>
                <a:cubicBezTo>
                  <a:pt x="6552416" y="5432823"/>
                  <a:pt x="6552416" y="5432823"/>
                  <a:pt x="6534626" y="5432823"/>
                </a:cubicBezTo>
                <a:cubicBezTo>
                  <a:pt x="6534626" y="5414650"/>
                  <a:pt x="6534626" y="5410107"/>
                  <a:pt x="6570204" y="5419193"/>
                </a:cubicBezTo>
                <a:cubicBezTo>
                  <a:pt x="6576134" y="5419193"/>
                  <a:pt x="6582064" y="5414650"/>
                  <a:pt x="6587994" y="5414650"/>
                </a:cubicBezTo>
                <a:cubicBezTo>
                  <a:pt x="6595407" y="5412379"/>
                  <a:pt x="6601336" y="5408971"/>
                  <a:pt x="6606524" y="5405067"/>
                </a:cubicBezTo>
                <a:lnTo>
                  <a:pt x="6611866" y="5400301"/>
                </a:lnTo>
                <a:lnTo>
                  <a:pt x="6601550" y="5400301"/>
                </a:lnTo>
                <a:cubicBezTo>
                  <a:pt x="6599466" y="5400301"/>
                  <a:pt x="6599466" y="5400301"/>
                  <a:pt x="6599466" y="5400301"/>
                </a:cubicBezTo>
                <a:cubicBezTo>
                  <a:pt x="6599466" y="5400301"/>
                  <a:pt x="6582800" y="5400301"/>
                  <a:pt x="6582800" y="5400301"/>
                </a:cubicBezTo>
                <a:cubicBezTo>
                  <a:pt x="6582800" y="5400301"/>
                  <a:pt x="6566134" y="5400301"/>
                  <a:pt x="6549466" y="5409697"/>
                </a:cubicBezTo>
                <a:cubicBezTo>
                  <a:pt x="6532796" y="5419093"/>
                  <a:pt x="6499461" y="5419093"/>
                  <a:pt x="6466124" y="5428491"/>
                </a:cubicBezTo>
                <a:lnTo>
                  <a:pt x="6451508" y="5432612"/>
                </a:lnTo>
                <a:lnTo>
                  <a:pt x="6451608" y="5432823"/>
                </a:lnTo>
                <a:cubicBezTo>
                  <a:pt x="6487187" y="5441910"/>
                  <a:pt x="6516836" y="5455539"/>
                  <a:pt x="6552416" y="5478256"/>
                </a:cubicBezTo>
                <a:cubicBezTo>
                  <a:pt x="6528696" y="5473712"/>
                  <a:pt x="6510905" y="5469169"/>
                  <a:pt x="6487187" y="5464626"/>
                </a:cubicBezTo>
                <a:cubicBezTo>
                  <a:pt x="6487187" y="5469169"/>
                  <a:pt x="6481258" y="5478256"/>
                  <a:pt x="6487187" y="5482798"/>
                </a:cubicBezTo>
                <a:cubicBezTo>
                  <a:pt x="6487187" y="5491885"/>
                  <a:pt x="6481258" y="5496429"/>
                  <a:pt x="6469398" y="5500972"/>
                </a:cubicBezTo>
                <a:cubicBezTo>
                  <a:pt x="6463467" y="5505515"/>
                  <a:pt x="6457538" y="5505515"/>
                  <a:pt x="6457538" y="5500972"/>
                </a:cubicBezTo>
                <a:cubicBezTo>
                  <a:pt x="6445678" y="5487342"/>
                  <a:pt x="6439749" y="5478256"/>
                  <a:pt x="6445678" y="5464626"/>
                </a:cubicBezTo>
                <a:cubicBezTo>
                  <a:pt x="6445678" y="5460083"/>
                  <a:pt x="6445678" y="5460083"/>
                  <a:pt x="6445678" y="5460083"/>
                </a:cubicBezTo>
                <a:cubicBezTo>
                  <a:pt x="6439749" y="5457811"/>
                  <a:pt x="6432338" y="5455539"/>
                  <a:pt x="6424926" y="5452700"/>
                </a:cubicBezTo>
                <a:lnTo>
                  <a:pt x="6409216" y="5444533"/>
                </a:lnTo>
                <a:lnTo>
                  <a:pt x="6366114" y="5456680"/>
                </a:lnTo>
                <a:cubicBezTo>
                  <a:pt x="6366114" y="5456680"/>
                  <a:pt x="6366114" y="5456680"/>
                  <a:pt x="6316110" y="5475472"/>
                </a:cubicBezTo>
                <a:lnTo>
                  <a:pt x="6306382" y="5480958"/>
                </a:lnTo>
                <a:lnTo>
                  <a:pt x="6329307" y="5483936"/>
                </a:lnTo>
                <a:cubicBezTo>
                  <a:pt x="6343390" y="5487342"/>
                  <a:pt x="6356732" y="5491886"/>
                  <a:pt x="6368592" y="5496429"/>
                </a:cubicBezTo>
                <a:cubicBezTo>
                  <a:pt x="6368592" y="5496429"/>
                  <a:pt x="6368592" y="5487342"/>
                  <a:pt x="6368592" y="5487342"/>
                </a:cubicBezTo>
                <a:cubicBezTo>
                  <a:pt x="6368592" y="5487342"/>
                  <a:pt x="6374520" y="5487342"/>
                  <a:pt x="6380452" y="5487342"/>
                </a:cubicBezTo>
                <a:cubicBezTo>
                  <a:pt x="6380452" y="5505515"/>
                  <a:pt x="6386382" y="5496429"/>
                  <a:pt x="6392309" y="5491885"/>
                </a:cubicBezTo>
                <a:cubicBezTo>
                  <a:pt x="6392309" y="5491885"/>
                  <a:pt x="6392309" y="5491885"/>
                  <a:pt x="6398240" y="5487342"/>
                </a:cubicBezTo>
                <a:cubicBezTo>
                  <a:pt x="6404170" y="5487342"/>
                  <a:pt x="6410098" y="5487342"/>
                  <a:pt x="6421960" y="5487342"/>
                </a:cubicBezTo>
                <a:cubicBezTo>
                  <a:pt x="6421960" y="5487342"/>
                  <a:pt x="6421960" y="5496429"/>
                  <a:pt x="6427889" y="5496429"/>
                </a:cubicBezTo>
                <a:cubicBezTo>
                  <a:pt x="6433820" y="5496429"/>
                  <a:pt x="6445678" y="5505515"/>
                  <a:pt x="6445678" y="5505515"/>
                </a:cubicBezTo>
                <a:cubicBezTo>
                  <a:pt x="6427889" y="5505515"/>
                  <a:pt x="6410098" y="5505515"/>
                  <a:pt x="6392309" y="5505515"/>
                </a:cubicBezTo>
                <a:cubicBezTo>
                  <a:pt x="6433820" y="5523688"/>
                  <a:pt x="6469398" y="5546404"/>
                  <a:pt x="6504976" y="5560034"/>
                </a:cubicBezTo>
                <a:cubicBezTo>
                  <a:pt x="6451608" y="5541860"/>
                  <a:pt x="6398240" y="5528232"/>
                  <a:pt x="6344872" y="5505515"/>
                </a:cubicBezTo>
                <a:cubicBezTo>
                  <a:pt x="6344872" y="5510058"/>
                  <a:pt x="6344872" y="5514601"/>
                  <a:pt x="6333014" y="5514601"/>
                </a:cubicBezTo>
                <a:cubicBezTo>
                  <a:pt x="6333014" y="5510058"/>
                  <a:pt x="6333014" y="5505515"/>
                  <a:pt x="6333014" y="5500972"/>
                </a:cubicBezTo>
                <a:cubicBezTo>
                  <a:pt x="6324119" y="5498700"/>
                  <a:pt x="6315224" y="5495293"/>
                  <a:pt x="6307070" y="5491318"/>
                </a:cubicBezTo>
                <a:lnTo>
                  <a:pt x="6297132" y="5485279"/>
                </a:lnTo>
                <a:lnTo>
                  <a:pt x="6284890" y="5487441"/>
                </a:lnTo>
                <a:lnTo>
                  <a:pt x="6284092" y="5498132"/>
                </a:lnTo>
                <a:cubicBezTo>
                  <a:pt x="6282610" y="5504380"/>
                  <a:pt x="6279645" y="5510058"/>
                  <a:pt x="6273716" y="5514601"/>
                </a:cubicBezTo>
                <a:cubicBezTo>
                  <a:pt x="6255926" y="5537318"/>
                  <a:pt x="6226276" y="5528232"/>
                  <a:pt x="6202558" y="5523688"/>
                </a:cubicBezTo>
                <a:cubicBezTo>
                  <a:pt x="6202558" y="5523688"/>
                  <a:pt x="6208487" y="5523688"/>
                  <a:pt x="6208487" y="5519145"/>
                </a:cubicBezTo>
                <a:cubicBezTo>
                  <a:pt x="6208487" y="5519145"/>
                  <a:pt x="6202558" y="5519145"/>
                  <a:pt x="6202558" y="5514601"/>
                </a:cubicBezTo>
                <a:cubicBezTo>
                  <a:pt x="6208487" y="5514601"/>
                  <a:pt x="6214418" y="5514601"/>
                  <a:pt x="6214418" y="5519145"/>
                </a:cubicBezTo>
                <a:cubicBezTo>
                  <a:pt x="6226276" y="5510058"/>
                  <a:pt x="6238136" y="5496429"/>
                  <a:pt x="6255926" y="5510058"/>
                </a:cubicBezTo>
                <a:cubicBezTo>
                  <a:pt x="6261856" y="5500972"/>
                  <a:pt x="6273716" y="5487342"/>
                  <a:pt x="6249996" y="5482798"/>
                </a:cubicBezTo>
                <a:cubicBezTo>
                  <a:pt x="6217382" y="5471440"/>
                  <a:pt x="6214418" y="5463490"/>
                  <a:pt x="6221830" y="5456107"/>
                </a:cubicBezTo>
                <a:lnTo>
                  <a:pt x="6238189" y="5445193"/>
                </a:lnTo>
                <a:lnTo>
                  <a:pt x="6216102" y="5447284"/>
                </a:lnTo>
                <a:lnTo>
                  <a:pt x="6214664" y="5448095"/>
                </a:lnTo>
                <a:lnTo>
                  <a:pt x="6208487" y="5455539"/>
                </a:lnTo>
                <a:lnTo>
                  <a:pt x="6206718" y="5452575"/>
                </a:lnTo>
                <a:lnTo>
                  <a:pt x="6202039" y="5455212"/>
                </a:lnTo>
                <a:cubicBezTo>
                  <a:pt x="6197351" y="5457855"/>
                  <a:pt x="6191101" y="5461379"/>
                  <a:pt x="6182766" y="5466077"/>
                </a:cubicBezTo>
                <a:cubicBezTo>
                  <a:pt x="6149430" y="5466077"/>
                  <a:pt x="6116092" y="5466077"/>
                  <a:pt x="6099426" y="5475472"/>
                </a:cubicBezTo>
                <a:cubicBezTo>
                  <a:pt x="6091091" y="5475472"/>
                  <a:pt x="6070256" y="5480171"/>
                  <a:pt x="6049421" y="5484870"/>
                </a:cubicBezTo>
                <a:lnTo>
                  <a:pt x="6035713" y="5487853"/>
                </a:lnTo>
                <a:lnTo>
                  <a:pt x="6042454" y="5510058"/>
                </a:lnTo>
                <a:lnTo>
                  <a:pt x="6018284" y="5491540"/>
                </a:lnTo>
                <a:lnTo>
                  <a:pt x="5999416" y="5494268"/>
                </a:lnTo>
                <a:cubicBezTo>
                  <a:pt x="5982748" y="5503664"/>
                  <a:pt x="5932746" y="5513059"/>
                  <a:pt x="5932746" y="5513059"/>
                </a:cubicBezTo>
                <a:cubicBezTo>
                  <a:pt x="5932746" y="5503664"/>
                  <a:pt x="5949412" y="5494268"/>
                  <a:pt x="5966082" y="5494268"/>
                </a:cubicBezTo>
                <a:cubicBezTo>
                  <a:pt x="5974415" y="5489569"/>
                  <a:pt x="5982748" y="5482522"/>
                  <a:pt x="5989000" y="5475474"/>
                </a:cubicBezTo>
                <a:lnTo>
                  <a:pt x="5991016" y="5471835"/>
                </a:lnTo>
                <a:lnTo>
                  <a:pt x="5935716" y="5455539"/>
                </a:lnTo>
                <a:cubicBezTo>
                  <a:pt x="5929786" y="5460083"/>
                  <a:pt x="5917928" y="5464626"/>
                  <a:pt x="5900138" y="5469169"/>
                </a:cubicBezTo>
                <a:cubicBezTo>
                  <a:pt x="5894208" y="5471440"/>
                  <a:pt x="5889761" y="5474848"/>
                  <a:pt x="5886796" y="5478823"/>
                </a:cubicBezTo>
                <a:lnTo>
                  <a:pt x="5884785" y="5484729"/>
                </a:lnTo>
                <a:lnTo>
                  <a:pt x="5894928" y="5489638"/>
                </a:lnTo>
                <a:cubicBezTo>
                  <a:pt x="5903259" y="5494343"/>
                  <a:pt x="5907426" y="5499047"/>
                  <a:pt x="5899094" y="5503752"/>
                </a:cubicBezTo>
                <a:cubicBezTo>
                  <a:pt x="5894929" y="5503752"/>
                  <a:pt x="5890762" y="5504928"/>
                  <a:pt x="5886857" y="5506693"/>
                </a:cubicBezTo>
                <a:lnTo>
                  <a:pt x="5883248" y="5508879"/>
                </a:lnTo>
                <a:lnTo>
                  <a:pt x="5884572" y="5533911"/>
                </a:lnTo>
                <a:lnTo>
                  <a:pt x="5865288" y="5567837"/>
                </a:lnTo>
                <a:lnTo>
                  <a:pt x="5866673" y="5567837"/>
                </a:lnTo>
                <a:cubicBezTo>
                  <a:pt x="5868675" y="5567837"/>
                  <a:pt x="5872680" y="5567837"/>
                  <a:pt x="5880690" y="5567837"/>
                </a:cubicBezTo>
                <a:cubicBezTo>
                  <a:pt x="5896705" y="5567837"/>
                  <a:pt x="5896705" y="5567837"/>
                  <a:pt x="5896705" y="5567837"/>
                </a:cubicBezTo>
                <a:cubicBezTo>
                  <a:pt x="5888697" y="5567837"/>
                  <a:pt x="5884694" y="5567837"/>
                  <a:pt x="5880690" y="5569121"/>
                </a:cubicBezTo>
                <a:lnTo>
                  <a:pt x="5867986" y="5576249"/>
                </a:lnTo>
                <a:lnTo>
                  <a:pt x="5869748" y="5579911"/>
                </a:lnTo>
                <a:cubicBezTo>
                  <a:pt x="5870488" y="5582751"/>
                  <a:pt x="5870488" y="5585022"/>
                  <a:pt x="5870488" y="5587294"/>
                </a:cubicBezTo>
                <a:cubicBezTo>
                  <a:pt x="5870488" y="5596380"/>
                  <a:pt x="5864558" y="5600922"/>
                  <a:pt x="5852700" y="5600922"/>
                </a:cubicBezTo>
                <a:cubicBezTo>
                  <a:pt x="5846770" y="5600922"/>
                  <a:pt x="5840841" y="5596380"/>
                  <a:pt x="5840841" y="5596380"/>
                </a:cubicBezTo>
                <a:cubicBezTo>
                  <a:pt x="5840841" y="5600922"/>
                  <a:pt x="5834910" y="5605466"/>
                  <a:pt x="5828982" y="5610010"/>
                </a:cubicBezTo>
                <a:cubicBezTo>
                  <a:pt x="5870488" y="5610010"/>
                  <a:pt x="5911998" y="5614553"/>
                  <a:pt x="5953506" y="5614553"/>
                </a:cubicBezTo>
                <a:cubicBezTo>
                  <a:pt x="6000944" y="5614553"/>
                  <a:pt x="6042454" y="5614553"/>
                  <a:pt x="6083960" y="5623639"/>
                </a:cubicBezTo>
                <a:cubicBezTo>
                  <a:pt x="6119540" y="5632725"/>
                  <a:pt x="6149191" y="5632725"/>
                  <a:pt x="6184769" y="5623639"/>
                </a:cubicBezTo>
                <a:cubicBezTo>
                  <a:pt x="6208487" y="5619096"/>
                  <a:pt x="6232207" y="5628182"/>
                  <a:pt x="6261856" y="5628182"/>
                </a:cubicBezTo>
                <a:cubicBezTo>
                  <a:pt x="6267786" y="5628182"/>
                  <a:pt x="6279645" y="5632725"/>
                  <a:pt x="6297434" y="5632725"/>
                </a:cubicBezTo>
                <a:cubicBezTo>
                  <a:pt x="6327083" y="5632725"/>
                  <a:pt x="6356730" y="5641812"/>
                  <a:pt x="6380452" y="5664528"/>
                </a:cubicBezTo>
                <a:cubicBezTo>
                  <a:pt x="6392309" y="5687245"/>
                  <a:pt x="6386382" y="5732677"/>
                  <a:pt x="6327083" y="5741763"/>
                </a:cubicBezTo>
                <a:cubicBezTo>
                  <a:pt x="6297434" y="5746307"/>
                  <a:pt x="6267786" y="5746307"/>
                  <a:pt x="6244066" y="5741763"/>
                </a:cubicBezTo>
                <a:cubicBezTo>
                  <a:pt x="6202558" y="5732677"/>
                  <a:pt x="6172908" y="5723591"/>
                  <a:pt x="6137329" y="5723591"/>
                </a:cubicBezTo>
                <a:cubicBezTo>
                  <a:pt x="6125470" y="5728135"/>
                  <a:pt x="6113611" y="5723591"/>
                  <a:pt x="6095822" y="5719047"/>
                </a:cubicBezTo>
                <a:cubicBezTo>
                  <a:pt x="6066171" y="5709960"/>
                  <a:pt x="6024664" y="5709960"/>
                  <a:pt x="5995016" y="5723591"/>
                </a:cubicBezTo>
                <a:cubicBezTo>
                  <a:pt x="5977226" y="5732677"/>
                  <a:pt x="5953506" y="5732677"/>
                  <a:pt x="5935716" y="5732677"/>
                </a:cubicBezTo>
                <a:cubicBezTo>
                  <a:pt x="5923857" y="5737221"/>
                  <a:pt x="5911998" y="5728135"/>
                  <a:pt x="5911998" y="5719047"/>
                </a:cubicBezTo>
                <a:cubicBezTo>
                  <a:pt x="5917928" y="5709960"/>
                  <a:pt x="5923857" y="5705418"/>
                  <a:pt x="5911998" y="5700874"/>
                </a:cubicBezTo>
                <a:cubicBezTo>
                  <a:pt x="5906068" y="5691787"/>
                  <a:pt x="5894210" y="5687245"/>
                  <a:pt x="5882348" y="5687245"/>
                </a:cubicBezTo>
                <a:cubicBezTo>
                  <a:pt x="5870488" y="5682701"/>
                  <a:pt x="5852700" y="5682701"/>
                  <a:pt x="5834910" y="5682701"/>
                </a:cubicBezTo>
                <a:cubicBezTo>
                  <a:pt x="5823050" y="5682701"/>
                  <a:pt x="5805262" y="5682701"/>
                  <a:pt x="5793402" y="5678159"/>
                </a:cubicBezTo>
                <a:cubicBezTo>
                  <a:pt x="5793402" y="5687245"/>
                  <a:pt x="5793402" y="5696332"/>
                  <a:pt x="5799332" y="5709960"/>
                </a:cubicBezTo>
                <a:cubicBezTo>
                  <a:pt x="5817120" y="5732677"/>
                  <a:pt x="5828982" y="5755394"/>
                  <a:pt x="5846770" y="5778110"/>
                </a:cubicBezTo>
                <a:cubicBezTo>
                  <a:pt x="5852700" y="5773566"/>
                  <a:pt x="5864558" y="5769022"/>
                  <a:pt x="5870488" y="5778110"/>
                </a:cubicBezTo>
                <a:cubicBezTo>
                  <a:pt x="5882348" y="5782653"/>
                  <a:pt x="5894210" y="5782653"/>
                  <a:pt x="5894210" y="5791739"/>
                </a:cubicBezTo>
                <a:cubicBezTo>
                  <a:pt x="5894210" y="5800825"/>
                  <a:pt x="5882348" y="5800825"/>
                  <a:pt x="5870488" y="5805369"/>
                </a:cubicBezTo>
                <a:cubicBezTo>
                  <a:pt x="5870488" y="5809912"/>
                  <a:pt x="5870488" y="5809912"/>
                  <a:pt x="5870488" y="5814456"/>
                </a:cubicBezTo>
                <a:cubicBezTo>
                  <a:pt x="5858630" y="5818998"/>
                  <a:pt x="5846770" y="5823542"/>
                  <a:pt x="5834910" y="5814456"/>
                </a:cubicBezTo>
                <a:cubicBezTo>
                  <a:pt x="5834910" y="5828086"/>
                  <a:pt x="5840841" y="5846259"/>
                  <a:pt x="5811191" y="5850801"/>
                </a:cubicBezTo>
                <a:cubicBezTo>
                  <a:pt x="5805262" y="5855345"/>
                  <a:pt x="5799332" y="5850801"/>
                  <a:pt x="5793402" y="5846259"/>
                </a:cubicBezTo>
                <a:cubicBezTo>
                  <a:pt x="5781544" y="5837172"/>
                  <a:pt x="5781544" y="5828086"/>
                  <a:pt x="5787473" y="5818998"/>
                </a:cubicBezTo>
                <a:cubicBezTo>
                  <a:pt x="5793402" y="5805369"/>
                  <a:pt x="5811191" y="5805369"/>
                  <a:pt x="5828982" y="5809912"/>
                </a:cubicBezTo>
                <a:cubicBezTo>
                  <a:pt x="5811191" y="5769022"/>
                  <a:pt x="5769682" y="5746307"/>
                  <a:pt x="5740035" y="5719047"/>
                </a:cubicBezTo>
                <a:cubicBezTo>
                  <a:pt x="5728174" y="5705418"/>
                  <a:pt x="5704456" y="5732677"/>
                  <a:pt x="5686666" y="5723591"/>
                </a:cubicBezTo>
                <a:cubicBezTo>
                  <a:pt x="5680736" y="5732677"/>
                  <a:pt x="5686666" y="5741763"/>
                  <a:pt x="5692595" y="5750850"/>
                </a:cubicBezTo>
                <a:cubicBezTo>
                  <a:pt x="5704456" y="5755394"/>
                  <a:pt x="5704456" y="5764480"/>
                  <a:pt x="5710384" y="5773566"/>
                </a:cubicBezTo>
                <a:cubicBezTo>
                  <a:pt x="5722244" y="5782653"/>
                  <a:pt x="5734106" y="5800825"/>
                  <a:pt x="5728174" y="5809912"/>
                </a:cubicBezTo>
                <a:cubicBezTo>
                  <a:pt x="5710384" y="5823542"/>
                  <a:pt x="5680736" y="5809912"/>
                  <a:pt x="5668876" y="5800825"/>
                </a:cubicBezTo>
                <a:cubicBezTo>
                  <a:pt x="5651086" y="5796283"/>
                  <a:pt x="5639228" y="5791739"/>
                  <a:pt x="5627368" y="5787197"/>
                </a:cubicBezTo>
                <a:cubicBezTo>
                  <a:pt x="5627368" y="5791739"/>
                  <a:pt x="5621438" y="5796283"/>
                  <a:pt x="5615508" y="5796283"/>
                </a:cubicBezTo>
                <a:cubicBezTo>
                  <a:pt x="5609578" y="5796283"/>
                  <a:pt x="5603648" y="5791739"/>
                  <a:pt x="5603648" y="5787197"/>
                </a:cubicBezTo>
                <a:cubicBezTo>
                  <a:pt x="5603648" y="5787197"/>
                  <a:pt x="5603648" y="5782653"/>
                  <a:pt x="5603648" y="5782653"/>
                </a:cubicBezTo>
                <a:cubicBezTo>
                  <a:pt x="5585860" y="5778110"/>
                  <a:pt x="5568070" y="5782653"/>
                  <a:pt x="5544350" y="5787197"/>
                </a:cubicBezTo>
                <a:cubicBezTo>
                  <a:pt x="5544350" y="5791739"/>
                  <a:pt x="5556210" y="5796283"/>
                  <a:pt x="5562140" y="5796283"/>
                </a:cubicBezTo>
                <a:cubicBezTo>
                  <a:pt x="5585860" y="5805369"/>
                  <a:pt x="5585860" y="5823542"/>
                  <a:pt x="5585860" y="5841715"/>
                </a:cubicBezTo>
                <a:cubicBezTo>
                  <a:pt x="5579930" y="5855345"/>
                  <a:pt x="5568070" y="5855345"/>
                  <a:pt x="5556210" y="5868974"/>
                </a:cubicBezTo>
                <a:cubicBezTo>
                  <a:pt x="5562140" y="5878062"/>
                  <a:pt x="5574000" y="5878062"/>
                  <a:pt x="5579930" y="5882604"/>
                </a:cubicBezTo>
                <a:cubicBezTo>
                  <a:pt x="5597719" y="5887147"/>
                  <a:pt x="5609578" y="5891690"/>
                  <a:pt x="5609578" y="5905321"/>
                </a:cubicBezTo>
                <a:cubicBezTo>
                  <a:pt x="5609578" y="5905321"/>
                  <a:pt x="5609578" y="5909863"/>
                  <a:pt x="5615508" y="5909863"/>
                </a:cubicBezTo>
                <a:cubicBezTo>
                  <a:pt x="5639228" y="5923493"/>
                  <a:pt x="5633298" y="5941666"/>
                  <a:pt x="5633298" y="5955296"/>
                </a:cubicBezTo>
                <a:cubicBezTo>
                  <a:pt x="5627368" y="5973469"/>
                  <a:pt x="5621438" y="5991642"/>
                  <a:pt x="5597719" y="6005272"/>
                </a:cubicBezTo>
                <a:cubicBezTo>
                  <a:pt x="5591788" y="6009814"/>
                  <a:pt x="5579930" y="6014358"/>
                  <a:pt x="5568070" y="6018901"/>
                </a:cubicBezTo>
                <a:cubicBezTo>
                  <a:pt x="5574000" y="6023445"/>
                  <a:pt x="5574000" y="6027988"/>
                  <a:pt x="5579930" y="6027988"/>
                </a:cubicBezTo>
                <a:cubicBezTo>
                  <a:pt x="5579930" y="6037075"/>
                  <a:pt x="5574000" y="6041617"/>
                  <a:pt x="5568070" y="6041617"/>
                </a:cubicBezTo>
                <a:cubicBezTo>
                  <a:pt x="5562140" y="6041617"/>
                  <a:pt x="5550281" y="6041617"/>
                  <a:pt x="5550281" y="6027988"/>
                </a:cubicBezTo>
                <a:cubicBezTo>
                  <a:pt x="5544350" y="6027988"/>
                  <a:pt x="5538422" y="6027988"/>
                  <a:pt x="5526561" y="6027988"/>
                </a:cubicBezTo>
                <a:cubicBezTo>
                  <a:pt x="5479123" y="6018901"/>
                  <a:pt x="5443544" y="5996186"/>
                  <a:pt x="5443544" y="5950752"/>
                </a:cubicBezTo>
                <a:cubicBezTo>
                  <a:pt x="5443544" y="5946210"/>
                  <a:pt x="5443544" y="5937124"/>
                  <a:pt x="5449474" y="5928037"/>
                </a:cubicBezTo>
                <a:cubicBezTo>
                  <a:pt x="5419825" y="5928037"/>
                  <a:pt x="5425756" y="5900777"/>
                  <a:pt x="5419825" y="5887147"/>
                </a:cubicBezTo>
                <a:cubicBezTo>
                  <a:pt x="5413896" y="5873518"/>
                  <a:pt x="5407965" y="5864431"/>
                  <a:pt x="5390176" y="5859887"/>
                </a:cubicBezTo>
                <a:cubicBezTo>
                  <a:pt x="5372387" y="5855345"/>
                  <a:pt x="5366458" y="5868974"/>
                  <a:pt x="5354596" y="5878062"/>
                </a:cubicBezTo>
                <a:cubicBezTo>
                  <a:pt x="5348668" y="5887147"/>
                  <a:pt x="5342738" y="5891690"/>
                  <a:pt x="5330880" y="5896234"/>
                </a:cubicBezTo>
                <a:cubicBezTo>
                  <a:pt x="5265650" y="5914407"/>
                  <a:pt x="5259722" y="5918949"/>
                  <a:pt x="5259722" y="5968925"/>
                </a:cubicBezTo>
                <a:cubicBezTo>
                  <a:pt x="5259722" y="6000728"/>
                  <a:pt x="5259722" y="6027988"/>
                  <a:pt x="5271580" y="6055248"/>
                </a:cubicBezTo>
                <a:cubicBezTo>
                  <a:pt x="5277510" y="6068876"/>
                  <a:pt x="5289371" y="6091593"/>
                  <a:pt x="5247861" y="6096137"/>
                </a:cubicBezTo>
                <a:cubicBezTo>
                  <a:pt x="5230072" y="6096137"/>
                  <a:pt x="5259722" y="6114310"/>
                  <a:pt x="5236003" y="6118852"/>
                </a:cubicBezTo>
                <a:cubicBezTo>
                  <a:pt x="5236003" y="6087051"/>
                  <a:pt x="5224143" y="6064334"/>
                  <a:pt x="5230072" y="6032531"/>
                </a:cubicBezTo>
                <a:cubicBezTo>
                  <a:pt x="5236003" y="5996186"/>
                  <a:pt x="5230072" y="5946210"/>
                  <a:pt x="5200423" y="5923493"/>
                </a:cubicBezTo>
                <a:cubicBezTo>
                  <a:pt x="5194496" y="5928037"/>
                  <a:pt x="5188563" y="5932580"/>
                  <a:pt x="5182634" y="5932580"/>
                </a:cubicBezTo>
                <a:cubicBezTo>
                  <a:pt x="5176705" y="5932580"/>
                  <a:pt x="5176705" y="5928037"/>
                  <a:pt x="5176705" y="5928037"/>
                </a:cubicBezTo>
                <a:cubicBezTo>
                  <a:pt x="5176705" y="5918949"/>
                  <a:pt x="5182634" y="5914407"/>
                  <a:pt x="5188563" y="5914407"/>
                </a:cubicBezTo>
                <a:cubicBezTo>
                  <a:pt x="5147056" y="5891690"/>
                  <a:pt x="5087758" y="5873518"/>
                  <a:pt x="5034390" y="5878062"/>
                </a:cubicBezTo>
                <a:cubicBezTo>
                  <a:pt x="4998810" y="5878062"/>
                  <a:pt x="4975092" y="5914407"/>
                  <a:pt x="4986951" y="5941666"/>
                </a:cubicBezTo>
                <a:cubicBezTo>
                  <a:pt x="4992880" y="5959839"/>
                  <a:pt x="4992880" y="5978013"/>
                  <a:pt x="4981022" y="5996186"/>
                </a:cubicBezTo>
                <a:cubicBezTo>
                  <a:pt x="4975092" y="6005272"/>
                  <a:pt x="4969162" y="6018901"/>
                  <a:pt x="4975092" y="6032531"/>
                </a:cubicBezTo>
                <a:cubicBezTo>
                  <a:pt x="4986951" y="6037075"/>
                  <a:pt x="4998810" y="6050704"/>
                  <a:pt x="5016600" y="6059790"/>
                </a:cubicBezTo>
                <a:cubicBezTo>
                  <a:pt x="5022531" y="6064334"/>
                  <a:pt x="5010669" y="6082507"/>
                  <a:pt x="4992880" y="6082507"/>
                </a:cubicBezTo>
                <a:cubicBezTo>
                  <a:pt x="4992880" y="6096137"/>
                  <a:pt x="4981022" y="6105223"/>
                  <a:pt x="4963231" y="6109766"/>
                </a:cubicBezTo>
                <a:cubicBezTo>
                  <a:pt x="4945442" y="6109766"/>
                  <a:pt x="4927653" y="6105223"/>
                  <a:pt x="4921722" y="6096137"/>
                </a:cubicBezTo>
                <a:cubicBezTo>
                  <a:pt x="4921722" y="6096137"/>
                  <a:pt x="4921722" y="6091593"/>
                  <a:pt x="4921722" y="6091593"/>
                </a:cubicBezTo>
                <a:cubicBezTo>
                  <a:pt x="4909862" y="6091593"/>
                  <a:pt x="4903934" y="6082507"/>
                  <a:pt x="4909862" y="6073420"/>
                </a:cubicBezTo>
                <a:cubicBezTo>
                  <a:pt x="4915795" y="6059790"/>
                  <a:pt x="4933584" y="6055248"/>
                  <a:pt x="4927653" y="6037075"/>
                </a:cubicBezTo>
                <a:cubicBezTo>
                  <a:pt x="4927653" y="6032531"/>
                  <a:pt x="4945442" y="6027988"/>
                  <a:pt x="4957302" y="6027988"/>
                </a:cubicBezTo>
                <a:cubicBezTo>
                  <a:pt x="4957302" y="6018901"/>
                  <a:pt x="4957302" y="6014358"/>
                  <a:pt x="4951372" y="6005272"/>
                </a:cubicBezTo>
                <a:cubicBezTo>
                  <a:pt x="4945442" y="5978013"/>
                  <a:pt x="4933584" y="5955296"/>
                  <a:pt x="4945442" y="5928037"/>
                </a:cubicBezTo>
                <a:cubicBezTo>
                  <a:pt x="4963231" y="5887147"/>
                  <a:pt x="4927653" y="5864431"/>
                  <a:pt x="4862426" y="5850801"/>
                </a:cubicBezTo>
                <a:cubicBezTo>
                  <a:pt x="4820917" y="5841715"/>
                  <a:pt x="4803128" y="5850801"/>
                  <a:pt x="4797197" y="5882604"/>
                </a:cubicBezTo>
                <a:cubicBezTo>
                  <a:pt x="4791268" y="5900777"/>
                  <a:pt x="4797197" y="5937124"/>
                  <a:pt x="4755690" y="5928037"/>
                </a:cubicBezTo>
                <a:cubicBezTo>
                  <a:pt x="4714182" y="5923493"/>
                  <a:pt x="4737899" y="5896234"/>
                  <a:pt x="4743830" y="5873518"/>
                </a:cubicBezTo>
                <a:cubicBezTo>
                  <a:pt x="4749759" y="5832628"/>
                  <a:pt x="4726040" y="5818998"/>
                  <a:pt x="4672672" y="5832628"/>
                </a:cubicBezTo>
                <a:cubicBezTo>
                  <a:pt x="4666744" y="5832628"/>
                  <a:pt x="4660813" y="5846259"/>
                  <a:pt x="4654882" y="5832628"/>
                </a:cubicBezTo>
                <a:cubicBezTo>
                  <a:pt x="4637093" y="5796283"/>
                  <a:pt x="4619304" y="5814456"/>
                  <a:pt x="4595586" y="5828086"/>
                </a:cubicBezTo>
                <a:cubicBezTo>
                  <a:pt x="4583724" y="5837172"/>
                  <a:pt x="4577796" y="5850801"/>
                  <a:pt x="4577796" y="5859887"/>
                </a:cubicBezTo>
                <a:cubicBezTo>
                  <a:pt x="4571866" y="5873518"/>
                  <a:pt x="4571866" y="5882604"/>
                  <a:pt x="4554077" y="5882604"/>
                </a:cubicBezTo>
                <a:cubicBezTo>
                  <a:pt x="4548146" y="5878062"/>
                  <a:pt x="4548146" y="5873518"/>
                  <a:pt x="4554077" y="5868974"/>
                </a:cubicBezTo>
                <a:cubicBezTo>
                  <a:pt x="4571866" y="5850801"/>
                  <a:pt x="4571866" y="5832628"/>
                  <a:pt x="4554077" y="5818998"/>
                </a:cubicBezTo>
                <a:cubicBezTo>
                  <a:pt x="4548146" y="5818998"/>
                  <a:pt x="4548146" y="5828086"/>
                  <a:pt x="4548146" y="5837172"/>
                </a:cubicBezTo>
                <a:cubicBezTo>
                  <a:pt x="4542218" y="5837172"/>
                  <a:pt x="4536286" y="5828086"/>
                  <a:pt x="4536286" y="5828086"/>
                </a:cubicBezTo>
                <a:cubicBezTo>
                  <a:pt x="4518497" y="5828086"/>
                  <a:pt x="4518497" y="5823542"/>
                  <a:pt x="4518497" y="5814456"/>
                </a:cubicBezTo>
                <a:cubicBezTo>
                  <a:pt x="4518497" y="5809912"/>
                  <a:pt x="4512570" y="5809912"/>
                  <a:pt x="4512570" y="5809912"/>
                </a:cubicBezTo>
                <a:cubicBezTo>
                  <a:pt x="4512570" y="5809912"/>
                  <a:pt x="4512570" y="5809912"/>
                  <a:pt x="4506637" y="5818998"/>
                </a:cubicBezTo>
                <a:cubicBezTo>
                  <a:pt x="4518497" y="5823542"/>
                  <a:pt x="4512570" y="5823542"/>
                  <a:pt x="4500708" y="5828086"/>
                </a:cubicBezTo>
                <a:cubicBezTo>
                  <a:pt x="4494779" y="5828086"/>
                  <a:pt x="4494779" y="5832628"/>
                  <a:pt x="4494779" y="5841715"/>
                </a:cubicBezTo>
                <a:cubicBezTo>
                  <a:pt x="4494779" y="5850801"/>
                  <a:pt x="4482918" y="5855345"/>
                  <a:pt x="4471059" y="5855345"/>
                </a:cubicBezTo>
                <a:cubicBezTo>
                  <a:pt x="4453268" y="5850801"/>
                  <a:pt x="4447340" y="5868974"/>
                  <a:pt x="4435482" y="5873518"/>
                </a:cubicBezTo>
                <a:cubicBezTo>
                  <a:pt x="4435482" y="5882604"/>
                  <a:pt x="4441410" y="5891690"/>
                  <a:pt x="4435482" y="5900777"/>
                </a:cubicBezTo>
                <a:cubicBezTo>
                  <a:pt x="4429550" y="5914407"/>
                  <a:pt x="4417692" y="5923493"/>
                  <a:pt x="4399901" y="5928037"/>
                </a:cubicBezTo>
                <a:cubicBezTo>
                  <a:pt x="4393974" y="5932580"/>
                  <a:pt x="4393974" y="5937124"/>
                  <a:pt x="4393974" y="5937124"/>
                </a:cubicBezTo>
                <a:cubicBezTo>
                  <a:pt x="4388042" y="5955296"/>
                  <a:pt x="4388042" y="5959839"/>
                  <a:pt x="4405832" y="5968925"/>
                </a:cubicBezTo>
                <a:cubicBezTo>
                  <a:pt x="4417692" y="5973469"/>
                  <a:pt x="4429550" y="5973469"/>
                  <a:pt x="4441410" y="5978013"/>
                </a:cubicBezTo>
                <a:cubicBezTo>
                  <a:pt x="4459200" y="5987099"/>
                  <a:pt x="4459200" y="5996186"/>
                  <a:pt x="4447340" y="6005272"/>
                </a:cubicBezTo>
                <a:cubicBezTo>
                  <a:pt x="4429550" y="6014358"/>
                  <a:pt x="4411762" y="6014358"/>
                  <a:pt x="4399901" y="6000728"/>
                </a:cubicBezTo>
                <a:cubicBezTo>
                  <a:pt x="4382112" y="5987099"/>
                  <a:pt x="4364322" y="5968925"/>
                  <a:pt x="4340605" y="5955296"/>
                </a:cubicBezTo>
                <a:cubicBezTo>
                  <a:pt x="4334674" y="5950752"/>
                  <a:pt x="4334674" y="5946210"/>
                  <a:pt x="4334674" y="5941666"/>
                </a:cubicBezTo>
                <a:cubicBezTo>
                  <a:pt x="4334674" y="5941666"/>
                  <a:pt x="4334674" y="5937124"/>
                  <a:pt x="4334674" y="5937124"/>
                </a:cubicBezTo>
                <a:cubicBezTo>
                  <a:pt x="4328745" y="5937124"/>
                  <a:pt x="4322814" y="5937124"/>
                  <a:pt x="4322814" y="5932580"/>
                </a:cubicBezTo>
                <a:cubicBezTo>
                  <a:pt x="4316884" y="5932580"/>
                  <a:pt x="4310954" y="5928037"/>
                  <a:pt x="4310954" y="5932580"/>
                </a:cubicBezTo>
                <a:cubicBezTo>
                  <a:pt x="4299096" y="5937124"/>
                  <a:pt x="4299096" y="5941666"/>
                  <a:pt x="4305025" y="5946210"/>
                </a:cubicBezTo>
                <a:cubicBezTo>
                  <a:pt x="4310954" y="5968925"/>
                  <a:pt x="4299096" y="5982555"/>
                  <a:pt x="4275376" y="5982555"/>
                </a:cubicBezTo>
                <a:cubicBezTo>
                  <a:pt x="4257587" y="5982555"/>
                  <a:pt x="4239796" y="5982555"/>
                  <a:pt x="4233869" y="5968925"/>
                </a:cubicBezTo>
                <a:cubicBezTo>
                  <a:pt x="4210147" y="5987099"/>
                  <a:pt x="4192359" y="5987099"/>
                  <a:pt x="4162709" y="5991642"/>
                </a:cubicBezTo>
                <a:cubicBezTo>
                  <a:pt x="4144921" y="5991642"/>
                  <a:pt x="4121202" y="5991642"/>
                  <a:pt x="4115273" y="6018901"/>
                </a:cubicBezTo>
                <a:cubicBezTo>
                  <a:pt x="4115273" y="6027988"/>
                  <a:pt x="4091552" y="6037075"/>
                  <a:pt x="4079692" y="6032531"/>
                </a:cubicBezTo>
                <a:cubicBezTo>
                  <a:pt x="4073764" y="6027988"/>
                  <a:pt x="4061905" y="6023445"/>
                  <a:pt x="4061905" y="6023445"/>
                </a:cubicBezTo>
                <a:cubicBezTo>
                  <a:pt x="4055973" y="6018901"/>
                  <a:pt x="4050045" y="6018901"/>
                  <a:pt x="4044114" y="6023445"/>
                </a:cubicBezTo>
                <a:cubicBezTo>
                  <a:pt x="4038184" y="6032531"/>
                  <a:pt x="4044114" y="6032531"/>
                  <a:pt x="4044114" y="6037075"/>
                </a:cubicBezTo>
                <a:cubicBezTo>
                  <a:pt x="4055973" y="6046161"/>
                  <a:pt x="4061905" y="6055248"/>
                  <a:pt x="4055973" y="6064334"/>
                </a:cubicBezTo>
                <a:cubicBezTo>
                  <a:pt x="4050045" y="6073420"/>
                  <a:pt x="4044114" y="6077963"/>
                  <a:pt x="4026324" y="6077963"/>
                </a:cubicBezTo>
                <a:cubicBezTo>
                  <a:pt x="4008536" y="6082507"/>
                  <a:pt x="4008536" y="6087051"/>
                  <a:pt x="4008536" y="6105223"/>
                </a:cubicBezTo>
                <a:cubicBezTo>
                  <a:pt x="4008536" y="6123396"/>
                  <a:pt x="4002607" y="6141569"/>
                  <a:pt x="4014466" y="6164285"/>
                </a:cubicBezTo>
                <a:cubicBezTo>
                  <a:pt x="4014466" y="6164285"/>
                  <a:pt x="4014466" y="6168828"/>
                  <a:pt x="4008536" y="6177915"/>
                </a:cubicBezTo>
                <a:cubicBezTo>
                  <a:pt x="3996676" y="6150655"/>
                  <a:pt x="3978887" y="6127939"/>
                  <a:pt x="3978887" y="6100679"/>
                </a:cubicBezTo>
                <a:cubicBezTo>
                  <a:pt x="3978887" y="6077963"/>
                  <a:pt x="3972956" y="6055248"/>
                  <a:pt x="3961096" y="6037075"/>
                </a:cubicBezTo>
                <a:cubicBezTo>
                  <a:pt x="3961096" y="6027988"/>
                  <a:pt x="3955169" y="6018901"/>
                  <a:pt x="3943308" y="6023445"/>
                </a:cubicBezTo>
                <a:cubicBezTo>
                  <a:pt x="3931449" y="6023445"/>
                  <a:pt x="3919589" y="6027988"/>
                  <a:pt x="3919589" y="6027988"/>
                </a:cubicBezTo>
                <a:cubicBezTo>
                  <a:pt x="3907729" y="6032531"/>
                  <a:pt x="3919589" y="6041617"/>
                  <a:pt x="3913660" y="6041617"/>
                </a:cubicBezTo>
                <a:cubicBezTo>
                  <a:pt x="3878082" y="6023445"/>
                  <a:pt x="3848434" y="6046161"/>
                  <a:pt x="3824712" y="6064334"/>
                </a:cubicBezTo>
                <a:cubicBezTo>
                  <a:pt x="3818782" y="6050704"/>
                  <a:pt x="3836571" y="6055248"/>
                  <a:pt x="3836571" y="6050704"/>
                </a:cubicBezTo>
                <a:cubicBezTo>
                  <a:pt x="3824712" y="6046161"/>
                  <a:pt x="3818782" y="6050704"/>
                  <a:pt x="3806924" y="6050704"/>
                </a:cubicBezTo>
                <a:cubicBezTo>
                  <a:pt x="3777274" y="6059790"/>
                  <a:pt x="3741697" y="6064334"/>
                  <a:pt x="3712048" y="6073420"/>
                </a:cubicBezTo>
                <a:cubicBezTo>
                  <a:pt x="3682396" y="6077963"/>
                  <a:pt x="3682396" y="6077963"/>
                  <a:pt x="3694257" y="6091593"/>
                </a:cubicBezTo>
                <a:cubicBezTo>
                  <a:pt x="3706116" y="6105223"/>
                  <a:pt x="3700187" y="6114310"/>
                  <a:pt x="3700187" y="6118852"/>
                </a:cubicBezTo>
                <a:cubicBezTo>
                  <a:pt x="3706116" y="6137026"/>
                  <a:pt x="3706116" y="6137026"/>
                  <a:pt x="3717976" y="6127939"/>
                </a:cubicBezTo>
                <a:cubicBezTo>
                  <a:pt x="3717976" y="6127939"/>
                  <a:pt x="3717976" y="6127939"/>
                  <a:pt x="3723907" y="6123396"/>
                </a:cubicBezTo>
                <a:cubicBezTo>
                  <a:pt x="3723907" y="6123396"/>
                  <a:pt x="3723907" y="6123396"/>
                  <a:pt x="3729836" y="6123396"/>
                </a:cubicBezTo>
                <a:cubicBezTo>
                  <a:pt x="3723907" y="6141569"/>
                  <a:pt x="3712048" y="6141569"/>
                  <a:pt x="3712048" y="6141569"/>
                </a:cubicBezTo>
                <a:cubicBezTo>
                  <a:pt x="3700187" y="6141569"/>
                  <a:pt x="3688328" y="6141569"/>
                  <a:pt x="3676469" y="6150655"/>
                </a:cubicBezTo>
                <a:cubicBezTo>
                  <a:pt x="3670537" y="6155199"/>
                  <a:pt x="3658679" y="6155199"/>
                  <a:pt x="3652747" y="6150655"/>
                </a:cubicBezTo>
                <a:cubicBezTo>
                  <a:pt x="3634960" y="6141569"/>
                  <a:pt x="3617170" y="6132482"/>
                  <a:pt x="3605311" y="6118852"/>
                </a:cubicBezTo>
                <a:cubicBezTo>
                  <a:pt x="3593452" y="6114310"/>
                  <a:pt x="3587520" y="6109766"/>
                  <a:pt x="3581592" y="6114310"/>
                </a:cubicBezTo>
                <a:cubicBezTo>
                  <a:pt x="3575661" y="6109766"/>
                  <a:pt x="3581592" y="6100679"/>
                  <a:pt x="3587520" y="6091593"/>
                </a:cubicBezTo>
                <a:cubicBezTo>
                  <a:pt x="3587520" y="6082507"/>
                  <a:pt x="3587520" y="6082507"/>
                  <a:pt x="3569732" y="6082507"/>
                </a:cubicBezTo>
                <a:cubicBezTo>
                  <a:pt x="3569732" y="6082507"/>
                  <a:pt x="3557873" y="6082507"/>
                  <a:pt x="3557873" y="6077963"/>
                </a:cubicBezTo>
                <a:cubicBezTo>
                  <a:pt x="3563801" y="6068876"/>
                  <a:pt x="3551942" y="6059790"/>
                  <a:pt x="3546013" y="6050704"/>
                </a:cubicBezTo>
                <a:cubicBezTo>
                  <a:pt x="3540084" y="6046161"/>
                  <a:pt x="3546013" y="6041617"/>
                  <a:pt x="3551942" y="6032531"/>
                </a:cubicBezTo>
                <a:cubicBezTo>
                  <a:pt x="3551942" y="6032531"/>
                  <a:pt x="3557873" y="6037075"/>
                  <a:pt x="3557873" y="6041617"/>
                </a:cubicBezTo>
                <a:cubicBezTo>
                  <a:pt x="3557873" y="6050704"/>
                  <a:pt x="3569732" y="6059790"/>
                  <a:pt x="3575661" y="6064334"/>
                </a:cubicBezTo>
                <a:cubicBezTo>
                  <a:pt x="3587520" y="6073420"/>
                  <a:pt x="3593452" y="6077963"/>
                  <a:pt x="3611241" y="6068876"/>
                </a:cubicBezTo>
                <a:cubicBezTo>
                  <a:pt x="3623099" y="6064334"/>
                  <a:pt x="3640889" y="6068876"/>
                  <a:pt x="3646819" y="6059790"/>
                </a:cubicBezTo>
                <a:cubicBezTo>
                  <a:pt x="3652747" y="6050704"/>
                  <a:pt x="3640889" y="6041617"/>
                  <a:pt x="3634960" y="6032531"/>
                </a:cubicBezTo>
                <a:cubicBezTo>
                  <a:pt x="3629030" y="6023445"/>
                  <a:pt x="3634960" y="6018901"/>
                  <a:pt x="3629030" y="6009814"/>
                </a:cubicBezTo>
                <a:cubicBezTo>
                  <a:pt x="3623099" y="5996186"/>
                  <a:pt x="3605311" y="5982555"/>
                  <a:pt x="3587520" y="5973469"/>
                </a:cubicBezTo>
                <a:cubicBezTo>
                  <a:pt x="3575661" y="5968925"/>
                  <a:pt x="3551942" y="5968925"/>
                  <a:pt x="3528223" y="5959839"/>
                </a:cubicBezTo>
                <a:cubicBezTo>
                  <a:pt x="3528223" y="5959839"/>
                  <a:pt x="3522294" y="5959839"/>
                  <a:pt x="3522294" y="5964383"/>
                </a:cubicBezTo>
                <a:cubicBezTo>
                  <a:pt x="3504504" y="5982555"/>
                  <a:pt x="3486716" y="5987099"/>
                  <a:pt x="3462995" y="5996186"/>
                </a:cubicBezTo>
                <a:cubicBezTo>
                  <a:pt x="3451136" y="5996186"/>
                  <a:pt x="3433348" y="6005272"/>
                  <a:pt x="3415557" y="6009814"/>
                </a:cubicBezTo>
                <a:cubicBezTo>
                  <a:pt x="3439276" y="6018901"/>
                  <a:pt x="3421488" y="6032531"/>
                  <a:pt x="3427416" y="6041617"/>
                </a:cubicBezTo>
                <a:cubicBezTo>
                  <a:pt x="3421488" y="6037075"/>
                  <a:pt x="3409626" y="6027988"/>
                  <a:pt x="3403698" y="6032531"/>
                </a:cubicBezTo>
                <a:cubicBezTo>
                  <a:pt x="3397768" y="6037075"/>
                  <a:pt x="3391838" y="6037075"/>
                  <a:pt x="3391838" y="6041617"/>
                </a:cubicBezTo>
                <a:cubicBezTo>
                  <a:pt x="3391838" y="6055248"/>
                  <a:pt x="3374048" y="6055248"/>
                  <a:pt x="3368120" y="6055248"/>
                </a:cubicBezTo>
                <a:cubicBezTo>
                  <a:pt x="3356260" y="6050704"/>
                  <a:pt x="3344400" y="6055248"/>
                  <a:pt x="3338470" y="6050704"/>
                </a:cubicBezTo>
                <a:cubicBezTo>
                  <a:pt x="3338470" y="6046161"/>
                  <a:pt x="3344400" y="6046161"/>
                  <a:pt x="3350330" y="6046161"/>
                </a:cubicBezTo>
                <a:cubicBezTo>
                  <a:pt x="3368120" y="6046161"/>
                  <a:pt x="3374048" y="6041617"/>
                  <a:pt x="3374048" y="6027988"/>
                </a:cubicBezTo>
                <a:cubicBezTo>
                  <a:pt x="3374048" y="6023445"/>
                  <a:pt x="3379979" y="6018901"/>
                  <a:pt x="3379979" y="6018901"/>
                </a:cubicBezTo>
                <a:cubicBezTo>
                  <a:pt x="3374048" y="6009814"/>
                  <a:pt x="3391838" y="6009814"/>
                  <a:pt x="3385908" y="6000728"/>
                </a:cubicBezTo>
                <a:cubicBezTo>
                  <a:pt x="3374048" y="5987099"/>
                  <a:pt x="3374048" y="5968925"/>
                  <a:pt x="3350330" y="5964383"/>
                </a:cubicBezTo>
                <a:cubicBezTo>
                  <a:pt x="3344400" y="5959839"/>
                  <a:pt x="3338470" y="5955296"/>
                  <a:pt x="3338470" y="5955296"/>
                </a:cubicBezTo>
                <a:cubicBezTo>
                  <a:pt x="3326610" y="5946210"/>
                  <a:pt x="3314752" y="5946210"/>
                  <a:pt x="3302892" y="5946210"/>
                </a:cubicBezTo>
                <a:cubicBezTo>
                  <a:pt x="3291032" y="5946210"/>
                  <a:pt x="3285103" y="5955296"/>
                  <a:pt x="3279170" y="5959839"/>
                </a:cubicBezTo>
                <a:cubicBezTo>
                  <a:pt x="3273242" y="5978013"/>
                  <a:pt x="3249523" y="5978013"/>
                  <a:pt x="3225803" y="5973469"/>
                </a:cubicBezTo>
                <a:cubicBezTo>
                  <a:pt x="3219876" y="5968925"/>
                  <a:pt x="3213944" y="5959839"/>
                  <a:pt x="3202085" y="5955296"/>
                </a:cubicBezTo>
                <a:cubicBezTo>
                  <a:pt x="3142787" y="5928037"/>
                  <a:pt x="3077560" y="5937124"/>
                  <a:pt x="3012331" y="5959839"/>
                </a:cubicBezTo>
                <a:cubicBezTo>
                  <a:pt x="3006403" y="5959839"/>
                  <a:pt x="3006403" y="5968925"/>
                  <a:pt x="3000472" y="5973469"/>
                </a:cubicBezTo>
                <a:cubicBezTo>
                  <a:pt x="3000472" y="5973469"/>
                  <a:pt x="3012331" y="5978013"/>
                  <a:pt x="3000472" y="5982555"/>
                </a:cubicBezTo>
                <a:cubicBezTo>
                  <a:pt x="3000472" y="5982555"/>
                  <a:pt x="2994544" y="5978013"/>
                  <a:pt x="2994544" y="5978013"/>
                </a:cubicBezTo>
                <a:cubicBezTo>
                  <a:pt x="2988612" y="5973469"/>
                  <a:pt x="3000472" y="5973469"/>
                  <a:pt x="3000472" y="5968925"/>
                </a:cubicBezTo>
                <a:cubicBezTo>
                  <a:pt x="3000472" y="5964383"/>
                  <a:pt x="3000472" y="5964383"/>
                  <a:pt x="3000472" y="5964383"/>
                </a:cubicBezTo>
                <a:cubicBezTo>
                  <a:pt x="2976753" y="5964383"/>
                  <a:pt x="2947104" y="5973469"/>
                  <a:pt x="2923385" y="5964383"/>
                </a:cubicBezTo>
                <a:cubicBezTo>
                  <a:pt x="2905594" y="5973469"/>
                  <a:pt x="2881876" y="5959839"/>
                  <a:pt x="2870016" y="5973469"/>
                </a:cubicBezTo>
                <a:cubicBezTo>
                  <a:pt x="2846298" y="5959839"/>
                  <a:pt x="2828509" y="5973469"/>
                  <a:pt x="2816648" y="5987099"/>
                </a:cubicBezTo>
                <a:cubicBezTo>
                  <a:pt x="2810720" y="5991642"/>
                  <a:pt x="2798858" y="5987099"/>
                  <a:pt x="2787000" y="5987099"/>
                </a:cubicBezTo>
                <a:cubicBezTo>
                  <a:pt x="2787000" y="5987099"/>
                  <a:pt x="2781072" y="5987099"/>
                  <a:pt x="2781072" y="5991642"/>
                </a:cubicBezTo>
                <a:cubicBezTo>
                  <a:pt x="2781072" y="5996186"/>
                  <a:pt x="2781072" y="6000728"/>
                  <a:pt x="2787000" y="6000728"/>
                </a:cubicBezTo>
                <a:cubicBezTo>
                  <a:pt x="2798858" y="6000728"/>
                  <a:pt x="2798858" y="6005272"/>
                  <a:pt x="2804790" y="6009814"/>
                </a:cubicBezTo>
                <a:cubicBezTo>
                  <a:pt x="2810720" y="6014358"/>
                  <a:pt x="2816648" y="6018901"/>
                  <a:pt x="2822578" y="6018901"/>
                </a:cubicBezTo>
                <a:cubicBezTo>
                  <a:pt x="2828509" y="6009814"/>
                  <a:pt x="2846298" y="6009814"/>
                  <a:pt x="2834438" y="5996186"/>
                </a:cubicBezTo>
                <a:cubicBezTo>
                  <a:pt x="2828509" y="5996186"/>
                  <a:pt x="2828509" y="5991642"/>
                  <a:pt x="2840367" y="5987099"/>
                </a:cubicBezTo>
                <a:cubicBezTo>
                  <a:pt x="2840367" y="5987099"/>
                  <a:pt x="2846298" y="5987099"/>
                  <a:pt x="2846298" y="5991642"/>
                </a:cubicBezTo>
                <a:cubicBezTo>
                  <a:pt x="2846298" y="5996186"/>
                  <a:pt x="2852226" y="5996186"/>
                  <a:pt x="2858158" y="5996186"/>
                </a:cubicBezTo>
                <a:cubicBezTo>
                  <a:pt x="2864087" y="5996186"/>
                  <a:pt x="2870016" y="6000728"/>
                  <a:pt x="2852226" y="6009814"/>
                </a:cubicBezTo>
                <a:cubicBezTo>
                  <a:pt x="2852226" y="6009814"/>
                  <a:pt x="2852226" y="6014358"/>
                  <a:pt x="2858158" y="6014358"/>
                </a:cubicBezTo>
                <a:cubicBezTo>
                  <a:pt x="2864087" y="6018901"/>
                  <a:pt x="2870016" y="6018901"/>
                  <a:pt x="2881876" y="6014358"/>
                </a:cubicBezTo>
                <a:cubicBezTo>
                  <a:pt x="2881876" y="6014358"/>
                  <a:pt x="2893736" y="6014358"/>
                  <a:pt x="2893736" y="6005272"/>
                </a:cubicBezTo>
                <a:cubicBezTo>
                  <a:pt x="2893736" y="6000728"/>
                  <a:pt x="2899666" y="5996186"/>
                  <a:pt x="2899666" y="5996186"/>
                </a:cubicBezTo>
                <a:cubicBezTo>
                  <a:pt x="2911526" y="5996186"/>
                  <a:pt x="2905594" y="6005272"/>
                  <a:pt x="2911526" y="6005272"/>
                </a:cubicBezTo>
                <a:cubicBezTo>
                  <a:pt x="2923385" y="6005272"/>
                  <a:pt x="2923385" y="6000728"/>
                  <a:pt x="2929315" y="5996186"/>
                </a:cubicBezTo>
                <a:cubicBezTo>
                  <a:pt x="2935244" y="5987099"/>
                  <a:pt x="2947104" y="5991642"/>
                  <a:pt x="2953034" y="5987099"/>
                </a:cubicBezTo>
                <a:cubicBezTo>
                  <a:pt x="2964894" y="5982555"/>
                  <a:pt x="2964894" y="5987099"/>
                  <a:pt x="2964894" y="5996186"/>
                </a:cubicBezTo>
                <a:cubicBezTo>
                  <a:pt x="2964894" y="6000728"/>
                  <a:pt x="2964894" y="6005272"/>
                  <a:pt x="2970823" y="6009814"/>
                </a:cubicBezTo>
                <a:cubicBezTo>
                  <a:pt x="2964894" y="6014358"/>
                  <a:pt x="2958963" y="6018901"/>
                  <a:pt x="2958963" y="6018901"/>
                </a:cubicBezTo>
                <a:cubicBezTo>
                  <a:pt x="2947104" y="6018901"/>
                  <a:pt x="2935244" y="6023445"/>
                  <a:pt x="2929315" y="6027988"/>
                </a:cubicBezTo>
                <a:cubicBezTo>
                  <a:pt x="2917454" y="6037075"/>
                  <a:pt x="2905594" y="6041617"/>
                  <a:pt x="2899666" y="6046161"/>
                </a:cubicBezTo>
                <a:cubicBezTo>
                  <a:pt x="2893736" y="6050704"/>
                  <a:pt x="2887807" y="6050704"/>
                  <a:pt x="2887807" y="6046161"/>
                </a:cubicBezTo>
                <a:cubicBezTo>
                  <a:pt x="2870016" y="6032531"/>
                  <a:pt x="2852226" y="6037075"/>
                  <a:pt x="2840367" y="6041617"/>
                </a:cubicBezTo>
                <a:cubicBezTo>
                  <a:pt x="2810720" y="6041617"/>
                  <a:pt x="2804790" y="6041617"/>
                  <a:pt x="2792931" y="6027988"/>
                </a:cubicBezTo>
                <a:cubicBezTo>
                  <a:pt x="2781072" y="6018901"/>
                  <a:pt x="2757351" y="5996186"/>
                  <a:pt x="2739563" y="6014358"/>
                </a:cubicBezTo>
                <a:cubicBezTo>
                  <a:pt x="2739563" y="6014358"/>
                  <a:pt x="2739563" y="6014358"/>
                  <a:pt x="2721772" y="6014358"/>
                </a:cubicBezTo>
                <a:cubicBezTo>
                  <a:pt x="2709913" y="5996186"/>
                  <a:pt x="2686194" y="5996186"/>
                  <a:pt x="2662473" y="5996186"/>
                </a:cubicBezTo>
                <a:cubicBezTo>
                  <a:pt x="2662473" y="6014358"/>
                  <a:pt x="2656545" y="5996186"/>
                  <a:pt x="2650616" y="5996186"/>
                </a:cubicBezTo>
                <a:cubicBezTo>
                  <a:pt x="2632826" y="5996186"/>
                  <a:pt x="2620968" y="6000728"/>
                  <a:pt x="2603177" y="6009814"/>
                </a:cubicBezTo>
                <a:cubicBezTo>
                  <a:pt x="2597247" y="6009814"/>
                  <a:pt x="2591316" y="6018901"/>
                  <a:pt x="2591316" y="6018901"/>
                </a:cubicBezTo>
                <a:cubicBezTo>
                  <a:pt x="2573528" y="6014358"/>
                  <a:pt x="2561668" y="6018901"/>
                  <a:pt x="2549809" y="6018901"/>
                </a:cubicBezTo>
                <a:cubicBezTo>
                  <a:pt x="2514232" y="6032531"/>
                  <a:pt x="2466792" y="6041617"/>
                  <a:pt x="2431213" y="6050704"/>
                </a:cubicBezTo>
                <a:cubicBezTo>
                  <a:pt x="2371914" y="6068876"/>
                  <a:pt x="2312618" y="6068876"/>
                  <a:pt x="2253318" y="6091593"/>
                </a:cubicBezTo>
                <a:cubicBezTo>
                  <a:pt x="2241459" y="6096137"/>
                  <a:pt x="2223671" y="6091593"/>
                  <a:pt x="2211810" y="6091593"/>
                </a:cubicBezTo>
                <a:cubicBezTo>
                  <a:pt x="2194022" y="6100679"/>
                  <a:pt x="2170303" y="6105223"/>
                  <a:pt x="2152513" y="6109766"/>
                </a:cubicBezTo>
                <a:cubicBezTo>
                  <a:pt x="2152513" y="6109766"/>
                  <a:pt x="2152513" y="6109766"/>
                  <a:pt x="2134723" y="6114310"/>
                </a:cubicBezTo>
                <a:cubicBezTo>
                  <a:pt x="2081354" y="6114310"/>
                  <a:pt x="2033916" y="6123396"/>
                  <a:pt x="1992410" y="6137026"/>
                </a:cubicBezTo>
                <a:cubicBezTo>
                  <a:pt x="1968689" y="6146113"/>
                  <a:pt x="1944971" y="6146113"/>
                  <a:pt x="1921251" y="6150655"/>
                </a:cubicBezTo>
                <a:cubicBezTo>
                  <a:pt x="1885675" y="6159741"/>
                  <a:pt x="1850094" y="6173372"/>
                  <a:pt x="1814516" y="6177915"/>
                </a:cubicBezTo>
                <a:cubicBezTo>
                  <a:pt x="1790796" y="6182458"/>
                  <a:pt x="1773007" y="6191544"/>
                  <a:pt x="1761147" y="6200631"/>
                </a:cubicBezTo>
                <a:cubicBezTo>
                  <a:pt x="1743358" y="6209717"/>
                  <a:pt x="1725570" y="6218803"/>
                  <a:pt x="1701849" y="6227891"/>
                </a:cubicBezTo>
                <a:cubicBezTo>
                  <a:pt x="1689990" y="6182458"/>
                  <a:pt x="1654411" y="6137026"/>
                  <a:pt x="1636622" y="6091593"/>
                </a:cubicBezTo>
                <a:cubicBezTo>
                  <a:pt x="1654411" y="6077963"/>
                  <a:pt x="1648481" y="6068876"/>
                  <a:pt x="1624761" y="6055248"/>
                </a:cubicBezTo>
                <a:cubicBezTo>
                  <a:pt x="1624761" y="6032531"/>
                  <a:pt x="1624761" y="6005272"/>
                  <a:pt x="1624761" y="5978013"/>
                </a:cubicBezTo>
                <a:cubicBezTo>
                  <a:pt x="1624761" y="5932580"/>
                  <a:pt x="1618835" y="5882604"/>
                  <a:pt x="1606971" y="5837172"/>
                </a:cubicBezTo>
                <a:cubicBezTo>
                  <a:pt x="1618835" y="5828086"/>
                  <a:pt x="1624761" y="5818998"/>
                  <a:pt x="1624761" y="5805369"/>
                </a:cubicBezTo>
                <a:cubicBezTo>
                  <a:pt x="1624761" y="5832628"/>
                  <a:pt x="1624761" y="5859887"/>
                  <a:pt x="1624761" y="5882604"/>
                </a:cubicBezTo>
                <a:cubicBezTo>
                  <a:pt x="1648481" y="5887147"/>
                  <a:pt x="1636622" y="5887147"/>
                  <a:pt x="1642551" y="5887147"/>
                </a:cubicBezTo>
                <a:cubicBezTo>
                  <a:pt x="1666270" y="5878062"/>
                  <a:pt x="1707778" y="5878062"/>
                  <a:pt x="1731498" y="5887147"/>
                </a:cubicBezTo>
                <a:cubicBezTo>
                  <a:pt x="1767077" y="5900777"/>
                  <a:pt x="1790796" y="5896234"/>
                  <a:pt x="1820446" y="5882604"/>
                </a:cubicBezTo>
                <a:cubicBezTo>
                  <a:pt x="1856024" y="5864431"/>
                  <a:pt x="1909392" y="5846259"/>
                  <a:pt x="1944971" y="5828086"/>
                </a:cubicBezTo>
                <a:cubicBezTo>
                  <a:pt x="1974620" y="5818998"/>
                  <a:pt x="1992410" y="5805369"/>
                  <a:pt x="2016127" y="5791739"/>
                </a:cubicBezTo>
                <a:cubicBezTo>
                  <a:pt x="2039847" y="5778110"/>
                  <a:pt x="2057637" y="5759936"/>
                  <a:pt x="2057637" y="5732677"/>
                </a:cubicBezTo>
                <a:cubicBezTo>
                  <a:pt x="2057637" y="5732677"/>
                  <a:pt x="2057637" y="5732677"/>
                  <a:pt x="2063565" y="5723591"/>
                </a:cubicBezTo>
                <a:cubicBezTo>
                  <a:pt x="2093216" y="5691787"/>
                  <a:pt x="2075425" y="5659985"/>
                  <a:pt x="2069496" y="5628182"/>
                </a:cubicBezTo>
                <a:cubicBezTo>
                  <a:pt x="2063565" y="5619096"/>
                  <a:pt x="2057637" y="5619096"/>
                  <a:pt x="2045777" y="5614553"/>
                </a:cubicBezTo>
                <a:cubicBezTo>
                  <a:pt x="2033916" y="5619096"/>
                  <a:pt x="2039847" y="5632725"/>
                  <a:pt x="2033916" y="5637270"/>
                </a:cubicBezTo>
                <a:cubicBezTo>
                  <a:pt x="2022058" y="5646356"/>
                  <a:pt x="2010199" y="5650898"/>
                  <a:pt x="1986479" y="5637270"/>
                </a:cubicBezTo>
                <a:cubicBezTo>
                  <a:pt x="1986479" y="5637270"/>
                  <a:pt x="1980548" y="5614553"/>
                  <a:pt x="1992410" y="5614553"/>
                </a:cubicBezTo>
                <a:cubicBezTo>
                  <a:pt x="1992410" y="5614553"/>
                  <a:pt x="1992410" y="5614553"/>
                  <a:pt x="2010199" y="5614553"/>
                </a:cubicBezTo>
                <a:cubicBezTo>
                  <a:pt x="2010199" y="5614553"/>
                  <a:pt x="2022058" y="5610010"/>
                  <a:pt x="2033916" y="5614553"/>
                </a:cubicBezTo>
                <a:cubicBezTo>
                  <a:pt x="2033916" y="5614553"/>
                  <a:pt x="2033916" y="5614553"/>
                  <a:pt x="2039847" y="5610010"/>
                </a:cubicBezTo>
                <a:cubicBezTo>
                  <a:pt x="2045777" y="5605466"/>
                  <a:pt x="2039847" y="5596380"/>
                  <a:pt x="2039847" y="5596380"/>
                </a:cubicBezTo>
                <a:cubicBezTo>
                  <a:pt x="2033916" y="5591836"/>
                  <a:pt x="2033916" y="5587294"/>
                  <a:pt x="2033916" y="5587294"/>
                </a:cubicBezTo>
                <a:cubicBezTo>
                  <a:pt x="2016127" y="5564577"/>
                  <a:pt x="2016127" y="5564577"/>
                  <a:pt x="1992410" y="5578207"/>
                </a:cubicBezTo>
                <a:cubicBezTo>
                  <a:pt x="1992410" y="5578207"/>
                  <a:pt x="1992410" y="5578207"/>
                  <a:pt x="1980548" y="5573663"/>
                </a:cubicBezTo>
                <a:cubicBezTo>
                  <a:pt x="1974620" y="5569120"/>
                  <a:pt x="1974620" y="5564577"/>
                  <a:pt x="1974620" y="5560034"/>
                </a:cubicBezTo>
                <a:cubicBezTo>
                  <a:pt x="1974620" y="5550948"/>
                  <a:pt x="1974620" y="5541860"/>
                  <a:pt x="1986479" y="5541860"/>
                </a:cubicBezTo>
                <a:cubicBezTo>
                  <a:pt x="1992410" y="5537318"/>
                  <a:pt x="2004270" y="5537318"/>
                  <a:pt x="2004270" y="5541860"/>
                </a:cubicBezTo>
                <a:cubicBezTo>
                  <a:pt x="1998337" y="5546404"/>
                  <a:pt x="2010199" y="5555491"/>
                  <a:pt x="2010199" y="5555491"/>
                </a:cubicBezTo>
                <a:cubicBezTo>
                  <a:pt x="2010199" y="5555491"/>
                  <a:pt x="2016127" y="5550948"/>
                  <a:pt x="2022058" y="5546404"/>
                </a:cubicBezTo>
                <a:cubicBezTo>
                  <a:pt x="2033916" y="5541860"/>
                  <a:pt x="2033916" y="5519145"/>
                  <a:pt x="2027988" y="5510058"/>
                </a:cubicBezTo>
                <a:cubicBezTo>
                  <a:pt x="2016127" y="5505515"/>
                  <a:pt x="2010199" y="5496429"/>
                  <a:pt x="2010199" y="5496429"/>
                </a:cubicBezTo>
                <a:cubicBezTo>
                  <a:pt x="2010199" y="5496429"/>
                  <a:pt x="2004270" y="5496429"/>
                  <a:pt x="1998337" y="5500972"/>
                </a:cubicBezTo>
                <a:cubicBezTo>
                  <a:pt x="1998337" y="5500972"/>
                  <a:pt x="1998337" y="5500972"/>
                  <a:pt x="1992410" y="5500972"/>
                </a:cubicBezTo>
                <a:cubicBezTo>
                  <a:pt x="1974620" y="5496429"/>
                  <a:pt x="1992410" y="5487342"/>
                  <a:pt x="1992410" y="5487342"/>
                </a:cubicBezTo>
                <a:cubicBezTo>
                  <a:pt x="1992410" y="5487342"/>
                  <a:pt x="1992410" y="5487342"/>
                  <a:pt x="1998337" y="5487342"/>
                </a:cubicBezTo>
                <a:cubicBezTo>
                  <a:pt x="1998337" y="5487342"/>
                  <a:pt x="1998337" y="5487342"/>
                  <a:pt x="2004270" y="5487342"/>
                </a:cubicBezTo>
                <a:cubicBezTo>
                  <a:pt x="2004270" y="5487342"/>
                  <a:pt x="2004270" y="5487342"/>
                  <a:pt x="1986479" y="5478256"/>
                </a:cubicBezTo>
                <a:cubicBezTo>
                  <a:pt x="1986479" y="5478256"/>
                  <a:pt x="1986479" y="5482798"/>
                  <a:pt x="1980548" y="5482798"/>
                </a:cubicBezTo>
                <a:cubicBezTo>
                  <a:pt x="1980548" y="5482798"/>
                  <a:pt x="1980548" y="5482798"/>
                  <a:pt x="1974620" y="5478256"/>
                </a:cubicBezTo>
                <a:cubicBezTo>
                  <a:pt x="1974620" y="5473712"/>
                  <a:pt x="1968689" y="5469169"/>
                  <a:pt x="1950900" y="5464626"/>
                </a:cubicBezTo>
                <a:cubicBezTo>
                  <a:pt x="1950900" y="5464626"/>
                  <a:pt x="1950900" y="5464626"/>
                  <a:pt x="1944971" y="5460083"/>
                </a:cubicBezTo>
                <a:cubicBezTo>
                  <a:pt x="1939043" y="5450996"/>
                  <a:pt x="1950900" y="5450996"/>
                  <a:pt x="1962759" y="5450996"/>
                </a:cubicBezTo>
                <a:cubicBezTo>
                  <a:pt x="1962759" y="5450996"/>
                  <a:pt x="1962759" y="5450996"/>
                  <a:pt x="1968689" y="5450996"/>
                </a:cubicBezTo>
                <a:cubicBezTo>
                  <a:pt x="1974620" y="5450996"/>
                  <a:pt x="1968689" y="5437367"/>
                  <a:pt x="1968689" y="5432823"/>
                </a:cubicBezTo>
                <a:cubicBezTo>
                  <a:pt x="1968689" y="5437367"/>
                  <a:pt x="1956830" y="5437367"/>
                  <a:pt x="1944971" y="5428280"/>
                </a:cubicBezTo>
                <a:cubicBezTo>
                  <a:pt x="1939043" y="5428280"/>
                  <a:pt x="1933110" y="5432823"/>
                  <a:pt x="1927181" y="5428280"/>
                </a:cubicBezTo>
                <a:cubicBezTo>
                  <a:pt x="1927181" y="5423736"/>
                  <a:pt x="1939043" y="5423736"/>
                  <a:pt x="1944971" y="5423736"/>
                </a:cubicBezTo>
                <a:cubicBezTo>
                  <a:pt x="1944971" y="5419193"/>
                  <a:pt x="1962759" y="5414650"/>
                  <a:pt x="1944971" y="5410107"/>
                </a:cubicBezTo>
                <a:cubicBezTo>
                  <a:pt x="1921251" y="5410107"/>
                  <a:pt x="1903463" y="5414650"/>
                  <a:pt x="1885675" y="5414650"/>
                </a:cubicBezTo>
                <a:cubicBezTo>
                  <a:pt x="1885675" y="5414650"/>
                  <a:pt x="1885675" y="5414650"/>
                  <a:pt x="1873813" y="5410107"/>
                </a:cubicBezTo>
                <a:cubicBezTo>
                  <a:pt x="1873813" y="5405564"/>
                  <a:pt x="1861952" y="5405564"/>
                  <a:pt x="1861952" y="5401021"/>
                </a:cubicBezTo>
                <a:cubicBezTo>
                  <a:pt x="1861952" y="5396477"/>
                  <a:pt x="1861952" y="5391934"/>
                  <a:pt x="1861952" y="5387391"/>
                </a:cubicBezTo>
                <a:cubicBezTo>
                  <a:pt x="1861952" y="5382847"/>
                  <a:pt x="1861952" y="5382847"/>
                  <a:pt x="1861952" y="5378305"/>
                </a:cubicBezTo>
                <a:cubicBezTo>
                  <a:pt x="1873813" y="5378305"/>
                  <a:pt x="1879741" y="5369218"/>
                  <a:pt x="1891602" y="5373761"/>
                </a:cubicBezTo>
                <a:cubicBezTo>
                  <a:pt x="1909392" y="5378305"/>
                  <a:pt x="1903463" y="5391934"/>
                  <a:pt x="1915322" y="5391934"/>
                </a:cubicBezTo>
                <a:cubicBezTo>
                  <a:pt x="1915322" y="5391934"/>
                  <a:pt x="1921251" y="5387391"/>
                  <a:pt x="1921251" y="5387391"/>
                </a:cubicBezTo>
                <a:cubicBezTo>
                  <a:pt x="1927181" y="5382847"/>
                  <a:pt x="1933110" y="5382847"/>
                  <a:pt x="1939043" y="5382847"/>
                </a:cubicBezTo>
                <a:cubicBezTo>
                  <a:pt x="1939043" y="5382847"/>
                  <a:pt x="1939043" y="5382847"/>
                  <a:pt x="1944971" y="5382847"/>
                </a:cubicBezTo>
                <a:cubicBezTo>
                  <a:pt x="1956830" y="5378305"/>
                  <a:pt x="1956830" y="5373761"/>
                  <a:pt x="1980548" y="5373761"/>
                </a:cubicBezTo>
                <a:cubicBezTo>
                  <a:pt x="1980548" y="5369218"/>
                  <a:pt x="1980548" y="5364674"/>
                  <a:pt x="1980548" y="5360131"/>
                </a:cubicBezTo>
                <a:cubicBezTo>
                  <a:pt x="1956830" y="5364674"/>
                  <a:pt x="1950900" y="5360131"/>
                  <a:pt x="1939043" y="5364674"/>
                </a:cubicBezTo>
                <a:cubicBezTo>
                  <a:pt x="1933110" y="5364674"/>
                  <a:pt x="1921251" y="5360131"/>
                  <a:pt x="1915322" y="5360131"/>
                </a:cubicBezTo>
                <a:cubicBezTo>
                  <a:pt x="1909392" y="5360131"/>
                  <a:pt x="1897532" y="5360131"/>
                  <a:pt x="1885675" y="5360131"/>
                </a:cubicBezTo>
                <a:cubicBezTo>
                  <a:pt x="1879741" y="5378305"/>
                  <a:pt x="1867883" y="5364674"/>
                  <a:pt x="1856024" y="5360131"/>
                </a:cubicBezTo>
                <a:cubicBezTo>
                  <a:pt x="1850094" y="5360131"/>
                  <a:pt x="1844164" y="5355588"/>
                  <a:pt x="1838234" y="5351045"/>
                </a:cubicBezTo>
                <a:cubicBezTo>
                  <a:pt x="1832305" y="5351045"/>
                  <a:pt x="1826375" y="5346502"/>
                  <a:pt x="1832305" y="5341959"/>
                </a:cubicBezTo>
                <a:cubicBezTo>
                  <a:pt x="1838234" y="5337415"/>
                  <a:pt x="1844164" y="5341959"/>
                  <a:pt x="1850094" y="5341959"/>
                </a:cubicBezTo>
                <a:cubicBezTo>
                  <a:pt x="1838234" y="5332872"/>
                  <a:pt x="1814516" y="5341959"/>
                  <a:pt x="1802657" y="5328329"/>
                </a:cubicBezTo>
                <a:cubicBezTo>
                  <a:pt x="1790796" y="5328329"/>
                  <a:pt x="1784866" y="5332872"/>
                  <a:pt x="1784866" y="5323785"/>
                </a:cubicBezTo>
                <a:cubicBezTo>
                  <a:pt x="1790796" y="5323785"/>
                  <a:pt x="1796725" y="5323785"/>
                  <a:pt x="1802657" y="5323785"/>
                </a:cubicBezTo>
                <a:cubicBezTo>
                  <a:pt x="1808584" y="5323785"/>
                  <a:pt x="1814516" y="5323785"/>
                  <a:pt x="1814516" y="5314699"/>
                </a:cubicBezTo>
                <a:cubicBezTo>
                  <a:pt x="1814516" y="5310156"/>
                  <a:pt x="1814516" y="5305612"/>
                  <a:pt x="1814516" y="5305612"/>
                </a:cubicBezTo>
                <a:cubicBezTo>
                  <a:pt x="1790796" y="5296526"/>
                  <a:pt x="1749288" y="5291983"/>
                  <a:pt x="1707778" y="5291983"/>
                </a:cubicBezTo>
                <a:cubicBezTo>
                  <a:pt x="1689990" y="5305612"/>
                  <a:pt x="1672200" y="5291983"/>
                  <a:pt x="1654411" y="5291983"/>
                </a:cubicBezTo>
                <a:cubicBezTo>
                  <a:pt x="1660340" y="5282897"/>
                  <a:pt x="1660340" y="5287440"/>
                  <a:pt x="1666270" y="5287440"/>
                </a:cubicBezTo>
                <a:cubicBezTo>
                  <a:pt x="1672200" y="5282897"/>
                  <a:pt x="1684061" y="5287440"/>
                  <a:pt x="1695919" y="5287440"/>
                </a:cubicBezTo>
                <a:cubicBezTo>
                  <a:pt x="1695919" y="5287440"/>
                  <a:pt x="1695919" y="5287440"/>
                  <a:pt x="1701849" y="5287440"/>
                </a:cubicBezTo>
                <a:cubicBezTo>
                  <a:pt x="1701849" y="5287440"/>
                  <a:pt x="1701849" y="5282897"/>
                  <a:pt x="1689990" y="5282897"/>
                </a:cubicBezTo>
                <a:cubicBezTo>
                  <a:pt x="1689990" y="5278353"/>
                  <a:pt x="1678128" y="5273809"/>
                  <a:pt x="1678128" y="5273809"/>
                </a:cubicBezTo>
                <a:cubicBezTo>
                  <a:pt x="1672200" y="5273809"/>
                  <a:pt x="1666270" y="5278353"/>
                  <a:pt x="1666270" y="5278353"/>
                </a:cubicBezTo>
                <a:cubicBezTo>
                  <a:pt x="1660340" y="5273809"/>
                  <a:pt x="1660340" y="5269266"/>
                  <a:pt x="1660340" y="5269266"/>
                </a:cubicBezTo>
                <a:cubicBezTo>
                  <a:pt x="1666270" y="5269266"/>
                  <a:pt x="1672200" y="5269266"/>
                  <a:pt x="1678128" y="5269266"/>
                </a:cubicBezTo>
                <a:cubicBezTo>
                  <a:pt x="1689990" y="5269266"/>
                  <a:pt x="1701849" y="5269266"/>
                  <a:pt x="1707778" y="5264723"/>
                </a:cubicBezTo>
                <a:cubicBezTo>
                  <a:pt x="1713708" y="5260180"/>
                  <a:pt x="1719638" y="5264723"/>
                  <a:pt x="1719638" y="5273809"/>
                </a:cubicBezTo>
                <a:cubicBezTo>
                  <a:pt x="1737429" y="5278353"/>
                  <a:pt x="1755218" y="5278353"/>
                  <a:pt x="1773007" y="5269266"/>
                </a:cubicBezTo>
                <a:cubicBezTo>
                  <a:pt x="1761147" y="5273809"/>
                  <a:pt x="1749288" y="5273809"/>
                  <a:pt x="1731498" y="5264723"/>
                </a:cubicBezTo>
                <a:cubicBezTo>
                  <a:pt x="1719638" y="5255637"/>
                  <a:pt x="1701849" y="5260180"/>
                  <a:pt x="1684061" y="5255637"/>
                </a:cubicBezTo>
                <a:cubicBezTo>
                  <a:pt x="1672200" y="5255637"/>
                  <a:pt x="1660340" y="5260180"/>
                  <a:pt x="1654411" y="5260180"/>
                </a:cubicBezTo>
                <a:cubicBezTo>
                  <a:pt x="1642551" y="5260180"/>
                  <a:pt x="1636622" y="5260180"/>
                  <a:pt x="1624761" y="5255637"/>
                </a:cubicBezTo>
                <a:cubicBezTo>
                  <a:pt x="1618835" y="5255637"/>
                  <a:pt x="1612902" y="5255637"/>
                  <a:pt x="1618835" y="5251093"/>
                </a:cubicBezTo>
                <a:cubicBezTo>
                  <a:pt x="1636622" y="5251093"/>
                  <a:pt x="1648481" y="5251093"/>
                  <a:pt x="1666270" y="5251093"/>
                </a:cubicBezTo>
                <a:cubicBezTo>
                  <a:pt x="1672200" y="5246550"/>
                  <a:pt x="1678128" y="5246550"/>
                  <a:pt x="1684061" y="5251093"/>
                </a:cubicBezTo>
                <a:cubicBezTo>
                  <a:pt x="1707778" y="5251093"/>
                  <a:pt x="1743358" y="5246550"/>
                  <a:pt x="1767077" y="5255637"/>
                </a:cubicBezTo>
                <a:cubicBezTo>
                  <a:pt x="1767077" y="5255637"/>
                  <a:pt x="1767077" y="5251093"/>
                  <a:pt x="1767077" y="5246550"/>
                </a:cubicBezTo>
                <a:cubicBezTo>
                  <a:pt x="1767077" y="5242007"/>
                  <a:pt x="1761147" y="5232921"/>
                  <a:pt x="1767077" y="5232921"/>
                </a:cubicBezTo>
                <a:cubicBezTo>
                  <a:pt x="1767077" y="5232921"/>
                  <a:pt x="1767077" y="5232921"/>
                  <a:pt x="1773007" y="5232921"/>
                </a:cubicBezTo>
                <a:cubicBezTo>
                  <a:pt x="1755218" y="5232921"/>
                  <a:pt x="1731498" y="5232921"/>
                  <a:pt x="1731498" y="5219290"/>
                </a:cubicBezTo>
                <a:cubicBezTo>
                  <a:pt x="1707778" y="5219290"/>
                  <a:pt x="1713708" y="5228378"/>
                  <a:pt x="1707778" y="5223834"/>
                </a:cubicBezTo>
                <a:cubicBezTo>
                  <a:pt x="1684061" y="5219290"/>
                  <a:pt x="1660340" y="5214747"/>
                  <a:pt x="1636622" y="5210204"/>
                </a:cubicBezTo>
                <a:cubicBezTo>
                  <a:pt x="1666270" y="5205661"/>
                  <a:pt x="1695919" y="5214747"/>
                  <a:pt x="1725570" y="5214747"/>
                </a:cubicBezTo>
                <a:cubicBezTo>
                  <a:pt x="1737429" y="5196575"/>
                  <a:pt x="1761147" y="5196575"/>
                  <a:pt x="1784866" y="5192031"/>
                </a:cubicBezTo>
                <a:cubicBezTo>
                  <a:pt x="1773007" y="5189759"/>
                  <a:pt x="1761147" y="5187488"/>
                  <a:pt x="1750029" y="5184648"/>
                </a:cubicBezTo>
                <a:lnTo>
                  <a:pt x="1734187" y="5179024"/>
                </a:lnTo>
                <a:lnTo>
                  <a:pt x="1734187" y="5180116"/>
                </a:lnTo>
                <a:cubicBezTo>
                  <a:pt x="1734187" y="5180971"/>
                  <a:pt x="1734187" y="5180971"/>
                  <a:pt x="1734187" y="5180971"/>
                </a:cubicBezTo>
                <a:cubicBezTo>
                  <a:pt x="1734187" y="5180971"/>
                  <a:pt x="1716164" y="5180971"/>
                  <a:pt x="1716164" y="5180971"/>
                </a:cubicBezTo>
                <a:cubicBezTo>
                  <a:pt x="1716164" y="5177548"/>
                  <a:pt x="1716164" y="5175836"/>
                  <a:pt x="1716164" y="5174980"/>
                </a:cubicBezTo>
                <a:lnTo>
                  <a:pt x="1716164" y="5174826"/>
                </a:lnTo>
                <a:lnTo>
                  <a:pt x="1711485" y="5176130"/>
                </a:lnTo>
                <a:cubicBezTo>
                  <a:pt x="1709261" y="5177266"/>
                  <a:pt x="1707778" y="5178401"/>
                  <a:pt x="1707778" y="5178401"/>
                </a:cubicBezTo>
                <a:cubicBezTo>
                  <a:pt x="1707778" y="5178401"/>
                  <a:pt x="1707778" y="5178401"/>
                  <a:pt x="1713708" y="5178401"/>
                </a:cubicBezTo>
                <a:cubicBezTo>
                  <a:pt x="1707778" y="5178401"/>
                  <a:pt x="1707778" y="5182945"/>
                  <a:pt x="1701849" y="5178401"/>
                </a:cubicBezTo>
                <a:cubicBezTo>
                  <a:pt x="1695919" y="5182945"/>
                  <a:pt x="1684061" y="5178401"/>
                  <a:pt x="1678128" y="5182945"/>
                </a:cubicBezTo>
                <a:cubicBezTo>
                  <a:pt x="1684061" y="5173859"/>
                  <a:pt x="1689990" y="5169315"/>
                  <a:pt x="1666270" y="5169315"/>
                </a:cubicBezTo>
                <a:cubicBezTo>
                  <a:pt x="1660340" y="5169315"/>
                  <a:pt x="1660340" y="5164772"/>
                  <a:pt x="1654411" y="5160228"/>
                </a:cubicBezTo>
                <a:cubicBezTo>
                  <a:pt x="1654411" y="5160228"/>
                  <a:pt x="1648481" y="5160228"/>
                  <a:pt x="1648481" y="5164772"/>
                </a:cubicBezTo>
                <a:cubicBezTo>
                  <a:pt x="1642551" y="5160228"/>
                  <a:pt x="1636622" y="5160228"/>
                  <a:pt x="1636622" y="5160228"/>
                </a:cubicBezTo>
                <a:cubicBezTo>
                  <a:pt x="1630692" y="5160228"/>
                  <a:pt x="1624761" y="5160228"/>
                  <a:pt x="1624761" y="5160228"/>
                </a:cubicBezTo>
                <a:cubicBezTo>
                  <a:pt x="1624761" y="5160228"/>
                  <a:pt x="1624761" y="5160228"/>
                  <a:pt x="1624761" y="5155685"/>
                </a:cubicBezTo>
                <a:cubicBezTo>
                  <a:pt x="1601043" y="5155685"/>
                  <a:pt x="1595112" y="5151142"/>
                  <a:pt x="1583255" y="5160228"/>
                </a:cubicBezTo>
                <a:cubicBezTo>
                  <a:pt x="1583255" y="5160228"/>
                  <a:pt x="1577324" y="5155685"/>
                  <a:pt x="1577324" y="5155685"/>
                </a:cubicBezTo>
                <a:cubicBezTo>
                  <a:pt x="1577324" y="5155685"/>
                  <a:pt x="1577324" y="5155685"/>
                  <a:pt x="1553605" y="5155685"/>
                </a:cubicBezTo>
                <a:cubicBezTo>
                  <a:pt x="1553605" y="5151142"/>
                  <a:pt x="1553605" y="5146599"/>
                  <a:pt x="1553605" y="5142056"/>
                </a:cubicBezTo>
                <a:cubicBezTo>
                  <a:pt x="1553605" y="5142056"/>
                  <a:pt x="1553605" y="5137513"/>
                  <a:pt x="1553605" y="5137513"/>
                </a:cubicBezTo>
                <a:cubicBezTo>
                  <a:pt x="1553605" y="5137513"/>
                  <a:pt x="1553605" y="5137513"/>
                  <a:pt x="1553605" y="5132969"/>
                </a:cubicBezTo>
                <a:cubicBezTo>
                  <a:pt x="1529887" y="5132969"/>
                  <a:pt x="1535816" y="5132969"/>
                  <a:pt x="1541745" y="5128426"/>
                </a:cubicBezTo>
                <a:cubicBezTo>
                  <a:pt x="1535816" y="5128426"/>
                  <a:pt x="1523956" y="5128426"/>
                  <a:pt x="1512097" y="5123883"/>
                </a:cubicBezTo>
                <a:cubicBezTo>
                  <a:pt x="1506165" y="5123883"/>
                  <a:pt x="1506165" y="5119339"/>
                  <a:pt x="1518025" y="5114797"/>
                </a:cubicBezTo>
                <a:cubicBezTo>
                  <a:pt x="1518025" y="5114797"/>
                  <a:pt x="1535816" y="5114797"/>
                  <a:pt x="1541745" y="5119339"/>
                </a:cubicBezTo>
                <a:cubicBezTo>
                  <a:pt x="1553605" y="5114797"/>
                  <a:pt x="1553605" y="5119339"/>
                  <a:pt x="1577324" y="5132969"/>
                </a:cubicBezTo>
                <a:cubicBezTo>
                  <a:pt x="1577324" y="5132969"/>
                  <a:pt x="1577324" y="5132969"/>
                  <a:pt x="1577324" y="5137513"/>
                </a:cubicBezTo>
                <a:cubicBezTo>
                  <a:pt x="1577324" y="5132969"/>
                  <a:pt x="1583255" y="5132969"/>
                  <a:pt x="1595112" y="5132969"/>
                </a:cubicBezTo>
                <a:cubicBezTo>
                  <a:pt x="1595112" y="5132969"/>
                  <a:pt x="1601043" y="5132969"/>
                  <a:pt x="1601043" y="5132969"/>
                </a:cubicBezTo>
                <a:cubicBezTo>
                  <a:pt x="1606971" y="5132969"/>
                  <a:pt x="1618835" y="5123883"/>
                  <a:pt x="1624761" y="5123883"/>
                </a:cubicBezTo>
                <a:cubicBezTo>
                  <a:pt x="1606971" y="5123883"/>
                  <a:pt x="1595112" y="5123883"/>
                  <a:pt x="1577324" y="5123883"/>
                </a:cubicBezTo>
                <a:cubicBezTo>
                  <a:pt x="1589183" y="5123883"/>
                  <a:pt x="1601043" y="5119339"/>
                  <a:pt x="1618835" y="5114797"/>
                </a:cubicBezTo>
                <a:cubicBezTo>
                  <a:pt x="1618835" y="5114797"/>
                  <a:pt x="1618835" y="5114797"/>
                  <a:pt x="1624761" y="5110253"/>
                </a:cubicBezTo>
                <a:cubicBezTo>
                  <a:pt x="1618835" y="5110253"/>
                  <a:pt x="1601043" y="5105710"/>
                  <a:pt x="1601043" y="5105710"/>
                </a:cubicBezTo>
                <a:cubicBezTo>
                  <a:pt x="1601043" y="5105710"/>
                  <a:pt x="1595112" y="5105710"/>
                  <a:pt x="1595112" y="5105710"/>
                </a:cubicBezTo>
                <a:cubicBezTo>
                  <a:pt x="1589183" y="5105710"/>
                  <a:pt x="1583255" y="5105710"/>
                  <a:pt x="1583255" y="5105710"/>
                </a:cubicBezTo>
                <a:cubicBezTo>
                  <a:pt x="1583255" y="5105710"/>
                  <a:pt x="1583255" y="5105710"/>
                  <a:pt x="1577324" y="5105710"/>
                </a:cubicBezTo>
                <a:cubicBezTo>
                  <a:pt x="1577324" y="5105710"/>
                  <a:pt x="1571393" y="5110253"/>
                  <a:pt x="1565465" y="5110253"/>
                </a:cubicBezTo>
                <a:cubicBezTo>
                  <a:pt x="1565465" y="5110253"/>
                  <a:pt x="1565465" y="5110253"/>
                  <a:pt x="1559534" y="5114797"/>
                </a:cubicBezTo>
                <a:cubicBezTo>
                  <a:pt x="1553605" y="5114797"/>
                  <a:pt x="1541745" y="5114797"/>
                  <a:pt x="1541745" y="5114797"/>
                </a:cubicBezTo>
                <a:cubicBezTo>
                  <a:pt x="1535816" y="5101166"/>
                  <a:pt x="1529887" y="5087537"/>
                  <a:pt x="1506165" y="5092080"/>
                </a:cubicBezTo>
                <a:cubicBezTo>
                  <a:pt x="1506165" y="5092080"/>
                  <a:pt x="1506165" y="5092080"/>
                  <a:pt x="1506165" y="5096623"/>
                </a:cubicBezTo>
                <a:cubicBezTo>
                  <a:pt x="1506165" y="5096623"/>
                  <a:pt x="1518025" y="5096623"/>
                  <a:pt x="1518025" y="5101166"/>
                </a:cubicBezTo>
                <a:cubicBezTo>
                  <a:pt x="1523956" y="5105710"/>
                  <a:pt x="1523956" y="5105710"/>
                  <a:pt x="1518025" y="5105710"/>
                </a:cubicBezTo>
                <a:cubicBezTo>
                  <a:pt x="1494306" y="5105710"/>
                  <a:pt x="1482448" y="5101166"/>
                  <a:pt x="1458728" y="5114797"/>
                </a:cubicBezTo>
                <a:cubicBezTo>
                  <a:pt x="1458728" y="5105710"/>
                  <a:pt x="1458728" y="5105710"/>
                  <a:pt x="1458728" y="5105710"/>
                </a:cubicBezTo>
                <a:cubicBezTo>
                  <a:pt x="1458728" y="5105710"/>
                  <a:pt x="1464658" y="5105710"/>
                  <a:pt x="1470587" y="5105710"/>
                </a:cubicBezTo>
                <a:cubicBezTo>
                  <a:pt x="1470587" y="5087537"/>
                  <a:pt x="1464658" y="5087537"/>
                  <a:pt x="1476517" y="5082994"/>
                </a:cubicBezTo>
                <a:cubicBezTo>
                  <a:pt x="1482448" y="5082994"/>
                  <a:pt x="1488376" y="5078451"/>
                  <a:pt x="1494306" y="5073907"/>
                </a:cubicBezTo>
                <a:cubicBezTo>
                  <a:pt x="1506165" y="5064821"/>
                  <a:pt x="1518025" y="5064821"/>
                  <a:pt x="1529887" y="5069363"/>
                </a:cubicBezTo>
                <a:cubicBezTo>
                  <a:pt x="1535816" y="5069363"/>
                  <a:pt x="1535816" y="5069363"/>
                  <a:pt x="1547675" y="5069363"/>
                </a:cubicBezTo>
                <a:cubicBezTo>
                  <a:pt x="1547675" y="5069363"/>
                  <a:pt x="1553605" y="5069363"/>
                  <a:pt x="1559534" y="5069363"/>
                </a:cubicBezTo>
                <a:cubicBezTo>
                  <a:pt x="1565465" y="5069363"/>
                  <a:pt x="1565465" y="5064821"/>
                  <a:pt x="1565465" y="5064821"/>
                </a:cubicBezTo>
                <a:cubicBezTo>
                  <a:pt x="1583255" y="5069363"/>
                  <a:pt x="1601043" y="5060277"/>
                  <a:pt x="1624761" y="5060277"/>
                </a:cubicBezTo>
                <a:cubicBezTo>
                  <a:pt x="1624761" y="5060277"/>
                  <a:pt x="1624761" y="5060277"/>
                  <a:pt x="1624761" y="5055735"/>
                </a:cubicBezTo>
                <a:cubicBezTo>
                  <a:pt x="1624761" y="5055735"/>
                  <a:pt x="1624761" y="5055735"/>
                  <a:pt x="1618835" y="5051191"/>
                </a:cubicBezTo>
                <a:cubicBezTo>
                  <a:pt x="1612902" y="5046648"/>
                  <a:pt x="1601043" y="5046648"/>
                  <a:pt x="1595112" y="5046648"/>
                </a:cubicBezTo>
                <a:cubicBezTo>
                  <a:pt x="1589183" y="5042104"/>
                  <a:pt x="1577324" y="5042104"/>
                  <a:pt x="1577324" y="5042104"/>
                </a:cubicBezTo>
                <a:cubicBezTo>
                  <a:pt x="1577324" y="5042104"/>
                  <a:pt x="1577324" y="5042104"/>
                  <a:pt x="1577324" y="5033018"/>
                </a:cubicBezTo>
                <a:cubicBezTo>
                  <a:pt x="1577324" y="5033018"/>
                  <a:pt x="1577324" y="5033018"/>
                  <a:pt x="1553605" y="5033018"/>
                </a:cubicBezTo>
                <a:cubicBezTo>
                  <a:pt x="1553605" y="5033018"/>
                  <a:pt x="1553605" y="5033018"/>
                  <a:pt x="1553605" y="5037561"/>
                </a:cubicBezTo>
                <a:cubicBezTo>
                  <a:pt x="1553605" y="5042104"/>
                  <a:pt x="1547675" y="5042104"/>
                  <a:pt x="1547675" y="5042104"/>
                </a:cubicBezTo>
                <a:cubicBezTo>
                  <a:pt x="1553605" y="5042104"/>
                  <a:pt x="1565465" y="5042104"/>
                  <a:pt x="1571393" y="5046648"/>
                </a:cubicBezTo>
                <a:cubicBezTo>
                  <a:pt x="1583255" y="5055735"/>
                  <a:pt x="1559534" y="5055735"/>
                  <a:pt x="1559534" y="5055735"/>
                </a:cubicBezTo>
                <a:cubicBezTo>
                  <a:pt x="1547675" y="5055735"/>
                  <a:pt x="1529887" y="5051191"/>
                  <a:pt x="1529887" y="5042104"/>
                </a:cubicBezTo>
                <a:cubicBezTo>
                  <a:pt x="1518025" y="5042104"/>
                  <a:pt x="1506165" y="5042104"/>
                  <a:pt x="1500236" y="5037561"/>
                </a:cubicBezTo>
                <a:cubicBezTo>
                  <a:pt x="1500236" y="5037561"/>
                  <a:pt x="1500236" y="5037561"/>
                  <a:pt x="1488376" y="5033018"/>
                </a:cubicBezTo>
                <a:cubicBezTo>
                  <a:pt x="1488376" y="5033018"/>
                  <a:pt x="1482448" y="5033018"/>
                  <a:pt x="1482448" y="5033018"/>
                </a:cubicBezTo>
                <a:cubicBezTo>
                  <a:pt x="1482448" y="5033018"/>
                  <a:pt x="1482448" y="5033018"/>
                  <a:pt x="1458728" y="5033018"/>
                </a:cubicBezTo>
                <a:cubicBezTo>
                  <a:pt x="1458728" y="5033018"/>
                  <a:pt x="1458728" y="5023932"/>
                  <a:pt x="1458728" y="5023932"/>
                </a:cubicBezTo>
                <a:cubicBezTo>
                  <a:pt x="1458728" y="5023932"/>
                  <a:pt x="1458728" y="5023932"/>
                  <a:pt x="1458728" y="5014845"/>
                </a:cubicBezTo>
                <a:cubicBezTo>
                  <a:pt x="1458728" y="5014845"/>
                  <a:pt x="1458728" y="5014845"/>
                  <a:pt x="1464658" y="5014845"/>
                </a:cubicBezTo>
                <a:cubicBezTo>
                  <a:pt x="1464658" y="5014845"/>
                  <a:pt x="1464658" y="5010301"/>
                  <a:pt x="1470587" y="5005759"/>
                </a:cubicBezTo>
                <a:cubicBezTo>
                  <a:pt x="1470587" y="5005759"/>
                  <a:pt x="1476517" y="5010301"/>
                  <a:pt x="1476517" y="5010301"/>
                </a:cubicBezTo>
                <a:cubicBezTo>
                  <a:pt x="1500236" y="5005759"/>
                  <a:pt x="1488376" y="4992129"/>
                  <a:pt x="1494306" y="4978499"/>
                </a:cubicBezTo>
                <a:cubicBezTo>
                  <a:pt x="1512097" y="4969412"/>
                  <a:pt x="1535816" y="4978499"/>
                  <a:pt x="1547675" y="4969412"/>
                </a:cubicBezTo>
                <a:cubicBezTo>
                  <a:pt x="1547675" y="4969412"/>
                  <a:pt x="1535816" y="4973956"/>
                  <a:pt x="1529887" y="4964870"/>
                </a:cubicBezTo>
                <a:cubicBezTo>
                  <a:pt x="1541745" y="4964870"/>
                  <a:pt x="1559534" y="4969412"/>
                  <a:pt x="1565465" y="4960326"/>
                </a:cubicBezTo>
                <a:cubicBezTo>
                  <a:pt x="1518025" y="4955783"/>
                  <a:pt x="1476517" y="4951239"/>
                  <a:pt x="1435009" y="4951239"/>
                </a:cubicBezTo>
                <a:cubicBezTo>
                  <a:pt x="1423150" y="4969412"/>
                  <a:pt x="1387570" y="4973956"/>
                  <a:pt x="1387570" y="4969412"/>
                </a:cubicBezTo>
                <a:cubicBezTo>
                  <a:pt x="1387570" y="4969412"/>
                  <a:pt x="1387570" y="4969412"/>
                  <a:pt x="1387570" y="4973956"/>
                </a:cubicBezTo>
                <a:cubicBezTo>
                  <a:pt x="1363852" y="4969412"/>
                  <a:pt x="1357921" y="4969412"/>
                  <a:pt x="1346062" y="4969412"/>
                </a:cubicBezTo>
                <a:cubicBezTo>
                  <a:pt x="1340131" y="4969412"/>
                  <a:pt x="1328274" y="4973956"/>
                  <a:pt x="1316412" y="4969412"/>
                </a:cubicBezTo>
                <a:cubicBezTo>
                  <a:pt x="1340131" y="4960326"/>
                  <a:pt x="1357921" y="4969412"/>
                  <a:pt x="1375711" y="4955783"/>
                </a:cubicBezTo>
                <a:cubicBezTo>
                  <a:pt x="1375711" y="4955783"/>
                  <a:pt x="1369780" y="4951239"/>
                  <a:pt x="1375711" y="4951239"/>
                </a:cubicBezTo>
                <a:cubicBezTo>
                  <a:pt x="1369780" y="4951239"/>
                  <a:pt x="1387570" y="4946697"/>
                  <a:pt x="1363852" y="4946697"/>
                </a:cubicBezTo>
                <a:cubicBezTo>
                  <a:pt x="1363852" y="4946697"/>
                  <a:pt x="1363852" y="4946697"/>
                  <a:pt x="1363852" y="4942153"/>
                </a:cubicBezTo>
                <a:cubicBezTo>
                  <a:pt x="1363852" y="4942153"/>
                  <a:pt x="1363852" y="4942153"/>
                  <a:pt x="1357921" y="4942153"/>
                </a:cubicBezTo>
                <a:cubicBezTo>
                  <a:pt x="1351992" y="4942153"/>
                  <a:pt x="1351992" y="4942153"/>
                  <a:pt x="1346062" y="4942153"/>
                </a:cubicBezTo>
                <a:cubicBezTo>
                  <a:pt x="1334202" y="4942153"/>
                  <a:pt x="1328274" y="4928524"/>
                  <a:pt x="1310484" y="4928524"/>
                </a:cubicBezTo>
                <a:cubicBezTo>
                  <a:pt x="1310484" y="4942153"/>
                  <a:pt x="1292693" y="4933067"/>
                  <a:pt x="1286764" y="4937610"/>
                </a:cubicBezTo>
                <a:cubicBezTo>
                  <a:pt x="1286764" y="4946697"/>
                  <a:pt x="1268975" y="4946697"/>
                  <a:pt x="1268975" y="4946697"/>
                </a:cubicBezTo>
                <a:cubicBezTo>
                  <a:pt x="1268975" y="4942153"/>
                  <a:pt x="1268975" y="4937610"/>
                  <a:pt x="1268975" y="4933067"/>
                </a:cubicBezTo>
                <a:cubicBezTo>
                  <a:pt x="1292693" y="4923980"/>
                  <a:pt x="1298624" y="4928524"/>
                  <a:pt x="1310484" y="4923980"/>
                </a:cubicBezTo>
                <a:cubicBezTo>
                  <a:pt x="1310484" y="4919436"/>
                  <a:pt x="1322343" y="4914894"/>
                  <a:pt x="1328274" y="4914894"/>
                </a:cubicBezTo>
                <a:cubicBezTo>
                  <a:pt x="1334202" y="4905808"/>
                  <a:pt x="1298624" y="4910350"/>
                  <a:pt x="1322343" y="4901264"/>
                </a:cubicBezTo>
                <a:cubicBezTo>
                  <a:pt x="1334202" y="4892177"/>
                  <a:pt x="1346062" y="4892177"/>
                  <a:pt x="1351992" y="4883091"/>
                </a:cubicBezTo>
                <a:cubicBezTo>
                  <a:pt x="1346062" y="4883091"/>
                  <a:pt x="1340131" y="4878548"/>
                  <a:pt x="1328274" y="4878548"/>
                </a:cubicBezTo>
                <a:cubicBezTo>
                  <a:pt x="1334202" y="4874005"/>
                  <a:pt x="1340131" y="4874005"/>
                  <a:pt x="1346062" y="4869461"/>
                </a:cubicBezTo>
                <a:cubicBezTo>
                  <a:pt x="1346062" y="4869461"/>
                  <a:pt x="1340131" y="4864918"/>
                  <a:pt x="1334202" y="4864918"/>
                </a:cubicBezTo>
                <a:cubicBezTo>
                  <a:pt x="1316412" y="4851288"/>
                  <a:pt x="1304552" y="4855832"/>
                  <a:pt x="1268975" y="4892177"/>
                </a:cubicBezTo>
                <a:cubicBezTo>
                  <a:pt x="1280835" y="4864918"/>
                  <a:pt x="1263046" y="4855832"/>
                  <a:pt x="1245257" y="4846746"/>
                </a:cubicBezTo>
                <a:cubicBezTo>
                  <a:pt x="1245257" y="4846746"/>
                  <a:pt x="1245257" y="4851288"/>
                  <a:pt x="1245257" y="4851288"/>
                </a:cubicBezTo>
                <a:cubicBezTo>
                  <a:pt x="1239325" y="4851288"/>
                  <a:pt x="1239325" y="4851288"/>
                  <a:pt x="1233395" y="4851288"/>
                </a:cubicBezTo>
                <a:cubicBezTo>
                  <a:pt x="1233395" y="4851288"/>
                  <a:pt x="1233395" y="4851288"/>
                  <a:pt x="1239325" y="4846746"/>
                </a:cubicBezTo>
                <a:cubicBezTo>
                  <a:pt x="1227467" y="4837659"/>
                  <a:pt x="1221536" y="4833115"/>
                  <a:pt x="1227467" y="4814943"/>
                </a:cubicBezTo>
                <a:cubicBezTo>
                  <a:pt x="1221536" y="4819485"/>
                  <a:pt x="1221536" y="4824029"/>
                  <a:pt x="1215606" y="4828572"/>
                </a:cubicBezTo>
                <a:cubicBezTo>
                  <a:pt x="1215606" y="4828572"/>
                  <a:pt x="1215606" y="4828572"/>
                  <a:pt x="1221536" y="4833115"/>
                </a:cubicBezTo>
                <a:cubicBezTo>
                  <a:pt x="1221536" y="4833115"/>
                  <a:pt x="1221536" y="4833115"/>
                  <a:pt x="1215606" y="4833115"/>
                </a:cubicBezTo>
                <a:cubicBezTo>
                  <a:pt x="1185958" y="4851288"/>
                  <a:pt x="1156308" y="4874005"/>
                  <a:pt x="1114799" y="4878548"/>
                </a:cubicBezTo>
                <a:cubicBezTo>
                  <a:pt x="1097011" y="4878548"/>
                  <a:pt x="1102939" y="4883091"/>
                  <a:pt x="1102939" y="4892177"/>
                </a:cubicBezTo>
                <a:cubicBezTo>
                  <a:pt x="1102939" y="4896721"/>
                  <a:pt x="1120730" y="4910350"/>
                  <a:pt x="1097011" y="4905808"/>
                </a:cubicBezTo>
                <a:cubicBezTo>
                  <a:pt x="1085152" y="4901264"/>
                  <a:pt x="1079221" y="4919436"/>
                  <a:pt x="1061431" y="4910350"/>
                </a:cubicBezTo>
                <a:cubicBezTo>
                  <a:pt x="1049571" y="4901264"/>
                  <a:pt x="1061431" y="4892177"/>
                  <a:pt x="1067361" y="4887635"/>
                </a:cubicBezTo>
                <a:cubicBezTo>
                  <a:pt x="1108871" y="4860374"/>
                  <a:pt x="1097011" y="4819485"/>
                  <a:pt x="1102939" y="4783140"/>
                </a:cubicBezTo>
                <a:cubicBezTo>
                  <a:pt x="1120730" y="4787684"/>
                  <a:pt x="1102939" y="4801312"/>
                  <a:pt x="1114799" y="4810399"/>
                </a:cubicBezTo>
                <a:cubicBezTo>
                  <a:pt x="1138522" y="4796770"/>
                  <a:pt x="1138522" y="4769509"/>
                  <a:pt x="1150381" y="4751337"/>
                </a:cubicBezTo>
                <a:cubicBezTo>
                  <a:pt x="1138522" y="4755881"/>
                  <a:pt x="1132589" y="4764967"/>
                  <a:pt x="1126660" y="4769509"/>
                </a:cubicBezTo>
                <a:cubicBezTo>
                  <a:pt x="1108871" y="4742250"/>
                  <a:pt x="1108871" y="4742250"/>
                  <a:pt x="1144449" y="4733164"/>
                </a:cubicBezTo>
                <a:cubicBezTo>
                  <a:pt x="1156308" y="4733164"/>
                  <a:pt x="1162237" y="4724078"/>
                  <a:pt x="1156308" y="4719534"/>
                </a:cubicBezTo>
                <a:cubicBezTo>
                  <a:pt x="1156308" y="4714991"/>
                  <a:pt x="1144449" y="4705905"/>
                  <a:pt x="1138522" y="4705905"/>
                </a:cubicBezTo>
                <a:cubicBezTo>
                  <a:pt x="1108871" y="4696819"/>
                  <a:pt x="1097011" y="4678646"/>
                  <a:pt x="1091080" y="4660472"/>
                </a:cubicBezTo>
                <a:cubicBezTo>
                  <a:pt x="1085152" y="4660472"/>
                  <a:pt x="1079221" y="4665016"/>
                  <a:pt x="1073292" y="4665016"/>
                </a:cubicBezTo>
                <a:cubicBezTo>
                  <a:pt x="1049571" y="4665016"/>
                  <a:pt x="1055502" y="4646843"/>
                  <a:pt x="1049571" y="4637757"/>
                </a:cubicBezTo>
                <a:cubicBezTo>
                  <a:pt x="1049571" y="4633213"/>
                  <a:pt x="1067361" y="4619582"/>
                  <a:pt x="1079221" y="4619582"/>
                </a:cubicBezTo>
                <a:cubicBezTo>
                  <a:pt x="1079221" y="4619582"/>
                  <a:pt x="1085152" y="4619582"/>
                  <a:pt x="1091080" y="4619582"/>
                </a:cubicBezTo>
                <a:cubicBezTo>
                  <a:pt x="1091080" y="4605954"/>
                  <a:pt x="1085152" y="4601410"/>
                  <a:pt x="1067361" y="4596867"/>
                </a:cubicBezTo>
                <a:cubicBezTo>
                  <a:pt x="1043643" y="4587781"/>
                  <a:pt x="1043643" y="4542347"/>
                  <a:pt x="1061431" y="4528719"/>
                </a:cubicBezTo>
                <a:cubicBezTo>
                  <a:pt x="1079221" y="4519633"/>
                  <a:pt x="1079221" y="4510544"/>
                  <a:pt x="1067361" y="4501458"/>
                </a:cubicBezTo>
                <a:cubicBezTo>
                  <a:pt x="1043643" y="4483285"/>
                  <a:pt x="1031784" y="4515089"/>
                  <a:pt x="1008064" y="4506002"/>
                </a:cubicBezTo>
                <a:cubicBezTo>
                  <a:pt x="1002135" y="4528719"/>
                  <a:pt x="966555" y="4546892"/>
                  <a:pt x="1008064" y="4569607"/>
                </a:cubicBezTo>
                <a:cubicBezTo>
                  <a:pt x="1013993" y="4574151"/>
                  <a:pt x="996202" y="4592323"/>
                  <a:pt x="1008064" y="4605954"/>
                </a:cubicBezTo>
                <a:cubicBezTo>
                  <a:pt x="1025854" y="4624126"/>
                  <a:pt x="1031784" y="4637757"/>
                  <a:pt x="990276" y="4633213"/>
                </a:cubicBezTo>
                <a:cubicBezTo>
                  <a:pt x="972486" y="4633213"/>
                  <a:pt x="954696" y="4642299"/>
                  <a:pt x="936908" y="4646843"/>
                </a:cubicBezTo>
                <a:cubicBezTo>
                  <a:pt x="930976" y="4624126"/>
                  <a:pt x="889467" y="4610496"/>
                  <a:pt x="895398" y="4583237"/>
                </a:cubicBezTo>
                <a:cubicBezTo>
                  <a:pt x="895398" y="4542347"/>
                  <a:pt x="871679" y="4574151"/>
                  <a:pt x="853889" y="4569607"/>
                </a:cubicBezTo>
                <a:cubicBezTo>
                  <a:pt x="859818" y="4551434"/>
                  <a:pt x="883539" y="4528719"/>
                  <a:pt x="853889" y="4515089"/>
                </a:cubicBezTo>
                <a:cubicBezTo>
                  <a:pt x="830170" y="4506002"/>
                  <a:pt x="800522" y="4519633"/>
                  <a:pt x="788662" y="4537805"/>
                </a:cubicBezTo>
                <a:cubicBezTo>
                  <a:pt x="764944" y="4515089"/>
                  <a:pt x="788662" y="4478743"/>
                  <a:pt x="741223" y="4465113"/>
                </a:cubicBezTo>
                <a:cubicBezTo>
                  <a:pt x="729364" y="4460569"/>
                  <a:pt x="711576" y="4446940"/>
                  <a:pt x="705645" y="4460569"/>
                </a:cubicBezTo>
                <a:cubicBezTo>
                  <a:pt x="687855" y="4483285"/>
                  <a:pt x="717504" y="4478743"/>
                  <a:pt x="729364" y="4483285"/>
                </a:cubicBezTo>
                <a:cubicBezTo>
                  <a:pt x="753083" y="4483285"/>
                  <a:pt x="747154" y="4496916"/>
                  <a:pt x="747154" y="4506002"/>
                </a:cubicBezTo>
                <a:cubicBezTo>
                  <a:pt x="753083" y="4515089"/>
                  <a:pt x="747154" y="4519633"/>
                  <a:pt x="741223" y="4524175"/>
                </a:cubicBezTo>
                <a:cubicBezTo>
                  <a:pt x="711576" y="4528719"/>
                  <a:pt x="729364" y="4501458"/>
                  <a:pt x="723435" y="4501458"/>
                </a:cubicBezTo>
                <a:cubicBezTo>
                  <a:pt x="681927" y="4506002"/>
                  <a:pt x="681927" y="4433310"/>
                  <a:pt x="622626" y="4474199"/>
                </a:cubicBezTo>
                <a:cubicBezTo>
                  <a:pt x="622626" y="4460569"/>
                  <a:pt x="592979" y="4474199"/>
                  <a:pt x="598908" y="4451482"/>
                </a:cubicBezTo>
                <a:cubicBezTo>
                  <a:pt x="598908" y="4433310"/>
                  <a:pt x="634486" y="4415137"/>
                  <a:pt x="598908" y="4392420"/>
                </a:cubicBezTo>
                <a:cubicBezTo>
                  <a:pt x="598908" y="4392420"/>
                  <a:pt x="604839" y="4387878"/>
                  <a:pt x="604839" y="4387878"/>
                </a:cubicBezTo>
                <a:cubicBezTo>
                  <a:pt x="664136" y="4392420"/>
                  <a:pt x="622626" y="4360618"/>
                  <a:pt x="628558" y="4346989"/>
                </a:cubicBezTo>
                <a:cubicBezTo>
                  <a:pt x="628558" y="4324272"/>
                  <a:pt x="658207" y="4328816"/>
                  <a:pt x="664136" y="4310643"/>
                </a:cubicBezTo>
                <a:cubicBezTo>
                  <a:pt x="640417" y="4319730"/>
                  <a:pt x="616698" y="4319730"/>
                  <a:pt x="598908" y="4306099"/>
                </a:cubicBezTo>
                <a:cubicBezTo>
                  <a:pt x="581120" y="4315186"/>
                  <a:pt x="598908" y="4319730"/>
                  <a:pt x="598908" y="4328816"/>
                </a:cubicBezTo>
                <a:cubicBezTo>
                  <a:pt x="598908" y="4337902"/>
                  <a:pt x="592979" y="4346989"/>
                  <a:pt x="575189" y="4351531"/>
                </a:cubicBezTo>
                <a:cubicBezTo>
                  <a:pt x="557399" y="4351531"/>
                  <a:pt x="569258" y="4337902"/>
                  <a:pt x="563331" y="4337902"/>
                </a:cubicBezTo>
                <a:cubicBezTo>
                  <a:pt x="533680" y="4315186"/>
                  <a:pt x="498102" y="4310643"/>
                  <a:pt x="480313" y="4278840"/>
                </a:cubicBezTo>
                <a:cubicBezTo>
                  <a:pt x="474383" y="4269754"/>
                  <a:pt x="426945" y="4287927"/>
                  <a:pt x="409154" y="4301556"/>
                </a:cubicBezTo>
                <a:cubicBezTo>
                  <a:pt x="385435" y="4315186"/>
                  <a:pt x="367647" y="4315186"/>
                  <a:pt x="343928" y="4306099"/>
                </a:cubicBezTo>
                <a:cubicBezTo>
                  <a:pt x="332067" y="4297013"/>
                  <a:pt x="349857" y="4256124"/>
                  <a:pt x="367647" y="4247037"/>
                </a:cubicBezTo>
                <a:cubicBezTo>
                  <a:pt x="367647" y="4247037"/>
                  <a:pt x="373576" y="4242494"/>
                  <a:pt x="373576" y="4242494"/>
                </a:cubicBezTo>
                <a:cubicBezTo>
                  <a:pt x="355786" y="4215234"/>
                  <a:pt x="373576" y="4210691"/>
                  <a:pt x="403226" y="4210691"/>
                </a:cubicBezTo>
                <a:cubicBezTo>
                  <a:pt x="415085" y="4210691"/>
                  <a:pt x="421015" y="4201605"/>
                  <a:pt x="426945" y="4192518"/>
                </a:cubicBezTo>
                <a:cubicBezTo>
                  <a:pt x="450663" y="4165259"/>
                  <a:pt x="456595" y="4128913"/>
                  <a:pt x="498102" y="4106197"/>
                </a:cubicBezTo>
                <a:cubicBezTo>
                  <a:pt x="438804" y="4110741"/>
                  <a:pt x="397294" y="4124369"/>
                  <a:pt x="409154" y="4174345"/>
                </a:cubicBezTo>
                <a:cubicBezTo>
                  <a:pt x="409154" y="4178889"/>
                  <a:pt x="391367" y="4187975"/>
                  <a:pt x="391367" y="4187975"/>
                </a:cubicBezTo>
                <a:cubicBezTo>
                  <a:pt x="379505" y="4187975"/>
                  <a:pt x="373576" y="4178889"/>
                  <a:pt x="385435" y="4169803"/>
                </a:cubicBezTo>
                <a:cubicBezTo>
                  <a:pt x="409154" y="4151629"/>
                  <a:pt x="367647" y="4119827"/>
                  <a:pt x="409154" y="4110741"/>
                </a:cubicBezTo>
                <a:cubicBezTo>
                  <a:pt x="415085" y="4106197"/>
                  <a:pt x="409154" y="4097110"/>
                  <a:pt x="403226" y="4097110"/>
                </a:cubicBezTo>
                <a:cubicBezTo>
                  <a:pt x="367647" y="4106197"/>
                  <a:pt x="343928" y="4078938"/>
                  <a:pt x="320208" y="4069851"/>
                </a:cubicBezTo>
                <a:cubicBezTo>
                  <a:pt x="278698" y="4056221"/>
                  <a:pt x="225332" y="4065307"/>
                  <a:pt x="195682" y="4028962"/>
                </a:cubicBezTo>
                <a:cubicBezTo>
                  <a:pt x="195682" y="4028962"/>
                  <a:pt x="177894" y="4033505"/>
                  <a:pt x="171964" y="4038048"/>
                </a:cubicBezTo>
                <a:cubicBezTo>
                  <a:pt x="160104" y="4047135"/>
                  <a:pt x="171964" y="4047135"/>
                  <a:pt x="177894" y="4051678"/>
                </a:cubicBezTo>
                <a:cubicBezTo>
                  <a:pt x="189755" y="4056221"/>
                  <a:pt x="201614" y="4078938"/>
                  <a:pt x="183823" y="4088024"/>
                </a:cubicBezTo>
                <a:cubicBezTo>
                  <a:pt x="171964" y="4088024"/>
                  <a:pt x="154175" y="4097110"/>
                  <a:pt x="142313" y="4078938"/>
                </a:cubicBezTo>
                <a:cubicBezTo>
                  <a:pt x="130454" y="4065307"/>
                  <a:pt x="100807" y="4042591"/>
                  <a:pt x="71158" y="4069851"/>
                </a:cubicBezTo>
                <a:cubicBezTo>
                  <a:pt x="65228" y="4078938"/>
                  <a:pt x="53369" y="4074394"/>
                  <a:pt x="41509" y="4069851"/>
                </a:cubicBezTo>
                <a:cubicBezTo>
                  <a:pt x="5929" y="4051678"/>
                  <a:pt x="5929" y="4024419"/>
                  <a:pt x="0" y="4001702"/>
                </a:cubicBezTo>
                <a:cubicBezTo>
                  <a:pt x="0" y="3988072"/>
                  <a:pt x="23718" y="3965357"/>
                  <a:pt x="47438" y="3951726"/>
                </a:cubicBezTo>
                <a:cubicBezTo>
                  <a:pt x="83018" y="3933554"/>
                  <a:pt x="88947" y="3938097"/>
                  <a:pt x="77086" y="3906294"/>
                </a:cubicBezTo>
                <a:cubicBezTo>
                  <a:pt x="112666" y="3929010"/>
                  <a:pt x="118595" y="3915381"/>
                  <a:pt x="124526" y="3888121"/>
                </a:cubicBezTo>
                <a:cubicBezTo>
                  <a:pt x="154175" y="3910838"/>
                  <a:pt x="136386" y="3929010"/>
                  <a:pt x="124526" y="3951726"/>
                </a:cubicBezTo>
                <a:cubicBezTo>
                  <a:pt x="154175" y="3938097"/>
                  <a:pt x="142313" y="3915381"/>
                  <a:pt x="154175" y="3901751"/>
                </a:cubicBezTo>
                <a:cubicBezTo>
                  <a:pt x="154175" y="3897207"/>
                  <a:pt x="166034" y="3888121"/>
                  <a:pt x="171964" y="3892664"/>
                </a:cubicBezTo>
                <a:cubicBezTo>
                  <a:pt x="183823" y="3892664"/>
                  <a:pt x="183823" y="3897207"/>
                  <a:pt x="177894" y="3906294"/>
                </a:cubicBezTo>
                <a:cubicBezTo>
                  <a:pt x="177894" y="3915381"/>
                  <a:pt x="177894" y="3929010"/>
                  <a:pt x="189755" y="3938097"/>
                </a:cubicBezTo>
                <a:cubicBezTo>
                  <a:pt x="195682" y="3938097"/>
                  <a:pt x="201614" y="3933554"/>
                  <a:pt x="207544" y="3933554"/>
                </a:cubicBezTo>
                <a:cubicBezTo>
                  <a:pt x="225332" y="3933554"/>
                  <a:pt x="213473" y="3929010"/>
                  <a:pt x="213473" y="3924467"/>
                </a:cubicBezTo>
                <a:cubicBezTo>
                  <a:pt x="195682" y="3906294"/>
                  <a:pt x="183823" y="3888121"/>
                  <a:pt x="231263" y="3892664"/>
                </a:cubicBezTo>
                <a:cubicBezTo>
                  <a:pt x="243122" y="3892664"/>
                  <a:pt x="254982" y="3879035"/>
                  <a:pt x="260910" y="3874492"/>
                </a:cubicBezTo>
                <a:cubicBezTo>
                  <a:pt x="213473" y="3874492"/>
                  <a:pt x="254982" y="3842689"/>
                  <a:pt x="237191" y="3829059"/>
                </a:cubicBezTo>
                <a:cubicBezTo>
                  <a:pt x="213473" y="3847232"/>
                  <a:pt x="201614" y="3829059"/>
                  <a:pt x="183823" y="3819973"/>
                </a:cubicBezTo>
                <a:cubicBezTo>
                  <a:pt x="166034" y="3810886"/>
                  <a:pt x="189755" y="3801799"/>
                  <a:pt x="195682" y="3792713"/>
                </a:cubicBezTo>
                <a:cubicBezTo>
                  <a:pt x="207544" y="3779083"/>
                  <a:pt x="213473" y="3788170"/>
                  <a:pt x="231263" y="3792713"/>
                </a:cubicBezTo>
                <a:cubicBezTo>
                  <a:pt x="243122" y="3797257"/>
                  <a:pt x="231263" y="3815430"/>
                  <a:pt x="249050" y="3810886"/>
                </a:cubicBezTo>
                <a:cubicBezTo>
                  <a:pt x="266841" y="3801799"/>
                  <a:pt x="272770" y="3783627"/>
                  <a:pt x="266841" y="3769997"/>
                </a:cubicBezTo>
                <a:cubicBezTo>
                  <a:pt x="254982" y="3738194"/>
                  <a:pt x="278698" y="3710935"/>
                  <a:pt x="290559" y="3683675"/>
                </a:cubicBezTo>
                <a:cubicBezTo>
                  <a:pt x="296489" y="3660959"/>
                  <a:pt x="320208" y="3688219"/>
                  <a:pt x="326139" y="3670046"/>
                </a:cubicBezTo>
                <a:cubicBezTo>
                  <a:pt x="343928" y="3674589"/>
                  <a:pt x="332067" y="3683675"/>
                  <a:pt x="332067" y="3688219"/>
                </a:cubicBezTo>
                <a:cubicBezTo>
                  <a:pt x="326139" y="3720021"/>
                  <a:pt x="361716" y="3747281"/>
                  <a:pt x="343928" y="3774540"/>
                </a:cubicBezTo>
                <a:cubicBezTo>
                  <a:pt x="361716" y="3779083"/>
                  <a:pt x="361716" y="3738194"/>
                  <a:pt x="379505" y="3774540"/>
                </a:cubicBezTo>
                <a:cubicBezTo>
                  <a:pt x="385435" y="3779083"/>
                  <a:pt x="385435" y="3774540"/>
                  <a:pt x="397294" y="3760911"/>
                </a:cubicBezTo>
                <a:cubicBezTo>
                  <a:pt x="409154" y="3738194"/>
                  <a:pt x="421015" y="3706392"/>
                  <a:pt x="474383" y="3729108"/>
                </a:cubicBezTo>
                <a:cubicBezTo>
                  <a:pt x="498102" y="3738194"/>
                  <a:pt x="521822" y="3715478"/>
                  <a:pt x="539610" y="3697306"/>
                </a:cubicBezTo>
                <a:cubicBezTo>
                  <a:pt x="551471" y="3710935"/>
                  <a:pt x="533680" y="3742737"/>
                  <a:pt x="563331" y="3738194"/>
                </a:cubicBezTo>
                <a:cubicBezTo>
                  <a:pt x="587048" y="3738194"/>
                  <a:pt x="634486" y="3738194"/>
                  <a:pt x="628558" y="3701848"/>
                </a:cubicBezTo>
                <a:cubicBezTo>
                  <a:pt x="628558" y="3692762"/>
                  <a:pt x="646347" y="3692762"/>
                  <a:pt x="646347" y="3697306"/>
                </a:cubicBezTo>
                <a:cubicBezTo>
                  <a:pt x="652276" y="3701848"/>
                  <a:pt x="652276" y="3701848"/>
                  <a:pt x="658207" y="3706392"/>
                </a:cubicBezTo>
                <a:cubicBezTo>
                  <a:pt x="658207" y="3701848"/>
                  <a:pt x="658207" y="3701848"/>
                  <a:pt x="664136" y="3701848"/>
                </a:cubicBezTo>
                <a:cubicBezTo>
                  <a:pt x="664136" y="3697306"/>
                  <a:pt x="670066" y="3688219"/>
                  <a:pt x="681927" y="3692762"/>
                </a:cubicBezTo>
                <a:cubicBezTo>
                  <a:pt x="705645" y="3697306"/>
                  <a:pt x="735295" y="3706392"/>
                  <a:pt x="747154" y="3729108"/>
                </a:cubicBezTo>
                <a:cubicBezTo>
                  <a:pt x="753083" y="3733651"/>
                  <a:pt x="753083" y="3738194"/>
                  <a:pt x="747154" y="3742737"/>
                </a:cubicBezTo>
                <a:cubicBezTo>
                  <a:pt x="747154" y="3747281"/>
                  <a:pt x="741223" y="3747281"/>
                  <a:pt x="735295" y="3747281"/>
                </a:cubicBezTo>
                <a:cubicBezTo>
                  <a:pt x="735295" y="3751824"/>
                  <a:pt x="735295" y="3756368"/>
                  <a:pt x="735295" y="3760911"/>
                </a:cubicBezTo>
                <a:cubicBezTo>
                  <a:pt x="735295" y="3760911"/>
                  <a:pt x="747154" y="3765454"/>
                  <a:pt x="747154" y="3765454"/>
                </a:cubicBezTo>
                <a:cubicBezTo>
                  <a:pt x="794591" y="3756368"/>
                  <a:pt x="800522" y="3783627"/>
                  <a:pt x="812380" y="3806343"/>
                </a:cubicBezTo>
                <a:cubicBezTo>
                  <a:pt x="847961" y="3792713"/>
                  <a:pt x="842030" y="3747281"/>
                  <a:pt x="895398" y="3747281"/>
                </a:cubicBezTo>
                <a:cubicBezTo>
                  <a:pt x="901328" y="3747281"/>
                  <a:pt x="930976" y="3742737"/>
                  <a:pt x="925047" y="3720021"/>
                </a:cubicBezTo>
                <a:cubicBezTo>
                  <a:pt x="925047" y="3710935"/>
                  <a:pt x="930976" y="3701848"/>
                  <a:pt x="936908" y="3692762"/>
                </a:cubicBezTo>
                <a:cubicBezTo>
                  <a:pt x="936908" y="3692762"/>
                  <a:pt x="936908" y="3688219"/>
                  <a:pt x="936908" y="3688219"/>
                </a:cubicBezTo>
                <a:cubicBezTo>
                  <a:pt x="936908" y="3679132"/>
                  <a:pt x="948767" y="3670046"/>
                  <a:pt x="960624" y="3670046"/>
                </a:cubicBezTo>
                <a:cubicBezTo>
                  <a:pt x="960624" y="3670046"/>
                  <a:pt x="960624" y="3670046"/>
                  <a:pt x="960624" y="3665503"/>
                </a:cubicBezTo>
                <a:cubicBezTo>
                  <a:pt x="960624" y="3660959"/>
                  <a:pt x="942834" y="3660959"/>
                  <a:pt x="919117" y="3651872"/>
                </a:cubicBezTo>
                <a:cubicBezTo>
                  <a:pt x="919117" y="3651872"/>
                  <a:pt x="919117" y="3651872"/>
                  <a:pt x="936908" y="3651872"/>
                </a:cubicBezTo>
                <a:cubicBezTo>
                  <a:pt x="936908" y="3651872"/>
                  <a:pt x="936908" y="3651872"/>
                  <a:pt x="936908" y="3642786"/>
                </a:cubicBezTo>
                <a:cubicBezTo>
                  <a:pt x="936908" y="3624613"/>
                  <a:pt x="960624" y="3624613"/>
                  <a:pt x="984345" y="3620070"/>
                </a:cubicBezTo>
                <a:cubicBezTo>
                  <a:pt x="984345" y="3620070"/>
                  <a:pt x="978415" y="3615527"/>
                  <a:pt x="978415" y="3615527"/>
                </a:cubicBezTo>
                <a:cubicBezTo>
                  <a:pt x="984345" y="3610984"/>
                  <a:pt x="990276" y="3610984"/>
                  <a:pt x="996202" y="3610984"/>
                </a:cubicBezTo>
                <a:cubicBezTo>
                  <a:pt x="1002135" y="3606441"/>
                  <a:pt x="1008064" y="3606441"/>
                  <a:pt x="1013993" y="3606441"/>
                </a:cubicBezTo>
                <a:cubicBezTo>
                  <a:pt x="1019923" y="3606441"/>
                  <a:pt x="1031784" y="3606441"/>
                  <a:pt x="1031784" y="3606441"/>
                </a:cubicBezTo>
                <a:cubicBezTo>
                  <a:pt x="1043643" y="3606441"/>
                  <a:pt x="1067361" y="3601896"/>
                  <a:pt x="1085152" y="3597354"/>
                </a:cubicBezTo>
                <a:cubicBezTo>
                  <a:pt x="1085152" y="3597354"/>
                  <a:pt x="1091080" y="3597354"/>
                  <a:pt x="1097011" y="3597354"/>
                </a:cubicBezTo>
                <a:cubicBezTo>
                  <a:pt x="1061431" y="3597354"/>
                  <a:pt x="1031784" y="3592810"/>
                  <a:pt x="996202" y="3597354"/>
                </a:cubicBezTo>
                <a:cubicBezTo>
                  <a:pt x="990276" y="3597354"/>
                  <a:pt x="978415" y="3597354"/>
                  <a:pt x="972486" y="3588268"/>
                </a:cubicBezTo>
                <a:cubicBezTo>
                  <a:pt x="954696" y="3570094"/>
                  <a:pt x="948767" y="3574637"/>
                  <a:pt x="925047" y="3583724"/>
                </a:cubicBezTo>
                <a:cubicBezTo>
                  <a:pt x="919117" y="3588268"/>
                  <a:pt x="901328" y="3601896"/>
                  <a:pt x="895398" y="3579182"/>
                </a:cubicBezTo>
                <a:cubicBezTo>
                  <a:pt x="889467" y="3561008"/>
                  <a:pt x="877607" y="3538292"/>
                  <a:pt x="842030" y="3556465"/>
                </a:cubicBezTo>
                <a:cubicBezTo>
                  <a:pt x="818313" y="3570094"/>
                  <a:pt x="824239" y="3533748"/>
                  <a:pt x="794591" y="3542834"/>
                </a:cubicBezTo>
                <a:cubicBezTo>
                  <a:pt x="770873" y="3547378"/>
                  <a:pt x="747154" y="3529206"/>
                  <a:pt x="723435" y="3551921"/>
                </a:cubicBezTo>
                <a:cubicBezTo>
                  <a:pt x="717504" y="3556465"/>
                  <a:pt x="723435" y="3538292"/>
                  <a:pt x="705645" y="3533748"/>
                </a:cubicBezTo>
                <a:cubicBezTo>
                  <a:pt x="693786" y="3529206"/>
                  <a:pt x="699715" y="3515575"/>
                  <a:pt x="705645" y="3511032"/>
                </a:cubicBezTo>
                <a:cubicBezTo>
                  <a:pt x="711576" y="3492859"/>
                  <a:pt x="717504" y="3479230"/>
                  <a:pt x="693786" y="3474686"/>
                </a:cubicBezTo>
                <a:cubicBezTo>
                  <a:pt x="658207" y="3470144"/>
                  <a:pt x="699715" y="3497403"/>
                  <a:pt x="670066" y="3501945"/>
                </a:cubicBezTo>
                <a:cubicBezTo>
                  <a:pt x="646347" y="3488316"/>
                  <a:pt x="664136" y="3465600"/>
                  <a:pt x="658207" y="3447427"/>
                </a:cubicBezTo>
                <a:cubicBezTo>
                  <a:pt x="640417" y="3442883"/>
                  <a:pt x="628558" y="3456513"/>
                  <a:pt x="616698" y="3461057"/>
                </a:cubicBezTo>
                <a:cubicBezTo>
                  <a:pt x="598908" y="3474686"/>
                  <a:pt x="581120" y="3470144"/>
                  <a:pt x="569258" y="3456513"/>
                </a:cubicBezTo>
                <a:cubicBezTo>
                  <a:pt x="557399" y="3447427"/>
                  <a:pt x="545541" y="3433797"/>
                  <a:pt x="569258" y="3415624"/>
                </a:cubicBezTo>
                <a:cubicBezTo>
                  <a:pt x="587048" y="3406538"/>
                  <a:pt x="598908" y="3397451"/>
                  <a:pt x="604839" y="3388365"/>
                </a:cubicBezTo>
                <a:cubicBezTo>
                  <a:pt x="604839" y="3383821"/>
                  <a:pt x="604839" y="3383821"/>
                  <a:pt x="604839" y="3383821"/>
                </a:cubicBezTo>
                <a:cubicBezTo>
                  <a:pt x="610767" y="3383821"/>
                  <a:pt x="610767" y="3379279"/>
                  <a:pt x="610767" y="3374735"/>
                </a:cubicBezTo>
                <a:cubicBezTo>
                  <a:pt x="610767" y="3370192"/>
                  <a:pt x="616698" y="3365648"/>
                  <a:pt x="616698" y="3365648"/>
                </a:cubicBezTo>
                <a:cubicBezTo>
                  <a:pt x="616698" y="3361106"/>
                  <a:pt x="616698" y="3361106"/>
                  <a:pt x="616698" y="3361106"/>
                </a:cubicBezTo>
                <a:cubicBezTo>
                  <a:pt x="616698" y="3356562"/>
                  <a:pt x="616698" y="3356562"/>
                  <a:pt x="616698" y="3352018"/>
                </a:cubicBezTo>
                <a:cubicBezTo>
                  <a:pt x="616698" y="3347476"/>
                  <a:pt x="616698" y="3342932"/>
                  <a:pt x="616698" y="3338389"/>
                </a:cubicBezTo>
                <a:cubicBezTo>
                  <a:pt x="616698" y="3338389"/>
                  <a:pt x="616698" y="3333845"/>
                  <a:pt x="616698" y="3333845"/>
                </a:cubicBezTo>
                <a:cubicBezTo>
                  <a:pt x="610767" y="3329303"/>
                  <a:pt x="610767" y="3329303"/>
                  <a:pt x="610767" y="3324759"/>
                </a:cubicBezTo>
                <a:cubicBezTo>
                  <a:pt x="658207" y="3315673"/>
                  <a:pt x="687855" y="3333845"/>
                  <a:pt x="681927" y="3361106"/>
                </a:cubicBezTo>
                <a:cubicBezTo>
                  <a:pt x="675995" y="3374735"/>
                  <a:pt x="670066" y="3383821"/>
                  <a:pt x="658207" y="3388365"/>
                </a:cubicBezTo>
                <a:cubicBezTo>
                  <a:pt x="652276" y="3388365"/>
                  <a:pt x="652276" y="3370192"/>
                  <a:pt x="622626" y="3370192"/>
                </a:cubicBezTo>
                <a:cubicBezTo>
                  <a:pt x="664136" y="3379279"/>
                  <a:pt x="587048" y="3401994"/>
                  <a:pt x="646347" y="3411082"/>
                </a:cubicBezTo>
                <a:cubicBezTo>
                  <a:pt x="699715" y="3415624"/>
                  <a:pt x="711576" y="3411082"/>
                  <a:pt x="729364" y="3370192"/>
                </a:cubicBezTo>
                <a:cubicBezTo>
                  <a:pt x="770873" y="3379279"/>
                  <a:pt x="818313" y="3388365"/>
                  <a:pt x="824239" y="3438341"/>
                </a:cubicBezTo>
                <a:cubicBezTo>
                  <a:pt x="847961" y="3401994"/>
                  <a:pt x="871679" y="3374735"/>
                  <a:pt x="919117" y="3401994"/>
                </a:cubicBezTo>
                <a:cubicBezTo>
                  <a:pt x="925047" y="3401994"/>
                  <a:pt x="930976" y="3401994"/>
                  <a:pt x="936908" y="3401994"/>
                </a:cubicBezTo>
                <a:cubicBezTo>
                  <a:pt x="966555" y="3397451"/>
                  <a:pt x="972486" y="3365648"/>
                  <a:pt x="1019923" y="3374735"/>
                </a:cubicBezTo>
                <a:cubicBezTo>
                  <a:pt x="1031784" y="3374735"/>
                  <a:pt x="1037712" y="3361106"/>
                  <a:pt x="1037712" y="3352018"/>
                </a:cubicBezTo>
                <a:cubicBezTo>
                  <a:pt x="1037712" y="3352018"/>
                  <a:pt x="1037712" y="3342932"/>
                  <a:pt x="1037712" y="3342932"/>
                </a:cubicBezTo>
                <a:cubicBezTo>
                  <a:pt x="1037712" y="3342932"/>
                  <a:pt x="1037712" y="3324759"/>
                  <a:pt x="1031784" y="3320217"/>
                </a:cubicBezTo>
                <a:cubicBezTo>
                  <a:pt x="1008064" y="3292956"/>
                  <a:pt x="1002135" y="3297500"/>
                  <a:pt x="996202" y="3261155"/>
                </a:cubicBezTo>
                <a:cubicBezTo>
                  <a:pt x="1008064" y="3261155"/>
                  <a:pt x="1019923" y="3265697"/>
                  <a:pt x="1031784" y="3261155"/>
                </a:cubicBezTo>
                <a:cubicBezTo>
                  <a:pt x="1037712" y="3261155"/>
                  <a:pt x="1043643" y="3261155"/>
                  <a:pt x="1049571" y="3261155"/>
                </a:cubicBezTo>
                <a:cubicBezTo>
                  <a:pt x="1049571" y="3256611"/>
                  <a:pt x="1055502" y="3252067"/>
                  <a:pt x="1055502" y="3252067"/>
                </a:cubicBezTo>
                <a:cubicBezTo>
                  <a:pt x="1031784" y="3247524"/>
                  <a:pt x="1043643" y="3242980"/>
                  <a:pt x="1043643" y="3242980"/>
                </a:cubicBezTo>
                <a:cubicBezTo>
                  <a:pt x="1037712" y="3238438"/>
                  <a:pt x="1037712" y="3238438"/>
                  <a:pt x="1037712" y="3233894"/>
                </a:cubicBezTo>
                <a:cubicBezTo>
                  <a:pt x="1031784" y="3233894"/>
                  <a:pt x="1025854" y="3233894"/>
                  <a:pt x="1019923" y="3233894"/>
                </a:cubicBezTo>
                <a:cubicBezTo>
                  <a:pt x="1019923" y="3233894"/>
                  <a:pt x="1019923" y="3242980"/>
                  <a:pt x="1013993" y="3242980"/>
                </a:cubicBezTo>
                <a:cubicBezTo>
                  <a:pt x="996202" y="3242980"/>
                  <a:pt x="978415" y="3242980"/>
                  <a:pt x="960624" y="3247524"/>
                </a:cubicBezTo>
                <a:cubicBezTo>
                  <a:pt x="948767" y="3261155"/>
                  <a:pt x="984345" y="3256611"/>
                  <a:pt x="972486" y="3265697"/>
                </a:cubicBezTo>
                <a:cubicBezTo>
                  <a:pt x="954696" y="3270241"/>
                  <a:pt x="936908" y="3274783"/>
                  <a:pt x="919117" y="3274783"/>
                </a:cubicBezTo>
                <a:cubicBezTo>
                  <a:pt x="913187" y="3274783"/>
                  <a:pt x="895398" y="3265697"/>
                  <a:pt x="913187" y="3252067"/>
                </a:cubicBezTo>
                <a:cubicBezTo>
                  <a:pt x="930976" y="3242980"/>
                  <a:pt x="930976" y="3238438"/>
                  <a:pt x="907257" y="3233894"/>
                </a:cubicBezTo>
                <a:cubicBezTo>
                  <a:pt x="895398" y="3233894"/>
                  <a:pt x="895398" y="3215721"/>
                  <a:pt x="907257" y="3215721"/>
                </a:cubicBezTo>
                <a:cubicBezTo>
                  <a:pt x="936908" y="3220265"/>
                  <a:pt x="930976" y="3202092"/>
                  <a:pt x="936908" y="3193005"/>
                </a:cubicBezTo>
                <a:cubicBezTo>
                  <a:pt x="948767" y="3197549"/>
                  <a:pt x="936908" y="3215721"/>
                  <a:pt x="954696" y="3220265"/>
                </a:cubicBezTo>
                <a:cubicBezTo>
                  <a:pt x="966555" y="3193005"/>
                  <a:pt x="984345" y="3188462"/>
                  <a:pt x="1008064" y="3188462"/>
                </a:cubicBezTo>
                <a:cubicBezTo>
                  <a:pt x="1008064" y="3183918"/>
                  <a:pt x="996202" y="3188462"/>
                  <a:pt x="990276" y="3183918"/>
                </a:cubicBezTo>
                <a:cubicBezTo>
                  <a:pt x="990276" y="3183918"/>
                  <a:pt x="996202" y="3179376"/>
                  <a:pt x="996202" y="3179376"/>
                </a:cubicBezTo>
                <a:cubicBezTo>
                  <a:pt x="990276" y="3183918"/>
                  <a:pt x="984345" y="3183918"/>
                  <a:pt x="978415" y="3179376"/>
                </a:cubicBezTo>
                <a:cubicBezTo>
                  <a:pt x="954696" y="3152116"/>
                  <a:pt x="919117" y="3133943"/>
                  <a:pt x="948767" y="3097598"/>
                </a:cubicBezTo>
                <a:cubicBezTo>
                  <a:pt x="954696" y="3088511"/>
                  <a:pt x="972486" y="3079425"/>
                  <a:pt x="960624" y="3065795"/>
                </a:cubicBezTo>
                <a:cubicBezTo>
                  <a:pt x="948767" y="3056708"/>
                  <a:pt x="972486" y="3038535"/>
                  <a:pt x="948767" y="3033992"/>
                </a:cubicBezTo>
                <a:cubicBezTo>
                  <a:pt x="919117" y="3029449"/>
                  <a:pt x="925047" y="3061252"/>
                  <a:pt x="901328" y="3061252"/>
                </a:cubicBezTo>
                <a:cubicBezTo>
                  <a:pt x="913187" y="3088511"/>
                  <a:pt x="871679" y="3093054"/>
                  <a:pt x="859818" y="3120314"/>
                </a:cubicBezTo>
                <a:cubicBezTo>
                  <a:pt x="847961" y="3083967"/>
                  <a:pt x="842030" y="3056708"/>
                  <a:pt x="842030" y="3024905"/>
                </a:cubicBezTo>
                <a:cubicBezTo>
                  <a:pt x="842030" y="2993103"/>
                  <a:pt x="836099" y="2961301"/>
                  <a:pt x="794591" y="2938584"/>
                </a:cubicBezTo>
                <a:cubicBezTo>
                  <a:pt x="782731" y="2929498"/>
                  <a:pt x="794591" y="2920411"/>
                  <a:pt x="800522" y="2920411"/>
                </a:cubicBezTo>
                <a:cubicBezTo>
                  <a:pt x="812380" y="2920411"/>
                  <a:pt x="836099" y="2911325"/>
                  <a:pt x="847961" y="2924954"/>
                </a:cubicBezTo>
                <a:cubicBezTo>
                  <a:pt x="853889" y="2934041"/>
                  <a:pt x="859818" y="2947670"/>
                  <a:pt x="877607" y="2929498"/>
                </a:cubicBezTo>
                <a:cubicBezTo>
                  <a:pt x="889467" y="2915867"/>
                  <a:pt x="907257" y="2920411"/>
                  <a:pt x="930976" y="2924954"/>
                </a:cubicBezTo>
                <a:cubicBezTo>
                  <a:pt x="948767" y="2929498"/>
                  <a:pt x="972486" y="2924954"/>
                  <a:pt x="1002135" y="2920411"/>
                </a:cubicBezTo>
                <a:cubicBezTo>
                  <a:pt x="978415" y="2934041"/>
                  <a:pt x="966555" y="2947670"/>
                  <a:pt x="960624" y="2961301"/>
                </a:cubicBezTo>
                <a:cubicBezTo>
                  <a:pt x="972486" y="2947670"/>
                  <a:pt x="984345" y="2934041"/>
                  <a:pt x="1008064" y="2924954"/>
                </a:cubicBezTo>
                <a:cubicBezTo>
                  <a:pt x="1019923" y="2920411"/>
                  <a:pt x="1031784" y="2911325"/>
                  <a:pt x="1025854" y="2902239"/>
                </a:cubicBezTo>
                <a:cubicBezTo>
                  <a:pt x="1025854" y="2884065"/>
                  <a:pt x="1037712" y="2870436"/>
                  <a:pt x="1049571" y="2870436"/>
                </a:cubicBezTo>
                <a:cubicBezTo>
                  <a:pt x="1049571" y="2870436"/>
                  <a:pt x="1049571" y="2870436"/>
                  <a:pt x="1037712" y="2870436"/>
                </a:cubicBezTo>
                <a:cubicBezTo>
                  <a:pt x="1037712" y="2870436"/>
                  <a:pt x="1037712" y="2870436"/>
                  <a:pt x="1031784" y="2865892"/>
                </a:cubicBezTo>
                <a:cubicBezTo>
                  <a:pt x="1037712" y="2865892"/>
                  <a:pt x="1049571" y="2865892"/>
                  <a:pt x="1061431" y="2865892"/>
                </a:cubicBezTo>
                <a:cubicBezTo>
                  <a:pt x="1061431" y="2861349"/>
                  <a:pt x="1073292" y="2856806"/>
                  <a:pt x="1055502" y="2856806"/>
                </a:cubicBezTo>
                <a:cubicBezTo>
                  <a:pt x="1049571" y="2856806"/>
                  <a:pt x="1049571" y="2852263"/>
                  <a:pt x="1049571" y="2852263"/>
                </a:cubicBezTo>
                <a:cubicBezTo>
                  <a:pt x="1067361" y="2852263"/>
                  <a:pt x="1085152" y="2852263"/>
                  <a:pt x="1097011" y="2852263"/>
                </a:cubicBezTo>
                <a:cubicBezTo>
                  <a:pt x="1097011" y="2852263"/>
                  <a:pt x="1097011" y="2852263"/>
                  <a:pt x="1102939" y="2852263"/>
                </a:cubicBezTo>
                <a:cubicBezTo>
                  <a:pt x="1114799" y="2852263"/>
                  <a:pt x="1126660" y="2852263"/>
                  <a:pt x="1126660" y="2852263"/>
                </a:cubicBezTo>
                <a:cubicBezTo>
                  <a:pt x="1126660" y="2852263"/>
                  <a:pt x="1126660" y="2852263"/>
                  <a:pt x="1126660" y="2843176"/>
                </a:cubicBezTo>
                <a:cubicBezTo>
                  <a:pt x="1126660" y="2843176"/>
                  <a:pt x="1150381" y="2847719"/>
                  <a:pt x="1156308" y="2838633"/>
                </a:cubicBezTo>
                <a:cubicBezTo>
                  <a:pt x="1156308" y="2838633"/>
                  <a:pt x="1162237" y="2838633"/>
                  <a:pt x="1168169" y="2838633"/>
                </a:cubicBezTo>
                <a:cubicBezTo>
                  <a:pt x="1174099" y="2838633"/>
                  <a:pt x="1174099" y="2834090"/>
                  <a:pt x="1162237" y="2825003"/>
                </a:cubicBezTo>
                <a:cubicBezTo>
                  <a:pt x="1144449" y="2815917"/>
                  <a:pt x="1126660" y="2802287"/>
                  <a:pt x="1102939" y="2815917"/>
                </a:cubicBezTo>
                <a:cubicBezTo>
                  <a:pt x="1102939" y="2802287"/>
                  <a:pt x="1114799" y="2793200"/>
                  <a:pt x="1132589" y="2797743"/>
                </a:cubicBezTo>
                <a:cubicBezTo>
                  <a:pt x="1150381" y="2802287"/>
                  <a:pt x="1168169" y="2797743"/>
                  <a:pt x="1180028" y="2784114"/>
                </a:cubicBezTo>
                <a:cubicBezTo>
                  <a:pt x="1191889" y="2770484"/>
                  <a:pt x="1191889" y="2779570"/>
                  <a:pt x="1197815" y="2784114"/>
                </a:cubicBezTo>
                <a:cubicBezTo>
                  <a:pt x="1209677" y="2793200"/>
                  <a:pt x="1221536" y="2784114"/>
                  <a:pt x="1221536" y="2779570"/>
                </a:cubicBezTo>
                <a:cubicBezTo>
                  <a:pt x="1239325" y="2752311"/>
                  <a:pt x="1251184" y="2752311"/>
                  <a:pt x="1280835" y="2775027"/>
                </a:cubicBezTo>
                <a:cubicBezTo>
                  <a:pt x="1286764" y="2779570"/>
                  <a:pt x="1286764" y="2784114"/>
                  <a:pt x="1292693" y="2784114"/>
                </a:cubicBezTo>
                <a:cubicBezTo>
                  <a:pt x="1292693" y="2779570"/>
                  <a:pt x="1298624" y="2775027"/>
                  <a:pt x="1298624" y="2770484"/>
                </a:cubicBezTo>
                <a:cubicBezTo>
                  <a:pt x="1292693" y="2752311"/>
                  <a:pt x="1298624" y="2738681"/>
                  <a:pt x="1310484" y="2729595"/>
                </a:cubicBezTo>
                <a:cubicBezTo>
                  <a:pt x="1304552" y="2711422"/>
                  <a:pt x="1310484" y="2706879"/>
                  <a:pt x="1328274" y="2697792"/>
                </a:cubicBezTo>
                <a:cubicBezTo>
                  <a:pt x="1357921" y="2684163"/>
                  <a:pt x="1357921" y="2684163"/>
                  <a:pt x="1351992" y="2656903"/>
                </a:cubicBezTo>
                <a:cubicBezTo>
                  <a:pt x="1346062" y="2638731"/>
                  <a:pt x="1351992" y="2629644"/>
                  <a:pt x="1375711" y="2625100"/>
                </a:cubicBezTo>
                <a:cubicBezTo>
                  <a:pt x="1393500" y="2625100"/>
                  <a:pt x="1411290" y="2620557"/>
                  <a:pt x="1411290" y="2597841"/>
                </a:cubicBezTo>
                <a:cubicBezTo>
                  <a:pt x="1405360" y="2584211"/>
                  <a:pt x="1429081" y="2575125"/>
                  <a:pt x="1446869" y="2579669"/>
                </a:cubicBezTo>
                <a:cubicBezTo>
                  <a:pt x="1464658" y="2588755"/>
                  <a:pt x="1470587" y="2579669"/>
                  <a:pt x="1476517" y="2570582"/>
                </a:cubicBezTo>
                <a:cubicBezTo>
                  <a:pt x="1482448" y="2566038"/>
                  <a:pt x="1482448" y="2561495"/>
                  <a:pt x="1482448" y="2561495"/>
                </a:cubicBezTo>
                <a:cubicBezTo>
                  <a:pt x="1494306" y="2538779"/>
                  <a:pt x="1500236" y="2534235"/>
                  <a:pt x="1535816" y="2538779"/>
                </a:cubicBezTo>
                <a:cubicBezTo>
                  <a:pt x="1553605" y="2543322"/>
                  <a:pt x="1577324" y="2538779"/>
                  <a:pt x="1595112" y="2534235"/>
                </a:cubicBezTo>
                <a:cubicBezTo>
                  <a:pt x="1601043" y="2534235"/>
                  <a:pt x="1606971" y="2529693"/>
                  <a:pt x="1606971" y="2529693"/>
                </a:cubicBezTo>
                <a:cubicBezTo>
                  <a:pt x="1648481" y="2506976"/>
                  <a:pt x="1642551" y="2506976"/>
                  <a:pt x="1684061" y="2520607"/>
                </a:cubicBezTo>
                <a:cubicBezTo>
                  <a:pt x="1689990" y="2520607"/>
                  <a:pt x="1695919" y="2520607"/>
                  <a:pt x="1695919" y="2520607"/>
                </a:cubicBezTo>
                <a:cubicBezTo>
                  <a:pt x="1701849" y="2520607"/>
                  <a:pt x="1701849" y="2516063"/>
                  <a:pt x="1701849" y="2516063"/>
                </a:cubicBezTo>
                <a:cubicBezTo>
                  <a:pt x="1701849" y="2511519"/>
                  <a:pt x="1701849" y="2511519"/>
                  <a:pt x="1701849" y="2511519"/>
                </a:cubicBezTo>
                <a:cubicBezTo>
                  <a:pt x="1695919" y="2506976"/>
                  <a:pt x="1689990" y="2506976"/>
                  <a:pt x="1689990" y="2506976"/>
                </a:cubicBezTo>
                <a:cubicBezTo>
                  <a:pt x="1684061" y="2497890"/>
                  <a:pt x="1689990" y="2493346"/>
                  <a:pt x="1701849" y="2493346"/>
                </a:cubicBezTo>
                <a:cubicBezTo>
                  <a:pt x="1707778" y="2493346"/>
                  <a:pt x="1707778" y="2497890"/>
                  <a:pt x="1713708" y="2497890"/>
                </a:cubicBezTo>
                <a:cubicBezTo>
                  <a:pt x="1713708" y="2493346"/>
                  <a:pt x="1719638" y="2488804"/>
                  <a:pt x="1719638" y="2488804"/>
                </a:cubicBezTo>
                <a:cubicBezTo>
                  <a:pt x="1713708" y="2484260"/>
                  <a:pt x="1713708" y="2484260"/>
                  <a:pt x="1713708" y="2484260"/>
                </a:cubicBezTo>
                <a:cubicBezTo>
                  <a:pt x="1713708" y="2484260"/>
                  <a:pt x="1713708" y="2484260"/>
                  <a:pt x="1719638" y="2479717"/>
                </a:cubicBezTo>
                <a:cubicBezTo>
                  <a:pt x="1725570" y="2470631"/>
                  <a:pt x="1725570" y="2457001"/>
                  <a:pt x="1725570" y="2443370"/>
                </a:cubicBezTo>
                <a:cubicBezTo>
                  <a:pt x="1719638" y="2443370"/>
                  <a:pt x="1719638" y="2443370"/>
                  <a:pt x="1719638" y="2438828"/>
                </a:cubicBezTo>
                <a:cubicBezTo>
                  <a:pt x="1719638" y="2438828"/>
                  <a:pt x="1725570" y="2438828"/>
                  <a:pt x="1725570" y="2438828"/>
                </a:cubicBezTo>
                <a:cubicBezTo>
                  <a:pt x="1725570" y="2434284"/>
                  <a:pt x="1725570" y="2434284"/>
                  <a:pt x="1725570" y="2429742"/>
                </a:cubicBezTo>
                <a:cubicBezTo>
                  <a:pt x="1725570" y="2429742"/>
                  <a:pt x="1731498" y="2425198"/>
                  <a:pt x="1731498" y="2425198"/>
                </a:cubicBezTo>
                <a:cubicBezTo>
                  <a:pt x="1713708" y="2397939"/>
                  <a:pt x="1725570" y="2379766"/>
                  <a:pt x="1761147" y="2366135"/>
                </a:cubicBezTo>
                <a:cubicBezTo>
                  <a:pt x="1767077" y="2361593"/>
                  <a:pt x="1767077" y="2357049"/>
                  <a:pt x="1767077" y="2347963"/>
                </a:cubicBezTo>
                <a:cubicBezTo>
                  <a:pt x="1761147" y="2338876"/>
                  <a:pt x="1761147" y="2329790"/>
                  <a:pt x="1773007" y="2320704"/>
                </a:cubicBezTo>
                <a:cubicBezTo>
                  <a:pt x="1784866" y="2311617"/>
                  <a:pt x="1808584" y="2307073"/>
                  <a:pt x="1802657" y="2288901"/>
                </a:cubicBezTo>
                <a:cubicBezTo>
                  <a:pt x="1796725" y="2279815"/>
                  <a:pt x="1820446" y="2284357"/>
                  <a:pt x="1826375" y="2275271"/>
                </a:cubicBezTo>
                <a:cubicBezTo>
                  <a:pt x="1826375" y="2270728"/>
                  <a:pt x="1826375" y="2270728"/>
                  <a:pt x="1826375" y="2270728"/>
                </a:cubicBezTo>
                <a:cubicBezTo>
                  <a:pt x="1826375" y="2270728"/>
                  <a:pt x="1826375" y="2266184"/>
                  <a:pt x="1826375" y="2266184"/>
                </a:cubicBezTo>
                <a:cubicBezTo>
                  <a:pt x="1820446" y="2266184"/>
                  <a:pt x="1820446" y="2266184"/>
                  <a:pt x="1808584" y="2266184"/>
                </a:cubicBezTo>
                <a:cubicBezTo>
                  <a:pt x="1808584" y="2270728"/>
                  <a:pt x="1808584" y="2270728"/>
                  <a:pt x="1808584" y="2275271"/>
                </a:cubicBezTo>
                <a:cubicBezTo>
                  <a:pt x="1802657" y="2279815"/>
                  <a:pt x="1796725" y="2284357"/>
                  <a:pt x="1784866" y="2284357"/>
                </a:cubicBezTo>
                <a:cubicBezTo>
                  <a:pt x="1773007" y="2284357"/>
                  <a:pt x="1767077" y="2279815"/>
                  <a:pt x="1767077" y="2270728"/>
                </a:cubicBezTo>
                <a:cubicBezTo>
                  <a:pt x="1767077" y="2248011"/>
                  <a:pt x="1743358" y="2248011"/>
                  <a:pt x="1719638" y="2248011"/>
                </a:cubicBezTo>
                <a:lnTo>
                  <a:pt x="1713708" y="2248011"/>
                </a:lnTo>
                <a:cubicBezTo>
                  <a:pt x="1719638" y="2266184"/>
                  <a:pt x="1713708" y="2275271"/>
                  <a:pt x="1689990" y="2270728"/>
                </a:cubicBezTo>
                <a:cubicBezTo>
                  <a:pt x="1689990" y="2279815"/>
                  <a:pt x="1684061" y="2288901"/>
                  <a:pt x="1666270" y="2284357"/>
                </a:cubicBezTo>
                <a:cubicBezTo>
                  <a:pt x="1654411" y="2279815"/>
                  <a:pt x="1654411" y="2275271"/>
                  <a:pt x="1660340" y="2266184"/>
                </a:cubicBezTo>
                <a:cubicBezTo>
                  <a:pt x="1642551" y="2266184"/>
                  <a:pt x="1624761" y="2266184"/>
                  <a:pt x="1606971" y="2270728"/>
                </a:cubicBezTo>
                <a:cubicBezTo>
                  <a:pt x="1595112" y="2270728"/>
                  <a:pt x="1523956" y="2297987"/>
                  <a:pt x="1512097" y="2307073"/>
                </a:cubicBezTo>
                <a:cubicBezTo>
                  <a:pt x="1476517" y="2325246"/>
                  <a:pt x="1429081" y="2338876"/>
                  <a:pt x="1381641" y="2329790"/>
                </a:cubicBezTo>
                <a:cubicBezTo>
                  <a:pt x="1369780" y="2329790"/>
                  <a:pt x="1363852" y="2329790"/>
                  <a:pt x="1351992" y="2329790"/>
                </a:cubicBezTo>
                <a:cubicBezTo>
                  <a:pt x="1316412" y="2334332"/>
                  <a:pt x="1298624" y="2325246"/>
                  <a:pt x="1286764" y="2297987"/>
                </a:cubicBezTo>
                <a:cubicBezTo>
                  <a:pt x="1280835" y="2279815"/>
                  <a:pt x="1274905" y="2266184"/>
                  <a:pt x="1245257" y="2261642"/>
                </a:cubicBezTo>
                <a:cubicBezTo>
                  <a:pt x="1233395" y="2261642"/>
                  <a:pt x="1227467" y="2252555"/>
                  <a:pt x="1227467" y="2243467"/>
                </a:cubicBezTo>
                <a:cubicBezTo>
                  <a:pt x="1221536" y="2220752"/>
                  <a:pt x="1209677" y="2207122"/>
                  <a:pt x="1180028" y="2207122"/>
                </a:cubicBezTo>
                <a:cubicBezTo>
                  <a:pt x="1162237" y="2202579"/>
                  <a:pt x="1150381" y="2193492"/>
                  <a:pt x="1150381" y="2179863"/>
                </a:cubicBezTo>
                <a:cubicBezTo>
                  <a:pt x="1150381" y="2143516"/>
                  <a:pt x="1126660" y="2116257"/>
                  <a:pt x="1102939" y="2088998"/>
                </a:cubicBezTo>
                <a:cubicBezTo>
                  <a:pt x="1097011" y="2070825"/>
                  <a:pt x="1091080" y="2057195"/>
                  <a:pt x="1097011" y="2039022"/>
                </a:cubicBezTo>
                <a:cubicBezTo>
                  <a:pt x="1097011" y="1998133"/>
                  <a:pt x="1120730" y="1957244"/>
                  <a:pt x="1108871" y="1911812"/>
                </a:cubicBezTo>
                <a:cubicBezTo>
                  <a:pt x="1108871" y="1902725"/>
                  <a:pt x="1102939" y="1898182"/>
                  <a:pt x="1091080" y="1898182"/>
                </a:cubicBezTo>
                <a:cubicBezTo>
                  <a:pt x="1079221" y="1898182"/>
                  <a:pt x="1073292" y="1889095"/>
                  <a:pt x="1079221" y="1884552"/>
                </a:cubicBezTo>
                <a:cubicBezTo>
                  <a:pt x="1079221" y="1875466"/>
                  <a:pt x="1085152" y="1870923"/>
                  <a:pt x="1097011" y="1875466"/>
                </a:cubicBezTo>
                <a:cubicBezTo>
                  <a:pt x="1114799" y="1880009"/>
                  <a:pt x="1132589" y="1852749"/>
                  <a:pt x="1150381" y="1875466"/>
                </a:cubicBezTo>
                <a:cubicBezTo>
                  <a:pt x="1150381" y="1880009"/>
                  <a:pt x="1156308" y="1875466"/>
                  <a:pt x="1162237" y="1870923"/>
                </a:cubicBezTo>
                <a:cubicBezTo>
                  <a:pt x="1168169" y="1861836"/>
                  <a:pt x="1174099" y="1852749"/>
                  <a:pt x="1174099" y="1839120"/>
                </a:cubicBezTo>
                <a:cubicBezTo>
                  <a:pt x="1174099" y="1820947"/>
                  <a:pt x="1180028" y="1811861"/>
                  <a:pt x="1203748" y="1807317"/>
                </a:cubicBezTo>
                <a:cubicBezTo>
                  <a:pt x="1221536" y="1802773"/>
                  <a:pt x="1239325" y="1793687"/>
                  <a:pt x="1239325" y="1775514"/>
                </a:cubicBezTo>
                <a:cubicBezTo>
                  <a:pt x="1239325" y="1766428"/>
                  <a:pt x="1245257" y="1761885"/>
                  <a:pt x="1251184" y="1761885"/>
                </a:cubicBezTo>
                <a:cubicBezTo>
                  <a:pt x="1233395" y="1757342"/>
                  <a:pt x="1215606" y="1752798"/>
                  <a:pt x="1197815" y="1748255"/>
                </a:cubicBezTo>
                <a:cubicBezTo>
                  <a:pt x="1221536" y="1748255"/>
                  <a:pt x="1239325" y="1748255"/>
                  <a:pt x="1257116" y="1752798"/>
                </a:cubicBezTo>
                <a:cubicBezTo>
                  <a:pt x="1257116" y="1752798"/>
                  <a:pt x="1257116" y="1748255"/>
                  <a:pt x="1257116" y="1748255"/>
                </a:cubicBezTo>
                <a:cubicBezTo>
                  <a:pt x="1263046" y="1743711"/>
                  <a:pt x="1268975" y="1739168"/>
                  <a:pt x="1274905" y="1743711"/>
                </a:cubicBezTo>
                <a:cubicBezTo>
                  <a:pt x="1280835" y="1748255"/>
                  <a:pt x="1292693" y="1748255"/>
                  <a:pt x="1298624" y="1743711"/>
                </a:cubicBezTo>
                <a:cubicBezTo>
                  <a:pt x="1298624" y="1743711"/>
                  <a:pt x="1292693" y="1743711"/>
                  <a:pt x="1292693" y="1739168"/>
                </a:cubicBezTo>
                <a:cubicBezTo>
                  <a:pt x="1298624" y="1739168"/>
                  <a:pt x="1304552" y="1739168"/>
                  <a:pt x="1304552" y="1743711"/>
                </a:cubicBezTo>
                <a:cubicBezTo>
                  <a:pt x="1310484" y="1739168"/>
                  <a:pt x="1310484" y="1739168"/>
                  <a:pt x="1316412" y="1734625"/>
                </a:cubicBezTo>
                <a:cubicBezTo>
                  <a:pt x="1334202" y="1716452"/>
                  <a:pt x="1363852" y="1716452"/>
                  <a:pt x="1381641" y="1693736"/>
                </a:cubicBezTo>
                <a:cubicBezTo>
                  <a:pt x="1393500" y="1689193"/>
                  <a:pt x="1411290" y="1693736"/>
                  <a:pt x="1423150" y="1693736"/>
                </a:cubicBezTo>
                <a:cubicBezTo>
                  <a:pt x="1435009" y="1689193"/>
                  <a:pt x="1440937" y="1693736"/>
                  <a:pt x="1446869" y="1689193"/>
                </a:cubicBezTo>
                <a:cubicBezTo>
                  <a:pt x="1440937" y="1684649"/>
                  <a:pt x="1440937" y="1689193"/>
                  <a:pt x="1440937" y="1689193"/>
                </a:cubicBezTo>
                <a:cubicBezTo>
                  <a:pt x="1440937" y="1689193"/>
                  <a:pt x="1440937" y="1689193"/>
                  <a:pt x="1435009" y="1689193"/>
                </a:cubicBezTo>
                <a:cubicBezTo>
                  <a:pt x="1435009" y="1689193"/>
                  <a:pt x="1435009" y="1689193"/>
                  <a:pt x="1423150" y="1684649"/>
                </a:cubicBezTo>
                <a:cubicBezTo>
                  <a:pt x="1423150" y="1680106"/>
                  <a:pt x="1411290" y="1671020"/>
                  <a:pt x="1411290" y="1671020"/>
                </a:cubicBezTo>
                <a:cubicBezTo>
                  <a:pt x="1411290" y="1671020"/>
                  <a:pt x="1411290" y="1671020"/>
                  <a:pt x="1411290" y="1666477"/>
                </a:cubicBezTo>
                <a:cubicBezTo>
                  <a:pt x="1435009" y="1661934"/>
                  <a:pt x="1435009" y="1671020"/>
                  <a:pt x="1440937" y="1680106"/>
                </a:cubicBezTo>
                <a:cubicBezTo>
                  <a:pt x="1440937" y="1680106"/>
                  <a:pt x="1446869" y="1680106"/>
                  <a:pt x="1446869" y="1680106"/>
                </a:cubicBezTo>
                <a:cubicBezTo>
                  <a:pt x="1452797" y="1671020"/>
                  <a:pt x="1458728" y="1666477"/>
                  <a:pt x="1470587" y="1666477"/>
                </a:cubicBezTo>
                <a:cubicBezTo>
                  <a:pt x="1470587" y="1661934"/>
                  <a:pt x="1470587" y="1657390"/>
                  <a:pt x="1464658" y="1657390"/>
                </a:cubicBezTo>
                <a:cubicBezTo>
                  <a:pt x="1464658" y="1652846"/>
                  <a:pt x="1458728" y="1648304"/>
                  <a:pt x="1470587" y="1648304"/>
                </a:cubicBezTo>
                <a:cubicBezTo>
                  <a:pt x="1476517" y="1643760"/>
                  <a:pt x="1476517" y="1648304"/>
                  <a:pt x="1482448" y="1652846"/>
                </a:cubicBezTo>
                <a:cubicBezTo>
                  <a:pt x="1482448" y="1657390"/>
                  <a:pt x="1488376" y="1661934"/>
                  <a:pt x="1494306" y="1666477"/>
                </a:cubicBezTo>
                <a:cubicBezTo>
                  <a:pt x="1500236" y="1666477"/>
                  <a:pt x="1506165" y="1671020"/>
                  <a:pt x="1512097" y="1671020"/>
                </a:cubicBezTo>
                <a:cubicBezTo>
                  <a:pt x="1512097" y="1675563"/>
                  <a:pt x="1512097" y="1675563"/>
                  <a:pt x="1512097" y="1675563"/>
                </a:cubicBezTo>
                <a:cubicBezTo>
                  <a:pt x="1518025" y="1675563"/>
                  <a:pt x="1518025" y="1675563"/>
                  <a:pt x="1523956" y="1671020"/>
                </a:cubicBezTo>
                <a:cubicBezTo>
                  <a:pt x="1523956" y="1671020"/>
                  <a:pt x="1529887" y="1671020"/>
                  <a:pt x="1529887" y="1671020"/>
                </a:cubicBezTo>
                <a:cubicBezTo>
                  <a:pt x="1541745" y="1671020"/>
                  <a:pt x="1547675" y="1661934"/>
                  <a:pt x="1541745" y="1652846"/>
                </a:cubicBezTo>
                <a:cubicBezTo>
                  <a:pt x="1541745" y="1648304"/>
                  <a:pt x="1541745" y="1648304"/>
                  <a:pt x="1541745" y="1643760"/>
                </a:cubicBezTo>
                <a:cubicBezTo>
                  <a:pt x="1541745" y="1639217"/>
                  <a:pt x="1535816" y="1634674"/>
                  <a:pt x="1535816" y="1630131"/>
                </a:cubicBezTo>
                <a:cubicBezTo>
                  <a:pt x="1535816" y="1625587"/>
                  <a:pt x="1529887" y="1625587"/>
                  <a:pt x="1529887" y="1625587"/>
                </a:cubicBezTo>
                <a:cubicBezTo>
                  <a:pt x="1529887" y="1625587"/>
                  <a:pt x="1529887" y="1625587"/>
                  <a:pt x="1529887" y="1621044"/>
                </a:cubicBezTo>
                <a:cubicBezTo>
                  <a:pt x="1529887" y="1621044"/>
                  <a:pt x="1535816" y="1621044"/>
                  <a:pt x="1535816" y="1621044"/>
                </a:cubicBezTo>
                <a:cubicBezTo>
                  <a:pt x="1535816" y="1621044"/>
                  <a:pt x="1535816" y="1616501"/>
                  <a:pt x="1535816" y="1616501"/>
                </a:cubicBezTo>
                <a:cubicBezTo>
                  <a:pt x="1529887" y="1616501"/>
                  <a:pt x="1523956" y="1616501"/>
                  <a:pt x="1518025" y="1616501"/>
                </a:cubicBezTo>
                <a:cubicBezTo>
                  <a:pt x="1506165" y="1616501"/>
                  <a:pt x="1488376" y="1616501"/>
                  <a:pt x="1470587" y="1616501"/>
                </a:cubicBezTo>
                <a:cubicBezTo>
                  <a:pt x="1482448" y="1616501"/>
                  <a:pt x="1476517" y="1630131"/>
                  <a:pt x="1452797" y="1630131"/>
                </a:cubicBezTo>
                <a:cubicBezTo>
                  <a:pt x="1440937" y="1630131"/>
                  <a:pt x="1435009" y="1634674"/>
                  <a:pt x="1411290" y="1630131"/>
                </a:cubicBezTo>
                <a:cubicBezTo>
                  <a:pt x="1411290" y="1630131"/>
                  <a:pt x="1411290" y="1630131"/>
                  <a:pt x="1417218" y="1630131"/>
                </a:cubicBezTo>
                <a:cubicBezTo>
                  <a:pt x="1411290" y="1625587"/>
                  <a:pt x="1411290" y="1625587"/>
                  <a:pt x="1411290" y="1625587"/>
                </a:cubicBezTo>
                <a:cubicBezTo>
                  <a:pt x="1411290" y="1625587"/>
                  <a:pt x="1411290" y="1621044"/>
                  <a:pt x="1411290" y="1621044"/>
                </a:cubicBezTo>
                <a:cubicBezTo>
                  <a:pt x="1435009" y="1616501"/>
                  <a:pt x="1452797" y="1616501"/>
                  <a:pt x="1464658" y="1616501"/>
                </a:cubicBezTo>
                <a:cubicBezTo>
                  <a:pt x="1464658" y="1616501"/>
                  <a:pt x="1464658" y="1616501"/>
                  <a:pt x="1458728" y="1616501"/>
                </a:cubicBezTo>
                <a:cubicBezTo>
                  <a:pt x="1458728" y="1616501"/>
                  <a:pt x="1458728" y="1611958"/>
                  <a:pt x="1458728" y="1611958"/>
                </a:cubicBezTo>
                <a:cubicBezTo>
                  <a:pt x="1446869" y="1616501"/>
                  <a:pt x="1446869" y="1611958"/>
                  <a:pt x="1446869" y="1607415"/>
                </a:cubicBezTo>
                <a:cubicBezTo>
                  <a:pt x="1446869" y="1602871"/>
                  <a:pt x="1440937" y="1602871"/>
                  <a:pt x="1435009" y="1598328"/>
                </a:cubicBezTo>
                <a:cubicBezTo>
                  <a:pt x="1446869" y="1593784"/>
                  <a:pt x="1458728" y="1589242"/>
                  <a:pt x="1458728" y="1589242"/>
                </a:cubicBezTo>
                <a:cubicBezTo>
                  <a:pt x="1458728" y="1584698"/>
                  <a:pt x="1458728" y="1580155"/>
                  <a:pt x="1458728" y="1575612"/>
                </a:cubicBezTo>
                <a:cubicBezTo>
                  <a:pt x="1458728" y="1580155"/>
                  <a:pt x="1435009" y="1580155"/>
                  <a:pt x="1435009" y="1571069"/>
                </a:cubicBezTo>
                <a:cubicBezTo>
                  <a:pt x="1435009" y="1561982"/>
                  <a:pt x="1452797" y="1561982"/>
                  <a:pt x="1458728" y="1566525"/>
                </a:cubicBezTo>
                <a:cubicBezTo>
                  <a:pt x="1464658" y="1566525"/>
                  <a:pt x="1482448" y="1561982"/>
                  <a:pt x="1482448" y="1571069"/>
                </a:cubicBezTo>
                <a:cubicBezTo>
                  <a:pt x="1482448" y="1571069"/>
                  <a:pt x="1482448" y="1571069"/>
                  <a:pt x="1482448" y="1575612"/>
                </a:cubicBezTo>
                <a:cubicBezTo>
                  <a:pt x="1506165" y="1575612"/>
                  <a:pt x="1547675" y="1566525"/>
                  <a:pt x="1577324" y="1575612"/>
                </a:cubicBezTo>
                <a:cubicBezTo>
                  <a:pt x="1583255" y="1571069"/>
                  <a:pt x="1589183" y="1566525"/>
                  <a:pt x="1589183" y="1566525"/>
                </a:cubicBezTo>
                <a:cubicBezTo>
                  <a:pt x="1589183" y="1566525"/>
                  <a:pt x="1589183" y="1566525"/>
                  <a:pt x="1571393" y="1561982"/>
                </a:cubicBezTo>
                <a:cubicBezTo>
                  <a:pt x="1559534" y="1561982"/>
                  <a:pt x="1547675" y="1561982"/>
                  <a:pt x="1535816" y="1552895"/>
                </a:cubicBezTo>
                <a:cubicBezTo>
                  <a:pt x="1512097" y="1557439"/>
                  <a:pt x="1482448" y="1548353"/>
                  <a:pt x="1458728" y="1543809"/>
                </a:cubicBezTo>
                <a:cubicBezTo>
                  <a:pt x="1435009" y="1543809"/>
                  <a:pt x="1417218" y="1534722"/>
                  <a:pt x="1405360" y="1530179"/>
                </a:cubicBezTo>
                <a:cubicBezTo>
                  <a:pt x="1393500" y="1530179"/>
                  <a:pt x="1399431" y="1525636"/>
                  <a:pt x="1399431" y="1521093"/>
                </a:cubicBezTo>
                <a:cubicBezTo>
                  <a:pt x="1429081" y="1516550"/>
                  <a:pt x="1470587" y="1530179"/>
                  <a:pt x="1500236" y="1525636"/>
                </a:cubicBezTo>
                <a:cubicBezTo>
                  <a:pt x="1512097" y="1521093"/>
                  <a:pt x="1518025" y="1521093"/>
                  <a:pt x="1523956" y="1521093"/>
                </a:cubicBezTo>
                <a:cubicBezTo>
                  <a:pt x="1523956" y="1521093"/>
                  <a:pt x="1523956" y="1521093"/>
                  <a:pt x="1529887" y="1516550"/>
                </a:cubicBezTo>
                <a:cubicBezTo>
                  <a:pt x="1535816" y="1516550"/>
                  <a:pt x="1535816" y="1521093"/>
                  <a:pt x="1535816" y="1525636"/>
                </a:cubicBezTo>
                <a:cubicBezTo>
                  <a:pt x="1559534" y="1530179"/>
                  <a:pt x="1595112" y="1525636"/>
                  <a:pt x="1618835" y="1525636"/>
                </a:cubicBezTo>
                <a:cubicBezTo>
                  <a:pt x="1618835" y="1525636"/>
                  <a:pt x="1612902" y="1521093"/>
                  <a:pt x="1612902" y="1521093"/>
                </a:cubicBezTo>
                <a:cubicBezTo>
                  <a:pt x="1618835" y="1516550"/>
                  <a:pt x="1630692" y="1512007"/>
                  <a:pt x="1630692" y="1512007"/>
                </a:cubicBezTo>
                <a:cubicBezTo>
                  <a:pt x="1630692" y="1512007"/>
                  <a:pt x="1630692" y="1512007"/>
                  <a:pt x="1612902" y="1507463"/>
                </a:cubicBezTo>
                <a:cubicBezTo>
                  <a:pt x="1612902" y="1507463"/>
                  <a:pt x="1612902" y="1507463"/>
                  <a:pt x="1601043" y="1507463"/>
                </a:cubicBezTo>
                <a:cubicBezTo>
                  <a:pt x="1601043" y="1507463"/>
                  <a:pt x="1595112" y="1507463"/>
                  <a:pt x="1589183" y="1507463"/>
                </a:cubicBezTo>
                <a:cubicBezTo>
                  <a:pt x="1571393" y="1507463"/>
                  <a:pt x="1547675" y="1507463"/>
                  <a:pt x="1535816" y="1512007"/>
                </a:cubicBezTo>
                <a:cubicBezTo>
                  <a:pt x="1523956" y="1512007"/>
                  <a:pt x="1512097" y="1516550"/>
                  <a:pt x="1506165" y="1512007"/>
                </a:cubicBezTo>
                <a:cubicBezTo>
                  <a:pt x="1482448" y="1502919"/>
                  <a:pt x="1464658" y="1507463"/>
                  <a:pt x="1446869" y="1493833"/>
                </a:cubicBezTo>
                <a:cubicBezTo>
                  <a:pt x="1435009" y="1493833"/>
                  <a:pt x="1423150" y="1498377"/>
                  <a:pt x="1417218" y="1480204"/>
                </a:cubicBezTo>
                <a:cubicBezTo>
                  <a:pt x="1429081" y="1480204"/>
                  <a:pt x="1435009" y="1480204"/>
                  <a:pt x="1446869" y="1480204"/>
                </a:cubicBezTo>
                <a:cubicBezTo>
                  <a:pt x="1446869" y="1480204"/>
                  <a:pt x="1446869" y="1480204"/>
                  <a:pt x="1452797" y="1480204"/>
                </a:cubicBezTo>
                <a:cubicBezTo>
                  <a:pt x="1452797" y="1480204"/>
                  <a:pt x="1452797" y="1480204"/>
                  <a:pt x="1464658" y="1475660"/>
                </a:cubicBezTo>
                <a:cubicBezTo>
                  <a:pt x="1470587" y="1475660"/>
                  <a:pt x="1476517" y="1480204"/>
                  <a:pt x="1482448" y="1480204"/>
                </a:cubicBezTo>
                <a:cubicBezTo>
                  <a:pt x="1488376" y="1480204"/>
                  <a:pt x="1488376" y="1484747"/>
                  <a:pt x="1488376" y="1489291"/>
                </a:cubicBezTo>
                <a:cubicBezTo>
                  <a:pt x="1559534" y="1489291"/>
                  <a:pt x="1618835" y="1493833"/>
                  <a:pt x="1684061" y="1493833"/>
                </a:cubicBezTo>
                <a:cubicBezTo>
                  <a:pt x="1689990" y="1493833"/>
                  <a:pt x="1695919" y="1493833"/>
                  <a:pt x="1701849" y="1493833"/>
                </a:cubicBezTo>
                <a:cubicBezTo>
                  <a:pt x="1719639" y="1498376"/>
                  <a:pt x="1737429" y="1499513"/>
                  <a:pt x="1755218" y="1499513"/>
                </a:cubicBezTo>
                <a:lnTo>
                  <a:pt x="1765909" y="1499285"/>
                </a:lnTo>
                <a:lnTo>
                  <a:pt x="1774937" y="1497901"/>
                </a:lnTo>
                <a:cubicBezTo>
                  <a:pt x="1774937" y="1496765"/>
                  <a:pt x="1771973" y="1495630"/>
                  <a:pt x="1771973" y="1495630"/>
                </a:cubicBezTo>
                <a:cubicBezTo>
                  <a:pt x="1783832" y="1481999"/>
                  <a:pt x="1801620" y="1468370"/>
                  <a:pt x="1783832" y="1445654"/>
                </a:cubicBezTo>
                <a:cubicBezTo>
                  <a:pt x="1777903" y="1441111"/>
                  <a:pt x="1777903" y="1432024"/>
                  <a:pt x="1783832" y="1427480"/>
                </a:cubicBezTo>
                <a:cubicBezTo>
                  <a:pt x="1789761" y="1422937"/>
                  <a:pt x="1795692" y="1422937"/>
                  <a:pt x="1807552" y="1422937"/>
                </a:cubicBezTo>
                <a:cubicBezTo>
                  <a:pt x="1813482" y="1422937"/>
                  <a:pt x="1825341" y="1418394"/>
                  <a:pt x="1825341" y="1413851"/>
                </a:cubicBezTo>
                <a:cubicBezTo>
                  <a:pt x="1825341" y="1413851"/>
                  <a:pt x="1825341" y="1409308"/>
                  <a:pt x="1831270" y="1409308"/>
                </a:cubicBezTo>
                <a:cubicBezTo>
                  <a:pt x="1837200" y="1400221"/>
                  <a:pt x="1849060" y="1395678"/>
                  <a:pt x="1854988" y="1391135"/>
                </a:cubicBezTo>
                <a:cubicBezTo>
                  <a:pt x="1854988" y="1386592"/>
                  <a:pt x="1854988" y="1382048"/>
                  <a:pt x="1854988" y="1377505"/>
                </a:cubicBezTo>
                <a:cubicBezTo>
                  <a:pt x="1854988" y="1382048"/>
                  <a:pt x="1854988" y="1386592"/>
                  <a:pt x="1860920" y="1391135"/>
                </a:cubicBezTo>
                <a:cubicBezTo>
                  <a:pt x="1866850" y="1391135"/>
                  <a:pt x="1872779" y="1395678"/>
                  <a:pt x="1872779" y="1404765"/>
                </a:cubicBezTo>
                <a:cubicBezTo>
                  <a:pt x="1878709" y="1404765"/>
                  <a:pt x="1878709" y="1404765"/>
                  <a:pt x="1878709" y="1400221"/>
                </a:cubicBezTo>
                <a:cubicBezTo>
                  <a:pt x="1884638" y="1400221"/>
                  <a:pt x="1890568" y="1400221"/>
                  <a:pt x="1890568" y="1400221"/>
                </a:cubicBezTo>
                <a:cubicBezTo>
                  <a:pt x="1890568" y="1391135"/>
                  <a:pt x="1896499" y="1386592"/>
                  <a:pt x="1926148" y="1386592"/>
                </a:cubicBezTo>
                <a:cubicBezTo>
                  <a:pt x="1926148" y="1386592"/>
                  <a:pt x="1926148" y="1382048"/>
                  <a:pt x="1926148" y="1382048"/>
                </a:cubicBezTo>
                <a:cubicBezTo>
                  <a:pt x="1926148" y="1382048"/>
                  <a:pt x="1926148" y="1382048"/>
                  <a:pt x="1926148" y="1377505"/>
                </a:cubicBezTo>
                <a:cubicBezTo>
                  <a:pt x="1926148" y="1372961"/>
                  <a:pt x="1938005" y="1372961"/>
                  <a:pt x="1938005" y="1372961"/>
                </a:cubicBezTo>
                <a:cubicBezTo>
                  <a:pt x="1938005" y="1372961"/>
                  <a:pt x="1938005" y="1372961"/>
                  <a:pt x="1943938" y="1377505"/>
                </a:cubicBezTo>
                <a:cubicBezTo>
                  <a:pt x="1943938" y="1372961"/>
                  <a:pt x="1949866" y="1372961"/>
                  <a:pt x="1949866" y="1368418"/>
                </a:cubicBezTo>
                <a:cubicBezTo>
                  <a:pt x="1949866" y="1368418"/>
                  <a:pt x="1949866" y="1368418"/>
                  <a:pt x="1949866" y="1363875"/>
                </a:cubicBezTo>
                <a:cubicBezTo>
                  <a:pt x="1949866" y="1368418"/>
                  <a:pt x="1955795" y="1368418"/>
                  <a:pt x="1955795" y="1368418"/>
                </a:cubicBezTo>
                <a:cubicBezTo>
                  <a:pt x="1955795" y="1372961"/>
                  <a:pt x="1949866" y="1382048"/>
                  <a:pt x="1949866" y="1382048"/>
                </a:cubicBezTo>
                <a:cubicBezTo>
                  <a:pt x="1955795" y="1386592"/>
                  <a:pt x="1961726" y="1391135"/>
                  <a:pt x="1967655" y="1395678"/>
                </a:cubicBezTo>
                <a:cubicBezTo>
                  <a:pt x="1967655" y="1395678"/>
                  <a:pt x="1967655" y="1395678"/>
                  <a:pt x="1973585" y="1391135"/>
                </a:cubicBezTo>
                <a:cubicBezTo>
                  <a:pt x="1973585" y="1391135"/>
                  <a:pt x="1973585" y="1391135"/>
                  <a:pt x="1985444" y="1386592"/>
                </a:cubicBezTo>
                <a:cubicBezTo>
                  <a:pt x="1985444" y="1386592"/>
                  <a:pt x="1985444" y="1391135"/>
                  <a:pt x="1985444" y="1391135"/>
                </a:cubicBezTo>
                <a:cubicBezTo>
                  <a:pt x="1985444" y="1386592"/>
                  <a:pt x="1991374" y="1382048"/>
                  <a:pt x="1985444" y="1377505"/>
                </a:cubicBezTo>
                <a:cubicBezTo>
                  <a:pt x="1985444" y="1377505"/>
                  <a:pt x="1985444" y="1372961"/>
                  <a:pt x="1985444" y="1368418"/>
                </a:cubicBezTo>
                <a:cubicBezTo>
                  <a:pt x="1979516" y="1354789"/>
                  <a:pt x="1967655" y="1345703"/>
                  <a:pt x="1943938" y="1345703"/>
                </a:cubicBezTo>
                <a:cubicBezTo>
                  <a:pt x="1932079" y="1345703"/>
                  <a:pt x="1926148" y="1341159"/>
                  <a:pt x="1920215" y="1332072"/>
                </a:cubicBezTo>
                <a:cubicBezTo>
                  <a:pt x="1920215" y="1327530"/>
                  <a:pt x="1932079" y="1322986"/>
                  <a:pt x="1938005" y="1322986"/>
                </a:cubicBezTo>
                <a:cubicBezTo>
                  <a:pt x="1938005" y="1318443"/>
                  <a:pt x="1943938" y="1313900"/>
                  <a:pt x="1949866" y="1313900"/>
                </a:cubicBezTo>
                <a:cubicBezTo>
                  <a:pt x="1938005" y="1313900"/>
                  <a:pt x="1932079" y="1313900"/>
                  <a:pt x="1926148" y="1313900"/>
                </a:cubicBezTo>
                <a:cubicBezTo>
                  <a:pt x="1884638" y="1313900"/>
                  <a:pt x="1860920" y="1332072"/>
                  <a:pt x="1825341" y="1327530"/>
                </a:cubicBezTo>
                <a:cubicBezTo>
                  <a:pt x="1801620" y="1336616"/>
                  <a:pt x="1777903" y="1336616"/>
                  <a:pt x="1754182" y="1341159"/>
                </a:cubicBezTo>
                <a:cubicBezTo>
                  <a:pt x="1748254" y="1327530"/>
                  <a:pt x="1760114" y="1327530"/>
                  <a:pt x="1771973" y="1322986"/>
                </a:cubicBezTo>
                <a:cubicBezTo>
                  <a:pt x="1771973" y="1322986"/>
                  <a:pt x="1771973" y="1322986"/>
                  <a:pt x="1766043" y="1318443"/>
                </a:cubicBezTo>
                <a:cubicBezTo>
                  <a:pt x="1766043" y="1318443"/>
                  <a:pt x="1766043" y="1318443"/>
                  <a:pt x="1771973" y="1318443"/>
                </a:cubicBezTo>
                <a:cubicBezTo>
                  <a:pt x="1783832" y="1318443"/>
                  <a:pt x="1795692" y="1313900"/>
                  <a:pt x="1801620" y="1318443"/>
                </a:cubicBezTo>
                <a:cubicBezTo>
                  <a:pt x="1843129" y="1313900"/>
                  <a:pt x="1872779" y="1300270"/>
                  <a:pt x="1914286" y="1304813"/>
                </a:cubicBezTo>
                <a:cubicBezTo>
                  <a:pt x="1914286" y="1304813"/>
                  <a:pt x="1920215" y="1304813"/>
                  <a:pt x="1926148" y="1300270"/>
                </a:cubicBezTo>
                <a:cubicBezTo>
                  <a:pt x="1914286" y="1300270"/>
                  <a:pt x="1902427" y="1295727"/>
                  <a:pt x="1890568" y="1286641"/>
                </a:cubicBezTo>
                <a:cubicBezTo>
                  <a:pt x="1860920" y="1263924"/>
                  <a:pt x="1854988" y="1304813"/>
                  <a:pt x="1825341" y="1309356"/>
                </a:cubicBezTo>
                <a:cubicBezTo>
                  <a:pt x="1825341" y="1300270"/>
                  <a:pt x="1819410" y="1282097"/>
                  <a:pt x="1825341" y="1277554"/>
                </a:cubicBezTo>
                <a:cubicBezTo>
                  <a:pt x="1831270" y="1273010"/>
                  <a:pt x="1831270" y="1277554"/>
                  <a:pt x="1837200" y="1259381"/>
                </a:cubicBezTo>
                <a:cubicBezTo>
                  <a:pt x="1837200" y="1259381"/>
                  <a:pt x="1837200" y="1259381"/>
                  <a:pt x="1843129" y="1259381"/>
                </a:cubicBezTo>
                <a:cubicBezTo>
                  <a:pt x="1866850" y="1223034"/>
                  <a:pt x="1866850" y="1191232"/>
                  <a:pt x="1843129" y="1150343"/>
                </a:cubicBezTo>
                <a:cubicBezTo>
                  <a:pt x="1837200" y="1136714"/>
                  <a:pt x="1854988" y="1136714"/>
                  <a:pt x="1866850" y="1132170"/>
                </a:cubicBezTo>
                <a:cubicBezTo>
                  <a:pt x="1884638" y="1127627"/>
                  <a:pt x="1926148" y="1132170"/>
                  <a:pt x="1926148" y="1113997"/>
                </a:cubicBezTo>
                <a:cubicBezTo>
                  <a:pt x="1926148" y="1113997"/>
                  <a:pt x="1932079" y="1113997"/>
                  <a:pt x="1932079" y="1109454"/>
                </a:cubicBezTo>
                <a:cubicBezTo>
                  <a:pt x="1932079" y="1095824"/>
                  <a:pt x="1926148" y="1086738"/>
                  <a:pt x="1932079" y="1073107"/>
                </a:cubicBezTo>
                <a:cubicBezTo>
                  <a:pt x="1932079" y="1068565"/>
                  <a:pt x="1932079" y="1064021"/>
                  <a:pt x="1938005" y="1054935"/>
                </a:cubicBezTo>
                <a:cubicBezTo>
                  <a:pt x="1949866" y="1023132"/>
                  <a:pt x="1938005" y="995873"/>
                  <a:pt x="1926148" y="959527"/>
                </a:cubicBezTo>
                <a:cubicBezTo>
                  <a:pt x="1955795" y="991330"/>
                  <a:pt x="1985444" y="991330"/>
                  <a:pt x="2015093" y="968614"/>
                </a:cubicBezTo>
                <a:cubicBezTo>
                  <a:pt x="2015093" y="986786"/>
                  <a:pt x="2015093" y="1000416"/>
                  <a:pt x="1991374" y="1009503"/>
                </a:cubicBezTo>
                <a:cubicBezTo>
                  <a:pt x="1955795" y="1023132"/>
                  <a:pt x="1985444" y="1059479"/>
                  <a:pt x="1961726" y="1082194"/>
                </a:cubicBezTo>
                <a:cubicBezTo>
                  <a:pt x="1955795" y="1091281"/>
                  <a:pt x="1955795" y="1104910"/>
                  <a:pt x="1938005" y="1118541"/>
                </a:cubicBezTo>
                <a:cubicBezTo>
                  <a:pt x="1949866" y="1118541"/>
                  <a:pt x="1955795" y="1123083"/>
                  <a:pt x="1955795" y="1127627"/>
                </a:cubicBezTo>
                <a:cubicBezTo>
                  <a:pt x="1955795" y="1132170"/>
                  <a:pt x="1961726" y="1132170"/>
                  <a:pt x="1961726" y="1136714"/>
                </a:cubicBezTo>
                <a:cubicBezTo>
                  <a:pt x="1961726" y="1168517"/>
                  <a:pt x="1961726" y="1168517"/>
                  <a:pt x="1997304" y="1177603"/>
                </a:cubicBezTo>
                <a:cubicBezTo>
                  <a:pt x="1949866" y="1177603"/>
                  <a:pt x="1943938" y="1218491"/>
                  <a:pt x="1908358" y="1223034"/>
                </a:cubicBezTo>
                <a:cubicBezTo>
                  <a:pt x="1890568" y="1223034"/>
                  <a:pt x="1902427" y="1236665"/>
                  <a:pt x="1908358" y="1236665"/>
                </a:cubicBezTo>
                <a:cubicBezTo>
                  <a:pt x="1914286" y="1241208"/>
                  <a:pt x="1926148" y="1241208"/>
                  <a:pt x="1926148" y="1241208"/>
                </a:cubicBezTo>
                <a:cubicBezTo>
                  <a:pt x="1926148" y="1241208"/>
                  <a:pt x="1926148" y="1241208"/>
                  <a:pt x="1926148" y="1236665"/>
                </a:cubicBezTo>
                <a:cubicBezTo>
                  <a:pt x="1926148" y="1236665"/>
                  <a:pt x="1926148" y="1236665"/>
                  <a:pt x="1926148" y="1232121"/>
                </a:cubicBezTo>
                <a:cubicBezTo>
                  <a:pt x="1926148" y="1232121"/>
                  <a:pt x="1926148" y="1227578"/>
                  <a:pt x="1926148" y="1227578"/>
                </a:cubicBezTo>
                <a:cubicBezTo>
                  <a:pt x="1926148" y="1227578"/>
                  <a:pt x="1926148" y="1232121"/>
                  <a:pt x="1949866" y="1232121"/>
                </a:cubicBezTo>
                <a:cubicBezTo>
                  <a:pt x="1949866" y="1236665"/>
                  <a:pt x="1949866" y="1241208"/>
                  <a:pt x="1949866" y="1241208"/>
                </a:cubicBezTo>
                <a:cubicBezTo>
                  <a:pt x="1949866" y="1241208"/>
                  <a:pt x="1949866" y="1241208"/>
                  <a:pt x="1973585" y="1241208"/>
                </a:cubicBezTo>
                <a:cubicBezTo>
                  <a:pt x="1973585" y="1241208"/>
                  <a:pt x="1973585" y="1241208"/>
                  <a:pt x="1973585" y="1236665"/>
                </a:cubicBezTo>
                <a:cubicBezTo>
                  <a:pt x="1979516" y="1236665"/>
                  <a:pt x="1985444" y="1232121"/>
                  <a:pt x="1991374" y="1232121"/>
                </a:cubicBezTo>
                <a:cubicBezTo>
                  <a:pt x="1997304" y="1245751"/>
                  <a:pt x="1985444" y="1245751"/>
                  <a:pt x="1979516" y="1254838"/>
                </a:cubicBezTo>
                <a:cubicBezTo>
                  <a:pt x="1985444" y="1259381"/>
                  <a:pt x="1991374" y="1259381"/>
                  <a:pt x="1997304" y="1263924"/>
                </a:cubicBezTo>
                <a:cubicBezTo>
                  <a:pt x="2009163" y="1263924"/>
                  <a:pt x="2026954" y="1259381"/>
                  <a:pt x="2044743" y="1268468"/>
                </a:cubicBezTo>
                <a:cubicBezTo>
                  <a:pt x="2044743" y="1263924"/>
                  <a:pt x="2050673" y="1263924"/>
                  <a:pt x="2050673" y="1259381"/>
                </a:cubicBezTo>
                <a:cubicBezTo>
                  <a:pt x="2056601" y="1259381"/>
                  <a:pt x="2062532" y="1259381"/>
                  <a:pt x="2062532" y="1254838"/>
                </a:cubicBezTo>
                <a:cubicBezTo>
                  <a:pt x="2068461" y="1254838"/>
                  <a:pt x="2068461" y="1250294"/>
                  <a:pt x="2068461" y="1245751"/>
                </a:cubicBezTo>
                <a:cubicBezTo>
                  <a:pt x="2068461" y="1245751"/>
                  <a:pt x="2068461" y="1241208"/>
                  <a:pt x="2074392" y="1241208"/>
                </a:cubicBezTo>
                <a:cubicBezTo>
                  <a:pt x="2068461" y="1241208"/>
                  <a:pt x="2062532" y="1236665"/>
                  <a:pt x="2062532" y="1236665"/>
                </a:cubicBezTo>
                <a:cubicBezTo>
                  <a:pt x="2050673" y="1241208"/>
                  <a:pt x="2044743" y="1241208"/>
                  <a:pt x="2032884" y="1245751"/>
                </a:cubicBezTo>
                <a:cubicBezTo>
                  <a:pt x="2026954" y="1254838"/>
                  <a:pt x="2015093" y="1250294"/>
                  <a:pt x="2009163" y="1245751"/>
                </a:cubicBezTo>
                <a:cubicBezTo>
                  <a:pt x="2003235" y="1236665"/>
                  <a:pt x="2015093" y="1236665"/>
                  <a:pt x="2021024" y="1232121"/>
                </a:cubicBezTo>
                <a:cubicBezTo>
                  <a:pt x="2021024" y="1232121"/>
                  <a:pt x="2026954" y="1223034"/>
                  <a:pt x="2026954" y="1223034"/>
                </a:cubicBezTo>
                <a:cubicBezTo>
                  <a:pt x="2015093" y="1223034"/>
                  <a:pt x="2015093" y="1223034"/>
                  <a:pt x="2015093" y="1223034"/>
                </a:cubicBezTo>
                <a:cubicBezTo>
                  <a:pt x="2021024" y="1213948"/>
                  <a:pt x="2026954" y="1213948"/>
                  <a:pt x="2032884" y="1204862"/>
                </a:cubicBezTo>
                <a:cubicBezTo>
                  <a:pt x="2038813" y="1213948"/>
                  <a:pt x="2044743" y="1223034"/>
                  <a:pt x="2038813" y="1227578"/>
                </a:cubicBezTo>
                <a:cubicBezTo>
                  <a:pt x="2044743" y="1232121"/>
                  <a:pt x="2050673" y="1227578"/>
                  <a:pt x="2050673" y="1227578"/>
                </a:cubicBezTo>
                <a:cubicBezTo>
                  <a:pt x="2056601" y="1227578"/>
                  <a:pt x="2068461" y="1227578"/>
                  <a:pt x="2068461" y="1227578"/>
                </a:cubicBezTo>
                <a:cubicBezTo>
                  <a:pt x="2068461" y="1227578"/>
                  <a:pt x="2068461" y="1227578"/>
                  <a:pt x="2068461" y="1232121"/>
                </a:cubicBezTo>
                <a:cubicBezTo>
                  <a:pt x="2068461" y="1232121"/>
                  <a:pt x="2080323" y="1232121"/>
                  <a:pt x="2080323" y="1236665"/>
                </a:cubicBezTo>
                <a:cubicBezTo>
                  <a:pt x="2086252" y="1232121"/>
                  <a:pt x="2086252" y="1227578"/>
                  <a:pt x="2086252" y="1223034"/>
                </a:cubicBezTo>
                <a:cubicBezTo>
                  <a:pt x="2092180" y="1209405"/>
                  <a:pt x="2098111" y="1200319"/>
                  <a:pt x="2109970" y="1191232"/>
                </a:cubicBezTo>
                <a:cubicBezTo>
                  <a:pt x="2104041" y="1191232"/>
                  <a:pt x="2104041" y="1191232"/>
                  <a:pt x="2104041" y="1186689"/>
                </a:cubicBezTo>
                <a:cubicBezTo>
                  <a:pt x="2086252" y="1168517"/>
                  <a:pt x="2068461" y="1150343"/>
                  <a:pt x="2032884" y="1177603"/>
                </a:cubicBezTo>
                <a:cubicBezTo>
                  <a:pt x="2044743" y="1163973"/>
                  <a:pt x="2038813" y="1145800"/>
                  <a:pt x="2044743" y="1132170"/>
                </a:cubicBezTo>
                <a:cubicBezTo>
                  <a:pt x="2044743" y="1113997"/>
                  <a:pt x="2056601" y="1113997"/>
                  <a:pt x="2068461" y="1109454"/>
                </a:cubicBezTo>
                <a:cubicBezTo>
                  <a:pt x="2068461" y="1109454"/>
                  <a:pt x="2074392" y="1104910"/>
                  <a:pt x="2074392" y="1100368"/>
                </a:cubicBezTo>
                <a:cubicBezTo>
                  <a:pt x="2080323" y="1100368"/>
                  <a:pt x="2092180" y="1095824"/>
                  <a:pt x="2092180" y="1095824"/>
                </a:cubicBezTo>
                <a:cubicBezTo>
                  <a:pt x="2092180" y="1091281"/>
                  <a:pt x="2086252" y="1091281"/>
                  <a:pt x="2086252" y="1091281"/>
                </a:cubicBezTo>
                <a:cubicBezTo>
                  <a:pt x="2092180" y="1082194"/>
                  <a:pt x="2068461" y="1077651"/>
                  <a:pt x="2086252" y="1068565"/>
                </a:cubicBezTo>
                <a:cubicBezTo>
                  <a:pt x="2104041" y="1064021"/>
                  <a:pt x="2115900" y="1059479"/>
                  <a:pt x="2127759" y="1073107"/>
                </a:cubicBezTo>
                <a:cubicBezTo>
                  <a:pt x="2139619" y="1082194"/>
                  <a:pt x="2145550" y="1100368"/>
                  <a:pt x="2169268" y="1082194"/>
                </a:cubicBezTo>
                <a:cubicBezTo>
                  <a:pt x="2169268" y="1086738"/>
                  <a:pt x="2175198" y="1095824"/>
                  <a:pt x="2175198" y="1095824"/>
                </a:cubicBezTo>
                <a:cubicBezTo>
                  <a:pt x="2157410" y="1104910"/>
                  <a:pt x="2151480" y="1109454"/>
                  <a:pt x="2151480" y="1118541"/>
                </a:cubicBezTo>
                <a:cubicBezTo>
                  <a:pt x="2151480" y="1118541"/>
                  <a:pt x="2157410" y="1113997"/>
                  <a:pt x="2157410" y="1113997"/>
                </a:cubicBezTo>
                <a:cubicBezTo>
                  <a:pt x="2157410" y="1113997"/>
                  <a:pt x="2157410" y="1113997"/>
                  <a:pt x="2163339" y="1113997"/>
                </a:cubicBezTo>
                <a:cubicBezTo>
                  <a:pt x="2163339" y="1113997"/>
                  <a:pt x="2163339" y="1113997"/>
                  <a:pt x="2163339" y="1123083"/>
                </a:cubicBezTo>
                <a:cubicBezTo>
                  <a:pt x="2163339" y="1127627"/>
                  <a:pt x="2181127" y="1118541"/>
                  <a:pt x="2192987" y="1123083"/>
                </a:cubicBezTo>
                <a:cubicBezTo>
                  <a:pt x="2187058" y="1132170"/>
                  <a:pt x="2175198" y="1127627"/>
                  <a:pt x="2163339" y="1127627"/>
                </a:cubicBezTo>
                <a:cubicBezTo>
                  <a:pt x="2169268" y="1132170"/>
                  <a:pt x="2181127" y="1136714"/>
                  <a:pt x="2181127" y="1141257"/>
                </a:cubicBezTo>
                <a:cubicBezTo>
                  <a:pt x="2187058" y="1145800"/>
                  <a:pt x="2187058" y="1145800"/>
                  <a:pt x="2187058" y="1150343"/>
                </a:cubicBezTo>
                <a:cubicBezTo>
                  <a:pt x="2192987" y="1150343"/>
                  <a:pt x="2192987" y="1150343"/>
                  <a:pt x="2192987" y="1150343"/>
                </a:cubicBezTo>
                <a:cubicBezTo>
                  <a:pt x="2216706" y="1145800"/>
                  <a:pt x="2234495" y="1127627"/>
                  <a:pt x="2252286" y="1136714"/>
                </a:cubicBezTo>
                <a:cubicBezTo>
                  <a:pt x="2270074" y="1136714"/>
                  <a:pt x="2281933" y="1141257"/>
                  <a:pt x="2299723" y="1141257"/>
                </a:cubicBezTo>
                <a:cubicBezTo>
                  <a:pt x="2323442" y="1113997"/>
                  <a:pt x="2299723" y="1109454"/>
                  <a:pt x="2276005" y="1113997"/>
                </a:cubicBezTo>
                <a:cubicBezTo>
                  <a:pt x="2222636" y="1113997"/>
                  <a:pt x="2270074" y="1064021"/>
                  <a:pt x="2228565" y="1064021"/>
                </a:cubicBezTo>
                <a:cubicBezTo>
                  <a:pt x="2240427" y="1050392"/>
                  <a:pt x="2252286" y="1059479"/>
                  <a:pt x="2264144" y="1054935"/>
                </a:cubicBezTo>
                <a:cubicBezTo>
                  <a:pt x="2281933" y="1054935"/>
                  <a:pt x="2311583" y="1059479"/>
                  <a:pt x="2311583" y="1073107"/>
                </a:cubicBezTo>
                <a:cubicBezTo>
                  <a:pt x="2317512" y="1077651"/>
                  <a:pt x="2317512" y="1082194"/>
                  <a:pt x="2323442" y="1086738"/>
                </a:cubicBezTo>
                <a:cubicBezTo>
                  <a:pt x="2323442" y="1086738"/>
                  <a:pt x="2329371" y="1077651"/>
                  <a:pt x="2329371" y="1095824"/>
                </a:cubicBezTo>
                <a:cubicBezTo>
                  <a:pt x="2335301" y="1095824"/>
                  <a:pt x="2347161" y="1100368"/>
                  <a:pt x="2359022" y="1100368"/>
                </a:cubicBezTo>
                <a:cubicBezTo>
                  <a:pt x="2376812" y="1100368"/>
                  <a:pt x="2394599" y="1095824"/>
                  <a:pt x="2406461" y="1077651"/>
                </a:cubicBezTo>
                <a:cubicBezTo>
                  <a:pt x="2412389" y="1073107"/>
                  <a:pt x="2418318" y="1068565"/>
                  <a:pt x="2406461" y="1059479"/>
                </a:cubicBezTo>
                <a:cubicBezTo>
                  <a:pt x="2370881" y="1050392"/>
                  <a:pt x="2370881" y="1050392"/>
                  <a:pt x="2382740" y="1014045"/>
                </a:cubicBezTo>
                <a:cubicBezTo>
                  <a:pt x="2382740" y="1045848"/>
                  <a:pt x="2436108" y="1041305"/>
                  <a:pt x="2436108" y="1073107"/>
                </a:cubicBezTo>
                <a:cubicBezTo>
                  <a:pt x="2442037" y="1073107"/>
                  <a:pt x="2453898" y="1082194"/>
                  <a:pt x="2453898" y="1077651"/>
                </a:cubicBezTo>
                <a:cubicBezTo>
                  <a:pt x="2447968" y="1073107"/>
                  <a:pt x="2453898" y="1068565"/>
                  <a:pt x="2453898" y="1064021"/>
                </a:cubicBezTo>
                <a:cubicBezTo>
                  <a:pt x="2453898" y="1064021"/>
                  <a:pt x="2447968" y="1064021"/>
                  <a:pt x="2447968" y="1064021"/>
                </a:cubicBezTo>
                <a:cubicBezTo>
                  <a:pt x="2447968" y="1059479"/>
                  <a:pt x="2453898" y="1059479"/>
                  <a:pt x="2453898" y="1059479"/>
                </a:cubicBezTo>
                <a:cubicBezTo>
                  <a:pt x="2459829" y="1050392"/>
                  <a:pt x="2465757" y="1041305"/>
                  <a:pt x="2459829" y="1036762"/>
                </a:cubicBezTo>
                <a:cubicBezTo>
                  <a:pt x="2418318" y="1027676"/>
                  <a:pt x="2453898" y="1000416"/>
                  <a:pt x="2430177" y="986786"/>
                </a:cubicBezTo>
                <a:cubicBezTo>
                  <a:pt x="2418318" y="977700"/>
                  <a:pt x="2436108" y="964070"/>
                  <a:pt x="2447968" y="959527"/>
                </a:cubicBezTo>
                <a:cubicBezTo>
                  <a:pt x="2453898" y="954983"/>
                  <a:pt x="2471688" y="945897"/>
                  <a:pt x="2477617" y="954983"/>
                </a:cubicBezTo>
                <a:cubicBezTo>
                  <a:pt x="2495406" y="991330"/>
                  <a:pt x="2507268" y="959527"/>
                  <a:pt x="2519125" y="954983"/>
                </a:cubicBezTo>
                <a:cubicBezTo>
                  <a:pt x="2525055" y="945897"/>
                  <a:pt x="2530986" y="932267"/>
                  <a:pt x="2548774" y="927724"/>
                </a:cubicBezTo>
                <a:cubicBezTo>
                  <a:pt x="2566563" y="918638"/>
                  <a:pt x="2560634" y="900465"/>
                  <a:pt x="2560634" y="891379"/>
                </a:cubicBezTo>
                <a:cubicBezTo>
                  <a:pt x="2554703" y="882291"/>
                  <a:pt x="2530986" y="891379"/>
                  <a:pt x="2525055" y="895921"/>
                </a:cubicBezTo>
                <a:cubicBezTo>
                  <a:pt x="2495406" y="923180"/>
                  <a:pt x="2507268" y="891379"/>
                  <a:pt x="2501334" y="886835"/>
                </a:cubicBezTo>
                <a:cubicBezTo>
                  <a:pt x="2489476" y="873205"/>
                  <a:pt x="2459829" y="868662"/>
                  <a:pt x="2442037" y="859576"/>
                </a:cubicBezTo>
                <a:cubicBezTo>
                  <a:pt x="2424249" y="850490"/>
                  <a:pt x="2436108" y="882291"/>
                  <a:pt x="2424249" y="886835"/>
                </a:cubicBezTo>
                <a:cubicBezTo>
                  <a:pt x="2400530" y="868662"/>
                  <a:pt x="2388671" y="850490"/>
                  <a:pt x="2376812" y="832315"/>
                </a:cubicBezTo>
                <a:cubicBezTo>
                  <a:pt x="2376812" y="832315"/>
                  <a:pt x="2370881" y="832315"/>
                  <a:pt x="2370881" y="827773"/>
                </a:cubicBezTo>
                <a:cubicBezTo>
                  <a:pt x="2370881" y="823229"/>
                  <a:pt x="2370881" y="818687"/>
                  <a:pt x="2364950" y="814143"/>
                </a:cubicBezTo>
                <a:cubicBezTo>
                  <a:pt x="2359022" y="800514"/>
                  <a:pt x="2353092" y="782340"/>
                  <a:pt x="2347161" y="764167"/>
                </a:cubicBezTo>
                <a:cubicBezTo>
                  <a:pt x="2335301" y="768711"/>
                  <a:pt x="2329371" y="791428"/>
                  <a:pt x="2305653" y="764167"/>
                </a:cubicBezTo>
                <a:cubicBezTo>
                  <a:pt x="2293793" y="745994"/>
                  <a:pt x="2246356" y="755081"/>
                  <a:pt x="2216706" y="759625"/>
                </a:cubicBezTo>
                <a:cubicBezTo>
                  <a:pt x="2169268" y="768711"/>
                  <a:pt x="2181127" y="727822"/>
                  <a:pt x="2151480" y="723278"/>
                </a:cubicBezTo>
                <a:cubicBezTo>
                  <a:pt x="2151480" y="718735"/>
                  <a:pt x="2157410" y="714191"/>
                  <a:pt x="2157410" y="709649"/>
                </a:cubicBezTo>
                <a:cubicBezTo>
                  <a:pt x="2175198" y="741452"/>
                  <a:pt x="2234495" y="705105"/>
                  <a:pt x="2252286" y="741452"/>
                </a:cubicBezTo>
                <a:cubicBezTo>
                  <a:pt x="2276005" y="718735"/>
                  <a:pt x="2216706" y="691476"/>
                  <a:pt x="2258215" y="668760"/>
                </a:cubicBezTo>
                <a:cubicBezTo>
                  <a:pt x="2270074" y="664216"/>
                  <a:pt x="2246356" y="641501"/>
                  <a:pt x="2276005" y="646043"/>
                </a:cubicBezTo>
                <a:cubicBezTo>
                  <a:pt x="2293793" y="646043"/>
                  <a:pt x="2305653" y="650587"/>
                  <a:pt x="2323442" y="664216"/>
                </a:cubicBezTo>
                <a:cubicBezTo>
                  <a:pt x="2335301" y="686932"/>
                  <a:pt x="2359022" y="727822"/>
                  <a:pt x="2412389" y="691476"/>
                </a:cubicBezTo>
                <a:cubicBezTo>
                  <a:pt x="2353092" y="668760"/>
                  <a:pt x="2388671" y="632413"/>
                  <a:pt x="2394599" y="600611"/>
                </a:cubicBezTo>
                <a:cubicBezTo>
                  <a:pt x="2394599" y="596067"/>
                  <a:pt x="2412389" y="591525"/>
                  <a:pt x="2424249" y="586981"/>
                </a:cubicBezTo>
                <a:cubicBezTo>
                  <a:pt x="2436108" y="618784"/>
                  <a:pt x="2477617" y="600611"/>
                  <a:pt x="2507268" y="614240"/>
                </a:cubicBezTo>
                <a:cubicBezTo>
                  <a:pt x="2513196" y="614240"/>
                  <a:pt x="2513196" y="614240"/>
                  <a:pt x="2519125" y="618784"/>
                </a:cubicBezTo>
                <a:cubicBezTo>
                  <a:pt x="2519125" y="605154"/>
                  <a:pt x="2513196" y="596067"/>
                  <a:pt x="2507268" y="586981"/>
                </a:cubicBezTo>
                <a:cubicBezTo>
                  <a:pt x="2501334" y="577895"/>
                  <a:pt x="2501334" y="573351"/>
                  <a:pt x="2513196" y="564264"/>
                </a:cubicBezTo>
                <a:cubicBezTo>
                  <a:pt x="2530986" y="559722"/>
                  <a:pt x="2536914" y="550636"/>
                  <a:pt x="2536914" y="537005"/>
                </a:cubicBezTo>
                <a:cubicBezTo>
                  <a:pt x="2536914" y="523376"/>
                  <a:pt x="2554703" y="514288"/>
                  <a:pt x="2560634" y="505202"/>
                </a:cubicBezTo>
                <a:cubicBezTo>
                  <a:pt x="2584352" y="468857"/>
                  <a:pt x="2625862" y="455227"/>
                  <a:pt x="2673300" y="450684"/>
                </a:cubicBezTo>
                <a:cubicBezTo>
                  <a:pt x="2679230" y="450684"/>
                  <a:pt x="2691089" y="450684"/>
                  <a:pt x="2697019" y="446140"/>
                </a:cubicBezTo>
                <a:cubicBezTo>
                  <a:pt x="2714810" y="437054"/>
                  <a:pt x="2726669" y="441598"/>
                  <a:pt x="2744458" y="446140"/>
                </a:cubicBezTo>
                <a:cubicBezTo>
                  <a:pt x="2756316" y="446140"/>
                  <a:pt x="2768178" y="446140"/>
                  <a:pt x="2774106" y="437054"/>
                </a:cubicBezTo>
                <a:cubicBezTo>
                  <a:pt x="2780037" y="427968"/>
                  <a:pt x="2791896" y="423425"/>
                  <a:pt x="2797825" y="414338"/>
                </a:cubicBezTo>
                <a:cubicBezTo>
                  <a:pt x="2797825" y="409795"/>
                  <a:pt x="2803756" y="405251"/>
                  <a:pt x="2809684" y="405251"/>
                </a:cubicBezTo>
                <a:cubicBezTo>
                  <a:pt x="2857122" y="391622"/>
                  <a:pt x="2904562" y="377992"/>
                  <a:pt x="2957928" y="373449"/>
                </a:cubicBezTo>
                <a:cubicBezTo>
                  <a:pt x="2963859" y="373449"/>
                  <a:pt x="2969789" y="373449"/>
                  <a:pt x="2975718" y="377992"/>
                </a:cubicBezTo>
                <a:cubicBezTo>
                  <a:pt x="2987580" y="382535"/>
                  <a:pt x="2999438" y="387078"/>
                  <a:pt x="3011297" y="387078"/>
                </a:cubicBezTo>
                <a:cubicBezTo>
                  <a:pt x="3040946" y="391622"/>
                  <a:pt x="3076525" y="405251"/>
                  <a:pt x="3088384" y="432511"/>
                </a:cubicBezTo>
                <a:cubicBezTo>
                  <a:pt x="3129892" y="450684"/>
                  <a:pt x="3106175" y="487030"/>
                  <a:pt x="3118034" y="518832"/>
                </a:cubicBezTo>
                <a:cubicBezTo>
                  <a:pt x="3123963" y="523376"/>
                  <a:pt x="3118034" y="532462"/>
                  <a:pt x="3112103" y="537005"/>
                </a:cubicBezTo>
                <a:cubicBezTo>
                  <a:pt x="3112103" y="541549"/>
                  <a:pt x="3106175" y="546091"/>
                  <a:pt x="3106175" y="550636"/>
                </a:cubicBezTo>
                <a:cubicBezTo>
                  <a:pt x="3106175" y="559722"/>
                  <a:pt x="3100244" y="568808"/>
                  <a:pt x="3094315" y="577895"/>
                </a:cubicBezTo>
                <a:cubicBezTo>
                  <a:pt x="3100244" y="577895"/>
                  <a:pt x="3100244" y="577895"/>
                  <a:pt x="3100244" y="577895"/>
                </a:cubicBezTo>
                <a:cubicBezTo>
                  <a:pt x="3088384" y="596067"/>
                  <a:pt x="3088384" y="614240"/>
                  <a:pt x="3106175" y="623326"/>
                </a:cubicBezTo>
                <a:cubicBezTo>
                  <a:pt x="3118034" y="632413"/>
                  <a:pt x="3147683" y="605154"/>
                  <a:pt x="3153612" y="609698"/>
                </a:cubicBezTo>
                <a:cubicBezTo>
                  <a:pt x="3183260" y="618784"/>
                  <a:pt x="3201050" y="573351"/>
                  <a:pt x="3230698" y="609698"/>
                </a:cubicBezTo>
                <a:cubicBezTo>
                  <a:pt x="3242559" y="623326"/>
                  <a:pt x="3289997" y="623326"/>
                  <a:pt x="3313716" y="609698"/>
                </a:cubicBezTo>
                <a:cubicBezTo>
                  <a:pt x="3343366" y="586981"/>
                  <a:pt x="3390803" y="582438"/>
                  <a:pt x="3420453" y="564264"/>
                </a:cubicBezTo>
                <a:cubicBezTo>
                  <a:pt x="3438241" y="546091"/>
                  <a:pt x="3450100" y="568808"/>
                  <a:pt x="3461962" y="568808"/>
                </a:cubicBezTo>
                <a:cubicBezTo>
                  <a:pt x="3503471" y="573351"/>
                  <a:pt x="3544978" y="546091"/>
                  <a:pt x="3586486" y="573351"/>
                </a:cubicBezTo>
                <a:cubicBezTo>
                  <a:pt x="3592416" y="573351"/>
                  <a:pt x="3598347" y="573351"/>
                  <a:pt x="3604275" y="573351"/>
                </a:cubicBezTo>
                <a:cubicBezTo>
                  <a:pt x="3622066" y="564264"/>
                  <a:pt x="3639854" y="559722"/>
                  <a:pt x="3651713" y="559722"/>
                </a:cubicBezTo>
                <a:cubicBezTo>
                  <a:pt x="3639854" y="550636"/>
                  <a:pt x="3627996" y="541549"/>
                  <a:pt x="3610206" y="537005"/>
                </a:cubicBezTo>
                <a:cubicBezTo>
                  <a:pt x="3604275" y="527919"/>
                  <a:pt x="3633926" y="527919"/>
                  <a:pt x="3633926" y="523376"/>
                </a:cubicBezTo>
                <a:cubicBezTo>
                  <a:pt x="3633926" y="523376"/>
                  <a:pt x="3633926" y="527919"/>
                  <a:pt x="3633926" y="527919"/>
                </a:cubicBezTo>
                <a:cubicBezTo>
                  <a:pt x="3633926" y="532462"/>
                  <a:pt x="3645785" y="541549"/>
                  <a:pt x="3657644" y="546091"/>
                </a:cubicBezTo>
                <a:cubicBezTo>
                  <a:pt x="3663573" y="532462"/>
                  <a:pt x="3669502" y="518832"/>
                  <a:pt x="3681364" y="505202"/>
                </a:cubicBezTo>
                <a:cubicBezTo>
                  <a:pt x="3693222" y="496116"/>
                  <a:pt x="3693222" y="482486"/>
                  <a:pt x="3687293" y="473400"/>
                </a:cubicBezTo>
                <a:cubicBezTo>
                  <a:pt x="3681364" y="464314"/>
                  <a:pt x="3669502" y="464314"/>
                  <a:pt x="3669502" y="464314"/>
                </a:cubicBezTo>
                <a:cubicBezTo>
                  <a:pt x="3651713" y="459771"/>
                  <a:pt x="3651713" y="455227"/>
                  <a:pt x="3663573" y="441598"/>
                </a:cubicBezTo>
                <a:cubicBezTo>
                  <a:pt x="3669502" y="437054"/>
                  <a:pt x="3669502" y="432511"/>
                  <a:pt x="3669502" y="423425"/>
                </a:cubicBezTo>
                <a:cubicBezTo>
                  <a:pt x="3681364" y="405251"/>
                  <a:pt x="3681364" y="405251"/>
                  <a:pt x="3651713" y="405251"/>
                </a:cubicBezTo>
                <a:cubicBezTo>
                  <a:pt x="3651713" y="405251"/>
                  <a:pt x="3645785" y="405251"/>
                  <a:pt x="3645785" y="400708"/>
                </a:cubicBezTo>
                <a:cubicBezTo>
                  <a:pt x="3639854" y="396164"/>
                  <a:pt x="3645785" y="396164"/>
                  <a:pt x="3645785" y="391622"/>
                </a:cubicBezTo>
                <a:cubicBezTo>
                  <a:pt x="3651713" y="382535"/>
                  <a:pt x="3663573" y="382535"/>
                  <a:pt x="3669502" y="373449"/>
                </a:cubicBezTo>
                <a:cubicBezTo>
                  <a:pt x="3687293" y="368905"/>
                  <a:pt x="3699153" y="359819"/>
                  <a:pt x="3687293" y="346189"/>
                </a:cubicBezTo>
                <a:cubicBezTo>
                  <a:pt x="3675434" y="332559"/>
                  <a:pt x="3687293" y="323473"/>
                  <a:pt x="3705084" y="314387"/>
                </a:cubicBezTo>
                <a:cubicBezTo>
                  <a:pt x="3722872" y="305300"/>
                  <a:pt x="3728802" y="287127"/>
                  <a:pt x="3752522" y="268954"/>
                </a:cubicBezTo>
                <a:cubicBezTo>
                  <a:pt x="3758450" y="268954"/>
                  <a:pt x="3758450" y="264411"/>
                  <a:pt x="3752522" y="255325"/>
                </a:cubicBezTo>
                <a:cubicBezTo>
                  <a:pt x="3746591" y="246238"/>
                  <a:pt x="3752522" y="241695"/>
                  <a:pt x="3770310" y="241695"/>
                </a:cubicBezTo>
                <a:cubicBezTo>
                  <a:pt x="3770310" y="241695"/>
                  <a:pt x="3770310" y="241695"/>
                  <a:pt x="3788100" y="241695"/>
                </a:cubicBezTo>
                <a:cubicBezTo>
                  <a:pt x="3794029" y="237151"/>
                  <a:pt x="3805888" y="237151"/>
                  <a:pt x="3805888" y="228065"/>
                </a:cubicBezTo>
                <a:cubicBezTo>
                  <a:pt x="3805888" y="218978"/>
                  <a:pt x="3811818" y="209892"/>
                  <a:pt x="3794029" y="200806"/>
                </a:cubicBezTo>
                <a:cubicBezTo>
                  <a:pt x="3794029" y="200806"/>
                  <a:pt x="3788100" y="200806"/>
                  <a:pt x="3788100" y="196263"/>
                </a:cubicBezTo>
                <a:cubicBezTo>
                  <a:pt x="3794029" y="191719"/>
                  <a:pt x="3794029" y="191719"/>
                  <a:pt x="3799960" y="191719"/>
                </a:cubicBezTo>
                <a:cubicBezTo>
                  <a:pt x="3811818" y="191719"/>
                  <a:pt x="3817748" y="191719"/>
                  <a:pt x="3823676" y="200806"/>
                </a:cubicBezTo>
                <a:cubicBezTo>
                  <a:pt x="3823676" y="205349"/>
                  <a:pt x="3829607" y="214435"/>
                  <a:pt x="3847398" y="214435"/>
                </a:cubicBezTo>
                <a:cubicBezTo>
                  <a:pt x="3847398" y="214435"/>
                  <a:pt x="3859258" y="218978"/>
                  <a:pt x="3859258" y="209892"/>
                </a:cubicBezTo>
                <a:cubicBezTo>
                  <a:pt x="3859258" y="196263"/>
                  <a:pt x="3871116" y="196263"/>
                  <a:pt x="3882976" y="196263"/>
                </a:cubicBezTo>
                <a:cubicBezTo>
                  <a:pt x="3894836" y="196263"/>
                  <a:pt x="3900766" y="187176"/>
                  <a:pt x="3912624" y="187176"/>
                </a:cubicBezTo>
                <a:cubicBezTo>
                  <a:pt x="3918554" y="187176"/>
                  <a:pt x="3924485" y="187176"/>
                  <a:pt x="3930414" y="187176"/>
                </a:cubicBezTo>
                <a:cubicBezTo>
                  <a:pt x="3930414" y="182632"/>
                  <a:pt x="3930414" y="173546"/>
                  <a:pt x="3936344" y="169003"/>
                </a:cubicBezTo>
                <a:cubicBezTo>
                  <a:pt x="3936344" y="159916"/>
                  <a:pt x="3948204" y="146287"/>
                  <a:pt x="3954134" y="137200"/>
                </a:cubicBezTo>
                <a:cubicBezTo>
                  <a:pt x="3954134" y="132656"/>
                  <a:pt x="3954134" y="128114"/>
                  <a:pt x="3960063" y="128114"/>
                </a:cubicBezTo>
                <a:cubicBezTo>
                  <a:pt x="3983782" y="128114"/>
                  <a:pt x="3989711" y="105397"/>
                  <a:pt x="4013432" y="100854"/>
                </a:cubicBezTo>
                <a:cubicBezTo>
                  <a:pt x="4025290" y="96311"/>
                  <a:pt x="4037150" y="87225"/>
                  <a:pt x="4031220" y="78139"/>
                </a:cubicBezTo>
                <a:cubicBezTo>
                  <a:pt x="4025290" y="73594"/>
                  <a:pt x="4031220" y="69051"/>
                  <a:pt x="4031220" y="64508"/>
                </a:cubicBezTo>
                <a:cubicBezTo>
                  <a:pt x="4031220" y="46335"/>
                  <a:pt x="4025290" y="28163"/>
                  <a:pt x="4049010" y="19076"/>
                </a:cubicBezTo>
                <a:cubicBezTo>
                  <a:pt x="4062352" y="12261"/>
                  <a:pt x="4082364" y="2891"/>
                  <a:pt x="4101544" y="548"/>
                </a:cubicBezTo>
                <a:close/>
              </a:path>
            </a:pathLst>
          </a:custGeom>
          <a:solidFill>
            <a:schemeClr val="accent2"/>
          </a:solidFill>
          <a:effectLst/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4695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B047323-B566-4226-AD8C-7CA5A0D47F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56394"/>
            <a:ext cx="6614160" cy="6227889"/>
          </a:xfrm>
          <a:custGeom>
            <a:avLst/>
            <a:gdLst>
              <a:gd name="connsiteX0" fmla="*/ 2980235 w 6614160"/>
              <a:gd name="connsiteY0" fmla="*/ 5704516 h 6227889"/>
              <a:gd name="connsiteX1" fmla="*/ 2992095 w 6614160"/>
              <a:gd name="connsiteY1" fmla="*/ 5704516 h 6227889"/>
              <a:gd name="connsiteX2" fmla="*/ 2980235 w 6614160"/>
              <a:gd name="connsiteY2" fmla="*/ 5713602 h 6227889"/>
              <a:gd name="connsiteX3" fmla="*/ 2974307 w 6614160"/>
              <a:gd name="connsiteY3" fmla="*/ 5709058 h 6227889"/>
              <a:gd name="connsiteX4" fmla="*/ 2980235 w 6614160"/>
              <a:gd name="connsiteY4" fmla="*/ 5704516 h 6227889"/>
              <a:gd name="connsiteX5" fmla="*/ 585959 w 6614160"/>
              <a:gd name="connsiteY5" fmla="*/ 5543357 h 6227889"/>
              <a:gd name="connsiteX6" fmla="*/ 465828 w 6614160"/>
              <a:gd name="connsiteY6" fmla="*/ 5587864 h 6227889"/>
              <a:gd name="connsiteX7" fmla="*/ 585959 w 6614160"/>
              <a:gd name="connsiteY7" fmla="*/ 5543357 h 6227889"/>
              <a:gd name="connsiteX8" fmla="*/ 1230948 w 6614160"/>
              <a:gd name="connsiteY8" fmla="*/ 5218388 h 6227889"/>
              <a:gd name="connsiteX9" fmla="*/ 1219090 w 6614160"/>
              <a:gd name="connsiteY9" fmla="*/ 5254734 h 6227889"/>
              <a:gd name="connsiteX10" fmla="*/ 1212419 w 6614160"/>
              <a:gd name="connsiteY10" fmla="*/ 5258710 h 6227889"/>
              <a:gd name="connsiteX11" fmla="*/ 1202446 w 6614160"/>
              <a:gd name="connsiteY11" fmla="*/ 5259219 h 6227889"/>
              <a:gd name="connsiteX12" fmla="*/ 1202446 w 6614160"/>
              <a:gd name="connsiteY12" fmla="*/ 5260847 h 6227889"/>
              <a:gd name="connsiteX13" fmla="*/ 1187796 w 6614160"/>
              <a:gd name="connsiteY13" fmla="*/ 5269058 h 6227889"/>
              <a:gd name="connsiteX14" fmla="*/ 1187645 w 6614160"/>
              <a:gd name="connsiteY14" fmla="*/ 5269361 h 6227889"/>
              <a:gd name="connsiteX15" fmla="*/ 1185704 w 6614160"/>
              <a:gd name="connsiteY15" fmla="*/ 5270231 h 6227889"/>
              <a:gd name="connsiteX16" fmla="*/ 1185965 w 6614160"/>
              <a:gd name="connsiteY16" fmla="*/ 5272723 h 6227889"/>
              <a:gd name="connsiteX17" fmla="*/ 1187645 w 6614160"/>
              <a:gd name="connsiteY17" fmla="*/ 5269361 h 6227889"/>
              <a:gd name="connsiteX18" fmla="*/ 1196169 w 6614160"/>
              <a:gd name="connsiteY18" fmla="*/ 5265540 h 6227889"/>
              <a:gd name="connsiteX19" fmla="*/ 1219192 w 6614160"/>
              <a:gd name="connsiteY19" fmla="*/ 5260847 h 6227889"/>
              <a:gd name="connsiteX20" fmla="*/ 1233846 w 6614160"/>
              <a:gd name="connsiteY20" fmla="*/ 5250291 h 6227889"/>
              <a:gd name="connsiteX21" fmla="*/ 1235938 w 6614160"/>
              <a:gd name="connsiteY21" fmla="*/ 5260847 h 6227889"/>
              <a:gd name="connsiteX22" fmla="*/ 1221464 w 6614160"/>
              <a:gd name="connsiteY22" fmla="*/ 5267456 h 6227889"/>
              <a:gd name="connsiteX23" fmla="*/ 1225018 w 6614160"/>
              <a:gd name="connsiteY23" fmla="*/ 5268364 h 6227889"/>
              <a:gd name="connsiteX24" fmla="*/ 1236880 w 6614160"/>
              <a:gd name="connsiteY24" fmla="*/ 5277450 h 6227889"/>
              <a:gd name="connsiteX25" fmla="*/ 1272458 w 6614160"/>
              <a:gd name="connsiteY25" fmla="*/ 5272907 h 6227889"/>
              <a:gd name="connsiteX26" fmla="*/ 1254669 w 6614160"/>
              <a:gd name="connsiteY26" fmla="*/ 5259278 h 6227889"/>
              <a:gd name="connsiteX27" fmla="*/ 1248738 w 6614160"/>
              <a:gd name="connsiteY27" fmla="*/ 5254734 h 6227889"/>
              <a:gd name="connsiteX28" fmla="*/ 1230948 w 6614160"/>
              <a:gd name="connsiteY28" fmla="*/ 5218388 h 6227889"/>
              <a:gd name="connsiteX29" fmla="*/ 4830331 w 6614160"/>
              <a:gd name="connsiteY29" fmla="*/ 4800410 h 6227889"/>
              <a:gd name="connsiteX30" fmla="*/ 4836258 w 6614160"/>
              <a:gd name="connsiteY30" fmla="*/ 4800410 h 6227889"/>
              <a:gd name="connsiteX31" fmla="*/ 4830331 w 6614160"/>
              <a:gd name="connsiteY31" fmla="*/ 4804954 h 6227889"/>
              <a:gd name="connsiteX32" fmla="*/ 4830331 w 6614160"/>
              <a:gd name="connsiteY32" fmla="*/ 4800410 h 6227889"/>
              <a:gd name="connsiteX33" fmla="*/ 4530769 w 6614160"/>
              <a:gd name="connsiteY33" fmla="*/ 4697428 h 6227889"/>
              <a:gd name="connsiteX34" fmla="*/ 4519693 w 6614160"/>
              <a:gd name="connsiteY34" fmla="*/ 4697628 h 6227889"/>
              <a:gd name="connsiteX35" fmla="*/ 4521981 w 6614160"/>
              <a:gd name="connsiteY35" fmla="*/ 4699891 h 6227889"/>
              <a:gd name="connsiteX36" fmla="*/ 4538457 w 6614160"/>
              <a:gd name="connsiteY36" fmla="*/ 4700417 h 6227889"/>
              <a:gd name="connsiteX37" fmla="*/ 4409315 w 6614160"/>
              <a:gd name="connsiteY37" fmla="*/ 4645941 h 6227889"/>
              <a:gd name="connsiteX38" fmla="*/ 4409315 w 6614160"/>
              <a:gd name="connsiteY38" fmla="*/ 4659569 h 6227889"/>
              <a:gd name="connsiteX39" fmla="*/ 4415244 w 6614160"/>
              <a:gd name="connsiteY39" fmla="*/ 4664113 h 6227889"/>
              <a:gd name="connsiteX40" fmla="*/ 4409315 w 6614160"/>
              <a:gd name="connsiteY40" fmla="*/ 4677742 h 6227889"/>
              <a:gd name="connsiteX41" fmla="*/ 4403385 w 6614160"/>
              <a:gd name="connsiteY41" fmla="*/ 4682286 h 6227889"/>
              <a:gd name="connsiteX42" fmla="*/ 4397456 w 6614160"/>
              <a:gd name="connsiteY42" fmla="*/ 4695916 h 6227889"/>
              <a:gd name="connsiteX43" fmla="*/ 4403385 w 6614160"/>
              <a:gd name="connsiteY43" fmla="*/ 4691372 h 6227889"/>
              <a:gd name="connsiteX44" fmla="*/ 4403385 w 6614160"/>
              <a:gd name="connsiteY44" fmla="*/ 4695916 h 6227889"/>
              <a:gd name="connsiteX45" fmla="*/ 4403385 w 6614160"/>
              <a:gd name="connsiteY45" fmla="*/ 4709545 h 6227889"/>
              <a:gd name="connsiteX46" fmla="*/ 4427103 w 6614160"/>
              <a:gd name="connsiteY46" fmla="*/ 4700459 h 6227889"/>
              <a:gd name="connsiteX47" fmla="*/ 4456753 w 6614160"/>
              <a:gd name="connsiteY47" fmla="*/ 4705003 h 6227889"/>
              <a:gd name="connsiteX48" fmla="*/ 4468614 w 6614160"/>
              <a:gd name="connsiteY48" fmla="*/ 4695916 h 6227889"/>
              <a:gd name="connsiteX49" fmla="*/ 4480470 w 6614160"/>
              <a:gd name="connsiteY49" fmla="*/ 4686828 h 6227889"/>
              <a:gd name="connsiteX50" fmla="*/ 4496780 w 6614160"/>
              <a:gd name="connsiteY50" fmla="*/ 4681150 h 6227889"/>
              <a:gd name="connsiteX51" fmla="*/ 4502837 w 6614160"/>
              <a:gd name="connsiteY51" fmla="*/ 4682078 h 6227889"/>
              <a:gd name="connsiteX52" fmla="*/ 4503156 w 6614160"/>
              <a:gd name="connsiteY52" fmla="*/ 4674995 h 6227889"/>
              <a:gd name="connsiteX53" fmla="*/ 4513191 w 6614160"/>
              <a:gd name="connsiteY53" fmla="*/ 4654921 h 6227889"/>
              <a:gd name="connsiteX54" fmla="*/ 4486404 w 6614160"/>
              <a:gd name="connsiteY54" fmla="*/ 4650483 h 6227889"/>
              <a:gd name="connsiteX55" fmla="*/ 4486404 w 6614160"/>
              <a:gd name="connsiteY55" fmla="*/ 4655027 h 6227889"/>
              <a:gd name="connsiteX56" fmla="*/ 4480470 w 6614160"/>
              <a:gd name="connsiteY56" fmla="*/ 4650483 h 6227889"/>
              <a:gd name="connsiteX57" fmla="*/ 4474543 w 6614160"/>
              <a:gd name="connsiteY57" fmla="*/ 4650483 h 6227889"/>
              <a:gd name="connsiteX58" fmla="*/ 4474543 w 6614160"/>
              <a:gd name="connsiteY58" fmla="*/ 4659569 h 6227889"/>
              <a:gd name="connsiteX59" fmla="*/ 4480470 w 6614160"/>
              <a:gd name="connsiteY59" fmla="*/ 4659569 h 6227889"/>
              <a:gd name="connsiteX60" fmla="*/ 4474543 w 6614160"/>
              <a:gd name="connsiteY60" fmla="*/ 4664113 h 6227889"/>
              <a:gd name="connsiteX61" fmla="*/ 4468614 w 6614160"/>
              <a:gd name="connsiteY61" fmla="*/ 4686828 h 6227889"/>
              <a:gd name="connsiteX62" fmla="*/ 4438964 w 6614160"/>
              <a:gd name="connsiteY62" fmla="*/ 4677742 h 6227889"/>
              <a:gd name="connsiteX63" fmla="*/ 4433035 w 6614160"/>
              <a:gd name="connsiteY63" fmla="*/ 4677742 h 6227889"/>
              <a:gd name="connsiteX64" fmla="*/ 4427103 w 6614160"/>
              <a:gd name="connsiteY64" fmla="*/ 4677742 h 6227889"/>
              <a:gd name="connsiteX65" fmla="*/ 4427103 w 6614160"/>
              <a:gd name="connsiteY65" fmla="*/ 4664113 h 6227889"/>
              <a:gd name="connsiteX66" fmla="*/ 4427103 w 6614160"/>
              <a:gd name="connsiteY66" fmla="*/ 4659569 h 6227889"/>
              <a:gd name="connsiteX67" fmla="*/ 4427103 w 6614160"/>
              <a:gd name="connsiteY67" fmla="*/ 4650483 h 6227889"/>
              <a:gd name="connsiteX68" fmla="*/ 4427103 w 6614160"/>
              <a:gd name="connsiteY68" fmla="*/ 4645941 h 6227889"/>
              <a:gd name="connsiteX69" fmla="*/ 4415244 w 6614160"/>
              <a:gd name="connsiteY69" fmla="*/ 4650483 h 6227889"/>
              <a:gd name="connsiteX70" fmla="*/ 4409315 w 6614160"/>
              <a:gd name="connsiteY70" fmla="*/ 4645941 h 6227889"/>
              <a:gd name="connsiteX71" fmla="*/ 4769997 w 6614160"/>
              <a:gd name="connsiteY71" fmla="*/ 4643193 h 6227889"/>
              <a:gd name="connsiteX72" fmla="*/ 4758623 w 6614160"/>
              <a:gd name="connsiteY72" fmla="*/ 4644887 h 6227889"/>
              <a:gd name="connsiteX73" fmla="*/ 4759173 w 6614160"/>
              <a:gd name="connsiteY73" fmla="*/ 4645941 h 6227889"/>
              <a:gd name="connsiteX74" fmla="*/ 4759173 w 6614160"/>
              <a:gd name="connsiteY74" fmla="*/ 4659569 h 6227889"/>
              <a:gd name="connsiteX75" fmla="*/ 4765102 w 6614160"/>
              <a:gd name="connsiteY75" fmla="*/ 4668656 h 6227889"/>
              <a:gd name="connsiteX76" fmla="*/ 4784374 w 6614160"/>
              <a:gd name="connsiteY76" fmla="*/ 4672063 h 6227889"/>
              <a:gd name="connsiteX77" fmla="*/ 4788289 w 6614160"/>
              <a:gd name="connsiteY77" fmla="*/ 4671590 h 6227889"/>
              <a:gd name="connsiteX78" fmla="*/ 4787788 w 6614160"/>
              <a:gd name="connsiteY78" fmla="*/ 4670452 h 6227889"/>
              <a:gd name="connsiteX79" fmla="*/ 4811506 w 6614160"/>
              <a:gd name="connsiteY79" fmla="*/ 4661366 h 6227889"/>
              <a:gd name="connsiteX80" fmla="*/ 4823365 w 6614160"/>
              <a:gd name="connsiteY80" fmla="*/ 4656822 h 6227889"/>
              <a:gd name="connsiteX81" fmla="*/ 4823365 w 6614160"/>
              <a:gd name="connsiteY81" fmla="*/ 4652280 h 6227889"/>
              <a:gd name="connsiteX82" fmla="*/ 4811506 w 6614160"/>
              <a:gd name="connsiteY82" fmla="*/ 4647736 h 6227889"/>
              <a:gd name="connsiteX83" fmla="*/ 4805578 w 6614160"/>
              <a:gd name="connsiteY83" fmla="*/ 4647736 h 6227889"/>
              <a:gd name="connsiteX84" fmla="*/ 4799647 w 6614160"/>
              <a:gd name="connsiteY84" fmla="*/ 4647736 h 6227889"/>
              <a:gd name="connsiteX85" fmla="*/ 4793717 w 6614160"/>
              <a:gd name="connsiteY85" fmla="*/ 4647736 h 6227889"/>
              <a:gd name="connsiteX86" fmla="*/ 4769997 w 6614160"/>
              <a:gd name="connsiteY86" fmla="*/ 4643193 h 6227889"/>
              <a:gd name="connsiteX87" fmla="*/ 4538737 w 6614160"/>
              <a:gd name="connsiteY87" fmla="*/ 4625020 h 6227889"/>
              <a:gd name="connsiteX88" fmla="*/ 4520946 w 6614160"/>
              <a:gd name="connsiteY88" fmla="*/ 4628427 h 6227889"/>
              <a:gd name="connsiteX89" fmla="*/ 4516212 w 6614160"/>
              <a:gd name="connsiteY89" fmla="*/ 4627520 h 6227889"/>
              <a:gd name="connsiteX90" fmla="*/ 4510120 w 6614160"/>
              <a:gd name="connsiteY90" fmla="*/ 4636853 h 6227889"/>
              <a:gd name="connsiteX91" fmla="*/ 4516051 w 6614160"/>
              <a:gd name="connsiteY91" fmla="*/ 4641397 h 6227889"/>
              <a:gd name="connsiteX92" fmla="*/ 4523095 w 6614160"/>
              <a:gd name="connsiteY92" fmla="*/ 4641397 h 6227889"/>
              <a:gd name="connsiteX93" fmla="*/ 4516051 w 6614160"/>
              <a:gd name="connsiteY93" fmla="*/ 4614138 h 6227889"/>
              <a:gd name="connsiteX94" fmla="*/ 4516451 w 6614160"/>
              <a:gd name="connsiteY94" fmla="*/ 4617202 h 6227889"/>
              <a:gd name="connsiteX95" fmla="*/ 4523910 w 6614160"/>
              <a:gd name="connsiteY95" fmla="*/ 4615365 h 6227889"/>
              <a:gd name="connsiteX96" fmla="*/ 4544664 w 6614160"/>
              <a:gd name="connsiteY96" fmla="*/ 4620477 h 6227889"/>
              <a:gd name="connsiteX97" fmla="*/ 4550596 w 6614160"/>
              <a:gd name="connsiteY97" fmla="*/ 4620477 h 6227889"/>
              <a:gd name="connsiteX98" fmla="*/ 4545780 w 6614160"/>
              <a:gd name="connsiteY98" fmla="*/ 4618369 h 6227889"/>
              <a:gd name="connsiteX99" fmla="*/ 4545699 w 6614160"/>
              <a:gd name="connsiteY99" fmla="*/ 4618680 h 6227889"/>
              <a:gd name="connsiteX100" fmla="*/ 4516051 w 6614160"/>
              <a:gd name="connsiteY100" fmla="*/ 4614138 h 6227889"/>
              <a:gd name="connsiteX101" fmla="*/ 4639556 w 6614160"/>
              <a:gd name="connsiteY101" fmla="*/ 4605974 h 6227889"/>
              <a:gd name="connsiteX102" fmla="*/ 4622786 w 6614160"/>
              <a:gd name="connsiteY102" fmla="*/ 4614138 h 6227889"/>
              <a:gd name="connsiteX103" fmla="*/ 4611946 w 6614160"/>
              <a:gd name="connsiteY103" fmla="*/ 4621378 h 6227889"/>
              <a:gd name="connsiteX104" fmla="*/ 4603963 w 6614160"/>
              <a:gd name="connsiteY104" fmla="*/ 4623125 h 6227889"/>
              <a:gd name="connsiteX105" fmla="*/ 4603963 w 6614160"/>
              <a:gd name="connsiteY105" fmla="*/ 4625020 h 6227889"/>
              <a:gd name="connsiteX106" fmla="*/ 4598034 w 6614160"/>
              <a:gd name="connsiteY106" fmla="*/ 4634107 h 6227889"/>
              <a:gd name="connsiteX107" fmla="*/ 4609893 w 6614160"/>
              <a:gd name="connsiteY107" fmla="*/ 4656822 h 6227889"/>
              <a:gd name="connsiteX108" fmla="*/ 4621752 w 6614160"/>
              <a:gd name="connsiteY108" fmla="*/ 4661366 h 6227889"/>
              <a:gd name="connsiteX109" fmla="*/ 4628002 w 6614160"/>
              <a:gd name="connsiteY109" fmla="*/ 4663518 h 6227889"/>
              <a:gd name="connsiteX110" fmla="*/ 4627698 w 6614160"/>
              <a:gd name="connsiteY110" fmla="*/ 4661344 h 6227889"/>
              <a:gd name="connsiteX111" fmla="*/ 4616857 w 6614160"/>
              <a:gd name="connsiteY111" fmla="*/ 4650483 h 6227889"/>
              <a:gd name="connsiteX112" fmla="*/ 4664295 w 6614160"/>
              <a:gd name="connsiteY112" fmla="*/ 4641397 h 6227889"/>
              <a:gd name="connsiteX113" fmla="*/ 4670226 w 6614160"/>
              <a:gd name="connsiteY113" fmla="*/ 4650483 h 6227889"/>
              <a:gd name="connsiteX114" fmla="*/ 4682083 w 6614160"/>
              <a:gd name="connsiteY114" fmla="*/ 4659569 h 6227889"/>
              <a:gd name="connsiteX115" fmla="*/ 4670226 w 6614160"/>
              <a:gd name="connsiteY115" fmla="*/ 4664113 h 6227889"/>
              <a:gd name="connsiteX116" fmla="*/ 4664295 w 6614160"/>
              <a:gd name="connsiteY116" fmla="*/ 4664113 h 6227889"/>
              <a:gd name="connsiteX117" fmla="*/ 4664295 w 6614160"/>
              <a:gd name="connsiteY117" fmla="*/ 4668656 h 6227889"/>
              <a:gd name="connsiteX118" fmla="*/ 4664295 w 6614160"/>
              <a:gd name="connsiteY118" fmla="*/ 4691372 h 6227889"/>
              <a:gd name="connsiteX119" fmla="*/ 4670226 w 6614160"/>
              <a:gd name="connsiteY119" fmla="*/ 4695916 h 6227889"/>
              <a:gd name="connsiteX120" fmla="*/ 4676156 w 6614160"/>
              <a:gd name="connsiteY120" fmla="*/ 4695916 h 6227889"/>
              <a:gd name="connsiteX121" fmla="*/ 4676156 w 6614160"/>
              <a:gd name="connsiteY121" fmla="*/ 4700459 h 6227889"/>
              <a:gd name="connsiteX122" fmla="*/ 4688015 w 6614160"/>
              <a:gd name="connsiteY122" fmla="*/ 4700459 h 6227889"/>
              <a:gd name="connsiteX123" fmla="*/ 4688015 w 6614160"/>
              <a:gd name="connsiteY123" fmla="*/ 4695916 h 6227889"/>
              <a:gd name="connsiteX124" fmla="*/ 4705805 w 6614160"/>
              <a:gd name="connsiteY124" fmla="*/ 4695916 h 6227889"/>
              <a:gd name="connsiteX125" fmla="*/ 4711735 w 6614160"/>
              <a:gd name="connsiteY125" fmla="*/ 4695916 h 6227889"/>
              <a:gd name="connsiteX126" fmla="*/ 4741382 w 6614160"/>
              <a:gd name="connsiteY126" fmla="*/ 4700459 h 6227889"/>
              <a:gd name="connsiteX127" fmla="*/ 4729523 w 6614160"/>
              <a:gd name="connsiteY127" fmla="*/ 4664113 h 6227889"/>
              <a:gd name="connsiteX128" fmla="*/ 4735453 w 6614160"/>
              <a:gd name="connsiteY128" fmla="*/ 4659569 h 6227889"/>
              <a:gd name="connsiteX129" fmla="*/ 4717664 w 6614160"/>
              <a:gd name="connsiteY129" fmla="*/ 4655027 h 6227889"/>
              <a:gd name="connsiteX130" fmla="*/ 4699874 w 6614160"/>
              <a:gd name="connsiteY130" fmla="*/ 4673200 h 6227889"/>
              <a:gd name="connsiteX131" fmla="*/ 4688015 w 6614160"/>
              <a:gd name="connsiteY131" fmla="*/ 4659569 h 6227889"/>
              <a:gd name="connsiteX132" fmla="*/ 4682083 w 6614160"/>
              <a:gd name="connsiteY132" fmla="*/ 4623224 h 6227889"/>
              <a:gd name="connsiteX133" fmla="*/ 4639556 w 6614160"/>
              <a:gd name="connsiteY133" fmla="*/ 4605974 h 6227889"/>
              <a:gd name="connsiteX134" fmla="*/ 4720697 w 6614160"/>
              <a:gd name="connsiteY134" fmla="*/ 4589705 h 6227889"/>
              <a:gd name="connsiteX135" fmla="*/ 4719888 w 6614160"/>
              <a:gd name="connsiteY135" fmla="*/ 4599372 h 6227889"/>
              <a:gd name="connsiteX136" fmla="*/ 4737658 w 6614160"/>
              <a:gd name="connsiteY136" fmla="*/ 4623657 h 6227889"/>
              <a:gd name="connsiteX137" fmla="*/ 4740350 w 6614160"/>
              <a:gd name="connsiteY137" fmla="*/ 4624452 h 6227889"/>
              <a:gd name="connsiteX138" fmla="*/ 4752209 w 6614160"/>
              <a:gd name="connsiteY138" fmla="*/ 4629563 h 6227889"/>
              <a:gd name="connsiteX139" fmla="*/ 4769997 w 6614160"/>
              <a:gd name="connsiteY139" fmla="*/ 4625020 h 6227889"/>
              <a:gd name="connsiteX140" fmla="*/ 4817437 w 6614160"/>
              <a:gd name="connsiteY140" fmla="*/ 4620477 h 6227889"/>
              <a:gd name="connsiteX141" fmla="*/ 4787788 w 6614160"/>
              <a:gd name="connsiteY141" fmla="*/ 4606846 h 6227889"/>
              <a:gd name="connsiteX142" fmla="*/ 4728489 w 6614160"/>
              <a:gd name="connsiteY142" fmla="*/ 4593218 h 6227889"/>
              <a:gd name="connsiteX143" fmla="*/ 4598034 w 6614160"/>
              <a:gd name="connsiteY143" fmla="*/ 4528476 h 6227889"/>
              <a:gd name="connsiteX144" fmla="*/ 4586173 w 6614160"/>
              <a:gd name="connsiteY144" fmla="*/ 4529612 h 6227889"/>
              <a:gd name="connsiteX145" fmla="*/ 4568384 w 6614160"/>
              <a:gd name="connsiteY145" fmla="*/ 4547784 h 6227889"/>
              <a:gd name="connsiteX146" fmla="*/ 4568384 w 6614160"/>
              <a:gd name="connsiteY146" fmla="*/ 4552328 h 6227889"/>
              <a:gd name="connsiteX147" fmla="*/ 4520206 w 6614160"/>
              <a:gd name="connsiteY147" fmla="*/ 4575044 h 6227889"/>
              <a:gd name="connsiteX148" fmla="*/ 4503105 w 6614160"/>
              <a:gd name="connsiteY148" fmla="*/ 4584211 h 6227889"/>
              <a:gd name="connsiteX149" fmla="*/ 4504193 w 6614160"/>
              <a:gd name="connsiteY149" fmla="*/ 4586877 h 6227889"/>
              <a:gd name="connsiteX150" fmla="*/ 4510120 w 6614160"/>
              <a:gd name="connsiteY150" fmla="*/ 4586877 h 6227889"/>
              <a:gd name="connsiteX151" fmla="*/ 4510120 w 6614160"/>
              <a:gd name="connsiteY151" fmla="*/ 4591421 h 6227889"/>
              <a:gd name="connsiteX152" fmla="*/ 4510120 w 6614160"/>
              <a:gd name="connsiteY152" fmla="*/ 4600507 h 6227889"/>
              <a:gd name="connsiteX153" fmla="*/ 4516051 w 6614160"/>
              <a:gd name="connsiteY153" fmla="*/ 4600507 h 6227889"/>
              <a:gd name="connsiteX154" fmla="*/ 4539769 w 6614160"/>
              <a:gd name="connsiteY154" fmla="*/ 4605051 h 6227889"/>
              <a:gd name="connsiteX155" fmla="*/ 4545699 w 6614160"/>
              <a:gd name="connsiteY155" fmla="*/ 4605051 h 6227889"/>
              <a:gd name="connsiteX156" fmla="*/ 4547924 w 6614160"/>
              <a:gd name="connsiteY156" fmla="*/ 4610162 h 6227889"/>
              <a:gd name="connsiteX157" fmla="*/ 4546559 w 6614160"/>
              <a:gd name="connsiteY157" fmla="*/ 4615388 h 6227889"/>
              <a:gd name="connsiteX158" fmla="*/ 4550596 w 6614160"/>
              <a:gd name="connsiteY158" fmla="*/ 4614229 h 6227889"/>
              <a:gd name="connsiteX159" fmla="*/ 4556523 w 6614160"/>
              <a:gd name="connsiteY159" fmla="*/ 4615933 h 6227889"/>
              <a:gd name="connsiteX160" fmla="*/ 4573573 w 6614160"/>
              <a:gd name="connsiteY160" fmla="*/ 4609686 h 6227889"/>
              <a:gd name="connsiteX161" fmla="*/ 4586169 w 6614160"/>
              <a:gd name="connsiteY161" fmla="*/ 4606847 h 6227889"/>
              <a:gd name="connsiteX162" fmla="*/ 4591563 w 6614160"/>
              <a:gd name="connsiteY162" fmla="*/ 4600792 h 6227889"/>
              <a:gd name="connsiteX163" fmla="*/ 4627977 w 6614160"/>
              <a:gd name="connsiteY163" fmla="*/ 4577791 h 6227889"/>
              <a:gd name="connsiteX164" fmla="*/ 4644813 w 6614160"/>
              <a:gd name="connsiteY164" fmla="*/ 4569492 h 6227889"/>
              <a:gd name="connsiteX165" fmla="*/ 4649920 w 6614160"/>
              <a:gd name="connsiteY165" fmla="*/ 4559710 h 6227889"/>
              <a:gd name="connsiteX166" fmla="*/ 4633613 w 6614160"/>
              <a:gd name="connsiteY166" fmla="*/ 4543242 h 6227889"/>
              <a:gd name="connsiteX167" fmla="*/ 4609893 w 6614160"/>
              <a:gd name="connsiteY167" fmla="*/ 4534156 h 6227889"/>
              <a:gd name="connsiteX168" fmla="*/ 4598034 w 6614160"/>
              <a:gd name="connsiteY168" fmla="*/ 4528476 h 6227889"/>
              <a:gd name="connsiteX169" fmla="*/ 4181308 w 6614160"/>
              <a:gd name="connsiteY169" fmla="*/ 4453892 h 6227889"/>
              <a:gd name="connsiteX170" fmla="*/ 4184724 w 6614160"/>
              <a:gd name="connsiteY170" fmla="*/ 4455124 h 6227889"/>
              <a:gd name="connsiteX171" fmla="*/ 4185239 w 6614160"/>
              <a:gd name="connsiteY171" fmla="*/ 4454474 h 6227889"/>
              <a:gd name="connsiteX172" fmla="*/ 4331193 w 6614160"/>
              <a:gd name="connsiteY172" fmla="*/ 4452377 h 6227889"/>
              <a:gd name="connsiteX173" fmla="*/ 4313404 w 6614160"/>
              <a:gd name="connsiteY173" fmla="*/ 4466005 h 6227889"/>
              <a:gd name="connsiteX174" fmla="*/ 4307475 w 6614160"/>
              <a:gd name="connsiteY174" fmla="*/ 4475094 h 6227889"/>
              <a:gd name="connsiteX175" fmla="*/ 4295614 w 6614160"/>
              <a:gd name="connsiteY175" fmla="*/ 4479636 h 6227889"/>
              <a:gd name="connsiteX176" fmla="*/ 4293218 w 6614160"/>
              <a:gd name="connsiteY176" fmla="*/ 4478587 h 6227889"/>
              <a:gd name="connsiteX177" fmla="*/ 4296648 w 6614160"/>
              <a:gd name="connsiteY177" fmla="*/ 4482383 h 6227889"/>
              <a:gd name="connsiteX178" fmla="*/ 4314439 w 6614160"/>
              <a:gd name="connsiteY178" fmla="*/ 4482383 h 6227889"/>
              <a:gd name="connsiteX179" fmla="*/ 4314439 w 6614160"/>
              <a:gd name="connsiteY179" fmla="*/ 4486926 h 6227889"/>
              <a:gd name="connsiteX180" fmla="*/ 4290719 w 6614160"/>
              <a:gd name="connsiteY180" fmla="*/ 4486926 h 6227889"/>
              <a:gd name="connsiteX181" fmla="*/ 4284789 w 6614160"/>
              <a:gd name="connsiteY181" fmla="*/ 4491470 h 6227889"/>
              <a:gd name="connsiteX182" fmla="*/ 4302580 w 6614160"/>
              <a:gd name="connsiteY182" fmla="*/ 4505100 h 6227889"/>
              <a:gd name="connsiteX183" fmla="*/ 4314439 w 6614160"/>
              <a:gd name="connsiteY183" fmla="*/ 4509642 h 6227889"/>
              <a:gd name="connsiteX184" fmla="*/ 4326298 w 6614160"/>
              <a:gd name="connsiteY184" fmla="*/ 4514186 h 6227889"/>
              <a:gd name="connsiteX185" fmla="*/ 4332229 w 6614160"/>
              <a:gd name="connsiteY185" fmla="*/ 4514186 h 6227889"/>
              <a:gd name="connsiteX186" fmla="*/ 4355945 w 6614160"/>
              <a:gd name="connsiteY186" fmla="*/ 4509642 h 6227889"/>
              <a:gd name="connsiteX187" fmla="*/ 4355945 w 6614160"/>
              <a:gd name="connsiteY187" fmla="*/ 4514186 h 6227889"/>
              <a:gd name="connsiteX188" fmla="*/ 4391526 w 6614160"/>
              <a:gd name="connsiteY188" fmla="*/ 4514186 h 6227889"/>
              <a:gd name="connsiteX189" fmla="*/ 4409315 w 6614160"/>
              <a:gd name="connsiteY189" fmla="*/ 4514186 h 6227889"/>
              <a:gd name="connsiteX190" fmla="*/ 4504193 w 6614160"/>
              <a:gd name="connsiteY190" fmla="*/ 4518729 h 6227889"/>
              <a:gd name="connsiteX191" fmla="*/ 4527908 w 6614160"/>
              <a:gd name="connsiteY191" fmla="*/ 4518729 h 6227889"/>
              <a:gd name="connsiteX192" fmla="*/ 4539769 w 6614160"/>
              <a:gd name="connsiteY192" fmla="*/ 4523273 h 6227889"/>
              <a:gd name="connsiteX193" fmla="*/ 4527908 w 6614160"/>
              <a:gd name="connsiteY193" fmla="*/ 4532359 h 6227889"/>
              <a:gd name="connsiteX194" fmla="*/ 4492331 w 6614160"/>
              <a:gd name="connsiteY194" fmla="*/ 4527815 h 6227889"/>
              <a:gd name="connsiteX195" fmla="*/ 4486404 w 6614160"/>
              <a:gd name="connsiteY195" fmla="*/ 4527815 h 6227889"/>
              <a:gd name="connsiteX196" fmla="*/ 4486404 w 6614160"/>
              <a:gd name="connsiteY196" fmla="*/ 4532359 h 6227889"/>
              <a:gd name="connsiteX197" fmla="*/ 4498261 w 6614160"/>
              <a:gd name="connsiteY197" fmla="*/ 4550532 h 6227889"/>
              <a:gd name="connsiteX198" fmla="*/ 4496778 w 6614160"/>
              <a:gd name="connsiteY198" fmla="*/ 4568705 h 6227889"/>
              <a:gd name="connsiteX199" fmla="*/ 4497634 w 6614160"/>
              <a:gd name="connsiteY199" fmla="*/ 4570800 h 6227889"/>
              <a:gd name="connsiteX200" fmla="*/ 4511311 w 6614160"/>
              <a:gd name="connsiteY200" fmla="*/ 4560279 h 6227889"/>
              <a:gd name="connsiteX201" fmla="*/ 4556523 w 6614160"/>
              <a:gd name="connsiteY201" fmla="*/ 4525069 h 6227889"/>
              <a:gd name="connsiteX202" fmla="*/ 4562455 w 6614160"/>
              <a:gd name="connsiteY202" fmla="*/ 4497809 h 6227889"/>
              <a:gd name="connsiteX203" fmla="*/ 4526874 w 6614160"/>
              <a:gd name="connsiteY203" fmla="*/ 4479636 h 6227889"/>
              <a:gd name="connsiteX204" fmla="*/ 4491297 w 6614160"/>
              <a:gd name="connsiteY204" fmla="*/ 4497809 h 6227889"/>
              <a:gd name="connsiteX205" fmla="*/ 4467579 w 6614160"/>
              <a:gd name="connsiteY205" fmla="*/ 4488722 h 6227889"/>
              <a:gd name="connsiteX206" fmla="*/ 4455720 w 6614160"/>
              <a:gd name="connsiteY206" fmla="*/ 4488722 h 6227889"/>
              <a:gd name="connsiteX207" fmla="*/ 4461647 w 6614160"/>
              <a:gd name="connsiteY207" fmla="*/ 4493266 h 6227889"/>
              <a:gd name="connsiteX208" fmla="*/ 4455720 w 6614160"/>
              <a:gd name="connsiteY208" fmla="*/ 4515981 h 6227889"/>
              <a:gd name="connsiteX209" fmla="*/ 4437929 w 6614160"/>
              <a:gd name="connsiteY209" fmla="*/ 4502353 h 6227889"/>
              <a:gd name="connsiteX210" fmla="*/ 4437929 w 6614160"/>
              <a:gd name="connsiteY210" fmla="*/ 4493266 h 6227889"/>
              <a:gd name="connsiteX211" fmla="*/ 4426070 w 6614160"/>
              <a:gd name="connsiteY211" fmla="*/ 4502353 h 6227889"/>
              <a:gd name="connsiteX212" fmla="*/ 4408280 w 6614160"/>
              <a:gd name="connsiteY212" fmla="*/ 4493266 h 6227889"/>
              <a:gd name="connsiteX213" fmla="*/ 4420139 w 6614160"/>
              <a:gd name="connsiteY213" fmla="*/ 4488722 h 6227889"/>
              <a:gd name="connsiteX214" fmla="*/ 4461647 w 6614160"/>
              <a:gd name="connsiteY214" fmla="*/ 4484180 h 6227889"/>
              <a:gd name="connsiteX215" fmla="*/ 4455720 w 6614160"/>
              <a:gd name="connsiteY215" fmla="*/ 4475094 h 6227889"/>
              <a:gd name="connsiteX216" fmla="*/ 4461647 w 6614160"/>
              <a:gd name="connsiteY216" fmla="*/ 4456919 h 6227889"/>
              <a:gd name="connsiteX217" fmla="*/ 4455720 w 6614160"/>
              <a:gd name="connsiteY217" fmla="*/ 4456919 h 6227889"/>
              <a:gd name="connsiteX218" fmla="*/ 4449788 w 6614160"/>
              <a:gd name="connsiteY218" fmla="*/ 4456919 h 6227889"/>
              <a:gd name="connsiteX219" fmla="*/ 4443859 w 6614160"/>
              <a:gd name="connsiteY219" fmla="*/ 4456919 h 6227889"/>
              <a:gd name="connsiteX220" fmla="*/ 4378633 w 6614160"/>
              <a:gd name="connsiteY220" fmla="*/ 4479636 h 6227889"/>
              <a:gd name="connsiteX221" fmla="*/ 4372703 w 6614160"/>
              <a:gd name="connsiteY221" fmla="*/ 4488722 h 6227889"/>
              <a:gd name="connsiteX222" fmla="*/ 4348983 w 6614160"/>
              <a:gd name="connsiteY222" fmla="*/ 4484180 h 6227889"/>
              <a:gd name="connsiteX223" fmla="*/ 4354913 w 6614160"/>
              <a:gd name="connsiteY223" fmla="*/ 4479636 h 6227889"/>
              <a:gd name="connsiteX224" fmla="*/ 4348983 w 6614160"/>
              <a:gd name="connsiteY224" fmla="*/ 4466005 h 6227889"/>
              <a:gd name="connsiteX225" fmla="*/ 4331193 w 6614160"/>
              <a:gd name="connsiteY225" fmla="*/ 4452377 h 6227889"/>
              <a:gd name="connsiteX226" fmla="*/ 4271896 w 6614160"/>
              <a:gd name="connsiteY226" fmla="*/ 4452377 h 6227889"/>
              <a:gd name="connsiteX227" fmla="*/ 4269551 w 6614160"/>
              <a:gd name="connsiteY227" fmla="*/ 4462700 h 6227889"/>
              <a:gd name="connsiteX228" fmla="*/ 4283306 w 6614160"/>
              <a:gd name="connsiteY228" fmla="*/ 4467617 h 6227889"/>
              <a:gd name="connsiteX229" fmla="*/ 4289808 w 6614160"/>
              <a:gd name="connsiteY229" fmla="*/ 4474814 h 6227889"/>
              <a:gd name="connsiteX230" fmla="*/ 4294409 w 6614160"/>
              <a:gd name="connsiteY230" fmla="*/ 4464516 h 6227889"/>
              <a:gd name="connsiteX231" fmla="*/ 4271896 w 6614160"/>
              <a:gd name="connsiteY231" fmla="*/ 4452377 h 6227889"/>
              <a:gd name="connsiteX232" fmla="*/ 3995036 w 6614160"/>
              <a:gd name="connsiteY232" fmla="*/ 4420970 h 6227889"/>
              <a:gd name="connsiteX233" fmla="*/ 3994230 w 6614160"/>
              <a:gd name="connsiteY233" fmla="*/ 4432408 h 6227889"/>
              <a:gd name="connsiteX234" fmla="*/ 4000158 w 6614160"/>
              <a:gd name="connsiteY234" fmla="*/ 4427863 h 6227889"/>
              <a:gd name="connsiteX235" fmla="*/ 3997935 w 6614160"/>
              <a:gd name="connsiteY235" fmla="*/ 4423320 h 6227889"/>
              <a:gd name="connsiteX236" fmla="*/ 3998701 w 6614160"/>
              <a:gd name="connsiteY236" fmla="*/ 4421756 h 6227889"/>
              <a:gd name="connsiteX237" fmla="*/ 4050183 w 6614160"/>
              <a:gd name="connsiteY237" fmla="*/ 4416216 h 6227889"/>
              <a:gd name="connsiteX238" fmla="*/ 4046562 w 6614160"/>
              <a:gd name="connsiteY238" fmla="*/ 4420574 h 6227889"/>
              <a:gd name="connsiteX239" fmla="*/ 4016914 w 6614160"/>
              <a:gd name="connsiteY239" fmla="*/ 4425118 h 6227889"/>
              <a:gd name="connsiteX240" fmla="*/ 4015452 w 6614160"/>
              <a:gd name="connsiteY240" fmla="*/ 4424957 h 6227889"/>
              <a:gd name="connsiteX241" fmla="*/ 4023878 w 6614160"/>
              <a:gd name="connsiteY241" fmla="*/ 4432408 h 6227889"/>
              <a:gd name="connsiteX242" fmla="*/ 4059458 w 6614160"/>
              <a:gd name="connsiteY242" fmla="*/ 4441494 h 6227889"/>
              <a:gd name="connsiteX243" fmla="*/ 4065387 w 6614160"/>
              <a:gd name="connsiteY243" fmla="*/ 4441494 h 6227889"/>
              <a:gd name="connsiteX244" fmla="*/ 4071317 w 6614160"/>
              <a:gd name="connsiteY244" fmla="*/ 4436952 h 6227889"/>
              <a:gd name="connsiteX245" fmla="*/ 4059458 w 6614160"/>
              <a:gd name="connsiteY245" fmla="*/ 4423321 h 6227889"/>
              <a:gd name="connsiteX246" fmla="*/ 4055751 w 6614160"/>
              <a:gd name="connsiteY246" fmla="*/ 4420481 h 6227889"/>
              <a:gd name="connsiteX247" fmla="*/ 4070464 w 6614160"/>
              <a:gd name="connsiteY247" fmla="*/ 4411487 h 6227889"/>
              <a:gd name="connsiteX248" fmla="*/ 4072893 w 6614160"/>
              <a:gd name="connsiteY248" fmla="*/ 4414518 h 6227889"/>
              <a:gd name="connsiteX249" fmla="*/ 4083624 w 6614160"/>
              <a:gd name="connsiteY249" fmla="*/ 4418173 h 6227889"/>
              <a:gd name="connsiteX250" fmla="*/ 4082143 w 6614160"/>
              <a:gd name="connsiteY250" fmla="*/ 4416030 h 6227889"/>
              <a:gd name="connsiteX251" fmla="*/ 4076211 w 6614160"/>
              <a:gd name="connsiteY251" fmla="*/ 4411487 h 6227889"/>
              <a:gd name="connsiteX252" fmla="*/ 3988299 w 6614160"/>
              <a:gd name="connsiteY252" fmla="*/ 4386975 h 6227889"/>
              <a:gd name="connsiteX253" fmla="*/ 3995712 w 6614160"/>
              <a:gd name="connsiteY253" fmla="*/ 4411395 h 6227889"/>
              <a:gd name="connsiteX254" fmla="*/ 3995411 w 6614160"/>
              <a:gd name="connsiteY254" fmla="*/ 4415670 h 6227889"/>
              <a:gd name="connsiteX255" fmla="*/ 4017656 w 6614160"/>
              <a:gd name="connsiteY255" fmla="*/ 4412055 h 6227889"/>
              <a:gd name="connsiteX256" fmla="*/ 4028774 w 6614160"/>
              <a:gd name="connsiteY256" fmla="*/ 4411487 h 6227889"/>
              <a:gd name="connsiteX257" fmla="*/ 4010984 w 6614160"/>
              <a:gd name="connsiteY257" fmla="*/ 4402401 h 6227889"/>
              <a:gd name="connsiteX258" fmla="*/ 3999126 w 6614160"/>
              <a:gd name="connsiteY258" fmla="*/ 4393315 h 6227889"/>
              <a:gd name="connsiteX259" fmla="*/ 3999471 w 6614160"/>
              <a:gd name="connsiteY259" fmla="*/ 4389087 h 6227889"/>
              <a:gd name="connsiteX260" fmla="*/ 4005055 w 6614160"/>
              <a:gd name="connsiteY260" fmla="*/ 4361512 h 6227889"/>
              <a:gd name="connsiteX261" fmla="*/ 4001340 w 6614160"/>
              <a:gd name="connsiteY261" fmla="*/ 4364875 h 6227889"/>
              <a:gd name="connsiteX262" fmla="*/ 4010453 w 6614160"/>
              <a:gd name="connsiteY262" fmla="*/ 4369627 h 6227889"/>
              <a:gd name="connsiteX263" fmla="*/ 4011726 w 6614160"/>
              <a:gd name="connsiteY263" fmla="*/ 4368326 h 6227889"/>
              <a:gd name="connsiteX264" fmla="*/ 4005055 w 6614160"/>
              <a:gd name="connsiteY264" fmla="*/ 4361512 h 6227889"/>
              <a:gd name="connsiteX265" fmla="*/ 6003394 w 6614160"/>
              <a:gd name="connsiteY265" fmla="*/ 2903131 h 6227889"/>
              <a:gd name="connsiteX266" fmla="*/ 6009324 w 6614160"/>
              <a:gd name="connsiteY266" fmla="*/ 2903131 h 6227889"/>
              <a:gd name="connsiteX267" fmla="*/ 6009324 w 6614160"/>
              <a:gd name="connsiteY267" fmla="*/ 2907675 h 6227889"/>
              <a:gd name="connsiteX268" fmla="*/ 6003394 w 6614160"/>
              <a:gd name="connsiteY268" fmla="*/ 2903131 h 6227889"/>
              <a:gd name="connsiteX269" fmla="*/ 4893772 w 6614160"/>
              <a:gd name="connsiteY269" fmla="*/ 1053766 h 6227889"/>
              <a:gd name="connsiteX270" fmla="*/ 4894523 w 6614160"/>
              <a:gd name="connsiteY270" fmla="*/ 1054033 h 6227889"/>
              <a:gd name="connsiteX271" fmla="*/ 4895478 w 6614160"/>
              <a:gd name="connsiteY271" fmla="*/ 1053766 h 6227889"/>
              <a:gd name="connsiteX272" fmla="*/ 4983469 w 6614160"/>
              <a:gd name="connsiteY272" fmla="*/ 1013143 h 6227889"/>
              <a:gd name="connsiteX273" fmla="*/ 5013118 w 6614160"/>
              <a:gd name="connsiteY273" fmla="*/ 1017687 h 6227889"/>
              <a:gd name="connsiteX274" fmla="*/ 4977539 w 6614160"/>
              <a:gd name="connsiteY274" fmla="*/ 1017687 h 6227889"/>
              <a:gd name="connsiteX275" fmla="*/ 4983469 w 6614160"/>
              <a:gd name="connsiteY275" fmla="*/ 1013143 h 6227889"/>
              <a:gd name="connsiteX276" fmla="*/ 4829296 w 6614160"/>
              <a:gd name="connsiteY276" fmla="*/ 904105 h 6227889"/>
              <a:gd name="connsiteX277" fmla="*/ 4841155 w 6614160"/>
              <a:gd name="connsiteY277" fmla="*/ 908649 h 6227889"/>
              <a:gd name="connsiteX278" fmla="*/ 4829296 w 6614160"/>
              <a:gd name="connsiteY278" fmla="*/ 913192 h 6227889"/>
              <a:gd name="connsiteX279" fmla="*/ 4829296 w 6614160"/>
              <a:gd name="connsiteY279" fmla="*/ 904105 h 6227889"/>
              <a:gd name="connsiteX280" fmla="*/ 158498 w 6614160"/>
              <a:gd name="connsiteY280" fmla="*/ 821693 h 6227889"/>
              <a:gd name="connsiteX281" fmla="*/ 156631 w 6614160"/>
              <a:gd name="connsiteY281" fmla="*/ 822745 h 6227889"/>
              <a:gd name="connsiteX282" fmla="*/ 98034 w 6614160"/>
              <a:gd name="connsiteY282" fmla="*/ 855782 h 6227889"/>
              <a:gd name="connsiteX283" fmla="*/ 66781 w 6614160"/>
              <a:gd name="connsiteY283" fmla="*/ 865178 h 6227889"/>
              <a:gd name="connsiteX284" fmla="*/ 55311 w 6614160"/>
              <a:gd name="connsiteY284" fmla="*/ 870754 h 6227889"/>
              <a:gd name="connsiteX285" fmla="*/ 55816 w 6614160"/>
              <a:gd name="connsiteY285" fmla="*/ 872302 h 6227889"/>
              <a:gd name="connsiteX286" fmla="*/ 61747 w 6614160"/>
              <a:gd name="connsiteY286" fmla="*/ 867760 h 6227889"/>
              <a:gd name="connsiteX287" fmla="*/ 67054 w 6614160"/>
              <a:gd name="connsiteY287" fmla="*/ 871222 h 6227889"/>
              <a:gd name="connsiteX288" fmla="*/ 81364 w 6614160"/>
              <a:gd name="connsiteY288" fmla="*/ 868700 h 6227889"/>
              <a:gd name="connsiteX289" fmla="*/ 114700 w 6614160"/>
              <a:gd name="connsiteY289" fmla="*/ 855782 h 6227889"/>
              <a:gd name="connsiteX290" fmla="*/ 149860 w 6614160"/>
              <a:gd name="connsiteY290" fmla="*/ 841832 h 6227889"/>
              <a:gd name="connsiteX291" fmla="*/ 168920 w 6614160"/>
              <a:gd name="connsiteY291" fmla="*/ 836430 h 6227889"/>
              <a:gd name="connsiteX292" fmla="*/ 168484 w 6614160"/>
              <a:gd name="connsiteY292" fmla="*/ 831413 h 6227889"/>
              <a:gd name="connsiteX293" fmla="*/ 162553 w 6614160"/>
              <a:gd name="connsiteY293" fmla="*/ 826871 h 6227889"/>
              <a:gd name="connsiteX294" fmla="*/ 241701 w 6614160"/>
              <a:gd name="connsiteY294" fmla="*/ 790330 h 6227889"/>
              <a:gd name="connsiteX295" fmla="*/ 235219 w 6614160"/>
              <a:gd name="connsiteY295" fmla="*/ 792549 h 6227889"/>
              <a:gd name="connsiteX296" fmla="*/ 236675 w 6614160"/>
              <a:gd name="connsiteY296" fmla="*/ 794500 h 6227889"/>
              <a:gd name="connsiteX297" fmla="*/ 239640 w 6614160"/>
              <a:gd name="connsiteY297" fmla="*/ 795068 h 6227889"/>
              <a:gd name="connsiteX298" fmla="*/ 464731 w 6614160"/>
              <a:gd name="connsiteY298" fmla="*/ 790003 h 6227889"/>
              <a:gd name="connsiteX299" fmla="*/ 416810 w 6614160"/>
              <a:gd name="connsiteY299" fmla="*/ 804098 h 6227889"/>
              <a:gd name="connsiteX300" fmla="*/ 412665 w 6614160"/>
              <a:gd name="connsiteY300" fmla="*/ 805747 h 6227889"/>
              <a:gd name="connsiteX301" fmla="*/ 411603 w 6614160"/>
              <a:gd name="connsiteY301" fmla="*/ 808698 h 6227889"/>
              <a:gd name="connsiteX302" fmla="*/ 494621 w 6614160"/>
              <a:gd name="connsiteY302" fmla="*/ 808698 h 6227889"/>
              <a:gd name="connsiteX303" fmla="*/ 500549 w 6614160"/>
              <a:gd name="connsiteY303" fmla="*/ 804154 h 6227889"/>
              <a:gd name="connsiteX304" fmla="*/ 506480 w 6614160"/>
              <a:gd name="connsiteY304" fmla="*/ 804154 h 6227889"/>
              <a:gd name="connsiteX305" fmla="*/ 494621 w 6614160"/>
              <a:gd name="connsiteY305" fmla="*/ 795068 h 6227889"/>
              <a:gd name="connsiteX306" fmla="*/ 494621 w 6614160"/>
              <a:gd name="connsiteY306" fmla="*/ 790003 h 6227889"/>
              <a:gd name="connsiteX307" fmla="*/ 468898 w 6614160"/>
              <a:gd name="connsiteY307" fmla="*/ 790003 h 6227889"/>
              <a:gd name="connsiteX308" fmla="*/ 464731 w 6614160"/>
              <a:gd name="connsiteY308" fmla="*/ 790003 h 6227889"/>
              <a:gd name="connsiteX309" fmla="*/ 332432 w 6614160"/>
              <a:gd name="connsiteY309" fmla="*/ 758473 h 6227889"/>
              <a:gd name="connsiteX310" fmla="*/ 314718 w 6614160"/>
              <a:gd name="connsiteY310" fmla="*/ 765338 h 6227889"/>
              <a:gd name="connsiteX311" fmla="*/ 256379 w 6614160"/>
              <a:gd name="connsiteY311" fmla="*/ 785306 h 6227889"/>
              <a:gd name="connsiteX312" fmla="*/ 252196 w 6614160"/>
              <a:gd name="connsiteY312" fmla="*/ 786738 h 6227889"/>
              <a:gd name="connsiteX313" fmla="*/ 254001 w 6614160"/>
              <a:gd name="connsiteY313" fmla="*/ 788181 h 6227889"/>
              <a:gd name="connsiteX314" fmla="*/ 251498 w 6614160"/>
              <a:gd name="connsiteY314" fmla="*/ 804154 h 6227889"/>
              <a:gd name="connsiteX315" fmla="*/ 257430 w 6614160"/>
              <a:gd name="connsiteY315" fmla="*/ 804154 h 6227889"/>
              <a:gd name="connsiteX316" fmla="*/ 275219 w 6614160"/>
              <a:gd name="connsiteY316" fmla="*/ 790524 h 6227889"/>
              <a:gd name="connsiteX317" fmla="*/ 287078 w 6614160"/>
              <a:gd name="connsiteY317" fmla="*/ 790524 h 6227889"/>
              <a:gd name="connsiteX318" fmla="*/ 304868 w 6614160"/>
              <a:gd name="connsiteY318" fmla="*/ 781437 h 6227889"/>
              <a:gd name="connsiteX319" fmla="*/ 340447 w 6614160"/>
              <a:gd name="connsiteY319" fmla="*/ 776895 h 6227889"/>
              <a:gd name="connsiteX320" fmla="*/ 200898 w 6614160"/>
              <a:gd name="connsiteY320" fmla="*/ 745644 h 6227889"/>
              <a:gd name="connsiteX321" fmla="*/ 200898 w 6614160"/>
              <a:gd name="connsiteY321" fmla="*/ 752491 h 6227889"/>
              <a:gd name="connsiteX322" fmla="*/ 182876 w 6614160"/>
              <a:gd name="connsiteY322" fmla="*/ 752491 h 6227889"/>
              <a:gd name="connsiteX323" fmla="*/ 200898 w 6614160"/>
              <a:gd name="connsiteY323" fmla="*/ 745644 h 6227889"/>
              <a:gd name="connsiteX324" fmla="*/ 88462 w 6614160"/>
              <a:gd name="connsiteY324" fmla="*/ 699851 h 6227889"/>
              <a:gd name="connsiteX325" fmla="*/ 98786 w 6614160"/>
              <a:gd name="connsiteY325" fmla="*/ 706271 h 6227889"/>
              <a:gd name="connsiteX326" fmla="*/ 49230 w 6614160"/>
              <a:gd name="connsiteY326" fmla="*/ 714831 h 6227889"/>
              <a:gd name="connsiteX327" fmla="*/ 32712 w 6614160"/>
              <a:gd name="connsiteY327" fmla="*/ 714831 h 6227889"/>
              <a:gd name="connsiteX328" fmla="*/ 65751 w 6614160"/>
              <a:gd name="connsiteY328" fmla="*/ 706271 h 6227889"/>
              <a:gd name="connsiteX329" fmla="*/ 88462 w 6614160"/>
              <a:gd name="connsiteY329" fmla="*/ 699851 h 6227889"/>
              <a:gd name="connsiteX330" fmla="*/ 616547 w 6614160"/>
              <a:gd name="connsiteY330" fmla="*/ 697712 h 6227889"/>
              <a:gd name="connsiteX331" fmla="*/ 616547 w 6614160"/>
              <a:gd name="connsiteY331" fmla="*/ 706271 h 6227889"/>
              <a:gd name="connsiteX332" fmla="*/ 566090 w 6614160"/>
              <a:gd name="connsiteY332" fmla="*/ 714831 h 6227889"/>
              <a:gd name="connsiteX333" fmla="*/ 549273 w 6614160"/>
              <a:gd name="connsiteY333" fmla="*/ 714831 h 6227889"/>
              <a:gd name="connsiteX334" fmla="*/ 616547 w 6614160"/>
              <a:gd name="connsiteY334" fmla="*/ 697712 h 6227889"/>
              <a:gd name="connsiteX335" fmla="*/ 531255 w 6614160"/>
              <a:gd name="connsiteY335" fmla="*/ 670326 h 6227889"/>
              <a:gd name="connsiteX336" fmla="*/ 549275 w 6614160"/>
              <a:gd name="connsiteY336" fmla="*/ 670326 h 6227889"/>
              <a:gd name="connsiteX337" fmla="*/ 549275 w 6614160"/>
              <a:gd name="connsiteY337" fmla="*/ 677173 h 6227889"/>
              <a:gd name="connsiteX338" fmla="*/ 531255 w 6614160"/>
              <a:gd name="connsiteY338" fmla="*/ 670326 h 6227889"/>
              <a:gd name="connsiteX339" fmla="*/ 4912313 w 6614160"/>
              <a:gd name="connsiteY339" fmla="*/ 0 h 6227889"/>
              <a:gd name="connsiteX340" fmla="*/ 4977539 w 6614160"/>
              <a:gd name="connsiteY340" fmla="*/ 136297 h 6227889"/>
              <a:gd name="connsiteX341" fmla="*/ 4989400 w 6614160"/>
              <a:gd name="connsiteY341" fmla="*/ 172644 h 6227889"/>
              <a:gd name="connsiteX342" fmla="*/ 4989400 w 6614160"/>
              <a:gd name="connsiteY342" fmla="*/ 249878 h 6227889"/>
              <a:gd name="connsiteX343" fmla="*/ 5007189 w 6614160"/>
              <a:gd name="connsiteY343" fmla="*/ 390719 h 6227889"/>
              <a:gd name="connsiteX344" fmla="*/ 4989400 w 6614160"/>
              <a:gd name="connsiteY344" fmla="*/ 422521 h 6227889"/>
              <a:gd name="connsiteX345" fmla="*/ 4989400 w 6614160"/>
              <a:gd name="connsiteY345" fmla="*/ 345287 h 6227889"/>
              <a:gd name="connsiteX346" fmla="*/ 4971610 w 6614160"/>
              <a:gd name="connsiteY346" fmla="*/ 340744 h 6227889"/>
              <a:gd name="connsiteX347" fmla="*/ 4882664 w 6614160"/>
              <a:gd name="connsiteY347" fmla="*/ 340744 h 6227889"/>
              <a:gd name="connsiteX348" fmla="*/ 4793717 w 6614160"/>
              <a:gd name="connsiteY348" fmla="*/ 345287 h 6227889"/>
              <a:gd name="connsiteX349" fmla="*/ 4669190 w 6614160"/>
              <a:gd name="connsiteY349" fmla="*/ 399805 h 6227889"/>
              <a:gd name="connsiteX350" fmla="*/ 4598034 w 6614160"/>
              <a:gd name="connsiteY350" fmla="*/ 436152 h 6227889"/>
              <a:gd name="connsiteX351" fmla="*/ 4556523 w 6614160"/>
              <a:gd name="connsiteY351" fmla="*/ 495214 h 6227889"/>
              <a:gd name="connsiteX352" fmla="*/ 4550596 w 6614160"/>
              <a:gd name="connsiteY352" fmla="*/ 504300 h 6227889"/>
              <a:gd name="connsiteX353" fmla="*/ 4544664 w 6614160"/>
              <a:gd name="connsiteY353" fmla="*/ 599709 h 6227889"/>
              <a:gd name="connsiteX354" fmla="*/ 4568384 w 6614160"/>
              <a:gd name="connsiteY354" fmla="*/ 613338 h 6227889"/>
              <a:gd name="connsiteX355" fmla="*/ 4580245 w 6614160"/>
              <a:gd name="connsiteY355" fmla="*/ 590621 h 6227889"/>
              <a:gd name="connsiteX356" fmla="*/ 4627683 w 6614160"/>
              <a:gd name="connsiteY356" fmla="*/ 590621 h 6227889"/>
              <a:gd name="connsiteX357" fmla="*/ 4621752 w 6614160"/>
              <a:gd name="connsiteY357" fmla="*/ 613338 h 6227889"/>
              <a:gd name="connsiteX358" fmla="*/ 4603963 w 6614160"/>
              <a:gd name="connsiteY358" fmla="*/ 613338 h 6227889"/>
              <a:gd name="connsiteX359" fmla="*/ 4580245 w 6614160"/>
              <a:gd name="connsiteY359" fmla="*/ 613338 h 6227889"/>
              <a:gd name="connsiteX360" fmla="*/ 4574314 w 6614160"/>
              <a:gd name="connsiteY360" fmla="*/ 617882 h 6227889"/>
              <a:gd name="connsiteX361" fmla="*/ 4574314 w 6614160"/>
              <a:gd name="connsiteY361" fmla="*/ 631510 h 6227889"/>
              <a:gd name="connsiteX362" fmla="*/ 4580245 w 6614160"/>
              <a:gd name="connsiteY362" fmla="*/ 640597 h 6227889"/>
              <a:gd name="connsiteX363" fmla="*/ 4621752 w 6614160"/>
              <a:gd name="connsiteY363" fmla="*/ 649683 h 6227889"/>
              <a:gd name="connsiteX364" fmla="*/ 4633613 w 6614160"/>
              <a:gd name="connsiteY364" fmla="*/ 654227 h 6227889"/>
              <a:gd name="connsiteX365" fmla="*/ 4639542 w 6614160"/>
              <a:gd name="connsiteY365" fmla="*/ 667857 h 6227889"/>
              <a:gd name="connsiteX366" fmla="*/ 4627683 w 6614160"/>
              <a:gd name="connsiteY366" fmla="*/ 686030 h 6227889"/>
              <a:gd name="connsiteX367" fmla="*/ 4609893 w 6614160"/>
              <a:gd name="connsiteY367" fmla="*/ 686030 h 6227889"/>
              <a:gd name="connsiteX368" fmla="*/ 4603963 w 6614160"/>
              <a:gd name="connsiteY368" fmla="*/ 672400 h 6227889"/>
              <a:gd name="connsiteX369" fmla="*/ 4592104 w 6614160"/>
              <a:gd name="connsiteY369" fmla="*/ 681486 h 6227889"/>
              <a:gd name="connsiteX370" fmla="*/ 4586173 w 6614160"/>
              <a:gd name="connsiteY370" fmla="*/ 717833 h 6227889"/>
              <a:gd name="connsiteX371" fmla="*/ 4603963 w 6614160"/>
              <a:gd name="connsiteY371" fmla="*/ 731462 h 6227889"/>
              <a:gd name="connsiteX372" fmla="*/ 4615824 w 6614160"/>
              <a:gd name="connsiteY372" fmla="*/ 726919 h 6227889"/>
              <a:gd name="connsiteX373" fmla="*/ 4621752 w 6614160"/>
              <a:gd name="connsiteY373" fmla="*/ 726919 h 6227889"/>
              <a:gd name="connsiteX374" fmla="*/ 4621752 w 6614160"/>
              <a:gd name="connsiteY374" fmla="*/ 740548 h 6227889"/>
              <a:gd name="connsiteX375" fmla="*/ 4615824 w 6614160"/>
              <a:gd name="connsiteY375" fmla="*/ 740548 h 6227889"/>
              <a:gd name="connsiteX376" fmla="*/ 4609893 w 6614160"/>
              <a:gd name="connsiteY376" fmla="*/ 740548 h 6227889"/>
              <a:gd name="connsiteX377" fmla="*/ 4627683 w 6614160"/>
              <a:gd name="connsiteY377" fmla="*/ 749634 h 6227889"/>
              <a:gd name="connsiteX378" fmla="*/ 4633613 w 6614160"/>
              <a:gd name="connsiteY378" fmla="*/ 745092 h 6227889"/>
              <a:gd name="connsiteX379" fmla="*/ 4639542 w 6614160"/>
              <a:gd name="connsiteY379" fmla="*/ 749634 h 6227889"/>
              <a:gd name="connsiteX380" fmla="*/ 4663262 w 6614160"/>
              <a:gd name="connsiteY380" fmla="*/ 763265 h 6227889"/>
              <a:gd name="connsiteX381" fmla="*/ 4669190 w 6614160"/>
              <a:gd name="connsiteY381" fmla="*/ 767809 h 6227889"/>
              <a:gd name="connsiteX382" fmla="*/ 4651403 w 6614160"/>
              <a:gd name="connsiteY382" fmla="*/ 776895 h 6227889"/>
              <a:gd name="connsiteX383" fmla="*/ 4645472 w 6614160"/>
              <a:gd name="connsiteY383" fmla="*/ 776895 h 6227889"/>
              <a:gd name="connsiteX384" fmla="*/ 4645472 w 6614160"/>
              <a:gd name="connsiteY384" fmla="*/ 795068 h 6227889"/>
              <a:gd name="connsiteX385" fmla="*/ 4669190 w 6614160"/>
              <a:gd name="connsiteY385" fmla="*/ 799610 h 6227889"/>
              <a:gd name="connsiteX386" fmla="*/ 4686980 w 6614160"/>
              <a:gd name="connsiteY386" fmla="*/ 799610 h 6227889"/>
              <a:gd name="connsiteX387" fmla="*/ 4669190 w 6614160"/>
              <a:gd name="connsiteY387" fmla="*/ 804154 h 6227889"/>
              <a:gd name="connsiteX388" fmla="*/ 4669190 w 6614160"/>
              <a:gd name="connsiteY388" fmla="*/ 817784 h 6227889"/>
              <a:gd name="connsiteX389" fmla="*/ 4728489 w 6614160"/>
              <a:gd name="connsiteY389" fmla="*/ 813240 h 6227889"/>
              <a:gd name="connsiteX390" fmla="*/ 4740348 w 6614160"/>
              <a:gd name="connsiteY390" fmla="*/ 817784 h 6227889"/>
              <a:gd name="connsiteX391" fmla="*/ 4752209 w 6614160"/>
              <a:gd name="connsiteY391" fmla="*/ 826871 h 6227889"/>
              <a:gd name="connsiteX392" fmla="*/ 4752209 w 6614160"/>
              <a:gd name="connsiteY392" fmla="*/ 840499 h 6227889"/>
              <a:gd name="connsiteX393" fmla="*/ 4752209 w 6614160"/>
              <a:gd name="connsiteY393" fmla="*/ 849586 h 6227889"/>
              <a:gd name="connsiteX394" fmla="*/ 4722559 w 6614160"/>
              <a:gd name="connsiteY394" fmla="*/ 854130 h 6227889"/>
              <a:gd name="connsiteX395" fmla="*/ 4698839 w 6614160"/>
              <a:gd name="connsiteY395" fmla="*/ 835957 h 6227889"/>
              <a:gd name="connsiteX396" fmla="*/ 4692912 w 6614160"/>
              <a:gd name="connsiteY396" fmla="*/ 840499 h 6227889"/>
              <a:gd name="connsiteX397" fmla="*/ 4675119 w 6614160"/>
              <a:gd name="connsiteY397" fmla="*/ 845043 h 6227889"/>
              <a:gd name="connsiteX398" fmla="*/ 4669190 w 6614160"/>
              <a:gd name="connsiteY398" fmla="*/ 845043 h 6227889"/>
              <a:gd name="connsiteX399" fmla="*/ 4633613 w 6614160"/>
              <a:gd name="connsiteY399" fmla="*/ 854130 h 6227889"/>
              <a:gd name="connsiteX400" fmla="*/ 4633613 w 6614160"/>
              <a:gd name="connsiteY400" fmla="*/ 867760 h 6227889"/>
              <a:gd name="connsiteX401" fmla="*/ 4675119 w 6614160"/>
              <a:gd name="connsiteY401" fmla="*/ 863216 h 6227889"/>
              <a:gd name="connsiteX402" fmla="*/ 4698839 w 6614160"/>
              <a:gd name="connsiteY402" fmla="*/ 867760 h 6227889"/>
              <a:gd name="connsiteX403" fmla="*/ 4728489 w 6614160"/>
              <a:gd name="connsiteY403" fmla="*/ 867760 h 6227889"/>
              <a:gd name="connsiteX404" fmla="*/ 4758138 w 6614160"/>
              <a:gd name="connsiteY404" fmla="*/ 867760 h 6227889"/>
              <a:gd name="connsiteX405" fmla="*/ 4775929 w 6614160"/>
              <a:gd name="connsiteY405" fmla="*/ 876846 h 6227889"/>
              <a:gd name="connsiteX406" fmla="*/ 4781856 w 6614160"/>
              <a:gd name="connsiteY406" fmla="*/ 885933 h 6227889"/>
              <a:gd name="connsiteX407" fmla="*/ 4764068 w 6614160"/>
              <a:gd name="connsiteY407" fmla="*/ 885933 h 6227889"/>
              <a:gd name="connsiteX408" fmla="*/ 4811506 w 6614160"/>
              <a:gd name="connsiteY408" fmla="*/ 899561 h 6227889"/>
              <a:gd name="connsiteX409" fmla="*/ 4829296 w 6614160"/>
              <a:gd name="connsiteY409" fmla="*/ 904105 h 6227889"/>
              <a:gd name="connsiteX410" fmla="*/ 4811506 w 6614160"/>
              <a:gd name="connsiteY410" fmla="*/ 904105 h 6227889"/>
              <a:gd name="connsiteX411" fmla="*/ 4799647 w 6614160"/>
              <a:gd name="connsiteY411" fmla="*/ 913192 h 6227889"/>
              <a:gd name="connsiteX412" fmla="*/ 4799647 w 6614160"/>
              <a:gd name="connsiteY412" fmla="*/ 922278 h 6227889"/>
              <a:gd name="connsiteX413" fmla="*/ 4906384 w 6614160"/>
              <a:gd name="connsiteY413" fmla="*/ 935908 h 6227889"/>
              <a:gd name="connsiteX414" fmla="*/ 4959749 w 6614160"/>
              <a:gd name="connsiteY414" fmla="*/ 935908 h 6227889"/>
              <a:gd name="connsiteX415" fmla="*/ 4947890 w 6614160"/>
              <a:gd name="connsiteY415" fmla="*/ 940451 h 6227889"/>
              <a:gd name="connsiteX416" fmla="*/ 4918243 w 6614160"/>
              <a:gd name="connsiteY416" fmla="*/ 940451 h 6227889"/>
              <a:gd name="connsiteX417" fmla="*/ 4912313 w 6614160"/>
              <a:gd name="connsiteY417" fmla="*/ 940451 h 6227889"/>
              <a:gd name="connsiteX418" fmla="*/ 4924172 w 6614160"/>
              <a:gd name="connsiteY418" fmla="*/ 944995 h 6227889"/>
              <a:gd name="connsiteX419" fmla="*/ 4936033 w 6614160"/>
              <a:gd name="connsiteY419" fmla="*/ 954081 h 6227889"/>
              <a:gd name="connsiteX420" fmla="*/ 4947890 w 6614160"/>
              <a:gd name="connsiteY420" fmla="*/ 949537 h 6227889"/>
              <a:gd name="connsiteX421" fmla="*/ 4953822 w 6614160"/>
              <a:gd name="connsiteY421" fmla="*/ 958624 h 6227889"/>
              <a:gd name="connsiteX422" fmla="*/ 4936033 w 6614160"/>
              <a:gd name="connsiteY422" fmla="*/ 958624 h 6227889"/>
              <a:gd name="connsiteX423" fmla="*/ 4906384 w 6614160"/>
              <a:gd name="connsiteY423" fmla="*/ 963167 h 6227889"/>
              <a:gd name="connsiteX424" fmla="*/ 4894523 w 6614160"/>
              <a:gd name="connsiteY424" fmla="*/ 954081 h 6227889"/>
              <a:gd name="connsiteX425" fmla="*/ 4841155 w 6614160"/>
              <a:gd name="connsiteY425" fmla="*/ 958624 h 6227889"/>
              <a:gd name="connsiteX426" fmla="*/ 4882664 w 6614160"/>
              <a:gd name="connsiteY426" fmla="*/ 963167 h 6227889"/>
              <a:gd name="connsiteX427" fmla="*/ 4930100 w 6614160"/>
              <a:gd name="connsiteY427" fmla="*/ 972254 h 6227889"/>
              <a:gd name="connsiteX428" fmla="*/ 4959749 w 6614160"/>
              <a:gd name="connsiteY428" fmla="*/ 967711 h 6227889"/>
              <a:gd name="connsiteX429" fmla="*/ 4989400 w 6614160"/>
              <a:gd name="connsiteY429" fmla="*/ 972254 h 6227889"/>
              <a:gd name="connsiteX430" fmla="*/ 4995328 w 6614160"/>
              <a:gd name="connsiteY430" fmla="*/ 976798 h 6227889"/>
              <a:gd name="connsiteX431" fmla="*/ 4947890 w 6614160"/>
              <a:gd name="connsiteY431" fmla="*/ 976798 h 6227889"/>
              <a:gd name="connsiteX432" fmla="*/ 4930100 w 6614160"/>
              <a:gd name="connsiteY432" fmla="*/ 976798 h 6227889"/>
              <a:gd name="connsiteX433" fmla="*/ 4847085 w 6614160"/>
              <a:gd name="connsiteY433" fmla="*/ 972254 h 6227889"/>
              <a:gd name="connsiteX434" fmla="*/ 4847085 w 6614160"/>
              <a:gd name="connsiteY434" fmla="*/ 981340 h 6227889"/>
              <a:gd name="connsiteX435" fmla="*/ 4847085 w 6614160"/>
              <a:gd name="connsiteY435" fmla="*/ 994970 h 6227889"/>
              <a:gd name="connsiteX436" fmla="*/ 4841155 w 6614160"/>
              <a:gd name="connsiteY436" fmla="*/ 994970 h 6227889"/>
              <a:gd name="connsiteX437" fmla="*/ 4882664 w 6614160"/>
              <a:gd name="connsiteY437" fmla="*/ 1008600 h 6227889"/>
              <a:gd name="connsiteX438" fmla="*/ 4906384 w 6614160"/>
              <a:gd name="connsiteY438" fmla="*/ 1004057 h 6227889"/>
              <a:gd name="connsiteX439" fmla="*/ 4977539 w 6614160"/>
              <a:gd name="connsiteY439" fmla="*/ 1017687 h 6227889"/>
              <a:gd name="connsiteX440" fmla="*/ 4888593 w 6614160"/>
              <a:gd name="connsiteY440" fmla="*/ 1013143 h 6227889"/>
              <a:gd name="connsiteX441" fmla="*/ 4829296 w 6614160"/>
              <a:gd name="connsiteY441" fmla="*/ 1035860 h 6227889"/>
              <a:gd name="connsiteX442" fmla="*/ 4864133 w 6614160"/>
              <a:gd name="connsiteY442" fmla="*/ 1043242 h 6227889"/>
              <a:gd name="connsiteX443" fmla="*/ 4879976 w 6614160"/>
              <a:gd name="connsiteY443" fmla="*/ 1048867 h 6227889"/>
              <a:gd name="connsiteX444" fmla="*/ 4879976 w 6614160"/>
              <a:gd name="connsiteY444" fmla="*/ 1047776 h 6227889"/>
              <a:gd name="connsiteX445" fmla="*/ 4879976 w 6614160"/>
              <a:gd name="connsiteY445" fmla="*/ 1046919 h 6227889"/>
              <a:gd name="connsiteX446" fmla="*/ 4897997 w 6614160"/>
              <a:gd name="connsiteY446" fmla="*/ 1046919 h 6227889"/>
              <a:gd name="connsiteX447" fmla="*/ 4897997 w 6614160"/>
              <a:gd name="connsiteY447" fmla="*/ 1052910 h 6227889"/>
              <a:gd name="connsiteX448" fmla="*/ 4897997 w 6614160"/>
              <a:gd name="connsiteY448" fmla="*/ 1053064 h 6227889"/>
              <a:gd name="connsiteX449" fmla="*/ 4902677 w 6614160"/>
              <a:gd name="connsiteY449" fmla="*/ 1051761 h 6227889"/>
              <a:gd name="connsiteX450" fmla="*/ 4906384 w 6614160"/>
              <a:gd name="connsiteY450" fmla="*/ 1049489 h 6227889"/>
              <a:gd name="connsiteX451" fmla="*/ 4900454 w 6614160"/>
              <a:gd name="connsiteY451" fmla="*/ 1049489 h 6227889"/>
              <a:gd name="connsiteX452" fmla="*/ 4912313 w 6614160"/>
              <a:gd name="connsiteY452" fmla="*/ 1049489 h 6227889"/>
              <a:gd name="connsiteX453" fmla="*/ 4936033 w 6614160"/>
              <a:gd name="connsiteY453" fmla="*/ 1044946 h 6227889"/>
              <a:gd name="connsiteX454" fmla="*/ 4947890 w 6614160"/>
              <a:gd name="connsiteY454" fmla="*/ 1058576 h 6227889"/>
              <a:gd name="connsiteX455" fmla="*/ 4959749 w 6614160"/>
              <a:gd name="connsiteY455" fmla="*/ 1067662 h 6227889"/>
              <a:gd name="connsiteX456" fmla="*/ 4965681 w 6614160"/>
              <a:gd name="connsiteY456" fmla="*/ 1063119 h 6227889"/>
              <a:gd name="connsiteX457" fmla="*/ 4977539 w 6614160"/>
              <a:gd name="connsiteY457" fmla="*/ 1067662 h 6227889"/>
              <a:gd name="connsiteX458" fmla="*/ 4989400 w 6614160"/>
              <a:gd name="connsiteY458" fmla="*/ 1067662 h 6227889"/>
              <a:gd name="connsiteX459" fmla="*/ 4989400 w 6614160"/>
              <a:gd name="connsiteY459" fmla="*/ 1072205 h 6227889"/>
              <a:gd name="connsiteX460" fmla="*/ 5030907 w 6614160"/>
              <a:gd name="connsiteY460" fmla="*/ 1067662 h 6227889"/>
              <a:gd name="connsiteX461" fmla="*/ 5036838 w 6614160"/>
              <a:gd name="connsiteY461" fmla="*/ 1072205 h 6227889"/>
              <a:gd name="connsiteX462" fmla="*/ 5060556 w 6614160"/>
              <a:gd name="connsiteY462" fmla="*/ 1072205 h 6227889"/>
              <a:gd name="connsiteX463" fmla="*/ 5060556 w 6614160"/>
              <a:gd name="connsiteY463" fmla="*/ 1085836 h 6227889"/>
              <a:gd name="connsiteX464" fmla="*/ 5060556 w 6614160"/>
              <a:gd name="connsiteY464" fmla="*/ 1090378 h 6227889"/>
              <a:gd name="connsiteX465" fmla="*/ 5060556 w 6614160"/>
              <a:gd name="connsiteY465" fmla="*/ 1094922 h 6227889"/>
              <a:gd name="connsiteX466" fmla="*/ 5072417 w 6614160"/>
              <a:gd name="connsiteY466" fmla="*/ 1099464 h 6227889"/>
              <a:gd name="connsiteX467" fmla="*/ 5102065 w 6614160"/>
              <a:gd name="connsiteY467" fmla="*/ 1104008 h 6227889"/>
              <a:gd name="connsiteX468" fmla="*/ 5096137 w 6614160"/>
              <a:gd name="connsiteY468" fmla="*/ 1113095 h 6227889"/>
              <a:gd name="connsiteX469" fmla="*/ 5072417 w 6614160"/>
              <a:gd name="connsiteY469" fmla="*/ 1108551 h 6227889"/>
              <a:gd name="connsiteX470" fmla="*/ 5036838 w 6614160"/>
              <a:gd name="connsiteY470" fmla="*/ 1094922 h 6227889"/>
              <a:gd name="connsiteX471" fmla="*/ 5036838 w 6614160"/>
              <a:gd name="connsiteY471" fmla="*/ 1090378 h 6227889"/>
              <a:gd name="connsiteX472" fmla="*/ 5019048 w 6614160"/>
              <a:gd name="connsiteY472" fmla="*/ 1094922 h 6227889"/>
              <a:gd name="connsiteX473" fmla="*/ 5013118 w 6614160"/>
              <a:gd name="connsiteY473" fmla="*/ 1094922 h 6227889"/>
              <a:gd name="connsiteX474" fmla="*/ 4989400 w 6614160"/>
              <a:gd name="connsiteY474" fmla="*/ 1104008 h 6227889"/>
              <a:gd name="connsiteX475" fmla="*/ 5036838 w 6614160"/>
              <a:gd name="connsiteY475" fmla="*/ 1104008 h 6227889"/>
              <a:gd name="connsiteX476" fmla="*/ 4995328 w 6614160"/>
              <a:gd name="connsiteY476" fmla="*/ 1113095 h 6227889"/>
              <a:gd name="connsiteX477" fmla="*/ 4989400 w 6614160"/>
              <a:gd name="connsiteY477" fmla="*/ 1117638 h 6227889"/>
              <a:gd name="connsiteX478" fmla="*/ 5013118 w 6614160"/>
              <a:gd name="connsiteY478" fmla="*/ 1122181 h 6227889"/>
              <a:gd name="connsiteX479" fmla="*/ 5019048 w 6614160"/>
              <a:gd name="connsiteY479" fmla="*/ 1122181 h 6227889"/>
              <a:gd name="connsiteX480" fmla="*/ 5030907 w 6614160"/>
              <a:gd name="connsiteY480" fmla="*/ 1122181 h 6227889"/>
              <a:gd name="connsiteX481" fmla="*/ 5036838 w 6614160"/>
              <a:gd name="connsiteY481" fmla="*/ 1122181 h 6227889"/>
              <a:gd name="connsiteX482" fmla="*/ 5048697 w 6614160"/>
              <a:gd name="connsiteY482" fmla="*/ 1117638 h 6227889"/>
              <a:gd name="connsiteX483" fmla="*/ 5054629 w 6614160"/>
              <a:gd name="connsiteY483" fmla="*/ 1113095 h 6227889"/>
              <a:gd name="connsiteX484" fmla="*/ 5072417 w 6614160"/>
              <a:gd name="connsiteY484" fmla="*/ 1113095 h 6227889"/>
              <a:gd name="connsiteX485" fmla="*/ 5107996 w 6614160"/>
              <a:gd name="connsiteY485" fmla="*/ 1135810 h 6227889"/>
              <a:gd name="connsiteX486" fmla="*/ 5107996 w 6614160"/>
              <a:gd name="connsiteY486" fmla="*/ 1131267 h 6227889"/>
              <a:gd name="connsiteX487" fmla="*/ 5096137 w 6614160"/>
              <a:gd name="connsiteY487" fmla="*/ 1126724 h 6227889"/>
              <a:gd name="connsiteX488" fmla="*/ 5096137 w 6614160"/>
              <a:gd name="connsiteY488" fmla="*/ 1122181 h 6227889"/>
              <a:gd name="connsiteX489" fmla="*/ 5155432 w 6614160"/>
              <a:gd name="connsiteY489" fmla="*/ 1113095 h 6227889"/>
              <a:gd name="connsiteX490" fmla="*/ 5155432 w 6614160"/>
              <a:gd name="connsiteY490" fmla="*/ 1122181 h 6227889"/>
              <a:gd name="connsiteX491" fmla="*/ 5143573 w 6614160"/>
              <a:gd name="connsiteY491" fmla="*/ 1122181 h 6227889"/>
              <a:gd name="connsiteX492" fmla="*/ 5137644 w 6614160"/>
              <a:gd name="connsiteY492" fmla="*/ 1144898 h 6227889"/>
              <a:gd name="connsiteX493" fmla="*/ 5119855 w 6614160"/>
              <a:gd name="connsiteY493" fmla="*/ 1153984 h 6227889"/>
              <a:gd name="connsiteX494" fmla="*/ 5084274 w 6614160"/>
              <a:gd name="connsiteY494" fmla="*/ 1158527 h 6227889"/>
              <a:gd name="connsiteX495" fmla="*/ 5066488 w 6614160"/>
              <a:gd name="connsiteY495" fmla="*/ 1158527 h 6227889"/>
              <a:gd name="connsiteX496" fmla="*/ 5054629 w 6614160"/>
              <a:gd name="connsiteY496" fmla="*/ 1158527 h 6227889"/>
              <a:gd name="connsiteX497" fmla="*/ 5048697 w 6614160"/>
              <a:gd name="connsiteY497" fmla="*/ 1163070 h 6227889"/>
              <a:gd name="connsiteX498" fmla="*/ 4989400 w 6614160"/>
              <a:gd name="connsiteY498" fmla="*/ 1167613 h 6227889"/>
              <a:gd name="connsiteX499" fmla="*/ 4989400 w 6614160"/>
              <a:gd name="connsiteY499" fmla="*/ 1172157 h 6227889"/>
              <a:gd name="connsiteX500" fmla="*/ 4995328 w 6614160"/>
              <a:gd name="connsiteY500" fmla="*/ 1176700 h 6227889"/>
              <a:gd name="connsiteX501" fmla="*/ 5019048 w 6614160"/>
              <a:gd name="connsiteY501" fmla="*/ 1181243 h 6227889"/>
              <a:gd name="connsiteX502" fmla="*/ 5036838 w 6614160"/>
              <a:gd name="connsiteY502" fmla="*/ 1185787 h 6227889"/>
              <a:gd name="connsiteX503" fmla="*/ 5036838 w 6614160"/>
              <a:gd name="connsiteY503" fmla="*/ 1194873 h 6227889"/>
              <a:gd name="connsiteX504" fmla="*/ 5060556 w 6614160"/>
              <a:gd name="connsiteY504" fmla="*/ 1194873 h 6227889"/>
              <a:gd name="connsiteX505" fmla="*/ 5060556 w 6614160"/>
              <a:gd name="connsiteY505" fmla="*/ 1190329 h 6227889"/>
              <a:gd name="connsiteX506" fmla="*/ 5066488 w 6614160"/>
              <a:gd name="connsiteY506" fmla="*/ 1185787 h 6227889"/>
              <a:gd name="connsiteX507" fmla="*/ 5042768 w 6614160"/>
              <a:gd name="connsiteY507" fmla="*/ 1181243 h 6227889"/>
              <a:gd name="connsiteX508" fmla="*/ 5054629 w 6614160"/>
              <a:gd name="connsiteY508" fmla="*/ 1172157 h 6227889"/>
              <a:gd name="connsiteX509" fmla="*/ 5084274 w 6614160"/>
              <a:gd name="connsiteY509" fmla="*/ 1185787 h 6227889"/>
              <a:gd name="connsiteX510" fmla="*/ 5113924 w 6614160"/>
              <a:gd name="connsiteY510" fmla="*/ 1190329 h 6227889"/>
              <a:gd name="connsiteX511" fmla="*/ 5125785 w 6614160"/>
              <a:gd name="connsiteY511" fmla="*/ 1194873 h 6227889"/>
              <a:gd name="connsiteX512" fmla="*/ 5131714 w 6614160"/>
              <a:gd name="connsiteY512" fmla="*/ 1194873 h 6227889"/>
              <a:gd name="connsiteX513" fmla="*/ 5155432 w 6614160"/>
              <a:gd name="connsiteY513" fmla="*/ 1194873 h 6227889"/>
              <a:gd name="connsiteX514" fmla="*/ 5155432 w 6614160"/>
              <a:gd name="connsiteY514" fmla="*/ 1203960 h 6227889"/>
              <a:gd name="connsiteX515" fmla="*/ 5155432 w 6614160"/>
              <a:gd name="connsiteY515" fmla="*/ 1213046 h 6227889"/>
              <a:gd name="connsiteX516" fmla="*/ 5149505 w 6614160"/>
              <a:gd name="connsiteY516" fmla="*/ 1213046 h 6227889"/>
              <a:gd name="connsiteX517" fmla="*/ 5143573 w 6614160"/>
              <a:gd name="connsiteY517" fmla="*/ 1222132 h 6227889"/>
              <a:gd name="connsiteX518" fmla="*/ 5137644 w 6614160"/>
              <a:gd name="connsiteY518" fmla="*/ 1217589 h 6227889"/>
              <a:gd name="connsiteX519" fmla="*/ 5119855 w 6614160"/>
              <a:gd name="connsiteY519" fmla="*/ 1249391 h 6227889"/>
              <a:gd name="connsiteX520" fmla="*/ 5066488 w 6614160"/>
              <a:gd name="connsiteY520" fmla="*/ 1258478 h 6227889"/>
              <a:gd name="connsiteX521" fmla="*/ 5084274 w 6614160"/>
              <a:gd name="connsiteY521" fmla="*/ 1263022 h 6227889"/>
              <a:gd name="connsiteX522" fmla="*/ 5048697 w 6614160"/>
              <a:gd name="connsiteY522" fmla="*/ 1267565 h 6227889"/>
              <a:gd name="connsiteX523" fmla="*/ 5179154 w 6614160"/>
              <a:gd name="connsiteY523" fmla="*/ 1276651 h 6227889"/>
              <a:gd name="connsiteX524" fmla="*/ 5226590 w 6614160"/>
              <a:gd name="connsiteY524" fmla="*/ 1258478 h 6227889"/>
              <a:gd name="connsiteX525" fmla="*/ 5226590 w 6614160"/>
              <a:gd name="connsiteY525" fmla="*/ 1253935 h 6227889"/>
              <a:gd name="connsiteX526" fmla="*/ 5268099 w 6614160"/>
              <a:gd name="connsiteY526" fmla="*/ 1258478 h 6227889"/>
              <a:gd name="connsiteX527" fmla="*/ 5297748 w 6614160"/>
              <a:gd name="connsiteY527" fmla="*/ 1258478 h 6227889"/>
              <a:gd name="connsiteX528" fmla="*/ 5238449 w 6614160"/>
              <a:gd name="connsiteY528" fmla="*/ 1272108 h 6227889"/>
              <a:gd name="connsiteX529" fmla="*/ 5238449 w 6614160"/>
              <a:gd name="connsiteY529" fmla="*/ 1276651 h 6227889"/>
              <a:gd name="connsiteX530" fmla="*/ 5250308 w 6614160"/>
              <a:gd name="connsiteY530" fmla="*/ 1281194 h 6227889"/>
              <a:gd name="connsiteX531" fmla="*/ 5250308 w 6614160"/>
              <a:gd name="connsiteY531" fmla="*/ 1285737 h 6227889"/>
              <a:gd name="connsiteX532" fmla="*/ 5256240 w 6614160"/>
              <a:gd name="connsiteY532" fmla="*/ 1285737 h 6227889"/>
              <a:gd name="connsiteX533" fmla="*/ 5268099 w 6614160"/>
              <a:gd name="connsiteY533" fmla="*/ 1285737 h 6227889"/>
              <a:gd name="connsiteX534" fmla="*/ 5303678 w 6614160"/>
              <a:gd name="connsiteY534" fmla="*/ 1299367 h 6227889"/>
              <a:gd name="connsiteX535" fmla="*/ 5327398 w 6614160"/>
              <a:gd name="connsiteY535" fmla="*/ 1290281 h 6227889"/>
              <a:gd name="connsiteX536" fmla="*/ 5345188 w 6614160"/>
              <a:gd name="connsiteY536" fmla="*/ 1281194 h 6227889"/>
              <a:gd name="connsiteX537" fmla="*/ 5345188 w 6614160"/>
              <a:gd name="connsiteY537" fmla="*/ 1294824 h 6227889"/>
              <a:gd name="connsiteX538" fmla="*/ 5303678 w 6614160"/>
              <a:gd name="connsiteY538" fmla="*/ 1303911 h 6227889"/>
              <a:gd name="connsiteX539" fmla="*/ 5285889 w 6614160"/>
              <a:gd name="connsiteY539" fmla="*/ 1312997 h 6227889"/>
              <a:gd name="connsiteX540" fmla="*/ 5291819 w 6614160"/>
              <a:gd name="connsiteY540" fmla="*/ 1326627 h 6227889"/>
              <a:gd name="connsiteX541" fmla="*/ 5262169 w 6614160"/>
              <a:gd name="connsiteY541" fmla="*/ 1344799 h 6227889"/>
              <a:gd name="connsiteX542" fmla="*/ 5285889 w 6614160"/>
              <a:gd name="connsiteY542" fmla="*/ 1349343 h 6227889"/>
              <a:gd name="connsiteX543" fmla="*/ 5268099 w 6614160"/>
              <a:gd name="connsiteY543" fmla="*/ 1358430 h 6227889"/>
              <a:gd name="connsiteX544" fmla="*/ 5279960 w 6614160"/>
              <a:gd name="connsiteY544" fmla="*/ 1362973 h 6227889"/>
              <a:gd name="connsiteX545" fmla="*/ 5345188 w 6614160"/>
              <a:gd name="connsiteY545" fmla="*/ 1335713 h 6227889"/>
              <a:gd name="connsiteX546" fmla="*/ 5368904 w 6614160"/>
              <a:gd name="connsiteY546" fmla="*/ 1381146 h 6227889"/>
              <a:gd name="connsiteX547" fmla="*/ 5368904 w 6614160"/>
              <a:gd name="connsiteY547" fmla="*/ 1376602 h 6227889"/>
              <a:gd name="connsiteX548" fmla="*/ 5380765 w 6614160"/>
              <a:gd name="connsiteY548" fmla="*/ 1376602 h 6227889"/>
              <a:gd name="connsiteX549" fmla="*/ 5374838 w 6614160"/>
              <a:gd name="connsiteY549" fmla="*/ 1381146 h 6227889"/>
              <a:gd name="connsiteX550" fmla="*/ 5386695 w 6614160"/>
              <a:gd name="connsiteY550" fmla="*/ 1412949 h 6227889"/>
              <a:gd name="connsiteX551" fmla="*/ 5398556 w 6614160"/>
              <a:gd name="connsiteY551" fmla="*/ 1399318 h 6227889"/>
              <a:gd name="connsiteX552" fmla="*/ 5392624 w 6614160"/>
              <a:gd name="connsiteY552" fmla="*/ 1394775 h 6227889"/>
              <a:gd name="connsiteX553" fmla="*/ 5398556 w 6614160"/>
              <a:gd name="connsiteY553" fmla="*/ 1394775 h 6227889"/>
              <a:gd name="connsiteX554" fmla="*/ 5499363 w 6614160"/>
              <a:gd name="connsiteY554" fmla="*/ 1349343 h 6227889"/>
              <a:gd name="connsiteX555" fmla="*/ 5511222 w 6614160"/>
              <a:gd name="connsiteY555" fmla="*/ 1335713 h 6227889"/>
              <a:gd name="connsiteX556" fmla="*/ 5517149 w 6614160"/>
              <a:gd name="connsiteY556" fmla="*/ 1322084 h 6227889"/>
              <a:gd name="connsiteX557" fmla="*/ 5552730 w 6614160"/>
              <a:gd name="connsiteY557" fmla="*/ 1317540 h 6227889"/>
              <a:gd name="connsiteX558" fmla="*/ 5546799 w 6614160"/>
              <a:gd name="connsiteY558" fmla="*/ 1340256 h 6227889"/>
              <a:gd name="connsiteX559" fmla="*/ 5511222 w 6614160"/>
              <a:gd name="connsiteY559" fmla="*/ 1444751 h 6227889"/>
              <a:gd name="connsiteX560" fmla="*/ 5499363 w 6614160"/>
              <a:gd name="connsiteY560" fmla="*/ 1417492 h 6227889"/>
              <a:gd name="connsiteX561" fmla="*/ 5463782 w 6614160"/>
              <a:gd name="connsiteY561" fmla="*/ 1476554 h 6227889"/>
              <a:gd name="connsiteX562" fmla="*/ 5487500 w 6614160"/>
              <a:gd name="connsiteY562" fmla="*/ 1458381 h 6227889"/>
              <a:gd name="connsiteX563" fmla="*/ 5469714 w 6614160"/>
              <a:gd name="connsiteY563" fmla="*/ 1494727 h 6227889"/>
              <a:gd name="connsiteX564" fmla="*/ 5457855 w 6614160"/>
              <a:gd name="connsiteY564" fmla="*/ 1508357 h 6227889"/>
              <a:gd name="connsiteX565" fmla="*/ 5475641 w 6614160"/>
              <a:gd name="connsiteY565" fmla="*/ 1521986 h 6227889"/>
              <a:gd name="connsiteX566" fmla="*/ 5523081 w 6614160"/>
              <a:gd name="connsiteY566" fmla="*/ 1567419 h 6227889"/>
              <a:gd name="connsiteX567" fmla="*/ 5540869 w 6614160"/>
              <a:gd name="connsiteY567" fmla="*/ 1562875 h 6227889"/>
              <a:gd name="connsiteX568" fmla="*/ 5564589 w 6614160"/>
              <a:gd name="connsiteY568" fmla="*/ 1590135 h 6227889"/>
              <a:gd name="connsiteX569" fmla="*/ 5534940 w 6614160"/>
              <a:gd name="connsiteY569" fmla="*/ 1608308 h 6227889"/>
              <a:gd name="connsiteX570" fmla="*/ 5523081 w 6614160"/>
              <a:gd name="connsiteY570" fmla="*/ 1608308 h 6227889"/>
              <a:gd name="connsiteX571" fmla="*/ 5546799 w 6614160"/>
              <a:gd name="connsiteY571" fmla="*/ 1631024 h 6227889"/>
              <a:gd name="connsiteX572" fmla="*/ 5552730 w 6614160"/>
              <a:gd name="connsiteY572" fmla="*/ 1699172 h 6227889"/>
              <a:gd name="connsiteX573" fmla="*/ 5546799 w 6614160"/>
              <a:gd name="connsiteY573" fmla="*/ 1726432 h 6227889"/>
              <a:gd name="connsiteX574" fmla="*/ 5606098 w 6614160"/>
              <a:gd name="connsiteY574" fmla="*/ 1721888 h 6227889"/>
              <a:gd name="connsiteX575" fmla="*/ 5606098 w 6614160"/>
              <a:gd name="connsiteY575" fmla="*/ 1658284 h 6227889"/>
              <a:gd name="connsiteX576" fmla="*/ 5606098 w 6614160"/>
              <a:gd name="connsiteY576" fmla="*/ 1621937 h 6227889"/>
              <a:gd name="connsiteX577" fmla="*/ 5623884 w 6614160"/>
              <a:gd name="connsiteY577" fmla="*/ 1594678 h 6227889"/>
              <a:gd name="connsiteX578" fmla="*/ 5677254 w 6614160"/>
              <a:gd name="connsiteY578" fmla="*/ 1581048 h 6227889"/>
              <a:gd name="connsiteX579" fmla="*/ 5718764 w 6614160"/>
              <a:gd name="connsiteY579" fmla="*/ 1644654 h 6227889"/>
              <a:gd name="connsiteX580" fmla="*/ 5760273 w 6614160"/>
              <a:gd name="connsiteY580" fmla="*/ 1658284 h 6227889"/>
              <a:gd name="connsiteX581" fmla="*/ 5760273 w 6614160"/>
              <a:gd name="connsiteY581" fmla="*/ 1712802 h 6227889"/>
              <a:gd name="connsiteX582" fmla="*/ 5825499 w 6614160"/>
              <a:gd name="connsiteY582" fmla="*/ 1690086 h 6227889"/>
              <a:gd name="connsiteX583" fmla="*/ 5872939 w 6614160"/>
              <a:gd name="connsiteY583" fmla="*/ 1762778 h 6227889"/>
              <a:gd name="connsiteX584" fmla="*/ 5908516 w 6614160"/>
              <a:gd name="connsiteY584" fmla="*/ 1767322 h 6227889"/>
              <a:gd name="connsiteX585" fmla="*/ 5884798 w 6614160"/>
              <a:gd name="connsiteY585" fmla="*/ 1744605 h 6227889"/>
              <a:gd name="connsiteX586" fmla="*/ 5867008 w 6614160"/>
              <a:gd name="connsiteY586" fmla="*/ 1721888 h 6227889"/>
              <a:gd name="connsiteX587" fmla="*/ 5872939 w 6614160"/>
              <a:gd name="connsiteY587" fmla="*/ 1703716 h 6227889"/>
              <a:gd name="connsiteX588" fmla="*/ 5890726 w 6614160"/>
              <a:gd name="connsiteY588" fmla="*/ 1726432 h 6227889"/>
              <a:gd name="connsiteX589" fmla="*/ 5991535 w 6614160"/>
              <a:gd name="connsiteY589" fmla="*/ 1753691 h 6227889"/>
              <a:gd name="connsiteX590" fmla="*/ 6015253 w 6614160"/>
              <a:gd name="connsiteY590" fmla="*/ 1776408 h 6227889"/>
              <a:gd name="connsiteX591" fmla="*/ 6015253 w 6614160"/>
              <a:gd name="connsiteY591" fmla="*/ 1835470 h 6227889"/>
              <a:gd name="connsiteX592" fmla="*/ 6009324 w 6614160"/>
              <a:gd name="connsiteY592" fmla="*/ 1840012 h 6227889"/>
              <a:gd name="connsiteX593" fmla="*/ 5985604 w 6614160"/>
              <a:gd name="connsiteY593" fmla="*/ 1880902 h 6227889"/>
              <a:gd name="connsiteX594" fmla="*/ 5950025 w 6614160"/>
              <a:gd name="connsiteY594" fmla="*/ 1917249 h 6227889"/>
              <a:gd name="connsiteX595" fmla="*/ 6015253 w 6614160"/>
              <a:gd name="connsiteY595" fmla="*/ 1921791 h 6227889"/>
              <a:gd name="connsiteX596" fmla="*/ 6015253 w 6614160"/>
              <a:gd name="connsiteY596" fmla="*/ 1899074 h 6227889"/>
              <a:gd name="connsiteX597" fmla="*/ 6038973 w 6614160"/>
              <a:gd name="connsiteY597" fmla="*/ 1876359 h 6227889"/>
              <a:gd name="connsiteX598" fmla="*/ 6050830 w 6614160"/>
              <a:gd name="connsiteY598" fmla="*/ 1889988 h 6227889"/>
              <a:gd name="connsiteX599" fmla="*/ 6133849 w 6614160"/>
              <a:gd name="connsiteY599" fmla="*/ 1949050 h 6227889"/>
              <a:gd name="connsiteX600" fmla="*/ 6205007 w 6614160"/>
              <a:gd name="connsiteY600" fmla="*/ 1926335 h 6227889"/>
              <a:gd name="connsiteX601" fmla="*/ 6270233 w 6614160"/>
              <a:gd name="connsiteY601" fmla="*/ 1921791 h 6227889"/>
              <a:gd name="connsiteX602" fmla="*/ 6246515 w 6614160"/>
              <a:gd name="connsiteY602" fmla="*/ 1980853 h 6227889"/>
              <a:gd name="connsiteX603" fmla="*/ 6240584 w 6614160"/>
              <a:gd name="connsiteY603" fmla="*/ 1985397 h 6227889"/>
              <a:gd name="connsiteX604" fmla="*/ 6210934 w 6614160"/>
              <a:gd name="connsiteY604" fmla="*/ 2017200 h 6227889"/>
              <a:gd name="connsiteX605" fmla="*/ 6187216 w 6614160"/>
              <a:gd name="connsiteY605" fmla="*/ 2035373 h 6227889"/>
              <a:gd name="connsiteX606" fmla="*/ 6116058 w 6614160"/>
              <a:gd name="connsiteY606" fmla="*/ 2121694 h 6227889"/>
              <a:gd name="connsiteX607" fmla="*/ 6205007 w 6614160"/>
              <a:gd name="connsiteY607" fmla="*/ 2053545 h 6227889"/>
              <a:gd name="connsiteX608" fmla="*/ 6222793 w 6614160"/>
              <a:gd name="connsiteY608" fmla="*/ 2039915 h 6227889"/>
              <a:gd name="connsiteX609" fmla="*/ 6228725 w 6614160"/>
              <a:gd name="connsiteY609" fmla="*/ 2058088 h 6227889"/>
              <a:gd name="connsiteX610" fmla="*/ 6205007 w 6614160"/>
              <a:gd name="connsiteY610" fmla="*/ 2117150 h 6227889"/>
              <a:gd name="connsiteX611" fmla="*/ 6210934 w 6614160"/>
              <a:gd name="connsiteY611" fmla="*/ 2130780 h 6227889"/>
              <a:gd name="connsiteX612" fmla="*/ 6293953 w 6614160"/>
              <a:gd name="connsiteY612" fmla="*/ 2158039 h 6227889"/>
              <a:gd name="connsiteX613" fmla="*/ 6418481 w 6614160"/>
              <a:gd name="connsiteY613" fmla="*/ 2198928 h 6227889"/>
              <a:gd name="connsiteX614" fmla="*/ 6442199 w 6614160"/>
              <a:gd name="connsiteY614" fmla="*/ 2189842 h 6227889"/>
              <a:gd name="connsiteX615" fmla="*/ 6436267 w 6614160"/>
              <a:gd name="connsiteY615" fmla="*/ 2176213 h 6227889"/>
              <a:gd name="connsiteX616" fmla="*/ 6430340 w 6614160"/>
              <a:gd name="connsiteY616" fmla="*/ 2139866 h 6227889"/>
              <a:gd name="connsiteX617" fmla="*/ 6471848 w 6614160"/>
              <a:gd name="connsiteY617" fmla="*/ 2148953 h 6227889"/>
              <a:gd name="connsiteX618" fmla="*/ 6543004 w 6614160"/>
              <a:gd name="connsiteY618" fmla="*/ 2158039 h 6227889"/>
              <a:gd name="connsiteX619" fmla="*/ 6572652 w 6614160"/>
              <a:gd name="connsiteY619" fmla="*/ 2158039 h 6227889"/>
              <a:gd name="connsiteX620" fmla="*/ 6614160 w 6614160"/>
              <a:gd name="connsiteY620" fmla="*/ 2226189 h 6227889"/>
              <a:gd name="connsiteX621" fmla="*/ 6566724 w 6614160"/>
              <a:gd name="connsiteY621" fmla="*/ 2276164 h 6227889"/>
              <a:gd name="connsiteX622" fmla="*/ 6537075 w 6614160"/>
              <a:gd name="connsiteY622" fmla="*/ 2321596 h 6227889"/>
              <a:gd name="connsiteX623" fmla="*/ 6489635 w 6614160"/>
              <a:gd name="connsiteY623" fmla="*/ 2339769 h 6227889"/>
              <a:gd name="connsiteX624" fmla="*/ 6489635 w 6614160"/>
              <a:gd name="connsiteY624" fmla="*/ 2276164 h 6227889"/>
              <a:gd name="connsiteX625" fmla="*/ 6459985 w 6614160"/>
              <a:gd name="connsiteY625" fmla="*/ 2326141 h 6227889"/>
              <a:gd name="connsiteX626" fmla="*/ 6442199 w 6614160"/>
              <a:gd name="connsiteY626" fmla="*/ 2335227 h 6227889"/>
              <a:gd name="connsiteX627" fmla="*/ 6436267 w 6614160"/>
              <a:gd name="connsiteY627" fmla="*/ 2321596 h 6227889"/>
              <a:gd name="connsiteX628" fmla="*/ 6424408 w 6614160"/>
              <a:gd name="connsiteY628" fmla="*/ 2289794 h 6227889"/>
              <a:gd name="connsiteX629" fmla="*/ 6406618 w 6614160"/>
              <a:gd name="connsiteY629" fmla="*/ 2294337 h 6227889"/>
              <a:gd name="connsiteX630" fmla="*/ 6400690 w 6614160"/>
              <a:gd name="connsiteY630" fmla="*/ 2303424 h 6227889"/>
              <a:gd name="connsiteX631" fmla="*/ 6382900 w 6614160"/>
              <a:gd name="connsiteY631" fmla="*/ 2335227 h 6227889"/>
              <a:gd name="connsiteX632" fmla="*/ 6353250 w 6614160"/>
              <a:gd name="connsiteY632" fmla="*/ 2353400 h 6227889"/>
              <a:gd name="connsiteX633" fmla="*/ 6376970 w 6614160"/>
              <a:gd name="connsiteY633" fmla="*/ 2398831 h 6227889"/>
              <a:gd name="connsiteX634" fmla="*/ 6430340 w 6614160"/>
              <a:gd name="connsiteY634" fmla="*/ 2407917 h 6227889"/>
              <a:gd name="connsiteX635" fmla="*/ 6418481 w 6614160"/>
              <a:gd name="connsiteY635" fmla="*/ 2435178 h 6227889"/>
              <a:gd name="connsiteX636" fmla="*/ 6382900 w 6614160"/>
              <a:gd name="connsiteY636" fmla="*/ 2435178 h 6227889"/>
              <a:gd name="connsiteX637" fmla="*/ 6365111 w 6614160"/>
              <a:gd name="connsiteY637" fmla="*/ 2417004 h 6227889"/>
              <a:gd name="connsiteX638" fmla="*/ 6347321 w 6614160"/>
              <a:gd name="connsiteY638" fmla="*/ 2457893 h 6227889"/>
              <a:gd name="connsiteX639" fmla="*/ 6323601 w 6614160"/>
              <a:gd name="connsiteY639" fmla="*/ 2544216 h 6227889"/>
              <a:gd name="connsiteX640" fmla="*/ 6288024 w 6614160"/>
              <a:gd name="connsiteY640" fmla="*/ 2557845 h 6227889"/>
              <a:gd name="connsiteX641" fmla="*/ 6282094 w 6614160"/>
              <a:gd name="connsiteY641" fmla="*/ 2539672 h 6227889"/>
              <a:gd name="connsiteX642" fmla="*/ 6270233 w 6614160"/>
              <a:gd name="connsiteY642" fmla="*/ 2453350 h 6227889"/>
              <a:gd name="connsiteX643" fmla="*/ 6234656 w 6614160"/>
              <a:gd name="connsiteY643" fmla="*/ 2453350 h 6227889"/>
              <a:gd name="connsiteX644" fmla="*/ 6216866 w 6614160"/>
              <a:gd name="connsiteY644" fmla="*/ 2466980 h 6227889"/>
              <a:gd name="connsiteX645" fmla="*/ 6139778 w 6614160"/>
              <a:gd name="connsiteY645" fmla="*/ 2498783 h 6227889"/>
              <a:gd name="connsiteX646" fmla="*/ 6074550 w 6614160"/>
              <a:gd name="connsiteY646" fmla="*/ 2530586 h 6227889"/>
              <a:gd name="connsiteX647" fmla="*/ 6050830 w 6614160"/>
              <a:gd name="connsiteY647" fmla="*/ 2489696 h 6227889"/>
              <a:gd name="connsiteX648" fmla="*/ 5985604 w 6614160"/>
              <a:gd name="connsiteY648" fmla="*/ 2526042 h 6227889"/>
              <a:gd name="connsiteX649" fmla="*/ 5967815 w 6614160"/>
              <a:gd name="connsiteY649" fmla="*/ 2530586 h 6227889"/>
              <a:gd name="connsiteX650" fmla="*/ 5955954 w 6614160"/>
              <a:gd name="connsiteY650" fmla="*/ 2521499 h 6227889"/>
              <a:gd name="connsiteX651" fmla="*/ 5950025 w 6614160"/>
              <a:gd name="connsiteY651" fmla="*/ 2526042 h 6227889"/>
              <a:gd name="connsiteX652" fmla="*/ 5932234 w 6614160"/>
              <a:gd name="connsiteY652" fmla="*/ 2535129 h 6227889"/>
              <a:gd name="connsiteX653" fmla="*/ 5867008 w 6614160"/>
              <a:gd name="connsiteY653" fmla="*/ 2498783 h 6227889"/>
              <a:gd name="connsiteX654" fmla="*/ 5867008 w 6614160"/>
              <a:gd name="connsiteY654" fmla="*/ 2485153 h 6227889"/>
              <a:gd name="connsiteX655" fmla="*/ 5878867 w 6614160"/>
              <a:gd name="connsiteY655" fmla="*/ 2480610 h 6227889"/>
              <a:gd name="connsiteX656" fmla="*/ 5878867 w 6614160"/>
              <a:gd name="connsiteY656" fmla="*/ 2466980 h 6227889"/>
              <a:gd name="connsiteX657" fmla="*/ 5867008 w 6614160"/>
              <a:gd name="connsiteY657" fmla="*/ 2462437 h 6227889"/>
              <a:gd name="connsiteX658" fmla="*/ 5801781 w 6614160"/>
              <a:gd name="connsiteY658" fmla="*/ 2421548 h 6227889"/>
              <a:gd name="connsiteX659" fmla="*/ 5718764 w 6614160"/>
              <a:gd name="connsiteY659" fmla="*/ 2480610 h 6227889"/>
              <a:gd name="connsiteX660" fmla="*/ 5689115 w 6614160"/>
              <a:gd name="connsiteY660" fmla="*/ 2507869 h 6227889"/>
              <a:gd name="connsiteX661" fmla="*/ 5677254 w 6614160"/>
              <a:gd name="connsiteY661" fmla="*/ 2535129 h 6227889"/>
              <a:gd name="connsiteX662" fmla="*/ 5677254 w 6614160"/>
              <a:gd name="connsiteY662" fmla="*/ 2539672 h 6227889"/>
              <a:gd name="connsiteX663" fmla="*/ 5653538 w 6614160"/>
              <a:gd name="connsiteY663" fmla="*/ 2557845 h 6227889"/>
              <a:gd name="connsiteX664" fmla="*/ 5653538 w 6614160"/>
              <a:gd name="connsiteY664" fmla="*/ 2562388 h 6227889"/>
              <a:gd name="connsiteX665" fmla="*/ 5695044 w 6614160"/>
              <a:gd name="connsiteY665" fmla="*/ 2576018 h 6227889"/>
              <a:gd name="connsiteX666" fmla="*/ 5677254 w 6614160"/>
              <a:gd name="connsiteY666" fmla="*/ 2576018 h 6227889"/>
              <a:gd name="connsiteX667" fmla="*/ 5677254 w 6614160"/>
              <a:gd name="connsiteY667" fmla="*/ 2585104 h 6227889"/>
              <a:gd name="connsiteX668" fmla="*/ 5629816 w 6614160"/>
              <a:gd name="connsiteY668" fmla="*/ 2607820 h 6227889"/>
              <a:gd name="connsiteX669" fmla="*/ 5635747 w 6614160"/>
              <a:gd name="connsiteY669" fmla="*/ 2612365 h 6227889"/>
              <a:gd name="connsiteX670" fmla="*/ 5617959 w 6614160"/>
              <a:gd name="connsiteY670" fmla="*/ 2616907 h 6227889"/>
              <a:gd name="connsiteX671" fmla="*/ 5600168 w 6614160"/>
              <a:gd name="connsiteY671" fmla="*/ 2621450 h 6227889"/>
              <a:gd name="connsiteX672" fmla="*/ 5582378 w 6614160"/>
              <a:gd name="connsiteY672" fmla="*/ 2621450 h 6227889"/>
              <a:gd name="connsiteX673" fmla="*/ 5529008 w 6614160"/>
              <a:gd name="connsiteY673" fmla="*/ 2630537 h 6227889"/>
              <a:gd name="connsiteX674" fmla="*/ 5517149 w 6614160"/>
              <a:gd name="connsiteY674" fmla="*/ 2630537 h 6227889"/>
              <a:gd name="connsiteX675" fmla="*/ 5617959 w 6614160"/>
              <a:gd name="connsiteY675" fmla="*/ 2630537 h 6227889"/>
              <a:gd name="connsiteX676" fmla="*/ 5641675 w 6614160"/>
              <a:gd name="connsiteY676" fmla="*/ 2639623 h 6227889"/>
              <a:gd name="connsiteX677" fmla="*/ 5689115 w 6614160"/>
              <a:gd name="connsiteY677" fmla="*/ 2644167 h 6227889"/>
              <a:gd name="connsiteX678" fmla="*/ 5718764 w 6614160"/>
              <a:gd name="connsiteY678" fmla="*/ 2648710 h 6227889"/>
              <a:gd name="connsiteX679" fmla="*/ 5772132 w 6614160"/>
              <a:gd name="connsiteY679" fmla="*/ 2671425 h 6227889"/>
              <a:gd name="connsiteX680" fmla="*/ 5819570 w 6614160"/>
              <a:gd name="connsiteY680" fmla="*/ 2685056 h 6227889"/>
              <a:gd name="connsiteX681" fmla="*/ 5890726 w 6614160"/>
              <a:gd name="connsiteY681" fmla="*/ 2675970 h 6227889"/>
              <a:gd name="connsiteX682" fmla="*/ 5908516 w 6614160"/>
              <a:gd name="connsiteY682" fmla="*/ 2694142 h 6227889"/>
              <a:gd name="connsiteX683" fmla="*/ 5908516 w 6614160"/>
              <a:gd name="connsiteY683" fmla="*/ 2716858 h 6227889"/>
              <a:gd name="connsiteX684" fmla="*/ 5920375 w 6614160"/>
              <a:gd name="connsiteY684" fmla="*/ 2753204 h 6227889"/>
              <a:gd name="connsiteX685" fmla="*/ 5944095 w 6614160"/>
              <a:gd name="connsiteY685" fmla="*/ 2725945 h 6227889"/>
              <a:gd name="connsiteX686" fmla="*/ 5955954 w 6614160"/>
              <a:gd name="connsiteY686" fmla="*/ 2780464 h 6227889"/>
              <a:gd name="connsiteX687" fmla="*/ 5997465 w 6614160"/>
              <a:gd name="connsiteY687" fmla="*/ 2766834 h 6227889"/>
              <a:gd name="connsiteX688" fmla="*/ 6044905 w 6614160"/>
              <a:gd name="connsiteY688" fmla="*/ 2771377 h 6227889"/>
              <a:gd name="connsiteX689" fmla="*/ 6044905 w 6614160"/>
              <a:gd name="connsiteY689" fmla="*/ 2812266 h 6227889"/>
              <a:gd name="connsiteX690" fmla="*/ 6009324 w 6614160"/>
              <a:gd name="connsiteY690" fmla="*/ 2839525 h 6227889"/>
              <a:gd name="connsiteX691" fmla="*/ 6009324 w 6614160"/>
              <a:gd name="connsiteY691" fmla="*/ 2844069 h 6227889"/>
              <a:gd name="connsiteX692" fmla="*/ 6003394 w 6614160"/>
              <a:gd name="connsiteY692" fmla="*/ 2853156 h 6227889"/>
              <a:gd name="connsiteX693" fmla="*/ 5997465 w 6614160"/>
              <a:gd name="connsiteY693" fmla="*/ 2862242 h 6227889"/>
              <a:gd name="connsiteX694" fmla="*/ 5997465 w 6614160"/>
              <a:gd name="connsiteY694" fmla="*/ 2866785 h 6227889"/>
              <a:gd name="connsiteX695" fmla="*/ 5997465 w 6614160"/>
              <a:gd name="connsiteY695" fmla="*/ 2875872 h 6227889"/>
              <a:gd name="connsiteX696" fmla="*/ 5997465 w 6614160"/>
              <a:gd name="connsiteY696" fmla="*/ 2889502 h 6227889"/>
              <a:gd name="connsiteX697" fmla="*/ 5997465 w 6614160"/>
              <a:gd name="connsiteY697" fmla="*/ 2894045 h 6227889"/>
              <a:gd name="connsiteX698" fmla="*/ 6003394 w 6614160"/>
              <a:gd name="connsiteY698" fmla="*/ 2903131 h 6227889"/>
              <a:gd name="connsiteX699" fmla="*/ 5932234 w 6614160"/>
              <a:gd name="connsiteY699" fmla="*/ 2866785 h 6227889"/>
              <a:gd name="connsiteX700" fmla="*/ 5955954 w 6614160"/>
              <a:gd name="connsiteY700" fmla="*/ 2839525 h 6227889"/>
              <a:gd name="connsiteX701" fmla="*/ 5991535 w 6614160"/>
              <a:gd name="connsiteY701" fmla="*/ 2857699 h 6227889"/>
              <a:gd name="connsiteX702" fmla="*/ 5967815 w 6614160"/>
              <a:gd name="connsiteY702" fmla="*/ 2816809 h 6227889"/>
              <a:gd name="connsiteX703" fmla="*/ 5884798 w 6614160"/>
              <a:gd name="connsiteY703" fmla="*/ 2857699 h 6227889"/>
              <a:gd name="connsiteX704" fmla="*/ 5789922 w 6614160"/>
              <a:gd name="connsiteY704" fmla="*/ 2789550 h 6227889"/>
              <a:gd name="connsiteX705" fmla="*/ 5695044 w 6614160"/>
              <a:gd name="connsiteY705" fmla="*/ 2825897 h 6227889"/>
              <a:gd name="connsiteX706" fmla="*/ 5677254 w 6614160"/>
              <a:gd name="connsiteY706" fmla="*/ 2825897 h 6227889"/>
              <a:gd name="connsiteX707" fmla="*/ 5594239 w 6614160"/>
              <a:gd name="connsiteY707" fmla="*/ 2853156 h 6227889"/>
              <a:gd name="connsiteX708" fmla="*/ 5576448 w 6614160"/>
              <a:gd name="connsiteY708" fmla="*/ 2875872 h 6227889"/>
              <a:gd name="connsiteX709" fmla="*/ 5576448 w 6614160"/>
              <a:gd name="connsiteY709" fmla="*/ 2884959 h 6227889"/>
              <a:gd name="connsiteX710" fmla="*/ 5582378 w 6614160"/>
              <a:gd name="connsiteY710" fmla="*/ 2907675 h 6227889"/>
              <a:gd name="connsiteX711" fmla="*/ 5617959 w 6614160"/>
              <a:gd name="connsiteY711" fmla="*/ 2966736 h 6227889"/>
              <a:gd name="connsiteX712" fmla="*/ 5582378 w 6614160"/>
              <a:gd name="connsiteY712" fmla="*/ 2966736 h 6227889"/>
              <a:gd name="connsiteX713" fmla="*/ 5564589 w 6614160"/>
              <a:gd name="connsiteY713" fmla="*/ 2966736 h 6227889"/>
              <a:gd name="connsiteX714" fmla="*/ 5558658 w 6614160"/>
              <a:gd name="connsiteY714" fmla="*/ 2975824 h 6227889"/>
              <a:gd name="connsiteX715" fmla="*/ 5570519 w 6614160"/>
              <a:gd name="connsiteY715" fmla="*/ 2984910 h 6227889"/>
              <a:gd name="connsiteX716" fmla="*/ 5576448 w 6614160"/>
              <a:gd name="connsiteY716" fmla="*/ 2993996 h 6227889"/>
              <a:gd name="connsiteX717" fmla="*/ 5594239 w 6614160"/>
              <a:gd name="connsiteY717" fmla="*/ 2993996 h 6227889"/>
              <a:gd name="connsiteX718" fmla="*/ 5600168 w 6614160"/>
              <a:gd name="connsiteY718" fmla="*/ 2984910 h 6227889"/>
              <a:gd name="connsiteX719" fmla="*/ 5653538 w 6614160"/>
              <a:gd name="connsiteY719" fmla="*/ 2980366 h 6227889"/>
              <a:gd name="connsiteX720" fmla="*/ 5641675 w 6614160"/>
              <a:gd name="connsiteY720" fmla="*/ 2962193 h 6227889"/>
              <a:gd name="connsiteX721" fmla="*/ 5695044 w 6614160"/>
              <a:gd name="connsiteY721" fmla="*/ 2953107 h 6227889"/>
              <a:gd name="connsiteX722" fmla="*/ 5700974 w 6614160"/>
              <a:gd name="connsiteY722" fmla="*/ 2975824 h 6227889"/>
              <a:gd name="connsiteX723" fmla="*/ 5706905 w 6614160"/>
              <a:gd name="connsiteY723" fmla="*/ 2993996 h 6227889"/>
              <a:gd name="connsiteX724" fmla="*/ 5706905 w 6614160"/>
              <a:gd name="connsiteY724" fmla="*/ 3012169 h 6227889"/>
              <a:gd name="connsiteX725" fmla="*/ 5677254 w 6614160"/>
              <a:gd name="connsiteY725" fmla="*/ 3034886 h 6227889"/>
              <a:gd name="connsiteX726" fmla="*/ 5659465 w 6614160"/>
              <a:gd name="connsiteY726" fmla="*/ 3007625 h 6227889"/>
              <a:gd name="connsiteX727" fmla="*/ 5606098 w 6614160"/>
              <a:gd name="connsiteY727" fmla="*/ 3039428 h 6227889"/>
              <a:gd name="connsiteX728" fmla="*/ 5623884 w 6614160"/>
              <a:gd name="connsiteY728" fmla="*/ 3043972 h 6227889"/>
              <a:gd name="connsiteX729" fmla="*/ 5617959 w 6614160"/>
              <a:gd name="connsiteY729" fmla="*/ 3048514 h 6227889"/>
              <a:gd name="connsiteX730" fmla="*/ 5635747 w 6614160"/>
              <a:gd name="connsiteY730" fmla="*/ 3048514 h 6227889"/>
              <a:gd name="connsiteX731" fmla="*/ 5665395 w 6614160"/>
              <a:gd name="connsiteY731" fmla="*/ 3130293 h 6227889"/>
              <a:gd name="connsiteX732" fmla="*/ 5653538 w 6614160"/>
              <a:gd name="connsiteY732" fmla="*/ 3162096 h 6227889"/>
              <a:gd name="connsiteX733" fmla="*/ 5665395 w 6614160"/>
              <a:gd name="connsiteY733" fmla="*/ 3193899 h 6227889"/>
              <a:gd name="connsiteX734" fmla="*/ 5712833 w 6614160"/>
              <a:gd name="connsiteY734" fmla="*/ 3166638 h 6227889"/>
              <a:gd name="connsiteX735" fmla="*/ 5754343 w 6614160"/>
              <a:gd name="connsiteY735" fmla="*/ 3107576 h 6227889"/>
              <a:gd name="connsiteX736" fmla="*/ 5772132 w 6614160"/>
              <a:gd name="connsiteY736" fmla="*/ 3202985 h 6227889"/>
              <a:gd name="connsiteX737" fmla="*/ 5819570 w 6614160"/>
              <a:gd name="connsiteY737" fmla="*/ 3289306 h 6227889"/>
              <a:gd name="connsiteX738" fmla="*/ 5813640 w 6614160"/>
              <a:gd name="connsiteY738" fmla="*/ 3307479 h 6227889"/>
              <a:gd name="connsiteX739" fmla="*/ 5766200 w 6614160"/>
              <a:gd name="connsiteY739" fmla="*/ 3302937 h 6227889"/>
              <a:gd name="connsiteX740" fmla="*/ 5736555 w 6614160"/>
              <a:gd name="connsiteY740" fmla="*/ 3298393 h 6227889"/>
              <a:gd name="connsiteX741" fmla="*/ 5683185 w 6614160"/>
              <a:gd name="connsiteY741" fmla="*/ 3302937 h 6227889"/>
              <a:gd name="connsiteX742" fmla="*/ 5612025 w 6614160"/>
              <a:gd name="connsiteY742" fmla="*/ 3307479 h 6227889"/>
              <a:gd name="connsiteX743" fmla="*/ 5653538 w 6614160"/>
              <a:gd name="connsiteY743" fmla="*/ 3266590 h 6227889"/>
              <a:gd name="connsiteX744" fmla="*/ 5606098 w 6614160"/>
              <a:gd name="connsiteY744" fmla="*/ 3302937 h 6227889"/>
              <a:gd name="connsiteX745" fmla="*/ 5588307 w 6614160"/>
              <a:gd name="connsiteY745" fmla="*/ 3325652 h 6227889"/>
              <a:gd name="connsiteX746" fmla="*/ 5564589 w 6614160"/>
              <a:gd name="connsiteY746" fmla="*/ 3357455 h 6227889"/>
              <a:gd name="connsiteX747" fmla="*/ 5576448 w 6614160"/>
              <a:gd name="connsiteY747" fmla="*/ 3357455 h 6227889"/>
              <a:gd name="connsiteX748" fmla="*/ 5582378 w 6614160"/>
              <a:gd name="connsiteY748" fmla="*/ 3361999 h 6227889"/>
              <a:gd name="connsiteX749" fmla="*/ 5552730 w 6614160"/>
              <a:gd name="connsiteY749" fmla="*/ 3361999 h 6227889"/>
              <a:gd name="connsiteX750" fmla="*/ 5558658 w 6614160"/>
              <a:gd name="connsiteY750" fmla="*/ 3371085 h 6227889"/>
              <a:gd name="connsiteX751" fmla="*/ 5564589 w 6614160"/>
              <a:gd name="connsiteY751" fmla="*/ 3375627 h 6227889"/>
              <a:gd name="connsiteX752" fmla="*/ 5517149 w 6614160"/>
              <a:gd name="connsiteY752" fmla="*/ 3375627 h 6227889"/>
              <a:gd name="connsiteX753" fmla="*/ 5511222 w 6614160"/>
              <a:gd name="connsiteY753" fmla="*/ 3375627 h 6227889"/>
              <a:gd name="connsiteX754" fmla="*/ 5487500 w 6614160"/>
              <a:gd name="connsiteY754" fmla="*/ 3375627 h 6227889"/>
              <a:gd name="connsiteX755" fmla="*/ 5487500 w 6614160"/>
              <a:gd name="connsiteY755" fmla="*/ 3384715 h 6227889"/>
              <a:gd name="connsiteX756" fmla="*/ 5457855 w 6614160"/>
              <a:gd name="connsiteY756" fmla="*/ 3389258 h 6227889"/>
              <a:gd name="connsiteX757" fmla="*/ 5445994 w 6614160"/>
              <a:gd name="connsiteY757" fmla="*/ 3389258 h 6227889"/>
              <a:gd name="connsiteX758" fmla="*/ 5451923 w 6614160"/>
              <a:gd name="connsiteY758" fmla="*/ 3402888 h 6227889"/>
              <a:gd name="connsiteX759" fmla="*/ 5511222 w 6614160"/>
              <a:gd name="connsiteY759" fmla="*/ 3411974 h 6227889"/>
              <a:gd name="connsiteX760" fmla="*/ 5481573 w 6614160"/>
              <a:gd name="connsiteY760" fmla="*/ 3430147 h 6227889"/>
              <a:gd name="connsiteX761" fmla="*/ 5434135 w 6614160"/>
              <a:gd name="connsiteY761" fmla="*/ 3443777 h 6227889"/>
              <a:gd name="connsiteX762" fmla="*/ 5416346 w 6614160"/>
              <a:gd name="connsiteY762" fmla="*/ 3443777 h 6227889"/>
              <a:gd name="connsiteX763" fmla="*/ 5392624 w 6614160"/>
              <a:gd name="connsiteY763" fmla="*/ 3448320 h 6227889"/>
              <a:gd name="connsiteX764" fmla="*/ 5333325 w 6614160"/>
              <a:gd name="connsiteY764" fmla="*/ 3452864 h 6227889"/>
              <a:gd name="connsiteX765" fmla="*/ 5321468 w 6614160"/>
              <a:gd name="connsiteY765" fmla="*/ 3443777 h 6227889"/>
              <a:gd name="connsiteX766" fmla="*/ 5315539 w 6614160"/>
              <a:gd name="connsiteY766" fmla="*/ 3457406 h 6227889"/>
              <a:gd name="connsiteX767" fmla="*/ 5303678 w 6614160"/>
              <a:gd name="connsiteY767" fmla="*/ 3498295 h 6227889"/>
              <a:gd name="connsiteX768" fmla="*/ 5285889 w 6614160"/>
              <a:gd name="connsiteY768" fmla="*/ 3530098 h 6227889"/>
              <a:gd name="connsiteX769" fmla="*/ 5262169 w 6614160"/>
              <a:gd name="connsiteY769" fmla="*/ 3570988 h 6227889"/>
              <a:gd name="connsiteX770" fmla="*/ 5238449 w 6614160"/>
              <a:gd name="connsiteY770" fmla="*/ 3602791 h 6227889"/>
              <a:gd name="connsiteX771" fmla="*/ 5202872 w 6614160"/>
              <a:gd name="connsiteY771" fmla="*/ 3630050 h 6227889"/>
              <a:gd name="connsiteX772" fmla="*/ 5167293 w 6614160"/>
              <a:gd name="connsiteY772" fmla="*/ 3648223 h 6227889"/>
              <a:gd name="connsiteX773" fmla="*/ 5137644 w 6614160"/>
              <a:gd name="connsiteY773" fmla="*/ 3657309 h 6227889"/>
              <a:gd name="connsiteX774" fmla="*/ 5131714 w 6614160"/>
              <a:gd name="connsiteY774" fmla="*/ 3666395 h 6227889"/>
              <a:gd name="connsiteX775" fmla="*/ 5078347 w 6614160"/>
              <a:gd name="connsiteY775" fmla="*/ 3689112 h 6227889"/>
              <a:gd name="connsiteX776" fmla="*/ 5019048 w 6614160"/>
              <a:gd name="connsiteY776" fmla="*/ 3693655 h 6227889"/>
              <a:gd name="connsiteX777" fmla="*/ 5007189 w 6614160"/>
              <a:gd name="connsiteY777" fmla="*/ 3698198 h 6227889"/>
              <a:gd name="connsiteX778" fmla="*/ 4930100 w 6614160"/>
              <a:gd name="connsiteY778" fmla="*/ 3707285 h 6227889"/>
              <a:gd name="connsiteX779" fmla="*/ 4918243 w 6614160"/>
              <a:gd name="connsiteY779" fmla="*/ 3707285 h 6227889"/>
              <a:gd name="connsiteX780" fmla="*/ 4912313 w 6614160"/>
              <a:gd name="connsiteY780" fmla="*/ 3711829 h 6227889"/>
              <a:gd name="connsiteX781" fmla="*/ 4912313 w 6614160"/>
              <a:gd name="connsiteY781" fmla="*/ 3716371 h 6227889"/>
              <a:gd name="connsiteX782" fmla="*/ 4924172 w 6614160"/>
              <a:gd name="connsiteY782" fmla="*/ 3720915 h 6227889"/>
              <a:gd name="connsiteX783" fmla="*/ 4912313 w 6614160"/>
              <a:gd name="connsiteY783" fmla="*/ 3734544 h 6227889"/>
              <a:gd name="connsiteX784" fmla="*/ 4900454 w 6614160"/>
              <a:gd name="connsiteY784" fmla="*/ 3730001 h 6227889"/>
              <a:gd name="connsiteX785" fmla="*/ 4894523 w 6614160"/>
              <a:gd name="connsiteY785" fmla="*/ 3739088 h 6227889"/>
              <a:gd name="connsiteX786" fmla="*/ 4900454 w 6614160"/>
              <a:gd name="connsiteY786" fmla="*/ 3743631 h 6227889"/>
              <a:gd name="connsiteX787" fmla="*/ 4894523 w 6614160"/>
              <a:gd name="connsiteY787" fmla="*/ 3748174 h 6227889"/>
              <a:gd name="connsiteX788" fmla="*/ 4888593 w 6614160"/>
              <a:gd name="connsiteY788" fmla="*/ 3784520 h 6227889"/>
              <a:gd name="connsiteX789" fmla="*/ 4894523 w 6614160"/>
              <a:gd name="connsiteY789" fmla="*/ 3789063 h 6227889"/>
              <a:gd name="connsiteX790" fmla="*/ 4888593 w 6614160"/>
              <a:gd name="connsiteY790" fmla="*/ 3789063 h 6227889"/>
              <a:gd name="connsiteX791" fmla="*/ 4888593 w 6614160"/>
              <a:gd name="connsiteY791" fmla="*/ 3798150 h 6227889"/>
              <a:gd name="connsiteX792" fmla="*/ 4882664 w 6614160"/>
              <a:gd name="connsiteY792" fmla="*/ 3802693 h 6227889"/>
              <a:gd name="connsiteX793" fmla="*/ 4853014 w 6614160"/>
              <a:gd name="connsiteY793" fmla="*/ 3861755 h 6227889"/>
              <a:gd name="connsiteX794" fmla="*/ 4847085 w 6614160"/>
              <a:gd name="connsiteY794" fmla="*/ 3879928 h 6227889"/>
              <a:gd name="connsiteX795" fmla="*/ 4841155 w 6614160"/>
              <a:gd name="connsiteY795" fmla="*/ 3907187 h 6227889"/>
              <a:gd name="connsiteX796" fmla="*/ 4811506 w 6614160"/>
              <a:gd name="connsiteY796" fmla="*/ 3938990 h 6227889"/>
              <a:gd name="connsiteX797" fmla="*/ 4787788 w 6614160"/>
              <a:gd name="connsiteY797" fmla="*/ 3952620 h 6227889"/>
              <a:gd name="connsiteX798" fmla="*/ 4787788 w 6614160"/>
              <a:gd name="connsiteY798" fmla="*/ 3957163 h 6227889"/>
              <a:gd name="connsiteX799" fmla="*/ 4787788 w 6614160"/>
              <a:gd name="connsiteY799" fmla="*/ 3961706 h 6227889"/>
              <a:gd name="connsiteX800" fmla="*/ 4805578 w 6614160"/>
              <a:gd name="connsiteY800" fmla="*/ 3961706 h 6227889"/>
              <a:gd name="connsiteX801" fmla="*/ 4805578 w 6614160"/>
              <a:gd name="connsiteY801" fmla="*/ 3952620 h 6227889"/>
              <a:gd name="connsiteX802" fmla="*/ 4829296 w 6614160"/>
              <a:gd name="connsiteY802" fmla="*/ 3943533 h 6227889"/>
              <a:gd name="connsiteX803" fmla="*/ 4847085 w 6614160"/>
              <a:gd name="connsiteY803" fmla="*/ 3957163 h 6227889"/>
              <a:gd name="connsiteX804" fmla="*/ 4894523 w 6614160"/>
              <a:gd name="connsiteY804" fmla="*/ 3979879 h 6227889"/>
              <a:gd name="connsiteX805" fmla="*/ 4900454 w 6614160"/>
              <a:gd name="connsiteY805" fmla="*/ 3979879 h 6227889"/>
              <a:gd name="connsiteX806" fmla="*/ 4924172 w 6614160"/>
              <a:gd name="connsiteY806" fmla="*/ 3957163 h 6227889"/>
              <a:gd name="connsiteX807" fmla="*/ 4947890 w 6614160"/>
              <a:gd name="connsiteY807" fmla="*/ 3943533 h 6227889"/>
              <a:gd name="connsiteX808" fmla="*/ 4953822 w 6614160"/>
              <a:gd name="connsiteY808" fmla="*/ 3961706 h 6227889"/>
              <a:gd name="connsiteX809" fmla="*/ 5007189 w 6614160"/>
              <a:gd name="connsiteY809" fmla="*/ 3957163 h 6227889"/>
              <a:gd name="connsiteX810" fmla="*/ 5102065 w 6614160"/>
              <a:gd name="connsiteY810" fmla="*/ 3920817 h 6227889"/>
              <a:gd name="connsiteX811" fmla="*/ 5232520 w 6614160"/>
              <a:gd name="connsiteY811" fmla="*/ 3898101 h 6227889"/>
              <a:gd name="connsiteX812" fmla="*/ 5262169 w 6614160"/>
              <a:gd name="connsiteY812" fmla="*/ 3898101 h 6227889"/>
              <a:gd name="connsiteX813" fmla="*/ 5327398 w 6614160"/>
              <a:gd name="connsiteY813" fmla="*/ 3929904 h 6227889"/>
              <a:gd name="connsiteX814" fmla="*/ 5368904 w 6614160"/>
              <a:gd name="connsiteY814" fmla="*/ 3966249 h 6227889"/>
              <a:gd name="connsiteX815" fmla="*/ 5386695 w 6614160"/>
              <a:gd name="connsiteY815" fmla="*/ 3984423 h 6227889"/>
              <a:gd name="connsiteX816" fmla="*/ 5434135 w 6614160"/>
              <a:gd name="connsiteY816" fmla="*/ 4020768 h 6227889"/>
              <a:gd name="connsiteX817" fmla="*/ 5463782 w 6614160"/>
              <a:gd name="connsiteY817" fmla="*/ 4048028 h 6227889"/>
              <a:gd name="connsiteX818" fmla="*/ 5511222 w 6614160"/>
              <a:gd name="connsiteY818" fmla="*/ 4138892 h 6227889"/>
              <a:gd name="connsiteX819" fmla="*/ 5517149 w 6614160"/>
              <a:gd name="connsiteY819" fmla="*/ 4188868 h 6227889"/>
              <a:gd name="connsiteX820" fmla="*/ 5505291 w 6614160"/>
              <a:gd name="connsiteY820" fmla="*/ 4316079 h 6227889"/>
              <a:gd name="connsiteX821" fmla="*/ 5523081 w 6614160"/>
              <a:gd name="connsiteY821" fmla="*/ 4329709 h 6227889"/>
              <a:gd name="connsiteX822" fmla="*/ 5534940 w 6614160"/>
              <a:gd name="connsiteY822" fmla="*/ 4343339 h 6227889"/>
              <a:gd name="connsiteX823" fmla="*/ 5517149 w 6614160"/>
              <a:gd name="connsiteY823" fmla="*/ 4352425 h 6227889"/>
              <a:gd name="connsiteX824" fmla="*/ 5463782 w 6614160"/>
              <a:gd name="connsiteY824" fmla="*/ 4352425 h 6227889"/>
              <a:gd name="connsiteX825" fmla="*/ 5451923 w 6614160"/>
              <a:gd name="connsiteY825" fmla="*/ 4356968 h 6227889"/>
              <a:gd name="connsiteX826" fmla="*/ 5440064 w 6614160"/>
              <a:gd name="connsiteY826" fmla="*/ 4388771 h 6227889"/>
              <a:gd name="connsiteX827" fmla="*/ 5410415 w 6614160"/>
              <a:gd name="connsiteY827" fmla="*/ 4420574 h 6227889"/>
              <a:gd name="connsiteX828" fmla="*/ 5374838 w 6614160"/>
              <a:gd name="connsiteY828" fmla="*/ 4452377 h 6227889"/>
              <a:gd name="connsiteX829" fmla="*/ 5362979 w 6614160"/>
              <a:gd name="connsiteY829" fmla="*/ 4466005 h 6227889"/>
              <a:gd name="connsiteX830" fmla="*/ 5416346 w 6614160"/>
              <a:gd name="connsiteY830" fmla="*/ 4479636 h 6227889"/>
              <a:gd name="connsiteX831" fmla="*/ 5357047 w 6614160"/>
              <a:gd name="connsiteY831" fmla="*/ 4475094 h 6227889"/>
              <a:gd name="connsiteX832" fmla="*/ 5357047 w 6614160"/>
              <a:gd name="connsiteY832" fmla="*/ 4479636 h 6227889"/>
              <a:gd name="connsiteX833" fmla="*/ 5339257 w 6614160"/>
              <a:gd name="connsiteY833" fmla="*/ 4484180 h 6227889"/>
              <a:gd name="connsiteX834" fmla="*/ 5315539 w 6614160"/>
              <a:gd name="connsiteY834" fmla="*/ 4484180 h 6227889"/>
              <a:gd name="connsiteX835" fmla="*/ 5321468 w 6614160"/>
              <a:gd name="connsiteY835" fmla="*/ 4488722 h 6227889"/>
              <a:gd name="connsiteX836" fmla="*/ 5309609 w 6614160"/>
              <a:gd name="connsiteY836" fmla="*/ 4484180 h 6227889"/>
              <a:gd name="connsiteX837" fmla="*/ 5297748 w 6614160"/>
              <a:gd name="connsiteY837" fmla="*/ 4493266 h 6227889"/>
              <a:gd name="connsiteX838" fmla="*/ 5232520 w 6614160"/>
              <a:gd name="connsiteY838" fmla="*/ 4534156 h 6227889"/>
              <a:gd name="connsiteX839" fmla="*/ 5191013 w 6614160"/>
              <a:gd name="connsiteY839" fmla="*/ 4534156 h 6227889"/>
              <a:gd name="connsiteX840" fmla="*/ 5167293 w 6614160"/>
              <a:gd name="connsiteY840" fmla="*/ 4538698 h 6227889"/>
              <a:gd name="connsiteX841" fmla="*/ 5173223 w 6614160"/>
              <a:gd name="connsiteY841" fmla="*/ 4538698 h 6227889"/>
              <a:gd name="connsiteX842" fmla="*/ 5179154 w 6614160"/>
              <a:gd name="connsiteY842" fmla="*/ 4538698 h 6227889"/>
              <a:gd name="connsiteX843" fmla="*/ 5191013 w 6614160"/>
              <a:gd name="connsiteY843" fmla="*/ 4543242 h 6227889"/>
              <a:gd name="connsiteX844" fmla="*/ 5202872 w 6614160"/>
              <a:gd name="connsiteY844" fmla="*/ 4556871 h 6227889"/>
              <a:gd name="connsiteX845" fmla="*/ 5202872 w 6614160"/>
              <a:gd name="connsiteY845" fmla="*/ 4561415 h 6227889"/>
              <a:gd name="connsiteX846" fmla="*/ 5173223 w 6614160"/>
              <a:gd name="connsiteY846" fmla="*/ 4547784 h 6227889"/>
              <a:gd name="connsiteX847" fmla="*/ 5167293 w 6614160"/>
              <a:gd name="connsiteY847" fmla="*/ 4547784 h 6227889"/>
              <a:gd name="connsiteX848" fmla="*/ 5143573 w 6614160"/>
              <a:gd name="connsiteY848" fmla="*/ 4561415 h 6227889"/>
              <a:gd name="connsiteX849" fmla="*/ 5149505 w 6614160"/>
              <a:gd name="connsiteY849" fmla="*/ 4570501 h 6227889"/>
              <a:gd name="connsiteX850" fmla="*/ 5143573 w 6614160"/>
              <a:gd name="connsiteY850" fmla="*/ 4579587 h 6227889"/>
              <a:gd name="connsiteX851" fmla="*/ 5131714 w 6614160"/>
              <a:gd name="connsiteY851" fmla="*/ 4575044 h 6227889"/>
              <a:gd name="connsiteX852" fmla="*/ 5119855 w 6614160"/>
              <a:gd name="connsiteY852" fmla="*/ 4561415 h 6227889"/>
              <a:gd name="connsiteX853" fmla="*/ 5102065 w 6614160"/>
              <a:gd name="connsiteY853" fmla="*/ 4556871 h 6227889"/>
              <a:gd name="connsiteX854" fmla="*/ 5102065 w 6614160"/>
              <a:gd name="connsiteY854" fmla="*/ 4552328 h 6227889"/>
              <a:gd name="connsiteX855" fmla="*/ 5090206 w 6614160"/>
              <a:gd name="connsiteY855" fmla="*/ 4556871 h 6227889"/>
              <a:gd name="connsiteX856" fmla="*/ 5084274 w 6614160"/>
              <a:gd name="connsiteY856" fmla="*/ 4556871 h 6227889"/>
              <a:gd name="connsiteX857" fmla="*/ 5072417 w 6614160"/>
              <a:gd name="connsiteY857" fmla="*/ 4575044 h 6227889"/>
              <a:gd name="connsiteX858" fmla="*/ 5072417 w 6614160"/>
              <a:gd name="connsiteY858" fmla="*/ 4584131 h 6227889"/>
              <a:gd name="connsiteX859" fmla="*/ 5078347 w 6614160"/>
              <a:gd name="connsiteY859" fmla="*/ 4597760 h 6227889"/>
              <a:gd name="connsiteX860" fmla="*/ 5084274 w 6614160"/>
              <a:gd name="connsiteY860" fmla="*/ 4602304 h 6227889"/>
              <a:gd name="connsiteX861" fmla="*/ 5084274 w 6614160"/>
              <a:gd name="connsiteY861" fmla="*/ 4606846 h 6227889"/>
              <a:gd name="connsiteX862" fmla="*/ 5078347 w 6614160"/>
              <a:gd name="connsiteY862" fmla="*/ 4606846 h 6227889"/>
              <a:gd name="connsiteX863" fmla="*/ 5078347 w 6614160"/>
              <a:gd name="connsiteY863" fmla="*/ 4611390 h 6227889"/>
              <a:gd name="connsiteX864" fmla="*/ 5096137 w 6614160"/>
              <a:gd name="connsiteY864" fmla="*/ 4611390 h 6227889"/>
              <a:gd name="connsiteX865" fmla="*/ 5143573 w 6614160"/>
              <a:gd name="connsiteY865" fmla="*/ 4611390 h 6227889"/>
              <a:gd name="connsiteX866" fmla="*/ 5161364 w 6614160"/>
              <a:gd name="connsiteY866" fmla="*/ 4597760 h 6227889"/>
              <a:gd name="connsiteX867" fmla="*/ 5202872 w 6614160"/>
              <a:gd name="connsiteY867" fmla="*/ 4597760 h 6227889"/>
              <a:gd name="connsiteX868" fmla="*/ 5196943 w 6614160"/>
              <a:gd name="connsiteY868" fmla="*/ 4597760 h 6227889"/>
              <a:gd name="connsiteX869" fmla="*/ 5202872 w 6614160"/>
              <a:gd name="connsiteY869" fmla="*/ 4602304 h 6227889"/>
              <a:gd name="connsiteX870" fmla="*/ 5202872 w 6614160"/>
              <a:gd name="connsiteY870" fmla="*/ 4606846 h 6227889"/>
              <a:gd name="connsiteX871" fmla="*/ 5149505 w 6614160"/>
              <a:gd name="connsiteY871" fmla="*/ 4611390 h 6227889"/>
              <a:gd name="connsiteX872" fmla="*/ 5155432 w 6614160"/>
              <a:gd name="connsiteY872" fmla="*/ 4611390 h 6227889"/>
              <a:gd name="connsiteX873" fmla="*/ 5155432 w 6614160"/>
              <a:gd name="connsiteY873" fmla="*/ 4615933 h 6227889"/>
              <a:gd name="connsiteX874" fmla="*/ 5167293 w 6614160"/>
              <a:gd name="connsiteY874" fmla="*/ 4620477 h 6227889"/>
              <a:gd name="connsiteX875" fmla="*/ 5179154 w 6614160"/>
              <a:gd name="connsiteY875" fmla="*/ 4629563 h 6227889"/>
              <a:gd name="connsiteX876" fmla="*/ 5155432 w 6614160"/>
              <a:gd name="connsiteY876" fmla="*/ 4638649 h 6227889"/>
              <a:gd name="connsiteX877" fmla="*/ 5155432 w 6614160"/>
              <a:gd name="connsiteY877" fmla="*/ 4652280 h 6227889"/>
              <a:gd name="connsiteX878" fmla="*/ 5179154 w 6614160"/>
              <a:gd name="connsiteY878" fmla="*/ 4656822 h 6227889"/>
              <a:gd name="connsiteX879" fmla="*/ 5155432 w 6614160"/>
              <a:gd name="connsiteY879" fmla="*/ 4661366 h 6227889"/>
              <a:gd name="connsiteX880" fmla="*/ 5131714 w 6614160"/>
              <a:gd name="connsiteY880" fmla="*/ 4656822 h 6227889"/>
              <a:gd name="connsiteX881" fmla="*/ 5131714 w 6614160"/>
              <a:gd name="connsiteY881" fmla="*/ 4652280 h 6227889"/>
              <a:gd name="connsiteX882" fmla="*/ 5036838 w 6614160"/>
              <a:gd name="connsiteY882" fmla="*/ 4652280 h 6227889"/>
              <a:gd name="connsiteX883" fmla="*/ 5024979 w 6614160"/>
              <a:gd name="connsiteY883" fmla="*/ 4661366 h 6227889"/>
              <a:gd name="connsiteX884" fmla="*/ 5042768 w 6614160"/>
              <a:gd name="connsiteY884" fmla="*/ 4665908 h 6227889"/>
              <a:gd name="connsiteX885" fmla="*/ 5078347 w 6614160"/>
              <a:gd name="connsiteY885" fmla="*/ 4674995 h 6227889"/>
              <a:gd name="connsiteX886" fmla="*/ 5155432 w 6614160"/>
              <a:gd name="connsiteY886" fmla="*/ 4684082 h 6227889"/>
              <a:gd name="connsiteX887" fmla="*/ 5208800 w 6614160"/>
              <a:gd name="connsiteY887" fmla="*/ 4697711 h 6227889"/>
              <a:gd name="connsiteX888" fmla="*/ 5214731 w 6614160"/>
              <a:gd name="connsiteY888" fmla="*/ 4706798 h 6227889"/>
              <a:gd name="connsiteX889" fmla="*/ 5113924 w 6614160"/>
              <a:gd name="connsiteY889" fmla="*/ 4702255 h 6227889"/>
              <a:gd name="connsiteX890" fmla="*/ 5090206 w 6614160"/>
              <a:gd name="connsiteY890" fmla="*/ 4706798 h 6227889"/>
              <a:gd name="connsiteX891" fmla="*/ 5084274 w 6614160"/>
              <a:gd name="connsiteY891" fmla="*/ 4711342 h 6227889"/>
              <a:gd name="connsiteX892" fmla="*/ 5078347 w 6614160"/>
              <a:gd name="connsiteY892" fmla="*/ 4702255 h 6227889"/>
              <a:gd name="connsiteX893" fmla="*/ 4995328 w 6614160"/>
              <a:gd name="connsiteY893" fmla="*/ 4702255 h 6227889"/>
              <a:gd name="connsiteX894" fmla="*/ 5001259 w 6614160"/>
              <a:gd name="connsiteY894" fmla="*/ 4706798 h 6227889"/>
              <a:gd name="connsiteX895" fmla="*/ 4983469 w 6614160"/>
              <a:gd name="connsiteY895" fmla="*/ 4715884 h 6227889"/>
              <a:gd name="connsiteX896" fmla="*/ 5001259 w 6614160"/>
              <a:gd name="connsiteY896" fmla="*/ 4720428 h 6227889"/>
              <a:gd name="connsiteX897" fmla="*/ 5013118 w 6614160"/>
              <a:gd name="connsiteY897" fmla="*/ 4720428 h 6227889"/>
              <a:gd name="connsiteX898" fmla="*/ 5024979 w 6614160"/>
              <a:gd name="connsiteY898" fmla="*/ 4720428 h 6227889"/>
              <a:gd name="connsiteX899" fmla="*/ 5078347 w 6614160"/>
              <a:gd name="connsiteY899" fmla="*/ 4715884 h 6227889"/>
              <a:gd name="connsiteX900" fmla="*/ 5107996 w 6614160"/>
              <a:gd name="connsiteY900" fmla="*/ 4715884 h 6227889"/>
              <a:gd name="connsiteX901" fmla="*/ 5167293 w 6614160"/>
              <a:gd name="connsiteY901" fmla="*/ 4734057 h 6227889"/>
              <a:gd name="connsiteX902" fmla="*/ 5196943 w 6614160"/>
              <a:gd name="connsiteY902" fmla="*/ 4747687 h 6227889"/>
              <a:gd name="connsiteX903" fmla="*/ 5167293 w 6614160"/>
              <a:gd name="connsiteY903" fmla="*/ 4747687 h 6227889"/>
              <a:gd name="connsiteX904" fmla="*/ 5161364 w 6614160"/>
              <a:gd name="connsiteY904" fmla="*/ 4747687 h 6227889"/>
              <a:gd name="connsiteX905" fmla="*/ 5149505 w 6614160"/>
              <a:gd name="connsiteY905" fmla="*/ 4752231 h 6227889"/>
              <a:gd name="connsiteX906" fmla="*/ 5131714 w 6614160"/>
              <a:gd name="connsiteY906" fmla="*/ 4747687 h 6227889"/>
              <a:gd name="connsiteX907" fmla="*/ 5125785 w 6614160"/>
              <a:gd name="connsiteY907" fmla="*/ 4738601 h 6227889"/>
              <a:gd name="connsiteX908" fmla="*/ 4930100 w 6614160"/>
              <a:gd name="connsiteY908" fmla="*/ 4734057 h 6227889"/>
              <a:gd name="connsiteX909" fmla="*/ 4912313 w 6614160"/>
              <a:gd name="connsiteY909" fmla="*/ 4734057 h 6227889"/>
              <a:gd name="connsiteX910" fmla="*/ 4858944 w 6614160"/>
              <a:gd name="connsiteY910" fmla="*/ 4728379 h 6227889"/>
              <a:gd name="connsiteX911" fmla="*/ 4848253 w 6614160"/>
              <a:gd name="connsiteY911" fmla="*/ 4728606 h 6227889"/>
              <a:gd name="connsiteX912" fmla="*/ 4839224 w 6614160"/>
              <a:gd name="connsiteY912" fmla="*/ 4729990 h 6227889"/>
              <a:gd name="connsiteX913" fmla="*/ 4842190 w 6614160"/>
              <a:gd name="connsiteY913" fmla="*/ 4732262 h 6227889"/>
              <a:gd name="connsiteX914" fmla="*/ 4830331 w 6614160"/>
              <a:gd name="connsiteY914" fmla="*/ 4782237 h 6227889"/>
              <a:gd name="connsiteX915" fmla="*/ 4830331 w 6614160"/>
              <a:gd name="connsiteY915" fmla="*/ 4800410 h 6227889"/>
              <a:gd name="connsiteX916" fmla="*/ 4806609 w 6614160"/>
              <a:gd name="connsiteY916" fmla="*/ 4804954 h 6227889"/>
              <a:gd name="connsiteX917" fmla="*/ 4788820 w 6614160"/>
              <a:gd name="connsiteY917" fmla="*/ 4814040 h 6227889"/>
              <a:gd name="connsiteX918" fmla="*/ 4782891 w 6614160"/>
              <a:gd name="connsiteY918" fmla="*/ 4818583 h 6227889"/>
              <a:gd name="connsiteX919" fmla="*/ 4759173 w 6614160"/>
              <a:gd name="connsiteY919" fmla="*/ 4836755 h 6227889"/>
              <a:gd name="connsiteX920" fmla="*/ 4759173 w 6614160"/>
              <a:gd name="connsiteY920" fmla="*/ 4850386 h 6227889"/>
              <a:gd name="connsiteX921" fmla="*/ 4753241 w 6614160"/>
              <a:gd name="connsiteY921" fmla="*/ 4836755 h 6227889"/>
              <a:gd name="connsiteX922" fmla="*/ 4741382 w 6614160"/>
              <a:gd name="connsiteY922" fmla="*/ 4823127 h 6227889"/>
              <a:gd name="connsiteX923" fmla="*/ 4735453 w 6614160"/>
              <a:gd name="connsiteY923" fmla="*/ 4827669 h 6227889"/>
              <a:gd name="connsiteX924" fmla="*/ 4723594 w 6614160"/>
              <a:gd name="connsiteY924" fmla="*/ 4827669 h 6227889"/>
              <a:gd name="connsiteX925" fmla="*/ 4688015 w 6614160"/>
              <a:gd name="connsiteY925" fmla="*/ 4841299 h 6227889"/>
              <a:gd name="connsiteX926" fmla="*/ 4688015 w 6614160"/>
              <a:gd name="connsiteY926" fmla="*/ 4845843 h 6227889"/>
              <a:gd name="connsiteX927" fmla="*/ 4688015 w 6614160"/>
              <a:gd name="connsiteY927" fmla="*/ 4850386 h 6227889"/>
              <a:gd name="connsiteX928" fmla="*/ 4676156 w 6614160"/>
              <a:gd name="connsiteY928" fmla="*/ 4854929 h 6227889"/>
              <a:gd name="connsiteX929" fmla="*/ 4670226 w 6614160"/>
              <a:gd name="connsiteY929" fmla="*/ 4850386 h 6227889"/>
              <a:gd name="connsiteX930" fmla="*/ 4664295 w 6614160"/>
              <a:gd name="connsiteY930" fmla="*/ 4859472 h 6227889"/>
              <a:gd name="connsiteX931" fmla="*/ 4664295 w 6614160"/>
              <a:gd name="connsiteY931" fmla="*/ 4864016 h 6227889"/>
              <a:gd name="connsiteX932" fmla="*/ 4658367 w 6614160"/>
              <a:gd name="connsiteY932" fmla="*/ 4859472 h 6227889"/>
              <a:gd name="connsiteX933" fmla="*/ 4664295 w 6614160"/>
              <a:gd name="connsiteY933" fmla="*/ 4845843 h 6227889"/>
              <a:gd name="connsiteX934" fmla="*/ 4646506 w 6614160"/>
              <a:gd name="connsiteY934" fmla="*/ 4832213 h 6227889"/>
              <a:gd name="connsiteX935" fmla="*/ 4640577 w 6614160"/>
              <a:gd name="connsiteY935" fmla="*/ 4836755 h 6227889"/>
              <a:gd name="connsiteX936" fmla="*/ 4628718 w 6614160"/>
              <a:gd name="connsiteY936" fmla="*/ 4841299 h 6227889"/>
              <a:gd name="connsiteX937" fmla="*/ 4628718 w 6614160"/>
              <a:gd name="connsiteY937" fmla="*/ 4836755 h 6227889"/>
              <a:gd name="connsiteX938" fmla="*/ 4628718 w 6614160"/>
              <a:gd name="connsiteY938" fmla="*/ 4850386 h 6227889"/>
              <a:gd name="connsiteX939" fmla="*/ 4628718 w 6614160"/>
              <a:gd name="connsiteY939" fmla="*/ 4859472 h 6227889"/>
              <a:gd name="connsiteX940" fmla="*/ 4670226 w 6614160"/>
              <a:gd name="connsiteY940" fmla="*/ 4882189 h 6227889"/>
              <a:gd name="connsiteX941" fmla="*/ 4693946 w 6614160"/>
              <a:gd name="connsiteY941" fmla="*/ 4895818 h 6227889"/>
              <a:gd name="connsiteX942" fmla="*/ 4676156 w 6614160"/>
              <a:gd name="connsiteY942" fmla="*/ 4904905 h 6227889"/>
              <a:gd name="connsiteX943" fmla="*/ 4664295 w 6614160"/>
              <a:gd name="connsiteY943" fmla="*/ 4913992 h 6227889"/>
              <a:gd name="connsiteX944" fmla="*/ 4688015 w 6614160"/>
              <a:gd name="connsiteY944" fmla="*/ 4913992 h 6227889"/>
              <a:gd name="connsiteX945" fmla="*/ 4788820 w 6614160"/>
              <a:gd name="connsiteY945" fmla="*/ 4900361 h 6227889"/>
              <a:gd name="connsiteX946" fmla="*/ 4859980 w 6614160"/>
              <a:gd name="connsiteY946" fmla="*/ 4886731 h 6227889"/>
              <a:gd name="connsiteX947" fmla="*/ 4842190 w 6614160"/>
              <a:gd name="connsiteY947" fmla="*/ 4904905 h 6227889"/>
              <a:gd name="connsiteX948" fmla="*/ 4848119 w 6614160"/>
              <a:gd name="connsiteY948" fmla="*/ 4909448 h 6227889"/>
              <a:gd name="connsiteX949" fmla="*/ 4842190 w 6614160"/>
              <a:gd name="connsiteY949" fmla="*/ 4909448 h 6227889"/>
              <a:gd name="connsiteX950" fmla="*/ 4812542 w 6614160"/>
              <a:gd name="connsiteY950" fmla="*/ 4909448 h 6227889"/>
              <a:gd name="connsiteX951" fmla="*/ 4699874 w 6614160"/>
              <a:gd name="connsiteY951" fmla="*/ 4923078 h 6227889"/>
              <a:gd name="connsiteX952" fmla="*/ 4688015 w 6614160"/>
              <a:gd name="connsiteY952" fmla="*/ 4927620 h 6227889"/>
              <a:gd name="connsiteX953" fmla="*/ 4723594 w 6614160"/>
              <a:gd name="connsiteY953" fmla="*/ 4941251 h 6227889"/>
              <a:gd name="connsiteX954" fmla="*/ 4788820 w 6614160"/>
              <a:gd name="connsiteY954" fmla="*/ 4918534 h 6227889"/>
              <a:gd name="connsiteX955" fmla="*/ 4788820 w 6614160"/>
              <a:gd name="connsiteY955" fmla="*/ 4950337 h 6227889"/>
              <a:gd name="connsiteX956" fmla="*/ 4776961 w 6614160"/>
              <a:gd name="connsiteY956" fmla="*/ 4968510 h 6227889"/>
              <a:gd name="connsiteX957" fmla="*/ 4771032 w 6614160"/>
              <a:gd name="connsiteY957" fmla="*/ 4968510 h 6227889"/>
              <a:gd name="connsiteX958" fmla="*/ 4771032 w 6614160"/>
              <a:gd name="connsiteY958" fmla="*/ 5077547 h 6227889"/>
              <a:gd name="connsiteX959" fmla="*/ 4747314 w 6614160"/>
              <a:gd name="connsiteY959" fmla="*/ 5095720 h 6227889"/>
              <a:gd name="connsiteX960" fmla="*/ 4688015 w 6614160"/>
              <a:gd name="connsiteY960" fmla="*/ 5113894 h 6227889"/>
              <a:gd name="connsiteX961" fmla="*/ 4682083 w 6614160"/>
              <a:gd name="connsiteY961" fmla="*/ 5118437 h 6227889"/>
              <a:gd name="connsiteX962" fmla="*/ 4682083 w 6614160"/>
              <a:gd name="connsiteY962" fmla="*/ 5154783 h 6227889"/>
              <a:gd name="connsiteX963" fmla="*/ 4676156 w 6614160"/>
              <a:gd name="connsiteY963" fmla="*/ 5172956 h 6227889"/>
              <a:gd name="connsiteX964" fmla="*/ 4688015 w 6614160"/>
              <a:gd name="connsiteY964" fmla="*/ 5268364 h 6227889"/>
              <a:gd name="connsiteX965" fmla="*/ 4599068 w 6614160"/>
              <a:gd name="connsiteY965" fmla="*/ 5259278 h 6227889"/>
              <a:gd name="connsiteX966" fmla="*/ 4622786 w 6614160"/>
              <a:gd name="connsiteY966" fmla="*/ 5218388 h 6227889"/>
              <a:gd name="connsiteX967" fmla="*/ 4652436 w 6614160"/>
              <a:gd name="connsiteY967" fmla="*/ 5145697 h 6227889"/>
              <a:gd name="connsiteX968" fmla="*/ 4676156 w 6614160"/>
              <a:gd name="connsiteY968" fmla="*/ 5109350 h 6227889"/>
              <a:gd name="connsiteX969" fmla="*/ 4658367 w 6614160"/>
              <a:gd name="connsiteY969" fmla="*/ 5100264 h 6227889"/>
              <a:gd name="connsiteX970" fmla="*/ 4652436 w 6614160"/>
              <a:gd name="connsiteY970" fmla="*/ 5091178 h 6227889"/>
              <a:gd name="connsiteX971" fmla="*/ 4616857 w 6614160"/>
              <a:gd name="connsiteY971" fmla="*/ 5050288 h 6227889"/>
              <a:gd name="connsiteX972" fmla="*/ 4705805 w 6614160"/>
              <a:gd name="connsiteY972" fmla="*/ 5004856 h 6227889"/>
              <a:gd name="connsiteX973" fmla="*/ 4705805 w 6614160"/>
              <a:gd name="connsiteY973" fmla="*/ 4991226 h 6227889"/>
              <a:gd name="connsiteX974" fmla="*/ 4688015 w 6614160"/>
              <a:gd name="connsiteY974" fmla="*/ 4986682 h 6227889"/>
              <a:gd name="connsiteX975" fmla="*/ 4688015 w 6614160"/>
              <a:gd name="connsiteY975" fmla="*/ 4991226 h 6227889"/>
              <a:gd name="connsiteX976" fmla="*/ 4688015 w 6614160"/>
              <a:gd name="connsiteY976" fmla="*/ 4995770 h 6227889"/>
              <a:gd name="connsiteX977" fmla="*/ 4688015 w 6614160"/>
              <a:gd name="connsiteY977" fmla="*/ 5000313 h 6227889"/>
              <a:gd name="connsiteX978" fmla="*/ 4664295 w 6614160"/>
              <a:gd name="connsiteY978" fmla="*/ 4995770 h 6227889"/>
              <a:gd name="connsiteX979" fmla="*/ 4664295 w 6614160"/>
              <a:gd name="connsiteY979" fmla="*/ 4986682 h 6227889"/>
              <a:gd name="connsiteX980" fmla="*/ 4640577 w 6614160"/>
              <a:gd name="connsiteY980" fmla="*/ 4986682 h 6227889"/>
              <a:gd name="connsiteX981" fmla="*/ 4640577 w 6614160"/>
              <a:gd name="connsiteY981" fmla="*/ 4991226 h 6227889"/>
              <a:gd name="connsiteX982" fmla="*/ 4622786 w 6614160"/>
              <a:gd name="connsiteY982" fmla="*/ 4995770 h 6227889"/>
              <a:gd name="connsiteX983" fmla="*/ 4634645 w 6614160"/>
              <a:gd name="connsiteY983" fmla="*/ 4973054 h 6227889"/>
              <a:gd name="connsiteX984" fmla="*/ 4616857 w 6614160"/>
              <a:gd name="connsiteY984" fmla="*/ 4963967 h 6227889"/>
              <a:gd name="connsiteX985" fmla="*/ 4569419 w 6614160"/>
              <a:gd name="connsiteY985" fmla="*/ 4959423 h 6227889"/>
              <a:gd name="connsiteX986" fmla="*/ 4563489 w 6614160"/>
              <a:gd name="connsiteY986" fmla="*/ 4968510 h 6227889"/>
              <a:gd name="connsiteX987" fmla="*/ 4551630 w 6614160"/>
              <a:gd name="connsiteY987" fmla="*/ 4973054 h 6227889"/>
              <a:gd name="connsiteX988" fmla="*/ 4545699 w 6614160"/>
              <a:gd name="connsiteY988" fmla="*/ 4982140 h 6227889"/>
              <a:gd name="connsiteX989" fmla="*/ 4539769 w 6614160"/>
              <a:gd name="connsiteY989" fmla="*/ 4986682 h 6227889"/>
              <a:gd name="connsiteX990" fmla="*/ 4551630 w 6614160"/>
              <a:gd name="connsiteY990" fmla="*/ 4991226 h 6227889"/>
              <a:gd name="connsiteX991" fmla="*/ 4581278 w 6614160"/>
              <a:gd name="connsiteY991" fmla="*/ 4982140 h 6227889"/>
              <a:gd name="connsiteX992" fmla="*/ 4604998 w 6614160"/>
              <a:gd name="connsiteY992" fmla="*/ 4982140 h 6227889"/>
              <a:gd name="connsiteX993" fmla="*/ 4593139 w 6614160"/>
              <a:gd name="connsiteY993" fmla="*/ 4995770 h 6227889"/>
              <a:gd name="connsiteX994" fmla="*/ 4587207 w 6614160"/>
              <a:gd name="connsiteY994" fmla="*/ 5004856 h 6227889"/>
              <a:gd name="connsiteX995" fmla="*/ 4599068 w 6614160"/>
              <a:gd name="connsiteY995" fmla="*/ 5004856 h 6227889"/>
              <a:gd name="connsiteX996" fmla="*/ 4581278 w 6614160"/>
              <a:gd name="connsiteY996" fmla="*/ 5023029 h 6227889"/>
              <a:gd name="connsiteX997" fmla="*/ 4575348 w 6614160"/>
              <a:gd name="connsiteY997" fmla="*/ 5000313 h 6227889"/>
              <a:gd name="connsiteX998" fmla="*/ 4563489 w 6614160"/>
              <a:gd name="connsiteY998" fmla="*/ 5000313 h 6227889"/>
              <a:gd name="connsiteX999" fmla="*/ 4545699 w 6614160"/>
              <a:gd name="connsiteY999" fmla="*/ 5000313 h 6227889"/>
              <a:gd name="connsiteX1000" fmla="*/ 4545699 w 6614160"/>
              <a:gd name="connsiteY1000" fmla="*/ 4995770 h 6227889"/>
              <a:gd name="connsiteX1001" fmla="*/ 4533840 w 6614160"/>
              <a:gd name="connsiteY1001" fmla="*/ 4991226 h 6227889"/>
              <a:gd name="connsiteX1002" fmla="*/ 4527908 w 6614160"/>
              <a:gd name="connsiteY1002" fmla="*/ 5004856 h 6227889"/>
              <a:gd name="connsiteX1003" fmla="*/ 4504193 w 6614160"/>
              <a:gd name="connsiteY1003" fmla="*/ 5036658 h 6227889"/>
              <a:gd name="connsiteX1004" fmla="*/ 4510120 w 6614160"/>
              <a:gd name="connsiteY1004" fmla="*/ 5041202 h 6227889"/>
              <a:gd name="connsiteX1005" fmla="*/ 4581278 w 6614160"/>
              <a:gd name="connsiteY1005" fmla="*/ 5050288 h 6227889"/>
              <a:gd name="connsiteX1006" fmla="*/ 4569419 w 6614160"/>
              <a:gd name="connsiteY1006" fmla="*/ 5095720 h 6227889"/>
              <a:gd name="connsiteX1007" fmla="*/ 4545699 w 6614160"/>
              <a:gd name="connsiteY1007" fmla="*/ 5118437 h 6227889"/>
              <a:gd name="connsiteX1008" fmla="*/ 4539769 w 6614160"/>
              <a:gd name="connsiteY1008" fmla="*/ 5127523 h 6227889"/>
              <a:gd name="connsiteX1009" fmla="*/ 4521981 w 6614160"/>
              <a:gd name="connsiteY1009" fmla="*/ 5132066 h 6227889"/>
              <a:gd name="connsiteX1010" fmla="*/ 4527908 w 6614160"/>
              <a:gd name="connsiteY1010" fmla="*/ 5136609 h 6227889"/>
              <a:gd name="connsiteX1011" fmla="*/ 4527908 w 6614160"/>
              <a:gd name="connsiteY1011" fmla="*/ 5159326 h 6227889"/>
              <a:gd name="connsiteX1012" fmla="*/ 4486404 w 6614160"/>
              <a:gd name="connsiteY1012" fmla="*/ 5154783 h 6227889"/>
              <a:gd name="connsiteX1013" fmla="*/ 4444894 w 6614160"/>
              <a:gd name="connsiteY1013" fmla="*/ 5145697 h 6227889"/>
              <a:gd name="connsiteX1014" fmla="*/ 4438964 w 6614160"/>
              <a:gd name="connsiteY1014" fmla="*/ 5132066 h 6227889"/>
              <a:gd name="connsiteX1015" fmla="*/ 4462682 w 6614160"/>
              <a:gd name="connsiteY1015" fmla="*/ 5109350 h 6227889"/>
              <a:gd name="connsiteX1016" fmla="*/ 4456753 w 6614160"/>
              <a:gd name="connsiteY1016" fmla="*/ 5113894 h 6227889"/>
              <a:gd name="connsiteX1017" fmla="*/ 4450823 w 6614160"/>
              <a:gd name="connsiteY1017" fmla="*/ 5113894 h 6227889"/>
              <a:gd name="connsiteX1018" fmla="*/ 4450823 w 6614160"/>
              <a:gd name="connsiteY1018" fmla="*/ 5104807 h 6227889"/>
              <a:gd name="connsiteX1019" fmla="*/ 4421174 w 6614160"/>
              <a:gd name="connsiteY1019" fmla="*/ 5104807 h 6227889"/>
              <a:gd name="connsiteX1020" fmla="*/ 4450823 w 6614160"/>
              <a:gd name="connsiteY1020" fmla="*/ 5100264 h 6227889"/>
              <a:gd name="connsiteX1021" fmla="*/ 4433035 w 6614160"/>
              <a:gd name="connsiteY1021" fmla="*/ 5086634 h 6227889"/>
              <a:gd name="connsiteX1022" fmla="*/ 4427103 w 6614160"/>
              <a:gd name="connsiteY1022" fmla="*/ 5077547 h 6227889"/>
              <a:gd name="connsiteX1023" fmla="*/ 4421174 w 6614160"/>
              <a:gd name="connsiteY1023" fmla="*/ 5077547 h 6227889"/>
              <a:gd name="connsiteX1024" fmla="*/ 4361877 w 6614160"/>
              <a:gd name="connsiteY1024" fmla="*/ 5091178 h 6227889"/>
              <a:gd name="connsiteX1025" fmla="*/ 4314439 w 6614160"/>
              <a:gd name="connsiteY1025" fmla="*/ 5086634 h 6227889"/>
              <a:gd name="connsiteX1026" fmla="*/ 4338157 w 6614160"/>
              <a:gd name="connsiteY1026" fmla="*/ 5113894 h 6227889"/>
              <a:gd name="connsiteX1027" fmla="*/ 4385597 w 6614160"/>
              <a:gd name="connsiteY1027" fmla="*/ 5163869 h 6227889"/>
              <a:gd name="connsiteX1028" fmla="*/ 4350018 w 6614160"/>
              <a:gd name="connsiteY1028" fmla="*/ 5172956 h 6227889"/>
              <a:gd name="connsiteX1029" fmla="*/ 4302580 w 6614160"/>
              <a:gd name="connsiteY1029" fmla="*/ 5154783 h 6227889"/>
              <a:gd name="connsiteX1030" fmla="*/ 4290719 w 6614160"/>
              <a:gd name="connsiteY1030" fmla="*/ 5141153 h 6227889"/>
              <a:gd name="connsiteX1031" fmla="*/ 4284789 w 6614160"/>
              <a:gd name="connsiteY1031" fmla="*/ 5132066 h 6227889"/>
              <a:gd name="connsiteX1032" fmla="*/ 4255140 w 6614160"/>
              <a:gd name="connsiteY1032" fmla="*/ 5127523 h 6227889"/>
              <a:gd name="connsiteX1033" fmla="*/ 4207702 w 6614160"/>
              <a:gd name="connsiteY1033" fmla="*/ 5150240 h 6227889"/>
              <a:gd name="connsiteX1034" fmla="*/ 4207702 w 6614160"/>
              <a:gd name="connsiteY1034" fmla="*/ 5168412 h 6227889"/>
              <a:gd name="connsiteX1035" fmla="*/ 4231422 w 6614160"/>
              <a:gd name="connsiteY1035" fmla="*/ 5213845 h 6227889"/>
              <a:gd name="connsiteX1036" fmla="*/ 4178054 w 6614160"/>
              <a:gd name="connsiteY1036" fmla="*/ 5154783 h 6227889"/>
              <a:gd name="connsiteX1037" fmla="*/ 4160264 w 6614160"/>
              <a:gd name="connsiteY1037" fmla="*/ 5150240 h 6227889"/>
              <a:gd name="connsiteX1038" fmla="*/ 4160264 w 6614160"/>
              <a:gd name="connsiteY1038" fmla="*/ 5163869 h 6227889"/>
              <a:gd name="connsiteX1039" fmla="*/ 4166193 w 6614160"/>
              <a:gd name="connsiteY1039" fmla="*/ 5163869 h 6227889"/>
              <a:gd name="connsiteX1040" fmla="*/ 4160264 w 6614160"/>
              <a:gd name="connsiteY1040" fmla="*/ 5168412 h 6227889"/>
              <a:gd name="connsiteX1041" fmla="*/ 4154332 w 6614160"/>
              <a:gd name="connsiteY1041" fmla="*/ 5191128 h 6227889"/>
              <a:gd name="connsiteX1042" fmla="*/ 4183984 w 6614160"/>
              <a:gd name="connsiteY1042" fmla="*/ 5241104 h 6227889"/>
              <a:gd name="connsiteX1043" fmla="*/ 4166193 w 6614160"/>
              <a:gd name="connsiteY1043" fmla="*/ 5268364 h 6227889"/>
              <a:gd name="connsiteX1044" fmla="*/ 4136544 w 6614160"/>
              <a:gd name="connsiteY1044" fmla="*/ 5272907 h 6227889"/>
              <a:gd name="connsiteX1045" fmla="*/ 4095036 w 6614160"/>
              <a:gd name="connsiteY1045" fmla="*/ 5272907 h 6227889"/>
              <a:gd name="connsiteX1046" fmla="*/ 4065387 w 6614160"/>
              <a:gd name="connsiteY1046" fmla="*/ 5300166 h 6227889"/>
              <a:gd name="connsiteX1047" fmla="*/ 4053527 w 6614160"/>
              <a:gd name="connsiteY1047" fmla="*/ 5336512 h 6227889"/>
              <a:gd name="connsiteX1048" fmla="*/ 4089106 w 6614160"/>
              <a:gd name="connsiteY1048" fmla="*/ 5331969 h 6227889"/>
              <a:gd name="connsiteX1049" fmla="*/ 4112826 w 6614160"/>
              <a:gd name="connsiteY1049" fmla="*/ 5341055 h 6227889"/>
              <a:gd name="connsiteX1050" fmla="*/ 4172123 w 6614160"/>
              <a:gd name="connsiteY1050" fmla="*/ 5368315 h 6227889"/>
              <a:gd name="connsiteX1051" fmla="*/ 4189913 w 6614160"/>
              <a:gd name="connsiteY1051" fmla="*/ 5341055 h 6227889"/>
              <a:gd name="connsiteX1052" fmla="*/ 4237351 w 6614160"/>
              <a:gd name="connsiteY1052" fmla="*/ 5395575 h 6227889"/>
              <a:gd name="connsiteX1053" fmla="*/ 4243281 w 6614160"/>
              <a:gd name="connsiteY1053" fmla="*/ 5400117 h 6227889"/>
              <a:gd name="connsiteX1054" fmla="*/ 4249210 w 6614160"/>
              <a:gd name="connsiteY1054" fmla="*/ 5413748 h 6227889"/>
              <a:gd name="connsiteX1055" fmla="*/ 4266999 w 6614160"/>
              <a:gd name="connsiteY1055" fmla="*/ 5463723 h 6227889"/>
              <a:gd name="connsiteX1056" fmla="*/ 4308507 w 6614160"/>
              <a:gd name="connsiteY1056" fmla="*/ 5463723 h 6227889"/>
              <a:gd name="connsiteX1057" fmla="*/ 4397456 w 6614160"/>
              <a:gd name="connsiteY1057" fmla="*/ 5468267 h 6227889"/>
              <a:gd name="connsiteX1058" fmla="*/ 4462682 w 6614160"/>
              <a:gd name="connsiteY1058" fmla="*/ 5504613 h 6227889"/>
              <a:gd name="connsiteX1059" fmla="*/ 4456753 w 6614160"/>
              <a:gd name="connsiteY1059" fmla="*/ 5518241 h 6227889"/>
              <a:gd name="connsiteX1060" fmla="*/ 4361877 w 6614160"/>
              <a:gd name="connsiteY1060" fmla="*/ 5486439 h 6227889"/>
              <a:gd name="connsiteX1061" fmla="*/ 4355945 w 6614160"/>
              <a:gd name="connsiteY1061" fmla="*/ 5559131 h 6227889"/>
              <a:gd name="connsiteX1062" fmla="*/ 4338157 w 6614160"/>
              <a:gd name="connsiteY1062" fmla="*/ 5581847 h 6227889"/>
              <a:gd name="connsiteX1063" fmla="*/ 4290719 w 6614160"/>
              <a:gd name="connsiteY1063" fmla="*/ 5563675 h 6227889"/>
              <a:gd name="connsiteX1064" fmla="*/ 4201772 w 6614160"/>
              <a:gd name="connsiteY1064" fmla="*/ 5536415 h 6227889"/>
              <a:gd name="connsiteX1065" fmla="*/ 4219561 w 6614160"/>
              <a:gd name="connsiteY1065" fmla="*/ 5627279 h 6227889"/>
              <a:gd name="connsiteX1066" fmla="*/ 4189913 w 6614160"/>
              <a:gd name="connsiteY1066" fmla="*/ 5640910 h 6227889"/>
              <a:gd name="connsiteX1067" fmla="*/ 4106894 w 6614160"/>
              <a:gd name="connsiteY1067" fmla="*/ 5613651 h 6227889"/>
              <a:gd name="connsiteX1068" fmla="*/ 4095036 w 6614160"/>
              <a:gd name="connsiteY1068" fmla="*/ 5609106 h 6227889"/>
              <a:gd name="connsiteX1069" fmla="*/ 4106894 w 6614160"/>
              <a:gd name="connsiteY1069" fmla="*/ 5640910 h 6227889"/>
              <a:gd name="connsiteX1070" fmla="*/ 4100965 w 6614160"/>
              <a:gd name="connsiteY1070" fmla="*/ 5663626 h 6227889"/>
              <a:gd name="connsiteX1071" fmla="*/ 4077247 w 6614160"/>
              <a:gd name="connsiteY1071" fmla="*/ 5690885 h 6227889"/>
              <a:gd name="connsiteX1072" fmla="*/ 4053527 w 6614160"/>
              <a:gd name="connsiteY1072" fmla="*/ 5722688 h 6227889"/>
              <a:gd name="connsiteX1073" fmla="*/ 3940861 w 6614160"/>
              <a:gd name="connsiteY1073" fmla="*/ 5777206 h 6227889"/>
              <a:gd name="connsiteX1074" fmla="*/ 3917143 w 6614160"/>
              <a:gd name="connsiteY1074" fmla="*/ 5781750 h 6227889"/>
              <a:gd name="connsiteX1075" fmla="*/ 3869705 w 6614160"/>
              <a:gd name="connsiteY1075" fmla="*/ 5781750 h 6227889"/>
              <a:gd name="connsiteX1076" fmla="*/ 3840055 w 6614160"/>
              <a:gd name="connsiteY1076" fmla="*/ 5790837 h 6227889"/>
              <a:gd name="connsiteX1077" fmla="*/ 3816336 w 6614160"/>
              <a:gd name="connsiteY1077" fmla="*/ 5813553 h 6227889"/>
              <a:gd name="connsiteX1078" fmla="*/ 3804477 w 6614160"/>
              <a:gd name="connsiteY1078" fmla="*/ 5822640 h 6227889"/>
              <a:gd name="connsiteX1079" fmla="*/ 3656233 w 6614160"/>
              <a:gd name="connsiteY1079" fmla="*/ 5854443 h 6227889"/>
              <a:gd name="connsiteX1080" fmla="*/ 3638443 w 6614160"/>
              <a:gd name="connsiteY1080" fmla="*/ 5849899 h 6227889"/>
              <a:gd name="connsiteX1081" fmla="*/ 3602864 w 6614160"/>
              <a:gd name="connsiteY1081" fmla="*/ 5840812 h 6227889"/>
              <a:gd name="connsiteX1082" fmla="*/ 3525777 w 6614160"/>
              <a:gd name="connsiteY1082" fmla="*/ 5795381 h 6227889"/>
              <a:gd name="connsiteX1083" fmla="*/ 3496127 w 6614160"/>
              <a:gd name="connsiteY1083" fmla="*/ 5709058 h 6227889"/>
              <a:gd name="connsiteX1084" fmla="*/ 3502058 w 6614160"/>
              <a:gd name="connsiteY1084" fmla="*/ 5690885 h 6227889"/>
              <a:gd name="connsiteX1085" fmla="*/ 3507986 w 6614160"/>
              <a:gd name="connsiteY1085" fmla="*/ 5677255 h 6227889"/>
              <a:gd name="connsiteX1086" fmla="*/ 3519846 w 6614160"/>
              <a:gd name="connsiteY1086" fmla="*/ 5649996 h 6227889"/>
              <a:gd name="connsiteX1087" fmla="*/ 3513917 w 6614160"/>
              <a:gd name="connsiteY1087" fmla="*/ 5649996 h 6227889"/>
              <a:gd name="connsiteX1088" fmla="*/ 3507986 w 6614160"/>
              <a:gd name="connsiteY1088" fmla="*/ 5604564 h 6227889"/>
              <a:gd name="connsiteX1089" fmla="*/ 3460548 w 6614160"/>
              <a:gd name="connsiteY1089" fmla="*/ 5618193 h 6227889"/>
              <a:gd name="connsiteX1090" fmla="*/ 3383462 w 6614160"/>
              <a:gd name="connsiteY1090" fmla="*/ 5618193 h 6227889"/>
              <a:gd name="connsiteX1091" fmla="*/ 3300445 w 6614160"/>
              <a:gd name="connsiteY1091" fmla="*/ 5618193 h 6227889"/>
              <a:gd name="connsiteX1092" fmla="*/ 3193708 w 6614160"/>
              <a:gd name="connsiteY1092" fmla="*/ 5663626 h 6227889"/>
              <a:gd name="connsiteX1093" fmla="*/ 3152199 w 6614160"/>
              <a:gd name="connsiteY1093" fmla="*/ 5659082 h 6227889"/>
              <a:gd name="connsiteX1094" fmla="*/ 3027674 w 6614160"/>
              <a:gd name="connsiteY1094" fmla="*/ 5654540 h 6227889"/>
              <a:gd name="connsiteX1095" fmla="*/ 3009886 w 6614160"/>
              <a:gd name="connsiteY1095" fmla="*/ 5654540 h 6227889"/>
              <a:gd name="connsiteX1096" fmla="*/ 2962448 w 6614160"/>
              <a:gd name="connsiteY1096" fmla="*/ 5668169 h 6227889"/>
              <a:gd name="connsiteX1097" fmla="*/ 3003956 w 6614160"/>
              <a:gd name="connsiteY1097" fmla="*/ 5690885 h 6227889"/>
              <a:gd name="connsiteX1098" fmla="*/ 2980235 w 6614160"/>
              <a:gd name="connsiteY1098" fmla="*/ 5704516 h 6227889"/>
              <a:gd name="connsiteX1099" fmla="*/ 2980235 w 6614160"/>
              <a:gd name="connsiteY1099" fmla="*/ 5699972 h 6227889"/>
              <a:gd name="connsiteX1100" fmla="*/ 2956517 w 6614160"/>
              <a:gd name="connsiteY1100" fmla="*/ 5681799 h 6227889"/>
              <a:gd name="connsiteX1101" fmla="*/ 2932796 w 6614160"/>
              <a:gd name="connsiteY1101" fmla="*/ 5722688 h 6227889"/>
              <a:gd name="connsiteX1102" fmla="*/ 2926869 w 6614160"/>
              <a:gd name="connsiteY1102" fmla="*/ 5754491 h 6227889"/>
              <a:gd name="connsiteX1103" fmla="*/ 2944659 w 6614160"/>
              <a:gd name="connsiteY1103" fmla="*/ 5763578 h 6227889"/>
              <a:gd name="connsiteX1104" fmla="*/ 2950587 w 6614160"/>
              <a:gd name="connsiteY1104" fmla="*/ 5786293 h 6227889"/>
              <a:gd name="connsiteX1105" fmla="*/ 2944659 w 6614160"/>
              <a:gd name="connsiteY1105" fmla="*/ 5804466 h 6227889"/>
              <a:gd name="connsiteX1106" fmla="*/ 2962448 w 6614160"/>
              <a:gd name="connsiteY1106" fmla="*/ 5822640 h 6227889"/>
              <a:gd name="connsiteX1107" fmla="*/ 2968376 w 6614160"/>
              <a:gd name="connsiteY1107" fmla="*/ 5827182 h 6227889"/>
              <a:gd name="connsiteX1108" fmla="*/ 2968376 w 6614160"/>
              <a:gd name="connsiteY1108" fmla="*/ 5836268 h 6227889"/>
              <a:gd name="connsiteX1109" fmla="*/ 2944659 w 6614160"/>
              <a:gd name="connsiteY1109" fmla="*/ 5854443 h 6227889"/>
              <a:gd name="connsiteX1110" fmla="*/ 2926869 w 6614160"/>
              <a:gd name="connsiteY1110" fmla="*/ 5881702 h 6227889"/>
              <a:gd name="connsiteX1111" fmla="*/ 2909078 w 6614160"/>
              <a:gd name="connsiteY1111" fmla="*/ 5913505 h 6227889"/>
              <a:gd name="connsiteX1112" fmla="*/ 2861639 w 6614160"/>
              <a:gd name="connsiteY1112" fmla="*/ 5958936 h 6227889"/>
              <a:gd name="connsiteX1113" fmla="*/ 2861639 w 6614160"/>
              <a:gd name="connsiteY1113" fmla="*/ 5972567 h 6227889"/>
              <a:gd name="connsiteX1114" fmla="*/ 2843851 w 6614160"/>
              <a:gd name="connsiteY1114" fmla="*/ 5986195 h 6227889"/>
              <a:gd name="connsiteX1115" fmla="*/ 2826060 w 6614160"/>
              <a:gd name="connsiteY1115" fmla="*/ 5986195 h 6227889"/>
              <a:gd name="connsiteX1116" fmla="*/ 2808273 w 6614160"/>
              <a:gd name="connsiteY1116" fmla="*/ 5999826 h 6227889"/>
              <a:gd name="connsiteX1117" fmla="*/ 2820132 w 6614160"/>
              <a:gd name="connsiteY1117" fmla="*/ 6027085 h 6227889"/>
              <a:gd name="connsiteX1118" fmla="*/ 2826060 w 6614160"/>
              <a:gd name="connsiteY1118" fmla="*/ 6031629 h 6227889"/>
              <a:gd name="connsiteX1119" fmla="*/ 2814202 w 6614160"/>
              <a:gd name="connsiteY1119" fmla="*/ 6036171 h 6227889"/>
              <a:gd name="connsiteX1120" fmla="*/ 2790485 w 6614160"/>
              <a:gd name="connsiteY1120" fmla="*/ 6027085 h 6227889"/>
              <a:gd name="connsiteX1121" fmla="*/ 2766764 w 6614160"/>
              <a:gd name="connsiteY1121" fmla="*/ 6013456 h 6227889"/>
              <a:gd name="connsiteX1122" fmla="*/ 2754904 w 6614160"/>
              <a:gd name="connsiteY1122" fmla="*/ 6017998 h 6227889"/>
              <a:gd name="connsiteX1123" fmla="*/ 2731186 w 6614160"/>
              <a:gd name="connsiteY1123" fmla="*/ 6031629 h 6227889"/>
              <a:gd name="connsiteX1124" fmla="*/ 2701536 w 6614160"/>
              <a:gd name="connsiteY1124" fmla="*/ 6040715 h 6227889"/>
              <a:gd name="connsiteX1125" fmla="*/ 2683748 w 6614160"/>
              <a:gd name="connsiteY1125" fmla="*/ 6040715 h 6227889"/>
              <a:gd name="connsiteX1126" fmla="*/ 2677817 w 6614160"/>
              <a:gd name="connsiteY1126" fmla="*/ 6058888 h 6227889"/>
              <a:gd name="connsiteX1127" fmla="*/ 2660027 w 6614160"/>
              <a:gd name="connsiteY1127" fmla="*/ 6090691 h 6227889"/>
              <a:gd name="connsiteX1128" fmla="*/ 2654098 w 6614160"/>
              <a:gd name="connsiteY1128" fmla="*/ 6099777 h 6227889"/>
              <a:gd name="connsiteX1129" fmla="*/ 2600729 w 6614160"/>
              <a:gd name="connsiteY1129" fmla="*/ 6127036 h 6227889"/>
              <a:gd name="connsiteX1130" fmla="*/ 2582941 w 6614160"/>
              <a:gd name="connsiteY1130" fmla="*/ 6149753 h 6227889"/>
              <a:gd name="connsiteX1131" fmla="*/ 2582941 w 6614160"/>
              <a:gd name="connsiteY1131" fmla="*/ 6163382 h 6227889"/>
              <a:gd name="connsiteX1132" fmla="*/ 2565151 w 6614160"/>
              <a:gd name="connsiteY1132" fmla="*/ 6208815 h 6227889"/>
              <a:gd name="connsiteX1133" fmla="*/ 2493994 w 6614160"/>
              <a:gd name="connsiteY1133" fmla="*/ 6226987 h 6227889"/>
              <a:gd name="connsiteX1134" fmla="*/ 2410978 w 6614160"/>
              <a:gd name="connsiteY1134" fmla="*/ 6149753 h 6227889"/>
              <a:gd name="connsiteX1135" fmla="*/ 2410978 w 6614160"/>
              <a:gd name="connsiteY1135" fmla="*/ 6136122 h 6227889"/>
              <a:gd name="connsiteX1136" fmla="*/ 2375398 w 6614160"/>
              <a:gd name="connsiteY1136" fmla="*/ 6117950 h 6227889"/>
              <a:gd name="connsiteX1137" fmla="*/ 2221223 w 6614160"/>
              <a:gd name="connsiteY1137" fmla="*/ 6127036 h 6227889"/>
              <a:gd name="connsiteX1138" fmla="*/ 2144138 w 6614160"/>
              <a:gd name="connsiteY1138" fmla="*/ 6090691 h 6227889"/>
              <a:gd name="connsiteX1139" fmla="*/ 2138206 w 6614160"/>
              <a:gd name="connsiteY1139" fmla="*/ 6072518 h 6227889"/>
              <a:gd name="connsiteX1140" fmla="*/ 2126347 w 6614160"/>
              <a:gd name="connsiteY1140" fmla="*/ 6045258 h 6227889"/>
              <a:gd name="connsiteX1141" fmla="*/ 2126347 w 6614160"/>
              <a:gd name="connsiteY1141" fmla="*/ 5995282 h 6227889"/>
              <a:gd name="connsiteX1142" fmla="*/ 2102628 w 6614160"/>
              <a:gd name="connsiteY1142" fmla="*/ 5990739 h 6227889"/>
              <a:gd name="connsiteX1143" fmla="*/ 2102628 w 6614160"/>
              <a:gd name="connsiteY1143" fmla="*/ 5972567 h 6227889"/>
              <a:gd name="connsiteX1144" fmla="*/ 2120417 w 6614160"/>
              <a:gd name="connsiteY1144" fmla="*/ 5940764 h 6227889"/>
              <a:gd name="connsiteX1145" fmla="*/ 2102628 w 6614160"/>
              <a:gd name="connsiteY1145" fmla="*/ 5918047 h 6227889"/>
              <a:gd name="connsiteX1146" fmla="*/ 2102628 w 6614160"/>
              <a:gd name="connsiteY1146" fmla="*/ 5913505 h 6227889"/>
              <a:gd name="connsiteX1147" fmla="*/ 2096698 w 6614160"/>
              <a:gd name="connsiteY1147" fmla="*/ 5899874 h 6227889"/>
              <a:gd name="connsiteX1148" fmla="*/ 2061119 w 6614160"/>
              <a:gd name="connsiteY1148" fmla="*/ 5895332 h 6227889"/>
              <a:gd name="connsiteX1149" fmla="*/ 2049260 w 6614160"/>
              <a:gd name="connsiteY1149" fmla="*/ 5899874 h 6227889"/>
              <a:gd name="connsiteX1150" fmla="*/ 2013681 w 6614160"/>
              <a:gd name="connsiteY1150" fmla="*/ 5913505 h 6227889"/>
              <a:gd name="connsiteX1151" fmla="*/ 2007751 w 6614160"/>
              <a:gd name="connsiteY1151" fmla="*/ 5904418 h 6227889"/>
              <a:gd name="connsiteX1152" fmla="*/ 1995891 w 6614160"/>
              <a:gd name="connsiteY1152" fmla="*/ 5881702 h 6227889"/>
              <a:gd name="connsiteX1153" fmla="*/ 1954382 w 6614160"/>
              <a:gd name="connsiteY1153" fmla="*/ 5868071 h 6227889"/>
              <a:gd name="connsiteX1154" fmla="*/ 1978101 w 6614160"/>
              <a:gd name="connsiteY1154" fmla="*/ 5913505 h 6227889"/>
              <a:gd name="connsiteX1155" fmla="*/ 1978101 w 6614160"/>
              <a:gd name="connsiteY1155" fmla="*/ 5963480 h 6227889"/>
              <a:gd name="connsiteX1156" fmla="*/ 1954382 w 6614160"/>
              <a:gd name="connsiteY1156" fmla="*/ 5990739 h 6227889"/>
              <a:gd name="connsiteX1157" fmla="*/ 1954382 w 6614160"/>
              <a:gd name="connsiteY1157" fmla="*/ 5977109 h 6227889"/>
              <a:gd name="connsiteX1158" fmla="*/ 1960312 w 6614160"/>
              <a:gd name="connsiteY1158" fmla="*/ 5958936 h 6227889"/>
              <a:gd name="connsiteX1159" fmla="*/ 1960312 w 6614160"/>
              <a:gd name="connsiteY1159" fmla="*/ 5918047 h 6227889"/>
              <a:gd name="connsiteX1160" fmla="*/ 1960312 w 6614160"/>
              <a:gd name="connsiteY1160" fmla="*/ 5913505 h 6227889"/>
              <a:gd name="connsiteX1161" fmla="*/ 1930665 w 6614160"/>
              <a:gd name="connsiteY1161" fmla="*/ 5863529 h 6227889"/>
              <a:gd name="connsiteX1162" fmla="*/ 1895085 w 6614160"/>
              <a:gd name="connsiteY1162" fmla="*/ 5845356 h 6227889"/>
              <a:gd name="connsiteX1163" fmla="*/ 1895085 w 6614160"/>
              <a:gd name="connsiteY1163" fmla="*/ 5840812 h 6227889"/>
              <a:gd name="connsiteX1164" fmla="*/ 1853577 w 6614160"/>
              <a:gd name="connsiteY1164" fmla="*/ 5809009 h 6227889"/>
              <a:gd name="connsiteX1165" fmla="*/ 1841716 w 6614160"/>
              <a:gd name="connsiteY1165" fmla="*/ 5804466 h 6227889"/>
              <a:gd name="connsiteX1166" fmla="*/ 1823928 w 6614160"/>
              <a:gd name="connsiteY1166" fmla="*/ 5795381 h 6227889"/>
              <a:gd name="connsiteX1167" fmla="*/ 1794278 w 6614160"/>
              <a:gd name="connsiteY1167" fmla="*/ 5777206 h 6227889"/>
              <a:gd name="connsiteX1168" fmla="*/ 1794278 w 6614160"/>
              <a:gd name="connsiteY1168" fmla="*/ 5772664 h 6227889"/>
              <a:gd name="connsiteX1169" fmla="*/ 1770560 w 6614160"/>
              <a:gd name="connsiteY1169" fmla="*/ 5759034 h 6227889"/>
              <a:gd name="connsiteX1170" fmla="*/ 1746841 w 6614160"/>
              <a:gd name="connsiteY1170" fmla="*/ 5740861 h 6227889"/>
              <a:gd name="connsiteX1171" fmla="*/ 1758700 w 6614160"/>
              <a:gd name="connsiteY1171" fmla="*/ 5713602 h 6227889"/>
              <a:gd name="connsiteX1172" fmla="*/ 1758700 w 6614160"/>
              <a:gd name="connsiteY1172" fmla="*/ 5704516 h 6227889"/>
              <a:gd name="connsiteX1173" fmla="*/ 1758700 w 6614160"/>
              <a:gd name="connsiteY1173" fmla="*/ 5654540 h 6227889"/>
              <a:gd name="connsiteX1174" fmla="*/ 1764630 w 6614160"/>
              <a:gd name="connsiteY1174" fmla="*/ 5649996 h 6227889"/>
              <a:gd name="connsiteX1175" fmla="*/ 1764630 w 6614160"/>
              <a:gd name="connsiteY1175" fmla="*/ 5645454 h 6227889"/>
              <a:gd name="connsiteX1176" fmla="*/ 1711261 w 6614160"/>
              <a:gd name="connsiteY1176" fmla="*/ 5609106 h 6227889"/>
              <a:gd name="connsiteX1177" fmla="*/ 1770560 w 6614160"/>
              <a:gd name="connsiteY1177" fmla="*/ 5609106 h 6227889"/>
              <a:gd name="connsiteX1178" fmla="*/ 1770560 w 6614160"/>
              <a:gd name="connsiteY1178" fmla="*/ 5590934 h 6227889"/>
              <a:gd name="connsiteX1179" fmla="*/ 1782420 w 6614160"/>
              <a:gd name="connsiteY1179" fmla="*/ 5586391 h 6227889"/>
              <a:gd name="connsiteX1180" fmla="*/ 1794278 w 6614160"/>
              <a:gd name="connsiteY1180" fmla="*/ 5595478 h 6227889"/>
              <a:gd name="connsiteX1181" fmla="*/ 1794278 w 6614160"/>
              <a:gd name="connsiteY1181" fmla="*/ 5604564 h 6227889"/>
              <a:gd name="connsiteX1182" fmla="*/ 1788348 w 6614160"/>
              <a:gd name="connsiteY1182" fmla="*/ 5609106 h 6227889"/>
              <a:gd name="connsiteX1183" fmla="*/ 1823928 w 6614160"/>
              <a:gd name="connsiteY1183" fmla="*/ 5577304 h 6227889"/>
              <a:gd name="connsiteX1184" fmla="*/ 1812068 w 6614160"/>
              <a:gd name="connsiteY1184" fmla="*/ 5581847 h 6227889"/>
              <a:gd name="connsiteX1185" fmla="*/ 1794278 w 6614160"/>
              <a:gd name="connsiteY1185" fmla="*/ 5581847 h 6227889"/>
              <a:gd name="connsiteX1186" fmla="*/ 1794278 w 6614160"/>
              <a:gd name="connsiteY1186" fmla="*/ 5572761 h 6227889"/>
              <a:gd name="connsiteX1187" fmla="*/ 1800209 w 6614160"/>
              <a:gd name="connsiteY1187" fmla="*/ 5540958 h 6227889"/>
              <a:gd name="connsiteX1188" fmla="*/ 1823928 w 6614160"/>
              <a:gd name="connsiteY1188" fmla="*/ 5563675 h 6227889"/>
              <a:gd name="connsiteX1189" fmla="*/ 1829858 w 6614160"/>
              <a:gd name="connsiteY1189" fmla="*/ 5568217 h 6227889"/>
              <a:gd name="connsiteX1190" fmla="*/ 1829858 w 6614160"/>
              <a:gd name="connsiteY1190" fmla="*/ 5572761 h 6227889"/>
              <a:gd name="connsiteX1191" fmla="*/ 1829858 w 6614160"/>
              <a:gd name="connsiteY1191" fmla="*/ 5595478 h 6227889"/>
              <a:gd name="connsiteX1192" fmla="*/ 1853577 w 6614160"/>
              <a:gd name="connsiteY1192" fmla="*/ 5581847 h 6227889"/>
              <a:gd name="connsiteX1193" fmla="*/ 1823928 w 6614160"/>
              <a:gd name="connsiteY1193" fmla="*/ 5536415 h 6227889"/>
              <a:gd name="connsiteX1194" fmla="*/ 1794278 w 6614160"/>
              <a:gd name="connsiteY1194" fmla="*/ 5540958 h 6227889"/>
              <a:gd name="connsiteX1195" fmla="*/ 1746841 w 6614160"/>
              <a:gd name="connsiteY1195" fmla="*/ 5518241 h 6227889"/>
              <a:gd name="connsiteX1196" fmla="*/ 1717193 w 6614160"/>
              <a:gd name="connsiteY1196" fmla="*/ 5436464 h 6227889"/>
              <a:gd name="connsiteX1197" fmla="*/ 1723122 w 6614160"/>
              <a:gd name="connsiteY1197" fmla="*/ 5427377 h 6227889"/>
              <a:gd name="connsiteX1198" fmla="*/ 1806137 w 6614160"/>
              <a:gd name="connsiteY1198" fmla="*/ 5400117 h 6227889"/>
              <a:gd name="connsiteX1199" fmla="*/ 1835788 w 6614160"/>
              <a:gd name="connsiteY1199" fmla="*/ 5400117 h 6227889"/>
              <a:gd name="connsiteX1200" fmla="*/ 1835788 w 6614160"/>
              <a:gd name="connsiteY1200" fmla="*/ 5395575 h 6227889"/>
              <a:gd name="connsiteX1201" fmla="*/ 1817997 w 6614160"/>
              <a:gd name="connsiteY1201" fmla="*/ 5363772 h 6227889"/>
              <a:gd name="connsiteX1202" fmla="*/ 1817997 w 6614160"/>
              <a:gd name="connsiteY1202" fmla="*/ 5336512 h 6227889"/>
              <a:gd name="connsiteX1203" fmla="*/ 1829858 w 6614160"/>
              <a:gd name="connsiteY1203" fmla="*/ 5309253 h 6227889"/>
              <a:gd name="connsiteX1204" fmla="*/ 1960312 w 6614160"/>
              <a:gd name="connsiteY1204" fmla="*/ 5272907 h 6227889"/>
              <a:gd name="connsiteX1205" fmla="*/ 1972172 w 6614160"/>
              <a:gd name="connsiteY1205" fmla="*/ 5309253 h 6227889"/>
              <a:gd name="connsiteX1206" fmla="*/ 2031469 w 6614160"/>
              <a:gd name="connsiteY1206" fmla="*/ 5327426 h 6227889"/>
              <a:gd name="connsiteX1207" fmla="*/ 2025540 w 6614160"/>
              <a:gd name="connsiteY1207" fmla="*/ 5322883 h 6227889"/>
              <a:gd name="connsiteX1208" fmla="*/ 2049260 w 6614160"/>
              <a:gd name="connsiteY1208" fmla="*/ 5254734 h 6227889"/>
              <a:gd name="connsiteX1209" fmla="*/ 2055190 w 6614160"/>
              <a:gd name="connsiteY1209" fmla="*/ 5250191 h 6227889"/>
              <a:gd name="connsiteX1210" fmla="*/ 2084838 w 6614160"/>
              <a:gd name="connsiteY1210" fmla="*/ 5222931 h 6227889"/>
              <a:gd name="connsiteX1211" fmla="*/ 2072979 w 6614160"/>
              <a:gd name="connsiteY1211" fmla="*/ 5227475 h 6227889"/>
              <a:gd name="connsiteX1212" fmla="*/ 2013681 w 6614160"/>
              <a:gd name="connsiteY1212" fmla="*/ 5195672 h 6227889"/>
              <a:gd name="connsiteX1213" fmla="*/ 2007751 w 6614160"/>
              <a:gd name="connsiteY1213" fmla="*/ 5204759 h 6227889"/>
              <a:gd name="connsiteX1214" fmla="*/ 2013681 w 6614160"/>
              <a:gd name="connsiteY1214" fmla="*/ 5204759 h 6227889"/>
              <a:gd name="connsiteX1215" fmla="*/ 2007751 w 6614160"/>
              <a:gd name="connsiteY1215" fmla="*/ 5209302 h 6227889"/>
              <a:gd name="connsiteX1216" fmla="*/ 2001822 w 6614160"/>
              <a:gd name="connsiteY1216" fmla="*/ 5200216 h 6227889"/>
              <a:gd name="connsiteX1217" fmla="*/ 1995891 w 6614160"/>
              <a:gd name="connsiteY1217" fmla="*/ 5213845 h 6227889"/>
              <a:gd name="connsiteX1218" fmla="*/ 1942523 w 6614160"/>
              <a:gd name="connsiteY1218" fmla="*/ 5222931 h 6227889"/>
              <a:gd name="connsiteX1219" fmla="*/ 1930665 w 6614160"/>
              <a:gd name="connsiteY1219" fmla="*/ 5222931 h 6227889"/>
              <a:gd name="connsiteX1220" fmla="*/ 1936593 w 6614160"/>
              <a:gd name="connsiteY1220" fmla="*/ 5213845 h 6227889"/>
              <a:gd name="connsiteX1221" fmla="*/ 1859506 w 6614160"/>
              <a:gd name="connsiteY1221" fmla="*/ 5191128 h 6227889"/>
              <a:gd name="connsiteX1222" fmla="*/ 1812068 w 6614160"/>
              <a:gd name="connsiteY1222" fmla="*/ 5200216 h 6227889"/>
              <a:gd name="connsiteX1223" fmla="*/ 1782420 w 6614160"/>
              <a:gd name="connsiteY1223" fmla="*/ 5200216 h 6227889"/>
              <a:gd name="connsiteX1224" fmla="*/ 1776490 w 6614160"/>
              <a:gd name="connsiteY1224" fmla="*/ 5195672 h 6227889"/>
              <a:gd name="connsiteX1225" fmla="*/ 1788348 w 6614160"/>
              <a:gd name="connsiteY1225" fmla="*/ 5191128 h 6227889"/>
              <a:gd name="connsiteX1226" fmla="*/ 1812068 w 6614160"/>
              <a:gd name="connsiteY1226" fmla="*/ 5195672 h 6227889"/>
              <a:gd name="connsiteX1227" fmla="*/ 1812068 w 6614160"/>
              <a:gd name="connsiteY1227" fmla="*/ 5177499 h 6227889"/>
              <a:gd name="connsiteX1228" fmla="*/ 1794278 w 6614160"/>
              <a:gd name="connsiteY1228" fmla="*/ 5177499 h 6227889"/>
              <a:gd name="connsiteX1229" fmla="*/ 1794278 w 6614160"/>
              <a:gd name="connsiteY1229" fmla="*/ 5168412 h 6227889"/>
              <a:gd name="connsiteX1230" fmla="*/ 1788348 w 6614160"/>
              <a:gd name="connsiteY1230" fmla="*/ 5168412 h 6227889"/>
              <a:gd name="connsiteX1231" fmla="*/ 1782420 w 6614160"/>
              <a:gd name="connsiteY1231" fmla="*/ 5177499 h 6227889"/>
              <a:gd name="connsiteX1232" fmla="*/ 1764630 w 6614160"/>
              <a:gd name="connsiteY1232" fmla="*/ 5182042 h 6227889"/>
              <a:gd name="connsiteX1233" fmla="*/ 1717193 w 6614160"/>
              <a:gd name="connsiteY1233" fmla="*/ 5177499 h 6227889"/>
              <a:gd name="connsiteX1234" fmla="*/ 1723122 w 6614160"/>
              <a:gd name="connsiteY1234" fmla="*/ 5168412 h 6227889"/>
              <a:gd name="connsiteX1235" fmla="*/ 1711261 w 6614160"/>
              <a:gd name="connsiteY1235" fmla="*/ 5168412 h 6227889"/>
              <a:gd name="connsiteX1236" fmla="*/ 1699403 w 6614160"/>
              <a:gd name="connsiteY1236" fmla="*/ 5186585 h 6227889"/>
              <a:gd name="connsiteX1237" fmla="*/ 1705331 w 6614160"/>
              <a:gd name="connsiteY1237" fmla="*/ 5186585 h 6227889"/>
              <a:gd name="connsiteX1238" fmla="*/ 1699403 w 6614160"/>
              <a:gd name="connsiteY1238" fmla="*/ 5191128 h 6227889"/>
              <a:gd name="connsiteX1239" fmla="*/ 1705331 w 6614160"/>
              <a:gd name="connsiteY1239" fmla="*/ 5213845 h 6227889"/>
              <a:gd name="connsiteX1240" fmla="*/ 1699403 w 6614160"/>
              <a:gd name="connsiteY1240" fmla="*/ 5222931 h 6227889"/>
              <a:gd name="connsiteX1241" fmla="*/ 1705331 w 6614160"/>
              <a:gd name="connsiteY1241" fmla="*/ 5222931 h 6227889"/>
              <a:gd name="connsiteX1242" fmla="*/ 1699403 w 6614160"/>
              <a:gd name="connsiteY1242" fmla="*/ 5227475 h 6227889"/>
              <a:gd name="connsiteX1243" fmla="*/ 1687542 w 6614160"/>
              <a:gd name="connsiteY1243" fmla="*/ 5227475 h 6227889"/>
              <a:gd name="connsiteX1244" fmla="*/ 1568947 w 6614160"/>
              <a:gd name="connsiteY1244" fmla="*/ 5236561 h 6227889"/>
              <a:gd name="connsiteX1245" fmla="*/ 1545227 w 6614160"/>
              <a:gd name="connsiteY1245" fmla="*/ 5254734 h 6227889"/>
              <a:gd name="connsiteX1246" fmla="*/ 1563018 w 6614160"/>
              <a:gd name="connsiteY1246" fmla="*/ 5272907 h 6227889"/>
              <a:gd name="connsiteX1247" fmla="*/ 1568947 w 6614160"/>
              <a:gd name="connsiteY1247" fmla="*/ 5272907 h 6227889"/>
              <a:gd name="connsiteX1248" fmla="*/ 1657893 w 6614160"/>
              <a:gd name="connsiteY1248" fmla="*/ 5277450 h 6227889"/>
              <a:gd name="connsiteX1249" fmla="*/ 1592665 w 6614160"/>
              <a:gd name="connsiteY1249" fmla="*/ 5286537 h 6227889"/>
              <a:gd name="connsiteX1250" fmla="*/ 1580806 w 6614160"/>
              <a:gd name="connsiteY1250" fmla="*/ 5286537 h 6227889"/>
              <a:gd name="connsiteX1251" fmla="*/ 1574877 w 6614160"/>
              <a:gd name="connsiteY1251" fmla="*/ 5291080 h 6227889"/>
              <a:gd name="connsiteX1252" fmla="*/ 1568947 w 6614160"/>
              <a:gd name="connsiteY1252" fmla="*/ 5295624 h 6227889"/>
              <a:gd name="connsiteX1253" fmla="*/ 1693472 w 6614160"/>
              <a:gd name="connsiteY1253" fmla="*/ 5295624 h 6227889"/>
              <a:gd name="connsiteX1254" fmla="*/ 1705331 w 6614160"/>
              <a:gd name="connsiteY1254" fmla="*/ 5295624 h 6227889"/>
              <a:gd name="connsiteX1255" fmla="*/ 1711261 w 6614160"/>
              <a:gd name="connsiteY1255" fmla="*/ 5295624 h 6227889"/>
              <a:gd name="connsiteX1256" fmla="*/ 1723122 w 6614160"/>
              <a:gd name="connsiteY1256" fmla="*/ 5291080 h 6227889"/>
              <a:gd name="connsiteX1257" fmla="*/ 1764630 w 6614160"/>
              <a:gd name="connsiteY1257" fmla="*/ 5295624 h 6227889"/>
              <a:gd name="connsiteX1258" fmla="*/ 1782420 w 6614160"/>
              <a:gd name="connsiteY1258" fmla="*/ 5300166 h 6227889"/>
              <a:gd name="connsiteX1259" fmla="*/ 1752769 w 6614160"/>
              <a:gd name="connsiteY1259" fmla="*/ 5300166 h 6227889"/>
              <a:gd name="connsiteX1260" fmla="*/ 1734981 w 6614160"/>
              <a:gd name="connsiteY1260" fmla="*/ 5304710 h 6227889"/>
              <a:gd name="connsiteX1261" fmla="*/ 1723122 w 6614160"/>
              <a:gd name="connsiteY1261" fmla="*/ 5300166 h 6227889"/>
              <a:gd name="connsiteX1262" fmla="*/ 1640104 w 6614160"/>
              <a:gd name="connsiteY1262" fmla="*/ 5309253 h 6227889"/>
              <a:gd name="connsiteX1263" fmla="*/ 1604525 w 6614160"/>
              <a:gd name="connsiteY1263" fmla="*/ 5318340 h 6227889"/>
              <a:gd name="connsiteX1264" fmla="*/ 1610456 w 6614160"/>
              <a:gd name="connsiteY1264" fmla="*/ 5322883 h 6227889"/>
              <a:gd name="connsiteX1265" fmla="*/ 1580806 w 6614160"/>
              <a:gd name="connsiteY1265" fmla="*/ 5322883 h 6227889"/>
              <a:gd name="connsiteX1266" fmla="*/ 1580806 w 6614160"/>
              <a:gd name="connsiteY1266" fmla="*/ 5331969 h 6227889"/>
              <a:gd name="connsiteX1267" fmla="*/ 1616387 w 6614160"/>
              <a:gd name="connsiteY1267" fmla="*/ 5331969 h 6227889"/>
              <a:gd name="connsiteX1268" fmla="*/ 1628245 w 6614160"/>
              <a:gd name="connsiteY1268" fmla="*/ 5327426 h 6227889"/>
              <a:gd name="connsiteX1269" fmla="*/ 1628245 w 6614160"/>
              <a:gd name="connsiteY1269" fmla="*/ 5322883 h 6227889"/>
              <a:gd name="connsiteX1270" fmla="*/ 1628245 w 6614160"/>
              <a:gd name="connsiteY1270" fmla="*/ 5318340 h 6227889"/>
              <a:gd name="connsiteX1271" fmla="*/ 1628245 w 6614160"/>
              <a:gd name="connsiteY1271" fmla="*/ 5313796 h 6227889"/>
              <a:gd name="connsiteX1272" fmla="*/ 1651965 w 6614160"/>
              <a:gd name="connsiteY1272" fmla="*/ 5313796 h 6227889"/>
              <a:gd name="connsiteX1273" fmla="*/ 1669753 w 6614160"/>
              <a:gd name="connsiteY1273" fmla="*/ 5313796 h 6227889"/>
              <a:gd name="connsiteX1274" fmla="*/ 1675684 w 6614160"/>
              <a:gd name="connsiteY1274" fmla="*/ 5313796 h 6227889"/>
              <a:gd name="connsiteX1275" fmla="*/ 1675684 w 6614160"/>
              <a:gd name="connsiteY1275" fmla="*/ 5331969 h 6227889"/>
              <a:gd name="connsiteX1276" fmla="*/ 1662342 w 6614160"/>
              <a:gd name="connsiteY1276" fmla="*/ 5331969 h 6227889"/>
              <a:gd name="connsiteX1277" fmla="*/ 1646034 w 6614160"/>
              <a:gd name="connsiteY1277" fmla="*/ 5331969 h 6227889"/>
              <a:gd name="connsiteX1278" fmla="*/ 1669753 w 6614160"/>
              <a:gd name="connsiteY1278" fmla="*/ 5363772 h 6227889"/>
              <a:gd name="connsiteX1279" fmla="*/ 1675684 w 6614160"/>
              <a:gd name="connsiteY1279" fmla="*/ 5359229 h 6227889"/>
              <a:gd name="connsiteX1280" fmla="*/ 1675684 w 6614160"/>
              <a:gd name="connsiteY1280" fmla="*/ 5368315 h 6227889"/>
              <a:gd name="connsiteX1281" fmla="*/ 1675684 w 6614160"/>
              <a:gd name="connsiteY1281" fmla="*/ 5400117 h 6227889"/>
              <a:gd name="connsiteX1282" fmla="*/ 1634175 w 6614160"/>
              <a:gd name="connsiteY1282" fmla="*/ 5404661 h 6227889"/>
              <a:gd name="connsiteX1283" fmla="*/ 1592665 w 6614160"/>
              <a:gd name="connsiteY1283" fmla="*/ 5395575 h 6227889"/>
              <a:gd name="connsiteX1284" fmla="*/ 1568947 w 6614160"/>
              <a:gd name="connsiteY1284" fmla="*/ 5409204 h 6227889"/>
              <a:gd name="connsiteX1285" fmla="*/ 1533368 w 6614160"/>
              <a:gd name="connsiteY1285" fmla="*/ 5436464 h 6227889"/>
              <a:gd name="connsiteX1286" fmla="*/ 1527438 w 6614160"/>
              <a:gd name="connsiteY1286" fmla="*/ 5445551 h 6227889"/>
              <a:gd name="connsiteX1287" fmla="*/ 1539297 w 6614160"/>
              <a:gd name="connsiteY1287" fmla="*/ 5504613 h 6227889"/>
              <a:gd name="connsiteX1288" fmla="*/ 1574877 w 6614160"/>
              <a:gd name="connsiteY1288" fmla="*/ 5500069 h 6227889"/>
              <a:gd name="connsiteX1289" fmla="*/ 1580806 w 6614160"/>
              <a:gd name="connsiteY1289" fmla="*/ 5500069 h 6227889"/>
              <a:gd name="connsiteX1290" fmla="*/ 1580806 w 6614160"/>
              <a:gd name="connsiteY1290" fmla="*/ 5495526 h 6227889"/>
              <a:gd name="connsiteX1291" fmla="*/ 1586735 w 6614160"/>
              <a:gd name="connsiteY1291" fmla="*/ 5495526 h 6227889"/>
              <a:gd name="connsiteX1292" fmla="*/ 1533368 w 6614160"/>
              <a:gd name="connsiteY1292" fmla="*/ 5518241 h 6227889"/>
              <a:gd name="connsiteX1293" fmla="*/ 1515578 w 6614160"/>
              <a:gd name="connsiteY1293" fmla="*/ 5518241 h 6227889"/>
              <a:gd name="connsiteX1294" fmla="*/ 1450351 w 6614160"/>
              <a:gd name="connsiteY1294" fmla="*/ 5527329 h 6227889"/>
              <a:gd name="connsiteX1295" fmla="*/ 1432560 w 6614160"/>
              <a:gd name="connsiteY1295" fmla="*/ 5527329 h 6227889"/>
              <a:gd name="connsiteX1296" fmla="*/ 1325826 w 6614160"/>
              <a:gd name="connsiteY1296" fmla="*/ 5572761 h 6227889"/>
              <a:gd name="connsiteX1297" fmla="*/ 1302108 w 6614160"/>
              <a:gd name="connsiteY1297" fmla="*/ 5595478 h 6227889"/>
              <a:gd name="connsiteX1298" fmla="*/ 1284317 w 6614160"/>
              <a:gd name="connsiteY1298" fmla="*/ 5572761 h 6227889"/>
              <a:gd name="connsiteX1299" fmla="*/ 1296177 w 6614160"/>
              <a:gd name="connsiteY1299" fmla="*/ 5540958 h 6227889"/>
              <a:gd name="connsiteX1300" fmla="*/ 1290246 w 6614160"/>
              <a:gd name="connsiteY1300" fmla="*/ 5527329 h 6227889"/>
              <a:gd name="connsiteX1301" fmla="*/ 1296177 w 6614160"/>
              <a:gd name="connsiteY1301" fmla="*/ 5518241 h 6227889"/>
              <a:gd name="connsiteX1302" fmla="*/ 1254669 w 6614160"/>
              <a:gd name="connsiteY1302" fmla="*/ 5495526 h 6227889"/>
              <a:gd name="connsiteX1303" fmla="*/ 1207231 w 6614160"/>
              <a:gd name="connsiteY1303" fmla="*/ 5490982 h 6227889"/>
              <a:gd name="connsiteX1304" fmla="*/ 1184252 w 6614160"/>
              <a:gd name="connsiteY1304" fmla="*/ 5490982 h 6227889"/>
              <a:gd name="connsiteX1305" fmla="*/ 1174116 w 6614160"/>
              <a:gd name="connsiteY1305" fmla="*/ 5483527 h 6227889"/>
              <a:gd name="connsiteX1306" fmla="*/ 1161494 w 6614160"/>
              <a:gd name="connsiteY1306" fmla="*/ 5490244 h 6227889"/>
              <a:gd name="connsiteX1307" fmla="*/ 1136920 w 6614160"/>
              <a:gd name="connsiteY1307" fmla="*/ 5496187 h 6227889"/>
              <a:gd name="connsiteX1308" fmla="*/ 1153303 w 6614160"/>
              <a:gd name="connsiteY1308" fmla="*/ 5490244 h 6227889"/>
              <a:gd name="connsiteX1309" fmla="*/ 1167664 w 6614160"/>
              <a:gd name="connsiteY1309" fmla="*/ 5478782 h 6227889"/>
              <a:gd name="connsiteX1310" fmla="*/ 1165721 w 6614160"/>
              <a:gd name="connsiteY1310" fmla="*/ 5477353 h 6227889"/>
              <a:gd name="connsiteX1311" fmla="*/ 1171651 w 6614160"/>
              <a:gd name="connsiteY1311" fmla="*/ 5454637 h 6227889"/>
              <a:gd name="connsiteX1312" fmla="*/ 1177580 w 6614160"/>
              <a:gd name="connsiteY1312" fmla="*/ 5413748 h 6227889"/>
              <a:gd name="connsiteX1313" fmla="*/ 1136072 w 6614160"/>
              <a:gd name="connsiteY1313" fmla="*/ 5400117 h 6227889"/>
              <a:gd name="connsiteX1314" fmla="*/ 1136072 w 6614160"/>
              <a:gd name="connsiteY1314" fmla="*/ 5372858 h 6227889"/>
              <a:gd name="connsiteX1315" fmla="*/ 1142002 w 6614160"/>
              <a:gd name="connsiteY1315" fmla="*/ 5359229 h 6227889"/>
              <a:gd name="connsiteX1316" fmla="*/ 1171651 w 6614160"/>
              <a:gd name="connsiteY1316" fmla="*/ 5350142 h 6227889"/>
              <a:gd name="connsiteX1317" fmla="*/ 1177580 w 6614160"/>
              <a:gd name="connsiteY1317" fmla="*/ 5363772 h 6227889"/>
              <a:gd name="connsiteX1318" fmla="*/ 1177580 w 6614160"/>
              <a:gd name="connsiteY1318" fmla="*/ 5381945 h 6227889"/>
              <a:gd name="connsiteX1319" fmla="*/ 1313966 w 6614160"/>
              <a:gd name="connsiteY1319" fmla="*/ 5350142 h 6227889"/>
              <a:gd name="connsiteX1320" fmla="*/ 1325826 w 6614160"/>
              <a:gd name="connsiteY1320" fmla="*/ 5400117 h 6227889"/>
              <a:gd name="connsiteX1321" fmla="*/ 1361406 w 6614160"/>
              <a:gd name="connsiteY1321" fmla="*/ 5431920 h 6227889"/>
              <a:gd name="connsiteX1322" fmla="*/ 1396984 w 6614160"/>
              <a:gd name="connsiteY1322" fmla="*/ 5436464 h 6227889"/>
              <a:gd name="connsiteX1323" fmla="*/ 1379193 w 6614160"/>
              <a:gd name="connsiteY1323" fmla="*/ 5468267 h 6227889"/>
              <a:gd name="connsiteX1324" fmla="*/ 1468140 w 6614160"/>
              <a:gd name="connsiteY1324" fmla="*/ 5413748 h 6227889"/>
              <a:gd name="connsiteX1325" fmla="*/ 1456281 w 6614160"/>
              <a:gd name="connsiteY1325" fmla="*/ 5431920 h 6227889"/>
              <a:gd name="connsiteX1326" fmla="*/ 1462210 w 6614160"/>
              <a:gd name="connsiteY1326" fmla="*/ 5450093 h 6227889"/>
              <a:gd name="connsiteX1327" fmla="*/ 1474071 w 6614160"/>
              <a:gd name="connsiteY1327" fmla="*/ 5463723 h 6227889"/>
              <a:gd name="connsiteX1328" fmla="*/ 1491859 w 6614160"/>
              <a:gd name="connsiteY1328" fmla="*/ 5445551 h 6227889"/>
              <a:gd name="connsiteX1329" fmla="*/ 1474071 w 6614160"/>
              <a:gd name="connsiteY1329" fmla="*/ 5404661 h 6227889"/>
              <a:gd name="connsiteX1330" fmla="*/ 1456281 w 6614160"/>
              <a:gd name="connsiteY1330" fmla="*/ 5386488 h 6227889"/>
              <a:gd name="connsiteX1331" fmla="*/ 1456281 w 6614160"/>
              <a:gd name="connsiteY1331" fmla="*/ 5368315 h 6227889"/>
              <a:gd name="connsiteX1332" fmla="*/ 1462210 w 6614160"/>
              <a:gd name="connsiteY1332" fmla="*/ 5368315 h 6227889"/>
              <a:gd name="connsiteX1333" fmla="*/ 1463744 w 6614160"/>
              <a:gd name="connsiteY1333" fmla="*/ 5361768 h 6227889"/>
              <a:gd name="connsiteX1334" fmla="*/ 1420865 w 6614160"/>
              <a:gd name="connsiteY1334" fmla="*/ 5382448 h 6227889"/>
              <a:gd name="connsiteX1335" fmla="*/ 1354793 w 6614160"/>
              <a:gd name="connsiteY1335" fmla="*/ 5420108 h 6227889"/>
              <a:gd name="connsiteX1336" fmla="*/ 1451648 w 6614160"/>
              <a:gd name="connsiteY1336" fmla="*/ 5361853 h 6227889"/>
              <a:gd name="connsiteX1337" fmla="*/ 1464839 w 6614160"/>
              <a:gd name="connsiteY1337" fmla="*/ 5357095 h 6227889"/>
              <a:gd name="connsiteX1338" fmla="*/ 1467399 w 6614160"/>
              <a:gd name="connsiteY1338" fmla="*/ 5346167 h 6227889"/>
              <a:gd name="connsiteX1339" fmla="*/ 1485930 w 6614160"/>
              <a:gd name="connsiteY1339" fmla="*/ 5327426 h 6227889"/>
              <a:gd name="connsiteX1340" fmla="*/ 1497790 w 6614160"/>
              <a:gd name="connsiteY1340" fmla="*/ 5309253 h 6227889"/>
              <a:gd name="connsiteX1341" fmla="*/ 1480000 w 6614160"/>
              <a:gd name="connsiteY1341" fmla="*/ 5313796 h 6227889"/>
              <a:gd name="connsiteX1342" fmla="*/ 1474071 w 6614160"/>
              <a:gd name="connsiteY1342" fmla="*/ 5318340 h 6227889"/>
              <a:gd name="connsiteX1343" fmla="*/ 1468140 w 6614160"/>
              <a:gd name="connsiteY1343" fmla="*/ 5309253 h 6227889"/>
              <a:gd name="connsiteX1344" fmla="*/ 1444419 w 6614160"/>
              <a:gd name="connsiteY1344" fmla="*/ 5318340 h 6227889"/>
              <a:gd name="connsiteX1345" fmla="*/ 1438491 w 6614160"/>
              <a:gd name="connsiteY1345" fmla="*/ 5322883 h 6227889"/>
              <a:gd name="connsiteX1346" fmla="*/ 1420703 w 6614160"/>
              <a:gd name="connsiteY1346" fmla="*/ 5313796 h 6227889"/>
              <a:gd name="connsiteX1347" fmla="*/ 1402913 w 6614160"/>
              <a:gd name="connsiteY1347" fmla="*/ 5322883 h 6227889"/>
              <a:gd name="connsiteX1348" fmla="*/ 1302108 w 6614160"/>
              <a:gd name="connsiteY1348" fmla="*/ 5313796 h 6227889"/>
              <a:gd name="connsiteX1349" fmla="*/ 1278387 w 6614160"/>
              <a:gd name="connsiteY1349" fmla="*/ 5322883 h 6227889"/>
              <a:gd name="connsiteX1350" fmla="*/ 1189441 w 6614160"/>
              <a:gd name="connsiteY1350" fmla="*/ 5281993 h 6227889"/>
              <a:gd name="connsiteX1351" fmla="*/ 1189912 w 6614160"/>
              <a:gd name="connsiteY1351" fmla="*/ 5281273 h 6227889"/>
              <a:gd name="connsiteX1352" fmla="*/ 1160584 w 6614160"/>
              <a:gd name="connsiteY1352" fmla="*/ 5293689 h 6227889"/>
              <a:gd name="connsiteX1353" fmla="*/ 1085229 w 6614160"/>
              <a:gd name="connsiteY1353" fmla="*/ 5326530 h 6227889"/>
              <a:gd name="connsiteX1354" fmla="*/ 1001500 w 6614160"/>
              <a:gd name="connsiteY1354" fmla="*/ 5373445 h 6227889"/>
              <a:gd name="connsiteX1355" fmla="*/ 867541 w 6614160"/>
              <a:gd name="connsiteY1355" fmla="*/ 5429744 h 6227889"/>
              <a:gd name="connsiteX1356" fmla="*/ 750321 w 6614160"/>
              <a:gd name="connsiteY1356" fmla="*/ 5486042 h 6227889"/>
              <a:gd name="connsiteX1357" fmla="*/ 733578 w 6614160"/>
              <a:gd name="connsiteY1357" fmla="*/ 5495425 h 6227889"/>
              <a:gd name="connsiteX1358" fmla="*/ 700085 w 6614160"/>
              <a:gd name="connsiteY1358" fmla="*/ 5495425 h 6227889"/>
              <a:gd name="connsiteX1359" fmla="*/ 716830 w 6614160"/>
              <a:gd name="connsiteY1359" fmla="*/ 5486042 h 6227889"/>
              <a:gd name="connsiteX1360" fmla="*/ 750321 w 6614160"/>
              <a:gd name="connsiteY1360" fmla="*/ 5467276 h 6227889"/>
              <a:gd name="connsiteX1361" fmla="*/ 800560 w 6614160"/>
              <a:gd name="connsiteY1361" fmla="*/ 5439128 h 6227889"/>
              <a:gd name="connsiteX1362" fmla="*/ 951264 w 6614160"/>
              <a:gd name="connsiteY1362" fmla="*/ 5382828 h 6227889"/>
              <a:gd name="connsiteX1363" fmla="*/ 1049644 w 6614160"/>
              <a:gd name="connsiteY1363" fmla="*/ 5331222 h 6227889"/>
              <a:gd name="connsiteX1364" fmla="*/ 1128482 w 6614160"/>
              <a:gd name="connsiteY1364" fmla="*/ 5283812 h 6227889"/>
              <a:gd name="connsiteX1365" fmla="*/ 1121248 w 6614160"/>
              <a:gd name="connsiteY1365" fmla="*/ 5284833 h 6227889"/>
              <a:gd name="connsiteX1366" fmla="*/ 1088634 w 6614160"/>
              <a:gd name="connsiteY1366" fmla="*/ 5268364 h 6227889"/>
              <a:gd name="connsiteX1367" fmla="*/ 1147933 w 6614160"/>
              <a:gd name="connsiteY1367" fmla="*/ 5259278 h 6227889"/>
              <a:gd name="connsiteX1368" fmla="*/ 1118283 w 6614160"/>
              <a:gd name="connsiteY1368" fmla="*/ 5250191 h 6227889"/>
              <a:gd name="connsiteX1369" fmla="*/ 1053056 w 6614160"/>
              <a:gd name="connsiteY1369" fmla="*/ 5227475 h 6227889"/>
              <a:gd name="connsiteX1370" fmla="*/ 1047125 w 6614160"/>
              <a:gd name="connsiteY1370" fmla="*/ 5222931 h 6227889"/>
              <a:gd name="connsiteX1371" fmla="*/ 1041195 w 6614160"/>
              <a:gd name="connsiteY1371" fmla="*/ 5222931 h 6227889"/>
              <a:gd name="connsiteX1372" fmla="*/ 1011546 w 6614160"/>
              <a:gd name="connsiteY1372" fmla="*/ 5241104 h 6227889"/>
              <a:gd name="connsiteX1373" fmla="*/ 1011546 w 6614160"/>
              <a:gd name="connsiteY1373" fmla="*/ 5254734 h 6227889"/>
              <a:gd name="connsiteX1374" fmla="*/ 970038 w 6614160"/>
              <a:gd name="connsiteY1374" fmla="*/ 5254734 h 6227889"/>
              <a:gd name="connsiteX1375" fmla="*/ 857371 w 6614160"/>
              <a:gd name="connsiteY1375" fmla="*/ 5259278 h 6227889"/>
              <a:gd name="connsiteX1376" fmla="*/ 839583 w 6614160"/>
              <a:gd name="connsiteY1376" fmla="*/ 5277450 h 6227889"/>
              <a:gd name="connsiteX1377" fmla="*/ 863302 w 6614160"/>
              <a:gd name="connsiteY1377" fmla="*/ 5286537 h 6227889"/>
              <a:gd name="connsiteX1378" fmla="*/ 892950 w 6614160"/>
              <a:gd name="connsiteY1378" fmla="*/ 5304710 h 6227889"/>
              <a:gd name="connsiteX1379" fmla="*/ 857371 w 6614160"/>
              <a:gd name="connsiteY1379" fmla="*/ 5322883 h 6227889"/>
              <a:gd name="connsiteX1380" fmla="*/ 780284 w 6614160"/>
              <a:gd name="connsiteY1380" fmla="*/ 5309253 h 6227889"/>
              <a:gd name="connsiteX1381" fmla="*/ 750636 w 6614160"/>
              <a:gd name="connsiteY1381" fmla="*/ 5309253 h 6227889"/>
              <a:gd name="connsiteX1382" fmla="*/ 720987 w 6614160"/>
              <a:gd name="connsiteY1382" fmla="*/ 5295624 h 6227889"/>
              <a:gd name="connsiteX1383" fmla="*/ 697269 w 6614160"/>
              <a:gd name="connsiteY1383" fmla="*/ 5281993 h 6227889"/>
              <a:gd name="connsiteX1384" fmla="*/ 679480 w 6614160"/>
              <a:gd name="connsiteY1384" fmla="*/ 5300166 h 6227889"/>
              <a:gd name="connsiteX1385" fmla="*/ 655761 w 6614160"/>
              <a:gd name="connsiteY1385" fmla="*/ 5318340 h 6227889"/>
              <a:gd name="connsiteX1386" fmla="*/ 637970 w 6614160"/>
              <a:gd name="connsiteY1386" fmla="*/ 5313796 h 6227889"/>
              <a:gd name="connsiteX1387" fmla="*/ 661690 w 6614160"/>
              <a:gd name="connsiteY1387" fmla="*/ 5286537 h 6227889"/>
              <a:gd name="connsiteX1388" fmla="*/ 596460 w 6614160"/>
              <a:gd name="connsiteY1388" fmla="*/ 5268364 h 6227889"/>
              <a:gd name="connsiteX1389" fmla="*/ 584602 w 6614160"/>
              <a:gd name="connsiteY1389" fmla="*/ 5272907 h 6227889"/>
              <a:gd name="connsiteX1390" fmla="*/ 549023 w 6614160"/>
              <a:gd name="connsiteY1390" fmla="*/ 5291080 h 6227889"/>
              <a:gd name="connsiteX1391" fmla="*/ 537163 w 6614160"/>
              <a:gd name="connsiteY1391" fmla="*/ 5318340 h 6227889"/>
              <a:gd name="connsiteX1392" fmla="*/ 507514 w 6614160"/>
              <a:gd name="connsiteY1392" fmla="*/ 5345599 h 6227889"/>
              <a:gd name="connsiteX1393" fmla="*/ 501585 w 6614160"/>
              <a:gd name="connsiteY1393" fmla="*/ 5309253 h 6227889"/>
              <a:gd name="connsiteX1394" fmla="*/ 382989 w 6614160"/>
              <a:gd name="connsiteY1394" fmla="*/ 5313796 h 6227889"/>
              <a:gd name="connsiteX1395" fmla="*/ 329620 w 6614160"/>
              <a:gd name="connsiteY1395" fmla="*/ 5336512 h 6227889"/>
              <a:gd name="connsiteX1396" fmla="*/ 313854 w 6614160"/>
              <a:gd name="connsiteY1396" fmla="*/ 5330281 h 6227889"/>
              <a:gd name="connsiteX1397" fmla="*/ 303238 w 6614160"/>
              <a:gd name="connsiteY1397" fmla="*/ 5336283 h 6227889"/>
              <a:gd name="connsiteX1398" fmla="*/ 297178 w 6614160"/>
              <a:gd name="connsiteY1398" fmla="*/ 5338123 h 6227889"/>
              <a:gd name="connsiteX1399" fmla="*/ 299973 w 6614160"/>
              <a:gd name="connsiteY1399" fmla="*/ 5350142 h 6227889"/>
              <a:gd name="connsiteX1400" fmla="*/ 294043 w 6614160"/>
              <a:gd name="connsiteY1400" fmla="*/ 5368315 h 6227889"/>
              <a:gd name="connsiteX1401" fmla="*/ 270324 w 6614160"/>
              <a:gd name="connsiteY1401" fmla="*/ 5359229 h 6227889"/>
              <a:gd name="connsiteX1402" fmla="*/ 253470 w 6614160"/>
              <a:gd name="connsiteY1402" fmla="*/ 5352276 h 6227889"/>
              <a:gd name="connsiteX1403" fmla="*/ 215886 w 6614160"/>
              <a:gd name="connsiteY1403" fmla="*/ 5368028 h 6227889"/>
              <a:gd name="connsiteX1404" fmla="*/ 153489 w 6614160"/>
              <a:gd name="connsiteY1404" fmla="*/ 5392721 h 6227889"/>
              <a:gd name="connsiteX1405" fmla="*/ 170131 w 6614160"/>
              <a:gd name="connsiteY1405" fmla="*/ 5373909 h 6227889"/>
              <a:gd name="connsiteX1406" fmla="*/ 209646 w 6614160"/>
              <a:gd name="connsiteY1406" fmla="*/ 5346865 h 6227889"/>
              <a:gd name="connsiteX1407" fmla="*/ 220936 w 6614160"/>
              <a:gd name="connsiteY1407" fmla="*/ 5338558 h 6227889"/>
              <a:gd name="connsiteX1408" fmla="*/ 202781 w 6614160"/>
              <a:gd name="connsiteY1408" fmla="*/ 5326645 h 6227889"/>
              <a:gd name="connsiteX1409" fmla="*/ 187308 w 6614160"/>
              <a:gd name="connsiteY1409" fmla="*/ 5309253 h 6227889"/>
              <a:gd name="connsiteX1410" fmla="*/ 234747 w 6614160"/>
              <a:gd name="connsiteY1410" fmla="*/ 5313796 h 6227889"/>
              <a:gd name="connsiteX1411" fmla="*/ 240674 w 6614160"/>
              <a:gd name="connsiteY1411" fmla="*/ 5245648 h 6227889"/>
              <a:gd name="connsiteX1412" fmla="*/ 246605 w 6614160"/>
              <a:gd name="connsiteY1412" fmla="*/ 5222931 h 6227889"/>
              <a:gd name="connsiteX1413" fmla="*/ 240674 w 6614160"/>
              <a:gd name="connsiteY1413" fmla="*/ 5222931 h 6227889"/>
              <a:gd name="connsiteX1414" fmla="*/ 224494 w 6614160"/>
              <a:gd name="connsiteY1414" fmla="*/ 5223885 h 6227889"/>
              <a:gd name="connsiteX1415" fmla="*/ 179075 w 6614160"/>
              <a:gd name="connsiteY1415" fmla="*/ 5240098 h 6227889"/>
              <a:gd name="connsiteX1416" fmla="*/ 175758 w 6614160"/>
              <a:gd name="connsiteY1416" fmla="*/ 5241117 h 6227889"/>
              <a:gd name="connsiteX1417" fmla="*/ 188790 w 6614160"/>
              <a:gd name="connsiteY1417" fmla="*/ 5241672 h 6227889"/>
              <a:gd name="connsiteX1418" fmla="*/ 193236 w 6614160"/>
              <a:gd name="connsiteY1418" fmla="*/ 5245648 h 6227889"/>
              <a:gd name="connsiteX1419" fmla="*/ 187308 w 6614160"/>
              <a:gd name="connsiteY1419" fmla="*/ 5250191 h 6227889"/>
              <a:gd name="connsiteX1420" fmla="*/ 181377 w 6614160"/>
              <a:gd name="connsiteY1420" fmla="*/ 5259278 h 6227889"/>
              <a:gd name="connsiteX1421" fmla="*/ 145057 w 6614160"/>
              <a:gd name="connsiteY1421" fmla="*/ 5274610 h 6227889"/>
              <a:gd name="connsiteX1422" fmla="*/ 143375 w 6614160"/>
              <a:gd name="connsiteY1422" fmla="*/ 5280970 h 6227889"/>
              <a:gd name="connsiteX1423" fmla="*/ 149922 w 6614160"/>
              <a:gd name="connsiteY1423" fmla="*/ 5276318 h 6227889"/>
              <a:gd name="connsiteX1424" fmla="*/ 201542 w 6614160"/>
              <a:gd name="connsiteY1424" fmla="*/ 5259200 h 6227889"/>
              <a:gd name="connsiteX1425" fmla="*/ 162311 w 6614160"/>
              <a:gd name="connsiteY1425" fmla="*/ 5276318 h 6227889"/>
              <a:gd name="connsiteX1426" fmla="*/ 142612 w 6614160"/>
              <a:gd name="connsiteY1426" fmla="*/ 5283855 h 6227889"/>
              <a:gd name="connsiteX1427" fmla="*/ 142184 w 6614160"/>
              <a:gd name="connsiteY1427" fmla="*/ 5285472 h 6227889"/>
              <a:gd name="connsiteX1428" fmla="*/ 157657 w 6614160"/>
              <a:gd name="connsiteY1428" fmla="*/ 5300166 h 6227889"/>
              <a:gd name="connsiteX1429" fmla="*/ 193236 w 6614160"/>
              <a:gd name="connsiteY1429" fmla="*/ 5295624 h 6227889"/>
              <a:gd name="connsiteX1430" fmla="*/ 205097 w 6614160"/>
              <a:gd name="connsiteY1430" fmla="*/ 5300166 h 6227889"/>
              <a:gd name="connsiteX1431" fmla="*/ 193236 w 6614160"/>
              <a:gd name="connsiteY1431" fmla="*/ 5304710 h 6227889"/>
              <a:gd name="connsiteX1432" fmla="*/ 169517 w 6614160"/>
              <a:gd name="connsiteY1432" fmla="*/ 5304710 h 6227889"/>
              <a:gd name="connsiteX1433" fmla="*/ 163587 w 6614160"/>
              <a:gd name="connsiteY1433" fmla="*/ 5313796 h 6227889"/>
              <a:gd name="connsiteX1434" fmla="*/ 169517 w 6614160"/>
              <a:gd name="connsiteY1434" fmla="*/ 5318340 h 6227889"/>
              <a:gd name="connsiteX1435" fmla="*/ 157657 w 6614160"/>
              <a:gd name="connsiteY1435" fmla="*/ 5322883 h 6227889"/>
              <a:gd name="connsiteX1436" fmla="*/ 151728 w 6614160"/>
              <a:gd name="connsiteY1436" fmla="*/ 5318340 h 6227889"/>
              <a:gd name="connsiteX1437" fmla="*/ 151728 w 6614160"/>
              <a:gd name="connsiteY1437" fmla="*/ 5313796 h 6227889"/>
              <a:gd name="connsiteX1438" fmla="*/ 110219 w 6614160"/>
              <a:gd name="connsiteY1438" fmla="*/ 5277450 h 6227889"/>
              <a:gd name="connsiteX1439" fmla="*/ 27202 w 6614160"/>
              <a:gd name="connsiteY1439" fmla="*/ 5336512 h 6227889"/>
              <a:gd name="connsiteX1440" fmla="*/ 62781 w 6614160"/>
              <a:gd name="connsiteY1440" fmla="*/ 5331969 h 6227889"/>
              <a:gd name="connsiteX1441" fmla="*/ 21273 w 6614160"/>
              <a:gd name="connsiteY1441" fmla="*/ 5336512 h 6227889"/>
              <a:gd name="connsiteX1442" fmla="*/ 9412 w 6614160"/>
              <a:gd name="connsiteY1442" fmla="*/ 5381945 h 6227889"/>
              <a:gd name="connsiteX1443" fmla="*/ 0 w 6614160"/>
              <a:gd name="connsiteY1443" fmla="*/ 5374734 h 6227889"/>
              <a:gd name="connsiteX1444" fmla="*/ 0 w 6614160"/>
              <a:gd name="connsiteY1444" fmla="*/ 5315573 h 6227889"/>
              <a:gd name="connsiteX1445" fmla="*/ 6447 w 6614160"/>
              <a:gd name="connsiteY1445" fmla="*/ 5309821 h 6227889"/>
              <a:gd name="connsiteX1446" fmla="*/ 39061 w 6614160"/>
              <a:gd name="connsiteY1446" fmla="*/ 5291080 h 6227889"/>
              <a:gd name="connsiteX1447" fmla="*/ 50920 w 6614160"/>
              <a:gd name="connsiteY1447" fmla="*/ 5285401 h 6227889"/>
              <a:gd name="connsiteX1448" fmla="*/ 49419 w 6614160"/>
              <a:gd name="connsiteY1448" fmla="*/ 5282238 h 6227889"/>
              <a:gd name="connsiteX1449" fmla="*/ 31667 w 6614160"/>
              <a:gd name="connsiteY1449" fmla="*/ 5288989 h 6227889"/>
              <a:gd name="connsiteX1450" fmla="*/ 1978 w 6614160"/>
              <a:gd name="connsiteY1450" fmla="*/ 5298827 h 6227889"/>
              <a:gd name="connsiteX1451" fmla="*/ 0 w 6614160"/>
              <a:gd name="connsiteY1451" fmla="*/ 5299942 h 6227889"/>
              <a:gd name="connsiteX1452" fmla="*/ 0 w 6614160"/>
              <a:gd name="connsiteY1452" fmla="*/ 845268 h 6227889"/>
              <a:gd name="connsiteX1453" fmla="*/ 2190 w 6614160"/>
              <a:gd name="connsiteY1453" fmla="*/ 844033 h 6227889"/>
              <a:gd name="connsiteX1454" fmla="*/ 14695 w 6614160"/>
              <a:gd name="connsiteY1454" fmla="*/ 836986 h 6227889"/>
              <a:gd name="connsiteX1455" fmla="*/ 641 w 6614160"/>
              <a:gd name="connsiteY1455" fmla="*/ 829065 h 6227889"/>
              <a:gd name="connsiteX1456" fmla="*/ 0 w 6614160"/>
              <a:gd name="connsiteY1456" fmla="*/ 829637 h 6227889"/>
              <a:gd name="connsiteX1457" fmla="*/ 0 w 6614160"/>
              <a:gd name="connsiteY1457" fmla="*/ 770475 h 6227889"/>
              <a:gd name="connsiteX1458" fmla="*/ 2450 w 6614160"/>
              <a:gd name="connsiteY1458" fmla="*/ 772351 h 6227889"/>
              <a:gd name="connsiteX1459" fmla="*/ 32097 w 6614160"/>
              <a:gd name="connsiteY1459" fmla="*/ 767809 h 6227889"/>
              <a:gd name="connsiteX1460" fmla="*/ 38027 w 6614160"/>
              <a:gd name="connsiteY1460" fmla="*/ 772351 h 6227889"/>
              <a:gd name="connsiteX1461" fmla="*/ 55816 w 6614160"/>
              <a:gd name="connsiteY1461" fmla="*/ 749634 h 6227889"/>
              <a:gd name="connsiteX1462" fmla="*/ 55816 w 6614160"/>
              <a:gd name="connsiteY1462" fmla="*/ 772351 h 6227889"/>
              <a:gd name="connsiteX1463" fmla="*/ 55816 w 6614160"/>
              <a:gd name="connsiteY1463" fmla="*/ 776895 h 6227889"/>
              <a:gd name="connsiteX1464" fmla="*/ 50051 w 6614160"/>
              <a:gd name="connsiteY1464" fmla="*/ 790149 h 6227889"/>
              <a:gd name="connsiteX1465" fmla="*/ 60745 w 6614160"/>
              <a:gd name="connsiteY1465" fmla="*/ 790149 h 6227889"/>
              <a:gd name="connsiteX1466" fmla="*/ 62747 w 6614160"/>
              <a:gd name="connsiteY1466" fmla="*/ 790149 h 6227889"/>
              <a:gd name="connsiteX1467" fmla="*/ 51001 w 6614160"/>
              <a:gd name="connsiteY1467" fmla="*/ 790834 h 6227889"/>
              <a:gd name="connsiteX1468" fmla="*/ 58040 w 6614160"/>
              <a:gd name="connsiteY1468" fmla="*/ 792796 h 6227889"/>
              <a:gd name="connsiteX1469" fmla="*/ 61747 w 6614160"/>
              <a:gd name="connsiteY1469" fmla="*/ 795068 h 6227889"/>
              <a:gd name="connsiteX1470" fmla="*/ 79535 w 6614160"/>
              <a:gd name="connsiteY1470" fmla="*/ 795068 h 6227889"/>
              <a:gd name="connsiteX1471" fmla="*/ 43958 w 6614160"/>
              <a:gd name="connsiteY1471" fmla="*/ 808698 h 6227889"/>
              <a:gd name="connsiteX1472" fmla="*/ 26168 w 6614160"/>
              <a:gd name="connsiteY1472" fmla="*/ 813240 h 6227889"/>
              <a:gd name="connsiteX1473" fmla="*/ 7638 w 6614160"/>
              <a:gd name="connsiteY1473" fmla="*/ 822824 h 6227889"/>
              <a:gd name="connsiteX1474" fmla="*/ 2296 w 6614160"/>
              <a:gd name="connsiteY1474" fmla="*/ 827589 h 6227889"/>
              <a:gd name="connsiteX1475" fmla="*/ 12611 w 6614160"/>
              <a:gd name="connsiteY1475" fmla="*/ 827589 h 6227889"/>
              <a:gd name="connsiteX1476" fmla="*/ 14695 w 6614160"/>
              <a:gd name="connsiteY1476" fmla="*/ 827589 h 6227889"/>
              <a:gd name="connsiteX1477" fmla="*/ 31363 w 6614160"/>
              <a:gd name="connsiteY1477" fmla="*/ 827589 h 6227889"/>
              <a:gd name="connsiteX1478" fmla="*/ 64694 w 6614160"/>
              <a:gd name="connsiteY1478" fmla="*/ 818194 h 6227889"/>
              <a:gd name="connsiteX1479" fmla="*/ 148038 w 6614160"/>
              <a:gd name="connsiteY1479" fmla="*/ 799399 h 6227889"/>
              <a:gd name="connsiteX1480" fmla="*/ 162653 w 6614160"/>
              <a:gd name="connsiteY1480" fmla="*/ 795280 h 6227889"/>
              <a:gd name="connsiteX1481" fmla="*/ 162553 w 6614160"/>
              <a:gd name="connsiteY1481" fmla="*/ 795068 h 6227889"/>
              <a:gd name="connsiteX1482" fmla="*/ 61747 w 6614160"/>
              <a:gd name="connsiteY1482" fmla="*/ 749634 h 6227889"/>
              <a:gd name="connsiteX1483" fmla="*/ 126973 w 6614160"/>
              <a:gd name="connsiteY1483" fmla="*/ 763265 h 6227889"/>
              <a:gd name="connsiteX1484" fmla="*/ 126973 w 6614160"/>
              <a:gd name="connsiteY1484" fmla="*/ 745092 h 6227889"/>
              <a:gd name="connsiteX1485" fmla="*/ 144762 w 6614160"/>
              <a:gd name="connsiteY1485" fmla="*/ 726919 h 6227889"/>
              <a:gd name="connsiteX1486" fmla="*/ 156623 w 6614160"/>
              <a:gd name="connsiteY1486" fmla="*/ 726919 h 6227889"/>
              <a:gd name="connsiteX1487" fmla="*/ 168484 w 6614160"/>
              <a:gd name="connsiteY1487" fmla="*/ 763265 h 6227889"/>
              <a:gd name="connsiteX1488" fmla="*/ 168484 w 6614160"/>
              <a:gd name="connsiteY1488" fmla="*/ 767809 h 6227889"/>
              <a:gd name="connsiteX1489" fmla="*/ 189237 w 6614160"/>
              <a:gd name="connsiteY1489" fmla="*/ 775191 h 6227889"/>
              <a:gd name="connsiteX1490" fmla="*/ 204947 w 6614160"/>
              <a:gd name="connsiteY1490" fmla="*/ 783359 h 6227889"/>
              <a:gd name="connsiteX1491" fmla="*/ 248047 w 6614160"/>
              <a:gd name="connsiteY1491" fmla="*/ 771210 h 6227889"/>
              <a:gd name="connsiteX1492" fmla="*/ 298051 w 6614160"/>
              <a:gd name="connsiteY1492" fmla="*/ 752418 h 6227889"/>
              <a:gd name="connsiteX1493" fmla="*/ 307779 w 6614160"/>
              <a:gd name="connsiteY1493" fmla="*/ 746932 h 6227889"/>
              <a:gd name="connsiteX1494" fmla="*/ 284854 w 6614160"/>
              <a:gd name="connsiteY1494" fmla="*/ 743956 h 6227889"/>
              <a:gd name="connsiteX1495" fmla="*/ 245569 w 6614160"/>
              <a:gd name="connsiteY1495" fmla="*/ 731462 h 6227889"/>
              <a:gd name="connsiteX1496" fmla="*/ 245569 w 6614160"/>
              <a:gd name="connsiteY1496" fmla="*/ 740548 h 6227889"/>
              <a:gd name="connsiteX1497" fmla="*/ 233710 w 6614160"/>
              <a:gd name="connsiteY1497" fmla="*/ 740548 h 6227889"/>
              <a:gd name="connsiteX1498" fmla="*/ 221851 w 6614160"/>
              <a:gd name="connsiteY1498" fmla="*/ 736006 h 6227889"/>
              <a:gd name="connsiteX1499" fmla="*/ 215922 w 6614160"/>
              <a:gd name="connsiteY1499" fmla="*/ 740548 h 6227889"/>
              <a:gd name="connsiteX1500" fmla="*/ 192201 w 6614160"/>
              <a:gd name="connsiteY1500" fmla="*/ 740548 h 6227889"/>
              <a:gd name="connsiteX1501" fmla="*/ 186272 w 6614160"/>
              <a:gd name="connsiteY1501" fmla="*/ 731462 h 6227889"/>
              <a:gd name="connsiteX1502" fmla="*/ 168484 w 6614160"/>
              <a:gd name="connsiteY1502" fmla="*/ 722375 h 6227889"/>
              <a:gd name="connsiteX1503" fmla="*/ 221851 w 6614160"/>
              <a:gd name="connsiteY1503" fmla="*/ 722375 h 6227889"/>
              <a:gd name="connsiteX1504" fmla="*/ 109185 w 6614160"/>
              <a:gd name="connsiteY1504" fmla="*/ 667857 h 6227889"/>
              <a:gd name="connsiteX1505" fmla="*/ 269289 w 6614160"/>
              <a:gd name="connsiteY1505" fmla="*/ 722375 h 6227889"/>
              <a:gd name="connsiteX1506" fmla="*/ 281148 w 6614160"/>
              <a:gd name="connsiteY1506" fmla="*/ 713289 h 6227889"/>
              <a:gd name="connsiteX1507" fmla="*/ 281148 w 6614160"/>
              <a:gd name="connsiteY1507" fmla="*/ 726919 h 6227889"/>
              <a:gd name="connsiteX1508" fmla="*/ 307090 w 6614160"/>
              <a:gd name="connsiteY1508" fmla="*/ 736573 h 6227889"/>
              <a:gd name="connsiteX1509" fmla="*/ 317028 w 6614160"/>
              <a:gd name="connsiteY1509" fmla="*/ 742612 h 6227889"/>
              <a:gd name="connsiteX1510" fmla="*/ 329271 w 6614160"/>
              <a:gd name="connsiteY1510" fmla="*/ 740449 h 6227889"/>
              <a:gd name="connsiteX1511" fmla="*/ 330069 w 6614160"/>
              <a:gd name="connsiteY1511" fmla="*/ 729758 h 6227889"/>
              <a:gd name="connsiteX1512" fmla="*/ 340447 w 6614160"/>
              <a:gd name="connsiteY1512" fmla="*/ 713289 h 6227889"/>
              <a:gd name="connsiteX1513" fmla="*/ 411603 w 6614160"/>
              <a:gd name="connsiteY1513" fmla="*/ 704203 h 6227889"/>
              <a:gd name="connsiteX1514" fmla="*/ 405673 w 6614160"/>
              <a:gd name="connsiteY1514" fmla="*/ 708747 h 6227889"/>
              <a:gd name="connsiteX1515" fmla="*/ 411603 w 6614160"/>
              <a:gd name="connsiteY1515" fmla="*/ 713289 h 6227889"/>
              <a:gd name="connsiteX1516" fmla="*/ 399743 w 6614160"/>
              <a:gd name="connsiteY1516" fmla="*/ 708747 h 6227889"/>
              <a:gd name="connsiteX1517" fmla="*/ 358235 w 6614160"/>
              <a:gd name="connsiteY1517" fmla="*/ 717833 h 6227889"/>
              <a:gd name="connsiteX1518" fmla="*/ 364166 w 6614160"/>
              <a:gd name="connsiteY1518" fmla="*/ 745092 h 6227889"/>
              <a:gd name="connsiteX1519" fmla="*/ 392333 w 6614160"/>
              <a:gd name="connsiteY1519" fmla="*/ 771784 h 6227889"/>
              <a:gd name="connsiteX1520" fmla="*/ 375973 w 6614160"/>
              <a:gd name="connsiteY1520" fmla="*/ 782698 h 6227889"/>
              <a:gd name="connsiteX1521" fmla="*/ 398059 w 6614160"/>
              <a:gd name="connsiteY1521" fmla="*/ 780607 h 6227889"/>
              <a:gd name="connsiteX1522" fmla="*/ 399495 w 6614160"/>
              <a:gd name="connsiteY1522" fmla="*/ 779797 h 6227889"/>
              <a:gd name="connsiteX1523" fmla="*/ 405673 w 6614160"/>
              <a:gd name="connsiteY1523" fmla="*/ 772351 h 6227889"/>
              <a:gd name="connsiteX1524" fmla="*/ 407443 w 6614160"/>
              <a:gd name="connsiteY1524" fmla="*/ 775316 h 6227889"/>
              <a:gd name="connsiteX1525" fmla="*/ 412122 w 6614160"/>
              <a:gd name="connsiteY1525" fmla="*/ 772679 h 6227889"/>
              <a:gd name="connsiteX1526" fmla="*/ 431395 w 6614160"/>
              <a:gd name="connsiteY1526" fmla="*/ 761814 h 6227889"/>
              <a:gd name="connsiteX1527" fmla="*/ 514735 w 6614160"/>
              <a:gd name="connsiteY1527" fmla="*/ 752418 h 6227889"/>
              <a:gd name="connsiteX1528" fmla="*/ 564739 w 6614160"/>
              <a:gd name="connsiteY1528" fmla="*/ 743021 h 6227889"/>
              <a:gd name="connsiteX1529" fmla="*/ 578448 w 6614160"/>
              <a:gd name="connsiteY1529" fmla="*/ 740038 h 6227889"/>
              <a:gd name="connsiteX1530" fmla="*/ 571707 w 6614160"/>
              <a:gd name="connsiteY1530" fmla="*/ 717833 h 6227889"/>
              <a:gd name="connsiteX1531" fmla="*/ 595878 w 6614160"/>
              <a:gd name="connsiteY1531" fmla="*/ 736350 h 6227889"/>
              <a:gd name="connsiteX1532" fmla="*/ 614745 w 6614160"/>
              <a:gd name="connsiteY1532" fmla="*/ 733623 h 6227889"/>
              <a:gd name="connsiteX1533" fmla="*/ 681416 w 6614160"/>
              <a:gd name="connsiteY1533" fmla="*/ 714831 h 6227889"/>
              <a:gd name="connsiteX1534" fmla="*/ 648079 w 6614160"/>
              <a:gd name="connsiteY1534" fmla="*/ 733623 h 6227889"/>
              <a:gd name="connsiteX1535" fmla="*/ 625162 w 6614160"/>
              <a:gd name="connsiteY1535" fmla="*/ 752417 h 6227889"/>
              <a:gd name="connsiteX1536" fmla="*/ 623145 w 6614160"/>
              <a:gd name="connsiteY1536" fmla="*/ 756055 h 6227889"/>
              <a:gd name="connsiteX1537" fmla="*/ 678445 w 6614160"/>
              <a:gd name="connsiteY1537" fmla="*/ 772351 h 6227889"/>
              <a:gd name="connsiteX1538" fmla="*/ 714023 w 6614160"/>
              <a:gd name="connsiteY1538" fmla="*/ 758722 h 6227889"/>
              <a:gd name="connsiteX1539" fmla="*/ 727365 w 6614160"/>
              <a:gd name="connsiteY1539" fmla="*/ 749067 h 6227889"/>
              <a:gd name="connsiteX1540" fmla="*/ 729376 w 6614160"/>
              <a:gd name="connsiteY1540" fmla="*/ 743162 h 6227889"/>
              <a:gd name="connsiteX1541" fmla="*/ 719233 w 6614160"/>
              <a:gd name="connsiteY1541" fmla="*/ 738252 h 6227889"/>
              <a:gd name="connsiteX1542" fmla="*/ 715067 w 6614160"/>
              <a:gd name="connsiteY1542" fmla="*/ 724139 h 6227889"/>
              <a:gd name="connsiteX1543" fmla="*/ 727305 w 6614160"/>
              <a:gd name="connsiteY1543" fmla="*/ 721199 h 6227889"/>
              <a:gd name="connsiteX1544" fmla="*/ 730914 w 6614160"/>
              <a:gd name="connsiteY1544" fmla="*/ 719011 h 6227889"/>
              <a:gd name="connsiteX1545" fmla="*/ 729589 w 6614160"/>
              <a:gd name="connsiteY1545" fmla="*/ 693981 h 6227889"/>
              <a:gd name="connsiteX1546" fmla="*/ 748872 w 6614160"/>
              <a:gd name="connsiteY1546" fmla="*/ 660054 h 6227889"/>
              <a:gd name="connsiteX1547" fmla="*/ 747490 w 6614160"/>
              <a:gd name="connsiteY1547" fmla="*/ 660054 h 6227889"/>
              <a:gd name="connsiteX1548" fmla="*/ 733473 w 6614160"/>
              <a:gd name="connsiteY1548" fmla="*/ 660054 h 6227889"/>
              <a:gd name="connsiteX1549" fmla="*/ 717455 w 6614160"/>
              <a:gd name="connsiteY1549" fmla="*/ 660054 h 6227889"/>
              <a:gd name="connsiteX1550" fmla="*/ 733473 w 6614160"/>
              <a:gd name="connsiteY1550" fmla="*/ 658769 h 6227889"/>
              <a:gd name="connsiteX1551" fmla="*/ 746175 w 6614160"/>
              <a:gd name="connsiteY1551" fmla="*/ 651643 h 6227889"/>
              <a:gd name="connsiteX1552" fmla="*/ 744414 w 6614160"/>
              <a:gd name="connsiteY1552" fmla="*/ 647980 h 6227889"/>
              <a:gd name="connsiteX1553" fmla="*/ 743672 w 6614160"/>
              <a:gd name="connsiteY1553" fmla="*/ 640597 h 6227889"/>
              <a:gd name="connsiteX1554" fmla="*/ 761461 w 6614160"/>
              <a:gd name="connsiteY1554" fmla="*/ 626968 h 6227889"/>
              <a:gd name="connsiteX1555" fmla="*/ 773320 w 6614160"/>
              <a:gd name="connsiteY1555" fmla="*/ 631510 h 6227889"/>
              <a:gd name="connsiteX1556" fmla="*/ 785181 w 6614160"/>
              <a:gd name="connsiteY1556" fmla="*/ 617882 h 6227889"/>
              <a:gd name="connsiteX1557" fmla="*/ 660655 w 6614160"/>
              <a:gd name="connsiteY1557" fmla="*/ 613338 h 6227889"/>
              <a:gd name="connsiteX1558" fmla="*/ 530201 w 6614160"/>
              <a:gd name="connsiteY1558" fmla="*/ 604251 h 6227889"/>
              <a:gd name="connsiteX1559" fmla="*/ 429393 w 6614160"/>
              <a:gd name="connsiteY1559" fmla="*/ 604251 h 6227889"/>
              <a:gd name="connsiteX1560" fmla="*/ 352305 w 6614160"/>
              <a:gd name="connsiteY1560" fmla="*/ 599709 h 6227889"/>
              <a:gd name="connsiteX1561" fmla="*/ 316727 w 6614160"/>
              <a:gd name="connsiteY1561" fmla="*/ 595165 h 6227889"/>
              <a:gd name="connsiteX1562" fmla="*/ 233710 w 6614160"/>
              <a:gd name="connsiteY1562" fmla="*/ 563362 h 6227889"/>
              <a:gd name="connsiteX1563" fmla="*/ 287078 w 6614160"/>
              <a:gd name="connsiteY1563" fmla="*/ 486127 h 6227889"/>
              <a:gd name="connsiteX1564" fmla="*/ 370096 w 6614160"/>
              <a:gd name="connsiteY1564" fmla="*/ 486127 h 6227889"/>
              <a:gd name="connsiteX1565" fmla="*/ 476832 w 6614160"/>
              <a:gd name="connsiteY1565" fmla="*/ 504300 h 6227889"/>
              <a:gd name="connsiteX1566" fmla="*/ 518338 w 6614160"/>
              <a:gd name="connsiteY1566" fmla="*/ 508844 h 6227889"/>
              <a:gd name="connsiteX1567" fmla="*/ 619145 w 6614160"/>
              <a:gd name="connsiteY1567" fmla="*/ 504300 h 6227889"/>
              <a:gd name="connsiteX1568" fmla="*/ 678445 w 6614160"/>
              <a:gd name="connsiteY1568" fmla="*/ 495214 h 6227889"/>
              <a:gd name="connsiteX1569" fmla="*/ 702162 w 6614160"/>
              <a:gd name="connsiteY1569" fmla="*/ 508844 h 6227889"/>
              <a:gd name="connsiteX1570" fmla="*/ 702162 w 6614160"/>
              <a:gd name="connsiteY1570" fmla="*/ 527017 h 6227889"/>
              <a:gd name="connsiteX1571" fmla="*/ 731813 w 6614160"/>
              <a:gd name="connsiteY1571" fmla="*/ 540645 h 6227889"/>
              <a:gd name="connsiteX1572" fmla="*/ 779250 w 6614160"/>
              <a:gd name="connsiteY1572" fmla="*/ 545189 h 6227889"/>
              <a:gd name="connsiteX1573" fmla="*/ 820760 w 6614160"/>
              <a:gd name="connsiteY1573" fmla="*/ 549732 h 6227889"/>
              <a:gd name="connsiteX1574" fmla="*/ 814829 w 6614160"/>
              <a:gd name="connsiteY1574" fmla="*/ 517930 h 6227889"/>
              <a:gd name="connsiteX1575" fmla="*/ 767392 w 6614160"/>
              <a:gd name="connsiteY1575" fmla="*/ 449781 h 6227889"/>
              <a:gd name="connsiteX1576" fmla="*/ 743672 w 6614160"/>
              <a:gd name="connsiteY1576" fmla="*/ 449781 h 6227889"/>
              <a:gd name="connsiteX1577" fmla="*/ 719952 w 6614160"/>
              <a:gd name="connsiteY1577" fmla="*/ 436152 h 6227889"/>
              <a:gd name="connsiteX1578" fmla="*/ 743672 w 6614160"/>
              <a:gd name="connsiteY1578" fmla="*/ 422521 h 6227889"/>
              <a:gd name="connsiteX1579" fmla="*/ 743672 w 6614160"/>
              <a:gd name="connsiteY1579" fmla="*/ 413435 h 6227889"/>
              <a:gd name="connsiteX1580" fmla="*/ 779250 w 6614160"/>
              <a:gd name="connsiteY1580" fmla="*/ 413435 h 6227889"/>
              <a:gd name="connsiteX1581" fmla="*/ 802972 w 6614160"/>
              <a:gd name="connsiteY1581" fmla="*/ 377089 h 6227889"/>
              <a:gd name="connsiteX1582" fmla="*/ 820760 w 6614160"/>
              <a:gd name="connsiteY1582" fmla="*/ 381633 h 6227889"/>
              <a:gd name="connsiteX1583" fmla="*/ 826688 w 6614160"/>
              <a:gd name="connsiteY1583" fmla="*/ 408892 h 6227889"/>
              <a:gd name="connsiteX1584" fmla="*/ 785181 w 6614160"/>
              <a:gd name="connsiteY1584" fmla="*/ 417979 h 6227889"/>
              <a:gd name="connsiteX1585" fmla="*/ 874126 w 6614160"/>
              <a:gd name="connsiteY1585" fmla="*/ 508844 h 6227889"/>
              <a:gd name="connsiteX1586" fmla="*/ 927495 w 6614160"/>
              <a:gd name="connsiteY1586" fmla="*/ 504300 h 6227889"/>
              <a:gd name="connsiteX1587" fmla="*/ 921566 w 6614160"/>
              <a:gd name="connsiteY1587" fmla="*/ 477041 h 6227889"/>
              <a:gd name="connsiteX1588" fmla="*/ 903777 w 6614160"/>
              <a:gd name="connsiteY1588" fmla="*/ 454324 h 6227889"/>
              <a:gd name="connsiteX1589" fmla="*/ 885986 w 6614160"/>
              <a:gd name="connsiteY1589" fmla="*/ 417979 h 6227889"/>
              <a:gd name="connsiteX1590" fmla="*/ 945285 w 6614160"/>
              <a:gd name="connsiteY1590" fmla="*/ 427065 h 6227889"/>
              <a:gd name="connsiteX1591" fmla="*/ 986793 w 6614160"/>
              <a:gd name="connsiteY1591" fmla="*/ 440695 h 6227889"/>
              <a:gd name="connsiteX1592" fmla="*/ 998652 w 6614160"/>
              <a:gd name="connsiteY1592" fmla="*/ 431608 h 6227889"/>
              <a:gd name="connsiteX1593" fmla="*/ 1010511 w 6614160"/>
              <a:gd name="connsiteY1593" fmla="*/ 440695 h 6227889"/>
              <a:gd name="connsiteX1594" fmla="*/ 1010511 w 6614160"/>
              <a:gd name="connsiteY1594" fmla="*/ 445238 h 6227889"/>
              <a:gd name="connsiteX1595" fmla="*/ 1069811 w 6614160"/>
              <a:gd name="connsiteY1595" fmla="*/ 440695 h 6227889"/>
              <a:gd name="connsiteX1596" fmla="*/ 1052022 w 6614160"/>
              <a:gd name="connsiteY1596" fmla="*/ 431608 h 6227889"/>
              <a:gd name="connsiteX1597" fmla="*/ 1028301 w 6614160"/>
              <a:gd name="connsiteY1597" fmla="*/ 386176 h 6227889"/>
              <a:gd name="connsiteX1598" fmla="*/ 1057950 w 6614160"/>
              <a:gd name="connsiteY1598" fmla="*/ 358917 h 6227889"/>
              <a:gd name="connsiteX1599" fmla="*/ 1034232 w 6614160"/>
              <a:gd name="connsiteY1599" fmla="*/ 345287 h 6227889"/>
              <a:gd name="connsiteX1600" fmla="*/ 1004584 w 6614160"/>
              <a:gd name="connsiteY1600" fmla="*/ 322570 h 6227889"/>
              <a:gd name="connsiteX1601" fmla="*/ 998652 w 6614160"/>
              <a:gd name="connsiteY1601" fmla="*/ 318028 h 6227889"/>
              <a:gd name="connsiteX1602" fmla="*/ 980862 w 6614160"/>
              <a:gd name="connsiteY1602" fmla="*/ 272595 h 6227889"/>
              <a:gd name="connsiteX1603" fmla="*/ 1016442 w 6614160"/>
              <a:gd name="connsiteY1603" fmla="*/ 222619 h 6227889"/>
              <a:gd name="connsiteX1604" fmla="*/ 1046091 w 6614160"/>
              <a:gd name="connsiteY1604" fmla="*/ 208990 h 6227889"/>
              <a:gd name="connsiteX1605" fmla="*/ 1034232 w 6614160"/>
              <a:gd name="connsiteY1605" fmla="*/ 199903 h 6227889"/>
              <a:gd name="connsiteX1606" fmla="*/ 1046091 w 6614160"/>
              <a:gd name="connsiteY1606" fmla="*/ 186273 h 6227889"/>
              <a:gd name="connsiteX1607" fmla="*/ 1063881 w 6614160"/>
              <a:gd name="connsiteY1607" fmla="*/ 199903 h 6227889"/>
              <a:gd name="connsiteX1608" fmla="*/ 1087599 w 6614160"/>
              <a:gd name="connsiteY1608" fmla="*/ 199903 h 6227889"/>
              <a:gd name="connsiteX1609" fmla="*/ 1170617 w 6614160"/>
              <a:gd name="connsiteY1609" fmla="*/ 277138 h 6227889"/>
              <a:gd name="connsiteX1610" fmla="*/ 1164687 w 6614160"/>
              <a:gd name="connsiteY1610" fmla="*/ 299854 h 6227889"/>
              <a:gd name="connsiteX1611" fmla="*/ 1194336 w 6614160"/>
              <a:gd name="connsiteY1611" fmla="*/ 340744 h 6227889"/>
              <a:gd name="connsiteX1612" fmla="*/ 1223986 w 6614160"/>
              <a:gd name="connsiteY1612" fmla="*/ 368003 h 6227889"/>
              <a:gd name="connsiteX1613" fmla="*/ 1259565 w 6614160"/>
              <a:gd name="connsiteY1613" fmla="*/ 349830 h 6227889"/>
              <a:gd name="connsiteX1614" fmla="*/ 1283283 w 6614160"/>
              <a:gd name="connsiteY1614" fmla="*/ 331657 h 6227889"/>
              <a:gd name="connsiteX1615" fmla="*/ 1354439 w 6614160"/>
              <a:gd name="connsiteY1615" fmla="*/ 258965 h 6227889"/>
              <a:gd name="connsiteX1616" fmla="*/ 1342582 w 6614160"/>
              <a:gd name="connsiteY1616" fmla="*/ 172644 h 6227889"/>
              <a:gd name="connsiteX1617" fmla="*/ 1366299 w 6614160"/>
              <a:gd name="connsiteY1617" fmla="*/ 131754 h 6227889"/>
              <a:gd name="connsiteX1618" fmla="*/ 1378158 w 6614160"/>
              <a:gd name="connsiteY1618" fmla="*/ 109038 h 6227889"/>
              <a:gd name="connsiteX1619" fmla="*/ 1384089 w 6614160"/>
              <a:gd name="connsiteY1619" fmla="*/ 195359 h 6227889"/>
              <a:gd name="connsiteX1620" fmla="*/ 1413737 w 6614160"/>
              <a:gd name="connsiteY1620" fmla="*/ 304397 h 6227889"/>
              <a:gd name="connsiteX1621" fmla="*/ 1431527 w 6614160"/>
              <a:gd name="connsiteY1621" fmla="*/ 295311 h 6227889"/>
              <a:gd name="connsiteX1622" fmla="*/ 1437457 w 6614160"/>
              <a:gd name="connsiteY1622" fmla="*/ 299854 h 6227889"/>
              <a:gd name="connsiteX1623" fmla="*/ 1425598 w 6614160"/>
              <a:gd name="connsiteY1623" fmla="*/ 313483 h 6227889"/>
              <a:gd name="connsiteX1624" fmla="*/ 1579771 w 6614160"/>
              <a:gd name="connsiteY1624" fmla="*/ 349830 h 6227889"/>
              <a:gd name="connsiteX1625" fmla="*/ 1627209 w 6614160"/>
              <a:gd name="connsiteY1625" fmla="*/ 286224 h 6227889"/>
              <a:gd name="connsiteX1626" fmla="*/ 1633140 w 6614160"/>
              <a:gd name="connsiteY1626" fmla="*/ 231706 h 6227889"/>
              <a:gd name="connsiteX1627" fmla="*/ 1639070 w 6614160"/>
              <a:gd name="connsiteY1627" fmla="*/ 195359 h 6227889"/>
              <a:gd name="connsiteX1628" fmla="*/ 1597562 w 6614160"/>
              <a:gd name="connsiteY1628" fmla="*/ 168100 h 6227889"/>
              <a:gd name="connsiteX1629" fmla="*/ 1621282 w 6614160"/>
              <a:gd name="connsiteY1629" fmla="*/ 145384 h 6227889"/>
              <a:gd name="connsiteX1630" fmla="*/ 1650930 w 6614160"/>
              <a:gd name="connsiteY1630" fmla="*/ 118125 h 6227889"/>
              <a:gd name="connsiteX1631" fmla="*/ 1692437 w 6614160"/>
              <a:gd name="connsiteY1631" fmla="*/ 131754 h 6227889"/>
              <a:gd name="connsiteX1632" fmla="*/ 1692437 w 6614160"/>
              <a:gd name="connsiteY1632" fmla="*/ 136297 h 6227889"/>
              <a:gd name="connsiteX1633" fmla="*/ 1704299 w 6614160"/>
              <a:gd name="connsiteY1633" fmla="*/ 154470 h 6227889"/>
              <a:gd name="connsiteX1634" fmla="*/ 1686508 w 6614160"/>
              <a:gd name="connsiteY1634" fmla="*/ 190816 h 6227889"/>
              <a:gd name="connsiteX1635" fmla="*/ 1656859 w 6614160"/>
              <a:gd name="connsiteY1635" fmla="*/ 199903 h 6227889"/>
              <a:gd name="connsiteX1636" fmla="*/ 1662789 w 6614160"/>
              <a:gd name="connsiteY1636" fmla="*/ 222619 h 6227889"/>
              <a:gd name="connsiteX1637" fmla="*/ 1668720 w 6614160"/>
              <a:gd name="connsiteY1637" fmla="*/ 299854 h 6227889"/>
              <a:gd name="connsiteX1638" fmla="*/ 1751734 w 6614160"/>
              <a:gd name="connsiteY1638" fmla="*/ 377089 h 6227889"/>
              <a:gd name="connsiteX1639" fmla="*/ 1816963 w 6614160"/>
              <a:gd name="connsiteY1639" fmla="*/ 345287 h 6227889"/>
              <a:gd name="connsiteX1640" fmla="*/ 1858471 w 6614160"/>
              <a:gd name="connsiteY1640" fmla="*/ 299854 h 6227889"/>
              <a:gd name="connsiteX1641" fmla="*/ 1870332 w 6614160"/>
              <a:gd name="connsiteY1641" fmla="*/ 354373 h 6227889"/>
              <a:gd name="connsiteX1642" fmla="*/ 1941488 w 6614160"/>
              <a:gd name="connsiteY1642" fmla="*/ 395262 h 6227889"/>
              <a:gd name="connsiteX1643" fmla="*/ 1959280 w 6614160"/>
              <a:gd name="connsiteY1643" fmla="*/ 395262 h 6227889"/>
              <a:gd name="connsiteX1644" fmla="*/ 2018575 w 6614160"/>
              <a:gd name="connsiteY1644" fmla="*/ 399805 h 6227889"/>
              <a:gd name="connsiteX1645" fmla="*/ 2036365 w 6614160"/>
              <a:gd name="connsiteY1645" fmla="*/ 368003 h 6227889"/>
              <a:gd name="connsiteX1646" fmla="*/ 2060084 w 6614160"/>
              <a:gd name="connsiteY1646" fmla="*/ 345287 h 6227889"/>
              <a:gd name="connsiteX1647" fmla="*/ 2060084 w 6614160"/>
              <a:gd name="connsiteY1647" fmla="*/ 358917 h 6227889"/>
              <a:gd name="connsiteX1648" fmla="*/ 2060084 w 6614160"/>
              <a:gd name="connsiteY1648" fmla="*/ 408892 h 6227889"/>
              <a:gd name="connsiteX1649" fmla="*/ 2066015 w 6614160"/>
              <a:gd name="connsiteY1649" fmla="*/ 390719 h 6227889"/>
              <a:gd name="connsiteX1650" fmla="*/ 2077875 w 6614160"/>
              <a:gd name="connsiteY1650" fmla="*/ 399805 h 6227889"/>
              <a:gd name="connsiteX1651" fmla="*/ 2095663 w 6614160"/>
              <a:gd name="connsiteY1651" fmla="*/ 413435 h 6227889"/>
              <a:gd name="connsiteX1652" fmla="*/ 2101593 w 6614160"/>
              <a:gd name="connsiteY1652" fmla="*/ 417979 h 6227889"/>
              <a:gd name="connsiteX1653" fmla="*/ 2107524 w 6614160"/>
              <a:gd name="connsiteY1653" fmla="*/ 408892 h 6227889"/>
              <a:gd name="connsiteX1654" fmla="*/ 2113453 w 6614160"/>
              <a:gd name="connsiteY1654" fmla="*/ 399805 h 6227889"/>
              <a:gd name="connsiteX1655" fmla="*/ 2119383 w 6614160"/>
              <a:gd name="connsiteY1655" fmla="*/ 386176 h 6227889"/>
              <a:gd name="connsiteX1656" fmla="*/ 2143102 w 6614160"/>
              <a:gd name="connsiteY1656" fmla="*/ 372545 h 6227889"/>
              <a:gd name="connsiteX1657" fmla="*/ 2178680 w 6614160"/>
              <a:gd name="connsiteY1657" fmla="*/ 354373 h 6227889"/>
              <a:gd name="connsiteX1658" fmla="*/ 2178680 w 6614160"/>
              <a:gd name="connsiteY1658" fmla="*/ 327114 h 6227889"/>
              <a:gd name="connsiteX1659" fmla="*/ 2214261 w 6614160"/>
              <a:gd name="connsiteY1659" fmla="*/ 299854 h 6227889"/>
              <a:gd name="connsiteX1660" fmla="*/ 2220187 w 6614160"/>
              <a:gd name="connsiteY1660" fmla="*/ 290768 h 6227889"/>
              <a:gd name="connsiteX1661" fmla="*/ 2208329 w 6614160"/>
              <a:gd name="connsiteY1661" fmla="*/ 258965 h 6227889"/>
              <a:gd name="connsiteX1662" fmla="*/ 2172751 w 6614160"/>
              <a:gd name="connsiteY1662" fmla="*/ 249878 h 6227889"/>
              <a:gd name="connsiteX1663" fmla="*/ 2166821 w 6614160"/>
              <a:gd name="connsiteY1663" fmla="*/ 222619 h 6227889"/>
              <a:gd name="connsiteX1664" fmla="*/ 2214261 w 6614160"/>
              <a:gd name="connsiteY1664" fmla="*/ 227162 h 6227889"/>
              <a:gd name="connsiteX1665" fmla="*/ 2273556 w 6614160"/>
              <a:gd name="connsiteY1665" fmla="*/ 272595 h 6227889"/>
              <a:gd name="connsiteX1666" fmla="*/ 2279487 w 6614160"/>
              <a:gd name="connsiteY1666" fmla="*/ 286224 h 6227889"/>
              <a:gd name="connsiteX1667" fmla="*/ 2279487 w 6614160"/>
              <a:gd name="connsiteY1667" fmla="*/ 290768 h 6227889"/>
              <a:gd name="connsiteX1668" fmla="*/ 2291346 w 6614160"/>
              <a:gd name="connsiteY1668" fmla="*/ 295311 h 6227889"/>
              <a:gd name="connsiteX1669" fmla="*/ 2303207 w 6614160"/>
              <a:gd name="connsiteY1669" fmla="*/ 295311 h 6227889"/>
              <a:gd name="connsiteX1670" fmla="*/ 2309135 w 6614160"/>
              <a:gd name="connsiteY1670" fmla="*/ 281681 h 6227889"/>
              <a:gd name="connsiteX1671" fmla="*/ 2338784 w 6614160"/>
              <a:gd name="connsiteY1671" fmla="*/ 245335 h 6227889"/>
              <a:gd name="connsiteX1672" fmla="*/ 2380293 w 6614160"/>
              <a:gd name="connsiteY1672" fmla="*/ 258965 h 6227889"/>
              <a:gd name="connsiteX1673" fmla="*/ 2451451 w 6614160"/>
              <a:gd name="connsiteY1673" fmla="*/ 236249 h 6227889"/>
              <a:gd name="connsiteX1674" fmla="*/ 2498888 w 6614160"/>
              <a:gd name="connsiteY1674" fmla="*/ 208990 h 6227889"/>
              <a:gd name="connsiteX1675" fmla="*/ 2534469 w 6614160"/>
              <a:gd name="connsiteY1675" fmla="*/ 195359 h 6227889"/>
              <a:gd name="connsiteX1676" fmla="*/ 2552256 w 6614160"/>
              <a:gd name="connsiteY1676" fmla="*/ 204446 h 6227889"/>
              <a:gd name="connsiteX1677" fmla="*/ 2570047 w 6614160"/>
              <a:gd name="connsiteY1677" fmla="*/ 204446 h 6227889"/>
              <a:gd name="connsiteX1678" fmla="*/ 2570047 w 6614160"/>
              <a:gd name="connsiteY1678" fmla="*/ 190816 h 6227889"/>
              <a:gd name="connsiteX1679" fmla="*/ 2558188 w 6614160"/>
              <a:gd name="connsiteY1679" fmla="*/ 163557 h 6227889"/>
              <a:gd name="connsiteX1680" fmla="*/ 2587837 w 6614160"/>
              <a:gd name="connsiteY1680" fmla="*/ 149928 h 6227889"/>
              <a:gd name="connsiteX1681" fmla="*/ 2605625 w 6614160"/>
              <a:gd name="connsiteY1681" fmla="*/ 122668 h 6227889"/>
              <a:gd name="connsiteX1682" fmla="*/ 2599696 w 6614160"/>
              <a:gd name="connsiteY1682" fmla="*/ 63606 h 6227889"/>
              <a:gd name="connsiteX1683" fmla="*/ 2605625 w 6614160"/>
              <a:gd name="connsiteY1683" fmla="*/ 49976 h 6227889"/>
              <a:gd name="connsiteX1684" fmla="*/ 2635273 w 6614160"/>
              <a:gd name="connsiteY1684" fmla="*/ 127211 h 6227889"/>
              <a:gd name="connsiteX1685" fmla="*/ 2653064 w 6614160"/>
              <a:gd name="connsiteY1685" fmla="*/ 190816 h 6227889"/>
              <a:gd name="connsiteX1686" fmla="*/ 2670853 w 6614160"/>
              <a:gd name="connsiteY1686" fmla="*/ 204446 h 6227889"/>
              <a:gd name="connsiteX1687" fmla="*/ 2694572 w 6614160"/>
              <a:gd name="connsiteY1687" fmla="*/ 199903 h 6227889"/>
              <a:gd name="connsiteX1688" fmla="*/ 2700501 w 6614160"/>
              <a:gd name="connsiteY1688" fmla="*/ 186273 h 6227889"/>
              <a:gd name="connsiteX1689" fmla="*/ 2789448 w 6614160"/>
              <a:gd name="connsiteY1689" fmla="*/ 163557 h 6227889"/>
              <a:gd name="connsiteX1690" fmla="*/ 2777589 w 6614160"/>
              <a:gd name="connsiteY1690" fmla="*/ 177187 h 6227889"/>
              <a:gd name="connsiteX1691" fmla="*/ 2807237 w 6614160"/>
              <a:gd name="connsiteY1691" fmla="*/ 177187 h 6227889"/>
              <a:gd name="connsiteX1692" fmla="*/ 2902113 w 6614160"/>
              <a:gd name="connsiteY1692" fmla="*/ 154470 h 6227889"/>
              <a:gd name="connsiteX1693" fmla="*/ 2919904 w 6614160"/>
              <a:gd name="connsiteY1693" fmla="*/ 136297 h 6227889"/>
              <a:gd name="connsiteX1694" fmla="*/ 2913973 w 6614160"/>
              <a:gd name="connsiteY1694" fmla="*/ 109038 h 6227889"/>
              <a:gd name="connsiteX1695" fmla="*/ 2896185 w 6614160"/>
              <a:gd name="connsiteY1695" fmla="*/ 99951 h 6227889"/>
              <a:gd name="connsiteX1696" fmla="*/ 2890255 w 6614160"/>
              <a:gd name="connsiteY1696" fmla="*/ 104495 h 6227889"/>
              <a:gd name="connsiteX1697" fmla="*/ 2884325 w 6614160"/>
              <a:gd name="connsiteY1697" fmla="*/ 104495 h 6227889"/>
              <a:gd name="connsiteX1698" fmla="*/ 2902113 w 6614160"/>
              <a:gd name="connsiteY1698" fmla="*/ 86322 h 6227889"/>
              <a:gd name="connsiteX1699" fmla="*/ 2937693 w 6614160"/>
              <a:gd name="connsiteY1699" fmla="*/ 77235 h 6227889"/>
              <a:gd name="connsiteX1700" fmla="*/ 2961413 w 6614160"/>
              <a:gd name="connsiteY1700" fmla="*/ 77235 h 6227889"/>
              <a:gd name="connsiteX1701" fmla="*/ 3008850 w 6614160"/>
              <a:gd name="connsiteY1701" fmla="*/ 109038 h 6227889"/>
              <a:gd name="connsiteX1702" fmla="*/ 3032569 w 6614160"/>
              <a:gd name="connsiteY1702" fmla="*/ 113582 h 6227889"/>
              <a:gd name="connsiteX1703" fmla="*/ 3026641 w 6614160"/>
              <a:gd name="connsiteY1703" fmla="*/ 136297 h 6227889"/>
              <a:gd name="connsiteX1704" fmla="*/ 3044429 w 6614160"/>
              <a:gd name="connsiteY1704" fmla="*/ 145384 h 6227889"/>
              <a:gd name="connsiteX1705" fmla="*/ 3056288 w 6614160"/>
              <a:gd name="connsiteY1705" fmla="*/ 149928 h 6227889"/>
              <a:gd name="connsiteX1706" fmla="*/ 3068148 w 6614160"/>
              <a:gd name="connsiteY1706" fmla="*/ 177187 h 6227889"/>
              <a:gd name="connsiteX1707" fmla="*/ 3062219 w 6614160"/>
              <a:gd name="connsiteY1707" fmla="*/ 195359 h 6227889"/>
              <a:gd name="connsiteX1708" fmla="*/ 3056288 w 6614160"/>
              <a:gd name="connsiteY1708" fmla="*/ 186273 h 6227889"/>
              <a:gd name="connsiteX1709" fmla="*/ 3038500 w 6614160"/>
              <a:gd name="connsiteY1709" fmla="*/ 163557 h 6227889"/>
              <a:gd name="connsiteX1710" fmla="*/ 3002920 w 6614160"/>
              <a:gd name="connsiteY1710" fmla="*/ 159014 h 6227889"/>
              <a:gd name="connsiteX1711" fmla="*/ 2967343 w 6614160"/>
              <a:gd name="connsiteY1711" fmla="*/ 168100 h 6227889"/>
              <a:gd name="connsiteX1712" fmla="*/ 2979201 w 6614160"/>
              <a:gd name="connsiteY1712" fmla="*/ 195359 h 6227889"/>
              <a:gd name="connsiteX1713" fmla="*/ 2985131 w 6614160"/>
              <a:gd name="connsiteY1713" fmla="*/ 218076 h 6227889"/>
              <a:gd name="connsiteX1714" fmla="*/ 3026641 w 6614160"/>
              <a:gd name="connsiteY1714" fmla="*/ 254421 h 6227889"/>
              <a:gd name="connsiteX1715" fmla="*/ 3085938 w 6614160"/>
              <a:gd name="connsiteY1715" fmla="*/ 268052 h 6227889"/>
              <a:gd name="connsiteX1716" fmla="*/ 3091867 w 6614160"/>
              <a:gd name="connsiteY1716" fmla="*/ 263508 h 6227889"/>
              <a:gd name="connsiteX1717" fmla="*/ 3151166 w 6614160"/>
              <a:gd name="connsiteY1717" fmla="*/ 231706 h 6227889"/>
              <a:gd name="connsiteX1718" fmla="*/ 3198604 w 6614160"/>
              <a:gd name="connsiteY1718" fmla="*/ 218076 h 6227889"/>
              <a:gd name="connsiteX1719" fmla="*/ 3186745 w 6614160"/>
              <a:gd name="connsiteY1719" fmla="*/ 186273 h 6227889"/>
              <a:gd name="connsiteX1720" fmla="*/ 3210463 w 6614160"/>
              <a:gd name="connsiteY1720" fmla="*/ 195359 h 6227889"/>
              <a:gd name="connsiteX1721" fmla="*/ 3222323 w 6614160"/>
              <a:gd name="connsiteY1721" fmla="*/ 186273 h 6227889"/>
              <a:gd name="connsiteX1722" fmla="*/ 3246041 w 6614160"/>
              <a:gd name="connsiteY1722" fmla="*/ 172644 h 6227889"/>
              <a:gd name="connsiteX1723" fmla="*/ 3275691 w 6614160"/>
              <a:gd name="connsiteY1723" fmla="*/ 177187 h 6227889"/>
              <a:gd name="connsiteX1724" fmla="*/ 3263832 w 6614160"/>
              <a:gd name="connsiteY1724" fmla="*/ 181730 h 6227889"/>
              <a:gd name="connsiteX1725" fmla="*/ 3240113 w 6614160"/>
              <a:gd name="connsiteY1725" fmla="*/ 199903 h 6227889"/>
              <a:gd name="connsiteX1726" fmla="*/ 3234182 w 6614160"/>
              <a:gd name="connsiteY1726" fmla="*/ 208990 h 6227889"/>
              <a:gd name="connsiteX1727" fmla="*/ 3228254 w 6614160"/>
              <a:gd name="connsiteY1727" fmla="*/ 227162 h 6227889"/>
              <a:gd name="connsiteX1728" fmla="*/ 3263832 w 6614160"/>
              <a:gd name="connsiteY1728" fmla="*/ 263508 h 6227889"/>
              <a:gd name="connsiteX1729" fmla="*/ 3275691 w 6614160"/>
              <a:gd name="connsiteY1729" fmla="*/ 272595 h 6227889"/>
              <a:gd name="connsiteX1730" fmla="*/ 3311269 w 6614160"/>
              <a:gd name="connsiteY1730" fmla="*/ 281681 h 6227889"/>
              <a:gd name="connsiteX1731" fmla="*/ 3334990 w 6614160"/>
              <a:gd name="connsiteY1731" fmla="*/ 268052 h 6227889"/>
              <a:gd name="connsiteX1732" fmla="*/ 3388358 w 6614160"/>
              <a:gd name="connsiteY1732" fmla="*/ 254421 h 6227889"/>
              <a:gd name="connsiteX1733" fmla="*/ 3412076 w 6614160"/>
              <a:gd name="connsiteY1733" fmla="*/ 272595 h 6227889"/>
              <a:gd name="connsiteX1734" fmla="*/ 3601830 w 6614160"/>
              <a:gd name="connsiteY1734" fmla="*/ 268052 h 6227889"/>
              <a:gd name="connsiteX1735" fmla="*/ 3613689 w 6614160"/>
              <a:gd name="connsiteY1735" fmla="*/ 254421 h 6227889"/>
              <a:gd name="connsiteX1736" fmla="*/ 3613689 w 6614160"/>
              <a:gd name="connsiteY1736" fmla="*/ 245335 h 6227889"/>
              <a:gd name="connsiteX1737" fmla="*/ 3619617 w 6614160"/>
              <a:gd name="connsiteY1737" fmla="*/ 249878 h 6227889"/>
              <a:gd name="connsiteX1738" fmla="*/ 3613689 w 6614160"/>
              <a:gd name="connsiteY1738" fmla="*/ 258965 h 6227889"/>
              <a:gd name="connsiteX1739" fmla="*/ 3613689 w 6614160"/>
              <a:gd name="connsiteY1739" fmla="*/ 263508 h 6227889"/>
              <a:gd name="connsiteX1740" fmla="*/ 3690776 w 6614160"/>
              <a:gd name="connsiteY1740" fmla="*/ 263508 h 6227889"/>
              <a:gd name="connsiteX1741" fmla="*/ 3744145 w 6614160"/>
              <a:gd name="connsiteY1741" fmla="*/ 254421 h 6227889"/>
              <a:gd name="connsiteX1742" fmla="*/ 3797513 w 6614160"/>
              <a:gd name="connsiteY1742" fmla="*/ 240792 h 6227889"/>
              <a:gd name="connsiteX1743" fmla="*/ 3827162 w 6614160"/>
              <a:gd name="connsiteY1743" fmla="*/ 240792 h 6227889"/>
              <a:gd name="connsiteX1744" fmla="*/ 3833090 w 6614160"/>
              <a:gd name="connsiteY1744" fmla="*/ 236249 h 6227889"/>
              <a:gd name="connsiteX1745" fmla="*/ 3827162 w 6614160"/>
              <a:gd name="connsiteY1745" fmla="*/ 227162 h 6227889"/>
              <a:gd name="connsiteX1746" fmla="*/ 3809371 w 6614160"/>
              <a:gd name="connsiteY1746" fmla="*/ 218076 h 6227889"/>
              <a:gd name="connsiteX1747" fmla="*/ 3791583 w 6614160"/>
              <a:gd name="connsiteY1747" fmla="*/ 208990 h 6227889"/>
              <a:gd name="connsiteX1748" fmla="*/ 3779723 w 6614160"/>
              <a:gd name="connsiteY1748" fmla="*/ 231706 h 6227889"/>
              <a:gd name="connsiteX1749" fmla="*/ 3773794 w 6614160"/>
              <a:gd name="connsiteY1749" fmla="*/ 240792 h 6227889"/>
              <a:gd name="connsiteX1750" fmla="*/ 3767864 w 6614160"/>
              <a:gd name="connsiteY1750" fmla="*/ 236249 h 6227889"/>
              <a:gd name="connsiteX1751" fmla="*/ 3756004 w 6614160"/>
              <a:gd name="connsiteY1751" fmla="*/ 231706 h 6227889"/>
              <a:gd name="connsiteX1752" fmla="*/ 3761935 w 6614160"/>
              <a:gd name="connsiteY1752" fmla="*/ 218076 h 6227889"/>
              <a:gd name="connsiteX1753" fmla="*/ 3756004 w 6614160"/>
              <a:gd name="connsiteY1753" fmla="*/ 213533 h 6227889"/>
              <a:gd name="connsiteX1754" fmla="*/ 3732286 w 6614160"/>
              <a:gd name="connsiteY1754" fmla="*/ 213533 h 6227889"/>
              <a:gd name="connsiteX1755" fmla="*/ 3720426 w 6614160"/>
              <a:gd name="connsiteY1755" fmla="*/ 222619 h 6227889"/>
              <a:gd name="connsiteX1756" fmla="*/ 3714495 w 6614160"/>
              <a:gd name="connsiteY1756" fmla="*/ 231706 h 6227889"/>
              <a:gd name="connsiteX1757" fmla="*/ 3702635 w 6614160"/>
              <a:gd name="connsiteY1757" fmla="*/ 222619 h 6227889"/>
              <a:gd name="connsiteX1758" fmla="*/ 3684846 w 6614160"/>
              <a:gd name="connsiteY1758" fmla="*/ 231706 h 6227889"/>
              <a:gd name="connsiteX1759" fmla="*/ 3661127 w 6614160"/>
              <a:gd name="connsiteY1759" fmla="*/ 240792 h 6227889"/>
              <a:gd name="connsiteX1760" fmla="*/ 3649267 w 6614160"/>
              <a:gd name="connsiteY1760" fmla="*/ 231706 h 6227889"/>
              <a:gd name="connsiteX1761" fmla="*/ 3643338 w 6614160"/>
              <a:gd name="connsiteY1761" fmla="*/ 218076 h 6227889"/>
              <a:gd name="connsiteX1762" fmla="*/ 3655198 w 6614160"/>
              <a:gd name="connsiteY1762" fmla="*/ 208990 h 6227889"/>
              <a:gd name="connsiteX1763" fmla="*/ 3684846 w 6614160"/>
              <a:gd name="connsiteY1763" fmla="*/ 199903 h 6227889"/>
              <a:gd name="connsiteX1764" fmla="*/ 3714495 w 6614160"/>
              <a:gd name="connsiteY1764" fmla="*/ 181730 h 6227889"/>
              <a:gd name="connsiteX1765" fmla="*/ 3726354 w 6614160"/>
              <a:gd name="connsiteY1765" fmla="*/ 181730 h 6227889"/>
              <a:gd name="connsiteX1766" fmla="*/ 3773794 w 6614160"/>
              <a:gd name="connsiteY1766" fmla="*/ 186273 h 6227889"/>
              <a:gd name="connsiteX1767" fmla="*/ 3821230 w 6614160"/>
              <a:gd name="connsiteY1767" fmla="*/ 199903 h 6227889"/>
              <a:gd name="connsiteX1768" fmla="*/ 3874598 w 6614160"/>
              <a:gd name="connsiteY1768" fmla="*/ 213533 h 6227889"/>
              <a:gd name="connsiteX1769" fmla="*/ 3892389 w 6614160"/>
              <a:gd name="connsiteY1769" fmla="*/ 213533 h 6227889"/>
              <a:gd name="connsiteX1770" fmla="*/ 3951688 w 6614160"/>
              <a:gd name="connsiteY1770" fmla="*/ 231706 h 6227889"/>
              <a:gd name="connsiteX1771" fmla="*/ 3963546 w 6614160"/>
              <a:gd name="connsiteY1771" fmla="*/ 231706 h 6227889"/>
              <a:gd name="connsiteX1772" fmla="*/ 4010984 w 6614160"/>
              <a:gd name="connsiteY1772" fmla="*/ 218076 h 6227889"/>
              <a:gd name="connsiteX1773" fmla="*/ 4022845 w 6614160"/>
              <a:gd name="connsiteY1773" fmla="*/ 208990 h 6227889"/>
              <a:gd name="connsiteX1774" fmla="*/ 4064352 w 6614160"/>
              <a:gd name="connsiteY1774" fmla="*/ 208990 h 6227889"/>
              <a:gd name="connsiteX1775" fmla="*/ 4182947 w 6614160"/>
              <a:gd name="connsiteY1775" fmla="*/ 177187 h 6227889"/>
              <a:gd name="connsiteX1776" fmla="*/ 4360844 w 6614160"/>
              <a:gd name="connsiteY1776" fmla="*/ 136297 h 6227889"/>
              <a:gd name="connsiteX1777" fmla="*/ 4402353 w 6614160"/>
              <a:gd name="connsiteY1777" fmla="*/ 136297 h 6227889"/>
              <a:gd name="connsiteX1778" fmla="*/ 4461647 w 6614160"/>
              <a:gd name="connsiteY1778" fmla="*/ 118125 h 6227889"/>
              <a:gd name="connsiteX1779" fmla="*/ 4479438 w 6614160"/>
              <a:gd name="connsiteY1779" fmla="*/ 113582 h 6227889"/>
              <a:gd name="connsiteX1780" fmla="*/ 4621752 w 6614160"/>
              <a:gd name="connsiteY1780" fmla="*/ 90865 h 6227889"/>
              <a:gd name="connsiteX1781" fmla="*/ 4692912 w 6614160"/>
              <a:gd name="connsiteY1781" fmla="*/ 77235 h 6227889"/>
              <a:gd name="connsiteX1782" fmla="*/ 4799647 w 6614160"/>
              <a:gd name="connsiteY1782" fmla="*/ 49976 h 6227889"/>
              <a:gd name="connsiteX1783" fmla="*/ 4853014 w 6614160"/>
              <a:gd name="connsiteY1783" fmla="*/ 27260 h 6227889"/>
              <a:gd name="connsiteX1784" fmla="*/ 4912313 w 6614160"/>
              <a:gd name="connsiteY1784" fmla="*/ 0 h 6227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</a:cxnLst>
            <a:rect l="l" t="t" r="r" b="b"/>
            <a:pathLst>
              <a:path w="6614160" h="6227889">
                <a:moveTo>
                  <a:pt x="2980235" y="5704516"/>
                </a:moveTo>
                <a:cubicBezTo>
                  <a:pt x="2986166" y="5704516"/>
                  <a:pt x="2986166" y="5704516"/>
                  <a:pt x="2992095" y="5704516"/>
                </a:cubicBezTo>
                <a:cubicBezTo>
                  <a:pt x="2986166" y="5709058"/>
                  <a:pt x="2986166" y="5718144"/>
                  <a:pt x="2980235" y="5713602"/>
                </a:cubicBezTo>
                <a:cubicBezTo>
                  <a:pt x="2974307" y="5713602"/>
                  <a:pt x="2974307" y="5709058"/>
                  <a:pt x="2974307" y="5709058"/>
                </a:cubicBezTo>
                <a:cubicBezTo>
                  <a:pt x="2974307" y="5709058"/>
                  <a:pt x="2980235" y="5704516"/>
                  <a:pt x="2980235" y="5704516"/>
                </a:cubicBezTo>
                <a:close/>
                <a:moveTo>
                  <a:pt x="585959" y="5543357"/>
                </a:moveTo>
                <a:cubicBezTo>
                  <a:pt x="551637" y="5561159"/>
                  <a:pt x="534474" y="5578963"/>
                  <a:pt x="465828" y="5587864"/>
                </a:cubicBezTo>
                <a:cubicBezTo>
                  <a:pt x="500149" y="5570061"/>
                  <a:pt x="500149" y="5570061"/>
                  <a:pt x="585959" y="5543357"/>
                </a:cubicBezTo>
                <a:close/>
                <a:moveTo>
                  <a:pt x="1230948" y="5218388"/>
                </a:moveTo>
                <a:cubicBezTo>
                  <a:pt x="1213159" y="5222931"/>
                  <a:pt x="1236880" y="5245648"/>
                  <a:pt x="1219090" y="5254734"/>
                </a:cubicBezTo>
                <a:cubicBezTo>
                  <a:pt x="1219090" y="5257006"/>
                  <a:pt x="1216124" y="5258142"/>
                  <a:pt x="1212419" y="5258710"/>
                </a:cubicBezTo>
                <a:lnTo>
                  <a:pt x="1202446" y="5259219"/>
                </a:lnTo>
                <a:lnTo>
                  <a:pt x="1202446" y="5260847"/>
                </a:lnTo>
                <a:cubicBezTo>
                  <a:pt x="1194074" y="5260847"/>
                  <a:pt x="1189890" y="5265540"/>
                  <a:pt x="1187796" y="5269058"/>
                </a:cubicBezTo>
                <a:lnTo>
                  <a:pt x="1187645" y="5269361"/>
                </a:lnTo>
                <a:lnTo>
                  <a:pt x="1185704" y="5270231"/>
                </a:lnTo>
                <a:cubicBezTo>
                  <a:pt x="1185704" y="5272576"/>
                  <a:pt x="1185704" y="5273163"/>
                  <a:pt x="1185965" y="5272723"/>
                </a:cubicBezTo>
                <a:lnTo>
                  <a:pt x="1187645" y="5269361"/>
                </a:lnTo>
                <a:lnTo>
                  <a:pt x="1196169" y="5265540"/>
                </a:lnTo>
                <a:cubicBezTo>
                  <a:pt x="1202446" y="5263194"/>
                  <a:pt x="1210819" y="5260847"/>
                  <a:pt x="1219192" y="5260847"/>
                </a:cubicBezTo>
                <a:cubicBezTo>
                  <a:pt x="1219192" y="5256157"/>
                  <a:pt x="1227566" y="5251465"/>
                  <a:pt x="1233846" y="5250291"/>
                </a:cubicBezTo>
                <a:cubicBezTo>
                  <a:pt x="1240123" y="5249118"/>
                  <a:pt x="1244313" y="5251465"/>
                  <a:pt x="1235938" y="5260847"/>
                </a:cubicBezTo>
                <a:lnTo>
                  <a:pt x="1221464" y="5267456"/>
                </a:lnTo>
                <a:lnTo>
                  <a:pt x="1225018" y="5268364"/>
                </a:lnTo>
                <a:cubicBezTo>
                  <a:pt x="1236880" y="5268364"/>
                  <a:pt x="1236880" y="5272907"/>
                  <a:pt x="1236880" y="5277450"/>
                </a:cubicBezTo>
                <a:cubicBezTo>
                  <a:pt x="1248738" y="5277450"/>
                  <a:pt x="1260597" y="5272907"/>
                  <a:pt x="1272458" y="5272907"/>
                </a:cubicBezTo>
                <a:cubicBezTo>
                  <a:pt x="1266528" y="5268364"/>
                  <a:pt x="1260597" y="5263821"/>
                  <a:pt x="1254669" y="5259278"/>
                </a:cubicBezTo>
                <a:cubicBezTo>
                  <a:pt x="1254669" y="5259278"/>
                  <a:pt x="1254669" y="5254734"/>
                  <a:pt x="1248738" y="5254734"/>
                </a:cubicBezTo>
                <a:cubicBezTo>
                  <a:pt x="1242808" y="5245648"/>
                  <a:pt x="1248738" y="5227475"/>
                  <a:pt x="1230948" y="5218388"/>
                </a:cubicBezTo>
                <a:close/>
                <a:moveTo>
                  <a:pt x="4830331" y="4800410"/>
                </a:moveTo>
                <a:cubicBezTo>
                  <a:pt x="4830331" y="4800410"/>
                  <a:pt x="4830331" y="4800410"/>
                  <a:pt x="4836258" y="4800410"/>
                </a:cubicBezTo>
                <a:cubicBezTo>
                  <a:pt x="4836258" y="4800410"/>
                  <a:pt x="4830331" y="4804954"/>
                  <a:pt x="4830331" y="4804954"/>
                </a:cubicBezTo>
                <a:cubicBezTo>
                  <a:pt x="4830331" y="4804954"/>
                  <a:pt x="4830331" y="4800410"/>
                  <a:pt x="4830331" y="4800410"/>
                </a:cubicBezTo>
                <a:close/>
                <a:moveTo>
                  <a:pt x="4530769" y="4697428"/>
                </a:moveTo>
                <a:lnTo>
                  <a:pt x="4519693" y="4697628"/>
                </a:lnTo>
                <a:lnTo>
                  <a:pt x="4521981" y="4699891"/>
                </a:lnTo>
                <a:lnTo>
                  <a:pt x="4538457" y="4700417"/>
                </a:lnTo>
                <a:close/>
                <a:moveTo>
                  <a:pt x="4409315" y="4645941"/>
                </a:moveTo>
                <a:cubicBezTo>
                  <a:pt x="4409315" y="4650483"/>
                  <a:pt x="4409315" y="4655027"/>
                  <a:pt x="4409315" y="4659569"/>
                </a:cubicBezTo>
                <a:cubicBezTo>
                  <a:pt x="4409315" y="4659569"/>
                  <a:pt x="4415244" y="4664113"/>
                  <a:pt x="4415244" y="4664113"/>
                </a:cubicBezTo>
                <a:cubicBezTo>
                  <a:pt x="4427103" y="4668656"/>
                  <a:pt x="4421174" y="4673200"/>
                  <a:pt x="4409315" y="4677742"/>
                </a:cubicBezTo>
                <a:cubicBezTo>
                  <a:pt x="4409315" y="4677742"/>
                  <a:pt x="4403385" y="4682286"/>
                  <a:pt x="4403385" y="4682286"/>
                </a:cubicBezTo>
                <a:cubicBezTo>
                  <a:pt x="4403385" y="4686828"/>
                  <a:pt x="4397456" y="4695916"/>
                  <a:pt x="4397456" y="4695916"/>
                </a:cubicBezTo>
                <a:cubicBezTo>
                  <a:pt x="4403385" y="4695916"/>
                  <a:pt x="4403385" y="4691372"/>
                  <a:pt x="4403385" y="4691372"/>
                </a:cubicBezTo>
                <a:cubicBezTo>
                  <a:pt x="4403385" y="4691372"/>
                  <a:pt x="4403385" y="4695916"/>
                  <a:pt x="4403385" y="4695916"/>
                </a:cubicBezTo>
                <a:cubicBezTo>
                  <a:pt x="4403385" y="4700459"/>
                  <a:pt x="4403385" y="4705003"/>
                  <a:pt x="4403385" y="4709545"/>
                </a:cubicBezTo>
                <a:cubicBezTo>
                  <a:pt x="4427103" y="4705003"/>
                  <a:pt x="4427103" y="4700459"/>
                  <a:pt x="4427103" y="4700459"/>
                </a:cubicBezTo>
                <a:cubicBezTo>
                  <a:pt x="4433035" y="4700459"/>
                  <a:pt x="4450823" y="4705003"/>
                  <a:pt x="4456753" y="4705003"/>
                </a:cubicBezTo>
                <a:cubicBezTo>
                  <a:pt x="4456753" y="4700459"/>
                  <a:pt x="4450823" y="4700459"/>
                  <a:pt x="4468614" y="4695916"/>
                </a:cubicBezTo>
                <a:cubicBezTo>
                  <a:pt x="4468614" y="4691372"/>
                  <a:pt x="4474543" y="4686828"/>
                  <a:pt x="4480470" y="4686828"/>
                </a:cubicBezTo>
                <a:cubicBezTo>
                  <a:pt x="4486402" y="4684557"/>
                  <a:pt x="4492331" y="4682285"/>
                  <a:pt x="4496780" y="4681150"/>
                </a:cubicBezTo>
                <a:lnTo>
                  <a:pt x="4502837" y="4682078"/>
                </a:lnTo>
                <a:lnTo>
                  <a:pt x="4503156" y="4674995"/>
                </a:lnTo>
                <a:lnTo>
                  <a:pt x="4513191" y="4654921"/>
                </a:lnTo>
                <a:lnTo>
                  <a:pt x="4486404" y="4650483"/>
                </a:lnTo>
                <a:cubicBezTo>
                  <a:pt x="4486404" y="4655027"/>
                  <a:pt x="4486404" y="4650483"/>
                  <a:pt x="4486404" y="4655027"/>
                </a:cubicBezTo>
                <a:cubicBezTo>
                  <a:pt x="4486404" y="4650483"/>
                  <a:pt x="4480470" y="4650483"/>
                  <a:pt x="4480470" y="4650483"/>
                </a:cubicBezTo>
                <a:cubicBezTo>
                  <a:pt x="4480470" y="4650483"/>
                  <a:pt x="4474543" y="4650483"/>
                  <a:pt x="4474543" y="4650483"/>
                </a:cubicBezTo>
                <a:cubicBezTo>
                  <a:pt x="4474543" y="4650483"/>
                  <a:pt x="4474543" y="4650483"/>
                  <a:pt x="4474543" y="4659569"/>
                </a:cubicBezTo>
                <a:cubicBezTo>
                  <a:pt x="4474543" y="4659569"/>
                  <a:pt x="4474543" y="4659569"/>
                  <a:pt x="4480470" y="4659569"/>
                </a:cubicBezTo>
                <a:cubicBezTo>
                  <a:pt x="4480470" y="4659569"/>
                  <a:pt x="4480470" y="4659569"/>
                  <a:pt x="4474543" y="4664113"/>
                </a:cubicBezTo>
                <a:cubicBezTo>
                  <a:pt x="4468614" y="4668656"/>
                  <a:pt x="4480470" y="4682286"/>
                  <a:pt x="4468614" y="4686828"/>
                </a:cubicBezTo>
                <a:cubicBezTo>
                  <a:pt x="4456753" y="4691372"/>
                  <a:pt x="4444894" y="4682286"/>
                  <a:pt x="4438964" y="4677742"/>
                </a:cubicBezTo>
                <a:cubicBezTo>
                  <a:pt x="4438964" y="4677742"/>
                  <a:pt x="4438964" y="4677742"/>
                  <a:pt x="4433035" y="4677742"/>
                </a:cubicBezTo>
                <a:cubicBezTo>
                  <a:pt x="4433035" y="4677742"/>
                  <a:pt x="4433035" y="4677742"/>
                  <a:pt x="4427103" y="4677742"/>
                </a:cubicBezTo>
                <a:cubicBezTo>
                  <a:pt x="4427103" y="4677742"/>
                  <a:pt x="4427103" y="4677742"/>
                  <a:pt x="4427103" y="4664113"/>
                </a:cubicBezTo>
                <a:cubicBezTo>
                  <a:pt x="4427103" y="4664113"/>
                  <a:pt x="4427103" y="4659569"/>
                  <a:pt x="4427103" y="4659569"/>
                </a:cubicBezTo>
                <a:cubicBezTo>
                  <a:pt x="4427103" y="4659569"/>
                  <a:pt x="4427103" y="4655027"/>
                  <a:pt x="4427103" y="4650483"/>
                </a:cubicBezTo>
                <a:cubicBezTo>
                  <a:pt x="4427103" y="4650483"/>
                  <a:pt x="4427103" y="4650483"/>
                  <a:pt x="4427103" y="4645941"/>
                </a:cubicBezTo>
                <a:cubicBezTo>
                  <a:pt x="4427103" y="4650483"/>
                  <a:pt x="4415244" y="4650483"/>
                  <a:pt x="4415244" y="4650483"/>
                </a:cubicBezTo>
                <a:cubicBezTo>
                  <a:pt x="4409315" y="4650483"/>
                  <a:pt x="4409315" y="4650483"/>
                  <a:pt x="4409315" y="4645941"/>
                </a:cubicBezTo>
                <a:close/>
                <a:moveTo>
                  <a:pt x="4769997" y="4643193"/>
                </a:moveTo>
                <a:lnTo>
                  <a:pt x="4758623" y="4644887"/>
                </a:lnTo>
                <a:lnTo>
                  <a:pt x="4759173" y="4645941"/>
                </a:lnTo>
                <a:cubicBezTo>
                  <a:pt x="4759173" y="4650483"/>
                  <a:pt x="4759173" y="4655027"/>
                  <a:pt x="4759173" y="4659569"/>
                </a:cubicBezTo>
                <a:cubicBezTo>
                  <a:pt x="4765102" y="4659569"/>
                  <a:pt x="4771032" y="4664113"/>
                  <a:pt x="4765102" y="4668656"/>
                </a:cubicBezTo>
                <a:cubicBezTo>
                  <a:pt x="4768066" y="4673199"/>
                  <a:pt x="4775478" y="4673199"/>
                  <a:pt x="4784374" y="4672063"/>
                </a:cubicBezTo>
                <a:lnTo>
                  <a:pt x="4788289" y="4671590"/>
                </a:lnTo>
                <a:lnTo>
                  <a:pt x="4787788" y="4670452"/>
                </a:lnTo>
                <a:cubicBezTo>
                  <a:pt x="4787788" y="4656822"/>
                  <a:pt x="4805578" y="4670452"/>
                  <a:pt x="4811506" y="4661366"/>
                </a:cubicBezTo>
                <a:cubicBezTo>
                  <a:pt x="4817437" y="4661366"/>
                  <a:pt x="4823365" y="4656822"/>
                  <a:pt x="4823365" y="4656822"/>
                </a:cubicBezTo>
                <a:cubicBezTo>
                  <a:pt x="4823365" y="4652280"/>
                  <a:pt x="4823365" y="4652280"/>
                  <a:pt x="4823365" y="4652280"/>
                </a:cubicBezTo>
                <a:cubicBezTo>
                  <a:pt x="4817437" y="4647736"/>
                  <a:pt x="4817437" y="4647736"/>
                  <a:pt x="4811506" y="4647736"/>
                </a:cubicBezTo>
                <a:lnTo>
                  <a:pt x="4805578" y="4647736"/>
                </a:lnTo>
                <a:lnTo>
                  <a:pt x="4799647" y="4647736"/>
                </a:lnTo>
                <a:lnTo>
                  <a:pt x="4793717" y="4647736"/>
                </a:lnTo>
                <a:cubicBezTo>
                  <a:pt x="4787788" y="4647736"/>
                  <a:pt x="4775929" y="4647736"/>
                  <a:pt x="4769997" y="4643193"/>
                </a:cubicBezTo>
                <a:close/>
                <a:moveTo>
                  <a:pt x="4538737" y="4625020"/>
                </a:moveTo>
                <a:cubicBezTo>
                  <a:pt x="4532805" y="4629563"/>
                  <a:pt x="4526876" y="4629563"/>
                  <a:pt x="4520946" y="4628427"/>
                </a:cubicBezTo>
                <a:lnTo>
                  <a:pt x="4516212" y="4627520"/>
                </a:lnTo>
                <a:lnTo>
                  <a:pt x="4510120" y="4636853"/>
                </a:lnTo>
                <a:cubicBezTo>
                  <a:pt x="4510120" y="4636853"/>
                  <a:pt x="4516051" y="4641397"/>
                  <a:pt x="4516051" y="4641397"/>
                </a:cubicBezTo>
                <a:lnTo>
                  <a:pt x="4523095" y="4641397"/>
                </a:lnTo>
                <a:close/>
                <a:moveTo>
                  <a:pt x="4516051" y="4614138"/>
                </a:moveTo>
                <a:lnTo>
                  <a:pt x="4516451" y="4617202"/>
                </a:lnTo>
                <a:lnTo>
                  <a:pt x="4523910" y="4615365"/>
                </a:lnTo>
                <a:cubicBezTo>
                  <a:pt x="4529840" y="4615933"/>
                  <a:pt x="4535769" y="4618205"/>
                  <a:pt x="4544664" y="4620477"/>
                </a:cubicBezTo>
                <a:cubicBezTo>
                  <a:pt x="4544664" y="4620477"/>
                  <a:pt x="4544664" y="4620477"/>
                  <a:pt x="4550596" y="4620477"/>
                </a:cubicBezTo>
                <a:lnTo>
                  <a:pt x="4545780" y="4618369"/>
                </a:lnTo>
                <a:lnTo>
                  <a:pt x="4545699" y="4618680"/>
                </a:lnTo>
                <a:cubicBezTo>
                  <a:pt x="4533840" y="4618680"/>
                  <a:pt x="4527908" y="4614138"/>
                  <a:pt x="4516051" y="4614138"/>
                </a:cubicBezTo>
                <a:close/>
                <a:moveTo>
                  <a:pt x="4639556" y="4605974"/>
                </a:moveTo>
                <a:cubicBezTo>
                  <a:pt x="4634276" y="4607039"/>
                  <a:pt x="4628716" y="4609594"/>
                  <a:pt x="4622786" y="4614138"/>
                </a:cubicBezTo>
                <a:cubicBezTo>
                  <a:pt x="4619821" y="4617544"/>
                  <a:pt x="4616116" y="4619816"/>
                  <a:pt x="4611946" y="4621378"/>
                </a:cubicBezTo>
                <a:lnTo>
                  <a:pt x="4603963" y="4623125"/>
                </a:lnTo>
                <a:lnTo>
                  <a:pt x="4603963" y="4625020"/>
                </a:lnTo>
                <a:cubicBezTo>
                  <a:pt x="4603963" y="4625020"/>
                  <a:pt x="4598034" y="4629563"/>
                  <a:pt x="4598034" y="4634107"/>
                </a:cubicBezTo>
                <a:cubicBezTo>
                  <a:pt x="4586173" y="4647736"/>
                  <a:pt x="4586173" y="4656822"/>
                  <a:pt x="4609893" y="4656822"/>
                </a:cubicBezTo>
                <a:cubicBezTo>
                  <a:pt x="4615824" y="4656822"/>
                  <a:pt x="4615824" y="4661366"/>
                  <a:pt x="4621752" y="4661366"/>
                </a:cubicBezTo>
                <a:lnTo>
                  <a:pt x="4628002" y="4663518"/>
                </a:lnTo>
                <a:lnTo>
                  <a:pt x="4627698" y="4661344"/>
                </a:lnTo>
                <a:cubicBezTo>
                  <a:pt x="4619080" y="4656446"/>
                  <a:pt x="4594620" y="4657298"/>
                  <a:pt x="4616857" y="4650483"/>
                </a:cubicBezTo>
                <a:cubicBezTo>
                  <a:pt x="4628718" y="4645941"/>
                  <a:pt x="4646506" y="4636853"/>
                  <a:pt x="4664295" y="4641397"/>
                </a:cubicBezTo>
                <a:cubicBezTo>
                  <a:pt x="4670226" y="4641397"/>
                  <a:pt x="4670226" y="4645941"/>
                  <a:pt x="4670226" y="4650483"/>
                </a:cubicBezTo>
                <a:cubicBezTo>
                  <a:pt x="4676156" y="4650483"/>
                  <a:pt x="4682083" y="4655027"/>
                  <a:pt x="4682083" y="4659569"/>
                </a:cubicBezTo>
                <a:cubicBezTo>
                  <a:pt x="4682083" y="4659569"/>
                  <a:pt x="4682083" y="4664113"/>
                  <a:pt x="4670226" y="4664113"/>
                </a:cubicBezTo>
                <a:cubicBezTo>
                  <a:pt x="4670226" y="4664113"/>
                  <a:pt x="4670226" y="4664113"/>
                  <a:pt x="4664295" y="4664113"/>
                </a:cubicBezTo>
                <a:cubicBezTo>
                  <a:pt x="4664295" y="4664113"/>
                  <a:pt x="4664295" y="4668656"/>
                  <a:pt x="4664295" y="4668656"/>
                </a:cubicBezTo>
                <a:cubicBezTo>
                  <a:pt x="4658367" y="4677742"/>
                  <a:pt x="4658367" y="4686828"/>
                  <a:pt x="4664295" y="4691372"/>
                </a:cubicBezTo>
                <a:cubicBezTo>
                  <a:pt x="4670226" y="4691372"/>
                  <a:pt x="4670226" y="4695916"/>
                  <a:pt x="4670226" y="4695916"/>
                </a:cubicBezTo>
                <a:cubicBezTo>
                  <a:pt x="4670226" y="4695916"/>
                  <a:pt x="4670226" y="4695916"/>
                  <a:pt x="4676156" y="4695916"/>
                </a:cubicBezTo>
                <a:cubicBezTo>
                  <a:pt x="4676156" y="4695916"/>
                  <a:pt x="4676156" y="4695916"/>
                  <a:pt x="4676156" y="4700459"/>
                </a:cubicBezTo>
                <a:cubicBezTo>
                  <a:pt x="4682083" y="4700459"/>
                  <a:pt x="4682083" y="4700459"/>
                  <a:pt x="4688015" y="4700459"/>
                </a:cubicBezTo>
                <a:cubicBezTo>
                  <a:pt x="4688015" y="4695916"/>
                  <a:pt x="4688015" y="4695916"/>
                  <a:pt x="4688015" y="4695916"/>
                </a:cubicBezTo>
                <a:cubicBezTo>
                  <a:pt x="4688015" y="4695916"/>
                  <a:pt x="4693946" y="4695916"/>
                  <a:pt x="4705805" y="4695916"/>
                </a:cubicBezTo>
                <a:cubicBezTo>
                  <a:pt x="4705805" y="4695916"/>
                  <a:pt x="4717664" y="4691372"/>
                  <a:pt x="4711735" y="4695916"/>
                </a:cubicBezTo>
                <a:cubicBezTo>
                  <a:pt x="4723594" y="4700459"/>
                  <a:pt x="4729523" y="4700459"/>
                  <a:pt x="4741382" y="4700459"/>
                </a:cubicBezTo>
                <a:cubicBezTo>
                  <a:pt x="4729523" y="4686828"/>
                  <a:pt x="4723594" y="4677742"/>
                  <a:pt x="4729523" y="4664113"/>
                </a:cubicBezTo>
                <a:cubicBezTo>
                  <a:pt x="4729523" y="4664113"/>
                  <a:pt x="4735453" y="4659569"/>
                  <a:pt x="4735453" y="4659569"/>
                </a:cubicBezTo>
                <a:cubicBezTo>
                  <a:pt x="4729523" y="4655027"/>
                  <a:pt x="4723594" y="4655027"/>
                  <a:pt x="4717664" y="4655027"/>
                </a:cubicBezTo>
                <a:cubicBezTo>
                  <a:pt x="4717664" y="4664113"/>
                  <a:pt x="4711735" y="4668656"/>
                  <a:pt x="4699874" y="4673200"/>
                </a:cubicBezTo>
                <a:cubicBezTo>
                  <a:pt x="4693946" y="4673200"/>
                  <a:pt x="4688015" y="4664113"/>
                  <a:pt x="4688015" y="4659569"/>
                </a:cubicBezTo>
                <a:cubicBezTo>
                  <a:pt x="4682083" y="4650483"/>
                  <a:pt x="4693946" y="4636853"/>
                  <a:pt x="4682083" y="4623224"/>
                </a:cubicBezTo>
                <a:cubicBezTo>
                  <a:pt x="4668741" y="4613001"/>
                  <a:pt x="4655402" y="4602779"/>
                  <a:pt x="4639556" y="4605974"/>
                </a:cubicBezTo>
                <a:close/>
                <a:moveTo>
                  <a:pt x="4720697" y="4589705"/>
                </a:moveTo>
                <a:lnTo>
                  <a:pt x="4719888" y="4599372"/>
                </a:lnTo>
                <a:lnTo>
                  <a:pt x="4737658" y="4623657"/>
                </a:lnTo>
                <a:lnTo>
                  <a:pt x="4740350" y="4624452"/>
                </a:lnTo>
                <a:cubicBezTo>
                  <a:pt x="4744796" y="4627292"/>
                  <a:pt x="4749245" y="4631835"/>
                  <a:pt x="4752209" y="4629563"/>
                </a:cubicBezTo>
                <a:cubicBezTo>
                  <a:pt x="4758138" y="4625020"/>
                  <a:pt x="4764068" y="4620477"/>
                  <a:pt x="4769997" y="4625020"/>
                </a:cubicBezTo>
                <a:cubicBezTo>
                  <a:pt x="4787788" y="4625020"/>
                  <a:pt x="4805578" y="4620477"/>
                  <a:pt x="4817437" y="4620477"/>
                </a:cubicBezTo>
                <a:cubicBezTo>
                  <a:pt x="4817437" y="4611390"/>
                  <a:pt x="4811506" y="4602304"/>
                  <a:pt x="4787788" y="4606846"/>
                </a:cubicBezTo>
                <a:cubicBezTo>
                  <a:pt x="4769997" y="4611390"/>
                  <a:pt x="4746279" y="4611390"/>
                  <a:pt x="4728489" y="4593218"/>
                </a:cubicBezTo>
                <a:close/>
                <a:moveTo>
                  <a:pt x="4598034" y="4528476"/>
                </a:moveTo>
                <a:cubicBezTo>
                  <a:pt x="4593587" y="4527340"/>
                  <a:pt x="4589139" y="4527340"/>
                  <a:pt x="4586173" y="4529612"/>
                </a:cubicBezTo>
                <a:cubicBezTo>
                  <a:pt x="4580245" y="4534156"/>
                  <a:pt x="4562455" y="4538698"/>
                  <a:pt x="4568384" y="4547784"/>
                </a:cubicBezTo>
                <a:cubicBezTo>
                  <a:pt x="4568384" y="4552328"/>
                  <a:pt x="4568384" y="4552328"/>
                  <a:pt x="4568384" y="4552328"/>
                </a:cubicBezTo>
                <a:cubicBezTo>
                  <a:pt x="4550596" y="4556871"/>
                  <a:pt x="4535771" y="4565958"/>
                  <a:pt x="4520206" y="4575044"/>
                </a:cubicBezTo>
                <a:lnTo>
                  <a:pt x="4503105" y="4584211"/>
                </a:lnTo>
                <a:lnTo>
                  <a:pt x="4504193" y="4586877"/>
                </a:lnTo>
                <a:cubicBezTo>
                  <a:pt x="4510120" y="4586877"/>
                  <a:pt x="4510120" y="4586877"/>
                  <a:pt x="4510120" y="4586877"/>
                </a:cubicBezTo>
                <a:cubicBezTo>
                  <a:pt x="4510120" y="4591421"/>
                  <a:pt x="4510120" y="4591421"/>
                  <a:pt x="4510120" y="4591421"/>
                </a:cubicBezTo>
                <a:cubicBezTo>
                  <a:pt x="4510120" y="4595965"/>
                  <a:pt x="4510120" y="4595965"/>
                  <a:pt x="4510120" y="4600507"/>
                </a:cubicBezTo>
                <a:cubicBezTo>
                  <a:pt x="4516051" y="4600507"/>
                  <a:pt x="4516051" y="4600507"/>
                  <a:pt x="4516051" y="4600507"/>
                </a:cubicBezTo>
                <a:cubicBezTo>
                  <a:pt x="4527908" y="4600507"/>
                  <a:pt x="4527908" y="4605051"/>
                  <a:pt x="4539769" y="4605051"/>
                </a:cubicBezTo>
                <a:cubicBezTo>
                  <a:pt x="4539769" y="4605051"/>
                  <a:pt x="4539769" y="4605051"/>
                  <a:pt x="4545699" y="4605051"/>
                </a:cubicBezTo>
                <a:cubicBezTo>
                  <a:pt x="4545699" y="4605051"/>
                  <a:pt x="4547182" y="4607322"/>
                  <a:pt x="4547924" y="4610162"/>
                </a:cubicBezTo>
                <a:lnTo>
                  <a:pt x="4546559" y="4615388"/>
                </a:lnTo>
                <a:lnTo>
                  <a:pt x="4550596" y="4614229"/>
                </a:lnTo>
                <a:cubicBezTo>
                  <a:pt x="4552077" y="4613661"/>
                  <a:pt x="4553560" y="4613661"/>
                  <a:pt x="4556523" y="4615933"/>
                </a:cubicBezTo>
                <a:cubicBezTo>
                  <a:pt x="4562453" y="4613661"/>
                  <a:pt x="4568384" y="4611390"/>
                  <a:pt x="4573573" y="4609686"/>
                </a:cubicBezTo>
                <a:lnTo>
                  <a:pt x="4586169" y="4606847"/>
                </a:lnTo>
                <a:lnTo>
                  <a:pt x="4591563" y="4600792"/>
                </a:lnTo>
                <a:cubicBezTo>
                  <a:pt x="4602590" y="4591989"/>
                  <a:pt x="4615005" y="4584606"/>
                  <a:pt x="4627977" y="4577791"/>
                </a:cubicBezTo>
                <a:lnTo>
                  <a:pt x="4644813" y="4569492"/>
                </a:lnTo>
                <a:lnTo>
                  <a:pt x="4649920" y="4559710"/>
                </a:lnTo>
                <a:cubicBezTo>
                  <a:pt x="4648438" y="4553464"/>
                  <a:pt x="4642508" y="4547785"/>
                  <a:pt x="4633613" y="4543242"/>
                </a:cubicBezTo>
                <a:cubicBezTo>
                  <a:pt x="4621752" y="4543242"/>
                  <a:pt x="4615824" y="4538698"/>
                  <a:pt x="4609893" y="4534156"/>
                </a:cubicBezTo>
                <a:cubicBezTo>
                  <a:pt x="4606929" y="4531884"/>
                  <a:pt x="4602480" y="4529612"/>
                  <a:pt x="4598034" y="4528476"/>
                </a:cubicBezTo>
                <a:close/>
                <a:moveTo>
                  <a:pt x="4181308" y="4453892"/>
                </a:moveTo>
                <a:lnTo>
                  <a:pt x="4184724" y="4455124"/>
                </a:lnTo>
                <a:lnTo>
                  <a:pt x="4185239" y="4454474"/>
                </a:lnTo>
                <a:close/>
                <a:moveTo>
                  <a:pt x="4331193" y="4452377"/>
                </a:moveTo>
                <a:cubicBezTo>
                  <a:pt x="4325263" y="4452377"/>
                  <a:pt x="4313404" y="4452377"/>
                  <a:pt x="4313404" y="4466005"/>
                </a:cubicBezTo>
                <a:cubicBezTo>
                  <a:pt x="4313404" y="4470550"/>
                  <a:pt x="4313404" y="4475094"/>
                  <a:pt x="4307475" y="4475094"/>
                </a:cubicBezTo>
                <a:cubicBezTo>
                  <a:pt x="4307475" y="4479636"/>
                  <a:pt x="4295614" y="4479636"/>
                  <a:pt x="4295614" y="4479636"/>
                </a:cubicBezTo>
                <a:lnTo>
                  <a:pt x="4293218" y="4478587"/>
                </a:lnTo>
                <a:lnTo>
                  <a:pt x="4296648" y="4482383"/>
                </a:lnTo>
                <a:cubicBezTo>
                  <a:pt x="4302580" y="4477839"/>
                  <a:pt x="4314439" y="4477839"/>
                  <a:pt x="4314439" y="4482383"/>
                </a:cubicBezTo>
                <a:cubicBezTo>
                  <a:pt x="4314439" y="4486926"/>
                  <a:pt x="4314439" y="4486926"/>
                  <a:pt x="4314439" y="4486926"/>
                </a:cubicBezTo>
                <a:cubicBezTo>
                  <a:pt x="4308507" y="4491470"/>
                  <a:pt x="4296648" y="4491470"/>
                  <a:pt x="4290719" y="4486926"/>
                </a:cubicBezTo>
                <a:cubicBezTo>
                  <a:pt x="4290719" y="4486926"/>
                  <a:pt x="4290719" y="4486926"/>
                  <a:pt x="4284789" y="4491470"/>
                </a:cubicBezTo>
                <a:cubicBezTo>
                  <a:pt x="4290719" y="4496014"/>
                  <a:pt x="4296648" y="4500556"/>
                  <a:pt x="4302580" y="4505100"/>
                </a:cubicBezTo>
                <a:cubicBezTo>
                  <a:pt x="4308507" y="4509642"/>
                  <a:pt x="4314439" y="4509642"/>
                  <a:pt x="4314439" y="4509642"/>
                </a:cubicBezTo>
                <a:cubicBezTo>
                  <a:pt x="4320368" y="4509642"/>
                  <a:pt x="4326298" y="4496014"/>
                  <a:pt x="4326298" y="4514186"/>
                </a:cubicBezTo>
                <a:cubicBezTo>
                  <a:pt x="4326298" y="4514186"/>
                  <a:pt x="4326298" y="4514186"/>
                  <a:pt x="4332229" y="4514186"/>
                </a:cubicBezTo>
                <a:cubicBezTo>
                  <a:pt x="4338157" y="4514186"/>
                  <a:pt x="4355945" y="4509642"/>
                  <a:pt x="4355945" y="4509642"/>
                </a:cubicBezTo>
                <a:cubicBezTo>
                  <a:pt x="4355945" y="4509642"/>
                  <a:pt x="4355945" y="4509642"/>
                  <a:pt x="4355945" y="4514186"/>
                </a:cubicBezTo>
                <a:cubicBezTo>
                  <a:pt x="4379667" y="4505100"/>
                  <a:pt x="4379667" y="4514186"/>
                  <a:pt x="4391526" y="4514186"/>
                </a:cubicBezTo>
                <a:cubicBezTo>
                  <a:pt x="4397456" y="4514186"/>
                  <a:pt x="4409315" y="4514186"/>
                  <a:pt x="4409315" y="4514186"/>
                </a:cubicBezTo>
                <a:cubicBezTo>
                  <a:pt x="4438964" y="4514186"/>
                  <a:pt x="4474543" y="4518729"/>
                  <a:pt x="4504193" y="4518729"/>
                </a:cubicBezTo>
                <a:cubicBezTo>
                  <a:pt x="4510120" y="4518729"/>
                  <a:pt x="4516051" y="4514186"/>
                  <a:pt x="4527908" y="4518729"/>
                </a:cubicBezTo>
                <a:cubicBezTo>
                  <a:pt x="4527908" y="4518729"/>
                  <a:pt x="4533840" y="4514186"/>
                  <a:pt x="4539769" y="4523273"/>
                </a:cubicBezTo>
                <a:cubicBezTo>
                  <a:pt x="4539769" y="4527815"/>
                  <a:pt x="4527908" y="4532359"/>
                  <a:pt x="4527908" y="4532359"/>
                </a:cubicBezTo>
                <a:cubicBezTo>
                  <a:pt x="4516051" y="4532359"/>
                  <a:pt x="4504193" y="4532359"/>
                  <a:pt x="4492331" y="4527815"/>
                </a:cubicBezTo>
                <a:cubicBezTo>
                  <a:pt x="4492331" y="4527815"/>
                  <a:pt x="4486404" y="4527815"/>
                  <a:pt x="4486404" y="4527815"/>
                </a:cubicBezTo>
                <a:cubicBezTo>
                  <a:pt x="4486404" y="4527815"/>
                  <a:pt x="4486404" y="4532359"/>
                  <a:pt x="4486404" y="4532359"/>
                </a:cubicBezTo>
                <a:cubicBezTo>
                  <a:pt x="4492331" y="4536901"/>
                  <a:pt x="4498261" y="4532359"/>
                  <a:pt x="4498261" y="4550532"/>
                </a:cubicBezTo>
                <a:cubicBezTo>
                  <a:pt x="4495295" y="4557347"/>
                  <a:pt x="4495295" y="4563025"/>
                  <a:pt x="4496778" y="4568705"/>
                </a:cubicBezTo>
                <a:lnTo>
                  <a:pt x="4497634" y="4570800"/>
                </a:lnTo>
                <a:lnTo>
                  <a:pt x="4511311" y="4560279"/>
                </a:lnTo>
                <a:cubicBezTo>
                  <a:pt x="4525393" y="4547785"/>
                  <a:pt x="4538735" y="4534156"/>
                  <a:pt x="4556523" y="4525069"/>
                </a:cubicBezTo>
                <a:cubicBezTo>
                  <a:pt x="4568384" y="4520525"/>
                  <a:pt x="4568384" y="4506895"/>
                  <a:pt x="4562455" y="4497809"/>
                </a:cubicBezTo>
                <a:cubicBezTo>
                  <a:pt x="4550596" y="4488722"/>
                  <a:pt x="4538737" y="4479636"/>
                  <a:pt x="4526874" y="4479636"/>
                </a:cubicBezTo>
                <a:cubicBezTo>
                  <a:pt x="4520946" y="4488722"/>
                  <a:pt x="4503156" y="4497809"/>
                  <a:pt x="4491297" y="4497809"/>
                </a:cubicBezTo>
                <a:cubicBezTo>
                  <a:pt x="4479438" y="4497809"/>
                  <a:pt x="4473506" y="4493266"/>
                  <a:pt x="4467579" y="4488722"/>
                </a:cubicBezTo>
                <a:cubicBezTo>
                  <a:pt x="4461647" y="4488722"/>
                  <a:pt x="4461647" y="4488722"/>
                  <a:pt x="4455720" y="4488722"/>
                </a:cubicBezTo>
                <a:cubicBezTo>
                  <a:pt x="4461647" y="4493266"/>
                  <a:pt x="4461647" y="4493266"/>
                  <a:pt x="4461647" y="4493266"/>
                </a:cubicBezTo>
                <a:cubicBezTo>
                  <a:pt x="4461647" y="4497809"/>
                  <a:pt x="4455720" y="4506895"/>
                  <a:pt x="4455720" y="4515981"/>
                </a:cubicBezTo>
                <a:cubicBezTo>
                  <a:pt x="4443859" y="4506895"/>
                  <a:pt x="4437929" y="4502353"/>
                  <a:pt x="4437929" y="4502353"/>
                </a:cubicBezTo>
                <a:cubicBezTo>
                  <a:pt x="4437929" y="4497809"/>
                  <a:pt x="4437929" y="4497809"/>
                  <a:pt x="4437929" y="4493266"/>
                </a:cubicBezTo>
                <a:cubicBezTo>
                  <a:pt x="4431998" y="4493266"/>
                  <a:pt x="4426070" y="4497809"/>
                  <a:pt x="4426070" y="4502353"/>
                </a:cubicBezTo>
                <a:cubicBezTo>
                  <a:pt x="4420139" y="4502353"/>
                  <a:pt x="4414212" y="4502353"/>
                  <a:pt x="4408280" y="4493266"/>
                </a:cubicBezTo>
                <a:cubicBezTo>
                  <a:pt x="4408280" y="4493266"/>
                  <a:pt x="4414212" y="4488722"/>
                  <a:pt x="4420139" y="4488722"/>
                </a:cubicBezTo>
                <a:cubicBezTo>
                  <a:pt x="4431998" y="4488722"/>
                  <a:pt x="4449788" y="4484180"/>
                  <a:pt x="4461647" y="4484180"/>
                </a:cubicBezTo>
                <a:cubicBezTo>
                  <a:pt x="4461647" y="4479636"/>
                  <a:pt x="4455720" y="4475094"/>
                  <a:pt x="4455720" y="4475094"/>
                </a:cubicBezTo>
                <a:cubicBezTo>
                  <a:pt x="4455720" y="4466005"/>
                  <a:pt x="4461647" y="4461463"/>
                  <a:pt x="4461647" y="4456919"/>
                </a:cubicBezTo>
                <a:cubicBezTo>
                  <a:pt x="4461647" y="4456919"/>
                  <a:pt x="4455720" y="4456919"/>
                  <a:pt x="4455720" y="4456919"/>
                </a:cubicBezTo>
                <a:cubicBezTo>
                  <a:pt x="4455720" y="4456919"/>
                  <a:pt x="4449788" y="4456919"/>
                  <a:pt x="4449788" y="4456919"/>
                </a:cubicBezTo>
                <a:cubicBezTo>
                  <a:pt x="4449788" y="4456919"/>
                  <a:pt x="4443859" y="4456919"/>
                  <a:pt x="4443859" y="4456919"/>
                </a:cubicBezTo>
                <a:cubicBezTo>
                  <a:pt x="4426070" y="4475094"/>
                  <a:pt x="4402353" y="4470550"/>
                  <a:pt x="4378633" y="4479636"/>
                </a:cubicBezTo>
                <a:cubicBezTo>
                  <a:pt x="4378633" y="4479636"/>
                  <a:pt x="4372703" y="4488722"/>
                  <a:pt x="4372703" y="4488722"/>
                </a:cubicBezTo>
                <a:cubicBezTo>
                  <a:pt x="4366772" y="4493266"/>
                  <a:pt x="4348983" y="4493266"/>
                  <a:pt x="4348983" y="4484180"/>
                </a:cubicBezTo>
                <a:cubicBezTo>
                  <a:pt x="4348983" y="4484180"/>
                  <a:pt x="4348983" y="4479636"/>
                  <a:pt x="4354913" y="4479636"/>
                </a:cubicBezTo>
                <a:cubicBezTo>
                  <a:pt x="4348983" y="4475094"/>
                  <a:pt x="4348983" y="4470550"/>
                  <a:pt x="4348983" y="4466005"/>
                </a:cubicBezTo>
                <a:cubicBezTo>
                  <a:pt x="4348983" y="4456919"/>
                  <a:pt x="4343054" y="4452377"/>
                  <a:pt x="4331193" y="4452377"/>
                </a:cubicBezTo>
                <a:close/>
                <a:moveTo>
                  <a:pt x="4271896" y="4452377"/>
                </a:moveTo>
                <a:lnTo>
                  <a:pt x="4269551" y="4462700"/>
                </a:lnTo>
                <a:lnTo>
                  <a:pt x="4283306" y="4467617"/>
                </a:lnTo>
                <a:lnTo>
                  <a:pt x="4289808" y="4474814"/>
                </a:lnTo>
                <a:lnTo>
                  <a:pt x="4294409" y="4464516"/>
                </a:lnTo>
                <a:cubicBezTo>
                  <a:pt x="4295242" y="4456636"/>
                  <a:pt x="4285237" y="4455784"/>
                  <a:pt x="4271896" y="4452377"/>
                </a:cubicBezTo>
                <a:close/>
                <a:moveTo>
                  <a:pt x="3995036" y="4420970"/>
                </a:moveTo>
                <a:lnTo>
                  <a:pt x="3994230" y="4432408"/>
                </a:lnTo>
                <a:cubicBezTo>
                  <a:pt x="3994230" y="4432408"/>
                  <a:pt x="4000158" y="4432408"/>
                  <a:pt x="4000158" y="4427863"/>
                </a:cubicBezTo>
                <a:cubicBezTo>
                  <a:pt x="4000158" y="4427863"/>
                  <a:pt x="3998677" y="4425592"/>
                  <a:pt x="3997935" y="4423320"/>
                </a:cubicBezTo>
                <a:lnTo>
                  <a:pt x="3998701" y="4421756"/>
                </a:lnTo>
                <a:close/>
                <a:moveTo>
                  <a:pt x="4050183" y="4416216"/>
                </a:moveTo>
                <a:lnTo>
                  <a:pt x="4046562" y="4420574"/>
                </a:lnTo>
                <a:cubicBezTo>
                  <a:pt x="4034704" y="4420574"/>
                  <a:pt x="4022845" y="4425118"/>
                  <a:pt x="4016914" y="4425118"/>
                </a:cubicBezTo>
                <a:lnTo>
                  <a:pt x="4015452" y="4424957"/>
                </a:lnTo>
                <a:lnTo>
                  <a:pt x="4023878" y="4432408"/>
                </a:lnTo>
                <a:cubicBezTo>
                  <a:pt x="4029809" y="4436952"/>
                  <a:pt x="4047597" y="4441494"/>
                  <a:pt x="4059458" y="4441494"/>
                </a:cubicBezTo>
                <a:cubicBezTo>
                  <a:pt x="4059458" y="4441494"/>
                  <a:pt x="4059458" y="4441494"/>
                  <a:pt x="4065387" y="4441494"/>
                </a:cubicBezTo>
                <a:cubicBezTo>
                  <a:pt x="4071317" y="4441494"/>
                  <a:pt x="4071317" y="4441494"/>
                  <a:pt x="4071317" y="4436952"/>
                </a:cubicBezTo>
                <a:cubicBezTo>
                  <a:pt x="4065387" y="4432408"/>
                  <a:pt x="4065387" y="4432408"/>
                  <a:pt x="4059458" y="4423321"/>
                </a:cubicBezTo>
                <a:cubicBezTo>
                  <a:pt x="4059458" y="4423321"/>
                  <a:pt x="4057976" y="4422186"/>
                  <a:pt x="4055751" y="4420481"/>
                </a:cubicBezTo>
                <a:close/>
                <a:moveTo>
                  <a:pt x="4070464" y="4411487"/>
                </a:moveTo>
                <a:lnTo>
                  <a:pt x="4072893" y="4414518"/>
                </a:lnTo>
                <a:lnTo>
                  <a:pt x="4083624" y="4418173"/>
                </a:lnTo>
                <a:lnTo>
                  <a:pt x="4082143" y="4416030"/>
                </a:lnTo>
                <a:cubicBezTo>
                  <a:pt x="4082143" y="4416030"/>
                  <a:pt x="4076211" y="4411487"/>
                  <a:pt x="4076211" y="4411487"/>
                </a:cubicBezTo>
                <a:close/>
                <a:moveTo>
                  <a:pt x="3988299" y="4386975"/>
                </a:moveTo>
                <a:cubicBezTo>
                  <a:pt x="3991265" y="4396061"/>
                  <a:pt x="3994230" y="4404012"/>
                  <a:pt x="3995712" y="4411395"/>
                </a:cubicBezTo>
                <a:lnTo>
                  <a:pt x="3995411" y="4415670"/>
                </a:lnTo>
                <a:lnTo>
                  <a:pt x="4017656" y="4412055"/>
                </a:lnTo>
                <a:cubicBezTo>
                  <a:pt x="4022845" y="4411487"/>
                  <a:pt x="4025810" y="4411487"/>
                  <a:pt x="4028774" y="4411487"/>
                </a:cubicBezTo>
                <a:cubicBezTo>
                  <a:pt x="4022845" y="4402401"/>
                  <a:pt x="4022845" y="4402401"/>
                  <a:pt x="4010984" y="4402401"/>
                </a:cubicBezTo>
                <a:cubicBezTo>
                  <a:pt x="4010984" y="4402401"/>
                  <a:pt x="3999126" y="4402401"/>
                  <a:pt x="3999126" y="4393315"/>
                </a:cubicBezTo>
                <a:lnTo>
                  <a:pt x="3999471" y="4389087"/>
                </a:lnTo>
                <a:close/>
                <a:moveTo>
                  <a:pt x="4005055" y="4361512"/>
                </a:moveTo>
                <a:lnTo>
                  <a:pt x="4001340" y="4364875"/>
                </a:lnTo>
                <a:lnTo>
                  <a:pt x="4010453" y="4369627"/>
                </a:lnTo>
                <a:lnTo>
                  <a:pt x="4011726" y="4368326"/>
                </a:lnTo>
                <a:cubicBezTo>
                  <a:pt x="4009503" y="4366055"/>
                  <a:pt x="4005055" y="4363783"/>
                  <a:pt x="4005055" y="4361512"/>
                </a:cubicBezTo>
                <a:close/>
                <a:moveTo>
                  <a:pt x="6003394" y="2903131"/>
                </a:moveTo>
                <a:cubicBezTo>
                  <a:pt x="6003394" y="2903131"/>
                  <a:pt x="6009324" y="2903131"/>
                  <a:pt x="6009324" y="2903131"/>
                </a:cubicBezTo>
                <a:cubicBezTo>
                  <a:pt x="6009324" y="2903131"/>
                  <a:pt x="6009324" y="2907675"/>
                  <a:pt x="6009324" y="2907675"/>
                </a:cubicBezTo>
                <a:cubicBezTo>
                  <a:pt x="6009324" y="2903131"/>
                  <a:pt x="6003394" y="2903131"/>
                  <a:pt x="6003394" y="2903131"/>
                </a:cubicBezTo>
                <a:close/>
                <a:moveTo>
                  <a:pt x="4893772" y="1053766"/>
                </a:moveTo>
                <a:lnTo>
                  <a:pt x="4894523" y="1054033"/>
                </a:lnTo>
                <a:lnTo>
                  <a:pt x="4895478" y="1053766"/>
                </a:lnTo>
                <a:close/>
                <a:moveTo>
                  <a:pt x="4983469" y="1013143"/>
                </a:moveTo>
                <a:cubicBezTo>
                  <a:pt x="4995328" y="1017687"/>
                  <a:pt x="5013118" y="1008600"/>
                  <a:pt x="5013118" y="1017687"/>
                </a:cubicBezTo>
                <a:cubicBezTo>
                  <a:pt x="5007189" y="1022229"/>
                  <a:pt x="4989400" y="1017687"/>
                  <a:pt x="4977539" y="1017687"/>
                </a:cubicBezTo>
                <a:cubicBezTo>
                  <a:pt x="4977539" y="1017687"/>
                  <a:pt x="4977539" y="1017687"/>
                  <a:pt x="4983469" y="1013143"/>
                </a:cubicBezTo>
                <a:close/>
                <a:moveTo>
                  <a:pt x="4829296" y="904105"/>
                </a:moveTo>
                <a:cubicBezTo>
                  <a:pt x="4829296" y="904105"/>
                  <a:pt x="4835224" y="904105"/>
                  <a:pt x="4841155" y="908649"/>
                </a:cubicBezTo>
                <a:cubicBezTo>
                  <a:pt x="4841155" y="908649"/>
                  <a:pt x="4841155" y="908649"/>
                  <a:pt x="4829296" y="913192"/>
                </a:cubicBezTo>
                <a:cubicBezTo>
                  <a:pt x="4829296" y="913192"/>
                  <a:pt x="4829296" y="913192"/>
                  <a:pt x="4829296" y="904105"/>
                </a:cubicBezTo>
                <a:close/>
                <a:moveTo>
                  <a:pt x="158498" y="821693"/>
                </a:moveTo>
                <a:lnTo>
                  <a:pt x="156631" y="822745"/>
                </a:lnTo>
                <a:cubicBezTo>
                  <a:pt x="141786" y="831114"/>
                  <a:pt x="110534" y="848733"/>
                  <a:pt x="98034" y="855782"/>
                </a:cubicBezTo>
                <a:cubicBezTo>
                  <a:pt x="89700" y="855782"/>
                  <a:pt x="77198" y="860479"/>
                  <a:pt x="66781" y="865178"/>
                </a:cubicBezTo>
                <a:lnTo>
                  <a:pt x="55311" y="870754"/>
                </a:lnTo>
                <a:lnTo>
                  <a:pt x="55816" y="872302"/>
                </a:lnTo>
                <a:cubicBezTo>
                  <a:pt x="61747" y="872302"/>
                  <a:pt x="61747" y="867760"/>
                  <a:pt x="61747" y="867760"/>
                </a:cubicBezTo>
                <a:lnTo>
                  <a:pt x="67054" y="871222"/>
                </a:lnTo>
                <a:lnTo>
                  <a:pt x="81364" y="868700"/>
                </a:lnTo>
                <a:cubicBezTo>
                  <a:pt x="93865" y="865177"/>
                  <a:pt x="106367" y="860479"/>
                  <a:pt x="114700" y="855782"/>
                </a:cubicBezTo>
                <a:cubicBezTo>
                  <a:pt x="123035" y="851082"/>
                  <a:pt x="135536" y="846384"/>
                  <a:pt x="149860" y="841832"/>
                </a:cubicBezTo>
                <a:lnTo>
                  <a:pt x="168920" y="836430"/>
                </a:lnTo>
                <a:lnTo>
                  <a:pt x="168484" y="831413"/>
                </a:lnTo>
                <a:cubicBezTo>
                  <a:pt x="168484" y="831413"/>
                  <a:pt x="168484" y="831413"/>
                  <a:pt x="162553" y="826871"/>
                </a:cubicBezTo>
                <a:close/>
                <a:moveTo>
                  <a:pt x="241701" y="790330"/>
                </a:moveTo>
                <a:lnTo>
                  <a:pt x="235219" y="792549"/>
                </a:lnTo>
                <a:lnTo>
                  <a:pt x="236675" y="794500"/>
                </a:lnTo>
                <a:cubicBezTo>
                  <a:pt x="238157" y="795068"/>
                  <a:pt x="239640" y="795068"/>
                  <a:pt x="239640" y="795068"/>
                </a:cubicBezTo>
                <a:close/>
                <a:moveTo>
                  <a:pt x="464731" y="790003"/>
                </a:moveTo>
                <a:cubicBezTo>
                  <a:pt x="448062" y="794701"/>
                  <a:pt x="431395" y="799400"/>
                  <a:pt x="416810" y="804098"/>
                </a:cubicBezTo>
                <a:lnTo>
                  <a:pt x="412665" y="805747"/>
                </a:lnTo>
                <a:lnTo>
                  <a:pt x="411603" y="808698"/>
                </a:lnTo>
                <a:lnTo>
                  <a:pt x="494621" y="808698"/>
                </a:lnTo>
                <a:cubicBezTo>
                  <a:pt x="494621" y="808698"/>
                  <a:pt x="494621" y="804154"/>
                  <a:pt x="500549" y="804154"/>
                </a:cubicBezTo>
                <a:cubicBezTo>
                  <a:pt x="500549" y="804154"/>
                  <a:pt x="506480" y="804154"/>
                  <a:pt x="506480" y="804154"/>
                </a:cubicBezTo>
                <a:cubicBezTo>
                  <a:pt x="506480" y="799610"/>
                  <a:pt x="500549" y="795068"/>
                  <a:pt x="494621" y="795068"/>
                </a:cubicBezTo>
                <a:lnTo>
                  <a:pt x="494621" y="790003"/>
                </a:lnTo>
                <a:lnTo>
                  <a:pt x="468898" y="790003"/>
                </a:lnTo>
                <a:cubicBezTo>
                  <a:pt x="464731" y="790003"/>
                  <a:pt x="464731" y="790003"/>
                  <a:pt x="464731" y="790003"/>
                </a:cubicBezTo>
                <a:close/>
                <a:moveTo>
                  <a:pt x="332432" y="758473"/>
                </a:moveTo>
                <a:lnTo>
                  <a:pt x="314718" y="765338"/>
                </a:lnTo>
                <a:cubicBezTo>
                  <a:pt x="298050" y="771211"/>
                  <a:pt x="277215" y="778258"/>
                  <a:pt x="256379" y="785306"/>
                </a:cubicBezTo>
                <a:lnTo>
                  <a:pt x="252196" y="786738"/>
                </a:lnTo>
                <a:lnTo>
                  <a:pt x="254001" y="788181"/>
                </a:lnTo>
                <a:cubicBezTo>
                  <a:pt x="254834" y="794783"/>
                  <a:pt x="238157" y="800746"/>
                  <a:pt x="251498" y="804154"/>
                </a:cubicBezTo>
                <a:cubicBezTo>
                  <a:pt x="251498" y="804154"/>
                  <a:pt x="257430" y="804154"/>
                  <a:pt x="257430" y="804154"/>
                </a:cubicBezTo>
                <a:cubicBezTo>
                  <a:pt x="251498" y="790524"/>
                  <a:pt x="257430" y="790524"/>
                  <a:pt x="275219" y="790524"/>
                </a:cubicBezTo>
                <a:cubicBezTo>
                  <a:pt x="275219" y="790524"/>
                  <a:pt x="275219" y="790524"/>
                  <a:pt x="287078" y="790524"/>
                </a:cubicBezTo>
                <a:cubicBezTo>
                  <a:pt x="293009" y="781437"/>
                  <a:pt x="298936" y="781437"/>
                  <a:pt x="304868" y="781437"/>
                </a:cubicBezTo>
                <a:cubicBezTo>
                  <a:pt x="316727" y="776895"/>
                  <a:pt x="328586" y="772351"/>
                  <a:pt x="340447" y="776895"/>
                </a:cubicBezTo>
                <a:close/>
                <a:moveTo>
                  <a:pt x="200898" y="745644"/>
                </a:moveTo>
                <a:cubicBezTo>
                  <a:pt x="200898" y="745644"/>
                  <a:pt x="200898" y="745644"/>
                  <a:pt x="200898" y="752491"/>
                </a:cubicBezTo>
                <a:cubicBezTo>
                  <a:pt x="182876" y="752491"/>
                  <a:pt x="182876" y="752491"/>
                  <a:pt x="182876" y="752491"/>
                </a:cubicBezTo>
                <a:cubicBezTo>
                  <a:pt x="182876" y="745644"/>
                  <a:pt x="200898" y="745644"/>
                  <a:pt x="200898" y="745644"/>
                </a:cubicBezTo>
                <a:close/>
                <a:moveTo>
                  <a:pt x="88462" y="699851"/>
                </a:moveTo>
                <a:cubicBezTo>
                  <a:pt x="94656" y="699851"/>
                  <a:pt x="98786" y="701992"/>
                  <a:pt x="98786" y="706271"/>
                </a:cubicBezTo>
                <a:cubicBezTo>
                  <a:pt x="98786" y="706271"/>
                  <a:pt x="49230" y="714831"/>
                  <a:pt x="49230" y="714831"/>
                </a:cubicBezTo>
                <a:cubicBezTo>
                  <a:pt x="32712" y="714831"/>
                  <a:pt x="32712" y="714831"/>
                  <a:pt x="32712" y="714831"/>
                </a:cubicBezTo>
                <a:cubicBezTo>
                  <a:pt x="32712" y="714831"/>
                  <a:pt x="65751" y="706271"/>
                  <a:pt x="65751" y="706271"/>
                </a:cubicBezTo>
                <a:cubicBezTo>
                  <a:pt x="74008" y="701992"/>
                  <a:pt x="82267" y="699851"/>
                  <a:pt x="88462" y="699851"/>
                </a:cubicBezTo>
                <a:close/>
                <a:moveTo>
                  <a:pt x="616547" y="697712"/>
                </a:moveTo>
                <a:cubicBezTo>
                  <a:pt x="633365" y="697712"/>
                  <a:pt x="616547" y="697712"/>
                  <a:pt x="616547" y="706271"/>
                </a:cubicBezTo>
                <a:cubicBezTo>
                  <a:pt x="599728" y="706271"/>
                  <a:pt x="566090" y="714831"/>
                  <a:pt x="566090" y="714831"/>
                </a:cubicBezTo>
                <a:cubicBezTo>
                  <a:pt x="549273" y="714831"/>
                  <a:pt x="549273" y="714831"/>
                  <a:pt x="549273" y="714831"/>
                </a:cubicBezTo>
                <a:cubicBezTo>
                  <a:pt x="566090" y="706271"/>
                  <a:pt x="616547" y="697712"/>
                  <a:pt x="616547" y="697712"/>
                </a:cubicBezTo>
                <a:close/>
                <a:moveTo>
                  <a:pt x="531255" y="670326"/>
                </a:moveTo>
                <a:cubicBezTo>
                  <a:pt x="531255" y="670326"/>
                  <a:pt x="549275" y="670326"/>
                  <a:pt x="549275" y="670326"/>
                </a:cubicBezTo>
                <a:cubicBezTo>
                  <a:pt x="549275" y="670326"/>
                  <a:pt x="549275" y="670326"/>
                  <a:pt x="549275" y="677173"/>
                </a:cubicBezTo>
                <a:cubicBezTo>
                  <a:pt x="531255" y="677173"/>
                  <a:pt x="531255" y="677173"/>
                  <a:pt x="531255" y="670326"/>
                </a:cubicBezTo>
                <a:close/>
                <a:moveTo>
                  <a:pt x="4912313" y="0"/>
                </a:moveTo>
                <a:cubicBezTo>
                  <a:pt x="4924172" y="45433"/>
                  <a:pt x="4959749" y="90865"/>
                  <a:pt x="4977539" y="136297"/>
                </a:cubicBezTo>
                <a:cubicBezTo>
                  <a:pt x="4959749" y="149928"/>
                  <a:pt x="4965681" y="159014"/>
                  <a:pt x="4989400" y="172644"/>
                </a:cubicBezTo>
                <a:cubicBezTo>
                  <a:pt x="4989400" y="195359"/>
                  <a:pt x="4989400" y="222619"/>
                  <a:pt x="4989400" y="249878"/>
                </a:cubicBezTo>
                <a:cubicBezTo>
                  <a:pt x="4989400" y="295311"/>
                  <a:pt x="4995328" y="345287"/>
                  <a:pt x="5007189" y="390719"/>
                </a:cubicBezTo>
                <a:cubicBezTo>
                  <a:pt x="4995328" y="399805"/>
                  <a:pt x="4989400" y="408892"/>
                  <a:pt x="4989400" y="422521"/>
                </a:cubicBezTo>
                <a:cubicBezTo>
                  <a:pt x="4989400" y="395262"/>
                  <a:pt x="4989400" y="368003"/>
                  <a:pt x="4989400" y="345287"/>
                </a:cubicBezTo>
                <a:cubicBezTo>
                  <a:pt x="4965681" y="340744"/>
                  <a:pt x="4977539" y="340744"/>
                  <a:pt x="4971610" y="340744"/>
                </a:cubicBezTo>
                <a:cubicBezTo>
                  <a:pt x="4947890" y="349830"/>
                  <a:pt x="4906384" y="349830"/>
                  <a:pt x="4882664" y="340744"/>
                </a:cubicBezTo>
                <a:cubicBezTo>
                  <a:pt x="4847085" y="327114"/>
                  <a:pt x="4823365" y="331657"/>
                  <a:pt x="4793717" y="345287"/>
                </a:cubicBezTo>
                <a:cubicBezTo>
                  <a:pt x="4758138" y="363459"/>
                  <a:pt x="4704769" y="381633"/>
                  <a:pt x="4669190" y="399805"/>
                </a:cubicBezTo>
                <a:cubicBezTo>
                  <a:pt x="4639542" y="408892"/>
                  <a:pt x="4621752" y="422521"/>
                  <a:pt x="4598034" y="436152"/>
                </a:cubicBezTo>
                <a:cubicBezTo>
                  <a:pt x="4574314" y="449781"/>
                  <a:pt x="4556523" y="467955"/>
                  <a:pt x="4556523" y="495214"/>
                </a:cubicBezTo>
                <a:cubicBezTo>
                  <a:pt x="4556523" y="495214"/>
                  <a:pt x="4556523" y="495214"/>
                  <a:pt x="4550596" y="504300"/>
                </a:cubicBezTo>
                <a:cubicBezTo>
                  <a:pt x="4520946" y="536103"/>
                  <a:pt x="4538737" y="567906"/>
                  <a:pt x="4544664" y="599709"/>
                </a:cubicBezTo>
                <a:cubicBezTo>
                  <a:pt x="4550596" y="608795"/>
                  <a:pt x="4556523" y="608795"/>
                  <a:pt x="4568384" y="613338"/>
                </a:cubicBezTo>
                <a:cubicBezTo>
                  <a:pt x="4580245" y="608795"/>
                  <a:pt x="4574314" y="595165"/>
                  <a:pt x="4580245" y="590621"/>
                </a:cubicBezTo>
                <a:cubicBezTo>
                  <a:pt x="4592104" y="581535"/>
                  <a:pt x="4603963" y="576992"/>
                  <a:pt x="4627683" y="590621"/>
                </a:cubicBezTo>
                <a:cubicBezTo>
                  <a:pt x="4627683" y="590621"/>
                  <a:pt x="4633613" y="613338"/>
                  <a:pt x="4621752" y="613338"/>
                </a:cubicBezTo>
                <a:cubicBezTo>
                  <a:pt x="4621752" y="613338"/>
                  <a:pt x="4621752" y="613338"/>
                  <a:pt x="4603963" y="613338"/>
                </a:cubicBezTo>
                <a:cubicBezTo>
                  <a:pt x="4603963" y="613338"/>
                  <a:pt x="4592104" y="617882"/>
                  <a:pt x="4580245" y="613338"/>
                </a:cubicBezTo>
                <a:cubicBezTo>
                  <a:pt x="4580245" y="613338"/>
                  <a:pt x="4580245" y="613338"/>
                  <a:pt x="4574314" y="617882"/>
                </a:cubicBezTo>
                <a:cubicBezTo>
                  <a:pt x="4568384" y="622424"/>
                  <a:pt x="4574314" y="631510"/>
                  <a:pt x="4574314" y="631510"/>
                </a:cubicBezTo>
                <a:cubicBezTo>
                  <a:pt x="4580245" y="636054"/>
                  <a:pt x="4580245" y="640597"/>
                  <a:pt x="4580245" y="640597"/>
                </a:cubicBezTo>
                <a:cubicBezTo>
                  <a:pt x="4598034" y="663313"/>
                  <a:pt x="4598034" y="663313"/>
                  <a:pt x="4621752" y="649683"/>
                </a:cubicBezTo>
                <a:cubicBezTo>
                  <a:pt x="4621752" y="649683"/>
                  <a:pt x="4621752" y="649683"/>
                  <a:pt x="4633613" y="654227"/>
                </a:cubicBezTo>
                <a:cubicBezTo>
                  <a:pt x="4639542" y="658771"/>
                  <a:pt x="4639542" y="663313"/>
                  <a:pt x="4639542" y="667857"/>
                </a:cubicBezTo>
                <a:cubicBezTo>
                  <a:pt x="4639542" y="676944"/>
                  <a:pt x="4639542" y="686030"/>
                  <a:pt x="4627683" y="686030"/>
                </a:cubicBezTo>
                <a:cubicBezTo>
                  <a:pt x="4621752" y="690572"/>
                  <a:pt x="4609893" y="690572"/>
                  <a:pt x="4609893" y="686030"/>
                </a:cubicBezTo>
                <a:cubicBezTo>
                  <a:pt x="4615824" y="681486"/>
                  <a:pt x="4603963" y="672400"/>
                  <a:pt x="4603963" y="672400"/>
                </a:cubicBezTo>
                <a:cubicBezTo>
                  <a:pt x="4603963" y="672400"/>
                  <a:pt x="4598034" y="676944"/>
                  <a:pt x="4592104" y="681486"/>
                </a:cubicBezTo>
                <a:cubicBezTo>
                  <a:pt x="4580245" y="686030"/>
                  <a:pt x="4580245" y="708747"/>
                  <a:pt x="4586173" y="717833"/>
                </a:cubicBezTo>
                <a:cubicBezTo>
                  <a:pt x="4598034" y="722375"/>
                  <a:pt x="4603963" y="731462"/>
                  <a:pt x="4603963" y="731462"/>
                </a:cubicBezTo>
                <a:cubicBezTo>
                  <a:pt x="4603963" y="731462"/>
                  <a:pt x="4609893" y="731462"/>
                  <a:pt x="4615824" y="726919"/>
                </a:cubicBezTo>
                <a:cubicBezTo>
                  <a:pt x="4615824" y="726919"/>
                  <a:pt x="4615824" y="726919"/>
                  <a:pt x="4621752" y="726919"/>
                </a:cubicBezTo>
                <a:cubicBezTo>
                  <a:pt x="4639542" y="731462"/>
                  <a:pt x="4621752" y="740548"/>
                  <a:pt x="4621752" y="740548"/>
                </a:cubicBezTo>
                <a:cubicBezTo>
                  <a:pt x="4621752" y="740548"/>
                  <a:pt x="4621752" y="740548"/>
                  <a:pt x="4615824" y="740548"/>
                </a:cubicBezTo>
                <a:cubicBezTo>
                  <a:pt x="4615824" y="740548"/>
                  <a:pt x="4615824" y="740548"/>
                  <a:pt x="4609893" y="740548"/>
                </a:cubicBezTo>
                <a:cubicBezTo>
                  <a:pt x="4609893" y="740548"/>
                  <a:pt x="4609893" y="740548"/>
                  <a:pt x="4627683" y="749634"/>
                </a:cubicBezTo>
                <a:cubicBezTo>
                  <a:pt x="4627683" y="749634"/>
                  <a:pt x="4627683" y="745092"/>
                  <a:pt x="4633613" y="745092"/>
                </a:cubicBezTo>
                <a:cubicBezTo>
                  <a:pt x="4633613" y="745092"/>
                  <a:pt x="4633613" y="745092"/>
                  <a:pt x="4639542" y="749634"/>
                </a:cubicBezTo>
                <a:cubicBezTo>
                  <a:pt x="4639542" y="754178"/>
                  <a:pt x="4645472" y="758722"/>
                  <a:pt x="4663262" y="763265"/>
                </a:cubicBezTo>
                <a:cubicBezTo>
                  <a:pt x="4663262" y="763265"/>
                  <a:pt x="4663262" y="763265"/>
                  <a:pt x="4669190" y="767809"/>
                </a:cubicBezTo>
                <a:cubicBezTo>
                  <a:pt x="4675119" y="776895"/>
                  <a:pt x="4663262" y="776895"/>
                  <a:pt x="4651403" y="776895"/>
                </a:cubicBezTo>
                <a:cubicBezTo>
                  <a:pt x="4651403" y="776895"/>
                  <a:pt x="4651403" y="776895"/>
                  <a:pt x="4645472" y="776895"/>
                </a:cubicBezTo>
                <a:cubicBezTo>
                  <a:pt x="4639542" y="776895"/>
                  <a:pt x="4645472" y="790524"/>
                  <a:pt x="4645472" y="795068"/>
                </a:cubicBezTo>
                <a:cubicBezTo>
                  <a:pt x="4645472" y="790524"/>
                  <a:pt x="4657331" y="790524"/>
                  <a:pt x="4669190" y="799610"/>
                </a:cubicBezTo>
                <a:cubicBezTo>
                  <a:pt x="4675119" y="799610"/>
                  <a:pt x="4681053" y="795068"/>
                  <a:pt x="4686980" y="799610"/>
                </a:cubicBezTo>
                <a:cubicBezTo>
                  <a:pt x="4686980" y="804154"/>
                  <a:pt x="4675119" y="804154"/>
                  <a:pt x="4669190" y="804154"/>
                </a:cubicBezTo>
                <a:cubicBezTo>
                  <a:pt x="4669190" y="808698"/>
                  <a:pt x="4651403" y="813240"/>
                  <a:pt x="4669190" y="817784"/>
                </a:cubicBezTo>
                <a:cubicBezTo>
                  <a:pt x="4692912" y="817784"/>
                  <a:pt x="4710698" y="813240"/>
                  <a:pt x="4728489" y="813240"/>
                </a:cubicBezTo>
                <a:cubicBezTo>
                  <a:pt x="4728489" y="813240"/>
                  <a:pt x="4728489" y="813240"/>
                  <a:pt x="4740348" y="817784"/>
                </a:cubicBezTo>
                <a:cubicBezTo>
                  <a:pt x="4740348" y="822327"/>
                  <a:pt x="4752209" y="822327"/>
                  <a:pt x="4752209" y="826871"/>
                </a:cubicBezTo>
                <a:cubicBezTo>
                  <a:pt x="4752209" y="831413"/>
                  <a:pt x="4752209" y="835957"/>
                  <a:pt x="4752209" y="840499"/>
                </a:cubicBezTo>
                <a:cubicBezTo>
                  <a:pt x="4752209" y="845043"/>
                  <a:pt x="4752209" y="845043"/>
                  <a:pt x="4752209" y="849586"/>
                </a:cubicBezTo>
                <a:cubicBezTo>
                  <a:pt x="4740348" y="849586"/>
                  <a:pt x="4734420" y="858673"/>
                  <a:pt x="4722559" y="854130"/>
                </a:cubicBezTo>
                <a:cubicBezTo>
                  <a:pt x="4704769" y="849586"/>
                  <a:pt x="4710698" y="835957"/>
                  <a:pt x="4698839" y="835957"/>
                </a:cubicBezTo>
                <a:cubicBezTo>
                  <a:pt x="4698839" y="835957"/>
                  <a:pt x="4692912" y="840499"/>
                  <a:pt x="4692912" y="840499"/>
                </a:cubicBezTo>
                <a:cubicBezTo>
                  <a:pt x="4686980" y="845043"/>
                  <a:pt x="4681053" y="845043"/>
                  <a:pt x="4675119" y="845043"/>
                </a:cubicBezTo>
                <a:cubicBezTo>
                  <a:pt x="4675119" y="845043"/>
                  <a:pt x="4675119" y="845043"/>
                  <a:pt x="4669190" y="845043"/>
                </a:cubicBezTo>
                <a:cubicBezTo>
                  <a:pt x="4657331" y="849586"/>
                  <a:pt x="4657331" y="854130"/>
                  <a:pt x="4633613" y="854130"/>
                </a:cubicBezTo>
                <a:cubicBezTo>
                  <a:pt x="4633613" y="858673"/>
                  <a:pt x="4633613" y="863216"/>
                  <a:pt x="4633613" y="867760"/>
                </a:cubicBezTo>
                <a:cubicBezTo>
                  <a:pt x="4657331" y="863216"/>
                  <a:pt x="4663262" y="867760"/>
                  <a:pt x="4675119" y="863216"/>
                </a:cubicBezTo>
                <a:cubicBezTo>
                  <a:pt x="4681053" y="863216"/>
                  <a:pt x="4692912" y="867760"/>
                  <a:pt x="4698839" y="867760"/>
                </a:cubicBezTo>
                <a:cubicBezTo>
                  <a:pt x="4704769" y="867760"/>
                  <a:pt x="4716630" y="867760"/>
                  <a:pt x="4728489" y="867760"/>
                </a:cubicBezTo>
                <a:cubicBezTo>
                  <a:pt x="4734420" y="849586"/>
                  <a:pt x="4746279" y="863216"/>
                  <a:pt x="4758138" y="867760"/>
                </a:cubicBezTo>
                <a:cubicBezTo>
                  <a:pt x="4764068" y="867760"/>
                  <a:pt x="4769997" y="872302"/>
                  <a:pt x="4775929" y="876846"/>
                </a:cubicBezTo>
                <a:cubicBezTo>
                  <a:pt x="4781856" y="876846"/>
                  <a:pt x="4787788" y="881389"/>
                  <a:pt x="4781856" y="885933"/>
                </a:cubicBezTo>
                <a:cubicBezTo>
                  <a:pt x="4775929" y="890475"/>
                  <a:pt x="4769997" y="885933"/>
                  <a:pt x="4764068" y="885933"/>
                </a:cubicBezTo>
                <a:cubicBezTo>
                  <a:pt x="4775929" y="895019"/>
                  <a:pt x="4799647" y="885933"/>
                  <a:pt x="4811506" y="899561"/>
                </a:cubicBezTo>
                <a:cubicBezTo>
                  <a:pt x="4823365" y="899561"/>
                  <a:pt x="4829296" y="895019"/>
                  <a:pt x="4829296" y="904105"/>
                </a:cubicBezTo>
                <a:cubicBezTo>
                  <a:pt x="4823365" y="904105"/>
                  <a:pt x="4817437" y="904105"/>
                  <a:pt x="4811506" y="904105"/>
                </a:cubicBezTo>
                <a:cubicBezTo>
                  <a:pt x="4805578" y="904105"/>
                  <a:pt x="4799647" y="904105"/>
                  <a:pt x="4799647" y="913192"/>
                </a:cubicBezTo>
                <a:cubicBezTo>
                  <a:pt x="4799647" y="917735"/>
                  <a:pt x="4799647" y="922278"/>
                  <a:pt x="4799647" y="922278"/>
                </a:cubicBezTo>
                <a:cubicBezTo>
                  <a:pt x="4823365" y="931364"/>
                  <a:pt x="4864873" y="935908"/>
                  <a:pt x="4906384" y="935908"/>
                </a:cubicBezTo>
                <a:cubicBezTo>
                  <a:pt x="4924172" y="922278"/>
                  <a:pt x="4941963" y="935908"/>
                  <a:pt x="4959749" y="935908"/>
                </a:cubicBezTo>
                <a:cubicBezTo>
                  <a:pt x="4953822" y="944995"/>
                  <a:pt x="4953822" y="940451"/>
                  <a:pt x="4947890" y="940451"/>
                </a:cubicBezTo>
                <a:cubicBezTo>
                  <a:pt x="4941963" y="944995"/>
                  <a:pt x="4930100" y="940451"/>
                  <a:pt x="4918243" y="940451"/>
                </a:cubicBezTo>
                <a:cubicBezTo>
                  <a:pt x="4918243" y="940451"/>
                  <a:pt x="4918243" y="940451"/>
                  <a:pt x="4912313" y="940451"/>
                </a:cubicBezTo>
                <a:cubicBezTo>
                  <a:pt x="4912313" y="940451"/>
                  <a:pt x="4912313" y="944995"/>
                  <a:pt x="4924172" y="944995"/>
                </a:cubicBezTo>
                <a:cubicBezTo>
                  <a:pt x="4924172" y="949537"/>
                  <a:pt x="4936033" y="954081"/>
                  <a:pt x="4936033" y="954081"/>
                </a:cubicBezTo>
                <a:cubicBezTo>
                  <a:pt x="4941963" y="954081"/>
                  <a:pt x="4947890" y="949537"/>
                  <a:pt x="4947890" y="949537"/>
                </a:cubicBezTo>
                <a:cubicBezTo>
                  <a:pt x="4953822" y="954081"/>
                  <a:pt x="4953822" y="958624"/>
                  <a:pt x="4953822" y="958624"/>
                </a:cubicBezTo>
                <a:cubicBezTo>
                  <a:pt x="4947890" y="958624"/>
                  <a:pt x="4941963" y="958624"/>
                  <a:pt x="4936033" y="958624"/>
                </a:cubicBezTo>
                <a:cubicBezTo>
                  <a:pt x="4924172" y="958624"/>
                  <a:pt x="4912313" y="958624"/>
                  <a:pt x="4906384" y="963167"/>
                </a:cubicBezTo>
                <a:cubicBezTo>
                  <a:pt x="4900454" y="967711"/>
                  <a:pt x="4894523" y="963167"/>
                  <a:pt x="4894523" y="954081"/>
                </a:cubicBezTo>
                <a:cubicBezTo>
                  <a:pt x="4876732" y="949537"/>
                  <a:pt x="4858944" y="949537"/>
                  <a:pt x="4841155" y="958624"/>
                </a:cubicBezTo>
                <a:cubicBezTo>
                  <a:pt x="4853014" y="954081"/>
                  <a:pt x="4864873" y="954081"/>
                  <a:pt x="4882664" y="963167"/>
                </a:cubicBezTo>
                <a:cubicBezTo>
                  <a:pt x="4894523" y="972254"/>
                  <a:pt x="4912313" y="967711"/>
                  <a:pt x="4930100" y="972254"/>
                </a:cubicBezTo>
                <a:cubicBezTo>
                  <a:pt x="4941963" y="972254"/>
                  <a:pt x="4953822" y="967711"/>
                  <a:pt x="4959749" y="967711"/>
                </a:cubicBezTo>
                <a:cubicBezTo>
                  <a:pt x="4971610" y="967711"/>
                  <a:pt x="4977539" y="967711"/>
                  <a:pt x="4989400" y="972254"/>
                </a:cubicBezTo>
                <a:cubicBezTo>
                  <a:pt x="4995328" y="972254"/>
                  <a:pt x="5001259" y="972254"/>
                  <a:pt x="4995328" y="976798"/>
                </a:cubicBezTo>
                <a:cubicBezTo>
                  <a:pt x="4977539" y="976798"/>
                  <a:pt x="4965681" y="976798"/>
                  <a:pt x="4947890" y="976798"/>
                </a:cubicBezTo>
                <a:cubicBezTo>
                  <a:pt x="4941963" y="981340"/>
                  <a:pt x="4936033" y="981340"/>
                  <a:pt x="4930100" y="976798"/>
                </a:cubicBezTo>
                <a:cubicBezTo>
                  <a:pt x="4906384" y="976798"/>
                  <a:pt x="4870805" y="981340"/>
                  <a:pt x="4847085" y="972254"/>
                </a:cubicBezTo>
                <a:cubicBezTo>
                  <a:pt x="4847085" y="972254"/>
                  <a:pt x="4847085" y="976798"/>
                  <a:pt x="4847085" y="981340"/>
                </a:cubicBezTo>
                <a:cubicBezTo>
                  <a:pt x="4847085" y="985884"/>
                  <a:pt x="4853014" y="994970"/>
                  <a:pt x="4847085" y="994970"/>
                </a:cubicBezTo>
                <a:cubicBezTo>
                  <a:pt x="4847085" y="994970"/>
                  <a:pt x="4847085" y="994970"/>
                  <a:pt x="4841155" y="994970"/>
                </a:cubicBezTo>
                <a:cubicBezTo>
                  <a:pt x="4858944" y="994970"/>
                  <a:pt x="4882664" y="994970"/>
                  <a:pt x="4882664" y="1008600"/>
                </a:cubicBezTo>
                <a:cubicBezTo>
                  <a:pt x="4906384" y="1008600"/>
                  <a:pt x="4900454" y="999513"/>
                  <a:pt x="4906384" y="1004057"/>
                </a:cubicBezTo>
                <a:cubicBezTo>
                  <a:pt x="4930100" y="1008600"/>
                  <a:pt x="4953822" y="1013143"/>
                  <a:pt x="4977539" y="1017687"/>
                </a:cubicBezTo>
                <a:cubicBezTo>
                  <a:pt x="4947890" y="1022229"/>
                  <a:pt x="4918243" y="1013143"/>
                  <a:pt x="4888593" y="1013143"/>
                </a:cubicBezTo>
                <a:cubicBezTo>
                  <a:pt x="4876732" y="1031316"/>
                  <a:pt x="4853014" y="1031316"/>
                  <a:pt x="4829296" y="1035860"/>
                </a:cubicBezTo>
                <a:cubicBezTo>
                  <a:pt x="4841155" y="1038131"/>
                  <a:pt x="4853014" y="1040402"/>
                  <a:pt x="4864133" y="1043242"/>
                </a:cubicBezTo>
                <a:lnTo>
                  <a:pt x="4879976" y="1048867"/>
                </a:lnTo>
                <a:lnTo>
                  <a:pt x="4879976" y="1047776"/>
                </a:lnTo>
                <a:cubicBezTo>
                  <a:pt x="4879976" y="1046919"/>
                  <a:pt x="4879976" y="1046919"/>
                  <a:pt x="4879976" y="1046919"/>
                </a:cubicBezTo>
                <a:cubicBezTo>
                  <a:pt x="4879976" y="1046919"/>
                  <a:pt x="4897997" y="1046919"/>
                  <a:pt x="4897997" y="1046919"/>
                </a:cubicBezTo>
                <a:cubicBezTo>
                  <a:pt x="4897997" y="1050342"/>
                  <a:pt x="4897997" y="1052054"/>
                  <a:pt x="4897997" y="1052910"/>
                </a:cubicBezTo>
                <a:lnTo>
                  <a:pt x="4897997" y="1053064"/>
                </a:lnTo>
                <a:lnTo>
                  <a:pt x="4902677" y="1051761"/>
                </a:lnTo>
                <a:cubicBezTo>
                  <a:pt x="4904901" y="1050625"/>
                  <a:pt x="4906384" y="1049489"/>
                  <a:pt x="4906384" y="1049489"/>
                </a:cubicBezTo>
                <a:cubicBezTo>
                  <a:pt x="4906384" y="1049489"/>
                  <a:pt x="4906384" y="1049489"/>
                  <a:pt x="4900454" y="1049489"/>
                </a:cubicBezTo>
                <a:cubicBezTo>
                  <a:pt x="4906384" y="1049489"/>
                  <a:pt x="4906384" y="1044946"/>
                  <a:pt x="4912313" y="1049489"/>
                </a:cubicBezTo>
                <a:cubicBezTo>
                  <a:pt x="4918243" y="1044946"/>
                  <a:pt x="4930100" y="1049489"/>
                  <a:pt x="4936033" y="1044946"/>
                </a:cubicBezTo>
                <a:cubicBezTo>
                  <a:pt x="4930100" y="1054033"/>
                  <a:pt x="4924172" y="1058576"/>
                  <a:pt x="4947890" y="1058576"/>
                </a:cubicBezTo>
                <a:cubicBezTo>
                  <a:pt x="4953822" y="1058576"/>
                  <a:pt x="4953822" y="1063119"/>
                  <a:pt x="4959749" y="1067662"/>
                </a:cubicBezTo>
                <a:cubicBezTo>
                  <a:pt x="4959749" y="1067662"/>
                  <a:pt x="4965681" y="1067662"/>
                  <a:pt x="4965681" y="1063119"/>
                </a:cubicBezTo>
                <a:cubicBezTo>
                  <a:pt x="4971610" y="1067662"/>
                  <a:pt x="4977539" y="1067662"/>
                  <a:pt x="4977539" y="1067662"/>
                </a:cubicBezTo>
                <a:cubicBezTo>
                  <a:pt x="4983469" y="1067662"/>
                  <a:pt x="4989400" y="1067662"/>
                  <a:pt x="4989400" y="1067662"/>
                </a:cubicBezTo>
                <a:cubicBezTo>
                  <a:pt x="4989400" y="1067662"/>
                  <a:pt x="4989400" y="1067662"/>
                  <a:pt x="4989400" y="1072205"/>
                </a:cubicBezTo>
                <a:cubicBezTo>
                  <a:pt x="5013118" y="1072205"/>
                  <a:pt x="5019048" y="1076749"/>
                  <a:pt x="5030907" y="1067662"/>
                </a:cubicBezTo>
                <a:cubicBezTo>
                  <a:pt x="5030907" y="1067662"/>
                  <a:pt x="5036838" y="1072205"/>
                  <a:pt x="5036838" y="1072205"/>
                </a:cubicBezTo>
                <a:cubicBezTo>
                  <a:pt x="5036838" y="1072205"/>
                  <a:pt x="5036838" y="1072205"/>
                  <a:pt x="5060556" y="1072205"/>
                </a:cubicBezTo>
                <a:cubicBezTo>
                  <a:pt x="5060556" y="1076749"/>
                  <a:pt x="5060556" y="1081292"/>
                  <a:pt x="5060556" y="1085836"/>
                </a:cubicBezTo>
                <a:cubicBezTo>
                  <a:pt x="5060556" y="1085836"/>
                  <a:pt x="5060556" y="1090378"/>
                  <a:pt x="5060556" y="1090378"/>
                </a:cubicBezTo>
                <a:cubicBezTo>
                  <a:pt x="5060556" y="1090378"/>
                  <a:pt x="5060556" y="1090378"/>
                  <a:pt x="5060556" y="1094922"/>
                </a:cubicBezTo>
                <a:cubicBezTo>
                  <a:pt x="5084274" y="1094922"/>
                  <a:pt x="5078347" y="1094922"/>
                  <a:pt x="5072417" y="1099464"/>
                </a:cubicBezTo>
                <a:cubicBezTo>
                  <a:pt x="5078347" y="1099464"/>
                  <a:pt x="5090206" y="1099464"/>
                  <a:pt x="5102065" y="1104008"/>
                </a:cubicBezTo>
                <a:cubicBezTo>
                  <a:pt x="5107996" y="1104008"/>
                  <a:pt x="5107996" y="1108551"/>
                  <a:pt x="5096137" y="1113095"/>
                </a:cubicBezTo>
                <a:cubicBezTo>
                  <a:pt x="5096137" y="1113095"/>
                  <a:pt x="5078347" y="1113095"/>
                  <a:pt x="5072417" y="1108551"/>
                </a:cubicBezTo>
                <a:cubicBezTo>
                  <a:pt x="5060556" y="1113095"/>
                  <a:pt x="5060556" y="1108551"/>
                  <a:pt x="5036838" y="1094922"/>
                </a:cubicBezTo>
                <a:cubicBezTo>
                  <a:pt x="5036838" y="1094922"/>
                  <a:pt x="5036838" y="1094922"/>
                  <a:pt x="5036838" y="1090378"/>
                </a:cubicBezTo>
                <a:cubicBezTo>
                  <a:pt x="5036838" y="1094922"/>
                  <a:pt x="5030907" y="1094922"/>
                  <a:pt x="5019048" y="1094922"/>
                </a:cubicBezTo>
                <a:cubicBezTo>
                  <a:pt x="5019048" y="1094922"/>
                  <a:pt x="5013118" y="1094922"/>
                  <a:pt x="5013118" y="1094922"/>
                </a:cubicBezTo>
                <a:cubicBezTo>
                  <a:pt x="5007189" y="1094922"/>
                  <a:pt x="4995328" y="1104008"/>
                  <a:pt x="4989400" y="1104008"/>
                </a:cubicBezTo>
                <a:cubicBezTo>
                  <a:pt x="5007189" y="1104008"/>
                  <a:pt x="5019048" y="1104008"/>
                  <a:pt x="5036838" y="1104008"/>
                </a:cubicBezTo>
                <a:cubicBezTo>
                  <a:pt x="5024979" y="1104008"/>
                  <a:pt x="5013118" y="1108551"/>
                  <a:pt x="4995328" y="1113095"/>
                </a:cubicBezTo>
                <a:cubicBezTo>
                  <a:pt x="4995328" y="1113095"/>
                  <a:pt x="4995328" y="1113095"/>
                  <a:pt x="4989400" y="1117638"/>
                </a:cubicBezTo>
                <a:cubicBezTo>
                  <a:pt x="4995328" y="1117638"/>
                  <a:pt x="5013118" y="1122181"/>
                  <a:pt x="5013118" y="1122181"/>
                </a:cubicBezTo>
                <a:cubicBezTo>
                  <a:pt x="5013118" y="1122181"/>
                  <a:pt x="5019048" y="1122181"/>
                  <a:pt x="5019048" y="1122181"/>
                </a:cubicBezTo>
                <a:cubicBezTo>
                  <a:pt x="5024979" y="1122181"/>
                  <a:pt x="5030907" y="1122181"/>
                  <a:pt x="5030907" y="1122181"/>
                </a:cubicBezTo>
                <a:cubicBezTo>
                  <a:pt x="5030907" y="1122181"/>
                  <a:pt x="5030907" y="1122181"/>
                  <a:pt x="5036838" y="1122181"/>
                </a:cubicBezTo>
                <a:cubicBezTo>
                  <a:pt x="5036838" y="1122181"/>
                  <a:pt x="5042768" y="1117638"/>
                  <a:pt x="5048697" y="1117638"/>
                </a:cubicBezTo>
                <a:cubicBezTo>
                  <a:pt x="5048697" y="1117638"/>
                  <a:pt x="5048697" y="1117638"/>
                  <a:pt x="5054629" y="1113095"/>
                </a:cubicBezTo>
                <a:cubicBezTo>
                  <a:pt x="5060556" y="1113095"/>
                  <a:pt x="5072417" y="1113095"/>
                  <a:pt x="5072417" y="1113095"/>
                </a:cubicBezTo>
                <a:cubicBezTo>
                  <a:pt x="5078347" y="1126724"/>
                  <a:pt x="5084274" y="1140354"/>
                  <a:pt x="5107996" y="1135810"/>
                </a:cubicBezTo>
                <a:cubicBezTo>
                  <a:pt x="5107996" y="1135810"/>
                  <a:pt x="5107996" y="1135810"/>
                  <a:pt x="5107996" y="1131267"/>
                </a:cubicBezTo>
                <a:cubicBezTo>
                  <a:pt x="5107996" y="1131267"/>
                  <a:pt x="5096137" y="1131267"/>
                  <a:pt x="5096137" y="1126724"/>
                </a:cubicBezTo>
                <a:cubicBezTo>
                  <a:pt x="5090206" y="1122181"/>
                  <a:pt x="5090206" y="1122181"/>
                  <a:pt x="5096137" y="1122181"/>
                </a:cubicBezTo>
                <a:cubicBezTo>
                  <a:pt x="5119855" y="1122181"/>
                  <a:pt x="5131714" y="1126724"/>
                  <a:pt x="5155432" y="1113095"/>
                </a:cubicBezTo>
                <a:cubicBezTo>
                  <a:pt x="5155432" y="1122181"/>
                  <a:pt x="5155432" y="1122181"/>
                  <a:pt x="5155432" y="1122181"/>
                </a:cubicBezTo>
                <a:cubicBezTo>
                  <a:pt x="5155432" y="1122181"/>
                  <a:pt x="5149505" y="1122181"/>
                  <a:pt x="5143573" y="1122181"/>
                </a:cubicBezTo>
                <a:cubicBezTo>
                  <a:pt x="5143573" y="1140354"/>
                  <a:pt x="5149505" y="1140354"/>
                  <a:pt x="5137644" y="1144898"/>
                </a:cubicBezTo>
                <a:cubicBezTo>
                  <a:pt x="5131714" y="1144898"/>
                  <a:pt x="5125785" y="1149440"/>
                  <a:pt x="5119855" y="1153984"/>
                </a:cubicBezTo>
                <a:cubicBezTo>
                  <a:pt x="5107996" y="1163070"/>
                  <a:pt x="5096137" y="1163070"/>
                  <a:pt x="5084274" y="1158527"/>
                </a:cubicBezTo>
                <a:cubicBezTo>
                  <a:pt x="5078347" y="1158527"/>
                  <a:pt x="5078347" y="1158527"/>
                  <a:pt x="5066488" y="1158527"/>
                </a:cubicBezTo>
                <a:cubicBezTo>
                  <a:pt x="5066488" y="1158527"/>
                  <a:pt x="5060556" y="1158527"/>
                  <a:pt x="5054629" y="1158527"/>
                </a:cubicBezTo>
                <a:cubicBezTo>
                  <a:pt x="5048697" y="1158527"/>
                  <a:pt x="5048697" y="1163070"/>
                  <a:pt x="5048697" y="1163070"/>
                </a:cubicBezTo>
                <a:cubicBezTo>
                  <a:pt x="5030907" y="1158527"/>
                  <a:pt x="5013118" y="1167613"/>
                  <a:pt x="4989400" y="1167613"/>
                </a:cubicBezTo>
                <a:cubicBezTo>
                  <a:pt x="4989400" y="1167613"/>
                  <a:pt x="4989400" y="1167613"/>
                  <a:pt x="4989400" y="1172157"/>
                </a:cubicBezTo>
                <a:cubicBezTo>
                  <a:pt x="4989400" y="1172157"/>
                  <a:pt x="4989400" y="1172157"/>
                  <a:pt x="4995328" y="1176700"/>
                </a:cubicBezTo>
                <a:cubicBezTo>
                  <a:pt x="5001259" y="1181243"/>
                  <a:pt x="5013118" y="1181243"/>
                  <a:pt x="5019048" y="1181243"/>
                </a:cubicBezTo>
                <a:cubicBezTo>
                  <a:pt x="5024979" y="1185787"/>
                  <a:pt x="5036838" y="1185787"/>
                  <a:pt x="5036838" y="1185787"/>
                </a:cubicBezTo>
                <a:cubicBezTo>
                  <a:pt x="5036838" y="1185787"/>
                  <a:pt x="5036838" y="1185787"/>
                  <a:pt x="5036838" y="1194873"/>
                </a:cubicBezTo>
                <a:cubicBezTo>
                  <a:pt x="5036838" y="1194873"/>
                  <a:pt x="5036838" y="1194873"/>
                  <a:pt x="5060556" y="1194873"/>
                </a:cubicBezTo>
                <a:cubicBezTo>
                  <a:pt x="5060556" y="1194873"/>
                  <a:pt x="5060556" y="1194873"/>
                  <a:pt x="5060556" y="1190329"/>
                </a:cubicBezTo>
                <a:cubicBezTo>
                  <a:pt x="5060556" y="1185787"/>
                  <a:pt x="5066488" y="1185787"/>
                  <a:pt x="5066488" y="1185787"/>
                </a:cubicBezTo>
                <a:cubicBezTo>
                  <a:pt x="5060556" y="1185787"/>
                  <a:pt x="5048697" y="1185787"/>
                  <a:pt x="5042768" y="1181243"/>
                </a:cubicBezTo>
                <a:cubicBezTo>
                  <a:pt x="5030907" y="1172157"/>
                  <a:pt x="5054629" y="1172157"/>
                  <a:pt x="5054629" y="1172157"/>
                </a:cubicBezTo>
                <a:cubicBezTo>
                  <a:pt x="5066488" y="1172157"/>
                  <a:pt x="5084274" y="1176700"/>
                  <a:pt x="5084274" y="1185787"/>
                </a:cubicBezTo>
                <a:cubicBezTo>
                  <a:pt x="5096137" y="1185787"/>
                  <a:pt x="5107996" y="1185787"/>
                  <a:pt x="5113924" y="1190329"/>
                </a:cubicBezTo>
                <a:cubicBezTo>
                  <a:pt x="5113924" y="1190329"/>
                  <a:pt x="5113924" y="1190329"/>
                  <a:pt x="5125785" y="1194873"/>
                </a:cubicBezTo>
                <a:cubicBezTo>
                  <a:pt x="5125785" y="1194873"/>
                  <a:pt x="5131714" y="1194873"/>
                  <a:pt x="5131714" y="1194873"/>
                </a:cubicBezTo>
                <a:cubicBezTo>
                  <a:pt x="5131714" y="1194873"/>
                  <a:pt x="5131714" y="1194873"/>
                  <a:pt x="5155432" y="1194873"/>
                </a:cubicBezTo>
                <a:cubicBezTo>
                  <a:pt x="5155432" y="1194873"/>
                  <a:pt x="5155432" y="1203960"/>
                  <a:pt x="5155432" y="1203960"/>
                </a:cubicBezTo>
                <a:cubicBezTo>
                  <a:pt x="5155432" y="1203960"/>
                  <a:pt x="5155432" y="1203960"/>
                  <a:pt x="5155432" y="1213046"/>
                </a:cubicBezTo>
                <a:cubicBezTo>
                  <a:pt x="5155432" y="1213046"/>
                  <a:pt x="5155432" y="1213046"/>
                  <a:pt x="5149505" y="1213046"/>
                </a:cubicBezTo>
                <a:cubicBezTo>
                  <a:pt x="5149505" y="1213046"/>
                  <a:pt x="5149505" y="1217589"/>
                  <a:pt x="5143573" y="1222132"/>
                </a:cubicBezTo>
                <a:cubicBezTo>
                  <a:pt x="5143573" y="1222132"/>
                  <a:pt x="5137644" y="1217589"/>
                  <a:pt x="5137644" y="1217589"/>
                </a:cubicBezTo>
                <a:cubicBezTo>
                  <a:pt x="5113924" y="1222132"/>
                  <a:pt x="5125785" y="1235762"/>
                  <a:pt x="5119855" y="1249391"/>
                </a:cubicBezTo>
                <a:cubicBezTo>
                  <a:pt x="5102065" y="1258478"/>
                  <a:pt x="5078347" y="1249391"/>
                  <a:pt x="5066488" y="1258478"/>
                </a:cubicBezTo>
                <a:cubicBezTo>
                  <a:pt x="5066488" y="1258478"/>
                  <a:pt x="5078347" y="1253935"/>
                  <a:pt x="5084274" y="1263022"/>
                </a:cubicBezTo>
                <a:cubicBezTo>
                  <a:pt x="5072417" y="1263022"/>
                  <a:pt x="5054629" y="1258478"/>
                  <a:pt x="5048697" y="1267565"/>
                </a:cubicBezTo>
                <a:cubicBezTo>
                  <a:pt x="5096137" y="1272108"/>
                  <a:pt x="5137644" y="1276651"/>
                  <a:pt x="5179154" y="1276651"/>
                </a:cubicBezTo>
                <a:cubicBezTo>
                  <a:pt x="5191013" y="1258478"/>
                  <a:pt x="5226590" y="1253935"/>
                  <a:pt x="5226590" y="1258478"/>
                </a:cubicBezTo>
                <a:cubicBezTo>
                  <a:pt x="5226590" y="1258478"/>
                  <a:pt x="5226590" y="1258478"/>
                  <a:pt x="5226590" y="1253935"/>
                </a:cubicBezTo>
                <a:cubicBezTo>
                  <a:pt x="5250308" y="1258478"/>
                  <a:pt x="5256240" y="1258478"/>
                  <a:pt x="5268099" y="1258478"/>
                </a:cubicBezTo>
                <a:cubicBezTo>
                  <a:pt x="5274030" y="1258478"/>
                  <a:pt x="5285889" y="1253935"/>
                  <a:pt x="5297748" y="1258478"/>
                </a:cubicBezTo>
                <a:cubicBezTo>
                  <a:pt x="5274030" y="1267565"/>
                  <a:pt x="5256240" y="1258478"/>
                  <a:pt x="5238449" y="1272108"/>
                </a:cubicBezTo>
                <a:cubicBezTo>
                  <a:pt x="5238449" y="1272108"/>
                  <a:pt x="5244381" y="1276651"/>
                  <a:pt x="5238449" y="1276651"/>
                </a:cubicBezTo>
                <a:cubicBezTo>
                  <a:pt x="5244381" y="1276651"/>
                  <a:pt x="5226590" y="1281194"/>
                  <a:pt x="5250308" y="1281194"/>
                </a:cubicBezTo>
                <a:cubicBezTo>
                  <a:pt x="5250308" y="1281194"/>
                  <a:pt x="5250308" y="1281194"/>
                  <a:pt x="5250308" y="1285737"/>
                </a:cubicBezTo>
                <a:cubicBezTo>
                  <a:pt x="5250308" y="1285737"/>
                  <a:pt x="5250308" y="1285737"/>
                  <a:pt x="5256240" y="1285737"/>
                </a:cubicBezTo>
                <a:cubicBezTo>
                  <a:pt x="5262169" y="1285737"/>
                  <a:pt x="5262169" y="1285737"/>
                  <a:pt x="5268099" y="1285737"/>
                </a:cubicBezTo>
                <a:cubicBezTo>
                  <a:pt x="5279960" y="1285737"/>
                  <a:pt x="5285889" y="1299367"/>
                  <a:pt x="5303678" y="1299367"/>
                </a:cubicBezTo>
                <a:cubicBezTo>
                  <a:pt x="5303678" y="1285737"/>
                  <a:pt x="5321468" y="1294824"/>
                  <a:pt x="5327398" y="1290281"/>
                </a:cubicBezTo>
                <a:cubicBezTo>
                  <a:pt x="5327398" y="1281194"/>
                  <a:pt x="5345188" y="1281194"/>
                  <a:pt x="5345188" y="1281194"/>
                </a:cubicBezTo>
                <a:cubicBezTo>
                  <a:pt x="5345188" y="1285737"/>
                  <a:pt x="5345188" y="1290281"/>
                  <a:pt x="5345188" y="1294824"/>
                </a:cubicBezTo>
                <a:cubicBezTo>
                  <a:pt x="5321468" y="1303911"/>
                  <a:pt x="5315539" y="1299367"/>
                  <a:pt x="5303678" y="1303911"/>
                </a:cubicBezTo>
                <a:cubicBezTo>
                  <a:pt x="5303678" y="1308454"/>
                  <a:pt x="5291819" y="1312997"/>
                  <a:pt x="5285889" y="1312997"/>
                </a:cubicBezTo>
                <a:cubicBezTo>
                  <a:pt x="5279960" y="1322084"/>
                  <a:pt x="5315539" y="1317540"/>
                  <a:pt x="5291819" y="1326627"/>
                </a:cubicBezTo>
                <a:cubicBezTo>
                  <a:pt x="5279960" y="1335713"/>
                  <a:pt x="5268099" y="1335713"/>
                  <a:pt x="5262169" y="1344799"/>
                </a:cubicBezTo>
                <a:cubicBezTo>
                  <a:pt x="5268099" y="1344799"/>
                  <a:pt x="5274030" y="1349343"/>
                  <a:pt x="5285889" y="1349343"/>
                </a:cubicBezTo>
                <a:cubicBezTo>
                  <a:pt x="5279960" y="1353887"/>
                  <a:pt x="5274030" y="1353887"/>
                  <a:pt x="5268099" y="1358430"/>
                </a:cubicBezTo>
                <a:cubicBezTo>
                  <a:pt x="5268099" y="1358430"/>
                  <a:pt x="5274030" y="1362973"/>
                  <a:pt x="5279960" y="1362973"/>
                </a:cubicBezTo>
                <a:cubicBezTo>
                  <a:pt x="5297748" y="1376602"/>
                  <a:pt x="5309609" y="1372059"/>
                  <a:pt x="5345188" y="1335713"/>
                </a:cubicBezTo>
                <a:cubicBezTo>
                  <a:pt x="5333325" y="1362973"/>
                  <a:pt x="5351116" y="1372059"/>
                  <a:pt x="5368904" y="1381146"/>
                </a:cubicBezTo>
                <a:cubicBezTo>
                  <a:pt x="5368904" y="1381146"/>
                  <a:pt x="5368904" y="1376602"/>
                  <a:pt x="5368904" y="1376602"/>
                </a:cubicBezTo>
                <a:cubicBezTo>
                  <a:pt x="5374838" y="1376602"/>
                  <a:pt x="5374838" y="1376602"/>
                  <a:pt x="5380765" y="1376602"/>
                </a:cubicBezTo>
                <a:cubicBezTo>
                  <a:pt x="5380765" y="1376602"/>
                  <a:pt x="5380765" y="1376602"/>
                  <a:pt x="5374838" y="1381146"/>
                </a:cubicBezTo>
                <a:cubicBezTo>
                  <a:pt x="5386695" y="1390232"/>
                  <a:pt x="5392624" y="1394775"/>
                  <a:pt x="5386695" y="1412949"/>
                </a:cubicBezTo>
                <a:cubicBezTo>
                  <a:pt x="5392624" y="1408406"/>
                  <a:pt x="5392624" y="1403861"/>
                  <a:pt x="5398556" y="1399318"/>
                </a:cubicBezTo>
                <a:cubicBezTo>
                  <a:pt x="5398556" y="1399318"/>
                  <a:pt x="5398556" y="1399318"/>
                  <a:pt x="5392624" y="1394775"/>
                </a:cubicBezTo>
                <a:cubicBezTo>
                  <a:pt x="5392624" y="1394775"/>
                  <a:pt x="5392624" y="1394775"/>
                  <a:pt x="5398556" y="1394775"/>
                </a:cubicBezTo>
                <a:cubicBezTo>
                  <a:pt x="5428205" y="1376602"/>
                  <a:pt x="5457855" y="1353887"/>
                  <a:pt x="5499363" y="1349343"/>
                </a:cubicBezTo>
                <a:cubicBezTo>
                  <a:pt x="5517149" y="1349343"/>
                  <a:pt x="5511222" y="1344799"/>
                  <a:pt x="5511222" y="1335713"/>
                </a:cubicBezTo>
                <a:cubicBezTo>
                  <a:pt x="5511222" y="1331170"/>
                  <a:pt x="5493432" y="1317540"/>
                  <a:pt x="5517149" y="1322084"/>
                </a:cubicBezTo>
                <a:cubicBezTo>
                  <a:pt x="5529008" y="1326627"/>
                  <a:pt x="5534940" y="1308454"/>
                  <a:pt x="5552730" y="1317540"/>
                </a:cubicBezTo>
                <a:cubicBezTo>
                  <a:pt x="5564589" y="1326627"/>
                  <a:pt x="5552730" y="1335713"/>
                  <a:pt x="5546799" y="1340256"/>
                </a:cubicBezTo>
                <a:cubicBezTo>
                  <a:pt x="5505291" y="1367516"/>
                  <a:pt x="5517149" y="1408406"/>
                  <a:pt x="5511222" y="1444751"/>
                </a:cubicBezTo>
                <a:cubicBezTo>
                  <a:pt x="5493432" y="1440208"/>
                  <a:pt x="5511222" y="1426578"/>
                  <a:pt x="5499363" y="1417492"/>
                </a:cubicBezTo>
                <a:cubicBezTo>
                  <a:pt x="5475641" y="1431121"/>
                  <a:pt x="5475641" y="1458381"/>
                  <a:pt x="5463782" y="1476554"/>
                </a:cubicBezTo>
                <a:cubicBezTo>
                  <a:pt x="5475641" y="1472011"/>
                  <a:pt x="5481573" y="1462924"/>
                  <a:pt x="5487500" y="1458381"/>
                </a:cubicBezTo>
                <a:cubicBezTo>
                  <a:pt x="5505291" y="1485640"/>
                  <a:pt x="5505291" y="1485640"/>
                  <a:pt x="5469714" y="1494727"/>
                </a:cubicBezTo>
                <a:cubicBezTo>
                  <a:pt x="5457855" y="1494727"/>
                  <a:pt x="5451923" y="1503813"/>
                  <a:pt x="5457855" y="1508357"/>
                </a:cubicBezTo>
                <a:cubicBezTo>
                  <a:pt x="5457855" y="1512899"/>
                  <a:pt x="5469714" y="1521986"/>
                  <a:pt x="5475641" y="1521986"/>
                </a:cubicBezTo>
                <a:cubicBezTo>
                  <a:pt x="5505291" y="1531073"/>
                  <a:pt x="5517149" y="1549245"/>
                  <a:pt x="5523081" y="1567419"/>
                </a:cubicBezTo>
                <a:cubicBezTo>
                  <a:pt x="5529008" y="1567419"/>
                  <a:pt x="5534940" y="1562875"/>
                  <a:pt x="5540869" y="1562875"/>
                </a:cubicBezTo>
                <a:cubicBezTo>
                  <a:pt x="5564589" y="1562875"/>
                  <a:pt x="5558658" y="1581048"/>
                  <a:pt x="5564589" y="1590135"/>
                </a:cubicBezTo>
                <a:cubicBezTo>
                  <a:pt x="5564589" y="1594678"/>
                  <a:pt x="5546799" y="1608308"/>
                  <a:pt x="5534940" y="1608308"/>
                </a:cubicBezTo>
                <a:cubicBezTo>
                  <a:pt x="5534940" y="1608308"/>
                  <a:pt x="5529008" y="1608308"/>
                  <a:pt x="5523081" y="1608308"/>
                </a:cubicBezTo>
                <a:cubicBezTo>
                  <a:pt x="5523081" y="1621937"/>
                  <a:pt x="5529008" y="1626481"/>
                  <a:pt x="5546799" y="1631024"/>
                </a:cubicBezTo>
                <a:cubicBezTo>
                  <a:pt x="5570519" y="1640110"/>
                  <a:pt x="5570519" y="1685543"/>
                  <a:pt x="5552730" y="1699172"/>
                </a:cubicBezTo>
                <a:cubicBezTo>
                  <a:pt x="5534940" y="1708259"/>
                  <a:pt x="5534940" y="1717346"/>
                  <a:pt x="5546799" y="1726432"/>
                </a:cubicBezTo>
                <a:cubicBezTo>
                  <a:pt x="5570519" y="1744605"/>
                  <a:pt x="5582378" y="1712802"/>
                  <a:pt x="5606098" y="1721888"/>
                </a:cubicBezTo>
                <a:cubicBezTo>
                  <a:pt x="5612025" y="1699172"/>
                  <a:pt x="5647606" y="1680999"/>
                  <a:pt x="5606098" y="1658284"/>
                </a:cubicBezTo>
                <a:cubicBezTo>
                  <a:pt x="5600168" y="1653740"/>
                  <a:pt x="5617959" y="1635567"/>
                  <a:pt x="5606098" y="1621937"/>
                </a:cubicBezTo>
                <a:cubicBezTo>
                  <a:pt x="5588307" y="1603764"/>
                  <a:pt x="5582378" y="1590135"/>
                  <a:pt x="5623884" y="1594678"/>
                </a:cubicBezTo>
                <a:cubicBezTo>
                  <a:pt x="5641675" y="1594678"/>
                  <a:pt x="5659465" y="1585592"/>
                  <a:pt x="5677254" y="1581048"/>
                </a:cubicBezTo>
                <a:cubicBezTo>
                  <a:pt x="5683185" y="1603764"/>
                  <a:pt x="5724694" y="1617395"/>
                  <a:pt x="5718764" y="1644654"/>
                </a:cubicBezTo>
                <a:cubicBezTo>
                  <a:pt x="5718764" y="1685543"/>
                  <a:pt x="5742482" y="1653740"/>
                  <a:pt x="5760273" y="1658284"/>
                </a:cubicBezTo>
                <a:cubicBezTo>
                  <a:pt x="5754343" y="1676457"/>
                  <a:pt x="5730623" y="1699172"/>
                  <a:pt x="5760273" y="1712802"/>
                </a:cubicBezTo>
                <a:cubicBezTo>
                  <a:pt x="5783991" y="1721888"/>
                  <a:pt x="5813640" y="1708259"/>
                  <a:pt x="5825499" y="1690086"/>
                </a:cubicBezTo>
                <a:cubicBezTo>
                  <a:pt x="5849217" y="1712802"/>
                  <a:pt x="5825499" y="1749148"/>
                  <a:pt x="5872939" y="1762778"/>
                </a:cubicBezTo>
                <a:cubicBezTo>
                  <a:pt x="5884798" y="1767322"/>
                  <a:pt x="5902585" y="1780950"/>
                  <a:pt x="5908516" y="1767322"/>
                </a:cubicBezTo>
                <a:cubicBezTo>
                  <a:pt x="5926307" y="1744605"/>
                  <a:pt x="5896657" y="1749148"/>
                  <a:pt x="5884798" y="1744605"/>
                </a:cubicBezTo>
                <a:cubicBezTo>
                  <a:pt x="5861078" y="1744605"/>
                  <a:pt x="5867008" y="1730975"/>
                  <a:pt x="5867008" y="1721888"/>
                </a:cubicBezTo>
                <a:cubicBezTo>
                  <a:pt x="5861078" y="1712802"/>
                  <a:pt x="5867008" y="1708259"/>
                  <a:pt x="5872939" y="1703716"/>
                </a:cubicBezTo>
                <a:cubicBezTo>
                  <a:pt x="5902585" y="1699172"/>
                  <a:pt x="5884798" y="1726432"/>
                  <a:pt x="5890726" y="1726432"/>
                </a:cubicBezTo>
                <a:cubicBezTo>
                  <a:pt x="5932234" y="1721888"/>
                  <a:pt x="5932234" y="1794581"/>
                  <a:pt x="5991535" y="1753691"/>
                </a:cubicBezTo>
                <a:cubicBezTo>
                  <a:pt x="5991535" y="1767322"/>
                  <a:pt x="6021183" y="1753691"/>
                  <a:pt x="6015253" y="1776408"/>
                </a:cubicBezTo>
                <a:cubicBezTo>
                  <a:pt x="6015253" y="1794581"/>
                  <a:pt x="5979674" y="1812753"/>
                  <a:pt x="6015253" y="1835470"/>
                </a:cubicBezTo>
                <a:cubicBezTo>
                  <a:pt x="6015253" y="1835470"/>
                  <a:pt x="6009324" y="1840012"/>
                  <a:pt x="6009324" y="1840012"/>
                </a:cubicBezTo>
                <a:cubicBezTo>
                  <a:pt x="5950025" y="1835470"/>
                  <a:pt x="5991535" y="1867273"/>
                  <a:pt x="5985604" y="1880902"/>
                </a:cubicBezTo>
                <a:cubicBezTo>
                  <a:pt x="5985604" y="1903618"/>
                  <a:pt x="5955954" y="1899074"/>
                  <a:pt x="5950025" y="1917249"/>
                </a:cubicBezTo>
                <a:cubicBezTo>
                  <a:pt x="5973745" y="1908161"/>
                  <a:pt x="5997465" y="1908161"/>
                  <a:pt x="6015253" y="1921791"/>
                </a:cubicBezTo>
                <a:cubicBezTo>
                  <a:pt x="6033042" y="1912705"/>
                  <a:pt x="6015253" y="1908161"/>
                  <a:pt x="6015253" y="1899074"/>
                </a:cubicBezTo>
                <a:cubicBezTo>
                  <a:pt x="6015253" y="1889988"/>
                  <a:pt x="6021183" y="1880902"/>
                  <a:pt x="6038973" y="1876359"/>
                </a:cubicBezTo>
                <a:cubicBezTo>
                  <a:pt x="6056764" y="1876359"/>
                  <a:pt x="6044905" y="1889988"/>
                  <a:pt x="6050830" y="1889988"/>
                </a:cubicBezTo>
                <a:cubicBezTo>
                  <a:pt x="6080482" y="1912705"/>
                  <a:pt x="6116058" y="1917249"/>
                  <a:pt x="6133849" y="1949050"/>
                </a:cubicBezTo>
                <a:cubicBezTo>
                  <a:pt x="6139778" y="1958136"/>
                  <a:pt x="6187216" y="1939964"/>
                  <a:pt x="6205007" y="1926335"/>
                </a:cubicBezTo>
                <a:cubicBezTo>
                  <a:pt x="6228725" y="1912705"/>
                  <a:pt x="6246515" y="1912705"/>
                  <a:pt x="6270233" y="1921791"/>
                </a:cubicBezTo>
                <a:cubicBezTo>
                  <a:pt x="6282094" y="1930877"/>
                  <a:pt x="6264304" y="1971767"/>
                  <a:pt x="6246515" y="1980853"/>
                </a:cubicBezTo>
                <a:cubicBezTo>
                  <a:pt x="6246515" y="1980853"/>
                  <a:pt x="6240584" y="1985397"/>
                  <a:pt x="6240584" y="1985397"/>
                </a:cubicBezTo>
                <a:cubicBezTo>
                  <a:pt x="6258374" y="2012656"/>
                  <a:pt x="6240584" y="2017200"/>
                  <a:pt x="6210934" y="2017200"/>
                </a:cubicBezTo>
                <a:cubicBezTo>
                  <a:pt x="6199075" y="2017200"/>
                  <a:pt x="6193146" y="2026287"/>
                  <a:pt x="6187216" y="2035373"/>
                </a:cubicBezTo>
                <a:cubicBezTo>
                  <a:pt x="6163498" y="2062632"/>
                  <a:pt x="6157567" y="2098977"/>
                  <a:pt x="6116058" y="2121694"/>
                </a:cubicBezTo>
                <a:cubicBezTo>
                  <a:pt x="6175357" y="2117150"/>
                  <a:pt x="6216866" y="2103521"/>
                  <a:pt x="6205007" y="2053545"/>
                </a:cubicBezTo>
                <a:cubicBezTo>
                  <a:pt x="6205007" y="2049001"/>
                  <a:pt x="6222793" y="2039915"/>
                  <a:pt x="6222793" y="2039915"/>
                </a:cubicBezTo>
                <a:cubicBezTo>
                  <a:pt x="6234656" y="2039915"/>
                  <a:pt x="6240584" y="2049001"/>
                  <a:pt x="6228725" y="2058088"/>
                </a:cubicBezTo>
                <a:cubicBezTo>
                  <a:pt x="6205007" y="2076262"/>
                  <a:pt x="6246515" y="2108063"/>
                  <a:pt x="6205007" y="2117150"/>
                </a:cubicBezTo>
                <a:cubicBezTo>
                  <a:pt x="6199075" y="2121694"/>
                  <a:pt x="6205007" y="2130780"/>
                  <a:pt x="6210934" y="2130780"/>
                </a:cubicBezTo>
                <a:cubicBezTo>
                  <a:pt x="6246515" y="2121694"/>
                  <a:pt x="6270233" y="2148953"/>
                  <a:pt x="6293953" y="2158039"/>
                </a:cubicBezTo>
                <a:cubicBezTo>
                  <a:pt x="6335464" y="2171669"/>
                  <a:pt x="6388829" y="2162583"/>
                  <a:pt x="6418481" y="2198928"/>
                </a:cubicBezTo>
                <a:cubicBezTo>
                  <a:pt x="6418481" y="2198928"/>
                  <a:pt x="6436267" y="2194386"/>
                  <a:pt x="6442199" y="2189842"/>
                </a:cubicBezTo>
                <a:cubicBezTo>
                  <a:pt x="6454058" y="2180756"/>
                  <a:pt x="6442199" y="2180756"/>
                  <a:pt x="6436267" y="2176213"/>
                </a:cubicBezTo>
                <a:cubicBezTo>
                  <a:pt x="6424408" y="2171669"/>
                  <a:pt x="6412549" y="2148953"/>
                  <a:pt x="6430340" y="2139866"/>
                </a:cubicBezTo>
                <a:cubicBezTo>
                  <a:pt x="6442199" y="2139866"/>
                  <a:pt x="6459985" y="2130780"/>
                  <a:pt x="6471848" y="2148953"/>
                </a:cubicBezTo>
                <a:cubicBezTo>
                  <a:pt x="6483707" y="2162583"/>
                  <a:pt x="6513355" y="2185300"/>
                  <a:pt x="6543004" y="2158039"/>
                </a:cubicBezTo>
                <a:cubicBezTo>
                  <a:pt x="6548934" y="2148953"/>
                  <a:pt x="6560793" y="2153497"/>
                  <a:pt x="6572652" y="2158039"/>
                </a:cubicBezTo>
                <a:cubicBezTo>
                  <a:pt x="6608233" y="2176213"/>
                  <a:pt x="6608233" y="2203473"/>
                  <a:pt x="6614160" y="2226189"/>
                </a:cubicBezTo>
                <a:cubicBezTo>
                  <a:pt x="6614160" y="2239818"/>
                  <a:pt x="6590444" y="2262534"/>
                  <a:pt x="6566724" y="2276164"/>
                </a:cubicBezTo>
                <a:cubicBezTo>
                  <a:pt x="6531143" y="2294337"/>
                  <a:pt x="6525216" y="2289794"/>
                  <a:pt x="6537075" y="2321596"/>
                </a:cubicBezTo>
                <a:cubicBezTo>
                  <a:pt x="6501496" y="2298880"/>
                  <a:pt x="6495566" y="2312510"/>
                  <a:pt x="6489635" y="2339769"/>
                </a:cubicBezTo>
                <a:cubicBezTo>
                  <a:pt x="6459985" y="2317052"/>
                  <a:pt x="6477776" y="2298880"/>
                  <a:pt x="6489635" y="2276164"/>
                </a:cubicBezTo>
                <a:cubicBezTo>
                  <a:pt x="6459985" y="2289794"/>
                  <a:pt x="6471848" y="2312510"/>
                  <a:pt x="6459985" y="2326141"/>
                </a:cubicBezTo>
                <a:cubicBezTo>
                  <a:pt x="6459985" y="2330683"/>
                  <a:pt x="6448126" y="2339769"/>
                  <a:pt x="6442199" y="2335227"/>
                </a:cubicBezTo>
                <a:cubicBezTo>
                  <a:pt x="6430340" y="2335227"/>
                  <a:pt x="6430340" y="2330683"/>
                  <a:pt x="6436267" y="2321596"/>
                </a:cubicBezTo>
                <a:cubicBezTo>
                  <a:pt x="6436267" y="2312510"/>
                  <a:pt x="6436267" y="2298880"/>
                  <a:pt x="6424408" y="2289794"/>
                </a:cubicBezTo>
                <a:cubicBezTo>
                  <a:pt x="6418481" y="2289794"/>
                  <a:pt x="6412549" y="2294337"/>
                  <a:pt x="6406618" y="2294337"/>
                </a:cubicBezTo>
                <a:cubicBezTo>
                  <a:pt x="6388829" y="2294337"/>
                  <a:pt x="6400690" y="2298880"/>
                  <a:pt x="6400690" y="2303424"/>
                </a:cubicBezTo>
                <a:cubicBezTo>
                  <a:pt x="6418481" y="2321596"/>
                  <a:pt x="6430340" y="2339769"/>
                  <a:pt x="6382900" y="2335227"/>
                </a:cubicBezTo>
                <a:cubicBezTo>
                  <a:pt x="6371041" y="2335227"/>
                  <a:pt x="6359180" y="2348855"/>
                  <a:pt x="6353250" y="2353400"/>
                </a:cubicBezTo>
                <a:cubicBezTo>
                  <a:pt x="6400690" y="2353400"/>
                  <a:pt x="6359180" y="2385202"/>
                  <a:pt x="6376970" y="2398831"/>
                </a:cubicBezTo>
                <a:cubicBezTo>
                  <a:pt x="6400690" y="2380658"/>
                  <a:pt x="6412549" y="2398831"/>
                  <a:pt x="6430340" y="2407917"/>
                </a:cubicBezTo>
                <a:cubicBezTo>
                  <a:pt x="6448126" y="2417004"/>
                  <a:pt x="6424408" y="2426091"/>
                  <a:pt x="6418481" y="2435178"/>
                </a:cubicBezTo>
                <a:cubicBezTo>
                  <a:pt x="6406618" y="2448807"/>
                  <a:pt x="6400690" y="2439721"/>
                  <a:pt x="6382900" y="2435178"/>
                </a:cubicBezTo>
                <a:cubicBezTo>
                  <a:pt x="6371041" y="2430634"/>
                  <a:pt x="6382900" y="2412462"/>
                  <a:pt x="6365111" y="2417004"/>
                </a:cubicBezTo>
                <a:cubicBezTo>
                  <a:pt x="6347321" y="2426091"/>
                  <a:pt x="6341391" y="2444264"/>
                  <a:pt x="6347321" y="2457893"/>
                </a:cubicBezTo>
                <a:cubicBezTo>
                  <a:pt x="6359180" y="2489696"/>
                  <a:pt x="6335464" y="2516955"/>
                  <a:pt x="6323601" y="2544216"/>
                </a:cubicBezTo>
                <a:cubicBezTo>
                  <a:pt x="6317673" y="2566931"/>
                  <a:pt x="6293953" y="2539672"/>
                  <a:pt x="6288024" y="2557845"/>
                </a:cubicBezTo>
                <a:cubicBezTo>
                  <a:pt x="6270233" y="2553302"/>
                  <a:pt x="6282094" y="2544216"/>
                  <a:pt x="6282094" y="2539672"/>
                </a:cubicBezTo>
                <a:cubicBezTo>
                  <a:pt x="6288024" y="2507869"/>
                  <a:pt x="6252445" y="2480610"/>
                  <a:pt x="6270233" y="2453350"/>
                </a:cubicBezTo>
                <a:cubicBezTo>
                  <a:pt x="6252445" y="2448807"/>
                  <a:pt x="6252445" y="2489696"/>
                  <a:pt x="6234656" y="2453350"/>
                </a:cubicBezTo>
                <a:cubicBezTo>
                  <a:pt x="6228725" y="2448807"/>
                  <a:pt x="6228725" y="2453350"/>
                  <a:pt x="6216866" y="2466980"/>
                </a:cubicBezTo>
                <a:cubicBezTo>
                  <a:pt x="6205007" y="2489696"/>
                  <a:pt x="6193146" y="2521499"/>
                  <a:pt x="6139778" y="2498783"/>
                </a:cubicBezTo>
                <a:cubicBezTo>
                  <a:pt x="6116058" y="2489696"/>
                  <a:pt x="6092340" y="2512413"/>
                  <a:pt x="6074550" y="2530586"/>
                </a:cubicBezTo>
                <a:cubicBezTo>
                  <a:pt x="6062691" y="2516955"/>
                  <a:pt x="6080482" y="2485153"/>
                  <a:pt x="6050830" y="2489696"/>
                </a:cubicBezTo>
                <a:cubicBezTo>
                  <a:pt x="6027114" y="2489696"/>
                  <a:pt x="5979674" y="2489696"/>
                  <a:pt x="5985604" y="2526042"/>
                </a:cubicBezTo>
                <a:cubicBezTo>
                  <a:pt x="5985604" y="2535129"/>
                  <a:pt x="5967815" y="2535129"/>
                  <a:pt x="5967815" y="2530586"/>
                </a:cubicBezTo>
                <a:cubicBezTo>
                  <a:pt x="5961886" y="2526042"/>
                  <a:pt x="5961886" y="2526042"/>
                  <a:pt x="5955954" y="2521499"/>
                </a:cubicBezTo>
                <a:cubicBezTo>
                  <a:pt x="5955954" y="2526042"/>
                  <a:pt x="5955954" y="2526042"/>
                  <a:pt x="5950025" y="2526042"/>
                </a:cubicBezTo>
                <a:cubicBezTo>
                  <a:pt x="5950025" y="2530586"/>
                  <a:pt x="5944095" y="2539672"/>
                  <a:pt x="5932234" y="2535129"/>
                </a:cubicBezTo>
                <a:cubicBezTo>
                  <a:pt x="5908516" y="2530586"/>
                  <a:pt x="5878867" y="2521499"/>
                  <a:pt x="5867008" y="2498783"/>
                </a:cubicBezTo>
                <a:cubicBezTo>
                  <a:pt x="5861078" y="2494239"/>
                  <a:pt x="5861078" y="2489696"/>
                  <a:pt x="5867008" y="2485153"/>
                </a:cubicBezTo>
                <a:cubicBezTo>
                  <a:pt x="5867008" y="2480610"/>
                  <a:pt x="5872939" y="2480610"/>
                  <a:pt x="5878867" y="2480610"/>
                </a:cubicBezTo>
                <a:cubicBezTo>
                  <a:pt x="5878867" y="2476067"/>
                  <a:pt x="5878867" y="2471524"/>
                  <a:pt x="5878867" y="2466980"/>
                </a:cubicBezTo>
                <a:cubicBezTo>
                  <a:pt x="5878867" y="2466980"/>
                  <a:pt x="5867008" y="2462437"/>
                  <a:pt x="5867008" y="2462437"/>
                </a:cubicBezTo>
                <a:cubicBezTo>
                  <a:pt x="5819570" y="2471524"/>
                  <a:pt x="5813640" y="2444264"/>
                  <a:pt x="5801781" y="2421548"/>
                </a:cubicBezTo>
                <a:cubicBezTo>
                  <a:pt x="5766200" y="2435178"/>
                  <a:pt x="5772132" y="2480610"/>
                  <a:pt x="5718764" y="2480610"/>
                </a:cubicBezTo>
                <a:cubicBezTo>
                  <a:pt x="5712833" y="2480610"/>
                  <a:pt x="5683185" y="2485153"/>
                  <a:pt x="5689115" y="2507869"/>
                </a:cubicBezTo>
                <a:cubicBezTo>
                  <a:pt x="5689115" y="2516955"/>
                  <a:pt x="5683185" y="2526042"/>
                  <a:pt x="5677254" y="2535129"/>
                </a:cubicBezTo>
                <a:cubicBezTo>
                  <a:pt x="5677254" y="2535129"/>
                  <a:pt x="5677254" y="2539672"/>
                  <a:pt x="5677254" y="2539672"/>
                </a:cubicBezTo>
                <a:cubicBezTo>
                  <a:pt x="5677254" y="2548758"/>
                  <a:pt x="5665395" y="2557845"/>
                  <a:pt x="5653538" y="2557845"/>
                </a:cubicBezTo>
                <a:cubicBezTo>
                  <a:pt x="5653538" y="2557845"/>
                  <a:pt x="5653538" y="2557845"/>
                  <a:pt x="5653538" y="2562388"/>
                </a:cubicBezTo>
                <a:cubicBezTo>
                  <a:pt x="5653538" y="2566931"/>
                  <a:pt x="5671328" y="2566931"/>
                  <a:pt x="5695044" y="2576018"/>
                </a:cubicBezTo>
                <a:cubicBezTo>
                  <a:pt x="5695044" y="2576018"/>
                  <a:pt x="5695044" y="2576018"/>
                  <a:pt x="5677254" y="2576018"/>
                </a:cubicBezTo>
                <a:cubicBezTo>
                  <a:pt x="5677254" y="2576018"/>
                  <a:pt x="5677254" y="2576018"/>
                  <a:pt x="5677254" y="2585104"/>
                </a:cubicBezTo>
                <a:cubicBezTo>
                  <a:pt x="5677254" y="2603277"/>
                  <a:pt x="5653538" y="2603277"/>
                  <a:pt x="5629816" y="2607820"/>
                </a:cubicBezTo>
                <a:cubicBezTo>
                  <a:pt x="5629816" y="2607820"/>
                  <a:pt x="5635747" y="2612365"/>
                  <a:pt x="5635747" y="2612365"/>
                </a:cubicBezTo>
                <a:cubicBezTo>
                  <a:pt x="5629816" y="2616907"/>
                  <a:pt x="5623884" y="2616907"/>
                  <a:pt x="5617959" y="2616907"/>
                </a:cubicBezTo>
                <a:cubicBezTo>
                  <a:pt x="5612025" y="2621450"/>
                  <a:pt x="5606098" y="2621450"/>
                  <a:pt x="5600168" y="2621450"/>
                </a:cubicBezTo>
                <a:cubicBezTo>
                  <a:pt x="5594239" y="2621450"/>
                  <a:pt x="5582378" y="2621450"/>
                  <a:pt x="5582378" y="2621450"/>
                </a:cubicBezTo>
                <a:cubicBezTo>
                  <a:pt x="5570519" y="2621450"/>
                  <a:pt x="5546799" y="2625994"/>
                  <a:pt x="5529008" y="2630537"/>
                </a:cubicBezTo>
                <a:cubicBezTo>
                  <a:pt x="5529008" y="2630537"/>
                  <a:pt x="5523081" y="2630537"/>
                  <a:pt x="5517149" y="2630537"/>
                </a:cubicBezTo>
                <a:cubicBezTo>
                  <a:pt x="5552730" y="2630537"/>
                  <a:pt x="5582378" y="2635080"/>
                  <a:pt x="5617959" y="2630537"/>
                </a:cubicBezTo>
                <a:cubicBezTo>
                  <a:pt x="5623884" y="2630537"/>
                  <a:pt x="5635747" y="2630537"/>
                  <a:pt x="5641675" y="2639623"/>
                </a:cubicBezTo>
                <a:cubicBezTo>
                  <a:pt x="5659465" y="2657796"/>
                  <a:pt x="5665395" y="2653253"/>
                  <a:pt x="5689115" y="2644167"/>
                </a:cubicBezTo>
                <a:cubicBezTo>
                  <a:pt x="5695044" y="2639623"/>
                  <a:pt x="5712833" y="2625994"/>
                  <a:pt x="5718764" y="2648710"/>
                </a:cubicBezTo>
                <a:cubicBezTo>
                  <a:pt x="5724694" y="2666882"/>
                  <a:pt x="5736555" y="2689599"/>
                  <a:pt x="5772132" y="2671425"/>
                </a:cubicBezTo>
                <a:cubicBezTo>
                  <a:pt x="5795850" y="2657796"/>
                  <a:pt x="5789922" y="2694142"/>
                  <a:pt x="5819570" y="2685056"/>
                </a:cubicBezTo>
                <a:cubicBezTo>
                  <a:pt x="5843290" y="2680513"/>
                  <a:pt x="5867008" y="2698686"/>
                  <a:pt x="5890726" y="2675970"/>
                </a:cubicBezTo>
                <a:cubicBezTo>
                  <a:pt x="5896657" y="2671425"/>
                  <a:pt x="5890726" y="2689599"/>
                  <a:pt x="5908516" y="2694142"/>
                </a:cubicBezTo>
                <a:cubicBezTo>
                  <a:pt x="5920375" y="2698686"/>
                  <a:pt x="5914448" y="2712316"/>
                  <a:pt x="5908516" y="2716858"/>
                </a:cubicBezTo>
                <a:cubicBezTo>
                  <a:pt x="5902585" y="2735031"/>
                  <a:pt x="5896657" y="2748661"/>
                  <a:pt x="5920375" y="2753204"/>
                </a:cubicBezTo>
                <a:cubicBezTo>
                  <a:pt x="5955954" y="2757747"/>
                  <a:pt x="5914448" y="2730488"/>
                  <a:pt x="5944095" y="2725945"/>
                </a:cubicBezTo>
                <a:cubicBezTo>
                  <a:pt x="5967815" y="2739575"/>
                  <a:pt x="5950025" y="2762291"/>
                  <a:pt x="5955954" y="2780464"/>
                </a:cubicBezTo>
                <a:cubicBezTo>
                  <a:pt x="5973745" y="2785007"/>
                  <a:pt x="5985604" y="2771377"/>
                  <a:pt x="5997465" y="2766834"/>
                </a:cubicBezTo>
                <a:cubicBezTo>
                  <a:pt x="6015253" y="2753204"/>
                  <a:pt x="6033042" y="2757747"/>
                  <a:pt x="6044905" y="2771377"/>
                </a:cubicBezTo>
                <a:cubicBezTo>
                  <a:pt x="6056764" y="2780464"/>
                  <a:pt x="6068621" y="2794094"/>
                  <a:pt x="6044905" y="2812266"/>
                </a:cubicBezTo>
                <a:cubicBezTo>
                  <a:pt x="6027114" y="2821354"/>
                  <a:pt x="6015253" y="2830439"/>
                  <a:pt x="6009324" y="2839525"/>
                </a:cubicBezTo>
                <a:cubicBezTo>
                  <a:pt x="6009324" y="2844069"/>
                  <a:pt x="6009324" y="2844069"/>
                  <a:pt x="6009324" y="2844069"/>
                </a:cubicBezTo>
                <a:cubicBezTo>
                  <a:pt x="6003394" y="2844069"/>
                  <a:pt x="6003394" y="2848612"/>
                  <a:pt x="6003394" y="2853156"/>
                </a:cubicBezTo>
                <a:cubicBezTo>
                  <a:pt x="6003394" y="2857699"/>
                  <a:pt x="5997465" y="2862242"/>
                  <a:pt x="5997465" y="2862242"/>
                </a:cubicBezTo>
                <a:cubicBezTo>
                  <a:pt x="5997465" y="2866785"/>
                  <a:pt x="5997465" y="2866785"/>
                  <a:pt x="5997465" y="2866785"/>
                </a:cubicBezTo>
                <a:cubicBezTo>
                  <a:pt x="5997465" y="2871328"/>
                  <a:pt x="5997465" y="2871328"/>
                  <a:pt x="5997465" y="2875872"/>
                </a:cubicBezTo>
                <a:cubicBezTo>
                  <a:pt x="5997465" y="2880415"/>
                  <a:pt x="5997465" y="2884959"/>
                  <a:pt x="5997465" y="2889502"/>
                </a:cubicBezTo>
                <a:cubicBezTo>
                  <a:pt x="5997465" y="2889502"/>
                  <a:pt x="5997465" y="2894045"/>
                  <a:pt x="5997465" y="2894045"/>
                </a:cubicBezTo>
                <a:cubicBezTo>
                  <a:pt x="6003394" y="2898587"/>
                  <a:pt x="6003394" y="2898587"/>
                  <a:pt x="6003394" y="2903131"/>
                </a:cubicBezTo>
                <a:cubicBezTo>
                  <a:pt x="5955954" y="2912218"/>
                  <a:pt x="5926307" y="2894045"/>
                  <a:pt x="5932234" y="2866785"/>
                </a:cubicBezTo>
                <a:cubicBezTo>
                  <a:pt x="5938166" y="2853156"/>
                  <a:pt x="5944095" y="2844069"/>
                  <a:pt x="5955954" y="2839525"/>
                </a:cubicBezTo>
                <a:cubicBezTo>
                  <a:pt x="5961886" y="2839525"/>
                  <a:pt x="5961886" y="2857699"/>
                  <a:pt x="5991535" y="2857699"/>
                </a:cubicBezTo>
                <a:cubicBezTo>
                  <a:pt x="5950025" y="2848612"/>
                  <a:pt x="6027114" y="2825897"/>
                  <a:pt x="5967815" y="2816809"/>
                </a:cubicBezTo>
                <a:cubicBezTo>
                  <a:pt x="5914448" y="2812266"/>
                  <a:pt x="5902585" y="2816809"/>
                  <a:pt x="5884798" y="2857699"/>
                </a:cubicBezTo>
                <a:cubicBezTo>
                  <a:pt x="5843290" y="2848612"/>
                  <a:pt x="5795850" y="2839525"/>
                  <a:pt x="5789922" y="2789550"/>
                </a:cubicBezTo>
                <a:cubicBezTo>
                  <a:pt x="5766200" y="2825897"/>
                  <a:pt x="5742482" y="2853156"/>
                  <a:pt x="5695044" y="2825897"/>
                </a:cubicBezTo>
                <a:cubicBezTo>
                  <a:pt x="5689115" y="2825897"/>
                  <a:pt x="5683185" y="2825897"/>
                  <a:pt x="5677254" y="2825897"/>
                </a:cubicBezTo>
                <a:cubicBezTo>
                  <a:pt x="5647606" y="2830439"/>
                  <a:pt x="5641675" y="2862242"/>
                  <a:pt x="5594239" y="2853156"/>
                </a:cubicBezTo>
                <a:cubicBezTo>
                  <a:pt x="5582378" y="2853156"/>
                  <a:pt x="5576448" y="2866785"/>
                  <a:pt x="5576448" y="2875872"/>
                </a:cubicBezTo>
                <a:cubicBezTo>
                  <a:pt x="5576448" y="2875872"/>
                  <a:pt x="5576448" y="2884959"/>
                  <a:pt x="5576448" y="2884959"/>
                </a:cubicBezTo>
                <a:cubicBezTo>
                  <a:pt x="5576448" y="2884959"/>
                  <a:pt x="5576448" y="2903131"/>
                  <a:pt x="5582378" y="2907675"/>
                </a:cubicBezTo>
                <a:cubicBezTo>
                  <a:pt x="5606098" y="2934934"/>
                  <a:pt x="5612025" y="2930391"/>
                  <a:pt x="5617959" y="2966736"/>
                </a:cubicBezTo>
                <a:cubicBezTo>
                  <a:pt x="5606098" y="2966736"/>
                  <a:pt x="5594239" y="2962193"/>
                  <a:pt x="5582378" y="2966736"/>
                </a:cubicBezTo>
                <a:cubicBezTo>
                  <a:pt x="5576448" y="2966736"/>
                  <a:pt x="5570519" y="2966736"/>
                  <a:pt x="5564589" y="2966736"/>
                </a:cubicBezTo>
                <a:cubicBezTo>
                  <a:pt x="5564589" y="2971280"/>
                  <a:pt x="5558658" y="2975824"/>
                  <a:pt x="5558658" y="2975824"/>
                </a:cubicBezTo>
                <a:cubicBezTo>
                  <a:pt x="5582378" y="2980366"/>
                  <a:pt x="5570519" y="2984910"/>
                  <a:pt x="5570519" y="2984910"/>
                </a:cubicBezTo>
                <a:cubicBezTo>
                  <a:pt x="5576448" y="2989453"/>
                  <a:pt x="5576448" y="2989453"/>
                  <a:pt x="5576448" y="2993996"/>
                </a:cubicBezTo>
                <a:cubicBezTo>
                  <a:pt x="5582378" y="2993996"/>
                  <a:pt x="5588307" y="2993996"/>
                  <a:pt x="5594239" y="2993996"/>
                </a:cubicBezTo>
                <a:cubicBezTo>
                  <a:pt x="5594239" y="2993996"/>
                  <a:pt x="5594239" y="2984910"/>
                  <a:pt x="5600168" y="2984910"/>
                </a:cubicBezTo>
                <a:cubicBezTo>
                  <a:pt x="5617959" y="2984910"/>
                  <a:pt x="5635747" y="2984910"/>
                  <a:pt x="5653538" y="2980366"/>
                </a:cubicBezTo>
                <a:cubicBezTo>
                  <a:pt x="5665395" y="2966736"/>
                  <a:pt x="5629816" y="2971280"/>
                  <a:pt x="5641675" y="2962193"/>
                </a:cubicBezTo>
                <a:cubicBezTo>
                  <a:pt x="5659465" y="2957650"/>
                  <a:pt x="5677254" y="2953107"/>
                  <a:pt x="5695044" y="2953107"/>
                </a:cubicBezTo>
                <a:cubicBezTo>
                  <a:pt x="5700974" y="2953107"/>
                  <a:pt x="5718764" y="2962193"/>
                  <a:pt x="5700974" y="2975824"/>
                </a:cubicBezTo>
                <a:cubicBezTo>
                  <a:pt x="5683185" y="2984910"/>
                  <a:pt x="5683185" y="2989453"/>
                  <a:pt x="5706905" y="2993996"/>
                </a:cubicBezTo>
                <a:cubicBezTo>
                  <a:pt x="5718764" y="2993996"/>
                  <a:pt x="5718764" y="3012169"/>
                  <a:pt x="5706905" y="3012169"/>
                </a:cubicBezTo>
                <a:cubicBezTo>
                  <a:pt x="5677254" y="3007625"/>
                  <a:pt x="5683185" y="3025799"/>
                  <a:pt x="5677254" y="3034886"/>
                </a:cubicBezTo>
                <a:cubicBezTo>
                  <a:pt x="5665395" y="3030342"/>
                  <a:pt x="5677254" y="3012169"/>
                  <a:pt x="5659465" y="3007625"/>
                </a:cubicBezTo>
                <a:cubicBezTo>
                  <a:pt x="5647606" y="3034886"/>
                  <a:pt x="5629816" y="3039428"/>
                  <a:pt x="5606098" y="3039428"/>
                </a:cubicBezTo>
                <a:cubicBezTo>
                  <a:pt x="5606098" y="3043972"/>
                  <a:pt x="5617959" y="3039428"/>
                  <a:pt x="5623884" y="3043972"/>
                </a:cubicBezTo>
                <a:cubicBezTo>
                  <a:pt x="5623884" y="3043972"/>
                  <a:pt x="5617959" y="3048514"/>
                  <a:pt x="5617959" y="3048514"/>
                </a:cubicBezTo>
                <a:cubicBezTo>
                  <a:pt x="5623884" y="3043972"/>
                  <a:pt x="5629816" y="3043972"/>
                  <a:pt x="5635747" y="3048514"/>
                </a:cubicBezTo>
                <a:cubicBezTo>
                  <a:pt x="5659465" y="3075775"/>
                  <a:pt x="5695044" y="3093948"/>
                  <a:pt x="5665395" y="3130293"/>
                </a:cubicBezTo>
                <a:cubicBezTo>
                  <a:pt x="5659465" y="3139379"/>
                  <a:pt x="5641675" y="3148466"/>
                  <a:pt x="5653538" y="3162096"/>
                </a:cubicBezTo>
                <a:cubicBezTo>
                  <a:pt x="5665395" y="3171182"/>
                  <a:pt x="5641675" y="3189355"/>
                  <a:pt x="5665395" y="3193899"/>
                </a:cubicBezTo>
                <a:cubicBezTo>
                  <a:pt x="5695044" y="3198441"/>
                  <a:pt x="5689115" y="3166638"/>
                  <a:pt x="5712833" y="3166638"/>
                </a:cubicBezTo>
                <a:cubicBezTo>
                  <a:pt x="5700974" y="3139379"/>
                  <a:pt x="5742482" y="3134837"/>
                  <a:pt x="5754343" y="3107576"/>
                </a:cubicBezTo>
                <a:cubicBezTo>
                  <a:pt x="5766200" y="3143923"/>
                  <a:pt x="5772132" y="3171182"/>
                  <a:pt x="5772132" y="3202985"/>
                </a:cubicBezTo>
                <a:cubicBezTo>
                  <a:pt x="5772132" y="3234788"/>
                  <a:pt x="5778063" y="3266590"/>
                  <a:pt x="5819570" y="3289306"/>
                </a:cubicBezTo>
                <a:cubicBezTo>
                  <a:pt x="5831431" y="3298393"/>
                  <a:pt x="5819570" y="3307479"/>
                  <a:pt x="5813640" y="3307479"/>
                </a:cubicBezTo>
                <a:cubicBezTo>
                  <a:pt x="5801781" y="3307479"/>
                  <a:pt x="5778063" y="3316565"/>
                  <a:pt x="5766200" y="3302937"/>
                </a:cubicBezTo>
                <a:cubicBezTo>
                  <a:pt x="5760273" y="3293850"/>
                  <a:pt x="5754343" y="3280220"/>
                  <a:pt x="5736555" y="3298393"/>
                </a:cubicBezTo>
                <a:cubicBezTo>
                  <a:pt x="5724694" y="3312023"/>
                  <a:pt x="5706905" y="3307479"/>
                  <a:pt x="5683185" y="3302937"/>
                </a:cubicBezTo>
                <a:cubicBezTo>
                  <a:pt x="5665395" y="3298393"/>
                  <a:pt x="5641675" y="3302937"/>
                  <a:pt x="5612025" y="3307479"/>
                </a:cubicBezTo>
                <a:cubicBezTo>
                  <a:pt x="5635747" y="3293850"/>
                  <a:pt x="5647606" y="3280220"/>
                  <a:pt x="5653538" y="3266590"/>
                </a:cubicBezTo>
                <a:cubicBezTo>
                  <a:pt x="5641675" y="3280220"/>
                  <a:pt x="5629816" y="3293850"/>
                  <a:pt x="5606098" y="3302937"/>
                </a:cubicBezTo>
                <a:cubicBezTo>
                  <a:pt x="5594239" y="3307479"/>
                  <a:pt x="5582378" y="3316565"/>
                  <a:pt x="5588307" y="3325652"/>
                </a:cubicBezTo>
                <a:cubicBezTo>
                  <a:pt x="5588307" y="3343826"/>
                  <a:pt x="5576448" y="3357455"/>
                  <a:pt x="5564589" y="3357455"/>
                </a:cubicBezTo>
                <a:cubicBezTo>
                  <a:pt x="5564589" y="3357455"/>
                  <a:pt x="5564589" y="3357455"/>
                  <a:pt x="5576448" y="3357455"/>
                </a:cubicBezTo>
                <a:cubicBezTo>
                  <a:pt x="5576448" y="3357455"/>
                  <a:pt x="5576448" y="3357455"/>
                  <a:pt x="5582378" y="3361999"/>
                </a:cubicBezTo>
                <a:cubicBezTo>
                  <a:pt x="5576448" y="3361999"/>
                  <a:pt x="5564589" y="3361999"/>
                  <a:pt x="5552730" y="3361999"/>
                </a:cubicBezTo>
                <a:cubicBezTo>
                  <a:pt x="5552730" y="3366541"/>
                  <a:pt x="5540869" y="3371085"/>
                  <a:pt x="5558658" y="3371085"/>
                </a:cubicBezTo>
                <a:cubicBezTo>
                  <a:pt x="5564589" y="3371085"/>
                  <a:pt x="5564589" y="3375627"/>
                  <a:pt x="5564589" y="3375627"/>
                </a:cubicBezTo>
                <a:cubicBezTo>
                  <a:pt x="5546799" y="3375627"/>
                  <a:pt x="5529008" y="3375627"/>
                  <a:pt x="5517149" y="3375627"/>
                </a:cubicBezTo>
                <a:cubicBezTo>
                  <a:pt x="5517149" y="3375627"/>
                  <a:pt x="5517149" y="3375627"/>
                  <a:pt x="5511222" y="3375627"/>
                </a:cubicBezTo>
                <a:cubicBezTo>
                  <a:pt x="5499363" y="3375627"/>
                  <a:pt x="5487500" y="3375627"/>
                  <a:pt x="5487500" y="3375627"/>
                </a:cubicBezTo>
                <a:cubicBezTo>
                  <a:pt x="5487500" y="3375627"/>
                  <a:pt x="5487500" y="3375627"/>
                  <a:pt x="5487500" y="3384715"/>
                </a:cubicBezTo>
                <a:cubicBezTo>
                  <a:pt x="5487500" y="3384715"/>
                  <a:pt x="5463782" y="3380171"/>
                  <a:pt x="5457855" y="3389258"/>
                </a:cubicBezTo>
                <a:cubicBezTo>
                  <a:pt x="5457855" y="3389258"/>
                  <a:pt x="5451923" y="3389258"/>
                  <a:pt x="5445994" y="3389258"/>
                </a:cubicBezTo>
                <a:cubicBezTo>
                  <a:pt x="5440064" y="3389258"/>
                  <a:pt x="5440064" y="3393802"/>
                  <a:pt x="5451923" y="3402888"/>
                </a:cubicBezTo>
                <a:cubicBezTo>
                  <a:pt x="5469714" y="3411974"/>
                  <a:pt x="5487500" y="3425603"/>
                  <a:pt x="5511222" y="3411974"/>
                </a:cubicBezTo>
                <a:cubicBezTo>
                  <a:pt x="5511222" y="3425603"/>
                  <a:pt x="5499363" y="3434690"/>
                  <a:pt x="5481573" y="3430147"/>
                </a:cubicBezTo>
                <a:cubicBezTo>
                  <a:pt x="5463782" y="3425603"/>
                  <a:pt x="5445994" y="3430147"/>
                  <a:pt x="5434135" y="3443777"/>
                </a:cubicBezTo>
                <a:cubicBezTo>
                  <a:pt x="5422274" y="3457406"/>
                  <a:pt x="5422274" y="3448320"/>
                  <a:pt x="5416346" y="3443777"/>
                </a:cubicBezTo>
                <a:cubicBezTo>
                  <a:pt x="5404485" y="3434690"/>
                  <a:pt x="5392624" y="3443777"/>
                  <a:pt x="5392624" y="3448320"/>
                </a:cubicBezTo>
                <a:cubicBezTo>
                  <a:pt x="5374838" y="3475579"/>
                  <a:pt x="5362979" y="3475579"/>
                  <a:pt x="5333325" y="3452864"/>
                </a:cubicBezTo>
                <a:cubicBezTo>
                  <a:pt x="5327398" y="3448320"/>
                  <a:pt x="5327398" y="3443777"/>
                  <a:pt x="5321468" y="3443777"/>
                </a:cubicBezTo>
                <a:cubicBezTo>
                  <a:pt x="5321468" y="3448320"/>
                  <a:pt x="5315539" y="3452864"/>
                  <a:pt x="5315539" y="3457406"/>
                </a:cubicBezTo>
                <a:cubicBezTo>
                  <a:pt x="5321468" y="3475579"/>
                  <a:pt x="5315539" y="3489209"/>
                  <a:pt x="5303678" y="3498295"/>
                </a:cubicBezTo>
                <a:cubicBezTo>
                  <a:pt x="5309609" y="3516468"/>
                  <a:pt x="5303678" y="3521012"/>
                  <a:pt x="5285889" y="3530098"/>
                </a:cubicBezTo>
                <a:cubicBezTo>
                  <a:pt x="5256240" y="3543728"/>
                  <a:pt x="5256240" y="3543728"/>
                  <a:pt x="5262169" y="3570988"/>
                </a:cubicBezTo>
                <a:cubicBezTo>
                  <a:pt x="5268099" y="3589161"/>
                  <a:pt x="5262169" y="3598247"/>
                  <a:pt x="5238449" y="3602791"/>
                </a:cubicBezTo>
                <a:cubicBezTo>
                  <a:pt x="5220663" y="3602791"/>
                  <a:pt x="5202872" y="3607333"/>
                  <a:pt x="5202872" y="3630050"/>
                </a:cubicBezTo>
                <a:cubicBezTo>
                  <a:pt x="5208800" y="3643679"/>
                  <a:pt x="5185082" y="3652767"/>
                  <a:pt x="5167293" y="3648223"/>
                </a:cubicBezTo>
                <a:cubicBezTo>
                  <a:pt x="5149505" y="3639136"/>
                  <a:pt x="5143573" y="3648223"/>
                  <a:pt x="5137644" y="3657309"/>
                </a:cubicBezTo>
                <a:cubicBezTo>
                  <a:pt x="5131714" y="3661853"/>
                  <a:pt x="5131714" y="3666395"/>
                  <a:pt x="5131714" y="3666395"/>
                </a:cubicBezTo>
                <a:cubicBezTo>
                  <a:pt x="5119855" y="3689112"/>
                  <a:pt x="5113924" y="3693655"/>
                  <a:pt x="5078347" y="3689112"/>
                </a:cubicBezTo>
                <a:cubicBezTo>
                  <a:pt x="5060556" y="3684569"/>
                  <a:pt x="5036838" y="3689112"/>
                  <a:pt x="5019048" y="3693655"/>
                </a:cubicBezTo>
                <a:cubicBezTo>
                  <a:pt x="5013118" y="3693655"/>
                  <a:pt x="5007189" y="3698198"/>
                  <a:pt x="5007189" y="3698198"/>
                </a:cubicBezTo>
                <a:cubicBezTo>
                  <a:pt x="4965681" y="3720915"/>
                  <a:pt x="4971610" y="3720915"/>
                  <a:pt x="4930100" y="3707285"/>
                </a:cubicBezTo>
                <a:cubicBezTo>
                  <a:pt x="4924172" y="3707285"/>
                  <a:pt x="4918243" y="3707285"/>
                  <a:pt x="4918243" y="3707285"/>
                </a:cubicBezTo>
                <a:cubicBezTo>
                  <a:pt x="4912313" y="3707285"/>
                  <a:pt x="4912313" y="3711829"/>
                  <a:pt x="4912313" y="3711829"/>
                </a:cubicBezTo>
                <a:cubicBezTo>
                  <a:pt x="4912313" y="3716371"/>
                  <a:pt x="4912313" y="3716371"/>
                  <a:pt x="4912313" y="3716371"/>
                </a:cubicBezTo>
                <a:cubicBezTo>
                  <a:pt x="4918243" y="3720915"/>
                  <a:pt x="4924172" y="3720915"/>
                  <a:pt x="4924172" y="3720915"/>
                </a:cubicBezTo>
                <a:cubicBezTo>
                  <a:pt x="4930100" y="3730001"/>
                  <a:pt x="4924172" y="3734544"/>
                  <a:pt x="4912313" y="3734544"/>
                </a:cubicBezTo>
                <a:cubicBezTo>
                  <a:pt x="4906384" y="3734544"/>
                  <a:pt x="4906384" y="3730001"/>
                  <a:pt x="4900454" y="3730001"/>
                </a:cubicBezTo>
                <a:cubicBezTo>
                  <a:pt x="4900454" y="3734544"/>
                  <a:pt x="4894523" y="3739088"/>
                  <a:pt x="4894523" y="3739088"/>
                </a:cubicBezTo>
                <a:cubicBezTo>
                  <a:pt x="4900454" y="3743631"/>
                  <a:pt x="4900454" y="3743631"/>
                  <a:pt x="4900454" y="3743631"/>
                </a:cubicBezTo>
                <a:cubicBezTo>
                  <a:pt x="4900454" y="3743631"/>
                  <a:pt x="4900454" y="3743631"/>
                  <a:pt x="4894523" y="3748174"/>
                </a:cubicBezTo>
                <a:cubicBezTo>
                  <a:pt x="4888593" y="3757260"/>
                  <a:pt x="4888593" y="3770891"/>
                  <a:pt x="4888593" y="3784520"/>
                </a:cubicBezTo>
                <a:cubicBezTo>
                  <a:pt x="4894523" y="3784520"/>
                  <a:pt x="4894523" y="3784520"/>
                  <a:pt x="4894523" y="3789063"/>
                </a:cubicBezTo>
                <a:cubicBezTo>
                  <a:pt x="4894523" y="3789063"/>
                  <a:pt x="4888593" y="3789063"/>
                  <a:pt x="4888593" y="3789063"/>
                </a:cubicBezTo>
                <a:cubicBezTo>
                  <a:pt x="4888593" y="3793606"/>
                  <a:pt x="4888593" y="3793606"/>
                  <a:pt x="4888593" y="3798150"/>
                </a:cubicBezTo>
                <a:cubicBezTo>
                  <a:pt x="4888593" y="3798150"/>
                  <a:pt x="4882664" y="3802693"/>
                  <a:pt x="4882664" y="3802693"/>
                </a:cubicBezTo>
                <a:cubicBezTo>
                  <a:pt x="4900454" y="3829953"/>
                  <a:pt x="4888593" y="3848125"/>
                  <a:pt x="4853014" y="3861755"/>
                </a:cubicBezTo>
                <a:cubicBezTo>
                  <a:pt x="4847085" y="3866298"/>
                  <a:pt x="4847085" y="3870842"/>
                  <a:pt x="4847085" y="3879928"/>
                </a:cubicBezTo>
                <a:cubicBezTo>
                  <a:pt x="4853014" y="3889015"/>
                  <a:pt x="4853014" y="3898101"/>
                  <a:pt x="4841155" y="3907187"/>
                </a:cubicBezTo>
                <a:cubicBezTo>
                  <a:pt x="4829296" y="3916274"/>
                  <a:pt x="4805578" y="3920817"/>
                  <a:pt x="4811506" y="3938990"/>
                </a:cubicBezTo>
                <a:cubicBezTo>
                  <a:pt x="4817437" y="3948077"/>
                  <a:pt x="4793717" y="3943533"/>
                  <a:pt x="4787788" y="3952620"/>
                </a:cubicBezTo>
                <a:cubicBezTo>
                  <a:pt x="4787788" y="3957163"/>
                  <a:pt x="4787788" y="3957163"/>
                  <a:pt x="4787788" y="3957163"/>
                </a:cubicBezTo>
                <a:cubicBezTo>
                  <a:pt x="4787788" y="3957163"/>
                  <a:pt x="4787788" y="3961706"/>
                  <a:pt x="4787788" y="3961706"/>
                </a:cubicBezTo>
                <a:cubicBezTo>
                  <a:pt x="4793717" y="3961706"/>
                  <a:pt x="4793717" y="3961706"/>
                  <a:pt x="4805578" y="3961706"/>
                </a:cubicBezTo>
                <a:cubicBezTo>
                  <a:pt x="4805578" y="3957163"/>
                  <a:pt x="4805578" y="3957163"/>
                  <a:pt x="4805578" y="3952620"/>
                </a:cubicBezTo>
                <a:cubicBezTo>
                  <a:pt x="4811506" y="3948077"/>
                  <a:pt x="4817437" y="3943533"/>
                  <a:pt x="4829296" y="3943533"/>
                </a:cubicBezTo>
                <a:cubicBezTo>
                  <a:pt x="4841155" y="3943533"/>
                  <a:pt x="4847085" y="3948077"/>
                  <a:pt x="4847085" y="3957163"/>
                </a:cubicBezTo>
                <a:cubicBezTo>
                  <a:pt x="4847085" y="3979879"/>
                  <a:pt x="4870805" y="3979879"/>
                  <a:pt x="4894523" y="3979879"/>
                </a:cubicBezTo>
                <a:lnTo>
                  <a:pt x="4900454" y="3979879"/>
                </a:lnTo>
                <a:cubicBezTo>
                  <a:pt x="4894523" y="3961706"/>
                  <a:pt x="4900454" y="3952620"/>
                  <a:pt x="4924172" y="3957163"/>
                </a:cubicBezTo>
                <a:cubicBezTo>
                  <a:pt x="4924172" y="3948077"/>
                  <a:pt x="4930100" y="3938990"/>
                  <a:pt x="4947890" y="3943533"/>
                </a:cubicBezTo>
                <a:cubicBezTo>
                  <a:pt x="4959749" y="3948077"/>
                  <a:pt x="4959749" y="3952620"/>
                  <a:pt x="4953822" y="3961706"/>
                </a:cubicBezTo>
                <a:cubicBezTo>
                  <a:pt x="4971610" y="3961706"/>
                  <a:pt x="4989400" y="3961706"/>
                  <a:pt x="5007189" y="3957163"/>
                </a:cubicBezTo>
                <a:cubicBezTo>
                  <a:pt x="5019048" y="3957163"/>
                  <a:pt x="5090206" y="3929904"/>
                  <a:pt x="5102065" y="3920817"/>
                </a:cubicBezTo>
                <a:cubicBezTo>
                  <a:pt x="5137644" y="3902644"/>
                  <a:pt x="5185082" y="3889015"/>
                  <a:pt x="5232520" y="3898101"/>
                </a:cubicBezTo>
                <a:cubicBezTo>
                  <a:pt x="5244381" y="3898101"/>
                  <a:pt x="5250308" y="3898101"/>
                  <a:pt x="5262169" y="3898101"/>
                </a:cubicBezTo>
                <a:cubicBezTo>
                  <a:pt x="5297748" y="3893558"/>
                  <a:pt x="5315539" y="3902644"/>
                  <a:pt x="5327398" y="3929904"/>
                </a:cubicBezTo>
                <a:cubicBezTo>
                  <a:pt x="5333325" y="3948077"/>
                  <a:pt x="5339257" y="3961706"/>
                  <a:pt x="5368904" y="3966249"/>
                </a:cubicBezTo>
                <a:cubicBezTo>
                  <a:pt x="5380765" y="3966249"/>
                  <a:pt x="5386695" y="3975336"/>
                  <a:pt x="5386695" y="3984423"/>
                </a:cubicBezTo>
                <a:cubicBezTo>
                  <a:pt x="5392624" y="4007139"/>
                  <a:pt x="5404485" y="4020768"/>
                  <a:pt x="5434135" y="4020768"/>
                </a:cubicBezTo>
                <a:cubicBezTo>
                  <a:pt x="5451923" y="4025312"/>
                  <a:pt x="5463782" y="4034399"/>
                  <a:pt x="5463782" y="4048028"/>
                </a:cubicBezTo>
                <a:cubicBezTo>
                  <a:pt x="5463782" y="4084374"/>
                  <a:pt x="5487500" y="4111633"/>
                  <a:pt x="5511222" y="4138892"/>
                </a:cubicBezTo>
                <a:cubicBezTo>
                  <a:pt x="5517149" y="4157066"/>
                  <a:pt x="5523081" y="4170695"/>
                  <a:pt x="5517149" y="4188868"/>
                </a:cubicBezTo>
                <a:cubicBezTo>
                  <a:pt x="5517149" y="4229757"/>
                  <a:pt x="5493432" y="4270647"/>
                  <a:pt x="5505291" y="4316079"/>
                </a:cubicBezTo>
                <a:cubicBezTo>
                  <a:pt x="5505291" y="4325166"/>
                  <a:pt x="5511222" y="4329709"/>
                  <a:pt x="5523081" y="4329709"/>
                </a:cubicBezTo>
                <a:cubicBezTo>
                  <a:pt x="5534940" y="4329709"/>
                  <a:pt x="5540869" y="4338795"/>
                  <a:pt x="5534940" y="4343339"/>
                </a:cubicBezTo>
                <a:cubicBezTo>
                  <a:pt x="5534940" y="4352425"/>
                  <a:pt x="5529008" y="4356968"/>
                  <a:pt x="5517149" y="4352425"/>
                </a:cubicBezTo>
                <a:cubicBezTo>
                  <a:pt x="5499363" y="4347881"/>
                  <a:pt x="5481573" y="4375142"/>
                  <a:pt x="5463782" y="4352425"/>
                </a:cubicBezTo>
                <a:cubicBezTo>
                  <a:pt x="5463782" y="4347881"/>
                  <a:pt x="5457855" y="4352425"/>
                  <a:pt x="5451923" y="4356968"/>
                </a:cubicBezTo>
                <a:cubicBezTo>
                  <a:pt x="5445994" y="4366054"/>
                  <a:pt x="5440064" y="4375142"/>
                  <a:pt x="5440064" y="4388771"/>
                </a:cubicBezTo>
                <a:cubicBezTo>
                  <a:pt x="5440064" y="4406943"/>
                  <a:pt x="5434135" y="4416030"/>
                  <a:pt x="5410415" y="4420574"/>
                </a:cubicBezTo>
                <a:cubicBezTo>
                  <a:pt x="5392624" y="4425118"/>
                  <a:pt x="5374838" y="4434204"/>
                  <a:pt x="5374838" y="4452377"/>
                </a:cubicBezTo>
                <a:cubicBezTo>
                  <a:pt x="5374838" y="4461463"/>
                  <a:pt x="5368904" y="4466005"/>
                  <a:pt x="5362979" y="4466005"/>
                </a:cubicBezTo>
                <a:cubicBezTo>
                  <a:pt x="5380765" y="4470550"/>
                  <a:pt x="5398556" y="4475094"/>
                  <a:pt x="5416346" y="4479636"/>
                </a:cubicBezTo>
                <a:cubicBezTo>
                  <a:pt x="5392624" y="4479636"/>
                  <a:pt x="5374838" y="4479636"/>
                  <a:pt x="5357047" y="4475094"/>
                </a:cubicBezTo>
                <a:cubicBezTo>
                  <a:pt x="5357047" y="4475094"/>
                  <a:pt x="5357047" y="4479636"/>
                  <a:pt x="5357047" y="4479636"/>
                </a:cubicBezTo>
                <a:cubicBezTo>
                  <a:pt x="5351116" y="4484180"/>
                  <a:pt x="5345188" y="4488722"/>
                  <a:pt x="5339257" y="4484180"/>
                </a:cubicBezTo>
                <a:cubicBezTo>
                  <a:pt x="5333325" y="4479636"/>
                  <a:pt x="5321468" y="4479636"/>
                  <a:pt x="5315539" y="4484180"/>
                </a:cubicBezTo>
                <a:cubicBezTo>
                  <a:pt x="5315539" y="4484180"/>
                  <a:pt x="5321468" y="4484180"/>
                  <a:pt x="5321468" y="4488722"/>
                </a:cubicBezTo>
                <a:cubicBezTo>
                  <a:pt x="5315539" y="4488722"/>
                  <a:pt x="5309609" y="4488722"/>
                  <a:pt x="5309609" y="4484180"/>
                </a:cubicBezTo>
                <a:cubicBezTo>
                  <a:pt x="5303678" y="4488722"/>
                  <a:pt x="5303678" y="4488722"/>
                  <a:pt x="5297748" y="4493266"/>
                </a:cubicBezTo>
                <a:cubicBezTo>
                  <a:pt x="5279960" y="4511439"/>
                  <a:pt x="5250308" y="4511439"/>
                  <a:pt x="5232520" y="4534156"/>
                </a:cubicBezTo>
                <a:cubicBezTo>
                  <a:pt x="5220663" y="4538698"/>
                  <a:pt x="5202872" y="4534156"/>
                  <a:pt x="5191013" y="4534156"/>
                </a:cubicBezTo>
                <a:cubicBezTo>
                  <a:pt x="5179154" y="4538698"/>
                  <a:pt x="5173223" y="4534156"/>
                  <a:pt x="5167293" y="4538698"/>
                </a:cubicBezTo>
                <a:cubicBezTo>
                  <a:pt x="5173223" y="4543242"/>
                  <a:pt x="5173223" y="4538698"/>
                  <a:pt x="5173223" y="4538698"/>
                </a:cubicBezTo>
                <a:cubicBezTo>
                  <a:pt x="5173223" y="4538698"/>
                  <a:pt x="5173223" y="4538698"/>
                  <a:pt x="5179154" y="4538698"/>
                </a:cubicBezTo>
                <a:cubicBezTo>
                  <a:pt x="5179154" y="4538698"/>
                  <a:pt x="5179154" y="4538698"/>
                  <a:pt x="5191013" y="4543242"/>
                </a:cubicBezTo>
                <a:cubicBezTo>
                  <a:pt x="5191013" y="4547784"/>
                  <a:pt x="5202872" y="4556871"/>
                  <a:pt x="5202872" y="4556871"/>
                </a:cubicBezTo>
                <a:cubicBezTo>
                  <a:pt x="5202872" y="4556871"/>
                  <a:pt x="5202872" y="4556871"/>
                  <a:pt x="5202872" y="4561415"/>
                </a:cubicBezTo>
                <a:cubicBezTo>
                  <a:pt x="5179154" y="4565957"/>
                  <a:pt x="5179154" y="4556871"/>
                  <a:pt x="5173223" y="4547784"/>
                </a:cubicBezTo>
                <a:cubicBezTo>
                  <a:pt x="5173223" y="4547784"/>
                  <a:pt x="5167293" y="4547784"/>
                  <a:pt x="5167293" y="4547784"/>
                </a:cubicBezTo>
                <a:cubicBezTo>
                  <a:pt x="5161364" y="4556871"/>
                  <a:pt x="5155432" y="4561415"/>
                  <a:pt x="5143573" y="4561415"/>
                </a:cubicBezTo>
                <a:cubicBezTo>
                  <a:pt x="5143573" y="4565957"/>
                  <a:pt x="5143573" y="4570501"/>
                  <a:pt x="5149505" y="4570501"/>
                </a:cubicBezTo>
                <a:cubicBezTo>
                  <a:pt x="5149505" y="4575044"/>
                  <a:pt x="5155432" y="4579587"/>
                  <a:pt x="5143573" y="4579587"/>
                </a:cubicBezTo>
                <a:cubicBezTo>
                  <a:pt x="5137644" y="4584131"/>
                  <a:pt x="5137644" y="4579587"/>
                  <a:pt x="5131714" y="4575044"/>
                </a:cubicBezTo>
                <a:cubicBezTo>
                  <a:pt x="5131714" y="4570501"/>
                  <a:pt x="5125785" y="4565957"/>
                  <a:pt x="5119855" y="4561415"/>
                </a:cubicBezTo>
                <a:cubicBezTo>
                  <a:pt x="5113924" y="4561415"/>
                  <a:pt x="5107996" y="4556871"/>
                  <a:pt x="5102065" y="4556871"/>
                </a:cubicBezTo>
                <a:cubicBezTo>
                  <a:pt x="5102065" y="4552328"/>
                  <a:pt x="5102065" y="4552328"/>
                  <a:pt x="5102065" y="4552328"/>
                </a:cubicBezTo>
                <a:cubicBezTo>
                  <a:pt x="5096137" y="4552328"/>
                  <a:pt x="5096137" y="4552328"/>
                  <a:pt x="5090206" y="4556871"/>
                </a:cubicBezTo>
                <a:cubicBezTo>
                  <a:pt x="5090206" y="4556871"/>
                  <a:pt x="5084274" y="4556871"/>
                  <a:pt x="5084274" y="4556871"/>
                </a:cubicBezTo>
                <a:cubicBezTo>
                  <a:pt x="5072417" y="4556871"/>
                  <a:pt x="5066488" y="4565957"/>
                  <a:pt x="5072417" y="4575044"/>
                </a:cubicBezTo>
                <a:cubicBezTo>
                  <a:pt x="5072417" y="4579587"/>
                  <a:pt x="5072417" y="4579587"/>
                  <a:pt x="5072417" y="4584131"/>
                </a:cubicBezTo>
                <a:cubicBezTo>
                  <a:pt x="5072417" y="4588674"/>
                  <a:pt x="5078347" y="4593218"/>
                  <a:pt x="5078347" y="4597760"/>
                </a:cubicBezTo>
                <a:cubicBezTo>
                  <a:pt x="5078347" y="4602304"/>
                  <a:pt x="5084274" y="4602304"/>
                  <a:pt x="5084274" y="4602304"/>
                </a:cubicBezTo>
                <a:cubicBezTo>
                  <a:pt x="5084274" y="4602304"/>
                  <a:pt x="5084274" y="4602304"/>
                  <a:pt x="5084274" y="4606846"/>
                </a:cubicBezTo>
                <a:cubicBezTo>
                  <a:pt x="5084274" y="4606846"/>
                  <a:pt x="5078347" y="4606846"/>
                  <a:pt x="5078347" y="4606846"/>
                </a:cubicBezTo>
                <a:cubicBezTo>
                  <a:pt x="5078347" y="4606846"/>
                  <a:pt x="5078347" y="4611390"/>
                  <a:pt x="5078347" y="4611390"/>
                </a:cubicBezTo>
                <a:cubicBezTo>
                  <a:pt x="5084274" y="4611390"/>
                  <a:pt x="5090206" y="4611390"/>
                  <a:pt x="5096137" y="4611390"/>
                </a:cubicBezTo>
                <a:cubicBezTo>
                  <a:pt x="5107996" y="4611390"/>
                  <a:pt x="5125785" y="4611390"/>
                  <a:pt x="5143573" y="4611390"/>
                </a:cubicBezTo>
                <a:cubicBezTo>
                  <a:pt x="5131714" y="4611390"/>
                  <a:pt x="5137644" y="4597760"/>
                  <a:pt x="5161364" y="4597760"/>
                </a:cubicBezTo>
                <a:cubicBezTo>
                  <a:pt x="5173223" y="4597760"/>
                  <a:pt x="5179154" y="4593218"/>
                  <a:pt x="5202872" y="4597760"/>
                </a:cubicBezTo>
                <a:cubicBezTo>
                  <a:pt x="5202872" y="4597760"/>
                  <a:pt x="5202872" y="4597760"/>
                  <a:pt x="5196943" y="4597760"/>
                </a:cubicBezTo>
                <a:cubicBezTo>
                  <a:pt x="5202872" y="4602304"/>
                  <a:pt x="5202872" y="4602304"/>
                  <a:pt x="5202872" y="4602304"/>
                </a:cubicBezTo>
                <a:cubicBezTo>
                  <a:pt x="5202872" y="4602304"/>
                  <a:pt x="5202872" y="4606846"/>
                  <a:pt x="5202872" y="4606846"/>
                </a:cubicBezTo>
                <a:cubicBezTo>
                  <a:pt x="5179154" y="4611390"/>
                  <a:pt x="5161364" y="4611390"/>
                  <a:pt x="5149505" y="4611390"/>
                </a:cubicBezTo>
                <a:cubicBezTo>
                  <a:pt x="5149505" y="4611390"/>
                  <a:pt x="5149505" y="4611390"/>
                  <a:pt x="5155432" y="4611390"/>
                </a:cubicBezTo>
                <a:cubicBezTo>
                  <a:pt x="5155432" y="4611390"/>
                  <a:pt x="5155432" y="4615933"/>
                  <a:pt x="5155432" y="4615933"/>
                </a:cubicBezTo>
                <a:cubicBezTo>
                  <a:pt x="5167293" y="4611390"/>
                  <a:pt x="5167293" y="4615933"/>
                  <a:pt x="5167293" y="4620477"/>
                </a:cubicBezTo>
                <a:cubicBezTo>
                  <a:pt x="5167293" y="4625020"/>
                  <a:pt x="5173223" y="4625020"/>
                  <a:pt x="5179154" y="4629563"/>
                </a:cubicBezTo>
                <a:cubicBezTo>
                  <a:pt x="5167293" y="4634107"/>
                  <a:pt x="5155432" y="4638649"/>
                  <a:pt x="5155432" y="4638649"/>
                </a:cubicBezTo>
                <a:cubicBezTo>
                  <a:pt x="5155432" y="4643193"/>
                  <a:pt x="5155432" y="4647736"/>
                  <a:pt x="5155432" y="4652280"/>
                </a:cubicBezTo>
                <a:cubicBezTo>
                  <a:pt x="5155432" y="4647736"/>
                  <a:pt x="5179154" y="4647736"/>
                  <a:pt x="5179154" y="4656822"/>
                </a:cubicBezTo>
                <a:cubicBezTo>
                  <a:pt x="5179154" y="4665908"/>
                  <a:pt x="5161364" y="4665908"/>
                  <a:pt x="5155432" y="4661366"/>
                </a:cubicBezTo>
                <a:cubicBezTo>
                  <a:pt x="5149505" y="4661366"/>
                  <a:pt x="5131714" y="4665908"/>
                  <a:pt x="5131714" y="4656822"/>
                </a:cubicBezTo>
                <a:cubicBezTo>
                  <a:pt x="5131714" y="4656822"/>
                  <a:pt x="5131714" y="4656822"/>
                  <a:pt x="5131714" y="4652280"/>
                </a:cubicBezTo>
                <a:cubicBezTo>
                  <a:pt x="5107996" y="4652280"/>
                  <a:pt x="5066488" y="4661366"/>
                  <a:pt x="5036838" y="4652280"/>
                </a:cubicBezTo>
                <a:cubicBezTo>
                  <a:pt x="5030907" y="4656822"/>
                  <a:pt x="5024979" y="4661366"/>
                  <a:pt x="5024979" y="4661366"/>
                </a:cubicBezTo>
                <a:cubicBezTo>
                  <a:pt x="5024979" y="4661366"/>
                  <a:pt x="5024979" y="4661366"/>
                  <a:pt x="5042768" y="4665908"/>
                </a:cubicBezTo>
                <a:cubicBezTo>
                  <a:pt x="5054629" y="4665908"/>
                  <a:pt x="5066488" y="4665908"/>
                  <a:pt x="5078347" y="4674995"/>
                </a:cubicBezTo>
                <a:cubicBezTo>
                  <a:pt x="5102065" y="4670452"/>
                  <a:pt x="5131714" y="4679539"/>
                  <a:pt x="5155432" y="4684082"/>
                </a:cubicBezTo>
                <a:cubicBezTo>
                  <a:pt x="5179154" y="4684082"/>
                  <a:pt x="5196943" y="4693169"/>
                  <a:pt x="5208800" y="4697711"/>
                </a:cubicBezTo>
                <a:cubicBezTo>
                  <a:pt x="5220663" y="4697711"/>
                  <a:pt x="5214731" y="4702255"/>
                  <a:pt x="5214731" y="4706798"/>
                </a:cubicBezTo>
                <a:cubicBezTo>
                  <a:pt x="5185082" y="4711342"/>
                  <a:pt x="5143573" y="4697711"/>
                  <a:pt x="5113924" y="4702255"/>
                </a:cubicBezTo>
                <a:cubicBezTo>
                  <a:pt x="5102065" y="4706798"/>
                  <a:pt x="5096137" y="4706798"/>
                  <a:pt x="5090206" y="4706798"/>
                </a:cubicBezTo>
                <a:cubicBezTo>
                  <a:pt x="5090206" y="4706798"/>
                  <a:pt x="5090206" y="4706798"/>
                  <a:pt x="5084274" y="4711342"/>
                </a:cubicBezTo>
                <a:cubicBezTo>
                  <a:pt x="5078347" y="4711342"/>
                  <a:pt x="5078347" y="4706798"/>
                  <a:pt x="5078347" y="4702255"/>
                </a:cubicBezTo>
                <a:cubicBezTo>
                  <a:pt x="5054629" y="4697711"/>
                  <a:pt x="5019048" y="4702255"/>
                  <a:pt x="4995328" y="4702255"/>
                </a:cubicBezTo>
                <a:cubicBezTo>
                  <a:pt x="4995328" y="4702255"/>
                  <a:pt x="5001259" y="4706798"/>
                  <a:pt x="5001259" y="4706798"/>
                </a:cubicBezTo>
                <a:cubicBezTo>
                  <a:pt x="4995328" y="4711342"/>
                  <a:pt x="4983469" y="4715884"/>
                  <a:pt x="4983469" y="4715884"/>
                </a:cubicBezTo>
                <a:cubicBezTo>
                  <a:pt x="4983469" y="4715884"/>
                  <a:pt x="4983469" y="4715884"/>
                  <a:pt x="5001259" y="4720428"/>
                </a:cubicBezTo>
                <a:cubicBezTo>
                  <a:pt x="5001259" y="4720428"/>
                  <a:pt x="5001259" y="4720428"/>
                  <a:pt x="5013118" y="4720428"/>
                </a:cubicBezTo>
                <a:cubicBezTo>
                  <a:pt x="5013118" y="4720428"/>
                  <a:pt x="5019048" y="4720428"/>
                  <a:pt x="5024979" y="4720428"/>
                </a:cubicBezTo>
                <a:cubicBezTo>
                  <a:pt x="5042768" y="4720428"/>
                  <a:pt x="5066488" y="4720428"/>
                  <a:pt x="5078347" y="4715884"/>
                </a:cubicBezTo>
                <a:cubicBezTo>
                  <a:pt x="5090206" y="4715884"/>
                  <a:pt x="5102065" y="4711342"/>
                  <a:pt x="5107996" y="4715884"/>
                </a:cubicBezTo>
                <a:cubicBezTo>
                  <a:pt x="5131714" y="4724971"/>
                  <a:pt x="5149505" y="4720428"/>
                  <a:pt x="5167293" y="4734057"/>
                </a:cubicBezTo>
                <a:cubicBezTo>
                  <a:pt x="5179154" y="4734057"/>
                  <a:pt x="5191013" y="4729514"/>
                  <a:pt x="5196943" y="4747687"/>
                </a:cubicBezTo>
                <a:cubicBezTo>
                  <a:pt x="5185082" y="4747687"/>
                  <a:pt x="5179154" y="4747687"/>
                  <a:pt x="5167293" y="4747687"/>
                </a:cubicBezTo>
                <a:cubicBezTo>
                  <a:pt x="5167293" y="4747687"/>
                  <a:pt x="5167293" y="4747687"/>
                  <a:pt x="5161364" y="4747687"/>
                </a:cubicBezTo>
                <a:cubicBezTo>
                  <a:pt x="5161364" y="4747687"/>
                  <a:pt x="5161364" y="4747687"/>
                  <a:pt x="5149505" y="4752231"/>
                </a:cubicBezTo>
                <a:cubicBezTo>
                  <a:pt x="5143573" y="4752231"/>
                  <a:pt x="5137644" y="4747687"/>
                  <a:pt x="5131714" y="4747687"/>
                </a:cubicBezTo>
                <a:cubicBezTo>
                  <a:pt x="5125785" y="4747687"/>
                  <a:pt x="5125785" y="4743145"/>
                  <a:pt x="5125785" y="4738601"/>
                </a:cubicBezTo>
                <a:cubicBezTo>
                  <a:pt x="5054629" y="4738601"/>
                  <a:pt x="4995328" y="4734057"/>
                  <a:pt x="4930100" y="4734057"/>
                </a:cubicBezTo>
                <a:cubicBezTo>
                  <a:pt x="4924172" y="4734057"/>
                  <a:pt x="4918243" y="4734057"/>
                  <a:pt x="4912313" y="4734057"/>
                </a:cubicBezTo>
                <a:cubicBezTo>
                  <a:pt x="4894523" y="4729514"/>
                  <a:pt x="4876734" y="4728379"/>
                  <a:pt x="4858944" y="4728379"/>
                </a:cubicBezTo>
                <a:lnTo>
                  <a:pt x="4848253" y="4728606"/>
                </a:lnTo>
                <a:lnTo>
                  <a:pt x="4839224" y="4729990"/>
                </a:lnTo>
                <a:cubicBezTo>
                  <a:pt x="4839226" y="4731125"/>
                  <a:pt x="4842190" y="4732262"/>
                  <a:pt x="4842190" y="4732262"/>
                </a:cubicBezTo>
                <a:cubicBezTo>
                  <a:pt x="4830331" y="4745891"/>
                  <a:pt x="4812542" y="4759521"/>
                  <a:pt x="4830331" y="4782237"/>
                </a:cubicBezTo>
                <a:cubicBezTo>
                  <a:pt x="4836258" y="4786780"/>
                  <a:pt x="4836258" y="4795867"/>
                  <a:pt x="4830331" y="4800410"/>
                </a:cubicBezTo>
                <a:cubicBezTo>
                  <a:pt x="4824399" y="4804954"/>
                  <a:pt x="4818470" y="4804954"/>
                  <a:pt x="4806609" y="4804954"/>
                </a:cubicBezTo>
                <a:cubicBezTo>
                  <a:pt x="4800679" y="4804954"/>
                  <a:pt x="4788820" y="4809496"/>
                  <a:pt x="4788820" y="4814040"/>
                </a:cubicBezTo>
                <a:cubicBezTo>
                  <a:pt x="4788820" y="4814040"/>
                  <a:pt x="4788820" y="4818583"/>
                  <a:pt x="4782891" y="4818583"/>
                </a:cubicBezTo>
                <a:cubicBezTo>
                  <a:pt x="4776961" y="4827669"/>
                  <a:pt x="4765102" y="4832213"/>
                  <a:pt x="4759173" y="4836755"/>
                </a:cubicBezTo>
                <a:cubicBezTo>
                  <a:pt x="4759173" y="4841299"/>
                  <a:pt x="4759173" y="4845843"/>
                  <a:pt x="4759173" y="4850386"/>
                </a:cubicBezTo>
                <a:cubicBezTo>
                  <a:pt x="4759173" y="4845843"/>
                  <a:pt x="4759173" y="4841299"/>
                  <a:pt x="4753241" y="4836755"/>
                </a:cubicBezTo>
                <a:cubicBezTo>
                  <a:pt x="4747314" y="4836755"/>
                  <a:pt x="4741382" y="4832213"/>
                  <a:pt x="4741382" y="4823127"/>
                </a:cubicBezTo>
                <a:cubicBezTo>
                  <a:pt x="4735453" y="4823127"/>
                  <a:pt x="4735453" y="4823127"/>
                  <a:pt x="4735453" y="4827669"/>
                </a:cubicBezTo>
                <a:cubicBezTo>
                  <a:pt x="4729523" y="4827669"/>
                  <a:pt x="4723594" y="4827669"/>
                  <a:pt x="4723594" y="4827669"/>
                </a:cubicBezTo>
                <a:cubicBezTo>
                  <a:pt x="4723594" y="4836755"/>
                  <a:pt x="4717664" y="4841299"/>
                  <a:pt x="4688015" y="4841299"/>
                </a:cubicBezTo>
                <a:cubicBezTo>
                  <a:pt x="4688015" y="4841299"/>
                  <a:pt x="4688015" y="4845843"/>
                  <a:pt x="4688015" y="4845843"/>
                </a:cubicBezTo>
                <a:cubicBezTo>
                  <a:pt x="4688015" y="4845843"/>
                  <a:pt x="4688015" y="4845843"/>
                  <a:pt x="4688015" y="4850386"/>
                </a:cubicBezTo>
                <a:cubicBezTo>
                  <a:pt x="4688015" y="4854929"/>
                  <a:pt x="4676156" y="4854929"/>
                  <a:pt x="4676156" y="4854929"/>
                </a:cubicBezTo>
                <a:cubicBezTo>
                  <a:pt x="4676156" y="4854929"/>
                  <a:pt x="4676156" y="4854929"/>
                  <a:pt x="4670226" y="4850386"/>
                </a:cubicBezTo>
                <a:cubicBezTo>
                  <a:pt x="4670226" y="4854929"/>
                  <a:pt x="4664295" y="4854929"/>
                  <a:pt x="4664295" y="4859472"/>
                </a:cubicBezTo>
                <a:cubicBezTo>
                  <a:pt x="4664295" y="4859472"/>
                  <a:pt x="4664295" y="4859472"/>
                  <a:pt x="4664295" y="4864016"/>
                </a:cubicBezTo>
                <a:cubicBezTo>
                  <a:pt x="4664295" y="4859472"/>
                  <a:pt x="4658367" y="4859472"/>
                  <a:pt x="4658367" y="4859472"/>
                </a:cubicBezTo>
                <a:cubicBezTo>
                  <a:pt x="4658367" y="4854929"/>
                  <a:pt x="4664295" y="4845843"/>
                  <a:pt x="4664295" y="4845843"/>
                </a:cubicBezTo>
                <a:cubicBezTo>
                  <a:pt x="4658367" y="4841299"/>
                  <a:pt x="4652436" y="4836755"/>
                  <a:pt x="4646506" y="4832213"/>
                </a:cubicBezTo>
                <a:cubicBezTo>
                  <a:pt x="4646506" y="4832213"/>
                  <a:pt x="4646506" y="4832213"/>
                  <a:pt x="4640577" y="4836755"/>
                </a:cubicBezTo>
                <a:cubicBezTo>
                  <a:pt x="4640577" y="4836755"/>
                  <a:pt x="4640577" y="4836755"/>
                  <a:pt x="4628718" y="4841299"/>
                </a:cubicBezTo>
                <a:cubicBezTo>
                  <a:pt x="4628718" y="4841299"/>
                  <a:pt x="4628718" y="4836755"/>
                  <a:pt x="4628718" y="4836755"/>
                </a:cubicBezTo>
                <a:cubicBezTo>
                  <a:pt x="4628718" y="4841299"/>
                  <a:pt x="4622786" y="4845843"/>
                  <a:pt x="4628718" y="4850386"/>
                </a:cubicBezTo>
                <a:cubicBezTo>
                  <a:pt x="4628718" y="4850386"/>
                  <a:pt x="4628718" y="4854929"/>
                  <a:pt x="4628718" y="4859472"/>
                </a:cubicBezTo>
                <a:cubicBezTo>
                  <a:pt x="4634645" y="4873102"/>
                  <a:pt x="4646506" y="4882189"/>
                  <a:pt x="4670226" y="4882189"/>
                </a:cubicBezTo>
                <a:cubicBezTo>
                  <a:pt x="4682083" y="4882189"/>
                  <a:pt x="4688015" y="4886731"/>
                  <a:pt x="4693946" y="4895818"/>
                </a:cubicBezTo>
                <a:cubicBezTo>
                  <a:pt x="4693946" y="4900361"/>
                  <a:pt x="4682083" y="4904905"/>
                  <a:pt x="4676156" y="4904905"/>
                </a:cubicBezTo>
                <a:cubicBezTo>
                  <a:pt x="4676156" y="4909448"/>
                  <a:pt x="4670226" y="4913992"/>
                  <a:pt x="4664295" y="4913992"/>
                </a:cubicBezTo>
                <a:cubicBezTo>
                  <a:pt x="4676156" y="4913992"/>
                  <a:pt x="4682083" y="4913992"/>
                  <a:pt x="4688015" y="4913992"/>
                </a:cubicBezTo>
                <a:cubicBezTo>
                  <a:pt x="4729523" y="4913992"/>
                  <a:pt x="4753241" y="4895818"/>
                  <a:pt x="4788820" y="4900361"/>
                </a:cubicBezTo>
                <a:cubicBezTo>
                  <a:pt x="4812542" y="4891275"/>
                  <a:pt x="4836258" y="4891275"/>
                  <a:pt x="4859980" y="4886731"/>
                </a:cubicBezTo>
                <a:cubicBezTo>
                  <a:pt x="4865908" y="4900361"/>
                  <a:pt x="4854049" y="4900361"/>
                  <a:pt x="4842190" y="4904905"/>
                </a:cubicBezTo>
                <a:cubicBezTo>
                  <a:pt x="4842190" y="4904905"/>
                  <a:pt x="4842190" y="4904905"/>
                  <a:pt x="4848119" y="4909448"/>
                </a:cubicBezTo>
                <a:cubicBezTo>
                  <a:pt x="4848119" y="4909448"/>
                  <a:pt x="4848119" y="4909448"/>
                  <a:pt x="4842190" y="4909448"/>
                </a:cubicBezTo>
                <a:cubicBezTo>
                  <a:pt x="4830331" y="4909448"/>
                  <a:pt x="4818470" y="4913992"/>
                  <a:pt x="4812542" y="4909448"/>
                </a:cubicBezTo>
                <a:cubicBezTo>
                  <a:pt x="4771032" y="4913992"/>
                  <a:pt x="4741382" y="4927620"/>
                  <a:pt x="4699874" y="4923078"/>
                </a:cubicBezTo>
                <a:cubicBezTo>
                  <a:pt x="4699874" y="4923078"/>
                  <a:pt x="4693946" y="4923078"/>
                  <a:pt x="4688015" y="4927620"/>
                </a:cubicBezTo>
                <a:cubicBezTo>
                  <a:pt x="4699874" y="4927620"/>
                  <a:pt x="4711735" y="4932164"/>
                  <a:pt x="4723594" y="4941251"/>
                </a:cubicBezTo>
                <a:cubicBezTo>
                  <a:pt x="4753241" y="4963967"/>
                  <a:pt x="4759173" y="4923078"/>
                  <a:pt x="4788820" y="4918534"/>
                </a:cubicBezTo>
                <a:cubicBezTo>
                  <a:pt x="4788820" y="4927620"/>
                  <a:pt x="4794752" y="4945794"/>
                  <a:pt x="4788820" y="4950337"/>
                </a:cubicBezTo>
                <a:cubicBezTo>
                  <a:pt x="4782891" y="4954880"/>
                  <a:pt x="4782891" y="4950337"/>
                  <a:pt x="4776961" y="4968510"/>
                </a:cubicBezTo>
                <a:cubicBezTo>
                  <a:pt x="4776961" y="4968510"/>
                  <a:pt x="4776961" y="4968510"/>
                  <a:pt x="4771032" y="4968510"/>
                </a:cubicBezTo>
                <a:cubicBezTo>
                  <a:pt x="4747314" y="5004856"/>
                  <a:pt x="4747314" y="5036658"/>
                  <a:pt x="4771032" y="5077547"/>
                </a:cubicBezTo>
                <a:cubicBezTo>
                  <a:pt x="4776961" y="5091178"/>
                  <a:pt x="4759173" y="5091178"/>
                  <a:pt x="4747314" y="5095720"/>
                </a:cubicBezTo>
                <a:cubicBezTo>
                  <a:pt x="4729523" y="5100264"/>
                  <a:pt x="4688015" y="5095720"/>
                  <a:pt x="4688015" y="5113894"/>
                </a:cubicBezTo>
                <a:cubicBezTo>
                  <a:pt x="4688015" y="5113894"/>
                  <a:pt x="4682083" y="5113894"/>
                  <a:pt x="4682083" y="5118437"/>
                </a:cubicBezTo>
                <a:cubicBezTo>
                  <a:pt x="4682083" y="5132066"/>
                  <a:pt x="4688015" y="5141153"/>
                  <a:pt x="4682083" y="5154783"/>
                </a:cubicBezTo>
                <a:cubicBezTo>
                  <a:pt x="4682083" y="5159326"/>
                  <a:pt x="4682083" y="5163869"/>
                  <a:pt x="4676156" y="5172956"/>
                </a:cubicBezTo>
                <a:cubicBezTo>
                  <a:pt x="4664295" y="5204759"/>
                  <a:pt x="4676156" y="5232018"/>
                  <a:pt x="4688015" y="5268364"/>
                </a:cubicBezTo>
                <a:cubicBezTo>
                  <a:pt x="4658367" y="5236561"/>
                  <a:pt x="4628718" y="5236561"/>
                  <a:pt x="4599068" y="5259278"/>
                </a:cubicBezTo>
                <a:cubicBezTo>
                  <a:pt x="4599068" y="5241104"/>
                  <a:pt x="4599068" y="5227475"/>
                  <a:pt x="4622786" y="5218388"/>
                </a:cubicBezTo>
                <a:cubicBezTo>
                  <a:pt x="4658367" y="5204759"/>
                  <a:pt x="4628718" y="5168412"/>
                  <a:pt x="4652436" y="5145697"/>
                </a:cubicBezTo>
                <a:cubicBezTo>
                  <a:pt x="4658367" y="5136609"/>
                  <a:pt x="4658367" y="5122980"/>
                  <a:pt x="4676156" y="5109350"/>
                </a:cubicBezTo>
                <a:cubicBezTo>
                  <a:pt x="4664295" y="5109350"/>
                  <a:pt x="4658367" y="5104807"/>
                  <a:pt x="4658367" y="5100264"/>
                </a:cubicBezTo>
                <a:cubicBezTo>
                  <a:pt x="4658367" y="5095720"/>
                  <a:pt x="4652436" y="5095720"/>
                  <a:pt x="4652436" y="5091178"/>
                </a:cubicBezTo>
                <a:cubicBezTo>
                  <a:pt x="4652436" y="5059375"/>
                  <a:pt x="4652436" y="5059375"/>
                  <a:pt x="4616857" y="5050288"/>
                </a:cubicBezTo>
                <a:cubicBezTo>
                  <a:pt x="4664295" y="5050288"/>
                  <a:pt x="4670226" y="5009399"/>
                  <a:pt x="4705805" y="5004856"/>
                </a:cubicBezTo>
                <a:cubicBezTo>
                  <a:pt x="4723594" y="5004856"/>
                  <a:pt x="4711735" y="4991226"/>
                  <a:pt x="4705805" y="4991226"/>
                </a:cubicBezTo>
                <a:cubicBezTo>
                  <a:pt x="4699874" y="4986682"/>
                  <a:pt x="4688015" y="4986682"/>
                  <a:pt x="4688015" y="4986682"/>
                </a:cubicBezTo>
                <a:cubicBezTo>
                  <a:pt x="4688015" y="4986682"/>
                  <a:pt x="4688015" y="4986682"/>
                  <a:pt x="4688015" y="4991226"/>
                </a:cubicBezTo>
                <a:cubicBezTo>
                  <a:pt x="4688015" y="4991226"/>
                  <a:pt x="4688015" y="4991226"/>
                  <a:pt x="4688015" y="4995770"/>
                </a:cubicBezTo>
                <a:cubicBezTo>
                  <a:pt x="4688015" y="4995770"/>
                  <a:pt x="4688015" y="5000313"/>
                  <a:pt x="4688015" y="5000313"/>
                </a:cubicBezTo>
                <a:cubicBezTo>
                  <a:pt x="4688015" y="5000313"/>
                  <a:pt x="4688015" y="4995770"/>
                  <a:pt x="4664295" y="4995770"/>
                </a:cubicBezTo>
                <a:cubicBezTo>
                  <a:pt x="4664295" y="4991226"/>
                  <a:pt x="4664295" y="4986682"/>
                  <a:pt x="4664295" y="4986682"/>
                </a:cubicBezTo>
                <a:cubicBezTo>
                  <a:pt x="4664295" y="4986682"/>
                  <a:pt x="4664295" y="4986682"/>
                  <a:pt x="4640577" y="4986682"/>
                </a:cubicBezTo>
                <a:cubicBezTo>
                  <a:pt x="4640577" y="4986682"/>
                  <a:pt x="4640577" y="4986682"/>
                  <a:pt x="4640577" y="4991226"/>
                </a:cubicBezTo>
                <a:cubicBezTo>
                  <a:pt x="4634645" y="4991226"/>
                  <a:pt x="4628718" y="4995770"/>
                  <a:pt x="4622786" y="4995770"/>
                </a:cubicBezTo>
                <a:cubicBezTo>
                  <a:pt x="4616857" y="4982140"/>
                  <a:pt x="4628718" y="4982140"/>
                  <a:pt x="4634645" y="4973054"/>
                </a:cubicBezTo>
                <a:cubicBezTo>
                  <a:pt x="4628718" y="4968510"/>
                  <a:pt x="4622786" y="4968510"/>
                  <a:pt x="4616857" y="4963967"/>
                </a:cubicBezTo>
                <a:cubicBezTo>
                  <a:pt x="4604998" y="4963967"/>
                  <a:pt x="4587207" y="4968510"/>
                  <a:pt x="4569419" y="4959423"/>
                </a:cubicBezTo>
                <a:cubicBezTo>
                  <a:pt x="4569419" y="4963967"/>
                  <a:pt x="4563489" y="4963967"/>
                  <a:pt x="4563489" y="4968510"/>
                </a:cubicBezTo>
                <a:cubicBezTo>
                  <a:pt x="4557560" y="4968510"/>
                  <a:pt x="4551630" y="4968510"/>
                  <a:pt x="4551630" y="4973054"/>
                </a:cubicBezTo>
                <a:cubicBezTo>
                  <a:pt x="4545699" y="4973054"/>
                  <a:pt x="4545699" y="4977596"/>
                  <a:pt x="4545699" y="4982140"/>
                </a:cubicBezTo>
                <a:cubicBezTo>
                  <a:pt x="4545699" y="4982140"/>
                  <a:pt x="4545699" y="4986682"/>
                  <a:pt x="4539769" y="4986682"/>
                </a:cubicBezTo>
                <a:cubicBezTo>
                  <a:pt x="4545699" y="4986682"/>
                  <a:pt x="4551630" y="4991226"/>
                  <a:pt x="4551630" y="4991226"/>
                </a:cubicBezTo>
                <a:cubicBezTo>
                  <a:pt x="4563489" y="4986682"/>
                  <a:pt x="4569419" y="4986682"/>
                  <a:pt x="4581278" y="4982140"/>
                </a:cubicBezTo>
                <a:cubicBezTo>
                  <a:pt x="4587207" y="4973054"/>
                  <a:pt x="4599068" y="4977596"/>
                  <a:pt x="4604998" y="4982140"/>
                </a:cubicBezTo>
                <a:cubicBezTo>
                  <a:pt x="4610927" y="4991226"/>
                  <a:pt x="4599068" y="4991226"/>
                  <a:pt x="4593139" y="4995770"/>
                </a:cubicBezTo>
                <a:cubicBezTo>
                  <a:pt x="4593139" y="4995770"/>
                  <a:pt x="4587207" y="5004856"/>
                  <a:pt x="4587207" y="5004856"/>
                </a:cubicBezTo>
                <a:cubicBezTo>
                  <a:pt x="4599068" y="5004856"/>
                  <a:pt x="4599068" y="5004856"/>
                  <a:pt x="4599068" y="5004856"/>
                </a:cubicBezTo>
                <a:cubicBezTo>
                  <a:pt x="4593139" y="5013942"/>
                  <a:pt x="4587207" y="5013942"/>
                  <a:pt x="4581278" y="5023029"/>
                </a:cubicBezTo>
                <a:cubicBezTo>
                  <a:pt x="4575348" y="5013942"/>
                  <a:pt x="4569419" y="5004856"/>
                  <a:pt x="4575348" y="5000313"/>
                </a:cubicBezTo>
                <a:cubicBezTo>
                  <a:pt x="4569419" y="4995770"/>
                  <a:pt x="4563489" y="5000313"/>
                  <a:pt x="4563489" y="5000313"/>
                </a:cubicBezTo>
                <a:cubicBezTo>
                  <a:pt x="4557560" y="5000313"/>
                  <a:pt x="4545699" y="5000313"/>
                  <a:pt x="4545699" y="5000313"/>
                </a:cubicBezTo>
                <a:cubicBezTo>
                  <a:pt x="4545699" y="5000313"/>
                  <a:pt x="4545699" y="5000313"/>
                  <a:pt x="4545699" y="4995770"/>
                </a:cubicBezTo>
                <a:cubicBezTo>
                  <a:pt x="4545699" y="4995770"/>
                  <a:pt x="4533840" y="4995770"/>
                  <a:pt x="4533840" y="4991226"/>
                </a:cubicBezTo>
                <a:cubicBezTo>
                  <a:pt x="4527908" y="4995770"/>
                  <a:pt x="4527908" y="5000313"/>
                  <a:pt x="4527908" y="5004856"/>
                </a:cubicBezTo>
                <a:cubicBezTo>
                  <a:pt x="4521981" y="5018485"/>
                  <a:pt x="4516051" y="5027572"/>
                  <a:pt x="4504193" y="5036658"/>
                </a:cubicBezTo>
                <a:cubicBezTo>
                  <a:pt x="4510120" y="5036658"/>
                  <a:pt x="4510120" y="5036658"/>
                  <a:pt x="4510120" y="5041202"/>
                </a:cubicBezTo>
                <a:cubicBezTo>
                  <a:pt x="4527908" y="5059375"/>
                  <a:pt x="4545699" y="5077547"/>
                  <a:pt x="4581278" y="5050288"/>
                </a:cubicBezTo>
                <a:cubicBezTo>
                  <a:pt x="4569419" y="5063918"/>
                  <a:pt x="4575348" y="5082091"/>
                  <a:pt x="4569419" y="5095720"/>
                </a:cubicBezTo>
                <a:cubicBezTo>
                  <a:pt x="4569419" y="5113894"/>
                  <a:pt x="4557560" y="5113894"/>
                  <a:pt x="4545699" y="5118437"/>
                </a:cubicBezTo>
                <a:cubicBezTo>
                  <a:pt x="4545699" y="5118437"/>
                  <a:pt x="4539769" y="5122980"/>
                  <a:pt x="4539769" y="5127523"/>
                </a:cubicBezTo>
                <a:cubicBezTo>
                  <a:pt x="4533840" y="5127523"/>
                  <a:pt x="4521981" y="5132066"/>
                  <a:pt x="4521981" y="5132066"/>
                </a:cubicBezTo>
                <a:cubicBezTo>
                  <a:pt x="4521981" y="5136609"/>
                  <a:pt x="4527908" y="5136609"/>
                  <a:pt x="4527908" y="5136609"/>
                </a:cubicBezTo>
                <a:cubicBezTo>
                  <a:pt x="4521981" y="5145697"/>
                  <a:pt x="4545699" y="5150240"/>
                  <a:pt x="4527908" y="5159326"/>
                </a:cubicBezTo>
                <a:cubicBezTo>
                  <a:pt x="4510120" y="5163869"/>
                  <a:pt x="4498261" y="5168412"/>
                  <a:pt x="4486404" y="5154783"/>
                </a:cubicBezTo>
                <a:cubicBezTo>
                  <a:pt x="4474543" y="5145697"/>
                  <a:pt x="4468614" y="5127523"/>
                  <a:pt x="4444894" y="5145697"/>
                </a:cubicBezTo>
                <a:cubicBezTo>
                  <a:pt x="4444894" y="5141153"/>
                  <a:pt x="4438964" y="5132066"/>
                  <a:pt x="4438964" y="5132066"/>
                </a:cubicBezTo>
                <a:cubicBezTo>
                  <a:pt x="4456753" y="5122980"/>
                  <a:pt x="4462682" y="5118437"/>
                  <a:pt x="4462682" y="5109350"/>
                </a:cubicBezTo>
                <a:cubicBezTo>
                  <a:pt x="4462682" y="5109350"/>
                  <a:pt x="4456753" y="5113894"/>
                  <a:pt x="4456753" y="5113894"/>
                </a:cubicBezTo>
                <a:cubicBezTo>
                  <a:pt x="4456753" y="5113894"/>
                  <a:pt x="4456753" y="5113894"/>
                  <a:pt x="4450823" y="5113894"/>
                </a:cubicBezTo>
                <a:cubicBezTo>
                  <a:pt x="4450823" y="5113894"/>
                  <a:pt x="4450823" y="5113894"/>
                  <a:pt x="4450823" y="5104807"/>
                </a:cubicBezTo>
                <a:cubicBezTo>
                  <a:pt x="4450823" y="5100264"/>
                  <a:pt x="4433035" y="5109350"/>
                  <a:pt x="4421174" y="5104807"/>
                </a:cubicBezTo>
                <a:cubicBezTo>
                  <a:pt x="4427103" y="5095720"/>
                  <a:pt x="4438964" y="5100264"/>
                  <a:pt x="4450823" y="5100264"/>
                </a:cubicBezTo>
                <a:cubicBezTo>
                  <a:pt x="4444894" y="5095720"/>
                  <a:pt x="4433035" y="5091178"/>
                  <a:pt x="4433035" y="5086634"/>
                </a:cubicBezTo>
                <a:cubicBezTo>
                  <a:pt x="4427103" y="5082091"/>
                  <a:pt x="4427103" y="5082091"/>
                  <a:pt x="4427103" y="5077547"/>
                </a:cubicBezTo>
                <a:cubicBezTo>
                  <a:pt x="4421174" y="5077547"/>
                  <a:pt x="4421174" y="5077547"/>
                  <a:pt x="4421174" y="5077547"/>
                </a:cubicBezTo>
                <a:cubicBezTo>
                  <a:pt x="4397456" y="5082091"/>
                  <a:pt x="4379667" y="5100264"/>
                  <a:pt x="4361877" y="5091178"/>
                </a:cubicBezTo>
                <a:cubicBezTo>
                  <a:pt x="4344086" y="5091178"/>
                  <a:pt x="4332229" y="5086634"/>
                  <a:pt x="4314439" y="5086634"/>
                </a:cubicBezTo>
                <a:cubicBezTo>
                  <a:pt x="4290719" y="5113894"/>
                  <a:pt x="4314439" y="5118437"/>
                  <a:pt x="4338157" y="5113894"/>
                </a:cubicBezTo>
                <a:cubicBezTo>
                  <a:pt x="4391526" y="5113894"/>
                  <a:pt x="4344086" y="5163869"/>
                  <a:pt x="4385597" y="5163869"/>
                </a:cubicBezTo>
                <a:cubicBezTo>
                  <a:pt x="4373734" y="5177499"/>
                  <a:pt x="4361877" y="5168412"/>
                  <a:pt x="4350018" y="5172956"/>
                </a:cubicBezTo>
                <a:cubicBezTo>
                  <a:pt x="4332229" y="5172956"/>
                  <a:pt x="4302580" y="5168412"/>
                  <a:pt x="4302580" y="5154783"/>
                </a:cubicBezTo>
                <a:cubicBezTo>
                  <a:pt x="4296648" y="5150240"/>
                  <a:pt x="4296648" y="5145697"/>
                  <a:pt x="4290719" y="5141153"/>
                </a:cubicBezTo>
                <a:cubicBezTo>
                  <a:pt x="4290719" y="5141153"/>
                  <a:pt x="4284789" y="5150240"/>
                  <a:pt x="4284789" y="5132066"/>
                </a:cubicBezTo>
                <a:cubicBezTo>
                  <a:pt x="4278860" y="5132066"/>
                  <a:pt x="4266999" y="5127523"/>
                  <a:pt x="4255140" y="5127523"/>
                </a:cubicBezTo>
                <a:cubicBezTo>
                  <a:pt x="4237351" y="5127523"/>
                  <a:pt x="4219561" y="5132066"/>
                  <a:pt x="4207702" y="5150240"/>
                </a:cubicBezTo>
                <a:cubicBezTo>
                  <a:pt x="4201772" y="5154783"/>
                  <a:pt x="4195843" y="5159326"/>
                  <a:pt x="4207702" y="5168412"/>
                </a:cubicBezTo>
                <a:cubicBezTo>
                  <a:pt x="4243281" y="5177499"/>
                  <a:pt x="4243281" y="5177499"/>
                  <a:pt x="4231422" y="5213845"/>
                </a:cubicBezTo>
                <a:cubicBezTo>
                  <a:pt x="4231422" y="5182042"/>
                  <a:pt x="4178054" y="5186585"/>
                  <a:pt x="4178054" y="5154783"/>
                </a:cubicBezTo>
                <a:cubicBezTo>
                  <a:pt x="4172123" y="5154783"/>
                  <a:pt x="4160264" y="5145697"/>
                  <a:pt x="4160264" y="5150240"/>
                </a:cubicBezTo>
                <a:cubicBezTo>
                  <a:pt x="4166193" y="5154783"/>
                  <a:pt x="4160264" y="5159326"/>
                  <a:pt x="4160264" y="5163869"/>
                </a:cubicBezTo>
                <a:cubicBezTo>
                  <a:pt x="4160264" y="5163869"/>
                  <a:pt x="4166193" y="5163869"/>
                  <a:pt x="4166193" y="5163869"/>
                </a:cubicBezTo>
                <a:cubicBezTo>
                  <a:pt x="4166193" y="5168412"/>
                  <a:pt x="4160264" y="5168412"/>
                  <a:pt x="4160264" y="5168412"/>
                </a:cubicBezTo>
                <a:cubicBezTo>
                  <a:pt x="4154332" y="5177499"/>
                  <a:pt x="4148405" y="5186585"/>
                  <a:pt x="4154332" y="5191128"/>
                </a:cubicBezTo>
                <a:cubicBezTo>
                  <a:pt x="4195843" y="5200216"/>
                  <a:pt x="4160264" y="5227475"/>
                  <a:pt x="4183984" y="5241104"/>
                </a:cubicBezTo>
                <a:cubicBezTo>
                  <a:pt x="4195843" y="5250191"/>
                  <a:pt x="4178054" y="5263821"/>
                  <a:pt x="4166193" y="5268364"/>
                </a:cubicBezTo>
                <a:cubicBezTo>
                  <a:pt x="4160264" y="5272907"/>
                  <a:pt x="4142473" y="5281993"/>
                  <a:pt x="4136544" y="5272907"/>
                </a:cubicBezTo>
                <a:cubicBezTo>
                  <a:pt x="4118755" y="5236561"/>
                  <a:pt x="4106894" y="5268364"/>
                  <a:pt x="4095036" y="5272907"/>
                </a:cubicBezTo>
                <a:cubicBezTo>
                  <a:pt x="4089106" y="5281993"/>
                  <a:pt x="4083175" y="5295624"/>
                  <a:pt x="4065387" y="5300166"/>
                </a:cubicBezTo>
                <a:cubicBezTo>
                  <a:pt x="4047597" y="5309253"/>
                  <a:pt x="4053527" y="5327426"/>
                  <a:pt x="4053527" y="5336512"/>
                </a:cubicBezTo>
                <a:cubicBezTo>
                  <a:pt x="4059458" y="5345599"/>
                  <a:pt x="4083175" y="5336512"/>
                  <a:pt x="4089106" y="5331969"/>
                </a:cubicBezTo>
                <a:cubicBezTo>
                  <a:pt x="4118755" y="5304710"/>
                  <a:pt x="4106894" y="5336512"/>
                  <a:pt x="4112826" y="5341055"/>
                </a:cubicBezTo>
                <a:cubicBezTo>
                  <a:pt x="4124685" y="5354686"/>
                  <a:pt x="4154332" y="5359229"/>
                  <a:pt x="4172123" y="5368315"/>
                </a:cubicBezTo>
                <a:cubicBezTo>
                  <a:pt x="4189913" y="5377402"/>
                  <a:pt x="4178054" y="5345599"/>
                  <a:pt x="4189913" y="5341055"/>
                </a:cubicBezTo>
                <a:cubicBezTo>
                  <a:pt x="4213631" y="5359229"/>
                  <a:pt x="4225492" y="5377402"/>
                  <a:pt x="4237351" y="5395575"/>
                </a:cubicBezTo>
                <a:cubicBezTo>
                  <a:pt x="4237351" y="5395575"/>
                  <a:pt x="4243281" y="5395575"/>
                  <a:pt x="4243281" y="5400117"/>
                </a:cubicBezTo>
                <a:cubicBezTo>
                  <a:pt x="4243281" y="5404661"/>
                  <a:pt x="4243281" y="5409204"/>
                  <a:pt x="4249210" y="5413748"/>
                </a:cubicBezTo>
                <a:cubicBezTo>
                  <a:pt x="4255140" y="5427377"/>
                  <a:pt x="4261069" y="5445551"/>
                  <a:pt x="4266999" y="5463723"/>
                </a:cubicBezTo>
                <a:cubicBezTo>
                  <a:pt x="4278860" y="5459179"/>
                  <a:pt x="4284789" y="5436464"/>
                  <a:pt x="4308507" y="5463723"/>
                </a:cubicBezTo>
                <a:cubicBezTo>
                  <a:pt x="4320368" y="5481896"/>
                  <a:pt x="4367806" y="5472810"/>
                  <a:pt x="4397456" y="5468267"/>
                </a:cubicBezTo>
                <a:cubicBezTo>
                  <a:pt x="4444894" y="5459179"/>
                  <a:pt x="4433035" y="5500069"/>
                  <a:pt x="4462682" y="5504613"/>
                </a:cubicBezTo>
                <a:cubicBezTo>
                  <a:pt x="4462682" y="5509155"/>
                  <a:pt x="4456753" y="5513699"/>
                  <a:pt x="4456753" y="5518241"/>
                </a:cubicBezTo>
                <a:cubicBezTo>
                  <a:pt x="4438964" y="5486439"/>
                  <a:pt x="4379667" y="5522785"/>
                  <a:pt x="4361877" y="5486439"/>
                </a:cubicBezTo>
                <a:cubicBezTo>
                  <a:pt x="4338157" y="5509155"/>
                  <a:pt x="4397456" y="5536415"/>
                  <a:pt x="4355945" y="5559131"/>
                </a:cubicBezTo>
                <a:cubicBezTo>
                  <a:pt x="4344086" y="5563675"/>
                  <a:pt x="4367806" y="5586391"/>
                  <a:pt x="4338157" y="5581847"/>
                </a:cubicBezTo>
                <a:cubicBezTo>
                  <a:pt x="4320368" y="5581847"/>
                  <a:pt x="4308507" y="5577304"/>
                  <a:pt x="4290719" y="5563675"/>
                </a:cubicBezTo>
                <a:cubicBezTo>
                  <a:pt x="4278860" y="5540958"/>
                  <a:pt x="4255140" y="5500069"/>
                  <a:pt x="4201772" y="5536415"/>
                </a:cubicBezTo>
                <a:cubicBezTo>
                  <a:pt x="4261069" y="5559131"/>
                  <a:pt x="4225492" y="5595478"/>
                  <a:pt x="4219561" y="5627279"/>
                </a:cubicBezTo>
                <a:cubicBezTo>
                  <a:pt x="4219561" y="5631823"/>
                  <a:pt x="4201772" y="5636366"/>
                  <a:pt x="4189913" y="5640910"/>
                </a:cubicBezTo>
                <a:cubicBezTo>
                  <a:pt x="4178054" y="5609106"/>
                  <a:pt x="4136544" y="5627279"/>
                  <a:pt x="4106894" y="5613651"/>
                </a:cubicBezTo>
                <a:cubicBezTo>
                  <a:pt x="4100965" y="5613651"/>
                  <a:pt x="4100965" y="5613651"/>
                  <a:pt x="4095036" y="5609106"/>
                </a:cubicBezTo>
                <a:cubicBezTo>
                  <a:pt x="4095036" y="5622737"/>
                  <a:pt x="4100965" y="5631823"/>
                  <a:pt x="4106894" y="5640910"/>
                </a:cubicBezTo>
                <a:cubicBezTo>
                  <a:pt x="4112826" y="5649996"/>
                  <a:pt x="4112826" y="5654540"/>
                  <a:pt x="4100965" y="5663626"/>
                </a:cubicBezTo>
                <a:cubicBezTo>
                  <a:pt x="4083175" y="5668169"/>
                  <a:pt x="4077247" y="5677255"/>
                  <a:pt x="4077247" y="5690885"/>
                </a:cubicBezTo>
                <a:cubicBezTo>
                  <a:pt x="4077247" y="5704516"/>
                  <a:pt x="4059458" y="5713602"/>
                  <a:pt x="4053527" y="5722688"/>
                </a:cubicBezTo>
                <a:cubicBezTo>
                  <a:pt x="4029809" y="5759034"/>
                  <a:pt x="3988299" y="5772664"/>
                  <a:pt x="3940861" y="5777206"/>
                </a:cubicBezTo>
                <a:cubicBezTo>
                  <a:pt x="3934931" y="5777206"/>
                  <a:pt x="3923072" y="5777206"/>
                  <a:pt x="3917143" y="5781750"/>
                </a:cubicBezTo>
                <a:cubicBezTo>
                  <a:pt x="3899352" y="5790837"/>
                  <a:pt x="3887493" y="5786293"/>
                  <a:pt x="3869705" y="5781750"/>
                </a:cubicBezTo>
                <a:cubicBezTo>
                  <a:pt x="3857846" y="5781750"/>
                  <a:pt x="3845984" y="5781750"/>
                  <a:pt x="3840055" y="5790837"/>
                </a:cubicBezTo>
                <a:cubicBezTo>
                  <a:pt x="3834125" y="5799923"/>
                  <a:pt x="3822266" y="5804466"/>
                  <a:pt x="3816336" y="5813553"/>
                </a:cubicBezTo>
                <a:cubicBezTo>
                  <a:pt x="3816336" y="5818096"/>
                  <a:pt x="3810406" y="5822640"/>
                  <a:pt x="3804477" y="5822640"/>
                </a:cubicBezTo>
                <a:cubicBezTo>
                  <a:pt x="3757039" y="5836268"/>
                  <a:pt x="3709599" y="5849899"/>
                  <a:pt x="3656233" y="5854443"/>
                </a:cubicBezTo>
                <a:cubicBezTo>
                  <a:pt x="3650302" y="5854443"/>
                  <a:pt x="3644372" y="5854443"/>
                  <a:pt x="3638443" y="5849899"/>
                </a:cubicBezTo>
                <a:cubicBezTo>
                  <a:pt x="3626581" y="5845356"/>
                  <a:pt x="3614723" y="5840812"/>
                  <a:pt x="3602864" y="5840812"/>
                </a:cubicBezTo>
                <a:cubicBezTo>
                  <a:pt x="3573215" y="5836268"/>
                  <a:pt x="3537636" y="5822640"/>
                  <a:pt x="3525777" y="5795381"/>
                </a:cubicBezTo>
                <a:cubicBezTo>
                  <a:pt x="3484269" y="5777206"/>
                  <a:pt x="3507986" y="5740861"/>
                  <a:pt x="3496127" y="5709058"/>
                </a:cubicBezTo>
                <a:cubicBezTo>
                  <a:pt x="3490197" y="5704516"/>
                  <a:pt x="3496127" y="5695429"/>
                  <a:pt x="3502058" y="5690885"/>
                </a:cubicBezTo>
                <a:cubicBezTo>
                  <a:pt x="3502058" y="5686341"/>
                  <a:pt x="3507986" y="5681799"/>
                  <a:pt x="3507986" y="5677255"/>
                </a:cubicBezTo>
                <a:cubicBezTo>
                  <a:pt x="3507986" y="5668169"/>
                  <a:pt x="3513917" y="5659082"/>
                  <a:pt x="3519846" y="5649996"/>
                </a:cubicBezTo>
                <a:cubicBezTo>
                  <a:pt x="3513917" y="5649996"/>
                  <a:pt x="3513917" y="5649996"/>
                  <a:pt x="3513917" y="5649996"/>
                </a:cubicBezTo>
                <a:cubicBezTo>
                  <a:pt x="3525777" y="5631823"/>
                  <a:pt x="3525777" y="5613651"/>
                  <a:pt x="3507986" y="5604564"/>
                </a:cubicBezTo>
                <a:cubicBezTo>
                  <a:pt x="3496127" y="5595478"/>
                  <a:pt x="3466479" y="5622737"/>
                  <a:pt x="3460548" y="5618193"/>
                </a:cubicBezTo>
                <a:cubicBezTo>
                  <a:pt x="3430901" y="5609106"/>
                  <a:pt x="3413110" y="5654540"/>
                  <a:pt x="3383462" y="5618193"/>
                </a:cubicBezTo>
                <a:cubicBezTo>
                  <a:pt x="3371602" y="5604564"/>
                  <a:pt x="3324164" y="5604564"/>
                  <a:pt x="3300445" y="5618193"/>
                </a:cubicBezTo>
                <a:cubicBezTo>
                  <a:pt x="3270796" y="5640910"/>
                  <a:pt x="3223358" y="5645454"/>
                  <a:pt x="3193708" y="5663626"/>
                </a:cubicBezTo>
                <a:cubicBezTo>
                  <a:pt x="3175920" y="5681799"/>
                  <a:pt x="3164061" y="5659082"/>
                  <a:pt x="3152199" y="5659082"/>
                </a:cubicBezTo>
                <a:cubicBezTo>
                  <a:pt x="3110691" y="5654540"/>
                  <a:pt x="3069183" y="5681799"/>
                  <a:pt x="3027674" y="5654540"/>
                </a:cubicBezTo>
                <a:cubicBezTo>
                  <a:pt x="3021745" y="5654540"/>
                  <a:pt x="3015814" y="5654540"/>
                  <a:pt x="3009886" y="5654540"/>
                </a:cubicBezTo>
                <a:cubicBezTo>
                  <a:pt x="2992095" y="5663626"/>
                  <a:pt x="2974307" y="5668169"/>
                  <a:pt x="2962448" y="5668169"/>
                </a:cubicBezTo>
                <a:cubicBezTo>
                  <a:pt x="2974307" y="5677255"/>
                  <a:pt x="2986166" y="5686341"/>
                  <a:pt x="3003956" y="5690885"/>
                </a:cubicBezTo>
                <a:cubicBezTo>
                  <a:pt x="3009886" y="5699972"/>
                  <a:pt x="2980235" y="5699972"/>
                  <a:pt x="2980235" y="5704516"/>
                </a:cubicBezTo>
                <a:cubicBezTo>
                  <a:pt x="2980235" y="5704516"/>
                  <a:pt x="2980235" y="5699972"/>
                  <a:pt x="2980235" y="5699972"/>
                </a:cubicBezTo>
                <a:cubicBezTo>
                  <a:pt x="2980235" y="5695429"/>
                  <a:pt x="2968376" y="5686341"/>
                  <a:pt x="2956517" y="5681799"/>
                </a:cubicBezTo>
                <a:cubicBezTo>
                  <a:pt x="2950587" y="5695429"/>
                  <a:pt x="2944659" y="5709058"/>
                  <a:pt x="2932796" y="5722688"/>
                </a:cubicBezTo>
                <a:cubicBezTo>
                  <a:pt x="2920938" y="5731775"/>
                  <a:pt x="2920938" y="5745405"/>
                  <a:pt x="2926869" y="5754491"/>
                </a:cubicBezTo>
                <a:cubicBezTo>
                  <a:pt x="2932796" y="5763578"/>
                  <a:pt x="2944659" y="5763578"/>
                  <a:pt x="2944659" y="5763578"/>
                </a:cubicBezTo>
                <a:cubicBezTo>
                  <a:pt x="2962448" y="5768120"/>
                  <a:pt x="2962448" y="5772664"/>
                  <a:pt x="2950587" y="5786293"/>
                </a:cubicBezTo>
                <a:cubicBezTo>
                  <a:pt x="2944659" y="5790837"/>
                  <a:pt x="2944659" y="5795381"/>
                  <a:pt x="2944659" y="5804466"/>
                </a:cubicBezTo>
                <a:cubicBezTo>
                  <a:pt x="2932796" y="5822640"/>
                  <a:pt x="2932796" y="5822640"/>
                  <a:pt x="2962448" y="5822640"/>
                </a:cubicBezTo>
                <a:cubicBezTo>
                  <a:pt x="2962448" y="5822640"/>
                  <a:pt x="2968376" y="5822640"/>
                  <a:pt x="2968376" y="5827182"/>
                </a:cubicBezTo>
                <a:cubicBezTo>
                  <a:pt x="2974307" y="5831726"/>
                  <a:pt x="2968376" y="5831726"/>
                  <a:pt x="2968376" y="5836268"/>
                </a:cubicBezTo>
                <a:cubicBezTo>
                  <a:pt x="2962448" y="5845356"/>
                  <a:pt x="2950587" y="5845356"/>
                  <a:pt x="2944659" y="5854443"/>
                </a:cubicBezTo>
                <a:cubicBezTo>
                  <a:pt x="2926869" y="5858985"/>
                  <a:pt x="2915008" y="5868071"/>
                  <a:pt x="2926869" y="5881702"/>
                </a:cubicBezTo>
                <a:cubicBezTo>
                  <a:pt x="2938727" y="5895332"/>
                  <a:pt x="2926869" y="5904418"/>
                  <a:pt x="2909078" y="5913505"/>
                </a:cubicBezTo>
                <a:cubicBezTo>
                  <a:pt x="2891289" y="5922591"/>
                  <a:pt x="2885358" y="5940764"/>
                  <a:pt x="2861639" y="5958936"/>
                </a:cubicBezTo>
                <a:cubicBezTo>
                  <a:pt x="2855711" y="5958936"/>
                  <a:pt x="2855711" y="5963480"/>
                  <a:pt x="2861639" y="5972567"/>
                </a:cubicBezTo>
                <a:cubicBezTo>
                  <a:pt x="2867570" y="5981653"/>
                  <a:pt x="2861639" y="5986195"/>
                  <a:pt x="2843851" y="5986195"/>
                </a:cubicBezTo>
                <a:cubicBezTo>
                  <a:pt x="2843851" y="5986195"/>
                  <a:pt x="2843851" y="5986195"/>
                  <a:pt x="2826060" y="5986195"/>
                </a:cubicBezTo>
                <a:cubicBezTo>
                  <a:pt x="2820132" y="5990739"/>
                  <a:pt x="2808273" y="5990739"/>
                  <a:pt x="2808273" y="5999826"/>
                </a:cubicBezTo>
                <a:cubicBezTo>
                  <a:pt x="2808273" y="6008912"/>
                  <a:pt x="2802344" y="6017998"/>
                  <a:pt x="2820132" y="6027085"/>
                </a:cubicBezTo>
                <a:cubicBezTo>
                  <a:pt x="2820132" y="6027085"/>
                  <a:pt x="2826060" y="6027085"/>
                  <a:pt x="2826060" y="6031629"/>
                </a:cubicBezTo>
                <a:cubicBezTo>
                  <a:pt x="2820132" y="6036171"/>
                  <a:pt x="2820132" y="6036171"/>
                  <a:pt x="2814202" y="6036171"/>
                </a:cubicBezTo>
                <a:cubicBezTo>
                  <a:pt x="2802344" y="6036171"/>
                  <a:pt x="2796413" y="6036171"/>
                  <a:pt x="2790485" y="6027085"/>
                </a:cubicBezTo>
                <a:cubicBezTo>
                  <a:pt x="2790485" y="6022542"/>
                  <a:pt x="2784554" y="6013456"/>
                  <a:pt x="2766764" y="6013456"/>
                </a:cubicBezTo>
                <a:cubicBezTo>
                  <a:pt x="2766764" y="6013456"/>
                  <a:pt x="2754904" y="6008912"/>
                  <a:pt x="2754904" y="6017998"/>
                </a:cubicBezTo>
                <a:cubicBezTo>
                  <a:pt x="2754904" y="6031629"/>
                  <a:pt x="2743045" y="6031629"/>
                  <a:pt x="2731186" y="6031629"/>
                </a:cubicBezTo>
                <a:cubicBezTo>
                  <a:pt x="2719326" y="6031629"/>
                  <a:pt x="2713395" y="6040715"/>
                  <a:pt x="2701536" y="6040715"/>
                </a:cubicBezTo>
                <a:cubicBezTo>
                  <a:pt x="2695607" y="6040715"/>
                  <a:pt x="2689676" y="6040715"/>
                  <a:pt x="2683748" y="6040715"/>
                </a:cubicBezTo>
                <a:cubicBezTo>
                  <a:pt x="2683748" y="6045258"/>
                  <a:pt x="2683748" y="6054345"/>
                  <a:pt x="2677817" y="6058888"/>
                </a:cubicBezTo>
                <a:cubicBezTo>
                  <a:pt x="2677817" y="6067974"/>
                  <a:pt x="2665957" y="6081604"/>
                  <a:pt x="2660027" y="6090691"/>
                </a:cubicBezTo>
                <a:cubicBezTo>
                  <a:pt x="2660027" y="6095234"/>
                  <a:pt x="2660027" y="6099777"/>
                  <a:pt x="2654098" y="6099777"/>
                </a:cubicBezTo>
                <a:cubicBezTo>
                  <a:pt x="2630379" y="6099777"/>
                  <a:pt x="2624449" y="6122494"/>
                  <a:pt x="2600729" y="6127036"/>
                </a:cubicBezTo>
                <a:cubicBezTo>
                  <a:pt x="2588872" y="6131580"/>
                  <a:pt x="2577011" y="6140666"/>
                  <a:pt x="2582941" y="6149753"/>
                </a:cubicBezTo>
                <a:cubicBezTo>
                  <a:pt x="2588872" y="6154296"/>
                  <a:pt x="2582941" y="6158839"/>
                  <a:pt x="2582941" y="6163382"/>
                </a:cubicBezTo>
                <a:cubicBezTo>
                  <a:pt x="2582941" y="6181556"/>
                  <a:pt x="2588872" y="6199728"/>
                  <a:pt x="2565151" y="6208815"/>
                </a:cubicBezTo>
                <a:cubicBezTo>
                  <a:pt x="2547361" y="6217901"/>
                  <a:pt x="2517714" y="6231531"/>
                  <a:pt x="2493994" y="6226987"/>
                </a:cubicBezTo>
                <a:cubicBezTo>
                  <a:pt x="2434697" y="6222444"/>
                  <a:pt x="2399116" y="6190642"/>
                  <a:pt x="2410978" y="6149753"/>
                </a:cubicBezTo>
                <a:cubicBezTo>
                  <a:pt x="2410978" y="6145210"/>
                  <a:pt x="2410978" y="6140666"/>
                  <a:pt x="2410978" y="6136122"/>
                </a:cubicBezTo>
                <a:cubicBezTo>
                  <a:pt x="2410978" y="6117950"/>
                  <a:pt x="2399116" y="6108863"/>
                  <a:pt x="2375398" y="6117950"/>
                </a:cubicBezTo>
                <a:cubicBezTo>
                  <a:pt x="2327960" y="6140666"/>
                  <a:pt x="2274591" y="6140666"/>
                  <a:pt x="2221223" y="6127036"/>
                </a:cubicBezTo>
                <a:cubicBezTo>
                  <a:pt x="2191574" y="6117950"/>
                  <a:pt x="2167856" y="6104320"/>
                  <a:pt x="2144138" y="6090691"/>
                </a:cubicBezTo>
                <a:cubicBezTo>
                  <a:pt x="2138206" y="6086147"/>
                  <a:pt x="2138206" y="6077060"/>
                  <a:pt x="2138206" y="6072518"/>
                </a:cubicBezTo>
                <a:cubicBezTo>
                  <a:pt x="2138206" y="6063432"/>
                  <a:pt x="2132276" y="6054345"/>
                  <a:pt x="2126347" y="6045258"/>
                </a:cubicBezTo>
                <a:cubicBezTo>
                  <a:pt x="2126347" y="6027085"/>
                  <a:pt x="2126347" y="6013456"/>
                  <a:pt x="2126347" y="5995282"/>
                </a:cubicBezTo>
                <a:cubicBezTo>
                  <a:pt x="2120417" y="5999826"/>
                  <a:pt x="2114487" y="5995282"/>
                  <a:pt x="2102628" y="5990739"/>
                </a:cubicBezTo>
                <a:cubicBezTo>
                  <a:pt x="2096698" y="5986195"/>
                  <a:pt x="2096698" y="5981653"/>
                  <a:pt x="2102628" y="5972567"/>
                </a:cubicBezTo>
                <a:cubicBezTo>
                  <a:pt x="2108557" y="5963480"/>
                  <a:pt x="2120417" y="5954394"/>
                  <a:pt x="2120417" y="5940764"/>
                </a:cubicBezTo>
                <a:cubicBezTo>
                  <a:pt x="2126347" y="5931677"/>
                  <a:pt x="2126347" y="5918047"/>
                  <a:pt x="2102628" y="5918047"/>
                </a:cubicBezTo>
                <a:cubicBezTo>
                  <a:pt x="2102628" y="5918047"/>
                  <a:pt x="2102628" y="5913505"/>
                  <a:pt x="2102628" y="5913505"/>
                </a:cubicBezTo>
                <a:cubicBezTo>
                  <a:pt x="2102628" y="5908961"/>
                  <a:pt x="2102628" y="5899874"/>
                  <a:pt x="2096698" y="5899874"/>
                </a:cubicBezTo>
                <a:cubicBezTo>
                  <a:pt x="2084838" y="5895332"/>
                  <a:pt x="2072979" y="5895332"/>
                  <a:pt x="2061119" y="5895332"/>
                </a:cubicBezTo>
                <a:cubicBezTo>
                  <a:pt x="2061119" y="5895332"/>
                  <a:pt x="2049260" y="5899874"/>
                  <a:pt x="2049260" y="5899874"/>
                </a:cubicBezTo>
                <a:cubicBezTo>
                  <a:pt x="2043330" y="5913505"/>
                  <a:pt x="2025540" y="5908961"/>
                  <a:pt x="2013681" y="5913505"/>
                </a:cubicBezTo>
                <a:cubicBezTo>
                  <a:pt x="2007751" y="5918047"/>
                  <a:pt x="2001822" y="5913505"/>
                  <a:pt x="2007751" y="5904418"/>
                </a:cubicBezTo>
                <a:cubicBezTo>
                  <a:pt x="2013681" y="5890788"/>
                  <a:pt x="2007751" y="5886244"/>
                  <a:pt x="1995891" y="5881702"/>
                </a:cubicBezTo>
                <a:cubicBezTo>
                  <a:pt x="1978101" y="5881702"/>
                  <a:pt x="1972172" y="5877158"/>
                  <a:pt x="1954382" y="5868071"/>
                </a:cubicBezTo>
                <a:cubicBezTo>
                  <a:pt x="1954382" y="5886244"/>
                  <a:pt x="1966243" y="5899874"/>
                  <a:pt x="1978101" y="5913505"/>
                </a:cubicBezTo>
                <a:cubicBezTo>
                  <a:pt x="1989963" y="5931677"/>
                  <a:pt x="2001822" y="5945307"/>
                  <a:pt x="1978101" y="5963480"/>
                </a:cubicBezTo>
                <a:cubicBezTo>
                  <a:pt x="1972172" y="5972567"/>
                  <a:pt x="1972172" y="5986195"/>
                  <a:pt x="1954382" y="5990739"/>
                </a:cubicBezTo>
                <a:cubicBezTo>
                  <a:pt x="1948453" y="5986195"/>
                  <a:pt x="1948453" y="5981653"/>
                  <a:pt x="1954382" y="5977109"/>
                </a:cubicBezTo>
                <a:cubicBezTo>
                  <a:pt x="1954382" y="5972567"/>
                  <a:pt x="1966243" y="5963480"/>
                  <a:pt x="1960312" y="5958936"/>
                </a:cubicBezTo>
                <a:cubicBezTo>
                  <a:pt x="1948453" y="5945307"/>
                  <a:pt x="1960312" y="5936220"/>
                  <a:pt x="1960312" y="5918047"/>
                </a:cubicBezTo>
                <a:cubicBezTo>
                  <a:pt x="1960312" y="5918047"/>
                  <a:pt x="1960312" y="5913505"/>
                  <a:pt x="1960312" y="5913505"/>
                </a:cubicBezTo>
                <a:cubicBezTo>
                  <a:pt x="1960312" y="5895332"/>
                  <a:pt x="1942523" y="5877158"/>
                  <a:pt x="1930665" y="5863529"/>
                </a:cubicBezTo>
                <a:cubicBezTo>
                  <a:pt x="1924734" y="5854443"/>
                  <a:pt x="1918804" y="5845356"/>
                  <a:pt x="1895085" y="5845356"/>
                </a:cubicBezTo>
                <a:cubicBezTo>
                  <a:pt x="1895085" y="5845356"/>
                  <a:pt x="1895085" y="5840812"/>
                  <a:pt x="1895085" y="5840812"/>
                </a:cubicBezTo>
                <a:cubicBezTo>
                  <a:pt x="1889155" y="5827182"/>
                  <a:pt x="1865435" y="5822640"/>
                  <a:pt x="1853577" y="5809009"/>
                </a:cubicBezTo>
                <a:cubicBezTo>
                  <a:pt x="1853577" y="5804466"/>
                  <a:pt x="1841716" y="5809009"/>
                  <a:pt x="1841716" y="5804466"/>
                </a:cubicBezTo>
                <a:cubicBezTo>
                  <a:pt x="1847647" y="5790837"/>
                  <a:pt x="1829858" y="5795381"/>
                  <a:pt x="1823928" y="5795381"/>
                </a:cubicBezTo>
                <a:cubicBezTo>
                  <a:pt x="1812068" y="5790837"/>
                  <a:pt x="1794278" y="5772664"/>
                  <a:pt x="1794278" y="5777206"/>
                </a:cubicBezTo>
                <a:cubicBezTo>
                  <a:pt x="1794278" y="5777206"/>
                  <a:pt x="1794278" y="5772664"/>
                  <a:pt x="1794278" y="5772664"/>
                </a:cubicBezTo>
                <a:cubicBezTo>
                  <a:pt x="1794278" y="5768120"/>
                  <a:pt x="1782420" y="5759034"/>
                  <a:pt x="1770560" y="5759034"/>
                </a:cubicBezTo>
                <a:cubicBezTo>
                  <a:pt x="1764630" y="5754491"/>
                  <a:pt x="1752769" y="5749947"/>
                  <a:pt x="1746841" y="5740861"/>
                </a:cubicBezTo>
                <a:cubicBezTo>
                  <a:pt x="1746841" y="5727231"/>
                  <a:pt x="1746841" y="5722688"/>
                  <a:pt x="1758700" y="5713602"/>
                </a:cubicBezTo>
                <a:cubicBezTo>
                  <a:pt x="1764630" y="5709058"/>
                  <a:pt x="1758700" y="5709058"/>
                  <a:pt x="1758700" y="5704516"/>
                </a:cubicBezTo>
                <a:cubicBezTo>
                  <a:pt x="1752769" y="5690885"/>
                  <a:pt x="1758700" y="5672713"/>
                  <a:pt x="1758700" y="5654540"/>
                </a:cubicBezTo>
                <a:cubicBezTo>
                  <a:pt x="1758700" y="5654540"/>
                  <a:pt x="1764630" y="5649996"/>
                  <a:pt x="1764630" y="5649996"/>
                </a:cubicBezTo>
                <a:cubicBezTo>
                  <a:pt x="1764630" y="5649996"/>
                  <a:pt x="1764630" y="5645454"/>
                  <a:pt x="1764630" y="5645454"/>
                </a:cubicBezTo>
                <a:cubicBezTo>
                  <a:pt x="1764630" y="5631823"/>
                  <a:pt x="1734981" y="5622737"/>
                  <a:pt x="1711261" y="5609106"/>
                </a:cubicBezTo>
                <a:cubicBezTo>
                  <a:pt x="1729051" y="5604564"/>
                  <a:pt x="1752769" y="5609106"/>
                  <a:pt x="1770560" y="5609106"/>
                </a:cubicBezTo>
                <a:cubicBezTo>
                  <a:pt x="1770560" y="5604564"/>
                  <a:pt x="1770560" y="5600020"/>
                  <a:pt x="1770560" y="5590934"/>
                </a:cubicBezTo>
                <a:cubicBezTo>
                  <a:pt x="1770560" y="5590934"/>
                  <a:pt x="1782420" y="5586391"/>
                  <a:pt x="1782420" y="5586391"/>
                </a:cubicBezTo>
                <a:cubicBezTo>
                  <a:pt x="1782420" y="5586391"/>
                  <a:pt x="1794278" y="5590934"/>
                  <a:pt x="1794278" y="5595478"/>
                </a:cubicBezTo>
                <a:cubicBezTo>
                  <a:pt x="1794278" y="5595478"/>
                  <a:pt x="1794278" y="5600020"/>
                  <a:pt x="1794278" y="5604564"/>
                </a:cubicBezTo>
                <a:cubicBezTo>
                  <a:pt x="1794278" y="5604564"/>
                  <a:pt x="1788348" y="5604564"/>
                  <a:pt x="1788348" y="5609106"/>
                </a:cubicBezTo>
                <a:cubicBezTo>
                  <a:pt x="1806137" y="5604564"/>
                  <a:pt x="1817997" y="5600020"/>
                  <a:pt x="1823928" y="5577304"/>
                </a:cubicBezTo>
                <a:cubicBezTo>
                  <a:pt x="1817997" y="5581847"/>
                  <a:pt x="1817997" y="5581847"/>
                  <a:pt x="1812068" y="5581847"/>
                </a:cubicBezTo>
                <a:cubicBezTo>
                  <a:pt x="1806137" y="5590934"/>
                  <a:pt x="1794278" y="5581847"/>
                  <a:pt x="1794278" y="5581847"/>
                </a:cubicBezTo>
                <a:cubicBezTo>
                  <a:pt x="1794278" y="5577304"/>
                  <a:pt x="1794278" y="5577304"/>
                  <a:pt x="1794278" y="5572761"/>
                </a:cubicBezTo>
                <a:cubicBezTo>
                  <a:pt x="1794278" y="5563675"/>
                  <a:pt x="1794278" y="5554589"/>
                  <a:pt x="1800209" y="5540958"/>
                </a:cubicBezTo>
                <a:cubicBezTo>
                  <a:pt x="1806137" y="5550044"/>
                  <a:pt x="1812068" y="5559131"/>
                  <a:pt x="1823928" y="5563675"/>
                </a:cubicBezTo>
                <a:cubicBezTo>
                  <a:pt x="1823928" y="5563675"/>
                  <a:pt x="1823928" y="5568217"/>
                  <a:pt x="1829858" y="5568217"/>
                </a:cubicBezTo>
                <a:cubicBezTo>
                  <a:pt x="1829858" y="5568217"/>
                  <a:pt x="1829858" y="5568217"/>
                  <a:pt x="1829858" y="5572761"/>
                </a:cubicBezTo>
                <a:cubicBezTo>
                  <a:pt x="1835788" y="5581847"/>
                  <a:pt x="1817997" y="5586391"/>
                  <a:pt x="1829858" y="5595478"/>
                </a:cubicBezTo>
                <a:cubicBezTo>
                  <a:pt x="1835788" y="5590934"/>
                  <a:pt x="1847647" y="5586391"/>
                  <a:pt x="1853577" y="5581847"/>
                </a:cubicBezTo>
                <a:cubicBezTo>
                  <a:pt x="1871366" y="5559131"/>
                  <a:pt x="1859506" y="5540958"/>
                  <a:pt x="1823928" y="5536415"/>
                </a:cubicBezTo>
                <a:cubicBezTo>
                  <a:pt x="1812068" y="5531872"/>
                  <a:pt x="1806137" y="5540958"/>
                  <a:pt x="1794278" y="5540958"/>
                </a:cubicBezTo>
                <a:cubicBezTo>
                  <a:pt x="1776490" y="5536415"/>
                  <a:pt x="1758700" y="5531872"/>
                  <a:pt x="1746841" y="5518241"/>
                </a:cubicBezTo>
                <a:cubicBezTo>
                  <a:pt x="1723122" y="5490982"/>
                  <a:pt x="1711261" y="5463723"/>
                  <a:pt x="1717193" y="5436464"/>
                </a:cubicBezTo>
                <a:cubicBezTo>
                  <a:pt x="1717193" y="5431920"/>
                  <a:pt x="1723122" y="5431920"/>
                  <a:pt x="1723122" y="5427377"/>
                </a:cubicBezTo>
                <a:cubicBezTo>
                  <a:pt x="1752769" y="5418291"/>
                  <a:pt x="1776490" y="5409204"/>
                  <a:pt x="1806137" y="5400117"/>
                </a:cubicBezTo>
                <a:cubicBezTo>
                  <a:pt x="1812068" y="5395575"/>
                  <a:pt x="1823928" y="5400117"/>
                  <a:pt x="1835788" y="5400117"/>
                </a:cubicBezTo>
                <a:cubicBezTo>
                  <a:pt x="1829858" y="5400117"/>
                  <a:pt x="1835788" y="5395575"/>
                  <a:pt x="1835788" y="5395575"/>
                </a:cubicBezTo>
                <a:cubicBezTo>
                  <a:pt x="1877296" y="5372858"/>
                  <a:pt x="1823928" y="5372858"/>
                  <a:pt x="1817997" y="5363772"/>
                </a:cubicBezTo>
                <a:cubicBezTo>
                  <a:pt x="1812068" y="5359229"/>
                  <a:pt x="1782420" y="5350142"/>
                  <a:pt x="1817997" y="5336512"/>
                </a:cubicBezTo>
                <a:cubicBezTo>
                  <a:pt x="1829858" y="5331969"/>
                  <a:pt x="1841716" y="5322883"/>
                  <a:pt x="1829858" y="5309253"/>
                </a:cubicBezTo>
                <a:cubicBezTo>
                  <a:pt x="1871366" y="5336512"/>
                  <a:pt x="1871366" y="5336512"/>
                  <a:pt x="1960312" y="5272907"/>
                </a:cubicBezTo>
                <a:cubicBezTo>
                  <a:pt x="1989963" y="5277450"/>
                  <a:pt x="1948453" y="5291080"/>
                  <a:pt x="1972172" y="5309253"/>
                </a:cubicBezTo>
                <a:cubicBezTo>
                  <a:pt x="1995891" y="5322883"/>
                  <a:pt x="2007751" y="5331969"/>
                  <a:pt x="2031469" y="5327426"/>
                </a:cubicBezTo>
                <a:cubicBezTo>
                  <a:pt x="2031469" y="5322883"/>
                  <a:pt x="2031469" y="5322883"/>
                  <a:pt x="2025540" y="5322883"/>
                </a:cubicBezTo>
                <a:cubicBezTo>
                  <a:pt x="2013681" y="5300166"/>
                  <a:pt x="2019610" y="5268364"/>
                  <a:pt x="2049260" y="5254734"/>
                </a:cubicBezTo>
                <a:cubicBezTo>
                  <a:pt x="2049260" y="5250191"/>
                  <a:pt x="2055190" y="5250191"/>
                  <a:pt x="2055190" y="5250191"/>
                </a:cubicBezTo>
                <a:cubicBezTo>
                  <a:pt x="2067048" y="5236561"/>
                  <a:pt x="2072979" y="5227475"/>
                  <a:pt x="2084838" y="5222931"/>
                </a:cubicBezTo>
                <a:cubicBezTo>
                  <a:pt x="2078907" y="5227475"/>
                  <a:pt x="2072979" y="5227475"/>
                  <a:pt x="2072979" y="5227475"/>
                </a:cubicBezTo>
                <a:cubicBezTo>
                  <a:pt x="2043330" y="5232018"/>
                  <a:pt x="2013681" y="5222931"/>
                  <a:pt x="2013681" y="5195672"/>
                </a:cubicBezTo>
                <a:cubicBezTo>
                  <a:pt x="2007751" y="5200216"/>
                  <a:pt x="2007751" y="5204759"/>
                  <a:pt x="2007751" y="5204759"/>
                </a:cubicBezTo>
                <a:cubicBezTo>
                  <a:pt x="2007751" y="5204759"/>
                  <a:pt x="2013681" y="5204759"/>
                  <a:pt x="2013681" y="5204759"/>
                </a:cubicBezTo>
                <a:cubicBezTo>
                  <a:pt x="2013681" y="5204759"/>
                  <a:pt x="2013681" y="5204759"/>
                  <a:pt x="2007751" y="5209302"/>
                </a:cubicBezTo>
                <a:cubicBezTo>
                  <a:pt x="2007751" y="5209302"/>
                  <a:pt x="2001822" y="5204759"/>
                  <a:pt x="2001822" y="5200216"/>
                </a:cubicBezTo>
                <a:cubicBezTo>
                  <a:pt x="1995891" y="5204759"/>
                  <a:pt x="1995891" y="5213845"/>
                  <a:pt x="1995891" y="5213845"/>
                </a:cubicBezTo>
                <a:cubicBezTo>
                  <a:pt x="1978101" y="5222931"/>
                  <a:pt x="1960312" y="5236561"/>
                  <a:pt x="1942523" y="5222931"/>
                </a:cubicBezTo>
                <a:cubicBezTo>
                  <a:pt x="1942523" y="5222931"/>
                  <a:pt x="1936593" y="5222931"/>
                  <a:pt x="1930665" y="5222931"/>
                </a:cubicBezTo>
                <a:cubicBezTo>
                  <a:pt x="1930665" y="5222931"/>
                  <a:pt x="1930665" y="5218388"/>
                  <a:pt x="1936593" y="5213845"/>
                </a:cubicBezTo>
                <a:cubicBezTo>
                  <a:pt x="1918804" y="5191128"/>
                  <a:pt x="1895085" y="5182042"/>
                  <a:pt x="1859506" y="5191128"/>
                </a:cubicBezTo>
                <a:cubicBezTo>
                  <a:pt x="1841716" y="5191128"/>
                  <a:pt x="1829858" y="5195672"/>
                  <a:pt x="1812068" y="5200216"/>
                </a:cubicBezTo>
                <a:lnTo>
                  <a:pt x="1782420" y="5200216"/>
                </a:lnTo>
                <a:cubicBezTo>
                  <a:pt x="1776490" y="5200216"/>
                  <a:pt x="1776490" y="5195672"/>
                  <a:pt x="1776490" y="5195672"/>
                </a:cubicBezTo>
                <a:cubicBezTo>
                  <a:pt x="1776490" y="5191128"/>
                  <a:pt x="1782420" y="5191128"/>
                  <a:pt x="1788348" y="5191128"/>
                </a:cubicBezTo>
                <a:cubicBezTo>
                  <a:pt x="1794278" y="5195672"/>
                  <a:pt x="1806137" y="5191128"/>
                  <a:pt x="1812068" y="5195672"/>
                </a:cubicBezTo>
                <a:cubicBezTo>
                  <a:pt x="1812068" y="5191128"/>
                  <a:pt x="1812068" y="5182042"/>
                  <a:pt x="1812068" y="5177499"/>
                </a:cubicBezTo>
                <a:cubicBezTo>
                  <a:pt x="1806137" y="5177499"/>
                  <a:pt x="1794278" y="5177499"/>
                  <a:pt x="1794278" y="5177499"/>
                </a:cubicBezTo>
                <a:cubicBezTo>
                  <a:pt x="1794278" y="5177499"/>
                  <a:pt x="1794278" y="5177499"/>
                  <a:pt x="1794278" y="5168412"/>
                </a:cubicBezTo>
                <a:cubicBezTo>
                  <a:pt x="1794278" y="5168412"/>
                  <a:pt x="1794278" y="5168412"/>
                  <a:pt x="1788348" y="5168412"/>
                </a:cubicBezTo>
                <a:cubicBezTo>
                  <a:pt x="1788348" y="5168412"/>
                  <a:pt x="1788348" y="5168412"/>
                  <a:pt x="1782420" y="5177499"/>
                </a:cubicBezTo>
                <a:cubicBezTo>
                  <a:pt x="1776490" y="5177499"/>
                  <a:pt x="1764630" y="5182042"/>
                  <a:pt x="1764630" y="5182042"/>
                </a:cubicBezTo>
                <a:cubicBezTo>
                  <a:pt x="1746841" y="5182042"/>
                  <a:pt x="1734981" y="5177499"/>
                  <a:pt x="1717193" y="5177499"/>
                </a:cubicBezTo>
                <a:cubicBezTo>
                  <a:pt x="1717193" y="5177499"/>
                  <a:pt x="1717193" y="5177499"/>
                  <a:pt x="1723122" y="5168412"/>
                </a:cubicBezTo>
                <a:cubicBezTo>
                  <a:pt x="1717193" y="5168412"/>
                  <a:pt x="1717193" y="5168412"/>
                  <a:pt x="1711261" y="5168412"/>
                </a:cubicBezTo>
                <a:cubicBezTo>
                  <a:pt x="1705331" y="5186585"/>
                  <a:pt x="1705331" y="5186585"/>
                  <a:pt x="1699403" y="5186585"/>
                </a:cubicBezTo>
                <a:cubicBezTo>
                  <a:pt x="1699403" y="5186585"/>
                  <a:pt x="1699403" y="5186585"/>
                  <a:pt x="1705331" y="5186585"/>
                </a:cubicBezTo>
                <a:cubicBezTo>
                  <a:pt x="1705331" y="5186585"/>
                  <a:pt x="1705331" y="5186585"/>
                  <a:pt x="1699403" y="5191128"/>
                </a:cubicBezTo>
                <a:cubicBezTo>
                  <a:pt x="1693472" y="5195672"/>
                  <a:pt x="1693472" y="5204759"/>
                  <a:pt x="1705331" y="5213845"/>
                </a:cubicBezTo>
                <a:cubicBezTo>
                  <a:pt x="1711261" y="5218388"/>
                  <a:pt x="1705331" y="5222931"/>
                  <a:pt x="1699403" y="5222931"/>
                </a:cubicBezTo>
                <a:cubicBezTo>
                  <a:pt x="1699403" y="5222931"/>
                  <a:pt x="1699403" y="5222931"/>
                  <a:pt x="1705331" y="5222931"/>
                </a:cubicBezTo>
                <a:cubicBezTo>
                  <a:pt x="1705331" y="5222931"/>
                  <a:pt x="1705331" y="5222931"/>
                  <a:pt x="1699403" y="5227475"/>
                </a:cubicBezTo>
                <a:cubicBezTo>
                  <a:pt x="1693472" y="5227475"/>
                  <a:pt x="1687542" y="5227475"/>
                  <a:pt x="1687542" y="5227475"/>
                </a:cubicBezTo>
                <a:cubicBezTo>
                  <a:pt x="1651965" y="5236561"/>
                  <a:pt x="1610456" y="5232018"/>
                  <a:pt x="1568947" y="5236561"/>
                </a:cubicBezTo>
                <a:cubicBezTo>
                  <a:pt x="1551156" y="5236561"/>
                  <a:pt x="1545227" y="5241104"/>
                  <a:pt x="1545227" y="5254734"/>
                </a:cubicBezTo>
                <a:cubicBezTo>
                  <a:pt x="1551156" y="5259278"/>
                  <a:pt x="1557088" y="5263821"/>
                  <a:pt x="1563018" y="5272907"/>
                </a:cubicBezTo>
                <a:cubicBezTo>
                  <a:pt x="1563018" y="5272907"/>
                  <a:pt x="1568947" y="5272907"/>
                  <a:pt x="1568947" y="5272907"/>
                </a:cubicBezTo>
                <a:cubicBezTo>
                  <a:pt x="1598594" y="5272907"/>
                  <a:pt x="1634175" y="5268364"/>
                  <a:pt x="1657893" y="5277450"/>
                </a:cubicBezTo>
                <a:cubicBezTo>
                  <a:pt x="1640104" y="5286537"/>
                  <a:pt x="1616387" y="5291080"/>
                  <a:pt x="1592665" y="5286537"/>
                </a:cubicBezTo>
                <a:cubicBezTo>
                  <a:pt x="1586735" y="5291080"/>
                  <a:pt x="1586735" y="5291080"/>
                  <a:pt x="1580806" y="5286537"/>
                </a:cubicBezTo>
                <a:cubicBezTo>
                  <a:pt x="1580806" y="5286537"/>
                  <a:pt x="1580806" y="5286537"/>
                  <a:pt x="1574877" y="5291080"/>
                </a:cubicBezTo>
                <a:cubicBezTo>
                  <a:pt x="1574877" y="5291080"/>
                  <a:pt x="1574877" y="5295624"/>
                  <a:pt x="1568947" y="5295624"/>
                </a:cubicBezTo>
                <a:cubicBezTo>
                  <a:pt x="1610456" y="5295624"/>
                  <a:pt x="1646034" y="5295624"/>
                  <a:pt x="1693472" y="5295624"/>
                </a:cubicBezTo>
                <a:cubicBezTo>
                  <a:pt x="1699403" y="5295624"/>
                  <a:pt x="1705331" y="5295624"/>
                  <a:pt x="1705331" y="5295624"/>
                </a:cubicBezTo>
                <a:cubicBezTo>
                  <a:pt x="1705331" y="5295624"/>
                  <a:pt x="1711261" y="5295624"/>
                  <a:pt x="1711261" y="5295624"/>
                </a:cubicBezTo>
                <a:cubicBezTo>
                  <a:pt x="1711261" y="5291080"/>
                  <a:pt x="1717193" y="5286537"/>
                  <a:pt x="1723122" y="5291080"/>
                </a:cubicBezTo>
                <a:cubicBezTo>
                  <a:pt x="1740910" y="5291080"/>
                  <a:pt x="1752769" y="5286537"/>
                  <a:pt x="1764630" y="5295624"/>
                </a:cubicBezTo>
                <a:cubicBezTo>
                  <a:pt x="1764630" y="5295624"/>
                  <a:pt x="1776490" y="5295624"/>
                  <a:pt x="1782420" y="5300166"/>
                </a:cubicBezTo>
                <a:cubicBezTo>
                  <a:pt x="1770560" y="5309253"/>
                  <a:pt x="1764630" y="5300166"/>
                  <a:pt x="1752769" y="5300166"/>
                </a:cubicBezTo>
                <a:cubicBezTo>
                  <a:pt x="1746841" y="5304710"/>
                  <a:pt x="1740910" y="5304710"/>
                  <a:pt x="1734981" y="5304710"/>
                </a:cubicBezTo>
                <a:cubicBezTo>
                  <a:pt x="1734981" y="5304710"/>
                  <a:pt x="1729051" y="5304710"/>
                  <a:pt x="1723122" y="5300166"/>
                </a:cubicBezTo>
                <a:cubicBezTo>
                  <a:pt x="1699403" y="5304710"/>
                  <a:pt x="1663823" y="5304710"/>
                  <a:pt x="1640104" y="5309253"/>
                </a:cubicBezTo>
                <a:cubicBezTo>
                  <a:pt x="1628245" y="5313796"/>
                  <a:pt x="1616387" y="5318340"/>
                  <a:pt x="1604525" y="5318340"/>
                </a:cubicBezTo>
                <a:cubicBezTo>
                  <a:pt x="1604525" y="5318340"/>
                  <a:pt x="1604525" y="5318340"/>
                  <a:pt x="1610456" y="5322883"/>
                </a:cubicBezTo>
                <a:cubicBezTo>
                  <a:pt x="1604525" y="5327426"/>
                  <a:pt x="1592665" y="5322883"/>
                  <a:pt x="1580806" y="5322883"/>
                </a:cubicBezTo>
                <a:cubicBezTo>
                  <a:pt x="1580806" y="5327426"/>
                  <a:pt x="1580806" y="5327426"/>
                  <a:pt x="1580806" y="5331969"/>
                </a:cubicBezTo>
                <a:cubicBezTo>
                  <a:pt x="1586735" y="5336512"/>
                  <a:pt x="1604525" y="5336512"/>
                  <a:pt x="1616387" y="5331969"/>
                </a:cubicBezTo>
                <a:cubicBezTo>
                  <a:pt x="1622315" y="5331969"/>
                  <a:pt x="1628245" y="5327426"/>
                  <a:pt x="1628245" y="5327426"/>
                </a:cubicBezTo>
                <a:cubicBezTo>
                  <a:pt x="1628245" y="5327426"/>
                  <a:pt x="1628245" y="5322883"/>
                  <a:pt x="1628245" y="5322883"/>
                </a:cubicBezTo>
                <a:cubicBezTo>
                  <a:pt x="1628245" y="5318340"/>
                  <a:pt x="1628245" y="5318340"/>
                  <a:pt x="1628245" y="5318340"/>
                </a:cubicBezTo>
                <a:cubicBezTo>
                  <a:pt x="1628245" y="5318340"/>
                  <a:pt x="1628245" y="5318340"/>
                  <a:pt x="1628245" y="5313796"/>
                </a:cubicBezTo>
                <a:cubicBezTo>
                  <a:pt x="1651965" y="5318340"/>
                  <a:pt x="1651965" y="5313796"/>
                  <a:pt x="1651965" y="5313796"/>
                </a:cubicBezTo>
                <a:cubicBezTo>
                  <a:pt x="1657893" y="5313796"/>
                  <a:pt x="1669753" y="5313796"/>
                  <a:pt x="1669753" y="5313796"/>
                </a:cubicBezTo>
                <a:cubicBezTo>
                  <a:pt x="1669753" y="5313796"/>
                  <a:pt x="1669753" y="5313796"/>
                  <a:pt x="1675684" y="5313796"/>
                </a:cubicBezTo>
                <a:cubicBezTo>
                  <a:pt x="1675684" y="5331969"/>
                  <a:pt x="1675684" y="5331969"/>
                  <a:pt x="1675684" y="5331969"/>
                </a:cubicBezTo>
                <a:cubicBezTo>
                  <a:pt x="1675684" y="5331969"/>
                  <a:pt x="1669752" y="5331969"/>
                  <a:pt x="1662342" y="5331969"/>
                </a:cubicBezTo>
                <a:lnTo>
                  <a:pt x="1646034" y="5331969"/>
                </a:lnTo>
                <a:cubicBezTo>
                  <a:pt x="1651965" y="5345599"/>
                  <a:pt x="1663823" y="5350142"/>
                  <a:pt x="1669753" y="5363772"/>
                </a:cubicBezTo>
                <a:cubicBezTo>
                  <a:pt x="1669753" y="5359229"/>
                  <a:pt x="1675684" y="5359229"/>
                  <a:pt x="1675684" y="5359229"/>
                </a:cubicBezTo>
                <a:cubicBezTo>
                  <a:pt x="1681613" y="5363772"/>
                  <a:pt x="1675684" y="5368315"/>
                  <a:pt x="1675684" y="5368315"/>
                </a:cubicBezTo>
                <a:cubicBezTo>
                  <a:pt x="1681613" y="5377402"/>
                  <a:pt x="1681613" y="5386488"/>
                  <a:pt x="1675684" y="5400117"/>
                </a:cubicBezTo>
                <a:cubicBezTo>
                  <a:pt x="1669753" y="5418291"/>
                  <a:pt x="1646034" y="5404661"/>
                  <a:pt x="1634175" y="5404661"/>
                </a:cubicBezTo>
                <a:cubicBezTo>
                  <a:pt x="1622315" y="5404661"/>
                  <a:pt x="1610456" y="5395575"/>
                  <a:pt x="1592665" y="5395575"/>
                </a:cubicBezTo>
                <a:cubicBezTo>
                  <a:pt x="1574877" y="5391031"/>
                  <a:pt x="1563018" y="5391031"/>
                  <a:pt x="1568947" y="5409204"/>
                </a:cubicBezTo>
                <a:cubicBezTo>
                  <a:pt x="1568947" y="5441007"/>
                  <a:pt x="1568947" y="5441007"/>
                  <a:pt x="1533368" y="5436464"/>
                </a:cubicBezTo>
                <a:cubicBezTo>
                  <a:pt x="1509650" y="5431920"/>
                  <a:pt x="1533368" y="5445551"/>
                  <a:pt x="1527438" y="5445551"/>
                </a:cubicBezTo>
                <a:cubicBezTo>
                  <a:pt x="1485930" y="5468267"/>
                  <a:pt x="1545227" y="5481896"/>
                  <a:pt x="1539297" y="5504613"/>
                </a:cubicBezTo>
                <a:cubicBezTo>
                  <a:pt x="1533368" y="5513699"/>
                  <a:pt x="1557088" y="5490982"/>
                  <a:pt x="1574877" y="5500069"/>
                </a:cubicBezTo>
                <a:cubicBezTo>
                  <a:pt x="1574877" y="5500069"/>
                  <a:pt x="1580806" y="5500069"/>
                  <a:pt x="1580806" y="5500069"/>
                </a:cubicBezTo>
                <a:cubicBezTo>
                  <a:pt x="1580806" y="5500069"/>
                  <a:pt x="1580806" y="5495526"/>
                  <a:pt x="1580806" y="5495526"/>
                </a:cubicBezTo>
                <a:cubicBezTo>
                  <a:pt x="1580806" y="5495526"/>
                  <a:pt x="1580806" y="5495526"/>
                  <a:pt x="1586735" y="5495526"/>
                </a:cubicBezTo>
                <a:cubicBezTo>
                  <a:pt x="1568947" y="5550044"/>
                  <a:pt x="1557088" y="5531872"/>
                  <a:pt x="1533368" y="5518241"/>
                </a:cubicBezTo>
                <a:cubicBezTo>
                  <a:pt x="1527438" y="5518241"/>
                  <a:pt x="1521509" y="5522785"/>
                  <a:pt x="1515578" y="5518241"/>
                </a:cubicBezTo>
                <a:cubicBezTo>
                  <a:pt x="1480000" y="5504613"/>
                  <a:pt x="1480000" y="5500069"/>
                  <a:pt x="1450351" y="5527329"/>
                </a:cubicBezTo>
                <a:cubicBezTo>
                  <a:pt x="1444419" y="5531872"/>
                  <a:pt x="1438491" y="5522785"/>
                  <a:pt x="1432560" y="5527329"/>
                </a:cubicBezTo>
                <a:cubicBezTo>
                  <a:pt x="1391053" y="5531872"/>
                  <a:pt x="1349546" y="5540958"/>
                  <a:pt x="1325826" y="5572761"/>
                </a:cubicBezTo>
                <a:cubicBezTo>
                  <a:pt x="1319896" y="5581847"/>
                  <a:pt x="1325826" y="5600020"/>
                  <a:pt x="1302108" y="5595478"/>
                </a:cubicBezTo>
                <a:cubicBezTo>
                  <a:pt x="1290246" y="5595478"/>
                  <a:pt x="1272458" y="5581847"/>
                  <a:pt x="1284317" y="5572761"/>
                </a:cubicBezTo>
                <a:cubicBezTo>
                  <a:pt x="1290246" y="5563675"/>
                  <a:pt x="1278387" y="5545501"/>
                  <a:pt x="1296177" y="5540958"/>
                </a:cubicBezTo>
                <a:cubicBezTo>
                  <a:pt x="1290246" y="5536415"/>
                  <a:pt x="1290246" y="5531872"/>
                  <a:pt x="1290246" y="5527329"/>
                </a:cubicBezTo>
                <a:cubicBezTo>
                  <a:pt x="1290246" y="5522785"/>
                  <a:pt x="1290246" y="5518241"/>
                  <a:pt x="1296177" y="5518241"/>
                </a:cubicBezTo>
                <a:cubicBezTo>
                  <a:pt x="1278387" y="5518241"/>
                  <a:pt x="1266528" y="5513699"/>
                  <a:pt x="1254669" y="5495526"/>
                </a:cubicBezTo>
                <a:cubicBezTo>
                  <a:pt x="1254669" y="5486439"/>
                  <a:pt x="1225018" y="5481896"/>
                  <a:pt x="1207231" y="5490982"/>
                </a:cubicBezTo>
                <a:cubicBezTo>
                  <a:pt x="1198336" y="5495526"/>
                  <a:pt x="1190923" y="5494390"/>
                  <a:pt x="1184252" y="5490982"/>
                </a:cubicBezTo>
                <a:lnTo>
                  <a:pt x="1174116" y="5483527"/>
                </a:lnTo>
                <a:lnTo>
                  <a:pt x="1161494" y="5490244"/>
                </a:lnTo>
                <a:cubicBezTo>
                  <a:pt x="1153303" y="5493810"/>
                  <a:pt x="1145112" y="5496187"/>
                  <a:pt x="1136920" y="5496187"/>
                </a:cubicBezTo>
                <a:cubicBezTo>
                  <a:pt x="1145112" y="5496187"/>
                  <a:pt x="1149208" y="5493810"/>
                  <a:pt x="1153303" y="5490244"/>
                </a:cubicBezTo>
                <a:lnTo>
                  <a:pt x="1167664" y="5478782"/>
                </a:lnTo>
                <a:lnTo>
                  <a:pt x="1165721" y="5477353"/>
                </a:lnTo>
                <a:cubicBezTo>
                  <a:pt x="1147933" y="5463723"/>
                  <a:pt x="1159792" y="5463723"/>
                  <a:pt x="1171651" y="5454637"/>
                </a:cubicBezTo>
                <a:cubicBezTo>
                  <a:pt x="1195371" y="5441007"/>
                  <a:pt x="1177580" y="5427377"/>
                  <a:pt x="1177580" y="5413748"/>
                </a:cubicBezTo>
                <a:cubicBezTo>
                  <a:pt x="1177580" y="5391031"/>
                  <a:pt x="1147933" y="5400117"/>
                  <a:pt x="1136072" y="5400117"/>
                </a:cubicBezTo>
                <a:cubicBezTo>
                  <a:pt x="1112353" y="5386488"/>
                  <a:pt x="1189441" y="5386488"/>
                  <a:pt x="1136072" y="5372858"/>
                </a:cubicBezTo>
                <a:cubicBezTo>
                  <a:pt x="1130143" y="5368315"/>
                  <a:pt x="1136072" y="5359229"/>
                  <a:pt x="1142002" y="5359229"/>
                </a:cubicBezTo>
                <a:cubicBezTo>
                  <a:pt x="1153862" y="5354686"/>
                  <a:pt x="1159792" y="5350142"/>
                  <a:pt x="1171651" y="5350142"/>
                </a:cubicBezTo>
                <a:cubicBezTo>
                  <a:pt x="1189441" y="5350142"/>
                  <a:pt x="1177580" y="5359229"/>
                  <a:pt x="1177580" y="5363772"/>
                </a:cubicBezTo>
                <a:cubicBezTo>
                  <a:pt x="1177580" y="5368315"/>
                  <a:pt x="1177580" y="5372858"/>
                  <a:pt x="1177580" y="5381945"/>
                </a:cubicBezTo>
                <a:cubicBezTo>
                  <a:pt x="1207231" y="5341055"/>
                  <a:pt x="1284317" y="5409204"/>
                  <a:pt x="1313966" y="5350142"/>
                </a:cubicBezTo>
                <a:cubicBezTo>
                  <a:pt x="1319896" y="5363772"/>
                  <a:pt x="1331755" y="5381945"/>
                  <a:pt x="1325826" y="5400117"/>
                </a:cubicBezTo>
                <a:cubicBezTo>
                  <a:pt x="1325826" y="5422834"/>
                  <a:pt x="1355475" y="5418291"/>
                  <a:pt x="1361406" y="5431920"/>
                </a:cubicBezTo>
                <a:cubicBezTo>
                  <a:pt x="1373265" y="5422834"/>
                  <a:pt x="1385123" y="5422834"/>
                  <a:pt x="1396984" y="5436464"/>
                </a:cubicBezTo>
                <a:cubicBezTo>
                  <a:pt x="1408844" y="5454637"/>
                  <a:pt x="1391053" y="5459179"/>
                  <a:pt x="1379193" y="5468267"/>
                </a:cubicBezTo>
                <a:cubicBezTo>
                  <a:pt x="1438491" y="5481896"/>
                  <a:pt x="1426633" y="5422834"/>
                  <a:pt x="1468140" y="5413748"/>
                </a:cubicBezTo>
                <a:cubicBezTo>
                  <a:pt x="1474071" y="5427377"/>
                  <a:pt x="1462210" y="5427377"/>
                  <a:pt x="1456281" y="5431920"/>
                </a:cubicBezTo>
                <a:cubicBezTo>
                  <a:pt x="1444419" y="5441007"/>
                  <a:pt x="1450351" y="5445551"/>
                  <a:pt x="1462210" y="5450093"/>
                </a:cubicBezTo>
                <a:cubicBezTo>
                  <a:pt x="1468140" y="5454637"/>
                  <a:pt x="1468140" y="5459179"/>
                  <a:pt x="1474071" y="5463723"/>
                </a:cubicBezTo>
                <a:cubicBezTo>
                  <a:pt x="1480000" y="5459179"/>
                  <a:pt x="1485930" y="5450093"/>
                  <a:pt x="1491859" y="5445551"/>
                </a:cubicBezTo>
                <a:cubicBezTo>
                  <a:pt x="1474071" y="5436464"/>
                  <a:pt x="1521509" y="5413748"/>
                  <a:pt x="1474071" y="5404661"/>
                </a:cubicBezTo>
                <a:cubicBezTo>
                  <a:pt x="1462210" y="5404661"/>
                  <a:pt x="1462210" y="5386488"/>
                  <a:pt x="1456281" y="5386488"/>
                </a:cubicBezTo>
                <a:cubicBezTo>
                  <a:pt x="1450351" y="5368315"/>
                  <a:pt x="1450351" y="5368315"/>
                  <a:pt x="1456281" y="5368315"/>
                </a:cubicBezTo>
                <a:cubicBezTo>
                  <a:pt x="1456281" y="5368315"/>
                  <a:pt x="1456281" y="5368315"/>
                  <a:pt x="1462210" y="5368315"/>
                </a:cubicBezTo>
                <a:lnTo>
                  <a:pt x="1463744" y="5361768"/>
                </a:lnTo>
                <a:lnTo>
                  <a:pt x="1420865" y="5382448"/>
                </a:lnTo>
                <a:cubicBezTo>
                  <a:pt x="1398841" y="5394216"/>
                  <a:pt x="1378820" y="5405985"/>
                  <a:pt x="1354793" y="5420108"/>
                </a:cubicBezTo>
                <a:cubicBezTo>
                  <a:pt x="1402845" y="5384802"/>
                  <a:pt x="1414857" y="5375976"/>
                  <a:pt x="1451648" y="5361853"/>
                </a:cubicBezTo>
                <a:lnTo>
                  <a:pt x="1464839" y="5357095"/>
                </a:lnTo>
                <a:lnTo>
                  <a:pt x="1467399" y="5346167"/>
                </a:lnTo>
                <a:cubicBezTo>
                  <a:pt x="1471105" y="5338784"/>
                  <a:pt x="1477036" y="5331969"/>
                  <a:pt x="1485930" y="5327426"/>
                </a:cubicBezTo>
                <a:cubicBezTo>
                  <a:pt x="1491859" y="5322883"/>
                  <a:pt x="1491859" y="5318340"/>
                  <a:pt x="1497790" y="5309253"/>
                </a:cubicBezTo>
                <a:cubicBezTo>
                  <a:pt x="1491859" y="5313796"/>
                  <a:pt x="1485930" y="5313796"/>
                  <a:pt x="1480000" y="5313796"/>
                </a:cubicBezTo>
                <a:cubicBezTo>
                  <a:pt x="1480000" y="5313796"/>
                  <a:pt x="1480000" y="5318340"/>
                  <a:pt x="1474071" y="5318340"/>
                </a:cubicBezTo>
                <a:cubicBezTo>
                  <a:pt x="1468140" y="5318340"/>
                  <a:pt x="1468140" y="5313796"/>
                  <a:pt x="1468140" y="5309253"/>
                </a:cubicBezTo>
                <a:cubicBezTo>
                  <a:pt x="1456281" y="5309253"/>
                  <a:pt x="1444419" y="5304710"/>
                  <a:pt x="1444419" y="5318340"/>
                </a:cubicBezTo>
                <a:cubicBezTo>
                  <a:pt x="1444419" y="5318340"/>
                  <a:pt x="1444419" y="5318340"/>
                  <a:pt x="1438491" y="5322883"/>
                </a:cubicBezTo>
                <a:cubicBezTo>
                  <a:pt x="1426633" y="5318340"/>
                  <a:pt x="1420703" y="5318340"/>
                  <a:pt x="1420703" y="5313796"/>
                </a:cubicBezTo>
                <a:cubicBezTo>
                  <a:pt x="1414772" y="5318340"/>
                  <a:pt x="1414772" y="5327426"/>
                  <a:pt x="1402913" y="5322883"/>
                </a:cubicBezTo>
                <a:cubicBezTo>
                  <a:pt x="1367334" y="5313796"/>
                  <a:pt x="1331755" y="5331969"/>
                  <a:pt x="1302108" y="5313796"/>
                </a:cubicBezTo>
                <a:cubicBezTo>
                  <a:pt x="1290246" y="5309253"/>
                  <a:pt x="1284317" y="5318340"/>
                  <a:pt x="1278387" y="5322883"/>
                </a:cubicBezTo>
                <a:cubicBezTo>
                  <a:pt x="1242808" y="5331969"/>
                  <a:pt x="1189441" y="5309253"/>
                  <a:pt x="1189441" y="5281993"/>
                </a:cubicBezTo>
                <a:lnTo>
                  <a:pt x="1189912" y="5281273"/>
                </a:lnTo>
                <a:lnTo>
                  <a:pt x="1160584" y="5293689"/>
                </a:lnTo>
                <a:cubicBezTo>
                  <a:pt x="1127093" y="5307764"/>
                  <a:pt x="1093602" y="5321839"/>
                  <a:pt x="1085229" y="5326530"/>
                </a:cubicBezTo>
                <a:cubicBezTo>
                  <a:pt x="1034995" y="5354679"/>
                  <a:pt x="1001500" y="5373445"/>
                  <a:pt x="1001500" y="5373445"/>
                </a:cubicBezTo>
                <a:cubicBezTo>
                  <a:pt x="951264" y="5392211"/>
                  <a:pt x="901030" y="5420361"/>
                  <a:pt x="867541" y="5429744"/>
                </a:cubicBezTo>
                <a:cubicBezTo>
                  <a:pt x="834047" y="5439128"/>
                  <a:pt x="767067" y="5476659"/>
                  <a:pt x="750321" y="5486042"/>
                </a:cubicBezTo>
                <a:cubicBezTo>
                  <a:pt x="750321" y="5486042"/>
                  <a:pt x="750321" y="5486042"/>
                  <a:pt x="733578" y="5495425"/>
                </a:cubicBezTo>
                <a:cubicBezTo>
                  <a:pt x="716830" y="5495425"/>
                  <a:pt x="700085" y="5495425"/>
                  <a:pt x="700085" y="5495425"/>
                </a:cubicBezTo>
                <a:cubicBezTo>
                  <a:pt x="700085" y="5495425"/>
                  <a:pt x="700085" y="5495425"/>
                  <a:pt x="716830" y="5486042"/>
                </a:cubicBezTo>
                <a:cubicBezTo>
                  <a:pt x="716830" y="5486042"/>
                  <a:pt x="716830" y="5476659"/>
                  <a:pt x="750321" y="5467276"/>
                </a:cubicBezTo>
                <a:cubicBezTo>
                  <a:pt x="767067" y="5467276"/>
                  <a:pt x="783813" y="5448511"/>
                  <a:pt x="800560" y="5439128"/>
                </a:cubicBezTo>
                <a:cubicBezTo>
                  <a:pt x="800560" y="5439128"/>
                  <a:pt x="867541" y="5410978"/>
                  <a:pt x="951264" y="5382828"/>
                </a:cubicBezTo>
                <a:cubicBezTo>
                  <a:pt x="984755" y="5364062"/>
                  <a:pt x="1018247" y="5347641"/>
                  <a:pt x="1049644" y="5331222"/>
                </a:cubicBezTo>
                <a:lnTo>
                  <a:pt x="1128482" y="5283812"/>
                </a:lnTo>
                <a:lnTo>
                  <a:pt x="1121248" y="5284833"/>
                </a:lnTo>
                <a:cubicBezTo>
                  <a:pt x="1111241" y="5283413"/>
                  <a:pt x="1100494" y="5278586"/>
                  <a:pt x="1088634" y="5268364"/>
                </a:cubicBezTo>
                <a:cubicBezTo>
                  <a:pt x="1106424" y="5254734"/>
                  <a:pt x="1130143" y="5263821"/>
                  <a:pt x="1147933" y="5259278"/>
                </a:cubicBezTo>
                <a:cubicBezTo>
                  <a:pt x="1142002" y="5241104"/>
                  <a:pt x="1130143" y="5250191"/>
                  <a:pt x="1118283" y="5250191"/>
                </a:cubicBezTo>
                <a:cubicBezTo>
                  <a:pt x="1094563" y="5250191"/>
                  <a:pt x="1058984" y="5259278"/>
                  <a:pt x="1053056" y="5227475"/>
                </a:cubicBezTo>
                <a:cubicBezTo>
                  <a:pt x="1053056" y="5227475"/>
                  <a:pt x="1047125" y="5222931"/>
                  <a:pt x="1047125" y="5222931"/>
                </a:cubicBezTo>
                <a:cubicBezTo>
                  <a:pt x="1047125" y="5222931"/>
                  <a:pt x="1047125" y="5222931"/>
                  <a:pt x="1041195" y="5222931"/>
                </a:cubicBezTo>
                <a:cubicBezTo>
                  <a:pt x="1035267" y="5232018"/>
                  <a:pt x="1023407" y="5236561"/>
                  <a:pt x="1011546" y="5241104"/>
                </a:cubicBezTo>
                <a:cubicBezTo>
                  <a:pt x="1017477" y="5245648"/>
                  <a:pt x="1017477" y="5250191"/>
                  <a:pt x="1011546" y="5254734"/>
                </a:cubicBezTo>
                <a:cubicBezTo>
                  <a:pt x="999687" y="5254734"/>
                  <a:pt x="987827" y="5259278"/>
                  <a:pt x="970038" y="5254734"/>
                </a:cubicBezTo>
                <a:cubicBezTo>
                  <a:pt x="934459" y="5245648"/>
                  <a:pt x="892950" y="5236561"/>
                  <a:pt x="857371" y="5259278"/>
                </a:cubicBezTo>
                <a:cubicBezTo>
                  <a:pt x="845512" y="5263821"/>
                  <a:pt x="833654" y="5268364"/>
                  <a:pt x="839583" y="5277450"/>
                </a:cubicBezTo>
                <a:cubicBezTo>
                  <a:pt x="839583" y="5286537"/>
                  <a:pt x="851443" y="5286537"/>
                  <a:pt x="863302" y="5286537"/>
                </a:cubicBezTo>
                <a:cubicBezTo>
                  <a:pt x="875162" y="5291080"/>
                  <a:pt x="898881" y="5281993"/>
                  <a:pt x="892950" y="5304710"/>
                </a:cubicBezTo>
                <a:cubicBezTo>
                  <a:pt x="892950" y="5322883"/>
                  <a:pt x="869233" y="5322883"/>
                  <a:pt x="857371" y="5322883"/>
                </a:cubicBezTo>
                <a:cubicBezTo>
                  <a:pt x="827724" y="5327426"/>
                  <a:pt x="798073" y="5341055"/>
                  <a:pt x="780284" y="5309253"/>
                </a:cubicBezTo>
                <a:cubicBezTo>
                  <a:pt x="768425" y="5313796"/>
                  <a:pt x="762498" y="5295624"/>
                  <a:pt x="750636" y="5309253"/>
                </a:cubicBezTo>
                <a:cubicBezTo>
                  <a:pt x="726918" y="5327426"/>
                  <a:pt x="720987" y="5318340"/>
                  <a:pt x="720987" y="5295624"/>
                </a:cubicBezTo>
                <a:cubicBezTo>
                  <a:pt x="720987" y="5281993"/>
                  <a:pt x="709128" y="5286537"/>
                  <a:pt x="697269" y="5281993"/>
                </a:cubicBezTo>
                <a:cubicBezTo>
                  <a:pt x="679480" y="5281993"/>
                  <a:pt x="679480" y="5291080"/>
                  <a:pt x="679480" y="5300166"/>
                </a:cubicBezTo>
                <a:cubicBezTo>
                  <a:pt x="679480" y="5309253"/>
                  <a:pt x="673549" y="5318340"/>
                  <a:pt x="655761" y="5318340"/>
                </a:cubicBezTo>
                <a:cubicBezTo>
                  <a:pt x="649829" y="5318340"/>
                  <a:pt x="643899" y="5313796"/>
                  <a:pt x="637970" y="5313796"/>
                </a:cubicBezTo>
                <a:cubicBezTo>
                  <a:pt x="626111" y="5295624"/>
                  <a:pt x="667620" y="5304710"/>
                  <a:pt x="661690" y="5286537"/>
                </a:cubicBezTo>
                <a:cubicBezTo>
                  <a:pt x="637970" y="5291080"/>
                  <a:pt x="608323" y="5304710"/>
                  <a:pt x="596460" y="5268364"/>
                </a:cubicBezTo>
                <a:cubicBezTo>
                  <a:pt x="596460" y="5259278"/>
                  <a:pt x="584602" y="5263821"/>
                  <a:pt x="584602" y="5272907"/>
                </a:cubicBezTo>
                <a:cubicBezTo>
                  <a:pt x="578671" y="5286537"/>
                  <a:pt x="566812" y="5286537"/>
                  <a:pt x="549023" y="5291080"/>
                </a:cubicBezTo>
                <a:cubicBezTo>
                  <a:pt x="525305" y="5291080"/>
                  <a:pt x="531233" y="5309253"/>
                  <a:pt x="537163" y="5318340"/>
                </a:cubicBezTo>
                <a:cubicBezTo>
                  <a:pt x="549023" y="5345599"/>
                  <a:pt x="549023" y="5341055"/>
                  <a:pt x="507514" y="5345599"/>
                </a:cubicBezTo>
                <a:cubicBezTo>
                  <a:pt x="495655" y="5336512"/>
                  <a:pt x="513445" y="5322883"/>
                  <a:pt x="501585" y="5309253"/>
                </a:cubicBezTo>
                <a:cubicBezTo>
                  <a:pt x="466007" y="5327426"/>
                  <a:pt x="424496" y="5318340"/>
                  <a:pt x="382989" y="5313796"/>
                </a:cubicBezTo>
                <a:cubicBezTo>
                  <a:pt x="400779" y="5363772"/>
                  <a:pt x="329620" y="5341055"/>
                  <a:pt x="329620" y="5336512"/>
                </a:cubicBezTo>
                <a:lnTo>
                  <a:pt x="313854" y="5330281"/>
                </a:lnTo>
                <a:lnTo>
                  <a:pt x="303238" y="5336283"/>
                </a:lnTo>
                <a:lnTo>
                  <a:pt x="297178" y="5338123"/>
                </a:lnTo>
                <a:lnTo>
                  <a:pt x="299973" y="5350142"/>
                </a:lnTo>
                <a:cubicBezTo>
                  <a:pt x="299973" y="5359229"/>
                  <a:pt x="299973" y="5368315"/>
                  <a:pt x="294043" y="5368315"/>
                </a:cubicBezTo>
                <a:cubicBezTo>
                  <a:pt x="282185" y="5377402"/>
                  <a:pt x="276252" y="5363772"/>
                  <a:pt x="270324" y="5359229"/>
                </a:cubicBezTo>
                <a:lnTo>
                  <a:pt x="253470" y="5352276"/>
                </a:lnTo>
                <a:lnTo>
                  <a:pt x="215886" y="5368028"/>
                </a:lnTo>
                <a:cubicBezTo>
                  <a:pt x="186768" y="5380963"/>
                  <a:pt x="161811" y="5392721"/>
                  <a:pt x="153489" y="5392721"/>
                </a:cubicBezTo>
                <a:cubicBezTo>
                  <a:pt x="153489" y="5392721"/>
                  <a:pt x="170131" y="5383314"/>
                  <a:pt x="170131" y="5373909"/>
                </a:cubicBezTo>
                <a:cubicBezTo>
                  <a:pt x="178450" y="5369205"/>
                  <a:pt x="195088" y="5357447"/>
                  <a:pt x="209646" y="5346865"/>
                </a:cubicBezTo>
                <a:lnTo>
                  <a:pt x="220936" y="5338558"/>
                </a:lnTo>
                <a:lnTo>
                  <a:pt x="202781" y="5326645"/>
                </a:lnTo>
                <a:cubicBezTo>
                  <a:pt x="196943" y="5321747"/>
                  <a:pt x="191755" y="5316068"/>
                  <a:pt x="187308" y="5309253"/>
                </a:cubicBezTo>
                <a:cubicBezTo>
                  <a:pt x="205097" y="5295624"/>
                  <a:pt x="211025" y="5322883"/>
                  <a:pt x="234747" y="5313796"/>
                </a:cubicBezTo>
                <a:cubicBezTo>
                  <a:pt x="228815" y="5291080"/>
                  <a:pt x="234747" y="5259278"/>
                  <a:pt x="240674" y="5245648"/>
                </a:cubicBezTo>
                <a:cubicBezTo>
                  <a:pt x="246605" y="5236561"/>
                  <a:pt x="246605" y="5227475"/>
                  <a:pt x="246605" y="5222931"/>
                </a:cubicBezTo>
                <a:cubicBezTo>
                  <a:pt x="246605" y="5222931"/>
                  <a:pt x="240674" y="5222931"/>
                  <a:pt x="240674" y="5222931"/>
                </a:cubicBezTo>
                <a:lnTo>
                  <a:pt x="224494" y="5223885"/>
                </a:lnTo>
                <a:lnTo>
                  <a:pt x="179075" y="5240098"/>
                </a:lnTo>
                <a:lnTo>
                  <a:pt x="175758" y="5241117"/>
                </a:lnTo>
                <a:lnTo>
                  <a:pt x="188790" y="5241672"/>
                </a:lnTo>
                <a:cubicBezTo>
                  <a:pt x="191754" y="5242240"/>
                  <a:pt x="193236" y="5243376"/>
                  <a:pt x="193236" y="5245648"/>
                </a:cubicBezTo>
                <a:cubicBezTo>
                  <a:pt x="193236" y="5250191"/>
                  <a:pt x="187308" y="5250191"/>
                  <a:pt x="187308" y="5250191"/>
                </a:cubicBezTo>
                <a:cubicBezTo>
                  <a:pt x="187308" y="5254734"/>
                  <a:pt x="187308" y="5254734"/>
                  <a:pt x="181377" y="5259278"/>
                </a:cubicBezTo>
                <a:cubicBezTo>
                  <a:pt x="166552" y="5263821"/>
                  <a:pt x="151728" y="5268364"/>
                  <a:pt x="145057" y="5274610"/>
                </a:cubicBezTo>
                <a:lnTo>
                  <a:pt x="143375" y="5280970"/>
                </a:lnTo>
                <a:lnTo>
                  <a:pt x="149922" y="5276318"/>
                </a:lnTo>
                <a:cubicBezTo>
                  <a:pt x="160247" y="5272895"/>
                  <a:pt x="176765" y="5268330"/>
                  <a:pt x="201542" y="5259200"/>
                </a:cubicBezTo>
                <a:cubicBezTo>
                  <a:pt x="185022" y="5268330"/>
                  <a:pt x="172634" y="5272895"/>
                  <a:pt x="162311" y="5276318"/>
                </a:cubicBezTo>
                <a:lnTo>
                  <a:pt x="142612" y="5283855"/>
                </a:lnTo>
                <a:lnTo>
                  <a:pt x="142184" y="5285472"/>
                </a:lnTo>
                <a:cubicBezTo>
                  <a:pt x="143945" y="5289660"/>
                  <a:pt x="148763" y="5294487"/>
                  <a:pt x="157657" y="5300166"/>
                </a:cubicBezTo>
                <a:cubicBezTo>
                  <a:pt x="169517" y="5295624"/>
                  <a:pt x="181377" y="5295624"/>
                  <a:pt x="193236" y="5295624"/>
                </a:cubicBezTo>
                <a:cubicBezTo>
                  <a:pt x="199167" y="5295624"/>
                  <a:pt x="199167" y="5295624"/>
                  <a:pt x="205097" y="5300166"/>
                </a:cubicBezTo>
                <a:cubicBezTo>
                  <a:pt x="205097" y="5300166"/>
                  <a:pt x="199167" y="5304710"/>
                  <a:pt x="193236" y="5304710"/>
                </a:cubicBezTo>
                <a:lnTo>
                  <a:pt x="169517" y="5304710"/>
                </a:lnTo>
                <a:cubicBezTo>
                  <a:pt x="169517" y="5304710"/>
                  <a:pt x="169517" y="5309253"/>
                  <a:pt x="163587" y="5313796"/>
                </a:cubicBezTo>
                <a:cubicBezTo>
                  <a:pt x="163587" y="5318340"/>
                  <a:pt x="169517" y="5318340"/>
                  <a:pt x="169517" y="5318340"/>
                </a:cubicBezTo>
                <a:cubicBezTo>
                  <a:pt x="169517" y="5322883"/>
                  <a:pt x="163587" y="5322883"/>
                  <a:pt x="157657" y="5322883"/>
                </a:cubicBezTo>
                <a:cubicBezTo>
                  <a:pt x="157657" y="5322883"/>
                  <a:pt x="151728" y="5318340"/>
                  <a:pt x="151728" y="5318340"/>
                </a:cubicBezTo>
                <a:cubicBezTo>
                  <a:pt x="151728" y="5313796"/>
                  <a:pt x="151728" y="5313796"/>
                  <a:pt x="151728" y="5313796"/>
                </a:cubicBezTo>
                <a:cubicBezTo>
                  <a:pt x="133939" y="5304710"/>
                  <a:pt x="98360" y="5313796"/>
                  <a:pt x="110219" y="5277450"/>
                </a:cubicBezTo>
                <a:cubicBezTo>
                  <a:pt x="92430" y="5309253"/>
                  <a:pt x="50920" y="5313796"/>
                  <a:pt x="27202" y="5336512"/>
                </a:cubicBezTo>
                <a:cubicBezTo>
                  <a:pt x="39061" y="5336512"/>
                  <a:pt x="44992" y="5331969"/>
                  <a:pt x="62781" y="5331969"/>
                </a:cubicBezTo>
                <a:cubicBezTo>
                  <a:pt x="44992" y="5350142"/>
                  <a:pt x="33132" y="5336512"/>
                  <a:pt x="21273" y="5336512"/>
                </a:cubicBezTo>
                <a:cubicBezTo>
                  <a:pt x="9412" y="5345599"/>
                  <a:pt x="3482" y="5363772"/>
                  <a:pt x="9412" y="5381945"/>
                </a:cubicBezTo>
                <a:lnTo>
                  <a:pt x="0" y="5374734"/>
                </a:lnTo>
                <a:lnTo>
                  <a:pt x="0" y="5315573"/>
                </a:lnTo>
                <a:lnTo>
                  <a:pt x="6447" y="5309821"/>
                </a:lnTo>
                <a:cubicBezTo>
                  <a:pt x="15341" y="5301302"/>
                  <a:pt x="24237" y="5293352"/>
                  <a:pt x="39061" y="5291080"/>
                </a:cubicBezTo>
                <a:cubicBezTo>
                  <a:pt x="44991" y="5291080"/>
                  <a:pt x="49437" y="5288809"/>
                  <a:pt x="50920" y="5285401"/>
                </a:cubicBezTo>
                <a:lnTo>
                  <a:pt x="49419" y="5282238"/>
                </a:lnTo>
                <a:lnTo>
                  <a:pt x="31667" y="5288989"/>
                </a:lnTo>
                <a:cubicBezTo>
                  <a:pt x="20729" y="5292953"/>
                  <a:pt x="10311" y="5296478"/>
                  <a:pt x="1978" y="5298827"/>
                </a:cubicBezTo>
                <a:lnTo>
                  <a:pt x="0" y="5299942"/>
                </a:lnTo>
                <a:lnTo>
                  <a:pt x="0" y="845268"/>
                </a:lnTo>
                <a:lnTo>
                  <a:pt x="2190" y="844033"/>
                </a:lnTo>
                <a:lnTo>
                  <a:pt x="14695" y="836986"/>
                </a:lnTo>
                <a:lnTo>
                  <a:pt x="641" y="829065"/>
                </a:lnTo>
                <a:lnTo>
                  <a:pt x="0" y="829637"/>
                </a:lnTo>
                <a:lnTo>
                  <a:pt x="0" y="770475"/>
                </a:lnTo>
                <a:lnTo>
                  <a:pt x="2450" y="772351"/>
                </a:lnTo>
                <a:cubicBezTo>
                  <a:pt x="14309" y="772351"/>
                  <a:pt x="26168" y="772351"/>
                  <a:pt x="32097" y="767809"/>
                </a:cubicBezTo>
                <a:cubicBezTo>
                  <a:pt x="32097" y="767809"/>
                  <a:pt x="32097" y="772351"/>
                  <a:pt x="38027" y="772351"/>
                </a:cubicBezTo>
                <a:cubicBezTo>
                  <a:pt x="43958" y="763265"/>
                  <a:pt x="49888" y="758722"/>
                  <a:pt x="55816" y="749634"/>
                </a:cubicBezTo>
                <a:cubicBezTo>
                  <a:pt x="61747" y="758722"/>
                  <a:pt x="55816" y="767809"/>
                  <a:pt x="55816" y="772351"/>
                </a:cubicBezTo>
                <a:cubicBezTo>
                  <a:pt x="55816" y="772351"/>
                  <a:pt x="55816" y="772351"/>
                  <a:pt x="55816" y="776895"/>
                </a:cubicBezTo>
                <a:lnTo>
                  <a:pt x="50051" y="790149"/>
                </a:lnTo>
                <a:lnTo>
                  <a:pt x="60745" y="790149"/>
                </a:lnTo>
                <a:cubicBezTo>
                  <a:pt x="62747" y="790149"/>
                  <a:pt x="62747" y="790149"/>
                  <a:pt x="62747" y="790149"/>
                </a:cubicBezTo>
                <a:lnTo>
                  <a:pt x="51001" y="790834"/>
                </a:lnTo>
                <a:lnTo>
                  <a:pt x="58040" y="792796"/>
                </a:lnTo>
                <a:cubicBezTo>
                  <a:pt x="60264" y="793931"/>
                  <a:pt x="61747" y="795068"/>
                  <a:pt x="61747" y="795068"/>
                </a:cubicBezTo>
                <a:cubicBezTo>
                  <a:pt x="61747" y="795068"/>
                  <a:pt x="61747" y="795068"/>
                  <a:pt x="79535" y="795068"/>
                </a:cubicBezTo>
                <a:cubicBezTo>
                  <a:pt x="79535" y="813240"/>
                  <a:pt x="79535" y="817784"/>
                  <a:pt x="43958" y="808698"/>
                </a:cubicBezTo>
                <a:cubicBezTo>
                  <a:pt x="38027" y="808698"/>
                  <a:pt x="32097" y="813240"/>
                  <a:pt x="26168" y="813240"/>
                </a:cubicBezTo>
                <a:cubicBezTo>
                  <a:pt x="18755" y="815512"/>
                  <a:pt x="12826" y="818919"/>
                  <a:pt x="7638" y="822824"/>
                </a:cubicBezTo>
                <a:lnTo>
                  <a:pt x="2296" y="827589"/>
                </a:lnTo>
                <a:lnTo>
                  <a:pt x="12611" y="827589"/>
                </a:lnTo>
                <a:cubicBezTo>
                  <a:pt x="14695" y="827589"/>
                  <a:pt x="14695" y="827589"/>
                  <a:pt x="14695" y="827589"/>
                </a:cubicBezTo>
                <a:cubicBezTo>
                  <a:pt x="14695" y="827589"/>
                  <a:pt x="31363" y="827589"/>
                  <a:pt x="31363" y="827589"/>
                </a:cubicBezTo>
                <a:cubicBezTo>
                  <a:pt x="31363" y="827589"/>
                  <a:pt x="48028" y="827589"/>
                  <a:pt x="64694" y="818194"/>
                </a:cubicBezTo>
                <a:cubicBezTo>
                  <a:pt x="81367" y="808797"/>
                  <a:pt x="114700" y="808797"/>
                  <a:pt x="148038" y="799399"/>
                </a:cubicBezTo>
                <a:lnTo>
                  <a:pt x="162653" y="795280"/>
                </a:lnTo>
                <a:lnTo>
                  <a:pt x="162553" y="795068"/>
                </a:lnTo>
                <a:cubicBezTo>
                  <a:pt x="126973" y="785981"/>
                  <a:pt x="97326" y="772351"/>
                  <a:pt x="61747" y="749634"/>
                </a:cubicBezTo>
                <a:cubicBezTo>
                  <a:pt x="85466" y="754178"/>
                  <a:pt x="103256" y="758722"/>
                  <a:pt x="126973" y="763265"/>
                </a:cubicBezTo>
                <a:cubicBezTo>
                  <a:pt x="126973" y="758722"/>
                  <a:pt x="132904" y="749634"/>
                  <a:pt x="126973" y="745092"/>
                </a:cubicBezTo>
                <a:cubicBezTo>
                  <a:pt x="126973" y="736006"/>
                  <a:pt x="132904" y="731462"/>
                  <a:pt x="144762" y="726919"/>
                </a:cubicBezTo>
                <a:cubicBezTo>
                  <a:pt x="150694" y="722375"/>
                  <a:pt x="156623" y="722375"/>
                  <a:pt x="156623" y="726919"/>
                </a:cubicBezTo>
                <a:cubicBezTo>
                  <a:pt x="168484" y="740548"/>
                  <a:pt x="174411" y="749634"/>
                  <a:pt x="168484" y="763265"/>
                </a:cubicBezTo>
                <a:cubicBezTo>
                  <a:pt x="168484" y="767809"/>
                  <a:pt x="168484" y="767809"/>
                  <a:pt x="168484" y="767809"/>
                </a:cubicBezTo>
                <a:cubicBezTo>
                  <a:pt x="174413" y="770080"/>
                  <a:pt x="181824" y="772351"/>
                  <a:pt x="189237" y="775191"/>
                </a:cubicBezTo>
                <a:lnTo>
                  <a:pt x="204947" y="783359"/>
                </a:lnTo>
                <a:lnTo>
                  <a:pt x="248047" y="771210"/>
                </a:lnTo>
                <a:cubicBezTo>
                  <a:pt x="248047" y="771210"/>
                  <a:pt x="248047" y="771210"/>
                  <a:pt x="298051" y="752418"/>
                </a:cubicBezTo>
                <a:lnTo>
                  <a:pt x="307779" y="746932"/>
                </a:lnTo>
                <a:lnTo>
                  <a:pt x="284854" y="743956"/>
                </a:lnTo>
                <a:cubicBezTo>
                  <a:pt x="270771" y="740548"/>
                  <a:pt x="257429" y="736005"/>
                  <a:pt x="245569" y="731462"/>
                </a:cubicBezTo>
                <a:cubicBezTo>
                  <a:pt x="245569" y="731462"/>
                  <a:pt x="245569" y="740548"/>
                  <a:pt x="245569" y="740548"/>
                </a:cubicBezTo>
                <a:cubicBezTo>
                  <a:pt x="245569" y="740548"/>
                  <a:pt x="239640" y="740548"/>
                  <a:pt x="233710" y="740548"/>
                </a:cubicBezTo>
                <a:cubicBezTo>
                  <a:pt x="233710" y="722375"/>
                  <a:pt x="227781" y="731462"/>
                  <a:pt x="221851" y="736006"/>
                </a:cubicBezTo>
                <a:cubicBezTo>
                  <a:pt x="221851" y="736006"/>
                  <a:pt x="221851" y="736006"/>
                  <a:pt x="215922" y="740548"/>
                </a:cubicBezTo>
                <a:cubicBezTo>
                  <a:pt x="209991" y="740548"/>
                  <a:pt x="204063" y="740548"/>
                  <a:pt x="192201" y="740548"/>
                </a:cubicBezTo>
                <a:cubicBezTo>
                  <a:pt x="192201" y="740548"/>
                  <a:pt x="192201" y="731462"/>
                  <a:pt x="186272" y="731462"/>
                </a:cubicBezTo>
                <a:cubicBezTo>
                  <a:pt x="180342" y="731462"/>
                  <a:pt x="168484" y="722375"/>
                  <a:pt x="168484" y="722375"/>
                </a:cubicBezTo>
                <a:cubicBezTo>
                  <a:pt x="186272" y="722375"/>
                  <a:pt x="204063" y="722375"/>
                  <a:pt x="221851" y="722375"/>
                </a:cubicBezTo>
                <a:cubicBezTo>
                  <a:pt x="180342" y="704203"/>
                  <a:pt x="144762" y="681486"/>
                  <a:pt x="109185" y="667857"/>
                </a:cubicBezTo>
                <a:cubicBezTo>
                  <a:pt x="162553" y="686030"/>
                  <a:pt x="215922" y="699659"/>
                  <a:pt x="269289" y="722375"/>
                </a:cubicBezTo>
                <a:cubicBezTo>
                  <a:pt x="269289" y="717833"/>
                  <a:pt x="269289" y="713289"/>
                  <a:pt x="281148" y="713289"/>
                </a:cubicBezTo>
                <a:cubicBezTo>
                  <a:pt x="281148" y="717833"/>
                  <a:pt x="281148" y="722375"/>
                  <a:pt x="281148" y="726919"/>
                </a:cubicBezTo>
                <a:cubicBezTo>
                  <a:pt x="290042" y="729190"/>
                  <a:pt x="298937" y="732598"/>
                  <a:pt x="307090" y="736573"/>
                </a:cubicBezTo>
                <a:lnTo>
                  <a:pt x="317028" y="742612"/>
                </a:lnTo>
                <a:lnTo>
                  <a:pt x="329271" y="740449"/>
                </a:lnTo>
                <a:lnTo>
                  <a:pt x="330069" y="729758"/>
                </a:lnTo>
                <a:cubicBezTo>
                  <a:pt x="331551" y="723512"/>
                  <a:pt x="334516" y="717832"/>
                  <a:pt x="340447" y="713289"/>
                </a:cubicBezTo>
                <a:cubicBezTo>
                  <a:pt x="358235" y="690572"/>
                  <a:pt x="387885" y="699659"/>
                  <a:pt x="411603" y="704203"/>
                </a:cubicBezTo>
                <a:cubicBezTo>
                  <a:pt x="411603" y="704203"/>
                  <a:pt x="405673" y="704203"/>
                  <a:pt x="405673" y="708747"/>
                </a:cubicBezTo>
                <a:cubicBezTo>
                  <a:pt x="405673" y="708747"/>
                  <a:pt x="411603" y="708747"/>
                  <a:pt x="411603" y="713289"/>
                </a:cubicBezTo>
                <a:cubicBezTo>
                  <a:pt x="405673" y="713289"/>
                  <a:pt x="399743" y="713289"/>
                  <a:pt x="399743" y="708747"/>
                </a:cubicBezTo>
                <a:cubicBezTo>
                  <a:pt x="387885" y="717833"/>
                  <a:pt x="376026" y="731462"/>
                  <a:pt x="358235" y="717833"/>
                </a:cubicBezTo>
                <a:cubicBezTo>
                  <a:pt x="352305" y="726919"/>
                  <a:pt x="340447" y="740548"/>
                  <a:pt x="364166" y="745092"/>
                </a:cubicBezTo>
                <a:cubicBezTo>
                  <a:pt x="396780" y="756450"/>
                  <a:pt x="399744" y="764401"/>
                  <a:pt x="392333" y="771784"/>
                </a:cubicBezTo>
                <a:lnTo>
                  <a:pt x="375973" y="782698"/>
                </a:lnTo>
                <a:lnTo>
                  <a:pt x="398059" y="780607"/>
                </a:lnTo>
                <a:lnTo>
                  <a:pt x="399495" y="779797"/>
                </a:lnTo>
                <a:lnTo>
                  <a:pt x="405673" y="772351"/>
                </a:lnTo>
                <a:lnTo>
                  <a:pt x="407443" y="775316"/>
                </a:lnTo>
                <a:lnTo>
                  <a:pt x="412122" y="772679"/>
                </a:lnTo>
                <a:cubicBezTo>
                  <a:pt x="416810" y="770035"/>
                  <a:pt x="423060" y="766512"/>
                  <a:pt x="431395" y="761814"/>
                </a:cubicBezTo>
                <a:cubicBezTo>
                  <a:pt x="464731" y="761814"/>
                  <a:pt x="498068" y="761814"/>
                  <a:pt x="514735" y="752418"/>
                </a:cubicBezTo>
                <a:cubicBezTo>
                  <a:pt x="523069" y="752418"/>
                  <a:pt x="543905" y="747720"/>
                  <a:pt x="564739" y="743021"/>
                </a:cubicBezTo>
                <a:lnTo>
                  <a:pt x="578448" y="740038"/>
                </a:lnTo>
                <a:lnTo>
                  <a:pt x="571707" y="717833"/>
                </a:lnTo>
                <a:lnTo>
                  <a:pt x="595878" y="736350"/>
                </a:lnTo>
                <a:lnTo>
                  <a:pt x="614745" y="733623"/>
                </a:lnTo>
                <a:cubicBezTo>
                  <a:pt x="631412" y="724227"/>
                  <a:pt x="681416" y="714831"/>
                  <a:pt x="681416" y="714831"/>
                </a:cubicBezTo>
                <a:cubicBezTo>
                  <a:pt x="681416" y="724227"/>
                  <a:pt x="664749" y="733623"/>
                  <a:pt x="648079" y="733623"/>
                </a:cubicBezTo>
                <a:cubicBezTo>
                  <a:pt x="639745" y="738321"/>
                  <a:pt x="631412" y="745369"/>
                  <a:pt x="625162" y="752417"/>
                </a:cubicBezTo>
                <a:lnTo>
                  <a:pt x="623145" y="756055"/>
                </a:lnTo>
                <a:lnTo>
                  <a:pt x="678445" y="772351"/>
                </a:lnTo>
                <a:cubicBezTo>
                  <a:pt x="684374" y="767809"/>
                  <a:pt x="696234" y="763265"/>
                  <a:pt x="714023" y="758722"/>
                </a:cubicBezTo>
                <a:cubicBezTo>
                  <a:pt x="719953" y="756450"/>
                  <a:pt x="724400" y="753043"/>
                  <a:pt x="727365" y="749067"/>
                </a:cubicBezTo>
                <a:lnTo>
                  <a:pt x="729376" y="743162"/>
                </a:lnTo>
                <a:lnTo>
                  <a:pt x="719233" y="738252"/>
                </a:lnTo>
                <a:cubicBezTo>
                  <a:pt x="710902" y="733548"/>
                  <a:pt x="706736" y="728843"/>
                  <a:pt x="715067" y="724139"/>
                </a:cubicBezTo>
                <a:cubicBezTo>
                  <a:pt x="719233" y="724139"/>
                  <a:pt x="723399" y="722962"/>
                  <a:pt x="727305" y="721199"/>
                </a:cubicBezTo>
                <a:lnTo>
                  <a:pt x="730914" y="719011"/>
                </a:lnTo>
                <a:lnTo>
                  <a:pt x="729589" y="693981"/>
                </a:lnTo>
                <a:lnTo>
                  <a:pt x="748872" y="660054"/>
                </a:lnTo>
                <a:lnTo>
                  <a:pt x="747490" y="660054"/>
                </a:lnTo>
                <a:cubicBezTo>
                  <a:pt x="745488" y="660054"/>
                  <a:pt x="741483" y="660054"/>
                  <a:pt x="733473" y="660054"/>
                </a:cubicBezTo>
                <a:cubicBezTo>
                  <a:pt x="717455" y="660054"/>
                  <a:pt x="717455" y="660054"/>
                  <a:pt x="717455" y="660054"/>
                </a:cubicBezTo>
                <a:cubicBezTo>
                  <a:pt x="725464" y="660054"/>
                  <a:pt x="729468" y="660054"/>
                  <a:pt x="733473" y="658769"/>
                </a:cubicBezTo>
                <a:lnTo>
                  <a:pt x="746175" y="651643"/>
                </a:lnTo>
                <a:lnTo>
                  <a:pt x="744414" y="647980"/>
                </a:lnTo>
                <a:cubicBezTo>
                  <a:pt x="743672" y="645141"/>
                  <a:pt x="743672" y="642869"/>
                  <a:pt x="743672" y="640597"/>
                </a:cubicBezTo>
                <a:cubicBezTo>
                  <a:pt x="743672" y="631510"/>
                  <a:pt x="749602" y="626968"/>
                  <a:pt x="761461" y="626968"/>
                </a:cubicBezTo>
                <a:cubicBezTo>
                  <a:pt x="767392" y="626968"/>
                  <a:pt x="773320" y="631510"/>
                  <a:pt x="773320" y="631510"/>
                </a:cubicBezTo>
                <a:cubicBezTo>
                  <a:pt x="773320" y="626968"/>
                  <a:pt x="779250" y="622424"/>
                  <a:pt x="785181" y="617882"/>
                </a:cubicBezTo>
                <a:cubicBezTo>
                  <a:pt x="743672" y="617882"/>
                  <a:pt x="702162" y="613338"/>
                  <a:pt x="660655" y="613338"/>
                </a:cubicBezTo>
                <a:cubicBezTo>
                  <a:pt x="613217" y="613338"/>
                  <a:pt x="571707" y="613338"/>
                  <a:pt x="530201" y="604251"/>
                </a:cubicBezTo>
                <a:cubicBezTo>
                  <a:pt x="494621" y="595165"/>
                  <a:pt x="464970" y="595165"/>
                  <a:pt x="429393" y="604251"/>
                </a:cubicBezTo>
                <a:cubicBezTo>
                  <a:pt x="405673" y="608795"/>
                  <a:pt x="381954" y="599709"/>
                  <a:pt x="352305" y="599709"/>
                </a:cubicBezTo>
                <a:cubicBezTo>
                  <a:pt x="346375" y="599709"/>
                  <a:pt x="334516" y="595165"/>
                  <a:pt x="316727" y="595165"/>
                </a:cubicBezTo>
                <a:cubicBezTo>
                  <a:pt x="287078" y="595165"/>
                  <a:pt x="257430" y="586079"/>
                  <a:pt x="233710" y="563362"/>
                </a:cubicBezTo>
                <a:cubicBezTo>
                  <a:pt x="221851" y="540645"/>
                  <a:pt x="227781" y="495214"/>
                  <a:pt x="287078" y="486127"/>
                </a:cubicBezTo>
                <a:cubicBezTo>
                  <a:pt x="316727" y="481583"/>
                  <a:pt x="346375" y="481583"/>
                  <a:pt x="370096" y="486127"/>
                </a:cubicBezTo>
                <a:cubicBezTo>
                  <a:pt x="411603" y="495214"/>
                  <a:pt x="441252" y="504300"/>
                  <a:pt x="476832" y="504300"/>
                </a:cubicBezTo>
                <a:cubicBezTo>
                  <a:pt x="488691" y="499757"/>
                  <a:pt x="500549" y="504300"/>
                  <a:pt x="518338" y="508844"/>
                </a:cubicBezTo>
                <a:cubicBezTo>
                  <a:pt x="547989" y="517930"/>
                  <a:pt x="589497" y="517930"/>
                  <a:pt x="619145" y="504300"/>
                </a:cubicBezTo>
                <a:cubicBezTo>
                  <a:pt x="636936" y="495214"/>
                  <a:pt x="660655" y="495214"/>
                  <a:pt x="678445" y="495214"/>
                </a:cubicBezTo>
                <a:cubicBezTo>
                  <a:pt x="690304" y="490670"/>
                  <a:pt x="702162" y="499757"/>
                  <a:pt x="702162" y="508844"/>
                </a:cubicBezTo>
                <a:cubicBezTo>
                  <a:pt x="696234" y="517930"/>
                  <a:pt x="690304" y="522473"/>
                  <a:pt x="702162" y="527017"/>
                </a:cubicBezTo>
                <a:cubicBezTo>
                  <a:pt x="708094" y="536103"/>
                  <a:pt x="719952" y="540645"/>
                  <a:pt x="731813" y="540645"/>
                </a:cubicBezTo>
                <a:cubicBezTo>
                  <a:pt x="743672" y="545189"/>
                  <a:pt x="761461" y="545189"/>
                  <a:pt x="779250" y="545189"/>
                </a:cubicBezTo>
                <a:cubicBezTo>
                  <a:pt x="791110" y="545189"/>
                  <a:pt x="808898" y="545189"/>
                  <a:pt x="820760" y="549732"/>
                </a:cubicBezTo>
                <a:cubicBezTo>
                  <a:pt x="820760" y="540645"/>
                  <a:pt x="820760" y="531559"/>
                  <a:pt x="814829" y="517930"/>
                </a:cubicBezTo>
                <a:cubicBezTo>
                  <a:pt x="797040" y="495214"/>
                  <a:pt x="785181" y="472497"/>
                  <a:pt x="767392" y="449781"/>
                </a:cubicBezTo>
                <a:cubicBezTo>
                  <a:pt x="761461" y="454324"/>
                  <a:pt x="749602" y="458868"/>
                  <a:pt x="743672" y="449781"/>
                </a:cubicBezTo>
                <a:cubicBezTo>
                  <a:pt x="731813" y="445238"/>
                  <a:pt x="719952" y="445238"/>
                  <a:pt x="719952" y="436152"/>
                </a:cubicBezTo>
                <a:cubicBezTo>
                  <a:pt x="719952" y="427065"/>
                  <a:pt x="731813" y="427065"/>
                  <a:pt x="743672" y="422521"/>
                </a:cubicBezTo>
                <a:cubicBezTo>
                  <a:pt x="743672" y="417979"/>
                  <a:pt x="743672" y="417979"/>
                  <a:pt x="743672" y="413435"/>
                </a:cubicBezTo>
                <a:cubicBezTo>
                  <a:pt x="755531" y="408892"/>
                  <a:pt x="767392" y="404349"/>
                  <a:pt x="779250" y="413435"/>
                </a:cubicBezTo>
                <a:cubicBezTo>
                  <a:pt x="779250" y="399805"/>
                  <a:pt x="773320" y="381633"/>
                  <a:pt x="802972" y="377089"/>
                </a:cubicBezTo>
                <a:cubicBezTo>
                  <a:pt x="808898" y="372545"/>
                  <a:pt x="814829" y="377089"/>
                  <a:pt x="820760" y="381633"/>
                </a:cubicBezTo>
                <a:cubicBezTo>
                  <a:pt x="832619" y="390719"/>
                  <a:pt x="832619" y="399805"/>
                  <a:pt x="826688" y="408892"/>
                </a:cubicBezTo>
                <a:cubicBezTo>
                  <a:pt x="820760" y="422521"/>
                  <a:pt x="802972" y="422521"/>
                  <a:pt x="785181" y="417979"/>
                </a:cubicBezTo>
                <a:cubicBezTo>
                  <a:pt x="802972" y="458868"/>
                  <a:pt x="844478" y="481583"/>
                  <a:pt x="874126" y="508844"/>
                </a:cubicBezTo>
                <a:cubicBezTo>
                  <a:pt x="885986" y="522473"/>
                  <a:pt x="909706" y="495214"/>
                  <a:pt x="927495" y="504300"/>
                </a:cubicBezTo>
                <a:cubicBezTo>
                  <a:pt x="933424" y="495214"/>
                  <a:pt x="927495" y="486127"/>
                  <a:pt x="921566" y="477041"/>
                </a:cubicBezTo>
                <a:cubicBezTo>
                  <a:pt x="909706" y="472497"/>
                  <a:pt x="909706" y="463410"/>
                  <a:pt x="903777" y="454324"/>
                </a:cubicBezTo>
                <a:cubicBezTo>
                  <a:pt x="891916" y="445238"/>
                  <a:pt x="880057" y="427065"/>
                  <a:pt x="885986" y="417979"/>
                </a:cubicBezTo>
                <a:cubicBezTo>
                  <a:pt x="903777" y="404349"/>
                  <a:pt x="933424" y="417979"/>
                  <a:pt x="945285" y="427065"/>
                </a:cubicBezTo>
                <a:cubicBezTo>
                  <a:pt x="963074" y="431608"/>
                  <a:pt x="974933" y="436152"/>
                  <a:pt x="986793" y="440695"/>
                </a:cubicBezTo>
                <a:cubicBezTo>
                  <a:pt x="986793" y="436152"/>
                  <a:pt x="992723" y="431608"/>
                  <a:pt x="998652" y="431608"/>
                </a:cubicBezTo>
                <a:cubicBezTo>
                  <a:pt x="1004584" y="431608"/>
                  <a:pt x="1010511" y="436152"/>
                  <a:pt x="1010511" y="440695"/>
                </a:cubicBezTo>
                <a:cubicBezTo>
                  <a:pt x="1010511" y="440695"/>
                  <a:pt x="1010511" y="445238"/>
                  <a:pt x="1010511" y="445238"/>
                </a:cubicBezTo>
                <a:cubicBezTo>
                  <a:pt x="1028301" y="449781"/>
                  <a:pt x="1046091" y="445238"/>
                  <a:pt x="1069811" y="440695"/>
                </a:cubicBezTo>
                <a:cubicBezTo>
                  <a:pt x="1069811" y="436152"/>
                  <a:pt x="1057950" y="431608"/>
                  <a:pt x="1052022" y="431608"/>
                </a:cubicBezTo>
                <a:cubicBezTo>
                  <a:pt x="1028301" y="422521"/>
                  <a:pt x="1028301" y="404349"/>
                  <a:pt x="1028301" y="386176"/>
                </a:cubicBezTo>
                <a:cubicBezTo>
                  <a:pt x="1034232" y="372545"/>
                  <a:pt x="1046091" y="372545"/>
                  <a:pt x="1057950" y="358917"/>
                </a:cubicBezTo>
                <a:cubicBezTo>
                  <a:pt x="1052022" y="349830"/>
                  <a:pt x="1040161" y="349830"/>
                  <a:pt x="1034232" y="345287"/>
                </a:cubicBezTo>
                <a:cubicBezTo>
                  <a:pt x="1016442" y="340744"/>
                  <a:pt x="1004584" y="336200"/>
                  <a:pt x="1004584" y="322570"/>
                </a:cubicBezTo>
                <a:cubicBezTo>
                  <a:pt x="1004584" y="322570"/>
                  <a:pt x="1004584" y="318028"/>
                  <a:pt x="998652" y="318028"/>
                </a:cubicBezTo>
                <a:cubicBezTo>
                  <a:pt x="974933" y="304397"/>
                  <a:pt x="980862" y="286224"/>
                  <a:pt x="980862" y="272595"/>
                </a:cubicBezTo>
                <a:cubicBezTo>
                  <a:pt x="986793" y="254421"/>
                  <a:pt x="992723" y="236249"/>
                  <a:pt x="1016442" y="222619"/>
                </a:cubicBezTo>
                <a:cubicBezTo>
                  <a:pt x="1022373" y="218076"/>
                  <a:pt x="1034232" y="213533"/>
                  <a:pt x="1046091" y="208990"/>
                </a:cubicBezTo>
                <a:cubicBezTo>
                  <a:pt x="1040161" y="204446"/>
                  <a:pt x="1040161" y="199903"/>
                  <a:pt x="1034232" y="199903"/>
                </a:cubicBezTo>
                <a:cubicBezTo>
                  <a:pt x="1034232" y="190816"/>
                  <a:pt x="1040161" y="186273"/>
                  <a:pt x="1046091" y="186273"/>
                </a:cubicBezTo>
                <a:cubicBezTo>
                  <a:pt x="1052022" y="186273"/>
                  <a:pt x="1063881" y="186273"/>
                  <a:pt x="1063881" y="199903"/>
                </a:cubicBezTo>
                <a:cubicBezTo>
                  <a:pt x="1069811" y="199903"/>
                  <a:pt x="1075739" y="199903"/>
                  <a:pt x="1087599" y="199903"/>
                </a:cubicBezTo>
                <a:cubicBezTo>
                  <a:pt x="1135037" y="208990"/>
                  <a:pt x="1170617" y="231706"/>
                  <a:pt x="1170617" y="277138"/>
                </a:cubicBezTo>
                <a:cubicBezTo>
                  <a:pt x="1170617" y="281681"/>
                  <a:pt x="1170617" y="290768"/>
                  <a:pt x="1164687" y="299854"/>
                </a:cubicBezTo>
                <a:cubicBezTo>
                  <a:pt x="1194336" y="299854"/>
                  <a:pt x="1188406" y="327114"/>
                  <a:pt x="1194336" y="340744"/>
                </a:cubicBezTo>
                <a:cubicBezTo>
                  <a:pt x="1200264" y="354373"/>
                  <a:pt x="1206197" y="363459"/>
                  <a:pt x="1223986" y="368003"/>
                </a:cubicBezTo>
                <a:cubicBezTo>
                  <a:pt x="1241774" y="372545"/>
                  <a:pt x="1247703" y="358917"/>
                  <a:pt x="1259565" y="349830"/>
                </a:cubicBezTo>
                <a:cubicBezTo>
                  <a:pt x="1265494" y="340744"/>
                  <a:pt x="1271424" y="336200"/>
                  <a:pt x="1283283" y="331657"/>
                </a:cubicBezTo>
                <a:cubicBezTo>
                  <a:pt x="1348511" y="313483"/>
                  <a:pt x="1354439" y="308941"/>
                  <a:pt x="1354439" y="258965"/>
                </a:cubicBezTo>
                <a:cubicBezTo>
                  <a:pt x="1354439" y="227162"/>
                  <a:pt x="1354439" y="199903"/>
                  <a:pt x="1342582" y="172644"/>
                </a:cubicBezTo>
                <a:cubicBezTo>
                  <a:pt x="1336650" y="159014"/>
                  <a:pt x="1324791" y="136297"/>
                  <a:pt x="1366299" y="131754"/>
                </a:cubicBezTo>
                <a:cubicBezTo>
                  <a:pt x="1384089" y="131754"/>
                  <a:pt x="1354439" y="113582"/>
                  <a:pt x="1378158" y="109038"/>
                </a:cubicBezTo>
                <a:cubicBezTo>
                  <a:pt x="1378158" y="140841"/>
                  <a:pt x="1390019" y="163557"/>
                  <a:pt x="1384089" y="195359"/>
                </a:cubicBezTo>
                <a:cubicBezTo>
                  <a:pt x="1378158" y="231706"/>
                  <a:pt x="1384089" y="281681"/>
                  <a:pt x="1413737" y="304397"/>
                </a:cubicBezTo>
                <a:cubicBezTo>
                  <a:pt x="1419667" y="299854"/>
                  <a:pt x="1425598" y="295311"/>
                  <a:pt x="1431527" y="295311"/>
                </a:cubicBezTo>
                <a:cubicBezTo>
                  <a:pt x="1437457" y="295311"/>
                  <a:pt x="1437457" y="299854"/>
                  <a:pt x="1437457" y="299854"/>
                </a:cubicBezTo>
                <a:cubicBezTo>
                  <a:pt x="1437457" y="308941"/>
                  <a:pt x="1431527" y="313483"/>
                  <a:pt x="1425598" y="313483"/>
                </a:cubicBezTo>
                <a:cubicBezTo>
                  <a:pt x="1467107" y="336200"/>
                  <a:pt x="1526404" y="354373"/>
                  <a:pt x="1579771" y="349830"/>
                </a:cubicBezTo>
                <a:cubicBezTo>
                  <a:pt x="1615350" y="349830"/>
                  <a:pt x="1639070" y="313483"/>
                  <a:pt x="1627209" y="286224"/>
                </a:cubicBezTo>
                <a:cubicBezTo>
                  <a:pt x="1621282" y="268052"/>
                  <a:pt x="1621282" y="249878"/>
                  <a:pt x="1633140" y="231706"/>
                </a:cubicBezTo>
                <a:cubicBezTo>
                  <a:pt x="1639070" y="222619"/>
                  <a:pt x="1644998" y="208990"/>
                  <a:pt x="1639070" y="195359"/>
                </a:cubicBezTo>
                <a:cubicBezTo>
                  <a:pt x="1627209" y="190816"/>
                  <a:pt x="1615350" y="177187"/>
                  <a:pt x="1597562" y="168100"/>
                </a:cubicBezTo>
                <a:cubicBezTo>
                  <a:pt x="1591630" y="163557"/>
                  <a:pt x="1603492" y="145384"/>
                  <a:pt x="1621282" y="145384"/>
                </a:cubicBezTo>
                <a:cubicBezTo>
                  <a:pt x="1621282" y="131754"/>
                  <a:pt x="1633140" y="122668"/>
                  <a:pt x="1650930" y="118125"/>
                </a:cubicBezTo>
                <a:cubicBezTo>
                  <a:pt x="1668720" y="118125"/>
                  <a:pt x="1686508" y="122668"/>
                  <a:pt x="1692437" y="131754"/>
                </a:cubicBezTo>
                <a:cubicBezTo>
                  <a:pt x="1692437" y="131754"/>
                  <a:pt x="1692437" y="136297"/>
                  <a:pt x="1692437" y="136297"/>
                </a:cubicBezTo>
                <a:cubicBezTo>
                  <a:pt x="1704299" y="136297"/>
                  <a:pt x="1710227" y="145384"/>
                  <a:pt x="1704299" y="154470"/>
                </a:cubicBezTo>
                <a:cubicBezTo>
                  <a:pt x="1698367" y="168100"/>
                  <a:pt x="1680578" y="172644"/>
                  <a:pt x="1686508" y="190816"/>
                </a:cubicBezTo>
                <a:cubicBezTo>
                  <a:pt x="1686508" y="195359"/>
                  <a:pt x="1668720" y="199903"/>
                  <a:pt x="1656859" y="199903"/>
                </a:cubicBezTo>
                <a:cubicBezTo>
                  <a:pt x="1656859" y="208990"/>
                  <a:pt x="1656859" y="213533"/>
                  <a:pt x="1662789" y="222619"/>
                </a:cubicBezTo>
                <a:cubicBezTo>
                  <a:pt x="1668720" y="249878"/>
                  <a:pt x="1680578" y="272595"/>
                  <a:pt x="1668720" y="299854"/>
                </a:cubicBezTo>
                <a:cubicBezTo>
                  <a:pt x="1650930" y="340744"/>
                  <a:pt x="1686508" y="363459"/>
                  <a:pt x="1751734" y="377089"/>
                </a:cubicBezTo>
                <a:cubicBezTo>
                  <a:pt x="1793245" y="386176"/>
                  <a:pt x="1811033" y="377089"/>
                  <a:pt x="1816963" y="345287"/>
                </a:cubicBezTo>
                <a:cubicBezTo>
                  <a:pt x="1822894" y="327114"/>
                  <a:pt x="1816963" y="290768"/>
                  <a:pt x="1858471" y="299854"/>
                </a:cubicBezTo>
                <a:cubicBezTo>
                  <a:pt x="1899980" y="304397"/>
                  <a:pt x="1876262" y="331657"/>
                  <a:pt x="1870332" y="354373"/>
                </a:cubicBezTo>
                <a:cubicBezTo>
                  <a:pt x="1864402" y="395262"/>
                  <a:pt x="1888121" y="408892"/>
                  <a:pt x="1941488" y="395262"/>
                </a:cubicBezTo>
                <a:cubicBezTo>
                  <a:pt x="1947418" y="395262"/>
                  <a:pt x="1953347" y="381633"/>
                  <a:pt x="1959280" y="395262"/>
                </a:cubicBezTo>
                <a:cubicBezTo>
                  <a:pt x="1977068" y="431608"/>
                  <a:pt x="1994858" y="413435"/>
                  <a:pt x="2018575" y="399805"/>
                </a:cubicBezTo>
                <a:cubicBezTo>
                  <a:pt x="2030437" y="390719"/>
                  <a:pt x="2036365" y="377089"/>
                  <a:pt x="2036365" y="368003"/>
                </a:cubicBezTo>
                <a:cubicBezTo>
                  <a:pt x="2042296" y="354373"/>
                  <a:pt x="2042296" y="345287"/>
                  <a:pt x="2060084" y="345287"/>
                </a:cubicBezTo>
                <a:cubicBezTo>
                  <a:pt x="2066015" y="349830"/>
                  <a:pt x="2066015" y="354373"/>
                  <a:pt x="2060084" y="358917"/>
                </a:cubicBezTo>
                <a:cubicBezTo>
                  <a:pt x="2042296" y="377089"/>
                  <a:pt x="2042296" y="395262"/>
                  <a:pt x="2060084" y="408892"/>
                </a:cubicBezTo>
                <a:cubicBezTo>
                  <a:pt x="2066015" y="408892"/>
                  <a:pt x="2066015" y="399805"/>
                  <a:pt x="2066015" y="390719"/>
                </a:cubicBezTo>
                <a:cubicBezTo>
                  <a:pt x="2071943" y="390719"/>
                  <a:pt x="2077875" y="399805"/>
                  <a:pt x="2077875" y="399805"/>
                </a:cubicBezTo>
                <a:cubicBezTo>
                  <a:pt x="2095663" y="399805"/>
                  <a:pt x="2095663" y="404349"/>
                  <a:pt x="2095663" y="413435"/>
                </a:cubicBezTo>
                <a:cubicBezTo>
                  <a:pt x="2095663" y="417979"/>
                  <a:pt x="2101593" y="417979"/>
                  <a:pt x="2101593" y="417979"/>
                </a:cubicBezTo>
                <a:cubicBezTo>
                  <a:pt x="2101593" y="417979"/>
                  <a:pt x="2101593" y="417979"/>
                  <a:pt x="2107524" y="408892"/>
                </a:cubicBezTo>
                <a:cubicBezTo>
                  <a:pt x="2095663" y="404349"/>
                  <a:pt x="2101593" y="404349"/>
                  <a:pt x="2113453" y="399805"/>
                </a:cubicBezTo>
                <a:cubicBezTo>
                  <a:pt x="2119383" y="399805"/>
                  <a:pt x="2119383" y="395262"/>
                  <a:pt x="2119383" y="386176"/>
                </a:cubicBezTo>
                <a:cubicBezTo>
                  <a:pt x="2119383" y="377089"/>
                  <a:pt x="2131243" y="372545"/>
                  <a:pt x="2143102" y="372545"/>
                </a:cubicBezTo>
                <a:cubicBezTo>
                  <a:pt x="2160893" y="377089"/>
                  <a:pt x="2166821" y="358917"/>
                  <a:pt x="2178680" y="354373"/>
                </a:cubicBezTo>
                <a:cubicBezTo>
                  <a:pt x="2178680" y="345287"/>
                  <a:pt x="2172751" y="336200"/>
                  <a:pt x="2178680" y="327114"/>
                </a:cubicBezTo>
                <a:cubicBezTo>
                  <a:pt x="2184609" y="313483"/>
                  <a:pt x="2196471" y="304397"/>
                  <a:pt x="2214261" y="299854"/>
                </a:cubicBezTo>
                <a:cubicBezTo>
                  <a:pt x="2220187" y="295311"/>
                  <a:pt x="2220187" y="290768"/>
                  <a:pt x="2220187" y="290768"/>
                </a:cubicBezTo>
                <a:cubicBezTo>
                  <a:pt x="2226120" y="272595"/>
                  <a:pt x="2226120" y="268052"/>
                  <a:pt x="2208329" y="258965"/>
                </a:cubicBezTo>
                <a:cubicBezTo>
                  <a:pt x="2196471" y="254421"/>
                  <a:pt x="2184609" y="254421"/>
                  <a:pt x="2172751" y="249878"/>
                </a:cubicBezTo>
                <a:cubicBezTo>
                  <a:pt x="2154960" y="240792"/>
                  <a:pt x="2154960" y="231706"/>
                  <a:pt x="2166821" y="222619"/>
                </a:cubicBezTo>
                <a:cubicBezTo>
                  <a:pt x="2184609" y="213533"/>
                  <a:pt x="2202398" y="213533"/>
                  <a:pt x="2214261" y="227162"/>
                </a:cubicBezTo>
                <a:cubicBezTo>
                  <a:pt x="2232047" y="240792"/>
                  <a:pt x="2249838" y="258965"/>
                  <a:pt x="2273556" y="272595"/>
                </a:cubicBezTo>
                <a:cubicBezTo>
                  <a:pt x="2279487" y="277138"/>
                  <a:pt x="2279487" y="281681"/>
                  <a:pt x="2279487" y="286224"/>
                </a:cubicBezTo>
                <a:cubicBezTo>
                  <a:pt x="2279487" y="286224"/>
                  <a:pt x="2279487" y="290768"/>
                  <a:pt x="2279487" y="290768"/>
                </a:cubicBezTo>
                <a:cubicBezTo>
                  <a:pt x="2285417" y="290768"/>
                  <a:pt x="2291346" y="290768"/>
                  <a:pt x="2291346" y="295311"/>
                </a:cubicBezTo>
                <a:cubicBezTo>
                  <a:pt x="2297276" y="295311"/>
                  <a:pt x="2303207" y="299854"/>
                  <a:pt x="2303207" y="295311"/>
                </a:cubicBezTo>
                <a:cubicBezTo>
                  <a:pt x="2315065" y="290768"/>
                  <a:pt x="2315065" y="286224"/>
                  <a:pt x="2309135" y="281681"/>
                </a:cubicBezTo>
                <a:cubicBezTo>
                  <a:pt x="2303207" y="258965"/>
                  <a:pt x="2315065" y="245335"/>
                  <a:pt x="2338784" y="245335"/>
                </a:cubicBezTo>
                <a:cubicBezTo>
                  <a:pt x="2356573" y="245335"/>
                  <a:pt x="2374363" y="245335"/>
                  <a:pt x="2380293" y="258965"/>
                </a:cubicBezTo>
                <a:cubicBezTo>
                  <a:pt x="2404013" y="240792"/>
                  <a:pt x="2421802" y="240792"/>
                  <a:pt x="2451451" y="236249"/>
                </a:cubicBezTo>
                <a:cubicBezTo>
                  <a:pt x="2469240" y="236249"/>
                  <a:pt x="2492959" y="236249"/>
                  <a:pt x="2498888" y="208990"/>
                </a:cubicBezTo>
                <a:cubicBezTo>
                  <a:pt x="2498888" y="199903"/>
                  <a:pt x="2522609" y="190816"/>
                  <a:pt x="2534469" y="195359"/>
                </a:cubicBezTo>
                <a:cubicBezTo>
                  <a:pt x="2540397" y="199903"/>
                  <a:pt x="2552256" y="204446"/>
                  <a:pt x="2552256" y="204446"/>
                </a:cubicBezTo>
                <a:cubicBezTo>
                  <a:pt x="2558188" y="208990"/>
                  <a:pt x="2564117" y="208990"/>
                  <a:pt x="2570047" y="204446"/>
                </a:cubicBezTo>
                <a:cubicBezTo>
                  <a:pt x="2575976" y="195359"/>
                  <a:pt x="2570047" y="195359"/>
                  <a:pt x="2570047" y="190816"/>
                </a:cubicBezTo>
                <a:cubicBezTo>
                  <a:pt x="2558188" y="181730"/>
                  <a:pt x="2552256" y="172644"/>
                  <a:pt x="2558188" y="163557"/>
                </a:cubicBezTo>
                <a:cubicBezTo>
                  <a:pt x="2564117" y="154470"/>
                  <a:pt x="2570047" y="149928"/>
                  <a:pt x="2587837" y="149928"/>
                </a:cubicBezTo>
                <a:cubicBezTo>
                  <a:pt x="2605625" y="145384"/>
                  <a:pt x="2605625" y="140841"/>
                  <a:pt x="2605625" y="122668"/>
                </a:cubicBezTo>
                <a:cubicBezTo>
                  <a:pt x="2605625" y="104495"/>
                  <a:pt x="2611555" y="86322"/>
                  <a:pt x="2599696" y="63606"/>
                </a:cubicBezTo>
                <a:cubicBezTo>
                  <a:pt x="2599696" y="63606"/>
                  <a:pt x="2599696" y="59063"/>
                  <a:pt x="2605625" y="49976"/>
                </a:cubicBezTo>
                <a:cubicBezTo>
                  <a:pt x="2617485" y="77235"/>
                  <a:pt x="2635273" y="99951"/>
                  <a:pt x="2635273" y="127211"/>
                </a:cubicBezTo>
                <a:cubicBezTo>
                  <a:pt x="2635273" y="149928"/>
                  <a:pt x="2641206" y="172644"/>
                  <a:pt x="2653064" y="190816"/>
                </a:cubicBezTo>
                <a:cubicBezTo>
                  <a:pt x="2653064" y="199903"/>
                  <a:pt x="2658993" y="208990"/>
                  <a:pt x="2670853" y="204446"/>
                </a:cubicBezTo>
                <a:cubicBezTo>
                  <a:pt x="2682711" y="204446"/>
                  <a:pt x="2694572" y="199903"/>
                  <a:pt x="2694572" y="199903"/>
                </a:cubicBezTo>
                <a:cubicBezTo>
                  <a:pt x="2706433" y="195359"/>
                  <a:pt x="2694572" y="186273"/>
                  <a:pt x="2700501" y="186273"/>
                </a:cubicBezTo>
                <a:cubicBezTo>
                  <a:pt x="2736081" y="204446"/>
                  <a:pt x="2765728" y="181730"/>
                  <a:pt x="2789448" y="163557"/>
                </a:cubicBezTo>
                <a:cubicBezTo>
                  <a:pt x="2795378" y="177187"/>
                  <a:pt x="2777589" y="172644"/>
                  <a:pt x="2777589" y="177187"/>
                </a:cubicBezTo>
                <a:cubicBezTo>
                  <a:pt x="2789448" y="181730"/>
                  <a:pt x="2795378" y="177187"/>
                  <a:pt x="2807237" y="177187"/>
                </a:cubicBezTo>
                <a:cubicBezTo>
                  <a:pt x="2836886" y="168100"/>
                  <a:pt x="2872465" y="163557"/>
                  <a:pt x="2902113" y="154470"/>
                </a:cubicBezTo>
                <a:cubicBezTo>
                  <a:pt x="2931764" y="149928"/>
                  <a:pt x="2931764" y="149928"/>
                  <a:pt x="2919904" y="136297"/>
                </a:cubicBezTo>
                <a:cubicBezTo>
                  <a:pt x="2908046" y="122668"/>
                  <a:pt x="2913973" y="113582"/>
                  <a:pt x="2913973" y="109038"/>
                </a:cubicBezTo>
                <a:cubicBezTo>
                  <a:pt x="2908046" y="90865"/>
                  <a:pt x="2908046" y="90865"/>
                  <a:pt x="2896185" y="99951"/>
                </a:cubicBezTo>
                <a:cubicBezTo>
                  <a:pt x="2896185" y="99951"/>
                  <a:pt x="2896185" y="99951"/>
                  <a:pt x="2890255" y="104495"/>
                </a:cubicBezTo>
                <a:cubicBezTo>
                  <a:pt x="2890255" y="104495"/>
                  <a:pt x="2890255" y="104495"/>
                  <a:pt x="2884325" y="104495"/>
                </a:cubicBezTo>
                <a:cubicBezTo>
                  <a:pt x="2890255" y="86322"/>
                  <a:pt x="2902113" y="86322"/>
                  <a:pt x="2902113" y="86322"/>
                </a:cubicBezTo>
                <a:cubicBezTo>
                  <a:pt x="2913973" y="86322"/>
                  <a:pt x="2925832" y="86322"/>
                  <a:pt x="2937693" y="77235"/>
                </a:cubicBezTo>
                <a:cubicBezTo>
                  <a:pt x="2943623" y="72692"/>
                  <a:pt x="2955482" y="72692"/>
                  <a:pt x="2961413" y="77235"/>
                </a:cubicBezTo>
                <a:cubicBezTo>
                  <a:pt x="2979201" y="86322"/>
                  <a:pt x="2996991" y="95408"/>
                  <a:pt x="3008850" y="109038"/>
                </a:cubicBezTo>
                <a:cubicBezTo>
                  <a:pt x="3020709" y="113582"/>
                  <a:pt x="3026641" y="118125"/>
                  <a:pt x="3032569" y="113582"/>
                </a:cubicBezTo>
                <a:cubicBezTo>
                  <a:pt x="3038500" y="118125"/>
                  <a:pt x="3032569" y="127211"/>
                  <a:pt x="3026641" y="136297"/>
                </a:cubicBezTo>
                <a:cubicBezTo>
                  <a:pt x="3026641" y="145384"/>
                  <a:pt x="3026641" y="145384"/>
                  <a:pt x="3044429" y="145384"/>
                </a:cubicBezTo>
                <a:cubicBezTo>
                  <a:pt x="3044429" y="145384"/>
                  <a:pt x="3056288" y="145384"/>
                  <a:pt x="3056288" y="149928"/>
                </a:cubicBezTo>
                <a:cubicBezTo>
                  <a:pt x="3050360" y="159014"/>
                  <a:pt x="3062219" y="168100"/>
                  <a:pt x="3068148" y="177187"/>
                </a:cubicBezTo>
                <a:cubicBezTo>
                  <a:pt x="3074077" y="181730"/>
                  <a:pt x="3068148" y="186273"/>
                  <a:pt x="3062219" y="195359"/>
                </a:cubicBezTo>
                <a:cubicBezTo>
                  <a:pt x="3062219" y="195359"/>
                  <a:pt x="3056288" y="190816"/>
                  <a:pt x="3056288" y="186273"/>
                </a:cubicBezTo>
                <a:cubicBezTo>
                  <a:pt x="3056288" y="177187"/>
                  <a:pt x="3044429" y="168100"/>
                  <a:pt x="3038500" y="163557"/>
                </a:cubicBezTo>
                <a:cubicBezTo>
                  <a:pt x="3026641" y="154470"/>
                  <a:pt x="3020709" y="149928"/>
                  <a:pt x="3002920" y="159014"/>
                </a:cubicBezTo>
                <a:cubicBezTo>
                  <a:pt x="2991061" y="163557"/>
                  <a:pt x="2973272" y="159014"/>
                  <a:pt x="2967343" y="168100"/>
                </a:cubicBezTo>
                <a:cubicBezTo>
                  <a:pt x="2961413" y="177187"/>
                  <a:pt x="2973272" y="186273"/>
                  <a:pt x="2979201" y="195359"/>
                </a:cubicBezTo>
                <a:cubicBezTo>
                  <a:pt x="2985131" y="204446"/>
                  <a:pt x="2979201" y="208990"/>
                  <a:pt x="2985131" y="218076"/>
                </a:cubicBezTo>
                <a:cubicBezTo>
                  <a:pt x="2991061" y="231706"/>
                  <a:pt x="3008850" y="245335"/>
                  <a:pt x="3026641" y="254421"/>
                </a:cubicBezTo>
                <a:cubicBezTo>
                  <a:pt x="3038500" y="258965"/>
                  <a:pt x="3062219" y="258965"/>
                  <a:pt x="3085938" y="268052"/>
                </a:cubicBezTo>
                <a:cubicBezTo>
                  <a:pt x="3085938" y="268052"/>
                  <a:pt x="3091867" y="268052"/>
                  <a:pt x="3091867" y="263508"/>
                </a:cubicBezTo>
                <a:cubicBezTo>
                  <a:pt x="3109657" y="245335"/>
                  <a:pt x="3127445" y="240792"/>
                  <a:pt x="3151166" y="231706"/>
                </a:cubicBezTo>
                <a:cubicBezTo>
                  <a:pt x="3163025" y="231706"/>
                  <a:pt x="3180814" y="222619"/>
                  <a:pt x="3198604" y="218076"/>
                </a:cubicBezTo>
                <a:cubicBezTo>
                  <a:pt x="3174885" y="208990"/>
                  <a:pt x="3192673" y="195359"/>
                  <a:pt x="3186745" y="186273"/>
                </a:cubicBezTo>
                <a:cubicBezTo>
                  <a:pt x="3192673" y="190816"/>
                  <a:pt x="3204535" y="199903"/>
                  <a:pt x="3210463" y="195359"/>
                </a:cubicBezTo>
                <a:cubicBezTo>
                  <a:pt x="3216394" y="190816"/>
                  <a:pt x="3222323" y="190816"/>
                  <a:pt x="3222323" y="186273"/>
                </a:cubicBezTo>
                <a:cubicBezTo>
                  <a:pt x="3222323" y="172644"/>
                  <a:pt x="3240113" y="172644"/>
                  <a:pt x="3246041" y="172644"/>
                </a:cubicBezTo>
                <a:cubicBezTo>
                  <a:pt x="3257901" y="177187"/>
                  <a:pt x="3269761" y="172644"/>
                  <a:pt x="3275691" y="177187"/>
                </a:cubicBezTo>
                <a:cubicBezTo>
                  <a:pt x="3275691" y="181730"/>
                  <a:pt x="3269761" y="181730"/>
                  <a:pt x="3263832" y="181730"/>
                </a:cubicBezTo>
                <a:cubicBezTo>
                  <a:pt x="3246041" y="181730"/>
                  <a:pt x="3240113" y="186273"/>
                  <a:pt x="3240113" y="199903"/>
                </a:cubicBezTo>
                <a:cubicBezTo>
                  <a:pt x="3240113" y="204446"/>
                  <a:pt x="3234182" y="208990"/>
                  <a:pt x="3234182" y="208990"/>
                </a:cubicBezTo>
                <a:cubicBezTo>
                  <a:pt x="3240113" y="218076"/>
                  <a:pt x="3222323" y="218076"/>
                  <a:pt x="3228254" y="227162"/>
                </a:cubicBezTo>
                <a:cubicBezTo>
                  <a:pt x="3240113" y="240792"/>
                  <a:pt x="3240113" y="258965"/>
                  <a:pt x="3263832" y="263508"/>
                </a:cubicBezTo>
                <a:cubicBezTo>
                  <a:pt x="3269761" y="268052"/>
                  <a:pt x="3275691" y="272595"/>
                  <a:pt x="3275691" y="272595"/>
                </a:cubicBezTo>
                <a:cubicBezTo>
                  <a:pt x="3287551" y="281681"/>
                  <a:pt x="3299409" y="281681"/>
                  <a:pt x="3311269" y="281681"/>
                </a:cubicBezTo>
                <a:cubicBezTo>
                  <a:pt x="3323129" y="281681"/>
                  <a:pt x="3329058" y="272595"/>
                  <a:pt x="3334990" y="268052"/>
                </a:cubicBezTo>
                <a:cubicBezTo>
                  <a:pt x="3340919" y="249878"/>
                  <a:pt x="3364638" y="249878"/>
                  <a:pt x="3388358" y="254421"/>
                </a:cubicBezTo>
                <a:cubicBezTo>
                  <a:pt x="3394285" y="258965"/>
                  <a:pt x="3400217" y="268052"/>
                  <a:pt x="3412076" y="272595"/>
                </a:cubicBezTo>
                <a:cubicBezTo>
                  <a:pt x="3471374" y="299854"/>
                  <a:pt x="3536601" y="290768"/>
                  <a:pt x="3601830" y="268052"/>
                </a:cubicBezTo>
                <a:cubicBezTo>
                  <a:pt x="3607758" y="268052"/>
                  <a:pt x="3607758" y="258965"/>
                  <a:pt x="3613689" y="254421"/>
                </a:cubicBezTo>
                <a:cubicBezTo>
                  <a:pt x="3613689" y="254421"/>
                  <a:pt x="3601830" y="249878"/>
                  <a:pt x="3613689" y="245335"/>
                </a:cubicBezTo>
                <a:cubicBezTo>
                  <a:pt x="3613689" y="245335"/>
                  <a:pt x="3619617" y="249878"/>
                  <a:pt x="3619617" y="249878"/>
                </a:cubicBezTo>
                <a:cubicBezTo>
                  <a:pt x="3625549" y="254421"/>
                  <a:pt x="3613689" y="254421"/>
                  <a:pt x="3613689" y="258965"/>
                </a:cubicBezTo>
                <a:cubicBezTo>
                  <a:pt x="3613689" y="263508"/>
                  <a:pt x="3613689" y="263508"/>
                  <a:pt x="3613689" y="263508"/>
                </a:cubicBezTo>
                <a:cubicBezTo>
                  <a:pt x="3637408" y="263508"/>
                  <a:pt x="3667057" y="254421"/>
                  <a:pt x="3690776" y="263508"/>
                </a:cubicBezTo>
                <a:cubicBezTo>
                  <a:pt x="3708567" y="254421"/>
                  <a:pt x="3732286" y="268052"/>
                  <a:pt x="3744145" y="254421"/>
                </a:cubicBezTo>
                <a:cubicBezTo>
                  <a:pt x="3767864" y="268052"/>
                  <a:pt x="3785652" y="254421"/>
                  <a:pt x="3797513" y="240792"/>
                </a:cubicBezTo>
                <a:cubicBezTo>
                  <a:pt x="3803442" y="236249"/>
                  <a:pt x="3815304" y="240792"/>
                  <a:pt x="3827162" y="240792"/>
                </a:cubicBezTo>
                <a:cubicBezTo>
                  <a:pt x="3827162" y="240792"/>
                  <a:pt x="3833090" y="240792"/>
                  <a:pt x="3833090" y="236249"/>
                </a:cubicBezTo>
                <a:cubicBezTo>
                  <a:pt x="3833090" y="231706"/>
                  <a:pt x="3833090" y="227162"/>
                  <a:pt x="3827162" y="227162"/>
                </a:cubicBezTo>
                <a:cubicBezTo>
                  <a:pt x="3815304" y="227162"/>
                  <a:pt x="3815304" y="222619"/>
                  <a:pt x="3809371" y="218076"/>
                </a:cubicBezTo>
                <a:cubicBezTo>
                  <a:pt x="3803442" y="213533"/>
                  <a:pt x="3797513" y="208990"/>
                  <a:pt x="3791583" y="208990"/>
                </a:cubicBezTo>
                <a:cubicBezTo>
                  <a:pt x="3785652" y="218076"/>
                  <a:pt x="3767864" y="218076"/>
                  <a:pt x="3779723" y="231706"/>
                </a:cubicBezTo>
                <a:cubicBezTo>
                  <a:pt x="3785652" y="231706"/>
                  <a:pt x="3785652" y="236249"/>
                  <a:pt x="3773794" y="240792"/>
                </a:cubicBezTo>
                <a:cubicBezTo>
                  <a:pt x="3773794" y="240792"/>
                  <a:pt x="3767864" y="240792"/>
                  <a:pt x="3767864" y="236249"/>
                </a:cubicBezTo>
                <a:cubicBezTo>
                  <a:pt x="3767864" y="231706"/>
                  <a:pt x="3761935" y="231706"/>
                  <a:pt x="3756004" y="231706"/>
                </a:cubicBezTo>
                <a:cubicBezTo>
                  <a:pt x="3750074" y="231706"/>
                  <a:pt x="3744145" y="227162"/>
                  <a:pt x="3761935" y="218076"/>
                </a:cubicBezTo>
                <a:cubicBezTo>
                  <a:pt x="3761935" y="218076"/>
                  <a:pt x="3761935" y="213533"/>
                  <a:pt x="3756004" y="213533"/>
                </a:cubicBezTo>
                <a:cubicBezTo>
                  <a:pt x="3750074" y="208990"/>
                  <a:pt x="3744145" y="208990"/>
                  <a:pt x="3732286" y="213533"/>
                </a:cubicBezTo>
                <a:cubicBezTo>
                  <a:pt x="3732286" y="213533"/>
                  <a:pt x="3720426" y="213533"/>
                  <a:pt x="3720426" y="222619"/>
                </a:cubicBezTo>
                <a:cubicBezTo>
                  <a:pt x="3720426" y="227162"/>
                  <a:pt x="3714495" y="231706"/>
                  <a:pt x="3714495" y="231706"/>
                </a:cubicBezTo>
                <a:cubicBezTo>
                  <a:pt x="3702635" y="231706"/>
                  <a:pt x="3708567" y="222619"/>
                  <a:pt x="3702635" y="222619"/>
                </a:cubicBezTo>
                <a:cubicBezTo>
                  <a:pt x="3690776" y="222619"/>
                  <a:pt x="3690776" y="227162"/>
                  <a:pt x="3684846" y="231706"/>
                </a:cubicBezTo>
                <a:cubicBezTo>
                  <a:pt x="3678917" y="240792"/>
                  <a:pt x="3667057" y="236249"/>
                  <a:pt x="3661127" y="240792"/>
                </a:cubicBezTo>
                <a:cubicBezTo>
                  <a:pt x="3649267" y="245335"/>
                  <a:pt x="3649267" y="240792"/>
                  <a:pt x="3649267" y="231706"/>
                </a:cubicBezTo>
                <a:cubicBezTo>
                  <a:pt x="3649267" y="227162"/>
                  <a:pt x="3649267" y="222619"/>
                  <a:pt x="3643338" y="218076"/>
                </a:cubicBezTo>
                <a:cubicBezTo>
                  <a:pt x="3649267" y="213533"/>
                  <a:pt x="3655198" y="208990"/>
                  <a:pt x="3655198" y="208990"/>
                </a:cubicBezTo>
                <a:cubicBezTo>
                  <a:pt x="3667057" y="208990"/>
                  <a:pt x="3678917" y="204446"/>
                  <a:pt x="3684846" y="199903"/>
                </a:cubicBezTo>
                <a:cubicBezTo>
                  <a:pt x="3696707" y="190816"/>
                  <a:pt x="3708567" y="186273"/>
                  <a:pt x="3714495" y="181730"/>
                </a:cubicBezTo>
                <a:cubicBezTo>
                  <a:pt x="3720426" y="177187"/>
                  <a:pt x="3726354" y="177187"/>
                  <a:pt x="3726354" y="181730"/>
                </a:cubicBezTo>
                <a:cubicBezTo>
                  <a:pt x="3744145" y="195359"/>
                  <a:pt x="3761935" y="190816"/>
                  <a:pt x="3773794" y="186273"/>
                </a:cubicBezTo>
                <a:cubicBezTo>
                  <a:pt x="3803442" y="186273"/>
                  <a:pt x="3809371" y="186273"/>
                  <a:pt x="3821230" y="199903"/>
                </a:cubicBezTo>
                <a:cubicBezTo>
                  <a:pt x="3833090" y="208990"/>
                  <a:pt x="3856810" y="231706"/>
                  <a:pt x="3874598" y="213533"/>
                </a:cubicBezTo>
                <a:cubicBezTo>
                  <a:pt x="3874598" y="213533"/>
                  <a:pt x="3874598" y="213533"/>
                  <a:pt x="3892389" y="213533"/>
                </a:cubicBezTo>
                <a:cubicBezTo>
                  <a:pt x="3904248" y="231706"/>
                  <a:pt x="3927967" y="231706"/>
                  <a:pt x="3951688" y="231706"/>
                </a:cubicBezTo>
                <a:cubicBezTo>
                  <a:pt x="3951688" y="213533"/>
                  <a:pt x="3957616" y="231706"/>
                  <a:pt x="3963546" y="231706"/>
                </a:cubicBezTo>
                <a:cubicBezTo>
                  <a:pt x="3981335" y="231706"/>
                  <a:pt x="3993193" y="227162"/>
                  <a:pt x="4010984" y="218076"/>
                </a:cubicBezTo>
                <a:cubicBezTo>
                  <a:pt x="4016914" y="218076"/>
                  <a:pt x="4022845" y="208990"/>
                  <a:pt x="4022845" y="208990"/>
                </a:cubicBezTo>
                <a:cubicBezTo>
                  <a:pt x="4040633" y="213533"/>
                  <a:pt x="4052494" y="208990"/>
                  <a:pt x="4064352" y="208990"/>
                </a:cubicBezTo>
                <a:cubicBezTo>
                  <a:pt x="4099930" y="195359"/>
                  <a:pt x="4147370" y="186273"/>
                  <a:pt x="4182947" y="177187"/>
                </a:cubicBezTo>
                <a:cubicBezTo>
                  <a:pt x="4242248" y="159014"/>
                  <a:pt x="4301543" y="159014"/>
                  <a:pt x="4360844" y="136297"/>
                </a:cubicBezTo>
                <a:cubicBezTo>
                  <a:pt x="4372703" y="131754"/>
                  <a:pt x="4390489" y="136297"/>
                  <a:pt x="4402353" y="136297"/>
                </a:cubicBezTo>
                <a:cubicBezTo>
                  <a:pt x="4420139" y="127211"/>
                  <a:pt x="4443859" y="122668"/>
                  <a:pt x="4461647" y="118125"/>
                </a:cubicBezTo>
                <a:cubicBezTo>
                  <a:pt x="4461647" y="118125"/>
                  <a:pt x="4461647" y="118125"/>
                  <a:pt x="4479438" y="113582"/>
                </a:cubicBezTo>
                <a:cubicBezTo>
                  <a:pt x="4532807" y="113582"/>
                  <a:pt x="4580245" y="104495"/>
                  <a:pt x="4621752" y="90865"/>
                </a:cubicBezTo>
                <a:cubicBezTo>
                  <a:pt x="4645472" y="81779"/>
                  <a:pt x="4669190" y="81779"/>
                  <a:pt x="4692912" y="77235"/>
                </a:cubicBezTo>
                <a:cubicBezTo>
                  <a:pt x="4728489" y="68149"/>
                  <a:pt x="4764068" y="54519"/>
                  <a:pt x="4799647" y="49976"/>
                </a:cubicBezTo>
                <a:cubicBezTo>
                  <a:pt x="4823365" y="45433"/>
                  <a:pt x="4841155" y="36346"/>
                  <a:pt x="4853014" y="27260"/>
                </a:cubicBezTo>
                <a:cubicBezTo>
                  <a:pt x="4870805" y="18173"/>
                  <a:pt x="4888593" y="9087"/>
                  <a:pt x="4912313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117220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C1FEA378-2C97-4C4E-A345-43D8C460E21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33622" y="-1"/>
            <a:ext cx="9354767" cy="3778931"/>
          </a:xfrm>
          <a:custGeom>
            <a:avLst/>
            <a:gdLst>
              <a:gd name="connsiteX0" fmla="*/ 6883670 w 9354767"/>
              <a:gd name="connsiteY0" fmla="*/ 3274372 h 3778931"/>
              <a:gd name="connsiteX1" fmla="*/ 6886420 w 9354767"/>
              <a:gd name="connsiteY1" fmla="*/ 3277085 h 3778931"/>
              <a:gd name="connsiteX2" fmla="*/ 6894670 w 9354767"/>
              <a:gd name="connsiteY2" fmla="*/ 3285221 h 3778931"/>
              <a:gd name="connsiteX3" fmla="*/ 6897420 w 9354767"/>
              <a:gd name="connsiteY3" fmla="*/ 3287932 h 3778931"/>
              <a:gd name="connsiteX4" fmla="*/ 6883564 w 9354767"/>
              <a:gd name="connsiteY4" fmla="*/ 3292727 h 3778931"/>
              <a:gd name="connsiteX5" fmla="*/ 6872564 w 9354767"/>
              <a:gd name="connsiteY5" fmla="*/ 3281880 h 3778931"/>
              <a:gd name="connsiteX6" fmla="*/ 6883670 w 9354767"/>
              <a:gd name="connsiteY6" fmla="*/ 3274372 h 3778931"/>
              <a:gd name="connsiteX7" fmla="*/ 6731505 w 9354767"/>
              <a:gd name="connsiteY7" fmla="*/ 3264585 h 3778931"/>
              <a:gd name="connsiteX8" fmla="*/ 6734189 w 9354767"/>
              <a:gd name="connsiteY8" fmla="*/ 3267232 h 3778931"/>
              <a:gd name="connsiteX9" fmla="*/ 6736875 w 9354767"/>
              <a:gd name="connsiteY9" fmla="*/ 3269880 h 3778931"/>
              <a:gd name="connsiteX10" fmla="*/ 6734831 w 9354767"/>
              <a:gd name="connsiteY10" fmla="*/ 3283102 h 3778931"/>
              <a:gd name="connsiteX11" fmla="*/ 6731879 w 9354767"/>
              <a:gd name="connsiteY11" fmla="*/ 3282179 h 3778931"/>
              <a:gd name="connsiteX12" fmla="*/ 6734563 w 9354767"/>
              <a:gd name="connsiteY12" fmla="*/ 3284826 h 3778931"/>
              <a:gd name="connsiteX13" fmla="*/ 6734831 w 9354767"/>
              <a:gd name="connsiteY13" fmla="*/ 3283102 h 3778931"/>
              <a:gd name="connsiteX14" fmla="*/ 6751063 w 9354767"/>
              <a:gd name="connsiteY14" fmla="*/ 3288176 h 3778931"/>
              <a:gd name="connsiteX15" fmla="*/ 6758725 w 9354767"/>
              <a:gd name="connsiteY15" fmla="*/ 3308653 h 3778931"/>
              <a:gd name="connsiteX16" fmla="*/ 6726252 w 9354767"/>
              <a:gd name="connsiteY16" fmla="*/ 3311081 h 3778931"/>
              <a:gd name="connsiteX17" fmla="*/ 6718831 w 9354767"/>
              <a:gd name="connsiteY17" fmla="*/ 3286537 h 3778931"/>
              <a:gd name="connsiteX18" fmla="*/ 6716098 w 9354767"/>
              <a:gd name="connsiteY18" fmla="*/ 3281690 h 3778931"/>
              <a:gd name="connsiteX19" fmla="*/ 6721141 w 9354767"/>
              <a:gd name="connsiteY19" fmla="*/ 3271590 h 3778931"/>
              <a:gd name="connsiteX20" fmla="*/ 6731505 w 9354767"/>
              <a:gd name="connsiteY20" fmla="*/ 3264585 h 3778931"/>
              <a:gd name="connsiteX21" fmla="*/ 6845948 w 9354767"/>
              <a:gd name="connsiteY21" fmla="*/ 3222820 h 3778931"/>
              <a:gd name="connsiteX22" fmla="*/ 6870699 w 9354767"/>
              <a:gd name="connsiteY22" fmla="*/ 3247228 h 3778931"/>
              <a:gd name="connsiteX23" fmla="*/ 6860828 w 9354767"/>
              <a:gd name="connsiteY23" fmla="*/ 3253899 h 3778931"/>
              <a:gd name="connsiteX24" fmla="*/ 6839190 w 9354767"/>
              <a:gd name="connsiteY24" fmla="*/ 3242814 h 3778931"/>
              <a:gd name="connsiteX25" fmla="*/ 6836623 w 9354767"/>
              <a:gd name="connsiteY25" fmla="*/ 3232337 h 3778931"/>
              <a:gd name="connsiteX26" fmla="*/ 6845948 w 9354767"/>
              <a:gd name="connsiteY26" fmla="*/ 3222820 h 3778931"/>
              <a:gd name="connsiteX27" fmla="*/ 6634984 w 9354767"/>
              <a:gd name="connsiteY27" fmla="*/ 3212159 h 3778931"/>
              <a:gd name="connsiteX28" fmla="*/ 6649327 w 9354767"/>
              <a:gd name="connsiteY28" fmla="*/ 3215538 h 3778931"/>
              <a:gd name="connsiteX29" fmla="*/ 6651006 w 9354767"/>
              <a:gd name="connsiteY29" fmla="*/ 3236573 h 3778931"/>
              <a:gd name="connsiteX30" fmla="*/ 6642858 w 9354767"/>
              <a:gd name="connsiteY30" fmla="*/ 3260837 h 3778931"/>
              <a:gd name="connsiteX31" fmla="*/ 6616204 w 9354767"/>
              <a:gd name="connsiteY31" fmla="*/ 3245315 h 3778931"/>
              <a:gd name="connsiteX32" fmla="*/ 6613921 w 9354767"/>
              <a:gd name="connsiteY32" fmla="*/ 3229876 h 3778931"/>
              <a:gd name="connsiteX33" fmla="*/ 6614919 w 9354767"/>
              <a:gd name="connsiteY33" fmla="*/ 3216058 h 3778931"/>
              <a:gd name="connsiteX34" fmla="*/ 6634984 w 9354767"/>
              <a:gd name="connsiteY34" fmla="*/ 3212159 h 3778931"/>
              <a:gd name="connsiteX35" fmla="*/ 6554116 w 9354767"/>
              <a:gd name="connsiteY35" fmla="*/ 3158559 h 3778931"/>
              <a:gd name="connsiteX36" fmla="*/ 6559615 w 9354767"/>
              <a:gd name="connsiteY36" fmla="*/ 3163982 h 3778931"/>
              <a:gd name="connsiteX37" fmla="*/ 6562366 w 9354767"/>
              <a:gd name="connsiteY37" fmla="*/ 3166695 h 3778931"/>
              <a:gd name="connsiteX38" fmla="*/ 6550361 w 9354767"/>
              <a:gd name="connsiteY38" fmla="*/ 3170237 h 3778931"/>
              <a:gd name="connsiteX39" fmla="*/ 6547611 w 9354767"/>
              <a:gd name="connsiteY39" fmla="*/ 3167526 h 3778931"/>
              <a:gd name="connsiteX40" fmla="*/ 6538356 w 9354767"/>
              <a:gd name="connsiteY40" fmla="*/ 3173780 h 3778931"/>
              <a:gd name="connsiteX41" fmla="*/ 6532857 w 9354767"/>
              <a:gd name="connsiteY41" fmla="*/ 3168357 h 3778931"/>
              <a:gd name="connsiteX42" fmla="*/ 6542109 w 9354767"/>
              <a:gd name="connsiteY42" fmla="*/ 3162102 h 3778931"/>
              <a:gd name="connsiteX43" fmla="*/ 6554116 w 9354767"/>
              <a:gd name="connsiteY43" fmla="*/ 3158559 h 3778931"/>
              <a:gd name="connsiteX44" fmla="*/ 6883670 w 9354767"/>
              <a:gd name="connsiteY44" fmla="*/ 3156459 h 3778931"/>
              <a:gd name="connsiteX45" fmla="*/ 6918596 w 9354767"/>
              <a:gd name="connsiteY45" fmla="*/ 3173469 h 3778931"/>
              <a:gd name="connsiteX46" fmla="*/ 6874676 w 9354767"/>
              <a:gd name="connsiteY46" fmla="*/ 3234745 h 3778931"/>
              <a:gd name="connsiteX47" fmla="*/ 6862975 w 9354767"/>
              <a:gd name="connsiteY47" fmla="*/ 3189195 h 3778931"/>
              <a:gd name="connsiteX48" fmla="*/ 6864078 w 9354767"/>
              <a:gd name="connsiteY48" fmla="*/ 3175269 h 3778931"/>
              <a:gd name="connsiteX49" fmla="*/ 6883670 w 9354767"/>
              <a:gd name="connsiteY49" fmla="*/ 3156459 h 3778931"/>
              <a:gd name="connsiteX50" fmla="*/ 6785293 w 9354767"/>
              <a:gd name="connsiteY50" fmla="*/ 3079255 h 3778931"/>
              <a:gd name="connsiteX51" fmla="*/ 6789239 w 9354767"/>
              <a:gd name="connsiteY51" fmla="*/ 3081057 h 3778931"/>
              <a:gd name="connsiteX52" fmla="*/ 6791927 w 9354767"/>
              <a:gd name="connsiteY52" fmla="*/ 3083708 h 3778931"/>
              <a:gd name="connsiteX53" fmla="*/ 6794614 w 9354767"/>
              <a:gd name="connsiteY53" fmla="*/ 3086359 h 3778931"/>
              <a:gd name="connsiteX54" fmla="*/ 6834230 w 9354767"/>
              <a:gd name="connsiteY54" fmla="*/ 3108727 h 3778931"/>
              <a:gd name="connsiteX55" fmla="*/ 6832246 w 9354767"/>
              <a:gd name="connsiteY55" fmla="*/ 3123471 h 3778931"/>
              <a:gd name="connsiteX56" fmla="*/ 6771258 w 9354767"/>
              <a:gd name="connsiteY56" fmla="*/ 3146821 h 3778931"/>
              <a:gd name="connsiteX57" fmla="*/ 6744377 w 9354767"/>
              <a:gd name="connsiteY57" fmla="*/ 3120313 h 3778931"/>
              <a:gd name="connsiteX58" fmla="*/ 6734330 w 9354767"/>
              <a:gd name="connsiteY58" fmla="*/ 3127104 h 3778931"/>
              <a:gd name="connsiteX59" fmla="*/ 6728955 w 9354767"/>
              <a:gd name="connsiteY59" fmla="*/ 3121803 h 3778931"/>
              <a:gd name="connsiteX60" fmla="*/ 6728866 w 9354767"/>
              <a:gd name="connsiteY60" fmla="*/ 3119627 h 3778931"/>
              <a:gd name="connsiteX61" fmla="*/ 6736313 w 9354767"/>
              <a:gd name="connsiteY61" fmla="*/ 3112360 h 3778931"/>
              <a:gd name="connsiteX62" fmla="*/ 6749050 w 9354767"/>
              <a:gd name="connsiteY62" fmla="*/ 3108221 h 3778931"/>
              <a:gd name="connsiteX63" fmla="*/ 6746361 w 9354767"/>
              <a:gd name="connsiteY63" fmla="*/ 3105571 h 3778931"/>
              <a:gd name="connsiteX64" fmla="*/ 6781879 w 9354767"/>
              <a:gd name="connsiteY64" fmla="*/ 3090499 h 3778931"/>
              <a:gd name="connsiteX65" fmla="*/ 6779190 w 9354767"/>
              <a:gd name="connsiteY65" fmla="*/ 3087850 h 3778931"/>
              <a:gd name="connsiteX66" fmla="*/ 6776503 w 9354767"/>
              <a:gd name="connsiteY66" fmla="*/ 3085198 h 3778931"/>
              <a:gd name="connsiteX67" fmla="*/ 6773815 w 9354767"/>
              <a:gd name="connsiteY67" fmla="*/ 3082547 h 3778931"/>
              <a:gd name="connsiteX68" fmla="*/ 6785293 w 9354767"/>
              <a:gd name="connsiteY68" fmla="*/ 3079255 h 3778931"/>
              <a:gd name="connsiteX69" fmla="*/ 5843858 w 9354767"/>
              <a:gd name="connsiteY69" fmla="*/ 3078895 h 3778931"/>
              <a:gd name="connsiteX70" fmla="*/ 5861113 w 9354767"/>
              <a:gd name="connsiteY70" fmla="*/ 3085230 h 3778931"/>
              <a:gd name="connsiteX71" fmla="*/ 5868862 w 9354767"/>
              <a:gd name="connsiteY71" fmla="*/ 3101417 h 3778931"/>
              <a:gd name="connsiteX72" fmla="*/ 5867868 w 9354767"/>
              <a:gd name="connsiteY72" fmla="*/ 3121798 h 3778931"/>
              <a:gd name="connsiteX73" fmla="*/ 5816337 w 9354767"/>
              <a:gd name="connsiteY73" fmla="*/ 3088068 h 3778931"/>
              <a:gd name="connsiteX74" fmla="*/ 5843858 w 9354767"/>
              <a:gd name="connsiteY74" fmla="*/ 3078895 h 3778931"/>
              <a:gd name="connsiteX75" fmla="*/ 6479795 w 9354767"/>
              <a:gd name="connsiteY75" fmla="*/ 3029131 h 3778931"/>
              <a:gd name="connsiteX76" fmla="*/ 6504272 w 9354767"/>
              <a:gd name="connsiteY76" fmla="*/ 3053269 h 3778931"/>
              <a:gd name="connsiteX77" fmla="*/ 6464424 w 9354767"/>
              <a:gd name="connsiteY77" fmla="*/ 3084723 h 3778931"/>
              <a:gd name="connsiteX78" fmla="*/ 6431166 w 9354767"/>
              <a:gd name="connsiteY78" fmla="*/ 3081772 h 3778931"/>
              <a:gd name="connsiteX79" fmla="*/ 6432022 w 9354767"/>
              <a:gd name="connsiteY79" fmla="*/ 3070459 h 3778931"/>
              <a:gd name="connsiteX80" fmla="*/ 6479795 w 9354767"/>
              <a:gd name="connsiteY80" fmla="*/ 3029131 h 3778931"/>
              <a:gd name="connsiteX81" fmla="*/ 6207409 w 9354767"/>
              <a:gd name="connsiteY81" fmla="*/ 2999323 h 3778931"/>
              <a:gd name="connsiteX82" fmla="*/ 6229429 w 9354767"/>
              <a:gd name="connsiteY82" fmla="*/ 3002579 h 3778931"/>
              <a:gd name="connsiteX83" fmla="*/ 6215402 w 9354767"/>
              <a:gd name="connsiteY83" fmla="*/ 3025662 h 3778931"/>
              <a:gd name="connsiteX84" fmla="*/ 6207409 w 9354767"/>
              <a:gd name="connsiteY84" fmla="*/ 2999323 h 3778931"/>
              <a:gd name="connsiteX85" fmla="*/ 6171531 w 9354767"/>
              <a:gd name="connsiteY85" fmla="*/ 2975479 h 3778931"/>
              <a:gd name="connsiteX86" fmla="*/ 6183536 w 9354767"/>
              <a:gd name="connsiteY86" fmla="*/ 2975780 h 3778931"/>
              <a:gd name="connsiteX87" fmla="*/ 6164029 w 9354767"/>
              <a:gd name="connsiteY87" fmla="*/ 2993456 h 3778931"/>
              <a:gd name="connsiteX88" fmla="*/ 6153224 w 9354767"/>
              <a:gd name="connsiteY88" fmla="*/ 2982802 h 3778931"/>
              <a:gd name="connsiteX89" fmla="*/ 6171531 w 9354767"/>
              <a:gd name="connsiteY89" fmla="*/ 2975479 h 3778931"/>
              <a:gd name="connsiteX90" fmla="*/ 426425 w 9354767"/>
              <a:gd name="connsiteY90" fmla="*/ 2960549 h 3778931"/>
              <a:gd name="connsiteX91" fmla="*/ 431119 w 9354767"/>
              <a:gd name="connsiteY91" fmla="*/ 2963009 h 3778931"/>
              <a:gd name="connsiteX92" fmla="*/ 431960 w 9354767"/>
              <a:gd name="connsiteY92" fmla="*/ 2966155 h 3778931"/>
              <a:gd name="connsiteX93" fmla="*/ 428945 w 9354767"/>
              <a:gd name="connsiteY93" fmla="*/ 2969987 h 3778931"/>
              <a:gd name="connsiteX94" fmla="*/ 424252 w 9354767"/>
              <a:gd name="connsiteY94" fmla="*/ 2967527 h 3778931"/>
              <a:gd name="connsiteX95" fmla="*/ 419558 w 9354767"/>
              <a:gd name="connsiteY95" fmla="*/ 2965067 h 3778931"/>
              <a:gd name="connsiteX96" fmla="*/ 422571 w 9354767"/>
              <a:gd name="connsiteY96" fmla="*/ 2961234 h 3778931"/>
              <a:gd name="connsiteX97" fmla="*/ 426425 w 9354767"/>
              <a:gd name="connsiteY97" fmla="*/ 2960549 h 3778931"/>
              <a:gd name="connsiteX98" fmla="*/ 473995 w 9354767"/>
              <a:gd name="connsiteY98" fmla="*/ 2952610 h 3778931"/>
              <a:gd name="connsiteX99" fmla="*/ 485006 w 9354767"/>
              <a:gd name="connsiteY99" fmla="*/ 2960714 h 3778931"/>
              <a:gd name="connsiteX100" fmla="*/ 476354 w 9354767"/>
              <a:gd name="connsiteY100" fmla="*/ 2967286 h 3778931"/>
              <a:gd name="connsiteX101" fmla="*/ 465135 w 9354767"/>
              <a:gd name="connsiteY101" fmla="*/ 2964251 h 3778931"/>
              <a:gd name="connsiteX102" fmla="*/ 457187 w 9354767"/>
              <a:gd name="connsiteY102" fmla="*/ 2965666 h 3778931"/>
              <a:gd name="connsiteX103" fmla="*/ 451502 w 9354767"/>
              <a:gd name="connsiteY103" fmla="*/ 2959968 h 3778931"/>
              <a:gd name="connsiteX104" fmla="*/ 454621 w 9354767"/>
              <a:gd name="connsiteY104" fmla="*/ 2956059 h 3778931"/>
              <a:gd name="connsiteX105" fmla="*/ 462569 w 9354767"/>
              <a:gd name="connsiteY105" fmla="*/ 2954644 h 3778931"/>
              <a:gd name="connsiteX106" fmla="*/ 473995 w 9354767"/>
              <a:gd name="connsiteY106" fmla="*/ 2952610 h 3778931"/>
              <a:gd name="connsiteX107" fmla="*/ 534569 w 9354767"/>
              <a:gd name="connsiteY107" fmla="*/ 2925230 h 3778931"/>
              <a:gd name="connsiteX108" fmla="*/ 556405 w 9354767"/>
              <a:gd name="connsiteY108" fmla="*/ 2944636 h 3778931"/>
              <a:gd name="connsiteX109" fmla="*/ 531444 w 9354767"/>
              <a:gd name="connsiteY109" fmla="*/ 2960777 h 3778931"/>
              <a:gd name="connsiteX110" fmla="*/ 523183 w 9354767"/>
              <a:gd name="connsiteY110" fmla="*/ 2960532 h 3778931"/>
              <a:gd name="connsiteX111" fmla="*/ 514385 w 9354767"/>
              <a:gd name="connsiteY111" fmla="*/ 2958770 h 3778931"/>
              <a:gd name="connsiteX112" fmla="*/ 510411 w 9354767"/>
              <a:gd name="connsiteY112" fmla="*/ 2959478 h 3778931"/>
              <a:gd name="connsiteX113" fmla="*/ 509564 w 9354767"/>
              <a:gd name="connsiteY113" fmla="*/ 2956301 h 3778931"/>
              <a:gd name="connsiteX114" fmla="*/ 513537 w 9354767"/>
              <a:gd name="connsiteY114" fmla="*/ 2955594 h 3778931"/>
              <a:gd name="connsiteX115" fmla="*/ 522334 w 9354767"/>
              <a:gd name="connsiteY115" fmla="*/ 2957356 h 3778931"/>
              <a:gd name="connsiteX116" fmla="*/ 514118 w 9354767"/>
              <a:gd name="connsiteY116" fmla="*/ 2942181 h 3778931"/>
              <a:gd name="connsiteX117" fmla="*/ 534569 w 9354767"/>
              <a:gd name="connsiteY117" fmla="*/ 2925230 h 3778931"/>
              <a:gd name="connsiteX118" fmla="*/ 6540307 w 9354767"/>
              <a:gd name="connsiteY118" fmla="*/ 2878215 h 3778931"/>
              <a:gd name="connsiteX119" fmla="*/ 6540279 w 9354767"/>
              <a:gd name="connsiteY119" fmla="*/ 2887704 h 3778931"/>
              <a:gd name="connsiteX120" fmla="*/ 6540307 w 9354767"/>
              <a:gd name="connsiteY120" fmla="*/ 2878215 h 3778931"/>
              <a:gd name="connsiteX121" fmla="*/ 619842 w 9354767"/>
              <a:gd name="connsiteY121" fmla="*/ 2855669 h 3778931"/>
              <a:gd name="connsiteX122" fmla="*/ 632805 w 9354767"/>
              <a:gd name="connsiteY122" fmla="*/ 2873587 h 3778931"/>
              <a:gd name="connsiteX123" fmla="*/ 629762 w 9354767"/>
              <a:gd name="connsiteY123" fmla="*/ 2877499 h 3778931"/>
              <a:gd name="connsiteX124" fmla="*/ 635382 w 9354767"/>
              <a:gd name="connsiteY124" fmla="*/ 2883240 h 3778931"/>
              <a:gd name="connsiteX125" fmla="*/ 605885 w 9354767"/>
              <a:gd name="connsiteY125" fmla="*/ 2895232 h 3778931"/>
              <a:gd name="connsiteX126" fmla="*/ 592066 w 9354767"/>
              <a:gd name="connsiteY126" fmla="*/ 2874097 h 3778931"/>
              <a:gd name="connsiteX127" fmla="*/ 619842 w 9354767"/>
              <a:gd name="connsiteY127" fmla="*/ 2855669 h 3778931"/>
              <a:gd name="connsiteX128" fmla="*/ 814652 w 9354767"/>
              <a:gd name="connsiteY128" fmla="*/ 2834586 h 3778931"/>
              <a:gd name="connsiteX129" fmla="*/ 816228 w 9354767"/>
              <a:gd name="connsiteY129" fmla="*/ 2840485 h 3778931"/>
              <a:gd name="connsiteX130" fmla="*/ 812614 w 9354767"/>
              <a:gd name="connsiteY130" fmla="*/ 2841128 h 3778931"/>
              <a:gd name="connsiteX131" fmla="*/ 807426 w 9354767"/>
              <a:gd name="connsiteY131" fmla="*/ 2835873 h 3778931"/>
              <a:gd name="connsiteX132" fmla="*/ 814652 w 9354767"/>
              <a:gd name="connsiteY132" fmla="*/ 2834586 h 3778931"/>
              <a:gd name="connsiteX133" fmla="*/ 757268 w 9354767"/>
              <a:gd name="connsiteY133" fmla="*/ 2823791 h 3778931"/>
              <a:gd name="connsiteX134" fmla="*/ 753347 w 9354767"/>
              <a:gd name="connsiteY134" fmla="*/ 2834439 h 3778931"/>
              <a:gd name="connsiteX135" fmla="*/ 743135 w 9354767"/>
              <a:gd name="connsiteY135" fmla="*/ 2833227 h 3778931"/>
              <a:gd name="connsiteX136" fmla="*/ 757268 w 9354767"/>
              <a:gd name="connsiteY136" fmla="*/ 2823791 h 3778931"/>
              <a:gd name="connsiteX137" fmla="*/ 439369 w 9354767"/>
              <a:gd name="connsiteY137" fmla="*/ 2815621 h 3778931"/>
              <a:gd name="connsiteX138" fmla="*/ 444250 w 9354767"/>
              <a:gd name="connsiteY138" fmla="*/ 2825130 h 3778931"/>
              <a:gd name="connsiteX139" fmla="*/ 435724 w 9354767"/>
              <a:gd name="connsiteY139" fmla="*/ 2816584 h 3778931"/>
              <a:gd name="connsiteX140" fmla="*/ 439369 w 9354767"/>
              <a:gd name="connsiteY140" fmla="*/ 2815621 h 3778931"/>
              <a:gd name="connsiteX141" fmla="*/ 278447 w 9354767"/>
              <a:gd name="connsiteY141" fmla="*/ 2813860 h 3778931"/>
              <a:gd name="connsiteX142" fmla="*/ 283302 w 9354767"/>
              <a:gd name="connsiteY142" fmla="*/ 2816389 h 3778931"/>
              <a:gd name="connsiteX143" fmla="*/ 300130 w 9354767"/>
              <a:gd name="connsiteY143" fmla="*/ 2816785 h 3778931"/>
              <a:gd name="connsiteX144" fmla="*/ 304122 w 9354767"/>
              <a:gd name="connsiteY144" fmla="*/ 2816075 h 3778931"/>
              <a:gd name="connsiteX145" fmla="*/ 304986 w 9354767"/>
              <a:gd name="connsiteY145" fmla="*/ 2819314 h 3778931"/>
              <a:gd name="connsiteX146" fmla="*/ 309841 w 9354767"/>
              <a:gd name="connsiteY146" fmla="*/ 2821843 h 3778931"/>
              <a:gd name="connsiteX147" fmla="*/ 317824 w 9354767"/>
              <a:gd name="connsiteY147" fmla="*/ 2820423 h 3778931"/>
              <a:gd name="connsiteX148" fmla="*/ 326139 w 9354767"/>
              <a:gd name="connsiteY148" fmla="*/ 2835909 h 3778931"/>
              <a:gd name="connsiteX149" fmla="*/ 329266 w 9354767"/>
              <a:gd name="connsiteY149" fmla="*/ 2831960 h 3778931"/>
              <a:gd name="connsiteX150" fmla="*/ 333256 w 9354767"/>
              <a:gd name="connsiteY150" fmla="*/ 2831249 h 3778931"/>
              <a:gd name="connsiteX151" fmla="*/ 334121 w 9354767"/>
              <a:gd name="connsiteY151" fmla="*/ 2834488 h 3778931"/>
              <a:gd name="connsiteX152" fmla="*/ 330996 w 9354767"/>
              <a:gd name="connsiteY152" fmla="*/ 2838437 h 3778931"/>
              <a:gd name="connsiteX153" fmla="*/ 382344 w 9354767"/>
              <a:gd name="connsiteY153" fmla="*/ 2842869 h 3778931"/>
              <a:gd name="connsiteX154" fmla="*/ 383740 w 9354767"/>
              <a:gd name="connsiteY154" fmla="*/ 2832441 h 3778931"/>
              <a:gd name="connsiteX155" fmla="*/ 387730 w 9354767"/>
              <a:gd name="connsiteY155" fmla="*/ 2831731 h 3778931"/>
              <a:gd name="connsiteX156" fmla="*/ 389461 w 9354767"/>
              <a:gd name="connsiteY156" fmla="*/ 2838210 h 3778931"/>
              <a:gd name="connsiteX157" fmla="*/ 391190 w 9354767"/>
              <a:gd name="connsiteY157" fmla="*/ 2844688 h 3778931"/>
              <a:gd name="connsiteX158" fmla="*/ 423450 w 9354767"/>
              <a:gd name="connsiteY158" fmla="*/ 2855912 h 3778931"/>
              <a:gd name="connsiteX159" fmla="*/ 432298 w 9354767"/>
              <a:gd name="connsiteY159" fmla="*/ 2857729 h 3778931"/>
              <a:gd name="connsiteX160" fmla="*/ 440278 w 9354767"/>
              <a:gd name="connsiteY160" fmla="*/ 2856308 h 3778931"/>
              <a:gd name="connsiteX161" fmla="*/ 444270 w 9354767"/>
              <a:gd name="connsiteY161" fmla="*/ 2855598 h 3778931"/>
              <a:gd name="connsiteX162" fmla="*/ 448259 w 9354767"/>
              <a:gd name="connsiteY162" fmla="*/ 2854888 h 3778931"/>
              <a:gd name="connsiteX163" fmla="*/ 464223 w 9354767"/>
              <a:gd name="connsiteY163" fmla="*/ 2852046 h 3778931"/>
              <a:gd name="connsiteX164" fmla="*/ 463887 w 9354767"/>
              <a:gd name="connsiteY164" fmla="*/ 2835140 h 3778931"/>
              <a:gd name="connsiteX165" fmla="*/ 540910 w 9354767"/>
              <a:gd name="connsiteY165" fmla="*/ 2841788 h 3778931"/>
              <a:gd name="connsiteX166" fmla="*/ 550956 w 9354767"/>
              <a:gd name="connsiteY166" fmla="*/ 2863752 h 3778931"/>
              <a:gd name="connsiteX167" fmla="*/ 554083 w 9354767"/>
              <a:gd name="connsiteY167" fmla="*/ 2859803 h 3778931"/>
              <a:gd name="connsiteX168" fmla="*/ 558939 w 9354767"/>
              <a:gd name="connsiteY168" fmla="*/ 2862331 h 3778931"/>
              <a:gd name="connsiteX169" fmla="*/ 553217 w 9354767"/>
              <a:gd name="connsiteY169" fmla="*/ 2856563 h 3778931"/>
              <a:gd name="connsiteX170" fmla="*/ 552352 w 9354767"/>
              <a:gd name="connsiteY170" fmla="*/ 2853324 h 3778931"/>
              <a:gd name="connsiteX171" fmla="*/ 557208 w 9354767"/>
              <a:gd name="connsiteY171" fmla="*/ 2855854 h 3778931"/>
              <a:gd name="connsiteX172" fmla="*/ 574036 w 9354767"/>
              <a:gd name="connsiteY172" fmla="*/ 2856251 h 3778931"/>
              <a:gd name="connsiteX173" fmla="*/ 588408 w 9354767"/>
              <a:gd name="connsiteY173" fmla="*/ 2894411 h 3778931"/>
              <a:gd name="connsiteX174" fmla="*/ 555953 w 9354767"/>
              <a:gd name="connsiteY174" fmla="*/ 2913762 h 3778931"/>
              <a:gd name="connsiteX175" fmla="*/ 455852 w 9354767"/>
              <a:gd name="connsiteY175" fmla="*/ 2914613 h 3778931"/>
              <a:gd name="connsiteX176" fmla="*/ 403106 w 9354767"/>
              <a:gd name="connsiteY176" fmla="*/ 2920609 h 3778931"/>
              <a:gd name="connsiteX177" fmla="*/ 395461 w 9354767"/>
              <a:gd name="connsiteY177" fmla="*/ 2938937 h 3778931"/>
              <a:gd name="connsiteX178" fmla="*/ 380028 w 9354767"/>
              <a:gd name="connsiteY178" fmla="*/ 2928111 h 3778931"/>
              <a:gd name="connsiteX179" fmla="*/ 367525 w 9354767"/>
              <a:gd name="connsiteY179" fmla="*/ 2943909 h 3778931"/>
              <a:gd name="connsiteX180" fmla="*/ 360939 w 9354767"/>
              <a:gd name="connsiteY180" fmla="*/ 2934902 h 3778931"/>
              <a:gd name="connsiteX181" fmla="*/ 291034 w 9354767"/>
              <a:gd name="connsiteY181" fmla="*/ 2923594 h 3778931"/>
              <a:gd name="connsiteX182" fmla="*/ 289638 w 9354767"/>
              <a:gd name="connsiteY182" fmla="*/ 2934022 h 3778931"/>
              <a:gd name="connsiteX183" fmla="*/ 290503 w 9354767"/>
              <a:gd name="connsiteY183" fmla="*/ 2937262 h 3778931"/>
              <a:gd name="connsiteX184" fmla="*/ 355889 w 9354767"/>
              <a:gd name="connsiteY184" fmla="*/ 2962947 h 3778931"/>
              <a:gd name="connsiteX185" fmla="*/ 363871 w 9354767"/>
              <a:gd name="connsiteY185" fmla="*/ 2961526 h 3778931"/>
              <a:gd name="connsiteX186" fmla="*/ 380698 w 9354767"/>
              <a:gd name="connsiteY186" fmla="*/ 2961925 h 3778931"/>
              <a:gd name="connsiteX187" fmla="*/ 409498 w 9354767"/>
              <a:gd name="connsiteY187" fmla="*/ 2960190 h 3778931"/>
              <a:gd name="connsiteX188" fmla="*/ 401269 w 9354767"/>
              <a:gd name="connsiteY188" fmla="*/ 2974380 h 3778931"/>
              <a:gd name="connsiteX189" fmla="*/ 380169 w 9354767"/>
              <a:gd name="connsiteY189" fmla="*/ 2975590 h 3778931"/>
              <a:gd name="connsiteX190" fmla="*/ 383294 w 9354767"/>
              <a:gd name="connsiteY190" fmla="*/ 2971641 h 3778931"/>
              <a:gd name="connsiteX191" fmla="*/ 367331 w 9354767"/>
              <a:gd name="connsiteY191" fmla="*/ 2974483 h 3778931"/>
              <a:gd name="connsiteX192" fmla="*/ 354494 w 9354767"/>
              <a:gd name="connsiteY192" fmla="*/ 2973376 h 3778931"/>
              <a:gd name="connsiteX193" fmla="*/ 359351 w 9354767"/>
              <a:gd name="connsiteY193" fmla="*/ 2975904 h 3778931"/>
              <a:gd name="connsiteX194" fmla="*/ 250932 w 9354767"/>
              <a:gd name="connsiteY194" fmla="*/ 2961271 h 3778931"/>
              <a:gd name="connsiteX195" fmla="*/ 246271 w 9354767"/>
              <a:gd name="connsiteY195" fmla="*/ 2928170 h 3778931"/>
              <a:gd name="connsiteX196" fmla="*/ 283919 w 9354767"/>
              <a:gd name="connsiteY196" fmla="*/ 2928253 h 3778931"/>
              <a:gd name="connsiteX197" fmla="*/ 286178 w 9354767"/>
              <a:gd name="connsiteY197" fmla="*/ 2921066 h 3778931"/>
              <a:gd name="connsiteX198" fmla="*/ 285311 w 9354767"/>
              <a:gd name="connsiteY198" fmla="*/ 2917826 h 3778931"/>
              <a:gd name="connsiteX199" fmla="*/ 235359 w 9354767"/>
              <a:gd name="connsiteY199" fmla="*/ 2902966 h 3778931"/>
              <a:gd name="connsiteX200" fmla="*/ 218727 w 9354767"/>
              <a:gd name="connsiteY200" fmla="*/ 2871995 h 3778931"/>
              <a:gd name="connsiteX201" fmla="*/ 232959 w 9354767"/>
              <a:gd name="connsiteY201" fmla="*/ 2862676 h 3778931"/>
              <a:gd name="connsiteX202" fmla="*/ 270605 w 9354767"/>
              <a:gd name="connsiteY202" fmla="*/ 2862761 h 3778931"/>
              <a:gd name="connsiteX203" fmla="*/ 265750 w 9354767"/>
              <a:gd name="connsiteY203" fmla="*/ 2860232 h 3778931"/>
              <a:gd name="connsiteX204" fmla="*/ 278252 w 9354767"/>
              <a:gd name="connsiteY204" fmla="*/ 2844433 h 3778931"/>
              <a:gd name="connsiteX205" fmla="*/ 292289 w 9354767"/>
              <a:gd name="connsiteY205" fmla="*/ 2865686 h 3778931"/>
              <a:gd name="connsiteX206" fmla="*/ 356475 w 9354767"/>
              <a:gd name="connsiteY206" fmla="*/ 2871227 h 3778931"/>
              <a:gd name="connsiteX207" fmla="*/ 359936 w 9354767"/>
              <a:gd name="connsiteY207" fmla="*/ 2884183 h 3778931"/>
              <a:gd name="connsiteX208" fmla="*/ 373302 w 9354767"/>
              <a:gd name="connsiteY208" fmla="*/ 2871624 h 3778931"/>
              <a:gd name="connsiteX209" fmla="*/ 317098 w 9354767"/>
              <a:gd name="connsiteY209" fmla="*/ 2864663 h 3778931"/>
              <a:gd name="connsiteX210" fmla="*/ 303591 w 9354767"/>
              <a:gd name="connsiteY210" fmla="*/ 2829743 h 3778931"/>
              <a:gd name="connsiteX211" fmla="*/ 280177 w 9354767"/>
              <a:gd name="connsiteY211" fmla="*/ 2820338 h 3778931"/>
              <a:gd name="connsiteX212" fmla="*/ 278447 w 9354767"/>
              <a:gd name="connsiteY212" fmla="*/ 2813860 h 3778931"/>
              <a:gd name="connsiteX213" fmla="*/ 796788 w 9354767"/>
              <a:gd name="connsiteY213" fmla="*/ 2813047 h 3778931"/>
              <a:gd name="connsiteX214" fmla="*/ 808926 w 9354767"/>
              <a:gd name="connsiteY214" fmla="*/ 2824482 h 3778931"/>
              <a:gd name="connsiteX215" fmla="*/ 795919 w 9354767"/>
              <a:gd name="connsiteY215" fmla="*/ 2826798 h 3778931"/>
              <a:gd name="connsiteX216" fmla="*/ 796788 w 9354767"/>
              <a:gd name="connsiteY216" fmla="*/ 2813047 h 3778931"/>
              <a:gd name="connsiteX217" fmla="*/ 473202 w 9354767"/>
              <a:gd name="connsiteY217" fmla="*/ 2806558 h 3778931"/>
              <a:gd name="connsiteX218" fmla="*/ 475307 w 9354767"/>
              <a:gd name="connsiteY218" fmla="*/ 2811373 h 3778931"/>
              <a:gd name="connsiteX219" fmla="*/ 467729 w 9354767"/>
              <a:gd name="connsiteY219" fmla="*/ 2815080 h 3778931"/>
              <a:gd name="connsiteX220" fmla="*/ 461918 w 9354767"/>
              <a:gd name="connsiteY220" fmla="*/ 2811921 h 3778931"/>
              <a:gd name="connsiteX221" fmla="*/ 473202 w 9354767"/>
              <a:gd name="connsiteY221" fmla="*/ 2806558 h 3778931"/>
              <a:gd name="connsiteX222" fmla="*/ 510376 w 9354767"/>
              <a:gd name="connsiteY222" fmla="*/ 2803472 h 3778931"/>
              <a:gd name="connsiteX223" fmla="*/ 518401 w 9354767"/>
              <a:gd name="connsiteY223" fmla="*/ 2819346 h 3778931"/>
              <a:gd name="connsiteX224" fmla="*/ 510376 w 9354767"/>
              <a:gd name="connsiteY224" fmla="*/ 2803472 h 3778931"/>
              <a:gd name="connsiteX225" fmla="*/ 242601 w 9354767"/>
              <a:gd name="connsiteY225" fmla="*/ 2802939 h 3778931"/>
              <a:gd name="connsiteX226" fmla="*/ 243483 w 9354767"/>
              <a:gd name="connsiteY226" fmla="*/ 2806241 h 3778931"/>
              <a:gd name="connsiteX227" fmla="*/ 274076 w 9354767"/>
              <a:gd name="connsiteY227" fmla="*/ 2828480 h 3778931"/>
              <a:gd name="connsiteX228" fmla="*/ 271036 w 9354767"/>
              <a:gd name="connsiteY228" fmla="*/ 2832483 h 3778931"/>
              <a:gd name="connsiteX229" fmla="*/ 266232 w 9354767"/>
              <a:gd name="connsiteY229" fmla="*/ 2829877 h 3778931"/>
              <a:gd name="connsiteX230" fmla="*/ 245247 w 9354767"/>
              <a:gd name="connsiteY230" fmla="*/ 2812849 h 3778931"/>
              <a:gd name="connsiteX231" fmla="*/ 240443 w 9354767"/>
              <a:gd name="connsiteY231" fmla="*/ 2810243 h 3778931"/>
              <a:gd name="connsiteX232" fmla="*/ 240049 w 9354767"/>
              <a:gd name="connsiteY232" fmla="*/ 2806852 h 3778931"/>
              <a:gd name="connsiteX233" fmla="*/ 242601 w 9354767"/>
              <a:gd name="connsiteY233" fmla="*/ 2802939 h 3778931"/>
              <a:gd name="connsiteX234" fmla="*/ 1375054 w 9354767"/>
              <a:gd name="connsiteY234" fmla="*/ 2801568 h 3778931"/>
              <a:gd name="connsiteX235" fmla="*/ 1388709 w 9354767"/>
              <a:gd name="connsiteY235" fmla="*/ 2805935 h 3778931"/>
              <a:gd name="connsiteX236" fmla="*/ 1393551 w 9354767"/>
              <a:gd name="connsiteY236" fmla="*/ 2808471 h 3778931"/>
              <a:gd name="connsiteX237" fmla="*/ 1390443 w 9354767"/>
              <a:gd name="connsiteY237" fmla="*/ 2812424 h 3778931"/>
              <a:gd name="connsiteX238" fmla="*/ 1373680 w 9354767"/>
              <a:gd name="connsiteY238" fmla="*/ 2812009 h 3778931"/>
              <a:gd name="connsiteX239" fmla="*/ 1369704 w 9354767"/>
              <a:gd name="connsiteY239" fmla="*/ 2812717 h 3778931"/>
              <a:gd name="connsiteX240" fmla="*/ 1366598 w 9354767"/>
              <a:gd name="connsiteY240" fmla="*/ 2816669 h 3778931"/>
              <a:gd name="connsiteX241" fmla="*/ 1361757 w 9354767"/>
              <a:gd name="connsiteY241" fmla="*/ 2814132 h 3778931"/>
              <a:gd name="connsiteX242" fmla="*/ 1363997 w 9354767"/>
              <a:gd name="connsiteY242" fmla="*/ 2806936 h 3778931"/>
              <a:gd name="connsiteX243" fmla="*/ 1367972 w 9354767"/>
              <a:gd name="connsiteY243" fmla="*/ 2806227 h 3778931"/>
              <a:gd name="connsiteX244" fmla="*/ 1371079 w 9354767"/>
              <a:gd name="connsiteY244" fmla="*/ 2802275 h 3778931"/>
              <a:gd name="connsiteX245" fmla="*/ 1375054 w 9354767"/>
              <a:gd name="connsiteY245" fmla="*/ 2801568 h 3778931"/>
              <a:gd name="connsiteX246" fmla="*/ 660069 w 9354767"/>
              <a:gd name="connsiteY246" fmla="*/ 2800884 h 3778931"/>
              <a:gd name="connsiteX247" fmla="*/ 703735 w 9354767"/>
              <a:gd name="connsiteY247" fmla="*/ 2823516 h 3778931"/>
              <a:gd name="connsiteX248" fmla="*/ 702012 w 9354767"/>
              <a:gd name="connsiteY248" fmla="*/ 2817065 h 3778931"/>
              <a:gd name="connsiteX249" fmla="*/ 697159 w 9354767"/>
              <a:gd name="connsiteY249" fmla="*/ 2814551 h 3778931"/>
              <a:gd name="connsiteX250" fmla="*/ 696299 w 9354767"/>
              <a:gd name="connsiteY250" fmla="*/ 2811326 h 3778931"/>
              <a:gd name="connsiteX251" fmla="*/ 700289 w 9354767"/>
              <a:gd name="connsiteY251" fmla="*/ 2810615 h 3778931"/>
              <a:gd name="connsiteX252" fmla="*/ 704280 w 9354767"/>
              <a:gd name="connsiteY252" fmla="*/ 2809905 h 3778931"/>
              <a:gd name="connsiteX253" fmla="*/ 716250 w 9354767"/>
              <a:gd name="connsiteY253" fmla="*/ 2807775 h 3778931"/>
              <a:gd name="connsiteX254" fmla="*/ 709993 w 9354767"/>
              <a:gd name="connsiteY254" fmla="*/ 2815644 h 3778931"/>
              <a:gd name="connsiteX255" fmla="*/ 711716 w 9354767"/>
              <a:gd name="connsiteY255" fmla="*/ 2822095 h 3778931"/>
              <a:gd name="connsiteX256" fmla="*/ 722280 w 9354767"/>
              <a:gd name="connsiteY256" fmla="*/ 2830349 h 3778931"/>
              <a:gd name="connsiteX257" fmla="*/ 738329 w 9354767"/>
              <a:gd name="connsiteY257" fmla="*/ 2874786 h 3778931"/>
              <a:gd name="connsiteX258" fmla="*/ 771658 w 9354767"/>
              <a:gd name="connsiteY258" fmla="*/ 2858720 h 3778931"/>
              <a:gd name="connsiteX259" fmla="*/ 765945 w 9354767"/>
              <a:gd name="connsiteY259" fmla="*/ 2852979 h 3778931"/>
              <a:gd name="connsiteX260" fmla="*/ 757965 w 9354767"/>
              <a:gd name="connsiteY260" fmla="*/ 2854400 h 3778931"/>
              <a:gd name="connsiteX261" fmla="*/ 753975 w 9354767"/>
              <a:gd name="connsiteY261" fmla="*/ 2855110 h 3778931"/>
              <a:gd name="connsiteX262" fmla="*/ 748262 w 9354767"/>
              <a:gd name="connsiteY262" fmla="*/ 2849371 h 3778931"/>
              <a:gd name="connsiteX263" fmla="*/ 750529 w 9354767"/>
              <a:gd name="connsiteY263" fmla="*/ 2842212 h 3778931"/>
              <a:gd name="connsiteX264" fmla="*/ 754520 w 9354767"/>
              <a:gd name="connsiteY264" fmla="*/ 2841501 h 3778931"/>
              <a:gd name="connsiteX265" fmla="*/ 758510 w 9354767"/>
              <a:gd name="connsiteY265" fmla="*/ 2840791 h 3778931"/>
              <a:gd name="connsiteX266" fmla="*/ 772204 w 9354767"/>
              <a:gd name="connsiteY266" fmla="*/ 2845110 h 3778931"/>
              <a:gd name="connsiteX267" fmla="*/ 778462 w 9354767"/>
              <a:gd name="connsiteY267" fmla="*/ 2837240 h 3778931"/>
              <a:gd name="connsiteX268" fmla="*/ 782452 w 9354767"/>
              <a:gd name="connsiteY268" fmla="*/ 2836529 h 3778931"/>
              <a:gd name="connsiteX269" fmla="*/ 780729 w 9354767"/>
              <a:gd name="connsiteY269" fmla="*/ 2830078 h 3778931"/>
              <a:gd name="connsiteX270" fmla="*/ 779869 w 9354767"/>
              <a:gd name="connsiteY270" fmla="*/ 2826854 h 3778931"/>
              <a:gd name="connsiteX271" fmla="*/ 783859 w 9354767"/>
              <a:gd name="connsiteY271" fmla="*/ 2826143 h 3778931"/>
              <a:gd name="connsiteX272" fmla="*/ 784720 w 9354767"/>
              <a:gd name="connsiteY272" fmla="*/ 2829368 h 3778931"/>
              <a:gd name="connsiteX273" fmla="*/ 787304 w 9354767"/>
              <a:gd name="connsiteY273" fmla="*/ 2839044 h 3778931"/>
              <a:gd name="connsiteX274" fmla="*/ 795601 w 9354767"/>
              <a:gd name="connsiteY274" fmla="*/ 2854457 h 3778931"/>
              <a:gd name="connsiteX275" fmla="*/ 805304 w 9354767"/>
              <a:gd name="connsiteY275" fmla="*/ 2859487 h 3778931"/>
              <a:gd name="connsiteX276" fmla="*/ 809294 w 9354767"/>
              <a:gd name="connsiteY276" fmla="*/ 2858775 h 3778931"/>
              <a:gd name="connsiteX277" fmla="*/ 813286 w 9354767"/>
              <a:gd name="connsiteY277" fmla="*/ 2858066 h 3778931"/>
              <a:gd name="connsiteX278" fmla="*/ 825258 w 9354767"/>
              <a:gd name="connsiteY278" fmla="*/ 2855934 h 3778931"/>
              <a:gd name="connsiteX279" fmla="*/ 826980 w 9354767"/>
              <a:gd name="connsiteY279" fmla="*/ 2862384 h 3778931"/>
              <a:gd name="connsiteX280" fmla="*/ 822989 w 9354767"/>
              <a:gd name="connsiteY280" fmla="*/ 2863094 h 3778931"/>
              <a:gd name="connsiteX281" fmla="*/ 819859 w 9354767"/>
              <a:gd name="connsiteY281" fmla="*/ 2867030 h 3778931"/>
              <a:gd name="connsiteX282" fmla="*/ 807889 w 9354767"/>
              <a:gd name="connsiteY282" fmla="*/ 2869161 h 3778931"/>
              <a:gd name="connsiteX283" fmla="*/ 807027 w 9354767"/>
              <a:gd name="connsiteY283" fmla="*/ 2865936 h 3778931"/>
              <a:gd name="connsiteX284" fmla="*/ 803036 w 9354767"/>
              <a:gd name="connsiteY284" fmla="*/ 2866645 h 3778931"/>
              <a:gd name="connsiteX285" fmla="*/ 804759 w 9354767"/>
              <a:gd name="connsiteY285" fmla="*/ 2873096 h 3778931"/>
              <a:gd name="connsiteX286" fmla="*/ 766577 w 9354767"/>
              <a:gd name="connsiteY286" fmla="*/ 2886649 h 3778931"/>
              <a:gd name="connsiteX287" fmla="*/ 745220 w 9354767"/>
              <a:gd name="connsiteY287" fmla="*/ 2900586 h 3778931"/>
              <a:gd name="connsiteX288" fmla="*/ 750932 w 9354767"/>
              <a:gd name="connsiteY288" fmla="*/ 2906325 h 3778931"/>
              <a:gd name="connsiteX289" fmla="*/ 763765 w 9354767"/>
              <a:gd name="connsiteY289" fmla="*/ 2907418 h 3778931"/>
              <a:gd name="connsiteX290" fmla="*/ 789430 w 9354767"/>
              <a:gd name="connsiteY290" fmla="*/ 2909607 h 3778931"/>
              <a:gd name="connsiteX291" fmla="*/ 791153 w 9354767"/>
              <a:gd name="connsiteY291" fmla="*/ 2916058 h 3778931"/>
              <a:gd name="connsiteX292" fmla="*/ 787163 w 9354767"/>
              <a:gd name="connsiteY292" fmla="*/ 2916767 h 3778931"/>
              <a:gd name="connsiteX293" fmla="*/ 770340 w 9354767"/>
              <a:gd name="connsiteY293" fmla="*/ 2916383 h 3778931"/>
              <a:gd name="connsiteX294" fmla="*/ 750388 w 9354767"/>
              <a:gd name="connsiteY294" fmla="*/ 2919936 h 3778931"/>
              <a:gd name="connsiteX295" fmla="*/ 674253 w 9354767"/>
              <a:gd name="connsiteY295" fmla="*/ 2916597 h 3778931"/>
              <a:gd name="connsiteX296" fmla="*/ 671124 w 9354767"/>
              <a:gd name="connsiteY296" fmla="*/ 2920532 h 3778931"/>
              <a:gd name="connsiteX297" fmla="*/ 671440 w 9354767"/>
              <a:gd name="connsiteY297" fmla="*/ 2937367 h 3778931"/>
              <a:gd name="connsiteX298" fmla="*/ 642646 w 9354767"/>
              <a:gd name="connsiteY298" fmla="*/ 2939114 h 3778931"/>
              <a:gd name="connsiteX299" fmla="*/ 641784 w 9354767"/>
              <a:gd name="connsiteY299" fmla="*/ 2935890 h 3778931"/>
              <a:gd name="connsiteX300" fmla="*/ 614712 w 9354767"/>
              <a:gd name="connsiteY300" fmla="*/ 2944086 h 3778931"/>
              <a:gd name="connsiteX301" fmla="*/ 590771 w 9354767"/>
              <a:gd name="connsiteY301" fmla="*/ 2948349 h 3778931"/>
              <a:gd name="connsiteX302" fmla="*/ 585918 w 9354767"/>
              <a:gd name="connsiteY302" fmla="*/ 2945835 h 3778931"/>
              <a:gd name="connsiteX303" fmla="*/ 581929 w 9354767"/>
              <a:gd name="connsiteY303" fmla="*/ 2946545 h 3778931"/>
              <a:gd name="connsiteX304" fmla="*/ 573948 w 9354767"/>
              <a:gd name="connsiteY304" fmla="*/ 2947966 h 3778931"/>
              <a:gd name="connsiteX305" fmla="*/ 571363 w 9354767"/>
              <a:gd name="connsiteY305" fmla="*/ 2938290 h 3778931"/>
              <a:gd name="connsiteX306" fmla="*/ 578483 w 9354767"/>
              <a:gd name="connsiteY306" fmla="*/ 2933645 h 3778931"/>
              <a:gd name="connsiteX307" fmla="*/ 587325 w 9354767"/>
              <a:gd name="connsiteY307" fmla="*/ 2935450 h 3778931"/>
              <a:gd name="connsiteX308" fmla="*/ 604693 w 9354767"/>
              <a:gd name="connsiteY308" fmla="*/ 2922223 h 3778931"/>
              <a:gd name="connsiteX309" fmla="*/ 616981 w 9354767"/>
              <a:gd name="connsiteY309" fmla="*/ 2936926 h 3778931"/>
              <a:gd name="connsiteX310" fmla="*/ 636071 w 9354767"/>
              <a:gd name="connsiteY310" fmla="*/ 2930149 h 3778931"/>
              <a:gd name="connsiteX311" fmla="*/ 631219 w 9354767"/>
              <a:gd name="connsiteY311" fmla="*/ 2927635 h 3778931"/>
              <a:gd name="connsiteX312" fmla="*/ 627229 w 9354767"/>
              <a:gd name="connsiteY312" fmla="*/ 2928345 h 3778931"/>
              <a:gd name="connsiteX313" fmla="*/ 622378 w 9354767"/>
              <a:gd name="connsiteY313" fmla="*/ 2925831 h 3778931"/>
              <a:gd name="connsiteX314" fmla="*/ 621516 w 9354767"/>
              <a:gd name="connsiteY314" fmla="*/ 2922607 h 3778931"/>
              <a:gd name="connsiteX315" fmla="*/ 628636 w 9354767"/>
              <a:gd name="connsiteY315" fmla="*/ 2917960 h 3778931"/>
              <a:gd name="connsiteX316" fmla="*/ 632625 w 9354767"/>
              <a:gd name="connsiteY316" fmla="*/ 2917250 h 3778931"/>
              <a:gd name="connsiteX317" fmla="*/ 668223 w 9354767"/>
              <a:gd name="connsiteY317" fmla="*/ 2894022 h 3778931"/>
              <a:gd name="connsiteX318" fmla="*/ 655937 w 9354767"/>
              <a:gd name="connsiteY318" fmla="*/ 2879319 h 3778931"/>
              <a:gd name="connsiteX319" fmla="*/ 643104 w 9354767"/>
              <a:gd name="connsiteY319" fmla="*/ 2878226 h 3778931"/>
              <a:gd name="connsiteX320" fmla="*/ 653898 w 9354767"/>
              <a:gd name="connsiteY320" fmla="*/ 2856034 h 3778931"/>
              <a:gd name="connsiteX321" fmla="*/ 643879 w 9354767"/>
              <a:gd name="connsiteY321" fmla="*/ 2834171 h 3778931"/>
              <a:gd name="connsiteX322" fmla="*/ 619935 w 9354767"/>
              <a:gd name="connsiteY322" fmla="*/ 2838432 h 3778931"/>
              <a:gd name="connsiteX323" fmla="*/ 599982 w 9354767"/>
              <a:gd name="connsiteY323" fmla="*/ 2841984 h 3778931"/>
              <a:gd name="connsiteX324" fmla="*/ 580031 w 9354767"/>
              <a:gd name="connsiteY324" fmla="*/ 2845535 h 3778931"/>
              <a:gd name="connsiteX325" fmla="*/ 574318 w 9354767"/>
              <a:gd name="connsiteY325" fmla="*/ 2839796 h 3778931"/>
              <a:gd name="connsiteX326" fmla="*/ 576586 w 9354767"/>
              <a:gd name="connsiteY326" fmla="*/ 2832636 h 3778931"/>
              <a:gd name="connsiteX327" fmla="*/ 584566 w 9354767"/>
              <a:gd name="connsiteY327" fmla="*/ 2831215 h 3778931"/>
              <a:gd name="connsiteX328" fmla="*/ 600529 w 9354767"/>
              <a:gd name="connsiteY328" fmla="*/ 2828373 h 3778931"/>
              <a:gd name="connsiteX329" fmla="*/ 612499 w 9354767"/>
              <a:gd name="connsiteY329" fmla="*/ 2826243 h 3778931"/>
              <a:gd name="connsiteX330" fmla="*/ 660069 w 9354767"/>
              <a:gd name="connsiteY330" fmla="*/ 2800884 h 3778931"/>
              <a:gd name="connsiteX331" fmla="*/ 1407455 w 9354767"/>
              <a:gd name="connsiteY331" fmla="*/ 2800250 h 3778931"/>
              <a:gd name="connsiteX332" fmla="*/ 1416775 w 9354767"/>
              <a:gd name="connsiteY332" fmla="*/ 2804735 h 3778931"/>
              <a:gd name="connsiteX333" fmla="*/ 1406436 w 9354767"/>
              <a:gd name="connsiteY333" fmla="*/ 2813639 h 3778931"/>
              <a:gd name="connsiteX334" fmla="*/ 1402170 w 9354767"/>
              <a:gd name="connsiteY334" fmla="*/ 2805846 h 3778931"/>
              <a:gd name="connsiteX335" fmla="*/ 1407455 w 9354767"/>
              <a:gd name="connsiteY335" fmla="*/ 2800250 h 3778931"/>
              <a:gd name="connsiteX336" fmla="*/ 1468246 w 9354767"/>
              <a:gd name="connsiteY336" fmla="*/ 2791983 h 3778931"/>
              <a:gd name="connsiteX337" fmla="*/ 1473062 w 9354767"/>
              <a:gd name="connsiteY337" fmla="*/ 2794421 h 3778931"/>
              <a:gd name="connsiteX338" fmla="*/ 1469928 w 9354767"/>
              <a:gd name="connsiteY338" fmla="*/ 2798275 h 3778931"/>
              <a:gd name="connsiteX339" fmla="*/ 1454032 w 9354767"/>
              <a:gd name="connsiteY339" fmla="*/ 2801105 h 3778931"/>
              <a:gd name="connsiteX340" fmla="*/ 1430185 w 9354767"/>
              <a:gd name="connsiteY340" fmla="*/ 2805350 h 3778931"/>
              <a:gd name="connsiteX341" fmla="*/ 1424530 w 9354767"/>
              <a:gd name="connsiteY341" fmla="*/ 2799765 h 3778931"/>
              <a:gd name="connsiteX342" fmla="*/ 1427665 w 9354767"/>
              <a:gd name="connsiteY342" fmla="*/ 2795910 h 3778931"/>
              <a:gd name="connsiteX343" fmla="*/ 1448375 w 9354767"/>
              <a:gd name="connsiteY343" fmla="*/ 2795521 h 3778931"/>
              <a:gd name="connsiteX344" fmla="*/ 1468246 w 9354767"/>
              <a:gd name="connsiteY344" fmla="*/ 2791983 h 3778931"/>
              <a:gd name="connsiteX345" fmla="*/ 643102 w 9354767"/>
              <a:gd name="connsiteY345" fmla="*/ 2786024 h 3778931"/>
              <a:gd name="connsiteX346" fmla="*/ 648022 w 9354767"/>
              <a:gd name="connsiteY346" fmla="*/ 2788857 h 3778931"/>
              <a:gd name="connsiteX347" fmla="*/ 644993 w 9354767"/>
              <a:gd name="connsiteY347" fmla="*/ 2793105 h 3778931"/>
              <a:gd name="connsiteX348" fmla="*/ 641019 w 9354767"/>
              <a:gd name="connsiteY348" fmla="*/ 2793812 h 3778931"/>
              <a:gd name="connsiteX349" fmla="*/ 637990 w 9354767"/>
              <a:gd name="connsiteY349" fmla="*/ 2798058 h 3778931"/>
              <a:gd name="connsiteX350" fmla="*/ 633071 w 9354767"/>
              <a:gd name="connsiteY350" fmla="*/ 2795228 h 3778931"/>
              <a:gd name="connsiteX351" fmla="*/ 632124 w 9354767"/>
              <a:gd name="connsiteY351" fmla="*/ 2791688 h 3778931"/>
              <a:gd name="connsiteX352" fmla="*/ 639127 w 9354767"/>
              <a:gd name="connsiteY352" fmla="*/ 2786732 h 3778931"/>
              <a:gd name="connsiteX353" fmla="*/ 643102 w 9354767"/>
              <a:gd name="connsiteY353" fmla="*/ 2786024 h 3778931"/>
              <a:gd name="connsiteX354" fmla="*/ 730316 w 9354767"/>
              <a:gd name="connsiteY354" fmla="*/ 2784095 h 3778931"/>
              <a:gd name="connsiteX355" fmla="*/ 731192 w 9354767"/>
              <a:gd name="connsiteY355" fmla="*/ 2787372 h 3778931"/>
              <a:gd name="connsiteX356" fmla="*/ 732942 w 9354767"/>
              <a:gd name="connsiteY356" fmla="*/ 2793928 h 3778931"/>
              <a:gd name="connsiteX357" fmla="*/ 725724 w 9354767"/>
              <a:gd name="connsiteY357" fmla="*/ 2798645 h 3778931"/>
              <a:gd name="connsiteX358" fmla="*/ 732397 w 9354767"/>
              <a:gd name="connsiteY358" fmla="*/ 2807758 h 3778931"/>
              <a:gd name="connsiteX359" fmla="*/ 734148 w 9354767"/>
              <a:gd name="connsiteY359" fmla="*/ 2814311 h 3778931"/>
              <a:gd name="connsiteX360" fmla="*/ 730101 w 9354767"/>
              <a:gd name="connsiteY360" fmla="*/ 2815031 h 3778931"/>
              <a:gd name="connsiteX361" fmla="*/ 719929 w 9354767"/>
              <a:gd name="connsiteY361" fmla="*/ 2792812 h 3778931"/>
              <a:gd name="connsiteX362" fmla="*/ 726270 w 9354767"/>
              <a:gd name="connsiteY362" fmla="*/ 2784815 h 3778931"/>
              <a:gd name="connsiteX363" fmla="*/ 730316 w 9354767"/>
              <a:gd name="connsiteY363" fmla="*/ 2784095 h 3778931"/>
              <a:gd name="connsiteX364" fmla="*/ 302264 w 9354767"/>
              <a:gd name="connsiteY364" fmla="*/ 2776250 h 3778931"/>
              <a:gd name="connsiteX365" fmla="*/ 325575 w 9354767"/>
              <a:gd name="connsiteY365" fmla="*/ 2799290 h 3778931"/>
              <a:gd name="connsiteX366" fmla="*/ 302264 w 9354767"/>
              <a:gd name="connsiteY366" fmla="*/ 2776250 h 3778931"/>
              <a:gd name="connsiteX367" fmla="*/ 552224 w 9354767"/>
              <a:gd name="connsiteY367" fmla="*/ 2775939 h 3778931"/>
              <a:gd name="connsiteX368" fmla="*/ 554823 w 9354767"/>
              <a:gd name="connsiteY368" fmla="*/ 2785672 h 3778931"/>
              <a:gd name="connsiteX369" fmla="*/ 547599 w 9354767"/>
              <a:gd name="connsiteY369" fmla="*/ 2786959 h 3778931"/>
              <a:gd name="connsiteX370" fmla="*/ 552224 w 9354767"/>
              <a:gd name="connsiteY370" fmla="*/ 2775939 h 3778931"/>
              <a:gd name="connsiteX371" fmla="*/ 1571522 w 9354767"/>
              <a:gd name="connsiteY371" fmla="*/ 2773422 h 3778931"/>
              <a:gd name="connsiteX372" fmla="*/ 1574087 w 9354767"/>
              <a:gd name="connsiteY372" fmla="*/ 2779444 h 3778931"/>
              <a:gd name="connsiteX373" fmla="*/ 1568610 w 9354767"/>
              <a:gd name="connsiteY373" fmla="*/ 2778060 h 3778931"/>
              <a:gd name="connsiteX374" fmla="*/ 1571522 w 9354767"/>
              <a:gd name="connsiteY374" fmla="*/ 2773422 h 3778931"/>
              <a:gd name="connsiteX375" fmla="*/ 1541824 w 9354767"/>
              <a:gd name="connsiteY375" fmla="*/ 2772623 h 3778931"/>
              <a:gd name="connsiteX376" fmla="*/ 1547412 w 9354767"/>
              <a:gd name="connsiteY376" fmla="*/ 2778055 h 3778931"/>
              <a:gd name="connsiteX377" fmla="*/ 1545101 w 9354767"/>
              <a:gd name="connsiteY377" fmla="*/ 2784894 h 3778931"/>
              <a:gd name="connsiteX378" fmla="*/ 1516630 w 9354767"/>
              <a:gd name="connsiteY378" fmla="*/ 2786748 h 3778931"/>
              <a:gd name="connsiteX379" fmla="*/ 1493748 w 9354767"/>
              <a:gd name="connsiteY379" fmla="*/ 2794035 h 3778931"/>
              <a:gd name="connsiteX380" fmla="*/ 1488160 w 9354767"/>
              <a:gd name="connsiteY380" fmla="*/ 2788603 h 3778931"/>
              <a:gd name="connsiteX381" fmla="*/ 1490471 w 9354767"/>
              <a:gd name="connsiteY381" fmla="*/ 2781764 h 3778931"/>
              <a:gd name="connsiteX382" fmla="*/ 1510223 w 9354767"/>
              <a:gd name="connsiteY382" fmla="*/ 2778249 h 3778931"/>
              <a:gd name="connsiteX383" fmla="*/ 1521253 w 9354767"/>
              <a:gd name="connsiteY383" fmla="*/ 2773071 h 3778931"/>
              <a:gd name="connsiteX384" fmla="*/ 1541824 w 9354767"/>
              <a:gd name="connsiteY384" fmla="*/ 2772623 h 3778931"/>
              <a:gd name="connsiteX385" fmla="*/ 155477 w 9354767"/>
              <a:gd name="connsiteY385" fmla="*/ 2771276 h 3778931"/>
              <a:gd name="connsiteX386" fmla="*/ 169184 w 9354767"/>
              <a:gd name="connsiteY386" fmla="*/ 2775839 h 3778931"/>
              <a:gd name="connsiteX387" fmla="*/ 167991 w 9354767"/>
              <a:gd name="connsiteY387" fmla="*/ 2780867 h 3778931"/>
              <a:gd name="connsiteX388" fmla="*/ 155477 w 9354767"/>
              <a:gd name="connsiteY388" fmla="*/ 2771276 h 3778931"/>
              <a:gd name="connsiteX389" fmla="*/ 649759 w 9354767"/>
              <a:gd name="connsiteY389" fmla="*/ 2761356 h 3778931"/>
              <a:gd name="connsiteX390" fmla="*/ 644555 w 9354767"/>
              <a:gd name="connsiteY390" fmla="*/ 2775879 h 3778931"/>
              <a:gd name="connsiteX391" fmla="*/ 636752 w 9354767"/>
              <a:gd name="connsiteY391" fmla="*/ 2763672 h 3778931"/>
              <a:gd name="connsiteX392" fmla="*/ 649759 w 9354767"/>
              <a:gd name="connsiteY392" fmla="*/ 2761356 h 3778931"/>
              <a:gd name="connsiteX393" fmla="*/ 721018 w 9354767"/>
              <a:gd name="connsiteY393" fmla="*/ 2761186 h 3778931"/>
              <a:gd name="connsiteX394" fmla="*/ 726955 w 9354767"/>
              <a:gd name="connsiteY394" fmla="*/ 2771511 h 3778931"/>
              <a:gd name="connsiteX395" fmla="*/ 718966 w 9354767"/>
              <a:gd name="connsiteY395" fmla="*/ 2777311 h 3778931"/>
              <a:gd name="connsiteX396" fmla="*/ 713030 w 9354767"/>
              <a:gd name="connsiteY396" fmla="*/ 2766985 h 3778931"/>
              <a:gd name="connsiteX397" fmla="*/ 721018 w 9354767"/>
              <a:gd name="connsiteY397" fmla="*/ 2761186 h 3778931"/>
              <a:gd name="connsiteX398" fmla="*/ 1641328 w 9354767"/>
              <a:gd name="connsiteY398" fmla="*/ 2754168 h 3778931"/>
              <a:gd name="connsiteX399" fmla="*/ 1647192 w 9354767"/>
              <a:gd name="connsiteY399" fmla="*/ 2760541 h 3778931"/>
              <a:gd name="connsiteX400" fmla="*/ 1644164 w 9354767"/>
              <a:gd name="connsiteY400" fmla="*/ 2764788 h 3778931"/>
              <a:gd name="connsiteX401" fmla="*/ 1632241 w 9354767"/>
              <a:gd name="connsiteY401" fmla="*/ 2766910 h 3778931"/>
              <a:gd name="connsiteX402" fmla="*/ 1587580 w 9354767"/>
              <a:gd name="connsiteY402" fmla="*/ 2771153 h 3778931"/>
              <a:gd name="connsiteX403" fmla="*/ 1582660 w 9354767"/>
              <a:gd name="connsiteY403" fmla="*/ 2768320 h 3778931"/>
              <a:gd name="connsiteX404" fmla="*/ 1585689 w 9354767"/>
              <a:gd name="connsiteY404" fmla="*/ 2764072 h 3778931"/>
              <a:gd name="connsiteX405" fmla="*/ 1629403 w 9354767"/>
              <a:gd name="connsiteY405" fmla="*/ 2756291 h 3778931"/>
              <a:gd name="connsiteX406" fmla="*/ 1641328 w 9354767"/>
              <a:gd name="connsiteY406" fmla="*/ 2754168 h 3778931"/>
              <a:gd name="connsiteX407" fmla="*/ 214385 w 9354767"/>
              <a:gd name="connsiteY407" fmla="*/ 2743692 h 3778931"/>
              <a:gd name="connsiteX408" fmla="*/ 216128 w 9354767"/>
              <a:gd name="connsiteY408" fmla="*/ 2750215 h 3778931"/>
              <a:gd name="connsiteX409" fmla="*/ 220994 w 9354767"/>
              <a:gd name="connsiteY409" fmla="*/ 2752766 h 3778931"/>
              <a:gd name="connsiteX410" fmla="*/ 248453 w 9354767"/>
              <a:gd name="connsiteY410" fmla="*/ 2761546 h 3778931"/>
              <a:gd name="connsiteX411" fmla="*/ 252448 w 9354767"/>
              <a:gd name="connsiteY411" fmla="*/ 2760835 h 3778931"/>
              <a:gd name="connsiteX412" fmla="*/ 260439 w 9354767"/>
              <a:gd name="connsiteY412" fmla="*/ 2759413 h 3778931"/>
              <a:gd name="connsiteX413" fmla="*/ 278163 w 9354767"/>
              <a:gd name="connsiteY413" fmla="*/ 2763092 h 3778931"/>
              <a:gd name="connsiteX414" fmla="*/ 283030 w 9354767"/>
              <a:gd name="connsiteY414" fmla="*/ 2765642 h 3778931"/>
              <a:gd name="connsiteX415" fmla="*/ 284262 w 9354767"/>
              <a:gd name="connsiteY415" fmla="*/ 2785925 h 3778931"/>
              <a:gd name="connsiteX416" fmla="*/ 274990 w 9354767"/>
              <a:gd name="connsiteY416" fmla="*/ 2788430 h 3778931"/>
              <a:gd name="connsiteX417" fmla="*/ 267408 w 9354767"/>
              <a:gd name="connsiteY417" fmla="*/ 2785508 h 3778931"/>
              <a:gd name="connsiteX418" fmla="*/ 215618 w 9354767"/>
              <a:gd name="connsiteY418" fmla="*/ 2763974 h 3778931"/>
              <a:gd name="connsiteX419" fmla="*/ 214747 w 9354767"/>
              <a:gd name="connsiteY419" fmla="*/ 2760712 h 3778931"/>
              <a:gd name="connsiteX420" fmla="*/ 209008 w 9354767"/>
              <a:gd name="connsiteY420" fmla="*/ 2754901 h 3778931"/>
              <a:gd name="connsiteX421" fmla="*/ 208136 w 9354767"/>
              <a:gd name="connsiteY421" fmla="*/ 2751638 h 3778931"/>
              <a:gd name="connsiteX422" fmla="*/ 206394 w 9354767"/>
              <a:gd name="connsiteY422" fmla="*/ 2745115 h 3778931"/>
              <a:gd name="connsiteX423" fmla="*/ 210390 w 9354767"/>
              <a:gd name="connsiteY423" fmla="*/ 2744403 h 3778931"/>
              <a:gd name="connsiteX424" fmla="*/ 214385 w 9354767"/>
              <a:gd name="connsiteY424" fmla="*/ 2743692 h 3778931"/>
              <a:gd name="connsiteX425" fmla="*/ 184791 w 9354767"/>
              <a:gd name="connsiteY425" fmla="*/ 2742451 h 3778931"/>
              <a:gd name="connsiteX426" fmla="*/ 199174 w 9354767"/>
              <a:gd name="connsiteY426" fmla="*/ 2780430 h 3778931"/>
              <a:gd name="connsiteX427" fmla="*/ 192803 w 9354767"/>
              <a:gd name="connsiteY427" fmla="*/ 2788319 h 3778931"/>
              <a:gd name="connsiteX428" fmla="*/ 169728 w 9354767"/>
              <a:gd name="connsiteY428" fmla="*/ 2765402 h 3778931"/>
              <a:gd name="connsiteX429" fmla="*/ 168866 w 9354767"/>
              <a:gd name="connsiteY429" fmla="*/ 2762177 h 3778931"/>
              <a:gd name="connsiteX430" fmla="*/ 164819 w 9354767"/>
              <a:gd name="connsiteY430" fmla="*/ 2762897 h 3778931"/>
              <a:gd name="connsiteX431" fmla="*/ 163958 w 9354767"/>
              <a:gd name="connsiteY431" fmla="*/ 2759672 h 3778931"/>
              <a:gd name="connsiteX432" fmla="*/ 147511 w 9354767"/>
              <a:gd name="connsiteY432" fmla="*/ 2745708 h 3778931"/>
              <a:gd name="connsiteX433" fmla="*/ 169467 w 9354767"/>
              <a:gd name="connsiteY433" fmla="*/ 2748557 h 3778931"/>
              <a:gd name="connsiteX434" fmla="*/ 170329 w 9354767"/>
              <a:gd name="connsiteY434" fmla="*/ 2751783 h 3778931"/>
              <a:gd name="connsiteX435" fmla="*/ 184791 w 9354767"/>
              <a:gd name="connsiteY435" fmla="*/ 2742451 h 3778931"/>
              <a:gd name="connsiteX436" fmla="*/ 732329 w 9354767"/>
              <a:gd name="connsiteY436" fmla="*/ 2741754 h 3778931"/>
              <a:gd name="connsiteX437" fmla="*/ 740097 w 9354767"/>
              <a:gd name="connsiteY437" fmla="*/ 2742496 h 3778931"/>
              <a:gd name="connsiteX438" fmla="*/ 736374 w 9354767"/>
              <a:gd name="connsiteY438" fmla="*/ 2751231 h 3778931"/>
              <a:gd name="connsiteX439" fmla="*/ 729403 w 9354767"/>
              <a:gd name="connsiteY439" fmla="*/ 2747798 h 3778931"/>
              <a:gd name="connsiteX440" fmla="*/ 732329 w 9354767"/>
              <a:gd name="connsiteY440" fmla="*/ 2741754 h 3778931"/>
              <a:gd name="connsiteX441" fmla="*/ 293051 w 9354767"/>
              <a:gd name="connsiteY441" fmla="*/ 2740812 h 3778931"/>
              <a:gd name="connsiteX442" fmla="*/ 299120 w 9354767"/>
              <a:gd name="connsiteY442" fmla="*/ 2746530 h 3778931"/>
              <a:gd name="connsiteX443" fmla="*/ 300853 w 9354767"/>
              <a:gd name="connsiteY443" fmla="*/ 2753019 h 3778931"/>
              <a:gd name="connsiteX444" fmla="*/ 291315 w 9354767"/>
              <a:gd name="connsiteY444" fmla="*/ 2751317 h 3778931"/>
              <a:gd name="connsiteX445" fmla="*/ 293051 w 9354767"/>
              <a:gd name="connsiteY445" fmla="*/ 2740812 h 3778931"/>
              <a:gd name="connsiteX446" fmla="*/ 1723597 w 9354767"/>
              <a:gd name="connsiteY446" fmla="*/ 2733345 h 3778931"/>
              <a:gd name="connsiteX447" fmla="*/ 1728387 w 9354767"/>
              <a:gd name="connsiteY447" fmla="*/ 2735788 h 3778931"/>
              <a:gd name="connsiteX448" fmla="*/ 1726118 w 9354767"/>
              <a:gd name="connsiteY448" fmla="*/ 2742783 h 3778931"/>
              <a:gd name="connsiteX449" fmla="*/ 1719057 w 9354767"/>
              <a:gd name="connsiteY449" fmla="*/ 2747337 h 3778931"/>
              <a:gd name="connsiteX450" fmla="*/ 1696901 w 9354767"/>
              <a:gd name="connsiteY450" fmla="*/ 2755399 h 3778931"/>
              <a:gd name="connsiteX451" fmla="*/ 1676445 w 9354767"/>
              <a:gd name="connsiteY451" fmla="*/ 2758216 h 3778931"/>
              <a:gd name="connsiteX452" fmla="*/ 1670815 w 9354767"/>
              <a:gd name="connsiteY452" fmla="*/ 2752627 h 3778931"/>
              <a:gd name="connsiteX453" fmla="*/ 1673924 w 9354767"/>
              <a:gd name="connsiteY453" fmla="*/ 2748779 h 3778931"/>
              <a:gd name="connsiteX454" fmla="*/ 1711745 w 9354767"/>
              <a:gd name="connsiteY454" fmla="*/ 2735455 h 3778931"/>
              <a:gd name="connsiteX455" fmla="*/ 1723597 w 9354767"/>
              <a:gd name="connsiteY455" fmla="*/ 2733345 h 3778931"/>
              <a:gd name="connsiteX456" fmla="*/ 1501817 w 9354767"/>
              <a:gd name="connsiteY456" fmla="*/ 2732037 h 3778931"/>
              <a:gd name="connsiteX457" fmla="*/ 1513088 w 9354767"/>
              <a:gd name="connsiteY457" fmla="*/ 2740228 h 3778931"/>
              <a:gd name="connsiteX458" fmla="*/ 1507127 w 9354767"/>
              <a:gd name="connsiteY458" fmla="*/ 2741289 h 3778931"/>
              <a:gd name="connsiteX459" fmla="*/ 1501817 w 9354767"/>
              <a:gd name="connsiteY459" fmla="*/ 2732037 h 3778931"/>
              <a:gd name="connsiteX460" fmla="*/ 778910 w 9354767"/>
              <a:gd name="connsiteY460" fmla="*/ 2731940 h 3778931"/>
              <a:gd name="connsiteX461" fmla="*/ 787741 w 9354767"/>
              <a:gd name="connsiteY461" fmla="*/ 2733829 h 3778931"/>
              <a:gd name="connsiteX462" fmla="*/ 784207 w 9354767"/>
              <a:gd name="connsiteY462" fmla="*/ 2740081 h 3778931"/>
              <a:gd name="connsiteX463" fmla="*/ 772725 w 9354767"/>
              <a:gd name="connsiteY463" fmla="*/ 2739963 h 3778931"/>
              <a:gd name="connsiteX464" fmla="*/ 778910 w 9354767"/>
              <a:gd name="connsiteY464" fmla="*/ 2731940 h 3778931"/>
              <a:gd name="connsiteX465" fmla="*/ 909392 w 9354767"/>
              <a:gd name="connsiteY465" fmla="*/ 2718848 h 3778931"/>
              <a:gd name="connsiteX466" fmla="*/ 904765 w 9354767"/>
              <a:gd name="connsiteY466" fmla="*/ 2729866 h 3778931"/>
              <a:gd name="connsiteX467" fmla="*/ 903719 w 9354767"/>
              <a:gd name="connsiteY467" fmla="*/ 2722407 h 3778931"/>
              <a:gd name="connsiteX468" fmla="*/ 909392 w 9354767"/>
              <a:gd name="connsiteY468" fmla="*/ 2718848 h 3778931"/>
              <a:gd name="connsiteX469" fmla="*/ 858556 w 9354767"/>
              <a:gd name="connsiteY469" fmla="*/ 2714302 h 3778931"/>
              <a:gd name="connsiteX470" fmla="*/ 863411 w 9354767"/>
              <a:gd name="connsiteY470" fmla="*/ 2716734 h 3778931"/>
              <a:gd name="connsiteX471" fmla="*/ 861077 w 9354767"/>
              <a:gd name="connsiteY471" fmla="*/ 2723740 h 3778931"/>
              <a:gd name="connsiteX472" fmla="*/ 832975 w 9354767"/>
              <a:gd name="connsiteY472" fmla="*/ 2728742 h 3778931"/>
              <a:gd name="connsiteX473" fmla="*/ 828122 w 9354767"/>
              <a:gd name="connsiteY473" fmla="*/ 2726312 h 3778931"/>
              <a:gd name="connsiteX474" fmla="*/ 830455 w 9354767"/>
              <a:gd name="connsiteY474" fmla="*/ 2719303 h 3778931"/>
              <a:gd name="connsiteX475" fmla="*/ 858556 w 9354767"/>
              <a:gd name="connsiteY475" fmla="*/ 2714302 h 3778931"/>
              <a:gd name="connsiteX476" fmla="*/ 1625423 w 9354767"/>
              <a:gd name="connsiteY476" fmla="*/ 2712159 h 3778931"/>
              <a:gd name="connsiteX477" fmla="*/ 1631952 w 9354767"/>
              <a:gd name="connsiteY477" fmla="*/ 2719068 h 3778931"/>
              <a:gd name="connsiteX478" fmla="*/ 1626209 w 9354767"/>
              <a:gd name="connsiteY478" fmla="*/ 2720941 h 3778931"/>
              <a:gd name="connsiteX479" fmla="*/ 1619163 w 9354767"/>
              <a:gd name="connsiteY479" fmla="*/ 2717947 h 3778931"/>
              <a:gd name="connsiteX480" fmla="*/ 1625423 w 9354767"/>
              <a:gd name="connsiteY480" fmla="*/ 2712159 h 3778931"/>
              <a:gd name="connsiteX481" fmla="*/ 1638609 w 9354767"/>
              <a:gd name="connsiteY481" fmla="*/ 2711395 h 3778931"/>
              <a:gd name="connsiteX482" fmla="*/ 1640185 w 9354767"/>
              <a:gd name="connsiteY482" fmla="*/ 2717295 h 3778931"/>
              <a:gd name="connsiteX483" fmla="*/ 1635848 w 9354767"/>
              <a:gd name="connsiteY483" fmla="*/ 2718067 h 3778931"/>
              <a:gd name="connsiteX484" fmla="*/ 1634274 w 9354767"/>
              <a:gd name="connsiteY484" fmla="*/ 2712168 h 3778931"/>
              <a:gd name="connsiteX485" fmla="*/ 1638609 w 9354767"/>
              <a:gd name="connsiteY485" fmla="*/ 2711395 h 3778931"/>
              <a:gd name="connsiteX486" fmla="*/ 1286667 w 9354767"/>
              <a:gd name="connsiteY486" fmla="*/ 2705863 h 3778931"/>
              <a:gd name="connsiteX487" fmla="*/ 1290356 w 9354767"/>
              <a:gd name="connsiteY487" fmla="*/ 2711731 h 3778931"/>
              <a:gd name="connsiteX488" fmla="*/ 1285517 w 9354767"/>
              <a:gd name="connsiteY488" fmla="*/ 2716903 h 3778931"/>
              <a:gd name="connsiteX489" fmla="*/ 1280505 w 9354767"/>
              <a:gd name="connsiteY489" fmla="*/ 2713964 h 3778931"/>
              <a:gd name="connsiteX490" fmla="*/ 1286667 w 9354767"/>
              <a:gd name="connsiteY490" fmla="*/ 2705863 h 3778931"/>
              <a:gd name="connsiteX491" fmla="*/ 943818 w 9354767"/>
              <a:gd name="connsiteY491" fmla="*/ 2705641 h 3778931"/>
              <a:gd name="connsiteX492" fmla="*/ 945547 w 9354767"/>
              <a:gd name="connsiteY492" fmla="*/ 2712117 h 3778931"/>
              <a:gd name="connsiteX493" fmla="*/ 946412 w 9354767"/>
              <a:gd name="connsiteY493" fmla="*/ 2715355 h 3778931"/>
              <a:gd name="connsiteX494" fmla="*/ 947276 w 9354767"/>
              <a:gd name="connsiteY494" fmla="*/ 2718595 h 3778931"/>
              <a:gd name="connsiteX495" fmla="*/ 942423 w 9354767"/>
              <a:gd name="connsiteY495" fmla="*/ 2716065 h 3778931"/>
              <a:gd name="connsiteX496" fmla="*/ 941559 w 9354767"/>
              <a:gd name="connsiteY496" fmla="*/ 2712827 h 3778931"/>
              <a:gd name="connsiteX497" fmla="*/ 943818 w 9354767"/>
              <a:gd name="connsiteY497" fmla="*/ 2705641 h 3778931"/>
              <a:gd name="connsiteX498" fmla="*/ 206928 w 9354767"/>
              <a:gd name="connsiteY498" fmla="*/ 2701763 h 3778931"/>
              <a:gd name="connsiteX499" fmla="*/ 212081 w 9354767"/>
              <a:gd name="connsiteY499" fmla="*/ 2704059 h 3778931"/>
              <a:gd name="connsiteX500" fmla="*/ 214539 w 9354767"/>
              <a:gd name="connsiteY500" fmla="*/ 2713262 h 3778931"/>
              <a:gd name="connsiteX501" fmla="*/ 211024 w 9354767"/>
              <a:gd name="connsiteY501" fmla="*/ 2717100 h 3778931"/>
              <a:gd name="connsiteX502" fmla="*/ 205869 w 9354767"/>
              <a:gd name="connsiteY502" fmla="*/ 2714806 h 3778931"/>
              <a:gd name="connsiteX503" fmla="*/ 203410 w 9354767"/>
              <a:gd name="connsiteY503" fmla="*/ 2705602 h 3778931"/>
              <a:gd name="connsiteX504" fmla="*/ 206928 w 9354767"/>
              <a:gd name="connsiteY504" fmla="*/ 2701763 h 3778931"/>
              <a:gd name="connsiteX505" fmla="*/ 190084 w 9354767"/>
              <a:gd name="connsiteY505" fmla="*/ 2701053 h 3778931"/>
              <a:gd name="connsiteX506" fmla="*/ 198142 w 9354767"/>
              <a:gd name="connsiteY506" fmla="*/ 2707838 h 3778931"/>
              <a:gd name="connsiteX507" fmla="*/ 189278 w 9354767"/>
              <a:gd name="connsiteY507" fmla="*/ 2715039 h 3778931"/>
              <a:gd name="connsiteX508" fmla="*/ 190084 w 9354767"/>
              <a:gd name="connsiteY508" fmla="*/ 2701053 h 3778931"/>
              <a:gd name="connsiteX509" fmla="*/ 1423126 w 9354767"/>
              <a:gd name="connsiteY509" fmla="*/ 2700163 h 3778931"/>
              <a:gd name="connsiteX510" fmla="*/ 1439371 w 9354767"/>
              <a:gd name="connsiteY510" fmla="*/ 2702286 h 3778931"/>
              <a:gd name="connsiteX511" fmla="*/ 1430364 w 9354767"/>
              <a:gd name="connsiteY511" fmla="*/ 2730916 h 3778931"/>
              <a:gd name="connsiteX512" fmla="*/ 1392966 w 9354767"/>
              <a:gd name="connsiteY512" fmla="*/ 2739948 h 3778931"/>
              <a:gd name="connsiteX513" fmla="*/ 1381813 w 9354767"/>
              <a:gd name="connsiteY513" fmla="*/ 2736180 h 3778931"/>
              <a:gd name="connsiteX514" fmla="*/ 1377837 w 9354767"/>
              <a:gd name="connsiteY514" fmla="*/ 2736887 h 3778931"/>
              <a:gd name="connsiteX515" fmla="*/ 1373863 w 9354767"/>
              <a:gd name="connsiteY515" fmla="*/ 2737594 h 3778931"/>
              <a:gd name="connsiteX516" fmla="*/ 1369028 w 9354767"/>
              <a:gd name="connsiteY516" fmla="*/ 2735077 h 3778931"/>
              <a:gd name="connsiteX517" fmla="*/ 1366247 w 9354767"/>
              <a:gd name="connsiteY517" fmla="*/ 2730505 h 3778931"/>
              <a:gd name="connsiteX518" fmla="*/ 1366444 w 9354767"/>
              <a:gd name="connsiteY518" fmla="*/ 2725402 h 3778931"/>
              <a:gd name="connsiteX519" fmla="*/ 1370417 w 9354767"/>
              <a:gd name="connsiteY519" fmla="*/ 2724695 h 3778931"/>
              <a:gd name="connsiteX520" fmla="*/ 1374393 w 9354767"/>
              <a:gd name="connsiteY520" fmla="*/ 2723988 h 3778931"/>
              <a:gd name="connsiteX521" fmla="*/ 1375254 w 9354767"/>
              <a:gd name="connsiteY521" fmla="*/ 2727213 h 3778931"/>
              <a:gd name="connsiteX522" fmla="*/ 1379228 w 9354767"/>
              <a:gd name="connsiteY522" fmla="*/ 2726505 h 3778931"/>
              <a:gd name="connsiteX523" fmla="*/ 1423126 w 9354767"/>
              <a:gd name="connsiteY523" fmla="*/ 2700163 h 3778931"/>
              <a:gd name="connsiteX524" fmla="*/ 1702335 w 9354767"/>
              <a:gd name="connsiteY524" fmla="*/ 2696343 h 3778931"/>
              <a:gd name="connsiteX525" fmla="*/ 1717724 w 9354767"/>
              <a:gd name="connsiteY525" fmla="*/ 2707199 h 3778931"/>
              <a:gd name="connsiteX526" fmla="*/ 1702335 w 9354767"/>
              <a:gd name="connsiteY526" fmla="*/ 2696343 h 3778931"/>
              <a:gd name="connsiteX527" fmla="*/ 1480270 w 9354767"/>
              <a:gd name="connsiteY527" fmla="*/ 2695088 h 3778931"/>
              <a:gd name="connsiteX528" fmla="*/ 1494655 w 9354767"/>
              <a:gd name="connsiteY528" fmla="*/ 2716559 h 3778931"/>
              <a:gd name="connsiteX529" fmla="*/ 1484018 w 9354767"/>
              <a:gd name="connsiteY529" fmla="*/ 2725320 h 3778931"/>
              <a:gd name="connsiteX530" fmla="*/ 1483144 w 9354767"/>
              <a:gd name="connsiteY530" fmla="*/ 2722042 h 3778931"/>
              <a:gd name="connsiteX531" fmla="*/ 1470757 w 9354767"/>
              <a:gd name="connsiteY531" fmla="*/ 2724247 h 3778931"/>
              <a:gd name="connsiteX532" fmla="*/ 1469005 w 9354767"/>
              <a:gd name="connsiteY532" fmla="*/ 2717693 h 3778931"/>
              <a:gd name="connsiteX533" fmla="*/ 1468131 w 9354767"/>
              <a:gd name="connsiteY533" fmla="*/ 2714414 h 3778931"/>
              <a:gd name="connsiteX534" fmla="*/ 1472258 w 9354767"/>
              <a:gd name="connsiteY534" fmla="*/ 2713680 h 3778931"/>
              <a:gd name="connsiteX535" fmla="*/ 1476389 w 9354767"/>
              <a:gd name="connsiteY535" fmla="*/ 2712946 h 3778931"/>
              <a:gd name="connsiteX536" fmla="*/ 1480270 w 9354767"/>
              <a:gd name="connsiteY536" fmla="*/ 2695088 h 3778931"/>
              <a:gd name="connsiteX537" fmla="*/ 1009035 w 9354767"/>
              <a:gd name="connsiteY537" fmla="*/ 2683807 h 3778931"/>
              <a:gd name="connsiteX538" fmla="*/ 1009917 w 9354767"/>
              <a:gd name="connsiteY538" fmla="*/ 2687111 h 3778931"/>
              <a:gd name="connsiteX539" fmla="*/ 1016017 w 9354767"/>
              <a:gd name="connsiteY539" fmla="*/ 2692947 h 3778931"/>
              <a:gd name="connsiteX540" fmla="*/ 1017780 w 9354767"/>
              <a:gd name="connsiteY540" fmla="*/ 2699554 h 3778931"/>
              <a:gd name="connsiteX541" fmla="*/ 1012563 w 9354767"/>
              <a:gd name="connsiteY541" fmla="*/ 2697021 h 3778931"/>
              <a:gd name="connsiteX542" fmla="*/ 1006463 w 9354767"/>
              <a:gd name="connsiteY542" fmla="*/ 2691187 h 3778931"/>
              <a:gd name="connsiteX543" fmla="*/ 1004698 w 9354767"/>
              <a:gd name="connsiteY543" fmla="*/ 2684579 h 3778931"/>
              <a:gd name="connsiteX544" fmla="*/ 1009035 w 9354767"/>
              <a:gd name="connsiteY544" fmla="*/ 2683807 h 3778931"/>
              <a:gd name="connsiteX545" fmla="*/ 1284072 w 9354767"/>
              <a:gd name="connsiteY545" fmla="*/ 2682594 h 3778931"/>
              <a:gd name="connsiteX546" fmla="*/ 1284934 w 9354767"/>
              <a:gd name="connsiteY546" fmla="*/ 2685823 h 3778931"/>
              <a:gd name="connsiteX547" fmla="*/ 1289789 w 9354767"/>
              <a:gd name="connsiteY547" fmla="*/ 2688341 h 3778931"/>
              <a:gd name="connsiteX548" fmla="*/ 1293780 w 9354767"/>
              <a:gd name="connsiteY548" fmla="*/ 2687630 h 3778931"/>
              <a:gd name="connsiteX549" fmla="*/ 1301765 w 9354767"/>
              <a:gd name="connsiteY549" fmla="*/ 2686209 h 3778931"/>
              <a:gd name="connsiteX550" fmla="*/ 1318595 w 9354767"/>
              <a:gd name="connsiteY550" fmla="*/ 2686596 h 3778931"/>
              <a:gd name="connsiteX551" fmla="*/ 1322586 w 9354767"/>
              <a:gd name="connsiteY551" fmla="*/ 2685885 h 3778931"/>
              <a:gd name="connsiteX552" fmla="*/ 1323449 w 9354767"/>
              <a:gd name="connsiteY552" fmla="*/ 2689114 h 3778931"/>
              <a:gd name="connsiteX553" fmla="*/ 1330027 w 9354767"/>
              <a:gd name="connsiteY553" fmla="*/ 2698091 h 3778931"/>
              <a:gd name="connsiteX554" fmla="*/ 1330890 w 9354767"/>
              <a:gd name="connsiteY554" fmla="*/ 2701320 h 3778931"/>
              <a:gd name="connsiteX555" fmla="*/ 1342865 w 9354767"/>
              <a:gd name="connsiteY555" fmla="*/ 2699188 h 3778931"/>
              <a:gd name="connsiteX556" fmla="*/ 1337469 w 9354767"/>
              <a:gd name="connsiteY556" fmla="*/ 2710296 h 3778931"/>
              <a:gd name="connsiteX557" fmla="*/ 1360335 w 9354767"/>
              <a:gd name="connsiteY557" fmla="*/ 2733286 h 3778931"/>
              <a:gd name="connsiteX558" fmla="*/ 1258273 w 9354767"/>
              <a:gd name="connsiteY558" fmla="*/ 2758219 h 3778931"/>
              <a:gd name="connsiteX559" fmla="*/ 1248885 w 9354767"/>
              <a:gd name="connsiteY559" fmla="*/ 2770038 h 3778931"/>
              <a:gd name="connsiteX560" fmla="*/ 1259456 w 9354767"/>
              <a:gd name="connsiteY560" fmla="*/ 2778304 h 3778931"/>
              <a:gd name="connsiteX561" fmla="*/ 1356122 w 9354767"/>
              <a:gd name="connsiteY561" fmla="*/ 2764480 h 3778931"/>
              <a:gd name="connsiteX562" fmla="*/ 1372090 w 9354767"/>
              <a:gd name="connsiteY562" fmla="*/ 2761637 h 3778931"/>
              <a:gd name="connsiteX563" fmla="*/ 1400032 w 9354767"/>
              <a:gd name="connsiteY563" fmla="*/ 2756663 h 3778931"/>
              <a:gd name="connsiteX564" fmla="*/ 1493568 w 9354767"/>
              <a:gd name="connsiteY564" fmla="*/ 2746777 h 3778931"/>
              <a:gd name="connsiteX565" fmla="*/ 1494431 w 9354767"/>
              <a:gd name="connsiteY565" fmla="*/ 2750006 h 3778931"/>
              <a:gd name="connsiteX566" fmla="*/ 1508994 w 9354767"/>
              <a:gd name="connsiteY566" fmla="*/ 2757561 h 3778931"/>
              <a:gd name="connsiteX567" fmla="*/ 1489034 w 9354767"/>
              <a:gd name="connsiteY567" fmla="*/ 2761114 h 3778931"/>
              <a:gd name="connsiteX568" fmla="*/ 1375539 w 9354767"/>
              <a:gd name="connsiteY568" fmla="*/ 2774553 h 3778931"/>
              <a:gd name="connsiteX569" fmla="*/ 1359571 w 9354767"/>
              <a:gd name="connsiteY569" fmla="*/ 2777394 h 3778931"/>
              <a:gd name="connsiteX570" fmla="*/ 1323645 w 9354767"/>
              <a:gd name="connsiteY570" fmla="*/ 2783789 h 3778931"/>
              <a:gd name="connsiteX571" fmla="*/ 1349100 w 9354767"/>
              <a:gd name="connsiteY571" fmla="*/ 2816467 h 3778931"/>
              <a:gd name="connsiteX572" fmla="*/ 1247578 w 9354767"/>
              <a:gd name="connsiteY572" fmla="*/ 2827773 h 3778931"/>
              <a:gd name="connsiteX573" fmla="*/ 1257829 w 9354767"/>
              <a:gd name="connsiteY573" fmla="*/ 2819184 h 3778931"/>
              <a:gd name="connsiteX574" fmla="*/ 1233017 w 9354767"/>
              <a:gd name="connsiteY574" fmla="*/ 2820218 h 3778931"/>
              <a:gd name="connsiteX575" fmla="*/ 1200540 w 9354767"/>
              <a:gd name="connsiteY575" fmla="*/ 2839530 h 3778931"/>
              <a:gd name="connsiteX576" fmla="*/ 1203349 w 9354767"/>
              <a:gd name="connsiteY576" fmla="*/ 2818734 h 3778931"/>
              <a:gd name="connsiteX577" fmla="*/ 1226437 w 9354767"/>
              <a:gd name="connsiteY577" fmla="*/ 2811242 h 3778931"/>
              <a:gd name="connsiteX578" fmla="*/ 1225797 w 9354767"/>
              <a:gd name="connsiteY578" fmla="*/ 2777530 h 3778931"/>
              <a:gd name="connsiteX579" fmla="*/ 1189229 w 9354767"/>
              <a:gd name="connsiteY579" fmla="*/ 2750215 h 3778931"/>
              <a:gd name="connsiteX580" fmla="*/ 1185238 w 9354767"/>
              <a:gd name="connsiteY580" fmla="*/ 2750925 h 3778931"/>
              <a:gd name="connsiteX581" fmla="*/ 1186101 w 9354767"/>
              <a:gd name="connsiteY581" fmla="*/ 2754154 h 3778931"/>
              <a:gd name="connsiteX582" fmla="*/ 1163332 w 9354767"/>
              <a:gd name="connsiteY582" fmla="*/ 2778502 h 3778931"/>
              <a:gd name="connsiteX583" fmla="*/ 1177895 w 9354767"/>
              <a:gd name="connsiteY583" fmla="*/ 2786057 h 3778931"/>
              <a:gd name="connsiteX584" fmla="*/ 1176589 w 9354767"/>
              <a:gd name="connsiteY584" fmla="*/ 2843793 h 3778931"/>
              <a:gd name="connsiteX585" fmla="*/ 1101625 w 9354767"/>
              <a:gd name="connsiteY585" fmla="*/ 2864748 h 3778931"/>
              <a:gd name="connsiteX586" fmla="*/ 1076793 w 9354767"/>
              <a:gd name="connsiteY586" fmla="*/ 2861558 h 3778931"/>
              <a:gd name="connsiteX587" fmla="*/ 1074206 w 9354767"/>
              <a:gd name="connsiteY587" fmla="*/ 2851871 h 3778931"/>
              <a:gd name="connsiteX588" fmla="*/ 1047668 w 9354767"/>
              <a:gd name="connsiteY588" fmla="*/ 2846447 h 3778931"/>
              <a:gd name="connsiteX589" fmla="*/ 1045401 w 9354767"/>
              <a:gd name="connsiteY589" fmla="*/ 2853617 h 3778931"/>
              <a:gd name="connsiteX590" fmla="*/ 1055109 w 9354767"/>
              <a:gd name="connsiteY590" fmla="*/ 2858653 h 3778931"/>
              <a:gd name="connsiteX591" fmla="*/ 1008932 w 9354767"/>
              <a:gd name="connsiteY591" fmla="*/ 2873639 h 3778931"/>
              <a:gd name="connsiteX592" fmla="*/ 976998 w 9354767"/>
              <a:gd name="connsiteY592" fmla="*/ 2879323 h 3778931"/>
              <a:gd name="connsiteX593" fmla="*/ 971281 w 9354767"/>
              <a:gd name="connsiteY593" fmla="*/ 2873576 h 3778931"/>
              <a:gd name="connsiteX594" fmla="*/ 961031 w 9354767"/>
              <a:gd name="connsiteY594" fmla="*/ 2882166 h 3778931"/>
              <a:gd name="connsiteX595" fmla="*/ 939347 w 9354767"/>
              <a:gd name="connsiteY595" fmla="*/ 2879259 h 3778931"/>
              <a:gd name="connsiteX596" fmla="*/ 929097 w 9354767"/>
              <a:gd name="connsiteY596" fmla="*/ 2887849 h 3778931"/>
              <a:gd name="connsiteX597" fmla="*/ 915396 w 9354767"/>
              <a:gd name="connsiteY597" fmla="*/ 2883523 h 3778931"/>
              <a:gd name="connsiteX598" fmla="*/ 890040 w 9354767"/>
              <a:gd name="connsiteY598" fmla="*/ 2898186 h 3778931"/>
              <a:gd name="connsiteX599" fmla="*/ 862099 w 9354767"/>
              <a:gd name="connsiteY599" fmla="*/ 2903160 h 3778931"/>
              <a:gd name="connsiteX600" fmla="*/ 818187 w 9354767"/>
              <a:gd name="connsiteY600" fmla="*/ 2910975 h 3778931"/>
              <a:gd name="connsiteX601" fmla="*/ 812472 w 9354767"/>
              <a:gd name="connsiteY601" fmla="*/ 2905227 h 3778931"/>
              <a:gd name="connsiteX602" fmla="*/ 814739 w 9354767"/>
              <a:gd name="connsiteY602" fmla="*/ 2898059 h 3778931"/>
              <a:gd name="connsiteX603" fmla="*/ 825850 w 9354767"/>
              <a:gd name="connsiteY603" fmla="*/ 2892698 h 3778931"/>
              <a:gd name="connsiteX604" fmla="*/ 857786 w 9354767"/>
              <a:gd name="connsiteY604" fmla="*/ 2887014 h 3778931"/>
              <a:gd name="connsiteX605" fmla="*/ 882599 w 9354767"/>
              <a:gd name="connsiteY605" fmla="*/ 2885979 h 3778931"/>
              <a:gd name="connsiteX606" fmla="*/ 910222 w 9354767"/>
              <a:gd name="connsiteY606" fmla="*/ 2864149 h 3778931"/>
              <a:gd name="connsiteX607" fmla="*/ 903322 w 9354767"/>
              <a:gd name="connsiteY607" fmla="*/ 2838317 h 3778931"/>
              <a:gd name="connsiteX608" fmla="*/ 865127 w 9354767"/>
              <a:gd name="connsiteY608" fmla="*/ 2851882 h 3778931"/>
              <a:gd name="connsiteX609" fmla="*/ 864808 w 9354767"/>
              <a:gd name="connsiteY609" fmla="*/ 2835026 h 3778931"/>
              <a:gd name="connsiteX610" fmla="*/ 844850 w 9354767"/>
              <a:gd name="connsiteY610" fmla="*/ 2838579 h 3778931"/>
              <a:gd name="connsiteX611" fmla="*/ 840857 w 9354767"/>
              <a:gd name="connsiteY611" fmla="*/ 2839289 h 3778931"/>
              <a:gd name="connsiteX612" fmla="*/ 832874 w 9354767"/>
              <a:gd name="connsiteY612" fmla="*/ 2840710 h 3778931"/>
              <a:gd name="connsiteX613" fmla="*/ 823166 w 9354767"/>
              <a:gd name="connsiteY613" fmla="*/ 2835673 h 3778931"/>
              <a:gd name="connsiteX614" fmla="*/ 829425 w 9354767"/>
              <a:gd name="connsiteY614" fmla="*/ 2827794 h 3778931"/>
              <a:gd name="connsiteX615" fmla="*/ 840601 w 9354767"/>
              <a:gd name="connsiteY615" fmla="*/ 2825805 h 3778931"/>
              <a:gd name="connsiteX616" fmla="*/ 842262 w 9354767"/>
              <a:gd name="connsiteY616" fmla="*/ 2828892 h 3778931"/>
              <a:gd name="connsiteX617" fmla="*/ 841399 w 9354767"/>
              <a:gd name="connsiteY617" fmla="*/ 2825663 h 3778931"/>
              <a:gd name="connsiteX618" fmla="*/ 840601 w 9354767"/>
              <a:gd name="connsiteY618" fmla="*/ 2825805 h 3778931"/>
              <a:gd name="connsiteX619" fmla="*/ 833958 w 9354767"/>
              <a:gd name="connsiteY619" fmla="*/ 2813457 h 3778931"/>
              <a:gd name="connsiteX620" fmla="*/ 826837 w 9354767"/>
              <a:gd name="connsiteY620" fmla="*/ 2818107 h 3778931"/>
              <a:gd name="connsiteX621" fmla="*/ 827379 w 9354767"/>
              <a:gd name="connsiteY621" fmla="*/ 2804481 h 3778931"/>
              <a:gd name="connsiteX622" fmla="*/ 780882 w 9354767"/>
              <a:gd name="connsiteY622" fmla="*/ 2802610 h 3778931"/>
              <a:gd name="connsiteX623" fmla="*/ 780019 w 9354767"/>
              <a:gd name="connsiteY623" fmla="*/ 2799381 h 3778931"/>
              <a:gd name="connsiteX624" fmla="*/ 776891 w 9354767"/>
              <a:gd name="connsiteY624" fmla="*/ 2803321 h 3778931"/>
              <a:gd name="connsiteX625" fmla="*/ 752940 w 9354767"/>
              <a:gd name="connsiteY625" fmla="*/ 2807585 h 3778931"/>
              <a:gd name="connsiteX626" fmla="*/ 752076 w 9354767"/>
              <a:gd name="connsiteY626" fmla="*/ 2804355 h 3778931"/>
              <a:gd name="connsiteX627" fmla="*/ 755207 w 9354767"/>
              <a:gd name="connsiteY627" fmla="*/ 2800416 h 3778931"/>
              <a:gd name="connsiteX628" fmla="*/ 775166 w 9354767"/>
              <a:gd name="connsiteY628" fmla="*/ 2796863 h 3778931"/>
              <a:gd name="connsiteX629" fmla="*/ 779158 w 9354767"/>
              <a:gd name="connsiteY629" fmla="*/ 2796152 h 3778931"/>
              <a:gd name="connsiteX630" fmla="*/ 777112 w 9354767"/>
              <a:gd name="connsiteY630" fmla="*/ 2772839 h 3778931"/>
              <a:gd name="connsiteX631" fmla="*/ 832136 w 9354767"/>
              <a:gd name="connsiteY631" fmla="*/ 2759661 h 3778931"/>
              <a:gd name="connsiteX632" fmla="*/ 826098 w 9354767"/>
              <a:gd name="connsiteY632" fmla="*/ 2737058 h 3778931"/>
              <a:gd name="connsiteX633" fmla="*/ 849186 w 9354767"/>
              <a:gd name="connsiteY633" fmla="*/ 2729565 h 3778931"/>
              <a:gd name="connsiteX634" fmla="*/ 860619 w 9354767"/>
              <a:gd name="connsiteY634" fmla="*/ 2741060 h 3778931"/>
              <a:gd name="connsiteX635" fmla="*/ 854360 w 9354767"/>
              <a:gd name="connsiteY635" fmla="*/ 2748940 h 3778931"/>
              <a:gd name="connsiteX636" fmla="*/ 912834 w 9354767"/>
              <a:gd name="connsiteY636" fmla="*/ 2748678 h 3778931"/>
              <a:gd name="connsiteX637" fmla="*/ 948759 w 9354767"/>
              <a:gd name="connsiteY637" fmla="*/ 2742283 h 3778931"/>
              <a:gd name="connsiteX638" fmla="*/ 957285 w 9354767"/>
              <a:gd name="connsiteY638" fmla="*/ 2727235 h 3778931"/>
              <a:gd name="connsiteX639" fmla="*/ 1028053 w 9354767"/>
              <a:gd name="connsiteY639" fmla="*/ 2741698 h 3778931"/>
              <a:gd name="connsiteX640" fmla="*/ 1008957 w 9354767"/>
              <a:gd name="connsiteY640" fmla="*/ 2748480 h 3778931"/>
              <a:gd name="connsiteX641" fmla="*/ 1082535 w 9354767"/>
              <a:gd name="connsiteY641" fmla="*/ 2742148 h 3778931"/>
              <a:gd name="connsiteX642" fmla="*/ 1164317 w 9354767"/>
              <a:gd name="connsiteY642" fmla="*/ 2703912 h 3778931"/>
              <a:gd name="connsiteX643" fmla="*/ 1167768 w 9354767"/>
              <a:gd name="connsiteY643" fmla="*/ 2716828 h 3778931"/>
              <a:gd name="connsiteX644" fmla="*/ 1221608 w 9354767"/>
              <a:gd name="connsiteY644" fmla="*/ 2683566 h 3778931"/>
              <a:gd name="connsiteX645" fmla="*/ 1256130 w 9354767"/>
              <a:gd name="connsiteY645" fmla="*/ 2687568 h 3778931"/>
              <a:gd name="connsiteX646" fmla="*/ 1258718 w 9354767"/>
              <a:gd name="connsiteY646" fmla="*/ 2697254 h 3778931"/>
              <a:gd name="connsiteX647" fmla="*/ 1249648 w 9354767"/>
              <a:gd name="connsiteY647" fmla="*/ 2725929 h 3778931"/>
              <a:gd name="connsiteX648" fmla="*/ 1266799 w 9354767"/>
              <a:gd name="connsiteY648" fmla="*/ 2743171 h 3778931"/>
              <a:gd name="connsiteX649" fmla="*/ 1322044 w 9354767"/>
              <a:gd name="connsiteY649" fmla="*/ 2699512 h 3778931"/>
              <a:gd name="connsiteX650" fmla="*/ 1317191 w 9354767"/>
              <a:gd name="connsiteY650" fmla="*/ 2696993 h 3778931"/>
              <a:gd name="connsiteX651" fmla="*/ 1305213 w 9354767"/>
              <a:gd name="connsiteY651" fmla="*/ 2699125 h 3778931"/>
              <a:gd name="connsiteX652" fmla="*/ 1296368 w 9354767"/>
              <a:gd name="connsiteY652" fmla="*/ 2697318 h 3778931"/>
              <a:gd name="connsiteX653" fmla="*/ 1297231 w 9354767"/>
              <a:gd name="connsiteY653" fmla="*/ 2700546 h 3778931"/>
              <a:gd name="connsiteX654" fmla="*/ 1294101 w 9354767"/>
              <a:gd name="connsiteY654" fmla="*/ 2704486 h 3778931"/>
              <a:gd name="connsiteX655" fmla="*/ 1293238 w 9354767"/>
              <a:gd name="connsiteY655" fmla="*/ 2701257 h 3778931"/>
              <a:gd name="connsiteX656" fmla="*/ 1292377 w 9354767"/>
              <a:gd name="connsiteY656" fmla="*/ 2698028 h 3778931"/>
              <a:gd name="connsiteX657" fmla="*/ 1288385 w 9354767"/>
              <a:gd name="connsiteY657" fmla="*/ 2698739 h 3778931"/>
              <a:gd name="connsiteX658" fmla="*/ 1283530 w 9354767"/>
              <a:gd name="connsiteY658" fmla="*/ 2696220 h 3778931"/>
              <a:gd name="connsiteX659" fmla="*/ 1280942 w 9354767"/>
              <a:gd name="connsiteY659" fmla="*/ 2686533 h 3778931"/>
              <a:gd name="connsiteX660" fmla="*/ 1284072 w 9354767"/>
              <a:gd name="connsiteY660" fmla="*/ 2682594 h 3778931"/>
              <a:gd name="connsiteX661" fmla="*/ 1166145 w 9354767"/>
              <a:gd name="connsiteY661" fmla="*/ 2679322 h 3778931"/>
              <a:gd name="connsiteX662" fmla="*/ 1180265 w 9354767"/>
              <a:gd name="connsiteY662" fmla="*/ 2683607 h 3778931"/>
              <a:gd name="connsiteX663" fmla="*/ 1185260 w 9354767"/>
              <a:gd name="connsiteY663" fmla="*/ 2686116 h 3778931"/>
              <a:gd name="connsiteX664" fmla="*/ 1181997 w 9354767"/>
              <a:gd name="connsiteY664" fmla="*/ 2690096 h 3778931"/>
              <a:gd name="connsiteX665" fmla="*/ 1160485 w 9354767"/>
              <a:gd name="connsiteY665" fmla="*/ 2690526 h 3778931"/>
              <a:gd name="connsiteX666" fmla="*/ 1156356 w 9354767"/>
              <a:gd name="connsiteY666" fmla="*/ 2691262 h 3778931"/>
              <a:gd name="connsiteX667" fmla="*/ 1155490 w 9354767"/>
              <a:gd name="connsiteY667" fmla="*/ 2688017 h 3778931"/>
              <a:gd name="connsiteX668" fmla="*/ 1166145 w 9354767"/>
              <a:gd name="connsiteY668" fmla="*/ 2679322 h 3778931"/>
              <a:gd name="connsiteX669" fmla="*/ 259926 w 9354767"/>
              <a:gd name="connsiteY669" fmla="*/ 2678734 h 3778931"/>
              <a:gd name="connsiteX670" fmla="*/ 283522 w 9354767"/>
              <a:gd name="connsiteY670" fmla="*/ 2688128 h 3778931"/>
              <a:gd name="connsiteX671" fmla="*/ 274043 w 9354767"/>
              <a:gd name="connsiteY671" fmla="*/ 2700013 h 3778931"/>
              <a:gd name="connsiteX672" fmla="*/ 277817 w 9354767"/>
              <a:gd name="connsiteY672" fmla="*/ 2729930 h 3778931"/>
              <a:gd name="connsiteX673" fmla="*/ 276950 w 9354767"/>
              <a:gd name="connsiteY673" fmla="*/ 2726685 h 3778931"/>
              <a:gd name="connsiteX674" fmla="*/ 251061 w 9354767"/>
              <a:gd name="connsiteY674" fmla="*/ 2724496 h 3778931"/>
              <a:gd name="connsiteX675" fmla="*/ 236385 w 9354767"/>
              <a:gd name="connsiteY675" fmla="*/ 2716912 h 3778931"/>
              <a:gd name="connsiteX676" fmla="*/ 231184 w 9354767"/>
              <a:gd name="connsiteY676" fmla="*/ 2697445 h 3778931"/>
              <a:gd name="connsiteX677" fmla="*/ 230318 w 9354767"/>
              <a:gd name="connsiteY677" fmla="*/ 2694200 h 3778931"/>
              <a:gd name="connsiteX678" fmla="*/ 238370 w 9354767"/>
              <a:gd name="connsiteY678" fmla="*/ 2692768 h 3778931"/>
              <a:gd name="connsiteX679" fmla="*/ 246421 w 9354767"/>
              <a:gd name="connsiteY679" fmla="*/ 2691334 h 3778931"/>
              <a:gd name="connsiteX680" fmla="*/ 259926 w 9354767"/>
              <a:gd name="connsiteY680" fmla="*/ 2678734 h 3778931"/>
              <a:gd name="connsiteX681" fmla="*/ 1423615 w 9354767"/>
              <a:gd name="connsiteY681" fmla="*/ 2677303 h 3778931"/>
              <a:gd name="connsiteX682" fmla="*/ 1437615 w 9354767"/>
              <a:gd name="connsiteY682" fmla="*/ 2678704 h 3778931"/>
              <a:gd name="connsiteX683" fmla="*/ 1417138 w 9354767"/>
              <a:gd name="connsiteY683" fmla="*/ 2692732 h 3778931"/>
              <a:gd name="connsiteX684" fmla="*/ 1423615 w 9354767"/>
              <a:gd name="connsiteY684" fmla="*/ 2677303 h 3778931"/>
              <a:gd name="connsiteX685" fmla="*/ 1260542 w 9354767"/>
              <a:gd name="connsiteY685" fmla="*/ 2673230 h 3778931"/>
              <a:gd name="connsiteX686" fmla="*/ 1274984 w 9354767"/>
              <a:gd name="connsiteY686" fmla="*/ 2680547 h 3778931"/>
              <a:gd name="connsiteX687" fmla="*/ 1260542 w 9354767"/>
              <a:gd name="connsiteY687" fmla="*/ 2673230 h 3778931"/>
              <a:gd name="connsiteX688" fmla="*/ 1108492 w 9354767"/>
              <a:gd name="connsiteY688" fmla="*/ 2669946 h 3778931"/>
              <a:gd name="connsiteX689" fmla="*/ 1115669 w 9354767"/>
              <a:gd name="connsiteY689" fmla="*/ 2674959 h 3778931"/>
              <a:gd name="connsiteX690" fmla="*/ 1110900 w 9354767"/>
              <a:gd name="connsiteY690" fmla="*/ 2678624 h 3778931"/>
              <a:gd name="connsiteX691" fmla="*/ 1106322 w 9354767"/>
              <a:gd name="connsiteY691" fmla="*/ 2671344 h 3778931"/>
              <a:gd name="connsiteX692" fmla="*/ 1108492 w 9354767"/>
              <a:gd name="connsiteY692" fmla="*/ 2669946 h 3778931"/>
              <a:gd name="connsiteX693" fmla="*/ 1384793 w 9354767"/>
              <a:gd name="connsiteY693" fmla="*/ 2669889 h 3778931"/>
              <a:gd name="connsiteX694" fmla="*/ 1392495 w 9354767"/>
              <a:gd name="connsiteY694" fmla="*/ 2679815 h 3778931"/>
              <a:gd name="connsiteX695" fmla="*/ 1380571 w 9354767"/>
              <a:gd name="connsiteY695" fmla="*/ 2681937 h 3778931"/>
              <a:gd name="connsiteX696" fmla="*/ 1378452 w 9354767"/>
              <a:gd name="connsiteY696" fmla="*/ 2673276 h 3778931"/>
              <a:gd name="connsiteX697" fmla="*/ 1384793 w 9354767"/>
              <a:gd name="connsiteY697" fmla="*/ 2669889 h 3778931"/>
              <a:gd name="connsiteX698" fmla="*/ 1403579 w 9354767"/>
              <a:gd name="connsiteY698" fmla="*/ 2667292 h 3778931"/>
              <a:gd name="connsiteX699" fmla="*/ 1413672 w 9354767"/>
              <a:gd name="connsiteY699" fmla="*/ 2679754 h 3778931"/>
              <a:gd name="connsiteX700" fmla="*/ 1396920 w 9354767"/>
              <a:gd name="connsiteY700" fmla="*/ 2679381 h 3778931"/>
              <a:gd name="connsiteX701" fmla="*/ 1403579 w 9354767"/>
              <a:gd name="connsiteY701" fmla="*/ 2667292 h 3778931"/>
              <a:gd name="connsiteX702" fmla="*/ 275573 w 9354767"/>
              <a:gd name="connsiteY702" fmla="*/ 2660016 h 3778931"/>
              <a:gd name="connsiteX703" fmla="*/ 281538 w 9354767"/>
              <a:gd name="connsiteY703" fmla="*/ 2667470 h 3778931"/>
              <a:gd name="connsiteX704" fmla="*/ 273830 w 9354767"/>
              <a:gd name="connsiteY704" fmla="*/ 2668843 h 3778931"/>
              <a:gd name="connsiteX705" fmla="*/ 269706 w 9354767"/>
              <a:gd name="connsiteY705" fmla="*/ 2665684 h 3778931"/>
              <a:gd name="connsiteX706" fmla="*/ 275573 w 9354767"/>
              <a:gd name="connsiteY706" fmla="*/ 2660016 h 3778931"/>
              <a:gd name="connsiteX707" fmla="*/ 2478033 w 9354767"/>
              <a:gd name="connsiteY707" fmla="*/ 2656887 h 3778931"/>
              <a:gd name="connsiteX708" fmla="*/ 2487762 w 9354767"/>
              <a:gd name="connsiteY708" fmla="*/ 2665538 h 3778931"/>
              <a:gd name="connsiteX709" fmla="*/ 2464883 w 9354767"/>
              <a:gd name="connsiteY709" fmla="*/ 2659228 h 3778931"/>
              <a:gd name="connsiteX710" fmla="*/ 2478033 w 9354767"/>
              <a:gd name="connsiteY710" fmla="*/ 2656887 h 3778931"/>
              <a:gd name="connsiteX711" fmla="*/ 1328551 w 9354767"/>
              <a:gd name="connsiteY711" fmla="*/ 2652962 h 3778931"/>
              <a:gd name="connsiteX712" fmla="*/ 1336139 w 9354767"/>
              <a:gd name="connsiteY712" fmla="*/ 2655860 h 3778931"/>
              <a:gd name="connsiteX713" fmla="*/ 1324864 w 9354767"/>
              <a:gd name="connsiteY713" fmla="*/ 2664664 h 3778931"/>
              <a:gd name="connsiteX714" fmla="*/ 1322265 w 9354767"/>
              <a:gd name="connsiteY714" fmla="*/ 2654931 h 3778931"/>
              <a:gd name="connsiteX715" fmla="*/ 1328551 w 9354767"/>
              <a:gd name="connsiteY715" fmla="*/ 2652962 h 3778931"/>
              <a:gd name="connsiteX716" fmla="*/ 1659927 w 9354767"/>
              <a:gd name="connsiteY716" fmla="*/ 2649512 h 3778931"/>
              <a:gd name="connsiteX717" fmla="*/ 1684494 w 9354767"/>
              <a:gd name="connsiteY717" fmla="*/ 2662133 h 3778931"/>
              <a:gd name="connsiteX718" fmla="*/ 1683045 w 9354767"/>
              <a:gd name="connsiteY718" fmla="*/ 2672587 h 3778931"/>
              <a:gd name="connsiteX719" fmla="*/ 1671487 w 9354767"/>
              <a:gd name="connsiteY719" fmla="*/ 2661051 h 3778931"/>
              <a:gd name="connsiteX720" fmla="*/ 1659927 w 9354767"/>
              <a:gd name="connsiteY720" fmla="*/ 2649512 h 3778931"/>
              <a:gd name="connsiteX721" fmla="*/ 156950 w 9354767"/>
              <a:gd name="connsiteY721" fmla="*/ 2645318 h 3778931"/>
              <a:gd name="connsiteX722" fmla="*/ 188130 w 9354767"/>
              <a:gd name="connsiteY722" fmla="*/ 2646844 h 3778931"/>
              <a:gd name="connsiteX723" fmla="*/ 191888 w 9354767"/>
              <a:gd name="connsiteY723" fmla="*/ 2676367 h 3778931"/>
              <a:gd name="connsiteX724" fmla="*/ 151283 w 9354767"/>
              <a:gd name="connsiteY724" fmla="*/ 2663466 h 3778931"/>
              <a:gd name="connsiteX725" fmla="*/ 147860 w 9354767"/>
              <a:gd name="connsiteY725" fmla="*/ 2650658 h 3778931"/>
              <a:gd name="connsiteX726" fmla="*/ 156950 w 9354767"/>
              <a:gd name="connsiteY726" fmla="*/ 2645318 h 3778931"/>
              <a:gd name="connsiteX727" fmla="*/ 1190092 w 9354767"/>
              <a:gd name="connsiteY727" fmla="*/ 2644691 h 3778931"/>
              <a:gd name="connsiteX728" fmla="*/ 1194928 w 9354767"/>
              <a:gd name="connsiteY728" fmla="*/ 2653055 h 3778931"/>
              <a:gd name="connsiteX729" fmla="*/ 1189539 w 9354767"/>
              <a:gd name="connsiteY729" fmla="*/ 2658207 h 3778931"/>
              <a:gd name="connsiteX730" fmla="*/ 1183855 w 9354767"/>
              <a:gd name="connsiteY730" fmla="*/ 2652511 h 3778931"/>
              <a:gd name="connsiteX731" fmla="*/ 1190092 w 9354767"/>
              <a:gd name="connsiteY731" fmla="*/ 2644691 h 3778931"/>
              <a:gd name="connsiteX732" fmla="*/ 1528580 w 9354767"/>
              <a:gd name="connsiteY732" fmla="*/ 2642359 h 3778931"/>
              <a:gd name="connsiteX733" fmla="*/ 1533425 w 9354767"/>
              <a:gd name="connsiteY733" fmla="*/ 2644913 h 3778931"/>
              <a:gd name="connsiteX734" fmla="*/ 1541374 w 9354767"/>
              <a:gd name="connsiteY734" fmla="*/ 2643499 h 3778931"/>
              <a:gd name="connsiteX735" fmla="*/ 1546219 w 9354767"/>
              <a:gd name="connsiteY735" fmla="*/ 2646053 h 3778931"/>
              <a:gd name="connsiteX736" fmla="*/ 1543117 w 9354767"/>
              <a:gd name="connsiteY736" fmla="*/ 2650021 h 3778931"/>
              <a:gd name="connsiteX737" fmla="*/ 1535169 w 9354767"/>
              <a:gd name="connsiteY737" fmla="*/ 2651437 h 3778931"/>
              <a:gd name="connsiteX738" fmla="*/ 1540883 w 9354767"/>
              <a:gd name="connsiteY738" fmla="*/ 2657254 h 3778931"/>
              <a:gd name="connsiteX739" fmla="*/ 1548832 w 9354767"/>
              <a:gd name="connsiteY739" fmla="*/ 2655838 h 3778931"/>
              <a:gd name="connsiteX740" fmla="*/ 1560756 w 9354767"/>
              <a:gd name="connsiteY740" fmla="*/ 2653716 h 3778931"/>
              <a:gd name="connsiteX741" fmla="*/ 1569575 w 9354767"/>
              <a:gd name="connsiteY741" fmla="*/ 2655563 h 3778931"/>
              <a:gd name="connsiteX742" fmla="*/ 1568214 w 9354767"/>
              <a:gd name="connsiteY742" fmla="*/ 2666057 h 3778931"/>
              <a:gd name="connsiteX743" fmla="*/ 1552318 w 9354767"/>
              <a:gd name="connsiteY743" fmla="*/ 2668886 h 3778931"/>
              <a:gd name="connsiteX744" fmla="*/ 1544369 w 9354767"/>
              <a:gd name="connsiteY744" fmla="*/ 2670301 h 3778931"/>
              <a:gd name="connsiteX745" fmla="*/ 1542137 w 9354767"/>
              <a:gd name="connsiteY745" fmla="*/ 2677531 h 3778931"/>
              <a:gd name="connsiteX746" fmla="*/ 1545240 w 9354767"/>
              <a:gd name="connsiteY746" fmla="*/ 2673563 h 3778931"/>
              <a:gd name="connsiteX747" fmla="*/ 1606597 w 9354767"/>
              <a:gd name="connsiteY747" fmla="*/ 2669475 h 3778931"/>
              <a:gd name="connsiteX748" fmla="*/ 1653797 w 9354767"/>
              <a:gd name="connsiteY748" fmla="*/ 2674740 h 3778931"/>
              <a:gd name="connsiteX749" fmla="*/ 1656900 w 9354767"/>
              <a:gd name="connsiteY749" fmla="*/ 2670771 h 3778931"/>
              <a:gd name="connsiteX750" fmla="*/ 1661747 w 9354767"/>
              <a:gd name="connsiteY750" fmla="*/ 2673325 h 3778931"/>
              <a:gd name="connsiteX751" fmla="*/ 1662618 w 9354767"/>
              <a:gd name="connsiteY751" fmla="*/ 2676586 h 3778931"/>
              <a:gd name="connsiteX752" fmla="*/ 1651566 w 9354767"/>
              <a:gd name="connsiteY752" fmla="*/ 2681972 h 3778931"/>
              <a:gd name="connsiteX753" fmla="*/ 1652438 w 9354767"/>
              <a:gd name="connsiteY753" fmla="*/ 2685233 h 3778931"/>
              <a:gd name="connsiteX754" fmla="*/ 1592335 w 9354767"/>
              <a:gd name="connsiteY754" fmla="*/ 2709599 h 3778931"/>
              <a:gd name="connsiteX755" fmla="*/ 1610845 w 9354767"/>
              <a:gd name="connsiteY755" fmla="*/ 2716556 h 3778931"/>
              <a:gd name="connsiteX756" fmla="*/ 1598554 w 9354767"/>
              <a:gd name="connsiteY756" fmla="*/ 2728994 h 3778931"/>
              <a:gd name="connsiteX757" fmla="*/ 1577692 w 9354767"/>
              <a:gd name="connsiteY757" fmla="*/ 2732708 h 3778931"/>
              <a:gd name="connsiteX758" fmla="*/ 1533210 w 9354767"/>
              <a:gd name="connsiteY758" fmla="*/ 2706458 h 3778931"/>
              <a:gd name="connsiteX759" fmla="*/ 1515952 w 9354767"/>
              <a:gd name="connsiteY759" fmla="*/ 2719781 h 3778931"/>
              <a:gd name="connsiteX760" fmla="*/ 1503266 w 9354767"/>
              <a:gd name="connsiteY760" fmla="*/ 2687869 h 3778931"/>
              <a:gd name="connsiteX761" fmla="*/ 1536421 w 9354767"/>
              <a:gd name="connsiteY761" fmla="*/ 2671716 h 3778931"/>
              <a:gd name="connsiteX762" fmla="*/ 1535550 w 9354767"/>
              <a:gd name="connsiteY762" fmla="*/ 2668455 h 3778931"/>
              <a:gd name="connsiteX763" fmla="*/ 1528963 w 9354767"/>
              <a:gd name="connsiteY763" fmla="*/ 2659375 h 3778931"/>
              <a:gd name="connsiteX764" fmla="*/ 1524988 w 9354767"/>
              <a:gd name="connsiteY764" fmla="*/ 2660083 h 3778931"/>
              <a:gd name="connsiteX765" fmla="*/ 1452090 w 9354767"/>
              <a:gd name="connsiteY765" fmla="*/ 2683310 h 3778931"/>
              <a:gd name="connsiteX766" fmla="*/ 1442017 w 9354767"/>
              <a:gd name="connsiteY766" fmla="*/ 2661185 h 3778931"/>
              <a:gd name="connsiteX767" fmla="*/ 1517529 w 9354767"/>
              <a:gd name="connsiteY767" fmla="*/ 2647742 h 3778931"/>
              <a:gd name="connsiteX768" fmla="*/ 1524604 w 9354767"/>
              <a:gd name="connsiteY768" fmla="*/ 2643066 h 3778931"/>
              <a:gd name="connsiteX769" fmla="*/ 1528580 w 9354767"/>
              <a:gd name="connsiteY769" fmla="*/ 2642359 h 3778931"/>
              <a:gd name="connsiteX770" fmla="*/ 224323 w 9354767"/>
              <a:gd name="connsiteY770" fmla="*/ 2640577 h 3778931"/>
              <a:gd name="connsiteX771" fmla="*/ 226756 w 9354767"/>
              <a:gd name="connsiteY771" fmla="*/ 2659150 h 3778931"/>
              <a:gd name="connsiteX772" fmla="*/ 218814 w 9354767"/>
              <a:gd name="connsiteY772" fmla="*/ 2669714 h 3778931"/>
              <a:gd name="connsiteX773" fmla="*/ 211517 w 9354767"/>
              <a:gd name="connsiteY773" fmla="*/ 2669553 h 3778931"/>
              <a:gd name="connsiteX774" fmla="*/ 210121 w 9354767"/>
              <a:gd name="connsiteY774" fmla="*/ 2648945 h 3778931"/>
              <a:gd name="connsiteX775" fmla="*/ 224323 w 9354767"/>
              <a:gd name="connsiteY775" fmla="*/ 2640577 h 3778931"/>
              <a:gd name="connsiteX776" fmla="*/ 1393459 w 9354767"/>
              <a:gd name="connsiteY776" fmla="*/ 2639974 h 3778931"/>
              <a:gd name="connsiteX777" fmla="*/ 1406792 w 9354767"/>
              <a:gd name="connsiteY777" fmla="*/ 2657770 h 3778931"/>
              <a:gd name="connsiteX778" fmla="*/ 1385772 w 9354767"/>
              <a:gd name="connsiteY778" fmla="*/ 2654645 h 3778931"/>
              <a:gd name="connsiteX779" fmla="*/ 1393459 w 9354767"/>
              <a:gd name="connsiteY779" fmla="*/ 2639974 h 3778931"/>
              <a:gd name="connsiteX780" fmla="*/ 1551850 w 9354767"/>
              <a:gd name="connsiteY780" fmla="*/ 2637852 h 3778931"/>
              <a:gd name="connsiteX781" fmla="*/ 1562158 w 9354767"/>
              <a:gd name="connsiteY781" fmla="*/ 2646214 h 3778931"/>
              <a:gd name="connsiteX782" fmla="*/ 1553968 w 9354767"/>
              <a:gd name="connsiteY782" fmla="*/ 2647672 h 3778931"/>
              <a:gd name="connsiteX783" fmla="*/ 1551850 w 9354767"/>
              <a:gd name="connsiteY783" fmla="*/ 2637852 h 3778931"/>
              <a:gd name="connsiteX784" fmla="*/ 1413888 w 9354767"/>
              <a:gd name="connsiteY784" fmla="*/ 2635221 h 3778931"/>
              <a:gd name="connsiteX785" fmla="*/ 1415779 w 9354767"/>
              <a:gd name="connsiteY785" fmla="*/ 2642300 h 3778931"/>
              <a:gd name="connsiteX786" fmla="*/ 1407108 w 9354767"/>
              <a:gd name="connsiteY786" fmla="*/ 2643843 h 3778931"/>
              <a:gd name="connsiteX787" fmla="*/ 1405217 w 9354767"/>
              <a:gd name="connsiteY787" fmla="*/ 2636765 h 3778931"/>
              <a:gd name="connsiteX788" fmla="*/ 1413888 w 9354767"/>
              <a:gd name="connsiteY788" fmla="*/ 2635221 h 3778931"/>
              <a:gd name="connsiteX789" fmla="*/ 2703687 w 9354767"/>
              <a:gd name="connsiteY789" fmla="*/ 2633652 h 3778931"/>
              <a:gd name="connsiteX790" fmla="*/ 2709411 w 9354767"/>
              <a:gd name="connsiteY790" fmla="*/ 2639517 h 3778931"/>
              <a:gd name="connsiteX791" fmla="*/ 2706320 w 9354767"/>
              <a:gd name="connsiteY791" fmla="*/ 2643512 h 3778931"/>
              <a:gd name="connsiteX792" fmla="*/ 2698384 w 9354767"/>
              <a:gd name="connsiteY792" fmla="*/ 2644924 h 3778931"/>
              <a:gd name="connsiteX793" fmla="*/ 2690449 w 9354767"/>
              <a:gd name="connsiteY793" fmla="*/ 2646337 h 3778931"/>
              <a:gd name="connsiteX794" fmla="*/ 2678313 w 9354767"/>
              <a:gd name="connsiteY794" fmla="*/ 2659257 h 3778931"/>
              <a:gd name="connsiteX795" fmla="*/ 2655618 w 9354767"/>
              <a:gd name="connsiteY795" fmla="*/ 2655979 h 3778931"/>
              <a:gd name="connsiteX796" fmla="*/ 2573631 w 9354767"/>
              <a:gd name="connsiteY796" fmla="*/ 2660245 h 3778931"/>
              <a:gd name="connsiteX797" fmla="*/ 2529109 w 9354767"/>
              <a:gd name="connsiteY797" fmla="*/ 2664729 h 3778931"/>
              <a:gd name="connsiteX798" fmla="*/ 2490309 w 9354767"/>
              <a:gd name="connsiteY798" fmla="*/ 2675076 h 3778931"/>
              <a:gd name="connsiteX799" fmla="*/ 2489885 w 9354767"/>
              <a:gd name="connsiteY799" fmla="*/ 2660359 h 3778931"/>
              <a:gd name="connsiteX800" fmla="*/ 2521630 w 9354767"/>
              <a:gd name="connsiteY800" fmla="*/ 2652288 h 3778931"/>
              <a:gd name="connsiteX801" fmla="*/ 2525597 w 9354767"/>
              <a:gd name="connsiteY801" fmla="*/ 2651582 h 3778931"/>
              <a:gd name="connsiteX802" fmla="*/ 2570120 w 9354767"/>
              <a:gd name="connsiteY802" fmla="*/ 2647098 h 3778931"/>
              <a:gd name="connsiteX803" fmla="*/ 2652106 w 9354767"/>
              <a:gd name="connsiteY803" fmla="*/ 2642833 h 3778931"/>
              <a:gd name="connsiteX804" fmla="*/ 2687817 w 9354767"/>
              <a:gd name="connsiteY804" fmla="*/ 2636477 h 3778931"/>
              <a:gd name="connsiteX805" fmla="*/ 2695752 w 9354767"/>
              <a:gd name="connsiteY805" fmla="*/ 2635064 h 3778931"/>
              <a:gd name="connsiteX806" fmla="*/ 2703687 w 9354767"/>
              <a:gd name="connsiteY806" fmla="*/ 2633652 h 3778931"/>
              <a:gd name="connsiteX807" fmla="*/ 1461580 w 9354767"/>
              <a:gd name="connsiteY807" fmla="*/ 2626732 h 3778931"/>
              <a:gd name="connsiteX808" fmla="*/ 1468011 w 9354767"/>
              <a:gd name="connsiteY808" fmla="*/ 2633807 h 3778931"/>
              <a:gd name="connsiteX809" fmla="*/ 1460774 w 9354767"/>
              <a:gd name="connsiteY809" fmla="*/ 2640718 h 3778931"/>
              <a:gd name="connsiteX810" fmla="*/ 1458126 w 9354767"/>
              <a:gd name="connsiteY810" fmla="*/ 2630806 h 3778931"/>
              <a:gd name="connsiteX811" fmla="*/ 1461580 w 9354767"/>
              <a:gd name="connsiteY811" fmla="*/ 2626732 h 3778931"/>
              <a:gd name="connsiteX812" fmla="*/ 383670 w 9354767"/>
              <a:gd name="connsiteY812" fmla="*/ 2598307 h 3778931"/>
              <a:gd name="connsiteX813" fmla="*/ 384536 w 9354767"/>
              <a:gd name="connsiteY813" fmla="*/ 2601553 h 3778931"/>
              <a:gd name="connsiteX814" fmla="*/ 385404 w 9354767"/>
              <a:gd name="connsiteY814" fmla="*/ 2604797 h 3778931"/>
              <a:gd name="connsiteX815" fmla="*/ 382320 w 9354767"/>
              <a:gd name="connsiteY815" fmla="*/ 2608744 h 3778931"/>
              <a:gd name="connsiteX816" fmla="*/ 383186 w 9354767"/>
              <a:gd name="connsiteY816" fmla="*/ 2611989 h 3778931"/>
              <a:gd name="connsiteX817" fmla="*/ 390602 w 9354767"/>
              <a:gd name="connsiteY817" fmla="*/ 2624264 h 3778931"/>
              <a:gd name="connsiteX818" fmla="*/ 369501 w 9354767"/>
              <a:gd name="connsiteY818" fmla="*/ 2638216 h 3778931"/>
              <a:gd name="connsiteX819" fmla="*/ 357267 w 9354767"/>
              <a:gd name="connsiteY819" fmla="*/ 2623401 h 3778931"/>
              <a:gd name="connsiteX820" fmla="*/ 361219 w 9354767"/>
              <a:gd name="connsiteY820" fmla="*/ 2622697 h 3778931"/>
              <a:gd name="connsiteX821" fmla="*/ 360352 w 9354767"/>
              <a:gd name="connsiteY821" fmla="*/ 2619451 h 3778931"/>
              <a:gd name="connsiteX822" fmla="*/ 334434 w 9354767"/>
              <a:gd name="connsiteY822" fmla="*/ 2630864 h 3778931"/>
              <a:gd name="connsiteX823" fmla="*/ 330485 w 9354767"/>
              <a:gd name="connsiteY823" fmla="*/ 2631567 h 3778931"/>
              <a:gd name="connsiteX824" fmla="*/ 328751 w 9354767"/>
              <a:gd name="connsiteY824" fmla="*/ 2625078 h 3778931"/>
              <a:gd name="connsiteX825" fmla="*/ 349852 w 9354767"/>
              <a:gd name="connsiteY825" fmla="*/ 2611125 h 3778931"/>
              <a:gd name="connsiteX826" fmla="*/ 357753 w 9354767"/>
              <a:gd name="connsiteY826" fmla="*/ 2609719 h 3778931"/>
              <a:gd name="connsiteX827" fmla="*/ 359103 w 9354767"/>
              <a:gd name="connsiteY827" fmla="*/ 2599281 h 3778931"/>
              <a:gd name="connsiteX828" fmla="*/ 376637 w 9354767"/>
              <a:gd name="connsiteY828" fmla="*/ 2602959 h 3778931"/>
              <a:gd name="connsiteX829" fmla="*/ 380586 w 9354767"/>
              <a:gd name="connsiteY829" fmla="*/ 2602256 h 3778931"/>
              <a:gd name="connsiteX830" fmla="*/ 379720 w 9354767"/>
              <a:gd name="connsiteY830" fmla="*/ 2599010 h 3778931"/>
              <a:gd name="connsiteX831" fmla="*/ 383670 w 9354767"/>
              <a:gd name="connsiteY831" fmla="*/ 2598307 h 3778931"/>
              <a:gd name="connsiteX832" fmla="*/ 2987478 w 9354767"/>
              <a:gd name="connsiteY832" fmla="*/ 2595287 h 3778931"/>
              <a:gd name="connsiteX833" fmla="*/ 3003833 w 9354767"/>
              <a:gd name="connsiteY833" fmla="*/ 2596906 h 3778931"/>
              <a:gd name="connsiteX834" fmla="*/ 2995042 w 9354767"/>
              <a:gd name="connsiteY834" fmla="*/ 2606299 h 3778931"/>
              <a:gd name="connsiteX835" fmla="*/ 2977215 w 9354767"/>
              <a:gd name="connsiteY835" fmla="*/ 2604942 h 3778931"/>
              <a:gd name="connsiteX836" fmla="*/ 2987478 w 9354767"/>
              <a:gd name="connsiteY836" fmla="*/ 2595287 h 3778931"/>
              <a:gd name="connsiteX837" fmla="*/ 3023122 w 9354767"/>
              <a:gd name="connsiteY837" fmla="*/ 2589764 h 3778931"/>
              <a:gd name="connsiteX838" fmla="*/ 3025956 w 9354767"/>
              <a:gd name="connsiteY838" fmla="*/ 2600383 h 3778931"/>
              <a:gd name="connsiteX839" fmla="*/ 3021622 w 9354767"/>
              <a:gd name="connsiteY839" fmla="*/ 2601156 h 3778931"/>
              <a:gd name="connsiteX840" fmla="*/ 3019730 w 9354767"/>
              <a:gd name="connsiteY840" fmla="*/ 2594076 h 3778931"/>
              <a:gd name="connsiteX841" fmla="*/ 3023122 w 9354767"/>
              <a:gd name="connsiteY841" fmla="*/ 2589764 h 3778931"/>
              <a:gd name="connsiteX842" fmla="*/ 275898 w 9354767"/>
              <a:gd name="connsiteY842" fmla="*/ 2571430 h 3778931"/>
              <a:gd name="connsiteX843" fmla="*/ 285820 w 9354767"/>
              <a:gd name="connsiteY843" fmla="*/ 2572036 h 3778931"/>
              <a:gd name="connsiteX844" fmla="*/ 279492 w 9354767"/>
              <a:gd name="connsiteY844" fmla="*/ 2580084 h 3778931"/>
              <a:gd name="connsiteX845" fmla="*/ 273850 w 9354767"/>
              <a:gd name="connsiteY845" fmla="*/ 2578547 h 3778931"/>
              <a:gd name="connsiteX846" fmla="*/ 275898 w 9354767"/>
              <a:gd name="connsiteY846" fmla="*/ 2571430 h 3778931"/>
              <a:gd name="connsiteX847" fmla="*/ 255472 w 9354767"/>
              <a:gd name="connsiteY847" fmla="*/ 2570353 h 3778931"/>
              <a:gd name="connsiteX848" fmla="*/ 256313 w 9354767"/>
              <a:gd name="connsiteY848" fmla="*/ 2573499 h 3778931"/>
              <a:gd name="connsiteX849" fmla="*/ 261126 w 9354767"/>
              <a:gd name="connsiteY849" fmla="*/ 2575937 h 3778931"/>
              <a:gd name="connsiteX850" fmla="*/ 260706 w 9354767"/>
              <a:gd name="connsiteY850" fmla="*/ 2579720 h 3778931"/>
              <a:gd name="connsiteX851" fmla="*/ 245230 w 9354767"/>
              <a:gd name="connsiteY851" fmla="*/ 2578767 h 3778931"/>
              <a:gd name="connsiteX852" fmla="*/ 255472 w 9354767"/>
              <a:gd name="connsiteY852" fmla="*/ 2570353 h 3778931"/>
              <a:gd name="connsiteX853" fmla="*/ 133614 w 9354767"/>
              <a:gd name="connsiteY853" fmla="*/ 2568973 h 3778931"/>
              <a:gd name="connsiteX854" fmla="*/ 131336 w 9354767"/>
              <a:gd name="connsiteY854" fmla="*/ 2575559 h 3778931"/>
              <a:gd name="connsiteX855" fmla="*/ 127482 w 9354767"/>
              <a:gd name="connsiteY855" fmla="*/ 2576246 h 3778931"/>
              <a:gd name="connsiteX856" fmla="*/ 127066 w 9354767"/>
              <a:gd name="connsiteY856" fmla="*/ 2570912 h 3778931"/>
              <a:gd name="connsiteX857" fmla="*/ 133614 w 9354767"/>
              <a:gd name="connsiteY857" fmla="*/ 2568973 h 3778931"/>
              <a:gd name="connsiteX858" fmla="*/ 3155078 w 9354767"/>
              <a:gd name="connsiteY858" fmla="*/ 2566770 h 3778931"/>
              <a:gd name="connsiteX859" fmla="*/ 3160858 w 9354767"/>
              <a:gd name="connsiteY859" fmla="*/ 2572662 h 3778931"/>
              <a:gd name="connsiteX860" fmla="*/ 3157726 w 9354767"/>
              <a:gd name="connsiteY860" fmla="*/ 2576681 h 3778931"/>
              <a:gd name="connsiteX861" fmla="*/ 3136772 w 9354767"/>
              <a:gd name="connsiteY861" fmla="*/ 2576950 h 3778931"/>
              <a:gd name="connsiteX862" fmla="*/ 3085468 w 9354767"/>
              <a:gd name="connsiteY862" fmla="*/ 2589544 h 3778931"/>
              <a:gd name="connsiteX863" fmla="*/ 3092128 w 9354767"/>
              <a:gd name="connsiteY863" fmla="*/ 2598739 h 3778931"/>
              <a:gd name="connsiteX864" fmla="*/ 3053352 w 9354767"/>
              <a:gd name="connsiteY864" fmla="*/ 2595261 h 3778931"/>
              <a:gd name="connsiteX865" fmla="*/ 3078805 w 9354767"/>
              <a:gd name="connsiteY865" fmla="*/ 2580348 h 3778931"/>
              <a:gd name="connsiteX866" fmla="*/ 3101128 w 9354767"/>
              <a:gd name="connsiteY866" fmla="*/ 2569453 h 3778931"/>
              <a:gd name="connsiteX867" fmla="*/ 3134126 w 9354767"/>
              <a:gd name="connsiteY867" fmla="*/ 2567039 h 3778931"/>
              <a:gd name="connsiteX868" fmla="*/ 3155078 w 9354767"/>
              <a:gd name="connsiteY868" fmla="*/ 2566770 h 3778931"/>
              <a:gd name="connsiteX869" fmla="*/ 8752623 w 9354767"/>
              <a:gd name="connsiteY869" fmla="*/ 2564296 h 3778931"/>
              <a:gd name="connsiteX870" fmla="*/ 8760972 w 9354767"/>
              <a:gd name="connsiteY870" fmla="*/ 2572529 h 3778931"/>
              <a:gd name="connsiteX871" fmla="*/ 8763756 w 9354767"/>
              <a:gd name="connsiteY871" fmla="*/ 2575274 h 3778931"/>
              <a:gd name="connsiteX872" fmla="*/ 8766538 w 9354767"/>
              <a:gd name="connsiteY872" fmla="*/ 2578018 h 3778931"/>
              <a:gd name="connsiteX873" fmla="*/ 8752649 w 9354767"/>
              <a:gd name="connsiteY873" fmla="*/ 2582780 h 3778931"/>
              <a:gd name="connsiteX874" fmla="*/ 8749866 w 9354767"/>
              <a:gd name="connsiteY874" fmla="*/ 2580035 h 3778931"/>
              <a:gd name="connsiteX875" fmla="*/ 8741518 w 9354767"/>
              <a:gd name="connsiteY875" fmla="*/ 2571802 h 3778931"/>
              <a:gd name="connsiteX876" fmla="*/ 8738736 w 9354767"/>
              <a:gd name="connsiteY876" fmla="*/ 2569058 h 3778931"/>
              <a:gd name="connsiteX877" fmla="*/ 8752623 w 9354767"/>
              <a:gd name="connsiteY877" fmla="*/ 2564296 h 3778931"/>
              <a:gd name="connsiteX878" fmla="*/ 310801 w 9354767"/>
              <a:gd name="connsiteY878" fmla="*/ 2560297 h 3778931"/>
              <a:gd name="connsiteX879" fmla="*/ 322691 w 9354767"/>
              <a:gd name="connsiteY879" fmla="*/ 2568377 h 3778931"/>
              <a:gd name="connsiteX880" fmla="*/ 307908 w 9354767"/>
              <a:gd name="connsiteY880" fmla="*/ 2577807 h 3778931"/>
              <a:gd name="connsiteX881" fmla="*/ 300517 w 9354767"/>
              <a:gd name="connsiteY881" fmla="*/ 2582522 h 3778931"/>
              <a:gd name="connsiteX882" fmla="*/ 294654 w 9354767"/>
              <a:gd name="connsiteY882" fmla="*/ 2576767 h 3778931"/>
              <a:gd name="connsiteX883" fmla="*/ 297917 w 9354767"/>
              <a:gd name="connsiteY883" fmla="*/ 2572788 h 3778931"/>
              <a:gd name="connsiteX884" fmla="*/ 295316 w 9354767"/>
              <a:gd name="connsiteY884" fmla="*/ 2563053 h 3778931"/>
              <a:gd name="connsiteX885" fmla="*/ 310801 w 9354767"/>
              <a:gd name="connsiteY885" fmla="*/ 2560297 h 3778931"/>
              <a:gd name="connsiteX886" fmla="*/ 3189454 w 9354767"/>
              <a:gd name="connsiteY886" fmla="*/ 2555028 h 3778931"/>
              <a:gd name="connsiteX887" fmla="*/ 3197231 w 9354767"/>
              <a:gd name="connsiteY887" fmla="*/ 2555806 h 3778931"/>
              <a:gd name="connsiteX888" fmla="*/ 3194991 w 9354767"/>
              <a:gd name="connsiteY888" fmla="*/ 2564424 h 3778931"/>
              <a:gd name="connsiteX889" fmla="*/ 3186552 w 9354767"/>
              <a:gd name="connsiteY889" fmla="*/ 2561168 h 3778931"/>
              <a:gd name="connsiteX890" fmla="*/ 3189454 w 9354767"/>
              <a:gd name="connsiteY890" fmla="*/ 2555028 h 3778931"/>
              <a:gd name="connsiteX891" fmla="*/ 233332 w 9354767"/>
              <a:gd name="connsiteY891" fmla="*/ 2551223 h 3778931"/>
              <a:gd name="connsiteX892" fmla="*/ 235013 w 9354767"/>
              <a:gd name="connsiteY892" fmla="*/ 2557516 h 3778931"/>
              <a:gd name="connsiteX893" fmla="*/ 228626 w 9354767"/>
              <a:gd name="connsiteY893" fmla="*/ 2561949 h 3778931"/>
              <a:gd name="connsiteX894" fmla="*/ 233332 w 9354767"/>
              <a:gd name="connsiteY894" fmla="*/ 2551223 h 3778931"/>
              <a:gd name="connsiteX895" fmla="*/ 3402988 w 9354767"/>
              <a:gd name="connsiteY895" fmla="*/ 2547276 h 3778931"/>
              <a:gd name="connsiteX896" fmla="*/ 3403674 w 9354767"/>
              <a:gd name="connsiteY896" fmla="*/ 2547329 h 3778931"/>
              <a:gd name="connsiteX897" fmla="*/ 3408822 w 9354767"/>
              <a:gd name="connsiteY897" fmla="*/ 2547730 h 3778931"/>
              <a:gd name="connsiteX898" fmla="*/ 23288 w 9354767"/>
              <a:gd name="connsiteY898" fmla="*/ 2547004 h 3778931"/>
              <a:gd name="connsiteX899" fmla="*/ 19546 w 9354767"/>
              <a:gd name="connsiteY899" fmla="*/ 2554912 h 3778931"/>
              <a:gd name="connsiteX900" fmla="*/ 14437 w 9354767"/>
              <a:gd name="connsiteY900" fmla="*/ 2549484 h 3778931"/>
              <a:gd name="connsiteX901" fmla="*/ 23288 w 9354767"/>
              <a:gd name="connsiteY901" fmla="*/ 2547004 h 3778931"/>
              <a:gd name="connsiteX902" fmla="*/ 3397187 w 9354767"/>
              <a:gd name="connsiteY902" fmla="*/ 2546824 h 3778931"/>
              <a:gd name="connsiteX903" fmla="*/ 3399764 w 9354767"/>
              <a:gd name="connsiteY903" fmla="*/ 2547024 h 3778931"/>
              <a:gd name="connsiteX904" fmla="*/ 3402988 w 9354767"/>
              <a:gd name="connsiteY904" fmla="*/ 2547276 h 3778931"/>
              <a:gd name="connsiteX905" fmla="*/ 3135656 w 9354767"/>
              <a:gd name="connsiteY905" fmla="*/ 2542542 h 3778931"/>
              <a:gd name="connsiteX906" fmla="*/ 3140455 w 9354767"/>
              <a:gd name="connsiteY906" fmla="*/ 2545396 h 3778931"/>
              <a:gd name="connsiteX907" fmla="*/ 3145255 w 9354767"/>
              <a:gd name="connsiteY907" fmla="*/ 2548249 h 3778931"/>
              <a:gd name="connsiteX908" fmla="*/ 3142346 w 9354767"/>
              <a:gd name="connsiteY908" fmla="*/ 2552475 h 3778931"/>
              <a:gd name="connsiteX909" fmla="*/ 3137547 w 9354767"/>
              <a:gd name="connsiteY909" fmla="*/ 2549621 h 3778931"/>
              <a:gd name="connsiteX910" fmla="*/ 3133693 w 9354767"/>
              <a:gd name="connsiteY910" fmla="*/ 2550308 h 3778931"/>
              <a:gd name="connsiteX911" fmla="*/ 3131802 w 9354767"/>
              <a:gd name="connsiteY911" fmla="*/ 2543229 h 3778931"/>
              <a:gd name="connsiteX912" fmla="*/ 3135656 w 9354767"/>
              <a:gd name="connsiteY912" fmla="*/ 2542542 h 3778931"/>
              <a:gd name="connsiteX913" fmla="*/ 8741830 w 9354767"/>
              <a:gd name="connsiteY913" fmla="*/ 2522893 h 3778931"/>
              <a:gd name="connsiteX914" fmla="*/ 8744531 w 9354767"/>
              <a:gd name="connsiteY914" fmla="*/ 2525557 h 3778931"/>
              <a:gd name="connsiteX915" fmla="*/ 8749933 w 9354767"/>
              <a:gd name="connsiteY915" fmla="*/ 2530885 h 3778931"/>
              <a:gd name="connsiteX916" fmla="*/ 8752635 w 9354767"/>
              <a:gd name="connsiteY916" fmla="*/ 2533547 h 3778931"/>
              <a:gd name="connsiteX917" fmla="*/ 8760736 w 9354767"/>
              <a:gd name="connsiteY917" fmla="*/ 2541538 h 3778931"/>
              <a:gd name="connsiteX918" fmla="*/ 8763438 w 9354767"/>
              <a:gd name="connsiteY918" fmla="*/ 2544201 h 3778931"/>
              <a:gd name="connsiteX919" fmla="*/ 8749631 w 9354767"/>
              <a:gd name="connsiteY919" fmla="*/ 2549044 h 3778931"/>
              <a:gd name="connsiteX920" fmla="*/ 8738828 w 9354767"/>
              <a:gd name="connsiteY920" fmla="*/ 2538391 h 3778931"/>
              <a:gd name="connsiteX921" fmla="*/ 8733424 w 9354767"/>
              <a:gd name="connsiteY921" fmla="*/ 2533063 h 3778931"/>
              <a:gd name="connsiteX922" fmla="*/ 8741830 w 9354767"/>
              <a:gd name="connsiteY922" fmla="*/ 2522893 h 3778931"/>
              <a:gd name="connsiteX923" fmla="*/ 229788 w 9354767"/>
              <a:gd name="connsiteY923" fmla="*/ 2520956 h 3778931"/>
              <a:gd name="connsiteX924" fmla="*/ 239165 w 9354767"/>
              <a:gd name="connsiteY924" fmla="*/ 2539062 h 3778931"/>
              <a:gd name="connsiteX925" fmla="*/ 229600 w 9354767"/>
              <a:gd name="connsiteY925" fmla="*/ 2530877 h 3778931"/>
              <a:gd name="connsiteX926" fmla="*/ 229788 w 9354767"/>
              <a:gd name="connsiteY926" fmla="*/ 2520956 h 3778931"/>
              <a:gd name="connsiteX927" fmla="*/ 3946078 w 9354767"/>
              <a:gd name="connsiteY927" fmla="*/ 2497153 h 3778931"/>
              <a:gd name="connsiteX928" fmla="*/ 3947023 w 9354767"/>
              <a:gd name="connsiteY928" fmla="*/ 2500693 h 3778931"/>
              <a:gd name="connsiteX929" fmla="*/ 3947968 w 9354767"/>
              <a:gd name="connsiteY929" fmla="*/ 2504232 h 3778931"/>
              <a:gd name="connsiteX930" fmla="*/ 3939797 w 9354767"/>
              <a:gd name="connsiteY930" fmla="*/ 2501980 h 3778931"/>
              <a:gd name="connsiteX931" fmla="*/ 3938852 w 9354767"/>
              <a:gd name="connsiteY931" fmla="*/ 2498438 h 3778931"/>
              <a:gd name="connsiteX932" fmla="*/ 3946078 w 9354767"/>
              <a:gd name="connsiteY932" fmla="*/ 2497153 h 3778931"/>
              <a:gd name="connsiteX933" fmla="*/ 3844564 w 9354767"/>
              <a:gd name="connsiteY933" fmla="*/ 2497096 h 3778931"/>
              <a:gd name="connsiteX934" fmla="*/ 3856007 w 9354767"/>
              <a:gd name="connsiteY934" fmla="*/ 2500004 h 3778931"/>
              <a:gd name="connsiteX935" fmla="*/ 3857686 w 9354767"/>
              <a:gd name="connsiteY935" fmla="*/ 2506295 h 3778931"/>
              <a:gd name="connsiteX936" fmla="*/ 3849978 w 9354767"/>
              <a:gd name="connsiteY936" fmla="*/ 2511376 h 3778931"/>
              <a:gd name="connsiteX937" fmla="*/ 3837322 w 9354767"/>
              <a:gd name="connsiteY937" fmla="*/ 2509920 h 3778931"/>
              <a:gd name="connsiteX938" fmla="*/ 3829177 w 9354767"/>
              <a:gd name="connsiteY938" fmla="*/ 2511370 h 3778931"/>
              <a:gd name="connsiteX939" fmla="*/ 3816118 w 9354767"/>
              <a:gd name="connsiteY939" fmla="*/ 2510399 h 3778931"/>
              <a:gd name="connsiteX940" fmla="*/ 3811205 w 9354767"/>
              <a:gd name="connsiteY940" fmla="*/ 2507978 h 3778931"/>
              <a:gd name="connsiteX941" fmla="*/ 3815279 w 9354767"/>
              <a:gd name="connsiteY941" fmla="*/ 2507253 h 3778931"/>
              <a:gd name="connsiteX942" fmla="*/ 3827497 w 9354767"/>
              <a:gd name="connsiteY942" fmla="*/ 2505078 h 3778931"/>
              <a:gd name="connsiteX943" fmla="*/ 3835641 w 9354767"/>
              <a:gd name="connsiteY943" fmla="*/ 2503629 h 3778931"/>
              <a:gd name="connsiteX944" fmla="*/ 3844564 w 9354767"/>
              <a:gd name="connsiteY944" fmla="*/ 2497096 h 3778931"/>
              <a:gd name="connsiteX945" fmla="*/ 3878104 w 9354767"/>
              <a:gd name="connsiteY945" fmla="*/ 2489478 h 3778931"/>
              <a:gd name="connsiteX946" fmla="*/ 3882902 w 9354767"/>
              <a:gd name="connsiteY946" fmla="*/ 2491978 h 3778931"/>
              <a:gd name="connsiteX947" fmla="*/ 3912201 w 9354767"/>
              <a:gd name="connsiteY947" fmla="*/ 2493472 h 3778931"/>
              <a:gd name="connsiteX948" fmla="*/ 3917854 w 9354767"/>
              <a:gd name="connsiteY948" fmla="*/ 2499175 h 3778931"/>
              <a:gd name="connsiteX949" fmla="*/ 3916459 w 9354767"/>
              <a:gd name="connsiteY949" fmla="*/ 2503616 h 3778931"/>
              <a:gd name="connsiteX950" fmla="*/ 3910825 w 9354767"/>
              <a:gd name="connsiteY950" fmla="*/ 2503780 h 3778931"/>
              <a:gd name="connsiteX951" fmla="*/ 3885467 w 9354767"/>
              <a:gd name="connsiteY951" fmla="*/ 2501585 h 3778931"/>
              <a:gd name="connsiteX952" fmla="*/ 3877584 w 9354767"/>
              <a:gd name="connsiteY952" fmla="*/ 2502989 h 3778931"/>
              <a:gd name="connsiteX953" fmla="*/ 3871932 w 9354767"/>
              <a:gd name="connsiteY953" fmla="*/ 2497284 h 3778931"/>
              <a:gd name="connsiteX954" fmla="*/ 3874165 w 9354767"/>
              <a:gd name="connsiteY954" fmla="*/ 2490179 h 3778931"/>
              <a:gd name="connsiteX955" fmla="*/ 3878104 w 9354767"/>
              <a:gd name="connsiteY955" fmla="*/ 2489478 h 3778931"/>
              <a:gd name="connsiteX956" fmla="*/ 3521486 w 9354767"/>
              <a:gd name="connsiteY956" fmla="*/ 2485137 h 3778931"/>
              <a:gd name="connsiteX957" fmla="*/ 3543226 w 9354767"/>
              <a:gd name="connsiteY957" fmla="*/ 2490894 h 3778931"/>
              <a:gd name="connsiteX958" fmla="*/ 3539051 w 9354767"/>
              <a:gd name="connsiteY958" fmla="*/ 2522106 h 3778931"/>
              <a:gd name="connsiteX959" fmla="*/ 3473617 w 9354767"/>
              <a:gd name="connsiteY959" fmla="*/ 2526983 h 3778931"/>
              <a:gd name="connsiteX960" fmla="*/ 3409048 w 9354767"/>
              <a:gd name="connsiteY960" fmla="*/ 2535092 h 3778931"/>
              <a:gd name="connsiteX961" fmla="*/ 3408185 w 9354767"/>
              <a:gd name="connsiteY961" fmla="*/ 2531859 h 3778931"/>
              <a:gd name="connsiteX962" fmla="*/ 3400223 w 9354767"/>
              <a:gd name="connsiteY962" fmla="*/ 2533277 h 3778931"/>
              <a:gd name="connsiteX963" fmla="*/ 3386022 w 9354767"/>
              <a:gd name="connsiteY963" fmla="*/ 2542576 h 3778931"/>
              <a:gd name="connsiteX964" fmla="*/ 3381510 w 9354767"/>
              <a:gd name="connsiteY964" fmla="*/ 2556921 h 3778931"/>
              <a:gd name="connsiteX965" fmla="*/ 3352442 w 9354767"/>
              <a:gd name="connsiteY965" fmla="*/ 2541782 h 3778931"/>
              <a:gd name="connsiteX966" fmla="*/ 3383433 w 9354767"/>
              <a:gd name="connsiteY966" fmla="*/ 2532880 h 3778931"/>
              <a:gd name="connsiteX967" fmla="*/ 3393651 w 9354767"/>
              <a:gd name="connsiteY967" fmla="*/ 2524291 h 3778931"/>
              <a:gd name="connsiteX968" fmla="*/ 3392788 w 9354767"/>
              <a:gd name="connsiteY968" fmla="*/ 2521059 h 3778931"/>
              <a:gd name="connsiteX969" fmla="*/ 3391925 w 9354767"/>
              <a:gd name="connsiteY969" fmla="*/ 2517827 h 3778931"/>
              <a:gd name="connsiteX970" fmla="*/ 3371153 w 9354767"/>
              <a:gd name="connsiteY970" fmla="*/ 2518139 h 3778931"/>
              <a:gd name="connsiteX971" fmla="*/ 3370290 w 9354767"/>
              <a:gd name="connsiteY971" fmla="*/ 2514909 h 3778931"/>
              <a:gd name="connsiteX972" fmla="*/ 3362327 w 9354767"/>
              <a:gd name="connsiteY972" fmla="*/ 2516326 h 3778931"/>
              <a:gd name="connsiteX973" fmla="*/ 3358345 w 9354767"/>
              <a:gd name="connsiteY973" fmla="*/ 2517034 h 3778931"/>
              <a:gd name="connsiteX974" fmla="*/ 3354365 w 9354767"/>
              <a:gd name="connsiteY974" fmla="*/ 2517743 h 3778931"/>
              <a:gd name="connsiteX975" fmla="*/ 3352637 w 9354767"/>
              <a:gd name="connsiteY975" fmla="*/ 2511279 h 3778931"/>
              <a:gd name="connsiteX976" fmla="*/ 3356619 w 9354767"/>
              <a:gd name="connsiteY976" fmla="*/ 2510571 h 3778931"/>
              <a:gd name="connsiteX977" fmla="*/ 3361464 w 9354767"/>
              <a:gd name="connsiteY977" fmla="*/ 2513093 h 3778931"/>
              <a:gd name="connsiteX978" fmla="*/ 3365446 w 9354767"/>
              <a:gd name="connsiteY978" fmla="*/ 2512384 h 3778931"/>
              <a:gd name="connsiteX979" fmla="*/ 3453904 w 9354767"/>
              <a:gd name="connsiteY979" fmla="*/ 2500024 h 3778931"/>
              <a:gd name="connsiteX980" fmla="*/ 3521486 w 9354767"/>
              <a:gd name="connsiteY980" fmla="*/ 2485137 h 3778931"/>
              <a:gd name="connsiteX981" fmla="*/ 8703525 w 9354767"/>
              <a:gd name="connsiteY981" fmla="*/ 2485120 h 3778931"/>
              <a:gd name="connsiteX982" fmla="*/ 8714328 w 9354767"/>
              <a:gd name="connsiteY982" fmla="*/ 2495775 h 3778931"/>
              <a:gd name="connsiteX983" fmla="*/ 8703223 w 9354767"/>
              <a:gd name="connsiteY983" fmla="*/ 2503280 h 3778931"/>
              <a:gd name="connsiteX984" fmla="*/ 8692419 w 9354767"/>
              <a:gd name="connsiteY984" fmla="*/ 2492626 h 3778931"/>
              <a:gd name="connsiteX985" fmla="*/ 8703525 w 9354767"/>
              <a:gd name="connsiteY985" fmla="*/ 2485120 h 3778931"/>
              <a:gd name="connsiteX986" fmla="*/ 403524 w 9354767"/>
              <a:gd name="connsiteY986" fmla="*/ 2481956 h 3778931"/>
              <a:gd name="connsiteX987" fmla="*/ 425755 w 9354767"/>
              <a:gd name="connsiteY987" fmla="*/ 2489470 h 3778931"/>
              <a:gd name="connsiteX988" fmla="*/ 423790 w 9354767"/>
              <a:gd name="connsiteY988" fmla="*/ 2505433 h 3778931"/>
              <a:gd name="connsiteX989" fmla="*/ 395697 w 9354767"/>
              <a:gd name="connsiteY989" fmla="*/ 2484624 h 3778931"/>
              <a:gd name="connsiteX990" fmla="*/ 403524 w 9354767"/>
              <a:gd name="connsiteY990" fmla="*/ 2481956 h 3778931"/>
              <a:gd name="connsiteX991" fmla="*/ 326939 w 9354767"/>
              <a:gd name="connsiteY991" fmla="*/ 2476587 h 3778931"/>
              <a:gd name="connsiteX992" fmla="*/ 332033 w 9354767"/>
              <a:gd name="connsiteY992" fmla="*/ 2478655 h 3778931"/>
              <a:gd name="connsiteX993" fmla="*/ 333765 w 9354767"/>
              <a:gd name="connsiteY993" fmla="*/ 2485144 h 3778931"/>
              <a:gd name="connsiteX994" fmla="*/ 322495 w 9354767"/>
              <a:gd name="connsiteY994" fmla="*/ 2476954 h 3778931"/>
              <a:gd name="connsiteX995" fmla="*/ 326939 w 9354767"/>
              <a:gd name="connsiteY995" fmla="*/ 2476587 h 3778931"/>
              <a:gd name="connsiteX996" fmla="*/ 378850 w 9354767"/>
              <a:gd name="connsiteY996" fmla="*/ 2475573 h 3778931"/>
              <a:gd name="connsiteX997" fmla="*/ 389502 w 9354767"/>
              <a:gd name="connsiteY997" fmla="*/ 2478434 h 3778931"/>
              <a:gd name="connsiteX998" fmla="*/ 385140 w 9354767"/>
              <a:gd name="connsiteY998" fmla="*/ 2487431 h 3778931"/>
              <a:gd name="connsiteX999" fmla="*/ 374487 w 9354767"/>
              <a:gd name="connsiteY999" fmla="*/ 2484568 h 3778931"/>
              <a:gd name="connsiteX1000" fmla="*/ 378850 w 9354767"/>
              <a:gd name="connsiteY1000" fmla="*/ 2475573 h 3778931"/>
              <a:gd name="connsiteX1001" fmla="*/ 8672498 w 9354767"/>
              <a:gd name="connsiteY1001" fmla="*/ 2469905 h 3778931"/>
              <a:gd name="connsiteX1002" fmla="*/ 8686578 w 9354767"/>
              <a:gd name="connsiteY1002" fmla="*/ 2477300 h 3778931"/>
              <a:gd name="connsiteX1003" fmla="*/ 8683630 w 9354767"/>
              <a:gd name="connsiteY1003" fmla="*/ 2480881 h 3778931"/>
              <a:gd name="connsiteX1004" fmla="*/ 8675639 w 9354767"/>
              <a:gd name="connsiteY1004" fmla="*/ 2478769 h 3778931"/>
              <a:gd name="connsiteX1005" fmla="*/ 8671508 w 9354767"/>
              <a:gd name="connsiteY1005" fmla="*/ 2475416 h 3778931"/>
              <a:gd name="connsiteX1006" fmla="*/ 8672498 w 9354767"/>
              <a:gd name="connsiteY1006" fmla="*/ 2469905 h 3778931"/>
              <a:gd name="connsiteX1007" fmla="*/ 3774765 w 9354767"/>
              <a:gd name="connsiteY1007" fmla="*/ 2468343 h 3778931"/>
              <a:gd name="connsiteX1008" fmla="*/ 3777951 w 9354767"/>
              <a:gd name="connsiteY1008" fmla="*/ 2472460 h 3778931"/>
              <a:gd name="connsiteX1009" fmla="*/ 3768970 w 9354767"/>
              <a:gd name="connsiteY1009" fmla="*/ 2474546 h 3778931"/>
              <a:gd name="connsiteX1010" fmla="*/ 3774765 w 9354767"/>
              <a:gd name="connsiteY1010" fmla="*/ 2468343 h 3778931"/>
              <a:gd name="connsiteX1011" fmla="*/ 443468 w 9354767"/>
              <a:gd name="connsiteY1011" fmla="*/ 2459435 h 3778931"/>
              <a:gd name="connsiteX1012" fmla="*/ 436373 w 9354767"/>
              <a:gd name="connsiteY1012" fmla="*/ 2466879 h 3778931"/>
              <a:gd name="connsiteX1013" fmla="*/ 443468 w 9354767"/>
              <a:gd name="connsiteY1013" fmla="*/ 2459435 h 3778931"/>
              <a:gd name="connsiteX1014" fmla="*/ 4249760 w 9354767"/>
              <a:gd name="connsiteY1014" fmla="*/ 2449490 h 3778931"/>
              <a:gd name="connsiteX1015" fmla="*/ 4254633 w 9354767"/>
              <a:gd name="connsiteY1015" fmla="*/ 2457562 h 3778931"/>
              <a:gd name="connsiteX1016" fmla="*/ 4244895 w 9354767"/>
              <a:gd name="connsiteY1016" fmla="*/ 2453984 h 3778931"/>
              <a:gd name="connsiteX1017" fmla="*/ 4249760 w 9354767"/>
              <a:gd name="connsiteY1017" fmla="*/ 2449490 h 3778931"/>
              <a:gd name="connsiteX1018" fmla="*/ 414490 w 9354767"/>
              <a:gd name="connsiteY1018" fmla="*/ 2447292 h 3778931"/>
              <a:gd name="connsiteX1019" fmla="*/ 427573 w 9354767"/>
              <a:gd name="connsiteY1019" fmla="*/ 2462266 h 3778931"/>
              <a:gd name="connsiteX1020" fmla="*/ 414490 w 9354767"/>
              <a:gd name="connsiteY1020" fmla="*/ 2447292 h 3778931"/>
              <a:gd name="connsiteX1021" fmla="*/ 314111 w 9354767"/>
              <a:gd name="connsiteY1021" fmla="*/ 2444149 h 3778931"/>
              <a:gd name="connsiteX1022" fmla="*/ 314977 w 9354767"/>
              <a:gd name="connsiteY1022" fmla="*/ 2447393 h 3778931"/>
              <a:gd name="connsiteX1023" fmla="*/ 315845 w 9354767"/>
              <a:gd name="connsiteY1023" fmla="*/ 2450638 h 3778931"/>
              <a:gd name="connsiteX1024" fmla="*/ 313603 w 9354767"/>
              <a:gd name="connsiteY1024" fmla="*/ 2457834 h 3778931"/>
              <a:gd name="connsiteX1025" fmla="*/ 309629 w 9354767"/>
              <a:gd name="connsiteY1025" fmla="*/ 2458541 h 3778931"/>
              <a:gd name="connsiteX1026" fmla="*/ 304789 w 9354767"/>
              <a:gd name="connsiteY1026" fmla="*/ 2456004 h 3778931"/>
              <a:gd name="connsiteX1027" fmla="*/ 307897 w 9354767"/>
              <a:gd name="connsiteY1027" fmla="*/ 2452052 h 3778931"/>
              <a:gd name="connsiteX1028" fmla="*/ 311003 w 9354767"/>
              <a:gd name="connsiteY1028" fmla="*/ 2448101 h 3778931"/>
              <a:gd name="connsiteX1029" fmla="*/ 314111 w 9354767"/>
              <a:gd name="connsiteY1029" fmla="*/ 2444149 h 3778931"/>
              <a:gd name="connsiteX1030" fmla="*/ 336762 w 9354767"/>
              <a:gd name="connsiteY1030" fmla="*/ 2438263 h 3778931"/>
              <a:gd name="connsiteX1031" fmla="*/ 350068 w 9354767"/>
              <a:gd name="connsiteY1031" fmla="*/ 2438490 h 3778931"/>
              <a:gd name="connsiteX1032" fmla="*/ 336530 w 9354767"/>
              <a:gd name="connsiteY1032" fmla="*/ 2451282 h 3778931"/>
              <a:gd name="connsiteX1033" fmla="*/ 336762 w 9354767"/>
              <a:gd name="connsiteY1033" fmla="*/ 2438263 h 3778931"/>
              <a:gd name="connsiteX1034" fmla="*/ 4945430 w 9354767"/>
              <a:gd name="connsiteY1034" fmla="*/ 2437725 h 3778931"/>
              <a:gd name="connsiteX1035" fmla="*/ 4951324 w 9354767"/>
              <a:gd name="connsiteY1035" fmla="*/ 2443537 h 3778931"/>
              <a:gd name="connsiteX1036" fmla="*/ 4940217 w 9354767"/>
              <a:gd name="connsiteY1036" fmla="*/ 2451043 h 3778931"/>
              <a:gd name="connsiteX1037" fmla="*/ 4934325 w 9354767"/>
              <a:gd name="connsiteY1037" fmla="*/ 2445232 h 3778931"/>
              <a:gd name="connsiteX1038" fmla="*/ 4945430 w 9354767"/>
              <a:gd name="connsiteY1038" fmla="*/ 2437725 h 3778931"/>
              <a:gd name="connsiteX1039" fmla="*/ 299781 w 9354767"/>
              <a:gd name="connsiteY1039" fmla="*/ 2420251 h 3778931"/>
              <a:gd name="connsiteX1040" fmla="*/ 289421 w 9354767"/>
              <a:gd name="connsiteY1040" fmla="*/ 2432477 h 3778931"/>
              <a:gd name="connsiteX1041" fmla="*/ 287959 w 9354767"/>
              <a:gd name="connsiteY1041" fmla="*/ 2423815 h 3778931"/>
              <a:gd name="connsiteX1042" fmla="*/ 299781 w 9354767"/>
              <a:gd name="connsiteY1042" fmla="*/ 2420251 h 3778931"/>
              <a:gd name="connsiteX1043" fmla="*/ 3908437 w 9354767"/>
              <a:gd name="connsiteY1043" fmla="*/ 2418574 h 3778931"/>
              <a:gd name="connsiteX1044" fmla="*/ 3910329 w 9354767"/>
              <a:gd name="connsiteY1044" fmla="*/ 2425652 h 3778931"/>
              <a:gd name="connsiteX1045" fmla="*/ 3899712 w 9354767"/>
              <a:gd name="connsiteY1045" fmla="*/ 2431251 h 3778931"/>
              <a:gd name="connsiteX1046" fmla="*/ 3896876 w 9354767"/>
              <a:gd name="connsiteY1046" fmla="*/ 2420632 h 3778931"/>
              <a:gd name="connsiteX1047" fmla="*/ 3908437 w 9354767"/>
              <a:gd name="connsiteY1047" fmla="*/ 2418574 h 3778931"/>
              <a:gd name="connsiteX1048" fmla="*/ 4480761 w 9354767"/>
              <a:gd name="connsiteY1048" fmla="*/ 2417237 h 3778931"/>
              <a:gd name="connsiteX1049" fmla="*/ 4483397 w 9354767"/>
              <a:gd name="connsiteY1049" fmla="*/ 2424117 h 3778931"/>
              <a:gd name="connsiteX1050" fmla="*/ 4478845 w 9354767"/>
              <a:gd name="connsiteY1050" fmla="*/ 2423015 h 3778931"/>
              <a:gd name="connsiteX1051" fmla="*/ 4480761 w 9354767"/>
              <a:gd name="connsiteY1051" fmla="*/ 2417237 h 3778931"/>
              <a:gd name="connsiteX1052" fmla="*/ 389783 w 9354767"/>
              <a:gd name="connsiteY1052" fmla="*/ 2414303 h 3778931"/>
              <a:gd name="connsiteX1053" fmla="*/ 394624 w 9354767"/>
              <a:gd name="connsiteY1053" fmla="*/ 2416839 h 3778931"/>
              <a:gd name="connsiteX1054" fmla="*/ 391516 w 9354767"/>
              <a:gd name="connsiteY1054" fmla="*/ 2420791 h 3778931"/>
              <a:gd name="connsiteX1055" fmla="*/ 380459 w 9354767"/>
              <a:gd name="connsiteY1055" fmla="*/ 2426158 h 3778931"/>
              <a:gd name="connsiteX1056" fmla="*/ 386166 w 9354767"/>
              <a:gd name="connsiteY1056" fmla="*/ 2431940 h 3778931"/>
              <a:gd name="connsiteX1057" fmla="*/ 392382 w 9354767"/>
              <a:gd name="connsiteY1057" fmla="*/ 2424037 h 3778931"/>
              <a:gd name="connsiteX1058" fmla="*/ 401556 w 9354767"/>
              <a:gd name="connsiteY1058" fmla="*/ 2442796 h 3778931"/>
              <a:gd name="connsiteX1059" fmla="*/ 388767 w 9354767"/>
              <a:gd name="connsiteY1059" fmla="*/ 2441674 h 3778931"/>
              <a:gd name="connsiteX1060" fmla="*/ 371495 w 9354767"/>
              <a:gd name="connsiteY1060" fmla="*/ 2454945 h 3778931"/>
              <a:gd name="connsiteX1061" fmla="*/ 356105 w 9354767"/>
              <a:gd name="connsiteY1061" fmla="*/ 2444090 h 3778931"/>
              <a:gd name="connsiteX1062" fmla="*/ 354373 w 9354767"/>
              <a:gd name="connsiteY1062" fmla="*/ 2437599 h 3778931"/>
              <a:gd name="connsiteX1063" fmla="*/ 352639 w 9354767"/>
              <a:gd name="connsiteY1063" fmla="*/ 2431112 h 3778931"/>
              <a:gd name="connsiteX1064" fmla="*/ 355748 w 9354767"/>
              <a:gd name="connsiteY1064" fmla="*/ 2427159 h 3778931"/>
              <a:gd name="connsiteX1065" fmla="*/ 360589 w 9354767"/>
              <a:gd name="connsiteY1065" fmla="*/ 2429696 h 3778931"/>
              <a:gd name="connsiteX1066" fmla="*/ 361455 w 9354767"/>
              <a:gd name="connsiteY1066" fmla="*/ 2432940 h 3778931"/>
              <a:gd name="connsiteX1067" fmla="*/ 369044 w 9354767"/>
              <a:gd name="connsiteY1067" fmla="*/ 2414595 h 3778931"/>
              <a:gd name="connsiteX1068" fmla="*/ 377859 w 9354767"/>
              <a:gd name="connsiteY1068" fmla="*/ 2416425 h 3778931"/>
              <a:gd name="connsiteX1069" fmla="*/ 385808 w 9354767"/>
              <a:gd name="connsiteY1069" fmla="*/ 2415010 h 3778931"/>
              <a:gd name="connsiteX1070" fmla="*/ 389783 w 9354767"/>
              <a:gd name="connsiteY1070" fmla="*/ 2414303 h 3778931"/>
              <a:gd name="connsiteX1071" fmla="*/ 3989018 w 9354767"/>
              <a:gd name="connsiteY1071" fmla="*/ 2407663 h 3778931"/>
              <a:gd name="connsiteX1072" fmla="*/ 3996021 w 9354767"/>
              <a:gd name="connsiteY1072" fmla="*/ 2433881 h 3778931"/>
              <a:gd name="connsiteX1073" fmla="*/ 4024792 w 9354767"/>
              <a:gd name="connsiteY1073" fmla="*/ 2432193 h 3778931"/>
              <a:gd name="connsiteX1074" fmla="*/ 4028292 w 9354767"/>
              <a:gd name="connsiteY1074" fmla="*/ 2445301 h 3778931"/>
              <a:gd name="connsiteX1075" fmla="*/ 4029168 w 9354767"/>
              <a:gd name="connsiteY1075" fmla="*/ 2448580 h 3778931"/>
              <a:gd name="connsiteX1076" fmla="*/ 4037138 w 9354767"/>
              <a:gd name="connsiteY1076" fmla="*/ 2447161 h 3778931"/>
              <a:gd name="connsiteX1077" fmla="*/ 4053079 w 9354767"/>
              <a:gd name="connsiteY1077" fmla="*/ 2444323 h 3778931"/>
              <a:gd name="connsiteX1078" fmla="*/ 4054831 w 9354767"/>
              <a:gd name="connsiteY1078" fmla="*/ 2450878 h 3778931"/>
              <a:gd name="connsiteX1079" fmla="*/ 4050844 w 9354767"/>
              <a:gd name="connsiteY1079" fmla="*/ 2451587 h 3778931"/>
              <a:gd name="connsiteX1080" fmla="*/ 4038890 w 9354767"/>
              <a:gd name="connsiteY1080" fmla="*/ 2453715 h 3778931"/>
              <a:gd name="connsiteX1081" fmla="*/ 4030043 w 9354767"/>
              <a:gd name="connsiteY1081" fmla="*/ 2451858 h 3778931"/>
              <a:gd name="connsiteX1082" fmla="*/ 4030919 w 9354767"/>
              <a:gd name="connsiteY1082" fmla="*/ 2455133 h 3778931"/>
              <a:gd name="connsiteX1083" fmla="*/ 3967157 w 9354767"/>
              <a:gd name="connsiteY1083" fmla="*/ 2466484 h 3778931"/>
              <a:gd name="connsiteX1084" fmla="*/ 3912722 w 9354767"/>
              <a:gd name="connsiteY1084" fmla="*/ 2465875 h 3778931"/>
              <a:gd name="connsiteX1085" fmla="*/ 3899407 w 9354767"/>
              <a:gd name="connsiteY1085" fmla="*/ 2478544 h 3778931"/>
              <a:gd name="connsiteX1086" fmla="*/ 3859164 w 9354767"/>
              <a:gd name="connsiteY1086" fmla="*/ 2468542 h 3778931"/>
              <a:gd name="connsiteX1087" fmla="*/ 3813576 w 9354767"/>
              <a:gd name="connsiteY1087" fmla="*/ 2469791 h 3778931"/>
              <a:gd name="connsiteX1088" fmla="*/ 3788307 w 9354767"/>
              <a:gd name="connsiteY1088" fmla="*/ 2484589 h 3778931"/>
              <a:gd name="connsiteX1089" fmla="*/ 3785680 w 9354767"/>
              <a:gd name="connsiteY1089" fmla="*/ 2474758 h 3778931"/>
              <a:gd name="connsiteX1090" fmla="*/ 3843707 w 9354767"/>
              <a:gd name="connsiteY1090" fmla="*/ 2457562 h 3778931"/>
              <a:gd name="connsiteX1091" fmla="*/ 3896875 w 9354767"/>
              <a:gd name="connsiteY1091" fmla="*/ 2437798 h 3778931"/>
              <a:gd name="connsiteX1092" fmla="*/ 3938477 w 9354767"/>
              <a:gd name="connsiteY1092" fmla="*/ 2437259 h 3778931"/>
              <a:gd name="connsiteX1093" fmla="*/ 3989018 w 9354767"/>
              <a:gd name="connsiteY1093" fmla="*/ 2407663 h 3778931"/>
              <a:gd name="connsiteX1094" fmla="*/ 249125 w 9354767"/>
              <a:gd name="connsiteY1094" fmla="*/ 2405043 h 3778931"/>
              <a:gd name="connsiteX1095" fmla="*/ 254006 w 9354767"/>
              <a:gd name="connsiteY1095" fmla="*/ 2407574 h 3778931"/>
              <a:gd name="connsiteX1096" fmla="*/ 250857 w 9354767"/>
              <a:gd name="connsiteY1096" fmla="*/ 2411534 h 3778931"/>
              <a:gd name="connsiteX1097" fmla="*/ 239683 w 9354767"/>
              <a:gd name="connsiteY1097" fmla="*/ 2416922 h 3778931"/>
              <a:gd name="connsiteX1098" fmla="*/ 224491 w 9354767"/>
              <a:gd name="connsiteY1098" fmla="*/ 2423025 h 3778931"/>
              <a:gd name="connsiteX1099" fmla="*/ 219609 w 9354767"/>
              <a:gd name="connsiteY1099" fmla="*/ 2420494 h 3778931"/>
              <a:gd name="connsiteX1100" fmla="*/ 222758 w 9354767"/>
              <a:gd name="connsiteY1100" fmla="*/ 2416536 h 3778931"/>
              <a:gd name="connsiteX1101" fmla="*/ 237948 w 9354767"/>
              <a:gd name="connsiteY1101" fmla="*/ 2410433 h 3778931"/>
              <a:gd name="connsiteX1102" fmla="*/ 249125 w 9354767"/>
              <a:gd name="connsiteY1102" fmla="*/ 2405043 h 3778931"/>
              <a:gd name="connsiteX1103" fmla="*/ 4975932 w 9354767"/>
              <a:gd name="connsiteY1103" fmla="*/ 2400133 h 3778931"/>
              <a:gd name="connsiteX1104" fmla="*/ 4978479 w 9354767"/>
              <a:gd name="connsiteY1104" fmla="*/ 2404696 h 3778931"/>
              <a:gd name="connsiteX1105" fmla="*/ 4971560 w 9354767"/>
              <a:gd name="connsiteY1105" fmla="*/ 2412229 h 3778931"/>
              <a:gd name="connsiteX1106" fmla="*/ 4961689 w 9354767"/>
              <a:gd name="connsiteY1106" fmla="*/ 2418900 h 3778931"/>
              <a:gd name="connsiteX1107" fmla="*/ 4949069 w 9354767"/>
              <a:gd name="connsiteY1107" fmla="*/ 2422860 h 3778931"/>
              <a:gd name="connsiteX1108" fmla="*/ 4946320 w 9354767"/>
              <a:gd name="connsiteY1108" fmla="*/ 2420148 h 3778931"/>
              <a:gd name="connsiteX1109" fmla="*/ 4953439 w 9354767"/>
              <a:gd name="connsiteY1109" fmla="*/ 2410766 h 3778931"/>
              <a:gd name="connsiteX1110" fmla="*/ 4956189 w 9354767"/>
              <a:gd name="connsiteY1110" fmla="*/ 2413477 h 3778931"/>
              <a:gd name="connsiteX1111" fmla="*/ 4966060 w 9354767"/>
              <a:gd name="connsiteY1111" fmla="*/ 2406806 h 3778931"/>
              <a:gd name="connsiteX1112" fmla="*/ 4975932 w 9354767"/>
              <a:gd name="connsiteY1112" fmla="*/ 2400133 h 3778931"/>
              <a:gd name="connsiteX1113" fmla="*/ 4565848 w 9354767"/>
              <a:gd name="connsiteY1113" fmla="*/ 2390533 h 3778931"/>
              <a:gd name="connsiteX1114" fmla="*/ 4570734 w 9354767"/>
              <a:gd name="connsiteY1114" fmla="*/ 2392960 h 3778931"/>
              <a:gd name="connsiteX1115" fmla="*/ 4567528 w 9354767"/>
              <a:gd name="connsiteY1115" fmla="*/ 2396828 h 3778931"/>
              <a:gd name="connsiteX1116" fmla="*/ 4563483 w 9354767"/>
              <a:gd name="connsiteY1116" fmla="*/ 2397548 h 3778931"/>
              <a:gd name="connsiteX1117" fmla="*/ 4556230 w 9354767"/>
              <a:gd name="connsiteY1117" fmla="*/ 2402133 h 3778931"/>
              <a:gd name="connsiteX1118" fmla="*/ 4551342 w 9354767"/>
              <a:gd name="connsiteY1118" fmla="*/ 2399708 h 3778931"/>
              <a:gd name="connsiteX1119" fmla="*/ 4555389 w 9354767"/>
              <a:gd name="connsiteY1119" fmla="*/ 2398988 h 3778931"/>
              <a:gd name="connsiteX1120" fmla="*/ 4562642 w 9354767"/>
              <a:gd name="connsiteY1120" fmla="*/ 2394400 h 3778931"/>
              <a:gd name="connsiteX1121" fmla="*/ 4565848 w 9354767"/>
              <a:gd name="connsiteY1121" fmla="*/ 2390533 h 3778931"/>
              <a:gd name="connsiteX1122" fmla="*/ 4916068 w 9354767"/>
              <a:gd name="connsiteY1122" fmla="*/ 2390318 h 3778931"/>
              <a:gd name="connsiteX1123" fmla="*/ 4924318 w 9354767"/>
              <a:gd name="connsiteY1123" fmla="*/ 2398452 h 3778931"/>
              <a:gd name="connsiteX1124" fmla="*/ 4915962 w 9354767"/>
              <a:gd name="connsiteY1124" fmla="*/ 2408671 h 3778931"/>
              <a:gd name="connsiteX1125" fmla="*/ 4902109 w 9354767"/>
              <a:gd name="connsiteY1125" fmla="*/ 2413463 h 3778931"/>
              <a:gd name="connsiteX1126" fmla="*/ 4893859 w 9354767"/>
              <a:gd name="connsiteY1126" fmla="*/ 2405329 h 3778931"/>
              <a:gd name="connsiteX1127" fmla="*/ 4902212 w 9354767"/>
              <a:gd name="connsiteY1127" fmla="*/ 2395112 h 3778931"/>
              <a:gd name="connsiteX1128" fmla="*/ 4916068 w 9354767"/>
              <a:gd name="connsiteY1128" fmla="*/ 2390318 h 3778931"/>
              <a:gd name="connsiteX1129" fmla="*/ 311447 w 9354767"/>
              <a:gd name="connsiteY1129" fmla="*/ 2390243 h 3778931"/>
              <a:gd name="connsiteX1130" fmla="*/ 306112 w 9354767"/>
              <a:gd name="connsiteY1130" fmla="*/ 2398607 h 3778931"/>
              <a:gd name="connsiteX1131" fmla="*/ 305715 w 9354767"/>
              <a:gd name="connsiteY1131" fmla="*/ 2393580 h 3778931"/>
              <a:gd name="connsiteX1132" fmla="*/ 311447 w 9354767"/>
              <a:gd name="connsiteY1132" fmla="*/ 2390243 h 3778931"/>
              <a:gd name="connsiteX1133" fmla="*/ 4431397 w 9354767"/>
              <a:gd name="connsiteY1133" fmla="*/ 2387071 h 3778931"/>
              <a:gd name="connsiteX1134" fmla="*/ 4449080 w 9354767"/>
              <a:gd name="connsiteY1134" fmla="*/ 2390927 h 3778931"/>
              <a:gd name="connsiteX1135" fmla="*/ 4441427 w 9354767"/>
              <a:gd name="connsiteY1135" fmla="*/ 2399294 h 3778931"/>
              <a:gd name="connsiteX1136" fmla="*/ 4431397 w 9354767"/>
              <a:gd name="connsiteY1136" fmla="*/ 2387071 h 3778931"/>
              <a:gd name="connsiteX1137" fmla="*/ 273474 w 9354767"/>
              <a:gd name="connsiteY1137" fmla="*/ 2386938 h 3778931"/>
              <a:gd name="connsiteX1138" fmla="*/ 282850 w 9354767"/>
              <a:gd name="connsiteY1138" fmla="*/ 2406456 h 3778931"/>
              <a:gd name="connsiteX1139" fmla="*/ 270928 w 9354767"/>
              <a:gd name="connsiteY1139" fmla="*/ 2408578 h 3778931"/>
              <a:gd name="connsiteX1140" fmla="*/ 267532 w 9354767"/>
              <a:gd name="connsiteY1140" fmla="*/ 2391969 h 3778931"/>
              <a:gd name="connsiteX1141" fmla="*/ 273474 w 9354767"/>
              <a:gd name="connsiteY1141" fmla="*/ 2386938 h 3778931"/>
              <a:gd name="connsiteX1142" fmla="*/ 8586443 w 9354767"/>
              <a:gd name="connsiteY1142" fmla="*/ 2384426 h 3778931"/>
              <a:gd name="connsiteX1143" fmla="*/ 8574376 w 9354767"/>
              <a:gd name="connsiteY1143" fmla="*/ 2424204 h 3778931"/>
              <a:gd name="connsiteX1144" fmla="*/ 8579813 w 9354767"/>
              <a:gd name="connsiteY1144" fmla="*/ 2429566 h 3778931"/>
              <a:gd name="connsiteX1145" fmla="*/ 8582532 w 9354767"/>
              <a:gd name="connsiteY1145" fmla="*/ 2432246 h 3778931"/>
              <a:gd name="connsiteX1146" fmla="*/ 8587966 w 9354767"/>
              <a:gd name="connsiteY1146" fmla="*/ 2437607 h 3778931"/>
              <a:gd name="connsiteX1147" fmla="*/ 8593403 w 9354767"/>
              <a:gd name="connsiteY1147" fmla="*/ 2442967 h 3778931"/>
              <a:gd name="connsiteX1148" fmla="*/ 8620076 w 9354767"/>
              <a:gd name="connsiteY1148" fmla="*/ 2452045 h 3778931"/>
              <a:gd name="connsiteX1149" fmla="*/ 8640804 w 9354767"/>
              <a:gd name="connsiteY1149" fmla="*/ 2438034 h 3778931"/>
              <a:gd name="connsiteX1150" fmla="*/ 8647943 w 9354767"/>
              <a:gd name="connsiteY1150" fmla="*/ 2410624 h 3778931"/>
              <a:gd name="connsiteX1151" fmla="*/ 8672406 w 9354767"/>
              <a:gd name="connsiteY1151" fmla="*/ 2434746 h 3778931"/>
              <a:gd name="connsiteX1152" fmla="*/ 8646240 w 9354767"/>
              <a:gd name="connsiteY1152" fmla="*/ 2443395 h 3778931"/>
              <a:gd name="connsiteX1153" fmla="*/ 8625513 w 9354767"/>
              <a:gd name="connsiteY1153" fmla="*/ 2457406 h 3778931"/>
              <a:gd name="connsiteX1154" fmla="*/ 8636384 w 9354767"/>
              <a:gd name="connsiteY1154" fmla="*/ 2468127 h 3778931"/>
              <a:gd name="connsiteX1155" fmla="*/ 8636893 w 9354767"/>
              <a:gd name="connsiteY1155" fmla="*/ 2485854 h 3778931"/>
              <a:gd name="connsiteX1156" fmla="*/ 8648272 w 9354767"/>
              <a:gd name="connsiteY1156" fmla="*/ 2514302 h 3778931"/>
              <a:gd name="connsiteX1157" fmla="*/ 8629247 w 9354767"/>
              <a:gd name="connsiteY1157" fmla="*/ 2495540 h 3778931"/>
              <a:gd name="connsiteX1158" fmla="*/ 8626020 w 9354767"/>
              <a:gd name="connsiteY1158" fmla="*/ 2475132 h 3778931"/>
              <a:gd name="connsiteX1159" fmla="*/ 8617866 w 9354767"/>
              <a:gd name="connsiteY1159" fmla="*/ 2467092 h 3778931"/>
              <a:gd name="connsiteX1160" fmla="*/ 8597137 w 9354767"/>
              <a:gd name="connsiteY1160" fmla="*/ 2481101 h 3778931"/>
              <a:gd name="connsiteX1161" fmla="*/ 8569104 w 9354767"/>
              <a:gd name="connsiteY1161" fmla="*/ 2470683 h 3778931"/>
              <a:gd name="connsiteX1162" fmla="*/ 8580320 w 9354767"/>
              <a:gd name="connsiteY1162" fmla="*/ 2447293 h 3778931"/>
              <a:gd name="connsiteX1163" fmla="*/ 8577603 w 9354767"/>
              <a:gd name="connsiteY1163" fmla="*/ 2444612 h 3778931"/>
              <a:gd name="connsiteX1164" fmla="*/ 8569449 w 9354767"/>
              <a:gd name="connsiteY1164" fmla="*/ 2436571 h 3778931"/>
              <a:gd name="connsiteX1165" fmla="*/ 8561293 w 9354767"/>
              <a:gd name="connsiteY1165" fmla="*/ 2428530 h 3778931"/>
              <a:gd name="connsiteX1166" fmla="*/ 8558574 w 9354767"/>
              <a:gd name="connsiteY1166" fmla="*/ 2425849 h 3778931"/>
              <a:gd name="connsiteX1167" fmla="*/ 8526974 w 9354767"/>
              <a:gd name="connsiteY1167" fmla="*/ 2429138 h 3778931"/>
              <a:gd name="connsiteX1168" fmla="*/ 8523853 w 9354767"/>
              <a:gd name="connsiteY1168" fmla="*/ 2423906 h 3778931"/>
              <a:gd name="connsiteX1169" fmla="*/ 8534622 w 9354767"/>
              <a:gd name="connsiteY1169" fmla="*/ 2419453 h 3778931"/>
              <a:gd name="connsiteX1170" fmla="*/ 8544985 w 9354767"/>
              <a:gd name="connsiteY1170" fmla="*/ 2412447 h 3778931"/>
              <a:gd name="connsiteX1171" fmla="*/ 8539549 w 9354767"/>
              <a:gd name="connsiteY1171" fmla="*/ 2407086 h 3778931"/>
              <a:gd name="connsiteX1172" fmla="*/ 8536832 w 9354767"/>
              <a:gd name="connsiteY1172" fmla="*/ 2404406 h 3778931"/>
              <a:gd name="connsiteX1173" fmla="*/ 8541759 w 9354767"/>
              <a:gd name="connsiteY1173" fmla="*/ 2392041 h 3778931"/>
              <a:gd name="connsiteX1174" fmla="*/ 8557559 w 9354767"/>
              <a:gd name="connsiteY1174" fmla="*/ 2390395 h 3778931"/>
              <a:gd name="connsiteX1175" fmla="*/ 8552632 w 9354767"/>
              <a:gd name="connsiteY1175" fmla="*/ 2402762 h 3778931"/>
              <a:gd name="connsiteX1176" fmla="*/ 8558067 w 9354767"/>
              <a:gd name="connsiteY1176" fmla="*/ 2408123 h 3778931"/>
              <a:gd name="connsiteX1177" fmla="*/ 8586443 w 9354767"/>
              <a:gd name="connsiteY1177" fmla="*/ 2384426 h 3778931"/>
              <a:gd name="connsiteX1178" fmla="*/ 4627516 w 9354767"/>
              <a:gd name="connsiteY1178" fmla="*/ 2369669 h 3778931"/>
              <a:gd name="connsiteX1179" fmla="*/ 4657169 w 9354767"/>
              <a:gd name="connsiteY1179" fmla="*/ 2370817 h 3778931"/>
              <a:gd name="connsiteX1180" fmla="*/ 4658806 w 9354767"/>
              <a:gd name="connsiteY1180" fmla="*/ 2376953 h 3778931"/>
              <a:gd name="connsiteX1181" fmla="*/ 4655624 w 9354767"/>
              <a:gd name="connsiteY1181" fmla="*/ 2380733 h 3778931"/>
              <a:gd name="connsiteX1182" fmla="*/ 4614785 w 9354767"/>
              <a:gd name="connsiteY1182" fmla="*/ 2384789 h 3778931"/>
              <a:gd name="connsiteX1183" fmla="*/ 4609143 w 9354767"/>
              <a:gd name="connsiteY1183" fmla="*/ 2379366 h 3778931"/>
              <a:gd name="connsiteX1184" fmla="*/ 4607234 w 9354767"/>
              <a:gd name="connsiteY1184" fmla="*/ 2378100 h 3778931"/>
              <a:gd name="connsiteX1185" fmla="*/ 4608324 w 9354767"/>
              <a:gd name="connsiteY1185" fmla="*/ 2376298 h 3778931"/>
              <a:gd name="connsiteX1186" fmla="*/ 4627516 w 9354767"/>
              <a:gd name="connsiteY1186" fmla="*/ 2369669 h 3778931"/>
              <a:gd name="connsiteX1187" fmla="*/ 4707685 w 9354767"/>
              <a:gd name="connsiteY1187" fmla="*/ 2361578 h 3778931"/>
              <a:gd name="connsiteX1188" fmla="*/ 4704777 w 9354767"/>
              <a:gd name="connsiteY1188" fmla="*/ 2365803 h 3778931"/>
              <a:gd name="connsiteX1189" fmla="*/ 4701868 w 9354767"/>
              <a:gd name="connsiteY1189" fmla="*/ 2370029 h 3778931"/>
              <a:gd name="connsiteX1190" fmla="*/ 4697070 w 9354767"/>
              <a:gd name="connsiteY1190" fmla="*/ 2367175 h 3778931"/>
              <a:gd name="connsiteX1191" fmla="*/ 4696125 w 9354767"/>
              <a:gd name="connsiteY1191" fmla="*/ 2363637 h 3778931"/>
              <a:gd name="connsiteX1192" fmla="*/ 4703831 w 9354767"/>
              <a:gd name="connsiteY1192" fmla="*/ 2362265 h 3778931"/>
              <a:gd name="connsiteX1193" fmla="*/ 4707685 w 9354767"/>
              <a:gd name="connsiteY1193" fmla="*/ 2361578 h 3778931"/>
              <a:gd name="connsiteX1194" fmla="*/ 4737825 w 9354767"/>
              <a:gd name="connsiteY1194" fmla="*/ 2346325 h 3778931"/>
              <a:gd name="connsiteX1195" fmla="*/ 4746786 w 9354767"/>
              <a:gd name="connsiteY1195" fmla="*/ 2348129 h 3778931"/>
              <a:gd name="connsiteX1196" fmla="*/ 4752565 w 9354767"/>
              <a:gd name="connsiteY1196" fmla="*/ 2353898 h 3778931"/>
              <a:gd name="connsiteX1197" fmla="*/ 4749386 w 9354767"/>
              <a:gd name="connsiteY1197" fmla="*/ 2357863 h 3778931"/>
              <a:gd name="connsiteX1198" fmla="*/ 4744473 w 9354767"/>
              <a:gd name="connsiteY1198" fmla="*/ 2355338 h 3778931"/>
              <a:gd name="connsiteX1199" fmla="*/ 4736381 w 9354767"/>
              <a:gd name="connsiteY1199" fmla="*/ 2356778 h 3778931"/>
              <a:gd name="connsiteX1200" fmla="*/ 4732334 w 9354767"/>
              <a:gd name="connsiteY1200" fmla="*/ 2357499 h 3778931"/>
              <a:gd name="connsiteX1201" fmla="*/ 4730599 w 9354767"/>
              <a:gd name="connsiteY1201" fmla="*/ 2351010 h 3778931"/>
              <a:gd name="connsiteX1202" fmla="*/ 4737825 w 9354767"/>
              <a:gd name="connsiteY1202" fmla="*/ 2346325 h 3778931"/>
              <a:gd name="connsiteX1203" fmla="*/ 270728 w 9354767"/>
              <a:gd name="connsiteY1203" fmla="*/ 2344346 h 3778931"/>
              <a:gd name="connsiteX1204" fmla="*/ 278871 w 9354767"/>
              <a:gd name="connsiteY1204" fmla="*/ 2358963 h 3778931"/>
              <a:gd name="connsiteX1205" fmla="*/ 270777 w 9354767"/>
              <a:gd name="connsiteY1205" fmla="*/ 2360404 h 3778931"/>
              <a:gd name="connsiteX1206" fmla="*/ 265758 w 9354767"/>
              <a:gd name="connsiteY1206" fmla="*/ 2356981 h 3778931"/>
              <a:gd name="connsiteX1207" fmla="*/ 270728 w 9354767"/>
              <a:gd name="connsiteY1207" fmla="*/ 2344346 h 3778931"/>
              <a:gd name="connsiteX1208" fmla="*/ 4782601 w 9354767"/>
              <a:gd name="connsiteY1208" fmla="*/ 2341650 h 3778931"/>
              <a:gd name="connsiteX1209" fmla="*/ 4764048 w 9354767"/>
              <a:gd name="connsiteY1209" fmla="*/ 2351545 h 3778931"/>
              <a:gd name="connsiteX1210" fmla="*/ 4782601 w 9354767"/>
              <a:gd name="connsiteY1210" fmla="*/ 2341650 h 3778931"/>
              <a:gd name="connsiteX1211" fmla="*/ 204640 w 9354767"/>
              <a:gd name="connsiteY1211" fmla="*/ 2315324 h 3778931"/>
              <a:gd name="connsiteX1212" fmla="*/ 216446 w 9354767"/>
              <a:gd name="connsiteY1212" fmla="*/ 2329291 h 3778931"/>
              <a:gd name="connsiteX1213" fmla="*/ 201607 w 9354767"/>
              <a:gd name="connsiteY1213" fmla="*/ 2319078 h 3778931"/>
              <a:gd name="connsiteX1214" fmla="*/ 204640 w 9354767"/>
              <a:gd name="connsiteY1214" fmla="*/ 2315324 h 3778931"/>
              <a:gd name="connsiteX1215" fmla="*/ 227687 w 9354767"/>
              <a:gd name="connsiteY1215" fmla="*/ 2293918 h 3778931"/>
              <a:gd name="connsiteX1216" fmla="*/ 233638 w 9354767"/>
              <a:gd name="connsiteY1216" fmla="*/ 2301079 h 3778931"/>
              <a:gd name="connsiteX1217" fmla="*/ 227363 w 9354767"/>
              <a:gd name="connsiteY1217" fmla="*/ 2307819 h 3778931"/>
              <a:gd name="connsiteX1218" fmla="*/ 227687 w 9354767"/>
              <a:gd name="connsiteY1218" fmla="*/ 2293918 h 3778931"/>
              <a:gd name="connsiteX1219" fmla="*/ 8576621 w 9354767"/>
              <a:gd name="connsiteY1219" fmla="*/ 2292301 h 3778931"/>
              <a:gd name="connsiteX1220" fmla="*/ 8581860 w 9354767"/>
              <a:gd name="connsiteY1220" fmla="*/ 2297468 h 3778931"/>
              <a:gd name="connsiteX1221" fmla="*/ 8575223 w 9354767"/>
              <a:gd name="connsiteY1221" fmla="*/ 2306304 h 3778931"/>
              <a:gd name="connsiteX1222" fmla="*/ 8564529 w 9354767"/>
              <a:gd name="connsiteY1222" fmla="*/ 2305370 h 3778931"/>
              <a:gd name="connsiteX1223" fmla="*/ 8576621 w 9354767"/>
              <a:gd name="connsiteY1223" fmla="*/ 2292301 h 3778931"/>
              <a:gd name="connsiteX1224" fmla="*/ 219527 w 9354767"/>
              <a:gd name="connsiteY1224" fmla="*/ 2278481 h 3778931"/>
              <a:gd name="connsiteX1225" fmla="*/ 206991 w 9354767"/>
              <a:gd name="connsiteY1225" fmla="*/ 2293895 h 3778931"/>
              <a:gd name="connsiteX1226" fmla="*/ 219527 w 9354767"/>
              <a:gd name="connsiteY1226" fmla="*/ 2278481 h 3778931"/>
              <a:gd name="connsiteX1227" fmla="*/ 4640067 w 9354767"/>
              <a:gd name="connsiteY1227" fmla="*/ 2278448 h 3778931"/>
              <a:gd name="connsiteX1228" fmla="*/ 4642587 w 9354767"/>
              <a:gd name="connsiteY1228" fmla="*/ 2287888 h 3778931"/>
              <a:gd name="connsiteX1229" fmla="*/ 4635361 w 9354767"/>
              <a:gd name="connsiteY1229" fmla="*/ 2289173 h 3778931"/>
              <a:gd name="connsiteX1230" fmla="*/ 4640067 w 9354767"/>
              <a:gd name="connsiteY1230" fmla="*/ 2278448 h 3778931"/>
              <a:gd name="connsiteX1231" fmla="*/ 8489552 w 9354767"/>
              <a:gd name="connsiteY1231" fmla="*/ 2274116 h 3778931"/>
              <a:gd name="connsiteX1232" fmla="*/ 8490950 w 9354767"/>
              <a:gd name="connsiteY1232" fmla="*/ 2283695 h 3778931"/>
              <a:gd name="connsiteX1233" fmla="*/ 8490346 w 9354767"/>
              <a:gd name="connsiteY1233" fmla="*/ 2291302 h 3778931"/>
              <a:gd name="connsiteX1234" fmla="*/ 8470676 w 9354767"/>
              <a:gd name="connsiteY1234" fmla="*/ 2292414 h 3778931"/>
              <a:gd name="connsiteX1235" fmla="*/ 8461815 w 9354767"/>
              <a:gd name="connsiteY1235" fmla="*/ 2279571 h 3778931"/>
              <a:gd name="connsiteX1236" fmla="*/ 8489552 w 9354767"/>
              <a:gd name="connsiteY1236" fmla="*/ 2274116 h 3778931"/>
              <a:gd name="connsiteX1237" fmla="*/ 4678720 w 9354767"/>
              <a:gd name="connsiteY1237" fmla="*/ 2267859 h 3778931"/>
              <a:gd name="connsiteX1238" fmla="*/ 4687758 w 9354767"/>
              <a:gd name="connsiteY1238" fmla="*/ 2269958 h 3778931"/>
              <a:gd name="connsiteX1239" fmla="*/ 4688705 w 9354767"/>
              <a:gd name="connsiteY1239" fmla="*/ 2273499 h 3778931"/>
              <a:gd name="connsiteX1240" fmla="*/ 4684658 w 9354767"/>
              <a:gd name="connsiteY1240" fmla="*/ 2274219 h 3778931"/>
              <a:gd name="connsiteX1241" fmla="*/ 4677509 w 9354767"/>
              <a:gd name="connsiteY1241" fmla="*/ 2279198 h 3778931"/>
              <a:gd name="connsiteX1242" fmla="*/ 4673462 w 9354767"/>
              <a:gd name="connsiteY1242" fmla="*/ 2279920 h 3778931"/>
              <a:gd name="connsiteX1243" fmla="*/ 4670645 w 9354767"/>
              <a:gd name="connsiteY1243" fmla="*/ 2275323 h 3778931"/>
              <a:gd name="connsiteX1244" fmla="*/ 4671572 w 9354767"/>
              <a:gd name="connsiteY1244" fmla="*/ 2272840 h 3778931"/>
              <a:gd name="connsiteX1245" fmla="*/ 4678720 w 9354767"/>
              <a:gd name="connsiteY1245" fmla="*/ 2267859 h 3778931"/>
              <a:gd name="connsiteX1246" fmla="*/ 241252 w 9354767"/>
              <a:gd name="connsiteY1246" fmla="*/ 2267712 h 3778931"/>
              <a:gd name="connsiteX1247" fmla="*/ 240114 w 9354767"/>
              <a:gd name="connsiteY1247" fmla="*/ 2275138 h 3778931"/>
              <a:gd name="connsiteX1248" fmla="*/ 231062 w 9354767"/>
              <a:gd name="connsiteY1248" fmla="*/ 2276324 h 3778931"/>
              <a:gd name="connsiteX1249" fmla="*/ 241252 w 9354767"/>
              <a:gd name="connsiteY1249" fmla="*/ 2267712 h 3778931"/>
              <a:gd name="connsiteX1250" fmla="*/ 125389 w 9354767"/>
              <a:gd name="connsiteY1250" fmla="*/ 2262423 h 3778931"/>
              <a:gd name="connsiteX1251" fmla="*/ 135106 w 9354767"/>
              <a:gd name="connsiteY1251" fmla="*/ 2273014 h 3778931"/>
              <a:gd name="connsiteX1252" fmla="*/ 132509 w 9354767"/>
              <a:gd name="connsiteY1252" fmla="*/ 2277670 h 3778931"/>
              <a:gd name="connsiteX1253" fmla="*/ 117188 w 9354767"/>
              <a:gd name="connsiteY1253" fmla="*/ 2269405 h 3778931"/>
              <a:gd name="connsiteX1254" fmla="*/ 125389 w 9354767"/>
              <a:gd name="connsiteY1254" fmla="*/ 2262423 h 3778931"/>
              <a:gd name="connsiteX1255" fmla="*/ 4746618 w 9354767"/>
              <a:gd name="connsiteY1255" fmla="*/ 2262181 h 3778931"/>
              <a:gd name="connsiteX1256" fmla="*/ 4753183 w 9354767"/>
              <a:gd name="connsiteY1256" fmla="*/ 2266605 h 3778931"/>
              <a:gd name="connsiteX1257" fmla="*/ 4732648 w 9354767"/>
              <a:gd name="connsiteY1257" fmla="*/ 2262761 h 3778931"/>
              <a:gd name="connsiteX1258" fmla="*/ 4746618 w 9354767"/>
              <a:gd name="connsiteY1258" fmla="*/ 2262181 h 3778931"/>
              <a:gd name="connsiteX1259" fmla="*/ 8538642 w 9354767"/>
              <a:gd name="connsiteY1259" fmla="*/ 2254853 h 3778931"/>
              <a:gd name="connsiteX1260" fmla="*/ 8549118 w 9354767"/>
              <a:gd name="connsiteY1260" fmla="*/ 2265184 h 3778931"/>
              <a:gd name="connsiteX1261" fmla="*/ 8551736 w 9354767"/>
              <a:gd name="connsiteY1261" fmla="*/ 2267766 h 3778931"/>
              <a:gd name="connsiteX1262" fmla="*/ 8539247 w 9354767"/>
              <a:gd name="connsiteY1262" fmla="*/ 2271855 h 3778931"/>
              <a:gd name="connsiteX1263" fmla="*/ 8531390 w 9354767"/>
              <a:gd name="connsiteY1263" fmla="*/ 2264106 h 3778931"/>
              <a:gd name="connsiteX1264" fmla="*/ 8528771 w 9354767"/>
              <a:gd name="connsiteY1264" fmla="*/ 2261524 h 3778931"/>
              <a:gd name="connsiteX1265" fmla="*/ 8521520 w 9354767"/>
              <a:gd name="connsiteY1265" fmla="*/ 2270777 h 3778931"/>
              <a:gd name="connsiteX1266" fmla="*/ 8509030 w 9354767"/>
              <a:gd name="connsiteY1266" fmla="*/ 2274867 h 3778931"/>
              <a:gd name="connsiteX1267" fmla="*/ 8508954 w 9354767"/>
              <a:gd name="connsiteY1267" fmla="*/ 2272740 h 3778931"/>
              <a:gd name="connsiteX1268" fmla="*/ 8516281 w 9354767"/>
              <a:gd name="connsiteY1268" fmla="*/ 2265612 h 3778931"/>
              <a:gd name="connsiteX1269" fmla="*/ 8526152 w 9354767"/>
              <a:gd name="connsiteY1269" fmla="*/ 2258941 h 3778931"/>
              <a:gd name="connsiteX1270" fmla="*/ 8538642 w 9354767"/>
              <a:gd name="connsiteY1270" fmla="*/ 2254853 h 3778931"/>
              <a:gd name="connsiteX1271" fmla="*/ 146306 w 9354767"/>
              <a:gd name="connsiteY1271" fmla="*/ 2249936 h 3778931"/>
              <a:gd name="connsiteX1272" fmla="*/ 173536 w 9354767"/>
              <a:gd name="connsiteY1272" fmla="*/ 2273633 h 3778931"/>
              <a:gd name="connsiteX1273" fmla="*/ 173334 w 9354767"/>
              <a:gd name="connsiteY1273" fmla="*/ 2293708 h 3778931"/>
              <a:gd name="connsiteX1274" fmla="*/ 138507 w 9354767"/>
              <a:gd name="connsiteY1274" fmla="*/ 2258536 h 3778931"/>
              <a:gd name="connsiteX1275" fmla="*/ 146306 w 9354767"/>
              <a:gd name="connsiteY1275" fmla="*/ 2249936 h 3778931"/>
              <a:gd name="connsiteX1276" fmla="*/ 91758 w 9354767"/>
              <a:gd name="connsiteY1276" fmla="*/ 2236545 h 3778931"/>
              <a:gd name="connsiteX1277" fmla="*/ 93433 w 9354767"/>
              <a:gd name="connsiteY1277" fmla="*/ 2247062 h 3778931"/>
              <a:gd name="connsiteX1278" fmla="*/ 86618 w 9354767"/>
              <a:gd name="connsiteY1278" fmla="*/ 2251302 h 3778931"/>
              <a:gd name="connsiteX1279" fmla="*/ 91758 w 9354767"/>
              <a:gd name="connsiteY1279" fmla="*/ 2236545 h 3778931"/>
              <a:gd name="connsiteX1280" fmla="*/ 8416556 w 9354767"/>
              <a:gd name="connsiteY1280" fmla="*/ 2232895 h 3778931"/>
              <a:gd name="connsiteX1281" fmla="*/ 8421795 w 9354767"/>
              <a:gd name="connsiteY1281" fmla="*/ 2238060 h 3778931"/>
              <a:gd name="connsiteX1282" fmla="*/ 8399584 w 9354767"/>
              <a:gd name="connsiteY1282" fmla="*/ 2253071 h 3778931"/>
              <a:gd name="connsiteX1283" fmla="*/ 8391728 w 9354767"/>
              <a:gd name="connsiteY1283" fmla="*/ 2245323 h 3778931"/>
              <a:gd name="connsiteX1284" fmla="*/ 8416556 w 9354767"/>
              <a:gd name="connsiteY1284" fmla="*/ 2232895 h 3778931"/>
              <a:gd name="connsiteX1285" fmla="*/ 142830 w 9354767"/>
              <a:gd name="connsiteY1285" fmla="*/ 2221633 h 3778931"/>
              <a:gd name="connsiteX1286" fmla="*/ 157930 w 9354767"/>
              <a:gd name="connsiteY1286" fmla="*/ 2234901 h 3778931"/>
              <a:gd name="connsiteX1287" fmla="*/ 151583 w 9354767"/>
              <a:gd name="connsiteY1287" fmla="*/ 2240462 h 3778931"/>
              <a:gd name="connsiteX1288" fmla="*/ 134063 w 9354767"/>
              <a:gd name="connsiteY1288" fmla="*/ 2222465 h 3778931"/>
              <a:gd name="connsiteX1289" fmla="*/ 142830 w 9354767"/>
              <a:gd name="connsiteY1289" fmla="*/ 2221633 h 3778931"/>
              <a:gd name="connsiteX1290" fmla="*/ 212120 w 9354767"/>
              <a:gd name="connsiteY1290" fmla="*/ 2201349 h 3778931"/>
              <a:gd name="connsiteX1291" fmla="*/ 216414 w 9354767"/>
              <a:gd name="connsiteY1291" fmla="*/ 2204469 h 3778931"/>
              <a:gd name="connsiteX1292" fmla="*/ 213324 w 9354767"/>
              <a:gd name="connsiteY1292" fmla="*/ 2208841 h 3778931"/>
              <a:gd name="connsiteX1293" fmla="*/ 210722 w 9354767"/>
              <a:gd name="connsiteY1293" fmla="*/ 2203092 h 3778931"/>
              <a:gd name="connsiteX1294" fmla="*/ 212120 w 9354767"/>
              <a:gd name="connsiteY1294" fmla="*/ 2201349 h 3778931"/>
              <a:gd name="connsiteX1295" fmla="*/ 158083 w 9354767"/>
              <a:gd name="connsiteY1295" fmla="*/ 2190133 h 3778931"/>
              <a:gd name="connsiteX1296" fmla="*/ 166832 w 9354767"/>
              <a:gd name="connsiteY1296" fmla="*/ 2205878 h 3778931"/>
              <a:gd name="connsiteX1297" fmla="*/ 169478 w 9354767"/>
              <a:gd name="connsiteY1297" fmla="*/ 2215790 h 3778931"/>
              <a:gd name="connsiteX1298" fmla="*/ 171242 w 9354767"/>
              <a:gd name="connsiteY1298" fmla="*/ 2222396 h 3778931"/>
              <a:gd name="connsiteX1299" fmla="*/ 162496 w 9354767"/>
              <a:gd name="connsiteY1299" fmla="*/ 2206650 h 3778931"/>
              <a:gd name="connsiteX1300" fmla="*/ 155513 w 9354767"/>
              <a:gd name="connsiteY1300" fmla="*/ 2197511 h 3778931"/>
              <a:gd name="connsiteX1301" fmla="*/ 153749 w 9354767"/>
              <a:gd name="connsiteY1301" fmla="*/ 2190904 h 3778931"/>
              <a:gd name="connsiteX1302" fmla="*/ 158083 w 9354767"/>
              <a:gd name="connsiteY1302" fmla="*/ 2190133 h 3778931"/>
              <a:gd name="connsiteX1303" fmla="*/ 144240 w 9354767"/>
              <a:gd name="connsiteY1303" fmla="*/ 2166642 h 3778931"/>
              <a:gd name="connsiteX1304" fmla="*/ 141305 w 9354767"/>
              <a:gd name="connsiteY1304" fmla="*/ 2187389 h 3778931"/>
              <a:gd name="connsiteX1305" fmla="*/ 125119 w 9354767"/>
              <a:gd name="connsiteY1305" fmla="*/ 2190271 h 3778931"/>
              <a:gd name="connsiteX1306" fmla="*/ 119603 w 9354767"/>
              <a:gd name="connsiteY1306" fmla="*/ 2201364 h 3778931"/>
              <a:gd name="connsiteX1307" fmla="*/ 121323 w 9354767"/>
              <a:gd name="connsiteY1307" fmla="*/ 2207800 h 3778931"/>
              <a:gd name="connsiteX1308" fmla="*/ 116416 w 9354767"/>
              <a:gd name="connsiteY1308" fmla="*/ 2205303 h 3778931"/>
              <a:gd name="connsiteX1309" fmla="*/ 113882 w 9354767"/>
              <a:gd name="connsiteY1309" fmla="*/ 2191848 h 3778931"/>
              <a:gd name="connsiteX1310" fmla="*/ 119353 w 9354767"/>
              <a:gd name="connsiteY1310" fmla="*/ 2184555 h 3778931"/>
              <a:gd name="connsiteX1311" fmla="*/ 114446 w 9354767"/>
              <a:gd name="connsiteY1311" fmla="*/ 2182058 h 3778931"/>
              <a:gd name="connsiteX1312" fmla="*/ 144240 w 9354767"/>
              <a:gd name="connsiteY1312" fmla="*/ 2166642 h 3778931"/>
              <a:gd name="connsiteX1313" fmla="*/ 211338 w 9354767"/>
              <a:gd name="connsiteY1313" fmla="*/ 2154698 h 3778931"/>
              <a:gd name="connsiteX1314" fmla="*/ 216116 w 9354767"/>
              <a:gd name="connsiteY1314" fmla="*/ 2157202 h 3778931"/>
              <a:gd name="connsiteX1315" fmla="*/ 213049 w 9354767"/>
              <a:gd name="connsiteY1315" fmla="*/ 2161103 h 3778931"/>
              <a:gd name="connsiteX1316" fmla="*/ 213904 w 9354767"/>
              <a:gd name="connsiteY1316" fmla="*/ 2164305 h 3778931"/>
              <a:gd name="connsiteX1317" fmla="*/ 202992 w 9354767"/>
              <a:gd name="connsiteY1317" fmla="*/ 2169603 h 3778931"/>
              <a:gd name="connsiteX1318" fmla="*/ 204702 w 9354767"/>
              <a:gd name="connsiteY1318" fmla="*/ 2176007 h 3778931"/>
              <a:gd name="connsiteX1319" fmla="*/ 227384 w 9354767"/>
              <a:gd name="connsiteY1319" fmla="*/ 2168615 h 3778931"/>
              <a:gd name="connsiteX1320" fmla="*/ 230450 w 9354767"/>
              <a:gd name="connsiteY1320" fmla="*/ 2164714 h 3778931"/>
              <a:gd name="connsiteX1321" fmla="*/ 235228 w 9354767"/>
              <a:gd name="connsiteY1321" fmla="*/ 2167218 h 3778931"/>
              <a:gd name="connsiteX1322" fmla="*/ 236938 w 9354767"/>
              <a:gd name="connsiteY1322" fmla="*/ 2173624 h 3778931"/>
              <a:gd name="connsiteX1323" fmla="*/ 233016 w 9354767"/>
              <a:gd name="connsiteY1323" fmla="*/ 2174322 h 3778931"/>
              <a:gd name="connsiteX1324" fmla="*/ 203346 w 9354767"/>
              <a:gd name="connsiteY1324" fmla="*/ 2186313 h 3778931"/>
              <a:gd name="connsiteX1325" fmla="*/ 187153 w 9354767"/>
              <a:gd name="connsiteY1325" fmla="*/ 2202613 h 3778931"/>
              <a:gd name="connsiteX1326" fmla="*/ 180311 w 9354767"/>
              <a:gd name="connsiteY1326" fmla="*/ 2176995 h 3778931"/>
              <a:gd name="connsiteX1327" fmla="*/ 197359 w 9354767"/>
              <a:gd name="connsiteY1327" fmla="*/ 2163896 h 3778931"/>
              <a:gd name="connsiteX1328" fmla="*/ 198214 w 9354767"/>
              <a:gd name="connsiteY1328" fmla="*/ 2167098 h 3778931"/>
              <a:gd name="connsiteX1329" fmla="*/ 208270 w 9354767"/>
              <a:gd name="connsiteY1329" fmla="*/ 2158599 h 3778931"/>
              <a:gd name="connsiteX1330" fmla="*/ 211338 w 9354767"/>
              <a:gd name="connsiteY1330" fmla="*/ 2154698 h 3778931"/>
              <a:gd name="connsiteX1331" fmla="*/ 8570807 w 9354767"/>
              <a:gd name="connsiteY1331" fmla="*/ 2151222 h 3778931"/>
              <a:gd name="connsiteX1332" fmla="*/ 8575057 w 9354767"/>
              <a:gd name="connsiteY1332" fmla="*/ 2170795 h 3778931"/>
              <a:gd name="connsiteX1333" fmla="*/ 8561508 w 9354767"/>
              <a:gd name="connsiteY1333" fmla="*/ 2167046 h 3778931"/>
              <a:gd name="connsiteX1334" fmla="*/ 8560462 w 9354767"/>
              <a:gd name="connsiteY1334" fmla="*/ 2158564 h 3778931"/>
              <a:gd name="connsiteX1335" fmla="*/ 8570807 w 9354767"/>
              <a:gd name="connsiteY1335" fmla="*/ 2151222 h 3778931"/>
              <a:gd name="connsiteX1336" fmla="*/ 250527 w 9354767"/>
              <a:gd name="connsiteY1336" fmla="*/ 2144014 h 3778931"/>
              <a:gd name="connsiteX1337" fmla="*/ 262339 w 9354767"/>
              <a:gd name="connsiteY1337" fmla="*/ 2158764 h 3778931"/>
              <a:gd name="connsiteX1338" fmla="*/ 268675 w 9354767"/>
              <a:gd name="connsiteY1338" fmla="*/ 2167749 h 3778931"/>
              <a:gd name="connsiteX1339" fmla="*/ 270393 w 9354767"/>
              <a:gd name="connsiteY1339" fmla="*/ 2174186 h 3778931"/>
              <a:gd name="connsiteX1340" fmla="*/ 268838 w 9354767"/>
              <a:gd name="connsiteY1340" fmla="*/ 2175725 h 3778931"/>
              <a:gd name="connsiteX1341" fmla="*/ 266636 w 9354767"/>
              <a:gd name="connsiteY1341" fmla="*/ 2174854 h 3778931"/>
              <a:gd name="connsiteX1342" fmla="*/ 256542 w 9354767"/>
              <a:gd name="connsiteY1342" fmla="*/ 2166539 h 3778931"/>
              <a:gd name="connsiteX1343" fmla="*/ 245590 w 9354767"/>
              <a:gd name="connsiteY1343" fmla="*/ 2155005 h 3778931"/>
              <a:gd name="connsiteX1344" fmla="*/ 243872 w 9354767"/>
              <a:gd name="connsiteY1344" fmla="*/ 2148570 h 3778931"/>
              <a:gd name="connsiteX1345" fmla="*/ 246771 w 9354767"/>
              <a:gd name="connsiteY1345" fmla="*/ 2144683 h 3778931"/>
              <a:gd name="connsiteX1346" fmla="*/ 250527 w 9354767"/>
              <a:gd name="connsiteY1346" fmla="*/ 2144014 h 3778931"/>
              <a:gd name="connsiteX1347" fmla="*/ 61584 w 9354767"/>
              <a:gd name="connsiteY1347" fmla="*/ 2140570 h 3778931"/>
              <a:gd name="connsiteX1348" fmla="*/ 65049 w 9354767"/>
              <a:gd name="connsiteY1348" fmla="*/ 2153548 h 3778931"/>
              <a:gd name="connsiteX1349" fmla="*/ 58114 w 9354767"/>
              <a:gd name="connsiteY1349" fmla="*/ 2144586 h 3778931"/>
              <a:gd name="connsiteX1350" fmla="*/ 61584 w 9354767"/>
              <a:gd name="connsiteY1350" fmla="*/ 2140570 h 3778931"/>
              <a:gd name="connsiteX1351" fmla="*/ 280628 w 9354767"/>
              <a:gd name="connsiteY1351" fmla="*/ 2124649 h 3778931"/>
              <a:gd name="connsiteX1352" fmla="*/ 289758 w 9354767"/>
              <a:gd name="connsiteY1352" fmla="*/ 2133322 h 3778931"/>
              <a:gd name="connsiteX1353" fmla="*/ 289641 w 9354767"/>
              <a:gd name="connsiteY1353" fmla="*/ 2136074 h 3778931"/>
              <a:gd name="connsiteX1354" fmla="*/ 275910 w 9354767"/>
              <a:gd name="connsiteY1354" fmla="*/ 2132492 h 3778931"/>
              <a:gd name="connsiteX1355" fmla="*/ 280628 w 9354767"/>
              <a:gd name="connsiteY1355" fmla="*/ 2124649 h 3778931"/>
              <a:gd name="connsiteX1356" fmla="*/ 8521034 w 9354767"/>
              <a:gd name="connsiteY1356" fmla="*/ 2102142 h 3778931"/>
              <a:gd name="connsiteX1357" fmla="*/ 8538885 w 9354767"/>
              <a:gd name="connsiteY1357" fmla="*/ 2119745 h 3778931"/>
              <a:gd name="connsiteX1358" fmla="*/ 8506172 w 9354767"/>
              <a:gd name="connsiteY1358" fmla="*/ 2105944 h 3778931"/>
              <a:gd name="connsiteX1359" fmla="*/ 8521034 w 9354767"/>
              <a:gd name="connsiteY1359" fmla="*/ 2102142 h 3778931"/>
              <a:gd name="connsiteX1360" fmla="*/ 8362181 w 9354767"/>
              <a:gd name="connsiteY1360" fmla="*/ 2080836 h 3778931"/>
              <a:gd name="connsiteX1361" fmla="*/ 8375931 w 9354767"/>
              <a:gd name="connsiteY1361" fmla="*/ 2094396 h 3778931"/>
              <a:gd name="connsiteX1362" fmla="*/ 8364825 w 9354767"/>
              <a:gd name="connsiteY1362" fmla="*/ 2101902 h 3778931"/>
              <a:gd name="connsiteX1363" fmla="*/ 8351074 w 9354767"/>
              <a:gd name="connsiteY1363" fmla="*/ 2088342 h 3778931"/>
              <a:gd name="connsiteX1364" fmla="*/ 8362181 w 9354767"/>
              <a:gd name="connsiteY1364" fmla="*/ 2080836 h 3778931"/>
              <a:gd name="connsiteX1365" fmla="*/ 8177439 w 9354767"/>
              <a:gd name="connsiteY1365" fmla="*/ 2072455 h 3778931"/>
              <a:gd name="connsiteX1366" fmla="*/ 8179716 w 9354767"/>
              <a:gd name="connsiteY1366" fmla="*/ 2073162 h 3778931"/>
              <a:gd name="connsiteX1367" fmla="*/ 8185116 w 9354767"/>
              <a:gd name="connsiteY1367" fmla="*/ 2078489 h 3778931"/>
              <a:gd name="connsiteX1368" fmla="*/ 8180414 w 9354767"/>
              <a:gd name="connsiteY1368" fmla="*/ 2086157 h 3778931"/>
              <a:gd name="connsiteX1369" fmla="*/ 8177713 w 9354767"/>
              <a:gd name="connsiteY1369" fmla="*/ 2083493 h 3778931"/>
              <a:gd name="connsiteX1370" fmla="*/ 8172311 w 9354767"/>
              <a:gd name="connsiteY1370" fmla="*/ 2078165 h 3778931"/>
              <a:gd name="connsiteX1371" fmla="*/ 8169609 w 9354767"/>
              <a:gd name="connsiteY1371" fmla="*/ 2075502 h 3778931"/>
              <a:gd name="connsiteX1372" fmla="*/ 8177439 w 9354767"/>
              <a:gd name="connsiteY1372" fmla="*/ 2072455 h 3778931"/>
              <a:gd name="connsiteX1373" fmla="*/ 50456 w 9354767"/>
              <a:gd name="connsiteY1373" fmla="*/ 2053563 h 3778931"/>
              <a:gd name="connsiteX1374" fmla="*/ 42938 w 9354767"/>
              <a:gd name="connsiteY1374" fmla="*/ 2071896 h 3778931"/>
              <a:gd name="connsiteX1375" fmla="*/ 43804 w 9354767"/>
              <a:gd name="connsiteY1375" fmla="*/ 2075140 h 3778931"/>
              <a:gd name="connsiteX1376" fmla="*/ 29738 w 9354767"/>
              <a:gd name="connsiteY1376" fmla="*/ 2084443 h 3778931"/>
              <a:gd name="connsiteX1377" fmla="*/ 5551 w 9354767"/>
              <a:gd name="connsiteY1377" fmla="*/ 2102343 h 3778931"/>
              <a:gd name="connsiteX1378" fmla="*/ 736 w 9354767"/>
              <a:gd name="connsiteY1378" fmla="*/ 2099802 h 3778931"/>
              <a:gd name="connsiteX1379" fmla="*/ 2953 w 9354767"/>
              <a:gd name="connsiteY1379" fmla="*/ 2092610 h 3778931"/>
              <a:gd name="connsiteX1380" fmla="*/ 23187 w 9354767"/>
              <a:gd name="connsiteY1380" fmla="*/ 2075413 h 3778931"/>
              <a:gd name="connsiteX1381" fmla="*/ 33305 w 9354767"/>
              <a:gd name="connsiteY1381" fmla="*/ 2066814 h 3778931"/>
              <a:gd name="connsiteX1382" fmla="*/ 50456 w 9354767"/>
              <a:gd name="connsiteY1382" fmla="*/ 2053563 h 3778931"/>
              <a:gd name="connsiteX1383" fmla="*/ 397019 w 9354767"/>
              <a:gd name="connsiteY1383" fmla="*/ 2036119 h 3778931"/>
              <a:gd name="connsiteX1384" fmla="*/ 400547 w 9354767"/>
              <a:gd name="connsiteY1384" fmla="*/ 2049333 h 3778931"/>
              <a:gd name="connsiteX1385" fmla="*/ 398481 w 9354767"/>
              <a:gd name="connsiteY1385" fmla="*/ 2054350 h 3778931"/>
              <a:gd name="connsiteX1386" fmla="*/ 392771 w 9354767"/>
              <a:gd name="connsiteY1386" fmla="*/ 2038350 h 3778931"/>
              <a:gd name="connsiteX1387" fmla="*/ 397019 w 9354767"/>
              <a:gd name="connsiteY1387" fmla="*/ 2036119 h 3778931"/>
              <a:gd name="connsiteX1388" fmla="*/ 8315130 w 9354767"/>
              <a:gd name="connsiteY1388" fmla="*/ 2034151 h 3778931"/>
              <a:gd name="connsiteX1389" fmla="*/ 8343819 w 9354767"/>
              <a:gd name="connsiteY1389" fmla="*/ 2044275 h 3778931"/>
              <a:gd name="connsiteX1390" fmla="*/ 8301965 w 9354767"/>
              <a:gd name="connsiteY1390" fmla="*/ 2039915 h 3778931"/>
              <a:gd name="connsiteX1391" fmla="*/ 8315130 w 9354767"/>
              <a:gd name="connsiteY1391" fmla="*/ 2034151 h 3778931"/>
              <a:gd name="connsiteX1392" fmla="*/ 329007 w 9354767"/>
              <a:gd name="connsiteY1392" fmla="*/ 2013866 h 3778931"/>
              <a:gd name="connsiteX1393" fmla="*/ 329873 w 9354767"/>
              <a:gd name="connsiteY1393" fmla="*/ 2017111 h 3778931"/>
              <a:gd name="connsiteX1394" fmla="*/ 330739 w 9354767"/>
              <a:gd name="connsiteY1394" fmla="*/ 2020355 h 3778931"/>
              <a:gd name="connsiteX1395" fmla="*/ 328136 w 9354767"/>
              <a:gd name="connsiteY1395" fmla="*/ 2027616 h 3778931"/>
              <a:gd name="connsiteX1396" fmla="*/ 323801 w 9354767"/>
              <a:gd name="connsiteY1396" fmla="*/ 2028388 h 3778931"/>
              <a:gd name="connsiteX1397" fmla="*/ 322935 w 9354767"/>
              <a:gd name="connsiteY1397" fmla="*/ 2025143 h 3778931"/>
              <a:gd name="connsiteX1398" fmla="*/ 324671 w 9354767"/>
              <a:gd name="connsiteY1398" fmla="*/ 2014638 h 3778931"/>
              <a:gd name="connsiteX1399" fmla="*/ 329007 w 9354767"/>
              <a:gd name="connsiteY1399" fmla="*/ 2013866 h 3778931"/>
              <a:gd name="connsiteX1400" fmla="*/ 8466867 w 9354767"/>
              <a:gd name="connsiteY1400" fmla="*/ 2010583 h 3778931"/>
              <a:gd name="connsiteX1401" fmla="*/ 8501710 w 9354767"/>
              <a:gd name="connsiteY1401" fmla="*/ 2027718 h 3778931"/>
              <a:gd name="connsiteX1402" fmla="*/ 8476055 w 9354767"/>
              <a:gd name="connsiteY1402" fmla="*/ 2054096 h 3778931"/>
              <a:gd name="connsiteX1403" fmla="*/ 8505974 w 9354767"/>
              <a:gd name="connsiteY1403" fmla="*/ 2083601 h 3778931"/>
              <a:gd name="connsiteX1404" fmla="*/ 8507058 w 9354767"/>
              <a:gd name="connsiteY1404" fmla="*/ 2086824 h 3778931"/>
              <a:gd name="connsiteX1405" fmla="*/ 8498329 w 9354767"/>
              <a:gd name="connsiteY1405" fmla="*/ 2093288 h 3778931"/>
              <a:gd name="connsiteX1406" fmla="*/ 8473336 w 9354767"/>
              <a:gd name="connsiteY1406" fmla="*/ 2051414 h 3778931"/>
              <a:gd name="connsiteX1407" fmla="*/ 8462971 w 9354767"/>
              <a:gd name="connsiteY1407" fmla="*/ 2058420 h 3778931"/>
              <a:gd name="connsiteX1408" fmla="*/ 8447526 w 9354767"/>
              <a:gd name="connsiteY1408" fmla="*/ 2049649 h 3778931"/>
              <a:gd name="connsiteX1409" fmla="*/ 8435774 w 9354767"/>
              <a:gd name="connsiteY1409" fmla="*/ 2031599 h 3778931"/>
              <a:gd name="connsiteX1410" fmla="*/ 8466867 w 9354767"/>
              <a:gd name="connsiteY1410" fmla="*/ 2010583 h 3778931"/>
              <a:gd name="connsiteX1411" fmla="*/ 8550057 w 9354767"/>
              <a:gd name="connsiteY1411" fmla="*/ 2007723 h 3778931"/>
              <a:gd name="connsiteX1412" fmla="*/ 8553003 w 9354767"/>
              <a:gd name="connsiteY1412" fmla="*/ 2010628 h 3778931"/>
              <a:gd name="connsiteX1413" fmla="*/ 8530793 w 9354767"/>
              <a:gd name="connsiteY1413" fmla="*/ 2025639 h 3778931"/>
              <a:gd name="connsiteX1414" fmla="*/ 8527848 w 9354767"/>
              <a:gd name="connsiteY1414" fmla="*/ 2022735 h 3778931"/>
              <a:gd name="connsiteX1415" fmla="*/ 8526657 w 9354767"/>
              <a:gd name="connsiteY1415" fmla="*/ 2019253 h 3778931"/>
              <a:gd name="connsiteX1416" fmla="*/ 8536006 w 9354767"/>
              <a:gd name="connsiteY1416" fmla="*/ 2012323 h 3778931"/>
              <a:gd name="connsiteX1417" fmla="*/ 8550057 w 9354767"/>
              <a:gd name="connsiteY1417" fmla="*/ 2007723 h 3778931"/>
              <a:gd name="connsiteX1418" fmla="*/ 245718 w 9354767"/>
              <a:gd name="connsiteY1418" fmla="*/ 1985435 h 3778931"/>
              <a:gd name="connsiteX1419" fmla="*/ 248239 w 9354767"/>
              <a:gd name="connsiteY1419" fmla="*/ 1994874 h 3778931"/>
              <a:gd name="connsiteX1420" fmla="*/ 239569 w 9354767"/>
              <a:gd name="connsiteY1420" fmla="*/ 1996418 h 3778931"/>
              <a:gd name="connsiteX1421" fmla="*/ 237047 w 9354767"/>
              <a:gd name="connsiteY1421" fmla="*/ 1986979 h 3778931"/>
              <a:gd name="connsiteX1422" fmla="*/ 245718 w 9354767"/>
              <a:gd name="connsiteY1422" fmla="*/ 1985435 h 3778931"/>
              <a:gd name="connsiteX1423" fmla="*/ 370010 w 9354767"/>
              <a:gd name="connsiteY1423" fmla="*/ 1976906 h 3778931"/>
              <a:gd name="connsiteX1424" fmla="*/ 369925 w 9354767"/>
              <a:gd name="connsiteY1424" fmla="*/ 1977209 h 3778931"/>
              <a:gd name="connsiteX1425" fmla="*/ 368972 w 9354767"/>
              <a:gd name="connsiteY1425" fmla="*/ 1976933 h 3778931"/>
              <a:gd name="connsiteX1426" fmla="*/ 370010 w 9354767"/>
              <a:gd name="connsiteY1426" fmla="*/ 1976906 h 3778931"/>
              <a:gd name="connsiteX1427" fmla="*/ 8194473 w 9354767"/>
              <a:gd name="connsiteY1427" fmla="*/ 1964674 h 3778931"/>
              <a:gd name="connsiteX1428" fmla="*/ 8204584 w 9354767"/>
              <a:gd name="connsiteY1428" fmla="*/ 1993100 h 3778931"/>
              <a:gd name="connsiteX1429" fmla="*/ 8183058 w 9354767"/>
              <a:gd name="connsiteY1429" fmla="*/ 1983409 h 3778931"/>
              <a:gd name="connsiteX1430" fmla="*/ 8182137 w 9354767"/>
              <a:gd name="connsiteY1430" fmla="*/ 1973562 h 3778931"/>
              <a:gd name="connsiteX1431" fmla="*/ 8194473 w 9354767"/>
              <a:gd name="connsiteY1431" fmla="*/ 1964674 h 3778931"/>
              <a:gd name="connsiteX1432" fmla="*/ 438926 w 9354767"/>
              <a:gd name="connsiteY1432" fmla="*/ 1943627 h 3778931"/>
              <a:gd name="connsiteX1433" fmla="*/ 436965 w 9354767"/>
              <a:gd name="connsiteY1433" fmla="*/ 1967459 h 3778931"/>
              <a:gd name="connsiteX1434" fmla="*/ 431341 w 9354767"/>
              <a:gd name="connsiteY1434" fmla="*/ 1954202 h 3778931"/>
              <a:gd name="connsiteX1435" fmla="*/ 438926 w 9354767"/>
              <a:gd name="connsiteY1435" fmla="*/ 1943627 h 3778931"/>
              <a:gd name="connsiteX1436" fmla="*/ 8175585 w 9354767"/>
              <a:gd name="connsiteY1436" fmla="*/ 1931958 h 3778931"/>
              <a:gd name="connsiteX1437" fmla="*/ 8181004 w 9354767"/>
              <a:gd name="connsiteY1437" fmla="*/ 1937302 h 3778931"/>
              <a:gd name="connsiteX1438" fmla="*/ 8202083 w 9354767"/>
              <a:gd name="connsiteY1438" fmla="*/ 1941072 h 3778931"/>
              <a:gd name="connsiteX1439" fmla="*/ 8204792 w 9354767"/>
              <a:gd name="connsiteY1439" fmla="*/ 1943744 h 3778931"/>
              <a:gd name="connsiteX1440" fmla="*/ 8194555 w 9354767"/>
              <a:gd name="connsiteY1440" fmla="*/ 1950664 h 3778931"/>
              <a:gd name="connsiteX1441" fmla="*/ 8172352 w 9354767"/>
              <a:gd name="connsiteY1441" fmla="*/ 1944652 h 3778931"/>
              <a:gd name="connsiteX1442" fmla="*/ 8173987 w 9354767"/>
              <a:gd name="connsiteY1442" fmla="*/ 1938234 h 3778931"/>
              <a:gd name="connsiteX1443" fmla="*/ 8175998 w 9354767"/>
              <a:gd name="connsiteY1443" fmla="*/ 1934492 h 3778931"/>
              <a:gd name="connsiteX1444" fmla="*/ 8175585 w 9354767"/>
              <a:gd name="connsiteY1444" fmla="*/ 1931958 h 3778931"/>
              <a:gd name="connsiteX1445" fmla="*/ 323247 w 9354767"/>
              <a:gd name="connsiteY1445" fmla="*/ 1915786 h 3778931"/>
              <a:gd name="connsiteX1446" fmla="*/ 327439 w 9354767"/>
              <a:gd name="connsiteY1446" fmla="*/ 1915890 h 3778931"/>
              <a:gd name="connsiteX1447" fmla="*/ 320357 w 9354767"/>
              <a:gd name="connsiteY1447" fmla="*/ 1920549 h 3778931"/>
              <a:gd name="connsiteX1448" fmla="*/ 323247 w 9354767"/>
              <a:gd name="connsiteY1448" fmla="*/ 1915786 h 3778931"/>
              <a:gd name="connsiteX1449" fmla="*/ 430339 w 9354767"/>
              <a:gd name="connsiteY1449" fmla="*/ 1911476 h 3778931"/>
              <a:gd name="connsiteX1450" fmla="*/ 438035 w 9354767"/>
              <a:gd name="connsiteY1450" fmla="*/ 1912656 h 3778931"/>
              <a:gd name="connsiteX1451" fmla="*/ 437274 w 9354767"/>
              <a:gd name="connsiteY1451" fmla="*/ 1920438 h 3778931"/>
              <a:gd name="connsiteX1452" fmla="*/ 430339 w 9354767"/>
              <a:gd name="connsiteY1452" fmla="*/ 1911476 h 3778931"/>
              <a:gd name="connsiteX1453" fmla="*/ 316760 w 9354767"/>
              <a:gd name="connsiteY1453" fmla="*/ 1860319 h 3778931"/>
              <a:gd name="connsiteX1454" fmla="*/ 321963 w 9354767"/>
              <a:gd name="connsiteY1454" fmla="*/ 1862792 h 3778931"/>
              <a:gd name="connsiteX1455" fmla="*/ 323695 w 9354767"/>
              <a:gd name="connsiteY1455" fmla="*/ 1869281 h 3778931"/>
              <a:gd name="connsiteX1456" fmla="*/ 316760 w 9354767"/>
              <a:gd name="connsiteY1456" fmla="*/ 1860319 h 3778931"/>
              <a:gd name="connsiteX1457" fmla="*/ 454671 w 9354767"/>
              <a:gd name="connsiteY1457" fmla="*/ 1859253 h 3778931"/>
              <a:gd name="connsiteX1458" fmla="*/ 460565 w 9354767"/>
              <a:gd name="connsiteY1458" fmla="*/ 1865124 h 3778931"/>
              <a:gd name="connsiteX1459" fmla="*/ 464245 w 9354767"/>
              <a:gd name="connsiteY1459" fmla="*/ 1874851 h 3778931"/>
              <a:gd name="connsiteX1460" fmla="*/ 461731 w 9354767"/>
              <a:gd name="connsiteY1460" fmla="*/ 1885680 h 3778931"/>
              <a:gd name="connsiteX1461" fmla="*/ 454464 w 9354767"/>
              <a:gd name="connsiteY1461" fmla="*/ 1890867 h 3778931"/>
              <a:gd name="connsiteX1462" fmla="*/ 445213 w 9354767"/>
              <a:gd name="connsiteY1462" fmla="*/ 1888620 h 3778931"/>
              <a:gd name="connsiteX1463" fmla="*/ 440202 w 9354767"/>
              <a:gd name="connsiteY1463" fmla="*/ 1886053 h 3778931"/>
              <a:gd name="connsiteX1464" fmla="*/ 443449 w 9354767"/>
              <a:gd name="connsiteY1464" fmla="*/ 1882014 h 3778931"/>
              <a:gd name="connsiteX1465" fmla="*/ 455836 w 9354767"/>
              <a:gd name="connsiteY1465" fmla="*/ 1879809 h 3778931"/>
              <a:gd name="connsiteX1466" fmla="*/ 456437 w 9354767"/>
              <a:gd name="connsiteY1466" fmla="*/ 1865859 h 3778931"/>
              <a:gd name="connsiteX1467" fmla="*/ 454671 w 9354767"/>
              <a:gd name="connsiteY1467" fmla="*/ 1859253 h 3778931"/>
              <a:gd name="connsiteX1468" fmla="*/ 312227 w 9354767"/>
              <a:gd name="connsiteY1468" fmla="*/ 1827757 h 3778931"/>
              <a:gd name="connsiteX1469" fmla="*/ 325015 w 9354767"/>
              <a:gd name="connsiteY1469" fmla="*/ 1828880 h 3778931"/>
              <a:gd name="connsiteX1470" fmla="*/ 319079 w 9354767"/>
              <a:gd name="connsiteY1470" fmla="*/ 1835883 h 3778931"/>
              <a:gd name="connsiteX1471" fmla="*/ 312227 w 9354767"/>
              <a:gd name="connsiteY1471" fmla="*/ 1827757 h 3778931"/>
              <a:gd name="connsiteX1472" fmla="*/ 358971 w 9354767"/>
              <a:gd name="connsiteY1472" fmla="*/ 1815727 h 3778931"/>
              <a:gd name="connsiteX1473" fmla="*/ 365571 w 9354767"/>
              <a:gd name="connsiteY1473" fmla="*/ 1824853 h 3778931"/>
              <a:gd name="connsiteX1474" fmla="*/ 358497 w 9354767"/>
              <a:gd name="connsiteY1474" fmla="*/ 1829544 h 3778931"/>
              <a:gd name="connsiteX1475" fmla="*/ 363347 w 9354767"/>
              <a:gd name="connsiteY1475" fmla="*/ 1832115 h 3778931"/>
              <a:gd name="connsiteX1476" fmla="*/ 372171 w 9354767"/>
              <a:gd name="connsiteY1476" fmla="*/ 1833977 h 3778931"/>
              <a:gd name="connsiteX1477" fmla="*/ 377021 w 9354767"/>
              <a:gd name="connsiteY1477" fmla="*/ 1836547 h 3778931"/>
              <a:gd name="connsiteX1478" fmla="*/ 374797 w 9354767"/>
              <a:gd name="connsiteY1478" fmla="*/ 1843809 h 3778931"/>
              <a:gd name="connsiteX1479" fmla="*/ 361999 w 9354767"/>
              <a:gd name="connsiteY1479" fmla="*/ 1842654 h 3778931"/>
              <a:gd name="connsiteX1480" fmla="*/ 356275 w 9354767"/>
              <a:gd name="connsiteY1480" fmla="*/ 1836806 h 3778931"/>
              <a:gd name="connsiteX1481" fmla="*/ 342602 w 9354767"/>
              <a:gd name="connsiteY1481" fmla="*/ 1832374 h 3778931"/>
              <a:gd name="connsiteX1482" fmla="*/ 343075 w 9354767"/>
              <a:gd name="connsiteY1482" fmla="*/ 1818558 h 3778931"/>
              <a:gd name="connsiteX1483" fmla="*/ 358971 w 9354767"/>
              <a:gd name="connsiteY1483" fmla="*/ 1815727 h 3778931"/>
              <a:gd name="connsiteX1484" fmla="*/ 8548062 w 9354767"/>
              <a:gd name="connsiteY1484" fmla="*/ 1716606 h 3778931"/>
              <a:gd name="connsiteX1485" fmla="*/ 8550844 w 9354767"/>
              <a:gd name="connsiteY1485" fmla="*/ 1719351 h 3778931"/>
              <a:gd name="connsiteX1486" fmla="*/ 8553626 w 9354767"/>
              <a:gd name="connsiteY1486" fmla="*/ 1722095 h 3778931"/>
              <a:gd name="connsiteX1487" fmla="*/ 8556410 w 9354767"/>
              <a:gd name="connsiteY1487" fmla="*/ 1724839 h 3778931"/>
              <a:gd name="connsiteX1488" fmla="*/ 8559192 w 9354767"/>
              <a:gd name="connsiteY1488" fmla="*/ 1727584 h 3778931"/>
              <a:gd name="connsiteX1489" fmla="*/ 8548089 w 9354767"/>
              <a:gd name="connsiteY1489" fmla="*/ 1735088 h 3778931"/>
              <a:gd name="connsiteX1490" fmla="*/ 8531417 w 9354767"/>
              <a:gd name="connsiteY1490" fmla="*/ 1737106 h 3778931"/>
              <a:gd name="connsiteX1491" fmla="*/ 8539740 w 9354767"/>
              <a:gd name="connsiteY1491" fmla="*/ 1726856 h 3778931"/>
              <a:gd name="connsiteX1492" fmla="*/ 8536958 w 9354767"/>
              <a:gd name="connsiteY1492" fmla="*/ 1724111 h 3778931"/>
              <a:gd name="connsiteX1493" fmla="*/ 8548062 w 9354767"/>
              <a:gd name="connsiteY1493" fmla="*/ 1716606 h 3778931"/>
              <a:gd name="connsiteX1494" fmla="*/ 267603 w 9354767"/>
              <a:gd name="connsiteY1494" fmla="*/ 1676267 h 3778931"/>
              <a:gd name="connsiteX1495" fmla="*/ 269299 w 9354767"/>
              <a:gd name="connsiteY1495" fmla="*/ 1680496 h 3778931"/>
              <a:gd name="connsiteX1496" fmla="*/ 260611 w 9354767"/>
              <a:gd name="connsiteY1496" fmla="*/ 1684103 h 3778931"/>
              <a:gd name="connsiteX1497" fmla="*/ 267603 w 9354767"/>
              <a:gd name="connsiteY1497" fmla="*/ 1676267 h 3778931"/>
              <a:gd name="connsiteX1498" fmla="*/ 8305706 w 9354767"/>
              <a:gd name="connsiteY1498" fmla="*/ 1668324 h 3778931"/>
              <a:gd name="connsiteX1499" fmla="*/ 8308467 w 9354767"/>
              <a:gd name="connsiteY1499" fmla="*/ 1676336 h 3778931"/>
              <a:gd name="connsiteX1500" fmla="*/ 8304096 w 9354767"/>
              <a:gd name="connsiteY1500" fmla="*/ 1700575 h 3778931"/>
              <a:gd name="connsiteX1501" fmla="*/ 8283606 w 9354767"/>
              <a:gd name="connsiteY1501" fmla="*/ 1688826 h 3778931"/>
              <a:gd name="connsiteX1502" fmla="*/ 8305706 w 9354767"/>
              <a:gd name="connsiteY1502" fmla="*/ 1668324 h 3778931"/>
              <a:gd name="connsiteX1503" fmla="*/ 8483191 w 9354767"/>
              <a:gd name="connsiteY1503" fmla="*/ 1620340 h 3778931"/>
              <a:gd name="connsiteX1504" fmla="*/ 8534623 w 9354767"/>
              <a:gd name="connsiteY1504" fmla="*/ 1654137 h 3778931"/>
              <a:gd name="connsiteX1505" fmla="*/ 8504085 w 9354767"/>
              <a:gd name="connsiteY1505" fmla="*/ 1674779 h 3778931"/>
              <a:gd name="connsiteX1506" fmla="*/ 8475998 w 9354767"/>
              <a:gd name="connsiteY1506" fmla="*/ 1649197 h 3778931"/>
              <a:gd name="connsiteX1507" fmla="*/ 8471253 w 9354767"/>
              <a:gd name="connsiteY1507" fmla="*/ 1635264 h 3778931"/>
              <a:gd name="connsiteX1508" fmla="*/ 8483191 w 9354767"/>
              <a:gd name="connsiteY1508" fmla="*/ 1620340 h 3778931"/>
              <a:gd name="connsiteX1509" fmla="*/ 9133053 w 9354767"/>
              <a:gd name="connsiteY1509" fmla="*/ 1469342 h 3778931"/>
              <a:gd name="connsiteX1510" fmla="*/ 9133053 w 9354767"/>
              <a:gd name="connsiteY1510" fmla="*/ 1469342 h 3778931"/>
              <a:gd name="connsiteX1511" fmla="*/ 9052855 w 9354767"/>
              <a:gd name="connsiteY1511" fmla="*/ 1450443 h 3778931"/>
              <a:gd name="connsiteX1512" fmla="*/ 9052569 w 9354767"/>
              <a:gd name="connsiteY1512" fmla="*/ 1455326 h 3778931"/>
              <a:gd name="connsiteX1513" fmla="*/ 9038569 w 9354767"/>
              <a:gd name="connsiteY1513" fmla="*/ 1458232 h 3778931"/>
              <a:gd name="connsiteX1514" fmla="*/ 9052855 w 9354767"/>
              <a:gd name="connsiteY1514" fmla="*/ 1450443 h 3778931"/>
              <a:gd name="connsiteX1515" fmla="*/ 9147150 w 9354767"/>
              <a:gd name="connsiteY1515" fmla="*/ 1449166 h 3778931"/>
              <a:gd name="connsiteX1516" fmla="*/ 9151299 w 9354767"/>
              <a:gd name="connsiteY1516" fmla="*/ 1450447 h 3778931"/>
              <a:gd name="connsiteX1517" fmla="*/ 9148681 w 9354767"/>
              <a:gd name="connsiteY1517" fmla="*/ 1456095 h 3778931"/>
              <a:gd name="connsiteX1518" fmla="*/ 9140380 w 9354767"/>
              <a:gd name="connsiteY1518" fmla="*/ 1453530 h 3778931"/>
              <a:gd name="connsiteX1519" fmla="*/ 9147150 w 9354767"/>
              <a:gd name="connsiteY1519" fmla="*/ 1449166 h 3778931"/>
              <a:gd name="connsiteX1520" fmla="*/ 8844703 w 9354767"/>
              <a:gd name="connsiteY1520" fmla="*/ 1444309 h 3778931"/>
              <a:gd name="connsiteX1521" fmla="*/ 8853875 w 9354767"/>
              <a:gd name="connsiteY1521" fmla="*/ 1451391 h 3778931"/>
              <a:gd name="connsiteX1522" fmla="*/ 8851687 w 9354767"/>
              <a:gd name="connsiteY1522" fmla="*/ 1456537 h 3778931"/>
              <a:gd name="connsiteX1523" fmla="*/ 8844703 w 9354767"/>
              <a:gd name="connsiteY1523" fmla="*/ 1444309 h 3778931"/>
              <a:gd name="connsiteX1524" fmla="*/ 8820716 w 9354767"/>
              <a:gd name="connsiteY1524" fmla="*/ 1436206 h 3778931"/>
              <a:gd name="connsiteX1525" fmla="*/ 8831657 w 9354767"/>
              <a:gd name="connsiteY1525" fmla="*/ 1444023 h 3778931"/>
              <a:gd name="connsiteX1526" fmla="*/ 8809177 w 9354767"/>
              <a:gd name="connsiteY1526" fmla="*/ 1444180 h 3778931"/>
              <a:gd name="connsiteX1527" fmla="*/ 8820716 w 9354767"/>
              <a:gd name="connsiteY1527" fmla="*/ 1436206 h 3778931"/>
              <a:gd name="connsiteX1528" fmla="*/ 9160712 w 9354767"/>
              <a:gd name="connsiteY1528" fmla="*/ 1425021 h 3778931"/>
              <a:gd name="connsiteX1529" fmla="*/ 9167115 w 9354767"/>
              <a:gd name="connsiteY1529" fmla="*/ 1426560 h 3778931"/>
              <a:gd name="connsiteX1530" fmla="*/ 9150289 w 9354767"/>
              <a:gd name="connsiteY1530" fmla="*/ 1442390 h 3778931"/>
              <a:gd name="connsiteX1531" fmla="*/ 9153244 w 9354767"/>
              <a:gd name="connsiteY1531" fmla="*/ 1425781 h 3778931"/>
              <a:gd name="connsiteX1532" fmla="*/ 9160712 w 9354767"/>
              <a:gd name="connsiteY1532" fmla="*/ 1425021 h 3778931"/>
              <a:gd name="connsiteX1533" fmla="*/ 8764032 w 9354767"/>
              <a:gd name="connsiteY1533" fmla="*/ 1410815 h 3778931"/>
              <a:gd name="connsiteX1534" fmla="*/ 8765539 w 9354767"/>
              <a:gd name="connsiteY1534" fmla="*/ 1416068 h 3778931"/>
              <a:gd name="connsiteX1535" fmla="*/ 8748924 w 9354767"/>
              <a:gd name="connsiteY1535" fmla="*/ 1414378 h 3778931"/>
              <a:gd name="connsiteX1536" fmla="*/ 8764032 w 9354767"/>
              <a:gd name="connsiteY1536" fmla="*/ 1410815 h 3778931"/>
              <a:gd name="connsiteX1537" fmla="*/ 8688753 w 9354767"/>
              <a:gd name="connsiteY1537" fmla="*/ 1394069 h 3778931"/>
              <a:gd name="connsiteX1538" fmla="*/ 8696194 w 9354767"/>
              <a:gd name="connsiteY1538" fmla="*/ 1395076 h 3778931"/>
              <a:gd name="connsiteX1539" fmla="*/ 8680938 w 9354767"/>
              <a:gd name="connsiteY1539" fmla="*/ 1400693 h 3778931"/>
              <a:gd name="connsiteX1540" fmla="*/ 8688753 w 9354767"/>
              <a:gd name="connsiteY1540" fmla="*/ 1394069 h 3778931"/>
              <a:gd name="connsiteX1541" fmla="*/ 8611146 w 9354767"/>
              <a:gd name="connsiteY1541" fmla="*/ 1362471 h 3778931"/>
              <a:gd name="connsiteX1542" fmla="*/ 8615016 w 9354767"/>
              <a:gd name="connsiteY1542" fmla="*/ 1363223 h 3778931"/>
              <a:gd name="connsiteX1543" fmla="*/ 8606197 w 9354767"/>
              <a:gd name="connsiteY1543" fmla="*/ 1364050 h 3778931"/>
              <a:gd name="connsiteX1544" fmla="*/ 8611146 w 9354767"/>
              <a:gd name="connsiteY1544" fmla="*/ 1362471 h 3778931"/>
              <a:gd name="connsiteX1545" fmla="*/ 9008546 w 9354767"/>
              <a:gd name="connsiteY1545" fmla="*/ 1335340 h 3778931"/>
              <a:gd name="connsiteX1546" fmla="*/ 9015462 w 9354767"/>
              <a:gd name="connsiteY1546" fmla="*/ 1337477 h 3778931"/>
              <a:gd name="connsiteX1547" fmla="*/ 9012846 w 9354767"/>
              <a:gd name="connsiteY1547" fmla="*/ 1343124 h 3778931"/>
              <a:gd name="connsiteX1548" fmla="*/ 9005928 w 9354767"/>
              <a:gd name="connsiteY1548" fmla="*/ 1340987 h 3778931"/>
              <a:gd name="connsiteX1549" fmla="*/ 9008546 w 9354767"/>
              <a:gd name="connsiteY1549" fmla="*/ 1335340 h 3778931"/>
              <a:gd name="connsiteX1550" fmla="*/ 8414119 w 9354767"/>
              <a:gd name="connsiteY1550" fmla="*/ 1297357 h 3778931"/>
              <a:gd name="connsiteX1551" fmla="*/ 8424765 w 9354767"/>
              <a:gd name="connsiteY1551" fmla="*/ 1300192 h 3778931"/>
              <a:gd name="connsiteX1552" fmla="*/ 8426405 w 9354767"/>
              <a:gd name="connsiteY1552" fmla="*/ 1308382 h 3778931"/>
              <a:gd name="connsiteX1553" fmla="*/ 8414119 w 9354767"/>
              <a:gd name="connsiteY1553" fmla="*/ 1297357 h 3778931"/>
              <a:gd name="connsiteX1554" fmla="*/ 9270272 w 9354767"/>
              <a:gd name="connsiteY1554" fmla="*/ 1296115 h 3778931"/>
              <a:gd name="connsiteX1555" fmla="*/ 9274077 w 9354767"/>
              <a:gd name="connsiteY1555" fmla="*/ 1297291 h 3778931"/>
              <a:gd name="connsiteX1556" fmla="*/ 9284095 w 9354767"/>
              <a:gd name="connsiteY1556" fmla="*/ 1303828 h 3778931"/>
              <a:gd name="connsiteX1557" fmla="*/ 9282699 w 9354767"/>
              <a:gd name="connsiteY1557" fmla="*/ 1306839 h 3778931"/>
              <a:gd name="connsiteX1558" fmla="*/ 9277498 w 9354767"/>
              <a:gd name="connsiteY1558" fmla="*/ 1308676 h 3778931"/>
              <a:gd name="connsiteX1559" fmla="*/ 9271285 w 9354767"/>
              <a:gd name="connsiteY1559" fmla="*/ 1303314 h 3778931"/>
              <a:gd name="connsiteX1560" fmla="*/ 9267480 w 9354767"/>
              <a:gd name="connsiteY1560" fmla="*/ 1302138 h 3778931"/>
              <a:gd name="connsiteX1561" fmla="*/ 9268876 w 9354767"/>
              <a:gd name="connsiteY1561" fmla="*/ 1299126 h 3778931"/>
              <a:gd name="connsiteX1562" fmla="*/ 9270272 w 9354767"/>
              <a:gd name="connsiteY1562" fmla="*/ 1296115 h 3778931"/>
              <a:gd name="connsiteX1563" fmla="*/ 1802425 w 9354767"/>
              <a:gd name="connsiteY1563" fmla="*/ 1295056 h 3778931"/>
              <a:gd name="connsiteX1564" fmla="*/ 1799187 w 9354767"/>
              <a:gd name="connsiteY1564" fmla="*/ 1300292 h 3778931"/>
              <a:gd name="connsiteX1565" fmla="*/ 1791811 w 9354767"/>
              <a:gd name="connsiteY1565" fmla="*/ 1295471 h 3778931"/>
              <a:gd name="connsiteX1566" fmla="*/ 1802425 w 9354767"/>
              <a:gd name="connsiteY1566" fmla="*/ 1295056 h 3778931"/>
              <a:gd name="connsiteX1567" fmla="*/ 1830933 w 9354767"/>
              <a:gd name="connsiteY1567" fmla="*/ 1288906 h 3778931"/>
              <a:gd name="connsiteX1568" fmla="*/ 1812434 w 9354767"/>
              <a:gd name="connsiteY1568" fmla="*/ 1298996 h 3778931"/>
              <a:gd name="connsiteX1569" fmla="*/ 1830933 w 9354767"/>
              <a:gd name="connsiteY1569" fmla="*/ 1288906 h 3778931"/>
              <a:gd name="connsiteX1570" fmla="*/ 1904148 w 9354767"/>
              <a:gd name="connsiteY1570" fmla="*/ 1277146 h 3778931"/>
              <a:gd name="connsiteX1571" fmla="*/ 1915619 w 9354767"/>
              <a:gd name="connsiteY1571" fmla="*/ 1277229 h 3778931"/>
              <a:gd name="connsiteX1572" fmla="*/ 1900589 w 9354767"/>
              <a:gd name="connsiteY1572" fmla="*/ 1283304 h 3778931"/>
              <a:gd name="connsiteX1573" fmla="*/ 1904148 w 9354767"/>
              <a:gd name="connsiteY1573" fmla="*/ 1277146 h 3778931"/>
              <a:gd name="connsiteX1574" fmla="*/ 9327852 w 9354767"/>
              <a:gd name="connsiteY1574" fmla="*/ 1267422 h 3778931"/>
              <a:gd name="connsiteX1575" fmla="*/ 9326412 w 9354767"/>
              <a:gd name="connsiteY1575" fmla="*/ 1270528 h 3778931"/>
              <a:gd name="connsiteX1576" fmla="*/ 9324973 w 9354767"/>
              <a:gd name="connsiteY1576" fmla="*/ 1273634 h 3778931"/>
              <a:gd name="connsiteX1577" fmla="*/ 9321168 w 9354767"/>
              <a:gd name="connsiteY1577" fmla="*/ 1272458 h 3778931"/>
              <a:gd name="connsiteX1578" fmla="*/ 9310681 w 9354767"/>
              <a:gd name="connsiteY1578" fmla="*/ 1276320 h 3778931"/>
              <a:gd name="connsiteX1579" fmla="*/ 9308315 w 9354767"/>
              <a:gd name="connsiteY1579" fmla="*/ 1272040 h 3778931"/>
              <a:gd name="connsiteX1580" fmla="*/ 9313560 w 9354767"/>
              <a:gd name="connsiteY1580" fmla="*/ 1270108 h 3778931"/>
              <a:gd name="connsiteX1581" fmla="*/ 9322608 w 9354767"/>
              <a:gd name="connsiteY1581" fmla="*/ 1269353 h 3778931"/>
              <a:gd name="connsiteX1582" fmla="*/ 9327852 w 9354767"/>
              <a:gd name="connsiteY1582" fmla="*/ 1267422 h 3778931"/>
              <a:gd name="connsiteX1583" fmla="*/ 2187325 w 9354767"/>
              <a:gd name="connsiteY1583" fmla="*/ 1259143 h 3778931"/>
              <a:gd name="connsiteX1584" fmla="*/ 2193702 w 9354767"/>
              <a:gd name="connsiteY1584" fmla="*/ 1267894 h 3778931"/>
              <a:gd name="connsiteX1585" fmla="*/ 2187325 w 9354767"/>
              <a:gd name="connsiteY1585" fmla="*/ 1259143 h 3778931"/>
              <a:gd name="connsiteX1586" fmla="*/ 2708108 w 9354767"/>
              <a:gd name="connsiteY1586" fmla="*/ 1211046 h 3778931"/>
              <a:gd name="connsiteX1587" fmla="*/ 2715070 w 9354767"/>
              <a:gd name="connsiteY1587" fmla="*/ 1219578 h 3778931"/>
              <a:gd name="connsiteX1588" fmla="*/ 2701415 w 9354767"/>
              <a:gd name="connsiteY1588" fmla="*/ 1215212 h 3778931"/>
              <a:gd name="connsiteX1589" fmla="*/ 2708108 w 9354767"/>
              <a:gd name="connsiteY1589" fmla="*/ 1211046 h 3778931"/>
              <a:gd name="connsiteX1590" fmla="*/ 2814060 w 9354767"/>
              <a:gd name="connsiteY1590" fmla="*/ 1198249 h 3778931"/>
              <a:gd name="connsiteX1591" fmla="*/ 2817526 w 9354767"/>
              <a:gd name="connsiteY1591" fmla="*/ 1211228 h 3778931"/>
              <a:gd name="connsiteX1592" fmla="*/ 2811565 w 9354767"/>
              <a:gd name="connsiteY1592" fmla="*/ 1206765 h 3778931"/>
              <a:gd name="connsiteX1593" fmla="*/ 2814060 w 9354767"/>
              <a:gd name="connsiteY1593" fmla="*/ 1198249 h 3778931"/>
              <a:gd name="connsiteX1594" fmla="*/ 8107682 w 9354767"/>
              <a:gd name="connsiteY1594" fmla="*/ 1170308 h 3778931"/>
              <a:gd name="connsiteX1595" fmla="*/ 8124364 w 9354767"/>
              <a:gd name="connsiteY1595" fmla="*/ 1179897 h 3778931"/>
              <a:gd name="connsiteX1596" fmla="*/ 8118440 w 9354767"/>
              <a:gd name="connsiteY1596" fmla="*/ 1184144 h 3778931"/>
              <a:gd name="connsiteX1597" fmla="*/ 8107682 w 9354767"/>
              <a:gd name="connsiteY1597" fmla="*/ 1170308 h 3778931"/>
              <a:gd name="connsiteX1598" fmla="*/ 8031136 w 9354767"/>
              <a:gd name="connsiteY1598" fmla="*/ 1136703 h 3778931"/>
              <a:gd name="connsiteX1599" fmla="*/ 8042549 w 9354767"/>
              <a:gd name="connsiteY1599" fmla="*/ 1140228 h 3778931"/>
              <a:gd name="connsiteX1600" fmla="*/ 8041240 w 9354767"/>
              <a:gd name="connsiteY1600" fmla="*/ 1143052 h 3778931"/>
              <a:gd name="connsiteX1601" fmla="*/ 8039933 w 9354767"/>
              <a:gd name="connsiteY1601" fmla="*/ 1145876 h 3778931"/>
              <a:gd name="connsiteX1602" fmla="*/ 8028520 w 9354767"/>
              <a:gd name="connsiteY1602" fmla="*/ 1142350 h 3778931"/>
              <a:gd name="connsiteX1603" fmla="*/ 8026022 w 9354767"/>
              <a:gd name="connsiteY1603" fmla="*/ 1138352 h 3778931"/>
              <a:gd name="connsiteX1604" fmla="*/ 8031136 w 9354767"/>
              <a:gd name="connsiteY1604" fmla="*/ 1136703 h 3778931"/>
              <a:gd name="connsiteX1605" fmla="*/ 3313677 w 9354767"/>
              <a:gd name="connsiteY1605" fmla="*/ 1081109 h 3778931"/>
              <a:gd name="connsiteX1606" fmla="*/ 3323279 w 9354767"/>
              <a:gd name="connsiteY1606" fmla="*/ 1087689 h 3778931"/>
              <a:gd name="connsiteX1607" fmla="*/ 3314348 w 9354767"/>
              <a:gd name="connsiteY1607" fmla="*/ 1089901 h 3778931"/>
              <a:gd name="connsiteX1608" fmla="*/ 3313677 w 9354767"/>
              <a:gd name="connsiteY1608" fmla="*/ 1081109 h 3778931"/>
              <a:gd name="connsiteX1609" fmla="*/ 3376967 w 9354767"/>
              <a:gd name="connsiteY1609" fmla="*/ 1075354 h 3778931"/>
              <a:gd name="connsiteX1610" fmla="*/ 3380657 w 9354767"/>
              <a:gd name="connsiteY1610" fmla="*/ 1076492 h 3778931"/>
              <a:gd name="connsiteX1611" fmla="*/ 3377516 w 9354767"/>
              <a:gd name="connsiteY1611" fmla="*/ 1083270 h 3778931"/>
              <a:gd name="connsiteX1612" fmla="*/ 3373828 w 9354767"/>
              <a:gd name="connsiteY1612" fmla="*/ 1082129 h 3778931"/>
              <a:gd name="connsiteX1613" fmla="*/ 3368567 w 9354767"/>
              <a:gd name="connsiteY1613" fmla="*/ 1084379 h 3778931"/>
              <a:gd name="connsiteX1614" fmla="*/ 3366448 w 9354767"/>
              <a:gd name="connsiteY1614" fmla="*/ 1079852 h 3778931"/>
              <a:gd name="connsiteX1615" fmla="*/ 3371708 w 9354767"/>
              <a:gd name="connsiteY1615" fmla="*/ 1077602 h 3778931"/>
              <a:gd name="connsiteX1616" fmla="*/ 3376967 w 9354767"/>
              <a:gd name="connsiteY1616" fmla="*/ 1075354 h 3778931"/>
              <a:gd name="connsiteX1617" fmla="*/ 3109731 w 9354767"/>
              <a:gd name="connsiteY1617" fmla="*/ 1047977 h 3778931"/>
              <a:gd name="connsiteX1618" fmla="*/ 3113770 w 9354767"/>
              <a:gd name="connsiteY1618" fmla="*/ 1048148 h 3778931"/>
              <a:gd name="connsiteX1619" fmla="*/ 3114906 w 9354767"/>
              <a:gd name="connsiteY1619" fmla="*/ 1048197 h 3778931"/>
              <a:gd name="connsiteX1620" fmla="*/ 3105818 w 9354767"/>
              <a:gd name="connsiteY1620" fmla="*/ 1047810 h 3778931"/>
              <a:gd name="connsiteX1621" fmla="*/ 3109731 w 9354767"/>
              <a:gd name="connsiteY1621" fmla="*/ 1047977 h 3778931"/>
              <a:gd name="connsiteX1622" fmla="*/ 3108346 w 9354767"/>
              <a:gd name="connsiteY1622" fmla="*/ 1047919 h 3778931"/>
              <a:gd name="connsiteX1623" fmla="*/ 3105818 w 9354767"/>
              <a:gd name="connsiteY1623" fmla="*/ 1047810 h 3778931"/>
              <a:gd name="connsiteX1624" fmla="*/ 3005604 w 9354767"/>
              <a:gd name="connsiteY1624" fmla="*/ 972417 h 3778931"/>
              <a:gd name="connsiteX1625" fmla="*/ 3069785 w 9354767"/>
              <a:gd name="connsiteY1625" fmla="*/ 995227 h 3778931"/>
              <a:gd name="connsiteX1626" fmla="*/ 3155070 w 9354767"/>
              <a:gd name="connsiteY1626" fmla="*/ 1018034 h 3778931"/>
              <a:gd name="connsiteX1627" fmla="*/ 3158881 w 9354767"/>
              <a:gd name="connsiteY1627" fmla="*/ 1019212 h 3778931"/>
              <a:gd name="connsiteX1628" fmla="*/ 3164127 w 9354767"/>
              <a:gd name="connsiteY1628" fmla="*/ 1017297 h 3778931"/>
              <a:gd name="connsiteX1629" fmla="*/ 3167938 w 9354767"/>
              <a:gd name="connsiteY1629" fmla="*/ 1018473 h 3778931"/>
              <a:gd name="connsiteX1630" fmla="*/ 3165070 w 9354767"/>
              <a:gd name="connsiteY1630" fmla="*/ 1024663 h 3778931"/>
              <a:gd name="connsiteX1631" fmla="*/ 3161259 w 9354767"/>
              <a:gd name="connsiteY1631" fmla="*/ 1023484 h 3778931"/>
              <a:gd name="connsiteX1632" fmla="*/ 3157448 w 9354767"/>
              <a:gd name="connsiteY1632" fmla="*/ 1022306 h 3778931"/>
              <a:gd name="connsiteX1633" fmla="*/ 3149825 w 9354767"/>
              <a:gd name="connsiteY1633" fmla="*/ 1019952 h 3778931"/>
              <a:gd name="connsiteX1634" fmla="*/ 3148391 w 9354767"/>
              <a:gd name="connsiteY1634" fmla="*/ 1023045 h 3778931"/>
              <a:gd name="connsiteX1635" fmla="*/ 3127899 w 9354767"/>
              <a:gd name="connsiteY1635" fmla="*/ 1020251 h 3778931"/>
              <a:gd name="connsiteX1636" fmla="*/ 3126465 w 9354767"/>
              <a:gd name="connsiteY1636" fmla="*/ 1023346 h 3778931"/>
              <a:gd name="connsiteX1637" fmla="*/ 3125033 w 9354767"/>
              <a:gd name="connsiteY1637" fmla="*/ 1026440 h 3778931"/>
              <a:gd name="connsiteX1638" fmla="*/ 3133599 w 9354767"/>
              <a:gd name="connsiteY1638" fmla="*/ 1036159 h 3778931"/>
              <a:gd name="connsiteX1639" fmla="*/ 3162656 w 9354767"/>
              <a:gd name="connsiteY1639" fmla="*/ 1048670 h 3778931"/>
              <a:gd name="connsiteX1640" fmla="*/ 3131185 w 9354767"/>
              <a:gd name="connsiteY1640" fmla="*/ 1060169 h 3778931"/>
              <a:gd name="connsiteX1641" fmla="*/ 3129298 w 9354767"/>
              <a:gd name="connsiteY1641" fmla="*/ 1045439 h 3778931"/>
              <a:gd name="connsiteX1642" fmla="*/ 3116919 w 9354767"/>
              <a:gd name="connsiteY1642" fmla="*/ 1034542 h 3778931"/>
              <a:gd name="connsiteX1643" fmla="*/ 3109297 w 9354767"/>
              <a:gd name="connsiteY1643" fmla="*/ 1032188 h 3778931"/>
              <a:gd name="connsiteX1644" fmla="*/ 3107862 w 9354767"/>
              <a:gd name="connsiteY1644" fmla="*/ 1035281 h 3778931"/>
              <a:gd name="connsiteX1645" fmla="*/ 3045446 w 9354767"/>
              <a:gd name="connsiteY1645" fmla="*/ 1019536 h 3778931"/>
              <a:gd name="connsiteX1646" fmla="*/ 2981595 w 9354767"/>
              <a:gd name="connsiteY1646" fmla="*/ 1006886 h 3778931"/>
              <a:gd name="connsiteX1647" fmla="*/ 2983065 w 9354767"/>
              <a:gd name="connsiteY1647" fmla="*/ 975511 h 3778931"/>
              <a:gd name="connsiteX1648" fmla="*/ 3005604 w 9354767"/>
              <a:gd name="connsiteY1648" fmla="*/ 972417 h 3778931"/>
              <a:gd name="connsiteX1649" fmla="*/ 2683867 w 9354767"/>
              <a:gd name="connsiteY1649" fmla="*/ 945604 h 3778931"/>
              <a:gd name="connsiteX1650" fmla="*/ 2691521 w 9354767"/>
              <a:gd name="connsiteY1650" fmla="*/ 953132 h 3778931"/>
              <a:gd name="connsiteX1651" fmla="*/ 2699316 w 9354767"/>
              <a:gd name="connsiteY1651" fmla="*/ 955541 h 3778931"/>
              <a:gd name="connsiteX1652" fmla="*/ 2711012 w 9354767"/>
              <a:gd name="connsiteY1652" fmla="*/ 959154 h 3778931"/>
              <a:gd name="connsiteX1653" fmla="*/ 2714910 w 9354767"/>
              <a:gd name="connsiteY1653" fmla="*/ 960358 h 3778931"/>
              <a:gd name="connsiteX1654" fmla="*/ 2709616 w 9354767"/>
              <a:gd name="connsiteY1654" fmla="*/ 962165 h 3778931"/>
              <a:gd name="connsiteX1655" fmla="*/ 2696524 w 9354767"/>
              <a:gd name="connsiteY1655" fmla="*/ 961564 h 3778931"/>
              <a:gd name="connsiteX1656" fmla="*/ 2688727 w 9354767"/>
              <a:gd name="connsiteY1656" fmla="*/ 959156 h 3778931"/>
              <a:gd name="connsiteX1657" fmla="*/ 2675948 w 9354767"/>
              <a:gd name="connsiteY1657" fmla="*/ 959082 h 3778931"/>
              <a:gd name="connsiteX1658" fmla="*/ 2669234 w 9354767"/>
              <a:gd name="connsiteY1658" fmla="*/ 953134 h 3778931"/>
              <a:gd name="connsiteX1659" fmla="*/ 2672026 w 9354767"/>
              <a:gd name="connsiteY1659" fmla="*/ 947111 h 3778931"/>
              <a:gd name="connsiteX1660" fmla="*/ 2683867 w 9354767"/>
              <a:gd name="connsiteY1660" fmla="*/ 945604 h 3778931"/>
              <a:gd name="connsiteX1661" fmla="*/ 2617609 w 9354767"/>
              <a:gd name="connsiteY1661" fmla="*/ 933928 h 3778931"/>
              <a:gd name="connsiteX1662" fmla="*/ 2646859 w 9354767"/>
              <a:gd name="connsiteY1662" fmla="*/ 935955 h 3778931"/>
              <a:gd name="connsiteX1663" fmla="*/ 2652054 w 9354767"/>
              <a:gd name="connsiteY1663" fmla="*/ 934054 h 3778931"/>
              <a:gd name="connsiteX1664" fmla="*/ 2655827 w 9354767"/>
              <a:gd name="connsiteY1664" fmla="*/ 935221 h 3778931"/>
              <a:gd name="connsiteX1665" fmla="*/ 2656758 w 9354767"/>
              <a:gd name="connsiteY1665" fmla="*/ 942517 h 3778931"/>
              <a:gd name="connsiteX1666" fmla="*/ 2650143 w 9354767"/>
              <a:gd name="connsiteY1666" fmla="*/ 947482 h 3778931"/>
              <a:gd name="connsiteX1667" fmla="*/ 2642599 w 9354767"/>
              <a:gd name="connsiteY1667" fmla="*/ 945152 h 3778931"/>
              <a:gd name="connsiteX1668" fmla="*/ 2617119 w 9354767"/>
              <a:gd name="connsiteY1668" fmla="*/ 944291 h 3778931"/>
              <a:gd name="connsiteX1669" fmla="*/ 2611575 w 9354767"/>
              <a:gd name="connsiteY1669" fmla="*/ 943455 h 3778931"/>
              <a:gd name="connsiteX1670" fmla="*/ 2610993 w 9354767"/>
              <a:gd name="connsiteY1670" fmla="*/ 938894 h 3778931"/>
              <a:gd name="connsiteX1671" fmla="*/ 2617609 w 9354767"/>
              <a:gd name="connsiteY1671" fmla="*/ 933928 h 3778931"/>
              <a:gd name="connsiteX1672" fmla="*/ 2583438 w 9354767"/>
              <a:gd name="connsiteY1672" fmla="*/ 933517 h 3778931"/>
              <a:gd name="connsiteX1673" fmla="*/ 2590354 w 9354767"/>
              <a:gd name="connsiteY1673" fmla="*/ 935654 h 3778931"/>
              <a:gd name="connsiteX1674" fmla="*/ 2588785 w 9354767"/>
              <a:gd name="connsiteY1674" fmla="*/ 939043 h 3778931"/>
              <a:gd name="connsiteX1675" fmla="*/ 2580297 w 9354767"/>
              <a:gd name="connsiteY1675" fmla="*/ 940294 h 3778931"/>
              <a:gd name="connsiteX1676" fmla="*/ 2581867 w 9354767"/>
              <a:gd name="connsiteY1676" fmla="*/ 936906 h 3778931"/>
              <a:gd name="connsiteX1677" fmla="*/ 2583438 w 9354767"/>
              <a:gd name="connsiteY1677" fmla="*/ 933517 h 3778931"/>
              <a:gd name="connsiteX1678" fmla="*/ 2758071 w 9354767"/>
              <a:gd name="connsiteY1678" fmla="*/ 925510 h 3778931"/>
              <a:gd name="connsiteX1679" fmla="*/ 2762691 w 9354767"/>
              <a:gd name="connsiteY1679" fmla="*/ 932339 h 3778931"/>
              <a:gd name="connsiteX1680" fmla="*/ 2754181 w 9354767"/>
              <a:gd name="connsiteY1680" fmla="*/ 929201 h 3778931"/>
              <a:gd name="connsiteX1681" fmla="*/ 2758071 w 9354767"/>
              <a:gd name="connsiteY1681" fmla="*/ 925510 h 3778931"/>
              <a:gd name="connsiteX1682" fmla="*/ 7873940 w 9354767"/>
              <a:gd name="connsiteY1682" fmla="*/ 910294 h 3778931"/>
              <a:gd name="connsiteX1683" fmla="*/ 7880975 w 9354767"/>
              <a:gd name="connsiteY1683" fmla="*/ 910470 h 3778931"/>
              <a:gd name="connsiteX1684" fmla="*/ 7873940 w 9354767"/>
              <a:gd name="connsiteY1684" fmla="*/ 910294 h 3778931"/>
              <a:gd name="connsiteX1685" fmla="*/ 7842945 w 9354767"/>
              <a:gd name="connsiteY1685" fmla="*/ 900397 h 3778931"/>
              <a:gd name="connsiteX1686" fmla="*/ 7846750 w 9354767"/>
              <a:gd name="connsiteY1686" fmla="*/ 901573 h 3778931"/>
              <a:gd name="connsiteX1687" fmla="*/ 7849096 w 9354767"/>
              <a:gd name="connsiteY1687" fmla="*/ 904719 h 3778931"/>
              <a:gd name="connsiteX1688" fmla="*/ 7847412 w 9354767"/>
              <a:gd name="connsiteY1688" fmla="*/ 909524 h 3778931"/>
              <a:gd name="connsiteX1689" fmla="*/ 7842038 w 9354767"/>
              <a:gd name="connsiteY1689" fmla="*/ 911737 h 3778931"/>
              <a:gd name="connsiteX1690" fmla="*/ 7838234 w 9354767"/>
              <a:gd name="connsiteY1690" fmla="*/ 910563 h 3778931"/>
              <a:gd name="connsiteX1691" fmla="*/ 7833765 w 9354767"/>
              <a:gd name="connsiteY1691" fmla="*/ 901435 h 3778931"/>
              <a:gd name="connsiteX1692" fmla="*/ 7842945 w 9354767"/>
              <a:gd name="connsiteY1692" fmla="*/ 900397 h 3778931"/>
              <a:gd name="connsiteX1693" fmla="*/ 7772896 w 9354767"/>
              <a:gd name="connsiteY1693" fmla="*/ 882632 h 3778931"/>
              <a:gd name="connsiteX1694" fmla="*/ 7777045 w 9354767"/>
              <a:gd name="connsiteY1694" fmla="*/ 883914 h 3778931"/>
              <a:gd name="connsiteX1695" fmla="*/ 7779800 w 9354767"/>
              <a:gd name="connsiteY1695" fmla="*/ 888208 h 3778931"/>
              <a:gd name="connsiteX1696" fmla="*/ 7782556 w 9354767"/>
              <a:gd name="connsiteY1696" fmla="*/ 892501 h 3778931"/>
              <a:gd name="connsiteX1697" fmla="*/ 7777009 w 9354767"/>
              <a:gd name="connsiteY1697" fmla="*/ 894232 h 3778931"/>
              <a:gd name="connsiteX1698" fmla="*/ 7770104 w 9354767"/>
              <a:gd name="connsiteY1698" fmla="*/ 888654 h 3778931"/>
              <a:gd name="connsiteX1699" fmla="*/ 7772896 w 9354767"/>
              <a:gd name="connsiteY1699" fmla="*/ 882632 h 3778931"/>
              <a:gd name="connsiteX1700" fmla="*/ 7699041 w 9354767"/>
              <a:gd name="connsiteY1700" fmla="*/ 863692 h 3778931"/>
              <a:gd name="connsiteX1701" fmla="*/ 7707663 w 9354767"/>
              <a:gd name="connsiteY1701" fmla="*/ 873241 h 3778931"/>
              <a:gd name="connsiteX1702" fmla="*/ 7699041 w 9354767"/>
              <a:gd name="connsiteY1702" fmla="*/ 863692 h 3778931"/>
              <a:gd name="connsiteX1703" fmla="*/ 2634774 w 9354767"/>
              <a:gd name="connsiteY1703" fmla="*/ 860289 h 3778931"/>
              <a:gd name="connsiteX1704" fmla="*/ 2645841 w 9354767"/>
              <a:gd name="connsiteY1704" fmla="*/ 863707 h 3778931"/>
              <a:gd name="connsiteX1705" fmla="*/ 2641130 w 9354767"/>
              <a:gd name="connsiteY1705" fmla="*/ 873872 h 3778931"/>
              <a:gd name="connsiteX1706" fmla="*/ 2631633 w 9354767"/>
              <a:gd name="connsiteY1706" fmla="*/ 867065 h 3778931"/>
              <a:gd name="connsiteX1707" fmla="*/ 2634774 w 9354767"/>
              <a:gd name="connsiteY1707" fmla="*/ 860289 h 3778931"/>
              <a:gd name="connsiteX1708" fmla="*/ 7711530 w 9354767"/>
              <a:gd name="connsiteY1708" fmla="*/ 857221 h 3778931"/>
              <a:gd name="connsiteX1709" fmla="*/ 7716346 w 9354767"/>
              <a:gd name="connsiteY1709" fmla="*/ 865594 h 3778931"/>
              <a:gd name="connsiteX1710" fmla="*/ 7719026 w 9354767"/>
              <a:gd name="connsiteY1710" fmla="*/ 866851 h 3778931"/>
              <a:gd name="connsiteX1711" fmla="*/ 7714950 w 9354767"/>
              <a:gd name="connsiteY1711" fmla="*/ 868606 h 3778931"/>
              <a:gd name="connsiteX1712" fmla="*/ 7708738 w 9354767"/>
              <a:gd name="connsiteY1712" fmla="*/ 863244 h 3778931"/>
              <a:gd name="connsiteX1713" fmla="*/ 7706328 w 9354767"/>
              <a:gd name="connsiteY1713" fmla="*/ 859056 h 3778931"/>
              <a:gd name="connsiteX1714" fmla="*/ 7711530 w 9354767"/>
              <a:gd name="connsiteY1714" fmla="*/ 857221 h 3778931"/>
              <a:gd name="connsiteX1715" fmla="*/ 2291587 w 9354767"/>
              <a:gd name="connsiteY1715" fmla="*/ 850045 h 3778931"/>
              <a:gd name="connsiteX1716" fmla="*/ 2295592 w 9354767"/>
              <a:gd name="connsiteY1716" fmla="*/ 855072 h 3778931"/>
              <a:gd name="connsiteX1717" fmla="*/ 2285318 w 9354767"/>
              <a:gd name="connsiteY1717" fmla="*/ 857448 h 3778931"/>
              <a:gd name="connsiteX1718" fmla="*/ 2291587 w 9354767"/>
              <a:gd name="connsiteY1718" fmla="*/ 850045 h 3778931"/>
              <a:gd name="connsiteX1719" fmla="*/ 7687666 w 9354767"/>
              <a:gd name="connsiteY1719" fmla="*/ 849849 h 3778931"/>
              <a:gd name="connsiteX1720" fmla="*/ 7691470 w 9354767"/>
              <a:gd name="connsiteY1720" fmla="*/ 851024 h 3778931"/>
              <a:gd name="connsiteX1721" fmla="*/ 7693836 w 9354767"/>
              <a:gd name="connsiteY1721" fmla="*/ 855306 h 3778931"/>
              <a:gd name="connsiteX1722" fmla="*/ 7690956 w 9354767"/>
              <a:gd name="connsiteY1722" fmla="*/ 861517 h 3778931"/>
              <a:gd name="connsiteX1723" fmla="*/ 7685712 w 9354767"/>
              <a:gd name="connsiteY1723" fmla="*/ 863448 h 3778931"/>
              <a:gd name="connsiteX1724" fmla="*/ 7681908 w 9354767"/>
              <a:gd name="connsiteY1724" fmla="*/ 862272 h 3778931"/>
              <a:gd name="connsiteX1725" fmla="*/ 7679543 w 9354767"/>
              <a:gd name="connsiteY1725" fmla="*/ 857991 h 3778931"/>
              <a:gd name="connsiteX1726" fmla="*/ 7678617 w 9354767"/>
              <a:gd name="connsiteY1726" fmla="*/ 850605 h 3778931"/>
              <a:gd name="connsiteX1727" fmla="*/ 7687666 w 9354767"/>
              <a:gd name="connsiteY1727" fmla="*/ 849849 h 3778931"/>
              <a:gd name="connsiteX1728" fmla="*/ 2557021 w 9354767"/>
              <a:gd name="connsiteY1728" fmla="*/ 839858 h 3778931"/>
              <a:gd name="connsiteX1729" fmla="*/ 2601706 w 9354767"/>
              <a:gd name="connsiteY1729" fmla="*/ 875178 h 3778931"/>
              <a:gd name="connsiteX1730" fmla="*/ 2642762 w 9354767"/>
              <a:gd name="connsiteY1730" fmla="*/ 880689 h 3778931"/>
              <a:gd name="connsiteX1731" fmla="*/ 2691808 w 9354767"/>
              <a:gd name="connsiteY1731" fmla="*/ 906598 h 3778931"/>
              <a:gd name="connsiteX1732" fmla="*/ 2746124 w 9354767"/>
              <a:gd name="connsiteY1732" fmla="*/ 930549 h 3778931"/>
              <a:gd name="connsiteX1733" fmla="*/ 2741761 w 9354767"/>
              <a:gd name="connsiteY1733" fmla="*/ 939961 h 3778931"/>
              <a:gd name="connsiteX1734" fmla="*/ 2719419 w 9354767"/>
              <a:gd name="connsiteY1734" fmla="*/ 922299 h 3778931"/>
              <a:gd name="connsiteX1735" fmla="*/ 2674547 w 9354767"/>
              <a:gd name="connsiteY1735" fmla="*/ 915612 h 3778931"/>
              <a:gd name="connsiteX1736" fmla="*/ 2632943 w 9354767"/>
              <a:gd name="connsiteY1736" fmla="*/ 920691 h 3778931"/>
              <a:gd name="connsiteX1737" fmla="*/ 2622047 w 9354767"/>
              <a:gd name="connsiteY1737" fmla="*/ 906566 h 3778931"/>
              <a:gd name="connsiteX1738" fmla="*/ 2568092 w 9354767"/>
              <a:gd name="connsiteY1738" fmla="*/ 900659 h 3778931"/>
              <a:gd name="connsiteX1739" fmla="*/ 2507054 w 9354767"/>
              <a:gd name="connsiteY1739" fmla="*/ 881804 h 3778931"/>
              <a:gd name="connsiteX1740" fmla="*/ 2508507 w 9354767"/>
              <a:gd name="connsiteY1740" fmla="*/ 878666 h 3778931"/>
              <a:gd name="connsiteX1741" fmla="*/ 2499424 w 9354767"/>
              <a:gd name="connsiteY1741" fmla="*/ 879447 h 3778931"/>
              <a:gd name="connsiteX1742" fmla="*/ 2487979 w 9354767"/>
              <a:gd name="connsiteY1742" fmla="*/ 875911 h 3778931"/>
              <a:gd name="connsiteX1743" fmla="*/ 2484164 w 9354767"/>
              <a:gd name="connsiteY1743" fmla="*/ 874734 h 3778931"/>
              <a:gd name="connsiteX1744" fmla="*/ 2487071 w 9354767"/>
              <a:gd name="connsiteY1744" fmla="*/ 868459 h 3778931"/>
              <a:gd name="connsiteX1745" fmla="*/ 2502331 w 9354767"/>
              <a:gd name="connsiteY1745" fmla="*/ 873174 h 3778931"/>
              <a:gd name="connsiteX1746" fmla="*/ 2509962 w 9354767"/>
              <a:gd name="connsiteY1746" fmla="*/ 875529 h 3778931"/>
              <a:gd name="connsiteX1747" fmla="*/ 2511416 w 9354767"/>
              <a:gd name="connsiteY1747" fmla="*/ 872392 h 3778931"/>
              <a:gd name="connsiteX1748" fmla="*/ 2517232 w 9354767"/>
              <a:gd name="connsiteY1748" fmla="*/ 859843 h 3778931"/>
              <a:gd name="connsiteX1749" fmla="*/ 2545389 w 9354767"/>
              <a:gd name="connsiteY1749" fmla="*/ 864955 h 3778931"/>
              <a:gd name="connsiteX1750" fmla="*/ 2557021 w 9354767"/>
              <a:gd name="connsiteY1750" fmla="*/ 839858 h 3778931"/>
              <a:gd name="connsiteX1751" fmla="*/ 7663090 w 9354767"/>
              <a:gd name="connsiteY1751" fmla="*/ 838384 h 3778931"/>
              <a:gd name="connsiteX1752" fmla="*/ 7671780 w 9354767"/>
              <a:gd name="connsiteY1752" fmla="*/ 848298 h 3778931"/>
              <a:gd name="connsiteX1753" fmla="*/ 7663090 w 9354767"/>
              <a:gd name="connsiteY1753" fmla="*/ 838384 h 3778931"/>
              <a:gd name="connsiteX1754" fmla="*/ 7520500 w 9354767"/>
              <a:gd name="connsiteY1754" fmla="*/ 797289 h 3778931"/>
              <a:gd name="connsiteX1755" fmla="*/ 7507302 w 9354767"/>
              <a:gd name="connsiteY1755" fmla="*/ 799208 h 3778931"/>
              <a:gd name="connsiteX1756" fmla="*/ 7527962 w 9354767"/>
              <a:gd name="connsiteY1756" fmla="*/ 807260 h 3778931"/>
              <a:gd name="connsiteX1757" fmla="*/ 7532360 w 9354767"/>
              <a:gd name="connsiteY1757" fmla="*/ 805972 h 3778931"/>
              <a:gd name="connsiteX1758" fmla="*/ 7521444 w 9354767"/>
              <a:gd name="connsiteY1758" fmla="*/ 804667 h 3778931"/>
              <a:gd name="connsiteX1759" fmla="*/ 7520500 w 9354767"/>
              <a:gd name="connsiteY1759" fmla="*/ 797289 h 3778931"/>
              <a:gd name="connsiteX1760" fmla="*/ 2068866 w 9354767"/>
              <a:gd name="connsiteY1760" fmla="*/ 790510 h 3778931"/>
              <a:gd name="connsiteX1761" fmla="*/ 2069724 w 9354767"/>
              <a:gd name="connsiteY1761" fmla="*/ 796456 h 3778931"/>
              <a:gd name="connsiteX1762" fmla="*/ 2065023 w 9354767"/>
              <a:gd name="connsiteY1762" fmla="*/ 797000 h 3778931"/>
              <a:gd name="connsiteX1763" fmla="*/ 2068866 w 9354767"/>
              <a:gd name="connsiteY1763" fmla="*/ 790510 h 3778931"/>
              <a:gd name="connsiteX1764" fmla="*/ 2114574 w 9354767"/>
              <a:gd name="connsiteY1764" fmla="*/ 766223 h 3778931"/>
              <a:gd name="connsiteX1765" fmla="*/ 2123110 w 9354767"/>
              <a:gd name="connsiteY1765" fmla="*/ 766574 h 3778931"/>
              <a:gd name="connsiteX1766" fmla="*/ 2110995 w 9354767"/>
              <a:gd name="connsiteY1766" fmla="*/ 777463 h 3778931"/>
              <a:gd name="connsiteX1767" fmla="*/ 2104926 w 9354767"/>
              <a:gd name="connsiteY1767" fmla="*/ 768273 h 3778931"/>
              <a:gd name="connsiteX1768" fmla="*/ 2114574 w 9354767"/>
              <a:gd name="connsiteY1768" fmla="*/ 766223 h 3778931"/>
              <a:gd name="connsiteX1769" fmla="*/ 1989490 w 9354767"/>
              <a:gd name="connsiteY1769" fmla="*/ 753917 h 3778931"/>
              <a:gd name="connsiteX1770" fmla="*/ 1991967 w 9354767"/>
              <a:gd name="connsiteY1770" fmla="*/ 758126 h 3778931"/>
              <a:gd name="connsiteX1771" fmla="*/ 1998319 w 9354767"/>
              <a:gd name="connsiteY1771" fmla="*/ 763530 h 3778931"/>
              <a:gd name="connsiteX1772" fmla="*/ 2002192 w 9354767"/>
              <a:gd name="connsiteY1772" fmla="*/ 764728 h 3778931"/>
              <a:gd name="connsiteX1773" fmla="*/ 1996923 w 9354767"/>
              <a:gd name="connsiteY1773" fmla="*/ 766543 h 3778931"/>
              <a:gd name="connsiteX1774" fmla="*/ 1990571 w 9354767"/>
              <a:gd name="connsiteY1774" fmla="*/ 761138 h 3778931"/>
              <a:gd name="connsiteX1775" fmla="*/ 1986698 w 9354767"/>
              <a:gd name="connsiteY1775" fmla="*/ 759941 h 3778931"/>
              <a:gd name="connsiteX1776" fmla="*/ 1984007 w 9354767"/>
              <a:gd name="connsiteY1776" fmla="*/ 757389 h 3778931"/>
              <a:gd name="connsiteX1777" fmla="*/ 1984221 w 9354767"/>
              <a:gd name="connsiteY1777" fmla="*/ 755733 h 3778931"/>
              <a:gd name="connsiteX1778" fmla="*/ 1989490 w 9354767"/>
              <a:gd name="connsiteY1778" fmla="*/ 753917 h 3778931"/>
              <a:gd name="connsiteX1779" fmla="*/ 1902693 w 9354767"/>
              <a:gd name="connsiteY1779" fmla="*/ 723490 h 3778931"/>
              <a:gd name="connsiteX1780" fmla="*/ 1932232 w 9354767"/>
              <a:gd name="connsiteY1780" fmla="*/ 725902 h 3778931"/>
              <a:gd name="connsiteX1781" fmla="*/ 1950026 w 9354767"/>
              <a:gd name="connsiteY1781" fmla="*/ 734756 h 3778931"/>
              <a:gd name="connsiteX1782" fmla="*/ 1948665 w 9354767"/>
              <a:gd name="connsiteY1782" fmla="*/ 737692 h 3778931"/>
              <a:gd name="connsiteX1783" fmla="*/ 1942112 w 9354767"/>
              <a:gd name="connsiteY1783" fmla="*/ 742382 h 3778931"/>
              <a:gd name="connsiteX1784" fmla="*/ 1902442 w 9354767"/>
              <a:gd name="connsiteY1784" fmla="*/ 733483 h 3778931"/>
              <a:gd name="connsiteX1785" fmla="*/ 1899971 w 9354767"/>
              <a:gd name="connsiteY1785" fmla="*/ 729364 h 3778931"/>
              <a:gd name="connsiteX1786" fmla="*/ 1902693 w 9354767"/>
              <a:gd name="connsiteY1786" fmla="*/ 723490 h 3778931"/>
              <a:gd name="connsiteX1787" fmla="*/ 1854378 w 9354767"/>
              <a:gd name="connsiteY1787" fmla="*/ 708308 h 3778931"/>
              <a:gd name="connsiteX1788" fmla="*/ 1858068 w 9354767"/>
              <a:gd name="connsiteY1788" fmla="*/ 709448 h 3778931"/>
              <a:gd name="connsiteX1789" fmla="*/ 1865446 w 9354767"/>
              <a:gd name="connsiteY1789" fmla="*/ 711727 h 3778931"/>
              <a:gd name="connsiteX1790" fmla="*/ 1863876 w 9354767"/>
              <a:gd name="connsiteY1790" fmla="*/ 715116 h 3778931"/>
              <a:gd name="connsiteX1791" fmla="*/ 1858616 w 9354767"/>
              <a:gd name="connsiteY1791" fmla="*/ 717364 h 3778931"/>
              <a:gd name="connsiteX1792" fmla="*/ 1856498 w 9354767"/>
              <a:gd name="connsiteY1792" fmla="*/ 712837 h 3778931"/>
              <a:gd name="connsiteX1793" fmla="*/ 1854378 w 9354767"/>
              <a:gd name="connsiteY1793" fmla="*/ 708308 h 3778931"/>
              <a:gd name="connsiteX1794" fmla="*/ 1827302 w 9354767"/>
              <a:gd name="connsiteY1794" fmla="*/ 689614 h 3778931"/>
              <a:gd name="connsiteX1795" fmla="*/ 1833608 w 9354767"/>
              <a:gd name="connsiteY1795" fmla="*/ 695113 h 3778931"/>
              <a:gd name="connsiteX1796" fmla="*/ 1830731 w 9354767"/>
              <a:gd name="connsiteY1796" fmla="*/ 701325 h 3778931"/>
              <a:gd name="connsiteX1797" fmla="*/ 1826856 w 9354767"/>
              <a:gd name="connsiteY1797" fmla="*/ 700128 h 3778931"/>
              <a:gd name="connsiteX1798" fmla="*/ 1819110 w 9354767"/>
              <a:gd name="connsiteY1798" fmla="*/ 697736 h 3778931"/>
              <a:gd name="connsiteX1799" fmla="*/ 1813795 w 9354767"/>
              <a:gd name="connsiteY1799" fmla="*/ 699646 h 3778931"/>
              <a:gd name="connsiteX1800" fmla="*/ 1811363 w 9354767"/>
              <a:gd name="connsiteY1800" fmla="*/ 695342 h 3778931"/>
              <a:gd name="connsiteX1801" fmla="*/ 1818114 w 9354767"/>
              <a:gd name="connsiteY1801" fmla="*/ 690327 h 3778931"/>
              <a:gd name="connsiteX1802" fmla="*/ 1827302 w 9354767"/>
              <a:gd name="connsiteY1802" fmla="*/ 689614 h 3778931"/>
              <a:gd name="connsiteX1803" fmla="*/ 1783850 w 9354767"/>
              <a:gd name="connsiteY1803" fmla="*/ 679635 h 3778931"/>
              <a:gd name="connsiteX1804" fmla="*/ 1800425 w 9354767"/>
              <a:gd name="connsiteY1804" fmla="*/ 691642 h 3778931"/>
              <a:gd name="connsiteX1805" fmla="*/ 1783850 w 9354767"/>
              <a:gd name="connsiteY1805" fmla="*/ 679635 h 3778931"/>
              <a:gd name="connsiteX1806" fmla="*/ 1710860 w 9354767"/>
              <a:gd name="connsiteY1806" fmla="*/ 649449 h 3778931"/>
              <a:gd name="connsiteX1807" fmla="*/ 1730744 w 9354767"/>
              <a:gd name="connsiteY1807" fmla="*/ 652040 h 3778931"/>
              <a:gd name="connsiteX1808" fmla="*/ 1718946 w 9354767"/>
              <a:gd name="connsiteY1808" fmla="*/ 658160 h 3778931"/>
              <a:gd name="connsiteX1809" fmla="*/ 1710860 w 9354767"/>
              <a:gd name="connsiteY1809" fmla="*/ 649449 h 3778931"/>
              <a:gd name="connsiteX1810" fmla="*/ 1936188 w 9354767"/>
              <a:gd name="connsiteY1810" fmla="*/ 634163 h 3778931"/>
              <a:gd name="connsiteX1811" fmla="*/ 1940419 w 9354767"/>
              <a:gd name="connsiteY1811" fmla="*/ 636763 h 3778931"/>
              <a:gd name="connsiteX1812" fmla="*/ 1938918 w 9354767"/>
              <a:gd name="connsiteY1812" fmla="*/ 645336 h 3778931"/>
              <a:gd name="connsiteX1813" fmla="*/ 1932000 w 9354767"/>
              <a:gd name="connsiteY1813" fmla="*/ 643199 h 3778931"/>
              <a:gd name="connsiteX1814" fmla="*/ 1936188 w 9354767"/>
              <a:gd name="connsiteY1814" fmla="*/ 634163 h 3778931"/>
              <a:gd name="connsiteX1815" fmla="*/ 1899852 w 9354767"/>
              <a:gd name="connsiteY1815" fmla="*/ 619066 h 3778931"/>
              <a:gd name="connsiteX1816" fmla="*/ 1906029 w 9354767"/>
              <a:gd name="connsiteY1816" fmla="*/ 624848 h 3778931"/>
              <a:gd name="connsiteX1817" fmla="*/ 1902887 w 9354767"/>
              <a:gd name="connsiteY1817" fmla="*/ 631623 h 3778931"/>
              <a:gd name="connsiteX1818" fmla="*/ 1899014 w 9354767"/>
              <a:gd name="connsiteY1818" fmla="*/ 630427 h 3778931"/>
              <a:gd name="connsiteX1819" fmla="*/ 1892836 w 9354767"/>
              <a:gd name="connsiteY1819" fmla="*/ 624647 h 3778931"/>
              <a:gd name="connsiteX1820" fmla="*/ 1888964 w 9354767"/>
              <a:gd name="connsiteY1820" fmla="*/ 623449 h 3778931"/>
              <a:gd name="connsiteX1821" fmla="*/ 1890533 w 9354767"/>
              <a:gd name="connsiteY1821" fmla="*/ 620061 h 3778931"/>
              <a:gd name="connsiteX1822" fmla="*/ 1899852 w 9354767"/>
              <a:gd name="connsiteY1822" fmla="*/ 619066 h 3778931"/>
              <a:gd name="connsiteX1823" fmla="*/ 1418695 w 9354767"/>
              <a:gd name="connsiteY1823" fmla="*/ 555465 h 3778931"/>
              <a:gd name="connsiteX1824" fmla="*/ 1420211 w 9354767"/>
              <a:gd name="connsiteY1824" fmla="*/ 559990 h 3778931"/>
              <a:gd name="connsiteX1825" fmla="*/ 1414701 w 9354767"/>
              <a:gd name="connsiteY1825" fmla="*/ 562282 h 3778931"/>
              <a:gd name="connsiteX1826" fmla="*/ 1418695 w 9354767"/>
              <a:gd name="connsiteY1826" fmla="*/ 555465 h 3778931"/>
              <a:gd name="connsiteX1827" fmla="*/ 1490188 w 9354767"/>
              <a:gd name="connsiteY1827" fmla="*/ 549759 h 3778931"/>
              <a:gd name="connsiteX1828" fmla="*/ 1505407 w 9354767"/>
              <a:gd name="connsiteY1828" fmla="*/ 554460 h 3778931"/>
              <a:gd name="connsiteX1829" fmla="*/ 1491804 w 9354767"/>
              <a:gd name="connsiteY1829" fmla="*/ 558004 h 3778931"/>
              <a:gd name="connsiteX1830" fmla="*/ 1486323 w 9354767"/>
              <a:gd name="connsiteY1830" fmla="*/ 553406 h 3778931"/>
              <a:gd name="connsiteX1831" fmla="*/ 1490188 w 9354767"/>
              <a:gd name="connsiteY1831" fmla="*/ 549759 h 3778931"/>
              <a:gd name="connsiteX1832" fmla="*/ 1331586 w 9354767"/>
              <a:gd name="connsiteY1832" fmla="*/ 527470 h 3778931"/>
              <a:gd name="connsiteX1833" fmla="*/ 1335718 w 9354767"/>
              <a:gd name="connsiteY1833" fmla="*/ 534149 h 3778931"/>
              <a:gd name="connsiteX1834" fmla="*/ 1327831 w 9354767"/>
              <a:gd name="connsiteY1834" fmla="*/ 531204 h 3778931"/>
              <a:gd name="connsiteX1835" fmla="*/ 1331586 w 9354767"/>
              <a:gd name="connsiteY1835" fmla="*/ 527470 h 3778931"/>
              <a:gd name="connsiteX1836" fmla="*/ 66432 w 9354767"/>
              <a:gd name="connsiteY1836" fmla="*/ 0 h 3778931"/>
              <a:gd name="connsiteX1837" fmla="*/ 9058320 w 9354767"/>
              <a:gd name="connsiteY1837" fmla="*/ 0 h 3778931"/>
              <a:gd name="connsiteX1838" fmla="*/ 9074772 w 9354767"/>
              <a:gd name="connsiteY1838" fmla="*/ 5318 h 3778931"/>
              <a:gd name="connsiteX1839" fmla="*/ 9128678 w 9354767"/>
              <a:gd name="connsiteY1839" fmla="*/ 39688 h 3778931"/>
              <a:gd name="connsiteX1840" fmla="*/ 9147279 w 9354767"/>
              <a:gd name="connsiteY1840" fmla="*/ 56064 h 3778931"/>
              <a:gd name="connsiteX1841" fmla="*/ 9200240 w 9354767"/>
              <a:gd name="connsiteY1841" fmla="*/ 83054 h 3778931"/>
              <a:gd name="connsiteX1842" fmla="*/ 9276978 w 9354767"/>
              <a:gd name="connsiteY1842" fmla="*/ 181171 h 3778931"/>
              <a:gd name="connsiteX1843" fmla="*/ 9298904 w 9354767"/>
              <a:gd name="connsiteY1843" fmla="*/ 209203 h 3778931"/>
              <a:gd name="connsiteX1844" fmla="*/ 9296975 w 9354767"/>
              <a:gd name="connsiteY1844" fmla="*/ 222783 h 3778931"/>
              <a:gd name="connsiteX1845" fmla="*/ 9315498 w 9354767"/>
              <a:gd name="connsiteY1845" fmla="*/ 295829 h 3778931"/>
              <a:gd name="connsiteX1846" fmla="*/ 9345059 w 9354767"/>
              <a:gd name="connsiteY1846" fmla="*/ 326222 h 3778931"/>
              <a:gd name="connsiteX1847" fmla="*/ 9336855 w 9354767"/>
              <a:gd name="connsiteY1847" fmla="*/ 391012 h 3778931"/>
              <a:gd name="connsiteX1848" fmla="*/ 9354767 w 9354767"/>
              <a:gd name="connsiteY1848" fmla="*/ 402460 h 3778931"/>
              <a:gd name="connsiteX1849" fmla="*/ 9354767 w 9354767"/>
              <a:gd name="connsiteY1849" fmla="*/ 1011375 h 3778931"/>
              <a:gd name="connsiteX1850" fmla="*/ 9346555 w 9354767"/>
              <a:gd name="connsiteY1850" fmla="*/ 1026955 h 3778931"/>
              <a:gd name="connsiteX1851" fmla="*/ 9346479 w 9354767"/>
              <a:gd name="connsiteY1851" fmla="*/ 1038890 h 3778931"/>
              <a:gd name="connsiteX1852" fmla="*/ 9354767 w 9354767"/>
              <a:gd name="connsiteY1852" fmla="*/ 1041693 h 3778931"/>
              <a:gd name="connsiteX1853" fmla="*/ 9354767 w 9354767"/>
              <a:gd name="connsiteY1853" fmla="*/ 1231340 h 3778931"/>
              <a:gd name="connsiteX1854" fmla="*/ 9350448 w 9354767"/>
              <a:gd name="connsiteY1854" fmla="*/ 1236333 h 3778931"/>
              <a:gd name="connsiteX1855" fmla="*/ 9338081 w 9354767"/>
              <a:gd name="connsiteY1855" fmla="*/ 1245357 h 3778931"/>
              <a:gd name="connsiteX1856" fmla="*/ 9338573 w 9354767"/>
              <a:gd name="connsiteY1856" fmla="*/ 1234879 h 3778931"/>
              <a:gd name="connsiteX1857" fmla="*/ 9272227 w 9354767"/>
              <a:gd name="connsiteY1857" fmla="*/ 1217928 h 3778931"/>
              <a:gd name="connsiteX1858" fmla="*/ 9221118 w 9354767"/>
              <a:gd name="connsiteY1858" fmla="*/ 1234031 h 3778931"/>
              <a:gd name="connsiteX1859" fmla="*/ 9214880 w 9354767"/>
              <a:gd name="connsiteY1859" fmla="*/ 1256908 h 3778931"/>
              <a:gd name="connsiteX1860" fmla="*/ 9218208 w 9354767"/>
              <a:gd name="connsiteY1860" fmla="*/ 1268565 h 3778931"/>
              <a:gd name="connsiteX1861" fmla="*/ 9225841 w 9354767"/>
              <a:gd name="connsiteY1861" fmla="*/ 1270924 h 3778931"/>
              <a:gd name="connsiteX1862" fmla="*/ 9241115 w 9354767"/>
              <a:gd name="connsiteY1862" fmla="*/ 1275643 h 3778931"/>
              <a:gd name="connsiteX1863" fmla="*/ 9242059 w 9354767"/>
              <a:gd name="connsiteY1863" fmla="*/ 1283021 h 3778931"/>
              <a:gd name="connsiteX1864" fmla="*/ 9235369 w 9354767"/>
              <a:gd name="connsiteY1864" fmla="*/ 1288040 h 3778931"/>
              <a:gd name="connsiteX1865" fmla="*/ 9226295 w 9354767"/>
              <a:gd name="connsiteY1865" fmla="*/ 1288781 h 3778931"/>
              <a:gd name="connsiteX1866" fmla="*/ 9216277 w 9354767"/>
              <a:gd name="connsiteY1866" fmla="*/ 1282144 h 3778931"/>
              <a:gd name="connsiteX1867" fmla="*/ 9212460 w 9354767"/>
              <a:gd name="connsiteY1867" fmla="*/ 1280964 h 3778931"/>
              <a:gd name="connsiteX1868" fmla="*/ 9213897 w 9354767"/>
              <a:gd name="connsiteY1868" fmla="*/ 1277864 h 3778931"/>
              <a:gd name="connsiteX1869" fmla="*/ 9196696 w 9354767"/>
              <a:gd name="connsiteY1869" fmla="*/ 1286725 h 3778931"/>
              <a:gd name="connsiteX1870" fmla="*/ 9200022 w 9354767"/>
              <a:gd name="connsiteY1870" fmla="*/ 1298383 h 3778931"/>
              <a:gd name="connsiteX1871" fmla="*/ 9289275 w 9354767"/>
              <a:gd name="connsiteY1871" fmla="*/ 1322411 h 3778931"/>
              <a:gd name="connsiteX1872" fmla="*/ 9348502 w 9354767"/>
              <a:gd name="connsiteY1872" fmla="*/ 1317784 h 3778931"/>
              <a:gd name="connsiteX1873" fmla="*/ 9354767 w 9354767"/>
              <a:gd name="connsiteY1873" fmla="*/ 1321673 h 3778931"/>
              <a:gd name="connsiteX1874" fmla="*/ 9354767 w 9354767"/>
              <a:gd name="connsiteY1874" fmla="*/ 1356386 h 3778931"/>
              <a:gd name="connsiteX1875" fmla="*/ 9353926 w 9354767"/>
              <a:gd name="connsiteY1875" fmla="*/ 1361704 h 3778931"/>
              <a:gd name="connsiteX1876" fmla="*/ 9354767 w 9354767"/>
              <a:gd name="connsiteY1876" fmla="*/ 1362806 h 3778931"/>
              <a:gd name="connsiteX1877" fmla="*/ 9354767 w 9354767"/>
              <a:gd name="connsiteY1877" fmla="*/ 1371896 h 3778931"/>
              <a:gd name="connsiteX1878" fmla="*/ 9332428 w 9354767"/>
              <a:gd name="connsiteY1878" fmla="*/ 1386457 h 3778931"/>
              <a:gd name="connsiteX1879" fmla="*/ 9241906 w 9354767"/>
              <a:gd name="connsiteY1879" fmla="*/ 1396363 h 3778931"/>
              <a:gd name="connsiteX1880" fmla="*/ 9199946 w 9354767"/>
              <a:gd name="connsiteY1880" fmla="*/ 1355055 h 3778931"/>
              <a:gd name="connsiteX1881" fmla="*/ 9181384 w 9354767"/>
              <a:gd name="connsiteY1881" fmla="*/ 1310344 h 3778931"/>
              <a:gd name="connsiteX1882" fmla="*/ 9131710 w 9354767"/>
              <a:gd name="connsiteY1882" fmla="*/ 1323346 h 3778931"/>
              <a:gd name="connsiteX1883" fmla="*/ 9136021 w 9354767"/>
              <a:gd name="connsiteY1883" fmla="*/ 1314047 h 3778931"/>
              <a:gd name="connsiteX1884" fmla="*/ 9089710 w 9354767"/>
              <a:gd name="connsiteY1884" fmla="*/ 1310372 h 3778931"/>
              <a:gd name="connsiteX1885" fmla="*/ 9077312 w 9354767"/>
              <a:gd name="connsiteY1885" fmla="*/ 1299455 h 3778931"/>
              <a:gd name="connsiteX1886" fmla="*/ 9038147 w 9354767"/>
              <a:gd name="connsiteY1886" fmla="*/ 1308617 h 3778931"/>
              <a:gd name="connsiteX1887" fmla="*/ 9030512 w 9354767"/>
              <a:gd name="connsiteY1887" fmla="*/ 1306258 h 3778931"/>
              <a:gd name="connsiteX1888" fmla="*/ 9028129 w 9354767"/>
              <a:gd name="connsiteY1888" fmla="*/ 1301980 h 3778931"/>
              <a:gd name="connsiteX1889" fmla="*/ 9020986 w 9354767"/>
              <a:gd name="connsiteY1889" fmla="*/ 1289142 h 3778931"/>
              <a:gd name="connsiteX1890" fmla="*/ 8998076 w 9354767"/>
              <a:gd name="connsiteY1890" fmla="*/ 1282065 h 3778931"/>
              <a:gd name="connsiteX1891" fmla="*/ 8995202 w 9354767"/>
              <a:gd name="connsiteY1891" fmla="*/ 1288265 h 3778931"/>
              <a:gd name="connsiteX1892" fmla="*/ 8993765 w 9354767"/>
              <a:gd name="connsiteY1892" fmla="*/ 1291365 h 3778931"/>
              <a:gd name="connsiteX1893" fmla="*/ 9003783 w 9354767"/>
              <a:gd name="connsiteY1893" fmla="*/ 1298002 h 3778931"/>
              <a:gd name="connsiteX1894" fmla="*/ 9002346 w 9354767"/>
              <a:gd name="connsiteY1894" fmla="*/ 1301102 h 3778931"/>
              <a:gd name="connsiteX1895" fmla="*/ 9000909 w 9354767"/>
              <a:gd name="connsiteY1895" fmla="*/ 1304202 h 3778931"/>
              <a:gd name="connsiteX1896" fmla="*/ 8992330 w 9354767"/>
              <a:gd name="connsiteY1896" fmla="*/ 1294463 h 3778931"/>
              <a:gd name="connsiteX1897" fmla="*/ 8988511 w 9354767"/>
              <a:gd name="connsiteY1897" fmla="*/ 1293285 h 3778931"/>
              <a:gd name="connsiteX1898" fmla="*/ 8925039 w 9354767"/>
              <a:gd name="connsiteY1898" fmla="*/ 1270135 h 3778931"/>
              <a:gd name="connsiteX1899" fmla="*/ 8930294 w 9354767"/>
              <a:gd name="connsiteY1899" fmla="*/ 1268214 h 3778931"/>
              <a:gd name="connsiteX1900" fmla="*/ 8872530 w 9354767"/>
              <a:gd name="connsiteY1900" fmla="*/ 1261001 h 3778931"/>
              <a:gd name="connsiteX1901" fmla="*/ 8756097 w 9354767"/>
              <a:gd name="connsiteY1901" fmla="*/ 1210861 h 3778931"/>
              <a:gd name="connsiteX1902" fmla="*/ 8746533 w 9354767"/>
              <a:gd name="connsiteY1902" fmla="*/ 1222079 h 3778931"/>
              <a:gd name="connsiteX1903" fmla="*/ 8627718 w 9354767"/>
              <a:gd name="connsiteY1903" fmla="*/ 1167661 h 3778931"/>
              <a:gd name="connsiteX1904" fmla="*/ 8522701 w 9354767"/>
              <a:gd name="connsiteY1904" fmla="*/ 1149394 h 3778931"/>
              <a:gd name="connsiteX1905" fmla="*/ 8508372 w 9354767"/>
              <a:gd name="connsiteY1905" fmla="*/ 1152055 h 3778931"/>
              <a:gd name="connsiteX1906" fmla="*/ 8497409 w 9354767"/>
              <a:gd name="connsiteY1906" fmla="*/ 1138038 h 3778931"/>
              <a:gd name="connsiteX1907" fmla="*/ 8481645 w 9354767"/>
              <a:gd name="connsiteY1907" fmla="*/ 1143799 h 3778931"/>
              <a:gd name="connsiteX1908" fmla="*/ 8434883 w 9354767"/>
              <a:gd name="connsiteY1908" fmla="*/ 1122266 h 3778931"/>
              <a:gd name="connsiteX1909" fmla="*/ 8393829 w 9354767"/>
              <a:gd name="connsiteY1909" fmla="*/ 1116672 h 3778931"/>
              <a:gd name="connsiteX1910" fmla="*/ 8390503 w 9354767"/>
              <a:gd name="connsiteY1910" fmla="*/ 1105014 h 3778931"/>
              <a:gd name="connsiteX1911" fmla="*/ 8348503 w 9354767"/>
              <a:gd name="connsiteY1911" fmla="*/ 1092041 h 3778931"/>
              <a:gd name="connsiteX1912" fmla="*/ 8337994 w 9354767"/>
              <a:gd name="connsiteY1912" fmla="*/ 1095880 h 3778931"/>
              <a:gd name="connsiteX1913" fmla="*/ 8317957 w 9354767"/>
              <a:gd name="connsiteY1913" fmla="*/ 1082605 h 3778931"/>
              <a:gd name="connsiteX1914" fmla="*/ 8299811 w 9354767"/>
              <a:gd name="connsiteY1914" fmla="*/ 1084086 h 3778931"/>
              <a:gd name="connsiteX1915" fmla="*/ 8193888 w 9354767"/>
              <a:gd name="connsiteY1915" fmla="*/ 1030106 h 3778931"/>
              <a:gd name="connsiteX1916" fmla="*/ 8164326 w 9354767"/>
              <a:gd name="connsiteY1916" fmla="*/ 999713 h 3778931"/>
              <a:gd name="connsiteX1917" fmla="*/ 8139942 w 9354767"/>
              <a:gd name="connsiteY1917" fmla="*/ 1024071 h 3778931"/>
              <a:gd name="connsiteX1918" fmla="*/ 8087924 w 9354767"/>
              <a:gd name="connsiteY1918" fmla="*/ 1004460 h 3778931"/>
              <a:gd name="connsiteX1919" fmla="*/ 8061690 w 9354767"/>
              <a:gd name="connsiteY1919" fmla="*/ 985726 h 3778931"/>
              <a:gd name="connsiteX1920" fmla="*/ 8024944 w 9354767"/>
              <a:gd name="connsiteY1920" fmla="*/ 970830 h 3778931"/>
              <a:gd name="connsiteX1921" fmla="*/ 8023508 w 9354767"/>
              <a:gd name="connsiteY1921" fmla="*/ 973930 h 3778931"/>
              <a:gd name="connsiteX1922" fmla="*/ 8019690 w 9354767"/>
              <a:gd name="connsiteY1922" fmla="*/ 972752 h 3778931"/>
              <a:gd name="connsiteX1923" fmla="*/ 8012054 w 9354767"/>
              <a:gd name="connsiteY1923" fmla="*/ 970393 h 3778931"/>
              <a:gd name="connsiteX1924" fmla="*/ 8003473 w 9354767"/>
              <a:gd name="connsiteY1924" fmla="*/ 960655 h 3778931"/>
              <a:gd name="connsiteX1925" fmla="*/ 7968164 w 9354767"/>
              <a:gd name="connsiteY1925" fmla="*/ 942662 h 3778931"/>
              <a:gd name="connsiteX1926" fmla="*/ 7970546 w 9354767"/>
              <a:gd name="connsiteY1926" fmla="*/ 946940 h 3778931"/>
              <a:gd name="connsiteX1927" fmla="*/ 7972928 w 9354767"/>
              <a:gd name="connsiteY1927" fmla="*/ 951220 h 3778931"/>
              <a:gd name="connsiteX1928" fmla="*/ 7971491 w 9354767"/>
              <a:gd name="connsiteY1928" fmla="*/ 954319 h 3778931"/>
              <a:gd name="connsiteX1929" fmla="*/ 7966236 w 9354767"/>
              <a:gd name="connsiteY1929" fmla="*/ 956239 h 3778931"/>
              <a:gd name="connsiteX1930" fmla="*/ 7965291 w 9354767"/>
              <a:gd name="connsiteY1930" fmla="*/ 948861 h 3778931"/>
              <a:gd name="connsiteX1931" fmla="*/ 7966728 w 9354767"/>
              <a:gd name="connsiteY1931" fmla="*/ 945762 h 3778931"/>
              <a:gd name="connsiteX1932" fmla="*/ 7959584 w 9354767"/>
              <a:gd name="connsiteY1932" fmla="*/ 932923 h 3778931"/>
              <a:gd name="connsiteX1933" fmla="*/ 7940001 w 9354767"/>
              <a:gd name="connsiteY1933" fmla="*/ 937505 h 3778931"/>
              <a:gd name="connsiteX1934" fmla="*/ 7909948 w 9354767"/>
              <a:gd name="connsiteY1934" fmla="*/ 917591 h 3778931"/>
              <a:gd name="connsiteX1935" fmla="*/ 7898985 w 9354767"/>
              <a:gd name="connsiteY1935" fmla="*/ 903574 h 3778931"/>
              <a:gd name="connsiteX1936" fmla="*/ 7834568 w 9354767"/>
              <a:gd name="connsiteY1936" fmla="*/ 873046 h 3778931"/>
              <a:gd name="connsiteX1937" fmla="*/ 7786369 w 9354767"/>
              <a:gd name="connsiteY1937" fmla="*/ 854614 h 3778931"/>
              <a:gd name="connsiteX1938" fmla="*/ 7740060 w 9354767"/>
              <a:gd name="connsiteY1938" fmla="*/ 850938 h 3778931"/>
              <a:gd name="connsiteX1939" fmla="*/ 7649862 w 9354767"/>
              <a:gd name="connsiteY1939" fmla="*/ 819532 h 3778931"/>
              <a:gd name="connsiteX1940" fmla="*/ 7613570 w 9354767"/>
              <a:gd name="connsiteY1940" fmla="*/ 822497 h 3778931"/>
              <a:gd name="connsiteX1941" fmla="*/ 7601373 w 9354767"/>
              <a:gd name="connsiteY1941" fmla="*/ 819105 h 3778931"/>
              <a:gd name="connsiteX1942" fmla="*/ 7602422 w 9354767"/>
              <a:gd name="connsiteY1942" fmla="*/ 820061 h 3778931"/>
              <a:gd name="connsiteX1943" fmla="*/ 7598717 w 9354767"/>
              <a:gd name="connsiteY1943" fmla="*/ 832086 h 3778931"/>
              <a:gd name="connsiteX1944" fmla="*/ 7601106 w 9354767"/>
              <a:gd name="connsiteY1944" fmla="*/ 840411 h 3778931"/>
              <a:gd name="connsiteX1945" fmla="*/ 7595360 w 9354767"/>
              <a:gd name="connsiteY1945" fmla="*/ 842976 h 3778931"/>
              <a:gd name="connsiteX1946" fmla="*/ 7593875 w 9354767"/>
              <a:gd name="connsiteY1946" fmla="*/ 847795 h 3778931"/>
              <a:gd name="connsiteX1947" fmla="*/ 7694452 w 9354767"/>
              <a:gd name="connsiteY1947" fmla="*/ 878908 h 3778931"/>
              <a:gd name="connsiteX1948" fmla="*/ 7742630 w 9354767"/>
              <a:gd name="connsiteY1948" fmla="*/ 909401 h 3778931"/>
              <a:gd name="connsiteX1949" fmla="*/ 7847122 w 9354767"/>
              <a:gd name="connsiteY1949" fmla="*/ 978404 h 3778931"/>
              <a:gd name="connsiteX1950" fmla="*/ 7875420 w 9354767"/>
              <a:gd name="connsiteY1950" fmla="*/ 1040348 h 3778931"/>
              <a:gd name="connsiteX1951" fmla="*/ 7828138 w 9354767"/>
              <a:gd name="connsiteY1951" fmla="*/ 1112842 h 3778931"/>
              <a:gd name="connsiteX1952" fmla="*/ 7862767 w 9354767"/>
              <a:gd name="connsiteY1952" fmla="*/ 1129975 h 3778931"/>
              <a:gd name="connsiteX1953" fmla="*/ 7988934 w 9354767"/>
              <a:gd name="connsiteY1953" fmla="*/ 1220359 h 3778931"/>
              <a:gd name="connsiteX1954" fmla="*/ 7913042 w 9354767"/>
              <a:gd name="connsiteY1954" fmla="*/ 1298676 h 3778931"/>
              <a:gd name="connsiteX1955" fmla="*/ 7975078 w 9354767"/>
              <a:gd name="connsiteY1955" fmla="*/ 1274764 h 3778931"/>
              <a:gd name="connsiteX1956" fmla="*/ 8180756 w 9354767"/>
              <a:gd name="connsiteY1956" fmla="*/ 1239344 h 3778931"/>
              <a:gd name="connsiteX1957" fmla="*/ 8199421 w 9354767"/>
              <a:gd name="connsiteY1957" fmla="*/ 1325818 h 3778931"/>
              <a:gd name="connsiteX1958" fmla="*/ 8163884 w 9354767"/>
              <a:gd name="connsiteY1958" fmla="*/ 1358844 h 3778931"/>
              <a:gd name="connsiteX1959" fmla="*/ 8278915 w 9354767"/>
              <a:gd name="connsiteY1959" fmla="*/ 1353163 h 3778931"/>
              <a:gd name="connsiteX1960" fmla="*/ 8282523 w 9354767"/>
              <a:gd name="connsiteY1960" fmla="*/ 1458822 h 3778931"/>
              <a:gd name="connsiteX1961" fmla="*/ 8364130 w 9354767"/>
              <a:gd name="connsiteY1961" fmla="*/ 1471227 h 3778931"/>
              <a:gd name="connsiteX1962" fmla="*/ 8382192 w 9354767"/>
              <a:gd name="connsiteY1962" fmla="*/ 1540092 h 3778931"/>
              <a:gd name="connsiteX1963" fmla="*/ 8390322 w 9354767"/>
              <a:gd name="connsiteY1963" fmla="*/ 1548108 h 3778931"/>
              <a:gd name="connsiteX1964" fmla="*/ 8432481 w 9354767"/>
              <a:gd name="connsiteY1964" fmla="*/ 1555646 h 3778931"/>
              <a:gd name="connsiteX1965" fmla="*/ 8446031 w 9354767"/>
              <a:gd name="connsiteY1965" fmla="*/ 1569008 h 3778931"/>
              <a:gd name="connsiteX1966" fmla="*/ 8441211 w 9354767"/>
              <a:gd name="connsiteY1966" fmla="*/ 1581274 h 3778931"/>
              <a:gd name="connsiteX1967" fmla="*/ 8428262 w 9354767"/>
              <a:gd name="connsiteY1967" fmla="*/ 1585523 h 3778931"/>
              <a:gd name="connsiteX1968" fmla="*/ 8412002 w 9354767"/>
              <a:gd name="connsiteY1968" fmla="*/ 1569487 h 3778931"/>
              <a:gd name="connsiteX1969" fmla="*/ 8401162 w 9354767"/>
              <a:gd name="connsiteY1969" fmla="*/ 1558797 h 3778931"/>
              <a:gd name="connsiteX1970" fmla="*/ 8346655 w 9354767"/>
              <a:gd name="connsiteY1970" fmla="*/ 1573118 h 3778931"/>
              <a:gd name="connsiteX1971" fmla="*/ 8282512 w 9354767"/>
              <a:gd name="connsiteY1971" fmla="*/ 1611966 h 3778931"/>
              <a:gd name="connsiteX1972" fmla="*/ 8252996 w 9354767"/>
              <a:gd name="connsiteY1972" fmla="*/ 1667948 h 3778931"/>
              <a:gd name="connsiteX1973" fmla="*/ 8297557 w 9354767"/>
              <a:gd name="connsiteY1973" fmla="*/ 1745927 h 3778931"/>
              <a:gd name="connsiteX1974" fmla="*/ 8299068 w 9354767"/>
              <a:gd name="connsiteY1974" fmla="*/ 1713378 h 3778931"/>
              <a:gd name="connsiteX1975" fmla="*/ 8337912 w 9354767"/>
              <a:gd name="connsiteY1975" fmla="*/ 1700635 h 3778931"/>
              <a:gd name="connsiteX1976" fmla="*/ 8401151 w 9354767"/>
              <a:gd name="connsiteY1976" fmla="*/ 1711943 h 3778931"/>
              <a:gd name="connsiteX1977" fmla="*/ 8429159 w 9354767"/>
              <a:gd name="connsiteY1977" fmla="*/ 1688509 h 3778931"/>
              <a:gd name="connsiteX1978" fmla="*/ 8412898 w 9354767"/>
              <a:gd name="connsiteY1978" fmla="*/ 1672474 h 3778931"/>
              <a:gd name="connsiteX1979" fmla="*/ 8417717 w 9354767"/>
              <a:gd name="connsiteY1979" fmla="*/ 1660209 h 3778931"/>
              <a:gd name="connsiteX1980" fmla="*/ 8420428 w 9354767"/>
              <a:gd name="connsiteY1980" fmla="*/ 1662882 h 3778931"/>
              <a:gd name="connsiteX1981" fmla="*/ 8438795 w 9354767"/>
              <a:gd name="connsiteY1981" fmla="*/ 1663979 h 3778931"/>
              <a:gd name="connsiteX1982" fmla="*/ 8442107 w 9354767"/>
              <a:gd name="connsiteY1982" fmla="*/ 1684262 h 3778931"/>
              <a:gd name="connsiteX1983" fmla="*/ 8503234 w 9354767"/>
              <a:gd name="connsiteY1983" fmla="*/ 1710507 h 3778931"/>
              <a:gd name="connsiteX1984" fmla="*/ 8495400 w 9354767"/>
              <a:gd name="connsiteY1984" fmla="*/ 1787868 h 3778931"/>
              <a:gd name="connsiteX1985" fmla="*/ 8485161 w 9354767"/>
              <a:gd name="connsiteY1985" fmla="*/ 1794788 h 3778931"/>
              <a:gd name="connsiteX1986" fmla="*/ 8494494 w 9354767"/>
              <a:gd name="connsiteY1986" fmla="*/ 1838025 h 3778931"/>
              <a:gd name="connsiteX1987" fmla="*/ 8509845 w 9354767"/>
              <a:gd name="connsiteY1987" fmla="*/ 1904217 h 3778931"/>
              <a:gd name="connsiteX1988" fmla="*/ 8520084 w 9354767"/>
              <a:gd name="connsiteY1988" fmla="*/ 1897297 h 3778931"/>
              <a:gd name="connsiteX1989" fmla="*/ 8517375 w 9354767"/>
              <a:gd name="connsiteY1989" fmla="*/ 1894625 h 3778931"/>
              <a:gd name="connsiteX1990" fmla="*/ 8511954 w 9354767"/>
              <a:gd name="connsiteY1990" fmla="*/ 1889280 h 3778931"/>
              <a:gd name="connsiteX1991" fmla="*/ 8519484 w 9354767"/>
              <a:gd name="connsiteY1991" fmla="*/ 1879687 h 3778931"/>
              <a:gd name="connsiteX1992" fmla="*/ 8522193 w 9354767"/>
              <a:gd name="connsiteY1992" fmla="*/ 1882360 h 3778931"/>
              <a:gd name="connsiteX1993" fmla="*/ 8530323 w 9354767"/>
              <a:gd name="connsiteY1993" fmla="*/ 1890377 h 3778931"/>
              <a:gd name="connsiteX1994" fmla="*/ 8533033 w 9354767"/>
              <a:gd name="connsiteY1994" fmla="*/ 1893049 h 3778931"/>
              <a:gd name="connsiteX1995" fmla="*/ 8535744 w 9354767"/>
              <a:gd name="connsiteY1995" fmla="*/ 1895722 h 3778931"/>
              <a:gd name="connsiteX1996" fmla="*/ 8507738 w 9354767"/>
              <a:gd name="connsiteY1996" fmla="*/ 1919154 h 3778931"/>
              <a:gd name="connsiteX1997" fmla="*/ 8497498 w 9354767"/>
              <a:gd name="connsiteY1997" fmla="*/ 1926075 h 3778931"/>
              <a:gd name="connsiteX1998" fmla="*/ 8494786 w 9354767"/>
              <a:gd name="connsiteY1998" fmla="*/ 1923404 h 3778931"/>
              <a:gd name="connsiteX1999" fmla="*/ 8471305 w 9354767"/>
              <a:gd name="connsiteY1999" fmla="*/ 1849194 h 3778931"/>
              <a:gd name="connsiteX2000" fmla="*/ 8472212 w 9354767"/>
              <a:gd name="connsiteY2000" fmla="*/ 1799035 h 3778931"/>
              <a:gd name="connsiteX2001" fmla="*/ 8410178 w 9354767"/>
              <a:gd name="connsiteY2001" fmla="*/ 1822947 h 3778931"/>
              <a:gd name="connsiteX2002" fmla="*/ 8355671 w 9354767"/>
              <a:gd name="connsiteY2002" fmla="*/ 1837267 h 3778931"/>
              <a:gd name="connsiteX2003" fmla="*/ 8340610 w 9354767"/>
              <a:gd name="connsiteY2003" fmla="*/ 1856453 h 3778931"/>
              <a:gd name="connsiteX2004" fmla="*/ 8343321 w 9354767"/>
              <a:gd name="connsiteY2004" fmla="*/ 1859125 h 3778931"/>
              <a:gd name="connsiteX2005" fmla="*/ 8354161 w 9354767"/>
              <a:gd name="connsiteY2005" fmla="*/ 1869815 h 3778931"/>
              <a:gd name="connsiteX2006" fmla="*/ 8378552 w 9354767"/>
              <a:gd name="connsiteY2006" fmla="*/ 1893866 h 3778931"/>
              <a:gd name="connsiteX2007" fmla="*/ 8411980 w 9354767"/>
              <a:gd name="connsiteY2007" fmla="*/ 1875778 h 3778931"/>
              <a:gd name="connsiteX2008" fmla="*/ 8418603 w 9354767"/>
              <a:gd name="connsiteY2008" fmla="*/ 1916342 h 3778931"/>
              <a:gd name="connsiteX2009" fmla="*/ 8361985 w 9354767"/>
              <a:gd name="connsiteY2009" fmla="*/ 1945600 h 3778931"/>
              <a:gd name="connsiteX2010" fmla="*/ 8404746 w 9354767"/>
              <a:gd name="connsiteY2010" fmla="*/ 1970747 h 3778931"/>
              <a:gd name="connsiteX2011" fmla="*/ 8407455 w 9354767"/>
              <a:gd name="connsiteY2011" fmla="*/ 1973420 h 3778931"/>
              <a:gd name="connsiteX2012" fmla="*/ 8412876 w 9354767"/>
              <a:gd name="connsiteY2012" fmla="*/ 1978764 h 3778931"/>
              <a:gd name="connsiteX2013" fmla="*/ 8410766 w 9354767"/>
              <a:gd name="connsiteY2013" fmla="*/ 1993702 h 3778931"/>
              <a:gd name="connsiteX2014" fmla="*/ 8403236 w 9354767"/>
              <a:gd name="connsiteY2014" fmla="*/ 2003297 h 3778931"/>
              <a:gd name="connsiteX2015" fmla="*/ 8400527 w 9354767"/>
              <a:gd name="connsiteY2015" fmla="*/ 2000623 h 3778931"/>
              <a:gd name="connsiteX2016" fmla="*/ 8399924 w 9354767"/>
              <a:gd name="connsiteY2016" fmla="*/ 1983013 h 3778931"/>
              <a:gd name="connsiteX2017" fmla="*/ 8397216 w 9354767"/>
              <a:gd name="connsiteY2017" fmla="*/ 1980341 h 3778931"/>
              <a:gd name="connsiteX2018" fmla="*/ 8338797 w 9354767"/>
              <a:gd name="connsiteY2018" fmla="*/ 1956768 h 3778931"/>
              <a:gd name="connsiteX2019" fmla="*/ 8289109 w 9354767"/>
              <a:gd name="connsiteY2019" fmla="*/ 1958821 h 3778931"/>
              <a:gd name="connsiteX2020" fmla="*/ 8295438 w 9354767"/>
              <a:gd name="connsiteY2020" fmla="*/ 1914008 h 3778931"/>
              <a:gd name="connsiteX2021" fmla="*/ 8305676 w 9354767"/>
              <a:gd name="connsiteY2021" fmla="*/ 1907088 h 3778931"/>
              <a:gd name="connsiteX2022" fmla="*/ 8265627 w 9354767"/>
              <a:gd name="connsiteY2022" fmla="*/ 1884612 h 3778931"/>
              <a:gd name="connsiteX2023" fmla="*/ 8257497 w 9354767"/>
              <a:gd name="connsiteY2023" fmla="*/ 1876595 h 3778931"/>
              <a:gd name="connsiteX2024" fmla="*/ 8265026 w 9354767"/>
              <a:gd name="connsiteY2024" fmla="*/ 1867003 h 3778931"/>
              <a:gd name="connsiteX2025" fmla="*/ 8267736 w 9354767"/>
              <a:gd name="connsiteY2025" fmla="*/ 1869675 h 3778931"/>
              <a:gd name="connsiteX2026" fmla="*/ 8275866 w 9354767"/>
              <a:gd name="connsiteY2026" fmla="*/ 1877692 h 3778931"/>
              <a:gd name="connsiteX2027" fmla="*/ 8302966 w 9354767"/>
              <a:gd name="connsiteY2027" fmla="*/ 1904417 h 3778931"/>
              <a:gd name="connsiteX2028" fmla="*/ 8333685 w 9354767"/>
              <a:gd name="connsiteY2028" fmla="*/ 1883655 h 3778931"/>
              <a:gd name="connsiteX2029" fmla="*/ 8341213 w 9354767"/>
              <a:gd name="connsiteY2029" fmla="*/ 1874062 h 3778931"/>
              <a:gd name="connsiteX2030" fmla="*/ 8333082 w 9354767"/>
              <a:gd name="connsiteY2030" fmla="*/ 1866045 h 3778931"/>
              <a:gd name="connsiteX2031" fmla="*/ 8330371 w 9354767"/>
              <a:gd name="connsiteY2031" fmla="*/ 1863373 h 3778931"/>
              <a:gd name="connsiteX2032" fmla="*/ 8324952 w 9354767"/>
              <a:gd name="connsiteY2032" fmla="*/ 1858028 h 3778931"/>
              <a:gd name="connsiteX2033" fmla="*/ 8340011 w 9354767"/>
              <a:gd name="connsiteY2033" fmla="*/ 1838841 h 3778931"/>
              <a:gd name="connsiteX2034" fmla="*/ 8359888 w 9354767"/>
              <a:gd name="connsiteY2034" fmla="*/ 1807391 h 3778931"/>
              <a:gd name="connsiteX2035" fmla="*/ 8267440 w 9354767"/>
              <a:gd name="connsiteY2035" fmla="*/ 1784298 h 3778931"/>
              <a:gd name="connsiteX2036" fmla="*/ 8257804 w 9354767"/>
              <a:gd name="connsiteY2036" fmla="*/ 1808827 h 3778931"/>
              <a:gd name="connsiteX2037" fmla="*/ 8227087 w 9354767"/>
              <a:gd name="connsiteY2037" fmla="*/ 1829588 h 3778931"/>
              <a:gd name="connsiteX2038" fmla="*/ 8229796 w 9354767"/>
              <a:gd name="connsiteY2038" fmla="*/ 1832261 h 3778931"/>
              <a:gd name="connsiteX2039" fmla="*/ 8235215 w 9354767"/>
              <a:gd name="connsiteY2039" fmla="*/ 1837606 h 3778931"/>
              <a:gd name="connsiteX2040" fmla="*/ 8237926 w 9354767"/>
              <a:gd name="connsiteY2040" fmla="*/ 1840278 h 3778931"/>
              <a:gd name="connsiteX2041" fmla="*/ 8230398 w 9354767"/>
              <a:gd name="connsiteY2041" fmla="*/ 1849871 h 3778931"/>
              <a:gd name="connsiteX2042" fmla="*/ 8220159 w 9354767"/>
              <a:gd name="connsiteY2042" fmla="*/ 1856791 h 3778931"/>
              <a:gd name="connsiteX2043" fmla="*/ 8222267 w 9354767"/>
              <a:gd name="connsiteY2043" fmla="*/ 1841854 h 3778931"/>
              <a:gd name="connsiteX2044" fmla="*/ 8219557 w 9354767"/>
              <a:gd name="connsiteY2044" fmla="*/ 1839181 h 3778931"/>
              <a:gd name="connsiteX2045" fmla="*/ 8206610 w 9354767"/>
              <a:gd name="connsiteY2045" fmla="*/ 1843428 h 3778931"/>
              <a:gd name="connsiteX2046" fmla="*/ 8170164 w 9354767"/>
              <a:gd name="connsiteY2046" fmla="*/ 1926613 h 3778931"/>
              <a:gd name="connsiteX2047" fmla="*/ 8175585 w 9354767"/>
              <a:gd name="connsiteY2047" fmla="*/ 1931958 h 3778931"/>
              <a:gd name="connsiteX2048" fmla="*/ 8173987 w 9354767"/>
              <a:gd name="connsiteY2048" fmla="*/ 1938234 h 3778931"/>
              <a:gd name="connsiteX2049" fmla="*/ 8170765 w 9354767"/>
              <a:gd name="connsiteY2049" fmla="*/ 1944223 h 3778931"/>
              <a:gd name="connsiteX2050" fmla="*/ 8172352 w 9354767"/>
              <a:gd name="connsiteY2050" fmla="*/ 1944652 h 3778931"/>
              <a:gd name="connsiteX2051" fmla="*/ 8154802 w 9354767"/>
              <a:gd name="connsiteY2051" fmla="*/ 2013564 h 3778931"/>
              <a:gd name="connsiteX2052" fmla="*/ 8112334 w 9354767"/>
              <a:gd name="connsiteY2052" fmla="*/ 2073796 h 3778931"/>
              <a:gd name="connsiteX2053" fmla="*/ 8153893 w 9354767"/>
              <a:gd name="connsiteY2053" fmla="*/ 2063723 h 3778931"/>
              <a:gd name="connsiteX2054" fmla="*/ 8160515 w 9354767"/>
              <a:gd name="connsiteY2054" fmla="*/ 2104287 h 3778931"/>
              <a:gd name="connsiteX2055" fmla="*/ 8114738 w 9354767"/>
              <a:gd name="connsiteY2055" fmla="*/ 2144235 h 3778931"/>
              <a:gd name="connsiteX2056" fmla="*/ 8162317 w 9354767"/>
              <a:gd name="connsiteY2056" fmla="*/ 2157118 h 3778931"/>
              <a:gd name="connsiteX2057" fmla="*/ 8150570 w 9354767"/>
              <a:gd name="connsiteY2057" fmla="*/ 2196586 h 3778931"/>
              <a:gd name="connsiteX2058" fmla="*/ 8187310 w 9354767"/>
              <a:gd name="connsiteY2058" fmla="*/ 2198779 h 3778931"/>
              <a:gd name="connsiteX2059" fmla="*/ 8196947 w 9354767"/>
              <a:gd name="connsiteY2059" fmla="*/ 2174249 h 3778931"/>
              <a:gd name="connsiteX2060" fmla="*/ 8263800 w 9354767"/>
              <a:gd name="connsiteY2060" fmla="*/ 2138074 h 3778931"/>
              <a:gd name="connsiteX2061" fmla="*/ 8329748 w 9354767"/>
              <a:gd name="connsiteY2061" fmla="*/ 2152053 h 3778931"/>
              <a:gd name="connsiteX2062" fmla="*/ 8347518 w 9354767"/>
              <a:gd name="connsiteY2062" fmla="*/ 2135539 h 3778931"/>
              <a:gd name="connsiteX2063" fmla="*/ 8354137 w 9354767"/>
              <a:gd name="connsiteY2063" fmla="*/ 2176105 h 3778931"/>
              <a:gd name="connsiteX2064" fmla="*/ 8355941 w 9354767"/>
              <a:gd name="connsiteY2064" fmla="*/ 2228936 h 3778931"/>
              <a:gd name="connsiteX2065" fmla="*/ 8311675 w 9354767"/>
              <a:gd name="connsiteY2065" fmla="*/ 2236333 h 3778931"/>
              <a:gd name="connsiteX2066" fmla="*/ 8289504 w 9354767"/>
              <a:gd name="connsiteY2066" fmla="*/ 2229361 h 3778931"/>
              <a:gd name="connsiteX2067" fmla="*/ 8280621 w 9354767"/>
              <a:gd name="connsiteY2067" fmla="*/ 2226376 h 3778931"/>
              <a:gd name="connsiteX2068" fmla="*/ 8277045 w 9354767"/>
              <a:gd name="connsiteY2068" fmla="*/ 2219202 h 3778931"/>
              <a:gd name="connsiteX2069" fmla="*/ 8279281 w 9354767"/>
              <a:gd name="connsiteY2069" fmla="*/ 2225926 h 3778931"/>
              <a:gd name="connsiteX2070" fmla="*/ 8280621 w 9354767"/>
              <a:gd name="connsiteY2070" fmla="*/ 2226376 h 3778931"/>
              <a:gd name="connsiteX2071" fmla="*/ 8284602 w 9354767"/>
              <a:gd name="connsiteY2071" fmla="*/ 2234364 h 3778931"/>
              <a:gd name="connsiteX2072" fmla="*/ 8305347 w 9354767"/>
              <a:gd name="connsiteY2072" fmla="*/ 2281146 h 3778931"/>
              <a:gd name="connsiteX2073" fmla="*/ 8269209 w 9354767"/>
              <a:gd name="connsiteY2073" fmla="*/ 2296563 h 3778931"/>
              <a:gd name="connsiteX2074" fmla="*/ 8283361 w 9354767"/>
              <a:gd name="connsiteY2074" fmla="*/ 2327534 h 3778931"/>
              <a:gd name="connsiteX2075" fmla="*/ 8308659 w 9354767"/>
              <a:gd name="connsiteY2075" fmla="*/ 2301428 h 3778931"/>
              <a:gd name="connsiteX2076" fmla="*/ 8337868 w 9354767"/>
              <a:gd name="connsiteY2076" fmla="*/ 2313215 h 3778931"/>
              <a:gd name="connsiteX2077" fmla="*/ 8312570 w 9354767"/>
              <a:gd name="connsiteY2077" fmla="*/ 2339322 h 3778931"/>
              <a:gd name="connsiteX2078" fmla="*/ 8407127 w 9354767"/>
              <a:gd name="connsiteY2078" fmla="*/ 2347477 h 3778931"/>
              <a:gd name="connsiteX2079" fmla="*/ 8395378 w 9354767"/>
              <a:gd name="connsiteY2079" fmla="*/ 2386946 h 3778931"/>
              <a:gd name="connsiteX2080" fmla="*/ 8432116 w 9354767"/>
              <a:gd name="connsiteY2080" fmla="*/ 2389141 h 3778931"/>
              <a:gd name="connsiteX2081" fmla="*/ 8442357 w 9354767"/>
              <a:gd name="connsiteY2081" fmla="*/ 2382218 h 3778931"/>
              <a:gd name="connsiteX2082" fmla="*/ 8452596 w 9354767"/>
              <a:gd name="connsiteY2082" fmla="*/ 2375299 h 3778931"/>
              <a:gd name="connsiteX2083" fmla="*/ 8454102 w 9354767"/>
              <a:gd name="connsiteY2083" fmla="*/ 2342751 h 3778931"/>
              <a:gd name="connsiteX2084" fmla="*/ 8456211 w 9354767"/>
              <a:gd name="connsiteY2084" fmla="*/ 2327814 h 3778931"/>
              <a:gd name="connsiteX2085" fmla="*/ 8447483 w 9354767"/>
              <a:gd name="connsiteY2085" fmla="*/ 2302187 h 3778931"/>
              <a:gd name="connsiteX2086" fmla="*/ 8457719 w 9354767"/>
              <a:gd name="connsiteY2086" fmla="*/ 2295266 h 3778931"/>
              <a:gd name="connsiteX2087" fmla="*/ 8460430 w 9354767"/>
              <a:gd name="connsiteY2087" fmla="*/ 2297939 h 3778931"/>
              <a:gd name="connsiteX2088" fmla="*/ 8463140 w 9354767"/>
              <a:gd name="connsiteY2088" fmla="*/ 2300611 h 3778931"/>
              <a:gd name="connsiteX2089" fmla="*/ 8466452 w 9354767"/>
              <a:gd name="connsiteY2089" fmla="*/ 2320893 h 3778931"/>
              <a:gd name="connsiteX2090" fmla="*/ 8474582 w 9354767"/>
              <a:gd name="connsiteY2090" fmla="*/ 2328911 h 3778931"/>
              <a:gd name="connsiteX2091" fmla="*/ 8534508 w 9354767"/>
              <a:gd name="connsiteY2091" fmla="*/ 2319936 h 3778931"/>
              <a:gd name="connsiteX2092" fmla="*/ 8517942 w 9354767"/>
              <a:gd name="connsiteY2092" fmla="*/ 2371669 h 3778931"/>
              <a:gd name="connsiteX2093" fmla="*/ 8484514 w 9354767"/>
              <a:gd name="connsiteY2093" fmla="*/ 2389758 h 3778931"/>
              <a:gd name="connsiteX2094" fmla="*/ 8468254 w 9354767"/>
              <a:gd name="connsiteY2094" fmla="*/ 2373724 h 3778931"/>
              <a:gd name="connsiteX2095" fmla="*/ 8458016 w 9354767"/>
              <a:gd name="connsiteY2095" fmla="*/ 2380644 h 3778931"/>
              <a:gd name="connsiteX2096" fmla="*/ 8460726 w 9354767"/>
              <a:gd name="connsiteY2096" fmla="*/ 2383317 h 3778931"/>
              <a:gd name="connsiteX2097" fmla="*/ 8491136 w 9354767"/>
              <a:gd name="connsiteY2097" fmla="*/ 2430322 h 3778931"/>
              <a:gd name="connsiteX2098" fmla="*/ 8459819 w 9354767"/>
              <a:gd name="connsiteY2098" fmla="*/ 2433473 h 3778931"/>
              <a:gd name="connsiteX2099" fmla="*/ 8444760 w 9354767"/>
              <a:gd name="connsiteY2099" fmla="*/ 2452659 h 3778931"/>
              <a:gd name="connsiteX2100" fmla="*/ 8489026 w 9354767"/>
              <a:gd name="connsiteY2100" fmla="*/ 2445261 h 3778931"/>
              <a:gd name="connsiteX2101" fmla="*/ 8505580 w 9354767"/>
              <a:gd name="connsiteY2101" fmla="*/ 2546672 h 3778931"/>
              <a:gd name="connsiteX2102" fmla="*/ 8397476 w 9354767"/>
              <a:gd name="connsiteY2102" fmla="*/ 2525153 h 3778931"/>
              <a:gd name="connsiteX2103" fmla="*/ 8395969 w 9354767"/>
              <a:gd name="connsiteY2103" fmla="*/ 2557700 h 3778931"/>
              <a:gd name="connsiteX2104" fmla="*/ 8586280 w 9354767"/>
              <a:gd name="connsiteY2104" fmla="*/ 2609235 h 3778931"/>
              <a:gd name="connsiteX2105" fmla="*/ 8644098 w 9354767"/>
              <a:gd name="connsiteY2105" fmla="*/ 2615199 h 3778931"/>
              <a:gd name="connsiteX2106" fmla="*/ 8620911 w 9354767"/>
              <a:gd name="connsiteY2106" fmla="*/ 2626365 h 3778931"/>
              <a:gd name="connsiteX2107" fmla="*/ 8681436 w 9354767"/>
              <a:gd name="connsiteY2107" fmla="*/ 2635003 h 3778931"/>
              <a:gd name="connsiteX2108" fmla="*/ 8697696 w 9354767"/>
              <a:gd name="connsiteY2108" fmla="*/ 2651037 h 3778931"/>
              <a:gd name="connsiteX2109" fmla="*/ 8765754 w 9354767"/>
              <a:gd name="connsiteY2109" fmla="*/ 2650081 h 3778931"/>
              <a:gd name="connsiteX2110" fmla="*/ 8782013 w 9354767"/>
              <a:gd name="connsiteY2110" fmla="*/ 2666115 h 3778931"/>
              <a:gd name="connsiteX2111" fmla="*/ 8875969 w 9354767"/>
              <a:gd name="connsiteY2111" fmla="*/ 2656661 h 3778931"/>
              <a:gd name="connsiteX2112" fmla="*/ 8873259 w 9354767"/>
              <a:gd name="connsiteY2112" fmla="*/ 2653987 h 3778931"/>
              <a:gd name="connsiteX2113" fmla="*/ 8829899 w 9354767"/>
              <a:gd name="connsiteY2113" fmla="*/ 2611229 h 3778931"/>
              <a:gd name="connsiteX2114" fmla="*/ 8779007 w 9354767"/>
              <a:gd name="connsiteY2114" fmla="*/ 2578064 h 3778931"/>
              <a:gd name="connsiteX2115" fmla="*/ 8786540 w 9354767"/>
              <a:gd name="connsiteY2115" fmla="*/ 2568471 h 3778931"/>
              <a:gd name="connsiteX2116" fmla="*/ 8799487 w 9354767"/>
              <a:gd name="connsiteY2116" fmla="*/ 2564224 h 3778931"/>
              <a:gd name="connsiteX2117" fmla="*/ 8840138 w 9354767"/>
              <a:gd name="connsiteY2117" fmla="*/ 2604309 h 3778931"/>
              <a:gd name="connsiteX2118" fmla="*/ 8883498 w 9354767"/>
              <a:gd name="connsiteY2118" fmla="*/ 2647068 h 3778931"/>
              <a:gd name="connsiteX2119" fmla="*/ 8996423 w 9354767"/>
              <a:gd name="connsiteY2119" fmla="*/ 2656323 h 3778931"/>
              <a:gd name="connsiteX2120" fmla="*/ 9062370 w 9354767"/>
              <a:gd name="connsiteY2120" fmla="*/ 2670303 h 3778931"/>
              <a:gd name="connsiteX2121" fmla="*/ 9116877 w 9354767"/>
              <a:gd name="connsiteY2121" fmla="*/ 2655982 h 3778931"/>
              <a:gd name="connsiteX2122" fmla="*/ 9150305 w 9354767"/>
              <a:gd name="connsiteY2122" fmla="*/ 2637894 h 3778931"/>
              <a:gd name="connsiteX2123" fmla="*/ 9158435 w 9354767"/>
              <a:gd name="connsiteY2123" fmla="*/ 2645911 h 3778931"/>
              <a:gd name="connsiteX2124" fmla="*/ 9186439 w 9354767"/>
              <a:gd name="connsiteY2124" fmla="*/ 2622479 h 3778931"/>
              <a:gd name="connsiteX2125" fmla="*/ 9253895 w 9354767"/>
              <a:gd name="connsiteY2125" fmla="*/ 2603912 h 3778931"/>
              <a:gd name="connsiteX2126" fmla="*/ 9298458 w 9354767"/>
              <a:gd name="connsiteY2126" fmla="*/ 2681889 h 3778931"/>
              <a:gd name="connsiteX2127" fmla="*/ 9354767 w 9354767"/>
              <a:gd name="connsiteY2127" fmla="*/ 2720400 h 3778931"/>
              <a:gd name="connsiteX2128" fmla="*/ 9283094 w 9354767"/>
              <a:gd name="connsiteY2128" fmla="*/ 2768842 h 3778931"/>
              <a:gd name="connsiteX2129" fmla="*/ 9271948 w 9354767"/>
              <a:gd name="connsiteY2129" fmla="*/ 2825920 h 3778931"/>
              <a:gd name="connsiteX2130" fmla="*/ 9202984 w 9354767"/>
              <a:gd name="connsiteY2130" fmla="*/ 2877036 h 3778931"/>
              <a:gd name="connsiteX2131" fmla="*/ 9195761 w 9354767"/>
              <a:gd name="connsiteY2131" fmla="*/ 2818861 h 3778931"/>
              <a:gd name="connsiteX2132" fmla="*/ 9146073 w 9354767"/>
              <a:gd name="connsiteY2132" fmla="*/ 2820915 h 3778931"/>
              <a:gd name="connsiteX2133" fmla="*/ 9108429 w 9354767"/>
              <a:gd name="connsiteY2133" fmla="*/ 2868878 h 3778931"/>
              <a:gd name="connsiteX2134" fmla="*/ 9090352 w 9354767"/>
              <a:gd name="connsiteY2134" fmla="*/ 2953160 h 3778931"/>
              <a:gd name="connsiteX2135" fmla="*/ 9091555 w 9354767"/>
              <a:gd name="connsiteY2135" fmla="*/ 2988377 h 3778931"/>
              <a:gd name="connsiteX2136" fmla="*/ 9017772 w 9354767"/>
              <a:gd name="connsiteY2136" fmla="*/ 3051757 h 3778931"/>
              <a:gd name="connsiteX2137" fmla="*/ 8953334 w 9354767"/>
              <a:gd name="connsiteY2137" fmla="*/ 3005231 h 3778931"/>
              <a:gd name="connsiteX2138" fmla="*/ 8847633 w 9354767"/>
              <a:gd name="connsiteY2138" fmla="*/ 3054151 h 3778931"/>
              <a:gd name="connsiteX2139" fmla="*/ 8747952 w 9354767"/>
              <a:gd name="connsiteY2139" fmla="*/ 3126027 h 3778931"/>
              <a:gd name="connsiteX2140" fmla="*/ 8736806 w 9354767"/>
              <a:gd name="connsiteY2140" fmla="*/ 3183106 h 3778931"/>
              <a:gd name="connsiteX2141" fmla="*/ 8595567 w 9354767"/>
              <a:gd name="connsiteY2141" fmla="*/ 3265052 h 3778931"/>
              <a:gd name="connsiteX2142" fmla="*/ 8342901 w 9354767"/>
              <a:gd name="connsiteY2142" fmla="*/ 3458342 h 3778931"/>
              <a:gd name="connsiteX2143" fmla="*/ 8298633 w 9354767"/>
              <a:gd name="connsiteY2143" fmla="*/ 3465742 h 3778931"/>
              <a:gd name="connsiteX2144" fmla="*/ 8115836 w 9354767"/>
              <a:gd name="connsiteY2144" fmla="*/ 3557760 h 3778931"/>
              <a:gd name="connsiteX2145" fmla="*/ 7883956 w 9354767"/>
              <a:gd name="connsiteY2145" fmla="*/ 3669443 h 3778931"/>
              <a:gd name="connsiteX2146" fmla="*/ 7776745 w 9354767"/>
              <a:gd name="connsiteY2146" fmla="*/ 3750911 h 3778931"/>
              <a:gd name="connsiteX2147" fmla="*/ 7753558 w 9354767"/>
              <a:gd name="connsiteY2147" fmla="*/ 3762079 h 3778931"/>
              <a:gd name="connsiteX2148" fmla="*/ 7690922 w 9354767"/>
              <a:gd name="connsiteY2148" fmla="*/ 3768382 h 3778931"/>
              <a:gd name="connsiteX2149" fmla="*/ 7643344 w 9354767"/>
              <a:gd name="connsiteY2149" fmla="*/ 3755499 h 3778931"/>
              <a:gd name="connsiteX2150" fmla="*/ 7615336 w 9354767"/>
              <a:gd name="connsiteY2150" fmla="*/ 3778931 h 3778931"/>
              <a:gd name="connsiteX2151" fmla="*/ 7514159 w 9354767"/>
              <a:gd name="connsiteY2151" fmla="*/ 3730209 h 3778931"/>
              <a:gd name="connsiteX2152" fmla="*/ 7507536 w 9354767"/>
              <a:gd name="connsiteY2152" fmla="*/ 3689645 h 3778931"/>
              <a:gd name="connsiteX2153" fmla="*/ 7406053 w 9354767"/>
              <a:gd name="connsiteY2153" fmla="*/ 3708690 h 3778931"/>
              <a:gd name="connsiteX2154" fmla="*/ 7245550 w 9354767"/>
              <a:gd name="connsiteY2154" fmla="*/ 3686553 h 3778931"/>
              <a:gd name="connsiteX2155" fmla="*/ 7180804 w 9354767"/>
              <a:gd name="connsiteY2155" fmla="*/ 3707792 h 3778931"/>
              <a:gd name="connsiteX2156" fmla="*/ 7195262 w 9354767"/>
              <a:gd name="connsiteY2156" fmla="*/ 3670997 h 3778931"/>
              <a:gd name="connsiteX2157" fmla="*/ 7071201 w 9354767"/>
              <a:gd name="connsiteY2157" fmla="*/ 3565677 h 3778931"/>
              <a:gd name="connsiteX2158" fmla="*/ 7031755 w 9354767"/>
              <a:gd name="connsiteY2158" fmla="*/ 3560809 h 3778931"/>
              <a:gd name="connsiteX2159" fmla="*/ 6941416 w 9354767"/>
              <a:gd name="connsiteY2159" fmla="*/ 3522778 h 3778931"/>
              <a:gd name="connsiteX2160" fmla="*/ 6910406 w 9354767"/>
              <a:gd name="connsiteY2160" fmla="*/ 3458160 h 3778931"/>
              <a:gd name="connsiteX2161" fmla="*/ 6933899 w 9354767"/>
              <a:gd name="connsiteY2161" fmla="*/ 3379225 h 3778931"/>
              <a:gd name="connsiteX2162" fmla="*/ 7015812 w 9354767"/>
              <a:gd name="connsiteY2162" fmla="*/ 3323862 h 3778931"/>
              <a:gd name="connsiteX2163" fmla="*/ 7007682 w 9354767"/>
              <a:gd name="connsiteY2163" fmla="*/ 3315845 h 3778931"/>
              <a:gd name="connsiteX2164" fmla="*/ 7015212 w 9354767"/>
              <a:gd name="connsiteY2164" fmla="*/ 3306253 h 3778931"/>
              <a:gd name="connsiteX2165" fmla="*/ 7028158 w 9354767"/>
              <a:gd name="connsiteY2165" fmla="*/ 3302005 h 3778931"/>
              <a:gd name="connsiteX2166" fmla="*/ 7033579 w 9354767"/>
              <a:gd name="connsiteY2166" fmla="*/ 3307350 h 3778931"/>
              <a:gd name="connsiteX2167" fmla="*/ 7101034 w 9354767"/>
              <a:gd name="connsiteY2167" fmla="*/ 3288783 h 3778931"/>
              <a:gd name="connsiteX2168" fmla="*/ 7168198 w 9354767"/>
              <a:gd name="connsiteY2168" fmla="*/ 3184838 h 3778931"/>
              <a:gd name="connsiteX2169" fmla="*/ 7179943 w 9354767"/>
              <a:gd name="connsiteY2169" fmla="*/ 3145371 h 3778931"/>
              <a:gd name="connsiteX2170" fmla="*/ 7109178 w 9354767"/>
              <a:gd name="connsiteY2170" fmla="*/ 3143654 h 3778931"/>
              <a:gd name="connsiteX2171" fmla="*/ 7060092 w 9354767"/>
              <a:gd name="connsiteY2171" fmla="*/ 3163319 h 3778931"/>
              <a:gd name="connsiteX2172" fmla="*/ 6948074 w 9354767"/>
              <a:gd name="connsiteY2172" fmla="*/ 3103907 h 3778931"/>
              <a:gd name="connsiteX2173" fmla="*/ 6939942 w 9354767"/>
              <a:gd name="connsiteY2173" fmla="*/ 3095889 h 3778931"/>
              <a:gd name="connsiteX2174" fmla="*/ 6918865 w 9354767"/>
              <a:gd name="connsiteY2174" fmla="*/ 3092119 h 3778931"/>
              <a:gd name="connsiteX2175" fmla="*/ 6926393 w 9354767"/>
              <a:gd name="connsiteY2175" fmla="*/ 3082527 h 3778931"/>
              <a:gd name="connsiteX2176" fmla="*/ 6939342 w 9354767"/>
              <a:gd name="connsiteY2176" fmla="*/ 3078280 h 3778931"/>
              <a:gd name="connsiteX2177" fmla="*/ 6950181 w 9354767"/>
              <a:gd name="connsiteY2177" fmla="*/ 3088970 h 3778931"/>
              <a:gd name="connsiteX2178" fmla="*/ 6958312 w 9354767"/>
              <a:gd name="connsiteY2178" fmla="*/ 3096987 h 3778931"/>
              <a:gd name="connsiteX2179" fmla="*/ 7025766 w 9354767"/>
              <a:gd name="connsiteY2179" fmla="*/ 3078421 h 3778931"/>
              <a:gd name="connsiteX2180" fmla="*/ 6967952 w 9354767"/>
              <a:gd name="connsiteY2180" fmla="*/ 3072456 h 3778931"/>
              <a:gd name="connsiteX2181" fmla="*/ 6958618 w 9354767"/>
              <a:gd name="connsiteY2181" fmla="*/ 3029219 h 3778931"/>
              <a:gd name="connsiteX2182" fmla="*/ 6875503 w 9354767"/>
              <a:gd name="connsiteY2182" fmla="*/ 3049361 h 3778931"/>
              <a:gd name="connsiteX2183" fmla="*/ 6763181 w 9354767"/>
              <a:gd name="connsiteY2183" fmla="*/ 3057719 h 3778931"/>
              <a:gd name="connsiteX2184" fmla="*/ 6733972 w 9354767"/>
              <a:gd name="connsiteY2184" fmla="*/ 3045931 h 3778931"/>
              <a:gd name="connsiteX2185" fmla="*/ 6759270 w 9354767"/>
              <a:gd name="connsiteY2185" fmla="*/ 3019825 h 3778931"/>
              <a:gd name="connsiteX2186" fmla="*/ 6719525 w 9354767"/>
              <a:gd name="connsiteY2186" fmla="*/ 2929583 h 3778931"/>
              <a:gd name="connsiteX2187" fmla="*/ 6639724 w 9354767"/>
              <a:gd name="connsiteY2187" fmla="*/ 2970006 h 3778931"/>
              <a:gd name="connsiteX2188" fmla="*/ 6589139 w 9354767"/>
              <a:gd name="connsiteY2188" fmla="*/ 2869074 h 3778931"/>
              <a:gd name="connsiteX2189" fmla="*/ 6510241 w 9354767"/>
              <a:gd name="connsiteY2189" fmla="*/ 2859341 h 3778931"/>
              <a:gd name="connsiteX2190" fmla="*/ 6520482 w 9354767"/>
              <a:gd name="connsiteY2190" fmla="*/ 2852419 h 3778931"/>
              <a:gd name="connsiteX2191" fmla="*/ 6512353 w 9354767"/>
              <a:gd name="connsiteY2191" fmla="*/ 2844402 h 3778931"/>
              <a:gd name="connsiteX2192" fmla="*/ 6502113 w 9354767"/>
              <a:gd name="connsiteY2192" fmla="*/ 2851325 h 3778931"/>
              <a:gd name="connsiteX2193" fmla="*/ 6470193 w 9354767"/>
              <a:gd name="connsiteY2193" fmla="*/ 2836865 h 3778931"/>
              <a:gd name="connsiteX2194" fmla="*/ 6465977 w 9354767"/>
              <a:gd name="connsiteY2194" fmla="*/ 2866740 h 3778931"/>
              <a:gd name="connsiteX2195" fmla="*/ 6434656 w 9354767"/>
              <a:gd name="connsiteY2195" fmla="*/ 2869891 h 3778931"/>
              <a:gd name="connsiteX2196" fmla="*/ 6390990 w 9354767"/>
              <a:gd name="connsiteY2196" fmla="*/ 2894900 h 3778931"/>
              <a:gd name="connsiteX2197" fmla="*/ 6373824 w 9354767"/>
              <a:gd name="connsiteY2197" fmla="*/ 2929021 h 3778931"/>
              <a:gd name="connsiteX2198" fmla="*/ 6366293 w 9354767"/>
              <a:gd name="connsiteY2198" fmla="*/ 2938615 h 3778931"/>
              <a:gd name="connsiteX2199" fmla="*/ 6363582 w 9354767"/>
              <a:gd name="connsiteY2199" fmla="*/ 2935944 h 3778931"/>
              <a:gd name="connsiteX2200" fmla="*/ 6358165 w 9354767"/>
              <a:gd name="connsiteY2200" fmla="*/ 2930598 h 3778931"/>
              <a:gd name="connsiteX2201" fmla="*/ 6334977 w 9354767"/>
              <a:gd name="connsiteY2201" fmla="*/ 2922624 h 3778931"/>
              <a:gd name="connsiteX2202" fmla="*/ 6313903 w 9354767"/>
              <a:gd name="connsiteY2202" fmla="*/ 2934775 h 3778931"/>
              <a:gd name="connsiteX2203" fmla="*/ 6313609 w 9354767"/>
              <a:gd name="connsiteY2203" fmla="*/ 2940155 h 3778931"/>
              <a:gd name="connsiteX2204" fmla="*/ 6289081 w 9354767"/>
              <a:gd name="connsiteY2204" fmla="*/ 2944520 h 3778931"/>
              <a:gd name="connsiteX2205" fmla="*/ 6296173 w 9354767"/>
              <a:gd name="connsiteY2205" fmla="*/ 2940082 h 3778931"/>
              <a:gd name="connsiteX2206" fmla="*/ 6241119 w 9354767"/>
              <a:gd name="connsiteY2206" fmla="*/ 2915143 h 3778931"/>
              <a:gd name="connsiteX2207" fmla="*/ 6240828 w 9354767"/>
              <a:gd name="connsiteY2207" fmla="*/ 2915371 h 3778931"/>
              <a:gd name="connsiteX2208" fmla="*/ 6201189 w 9354767"/>
              <a:gd name="connsiteY2208" fmla="*/ 2940896 h 3778931"/>
              <a:gd name="connsiteX2209" fmla="*/ 6188841 w 9354767"/>
              <a:gd name="connsiteY2209" fmla="*/ 2962753 h 3778931"/>
              <a:gd name="connsiteX2210" fmla="*/ 6157522 w 9354767"/>
              <a:gd name="connsiteY2210" fmla="*/ 2965905 h 3778931"/>
              <a:gd name="connsiteX2211" fmla="*/ 6155119 w 9354767"/>
              <a:gd name="connsiteY2211" fmla="*/ 2895464 h 3778931"/>
              <a:gd name="connsiteX2212" fmla="*/ 6149700 w 9354767"/>
              <a:gd name="connsiteY2212" fmla="*/ 2890120 h 3778931"/>
              <a:gd name="connsiteX2213" fmla="*/ 6146989 w 9354767"/>
              <a:gd name="connsiteY2213" fmla="*/ 2887447 h 3778931"/>
              <a:gd name="connsiteX2214" fmla="*/ 6084646 w 9354767"/>
              <a:gd name="connsiteY2214" fmla="*/ 2979127 h 3778931"/>
              <a:gd name="connsiteX2215" fmla="*/ 6034959 w 9354767"/>
              <a:gd name="connsiteY2215" fmla="*/ 2981182 h 3778931"/>
              <a:gd name="connsiteX2216" fmla="*/ 5963288 w 9354767"/>
              <a:gd name="connsiteY2216" fmla="*/ 3029623 h 3778931"/>
              <a:gd name="connsiteX2217" fmla="*/ 5929257 w 9354767"/>
              <a:gd name="connsiteY2217" fmla="*/ 3030102 h 3778931"/>
              <a:gd name="connsiteX2218" fmla="*/ 5919018 w 9354767"/>
              <a:gd name="connsiteY2218" fmla="*/ 3037022 h 3778931"/>
              <a:gd name="connsiteX2219" fmla="*/ 5916909 w 9354767"/>
              <a:gd name="connsiteY2219" fmla="*/ 3051960 h 3778931"/>
              <a:gd name="connsiteX2220" fmla="*/ 5906672 w 9354767"/>
              <a:gd name="connsiteY2220" fmla="*/ 3058879 h 3778931"/>
              <a:gd name="connsiteX2221" fmla="*/ 5903963 w 9354767"/>
              <a:gd name="connsiteY2221" fmla="*/ 3056207 h 3778931"/>
              <a:gd name="connsiteX2222" fmla="*/ 5901253 w 9354767"/>
              <a:gd name="connsiteY2222" fmla="*/ 3053535 h 3778931"/>
              <a:gd name="connsiteX2223" fmla="*/ 5906070 w 9354767"/>
              <a:gd name="connsiteY2223" fmla="*/ 3041269 h 3778931"/>
              <a:gd name="connsiteX2224" fmla="*/ 5850362 w 9354767"/>
              <a:gd name="connsiteY2224" fmla="*/ 3020369 h 3778931"/>
              <a:gd name="connsiteX2225" fmla="*/ 5765738 w 9354767"/>
              <a:gd name="connsiteY2225" fmla="*/ 3073061 h 3778931"/>
              <a:gd name="connsiteX2226" fmla="*/ 5756100 w 9354767"/>
              <a:gd name="connsiteY2226" fmla="*/ 3097590 h 3778931"/>
              <a:gd name="connsiteX2227" fmla="*/ 5750079 w 9354767"/>
              <a:gd name="connsiteY2227" fmla="*/ 3074635 h 3778931"/>
              <a:gd name="connsiteX2228" fmla="*/ 5760316 w 9354767"/>
              <a:gd name="connsiteY2228" fmla="*/ 3067715 h 3778931"/>
              <a:gd name="connsiteX2229" fmla="*/ 5770558 w 9354767"/>
              <a:gd name="connsiteY2229" fmla="*/ 3060793 h 3778931"/>
              <a:gd name="connsiteX2230" fmla="*/ 5683235 w 9354767"/>
              <a:gd name="connsiteY2230" fmla="*/ 2957666 h 3778931"/>
              <a:gd name="connsiteX2231" fmla="*/ 5608864 w 9354767"/>
              <a:gd name="connsiteY2231" fmla="*/ 2850292 h 3778931"/>
              <a:gd name="connsiteX2232" fmla="*/ 5504376 w 9354767"/>
              <a:gd name="connsiteY2232" fmla="*/ 2781287 h 3778931"/>
              <a:gd name="connsiteX2233" fmla="*/ 5480292 w 9354767"/>
              <a:gd name="connsiteY2233" fmla="*/ 2689466 h 3778931"/>
              <a:gd name="connsiteX2234" fmla="*/ 5458611 w 9354767"/>
              <a:gd name="connsiteY2234" fmla="*/ 2668088 h 3778931"/>
              <a:gd name="connsiteX2235" fmla="*/ 5506189 w 9354767"/>
              <a:gd name="connsiteY2235" fmla="*/ 2680974 h 3778931"/>
              <a:gd name="connsiteX2236" fmla="*/ 5534810 w 9354767"/>
              <a:gd name="connsiteY2236" fmla="*/ 2522004 h 3778931"/>
              <a:gd name="connsiteX2237" fmla="*/ 5435130 w 9354767"/>
              <a:gd name="connsiteY2237" fmla="*/ 2593879 h 3778931"/>
              <a:gd name="connsiteX2238" fmla="*/ 5458011 w 9354767"/>
              <a:gd name="connsiteY2238" fmla="*/ 2650478 h 3778931"/>
              <a:gd name="connsiteX2239" fmla="*/ 5419162 w 9354767"/>
              <a:gd name="connsiteY2239" fmla="*/ 2663223 h 3778931"/>
              <a:gd name="connsiteX2240" fmla="*/ 5295706 w 9354767"/>
              <a:gd name="connsiteY2240" fmla="*/ 2575511 h 3778931"/>
              <a:gd name="connsiteX2241" fmla="*/ 5215008 w 9354767"/>
              <a:gd name="connsiteY2241" fmla="*/ 2512949 h 3778931"/>
              <a:gd name="connsiteX2242" fmla="*/ 5196636 w 9354767"/>
              <a:gd name="connsiteY2242" fmla="*/ 2511852 h 3778931"/>
              <a:gd name="connsiteX2243" fmla="*/ 5193926 w 9354767"/>
              <a:gd name="connsiteY2243" fmla="*/ 2509181 h 3778931"/>
              <a:gd name="connsiteX2244" fmla="*/ 5201457 w 9354767"/>
              <a:gd name="connsiteY2244" fmla="*/ 2499586 h 3778931"/>
              <a:gd name="connsiteX2245" fmla="*/ 5204168 w 9354767"/>
              <a:gd name="connsiteY2245" fmla="*/ 2502258 h 3778931"/>
              <a:gd name="connsiteX2246" fmla="*/ 5219825 w 9354767"/>
              <a:gd name="connsiteY2246" fmla="*/ 2500684 h 3778931"/>
              <a:gd name="connsiteX2247" fmla="*/ 5218623 w 9354767"/>
              <a:gd name="connsiteY2247" fmla="*/ 2465464 h 3778931"/>
              <a:gd name="connsiteX2248" fmla="*/ 5164117 w 9354767"/>
              <a:gd name="connsiteY2248" fmla="*/ 2479784 h 3778931"/>
              <a:gd name="connsiteX2249" fmla="*/ 5075889 w 9354767"/>
              <a:gd name="connsiteY2249" fmla="*/ 2426813 h 3778931"/>
              <a:gd name="connsiteX2250" fmla="*/ 5090347 w 9354767"/>
              <a:gd name="connsiteY2250" fmla="*/ 2390017 h 3778931"/>
              <a:gd name="connsiteX2251" fmla="*/ 5040659 w 9354767"/>
              <a:gd name="connsiteY2251" fmla="*/ 2392072 h 3778931"/>
              <a:gd name="connsiteX2252" fmla="*/ 5040058 w 9354767"/>
              <a:gd name="connsiteY2252" fmla="*/ 2374463 h 3778931"/>
              <a:gd name="connsiteX2253" fmla="*/ 5018980 w 9354767"/>
              <a:gd name="connsiteY2253" fmla="*/ 2370692 h 3778931"/>
              <a:gd name="connsiteX2254" fmla="*/ 4995190 w 9354767"/>
              <a:gd name="connsiteY2254" fmla="*/ 2364250 h 3778931"/>
              <a:gd name="connsiteX2255" fmla="*/ 5036746 w 9354767"/>
              <a:gd name="connsiteY2255" fmla="*/ 2354181 h 3778931"/>
              <a:gd name="connsiteX2256" fmla="*/ 5026508 w 9354767"/>
              <a:gd name="connsiteY2256" fmla="*/ 2361101 h 3778931"/>
              <a:gd name="connsiteX2257" fmla="*/ 5047586 w 9354767"/>
              <a:gd name="connsiteY2257" fmla="*/ 2364869 h 3778931"/>
              <a:gd name="connsiteX2258" fmla="*/ 5056624 w 9354767"/>
              <a:gd name="connsiteY2258" fmla="*/ 2322729 h 3778931"/>
              <a:gd name="connsiteX2259" fmla="*/ 5087943 w 9354767"/>
              <a:gd name="connsiteY2259" fmla="*/ 2319578 h 3778931"/>
              <a:gd name="connsiteX2260" fmla="*/ 5096979 w 9354767"/>
              <a:gd name="connsiteY2260" fmla="*/ 2277438 h 3778931"/>
              <a:gd name="connsiteX2261" fmla="*/ 5055690 w 9354767"/>
              <a:gd name="connsiteY2261" fmla="*/ 2247355 h 3778931"/>
              <a:gd name="connsiteX2262" fmla="*/ 5027385 w 9354767"/>
              <a:gd name="connsiteY2262" fmla="*/ 2236509 h 3778931"/>
              <a:gd name="connsiteX2263" fmla="*/ 5026920 w 9354767"/>
              <a:gd name="connsiteY2263" fmla="*/ 2239987 h 3778931"/>
              <a:gd name="connsiteX2264" fmla="*/ 5047199 w 9354767"/>
              <a:gd name="connsiteY2264" fmla="*/ 2253338 h 3778931"/>
              <a:gd name="connsiteX2265" fmla="*/ 5037629 w 9354767"/>
              <a:gd name="connsiteY2265" fmla="*/ 2270305 h 3778931"/>
              <a:gd name="connsiteX2266" fmla="*/ 5017497 w 9354767"/>
              <a:gd name="connsiteY2266" fmla="*/ 2269573 h 3778931"/>
              <a:gd name="connsiteX2267" fmla="*/ 5022056 w 9354767"/>
              <a:gd name="connsiteY2267" fmla="*/ 2275898 h 3778931"/>
              <a:gd name="connsiteX2268" fmla="*/ 5034178 w 9354767"/>
              <a:gd name="connsiteY2268" fmla="*/ 2286348 h 3778931"/>
              <a:gd name="connsiteX2269" fmla="*/ 5031917 w 9354767"/>
              <a:gd name="connsiteY2269" fmla="*/ 2298807 h 3778931"/>
              <a:gd name="connsiteX2270" fmla="*/ 4998933 w 9354767"/>
              <a:gd name="connsiteY2270" fmla="*/ 2334637 h 3778931"/>
              <a:gd name="connsiteX2271" fmla="*/ 4957807 w 9354767"/>
              <a:gd name="connsiteY2271" fmla="*/ 2362432 h 3778931"/>
              <a:gd name="connsiteX2272" fmla="*/ 4907372 w 9354767"/>
              <a:gd name="connsiteY2272" fmla="*/ 2346878 h 3778931"/>
              <a:gd name="connsiteX2273" fmla="*/ 4904656 w 9354767"/>
              <a:gd name="connsiteY2273" fmla="*/ 2344202 h 3778931"/>
              <a:gd name="connsiteX2274" fmla="*/ 4868379 w 9354767"/>
              <a:gd name="connsiteY2274" fmla="*/ 2359694 h 3778931"/>
              <a:gd name="connsiteX2275" fmla="*/ 4869935 w 9354767"/>
              <a:gd name="connsiteY2275" fmla="*/ 2327053 h 3778931"/>
              <a:gd name="connsiteX2276" fmla="*/ 4864505 w 9354767"/>
              <a:gd name="connsiteY2276" fmla="*/ 2321695 h 3778931"/>
              <a:gd name="connsiteX2277" fmla="*/ 4851985 w 9354767"/>
              <a:gd name="connsiteY2277" fmla="*/ 2327108 h 3778931"/>
              <a:gd name="connsiteX2278" fmla="*/ 4850657 w 9354767"/>
              <a:gd name="connsiteY2278" fmla="*/ 2328172 h 3778931"/>
              <a:gd name="connsiteX2279" fmla="*/ 4850227 w 9354767"/>
              <a:gd name="connsiteY2279" fmla="*/ 2327868 h 3778931"/>
              <a:gd name="connsiteX2280" fmla="*/ 4834387 w 9354767"/>
              <a:gd name="connsiteY2280" fmla="*/ 2334717 h 3778931"/>
              <a:gd name="connsiteX2281" fmla="*/ 4802233 w 9354767"/>
              <a:gd name="connsiteY2281" fmla="*/ 2345730 h 3778931"/>
              <a:gd name="connsiteX2282" fmla="*/ 4834635 w 9354767"/>
              <a:gd name="connsiteY2282" fmla="*/ 2292241 h 3778931"/>
              <a:gd name="connsiteX2283" fmla="*/ 4884491 w 9354767"/>
              <a:gd name="connsiteY2283" fmla="*/ 2290135 h 3778931"/>
              <a:gd name="connsiteX2284" fmla="*/ 4872072 w 9354767"/>
              <a:gd name="connsiteY2284" fmla="*/ 2312069 h 3778931"/>
              <a:gd name="connsiteX2285" fmla="*/ 4882934 w 9354767"/>
              <a:gd name="connsiteY2285" fmla="*/ 2322781 h 3778931"/>
              <a:gd name="connsiteX2286" fmla="*/ 4899224 w 9354767"/>
              <a:gd name="connsiteY2286" fmla="*/ 2338846 h 3778931"/>
              <a:gd name="connsiteX2287" fmla="*/ 4912223 w 9354767"/>
              <a:gd name="connsiteY2287" fmla="*/ 2334574 h 3778931"/>
              <a:gd name="connsiteX2288" fmla="*/ 4922507 w 9354767"/>
              <a:gd name="connsiteY2288" fmla="*/ 2327623 h 3778931"/>
              <a:gd name="connsiteX2289" fmla="*/ 4935503 w 9354767"/>
              <a:gd name="connsiteY2289" fmla="*/ 2323354 h 3778931"/>
              <a:gd name="connsiteX2290" fmla="*/ 4929494 w 9354767"/>
              <a:gd name="connsiteY2290" fmla="*/ 2300338 h 3778931"/>
              <a:gd name="connsiteX2291" fmla="*/ 5012329 w 9354767"/>
              <a:gd name="connsiteY2291" fmla="*/ 2262401 h 3778931"/>
              <a:gd name="connsiteX2292" fmla="*/ 5013926 w 9354767"/>
              <a:gd name="connsiteY2292" fmla="*/ 2264616 h 3778931"/>
              <a:gd name="connsiteX2293" fmla="*/ 5013968 w 9354767"/>
              <a:gd name="connsiteY2293" fmla="*/ 2257981 h 3778931"/>
              <a:gd name="connsiteX2294" fmla="*/ 5008706 w 9354767"/>
              <a:gd name="connsiteY2294" fmla="*/ 2250013 h 3778931"/>
              <a:gd name="connsiteX2295" fmla="*/ 4981987 w 9354767"/>
              <a:gd name="connsiteY2295" fmla="*/ 2275121 h 3778931"/>
              <a:gd name="connsiteX2296" fmla="*/ 4799041 w 9354767"/>
              <a:gd name="connsiteY2296" fmla="*/ 2294120 h 3778931"/>
              <a:gd name="connsiteX2297" fmla="*/ 4741471 w 9354767"/>
              <a:gd name="connsiteY2297" fmla="*/ 2297584 h 3778931"/>
              <a:gd name="connsiteX2298" fmla="*/ 4737482 w 9354767"/>
              <a:gd name="connsiteY2298" fmla="*/ 2298294 h 3778931"/>
              <a:gd name="connsiteX2299" fmla="*/ 4721864 w 9354767"/>
              <a:gd name="connsiteY2299" fmla="*/ 2318034 h 3778931"/>
              <a:gd name="connsiteX2300" fmla="*/ 4625272 w 9354767"/>
              <a:gd name="connsiteY2300" fmla="*/ 2331837 h 3778931"/>
              <a:gd name="connsiteX2301" fmla="*/ 4621284 w 9354767"/>
              <a:gd name="connsiteY2301" fmla="*/ 2332547 h 3778931"/>
              <a:gd name="connsiteX2302" fmla="*/ 4586251 w 9354767"/>
              <a:gd name="connsiteY2302" fmla="*/ 2342174 h 3778931"/>
              <a:gd name="connsiteX2303" fmla="*/ 4562321 w 9354767"/>
              <a:gd name="connsiteY2303" fmla="*/ 2346434 h 3778931"/>
              <a:gd name="connsiteX2304" fmla="*/ 4558331 w 9354767"/>
              <a:gd name="connsiteY2304" fmla="*/ 2347144 h 3778931"/>
              <a:gd name="connsiteX2305" fmla="*/ 4543242 w 9354767"/>
              <a:gd name="connsiteY2305" fmla="*/ 2353223 h 3778931"/>
              <a:gd name="connsiteX2306" fmla="*/ 4527287 w 9354767"/>
              <a:gd name="connsiteY2306" fmla="*/ 2356062 h 3778931"/>
              <a:gd name="connsiteX2307" fmla="*/ 4518445 w 9354767"/>
              <a:gd name="connsiteY2307" fmla="*/ 2354245 h 3778931"/>
              <a:gd name="connsiteX2308" fmla="*/ 4520706 w 9354767"/>
              <a:gd name="connsiteY2308" fmla="*/ 2347059 h 3778931"/>
              <a:gd name="connsiteX2309" fmla="*/ 4539783 w 9354767"/>
              <a:gd name="connsiteY2309" fmla="*/ 2340271 h 3778931"/>
              <a:gd name="connsiteX2310" fmla="*/ 4551748 w 9354767"/>
              <a:gd name="connsiteY2310" fmla="*/ 2338141 h 3778931"/>
              <a:gd name="connsiteX2311" fmla="*/ 4550884 w 9354767"/>
              <a:gd name="connsiteY2311" fmla="*/ 2334903 h 3778931"/>
              <a:gd name="connsiteX2312" fmla="*/ 4537717 w 9354767"/>
              <a:gd name="connsiteY2312" fmla="*/ 2316895 h 3778931"/>
              <a:gd name="connsiteX2313" fmla="*/ 4513786 w 9354767"/>
              <a:gd name="connsiteY2313" fmla="*/ 2321155 h 3778931"/>
              <a:gd name="connsiteX2314" fmla="*/ 4504943 w 9354767"/>
              <a:gd name="connsiteY2314" fmla="*/ 2319336 h 3778931"/>
              <a:gd name="connsiteX2315" fmla="*/ 4507202 w 9354767"/>
              <a:gd name="connsiteY2315" fmla="*/ 2312150 h 3778931"/>
              <a:gd name="connsiteX2316" fmla="*/ 4522291 w 9354767"/>
              <a:gd name="connsiteY2316" fmla="*/ 2306072 h 3778931"/>
              <a:gd name="connsiteX2317" fmla="*/ 4531134 w 9354767"/>
              <a:gd name="connsiteY2317" fmla="*/ 2307890 h 3778931"/>
              <a:gd name="connsiteX2318" fmla="*/ 4572944 w 9354767"/>
              <a:gd name="connsiteY2318" fmla="*/ 2276704 h 3778931"/>
              <a:gd name="connsiteX2319" fmla="*/ 4585244 w 9354767"/>
              <a:gd name="connsiteY2319" fmla="*/ 2291474 h 3778931"/>
              <a:gd name="connsiteX2320" fmla="*/ 4558860 w 9354767"/>
              <a:gd name="connsiteY2320" fmla="*/ 2333482 h 3778931"/>
              <a:gd name="connsiteX2321" fmla="*/ 4581928 w 9354767"/>
              <a:gd name="connsiteY2321" fmla="*/ 2325984 h 3778931"/>
              <a:gd name="connsiteX2322" fmla="*/ 4617825 w 9354767"/>
              <a:gd name="connsiteY2322" fmla="*/ 2319594 h 3778931"/>
              <a:gd name="connsiteX2323" fmla="*/ 4730900 w 9354767"/>
              <a:gd name="connsiteY2323" fmla="*/ 2289289 h 3778931"/>
              <a:gd name="connsiteX2324" fmla="*/ 4735418 w 9354767"/>
              <a:gd name="connsiteY2324" fmla="*/ 2274917 h 3778931"/>
              <a:gd name="connsiteX2325" fmla="*/ 4826484 w 9354767"/>
              <a:gd name="connsiteY2325" fmla="*/ 2224788 h 3778931"/>
              <a:gd name="connsiteX2326" fmla="*/ 4813120 w 9354767"/>
              <a:gd name="connsiteY2326" fmla="*/ 2216186 h 3778931"/>
              <a:gd name="connsiteX2327" fmla="*/ 4801419 w 9354767"/>
              <a:gd name="connsiteY2327" fmla="*/ 2230602 h 3778931"/>
              <a:gd name="connsiteX2328" fmla="*/ 4786814 w 9354767"/>
              <a:gd name="connsiteY2328" fmla="*/ 2243852 h 3778931"/>
              <a:gd name="connsiteX2329" fmla="*/ 4780792 w 9354767"/>
              <a:gd name="connsiteY2329" fmla="*/ 2220897 h 3778931"/>
              <a:gd name="connsiteX2330" fmla="*/ 4762319 w 9354767"/>
              <a:gd name="connsiteY2330" fmla="*/ 2219269 h 3778931"/>
              <a:gd name="connsiteX2331" fmla="*/ 4757153 w 9354767"/>
              <a:gd name="connsiteY2331" fmla="*/ 2228702 h 3778931"/>
              <a:gd name="connsiteX2332" fmla="*/ 4729363 w 9354767"/>
              <a:gd name="connsiteY2332" fmla="*/ 2252251 h 3778931"/>
              <a:gd name="connsiteX2333" fmla="*/ 4695725 w 9354767"/>
              <a:gd name="connsiteY2333" fmla="*/ 2251455 h 3778931"/>
              <a:gd name="connsiteX2334" fmla="*/ 4702502 w 9354767"/>
              <a:gd name="connsiteY2334" fmla="*/ 2229897 h 3778931"/>
              <a:gd name="connsiteX2335" fmla="*/ 4693600 w 9354767"/>
              <a:gd name="connsiteY2335" fmla="*/ 2220033 h 3778931"/>
              <a:gd name="connsiteX2336" fmla="*/ 4690601 w 9354767"/>
              <a:gd name="connsiteY2336" fmla="*/ 2217332 h 3778931"/>
              <a:gd name="connsiteX2337" fmla="*/ 4683083 w 9354767"/>
              <a:gd name="connsiteY2337" fmla="*/ 2220071 h 3778931"/>
              <a:gd name="connsiteX2338" fmla="*/ 4678960 w 9354767"/>
              <a:gd name="connsiteY2338" fmla="*/ 2233664 h 3778931"/>
              <a:gd name="connsiteX2339" fmla="*/ 4660357 w 9354767"/>
              <a:gd name="connsiteY2339" fmla="*/ 2244184 h 3778931"/>
              <a:gd name="connsiteX2340" fmla="*/ 4640749 w 9354767"/>
              <a:gd name="connsiteY2340" fmla="*/ 2264634 h 3778931"/>
              <a:gd name="connsiteX2341" fmla="*/ 4636762 w 9354767"/>
              <a:gd name="connsiteY2341" fmla="*/ 2265344 h 3778931"/>
              <a:gd name="connsiteX2342" fmla="*/ 4631907 w 9354767"/>
              <a:gd name="connsiteY2342" fmla="*/ 2262816 h 3778931"/>
              <a:gd name="connsiteX2343" fmla="*/ 4634166 w 9354767"/>
              <a:gd name="connsiteY2343" fmla="*/ 2255630 h 3778931"/>
              <a:gd name="connsiteX2344" fmla="*/ 4651516 w 9354767"/>
              <a:gd name="connsiteY2344" fmla="*/ 2242365 h 3778931"/>
              <a:gd name="connsiteX2345" fmla="*/ 4647526 w 9354767"/>
              <a:gd name="connsiteY2345" fmla="*/ 2243075 h 3778931"/>
              <a:gd name="connsiteX2346" fmla="*/ 4646661 w 9354767"/>
              <a:gd name="connsiteY2346" fmla="*/ 2239837 h 3778931"/>
              <a:gd name="connsiteX2347" fmla="*/ 4562901 w 9354767"/>
              <a:gd name="connsiteY2347" fmla="*/ 2254748 h 3778931"/>
              <a:gd name="connsiteX2348" fmla="*/ 4519027 w 9354767"/>
              <a:gd name="connsiteY2348" fmla="*/ 2262558 h 3778931"/>
              <a:gd name="connsiteX2349" fmla="*/ 4508454 w 9354767"/>
              <a:gd name="connsiteY2349" fmla="*/ 2254263 h 3778931"/>
              <a:gd name="connsiteX2350" fmla="*/ 4498220 w 9354767"/>
              <a:gd name="connsiteY2350" fmla="*/ 2262870 h 3778931"/>
              <a:gd name="connsiteX2351" fmla="*/ 4481930 w 9354767"/>
              <a:gd name="connsiteY2351" fmla="*/ 2248809 h 3778931"/>
              <a:gd name="connsiteX2352" fmla="*/ 4460592 w 9354767"/>
              <a:gd name="connsiteY2352" fmla="*/ 2262783 h 3778931"/>
              <a:gd name="connsiteX2353" fmla="*/ 4453620 w 9354767"/>
              <a:gd name="connsiteY2353" fmla="*/ 2314904 h 3778931"/>
              <a:gd name="connsiteX2354" fmla="*/ 4438003 w 9354767"/>
              <a:gd name="connsiteY2354" fmla="*/ 2334645 h 3778931"/>
              <a:gd name="connsiteX2355" fmla="*/ 4390139 w 9354767"/>
              <a:gd name="connsiteY2355" fmla="*/ 2343165 h 3778931"/>
              <a:gd name="connsiteX2356" fmla="*/ 4351983 w 9354767"/>
              <a:gd name="connsiteY2356" fmla="*/ 2356741 h 3778931"/>
              <a:gd name="connsiteX2357" fmla="*/ 4478224 w 9354767"/>
              <a:gd name="connsiteY2357" fmla="*/ 2344444 h 3778931"/>
              <a:gd name="connsiteX2358" fmla="*/ 4482213 w 9354767"/>
              <a:gd name="connsiteY2358" fmla="*/ 2343735 h 3778931"/>
              <a:gd name="connsiteX2359" fmla="*/ 4489325 w 9354767"/>
              <a:gd name="connsiteY2359" fmla="*/ 2339077 h 3778931"/>
              <a:gd name="connsiteX2360" fmla="*/ 4494178 w 9354767"/>
              <a:gd name="connsiteY2360" fmla="*/ 2341604 h 3778931"/>
              <a:gd name="connsiteX2361" fmla="*/ 4495909 w 9354767"/>
              <a:gd name="connsiteY2361" fmla="*/ 2348081 h 3778931"/>
              <a:gd name="connsiteX2362" fmla="*/ 4491919 w 9354767"/>
              <a:gd name="connsiteY2362" fmla="*/ 2348791 h 3778931"/>
              <a:gd name="connsiteX2363" fmla="*/ 4487930 w 9354767"/>
              <a:gd name="connsiteY2363" fmla="*/ 2349501 h 3778931"/>
              <a:gd name="connsiteX2364" fmla="*/ 4480818 w 9354767"/>
              <a:gd name="connsiteY2364" fmla="*/ 2354160 h 3778931"/>
              <a:gd name="connsiteX2365" fmla="*/ 4498503 w 9354767"/>
              <a:gd name="connsiteY2365" fmla="*/ 2357794 h 3778931"/>
              <a:gd name="connsiteX2366" fmla="*/ 4420461 w 9354767"/>
              <a:gd name="connsiteY2366" fmla="*/ 2378470 h 3778931"/>
              <a:gd name="connsiteX2367" fmla="*/ 4372933 w 9354767"/>
              <a:gd name="connsiteY2367" fmla="*/ 2403892 h 3778931"/>
              <a:gd name="connsiteX2368" fmla="*/ 4367214 w 9354767"/>
              <a:gd name="connsiteY2368" fmla="*/ 2398126 h 3778931"/>
              <a:gd name="connsiteX2369" fmla="*/ 4301668 w 9354767"/>
              <a:gd name="connsiteY2369" fmla="*/ 2403009 h 3778931"/>
              <a:gd name="connsiteX2370" fmla="*/ 4302533 w 9354767"/>
              <a:gd name="connsiteY2370" fmla="*/ 2406247 h 3778931"/>
              <a:gd name="connsiteX2371" fmla="*/ 4279995 w 9354767"/>
              <a:gd name="connsiteY2371" fmla="*/ 2400084 h 3778931"/>
              <a:gd name="connsiteX2372" fmla="*/ 4137271 w 9354767"/>
              <a:gd name="connsiteY2372" fmla="*/ 2428883 h 3778931"/>
              <a:gd name="connsiteX2373" fmla="*/ 4149043 w 9354767"/>
              <a:gd name="connsiteY2373" fmla="*/ 2457314 h 3778931"/>
              <a:gd name="connsiteX2374" fmla="*/ 4070329 w 9354767"/>
              <a:gd name="connsiteY2374" fmla="*/ 2444190 h 3778931"/>
              <a:gd name="connsiteX2375" fmla="*/ 4054040 w 9354767"/>
              <a:gd name="connsiteY2375" fmla="*/ 2430131 h 3778931"/>
              <a:gd name="connsiteX2376" fmla="*/ 4050052 w 9354767"/>
              <a:gd name="connsiteY2376" fmla="*/ 2430841 h 3778931"/>
              <a:gd name="connsiteX2377" fmla="*/ 4033232 w 9354767"/>
              <a:gd name="connsiteY2377" fmla="*/ 2430442 h 3778931"/>
              <a:gd name="connsiteX2378" fmla="*/ 4032367 w 9354767"/>
              <a:gd name="connsiteY2378" fmla="*/ 2427204 h 3778931"/>
              <a:gd name="connsiteX2379" fmla="*/ 4026648 w 9354767"/>
              <a:gd name="connsiteY2379" fmla="*/ 2421439 h 3778931"/>
              <a:gd name="connsiteX2380" fmla="*/ 4025783 w 9354767"/>
              <a:gd name="connsiteY2380" fmla="*/ 2418201 h 3778931"/>
              <a:gd name="connsiteX2381" fmla="*/ 4028907 w 9354767"/>
              <a:gd name="connsiteY2381" fmla="*/ 2414252 h 3778931"/>
              <a:gd name="connsiteX2382" fmla="*/ 4029771 w 9354767"/>
              <a:gd name="connsiteY2382" fmla="*/ 2417490 h 3778931"/>
              <a:gd name="connsiteX2383" fmla="*/ 4035489 w 9354767"/>
              <a:gd name="connsiteY2383" fmla="*/ 2423256 h 3778931"/>
              <a:gd name="connsiteX2384" fmla="*/ 4044332 w 9354767"/>
              <a:gd name="connsiteY2384" fmla="*/ 2425074 h 3778931"/>
              <a:gd name="connsiteX2385" fmla="*/ 4056298 w 9354767"/>
              <a:gd name="connsiteY2385" fmla="*/ 2422945 h 3778931"/>
              <a:gd name="connsiteX2386" fmla="*/ 4055433 w 9354767"/>
              <a:gd name="connsiteY2386" fmla="*/ 2419707 h 3778931"/>
              <a:gd name="connsiteX2387" fmla="*/ 4172163 w 9354767"/>
              <a:gd name="connsiteY2387" fmla="*/ 2371792 h 3778931"/>
              <a:gd name="connsiteX2388" fmla="*/ 4184993 w 9354767"/>
              <a:gd name="connsiteY2388" fmla="*/ 2372899 h 3778931"/>
              <a:gd name="connsiteX2389" fmla="*/ 4207723 w 9354767"/>
              <a:gd name="connsiteY2389" fmla="*/ 2348502 h 3778931"/>
              <a:gd name="connsiteX2390" fmla="*/ 4197680 w 9354767"/>
              <a:gd name="connsiteY2390" fmla="*/ 2326544 h 3778931"/>
              <a:gd name="connsiteX2391" fmla="*/ 4087059 w 9354767"/>
              <a:gd name="connsiteY2391" fmla="*/ 2319101 h 3778931"/>
              <a:gd name="connsiteX2392" fmla="*/ 4128816 w 9354767"/>
              <a:gd name="connsiteY2392" fmla="*/ 2365940 h 3778931"/>
              <a:gd name="connsiteX2393" fmla="*/ 4132277 w 9354767"/>
              <a:gd name="connsiteY2393" fmla="*/ 2378891 h 3778931"/>
              <a:gd name="connsiteX2394" fmla="*/ 4074705 w 9354767"/>
              <a:gd name="connsiteY2394" fmla="*/ 2382355 h 3778931"/>
              <a:gd name="connsiteX2395" fmla="*/ 4046784 w 9354767"/>
              <a:gd name="connsiteY2395" fmla="*/ 2387325 h 3778931"/>
              <a:gd name="connsiteX2396" fmla="*/ 4045920 w 9354767"/>
              <a:gd name="connsiteY2396" fmla="*/ 2384087 h 3778931"/>
              <a:gd name="connsiteX2397" fmla="*/ 4042796 w 9354767"/>
              <a:gd name="connsiteY2397" fmla="*/ 2388035 h 3778931"/>
              <a:gd name="connsiteX2398" fmla="*/ 4027707 w 9354767"/>
              <a:gd name="connsiteY2398" fmla="*/ 2394113 h 3778931"/>
              <a:gd name="connsiteX2399" fmla="*/ 4022854 w 9354767"/>
              <a:gd name="connsiteY2399" fmla="*/ 2391587 h 3778931"/>
              <a:gd name="connsiteX2400" fmla="*/ 4021124 w 9354767"/>
              <a:gd name="connsiteY2400" fmla="*/ 2385110 h 3778931"/>
              <a:gd name="connsiteX2401" fmla="*/ 4036213 w 9354767"/>
              <a:gd name="connsiteY2401" fmla="*/ 2379032 h 3778931"/>
              <a:gd name="connsiteX2402" fmla="*/ 4043325 w 9354767"/>
              <a:gd name="connsiteY2402" fmla="*/ 2374374 h 3778931"/>
              <a:gd name="connsiteX2403" fmla="*/ 4049238 w 9354767"/>
              <a:gd name="connsiteY2403" fmla="*/ 2349578 h 3778931"/>
              <a:gd name="connsiteX2404" fmla="*/ 3988738 w 9354767"/>
              <a:gd name="connsiteY2404" fmla="*/ 2326428 h 3778931"/>
              <a:gd name="connsiteX2405" fmla="*/ 3973649 w 9354767"/>
              <a:gd name="connsiteY2405" fmla="*/ 2332505 h 3778931"/>
              <a:gd name="connsiteX2406" fmla="*/ 3985085 w 9354767"/>
              <a:gd name="connsiteY2406" fmla="*/ 2344037 h 3778931"/>
              <a:gd name="connsiteX2407" fmla="*/ 3954905 w 9354767"/>
              <a:gd name="connsiteY2407" fmla="*/ 2356194 h 3778931"/>
              <a:gd name="connsiteX2408" fmla="*/ 3960960 w 9354767"/>
              <a:gd name="connsiteY2408" fmla="*/ 2378860 h 3778931"/>
              <a:gd name="connsiteX2409" fmla="*/ 3868164 w 9354767"/>
              <a:gd name="connsiteY2409" fmla="*/ 2422515 h 3778931"/>
              <a:gd name="connsiteX2410" fmla="*/ 3872152 w 9354767"/>
              <a:gd name="connsiteY2410" fmla="*/ 2421804 h 3778931"/>
              <a:gd name="connsiteX2411" fmla="*/ 3877005 w 9354767"/>
              <a:gd name="connsiteY2411" fmla="*/ 2424332 h 3778931"/>
              <a:gd name="connsiteX2412" fmla="*/ 3878735 w 9354767"/>
              <a:gd name="connsiteY2412" fmla="*/ 2430810 h 3778931"/>
              <a:gd name="connsiteX2413" fmla="*/ 3865905 w 9354767"/>
              <a:gd name="connsiteY2413" fmla="*/ 2429701 h 3778931"/>
              <a:gd name="connsiteX2414" fmla="*/ 3866769 w 9354767"/>
              <a:gd name="connsiteY2414" fmla="*/ 2432939 h 3778931"/>
              <a:gd name="connsiteX2415" fmla="*/ 3812854 w 9354767"/>
              <a:gd name="connsiteY2415" fmla="*/ 2418793 h 3778931"/>
              <a:gd name="connsiteX2416" fmla="*/ 3796034 w 9354767"/>
              <a:gd name="connsiteY2416" fmla="*/ 2418394 h 3778931"/>
              <a:gd name="connsiteX2417" fmla="*/ 3784069 w 9354767"/>
              <a:gd name="connsiteY2417" fmla="*/ 2420525 h 3778931"/>
              <a:gd name="connsiteX2418" fmla="*/ 3753023 w 9354767"/>
              <a:gd name="connsiteY2418" fmla="*/ 2429443 h 3778931"/>
              <a:gd name="connsiteX2419" fmla="*/ 3757013 w 9354767"/>
              <a:gd name="connsiteY2419" fmla="*/ 2428733 h 3778931"/>
              <a:gd name="connsiteX2420" fmla="*/ 3758742 w 9354767"/>
              <a:gd name="connsiteY2420" fmla="*/ 2435209 h 3778931"/>
              <a:gd name="connsiteX2421" fmla="*/ 3759605 w 9354767"/>
              <a:gd name="connsiteY2421" fmla="*/ 2438447 h 3778931"/>
              <a:gd name="connsiteX2422" fmla="*/ 3755617 w 9354767"/>
              <a:gd name="connsiteY2422" fmla="*/ 2439157 h 3778931"/>
              <a:gd name="connsiteX2423" fmla="*/ 3744516 w 9354767"/>
              <a:gd name="connsiteY2423" fmla="*/ 2444526 h 3778931"/>
              <a:gd name="connsiteX2424" fmla="*/ 3743652 w 9354767"/>
              <a:gd name="connsiteY2424" fmla="*/ 2441286 h 3778931"/>
              <a:gd name="connsiteX2425" fmla="*/ 3742787 w 9354767"/>
              <a:gd name="connsiteY2425" fmla="*/ 2438048 h 3778931"/>
              <a:gd name="connsiteX2426" fmla="*/ 3750764 w 9354767"/>
              <a:gd name="connsiteY2426" fmla="*/ 2436629 h 3778931"/>
              <a:gd name="connsiteX2427" fmla="*/ 3749899 w 9354767"/>
              <a:gd name="connsiteY2427" fmla="*/ 2433391 h 3778931"/>
              <a:gd name="connsiteX2428" fmla="*/ 3748170 w 9354767"/>
              <a:gd name="connsiteY2428" fmla="*/ 2426915 h 3778931"/>
              <a:gd name="connsiteX2429" fmla="*/ 3747305 w 9354767"/>
              <a:gd name="connsiteY2429" fmla="*/ 2423677 h 3778931"/>
              <a:gd name="connsiteX2430" fmla="*/ 3745576 w 9354767"/>
              <a:gd name="connsiteY2430" fmla="*/ 2417201 h 3778931"/>
              <a:gd name="connsiteX2431" fmla="*/ 3781473 w 9354767"/>
              <a:gd name="connsiteY2431" fmla="*/ 2410811 h 3778931"/>
              <a:gd name="connsiteX2432" fmla="*/ 3793438 w 9354767"/>
              <a:gd name="connsiteY2432" fmla="*/ 2408680 h 3778931"/>
              <a:gd name="connsiteX2433" fmla="*/ 3810258 w 9354767"/>
              <a:gd name="connsiteY2433" fmla="*/ 2409079 h 3778931"/>
              <a:gd name="connsiteX2434" fmla="*/ 3803869 w 9354767"/>
              <a:gd name="connsiteY2434" fmla="*/ 2369511 h 3778931"/>
              <a:gd name="connsiteX2435" fmla="*/ 3730344 w 9354767"/>
              <a:gd name="connsiteY2435" fmla="*/ 2375816 h 3778931"/>
              <a:gd name="connsiteX2436" fmla="*/ 3730680 w 9354767"/>
              <a:gd name="connsiteY2436" fmla="*/ 2392717 h 3778931"/>
              <a:gd name="connsiteX2437" fmla="*/ 3701896 w 9354767"/>
              <a:gd name="connsiteY2437" fmla="*/ 2394449 h 3778931"/>
              <a:gd name="connsiteX2438" fmla="*/ 3713474 w 9354767"/>
              <a:gd name="connsiteY2438" fmla="*/ 2453444 h 3778931"/>
              <a:gd name="connsiteX2439" fmla="*/ 3698718 w 9354767"/>
              <a:gd name="connsiteY2439" fmla="*/ 2476421 h 3778931"/>
              <a:gd name="connsiteX2440" fmla="*/ 3743794 w 9354767"/>
              <a:gd name="connsiteY2440" fmla="*/ 2488750 h 3778931"/>
              <a:gd name="connsiteX2441" fmla="*/ 3744659 w 9354767"/>
              <a:gd name="connsiteY2441" fmla="*/ 2491988 h 3778931"/>
              <a:gd name="connsiteX2442" fmla="*/ 3751771 w 9354767"/>
              <a:gd name="connsiteY2442" fmla="*/ 2487330 h 3778931"/>
              <a:gd name="connsiteX2443" fmla="*/ 3756624 w 9354767"/>
              <a:gd name="connsiteY2443" fmla="*/ 2489857 h 3778931"/>
              <a:gd name="connsiteX2444" fmla="*/ 3754367 w 9354767"/>
              <a:gd name="connsiteY2444" fmla="*/ 2497044 h 3778931"/>
              <a:gd name="connsiteX2445" fmla="*/ 3719668 w 9354767"/>
              <a:gd name="connsiteY2445" fmla="*/ 2523572 h 3778931"/>
              <a:gd name="connsiteX2446" fmla="*/ 3636102 w 9354767"/>
              <a:gd name="connsiteY2446" fmla="*/ 2507920 h 3778931"/>
              <a:gd name="connsiteX2447" fmla="*/ 3599340 w 9354767"/>
              <a:gd name="connsiteY2447" fmla="*/ 2511072 h 3778931"/>
              <a:gd name="connsiteX2448" fmla="*/ 3571419 w 9354767"/>
              <a:gd name="connsiteY2448" fmla="*/ 2516042 h 3778931"/>
              <a:gd name="connsiteX2449" fmla="*/ 3565702 w 9354767"/>
              <a:gd name="connsiteY2449" fmla="*/ 2510277 h 3778931"/>
              <a:gd name="connsiteX2450" fmla="*/ 3568825 w 9354767"/>
              <a:gd name="connsiteY2450" fmla="*/ 2506328 h 3778931"/>
              <a:gd name="connsiteX2451" fmla="*/ 3596746 w 9354767"/>
              <a:gd name="connsiteY2451" fmla="*/ 2501358 h 3778931"/>
              <a:gd name="connsiteX2452" fmla="*/ 3633506 w 9354767"/>
              <a:gd name="connsiteY2452" fmla="*/ 2498206 h 3778931"/>
              <a:gd name="connsiteX2453" fmla="*/ 3636632 w 9354767"/>
              <a:gd name="connsiteY2453" fmla="*/ 2494257 h 3778931"/>
              <a:gd name="connsiteX2454" fmla="*/ 3596411 w 9354767"/>
              <a:gd name="connsiteY2454" fmla="*/ 2484457 h 3778931"/>
              <a:gd name="connsiteX2455" fmla="*/ 3584445 w 9354767"/>
              <a:gd name="connsiteY2455" fmla="*/ 2486588 h 3778931"/>
              <a:gd name="connsiteX2456" fmla="*/ 3576467 w 9354767"/>
              <a:gd name="connsiteY2456" fmla="*/ 2488008 h 3778931"/>
              <a:gd name="connsiteX2457" fmla="*/ 3570749 w 9354767"/>
              <a:gd name="connsiteY2457" fmla="*/ 2482242 h 3778931"/>
              <a:gd name="connsiteX2458" fmla="*/ 3573871 w 9354767"/>
              <a:gd name="connsiteY2458" fmla="*/ 2478294 h 3778931"/>
              <a:gd name="connsiteX2459" fmla="*/ 3581850 w 9354767"/>
              <a:gd name="connsiteY2459" fmla="*/ 2476873 h 3778931"/>
              <a:gd name="connsiteX2460" fmla="*/ 3593815 w 9354767"/>
              <a:gd name="connsiteY2460" fmla="*/ 2474743 h 3778931"/>
              <a:gd name="connsiteX2461" fmla="*/ 3597805 w 9354767"/>
              <a:gd name="connsiteY2461" fmla="*/ 2474034 h 3778931"/>
              <a:gd name="connsiteX2462" fmla="*/ 3587762 w 9354767"/>
              <a:gd name="connsiteY2462" fmla="*/ 2452077 h 3778931"/>
              <a:gd name="connsiteX2463" fmla="*/ 3575797 w 9354767"/>
              <a:gd name="connsiteY2463" fmla="*/ 2454206 h 3778931"/>
              <a:gd name="connsiteX2464" fmla="*/ 3566954 w 9354767"/>
              <a:gd name="connsiteY2464" fmla="*/ 2452389 h 3778931"/>
              <a:gd name="connsiteX2465" fmla="*/ 3562101 w 9354767"/>
              <a:gd name="connsiteY2465" fmla="*/ 2449861 h 3778931"/>
              <a:gd name="connsiteX2466" fmla="*/ 3565224 w 9354767"/>
              <a:gd name="connsiteY2466" fmla="*/ 2445913 h 3778931"/>
              <a:gd name="connsiteX2467" fmla="*/ 3573203 w 9354767"/>
              <a:gd name="connsiteY2467" fmla="*/ 2444492 h 3778931"/>
              <a:gd name="connsiteX2468" fmla="*/ 3581178 w 9354767"/>
              <a:gd name="connsiteY2468" fmla="*/ 2443073 h 3778931"/>
              <a:gd name="connsiteX2469" fmla="*/ 3626446 w 9354767"/>
              <a:gd name="connsiteY2469" fmla="*/ 2424839 h 3778931"/>
              <a:gd name="connsiteX2470" fmla="*/ 3605832 w 9354767"/>
              <a:gd name="connsiteY2470" fmla="*/ 2394588 h 3778931"/>
              <a:gd name="connsiteX2471" fmla="*/ 3573925 w 9354767"/>
              <a:gd name="connsiteY2471" fmla="*/ 2400268 h 3778931"/>
              <a:gd name="connsiteX2472" fmla="*/ 3542688 w 9354767"/>
              <a:gd name="connsiteY2472" fmla="*/ 2439749 h 3778931"/>
              <a:gd name="connsiteX2473" fmla="*/ 3494824 w 9354767"/>
              <a:gd name="connsiteY2473" fmla="*/ 2448270 h 3778931"/>
              <a:gd name="connsiteX2474" fmla="*/ 3502271 w 9354767"/>
              <a:gd name="connsiteY2474" fmla="*/ 2460511 h 3778931"/>
              <a:gd name="connsiteX2475" fmla="*/ 3503136 w 9354767"/>
              <a:gd name="connsiteY2475" fmla="*/ 2463749 h 3778931"/>
              <a:gd name="connsiteX2476" fmla="*/ 3495159 w 9354767"/>
              <a:gd name="connsiteY2476" fmla="*/ 2465170 h 3778931"/>
              <a:gd name="connsiteX2477" fmla="*/ 3490306 w 9354767"/>
              <a:gd name="connsiteY2477" fmla="*/ 2462642 h 3778931"/>
              <a:gd name="connsiteX2478" fmla="*/ 3492565 w 9354767"/>
              <a:gd name="connsiteY2478" fmla="*/ 2455456 h 3778931"/>
              <a:gd name="connsiteX2479" fmla="*/ 3491700 w 9354767"/>
              <a:gd name="connsiteY2479" fmla="*/ 2452218 h 3778931"/>
              <a:gd name="connsiteX2480" fmla="*/ 3446095 w 9354767"/>
              <a:gd name="connsiteY2480" fmla="*/ 2453552 h 3778931"/>
              <a:gd name="connsiteX2481" fmla="*/ 3449555 w 9354767"/>
              <a:gd name="connsiteY2481" fmla="*/ 2466503 h 3778931"/>
              <a:gd name="connsiteX2482" fmla="*/ 3422164 w 9354767"/>
              <a:gd name="connsiteY2482" fmla="*/ 2457812 h 3778931"/>
              <a:gd name="connsiteX2483" fmla="*/ 3419376 w 9354767"/>
              <a:gd name="connsiteY2483" fmla="*/ 2478660 h 3778931"/>
              <a:gd name="connsiteX2484" fmla="*/ 3380020 w 9354767"/>
              <a:gd name="connsiteY2484" fmla="*/ 2472098 h 3778931"/>
              <a:gd name="connsiteX2485" fmla="*/ 3305101 w 9354767"/>
              <a:gd name="connsiteY2485" fmla="*/ 2488826 h 3778931"/>
              <a:gd name="connsiteX2486" fmla="*/ 3295058 w 9354767"/>
              <a:gd name="connsiteY2486" fmla="*/ 2466870 h 3778931"/>
              <a:gd name="connsiteX2487" fmla="*/ 3305294 w 9354767"/>
              <a:gd name="connsiteY2487" fmla="*/ 2458264 h 3778931"/>
              <a:gd name="connsiteX2488" fmla="*/ 3323844 w 9354767"/>
              <a:gd name="connsiteY2488" fmla="*/ 2465138 h 3778931"/>
              <a:gd name="connsiteX2489" fmla="*/ 3306688 w 9354767"/>
              <a:gd name="connsiteY2489" fmla="*/ 2447840 h 3778931"/>
              <a:gd name="connsiteX2490" fmla="*/ 3274781 w 9354767"/>
              <a:gd name="connsiteY2490" fmla="*/ 2453520 h 3778931"/>
              <a:gd name="connsiteX2491" fmla="*/ 3272664 w 9354767"/>
              <a:gd name="connsiteY2491" fmla="*/ 2508168 h 3778931"/>
              <a:gd name="connsiteX2492" fmla="*/ 3299189 w 9354767"/>
              <a:gd name="connsiteY2492" fmla="*/ 2513622 h 3778931"/>
              <a:gd name="connsiteX2493" fmla="*/ 3315815 w 9354767"/>
              <a:gd name="connsiteY2493" fmla="*/ 2544583 h 3778931"/>
              <a:gd name="connsiteX2494" fmla="*/ 3296206 w 9354767"/>
              <a:gd name="connsiteY2494" fmla="*/ 2565033 h 3778931"/>
              <a:gd name="connsiteX2495" fmla="*/ 3248008 w 9354767"/>
              <a:gd name="connsiteY2495" fmla="*/ 2556652 h 3778931"/>
              <a:gd name="connsiteX2496" fmla="*/ 3240031 w 9354767"/>
              <a:gd name="connsiteY2496" fmla="*/ 2558073 h 3778931"/>
              <a:gd name="connsiteX2497" fmla="*/ 3224076 w 9354767"/>
              <a:gd name="connsiteY2497" fmla="*/ 2560912 h 3778931"/>
              <a:gd name="connsiteX2498" fmla="*/ 3203269 w 9354767"/>
              <a:gd name="connsiteY2498" fmla="*/ 2561225 h 3778931"/>
              <a:gd name="connsiteX2499" fmla="*/ 3207787 w 9354767"/>
              <a:gd name="connsiteY2499" fmla="*/ 2546853 h 3778931"/>
              <a:gd name="connsiteX2500" fmla="*/ 3220617 w 9354767"/>
              <a:gd name="connsiteY2500" fmla="*/ 2547961 h 3778931"/>
              <a:gd name="connsiteX2501" fmla="*/ 3232583 w 9354767"/>
              <a:gd name="connsiteY2501" fmla="*/ 2545831 h 3778931"/>
              <a:gd name="connsiteX2502" fmla="*/ 3244549 w 9354767"/>
              <a:gd name="connsiteY2502" fmla="*/ 2543701 h 3778931"/>
              <a:gd name="connsiteX2503" fmla="*/ 3226002 w 9354767"/>
              <a:gd name="connsiteY2503" fmla="*/ 2536826 h 3778931"/>
              <a:gd name="connsiteX2504" fmla="*/ 3190103 w 9354767"/>
              <a:gd name="connsiteY2504" fmla="*/ 2543217 h 3778931"/>
              <a:gd name="connsiteX2505" fmla="*/ 3166171 w 9354767"/>
              <a:gd name="connsiteY2505" fmla="*/ 2547477 h 3778931"/>
              <a:gd name="connsiteX2506" fmla="*/ 3161318 w 9354767"/>
              <a:gd name="connsiteY2506" fmla="*/ 2544949 h 3778931"/>
              <a:gd name="connsiteX2507" fmla="*/ 3163577 w 9354767"/>
              <a:gd name="connsiteY2507" fmla="*/ 2537763 h 3778931"/>
              <a:gd name="connsiteX2508" fmla="*/ 3187507 w 9354767"/>
              <a:gd name="connsiteY2508" fmla="*/ 2533503 h 3778931"/>
              <a:gd name="connsiteX2509" fmla="*/ 3206586 w 9354767"/>
              <a:gd name="connsiteY2509" fmla="*/ 2526715 h 3778931"/>
              <a:gd name="connsiteX2510" fmla="*/ 3223406 w 9354767"/>
              <a:gd name="connsiteY2510" fmla="*/ 2527112 h 3778931"/>
              <a:gd name="connsiteX2511" fmla="*/ 3222541 w 9354767"/>
              <a:gd name="connsiteY2511" fmla="*/ 2523874 h 3778931"/>
              <a:gd name="connsiteX2512" fmla="*/ 3251854 w 9354767"/>
              <a:gd name="connsiteY2512" fmla="*/ 2508480 h 3778931"/>
              <a:gd name="connsiteX2513" fmla="*/ 3245272 w 9354767"/>
              <a:gd name="connsiteY2513" fmla="*/ 2499476 h 3778931"/>
              <a:gd name="connsiteX2514" fmla="*/ 3124413 w 9354767"/>
              <a:gd name="connsiteY2514" fmla="*/ 2500639 h 3778931"/>
              <a:gd name="connsiteX2515" fmla="*/ 3129796 w 9354767"/>
              <a:gd name="connsiteY2515" fmla="*/ 2489504 h 3778931"/>
              <a:gd name="connsiteX2516" fmla="*/ 3107260 w 9354767"/>
              <a:gd name="connsiteY2516" fmla="*/ 2483340 h 3778931"/>
              <a:gd name="connsiteX2517" fmla="*/ 3115042 w 9354767"/>
              <a:gd name="connsiteY2517" fmla="*/ 2512482 h 3778931"/>
              <a:gd name="connsiteX2518" fmla="*/ 3132727 w 9354767"/>
              <a:gd name="connsiteY2518" fmla="*/ 2516118 h 3778931"/>
              <a:gd name="connsiteX2519" fmla="*/ 3126814 w 9354767"/>
              <a:gd name="connsiteY2519" fmla="*/ 2540915 h 3778931"/>
              <a:gd name="connsiteX2520" fmla="*/ 3086064 w 9354767"/>
              <a:gd name="connsiteY2520" fmla="*/ 2544778 h 3778931"/>
              <a:gd name="connsiteX2521" fmla="*/ 3064921 w 9354767"/>
              <a:gd name="connsiteY2521" fmla="*/ 2528189 h 3778931"/>
              <a:gd name="connsiteX2522" fmla="*/ 3073956 w 9354767"/>
              <a:gd name="connsiteY2522" fmla="*/ 2499445 h 3778931"/>
              <a:gd name="connsiteX2523" fmla="*/ 3010139 w 9354767"/>
              <a:gd name="connsiteY2523" fmla="*/ 2510805 h 3778931"/>
              <a:gd name="connsiteX2524" fmla="*/ 3029553 w 9354767"/>
              <a:gd name="connsiteY2524" fmla="*/ 2520917 h 3778931"/>
              <a:gd name="connsiteX2525" fmla="*/ 3031282 w 9354767"/>
              <a:gd name="connsiteY2525" fmla="*/ 2527394 h 3778931"/>
              <a:gd name="connsiteX2526" fmla="*/ 3027294 w 9354767"/>
              <a:gd name="connsiteY2526" fmla="*/ 2528103 h 3778931"/>
              <a:gd name="connsiteX2527" fmla="*/ 3008744 w 9354767"/>
              <a:gd name="connsiteY2527" fmla="*/ 2521228 h 3778931"/>
              <a:gd name="connsiteX2528" fmla="*/ 2989667 w 9354767"/>
              <a:gd name="connsiteY2528" fmla="*/ 2528017 h 3778931"/>
              <a:gd name="connsiteX2529" fmla="*/ 2992456 w 9354767"/>
              <a:gd name="connsiteY2529" fmla="*/ 2507169 h 3778931"/>
              <a:gd name="connsiteX2530" fmla="*/ 2961941 w 9354767"/>
              <a:gd name="connsiteY2530" fmla="*/ 2502425 h 3778931"/>
              <a:gd name="connsiteX2531" fmla="*/ 2957228 w 9354767"/>
              <a:gd name="connsiteY2531" fmla="*/ 2547359 h 3778931"/>
              <a:gd name="connsiteX2532" fmla="*/ 2932097 w 9354767"/>
              <a:gd name="connsiteY2532" fmla="*/ 2531481 h 3778931"/>
              <a:gd name="connsiteX2533" fmla="*/ 2881253 w 9354767"/>
              <a:gd name="connsiteY2533" fmla="*/ 2591411 h 3778931"/>
              <a:gd name="connsiteX2534" fmla="*/ 2968808 w 9354767"/>
              <a:gd name="connsiteY2534" fmla="*/ 2606353 h 3778931"/>
              <a:gd name="connsiteX2535" fmla="*/ 2921809 w 9354767"/>
              <a:gd name="connsiteY2535" fmla="*/ 2618112 h 3778931"/>
              <a:gd name="connsiteX2536" fmla="*/ 2768513 w 9354767"/>
              <a:gd name="connsiteY2536" fmla="*/ 2638616 h 3778931"/>
              <a:gd name="connsiteX2537" fmla="*/ 2766254 w 9354767"/>
              <a:gd name="connsiteY2537" fmla="*/ 2645802 h 3778931"/>
              <a:gd name="connsiteX2538" fmla="*/ 2723774 w 9354767"/>
              <a:gd name="connsiteY2538" fmla="*/ 2643189 h 3778931"/>
              <a:gd name="connsiteX2539" fmla="*/ 2752224 w 9354767"/>
              <a:gd name="connsiteY2539" fmla="*/ 2624556 h 3778931"/>
              <a:gd name="connsiteX2540" fmla="*/ 2748234 w 9354767"/>
              <a:gd name="connsiteY2540" fmla="*/ 2625267 h 3778931"/>
              <a:gd name="connsiteX2541" fmla="*/ 2745640 w 9354767"/>
              <a:gd name="connsiteY2541" fmla="*/ 2615553 h 3778931"/>
              <a:gd name="connsiteX2542" fmla="*/ 2737663 w 9354767"/>
              <a:gd name="connsiteY2542" fmla="*/ 2616972 h 3778931"/>
              <a:gd name="connsiteX2543" fmla="*/ 2730549 w 9354767"/>
              <a:gd name="connsiteY2543" fmla="*/ 2621631 h 3778931"/>
              <a:gd name="connsiteX2544" fmla="*/ 2712866 w 9354767"/>
              <a:gd name="connsiteY2544" fmla="*/ 2617994 h 3778931"/>
              <a:gd name="connsiteX2545" fmla="*/ 2700900 w 9354767"/>
              <a:gd name="connsiteY2545" fmla="*/ 2620125 h 3778931"/>
              <a:gd name="connsiteX2546" fmla="*/ 2688934 w 9354767"/>
              <a:gd name="connsiteY2546" fmla="*/ 2622255 h 3778931"/>
              <a:gd name="connsiteX2547" fmla="*/ 2629107 w 9354767"/>
              <a:gd name="connsiteY2547" fmla="*/ 2632906 h 3778931"/>
              <a:gd name="connsiteX2548" fmla="*/ 2628242 w 9354767"/>
              <a:gd name="connsiteY2548" fmla="*/ 2629666 h 3778931"/>
              <a:gd name="connsiteX2549" fmla="*/ 2612287 w 9354767"/>
              <a:gd name="connsiteY2549" fmla="*/ 2632507 h 3778931"/>
              <a:gd name="connsiteX2550" fmla="*/ 2583501 w 9354767"/>
              <a:gd name="connsiteY2550" fmla="*/ 2634239 h 3778931"/>
              <a:gd name="connsiteX2551" fmla="*/ 2496811 w 9354767"/>
              <a:gd name="connsiteY2551" fmla="*/ 2622535 h 3778931"/>
              <a:gd name="connsiteX2552" fmla="*/ 2438183 w 9354767"/>
              <a:gd name="connsiteY2552" fmla="*/ 2653323 h 3778931"/>
              <a:gd name="connsiteX2553" fmla="*/ 2448755 w 9354767"/>
              <a:gd name="connsiteY2553" fmla="*/ 2661618 h 3778931"/>
              <a:gd name="connsiteX2554" fmla="*/ 2452742 w 9354767"/>
              <a:gd name="connsiteY2554" fmla="*/ 2660907 h 3778931"/>
              <a:gd name="connsiteX2555" fmla="*/ 2457597 w 9354767"/>
              <a:gd name="connsiteY2555" fmla="*/ 2663436 h 3778931"/>
              <a:gd name="connsiteX2556" fmla="*/ 2454472 w 9354767"/>
              <a:gd name="connsiteY2556" fmla="*/ 2667383 h 3778931"/>
              <a:gd name="connsiteX2557" fmla="*/ 2446496 w 9354767"/>
              <a:gd name="connsiteY2557" fmla="*/ 2668803 h 3778931"/>
              <a:gd name="connsiteX2558" fmla="*/ 2434001 w 9354767"/>
              <a:gd name="connsiteY2558" fmla="*/ 2684596 h 3778931"/>
              <a:gd name="connsiteX2559" fmla="*/ 2382678 w 9354767"/>
              <a:gd name="connsiteY2559" fmla="*/ 2680163 h 3778931"/>
              <a:gd name="connsiteX2560" fmla="*/ 2289740 w 9354767"/>
              <a:gd name="connsiteY2560" fmla="*/ 2676355 h 3778931"/>
              <a:gd name="connsiteX2561" fmla="*/ 2185172 w 9354767"/>
              <a:gd name="connsiteY2561" fmla="*/ 2691578 h 3778931"/>
              <a:gd name="connsiteX2562" fmla="*/ 2202185 w 9354767"/>
              <a:gd name="connsiteY2562" fmla="*/ 2661413 h 3778931"/>
              <a:gd name="connsiteX2563" fmla="*/ 2169940 w 9354767"/>
              <a:gd name="connsiteY2563" fmla="*/ 2650193 h 3778931"/>
              <a:gd name="connsiteX2564" fmla="*/ 2162299 w 9354767"/>
              <a:gd name="connsiteY2564" fmla="*/ 2668514 h 3778931"/>
              <a:gd name="connsiteX2565" fmla="*/ 2179454 w 9354767"/>
              <a:gd name="connsiteY2565" fmla="*/ 2685811 h 3778931"/>
              <a:gd name="connsiteX2566" fmla="*/ 2075750 w 9354767"/>
              <a:gd name="connsiteY2566" fmla="*/ 2704272 h 3778931"/>
              <a:gd name="connsiteX2567" fmla="*/ 2043506 w 9354767"/>
              <a:gd name="connsiteY2567" fmla="*/ 2693053 h 3778931"/>
              <a:gd name="connsiteX2568" fmla="*/ 2040046 w 9354767"/>
              <a:gd name="connsiteY2568" fmla="*/ 2680099 h 3778931"/>
              <a:gd name="connsiteX2569" fmla="*/ 2039181 w 9354767"/>
              <a:gd name="connsiteY2569" fmla="*/ 2676863 h 3778931"/>
              <a:gd name="connsiteX2570" fmla="*/ 2015251 w 9354767"/>
              <a:gd name="connsiteY2570" fmla="*/ 2681122 h 3778931"/>
              <a:gd name="connsiteX2571" fmla="*/ 2037259 w 9354767"/>
              <a:gd name="connsiteY2571" fmla="*/ 2700949 h 3778931"/>
              <a:gd name="connsiteX2572" fmla="*/ 1891940 w 9354767"/>
              <a:gd name="connsiteY2572" fmla="*/ 2720032 h 3778931"/>
              <a:gd name="connsiteX2573" fmla="*/ 1871132 w 9354767"/>
              <a:gd name="connsiteY2573" fmla="*/ 2720345 h 3778931"/>
              <a:gd name="connsiteX2574" fmla="*/ 1855178 w 9354767"/>
              <a:gd name="connsiteY2574" fmla="*/ 2723184 h 3778931"/>
              <a:gd name="connsiteX2575" fmla="*/ 1754070 w 9354767"/>
              <a:gd name="connsiteY2575" fmla="*/ 2751360 h 3778931"/>
              <a:gd name="connsiteX2576" fmla="*/ 1741767 w 9354767"/>
              <a:gd name="connsiteY2576" fmla="*/ 2736589 h 3778931"/>
              <a:gd name="connsiteX2577" fmla="*/ 1781319 w 9354767"/>
              <a:gd name="connsiteY2577" fmla="*/ 2712588 h 3778931"/>
              <a:gd name="connsiteX2578" fmla="*/ 1773005 w 9354767"/>
              <a:gd name="connsiteY2578" fmla="*/ 2697109 h 3778931"/>
              <a:gd name="connsiteX2579" fmla="*/ 1802655 w 9354767"/>
              <a:gd name="connsiteY2579" fmla="*/ 2698614 h 3778931"/>
              <a:gd name="connsiteX2580" fmla="*/ 1790355 w 9354767"/>
              <a:gd name="connsiteY2580" fmla="*/ 2683845 h 3778931"/>
              <a:gd name="connsiteX2581" fmla="*/ 1789490 w 9354767"/>
              <a:gd name="connsiteY2581" fmla="*/ 2680607 h 3778931"/>
              <a:gd name="connsiteX2582" fmla="*/ 1786365 w 9354767"/>
              <a:gd name="connsiteY2582" fmla="*/ 2684554 h 3778931"/>
              <a:gd name="connsiteX2583" fmla="*/ 1772139 w 9354767"/>
              <a:gd name="connsiteY2583" fmla="*/ 2693871 h 3778931"/>
              <a:gd name="connsiteX2584" fmla="*/ 1756187 w 9354767"/>
              <a:gd name="connsiteY2584" fmla="*/ 2696710 h 3778931"/>
              <a:gd name="connsiteX2585" fmla="*/ 1755321 w 9354767"/>
              <a:gd name="connsiteY2585" fmla="*/ 2693472 h 3778931"/>
              <a:gd name="connsiteX2586" fmla="*/ 1758444 w 9354767"/>
              <a:gd name="connsiteY2586" fmla="*/ 2689524 h 3778931"/>
              <a:gd name="connsiteX2587" fmla="*/ 1766421 w 9354767"/>
              <a:gd name="connsiteY2587" fmla="*/ 2688105 h 3778931"/>
              <a:gd name="connsiteX2588" fmla="*/ 1770410 w 9354767"/>
              <a:gd name="connsiteY2588" fmla="*/ 2687395 h 3778931"/>
              <a:gd name="connsiteX2589" fmla="*/ 1766951 w 9354767"/>
              <a:gd name="connsiteY2589" fmla="*/ 2674442 h 3778931"/>
              <a:gd name="connsiteX2590" fmla="*/ 1762098 w 9354767"/>
              <a:gd name="connsiteY2590" fmla="*/ 2671913 h 3778931"/>
              <a:gd name="connsiteX2591" fmla="*/ 1764355 w 9354767"/>
              <a:gd name="connsiteY2591" fmla="*/ 2664729 h 3778931"/>
              <a:gd name="connsiteX2592" fmla="*/ 1769210 w 9354767"/>
              <a:gd name="connsiteY2592" fmla="*/ 2667257 h 3778931"/>
              <a:gd name="connsiteX2593" fmla="*/ 1770939 w 9354767"/>
              <a:gd name="connsiteY2593" fmla="*/ 2673732 h 3778931"/>
              <a:gd name="connsiteX2594" fmla="*/ 1773535 w 9354767"/>
              <a:gd name="connsiteY2594" fmla="*/ 2683446 h 3778931"/>
              <a:gd name="connsiteX2595" fmla="*/ 1781512 w 9354767"/>
              <a:gd name="connsiteY2595" fmla="*/ 2682026 h 3778931"/>
              <a:gd name="connsiteX2596" fmla="*/ 1783771 w 9354767"/>
              <a:gd name="connsiteY2596" fmla="*/ 2674840 h 3778931"/>
              <a:gd name="connsiteX2597" fmla="*/ 1786895 w 9354767"/>
              <a:gd name="connsiteY2597" fmla="*/ 2670892 h 3778931"/>
              <a:gd name="connsiteX2598" fmla="*/ 1739225 w 9354767"/>
              <a:gd name="connsiteY2598" fmla="*/ 2648849 h 3778931"/>
              <a:gd name="connsiteX2599" fmla="*/ 1734177 w 9354767"/>
              <a:gd name="connsiteY2599" fmla="*/ 2676883 h 3778931"/>
              <a:gd name="connsiteX2600" fmla="*/ 1717359 w 9354767"/>
              <a:gd name="connsiteY2600" fmla="*/ 2676487 h 3778931"/>
              <a:gd name="connsiteX2601" fmla="*/ 1708180 w 9354767"/>
              <a:gd name="connsiteY2601" fmla="*/ 2657769 h 3778931"/>
              <a:gd name="connsiteX2602" fmla="*/ 1704192 w 9354767"/>
              <a:gd name="connsiteY2602" fmla="*/ 2658478 h 3778931"/>
              <a:gd name="connsiteX2603" fmla="*/ 1699339 w 9354767"/>
              <a:gd name="connsiteY2603" fmla="*/ 2655949 h 3778931"/>
              <a:gd name="connsiteX2604" fmla="*/ 1698474 w 9354767"/>
              <a:gd name="connsiteY2604" fmla="*/ 2652712 h 3778931"/>
              <a:gd name="connsiteX2605" fmla="*/ 1706451 w 9354767"/>
              <a:gd name="connsiteY2605" fmla="*/ 2651293 h 3778931"/>
              <a:gd name="connsiteX2606" fmla="*/ 1713563 w 9354767"/>
              <a:gd name="connsiteY2606" fmla="*/ 2646635 h 3778931"/>
              <a:gd name="connsiteX2607" fmla="*/ 1667095 w 9354767"/>
              <a:gd name="connsiteY2607" fmla="*/ 2644730 h 3778931"/>
              <a:gd name="connsiteX2608" fmla="*/ 1659117 w 9354767"/>
              <a:gd name="connsiteY2608" fmla="*/ 2646150 h 3778931"/>
              <a:gd name="connsiteX2609" fmla="*/ 1647151 w 9354767"/>
              <a:gd name="connsiteY2609" fmla="*/ 2648280 h 3778931"/>
              <a:gd name="connsiteX2610" fmla="*/ 1643164 w 9354767"/>
              <a:gd name="connsiteY2610" fmla="*/ 2648990 h 3778931"/>
              <a:gd name="connsiteX2611" fmla="*/ 1642298 w 9354767"/>
              <a:gd name="connsiteY2611" fmla="*/ 2645752 h 3778931"/>
              <a:gd name="connsiteX2612" fmla="*/ 1648546 w 9354767"/>
              <a:gd name="connsiteY2612" fmla="*/ 2637855 h 3778931"/>
              <a:gd name="connsiteX2613" fmla="*/ 1657387 w 9354767"/>
              <a:gd name="connsiteY2613" fmla="*/ 2639673 h 3778931"/>
              <a:gd name="connsiteX2614" fmla="*/ 1665366 w 9354767"/>
              <a:gd name="connsiteY2614" fmla="*/ 2638254 h 3778931"/>
              <a:gd name="connsiteX2615" fmla="*/ 1645951 w 9354767"/>
              <a:gd name="connsiteY2615" fmla="*/ 2628142 h 3778931"/>
              <a:gd name="connsiteX2616" fmla="*/ 1637639 w 9354767"/>
              <a:gd name="connsiteY2616" fmla="*/ 2612662 h 3778931"/>
              <a:gd name="connsiteX2617" fmla="*/ 1615102 w 9354767"/>
              <a:gd name="connsiteY2617" fmla="*/ 2606498 h 3778931"/>
              <a:gd name="connsiteX2618" fmla="*/ 1611112 w 9354767"/>
              <a:gd name="connsiteY2618" fmla="*/ 2607208 h 3778931"/>
              <a:gd name="connsiteX2619" fmla="*/ 1631390 w 9354767"/>
              <a:gd name="connsiteY2619" fmla="*/ 2620557 h 3778931"/>
              <a:gd name="connsiteX2620" fmla="*/ 1635186 w 9354767"/>
              <a:gd name="connsiteY2620" fmla="*/ 2650410 h 3778931"/>
              <a:gd name="connsiteX2621" fmla="*/ 1571898 w 9354767"/>
              <a:gd name="connsiteY2621" fmla="*/ 2648107 h 3778931"/>
              <a:gd name="connsiteX2622" fmla="*/ 1574685 w 9354767"/>
              <a:gd name="connsiteY2622" fmla="*/ 2627259 h 3778931"/>
              <a:gd name="connsiteX2623" fmla="*/ 1573820 w 9354767"/>
              <a:gd name="connsiteY2623" fmla="*/ 2624021 h 3778931"/>
              <a:gd name="connsiteX2624" fmla="*/ 1553543 w 9354767"/>
              <a:gd name="connsiteY2624" fmla="*/ 2610672 h 3778931"/>
              <a:gd name="connsiteX2625" fmla="*/ 1543835 w 9354767"/>
              <a:gd name="connsiteY2625" fmla="*/ 2605615 h 3778931"/>
              <a:gd name="connsiteX2626" fmla="*/ 1540711 w 9354767"/>
              <a:gd name="connsiteY2626" fmla="*/ 2609563 h 3778931"/>
              <a:gd name="connsiteX2627" fmla="*/ 1521969 w 9354767"/>
              <a:gd name="connsiteY2627" fmla="*/ 2633252 h 3778931"/>
              <a:gd name="connsiteX2628" fmla="*/ 1516781 w 9354767"/>
              <a:gd name="connsiteY2628" fmla="*/ 2613823 h 3778931"/>
              <a:gd name="connsiteX2629" fmla="*/ 1512263 w 9354767"/>
              <a:gd name="connsiteY2629" fmla="*/ 2628196 h 3778931"/>
              <a:gd name="connsiteX2630" fmla="*/ 1465458 w 9354767"/>
              <a:gd name="connsiteY2630" fmla="*/ 2609391 h 3778931"/>
              <a:gd name="connsiteX2631" fmla="*/ 1462334 w 9354767"/>
              <a:gd name="connsiteY2631" fmla="*/ 2613339 h 3778931"/>
              <a:gd name="connsiteX2632" fmla="*/ 1455222 w 9354767"/>
              <a:gd name="connsiteY2632" fmla="*/ 2617997 h 3778931"/>
              <a:gd name="connsiteX2633" fmla="*/ 1452628 w 9354767"/>
              <a:gd name="connsiteY2633" fmla="*/ 2608284 h 3778931"/>
              <a:gd name="connsiteX2634" fmla="*/ 1451763 w 9354767"/>
              <a:gd name="connsiteY2634" fmla="*/ 2605046 h 3778931"/>
              <a:gd name="connsiteX2635" fmla="*/ 1450898 w 9354767"/>
              <a:gd name="connsiteY2635" fmla="*/ 2601808 h 3778931"/>
              <a:gd name="connsiteX2636" fmla="*/ 1430620 w 9354767"/>
              <a:gd name="connsiteY2636" fmla="*/ 2588457 h 3778931"/>
              <a:gd name="connsiteX2637" fmla="*/ 1427494 w 9354767"/>
              <a:gd name="connsiteY2637" fmla="*/ 2592405 h 3778931"/>
              <a:gd name="connsiteX2638" fmla="*/ 1430090 w 9354767"/>
              <a:gd name="connsiteY2638" fmla="*/ 2602119 h 3778931"/>
              <a:gd name="connsiteX2639" fmla="*/ 1430955 w 9354767"/>
              <a:gd name="connsiteY2639" fmla="*/ 2605357 h 3778931"/>
              <a:gd name="connsiteX2640" fmla="*/ 1426966 w 9354767"/>
              <a:gd name="connsiteY2640" fmla="*/ 2606068 h 3778931"/>
              <a:gd name="connsiteX2641" fmla="*/ 1405630 w 9354767"/>
              <a:gd name="connsiteY2641" fmla="*/ 2620041 h 3778931"/>
              <a:gd name="connsiteX2642" fmla="*/ 1412742 w 9354767"/>
              <a:gd name="connsiteY2642" fmla="*/ 2615384 h 3778931"/>
              <a:gd name="connsiteX2643" fmla="*/ 1406158 w 9354767"/>
              <a:gd name="connsiteY2643" fmla="*/ 2606381 h 3778931"/>
              <a:gd name="connsiteX2644" fmla="*/ 1401641 w 9354767"/>
              <a:gd name="connsiteY2644" fmla="*/ 2620751 h 3778931"/>
              <a:gd name="connsiteX2645" fmla="*/ 1365407 w 9354767"/>
              <a:gd name="connsiteY2645" fmla="*/ 2610242 h 3778931"/>
              <a:gd name="connsiteX2646" fmla="*/ 1379968 w 9354767"/>
              <a:gd name="connsiteY2646" fmla="*/ 2617827 h 3778931"/>
              <a:gd name="connsiteX2647" fmla="*/ 1358630 w 9354767"/>
              <a:gd name="connsiteY2647" fmla="*/ 2631800 h 3778931"/>
              <a:gd name="connsiteX2648" fmla="*/ 1359160 w 9354767"/>
              <a:gd name="connsiteY2648" fmla="*/ 2618138 h 3778931"/>
              <a:gd name="connsiteX2649" fmla="*/ 1357431 w 9354767"/>
              <a:gd name="connsiteY2649" fmla="*/ 2611662 h 3778931"/>
              <a:gd name="connsiteX2650" fmla="*/ 1353442 w 9354767"/>
              <a:gd name="connsiteY2650" fmla="*/ 2612371 h 3778931"/>
              <a:gd name="connsiteX2651" fmla="*/ 1341475 w 9354767"/>
              <a:gd name="connsiteY2651" fmla="*/ 2614502 h 3778931"/>
              <a:gd name="connsiteX2652" fmla="*/ 1345129 w 9354767"/>
              <a:gd name="connsiteY2652" fmla="*/ 2596892 h 3778931"/>
              <a:gd name="connsiteX2653" fmla="*/ 1327445 w 9354767"/>
              <a:gd name="connsiteY2653" fmla="*/ 2593255 h 3778931"/>
              <a:gd name="connsiteX2654" fmla="*/ 1337487 w 9354767"/>
              <a:gd name="connsiteY2654" fmla="*/ 2615212 h 3778931"/>
              <a:gd name="connsiteX2655" fmla="*/ 1287030 w 9354767"/>
              <a:gd name="connsiteY2655" fmla="*/ 2614018 h 3778931"/>
              <a:gd name="connsiteX2656" fmla="*/ 1206924 w 9354767"/>
              <a:gd name="connsiteY2656" fmla="*/ 2611317 h 3778931"/>
              <a:gd name="connsiteX2657" fmla="*/ 1155406 w 9354767"/>
              <a:gd name="connsiteY2657" fmla="*/ 2637449 h 3778931"/>
              <a:gd name="connsiteX2658" fmla="*/ 1160596 w 9354767"/>
              <a:gd name="connsiteY2658" fmla="*/ 2656877 h 3778931"/>
              <a:gd name="connsiteX2659" fmla="*/ 1150360 w 9354767"/>
              <a:gd name="connsiteY2659" fmla="*/ 2665482 h 3778931"/>
              <a:gd name="connsiteX2660" fmla="*/ 1151225 w 9354767"/>
              <a:gd name="connsiteY2660" fmla="*/ 2668720 h 3778931"/>
              <a:gd name="connsiteX2661" fmla="*/ 1135269 w 9354767"/>
              <a:gd name="connsiteY2661" fmla="*/ 2671561 h 3778931"/>
              <a:gd name="connsiteX2662" fmla="*/ 1132146 w 9354767"/>
              <a:gd name="connsiteY2662" fmla="*/ 2675509 h 3778931"/>
              <a:gd name="connsiteX2663" fmla="*/ 1127293 w 9354767"/>
              <a:gd name="connsiteY2663" fmla="*/ 2672981 h 3778931"/>
              <a:gd name="connsiteX2664" fmla="*/ 1125563 w 9354767"/>
              <a:gd name="connsiteY2664" fmla="*/ 2666506 h 3778931"/>
              <a:gd name="connsiteX2665" fmla="*/ 1123834 w 9354767"/>
              <a:gd name="connsiteY2665" fmla="*/ 2660028 h 3778931"/>
              <a:gd name="connsiteX2666" fmla="*/ 1089666 w 9354767"/>
              <a:gd name="connsiteY2666" fmla="*/ 2672895 h 3778931"/>
              <a:gd name="connsiteX2667" fmla="*/ 1090531 w 9354767"/>
              <a:gd name="connsiteY2667" fmla="*/ 2676133 h 3778931"/>
              <a:gd name="connsiteX2668" fmla="*/ 1077169 w 9354767"/>
              <a:gd name="connsiteY2668" fmla="*/ 2688687 h 3778931"/>
              <a:gd name="connsiteX2669" fmla="*/ 1076305 w 9354767"/>
              <a:gd name="connsiteY2669" fmla="*/ 2685449 h 3778931"/>
              <a:gd name="connsiteX2670" fmla="*/ 1069722 w 9354767"/>
              <a:gd name="connsiteY2670" fmla="*/ 2676446 h 3778931"/>
              <a:gd name="connsiteX2671" fmla="*/ 1061746 w 9354767"/>
              <a:gd name="connsiteY2671" fmla="*/ 2677865 h 3778931"/>
              <a:gd name="connsiteX2672" fmla="*/ 1064340 w 9354767"/>
              <a:gd name="connsiteY2672" fmla="*/ 2687578 h 3778931"/>
              <a:gd name="connsiteX2673" fmla="*/ 1060351 w 9354767"/>
              <a:gd name="connsiteY2673" fmla="*/ 2688289 h 3778931"/>
              <a:gd name="connsiteX2674" fmla="*/ 1059486 w 9354767"/>
              <a:gd name="connsiteY2674" fmla="*/ 2685051 h 3778931"/>
              <a:gd name="connsiteX2675" fmla="*/ 1057757 w 9354767"/>
              <a:gd name="connsiteY2675" fmla="*/ 2678575 h 3778931"/>
              <a:gd name="connsiteX2676" fmla="*/ 1052904 w 9354767"/>
              <a:gd name="connsiteY2676" fmla="*/ 2676047 h 3778931"/>
              <a:gd name="connsiteX2677" fmla="*/ 965684 w 9354767"/>
              <a:gd name="connsiteY2677" fmla="*/ 2678005 h 3778931"/>
              <a:gd name="connsiteX2678" fmla="*/ 943818 w 9354767"/>
              <a:gd name="connsiteY2678" fmla="*/ 2705641 h 3778931"/>
              <a:gd name="connsiteX2679" fmla="*/ 930988 w 9354767"/>
              <a:gd name="connsiteY2679" fmla="*/ 2704533 h 3778931"/>
              <a:gd name="connsiteX2680" fmla="*/ 919886 w 9354767"/>
              <a:gd name="connsiteY2680" fmla="*/ 2709901 h 3778931"/>
              <a:gd name="connsiteX2681" fmla="*/ 907919 w 9354767"/>
              <a:gd name="connsiteY2681" fmla="*/ 2712032 h 3778931"/>
              <a:gd name="connsiteX2682" fmla="*/ 887977 w 9354767"/>
              <a:gd name="connsiteY2682" fmla="*/ 2715581 h 3778931"/>
              <a:gd name="connsiteX2683" fmla="*/ 887642 w 9354767"/>
              <a:gd name="connsiteY2683" fmla="*/ 2698681 h 3778931"/>
              <a:gd name="connsiteX2684" fmla="*/ 752558 w 9354767"/>
              <a:gd name="connsiteY2684" fmla="*/ 2709159 h 3778931"/>
              <a:gd name="connsiteX2685" fmla="*/ 738334 w 9354767"/>
              <a:gd name="connsiteY2685" fmla="*/ 2718476 h 3778931"/>
              <a:gd name="connsiteX2686" fmla="*/ 697584 w 9354767"/>
              <a:gd name="connsiteY2686" fmla="*/ 2722337 h 3778931"/>
              <a:gd name="connsiteX2687" fmla="*/ 688213 w 9354767"/>
              <a:gd name="connsiteY2687" fmla="*/ 2734182 h 3778931"/>
              <a:gd name="connsiteX2688" fmla="*/ 599598 w 9354767"/>
              <a:gd name="connsiteY2688" fmla="*/ 2746564 h 3778931"/>
              <a:gd name="connsiteX2689" fmla="*/ 565960 w 9354767"/>
              <a:gd name="connsiteY2689" fmla="*/ 2745768 h 3778931"/>
              <a:gd name="connsiteX2690" fmla="*/ 532993 w 9354767"/>
              <a:gd name="connsiteY2690" fmla="*/ 2778773 h 3778931"/>
              <a:gd name="connsiteX2691" fmla="*/ 491906 w 9354767"/>
              <a:gd name="connsiteY2691" fmla="*/ 2765734 h 3778931"/>
              <a:gd name="connsiteX2692" fmla="*/ 423765 w 9354767"/>
              <a:gd name="connsiteY2692" fmla="*/ 2760905 h 3778931"/>
              <a:gd name="connsiteX2693" fmla="*/ 419776 w 9354767"/>
              <a:gd name="connsiteY2693" fmla="*/ 2761615 h 3778931"/>
              <a:gd name="connsiteX2694" fmla="*/ 415788 w 9354767"/>
              <a:gd name="connsiteY2694" fmla="*/ 2762326 h 3778931"/>
              <a:gd name="connsiteX2695" fmla="*/ 418911 w 9354767"/>
              <a:gd name="connsiteY2695" fmla="*/ 2758377 h 3778931"/>
              <a:gd name="connsiteX2696" fmla="*/ 412327 w 9354767"/>
              <a:gd name="connsiteY2696" fmla="*/ 2749372 h 3778931"/>
              <a:gd name="connsiteX2697" fmla="*/ 380083 w 9354767"/>
              <a:gd name="connsiteY2697" fmla="*/ 2738153 h 3778931"/>
              <a:gd name="connsiteX2698" fmla="*/ 317661 w 9354767"/>
              <a:gd name="connsiteY2698" fmla="*/ 2739089 h 3778931"/>
              <a:gd name="connsiteX2699" fmla="*/ 298775 w 9354767"/>
              <a:gd name="connsiteY2699" fmla="*/ 2715315 h 3778931"/>
              <a:gd name="connsiteX2700" fmla="*/ 289934 w 9354767"/>
              <a:gd name="connsiteY2700" fmla="*/ 2713497 h 3778931"/>
              <a:gd name="connsiteX2701" fmla="*/ 285081 w 9354767"/>
              <a:gd name="connsiteY2701" fmla="*/ 2710969 h 3778931"/>
              <a:gd name="connsiteX2702" fmla="*/ 288204 w 9354767"/>
              <a:gd name="connsiteY2702" fmla="*/ 2707021 h 3778931"/>
              <a:gd name="connsiteX2703" fmla="*/ 293059 w 9354767"/>
              <a:gd name="connsiteY2703" fmla="*/ 2709548 h 3778931"/>
              <a:gd name="connsiteX2704" fmla="*/ 308677 w 9354767"/>
              <a:gd name="connsiteY2704" fmla="*/ 2689808 h 3778931"/>
              <a:gd name="connsiteX2705" fmla="*/ 324102 w 9354767"/>
              <a:gd name="connsiteY2705" fmla="*/ 2700630 h 3778931"/>
              <a:gd name="connsiteX2706" fmla="*/ 322037 w 9354767"/>
              <a:gd name="connsiteY2706" fmla="*/ 2677254 h 3778931"/>
              <a:gd name="connsiteX2707" fmla="*/ 356011 w 9354767"/>
              <a:gd name="connsiteY2707" fmla="*/ 2694950 h 3778931"/>
              <a:gd name="connsiteX2708" fmla="*/ 351685 w 9354767"/>
              <a:gd name="connsiteY2708" fmla="*/ 2678760 h 3778931"/>
              <a:gd name="connsiteX2709" fmla="*/ 361393 w 9354767"/>
              <a:gd name="connsiteY2709" fmla="*/ 2683816 h 3778931"/>
              <a:gd name="connsiteX2710" fmla="*/ 352216 w 9354767"/>
              <a:gd name="connsiteY2710" fmla="*/ 2665098 h 3778931"/>
              <a:gd name="connsiteX2711" fmla="*/ 365911 w 9354767"/>
              <a:gd name="connsiteY2711" fmla="*/ 2669443 h 3778931"/>
              <a:gd name="connsiteX2712" fmla="*/ 366441 w 9354767"/>
              <a:gd name="connsiteY2712" fmla="*/ 2655782 h 3778931"/>
              <a:gd name="connsiteX2713" fmla="*/ 388114 w 9354767"/>
              <a:gd name="connsiteY2713" fmla="*/ 2658707 h 3778931"/>
              <a:gd name="connsiteX2714" fmla="*/ 387777 w 9354767"/>
              <a:gd name="connsiteY2714" fmla="*/ 2641807 h 3778931"/>
              <a:gd name="connsiteX2715" fmla="*/ 419684 w 9354767"/>
              <a:gd name="connsiteY2715" fmla="*/ 2636127 h 3778931"/>
              <a:gd name="connsiteX2716" fmla="*/ 425597 w 9354767"/>
              <a:gd name="connsiteY2716" fmla="*/ 2611331 h 3778931"/>
              <a:gd name="connsiteX2717" fmla="*/ 437900 w 9354767"/>
              <a:gd name="connsiteY2717" fmla="*/ 2626101 h 3778931"/>
              <a:gd name="connsiteX2718" fmla="*/ 452653 w 9354767"/>
              <a:gd name="connsiteY2718" fmla="*/ 2603123 h 3778931"/>
              <a:gd name="connsiteX2719" fmla="*/ 427856 w 9354767"/>
              <a:gd name="connsiteY2719" fmla="*/ 2604144 h 3778931"/>
              <a:gd name="connsiteX2720" fmla="*/ 411037 w 9354767"/>
              <a:gd name="connsiteY2720" fmla="*/ 2603746 h 3778931"/>
              <a:gd name="connsiteX2721" fmla="*/ 402196 w 9354767"/>
              <a:gd name="connsiteY2721" fmla="*/ 2601928 h 3778931"/>
              <a:gd name="connsiteX2722" fmla="*/ 396478 w 9354767"/>
              <a:gd name="connsiteY2722" fmla="*/ 2596162 h 3778931"/>
              <a:gd name="connsiteX2723" fmla="*/ 398737 w 9354767"/>
              <a:gd name="connsiteY2723" fmla="*/ 2588977 h 3778931"/>
              <a:gd name="connsiteX2724" fmla="*/ 412432 w 9354767"/>
              <a:gd name="connsiteY2724" fmla="*/ 2593323 h 3778931"/>
              <a:gd name="connsiteX2725" fmla="*/ 421572 w 9354767"/>
              <a:gd name="connsiteY2725" fmla="*/ 2594111 h 3778931"/>
              <a:gd name="connsiteX2726" fmla="*/ 421273 w 9354767"/>
              <a:gd name="connsiteY2726" fmla="*/ 2595141 h 3778931"/>
              <a:gd name="connsiteX2727" fmla="*/ 425263 w 9354767"/>
              <a:gd name="connsiteY2727" fmla="*/ 2594430 h 3778931"/>
              <a:gd name="connsiteX2728" fmla="*/ 421572 w 9354767"/>
              <a:gd name="connsiteY2728" fmla="*/ 2594111 h 3778931"/>
              <a:gd name="connsiteX2729" fmla="*/ 424270 w 9354767"/>
              <a:gd name="connsiteY2729" fmla="*/ 2584855 h 3778931"/>
              <a:gd name="connsiteX2730" fmla="*/ 424927 w 9354767"/>
              <a:gd name="connsiteY2730" fmla="*/ 2577530 h 3778931"/>
              <a:gd name="connsiteX2731" fmla="*/ 502969 w 9354767"/>
              <a:gd name="connsiteY2731" fmla="*/ 2556853 h 3778931"/>
              <a:gd name="connsiteX2732" fmla="*/ 448187 w 9354767"/>
              <a:gd name="connsiteY2732" fmla="*/ 2539469 h 3778931"/>
              <a:gd name="connsiteX2733" fmla="*/ 444391 w 9354767"/>
              <a:gd name="connsiteY2733" fmla="*/ 2509617 h 3778931"/>
              <a:gd name="connsiteX2734" fmla="*/ 467459 w 9354767"/>
              <a:gd name="connsiteY2734" fmla="*/ 2502119 h 3778931"/>
              <a:gd name="connsiteX2735" fmla="*/ 466594 w 9354767"/>
              <a:gd name="connsiteY2735" fmla="*/ 2498881 h 3778931"/>
              <a:gd name="connsiteX2736" fmla="*/ 454294 w 9354767"/>
              <a:gd name="connsiteY2736" fmla="*/ 2484110 h 3778931"/>
              <a:gd name="connsiteX2737" fmla="*/ 458475 w 9354767"/>
              <a:gd name="connsiteY2737" fmla="*/ 2452838 h 3778931"/>
              <a:gd name="connsiteX2738" fmla="*/ 464722 w 9354767"/>
              <a:gd name="connsiteY2738" fmla="*/ 2444943 h 3778931"/>
              <a:gd name="connsiteX2739" fmla="*/ 462993 w 9354767"/>
              <a:gd name="connsiteY2739" fmla="*/ 2438467 h 3778931"/>
              <a:gd name="connsiteX2740" fmla="*/ 456410 w 9354767"/>
              <a:gd name="connsiteY2740" fmla="*/ 2429462 h 3778931"/>
              <a:gd name="connsiteX2741" fmla="*/ 439062 w 9354767"/>
              <a:gd name="connsiteY2741" fmla="*/ 2442727 h 3778931"/>
              <a:gd name="connsiteX2742" fmla="*/ 423301 w 9354767"/>
              <a:gd name="connsiteY2742" fmla="*/ 2415005 h 3778931"/>
              <a:gd name="connsiteX2743" fmla="*/ 418448 w 9354767"/>
              <a:gd name="connsiteY2743" fmla="*/ 2412476 h 3778931"/>
              <a:gd name="connsiteX2744" fmla="*/ 403358 w 9354767"/>
              <a:gd name="connsiteY2744" fmla="*/ 2418554 h 3778931"/>
              <a:gd name="connsiteX2745" fmla="*/ 412729 w 9354767"/>
              <a:gd name="connsiteY2745" fmla="*/ 2406711 h 3778931"/>
              <a:gd name="connsiteX2746" fmla="*/ 421572 w 9354767"/>
              <a:gd name="connsiteY2746" fmla="*/ 2408528 h 3778931"/>
              <a:gd name="connsiteX2747" fmla="*/ 450885 w 9354767"/>
              <a:gd name="connsiteY2747" fmla="*/ 2393134 h 3778931"/>
              <a:gd name="connsiteX2748" fmla="*/ 432865 w 9354767"/>
              <a:gd name="connsiteY2748" fmla="*/ 2372597 h 3778931"/>
              <a:gd name="connsiteX2749" fmla="*/ 413788 w 9354767"/>
              <a:gd name="connsiteY2749" fmla="*/ 2379385 h 3778931"/>
              <a:gd name="connsiteX2750" fmla="*/ 413258 w 9354767"/>
              <a:gd name="connsiteY2750" fmla="*/ 2393047 h 3778931"/>
              <a:gd name="connsiteX2751" fmla="*/ 379955 w 9354767"/>
              <a:gd name="connsiteY2751" fmla="*/ 2409153 h 3778931"/>
              <a:gd name="connsiteX2752" fmla="*/ 364002 w 9354767"/>
              <a:gd name="connsiteY2752" fmla="*/ 2411993 h 3778931"/>
              <a:gd name="connsiteX2753" fmla="*/ 337475 w 9354767"/>
              <a:gd name="connsiteY2753" fmla="*/ 2406538 h 3778931"/>
              <a:gd name="connsiteX2754" fmla="*/ 334352 w 9354767"/>
              <a:gd name="connsiteY2754" fmla="*/ 2410486 h 3778931"/>
              <a:gd name="connsiteX2755" fmla="*/ 344395 w 9354767"/>
              <a:gd name="connsiteY2755" fmla="*/ 2432442 h 3778931"/>
              <a:gd name="connsiteX2756" fmla="*/ 325316 w 9354767"/>
              <a:gd name="connsiteY2756" fmla="*/ 2439231 h 3778931"/>
              <a:gd name="connsiteX2757" fmla="*/ 329498 w 9354767"/>
              <a:gd name="connsiteY2757" fmla="*/ 2407957 h 3778931"/>
              <a:gd name="connsiteX2758" fmla="*/ 331758 w 9354767"/>
              <a:gd name="connsiteY2758" fmla="*/ 2400773 h 3778931"/>
              <a:gd name="connsiteX2759" fmla="*/ 330893 w 9354767"/>
              <a:gd name="connsiteY2759" fmla="*/ 2397535 h 3778931"/>
              <a:gd name="connsiteX2760" fmla="*/ 325368 w 9354767"/>
              <a:gd name="connsiteY2760" fmla="*/ 2361205 h 3778931"/>
              <a:gd name="connsiteX2761" fmla="*/ 341851 w 9354767"/>
              <a:gd name="connsiteY2761" fmla="*/ 2344704 h 3778931"/>
              <a:gd name="connsiteX2762" fmla="*/ 325561 w 9354767"/>
              <a:gd name="connsiteY2762" fmla="*/ 2330643 h 3778931"/>
              <a:gd name="connsiteX2763" fmla="*/ 322439 w 9354767"/>
              <a:gd name="connsiteY2763" fmla="*/ 2334591 h 3778931"/>
              <a:gd name="connsiteX2764" fmla="*/ 302301 w 9354767"/>
              <a:gd name="connsiteY2764" fmla="*/ 2368703 h 3778931"/>
              <a:gd name="connsiteX2765" fmla="*/ 285675 w 9354767"/>
              <a:gd name="connsiteY2765" fmla="*/ 2337744 h 3778931"/>
              <a:gd name="connsiteX2766" fmla="*/ 314990 w 9354767"/>
              <a:gd name="connsiteY2766" fmla="*/ 2322349 h 3778931"/>
              <a:gd name="connsiteX2767" fmla="*/ 322967 w 9354767"/>
              <a:gd name="connsiteY2767" fmla="*/ 2320929 h 3778931"/>
              <a:gd name="connsiteX2768" fmla="*/ 355405 w 9354767"/>
              <a:gd name="connsiteY2768" fmla="*/ 2301587 h 3778931"/>
              <a:gd name="connsiteX2769" fmla="*/ 385920 w 9354767"/>
              <a:gd name="connsiteY2769" fmla="*/ 2306331 h 3778931"/>
              <a:gd name="connsiteX2770" fmla="*/ 374290 w 9354767"/>
              <a:gd name="connsiteY2770" fmla="*/ 2325361 h 3778931"/>
              <a:gd name="connsiteX2771" fmla="*/ 392309 w 9354767"/>
              <a:gd name="connsiteY2771" fmla="*/ 2345896 h 3778931"/>
              <a:gd name="connsiteX2772" fmla="*/ 413116 w 9354767"/>
              <a:gd name="connsiteY2772" fmla="*/ 2345585 h 3778931"/>
              <a:gd name="connsiteX2773" fmla="*/ 408793 w 9354767"/>
              <a:gd name="connsiteY2773" fmla="*/ 2329396 h 3778931"/>
              <a:gd name="connsiteX2774" fmla="*/ 398222 w 9354767"/>
              <a:gd name="connsiteY2774" fmla="*/ 2321101 h 3778931"/>
              <a:gd name="connsiteX2775" fmla="*/ 407063 w 9354767"/>
              <a:gd name="connsiteY2775" fmla="*/ 2322919 h 3778931"/>
              <a:gd name="connsiteX2776" fmla="*/ 403268 w 9354767"/>
              <a:gd name="connsiteY2776" fmla="*/ 2293067 h 3778931"/>
              <a:gd name="connsiteX2777" fmla="*/ 426335 w 9354767"/>
              <a:gd name="connsiteY2777" fmla="*/ 2285568 h 3778931"/>
              <a:gd name="connsiteX2778" fmla="*/ 378665 w 9354767"/>
              <a:gd name="connsiteY2778" fmla="*/ 2263525 h 3778931"/>
              <a:gd name="connsiteX2779" fmla="*/ 381259 w 9354767"/>
              <a:gd name="connsiteY2779" fmla="*/ 2273241 h 3778931"/>
              <a:gd name="connsiteX2780" fmla="*/ 377271 w 9354767"/>
              <a:gd name="connsiteY2780" fmla="*/ 2273951 h 3778931"/>
              <a:gd name="connsiteX2781" fmla="*/ 382989 w 9354767"/>
              <a:gd name="connsiteY2781" fmla="*/ 2279716 h 3778931"/>
              <a:gd name="connsiteX2782" fmla="*/ 383854 w 9354767"/>
              <a:gd name="connsiteY2782" fmla="*/ 2282954 h 3778931"/>
              <a:gd name="connsiteX2783" fmla="*/ 379865 w 9354767"/>
              <a:gd name="connsiteY2783" fmla="*/ 2283665 h 3778931"/>
              <a:gd name="connsiteX2784" fmla="*/ 379001 w 9354767"/>
              <a:gd name="connsiteY2784" fmla="*/ 2280427 h 3778931"/>
              <a:gd name="connsiteX2785" fmla="*/ 378136 w 9354767"/>
              <a:gd name="connsiteY2785" fmla="*/ 2277189 h 3778931"/>
              <a:gd name="connsiteX2786" fmla="*/ 372418 w 9354767"/>
              <a:gd name="connsiteY2786" fmla="*/ 2271422 h 3778931"/>
              <a:gd name="connsiteX2787" fmla="*/ 357663 w 9354767"/>
              <a:gd name="connsiteY2787" fmla="*/ 2294401 h 3778931"/>
              <a:gd name="connsiteX2788" fmla="*/ 350552 w 9354767"/>
              <a:gd name="connsiteY2788" fmla="*/ 2299059 h 3778931"/>
              <a:gd name="connsiteX2789" fmla="*/ 339980 w 9354767"/>
              <a:gd name="connsiteY2789" fmla="*/ 2290764 h 3778931"/>
              <a:gd name="connsiteX2790" fmla="*/ 338585 w 9354767"/>
              <a:gd name="connsiteY2790" fmla="*/ 2301188 h 3778931"/>
              <a:gd name="connsiteX2791" fmla="*/ 308072 w 9354767"/>
              <a:gd name="connsiteY2791" fmla="*/ 2296444 h 3778931"/>
              <a:gd name="connsiteX2792" fmla="*/ 279287 w 9354767"/>
              <a:gd name="connsiteY2792" fmla="*/ 2298176 h 3778931"/>
              <a:gd name="connsiteX2793" fmla="*/ 285870 w 9354767"/>
              <a:gd name="connsiteY2793" fmla="*/ 2307180 h 3778931"/>
              <a:gd name="connsiteX2794" fmla="*/ 282746 w 9354767"/>
              <a:gd name="connsiteY2794" fmla="*/ 2311130 h 3778931"/>
              <a:gd name="connsiteX2795" fmla="*/ 272510 w 9354767"/>
              <a:gd name="connsiteY2795" fmla="*/ 2319735 h 3778931"/>
              <a:gd name="connsiteX2796" fmla="*/ 257419 w 9354767"/>
              <a:gd name="connsiteY2796" fmla="*/ 2325814 h 3778931"/>
              <a:gd name="connsiteX2797" fmla="*/ 250307 w 9354767"/>
              <a:gd name="connsiteY2797" fmla="*/ 2330470 h 3778931"/>
              <a:gd name="connsiteX2798" fmla="*/ 239735 w 9354767"/>
              <a:gd name="connsiteY2798" fmla="*/ 2322177 h 3778931"/>
              <a:gd name="connsiteX2799" fmla="*/ 240795 w 9354767"/>
              <a:gd name="connsiteY2799" fmla="*/ 2294853 h 3778931"/>
              <a:gd name="connsiteX2800" fmla="*/ 286062 w 9354767"/>
              <a:gd name="connsiteY2800" fmla="*/ 2276618 h 3778931"/>
              <a:gd name="connsiteX2801" fmla="*/ 280539 w 9354767"/>
              <a:gd name="connsiteY2801" fmla="*/ 2240290 h 3778931"/>
              <a:gd name="connsiteX2802" fmla="*/ 307400 w 9354767"/>
              <a:gd name="connsiteY2802" fmla="*/ 2262644 h 3778931"/>
              <a:gd name="connsiteX2803" fmla="*/ 334456 w 9354767"/>
              <a:gd name="connsiteY2803" fmla="*/ 2254436 h 3778931"/>
              <a:gd name="connsiteX2804" fmla="*/ 334984 w 9354767"/>
              <a:gd name="connsiteY2804" fmla="*/ 2240774 h 3778931"/>
              <a:gd name="connsiteX2805" fmla="*/ 320760 w 9354767"/>
              <a:gd name="connsiteY2805" fmla="*/ 2250091 h 3778931"/>
              <a:gd name="connsiteX2806" fmla="*/ 330661 w 9354767"/>
              <a:gd name="connsiteY2806" fmla="*/ 2224584 h 3778931"/>
              <a:gd name="connsiteX2807" fmla="*/ 318888 w 9354767"/>
              <a:gd name="connsiteY2807" fmla="*/ 2196152 h 3778931"/>
              <a:gd name="connsiteX2808" fmla="*/ 350268 w 9354767"/>
              <a:gd name="connsiteY2808" fmla="*/ 2204133 h 3778931"/>
              <a:gd name="connsiteX2809" fmla="*/ 355792 w 9354767"/>
              <a:gd name="connsiteY2809" fmla="*/ 2240462 h 3778931"/>
              <a:gd name="connsiteX2810" fmla="*/ 376601 w 9354767"/>
              <a:gd name="connsiteY2810" fmla="*/ 2240151 h 3778931"/>
              <a:gd name="connsiteX2811" fmla="*/ 408508 w 9354767"/>
              <a:gd name="connsiteY2811" fmla="*/ 2234469 h 3778931"/>
              <a:gd name="connsiteX2812" fmla="*/ 431770 w 9354767"/>
              <a:gd name="connsiteY2812" fmla="*/ 2196409 h 3778931"/>
              <a:gd name="connsiteX2813" fmla="*/ 454306 w 9354767"/>
              <a:gd name="connsiteY2813" fmla="*/ 2202574 h 3778931"/>
              <a:gd name="connsiteX2814" fmla="*/ 455700 w 9354767"/>
              <a:gd name="connsiteY2814" fmla="*/ 2192149 h 3778931"/>
              <a:gd name="connsiteX2815" fmla="*/ 459691 w 9354767"/>
              <a:gd name="connsiteY2815" fmla="*/ 2191439 h 3778931"/>
              <a:gd name="connsiteX2816" fmla="*/ 460555 w 9354767"/>
              <a:gd name="connsiteY2816" fmla="*/ 2194677 h 3778931"/>
              <a:gd name="connsiteX2817" fmla="*/ 455171 w 9354767"/>
              <a:gd name="connsiteY2817" fmla="*/ 2205811 h 3778931"/>
              <a:gd name="connsiteX2818" fmla="*/ 459159 w 9354767"/>
              <a:gd name="connsiteY2818" fmla="*/ 2205101 h 3778931"/>
              <a:gd name="connsiteX2819" fmla="*/ 482227 w 9354767"/>
              <a:gd name="connsiteY2819" fmla="*/ 2197604 h 3778931"/>
              <a:gd name="connsiteX2820" fmla="*/ 471319 w 9354767"/>
              <a:gd name="connsiteY2820" fmla="*/ 2172410 h 3778931"/>
              <a:gd name="connsiteX2821" fmla="*/ 424851 w 9354767"/>
              <a:gd name="connsiteY2821" fmla="*/ 2170505 h 3778931"/>
              <a:gd name="connsiteX2822" fmla="*/ 356852 w 9354767"/>
              <a:gd name="connsiteY2822" fmla="*/ 2213138 h 3778931"/>
              <a:gd name="connsiteX2823" fmla="*/ 356515 w 9354767"/>
              <a:gd name="connsiteY2823" fmla="*/ 2196238 h 3778931"/>
              <a:gd name="connsiteX2824" fmla="*/ 360503 w 9354767"/>
              <a:gd name="connsiteY2824" fmla="*/ 2195528 h 3778931"/>
              <a:gd name="connsiteX2825" fmla="*/ 351663 w 9354767"/>
              <a:gd name="connsiteY2825" fmla="*/ 2193709 h 3778931"/>
              <a:gd name="connsiteX2826" fmla="*/ 345944 w 9354767"/>
              <a:gd name="connsiteY2826" fmla="*/ 2187943 h 3778931"/>
              <a:gd name="connsiteX2827" fmla="*/ 349068 w 9354767"/>
              <a:gd name="connsiteY2827" fmla="*/ 2183995 h 3778931"/>
              <a:gd name="connsiteX2828" fmla="*/ 353056 w 9354767"/>
              <a:gd name="connsiteY2828" fmla="*/ 2183285 h 3778931"/>
              <a:gd name="connsiteX2829" fmla="*/ 357909 w 9354767"/>
              <a:gd name="connsiteY2829" fmla="*/ 2185814 h 3778931"/>
              <a:gd name="connsiteX2830" fmla="*/ 379245 w 9354767"/>
              <a:gd name="connsiteY2830" fmla="*/ 2171838 h 3778931"/>
              <a:gd name="connsiteX2831" fmla="*/ 372663 w 9354767"/>
              <a:gd name="connsiteY2831" fmla="*/ 2162835 h 3778931"/>
              <a:gd name="connsiteX2832" fmla="*/ 368675 w 9354767"/>
              <a:gd name="connsiteY2832" fmla="*/ 2163545 h 3778931"/>
              <a:gd name="connsiteX2833" fmla="*/ 338160 w 9354767"/>
              <a:gd name="connsiteY2833" fmla="*/ 2158801 h 3778931"/>
              <a:gd name="connsiteX2834" fmla="*/ 304379 w 9354767"/>
              <a:gd name="connsiteY2834" fmla="*/ 2110542 h 3778931"/>
              <a:gd name="connsiteX2835" fmla="*/ 335618 w 9354767"/>
              <a:gd name="connsiteY2835" fmla="*/ 2071061 h 3778931"/>
              <a:gd name="connsiteX2836" fmla="*/ 350707 w 9354767"/>
              <a:gd name="connsiteY2836" fmla="*/ 2064983 h 3778931"/>
              <a:gd name="connsiteX2837" fmla="*/ 338407 w 9354767"/>
              <a:gd name="connsiteY2837" fmla="*/ 2050214 h 3778931"/>
              <a:gd name="connsiteX2838" fmla="*/ 337542 w 9354767"/>
              <a:gd name="connsiteY2838" fmla="*/ 2046976 h 3778931"/>
              <a:gd name="connsiteX2839" fmla="*/ 332687 w 9354767"/>
              <a:gd name="connsiteY2839" fmla="*/ 2044447 h 3778931"/>
              <a:gd name="connsiteX2840" fmla="*/ 334946 w 9354767"/>
              <a:gd name="connsiteY2840" fmla="*/ 2037261 h 3778931"/>
              <a:gd name="connsiteX2841" fmla="*/ 334081 w 9354767"/>
              <a:gd name="connsiteY2841" fmla="*/ 2034023 h 3778931"/>
              <a:gd name="connsiteX2842" fmla="*/ 338070 w 9354767"/>
              <a:gd name="connsiteY2842" fmla="*/ 2033313 h 3778931"/>
              <a:gd name="connsiteX2843" fmla="*/ 338934 w 9354767"/>
              <a:gd name="connsiteY2843" fmla="*/ 2036551 h 3778931"/>
              <a:gd name="connsiteX2844" fmla="*/ 336677 w 9354767"/>
              <a:gd name="connsiteY2844" fmla="*/ 2043738 h 3778931"/>
              <a:gd name="connsiteX2845" fmla="*/ 341529 w 9354767"/>
              <a:gd name="connsiteY2845" fmla="*/ 2046265 h 3778931"/>
              <a:gd name="connsiteX2846" fmla="*/ 350901 w 9354767"/>
              <a:gd name="connsiteY2846" fmla="*/ 2034420 h 3778931"/>
              <a:gd name="connsiteX2847" fmla="*/ 350037 w 9354767"/>
              <a:gd name="connsiteY2847" fmla="*/ 2031183 h 3778931"/>
              <a:gd name="connsiteX2848" fmla="*/ 349170 w 9354767"/>
              <a:gd name="connsiteY2848" fmla="*/ 2027944 h 3778931"/>
              <a:gd name="connsiteX2849" fmla="*/ 352294 w 9354767"/>
              <a:gd name="connsiteY2849" fmla="*/ 2023996 h 3778931"/>
              <a:gd name="connsiteX2850" fmla="*/ 353159 w 9354767"/>
              <a:gd name="connsiteY2850" fmla="*/ 2027234 h 3778931"/>
              <a:gd name="connsiteX2851" fmla="*/ 360607 w 9354767"/>
              <a:gd name="connsiteY2851" fmla="*/ 2039477 h 3778931"/>
              <a:gd name="connsiteX2852" fmla="*/ 363202 w 9354767"/>
              <a:gd name="connsiteY2852" fmla="*/ 2049191 h 3778931"/>
              <a:gd name="connsiteX2853" fmla="*/ 386604 w 9354767"/>
              <a:gd name="connsiteY2853" fmla="*/ 2058593 h 3778931"/>
              <a:gd name="connsiteX2854" fmla="*/ 380357 w 9354767"/>
              <a:gd name="connsiteY2854" fmla="*/ 2066490 h 3778931"/>
              <a:gd name="connsiteX2855" fmla="*/ 403230 w 9354767"/>
              <a:gd name="connsiteY2855" fmla="*/ 2089553 h 3778931"/>
              <a:gd name="connsiteX2856" fmla="*/ 399771 w 9354767"/>
              <a:gd name="connsiteY2856" fmla="*/ 2076601 h 3778931"/>
              <a:gd name="connsiteX2857" fmla="*/ 402895 w 9354767"/>
              <a:gd name="connsiteY2857" fmla="*/ 2072653 h 3778931"/>
              <a:gd name="connsiteX2858" fmla="*/ 406882 w 9354767"/>
              <a:gd name="connsiteY2858" fmla="*/ 2071944 h 3778931"/>
              <a:gd name="connsiteX2859" fmla="*/ 408083 w 9354767"/>
              <a:gd name="connsiteY2859" fmla="*/ 2092082 h 3778931"/>
              <a:gd name="connsiteX2860" fmla="*/ 411543 w 9354767"/>
              <a:gd name="connsiteY2860" fmla="*/ 2105034 h 3778931"/>
              <a:gd name="connsiteX2861" fmla="*/ 379969 w 9354767"/>
              <a:gd name="connsiteY2861" fmla="*/ 2127615 h 3778931"/>
              <a:gd name="connsiteX2862" fmla="*/ 374922 w 9354767"/>
              <a:gd name="connsiteY2862" fmla="*/ 2155649 h 3778931"/>
              <a:gd name="connsiteX2863" fmla="*/ 375787 w 9354767"/>
              <a:gd name="connsiteY2863" fmla="*/ 2158887 h 3778931"/>
              <a:gd name="connsiteX2864" fmla="*/ 387224 w 9354767"/>
              <a:gd name="connsiteY2864" fmla="*/ 2170418 h 3778931"/>
              <a:gd name="connsiteX2865" fmla="*/ 421920 w 9354767"/>
              <a:gd name="connsiteY2865" fmla="*/ 2143891 h 3778931"/>
              <a:gd name="connsiteX2866" fmla="*/ 421055 w 9354767"/>
              <a:gd name="connsiteY2866" fmla="*/ 2140653 h 3778931"/>
              <a:gd name="connsiteX2867" fmla="*/ 416731 w 9354767"/>
              <a:gd name="connsiteY2867" fmla="*/ 2124464 h 3778931"/>
              <a:gd name="connsiteX2868" fmla="*/ 415867 w 9354767"/>
              <a:gd name="connsiteY2868" fmla="*/ 2121224 h 3778931"/>
              <a:gd name="connsiteX2869" fmla="*/ 422114 w 9354767"/>
              <a:gd name="connsiteY2869" fmla="*/ 2113329 h 3778931"/>
              <a:gd name="connsiteX2870" fmla="*/ 426969 w 9354767"/>
              <a:gd name="connsiteY2870" fmla="*/ 2115855 h 3778931"/>
              <a:gd name="connsiteX2871" fmla="*/ 428698 w 9354767"/>
              <a:gd name="connsiteY2871" fmla="*/ 2122333 h 3778931"/>
              <a:gd name="connsiteX2872" fmla="*/ 425573 w 9354767"/>
              <a:gd name="connsiteY2872" fmla="*/ 2126281 h 3778931"/>
              <a:gd name="connsiteX2873" fmla="*/ 428167 w 9354767"/>
              <a:gd name="connsiteY2873" fmla="*/ 2135995 h 3778931"/>
              <a:gd name="connsiteX2874" fmla="*/ 429898 w 9354767"/>
              <a:gd name="connsiteY2874" fmla="*/ 2142471 h 3778931"/>
              <a:gd name="connsiteX2875" fmla="*/ 440134 w 9354767"/>
              <a:gd name="connsiteY2875" fmla="*/ 2133864 h 3778931"/>
              <a:gd name="connsiteX2876" fmla="*/ 512457 w 9354767"/>
              <a:gd name="connsiteY2876" fmla="*/ 2107423 h 3778931"/>
              <a:gd name="connsiteX2877" fmla="*/ 520965 w 9354767"/>
              <a:gd name="connsiteY2877" fmla="*/ 2092340 h 3778931"/>
              <a:gd name="connsiteX2878" fmla="*/ 483531 w 9354767"/>
              <a:gd name="connsiteY2878" fmla="*/ 2061691 h 3778931"/>
              <a:gd name="connsiteX2879" fmla="*/ 489584 w 9354767"/>
              <a:gd name="connsiteY2879" fmla="*/ 2084358 h 3778931"/>
              <a:gd name="connsiteX2880" fmla="*/ 462000 w 9354767"/>
              <a:gd name="connsiteY2880" fmla="*/ 2106228 h 3778931"/>
              <a:gd name="connsiteX2881" fmla="*/ 448833 w 9354767"/>
              <a:gd name="connsiteY2881" fmla="*/ 2088220 h 3778931"/>
              <a:gd name="connsiteX2882" fmla="*/ 428027 w 9354767"/>
              <a:gd name="connsiteY2882" fmla="*/ 2088533 h 3778931"/>
              <a:gd name="connsiteX2883" fmla="*/ 434802 w 9354767"/>
              <a:gd name="connsiteY2883" fmla="*/ 2066974 h 3778931"/>
              <a:gd name="connsiteX2884" fmla="*/ 409672 w 9354767"/>
              <a:gd name="connsiteY2884" fmla="*/ 2051096 h 3778931"/>
              <a:gd name="connsiteX2885" fmla="*/ 400493 w 9354767"/>
              <a:gd name="connsiteY2885" fmla="*/ 2032377 h 3778931"/>
              <a:gd name="connsiteX2886" fmla="*/ 398764 w 9354767"/>
              <a:gd name="connsiteY2886" fmla="*/ 2025901 h 3778931"/>
              <a:gd name="connsiteX2887" fmla="*/ 386799 w 9354767"/>
              <a:gd name="connsiteY2887" fmla="*/ 2028031 h 3778931"/>
              <a:gd name="connsiteX2888" fmla="*/ 382475 w 9354767"/>
              <a:gd name="connsiteY2888" fmla="*/ 2011842 h 3778931"/>
              <a:gd name="connsiteX2889" fmla="*/ 365125 w 9354767"/>
              <a:gd name="connsiteY2889" fmla="*/ 2025105 h 3778931"/>
              <a:gd name="connsiteX2890" fmla="*/ 355083 w 9354767"/>
              <a:gd name="connsiteY2890" fmla="*/ 2003148 h 3778931"/>
              <a:gd name="connsiteX2891" fmla="*/ 363591 w 9354767"/>
              <a:gd name="connsiteY2891" fmla="*/ 1988067 h 3778931"/>
              <a:gd name="connsiteX2892" fmla="*/ 368948 w 9354767"/>
              <a:gd name="connsiteY2892" fmla="*/ 1980753 h 3778931"/>
              <a:gd name="connsiteX2893" fmla="*/ 369925 w 9354767"/>
              <a:gd name="connsiteY2893" fmla="*/ 1977209 h 3778931"/>
              <a:gd name="connsiteX2894" fmla="*/ 373502 w 9354767"/>
              <a:gd name="connsiteY2894" fmla="*/ 1978245 h 3778931"/>
              <a:gd name="connsiteX2895" fmla="*/ 378678 w 9354767"/>
              <a:gd name="connsiteY2895" fmla="*/ 1981988 h 3778931"/>
              <a:gd name="connsiteX2896" fmla="*/ 393432 w 9354767"/>
              <a:gd name="connsiteY2896" fmla="*/ 1959009 h 3778931"/>
              <a:gd name="connsiteX2897" fmla="*/ 407128 w 9354767"/>
              <a:gd name="connsiteY2897" fmla="*/ 1963356 h 3778931"/>
              <a:gd name="connsiteX2898" fmla="*/ 431730 w 9354767"/>
              <a:gd name="connsiteY2898" fmla="*/ 1992896 h 3778931"/>
              <a:gd name="connsiteX2899" fmla="*/ 432597 w 9354767"/>
              <a:gd name="connsiteY2899" fmla="*/ 1996134 h 3778931"/>
              <a:gd name="connsiteX2900" fmla="*/ 435720 w 9354767"/>
              <a:gd name="connsiteY2900" fmla="*/ 1992186 h 3778931"/>
              <a:gd name="connsiteX2901" fmla="*/ 436585 w 9354767"/>
              <a:gd name="connsiteY2901" fmla="*/ 1995424 h 3778931"/>
              <a:gd name="connsiteX2902" fmla="*/ 437450 w 9354767"/>
              <a:gd name="connsiteY2902" fmla="*/ 1998663 h 3778931"/>
              <a:gd name="connsiteX2903" fmla="*/ 434326 w 9354767"/>
              <a:gd name="connsiteY2903" fmla="*/ 2002610 h 3778931"/>
              <a:gd name="connsiteX2904" fmla="*/ 438315 w 9354767"/>
              <a:gd name="connsiteY2904" fmla="*/ 2001900 h 3778931"/>
              <a:gd name="connsiteX2905" fmla="*/ 436920 w 9354767"/>
              <a:gd name="connsiteY2905" fmla="*/ 2012324 h 3778931"/>
              <a:gd name="connsiteX2906" fmla="*/ 420630 w 9354767"/>
              <a:gd name="connsiteY2906" fmla="*/ 1998265 h 3778931"/>
              <a:gd name="connsiteX2907" fmla="*/ 405541 w 9354767"/>
              <a:gd name="connsiteY2907" fmla="*/ 2004342 h 3778931"/>
              <a:gd name="connsiteX2908" fmla="*/ 409864 w 9354767"/>
              <a:gd name="connsiteY2908" fmla="*/ 2020532 h 3778931"/>
              <a:gd name="connsiteX2909" fmla="*/ 405876 w 9354767"/>
              <a:gd name="connsiteY2909" fmla="*/ 2021243 h 3778931"/>
              <a:gd name="connsiteX2910" fmla="*/ 412460 w 9354767"/>
              <a:gd name="connsiteY2910" fmla="*/ 2030246 h 3778931"/>
              <a:gd name="connsiteX2911" fmla="*/ 415053 w 9354767"/>
              <a:gd name="connsiteY2911" fmla="*/ 2039961 h 3778931"/>
              <a:gd name="connsiteX2912" fmla="*/ 419235 w 9354767"/>
              <a:gd name="connsiteY2912" fmla="*/ 2008689 h 3778931"/>
              <a:gd name="connsiteX2913" fmla="*/ 461716 w 9354767"/>
              <a:gd name="connsiteY2913" fmla="*/ 2011303 h 3778931"/>
              <a:gd name="connsiteX2914" fmla="*/ 458928 w 9354767"/>
              <a:gd name="connsiteY2914" fmla="*/ 2032150 h 3778931"/>
              <a:gd name="connsiteX2915" fmla="*/ 460658 w 9354767"/>
              <a:gd name="connsiteY2915" fmla="*/ 2038626 h 3778931"/>
              <a:gd name="connsiteX2916" fmla="*/ 492565 w 9354767"/>
              <a:gd name="connsiteY2916" fmla="*/ 2032946 h 3778931"/>
              <a:gd name="connsiteX2917" fmla="*/ 491701 w 9354767"/>
              <a:gd name="connsiteY2917" fmla="*/ 2029708 h 3778931"/>
              <a:gd name="connsiteX2918" fmla="*/ 486847 w 9354767"/>
              <a:gd name="connsiteY2918" fmla="*/ 2027181 h 3778931"/>
              <a:gd name="connsiteX2919" fmla="*/ 471281 w 9354767"/>
              <a:gd name="connsiteY2919" fmla="*/ 1968896 h 3778931"/>
              <a:gd name="connsiteX2920" fmla="*/ 473540 w 9354767"/>
              <a:gd name="connsiteY2920" fmla="*/ 1961711 h 3778931"/>
              <a:gd name="connsiteX2921" fmla="*/ 471811 w 9354767"/>
              <a:gd name="connsiteY2921" fmla="*/ 1955234 h 3778931"/>
              <a:gd name="connsiteX2922" fmla="*/ 451002 w 9354767"/>
              <a:gd name="connsiteY2922" fmla="*/ 1955545 h 3778931"/>
              <a:gd name="connsiteX2923" fmla="*/ 448408 w 9354767"/>
              <a:gd name="connsiteY2923" fmla="*/ 1945831 h 3778931"/>
              <a:gd name="connsiteX2924" fmla="*/ 460903 w 9354767"/>
              <a:gd name="connsiteY2924" fmla="*/ 1930040 h 3778931"/>
              <a:gd name="connsiteX2925" fmla="*/ 484163 w 9354767"/>
              <a:gd name="connsiteY2925" fmla="*/ 1891980 h 3778931"/>
              <a:gd name="connsiteX2926" fmla="*/ 471528 w 9354767"/>
              <a:gd name="connsiteY2926" fmla="*/ 1860309 h 3778931"/>
              <a:gd name="connsiteX2927" fmla="*/ 469797 w 9354767"/>
              <a:gd name="connsiteY2927" fmla="*/ 1853833 h 3778931"/>
              <a:gd name="connsiteX2928" fmla="*/ 444135 w 9354767"/>
              <a:gd name="connsiteY2928" fmla="*/ 1851617 h 3778931"/>
              <a:gd name="connsiteX2929" fmla="*/ 429241 w 9354767"/>
              <a:gd name="connsiteY2929" fmla="*/ 1827132 h 3778931"/>
              <a:gd name="connsiteX2930" fmla="*/ 399926 w 9354767"/>
              <a:gd name="connsiteY2930" fmla="*/ 1842526 h 3778931"/>
              <a:gd name="connsiteX2931" fmla="*/ 390749 w 9354767"/>
              <a:gd name="connsiteY2931" fmla="*/ 1823809 h 3778931"/>
              <a:gd name="connsiteX2932" fmla="*/ 418333 w 9354767"/>
              <a:gd name="connsiteY2932" fmla="*/ 1801939 h 3778931"/>
              <a:gd name="connsiteX2933" fmla="*/ 428039 w 9354767"/>
              <a:gd name="connsiteY2933" fmla="*/ 1806994 h 3778931"/>
              <a:gd name="connsiteX2934" fmla="*/ 484603 w 9354767"/>
              <a:gd name="connsiteY2934" fmla="*/ 1752830 h 3778931"/>
              <a:gd name="connsiteX2935" fmla="*/ 519637 w 9354767"/>
              <a:gd name="connsiteY2935" fmla="*/ 1743201 h 3778931"/>
              <a:gd name="connsiteX2936" fmla="*/ 537126 w 9354767"/>
              <a:gd name="connsiteY2936" fmla="*/ 1777400 h 3778931"/>
              <a:gd name="connsiteX2937" fmla="*/ 564711 w 9354767"/>
              <a:gd name="connsiteY2937" fmla="*/ 1755528 h 3778931"/>
              <a:gd name="connsiteX2938" fmla="*/ 555533 w 9354767"/>
              <a:gd name="connsiteY2938" fmla="*/ 1736811 h 3778931"/>
              <a:gd name="connsiteX2939" fmla="*/ 562645 w 9354767"/>
              <a:gd name="connsiteY2939" fmla="*/ 1732152 h 3778931"/>
              <a:gd name="connsiteX2940" fmla="*/ 578600 w 9354767"/>
              <a:gd name="connsiteY2940" fmla="*/ 1729313 h 3778931"/>
              <a:gd name="connsiteX2941" fmla="*/ 583118 w 9354767"/>
              <a:gd name="connsiteY2941" fmla="*/ 1714940 h 3778931"/>
              <a:gd name="connsiteX2942" fmla="*/ 594219 w 9354767"/>
              <a:gd name="connsiteY2942" fmla="*/ 1709572 h 3778931"/>
              <a:gd name="connsiteX2943" fmla="*/ 612768 w 9354767"/>
              <a:gd name="connsiteY2943" fmla="*/ 1716446 h 3778931"/>
              <a:gd name="connsiteX2944" fmla="*/ 683891 w 9354767"/>
              <a:gd name="connsiteY2944" fmla="*/ 1669867 h 3778931"/>
              <a:gd name="connsiteX2945" fmla="*/ 684228 w 9354767"/>
              <a:gd name="connsiteY2945" fmla="*/ 1686767 h 3778931"/>
              <a:gd name="connsiteX2946" fmla="*/ 700181 w 9354767"/>
              <a:gd name="connsiteY2946" fmla="*/ 1683926 h 3778931"/>
              <a:gd name="connsiteX2947" fmla="*/ 698980 w 9354767"/>
              <a:gd name="connsiteY2947" fmla="*/ 1663788 h 3778931"/>
              <a:gd name="connsiteX2948" fmla="*/ 748237 w 9354767"/>
              <a:gd name="connsiteY2948" fmla="*/ 1644844 h 3778931"/>
              <a:gd name="connsiteX2949" fmla="*/ 783799 w 9354767"/>
              <a:gd name="connsiteY2949" fmla="*/ 1621553 h 3778931"/>
              <a:gd name="connsiteX2950" fmla="*/ 803213 w 9354767"/>
              <a:gd name="connsiteY2950" fmla="*/ 1631666 h 3778931"/>
              <a:gd name="connsiteX2951" fmla="*/ 830269 w 9354767"/>
              <a:gd name="connsiteY2951" fmla="*/ 1623458 h 3778931"/>
              <a:gd name="connsiteX2952" fmla="*/ 845021 w 9354767"/>
              <a:gd name="connsiteY2952" fmla="*/ 1600479 h 3778931"/>
              <a:gd name="connsiteX2953" fmla="*/ 877267 w 9354767"/>
              <a:gd name="connsiteY2953" fmla="*/ 1611698 h 3778931"/>
              <a:gd name="connsiteX2954" fmla="*/ 890291 w 9354767"/>
              <a:gd name="connsiteY2954" fmla="*/ 1582245 h 3778931"/>
              <a:gd name="connsiteX2955" fmla="*/ 955502 w 9354767"/>
              <a:gd name="connsiteY2955" fmla="*/ 1560461 h 3778931"/>
              <a:gd name="connsiteX2956" fmla="*/ 1005819 w 9354767"/>
              <a:gd name="connsiteY2956" fmla="*/ 1514191 h 3778931"/>
              <a:gd name="connsiteX2957" fmla="*/ 1008748 w 9354767"/>
              <a:gd name="connsiteY2957" fmla="*/ 1540805 h 3778931"/>
              <a:gd name="connsiteX2958" fmla="*/ 1095102 w 9354767"/>
              <a:gd name="connsiteY2958" fmla="*/ 1535610 h 3778931"/>
              <a:gd name="connsiteX2959" fmla="*/ 1098756 w 9354767"/>
              <a:gd name="connsiteY2959" fmla="*/ 1518000 h 3778931"/>
              <a:gd name="connsiteX2960" fmla="*/ 1112452 w 9354767"/>
              <a:gd name="connsiteY2960" fmla="*/ 1522345 h 3778931"/>
              <a:gd name="connsiteX2961" fmla="*/ 1124945 w 9354767"/>
              <a:gd name="connsiteY2961" fmla="*/ 1506552 h 3778931"/>
              <a:gd name="connsiteX2962" fmla="*/ 1346771 w 9354767"/>
              <a:gd name="connsiteY2962" fmla="*/ 1429754 h 3778931"/>
              <a:gd name="connsiteX2963" fmla="*/ 1474407 w 9354767"/>
              <a:gd name="connsiteY2963" fmla="*/ 1407034 h 3778931"/>
              <a:gd name="connsiteX2964" fmla="*/ 1496078 w 9354767"/>
              <a:gd name="connsiteY2964" fmla="*/ 1409959 h 3778931"/>
              <a:gd name="connsiteX2965" fmla="*/ 1563020 w 9354767"/>
              <a:gd name="connsiteY2965" fmla="*/ 1394652 h 3778931"/>
              <a:gd name="connsiteX2966" fmla="*/ 1601513 w 9354767"/>
              <a:gd name="connsiteY2966" fmla="*/ 1397975 h 3778931"/>
              <a:gd name="connsiteX2967" fmla="*/ 1689596 w 9354767"/>
              <a:gd name="connsiteY2967" fmla="*/ 1399255 h 3778931"/>
              <a:gd name="connsiteX2968" fmla="*/ 1795029 w 9354767"/>
              <a:gd name="connsiteY2968" fmla="*/ 1387271 h 3778931"/>
              <a:gd name="connsiteX2969" fmla="*/ 1845486 w 9354767"/>
              <a:gd name="connsiteY2969" fmla="*/ 1388465 h 3778931"/>
              <a:gd name="connsiteX2970" fmla="*/ 1880520 w 9354767"/>
              <a:gd name="connsiteY2970" fmla="*/ 1378837 h 3778931"/>
              <a:gd name="connsiteX2971" fmla="*/ 1918147 w 9354767"/>
              <a:gd name="connsiteY2971" fmla="*/ 1378922 h 3778931"/>
              <a:gd name="connsiteX2972" fmla="*/ 1981099 w 9354767"/>
              <a:gd name="connsiteY2972" fmla="*/ 1364323 h 3778931"/>
              <a:gd name="connsiteX2973" fmla="*/ 1995660 w 9354767"/>
              <a:gd name="connsiteY2973" fmla="*/ 1371908 h 3778931"/>
              <a:gd name="connsiteX2974" fmla="*/ 2013009 w 9354767"/>
              <a:gd name="connsiteY2974" fmla="*/ 1358644 h 3778931"/>
              <a:gd name="connsiteX2975" fmla="*/ 2032087 w 9354767"/>
              <a:gd name="connsiteY2975" fmla="*/ 1351856 h 3778931"/>
              <a:gd name="connsiteX2976" fmla="*/ 2054624 w 9354767"/>
              <a:gd name="connsiteY2976" fmla="*/ 1358020 h 3778931"/>
              <a:gd name="connsiteX2977" fmla="*/ 2037469 w 9354767"/>
              <a:gd name="connsiteY2977" fmla="*/ 1340721 h 3778931"/>
              <a:gd name="connsiteX2978" fmla="*/ 2040593 w 9354767"/>
              <a:gd name="connsiteY2978" fmla="*/ 1336775 h 3778931"/>
              <a:gd name="connsiteX2979" fmla="*/ 2074231 w 9354767"/>
              <a:gd name="connsiteY2979" fmla="*/ 1337570 h 3778931"/>
              <a:gd name="connsiteX2980" fmla="*/ 2072167 w 9354767"/>
              <a:gd name="connsiteY2980" fmla="*/ 1314194 h 3778931"/>
              <a:gd name="connsiteX2981" fmla="*/ 2106475 w 9354767"/>
              <a:gd name="connsiteY2981" fmla="*/ 1348790 h 3778931"/>
              <a:gd name="connsiteX2982" fmla="*/ 2114117 w 9354767"/>
              <a:gd name="connsiteY2982" fmla="*/ 1330469 h 3778931"/>
              <a:gd name="connsiteX2983" fmla="*/ 2100086 w 9354767"/>
              <a:gd name="connsiteY2983" fmla="*/ 1309223 h 3778931"/>
              <a:gd name="connsiteX2984" fmla="*/ 2125747 w 9354767"/>
              <a:gd name="connsiteY2984" fmla="*/ 1311440 h 3778931"/>
              <a:gd name="connsiteX2985" fmla="*/ 2129401 w 9354767"/>
              <a:gd name="connsiteY2985" fmla="*/ 1293830 h 3778931"/>
              <a:gd name="connsiteX2986" fmla="*/ 2163904 w 9354767"/>
              <a:gd name="connsiteY2986" fmla="*/ 1297863 h 3778931"/>
              <a:gd name="connsiteX2987" fmla="*/ 2194611 w 9354767"/>
              <a:gd name="connsiteY2987" fmla="*/ 1272045 h 3778931"/>
              <a:gd name="connsiteX2988" fmla="*/ 2245934 w 9354767"/>
              <a:gd name="connsiteY2988" fmla="*/ 1276477 h 3778931"/>
              <a:gd name="connsiteX2989" fmla="*/ 2291874 w 9354767"/>
              <a:gd name="connsiteY2989" fmla="*/ 1292044 h 3778931"/>
              <a:gd name="connsiteX2990" fmla="*/ 2294663 w 9354767"/>
              <a:gd name="connsiteY2990" fmla="*/ 1271194 h 3778931"/>
              <a:gd name="connsiteX2991" fmla="*/ 2293798 w 9354767"/>
              <a:gd name="connsiteY2991" fmla="*/ 1267956 h 3778931"/>
              <a:gd name="connsiteX2992" fmla="*/ 2284620 w 9354767"/>
              <a:gd name="connsiteY2992" fmla="*/ 1249239 h 3778931"/>
              <a:gd name="connsiteX2993" fmla="*/ 2300910 w 9354767"/>
              <a:gd name="connsiteY2993" fmla="*/ 1263299 h 3778931"/>
              <a:gd name="connsiteX2994" fmla="*/ 2296920 w 9354767"/>
              <a:gd name="connsiteY2994" fmla="*/ 1264010 h 3778931"/>
              <a:gd name="connsiteX2995" fmla="*/ 2301775 w 9354767"/>
              <a:gd name="connsiteY2995" fmla="*/ 1266537 h 3778931"/>
              <a:gd name="connsiteX2996" fmla="*/ 2321188 w 9354767"/>
              <a:gd name="connsiteY2996" fmla="*/ 1276648 h 3778931"/>
              <a:gd name="connsiteX2997" fmla="*/ 2326042 w 9354767"/>
              <a:gd name="connsiteY2997" fmla="*/ 1279177 h 3778931"/>
              <a:gd name="connsiteX2998" fmla="*/ 2374434 w 9354767"/>
              <a:gd name="connsiteY2998" fmla="*/ 1256994 h 3778931"/>
              <a:gd name="connsiteX2999" fmla="*/ 2396442 w 9354767"/>
              <a:gd name="connsiteY2999" fmla="*/ 1276821 h 3778931"/>
              <a:gd name="connsiteX3000" fmla="*/ 2432005 w 9354767"/>
              <a:gd name="connsiteY3000" fmla="*/ 1253530 h 3778931"/>
              <a:gd name="connsiteX3001" fmla="*/ 2431668 w 9354767"/>
              <a:gd name="connsiteY3001" fmla="*/ 1236630 h 3778931"/>
              <a:gd name="connsiteX3002" fmla="*/ 2453676 w 9354767"/>
              <a:gd name="connsiteY3002" fmla="*/ 1256456 h 3778931"/>
              <a:gd name="connsiteX3003" fmla="*/ 2518889 w 9354767"/>
              <a:gd name="connsiteY3003" fmla="*/ 1234672 h 3778931"/>
              <a:gd name="connsiteX3004" fmla="*/ 2569345 w 9354767"/>
              <a:gd name="connsiteY3004" fmla="*/ 1235866 h 3778931"/>
              <a:gd name="connsiteX3005" fmla="*/ 2582512 w 9354767"/>
              <a:gd name="connsiteY3005" fmla="*/ 1253874 h 3778931"/>
              <a:gd name="connsiteX3006" fmla="*/ 2576457 w 9354767"/>
              <a:gd name="connsiteY3006" fmla="*/ 1231208 h 3778931"/>
              <a:gd name="connsiteX3007" fmla="*/ 2594142 w 9354767"/>
              <a:gd name="connsiteY3007" fmla="*/ 1234844 h 3778931"/>
              <a:gd name="connsiteX3008" fmla="*/ 2605243 w 9354767"/>
              <a:gd name="connsiteY3008" fmla="*/ 1229475 h 3778931"/>
              <a:gd name="connsiteX3009" fmla="*/ 2618939 w 9354767"/>
              <a:gd name="connsiteY3009" fmla="*/ 1233822 h 3778931"/>
              <a:gd name="connsiteX3010" fmla="*/ 2718123 w 9354767"/>
              <a:gd name="connsiteY3010" fmla="*/ 1229733 h 3778931"/>
              <a:gd name="connsiteX3011" fmla="*/ 2760604 w 9354767"/>
              <a:gd name="connsiteY3011" fmla="*/ 1232348 h 3778931"/>
              <a:gd name="connsiteX3012" fmla="*/ 2793907 w 9354767"/>
              <a:gd name="connsiteY3012" fmla="*/ 1216243 h 3778931"/>
              <a:gd name="connsiteX3013" fmla="*/ 2793043 w 9354767"/>
              <a:gd name="connsiteY3013" fmla="*/ 1213005 h 3778931"/>
              <a:gd name="connsiteX3014" fmla="*/ 2776223 w 9354767"/>
              <a:gd name="connsiteY3014" fmla="*/ 1212607 h 3778931"/>
              <a:gd name="connsiteX3015" fmla="*/ 2764257 w 9354767"/>
              <a:gd name="connsiteY3015" fmla="*/ 1214737 h 3778931"/>
              <a:gd name="connsiteX3016" fmla="*/ 2758540 w 9354767"/>
              <a:gd name="connsiteY3016" fmla="*/ 1208972 h 3778931"/>
              <a:gd name="connsiteX3017" fmla="*/ 2761663 w 9354767"/>
              <a:gd name="connsiteY3017" fmla="*/ 1205023 h 3778931"/>
              <a:gd name="connsiteX3018" fmla="*/ 2773629 w 9354767"/>
              <a:gd name="connsiteY3018" fmla="*/ 1202893 h 3778931"/>
              <a:gd name="connsiteX3019" fmla="*/ 2777617 w 9354767"/>
              <a:gd name="connsiteY3019" fmla="*/ 1202183 h 3778931"/>
              <a:gd name="connsiteX3020" fmla="*/ 2794435 w 9354767"/>
              <a:gd name="connsiteY3020" fmla="*/ 1202582 h 3778931"/>
              <a:gd name="connsiteX3021" fmla="*/ 2799290 w 9354767"/>
              <a:gd name="connsiteY3021" fmla="*/ 1205109 h 3778931"/>
              <a:gd name="connsiteX3022" fmla="*/ 2804143 w 9354767"/>
              <a:gd name="connsiteY3022" fmla="*/ 1207637 h 3778931"/>
              <a:gd name="connsiteX3023" fmla="*/ 2801019 w 9354767"/>
              <a:gd name="connsiteY3023" fmla="*/ 1211585 h 3778931"/>
              <a:gd name="connsiteX3024" fmla="*/ 2797031 w 9354767"/>
              <a:gd name="connsiteY3024" fmla="*/ 1212295 h 3778931"/>
              <a:gd name="connsiteX3025" fmla="*/ 2798760 w 9354767"/>
              <a:gd name="connsiteY3025" fmla="*/ 1218771 h 3778931"/>
              <a:gd name="connsiteX3026" fmla="*/ 2814716 w 9354767"/>
              <a:gd name="connsiteY3026" fmla="*/ 1215931 h 3778931"/>
              <a:gd name="connsiteX3027" fmla="*/ 2820769 w 9354767"/>
              <a:gd name="connsiteY3027" fmla="*/ 1238598 h 3778931"/>
              <a:gd name="connsiteX3028" fmla="*/ 2826346 w 9354767"/>
              <a:gd name="connsiteY3028" fmla="*/ 1196901 h 3778931"/>
              <a:gd name="connsiteX3029" fmla="*/ 2879397 w 9354767"/>
              <a:gd name="connsiteY3029" fmla="*/ 1207809 h 3778931"/>
              <a:gd name="connsiteX3030" fmla="*/ 2870218 w 9354767"/>
              <a:gd name="connsiteY3030" fmla="*/ 1189092 h 3778931"/>
              <a:gd name="connsiteX3031" fmla="*/ 2856524 w 9354767"/>
              <a:gd name="connsiteY3031" fmla="*/ 1184745 h 3778931"/>
              <a:gd name="connsiteX3032" fmla="*/ 2887568 w 9354767"/>
              <a:gd name="connsiteY3032" fmla="*/ 1175827 h 3778931"/>
              <a:gd name="connsiteX3033" fmla="*/ 2897611 w 9354767"/>
              <a:gd name="connsiteY3033" fmla="*/ 1197783 h 3778931"/>
              <a:gd name="connsiteX3034" fmla="*/ 2909576 w 9354767"/>
              <a:gd name="connsiteY3034" fmla="*/ 1195653 h 3778931"/>
              <a:gd name="connsiteX3035" fmla="*/ 2897804 w 9354767"/>
              <a:gd name="connsiteY3035" fmla="*/ 1167221 h 3778931"/>
              <a:gd name="connsiteX3036" fmla="*/ 2985552 w 9354767"/>
              <a:gd name="connsiteY3036" fmla="*/ 1151601 h 3778931"/>
              <a:gd name="connsiteX3037" fmla="*/ 2992136 w 9354767"/>
              <a:gd name="connsiteY3037" fmla="*/ 1160604 h 3778931"/>
              <a:gd name="connsiteX3038" fmla="*/ 3075896 w 9354767"/>
              <a:gd name="connsiteY3038" fmla="*/ 1145694 h 3778931"/>
              <a:gd name="connsiteX3039" fmla="*/ 3102087 w 9354767"/>
              <a:gd name="connsiteY3039" fmla="*/ 1134248 h 3778931"/>
              <a:gd name="connsiteX3040" fmla="*/ 3232317 w 9354767"/>
              <a:gd name="connsiteY3040" fmla="*/ 1121241 h 3778931"/>
              <a:gd name="connsiteX3041" fmla="*/ 3242886 w 9354767"/>
              <a:gd name="connsiteY3041" fmla="*/ 1129535 h 3778931"/>
              <a:gd name="connsiteX3042" fmla="*/ 3287434 w 9354767"/>
              <a:gd name="connsiteY3042" fmla="*/ 1155525 h 3778931"/>
              <a:gd name="connsiteX3043" fmla="*/ 3291087 w 9354767"/>
              <a:gd name="connsiteY3043" fmla="*/ 1137916 h 3778931"/>
              <a:gd name="connsiteX3044" fmla="*/ 3326454 w 9354767"/>
              <a:gd name="connsiteY3044" fmla="*/ 1145188 h 3778931"/>
              <a:gd name="connsiteX3045" fmla="*/ 3347791 w 9354767"/>
              <a:gd name="connsiteY3045" fmla="*/ 1131214 h 3778931"/>
              <a:gd name="connsiteX3046" fmla="*/ 3409350 w 9354767"/>
              <a:gd name="connsiteY3046" fmla="*/ 1127040 h 3778931"/>
              <a:gd name="connsiteX3047" fmla="*/ 3414678 w 9354767"/>
              <a:gd name="connsiteY3047" fmla="*/ 1130758 h 3778931"/>
              <a:gd name="connsiteX3048" fmla="*/ 3418179 w 9354767"/>
              <a:gd name="connsiteY3048" fmla="*/ 1127850 h 3778931"/>
              <a:gd name="connsiteX3049" fmla="*/ 3369689 w 9354767"/>
              <a:gd name="connsiteY3049" fmla="*/ 1109256 h 3778931"/>
              <a:gd name="connsiteX3050" fmla="*/ 3349009 w 9354767"/>
              <a:gd name="connsiteY3050" fmla="*/ 1106484 h 3778931"/>
              <a:gd name="connsiteX3051" fmla="*/ 3346380 w 9354767"/>
              <a:gd name="connsiteY3051" fmla="*/ 1103862 h 3778931"/>
              <a:gd name="connsiteX3052" fmla="*/ 3346633 w 9354767"/>
              <a:gd name="connsiteY3052" fmla="*/ 1102134 h 3778931"/>
              <a:gd name="connsiteX3053" fmla="*/ 3353407 w 9354767"/>
              <a:gd name="connsiteY3053" fmla="*/ 1096997 h 3778931"/>
              <a:gd name="connsiteX3054" fmla="*/ 3374085 w 9354767"/>
              <a:gd name="connsiteY3054" fmla="*/ 1099769 h 3778931"/>
              <a:gd name="connsiteX3055" fmla="*/ 3406293 w 9354767"/>
              <a:gd name="connsiteY3055" fmla="*/ 1106103 h 3778931"/>
              <a:gd name="connsiteX3056" fmla="*/ 3426420 w 9354767"/>
              <a:gd name="connsiteY3056" fmla="*/ 1119551 h 3778931"/>
              <a:gd name="connsiteX3057" fmla="*/ 3449579 w 9354767"/>
              <a:gd name="connsiteY3057" fmla="*/ 1128228 h 3778931"/>
              <a:gd name="connsiteX3058" fmla="*/ 3449046 w 9354767"/>
              <a:gd name="connsiteY3058" fmla="*/ 1135621 h 3778931"/>
              <a:gd name="connsiteX3059" fmla="*/ 3449821 w 9354767"/>
              <a:gd name="connsiteY3059" fmla="*/ 1135576 h 3778931"/>
              <a:gd name="connsiteX3060" fmla="*/ 3462403 w 9354767"/>
              <a:gd name="connsiteY3060" fmla="*/ 1137948 h 3778931"/>
              <a:gd name="connsiteX3061" fmla="*/ 3466056 w 9354767"/>
              <a:gd name="connsiteY3061" fmla="*/ 1120338 h 3778931"/>
              <a:gd name="connsiteX3062" fmla="*/ 3490851 w 9354767"/>
              <a:gd name="connsiteY3062" fmla="*/ 1119314 h 3778931"/>
              <a:gd name="connsiteX3063" fmla="*/ 3556399 w 9354767"/>
              <a:gd name="connsiteY3063" fmla="*/ 1114431 h 3778931"/>
              <a:gd name="connsiteX3064" fmla="*/ 3577408 w 9354767"/>
              <a:gd name="connsiteY3064" fmla="*/ 1103687 h 3778931"/>
              <a:gd name="connsiteX3065" fmla="*/ 3580315 w 9354767"/>
              <a:gd name="connsiteY3065" fmla="*/ 1088759 h 3778931"/>
              <a:gd name="connsiteX3066" fmla="*/ 3552606 w 9354767"/>
              <a:gd name="connsiteY3066" fmla="*/ 1101459 h 3778931"/>
              <a:gd name="connsiteX3067" fmla="*/ 3556008 w 9354767"/>
              <a:gd name="connsiteY3067" fmla="*/ 1056447 h 3778931"/>
              <a:gd name="connsiteX3068" fmla="*/ 3524972 w 9354767"/>
              <a:gd name="connsiteY3068" fmla="*/ 1057490 h 3778931"/>
              <a:gd name="connsiteX3069" fmla="*/ 3523988 w 9354767"/>
              <a:gd name="connsiteY3069" fmla="*/ 1078447 h 3778931"/>
              <a:gd name="connsiteX3070" fmla="*/ 3506334 w 9354767"/>
              <a:gd name="connsiteY3070" fmla="*/ 1069450 h 3778931"/>
              <a:gd name="connsiteX3071" fmla="*/ 3486752 w 9354767"/>
              <a:gd name="connsiteY3071" fmla="*/ 1074031 h 3778931"/>
              <a:gd name="connsiteX3072" fmla="*/ 3482933 w 9354767"/>
              <a:gd name="connsiteY3072" fmla="*/ 1072851 h 3778931"/>
              <a:gd name="connsiteX3073" fmla="*/ 3485807 w 9354767"/>
              <a:gd name="connsiteY3073" fmla="*/ 1066653 h 3778931"/>
              <a:gd name="connsiteX3074" fmla="*/ 3506825 w 9354767"/>
              <a:gd name="connsiteY3074" fmla="*/ 1058971 h 3778931"/>
              <a:gd name="connsiteX3075" fmla="*/ 3445736 w 9354767"/>
              <a:gd name="connsiteY3075" fmla="*/ 1040100 h 3778931"/>
              <a:gd name="connsiteX3076" fmla="*/ 3449516 w 9354767"/>
              <a:gd name="connsiteY3076" fmla="*/ 1069615 h 3778931"/>
              <a:gd name="connsiteX3077" fmla="*/ 3425623 w 9354767"/>
              <a:gd name="connsiteY3077" fmla="*/ 1083495 h 3778931"/>
              <a:gd name="connsiteX3078" fmla="*/ 3386006 w 9354767"/>
              <a:gd name="connsiteY3078" fmla="*/ 1074801 h 3778931"/>
              <a:gd name="connsiteX3079" fmla="*/ 3384607 w 9354767"/>
              <a:gd name="connsiteY3079" fmla="*/ 1049564 h 3778931"/>
              <a:gd name="connsiteX3080" fmla="*/ 3402754 w 9354767"/>
              <a:gd name="connsiteY3080" fmla="*/ 1048084 h 3778931"/>
              <a:gd name="connsiteX3081" fmla="*/ 3415683 w 9354767"/>
              <a:gd name="connsiteY3081" fmla="*/ 1020187 h 3778931"/>
              <a:gd name="connsiteX3082" fmla="*/ 3392282 w 9354767"/>
              <a:gd name="connsiteY3082" fmla="*/ 1023587 h 3778931"/>
              <a:gd name="connsiteX3083" fmla="*/ 3395610 w 9354767"/>
              <a:gd name="connsiteY3083" fmla="*/ 1035247 h 3778931"/>
              <a:gd name="connsiteX3084" fmla="*/ 3276262 w 9354767"/>
              <a:gd name="connsiteY3084" fmla="*/ 1019640 h 3778931"/>
              <a:gd name="connsiteX3085" fmla="*/ 3268135 w 9354767"/>
              <a:gd name="connsiteY3085" fmla="*/ 1027760 h 3778931"/>
              <a:gd name="connsiteX3086" fmla="*/ 3294369 w 9354767"/>
              <a:gd name="connsiteY3086" fmla="*/ 1046494 h 3778931"/>
              <a:gd name="connsiteX3087" fmla="*/ 3292932 w 9354767"/>
              <a:gd name="connsiteY3087" fmla="*/ 1049594 h 3778931"/>
              <a:gd name="connsiteX3088" fmla="*/ 3309643 w 9354767"/>
              <a:gd name="connsiteY3088" fmla="*/ 1051212 h 3778931"/>
              <a:gd name="connsiteX3089" fmla="*/ 3327298 w 9354767"/>
              <a:gd name="connsiteY3089" fmla="*/ 1060209 h 3778931"/>
              <a:gd name="connsiteX3090" fmla="*/ 3350205 w 9354767"/>
              <a:gd name="connsiteY3090" fmla="*/ 1067286 h 3778931"/>
              <a:gd name="connsiteX3091" fmla="*/ 3351151 w 9354767"/>
              <a:gd name="connsiteY3091" fmla="*/ 1074664 h 3778931"/>
              <a:gd name="connsiteX3092" fmla="*/ 3345896 w 9354767"/>
              <a:gd name="connsiteY3092" fmla="*/ 1076585 h 3778931"/>
              <a:gd name="connsiteX3093" fmla="*/ 3322988 w 9354767"/>
              <a:gd name="connsiteY3093" fmla="*/ 1069509 h 3778931"/>
              <a:gd name="connsiteX3094" fmla="*/ 3288623 w 9354767"/>
              <a:gd name="connsiteY3094" fmla="*/ 1058892 h 3778931"/>
              <a:gd name="connsiteX3095" fmla="*/ 3269043 w 9354767"/>
              <a:gd name="connsiteY3095" fmla="*/ 1063475 h 3778931"/>
              <a:gd name="connsiteX3096" fmla="*/ 3280497 w 9354767"/>
              <a:gd name="connsiteY3096" fmla="*/ 1067013 h 3778931"/>
              <a:gd name="connsiteX3097" fmla="*/ 3291950 w 9354767"/>
              <a:gd name="connsiteY3097" fmla="*/ 1070551 h 3778931"/>
              <a:gd name="connsiteX3098" fmla="*/ 3304842 w 9354767"/>
              <a:gd name="connsiteY3098" fmla="*/ 1070989 h 3778931"/>
              <a:gd name="connsiteX3099" fmla="*/ 3306731 w 9354767"/>
              <a:gd name="connsiteY3099" fmla="*/ 1085745 h 3778931"/>
              <a:gd name="connsiteX3100" fmla="*/ 3286204 w 9354767"/>
              <a:gd name="connsiteY3100" fmla="*/ 1082949 h 3778931"/>
              <a:gd name="connsiteX3101" fmla="*/ 3270932 w 9354767"/>
              <a:gd name="connsiteY3101" fmla="*/ 1078232 h 3778931"/>
              <a:gd name="connsiteX3102" fmla="*/ 3263295 w 9354767"/>
              <a:gd name="connsiteY3102" fmla="*/ 1075872 h 3778931"/>
              <a:gd name="connsiteX3103" fmla="*/ 3214114 w 9354767"/>
              <a:gd name="connsiteY3103" fmla="*/ 1078397 h 3778931"/>
              <a:gd name="connsiteX3104" fmla="*/ 3198388 w 9354767"/>
              <a:gd name="connsiteY3104" fmla="*/ 1055822 h 3778931"/>
              <a:gd name="connsiteX3105" fmla="*/ 3220390 w 9354767"/>
              <a:gd name="connsiteY3105" fmla="*/ 1027184 h 3778931"/>
              <a:gd name="connsiteX3106" fmla="*/ 3247607 w 9354767"/>
              <a:gd name="connsiteY3106" fmla="*/ 1024962 h 3778931"/>
              <a:gd name="connsiteX3107" fmla="*/ 3255321 w 9354767"/>
              <a:gd name="connsiteY3107" fmla="*/ 970649 h 3778931"/>
              <a:gd name="connsiteX3108" fmla="*/ 3224777 w 9354767"/>
              <a:gd name="connsiteY3108" fmla="*/ 961215 h 3778931"/>
              <a:gd name="connsiteX3109" fmla="*/ 3204703 w 9354767"/>
              <a:gd name="connsiteY3109" fmla="*/ 976274 h 3778931"/>
              <a:gd name="connsiteX3110" fmla="*/ 3224285 w 9354767"/>
              <a:gd name="connsiteY3110" fmla="*/ 971692 h 3778931"/>
              <a:gd name="connsiteX3111" fmla="*/ 3232866 w 9354767"/>
              <a:gd name="connsiteY3111" fmla="*/ 981431 h 3778931"/>
              <a:gd name="connsiteX3112" fmla="*/ 3218991 w 9354767"/>
              <a:gd name="connsiteY3112" fmla="*/ 1001948 h 3778931"/>
              <a:gd name="connsiteX3113" fmla="*/ 3147884 w 9354767"/>
              <a:gd name="connsiteY3113" fmla="*/ 976439 h 3778931"/>
              <a:gd name="connsiteX3114" fmla="*/ 3107773 w 9354767"/>
              <a:gd name="connsiteY3114" fmla="*/ 978224 h 3778931"/>
              <a:gd name="connsiteX3115" fmla="*/ 3108757 w 9354767"/>
              <a:gd name="connsiteY3115" fmla="*/ 957266 h 3778931"/>
              <a:gd name="connsiteX3116" fmla="*/ 3080103 w 9354767"/>
              <a:gd name="connsiteY3116" fmla="*/ 962588 h 3778931"/>
              <a:gd name="connsiteX3117" fmla="*/ 3085849 w 9354767"/>
              <a:gd name="connsiteY3117" fmla="*/ 950190 h 3778931"/>
              <a:gd name="connsiteX3118" fmla="*/ 3040976 w 9354767"/>
              <a:gd name="connsiteY3118" fmla="*/ 943416 h 3778931"/>
              <a:gd name="connsiteX3119" fmla="*/ 3039539 w 9354767"/>
              <a:gd name="connsiteY3119" fmla="*/ 946516 h 3778931"/>
              <a:gd name="connsiteX3120" fmla="*/ 3040484 w 9354767"/>
              <a:gd name="connsiteY3120" fmla="*/ 953894 h 3778931"/>
              <a:gd name="connsiteX3121" fmla="*/ 3035229 w 9354767"/>
              <a:gd name="connsiteY3121" fmla="*/ 955814 h 3778931"/>
              <a:gd name="connsiteX3122" fmla="*/ 3027594 w 9354767"/>
              <a:gd name="connsiteY3122" fmla="*/ 953455 h 3778931"/>
              <a:gd name="connsiteX3123" fmla="*/ 3029031 w 9354767"/>
              <a:gd name="connsiteY3123" fmla="*/ 950355 h 3778931"/>
              <a:gd name="connsiteX3124" fmla="*/ 3038595 w 9354767"/>
              <a:gd name="connsiteY3124" fmla="*/ 939137 h 3778931"/>
              <a:gd name="connsiteX3125" fmla="*/ 2992776 w 9354767"/>
              <a:gd name="connsiteY3125" fmla="*/ 924984 h 3778931"/>
              <a:gd name="connsiteX3126" fmla="*/ 2968961 w 9354767"/>
              <a:gd name="connsiteY3126" fmla="*/ 882192 h 3778931"/>
              <a:gd name="connsiteX3127" fmla="*/ 2938417 w 9354767"/>
              <a:gd name="connsiteY3127" fmla="*/ 872757 h 3778931"/>
              <a:gd name="connsiteX3128" fmla="*/ 2912596 w 9354767"/>
              <a:gd name="connsiteY3128" fmla="*/ 900215 h 3778931"/>
              <a:gd name="connsiteX3129" fmla="*/ 2954103 w 9354767"/>
              <a:gd name="connsiteY3129" fmla="*/ 923667 h 3778931"/>
              <a:gd name="connsiteX3130" fmla="*/ 2961740 w 9354767"/>
              <a:gd name="connsiteY3130" fmla="*/ 926025 h 3778931"/>
              <a:gd name="connsiteX3131" fmla="*/ 2969377 w 9354767"/>
              <a:gd name="connsiteY3131" fmla="*/ 928386 h 3778931"/>
              <a:gd name="connsiteX3132" fmla="*/ 2971758 w 9354767"/>
              <a:gd name="connsiteY3132" fmla="*/ 932664 h 3778931"/>
              <a:gd name="connsiteX3133" fmla="*/ 2966505 w 9354767"/>
              <a:gd name="connsiteY3133" fmla="*/ 934584 h 3778931"/>
              <a:gd name="connsiteX3134" fmla="*/ 2957431 w 9354767"/>
              <a:gd name="connsiteY3134" fmla="*/ 935325 h 3778931"/>
              <a:gd name="connsiteX3135" fmla="*/ 2945975 w 9354767"/>
              <a:gd name="connsiteY3135" fmla="*/ 931788 h 3778931"/>
              <a:gd name="connsiteX3136" fmla="*/ 2932101 w 9354767"/>
              <a:gd name="connsiteY3136" fmla="*/ 952305 h 3778931"/>
              <a:gd name="connsiteX3137" fmla="*/ 2935919 w 9354767"/>
              <a:gd name="connsiteY3137" fmla="*/ 953485 h 3778931"/>
              <a:gd name="connsiteX3138" fmla="*/ 2947374 w 9354767"/>
              <a:gd name="connsiteY3138" fmla="*/ 957022 h 3778931"/>
              <a:gd name="connsiteX3139" fmla="*/ 2955011 w 9354767"/>
              <a:gd name="connsiteY3139" fmla="*/ 959381 h 3778931"/>
              <a:gd name="connsiteX3140" fmla="*/ 2957391 w 9354767"/>
              <a:gd name="connsiteY3140" fmla="*/ 963661 h 3778931"/>
              <a:gd name="connsiteX3141" fmla="*/ 2950701 w 9354767"/>
              <a:gd name="connsiteY3141" fmla="*/ 968681 h 3778931"/>
              <a:gd name="connsiteX3142" fmla="*/ 2943064 w 9354767"/>
              <a:gd name="connsiteY3142" fmla="*/ 966322 h 3778931"/>
              <a:gd name="connsiteX3143" fmla="*/ 2931610 w 9354767"/>
              <a:gd name="connsiteY3143" fmla="*/ 962785 h 3778931"/>
              <a:gd name="connsiteX3144" fmla="*/ 2890064 w 9354767"/>
              <a:gd name="connsiteY3144" fmla="*/ 967667 h 3778931"/>
              <a:gd name="connsiteX3145" fmla="*/ 2892446 w 9354767"/>
              <a:gd name="connsiteY3145" fmla="*/ 971946 h 3778931"/>
              <a:gd name="connsiteX3146" fmla="*/ 2928246 w 9354767"/>
              <a:gd name="connsiteY3146" fmla="*/ 979461 h 3778931"/>
              <a:gd name="connsiteX3147" fmla="*/ 2954973 w 9354767"/>
              <a:gd name="connsiteY3147" fmla="*/ 987717 h 3778931"/>
              <a:gd name="connsiteX3148" fmla="*/ 2957353 w 9354767"/>
              <a:gd name="connsiteY3148" fmla="*/ 991997 h 3778931"/>
              <a:gd name="connsiteX3149" fmla="*/ 2950663 w 9354767"/>
              <a:gd name="connsiteY3149" fmla="*/ 997017 h 3778931"/>
              <a:gd name="connsiteX3150" fmla="*/ 2923935 w 9354767"/>
              <a:gd name="connsiteY3150" fmla="*/ 988761 h 3778931"/>
              <a:gd name="connsiteX3151" fmla="*/ 2888135 w 9354767"/>
              <a:gd name="connsiteY3151" fmla="*/ 981245 h 3778931"/>
              <a:gd name="connsiteX3152" fmla="*/ 2802662 w 9354767"/>
              <a:gd name="connsiteY3152" fmla="*/ 986733 h 3778931"/>
              <a:gd name="connsiteX3153" fmla="*/ 2773101 w 9354767"/>
              <a:gd name="connsiteY3153" fmla="*/ 956341 h 3778931"/>
              <a:gd name="connsiteX3154" fmla="*/ 2772157 w 9354767"/>
              <a:gd name="connsiteY3154" fmla="*/ 948961 h 3778931"/>
              <a:gd name="connsiteX3155" fmla="*/ 2777410 w 9354767"/>
              <a:gd name="connsiteY3155" fmla="*/ 947042 h 3778931"/>
              <a:gd name="connsiteX3156" fmla="*/ 2783610 w 9354767"/>
              <a:gd name="connsiteY3156" fmla="*/ 952500 h 3778931"/>
              <a:gd name="connsiteX3157" fmla="*/ 2785047 w 9354767"/>
              <a:gd name="connsiteY3157" fmla="*/ 949401 h 3778931"/>
              <a:gd name="connsiteX3158" fmla="*/ 2831847 w 9354767"/>
              <a:gd name="connsiteY3158" fmla="*/ 942598 h 3778931"/>
              <a:gd name="connsiteX3159" fmla="*/ 2821376 w 9354767"/>
              <a:gd name="connsiteY3159" fmla="*/ 918102 h 3778931"/>
              <a:gd name="connsiteX3160" fmla="*/ 2843416 w 9354767"/>
              <a:gd name="connsiteY3160" fmla="*/ 861129 h 3778931"/>
              <a:gd name="connsiteX3161" fmla="*/ 2815253 w 9354767"/>
              <a:gd name="connsiteY3161" fmla="*/ 855972 h 3778931"/>
              <a:gd name="connsiteX3162" fmla="*/ 2818619 w 9354767"/>
              <a:gd name="connsiteY3162" fmla="*/ 839295 h 3778931"/>
              <a:gd name="connsiteX3163" fmla="*/ 2747019 w 9354767"/>
              <a:gd name="connsiteY3163" fmla="*/ 824264 h 3778931"/>
              <a:gd name="connsiteX3164" fmla="*/ 2733597 w 9354767"/>
              <a:gd name="connsiteY3164" fmla="*/ 862639 h 3778931"/>
              <a:gd name="connsiteX3165" fmla="*/ 2750307 w 9354767"/>
              <a:gd name="connsiteY3165" fmla="*/ 864257 h 3778931"/>
              <a:gd name="connsiteX3166" fmla="*/ 2761761 w 9354767"/>
              <a:gd name="connsiteY3166" fmla="*/ 867796 h 3778931"/>
              <a:gd name="connsiteX3167" fmla="*/ 2796125 w 9354767"/>
              <a:gd name="connsiteY3167" fmla="*/ 878411 h 3778931"/>
              <a:gd name="connsiteX3168" fmla="*/ 2793251 w 9354767"/>
              <a:gd name="connsiteY3168" fmla="*/ 884609 h 3778931"/>
              <a:gd name="connsiteX3169" fmla="*/ 2791814 w 9354767"/>
              <a:gd name="connsiteY3169" fmla="*/ 887709 h 3778931"/>
              <a:gd name="connsiteX3170" fmla="*/ 2788942 w 9354767"/>
              <a:gd name="connsiteY3170" fmla="*/ 893909 h 3778931"/>
              <a:gd name="connsiteX3171" fmla="*/ 2787505 w 9354767"/>
              <a:gd name="connsiteY3171" fmla="*/ 897008 h 3778931"/>
              <a:gd name="connsiteX3172" fmla="*/ 2795140 w 9354767"/>
              <a:gd name="connsiteY3172" fmla="*/ 899366 h 3778931"/>
              <a:gd name="connsiteX3173" fmla="*/ 2793705 w 9354767"/>
              <a:gd name="connsiteY3173" fmla="*/ 902466 h 3778931"/>
              <a:gd name="connsiteX3174" fmla="*/ 2792268 w 9354767"/>
              <a:gd name="connsiteY3174" fmla="*/ 905566 h 3778931"/>
              <a:gd name="connsiteX3175" fmla="*/ 2782250 w 9354767"/>
              <a:gd name="connsiteY3175" fmla="*/ 898928 h 3778931"/>
              <a:gd name="connsiteX3176" fmla="*/ 2778431 w 9354767"/>
              <a:gd name="connsiteY3176" fmla="*/ 897749 h 3778931"/>
              <a:gd name="connsiteX3177" fmla="*/ 2779868 w 9354767"/>
              <a:gd name="connsiteY3177" fmla="*/ 894649 h 3778931"/>
              <a:gd name="connsiteX3178" fmla="*/ 2782742 w 9354767"/>
              <a:gd name="connsiteY3178" fmla="*/ 888450 h 3778931"/>
              <a:gd name="connsiteX3179" fmla="*/ 2786560 w 9354767"/>
              <a:gd name="connsiteY3179" fmla="*/ 889630 h 3778931"/>
              <a:gd name="connsiteX3180" fmla="*/ 2757450 w 9354767"/>
              <a:gd name="connsiteY3180" fmla="*/ 877094 h 3778931"/>
              <a:gd name="connsiteX3181" fmla="*/ 2745997 w 9354767"/>
              <a:gd name="connsiteY3181" fmla="*/ 873557 h 3778931"/>
              <a:gd name="connsiteX3182" fmla="*/ 2729288 w 9354767"/>
              <a:gd name="connsiteY3182" fmla="*/ 871939 h 3778931"/>
              <a:gd name="connsiteX3183" fmla="*/ 2673414 w 9354767"/>
              <a:gd name="connsiteY3183" fmla="*/ 879483 h 3778931"/>
              <a:gd name="connsiteX3184" fmla="*/ 2674851 w 9354767"/>
              <a:gd name="connsiteY3184" fmla="*/ 876383 h 3778931"/>
              <a:gd name="connsiteX3185" fmla="*/ 2661961 w 9354767"/>
              <a:gd name="connsiteY3185" fmla="*/ 875945 h 3778931"/>
              <a:gd name="connsiteX3186" fmla="*/ 2664833 w 9354767"/>
              <a:gd name="connsiteY3186" fmla="*/ 869745 h 3778931"/>
              <a:gd name="connsiteX3187" fmla="*/ 2670088 w 9354767"/>
              <a:gd name="connsiteY3187" fmla="*/ 867824 h 3778931"/>
              <a:gd name="connsiteX3188" fmla="*/ 2673905 w 9354767"/>
              <a:gd name="connsiteY3188" fmla="*/ 869004 h 3778931"/>
              <a:gd name="connsiteX3189" fmla="*/ 2589947 w 9354767"/>
              <a:gd name="connsiteY3189" fmla="*/ 814721 h 3778931"/>
              <a:gd name="connsiteX3190" fmla="*/ 2600002 w 9354767"/>
              <a:gd name="connsiteY3190" fmla="*/ 793024 h 3778931"/>
              <a:gd name="connsiteX3191" fmla="*/ 2572330 w 9354767"/>
              <a:gd name="connsiteY3191" fmla="*/ 777389 h 3778931"/>
              <a:gd name="connsiteX3192" fmla="*/ 2585713 w 9354767"/>
              <a:gd name="connsiteY3192" fmla="*/ 767349 h 3778931"/>
              <a:gd name="connsiteX3193" fmla="*/ 2571876 w 9354767"/>
              <a:gd name="connsiteY3193" fmla="*/ 759532 h 3778931"/>
              <a:gd name="connsiteX3194" fmla="*/ 2507875 w 9354767"/>
              <a:gd name="connsiteY3194" fmla="*/ 775196 h 3778931"/>
              <a:gd name="connsiteX3195" fmla="*/ 2509274 w 9354767"/>
              <a:gd name="connsiteY3195" fmla="*/ 800432 h 3778931"/>
              <a:gd name="connsiteX3196" fmla="*/ 2515472 w 9354767"/>
              <a:gd name="connsiteY3196" fmla="*/ 805890 h 3778931"/>
              <a:gd name="connsiteX3197" fmla="*/ 2529308 w 9354767"/>
              <a:gd name="connsiteY3197" fmla="*/ 813708 h 3778931"/>
              <a:gd name="connsiteX3198" fmla="*/ 2526435 w 9354767"/>
              <a:gd name="connsiteY3198" fmla="*/ 819907 h 3778931"/>
              <a:gd name="connsiteX3199" fmla="*/ 2521182 w 9354767"/>
              <a:gd name="connsiteY3199" fmla="*/ 821827 h 3778931"/>
              <a:gd name="connsiteX3200" fmla="*/ 2507345 w 9354767"/>
              <a:gd name="connsiteY3200" fmla="*/ 814009 h 3778931"/>
              <a:gd name="connsiteX3201" fmla="*/ 2504964 w 9354767"/>
              <a:gd name="connsiteY3201" fmla="*/ 809730 h 3778931"/>
              <a:gd name="connsiteX3202" fmla="*/ 2503528 w 9354767"/>
              <a:gd name="connsiteY3202" fmla="*/ 812830 h 3778931"/>
              <a:gd name="connsiteX3203" fmla="*/ 2476799 w 9354767"/>
              <a:gd name="connsiteY3203" fmla="*/ 804573 h 3778931"/>
              <a:gd name="connsiteX3204" fmla="*/ 2420473 w 9354767"/>
              <a:gd name="connsiteY3204" fmla="*/ 794262 h 3778931"/>
              <a:gd name="connsiteX3205" fmla="*/ 2426218 w 9354767"/>
              <a:gd name="connsiteY3205" fmla="*/ 781862 h 3778931"/>
              <a:gd name="connsiteX3206" fmla="*/ 2475931 w 9354767"/>
              <a:gd name="connsiteY3206" fmla="*/ 740523 h 3778931"/>
              <a:gd name="connsiteX3207" fmla="*/ 2365168 w 9354767"/>
              <a:gd name="connsiteY3207" fmla="*/ 734655 h 3778931"/>
              <a:gd name="connsiteX3208" fmla="*/ 2351293 w 9354767"/>
              <a:gd name="connsiteY3208" fmla="*/ 755175 h 3778931"/>
              <a:gd name="connsiteX3209" fmla="*/ 2369399 w 9354767"/>
              <a:gd name="connsiteY3209" fmla="*/ 782028 h 3778931"/>
              <a:gd name="connsiteX3210" fmla="*/ 2382291 w 9354767"/>
              <a:gd name="connsiteY3210" fmla="*/ 782466 h 3778931"/>
              <a:gd name="connsiteX3211" fmla="*/ 2489161 w 9354767"/>
              <a:gd name="connsiteY3211" fmla="*/ 843826 h 3778931"/>
              <a:gd name="connsiteX3212" fmla="*/ 2487724 w 9354767"/>
              <a:gd name="connsiteY3212" fmla="*/ 846926 h 3778931"/>
              <a:gd name="connsiteX3213" fmla="*/ 2499179 w 9354767"/>
              <a:gd name="connsiteY3213" fmla="*/ 850465 h 3778931"/>
              <a:gd name="connsiteX3214" fmla="*/ 2508253 w 9354767"/>
              <a:gd name="connsiteY3214" fmla="*/ 849723 h 3778931"/>
              <a:gd name="connsiteX3215" fmla="*/ 2514943 w 9354767"/>
              <a:gd name="connsiteY3215" fmla="*/ 844702 h 3778931"/>
              <a:gd name="connsiteX3216" fmla="*/ 2516378 w 9354767"/>
              <a:gd name="connsiteY3216" fmla="*/ 841604 h 3778931"/>
              <a:gd name="connsiteX3217" fmla="*/ 2518760 w 9354767"/>
              <a:gd name="connsiteY3217" fmla="*/ 845883 h 3778931"/>
              <a:gd name="connsiteX3218" fmla="*/ 2517325 w 9354767"/>
              <a:gd name="connsiteY3218" fmla="*/ 848982 h 3778931"/>
              <a:gd name="connsiteX3219" fmla="*/ 2510632 w 9354767"/>
              <a:gd name="connsiteY3219" fmla="*/ 854002 h 3778931"/>
              <a:gd name="connsiteX3220" fmla="*/ 2509197 w 9354767"/>
              <a:gd name="connsiteY3220" fmla="*/ 857102 h 3778931"/>
              <a:gd name="connsiteX3221" fmla="*/ 2492487 w 9354767"/>
              <a:gd name="connsiteY3221" fmla="*/ 855484 h 3778931"/>
              <a:gd name="connsiteX3222" fmla="*/ 2488669 w 9354767"/>
              <a:gd name="connsiteY3222" fmla="*/ 854304 h 3778931"/>
              <a:gd name="connsiteX3223" fmla="*/ 2470032 w 9354767"/>
              <a:gd name="connsiteY3223" fmla="*/ 866265 h 3778931"/>
              <a:gd name="connsiteX3224" fmla="*/ 2389813 w 9354767"/>
              <a:gd name="connsiteY3224" fmla="*/ 869832 h 3778931"/>
              <a:gd name="connsiteX3225" fmla="*/ 2406560 w 9354767"/>
              <a:gd name="connsiteY3225" fmla="*/ 843115 h 3778931"/>
              <a:gd name="connsiteX3226" fmla="*/ 2270544 w 9354767"/>
              <a:gd name="connsiteY3226" fmla="*/ 797555 h 3778931"/>
              <a:gd name="connsiteX3227" fmla="*/ 2247143 w 9354767"/>
              <a:gd name="connsiteY3227" fmla="*/ 800957 h 3778931"/>
              <a:gd name="connsiteX3228" fmla="*/ 2248580 w 9354767"/>
              <a:gd name="connsiteY3228" fmla="*/ 797857 h 3778931"/>
              <a:gd name="connsiteX3229" fmla="*/ 2184617 w 9354767"/>
              <a:gd name="connsiteY3229" fmla="*/ 785186 h 3778931"/>
              <a:gd name="connsiteX3230" fmla="*/ 2177925 w 9354767"/>
              <a:gd name="connsiteY3230" fmla="*/ 790207 h 3778931"/>
              <a:gd name="connsiteX3231" fmla="*/ 2135472 w 9354767"/>
              <a:gd name="connsiteY3231" fmla="*/ 759375 h 3778931"/>
              <a:gd name="connsiteX3232" fmla="*/ 2061983 w 9354767"/>
              <a:gd name="connsiteY3232" fmla="*/ 729586 h 3778931"/>
              <a:gd name="connsiteX3233" fmla="*/ 2080129 w 9354767"/>
              <a:gd name="connsiteY3233" fmla="*/ 728105 h 3778931"/>
              <a:gd name="connsiteX3234" fmla="*/ 2073929 w 9354767"/>
              <a:gd name="connsiteY3234" fmla="*/ 722648 h 3778931"/>
              <a:gd name="connsiteX3235" fmla="*/ 2070112 w 9354767"/>
              <a:gd name="connsiteY3235" fmla="*/ 721467 h 3778931"/>
              <a:gd name="connsiteX3236" fmla="*/ 2066292 w 9354767"/>
              <a:gd name="connsiteY3236" fmla="*/ 720288 h 3778931"/>
              <a:gd name="connsiteX3237" fmla="*/ 2069166 w 9354767"/>
              <a:gd name="connsiteY3237" fmla="*/ 714089 h 3778931"/>
              <a:gd name="connsiteX3238" fmla="*/ 2074421 w 9354767"/>
              <a:gd name="connsiteY3238" fmla="*/ 712168 h 3778931"/>
              <a:gd name="connsiteX3239" fmla="*/ 2080619 w 9354767"/>
              <a:gd name="connsiteY3239" fmla="*/ 717627 h 3778931"/>
              <a:gd name="connsiteX3240" fmla="*/ 2084439 w 9354767"/>
              <a:gd name="connsiteY3240" fmla="*/ 718807 h 3778931"/>
              <a:gd name="connsiteX3241" fmla="*/ 2207111 w 9354767"/>
              <a:gd name="connsiteY3241" fmla="*/ 746069 h 3778931"/>
              <a:gd name="connsiteX3242" fmla="*/ 2171803 w 9354767"/>
              <a:gd name="connsiteY3242" fmla="*/ 728077 h 3778931"/>
              <a:gd name="connsiteX3243" fmla="*/ 2125984 w 9354767"/>
              <a:gd name="connsiteY3243" fmla="*/ 713923 h 3778931"/>
              <a:gd name="connsiteX3244" fmla="*/ 2114078 w 9354767"/>
              <a:gd name="connsiteY3244" fmla="*/ 692528 h 3778931"/>
              <a:gd name="connsiteX3245" fmla="*/ 2116536 w 9354767"/>
              <a:gd name="connsiteY3245" fmla="*/ 640136 h 3778931"/>
              <a:gd name="connsiteX3246" fmla="*/ 2097936 w 9354767"/>
              <a:gd name="connsiteY3246" fmla="*/ 623760 h 3778931"/>
              <a:gd name="connsiteX3247" fmla="*/ 2079299 w 9354767"/>
              <a:gd name="connsiteY3247" fmla="*/ 635720 h 3778931"/>
              <a:gd name="connsiteX3248" fmla="*/ 2070719 w 9354767"/>
              <a:gd name="connsiteY3248" fmla="*/ 625982 h 3778931"/>
              <a:gd name="connsiteX3249" fmla="*/ 2058772 w 9354767"/>
              <a:gd name="connsiteY3249" fmla="*/ 632923 h 3778931"/>
              <a:gd name="connsiteX3250" fmla="*/ 2016773 w 9354767"/>
              <a:gd name="connsiteY3250" fmla="*/ 619949 h 3778931"/>
              <a:gd name="connsiteX3251" fmla="*/ 1936594 w 9354767"/>
              <a:gd name="connsiteY3251" fmla="*/ 595180 h 3778931"/>
              <a:gd name="connsiteX3252" fmla="*/ 1935157 w 9354767"/>
              <a:gd name="connsiteY3252" fmla="*/ 598280 h 3778931"/>
              <a:gd name="connsiteX3253" fmla="*/ 1931338 w 9354767"/>
              <a:gd name="connsiteY3253" fmla="*/ 597101 h 3778931"/>
              <a:gd name="connsiteX3254" fmla="*/ 1946118 w 9354767"/>
              <a:gd name="connsiteY3254" fmla="*/ 612297 h 3778931"/>
              <a:gd name="connsiteX3255" fmla="*/ 1947064 w 9354767"/>
              <a:gd name="connsiteY3255" fmla="*/ 619675 h 3778931"/>
              <a:gd name="connsiteX3256" fmla="*/ 1941809 w 9354767"/>
              <a:gd name="connsiteY3256" fmla="*/ 621596 h 3778931"/>
              <a:gd name="connsiteX3257" fmla="*/ 1937991 w 9354767"/>
              <a:gd name="connsiteY3257" fmla="*/ 620416 h 3778931"/>
              <a:gd name="connsiteX3258" fmla="*/ 1922265 w 9354767"/>
              <a:gd name="connsiteY3258" fmla="*/ 597841 h 3778931"/>
              <a:gd name="connsiteX3259" fmla="*/ 1903213 w 9354767"/>
              <a:gd name="connsiteY3259" fmla="*/ 563608 h 3778931"/>
              <a:gd name="connsiteX3260" fmla="*/ 1883138 w 9354767"/>
              <a:gd name="connsiteY3260" fmla="*/ 578669 h 3778931"/>
              <a:gd name="connsiteX3261" fmla="*/ 1885973 w 9354767"/>
              <a:gd name="connsiteY3261" fmla="*/ 600805 h 3778931"/>
              <a:gd name="connsiteX3262" fmla="*/ 1852556 w 9354767"/>
              <a:gd name="connsiteY3262" fmla="*/ 597569 h 3778931"/>
              <a:gd name="connsiteX3263" fmla="*/ 1825867 w 9354767"/>
              <a:gd name="connsiteY3263" fmla="*/ 560977 h 3778931"/>
              <a:gd name="connsiteX3264" fmla="*/ 1797250 w 9354767"/>
              <a:gd name="connsiteY3264" fmla="*/ 537963 h 3778931"/>
              <a:gd name="connsiteX3265" fmla="*/ 1761412 w 9354767"/>
              <a:gd name="connsiteY3265" fmla="*/ 558784 h 3778931"/>
              <a:gd name="connsiteX3266" fmla="*/ 1842498 w 9354767"/>
              <a:gd name="connsiteY3266" fmla="*/ 619266 h 3778931"/>
              <a:gd name="connsiteX3267" fmla="*/ 1844389 w 9354767"/>
              <a:gd name="connsiteY3267" fmla="*/ 634024 h 3778931"/>
              <a:gd name="connsiteX3268" fmla="*/ 1950805 w 9354767"/>
              <a:gd name="connsiteY3268" fmla="*/ 677527 h 3778931"/>
              <a:gd name="connsiteX3269" fmla="*/ 1985168 w 9354767"/>
              <a:gd name="connsiteY3269" fmla="*/ 688140 h 3778931"/>
              <a:gd name="connsiteX3270" fmla="*/ 2006639 w 9354767"/>
              <a:gd name="connsiteY3270" fmla="*/ 698318 h 3778931"/>
              <a:gd name="connsiteX3271" fmla="*/ 1988079 w 9354767"/>
              <a:gd name="connsiteY3271" fmla="*/ 653606 h 3778931"/>
              <a:gd name="connsiteX3272" fmla="*/ 2002898 w 9354767"/>
              <a:gd name="connsiteY3272" fmla="*/ 640466 h 3778931"/>
              <a:gd name="connsiteX3273" fmla="*/ 2038659 w 9354767"/>
              <a:gd name="connsiteY3273" fmla="*/ 676317 h 3778931"/>
              <a:gd name="connsiteX3274" fmla="*/ 2047732 w 9354767"/>
              <a:gd name="connsiteY3274" fmla="*/ 675578 h 3778931"/>
              <a:gd name="connsiteX3275" fmla="*/ 2061569 w 9354767"/>
              <a:gd name="connsiteY3275" fmla="*/ 683395 h 3778931"/>
              <a:gd name="connsiteX3276" fmla="*/ 2062514 w 9354767"/>
              <a:gd name="connsiteY3276" fmla="*/ 690773 h 3778931"/>
              <a:gd name="connsiteX3277" fmla="*/ 2053440 w 9354767"/>
              <a:gd name="connsiteY3277" fmla="*/ 691514 h 3778931"/>
              <a:gd name="connsiteX3278" fmla="*/ 2030533 w 9354767"/>
              <a:gd name="connsiteY3278" fmla="*/ 684438 h 3778931"/>
              <a:gd name="connsiteX3279" fmla="*/ 2014275 w 9354767"/>
              <a:gd name="connsiteY3279" fmla="*/ 700676 h 3778931"/>
              <a:gd name="connsiteX3280" fmla="*/ 2012840 w 9354767"/>
              <a:gd name="connsiteY3280" fmla="*/ 703776 h 3778931"/>
              <a:gd name="connsiteX3281" fmla="*/ 2024293 w 9354767"/>
              <a:gd name="connsiteY3281" fmla="*/ 707314 h 3778931"/>
              <a:gd name="connsiteX3282" fmla="*/ 2041948 w 9354767"/>
              <a:gd name="connsiteY3282" fmla="*/ 716311 h 3778931"/>
              <a:gd name="connsiteX3283" fmla="*/ 2042893 w 9354767"/>
              <a:gd name="connsiteY3283" fmla="*/ 723690 h 3778931"/>
              <a:gd name="connsiteX3284" fmla="*/ 2033819 w 9354767"/>
              <a:gd name="connsiteY3284" fmla="*/ 724430 h 3778931"/>
              <a:gd name="connsiteX3285" fmla="*/ 2018548 w 9354767"/>
              <a:gd name="connsiteY3285" fmla="*/ 719713 h 3778931"/>
              <a:gd name="connsiteX3286" fmla="*/ 2004711 w 9354767"/>
              <a:gd name="connsiteY3286" fmla="*/ 711895 h 3778931"/>
              <a:gd name="connsiteX3287" fmla="*/ 2000894 w 9354767"/>
              <a:gd name="connsiteY3287" fmla="*/ 710715 h 3778931"/>
              <a:gd name="connsiteX3288" fmla="*/ 1977986 w 9354767"/>
              <a:gd name="connsiteY3288" fmla="*/ 703639 h 3778931"/>
              <a:gd name="connsiteX3289" fmla="*/ 1945058 w 9354767"/>
              <a:gd name="connsiteY3289" fmla="*/ 689925 h 3778931"/>
              <a:gd name="connsiteX3290" fmla="*/ 1941241 w 9354767"/>
              <a:gd name="connsiteY3290" fmla="*/ 688746 h 3778931"/>
              <a:gd name="connsiteX3291" fmla="*/ 1848169 w 9354767"/>
              <a:gd name="connsiteY3291" fmla="*/ 663538 h 3778931"/>
              <a:gd name="connsiteX3292" fmla="*/ 1836260 w 9354767"/>
              <a:gd name="connsiteY3292" fmla="*/ 642143 h 3778931"/>
              <a:gd name="connsiteX3293" fmla="*/ 1832443 w 9354767"/>
              <a:gd name="connsiteY3293" fmla="*/ 640965 h 3778931"/>
              <a:gd name="connsiteX3294" fmla="*/ 1776116 w 9354767"/>
              <a:gd name="connsiteY3294" fmla="*/ 630652 h 3778931"/>
              <a:gd name="connsiteX3295" fmla="*/ 1598554 w 9354767"/>
              <a:gd name="connsiteY3295" fmla="*/ 589975 h 3778931"/>
              <a:gd name="connsiteX3296" fmla="*/ 1576629 w 9354767"/>
              <a:gd name="connsiteY3296" fmla="*/ 561942 h 3778931"/>
              <a:gd name="connsiteX3297" fmla="*/ 1568009 w 9354767"/>
              <a:gd name="connsiteY3297" fmla="*/ 580539 h 3778931"/>
              <a:gd name="connsiteX3298" fmla="*/ 1537954 w 9354767"/>
              <a:gd name="connsiteY3298" fmla="*/ 560625 h 3778931"/>
              <a:gd name="connsiteX3299" fmla="*/ 1560412 w 9354767"/>
              <a:gd name="connsiteY3299" fmla="*/ 549845 h 3778931"/>
              <a:gd name="connsiteX3300" fmla="*/ 1557084 w 9354767"/>
              <a:gd name="connsiteY3300" fmla="*/ 538187 h 3778931"/>
              <a:gd name="connsiteX3301" fmla="*/ 1414868 w 9354767"/>
              <a:gd name="connsiteY3301" fmla="*/ 487170 h 3778931"/>
              <a:gd name="connsiteX3302" fmla="*/ 1334196 w 9354767"/>
              <a:gd name="connsiteY3302" fmla="*/ 472880 h 3778931"/>
              <a:gd name="connsiteX3303" fmla="*/ 1295562 w 9354767"/>
              <a:gd name="connsiteY3303" fmla="*/ 443228 h 3778931"/>
              <a:gd name="connsiteX3304" fmla="*/ 1223470 w 9354767"/>
              <a:gd name="connsiteY3304" fmla="*/ 438676 h 3778931"/>
              <a:gd name="connsiteX3305" fmla="*/ 1192925 w 9354767"/>
              <a:gd name="connsiteY3305" fmla="*/ 429241 h 3778931"/>
              <a:gd name="connsiteX3306" fmla="*/ 1097964 w 9354767"/>
              <a:gd name="connsiteY3306" fmla="*/ 389276 h 3778931"/>
              <a:gd name="connsiteX3307" fmla="*/ 1087002 w 9354767"/>
              <a:gd name="connsiteY3307" fmla="*/ 375259 h 3778931"/>
              <a:gd name="connsiteX3308" fmla="*/ 996764 w 9354767"/>
              <a:gd name="connsiteY3308" fmla="*/ 372190 h 3778931"/>
              <a:gd name="connsiteX3309" fmla="*/ 974840 w 9354767"/>
              <a:gd name="connsiteY3309" fmla="*/ 344156 h 3778931"/>
              <a:gd name="connsiteX3310" fmla="*/ 888911 w 9354767"/>
              <a:gd name="connsiteY3310" fmla="*/ 331787 h 3778931"/>
              <a:gd name="connsiteX3311" fmla="*/ 843587 w 9354767"/>
              <a:gd name="connsiteY3311" fmla="*/ 307155 h 3778931"/>
              <a:gd name="connsiteX3312" fmla="*/ 772931 w 9354767"/>
              <a:gd name="connsiteY3312" fmla="*/ 299503 h 3778931"/>
              <a:gd name="connsiteX3313" fmla="*/ 761969 w 9354767"/>
              <a:gd name="connsiteY3313" fmla="*/ 285486 h 3778931"/>
              <a:gd name="connsiteX3314" fmla="*/ 578206 w 9354767"/>
              <a:gd name="connsiteY3314" fmla="*/ 239352 h 3778931"/>
              <a:gd name="connsiteX3315" fmla="*/ 582064 w 9354767"/>
              <a:gd name="connsiteY3315" fmla="*/ 212196 h 3778931"/>
              <a:gd name="connsiteX3316" fmla="*/ 541993 w 9354767"/>
              <a:gd name="connsiteY3316" fmla="*/ 185644 h 3778931"/>
              <a:gd name="connsiteX3317" fmla="*/ 526681 w 9354767"/>
              <a:gd name="connsiteY3317" fmla="*/ 209261 h 3778931"/>
              <a:gd name="connsiteX3318" fmla="*/ 469901 w 9354767"/>
              <a:gd name="connsiteY3318" fmla="*/ 181092 h 3778931"/>
              <a:gd name="connsiteX3319" fmla="*/ 423139 w 9354767"/>
              <a:gd name="connsiteY3319" fmla="*/ 159560 h 3778931"/>
              <a:gd name="connsiteX3320" fmla="*/ 319105 w 9354767"/>
              <a:gd name="connsiteY3320" fmla="*/ 120337 h 3778931"/>
              <a:gd name="connsiteX3321" fmla="*/ 240359 w 9354767"/>
              <a:gd name="connsiteY3321" fmla="*/ 92468 h 3778931"/>
              <a:gd name="connsiteX3322" fmla="*/ 227961 w 9354767"/>
              <a:gd name="connsiteY3322" fmla="*/ 81551 h 3778931"/>
              <a:gd name="connsiteX3323" fmla="*/ 168308 w 9354767"/>
              <a:gd name="connsiteY3323" fmla="*/ 59581 h 3778931"/>
              <a:gd name="connsiteX3324" fmla="*/ 80826 w 9354767"/>
              <a:gd name="connsiteY3324" fmla="*/ 4653 h 3778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</a:cxnLst>
            <a:rect l="l" t="t" r="r" b="b"/>
            <a:pathLst>
              <a:path w="9354767" h="3778931">
                <a:moveTo>
                  <a:pt x="6883670" y="3274372"/>
                </a:moveTo>
                <a:cubicBezTo>
                  <a:pt x="6883670" y="3274372"/>
                  <a:pt x="6883670" y="3274372"/>
                  <a:pt x="6886420" y="3277085"/>
                </a:cubicBezTo>
                <a:cubicBezTo>
                  <a:pt x="6889171" y="3279797"/>
                  <a:pt x="6891920" y="3282509"/>
                  <a:pt x="6894670" y="3285221"/>
                </a:cubicBezTo>
                <a:cubicBezTo>
                  <a:pt x="6897420" y="3287932"/>
                  <a:pt x="6897420" y="3287932"/>
                  <a:pt x="6897420" y="3287932"/>
                </a:cubicBezTo>
                <a:cubicBezTo>
                  <a:pt x="6886314" y="3295438"/>
                  <a:pt x="6886314" y="3295438"/>
                  <a:pt x="6883564" y="3292727"/>
                </a:cubicBezTo>
                <a:cubicBezTo>
                  <a:pt x="6880814" y="3290015"/>
                  <a:pt x="6878066" y="3287303"/>
                  <a:pt x="6872564" y="3281880"/>
                </a:cubicBezTo>
                <a:cubicBezTo>
                  <a:pt x="6872564" y="3281880"/>
                  <a:pt x="6883670" y="3274372"/>
                  <a:pt x="6883670" y="3274372"/>
                </a:cubicBezTo>
                <a:close/>
                <a:moveTo>
                  <a:pt x="6731505" y="3264585"/>
                </a:moveTo>
                <a:cubicBezTo>
                  <a:pt x="6731505" y="3264585"/>
                  <a:pt x="6734189" y="3267232"/>
                  <a:pt x="6734189" y="3267232"/>
                </a:cubicBezTo>
                <a:cubicBezTo>
                  <a:pt x="6734189" y="3267232"/>
                  <a:pt x="6734189" y="3267232"/>
                  <a:pt x="6736875" y="3269880"/>
                </a:cubicBezTo>
                <a:lnTo>
                  <a:pt x="6734831" y="3283102"/>
                </a:lnTo>
                <a:lnTo>
                  <a:pt x="6731879" y="3282179"/>
                </a:lnTo>
                <a:cubicBezTo>
                  <a:pt x="6734563" y="3284826"/>
                  <a:pt x="6734563" y="3284826"/>
                  <a:pt x="6734563" y="3284826"/>
                </a:cubicBezTo>
                <a:lnTo>
                  <a:pt x="6734831" y="3283102"/>
                </a:lnTo>
                <a:lnTo>
                  <a:pt x="6751063" y="3288176"/>
                </a:lnTo>
                <a:cubicBezTo>
                  <a:pt x="6753170" y="3294561"/>
                  <a:pt x="6753356" y="3303359"/>
                  <a:pt x="6758725" y="3308653"/>
                </a:cubicBezTo>
                <a:cubicBezTo>
                  <a:pt x="6744521" y="3320483"/>
                  <a:pt x="6733297" y="3318030"/>
                  <a:pt x="6726252" y="3311081"/>
                </a:cubicBezTo>
                <a:cubicBezTo>
                  <a:pt x="6719203" y="3304132"/>
                  <a:pt x="6716332" y="3292686"/>
                  <a:pt x="6718831" y="3286537"/>
                </a:cubicBezTo>
                <a:cubicBezTo>
                  <a:pt x="6717487" y="3285213"/>
                  <a:pt x="6716145" y="3283889"/>
                  <a:pt x="6716098" y="3281690"/>
                </a:cubicBezTo>
                <a:cubicBezTo>
                  <a:pt x="6716050" y="3279491"/>
                  <a:pt x="6717301" y="3276415"/>
                  <a:pt x="6721141" y="3271590"/>
                </a:cubicBezTo>
                <a:cubicBezTo>
                  <a:pt x="6721141" y="3271590"/>
                  <a:pt x="6721141" y="3271590"/>
                  <a:pt x="6731505" y="3264585"/>
                </a:cubicBezTo>
                <a:close/>
                <a:moveTo>
                  <a:pt x="6845948" y="3222820"/>
                </a:moveTo>
                <a:cubicBezTo>
                  <a:pt x="6869568" y="3229709"/>
                  <a:pt x="6856949" y="3233668"/>
                  <a:pt x="6870699" y="3247228"/>
                </a:cubicBezTo>
                <a:cubicBezTo>
                  <a:pt x="6867950" y="3244516"/>
                  <a:pt x="6858078" y="3251186"/>
                  <a:pt x="6860828" y="3253899"/>
                </a:cubicBezTo>
                <a:cubicBezTo>
                  <a:pt x="6853143" y="3254522"/>
                  <a:pt x="6843800" y="3249411"/>
                  <a:pt x="6839190" y="3242814"/>
                </a:cubicBezTo>
                <a:cubicBezTo>
                  <a:pt x="6836885" y="3239515"/>
                  <a:pt x="6835763" y="3235846"/>
                  <a:pt x="6836623" y="3232337"/>
                </a:cubicBezTo>
                <a:cubicBezTo>
                  <a:pt x="6837483" y="3228828"/>
                  <a:pt x="6840327" y="3225478"/>
                  <a:pt x="6845948" y="3222820"/>
                </a:cubicBezTo>
                <a:close/>
                <a:moveTo>
                  <a:pt x="6634984" y="3212159"/>
                </a:moveTo>
                <a:cubicBezTo>
                  <a:pt x="6641264" y="3211893"/>
                  <a:pt x="6646591" y="3212840"/>
                  <a:pt x="6649327" y="3215538"/>
                </a:cubicBezTo>
                <a:cubicBezTo>
                  <a:pt x="6654800" y="3220934"/>
                  <a:pt x="6653722" y="3228483"/>
                  <a:pt x="6651006" y="3236573"/>
                </a:cubicBezTo>
                <a:cubicBezTo>
                  <a:pt x="6648290" y="3244661"/>
                  <a:pt x="6643936" y="3253287"/>
                  <a:pt x="6642858" y="3260837"/>
                </a:cubicBezTo>
                <a:cubicBezTo>
                  <a:pt x="6627022" y="3262445"/>
                  <a:pt x="6619499" y="3255025"/>
                  <a:pt x="6616204" y="3245315"/>
                </a:cubicBezTo>
                <a:cubicBezTo>
                  <a:pt x="6614555" y="3240461"/>
                  <a:pt x="6613966" y="3235033"/>
                  <a:pt x="6613921" y="3229876"/>
                </a:cubicBezTo>
                <a:cubicBezTo>
                  <a:pt x="6613877" y="3224719"/>
                  <a:pt x="6614380" y="3219831"/>
                  <a:pt x="6614919" y="3216058"/>
                </a:cubicBezTo>
                <a:cubicBezTo>
                  <a:pt x="6621469" y="3213904"/>
                  <a:pt x="6628703" y="3212425"/>
                  <a:pt x="6634984" y="3212159"/>
                </a:cubicBezTo>
                <a:close/>
                <a:moveTo>
                  <a:pt x="6554116" y="3158559"/>
                </a:moveTo>
                <a:cubicBezTo>
                  <a:pt x="6554116" y="3158559"/>
                  <a:pt x="6554116" y="3158559"/>
                  <a:pt x="6559615" y="3163982"/>
                </a:cubicBezTo>
                <a:cubicBezTo>
                  <a:pt x="6559615" y="3163982"/>
                  <a:pt x="6562366" y="3166695"/>
                  <a:pt x="6562366" y="3166695"/>
                </a:cubicBezTo>
                <a:cubicBezTo>
                  <a:pt x="6553110" y="3172950"/>
                  <a:pt x="6553110" y="3172950"/>
                  <a:pt x="6550361" y="3170237"/>
                </a:cubicBezTo>
                <a:cubicBezTo>
                  <a:pt x="6550361" y="3170237"/>
                  <a:pt x="6550361" y="3170237"/>
                  <a:pt x="6547611" y="3167526"/>
                </a:cubicBezTo>
                <a:cubicBezTo>
                  <a:pt x="6547611" y="3167526"/>
                  <a:pt x="6538356" y="3173780"/>
                  <a:pt x="6538356" y="3173780"/>
                </a:cubicBezTo>
                <a:cubicBezTo>
                  <a:pt x="6535606" y="3171068"/>
                  <a:pt x="6535606" y="3171068"/>
                  <a:pt x="6532857" y="3168357"/>
                </a:cubicBezTo>
                <a:cubicBezTo>
                  <a:pt x="6530106" y="3165645"/>
                  <a:pt x="6539362" y="3159390"/>
                  <a:pt x="6542109" y="3162102"/>
                </a:cubicBezTo>
                <a:cubicBezTo>
                  <a:pt x="6542109" y="3162102"/>
                  <a:pt x="6554116" y="3158559"/>
                  <a:pt x="6554116" y="3158559"/>
                </a:cubicBezTo>
                <a:close/>
                <a:moveTo>
                  <a:pt x="6883670" y="3156459"/>
                </a:moveTo>
                <a:cubicBezTo>
                  <a:pt x="6905018" y="3160080"/>
                  <a:pt x="6907734" y="3162758"/>
                  <a:pt x="6918596" y="3173469"/>
                </a:cubicBezTo>
                <a:cubicBezTo>
                  <a:pt x="6900334" y="3190325"/>
                  <a:pt x="6916628" y="3206391"/>
                  <a:pt x="6874676" y="3234745"/>
                </a:cubicBezTo>
                <a:cubicBezTo>
                  <a:pt x="6877312" y="3217734"/>
                  <a:pt x="6865694" y="3203214"/>
                  <a:pt x="6862975" y="3189195"/>
                </a:cubicBezTo>
                <a:cubicBezTo>
                  <a:pt x="6862070" y="3184521"/>
                  <a:pt x="6862152" y="3179905"/>
                  <a:pt x="6864078" y="3175269"/>
                </a:cubicBezTo>
                <a:cubicBezTo>
                  <a:pt x="6866649" y="3169090"/>
                  <a:pt x="6872502" y="3162878"/>
                  <a:pt x="6883670" y="3156459"/>
                </a:cubicBezTo>
                <a:close/>
                <a:moveTo>
                  <a:pt x="6785293" y="3079255"/>
                </a:moveTo>
                <a:cubicBezTo>
                  <a:pt x="6787221" y="3079069"/>
                  <a:pt x="6787894" y="3079732"/>
                  <a:pt x="6789239" y="3081057"/>
                </a:cubicBezTo>
                <a:cubicBezTo>
                  <a:pt x="6789239" y="3081057"/>
                  <a:pt x="6791927" y="3083708"/>
                  <a:pt x="6791927" y="3083708"/>
                </a:cubicBezTo>
                <a:cubicBezTo>
                  <a:pt x="6791927" y="3083708"/>
                  <a:pt x="6794614" y="3086359"/>
                  <a:pt x="6794614" y="3086359"/>
                </a:cubicBezTo>
                <a:cubicBezTo>
                  <a:pt x="6800696" y="3109055"/>
                  <a:pt x="6823477" y="3098124"/>
                  <a:pt x="6834230" y="3108727"/>
                </a:cubicBezTo>
                <a:cubicBezTo>
                  <a:pt x="6826871" y="3118168"/>
                  <a:pt x="6826871" y="3118168"/>
                  <a:pt x="6832246" y="3123471"/>
                </a:cubicBezTo>
                <a:cubicBezTo>
                  <a:pt x="6804793" y="3146492"/>
                  <a:pt x="6794040" y="3135890"/>
                  <a:pt x="6771258" y="3146821"/>
                </a:cubicBezTo>
                <a:cubicBezTo>
                  <a:pt x="6770553" y="3129427"/>
                  <a:pt x="6775225" y="3117334"/>
                  <a:pt x="6744377" y="3120313"/>
                </a:cubicBezTo>
                <a:cubicBezTo>
                  <a:pt x="6744377" y="3120313"/>
                  <a:pt x="6744377" y="3120313"/>
                  <a:pt x="6734330" y="3127104"/>
                </a:cubicBezTo>
                <a:cubicBezTo>
                  <a:pt x="6734330" y="3127104"/>
                  <a:pt x="6731642" y="3124453"/>
                  <a:pt x="6728955" y="3121803"/>
                </a:cubicBezTo>
                <a:cubicBezTo>
                  <a:pt x="6728955" y="3121803"/>
                  <a:pt x="6728283" y="3121140"/>
                  <a:pt x="6728866" y="3119627"/>
                </a:cubicBezTo>
                <a:cubicBezTo>
                  <a:pt x="6729451" y="3118116"/>
                  <a:pt x="6731290" y="3115756"/>
                  <a:pt x="6736313" y="3112360"/>
                </a:cubicBezTo>
                <a:cubicBezTo>
                  <a:pt x="6736313" y="3112360"/>
                  <a:pt x="6749050" y="3108221"/>
                  <a:pt x="6749050" y="3108221"/>
                </a:cubicBezTo>
                <a:cubicBezTo>
                  <a:pt x="6749050" y="3108221"/>
                  <a:pt x="6749050" y="3108221"/>
                  <a:pt x="6746361" y="3105571"/>
                </a:cubicBezTo>
                <a:cubicBezTo>
                  <a:pt x="6756409" y="3098780"/>
                  <a:pt x="6769144" y="3094639"/>
                  <a:pt x="6781879" y="3090499"/>
                </a:cubicBezTo>
                <a:cubicBezTo>
                  <a:pt x="6779190" y="3087850"/>
                  <a:pt x="6779190" y="3087850"/>
                  <a:pt x="6779190" y="3087850"/>
                </a:cubicBezTo>
                <a:cubicBezTo>
                  <a:pt x="6779190" y="3087850"/>
                  <a:pt x="6779190" y="3087850"/>
                  <a:pt x="6776503" y="3085198"/>
                </a:cubicBezTo>
                <a:cubicBezTo>
                  <a:pt x="6776503" y="3085198"/>
                  <a:pt x="6773815" y="3082547"/>
                  <a:pt x="6773815" y="3082547"/>
                </a:cubicBezTo>
                <a:cubicBezTo>
                  <a:pt x="6780182" y="3080477"/>
                  <a:pt x="6783365" y="3079442"/>
                  <a:pt x="6785293" y="3079255"/>
                </a:cubicBezTo>
                <a:close/>
                <a:moveTo>
                  <a:pt x="5843858" y="3078895"/>
                </a:moveTo>
                <a:cubicBezTo>
                  <a:pt x="5851278" y="3078736"/>
                  <a:pt x="5856987" y="3081162"/>
                  <a:pt x="5861113" y="3085230"/>
                </a:cubicBezTo>
                <a:cubicBezTo>
                  <a:pt x="5865237" y="3089298"/>
                  <a:pt x="5867777" y="3095007"/>
                  <a:pt x="5868862" y="3101417"/>
                </a:cubicBezTo>
                <a:cubicBezTo>
                  <a:pt x="5869946" y="3107826"/>
                  <a:pt x="5869572" y="3114934"/>
                  <a:pt x="5867868" y="3121798"/>
                </a:cubicBezTo>
                <a:cubicBezTo>
                  <a:pt x="5839055" y="3127561"/>
                  <a:pt x="5770426" y="3128239"/>
                  <a:pt x="5816337" y="3088068"/>
                </a:cubicBezTo>
                <a:cubicBezTo>
                  <a:pt x="5827306" y="3081797"/>
                  <a:pt x="5836437" y="3079053"/>
                  <a:pt x="5843858" y="3078895"/>
                </a:cubicBezTo>
                <a:close/>
                <a:moveTo>
                  <a:pt x="6479795" y="3029131"/>
                </a:moveTo>
                <a:cubicBezTo>
                  <a:pt x="6501316" y="3032666"/>
                  <a:pt x="6498596" y="3029984"/>
                  <a:pt x="6504272" y="3053269"/>
                </a:cubicBezTo>
                <a:cubicBezTo>
                  <a:pt x="6482990" y="3067655"/>
                  <a:pt x="6488429" y="3073020"/>
                  <a:pt x="6464424" y="3084723"/>
                </a:cubicBezTo>
                <a:cubicBezTo>
                  <a:pt x="6456264" y="3076676"/>
                  <a:pt x="6436267" y="3086802"/>
                  <a:pt x="6431166" y="3081772"/>
                </a:cubicBezTo>
                <a:cubicBezTo>
                  <a:pt x="6429466" y="3080096"/>
                  <a:pt x="6429420" y="3076738"/>
                  <a:pt x="6432022" y="3070459"/>
                </a:cubicBezTo>
                <a:cubicBezTo>
                  <a:pt x="6474829" y="3059608"/>
                  <a:pt x="6431785" y="3052537"/>
                  <a:pt x="6479795" y="3029131"/>
                </a:cubicBezTo>
                <a:close/>
                <a:moveTo>
                  <a:pt x="6207409" y="2999323"/>
                </a:moveTo>
                <a:cubicBezTo>
                  <a:pt x="6210138" y="3002012"/>
                  <a:pt x="6223972" y="2997198"/>
                  <a:pt x="6229429" y="3002579"/>
                </a:cubicBezTo>
                <a:cubicBezTo>
                  <a:pt x="6207217" y="3017592"/>
                  <a:pt x="6209945" y="3020282"/>
                  <a:pt x="6215402" y="3025662"/>
                </a:cubicBezTo>
                <a:cubicBezTo>
                  <a:pt x="6201570" y="3030476"/>
                  <a:pt x="6179743" y="3008953"/>
                  <a:pt x="6207409" y="2999323"/>
                </a:cubicBezTo>
                <a:close/>
                <a:moveTo>
                  <a:pt x="6171531" y="2975479"/>
                </a:moveTo>
                <a:cubicBezTo>
                  <a:pt x="6174607" y="2976205"/>
                  <a:pt x="6176632" y="2978203"/>
                  <a:pt x="6183536" y="2975780"/>
                </a:cubicBezTo>
                <a:cubicBezTo>
                  <a:pt x="6186238" y="2978444"/>
                  <a:pt x="6175132" y="2985951"/>
                  <a:pt x="6164029" y="2993456"/>
                </a:cubicBezTo>
                <a:cubicBezTo>
                  <a:pt x="6161327" y="2990792"/>
                  <a:pt x="6155925" y="2985466"/>
                  <a:pt x="6153224" y="2982802"/>
                </a:cubicBezTo>
                <a:cubicBezTo>
                  <a:pt x="6164329" y="2975297"/>
                  <a:pt x="6168455" y="2974752"/>
                  <a:pt x="6171531" y="2975479"/>
                </a:cubicBezTo>
                <a:close/>
                <a:moveTo>
                  <a:pt x="426425" y="2960549"/>
                </a:moveTo>
                <a:cubicBezTo>
                  <a:pt x="426425" y="2960549"/>
                  <a:pt x="430278" y="2959862"/>
                  <a:pt x="431119" y="2963009"/>
                </a:cubicBezTo>
                <a:cubicBezTo>
                  <a:pt x="431119" y="2963009"/>
                  <a:pt x="431960" y="2966155"/>
                  <a:pt x="431960" y="2966155"/>
                </a:cubicBezTo>
                <a:cubicBezTo>
                  <a:pt x="432799" y="2969301"/>
                  <a:pt x="432799" y="2969301"/>
                  <a:pt x="428945" y="2969987"/>
                </a:cubicBezTo>
                <a:cubicBezTo>
                  <a:pt x="428106" y="2966842"/>
                  <a:pt x="428106" y="2966842"/>
                  <a:pt x="424252" y="2967527"/>
                </a:cubicBezTo>
                <a:cubicBezTo>
                  <a:pt x="424252" y="2967527"/>
                  <a:pt x="420397" y="2968212"/>
                  <a:pt x="419558" y="2965067"/>
                </a:cubicBezTo>
                <a:cubicBezTo>
                  <a:pt x="418717" y="2961921"/>
                  <a:pt x="422571" y="2961234"/>
                  <a:pt x="422571" y="2961234"/>
                </a:cubicBezTo>
                <a:cubicBezTo>
                  <a:pt x="422571" y="2961234"/>
                  <a:pt x="422571" y="2961234"/>
                  <a:pt x="426425" y="2960549"/>
                </a:cubicBezTo>
                <a:close/>
                <a:moveTo>
                  <a:pt x="473995" y="2952610"/>
                </a:moveTo>
                <a:cubicBezTo>
                  <a:pt x="477120" y="2954569"/>
                  <a:pt x="480176" y="2958219"/>
                  <a:pt x="485006" y="2960714"/>
                </a:cubicBezTo>
                <a:cubicBezTo>
                  <a:pt x="485861" y="2963916"/>
                  <a:pt x="481321" y="2966403"/>
                  <a:pt x="476354" y="2967286"/>
                </a:cubicBezTo>
                <a:cubicBezTo>
                  <a:pt x="471385" y="2968171"/>
                  <a:pt x="465990" y="2967453"/>
                  <a:pt x="465135" y="2964251"/>
                </a:cubicBezTo>
                <a:cubicBezTo>
                  <a:pt x="461161" y="2964959"/>
                  <a:pt x="461161" y="2964959"/>
                  <a:pt x="457187" y="2965666"/>
                </a:cubicBezTo>
                <a:cubicBezTo>
                  <a:pt x="457187" y="2965666"/>
                  <a:pt x="452357" y="2963171"/>
                  <a:pt x="451502" y="2959968"/>
                </a:cubicBezTo>
                <a:cubicBezTo>
                  <a:pt x="450646" y="2956766"/>
                  <a:pt x="454621" y="2956059"/>
                  <a:pt x="454621" y="2956059"/>
                </a:cubicBezTo>
                <a:cubicBezTo>
                  <a:pt x="458595" y="2955352"/>
                  <a:pt x="462569" y="2954644"/>
                  <a:pt x="462569" y="2954644"/>
                </a:cubicBezTo>
                <a:cubicBezTo>
                  <a:pt x="467675" y="2950380"/>
                  <a:pt x="470870" y="2950650"/>
                  <a:pt x="473995" y="2952610"/>
                </a:cubicBezTo>
                <a:close/>
                <a:moveTo>
                  <a:pt x="534569" y="2925230"/>
                </a:moveTo>
                <a:cubicBezTo>
                  <a:pt x="541090" y="2934051"/>
                  <a:pt x="552164" y="2928753"/>
                  <a:pt x="556405" y="2944636"/>
                </a:cubicBezTo>
                <a:cubicBezTo>
                  <a:pt x="540230" y="2942525"/>
                  <a:pt x="537767" y="2956687"/>
                  <a:pt x="531444" y="2960777"/>
                </a:cubicBezTo>
                <a:cubicBezTo>
                  <a:pt x="529337" y="2962140"/>
                  <a:pt x="526800" y="2962384"/>
                  <a:pt x="523183" y="2960532"/>
                </a:cubicBezTo>
                <a:cubicBezTo>
                  <a:pt x="519208" y="2961239"/>
                  <a:pt x="519208" y="2961239"/>
                  <a:pt x="514385" y="2958770"/>
                </a:cubicBezTo>
                <a:cubicBezTo>
                  <a:pt x="514385" y="2958770"/>
                  <a:pt x="510411" y="2959478"/>
                  <a:pt x="510411" y="2959478"/>
                </a:cubicBezTo>
                <a:cubicBezTo>
                  <a:pt x="510411" y="2959478"/>
                  <a:pt x="509564" y="2956301"/>
                  <a:pt x="509564" y="2956301"/>
                </a:cubicBezTo>
                <a:cubicBezTo>
                  <a:pt x="509564" y="2956301"/>
                  <a:pt x="513537" y="2955594"/>
                  <a:pt x="513537" y="2955594"/>
                </a:cubicBezTo>
                <a:cubicBezTo>
                  <a:pt x="517511" y="2954887"/>
                  <a:pt x="517511" y="2954887"/>
                  <a:pt x="522334" y="2957356"/>
                </a:cubicBezTo>
                <a:cubicBezTo>
                  <a:pt x="517511" y="2954887"/>
                  <a:pt x="515815" y="2948535"/>
                  <a:pt x="514118" y="2942181"/>
                </a:cubicBezTo>
                <a:cubicBezTo>
                  <a:pt x="516396" y="2935119"/>
                  <a:pt x="538811" y="2941113"/>
                  <a:pt x="534569" y="2925230"/>
                </a:cubicBezTo>
                <a:close/>
                <a:moveTo>
                  <a:pt x="6540307" y="2878215"/>
                </a:moveTo>
                <a:cubicBezTo>
                  <a:pt x="6542084" y="2878910"/>
                  <a:pt x="6542667" y="2881599"/>
                  <a:pt x="6540279" y="2887704"/>
                </a:cubicBezTo>
                <a:cubicBezTo>
                  <a:pt x="6518933" y="2892030"/>
                  <a:pt x="6534980" y="2876135"/>
                  <a:pt x="6540307" y="2878215"/>
                </a:cubicBezTo>
                <a:close/>
                <a:moveTo>
                  <a:pt x="619842" y="2855669"/>
                </a:moveTo>
                <a:cubicBezTo>
                  <a:pt x="625465" y="2861409"/>
                  <a:pt x="625859" y="2878193"/>
                  <a:pt x="632805" y="2873587"/>
                </a:cubicBezTo>
                <a:cubicBezTo>
                  <a:pt x="633663" y="2876805"/>
                  <a:pt x="633663" y="2876805"/>
                  <a:pt x="629762" y="2877499"/>
                </a:cubicBezTo>
                <a:cubicBezTo>
                  <a:pt x="630622" y="2880716"/>
                  <a:pt x="631480" y="2883934"/>
                  <a:pt x="635382" y="2883240"/>
                </a:cubicBezTo>
                <a:cubicBezTo>
                  <a:pt x="622817" y="2882106"/>
                  <a:pt x="609788" y="2894537"/>
                  <a:pt x="605885" y="2895232"/>
                </a:cubicBezTo>
                <a:cubicBezTo>
                  <a:pt x="601124" y="2892708"/>
                  <a:pt x="598545" y="2883055"/>
                  <a:pt x="592066" y="2874097"/>
                </a:cubicBezTo>
                <a:cubicBezTo>
                  <a:pt x="603772" y="2872013"/>
                  <a:pt x="609856" y="2864189"/>
                  <a:pt x="619842" y="2855669"/>
                </a:cubicBezTo>
                <a:close/>
                <a:moveTo>
                  <a:pt x="814652" y="2834586"/>
                </a:moveTo>
                <a:cubicBezTo>
                  <a:pt x="815439" y="2837536"/>
                  <a:pt x="816228" y="2840485"/>
                  <a:pt x="816228" y="2840485"/>
                </a:cubicBezTo>
                <a:cubicBezTo>
                  <a:pt x="816228" y="2840485"/>
                  <a:pt x="812614" y="2841128"/>
                  <a:pt x="812614" y="2841128"/>
                </a:cubicBezTo>
                <a:cubicBezTo>
                  <a:pt x="812614" y="2841128"/>
                  <a:pt x="808213" y="2838822"/>
                  <a:pt x="807426" y="2835873"/>
                </a:cubicBezTo>
                <a:cubicBezTo>
                  <a:pt x="811040" y="2835229"/>
                  <a:pt x="811040" y="2835229"/>
                  <a:pt x="814652" y="2834586"/>
                </a:cubicBezTo>
                <a:close/>
                <a:moveTo>
                  <a:pt x="757268" y="2823791"/>
                </a:moveTo>
                <a:cubicBezTo>
                  <a:pt x="759475" y="2832050"/>
                  <a:pt x="756934" y="2834231"/>
                  <a:pt x="753347" y="2834439"/>
                </a:cubicBezTo>
                <a:cubicBezTo>
                  <a:pt x="749759" y="2834644"/>
                  <a:pt x="745124" y="2832874"/>
                  <a:pt x="743135" y="2833227"/>
                </a:cubicBezTo>
                <a:cubicBezTo>
                  <a:pt x="745345" y="2825914"/>
                  <a:pt x="749321" y="2825205"/>
                  <a:pt x="757268" y="2823791"/>
                </a:cubicBezTo>
                <a:close/>
                <a:moveTo>
                  <a:pt x="439369" y="2815621"/>
                </a:moveTo>
                <a:cubicBezTo>
                  <a:pt x="440959" y="2816700"/>
                  <a:pt x="442754" y="2819526"/>
                  <a:pt x="444250" y="2825130"/>
                </a:cubicBezTo>
                <a:cubicBezTo>
                  <a:pt x="435875" y="2824944"/>
                  <a:pt x="434378" y="2819339"/>
                  <a:pt x="435724" y="2816584"/>
                </a:cubicBezTo>
                <a:cubicBezTo>
                  <a:pt x="436396" y="2815206"/>
                  <a:pt x="437780" y="2814541"/>
                  <a:pt x="439369" y="2815621"/>
                </a:cubicBezTo>
                <a:close/>
                <a:moveTo>
                  <a:pt x="278447" y="2813860"/>
                </a:moveTo>
                <a:cubicBezTo>
                  <a:pt x="282437" y="2813148"/>
                  <a:pt x="282437" y="2813148"/>
                  <a:pt x="283302" y="2816389"/>
                </a:cubicBezTo>
                <a:cubicBezTo>
                  <a:pt x="287294" y="2815678"/>
                  <a:pt x="289023" y="2822155"/>
                  <a:pt x="300130" y="2816785"/>
                </a:cubicBezTo>
                <a:cubicBezTo>
                  <a:pt x="300130" y="2816785"/>
                  <a:pt x="300130" y="2816785"/>
                  <a:pt x="304122" y="2816075"/>
                </a:cubicBezTo>
                <a:cubicBezTo>
                  <a:pt x="304122" y="2816075"/>
                  <a:pt x="304122" y="2816075"/>
                  <a:pt x="304986" y="2819314"/>
                </a:cubicBezTo>
                <a:cubicBezTo>
                  <a:pt x="308976" y="2818605"/>
                  <a:pt x="309841" y="2821843"/>
                  <a:pt x="309841" y="2821843"/>
                </a:cubicBezTo>
                <a:cubicBezTo>
                  <a:pt x="314697" y="2824371"/>
                  <a:pt x="318689" y="2823661"/>
                  <a:pt x="317824" y="2820423"/>
                </a:cubicBezTo>
                <a:cubicBezTo>
                  <a:pt x="321814" y="2819712"/>
                  <a:pt x="324410" y="2829430"/>
                  <a:pt x="326139" y="2835909"/>
                </a:cubicBezTo>
                <a:cubicBezTo>
                  <a:pt x="326139" y="2835909"/>
                  <a:pt x="329266" y="2831960"/>
                  <a:pt x="329266" y="2831960"/>
                </a:cubicBezTo>
                <a:cubicBezTo>
                  <a:pt x="333256" y="2831249"/>
                  <a:pt x="333256" y="2831249"/>
                  <a:pt x="333256" y="2831249"/>
                </a:cubicBezTo>
                <a:cubicBezTo>
                  <a:pt x="334121" y="2834488"/>
                  <a:pt x="334121" y="2834488"/>
                  <a:pt x="334121" y="2834488"/>
                </a:cubicBezTo>
                <a:cubicBezTo>
                  <a:pt x="330131" y="2835198"/>
                  <a:pt x="330996" y="2838437"/>
                  <a:pt x="330996" y="2838437"/>
                </a:cubicBezTo>
                <a:cubicBezTo>
                  <a:pt x="342436" y="2849974"/>
                  <a:pt x="368977" y="2855428"/>
                  <a:pt x="382344" y="2842869"/>
                </a:cubicBezTo>
                <a:cubicBezTo>
                  <a:pt x="381478" y="2839631"/>
                  <a:pt x="380613" y="2836390"/>
                  <a:pt x="383740" y="2832441"/>
                </a:cubicBezTo>
                <a:cubicBezTo>
                  <a:pt x="383740" y="2832441"/>
                  <a:pt x="387730" y="2831731"/>
                  <a:pt x="387730" y="2831731"/>
                </a:cubicBezTo>
                <a:cubicBezTo>
                  <a:pt x="387730" y="2831731"/>
                  <a:pt x="388596" y="2834971"/>
                  <a:pt x="389461" y="2838210"/>
                </a:cubicBezTo>
                <a:cubicBezTo>
                  <a:pt x="389461" y="2838210"/>
                  <a:pt x="390326" y="2841448"/>
                  <a:pt x="391190" y="2844688"/>
                </a:cubicBezTo>
                <a:cubicBezTo>
                  <a:pt x="406624" y="2855513"/>
                  <a:pt x="408883" y="2848324"/>
                  <a:pt x="423450" y="2855912"/>
                </a:cubicBezTo>
                <a:cubicBezTo>
                  <a:pt x="423450" y="2855912"/>
                  <a:pt x="428306" y="2858440"/>
                  <a:pt x="432298" y="2857729"/>
                </a:cubicBezTo>
                <a:cubicBezTo>
                  <a:pt x="436288" y="2857019"/>
                  <a:pt x="436288" y="2857019"/>
                  <a:pt x="440278" y="2856308"/>
                </a:cubicBezTo>
                <a:cubicBezTo>
                  <a:pt x="444270" y="2855598"/>
                  <a:pt x="444270" y="2855598"/>
                  <a:pt x="444270" y="2855598"/>
                </a:cubicBezTo>
                <a:cubicBezTo>
                  <a:pt x="448259" y="2854888"/>
                  <a:pt x="448259" y="2854888"/>
                  <a:pt x="448259" y="2854888"/>
                </a:cubicBezTo>
                <a:cubicBezTo>
                  <a:pt x="452249" y="2854177"/>
                  <a:pt x="462492" y="2845568"/>
                  <a:pt x="464223" y="2852046"/>
                </a:cubicBezTo>
                <a:cubicBezTo>
                  <a:pt x="468214" y="2851335"/>
                  <a:pt x="460762" y="2839089"/>
                  <a:pt x="463887" y="2835140"/>
                </a:cubicBezTo>
                <a:cubicBezTo>
                  <a:pt x="494947" y="2826218"/>
                  <a:pt x="519561" y="2855768"/>
                  <a:pt x="540910" y="2841788"/>
                </a:cubicBezTo>
                <a:cubicBezTo>
                  <a:pt x="542641" y="2848266"/>
                  <a:pt x="538984" y="2865883"/>
                  <a:pt x="550956" y="2863752"/>
                </a:cubicBezTo>
                <a:cubicBezTo>
                  <a:pt x="554948" y="2863042"/>
                  <a:pt x="554083" y="2859803"/>
                  <a:pt x="554083" y="2859803"/>
                </a:cubicBezTo>
                <a:cubicBezTo>
                  <a:pt x="554083" y="2859803"/>
                  <a:pt x="554083" y="2859803"/>
                  <a:pt x="558939" y="2862331"/>
                </a:cubicBezTo>
                <a:cubicBezTo>
                  <a:pt x="554083" y="2859803"/>
                  <a:pt x="554083" y="2859803"/>
                  <a:pt x="553217" y="2856563"/>
                </a:cubicBezTo>
                <a:cubicBezTo>
                  <a:pt x="552352" y="2853324"/>
                  <a:pt x="552352" y="2853324"/>
                  <a:pt x="552352" y="2853324"/>
                </a:cubicBezTo>
                <a:cubicBezTo>
                  <a:pt x="556343" y="2852614"/>
                  <a:pt x="556343" y="2852614"/>
                  <a:pt x="557208" y="2855854"/>
                </a:cubicBezTo>
                <a:cubicBezTo>
                  <a:pt x="570044" y="2856961"/>
                  <a:pt x="565190" y="2854433"/>
                  <a:pt x="574036" y="2856251"/>
                </a:cubicBezTo>
                <a:cubicBezTo>
                  <a:pt x="569515" y="2870628"/>
                  <a:pt x="584082" y="2878215"/>
                  <a:pt x="588408" y="2894411"/>
                </a:cubicBezTo>
                <a:cubicBezTo>
                  <a:pt x="583023" y="2905548"/>
                  <a:pt x="555618" y="2896855"/>
                  <a:pt x="555953" y="2913762"/>
                </a:cubicBezTo>
                <a:cubicBezTo>
                  <a:pt x="534269" y="2910835"/>
                  <a:pt x="485850" y="2933026"/>
                  <a:pt x="455852" y="2914613"/>
                </a:cubicBezTo>
                <a:cubicBezTo>
                  <a:pt x="441619" y="2923934"/>
                  <a:pt x="423926" y="2920297"/>
                  <a:pt x="403106" y="2920609"/>
                </a:cubicBezTo>
                <a:cubicBezTo>
                  <a:pt x="395991" y="2925270"/>
                  <a:pt x="402577" y="2934277"/>
                  <a:pt x="395461" y="2938937"/>
                </a:cubicBezTo>
                <a:cubicBezTo>
                  <a:pt x="379497" y="2941779"/>
                  <a:pt x="392001" y="2925981"/>
                  <a:pt x="380028" y="2928111"/>
                </a:cubicBezTo>
                <a:cubicBezTo>
                  <a:pt x="367192" y="2927003"/>
                  <a:pt x="382093" y="2951495"/>
                  <a:pt x="367525" y="2943909"/>
                </a:cubicBezTo>
                <a:cubicBezTo>
                  <a:pt x="360410" y="2948570"/>
                  <a:pt x="361806" y="2938142"/>
                  <a:pt x="360939" y="2934902"/>
                </a:cubicBezTo>
                <a:cubicBezTo>
                  <a:pt x="344643" y="2920838"/>
                  <a:pt x="317573" y="2929048"/>
                  <a:pt x="291034" y="2923594"/>
                </a:cubicBezTo>
                <a:cubicBezTo>
                  <a:pt x="291899" y="2926834"/>
                  <a:pt x="292763" y="2930073"/>
                  <a:pt x="289638" y="2934022"/>
                </a:cubicBezTo>
                <a:cubicBezTo>
                  <a:pt x="290503" y="2937262"/>
                  <a:pt x="290503" y="2937262"/>
                  <a:pt x="290503" y="2937262"/>
                </a:cubicBezTo>
                <a:cubicBezTo>
                  <a:pt x="303145" y="2968943"/>
                  <a:pt x="343582" y="2948171"/>
                  <a:pt x="355889" y="2962947"/>
                </a:cubicBezTo>
                <a:cubicBezTo>
                  <a:pt x="359880" y="2962236"/>
                  <a:pt x="359880" y="2962236"/>
                  <a:pt x="363871" y="2961526"/>
                </a:cubicBezTo>
                <a:cubicBezTo>
                  <a:pt x="367862" y="2960815"/>
                  <a:pt x="375842" y="2959395"/>
                  <a:pt x="380698" y="2961925"/>
                </a:cubicBezTo>
                <a:cubicBezTo>
                  <a:pt x="387813" y="2957263"/>
                  <a:pt x="400651" y="2958372"/>
                  <a:pt x="409498" y="2960190"/>
                </a:cubicBezTo>
                <a:cubicBezTo>
                  <a:pt x="413655" y="2967932"/>
                  <a:pt x="408535" y="2972237"/>
                  <a:pt x="401269" y="2974380"/>
                </a:cubicBezTo>
                <a:cubicBezTo>
                  <a:pt x="394003" y="2976521"/>
                  <a:pt x="384590" y="2976500"/>
                  <a:pt x="380169" y="2975590"/>
                </a:cubicBezTo>
                <a:cubicBezTo>
                  <a:pt x="380169" y="2975590"/>
                  <a:pt x="380169" y="2975590"/>
                  <a:pt x="383294" y="2971641"/>
                </a:cubicBezTo>
                <a:cubicBezTo>
                  <a:pt x="379302" y="2972352"/>
                  <a:pt x="375312" y="2973062"/>
                  <a:pt x="367331" y="2974483"/>
                </a:cubicBezTo>
                <a:cubicBezTo>
                  <a:pt x="363341" y="2975193"/>
                  <a:pt x="359351" y="2975904"/>
                  <a:pt x="354494" y="2973376"/>
                </a:cubicBezTo>
                <a:cubicBezTo>
                  <a:pt x="354494" y="2973376"/>
                  <a:pt x="354494" y="2973376"/>
                  <a:pt x="359351" y="2975904"/>
                </a:cubicBezTo>
                <a:cubicBezTo>
                  <a:pt x="319443" y="2983007"/>
                  <a:pt x="286317" y="2968545"/>
                  <a:pt x="250932" y="2961271"/>
                </a:cubicBezTo>
                <a:cubicBezTo>
                  <a:pt x="246606" y="2945076"/>
                  <a:pt x="251461" y="2947604"/>
                  <a:pt x="246271" y="2928170"/>
                </a:cubicBezTo>
                <a:cubicBezTo>
                  <a:pt x="255649" y="2916321"/>
                  <a:pt x="271081" y="2927146"/>
                  <a:pt x="283919" y="2928253"/>
                </a:cubicBezTo>
                <a:cubicBezTo>
                  <a:pt x="287907" y="2927544"/>
                  <a:pt x="287042" y="2924304"/>
                  <a:pt x="286178" y="2921066"/>
                </a:cubicBezTo>
                <a:cubicBezTo>
                  <a:pt x="286178" y="2921066"/>
                  <a:pt x="285311" y="2917826"/>
                  <a:pt x="285311" y="2917826"/>
                </a:cubicBezTo>
                <a:cubicBezTo>
                  <a:pt x="266756" y="2910949"/>
                  <a:pt x="255312" y="2899414"/>
                  <a:pt x="235359" y="2902966"/>
                </a:cubicBezTo>
                <a:cubicBezTo>
                  <a:pt x="227907" y="2890720"/>
                  <a:pt x="219062" y="2888901"/>
                  <a:pt x="218727" y="2871995"/>
                </a:cubicBezTo>
                <a:cubicBezTo>
                  <a:pt x="221852" y="2868046"/>
                  <a:pt x="229834" y="2866625"/>
                  <a:pt x="232959" y="2862676"/>
                </a:cubicBezTo>
                <a:cubicBezTo>
                  <a:pt x="250652" y="2866312"/>
                  <a:pt x="262094" y="2877848"/>
                  <a:pt x="270605" y="2862761"/>
                </a:cubicBezTo>
                <a:cubicBezTo>
                  <a:pt x="268876" y="2856282"/>
                  <a:pt x="267480" y="2866710"/>
                  <a:pt x="265750" y="2860232"/>
                </a:cubicBezTo>
                <a:cubicBezTo>
                  <a:pt x="262290" y="2847275"/>
                  <a:pt x="272865" y="2855571"/>
                  <a:pt x="278252" y="2844433"/>
                </a:cubicBezTo>
                <a:cubicBezTo>
                  <a:pt x="283972" y="2850201"/>
                  <a:pt x="286568" y="2859919"/>
                  <a:pt x="292289" y="2865686"/>
                </a:cubicBezTo>
                <a:cubicBezTo>
                  <a:pt x="319359" y="2857476"/>
                  <a:pt x="330270" y="2882678"/>
                  <a:pt x="356475" y="2871227"/>
                </a:cubicBezTo>
                <a:cubicBezTo>
                  <a:pt x="362195" y="2876994"/>
                  <a:pt x="358205" y="2877706"/>
                  <a:pt x="359936" y="2884183"/>
                </a:cubicBezTo>
                <a:cubicBezTo>
                  <a:pt x="371043" y="2878813"/>
                  <a:pt x="365322" y="2873044"/>
                  <a:pt x="373302" y="2871624"/>
                </a:cubicBezTo>
                <a:cubicBezTo>
                  <a:pt x="355609" y="2867988"/>
                  <a:pt x="331331" y="2855344"/>
                  <a:pt x="317098" y="2864663"/>
                </a:cubicBezTo>
                <a:cubicBezTo>
                  <a:pt x="317628" y="2850997"/>
                  <a:pt x="303061" y="2843410"/>
                  <a:pt x="303591" y="2829743"/>
                </a:cubicBezTo>
                <a:cubicBezTo>
                  <a:pt x="295610" y="2831164"/>
                  <a:pt x="286763" y="2829345"/>
                  <a:pt x="280177" y="2820338"/>
                </a:cubicBezTo>
                <a:cubicBezTo>
                  <a:pt x="275321" y="2817810"/>
                  <a:pt x="278447" y="2813860"/>
                  <a:pt x="278447" y="2813860"/>
                </a:cubicBezTo>
                <a:close/>
                <a:moveTo>
                  <a:pt x="796788" y="2813047"/>
                </a:moveTo>
                <a:cubicBezTo>
                  <a:pt x="801123" y="2812276"/>
                  <a:pt x="806326" y="2814749"/>
                  <a:pt x="808926" y="2824482"/>
                </a:cubicBezTo>
                <a:cubicBezTo>
                  <a:pt x="804590" y="2825254"/>
                  <a:pt x="800254" y="2826026"/>
                  <a:pt x="795919" y="2826798"/>
                </a:cubicBezTo>
                <a:cubicBezTo>
                  <a:pt x="795051" y="2823553"/>
                  <a:pt x="798521" y="2819537"/>
                  <a:pt x="796788" y="2813047"/>
                </a:cubicBezTo>
                <a:close/>
                <a:moveTo>
                  <a:pt x="473202" y="2806558"/>
                </a:moveTo>
                <a:cubicBezTo>
                  <a:pt x="476558" y="2807218"/>
                  <a:pt x="476740" y="2809388"/>
                  <a:pt x="475307" y="2811373"/>
                </a:cubicBezTo>
                <a:cubicBezTo>
                  <a:pt x="473875" y="2813358"/>
                  <a:pt x="470829" y="2815158"/>
                  <a:pt x="467729" y="2815080"/>
                </a:cubicBezTo>
                <a:cubicBezTo>
                  <a:pt x="465663" y="2815029"/>
                  <a:pt x="463571" y="2814144"/>
                  <a:pt x="461918" y="2811921"/>
                </a:cubicBezTo>
                <a:cubicBezTo>
                  <a:pt x="458497" y="2799112"/>
                  <a:pt x="475769" y="2816165"/>
                  <a:pt x="473202" y="2806558"/>
                </a:cubicBezTo>
                <a:close/>
                <a:moveTo>
                  <a:pt x="510376" y="2803472"/>
                </a:moveTo>
                <a:cubicBezTo>
                  <a:pt x="513989" y="2802829"/>
                  <a:pt x="516636" y="2812739"/>
                  <a:pt x="518401" y="2819346"/>
                </a:cubicBezTo>
                <a:cubicBezTo>
                  <a:pt x="510293" y="2817329"/>
                  <a:pt x="508527" y="2810722"/>
                  <a:pt x="510376" y="2803472"/>
                </a:cubicBezTo>
                <a:close/>
                <a:moveTo>
                  <a:pt x="242601" y="2802939"/>
                </a:moveTo>
                <a:cubicBezTo>
                  <a:pt x="242601" y="2802939"/>
                  <a:pt x="242601" y="2802939"/>
                  <a:pt x="243483" y="2806241"/>
                </a:cubicBezTo>
                <a:cubicBezTo>
                  <a:pt x="256132" y="2807451"/>
                  <a:pt x="269666" y="2811962"/>
                  <a:pt x="274076" y="2828480"/>
                </a:cubicBezTo>
                <a:cubicBezTo>
                  <a:pt x="274959" y="2831783"/>
                  <a:pt x="271036" y="2832483"/>
                  <a:pt x="271036" y="2832483"/>
                </a:cubicBezTo>
                <a:cubicBezTo>
                  <a:pt x="267115" y="2833181"/>
                  <a:pt x="267115" y="2833181"/>
                  <a:pt x="266232" y="2829877"/>
                </a:cubicBezTo>
                <a:cubicBezTo>
                  <a:pt x="262702" y="2816663"/>
                  <a:pt x="246129" y="2816152"/>
                  <a:pt x="245247" y="2812849"/>
                </a:cubicBezTo>
                <a:cubicBezTo>
                  <a:pt x="241325" y="2813547"/>
                  <a:pt x="240443" y="2810243"/>
                  <a:pt x="240443" y="2810243"/>
                </a:cubicBezTo>
                <a:cubicBezTo>
                  <a:pt x="240002" y="2808591"/>
                  <a:pt x="239781" y="2807765"/>
                  <a:pt x="240049" y="2806852"/>
                </a:cubicBezTo>
                <a:cubicBezTo>
                  <a:pt x="240320" y="2805939"/>
                  <a:pt x="241080" y="2804939"/>
                  <a:pt x="242601" y="2802939"/>
                </a:cubicBezTo>
                <a:close/>
                <a:moveTo>
                  <a:pt x="1375054" y="2801568"/>
                </a:moveTo>
                <a:cubicBezTo>
                  <a:pt x="1376786" y="2808058"/>
                  <a:pt x="1384736" y="2806643"/>
                  <a:pt x="1388709" y="2805935"/>
                </a:cubicBezTo>
                <a:cubicBezTo>
                  <a:pt x="1388709" y="2805935"/>
                  <a:pt x="1392685" y="2805228"/>
                  <a:pt x="1393551" y="2808471"/>
                </a:cubicBezTo>
                <a:cubicBezTo>
                  <a:pt x="1394417" y="2811717"/>
                  <a:pt x="1390443" y="2812424"/>
                  <a:pt x="1390443" y="2812424"/>
                </a:cubicBezTo>
                <a:cubicBezTo>
                  <a:pt x="1386469" y="2813132"/>
                  <a:pt x="1378520" y="2814547"/>
                  <a:pt x="1373680" y="2812009"/>
                </a:cubicBezTo>
                <a:cubicBezTo>
                  <a:pt x="1373680" y="2812009"/>
                  <a:pt x="1369704" y="2812717"/>
                  <a:pt x="1369704" y="2812717"/>
                </a:cubicBezTo>
                <a:cubicBezTo>
                  <a:pt x="1370572" y="2815962"/>
                  <a:pt x="1366598" y="2816669"/>
                  <a:pt x="1366598" y="2816669"/>
                </a:cubicBezTo>
                <a:cubicBezTo>
                  <a:pt x="1366598" y="2816669"/>
                  <a:pt x="1362624" y="2817376"/>
                  <a:pt x="1361757" y="2814132"/>
                </a:cubicBezTo>
                <a:cubicBezTo>
                  <a:pt x="1360891" y="2810887"/>
                  <a:pt x="1360025" y="2807643"/>
                  <a:pt x="1363997" y="2806936"/>
                </a:cubicBezTo>
                <a:cubicBezTo>
                  <a:pt x="1363997" y="2806936"/>
                  <a:pt x="1363997" y="2806936"/>
                  <a:pt x="1367972" y="2806227"/>
                </a:cubicBezTo>
                <a:cubicBezTo>
                  <a:pt x="1367972" y="2806227"/>
                  <a:pt x="1367105" y="2802983"/>
                  <a:pt x="1371079" y="2802275"/>
                </a:cubicBezTo>
                <a:cubicBezTo>
                  <a:pt x="1371079" y="2802275"/>
                  <a:pt x="1371079" y="2802275"/>
                  <a:pt x="1375054" y="2801568"/>
                </a:cubicBezTo>
                <a:close/>
                <a:moveTo>
                  <a:pt x="660069" y="2800884"/>
                </a:moveTo>
                <a:cubicBezTo>
                  <a:pt x="671494" y="2812364"/>
                  <a:pt x="686912" y="2823132"/>
                  <a:pt x="703735" y="2823516"/>
                </a:cubicBezTo>
                <a:cubicBezTo>
                  <a:pt x="702873" y="2820291"/>
                  <a:pt x="702012" y="2817065"/>
                  <a:pt x="702012" y="2817065"/>
                </a:cubicBezTo>
                <a:cubicBezTo>
                  <a:pt x="698022" y="2817776"/>
                  <a:pt x="698022" y="2817776"/>
                  <a:pt x="697159" y="2814551"/>
                </a:cubicBezTo>
                <a:cubicBezTo>
                  <a:pt x="696299" y="2811326"/>
                  <a:pt x="696299" y="2811326"/>
                  <a:pt x="696299" y="2811326"/>
                </a:cubicBezTo>
                <a:cubicBezTo>
                  <a:pt x="696299" y="2811326"/>
                  <a:pt x="696299" y="2811326"/>
                  <a:pt x="700289" y="2810615"/>
                </a:cubicBezTo>
                <a:cubicBezTo>
                  <a:pt x="700289" y="2810615"/>
                  <a:pt x="700289" y="2810615"/>
                  <a:pt x="704280" y="2809905"/>
                </a:cubicBezTo>
                <a:cubicBezTo>
                  <a:pt x="706547" y="2802745"/>
                  <a:pt x="708270" y="2809195"/>
                  <a:pt x="716250" y="2807775"/>
                </a:cubicBezTo>
                <a:cubicBezTo>
                  <a:pt x="718835" y="2817449"/>
                  <a:pt x="715705" y="2821384"/>
                  <a:pt x="709993" y="2815644"/>
                </a:cubicBezTo>
                <a:cubicBezTo>
                  <a:pt x="710853" y="2818870"/>
                  <a:pt x="710853" y="2818870"/>
                  <a:pt x="711716" y="2822095"/>
                </a:cubicBezTo>
                <a:cubicBezTo>
                  <a:pt x="713438" y="2828545"/>
                  <a:pt x="720556" y="2823899"/>
                  <a:pt x="722280" y="2830349"/>
                </a:cubicBezTo>
                <a:cubicBezTo>
                  <a:pt x="726586" y="2846474"/>
                  <a:pt x="723775" y="2867244"/>
                  <a:pt x="738329" y="2874786"/>
                </a:cubicBezTo>
                <a:cubicBezTo>
                  <a:pt x="745448" y="2870141"/>
                  <a:pt x="762817" y="2856916"/>
                  <a:pt x="771658" y="2858720"/>
                </a:cubicBezTo>
                <a:cubicBezTo>
                  <a:pt x="771658" y="2858720"/>
                  <a:pt x="766807" y="2856205"/>
                  <a:pt x="765945" y="2852979"/>
                </a:cubicBezTo>
                <a:cubicBezTo>
                  <a:pt x="765945" y="2852979"/>
                  <a:pt x="761955" y="2853689"/>
                  <a:pt x="757965" y="2854400"/>
                </a:cubicBezTo>
                <a:cubicBezTo>
                  <a:pt x="757965" y="2854400"/>
                  <a:pt x="753975" y="2855110"/>
                  <a:pt x="753975" y="2855110"/>
                </a:cubicBezTo>
                <a:cubicBezTo>
                  <a:pt x="749983" y="2855821"/>
                  <a:pt x="749122" y="2852596"/>
                  <a:pt x="748262" y="2849371"/>
                </a:cubicBezTo>
                <a:cubicBezTo>
                  <a:pt x="747399" y="2846147"/>
                  <a:pt x="746539" y="2842922"/>
                  <a:pt x="750529" y="2842212"/>
                </a:cubicBezTo>
                <a:cubicBezTo>
                  <a:pt x="750529" y="2842212"/>
                  <a:pt x="754520" y="2841501"/>
                  <a:pt x="754520" y="2841501"/>
                </a:cubicBezTo>
                <a:cubicBezTo>
                  <a:pt x="754520" y="2841501"/>
                  <a:pt x="758510" y="2840791"/>
                  <a:pt x="758510" y="2840791"/>
                </a:cubicBezTo>
                <a:cubicBezTo>
                  <a:pt x="762500" y="2840080"/>
                  <a:pt x="767352" y="2842595"/>
                  <a:pt x="772204" y="2845110"/>
                </a:cubicBezTo>
                <a:cubicBezTo>
                  <a:pt x="775333" y="2841175"/>
                  <a:pt x="778462" y="2837240"/>
                  <a:pt x="778462" y="2837240"/>
                </a:cubicBezTo>
                <a:cubicBezTo>
                  <a:pt x="778462" y="2837240"/>
                  <a:pt x="778462" y="2837240"/>
                  <a:pt x="782452" y="2836529"/>
                </a:cubicBezTo>
                <a:cubicBezTo>
                  <a:pt x="781592" y="2833303"/>
                  <a:pt x="780729" y="2830078"/>
                  <a:pt x="780729" y="2830078"/>
                </a:cubicBezTo>
                <a:cubicBezTo>
                  <a:pt x="779869" y="2826854"/>
                  <a:pt x="779869" y="2826854"/>
                  <a:pt x="779869" y="2826854"/>
                </a:cubicBezTo>
                <a:cubicBezTo>
                  <a:pt x="779869" y="2826854"/>
                  <a:pt x="783859" y="2826143"/>
                  <a:pt x="783859" y="2826143"/>
                </a:cubicBezTo>
                <a:cubicBezTo>
                  <a:pt x="783859" y="2826143"/>
                  <a:pt x="783859" y="2826143"/>
                  <a:pt x="784720" y="2829368"/>
                </a:cubicBezTo>
                <a:cubicBezTo>
                  <a:pt x="785580" y="2832594"/>
                  <a:pt x="786444" y="2835819"/>
                  <a:pt x="787304" y="2839044"/>
                </a:cubicBezTo>
                <a:cubicBezTo>
                  <a:pt x="793016" y="2844782"/>
                  <a:pt x="794740" y="2851232"/>
                  <a:pt x="795601" y="2854457"/>
                </a:cubicBezTo>
                <a:cubicBezTo>
                  <a:pt x="797868" y="2847297"/>
                  <a:pt x="802721" y="2849811"/>
                  <a:pt x="805304" y="2859487"/>
                </a:cubicBezTo>
                <a:cubicBezTo>
                  <a:pt x="809294" y="2858775"/>
                  <a:pt x="809294" y="2858775"/>
                  <a:pt x="809294" y="2858775"/>
                </a:cubicBezTo>
                <a:cubicBezTo>
                  <a:pt x="809294" y="2858775"/>
                  <a:pt x="813286" y="2858066"/>
                  <a:pt x="813286" y="2858066"/>
                </a:cubicBezTo>
                <a:cubicBezTo>
                  <a:pt x="817276" y="2857354"/>
                  <a:pt x="820404" y="2853420"/>
                  <a:pt x="825258" y="2855934"/>
                </a:cubicBezTo>
                <a:cubicBezTo>
                  <a:pt x="825258" y="2855934"/>
                  <a:pt x="830109" y="2858449"/>
                  <a:pt x="826980" y="2862384"/>
                </a:cubicBezTo>
                <a:cubicBezTo>
                  <a:pt x="826980" y="2862384"/>
                  <a:pt x="827841" y="2865609"/>
                  <a:pt x="822989" y="2863094"/>
                </a:cubicBezTo>
                <a:cubicBezTo>
                  <a:pt x="822989" y="2863094"/>
                  <a:pt x="818999" y="2863805"/>
                  <a:pt x="819859" y="2867030"/>
                </a:cubicBezTo>
                <a:cubicBezTo>
                  <a:pt x="815869" y="2867740"/>
                  <a:pt x="811879" y="2868451"/>
                  <a:pt x="807889" y="2869161"/>
                </a:cubicBezTo>
                <a:cubicBezTo>
                  <a:pt x="807889" y="2869161"/>
                  <a:pt x="807889" y="2869161"/>
                  <a:pt x="807027" y="2865936"/>
                </a:cubicBezTo>
                <a:cubicBezTo>
                  <a:pt x="807027" y="2865936"/>
                  <a:pt x="807027" y="2865936"/>
                  <a:pt x="803036" y="2866645"/>
                </a:cubicBezTo>
                <a:cubicBezTo>
                  <a:pt x="803036" y="2866645"/>
                  <a:pt x="803897" y="2869872"/>
                  <a:pt x="804759" y="2873096"/>
                </a:cubicBezTo>
                <a:cubicBezTo>
                  <a:pt x="786214" y="2866262"/>
                  <a:pt x="778549" y="2884518"/>
                  <a:pt x="766577" y="2886649"/>
                </a:cubicBezTo>
                <a:cubicBezTo>
                  <a:pt x="759457" y="2891294"/>
                  <a:pt x="744903" y="2883752"/>
                  <a:pt x="745220" y="2900586"/>
                </a:cubicBezTo>
                <a:cubicBezTo>
                  <a:pt x="746080" y="2903811"/>
                  <a:pt x="750070" y="2903100"/>
                  <a:pt x="750932" y="2906325"/>
                </a:cubicBezTo>
                <a:cubicBezTo>
                  <a:pt x="755784" y="2908839"/>
                  <a:pt x="759775" y="2908130"/>
                  <a:pt x="763765" y="2907418"/>
                </a:cubicBezTo>
                <a:cubicBezTo>
                  <a:pt x="770885" y="2902774"/>
                  <a:pt x="778865" y="2901353"/>
                  <a:pt x="789430" y="2909607"/>
                </a:cubicBezTo>
                <a:cubicBezTo>
                  <a:pt x="794281" y="2912123"/>
                  <a:pt x="795143" y="2915346"/>
                  <a:pt x="791153" y="2916058"/>
                </a:cubicBezTo>
                <a:cubicBezTo>
                  <a:pt x="792014" y="2919281"/>
                  <a:pt x="788023" y="2919991"/>
                  <a:pt x="787163" y="2916767"/>
                </a:cubicBezTo>
                <a:cubicBezTo>
                  <a:pt x="782311" y="2914253"/>
                  <a:pt x="778321" y="2914963"/>
                  <a:pt x="770340" y="2916383"/>
                </a:cubicBezTo>
                <a:cubicBezTo>
                  <a:pt x="763220" y="2921029"/>
                  <a:pt x="759230" y="2921739"/>
                  <a:pt x="750388" y="2919936"/>
                </a:cubicBezTo>
                <a:cubicBezTo>
                  <a:pt x="726445" y="2924197"/>
                  <a:pt x="697105" y="2939555"/>
                  <a:pt x="674253" y="2916597"/>
                </a:cubicBezTo>
                <a:cubicBezTo>
                  <a:pt x="674253" y="2916597"/>
                  <a:pt x="675114" y="2919821"/>
                  <a:pt x="671124" y="2920532"/>
                </a:cubicBezTo>
                <a:cubicBezTo>
                  <a:pt x="663143" y="2921953"/>
                  <a:pt x="677699" y="2929498"/>
                  <a:pt x="671440" y="2937367"/>
                </a:cubicBezTo>
                <a:cubicBezTo>
                  <a:pt x="664004" y="2925177"/>
                  <a:pt x="652348" y="2944143"/>
                  <a:pt x="642646" y="2939114"/>
                </a:cubicBezTo>
                <a:cubicBezTo>
                  <a:pt x="642646" y="2939114"/>
                  <a:pt x="642646" y="2939114"/>
                  <a:pt x="641784" y="2935890"/>
                </a:cubicBezTo>
                <a:cubicBezTo>
                  <a:pt x="634665" y="2940535"/>
                  <a:pt x="627545" y="2945181"/>
                  <a:pt x="614712" y="2944086"/>
                </a:cubicBezTo>
                <a:cubicBezTo>
                  <a:pt x="605871" y="2942283"/>
                  <a:pt x="595622" y="2950863"/>
                  <a:pt x="590771" y="2948349"/>
                </a:cubicBezTo>
                <a:cubicBezTo>
                  <a:pt x="589909" y="2945124"/>
                  <a:pt x="585918" y="2945835"/>
                  <a:pt x="585918" y="2945835"/>
                </a:cubicBezTo>
                <a:cubicBezTo>
                  <a:pt x="581929" y="2946545"/>
                  <a:pt x="581929" y="2946545"/>
                  <a:pt x="581929" y="2946545"/>
                </a:cubicBezTo>
                <a:cubicBezTo>
                  <a:pt x="578799" y="2950480"/>
                  <a:pt x="574809" y="2951191"/>
                  <a:pt x="573948" y="2947966"/>
                </a:cubicBezTo>
                <a:cubicBezTo>
                  <a:pt x="573086" y="2944741"/>
                  <a:pt x="571363" y="2938290"/>
                  <a:pt x="571363" y="2938290"/>
                </a:cubicBezTo>
                <a:cubicBezTo>
                  <a:pt x="574493" y="2934355"/>
                  <a:pt x="574493" y="2934355"/>
                  <a:pt x="578483" y="2933645"/>
                </a:cubicBezTo>
                <a:cubicBezTo>
                  <a:pt x="582473" y="2932934"/>
                  <a:pt x="582473" y="2932934"/>
                  <a:pt x="587325" y="2935450"/>
                </a:cubicBezTo>
                <a:cubicBezTo>
                  <a:pt x="593583" y="2927578"/>
                  <a:pt x="604148" y="2935833"/>
                  <a:pt x="604693" y="2922223"/>
                </a:cubicBezTo>
                <a:cubicBezTo>
                  <a:pt x="609545" y="2924738"/>
                  <a:pt x="615258" y="2930477"/>
                  <a:pt x="616981" y="2936926"/>
                </a:cubicBezTo>
                <a:cubicBezTo>
                  <a:pt x="620971" y="2936216"/>
                  <a:pt x="628952" y="2934795"/>
                  <a:pt x="636071" y="2930149"/>
                </a:cubicBezTo>
                <a:cubicBezTo>
                  <a:pt x="636071" y="2930149"/>
                  <a:pt x="631219" y="2927635"/>
                  <a:pt x="631219" y="2927635"/>
                </a:cubicBezTo>
                <a:cubicBezTo>
                  <a:pt x="630358" y="2924410"/>
                  <a:pt x="626369" y="2925121"/>
                  <a:pt x="627229" y="2928345"/>
                </a:cubicBezTo>
                <a:cubicBezTo>
                  <a:pt x="627229" y="2928345"/>
                  <a:pt x="623239" y="2929056"/>
                  <a:pt x="622378" y="2925831"/>
                </a:cubicBezTo>
                <a:cubicBezTo>
                  <a:pt x="622378" y="2925831"/>
                  <a:pt x="621516" y="2922607"/>
                  <a:pt x="621516" y="2922607"/>
                </a:cubicBezTo>
                <a:cubicBezTo>
                  <a:pt x="620655" y="2919381"/>
                  <a:pt x="624646" y="2918671"/>
                  <a:pt x="628636" y="2917960"/>
                </a:cubicBezTo>
                <a:cubicBezTo>
                  <a:pt x="628636" y="2917960"/>
                  <a:pt x="632625" y="2917250"/>
                  <a:pt x="632625" y="2917250"/>
                </a:cubicBezTo>
                <a:cubicBezTo>
                  <a:pt x="653439" y="2916923"/>
                  <a:pt x="649133" y="2900799"/>
                  <a:pt x="668223" y="2894022"/>
                </a:cubicBezTo>
                <a:cubicBezTo>
                  <a:pt x="665640" y="2884348"/>
                  <a:pt x="658522" y="2888993"/>
                  <a:pt x="655937" y="2879319"/>
                </a:cubicBezTo>
                <a:cubicBezTo>
                  <a:pt x="655075" y="2876095"/>
                  <a:pt x="651946" y="2880030"/>
                  <a:pt x="643104" y="2878226"/>
                </a:cubicBezTo>
                <a:cubicBezTo>
                  <a:pt x="640519" y="2868550"/>
                  <a:pt x="651629" y="2863194"/>
                  <a:pt x="653898" y="2856034"/>
                </a:cubicBezTo>
                <a:cubicBezTo>
                  <a:pt x="643333" y="2847781"/>
                  <a:pt x="651315" y="2846360"/>
                  <a:pt x="643879" y="2834171"/>
                </a:cubicBezTo>
                <a:cubicBezTo>
                  <a:pt x="635897" y="2835590"/>
                  <a:pt x="625650" y="2844173"/>
                  <a:pt x="619935" y="2838432"/>
                </a:cubicBezTo>
                <a:cubicBezTo>
                  <a:pt x="611954" y="2839853"/>
                  <a:pt x="607964" y="2840563"/>
                  <a:pt x="599982" y="2841984"/>
                </a:cubicBezTo>
                <a:cubicBezTo>
                  <a:pt x="595132" y="2839470"/>
                  <a:pt x="587151" y="2840891"/>
                  <a:pt x="580031" y="2845535"/>
                </a:cubicBezTo>
                <a:cubicBezTo>
                  <a:pt x="580031" y="2845535"/>
                  <a:pt x="575181" y="2843021"/>
                  <a:pt x="574318" y="2839796"/>
                </a:cubicBezTo>
                <a:cubicBezTo>
                  <a:pt x="573458" y="2836572"/>
                  <a:pt x="572596" y="2833346"/>
                  <a:pt x="576586" y="2832636"/>
                </a:cubicBezTo>
                <a:cubicBezTo>
                  <a:pt x="576586" y="2832636"/>
                  <a:pt x="580576" y="2831926"/>
                  <a:pt x="584566" y="2831215"/>
                </a:cubicBezTo>
                <a:cubicBezTo>
                  <a:pt x="588558" y="2830505"/>
                  <a:pt x="592548" y="2829794"/>
                  <a:pt x="600529" y="2828373"/>
                </a:cubicBezTo>
                <a:cubicBezTo>
                  <a:pt x="604519" y="2827664"/>
                  <a:pt x="608509" y="2826954"/>
                  <a:pt x="612499" y="2826243"/>
                </a:cubicBezTo>
                <a:cubicBezTo>
                  <a:pt x="620165" y="2807987"/>
                  <a:pt x="638393" y="2797986"/>
                  <a:pt x="660069" y="2800884"/>
                </a:cubicBezTo>
                <a:close/>
                <a:moveTo>
                  <a:pt x="1407455" y="2800250"/>
                </a:moveTo>
                <a:cubicBezTo>
                  <a:pt x="1410514" y="2799891"/>
                  <a:pt x="1414245" y="2801213"/>
                  <a:pt x="1416775" y="2804735"/>
                </a:cubicBezTo>
                <a:cubicBezTo>
                  <a:pt x="1420376" y="2818219"/>
                  <a:pt x="1402835" y="2800155"/>
                  <a:pt x="1406436" y="2813639"/>
                </a:cubicBezTo>
                <a:cubicBezTo>
                  <a:pt x="1403513" y="2810628"/>
                  <a:pt x="1402275" y="2807980"/>
                  <a:pt x="1402170" y="2805846"/>
                </a:cubicBezTo>
                <a:cubicBezTo>
                  <a:pt x="1402010" y="2802647"/>
                  <a:pt x="1404396" y="2800608"/>
                  <a:pt x="1407455" y="2800250"/>
                </a:cubicBezTo>
                <a:close/>
                <a:moveTo>
                  <a:pt x="1468246" y="2791983"/>
                </a:moveTo>
                <a:cubicBezTo>
                  <a:pt x="1468246" y="2791983"/>
                  <a:pt x="1472222" y="2791276"/>
                  <a:pt x="1473062" y="2794421"/>
                </a:cubicBezTo>
                <a:cubicBezTo>
                  <a:pt x="1473903" y="2797567"/>
                  <a:pt x="1469928" y="2798275"/>
                  <a:pt x="1469928" y="2798275"/>
                </a:cubicBezTo>
                <a:cubicBezTo>
                  <a:pt x="1461980" y="2799690"/>
                  <a:pt x="1458004" y="2800398"/>
                  <a:pt x="1454032" y="2801105"/>
                </a:cubicBezTo>
                <a:cubicBezTo>
                  <a:pt x="1446082" y="2802521"/>
                  <a:pt x="1438135" y="2803935"/>
                  <a:pt x="1430185" y="2805350"/>
                </a:cubicBezTo>
                <a:cubicBezTo>
                  <a:pt x="1430185" y="2805350"/>
                  <a:pt x="1425370" y="2802912"/>
                  <a:pt x="1424530" y="2799765"/>
                </a:cubicBezTo>
                <a:cubicBezTo>
                  <a:pt x="1424530" y="2799765"/>
                  <a:pt x="1427665" y="2795910"/>
                  <a:pt x="1427665" y="2795910"/>
                </a:cubicBezTo>
                <a:cubicBezTo>
                  <a:pt x="1436453" y="2797642"/>
                  <a:pt x="1444403" y="2796228"/>
                  <a:pt x="1448375" y="2795521"/>
                </a:cubicBezTo>
                <a:cubicBezTo>
                  <a:pt x="1455484" y="2790958"/>
                  <a:pt x="1459459" y="2790251"/>
                  <a:pt x="1468246" y="2791983"/>
                </a:cubicBezTo>
                <a:close/>
                <a:moveTo>
                  <a:pt x="643102" y="2786024"/>
                </a:moveTo>
                <a:cubicBezTo>
                  <a:pt x="647077" y="2785317"/>
                  <a:pt x="647077" y="2785317"/>
                  <a:pt x="648022" y="2788857"/>
                </a:cubicBezTo>
                <a:cubicBezTo>
                  <a:pt x="648022" y="2788857"/>
                  <a:pt x="648967" y="2792396"/>
                  <a:pt x="644993" y="2793105"/>
                </a:cubicBezTo>
                <a:cubicBezTo>
                  <a:pt x="644993" y="2793105"/>
                  <a:pt x="644993" y="2793105"/>
                  <a:pt x="641019" y="2793812"/>
                </a:cubicBezTo>
                <a:cubicBezTo>
                  <a:pt x="641962" y="2797351"/>
                  <a:pt x="637990" y="2798058"/>
                  <a:pt x="637990" y="2798058"/>
                </a:cubicBezTo>
                <a:cubicBezTo>
                  <a:pt x="634016" y="2798765"/>
                  <a:pt x="634016" y="2798765"/>
                  <a:pt x="633071" y="2795228"/>
                </a:cubicBezTo>
                <a:cubicBezTo>
                  <a:pt x="633071" y="2795228"/>
                  <a:pt x="632124" y="2791688"/>
                  <a:pt x="632124" y="2791688"/>
                </a:cubicBezTo>
                <a:cubicBezTo>
                  <a:pt x="636099" y="2790979"/>
                  <a:pt x="636099" y="2790979"/>
                  <a:pt x="639127" y="2786732"/>
                </a:cubicBezTo>
                <a:cubicBezTo>
                  <a:pt x="639127" y="2786732"/>
                  <a:pt x="643102" y="2786024"/>
                  <a:pt x="643102" y="2786024"/>
                </a:cubicBezTo>
                <a:close/>
                <a:moveTo>
                  <a:pt x="730316" y="2784095"/>
                </a:moveTo>
                <a:cubicBezTo>
                  <a:pt x="730316" y="2784095"/>
                  <a:pt x="731192" y="2787372"/>
                  <a:pt x="731192" y="2787372"/>
                </a:cubicBezTo>
                <a:cubicBezTo>
                  <a:pt x="736113" y="2789930"/>
                  <a:pt x="732942" y="2793928"/>
                  <a:pt x="732942" y="2793928"/>
                </a:cubicBezTo>
                <a:cubicBezTo>
                  <a:pt x="728897" y="2794648"/>
                  <a:pt x="729771" y="2797925"/>
                  <a:pt x="725724" y="2798645"/>
                </a:cubicBezTo>
                <a:cubicBezTo>
                  <a:pt x="726600" y="2801922"/>
                  <a:pt x="727476" y="2805200"/>
                  <a:pt x="732397" y="2807758"/>
                </a:cubicBezTo>
                <a:cubicBezTo>
                  <a:pt x="732397" y="2807758"/>
                  <a:pt x="733273" y="2811033"/>
                  <a:pt x="734148" y="2814311"/>
                </a:cubicBezTo>
                <a:cubicBezTo>
                  <a:pt x="734148" y="2814311"/>
                  <a:pt x="730101" y="2815031"/>
                  <a:pt x="730101" y="2815031"/>
                </a:cubicBezTo>
                <a:cubicBezTo>
                  <a:pt x="720258" y="2809918"/>
                  <a:pt x="717632" y="2800085"/>
                  <a:pt x="719929" y="2792812"/>
                </a:cubicBezTo>
                <a:cubicBezTo>
                  <a:pt x="723098" y="2788813"/>
                  <a:pt x="723098" y="2788813"/>
                  <a:pt x="726270" y="2784815"/>
                </a:cubicBezTo>
                <a:cubicBezTo>
                  <a:pt x="726270" y="2784815"/>
                  <a:pt x="726270" y="2784815"/>
                  <a:pt x="730316" y="2784095"/>
                </a:cubicBezTo>
                <a:close/>
                <a:moveTo>
                  <a:pt x="302264" y="2776250"/>
                </a:moveTo>
                <a:cubicBezTo>
                  <a:pt x="314547" y="2774063"/>
                  <a:pt x="326204" y="2785584"/>
                  <a:pt x="325575" y="2799290"/>
                </a:cubicBezTo>
                <a:cubicBezTo>
                  <a:pt x="309196" y="2802206"/>
                  <a:pt x="301635" y="2789958"/>
                  <a:pt x="302264" y="2776250"/>
                </a:cubicBezTo>
                <a:close/>
                <a:moveTo>
                  <a:pt x="552224" y="2775939"/>
                </a:moveTo>
                <a:cubicBezTo>
                  <a:pt x="553090" y="2779183"/>
                  <a:pt x="553957" y="2782428"/>
                  <a:pt x="554823" y="2785672"/>
                </a:cubicBezTo>
                <a:cubicBezTo>
                  <a:pt x="551211" y="2786316"/>
                  <a:pt x="551211" y="2786316"/>
                  <a:pt x="547599" y="2786959"/>
                </a:cubicBezTo>
                <a:cubicBezTo>
                  <a:pt x="550344" y="2783070"/>
                  <a:pt x="544130" y="2773980"/>
                  <a:pt x="552224" y="2775939"/>
                </a:cubicBezTo>
                <a:close/>
                <a:moveTo>
                  <a:pt x="1571522" y="2773422"/>
                </a:moveTo>
                <a:cubicBezTo>
                  <a:pt x="1574275" y="2771774"/>
                  <a:pt x="1576197" y="2777771"/>
                  <a:pt x="1574087" y="2779444"/>
                </a:cubicBezTo>
                <a:cubicBezTo>
                  <a:pt x="1573150" y="2780189"/>
                  <a:pt x="1571419" y="2780076"/>
                  <a:pt x="1568610" y="2778060"/>
                </a:cubicBezTo>
                <a:cubicBezTo>
                  <a:pt x="1569594" y="2775369"/>
                  <a:pt x="1570604" y="2773971"/>
                  <a:pt x="1571522" y="2773422"/>
                </a:cubicBezTo>
                <a:close/>
                <a:moveTo>
                  <a:pt x="1541824" y="2772623"/>
                </a:moveTo>
                <a:cubicBezTo>
                  <a:pt x="1545775" y="2771920"/>
                  <a:pt x="1546594" y="2774987"/>
                  <a:pt x="1547412" y="2778055"/>
                </a:cubicBezTo>
                <a:cubicBezTo>
                  <a:pt x="1548231" y="2781123"/>
                  <a:pt x="1545101" y="2784894"/>
                  <a:pt x="1545101" y="2784894"/>
                </a:cubicBezTo>
                <a:cubicBezTo>
                  <a:pt x="1532431" y="2783936"/>
                  <a:pt x="1524532" y="2785342"/>
                  <a:pt x="1516630" y="2786748"/>
                </a:cubicBezTo>
                <a:cubicBezTo>
                  <a:pt x="1509550" y="2791222"/>
                  <a:pt x="1501649" y="2792628"/>
                  <a:pt x="1493748" y="2794035"/>
                </a:cubicBezTo>
                <a:cubicBezTo>
                  <a:pt x="1493748" y="2794035"/>
                  <a:pt x="1488979" y="2791671"/>
                  <a:pt x="1488160" y="2788603"/>
                </a:cubicBezTo>
                <a:cubicBezTo>
                  <a:pt x="1487341" y="2785534"/>
                  <a:pt x="1490471" y="2781764"/>
                  <a:pt x="1490471" y="2781764"/>
                </a:cubicBezTo>
                <a:cubicBezTo>
                  <a:pt x="1498374" y="2780359"/>
                  <a:pt x="1506271" y="2778952"/>
                  <a:pt x="1510223" y="2778249"/>
                </a:cubicBezTo>
                <a:cubicBezTo>
                  <a:pt x="1514172" y="2777545"/>
                  <a:pt x="1518123" y="2776842"/>
                  <a:pt x="1521253" y="2773071"/>
                </a:cubicBezTo>
                <a:cubicBezTo>
                  <a:pt x="1529154" y="2771664"/>
                  <a:pt x="1537874" y="2773327"/>
                  <a:pt x="1541824" y="2772623"/>
                </a:cubicBezTo>
                <a:close/>
                <a:moveTo>
                  <a:pt x="155477" y="2771276"/>
                </a:moveTo>
                <a:cubicBezTo>
                  <a:pt x="162532" y="2766517"/>
                  <a:pt x="165210" y="2776547"/>
                  <a:pt x="169184" y="2775839"/>
                </a:cubicBezTo>
                <a:cubicBezTo>
                  <a:pt x="169854" y="2778347"/>
                  <a:pt x="169252" y="2779986"/>
                  <a:pt x="167991" y="2780867"/>
                </a:cubicBezTo>
                <a:cubicBezTo>
                  <a:pt x="164208" y="2783510"/>
                  <a:pt x="154503" y="2779329"/>
                  <a:pt x="155477" y="2771276"/>
                </a:cubicBezTo>
                <a:close/>
                <a:moveTo>
                  <a:pt x="649759" y="2761356"/>
                </a:moveTo>
                <a:cubicBezTo>
                  <a:pt x="647157" y="2768619"/>
                  <a:pt x="642823" y="2769390"/>
                  <a:pt x="644555" y="2775879"/>
                </a:cubicBezTo>
                <a:cubicBezTo>
                  <a:pt x="639353" y="2773405"/>
                  <a:pt x="641956" y="2766146"/>
                  <a:pt x="636752" y="2763672"/>
                </a:cubicBezTo>
                <a:cubicBezTo>
                  <a:pt x="641088" y="2762900"/>
                  <a:pt x="645425" y="2762130"/>
                  <a:pt x="649759" y="2761356"/>
                </a:cubicBezTo>
                <a:close/>
                <a:moveTo>
                  <a:pt x="721018" y="2761186"/>
                </a:moveTo>
                <a:cubicBezTo>
                  <a:pt x="724276" y="2761481"/>
                  <a:pt x="727193" y="2764464"/>
                  <a:pt x="726955" y="2771511"/>
                </a:cubicBezTo>
                <a:cubicBezTo>
                  <a:pt x="725825" y="2775213"/>
                  <a:pt x="722224" y="2777605"/>
                  <a:pt x="718966" y="2777311"/>
                </a:cubicBezTo>
                <a:cubicBezTo>
                  <a:pt x="715708" y="2777015"/>
                  <a:pt x="712793" y="2774031"/>
                  <a:pt x="713030" y="2766985"/>
                </a:cubicBezTo>
                <a:cubicBezTo>
                  <a:pt x="714160" y="2763282"/>
                  <a:pt x="717760" y="2760890"/>
                  <a:pt x="721018" y="2761186"/>
                </a:cubicBezTo>
                <a:close/>
                <a:moveTo>
                  <a:pt x="1641328" y="2754168"/>
                </a:moveTo>
                <a:cubicBezTo>
                  <a:pt x="1645302" y="2753461"/>
                  <a:pt x="1646247" y="2757001"/>
                  <a:pt x="1647192" y="2760541"/>
                </a:cubicBezTo>
                <a:cubicBezTo>
                  <a:pt x="1647192" y="2760541"/>
                  <a:pt x="1648138" y="2764080"/>
                  <a:pt x="1644164" y="2764788"/>
                </a:cubicBezTo>
                <a:cubicBezTo>
                  <a:pt x="1640189" y="2765495"/>
                  <a:pt x="1636215" y="2766203"/>
                  <a:pt x="1632241" y="2766910"/>
                </a:cubicBezTo>
                <a:cubicBezTo>
                  <a:pt x="1616344" y="2769740"/>
                  <a:pt x="1604422" y="2771862"/>
                  <a:pt x="1587580" y="2771153"/>
                </a:cubicBezTo>
                <a:cubicBezTo>
                  <a:pt x="1587580" y="2771153"/>
                  <a:pt x="1583605" y="2771860"/>
                  <a:pt x="1582660" y="2768320"/>
                </a:cubicBezTo>
                <a:cubicBezTo>
                  <a:pt x="1581715" y="2764780"/>
                  <a:pt x="1585689" y="2764072"/>
                  <a:pt x="1585689" y="2764072"/>
                </a:cubicBezTo>
                <a:cubicBezTo>
                  <a:pt x="1601586" y="2761243"/>
                  <a:pt x="1613508" y="2759121"/>
                  <a:pt x="1629403" y="2756291"/>
                </a:cubicBezTo>
                <a:cubicBezTo>
                  <a:pt x="1633379" y="2755584"/>
                  <a:pt x="1637353" y="2754876"/>
                  <a:pt x="1641328" y="2754168"/>
                </a:cubicBezTo>
                <a:close/>
                <a:moveTo>
                  <a:pt x="214385" y="2743692"/>
                </a:moveTo>
                <a:cubicBezTo>
                  <a:pt x="215257" y="2746954"/>
                  <a:pt x="215257" y="2746954"/>
                  <a:pt x="216128" y="2750215"/>
                </a:cubicBezTo>
                <a:cubicBezTo>
                  <a:pt x="216128" y="2750215"/>
                  <a:pt x="220994" y="2752766"/>
                  <a:pt x="220994" y="2752766"/>
                </a:cubicBezTo>
                <a:cubicBezTo>
                  <a:pt x="229856" y="2754605"/>
                  <a:pt x="240460" y="2762968"/>
                  <a:pt x="248453" y="2761546"/>
                </a:cubicBezTo>
                <a:cubicBezTo>
                  <a:pt x="248453" y="2761546"/>
                  <a:pt x="248453" y="2761546"/>
                  <a:pt x="252448" y="2760835"/>
                </a:cubicBezTo>
                <a:cubicBezTo>
                  <a:pt x="252448" y="2760835"/>
                  <a:pt x="256442" y="2760124"/>
                  <a:pt x="260439" y="2759413"/>
                </a:cubicBezTo>
                <a:cubicBezTo>
                  <a:pt x="264435" y="2758702"/>
                  <a:pt x="272424" y="2757280"/>
                  <a:pt x="278163" y="2763092"/>
                </a:cubicBezTo>
                <a:cubicBezTo>
                  <a:pt x="278163" y="2763092"/>
                  <a:pt x="278163" y="2763092"/>
                  <a:pt x="283030" y="2765642"/>
                </a:cubicBezTo>
                <a:cubicBezTo>
                  <a:pt x="285643" y="2775429"/>
                  <a:pt x="287386" y="2781951"/>
                  <a:pt x="284262" y="2785925"/>
                </a:cubicBezTo>
                <a:cubicBezTo>
                  <a:pt x="280702" y="2788268"/>
                  <a:pt x="277704" y="2788801"/>
                  <a:pt x="274990" y="2788430"/>
                </a:cubicBezTo>
                <a:cubicBezTo>
                  <a:pt x="272274" y="2788058"/>
                  <a:pt x="269842" y="2786783"/>
                  <a:pt x="267408" y="2785508"/>
                </a:cubicBezTo>
                <a:cubicBezTo>
                  <a:pt x="243435" y="2789775"/>
                  <a:pt x="227964" y="2778862"/>
                  <a:pt x="215618" y="2763974"/>
                </a:cubicBezTo>
                <a:cubicBezTo>
                  <a:pt x="215618" y="2763974"/>
                  <a:pt x="215618" y="2763974"/>
                  <a:pt x="214747" y="2760712"/>
                </a:cubicBezTo>
                <a:cubicBezTo>
                  <a:pt x="214747" y="2760712"/>
                  <a:pt x="213874" y="2757451"/>
                  <a:pt x="209008" y="2754901"/>
                </a:cubicBezTo>
                <a:cubicBezTo>
                  <a:pt x="209008" y="2754901"/>
                  <a:pt x="209008" y="2754901"/>
                  <a:pt x="208136" y="2751638"/>
                </a:cubicBezTo>
                <a:cubicBezTo>
                  <a:pt x="207264" y="2748376"/>
                  <a:pt x="206394" y="2745115"/>
                  <a:pt x="206394" y="2745115"/>
                </a:cubicBezTo>
                <a:cubicBezTo>
                  <a:pt x="206394" y="2745115"/>
                  <a:pt x="210390" y="2744403"/>
                  <a:pt x="210390" y="2744403"/>
                </a:cubicBezTo>
                <a:cubicBezTo>
                  <a:pt x="210390" y="2744403"/>
                  <a:pt x="214385" y="2743692"/>
                  <a:pt x="214385" y="2743692"/>
                </a:cubicBezTo>
                <a:close/>
                <a:moveTo>
                  <a:pt x="184791" y="2742451"/>
                </a:moveTo>
                <a:cubicBezTo>
                  <a:pt x="185051" y="2759295"/>
                  <a:pt x="194006" y="2761080"/>
                  <a:pt x="199174" y="2780430"/>
                </a:cubicBezTo>
                <a:cubicBezTo>
                  <a:pt x="195127" y="2781150"/>
                  <a:pt x="195988" y="2784375"/>
                  <a:pt x="192803" y="2788319"/>
                </a:cubicBezTo>
                <a:cubicBezTo>
                  <a:pt x="183849" y="2786536"/>
                  <a:pt x="176358" y="2774356"/>
                  <a:pt x="169728" y="2765402"/>
                </a:cubicBezTo>
                <a:cubicBezTo>
                  <a:pt x="169728" y="2765402"/>
                  <a:pt x="169728" y="2765402"/>
                  <a:pt x="168866" y="2762177"/>
                </a:cubicBezTo>
                <a:cubicBezTo>
                  <a:pt x="168866" y="2762177"/>
                  <a:pt x="168866" y="2762177"/>
                  <a:pt x="164819" y="2762897"/>
                </a:cubicBezTo>
                <a:cubicBezTo>
                  <a:pt x="163958" y="2759672"/>
                  <a:pt x="163958" y="2759672"/>
                  <a:pt x="163958" y="2759672"/>
                </a:cubicBezTo>
                <a:cubicBezTo>
                  <a:pt x="156727" y="2764338"/>
                  <a:pt x="150096" y="2755384"/>
                  <a:pt x="147511" y="2745708"/>
                </a:cubicBezTo>
                <a:cubicBezTo>
                  <a:pt x="155605" y="2744268"/>
                  <a:pt x="163697" y="2742828"/>
                  <a:pt x="169467" y="2748557"/>
                </a:cubicBezTo>
                <a:cubicBezTo>
                  <a:pt x="170329" y="2751783"/>
                  <a:pt x="170329" y="2751783"/>
                  <a:pt x="170329" y="2751783"/>
                </a:cubicBezTo>
                <a:cubicBezTo>
                  <a:pt x="173514" y="2747836"/>
                  <a:pt x="171791" y="2741386"/>
                  <a:pt x="184791" y="2742451"/>
                </a:cubicBezTo>
                <a:close/>
                <a:moveTo>
                  <a:pt x="732329" y="2741754"/>
                </a:moveTo>
                <a:cubicBezTo>
                  <a:pt x="734630" y="2740920"/>
                  <a:pt x="737737" y="2741217"/>
                  <a:pt x="740097" y="2742496"/>
                </a:cubicBezTo>
                <a:cubicBezTo>
                  <a:pt x="739471" y="2747705"/>
                  <a:pt x="738193" y="2750482"/>
                  <a:pt x="736374" y="2751231"/>
                </a:cubicBezTo>
                <a:cubicBezTo>
                  <a:pt x="734556" y="2751979"/>
                  <a:pt x="732196" y="2750699"/>
                  <a:pt x="729403" y="2747798"/>
                </a:cubicBezTo>
                <a:cubicBezTo>
                  <a:pt x="728536" y="2744553"/>
                  <a:pt x="730029" y="2742588"/>
                  <a:pt x="732329" y="2741754"/>
                </a:cubicBezTo>
                <a:close/>
                <a:moveTo>
                  <a:pt x="293051" y="2740812"/>
                </a:moveTo>
                <a:cubicBezTo>
                  <a:pt x="293917" y="2744058"/>
                  <a:pt x="299120" y="2746530"/>
                  <a:pt x="299120" y="2746530"/>
                </a:cubicBezTo>
                <a:cubicBezTo>
                  <a:pt x="299986" y="2749775"/>
                  <a:pt x="299986" y="2749775"/>
                  <a:pt x="300853" y="2753019"/>
                </a:cubicBezTo>
                <a:cubicBezTo>
                  <a:pt x="296516" y="2753791"/>
                  <a:pt x="295650" y="2750547"/>
                  <a:pt x="291315" y="2751317"/>
                </a:cubicBezTo>
                <a:cubicBezTo>
                  <a:pt x="290449" y="2748074"/>
                  <a:pt x="294784" y="2747302"/>
                  <a:pt x="293051" y="2740812"/>
                </a:cubicBezTo>
                <a:close/>
                <a:moveTo>
                  <a:pt x="1723597" y="2733345"/>
                </a:moveTo>
                <a:cubicBezTo>
                  <a:pt x="1723597" y="2733345"/>
                  <a:pt x="1727547" y="2732641"/>
                  <a:pt x="1728387" y="2735788"/>
                </a:cubicBezTo>
                <a:cubicBezTo>
                  <a:pt x="1729228" y="2738934"/>
                  <a:pt x="1730069" y="2742080"/>
                  <a:pt x="1726118" y="2742783"/>
                </a:cubicBezTo>
                <a:cubicBezTo>
                  <a:pt x="1722168" y="2743486"/>
                  <a:pt x="1723009" y="2746632"/>
                  <a:pt x="1719057" y="2747337"/>
                </a:cubicBezTo>
                <a:cubicBezTo>
                  <a:pt x="1711576" y="2750316"/>
                  <a:pt x="1704097" y="2753294"/>
                  <a:pt x="1696901" y="2755399"/>
                </a:cubicBezTo>
                <a:cubicBezTo>
                  <a:pt x="1689704" y="2757504"/>
                  <a:pt x="1682791" y="2758735"/>
                  <a:pt x="1676445" y="2758216"/>
                </a:cubicBezTo>
                <a:cubicBezTo>
                  <a:pt x="1676445" y="2758216"/>
                  <a:pt x="1671656" y="2755775"/>
                  <a:pt x="1670815" y="2752627"/>
                </a:cubicBezTo>
                <a:cubicBezTo>
                  <a:pt x="1669975" y="2749482"/>
                  <a:pt x="1673085" y="2745632"/>
                  <a:pt x="1673924" y="2748779"/>
                </a:cubicBezTo>
                <a:cubicBezTo>
                  <a:pt x="1685776" y="2746668"/>
                  <a:pt x="1700736" y="2740710"/>
                  <a:pt x="1711745" y="2735455"/>
                </a:cubicBezTo>
                <a:cubicBezTo>
                  <a:pt x="1715696" y="2734751"/>
                  <a:pt x="1719646" y="2734048"/>
                  <a:pt x="1723597" y="2733345"/>
                </a:cubicBezTo>
                <a:close/>
                <a:moveTo>
                  <a:pt x="1501817" y="2732037"/>
                </a:moveTo>
                <a:cubicBezTo>
                  <a:pt x="1510487" y="2730495"/>
                  <a:pt x="1511355" y="2733738"/>
                  <a:pt x="1513088" y="2740228"/>
                </a:cubicBezTo>
                <a:cubicBezTo>
                  <a:pt x="1511354" y="2742237"/>
                  <a:pt x="1509186" y="2742621"/>
                  <a:pt x="1507127" y="2741289"/>
                </a:cubicBezTo>
                <a:cubicBezTo>
                  <a:pt x="1505067" y="2739956"/>
                  <a:pt x="1503116" y="2736905"/>
                  <a:pt x="1501817" y="2732037"/>
                </a:cubicBezTo>
                <a:close/>
                <a:moveTo>
                  <a:pt x="778910" y="2731940"/>
                </a:moveTo>
                <a:cubicBezTo>
                  <a:pt x="781670" y="2730584"/>
                  <a:pt x="784871" y="2730879"/>
                  <a:pt x="787741" y="2733829"/>
                </a:cubicBezTo>
                <a:cubicBezTo>
                  <a:pt x="789065" y="2738784"/>
                  <a:pt x="787297" y="2739964"/>
                  <a:pt x="784207" y="2740081"/>
                </a:cubicBezTo>
                <a:cubicBezTo>
                  <a:pt x="781116" y="2740199"/>
                  <a:pt x="776701" y="2739254"/>
                  <a:pt x="772725" y="2739963"/>
                </a:cubicBezTo>
                <a:cubicBezTo>
                  <a:pt x="773831" y="2736305"/>
                  <a:pt x="776150" y="2733297"/>
                  <a:pt x="778910" y="2731940"/>
                </a:cubicBezTo>
                <a:close/>
                <a:moveTo>
                  <a:pt x="909392" y="2718848"/>
                </a:moveTo>
                <a:cubicBezTo>
                  <a:pt x="906646" y="2722735"/>
                  <a:pt x="912859" y="2731826"/>
                  <a:pt x="904765" y="2729866"/>
                </a:cubicBezTo>
                <a:cubicBezTo>
                  <a:pt x="903899" y="2726623"/>
                  <a:pt x="903249" y="2724189"/>
                  <a:pt x="903719" y="2722407"/>
                </a:cubicBezTo>
                <a:cubicBezTo>
                  <a:pt x="904188" y="2720623"/>
                  <a:pt x="905778" y="2719490"/>
                  <a:pt x="909392" y="2718848"/>
                </a:cubicBezTo>
                <a:close/>
                <a:moveTo>
                  <a:pt x="858556" y="2714302"/>
                </a:moveTo>
                <a:cubicBezTo>
                  <a:pt x="862571" y="2713587"/>
                  <a:pt x="863411" y="2716734"/>
                  <a:pt x="863411" y="2716734"/>
                </a:cubicBezTo>
                <a:cubicBezTo>
                  <a:pt x="864252" y="2719880"/>
                  <a:pt x="865091" y="2723025"/>
                  <a:pt x="861077" y="2723740"/>
                </a:cubicBezTo>
                <a:lnTo>
                  <a:pt x="832975" y="2728742"/>
                </a:lnTo>
                <a:cubicBezTo>
                  <a:pt x="828961" y="2729457"/>
                  <a:pt x="828122" y="2726312"/>
                  <a:pt x="828122" y="2726312"/>
                </a:cubicBezTo>
                <a:cubicBezTo>
                  <a:pt x="827281" y="2723166"/>
                  <a:pt x="826440" y="2720018"/>
                  <a:pt x="830455" y="2719303"/>
                </a:cubicBezTo>
                <a:cubicBezTo>
                  <a:pt x="830455" y="2719303"/>
                  <a:pt x="830455" y="2719303"/>
                  <a:pt x="858556" y="2714302"/>
                </a:cubicBezTo>
                <a:close/>
                <a:moveTo>
                  <a:pt x="1625423" y="2712159"/>
                </a:moveTo>
                <a:cubicBezTo>
                  <a:pt x="1629009" y="2711945"/>
                  <a:pt x="1632639" y="2713848"/>
                  <a:pt x="1631952" y="2719068"/>
                </a:cubicBezTo>
                <a:cubicBezTo>
                  <a:pt x="1630399" y="2721044"/>
                  <a:pt x="1628412" y="2721399"/>
                  <a:pt x="1626209" y="2720941"/>
                </a:cubicBezTo>
                <a:cubicBezTo>
                  <a:pt x="1624005" y="2720484"/>
                  <a:pt x="1621585" y="2719214"/>
                  <a:pt x="1619163" y="2717947"/>
                </a:cubicBezTo>
                <a:cubicBezTo>
                  <a:pt x="1618297" y="2714702"/>
                  <a:pt x="1621838" y="2712373"/>
                  <a:pt x="1625423" y="2712159"/>
                </a:cubicBezTo>
                <a:close/>
                <a:moveTo>
                  <a:pt x="1638609" y="2711395"/>
                </a:moveTo>
                <a:cubicBezTo>
                  <a:pt x="1639397" y="2714345"/>
                  <a:pt x="1639397" y="2714345"/>
                  <a:pt x="1640185" y="2717295"/>
                </a:cubicBezTo>
                <a:cubicBezTo>
                  <a:pt x="1640185" y="2717295"/>
                  <a:pt x="1635848" y="2718067"/>
                  <a:pt x="1635848" y="2718067"/>
                </a:cubicBezTo>
                <a:cubicBezTo>
                  <a:pt x="1635848" y="2718067"/>
                  <a:pt x="1635061" y="2715117"/>
                  <a:pt x="1634274" y="2712168"/>
                </a:cubicBezTo>
                <a:cubicBezTo>
                  <a:pt x="1634274" y="2712168"/>
                  <a:pt x="1638609" y="2711395"/>
                  <a:pt x="1638609" y="2711395"/>
                </a:cubicBezTo>
                <a:close/>
                <a:moveTo>
                  <a:pt x="1286667" y="2705863"/>
                </a:moveTo>
                <a:cubicBezTo>
                  <a:pt x="1289983" y="2706586"/>
                  <a:pt x="1290879" y="2709217"/>
                  <a:pt x="1290356" y="2711731"/>
                </a:cubicBezTo>
                <a:cubicBezTo>
                  <a:pt x="1289833" y="2714247"/>
                  <a:pt x="1287887" y="2716645"/>
                  <a:pt x="1285517" y="2716903"/>
                </a:cubicBezTo>
                <a:cubicBezTo>
                  <a:pt x="1283936" y="2717073"/>
                  <a:pt x="1282168" y="2716295"/>
                  <a:pt x="1280505" y="2713964"/>
                </a:cubicBezTo>
                <a:cubicBezTo>
                  <a:pt x="1277825" y="2703935"/>
                  <a:pt x="1288453" y="2712550"/>
                  <a:pt x="1286667" y="2705863"/>
                </a:cubicBezTo>
                <a:close/>
                <a:moveTo>
                  <a:pt x="943818" y="2705641"/>
                </a:moveTo>
                <a:cubicBezTo>
                  <a:pt x="944682" y="2708879"/>
                  <a:pt x="944682" y="2708879"/>
                  <a:pt x="945547" y="2712117"/>
                </a:cubicBezTo>
                <a:cubicBezTo>
                  <a:pt x="945547" y="2712117"/>
                  <a:pt x="946412" y="2715355"/>
                  <a:pt x="946412" y="2715355"/>
                </a:cubicBezTo>
                <a:cubicBezTo>
                  <a:pt x="947276" y="2718595"/>
                  <a:pt x="947276" y="2718595"/>
                  <a:pt x="947276" y="2718595"/>
                </a:cubicBezTo>
                <a:cubicBezTo>
                  <a:pt x="947276" y="2718595"/>
                  <a:pt x="942423" y="2716065"/>
                  <a:pt x="942423" y="2716065"/>
                </a:cubicBezTo>
                <a:cubicBezTo>
                  <a:pt x="942423" y="2716065"/>
                  <a:pt x="942423" y="2716065"/>
                  <a:pt x="941559" y="2712827"/>
                </a:cubicBezTo>
                <a:cubicBezTo>
                  <a:pt x="944682" y="2708879"/>
                  <a:pt x="944682" y="2708879"/>
                  <a:pt x="943818" y="2705641"/>
                </a:cubicBezTo>
                <a:close/>
                <a:moveTo>
                  <a:pt x="206928" y="2701763"/>
                </a:moveTo>
                <a:cubicBezTo>
                  <a:pt x="211263" y="2700991"/>
                  <a:pt x="212081" y="2704059"/>
                  <a:pt x="212081" y="2704059"/>
                </a:cubicBezTo>
                <a:cubicBezTo>
                  <a:pt x="212081" y="2704059"/>
                  <a:pt x="212081" y="2704059"/>
                  <a:pt x="214539" y="2713262"/>
                </a:cubicBezTo>
                <a:cubicBezTo>
                  <a:pt x="214539" y="2713262"/>
                  <a:pt x="215358" y="2716328"/>
                  <a:pt x="211024" y="2717100"/>
                </a:cubicBezTo>
                <a:cubicBezTo>
                  <a:pt x="211024" y="2717100"/>
                  <a:pt x="210205" y="2714034"/>
                  <a:pt x="205869" y="2714806"/>
                </a:cubicBezTo>
                <a:cubicBezTo>
                  <a:pt x="205869" y="2714806"/>
                  <a:pt x="205869" y="2714806"/>
                  <a:pt x="203410" y="2705602"/>
                </a:cubicBezTo>
                <a:cubicBezTo>
                  <a:pt x="203410" y="2705602"/>
                  <a:pt x="206928" y="2701763"/>
                  <a:pt x="206928" y="2701763"/>
                </a:cubicBezTo>
                <a:close/>
                <a:moveTo>
                  <a:pt x="190084" y="2701053"/>
                </a:moveTo>
                <a:cubicBezTo>
                  <a:pt x="194420" y="2700281"/>
                  <a:pt x="197691" y="2704025"/>
                  <a:pt x="198142" y="2707838"/>
                </a:cubicBezTo>
                <a:cubicBezTo>
                  <a:pt x="198592" y="2711651"/>
                  <a:pt x="196223" y="2715533"/>
                  <a:pt x="189278" y="2715039"/>
                </a:cubicBezTo>
                <a:cubicBezTo>
                  <a:pt x="187514" y="2708433"/>
                  <a:pt x="191850" y="2707660"/>
                  <a:pt x="190084" y="2701053"/>
                </a:cubicBezTo>
                <a:close/>
                <a:moveTo>
                  <a:pt x="1423126" y="2700163"/>
                </a:moveTo>
                <a:cubicBezTo>
                  <a:pt x="1428197" y="2699419"/>
                  <a:pt x="1433542" y="2699945"/>
                  <a:pt x="1439371" y="2702286"/>
                </a:cubicBezTo>
                <a:cubicBezTo>
                  <a:pt x="1433144" y="2710150"/>
                  <a:pt x="1426919" y="2718016"/>
                  <a:pt x="1430364" y="2730916"/>
                </a:cubicBezTo>
                <a:cubicBezTo>
                  <a:pt x="1414815" y="2731149"/>
                  <a:pt x="1403924" y="2740056"/>
                  <a:pt x="1392966" y="2739948"/>
                </a:cubicBezTo>
                <a:cubicBezTo>
                  <a:pt x="1389314" y="2739911"/>
                  <a:pt x="1385655" y="2738873"/>
                  <a:pt x="1381813" y="2736180"/>
                </a:cubicBezTo>
                <a:cubicBezTo>
                  <a:pt x="1381813" y="2736180"/>
                  <a:pt x="1377837" y="2736887"/>
                  <a:pt x="1377837" y="2736887"/>
                </a:cubicBezTo>
                <a:cubicBezTo>
                  <a:pt x="1377837" y="2736887"/>
                  <a:pt x="1377837" y="2736887"/>
                  <a:pt x="1373863" y="2737594"/>
                </a:cubicBezTo>
                <a:cubicBezTo>
                  <a:pt x="1373863" y="2737594"/>
                  <a:pt x="1369028" y="2735077"/>
                  <a:pt x="1369028" y="2735077"/>
                </a:cubicBezTo>
                <a:cubicBezTo>
                  <a:pt x="1366610" y="2733818"/>
                  <a:pt x="1366180" y="2732206"/>
                  <a:pt x="1366247" y="2730505"/>
                </a:cubicBezTo>
                <a:cubicBezTo>
                  <a:pt x="1366312" y="2728804"/>
                  <a:pt x="1366874" y="2727016"/>
                  <a:pt x="1366444" y="2725402"/>
                </a:cubicBezTo>
                <a:cubicBezTo>
                  <a:pt x="1366444" y="2725402"/>
                  <a:pt x="1366444" y="2725402"/>
                  <a:pt x="1370417" y="2724695"/>
                </a:cubicBezTo>
                <a:cubicBezTo>
                  <a:pt x="1370417" y="2724695"/>
                  <a:pt x="1370417" y="2724695"/>
                  <a:pt x="1374393" y="2723988"/>
                </a:cubicBezTo>
                <a:cubicBezTo>
                  <a:pt x="1375254" y="2727213"/>
                  <a:pt x="1375254" y="2727213"/>
                  <a:pt x="1375254" y="2727213"/>
                </a:cubicBezTo>
                <a:cubicBezTo>
                  <a:pt x="1375254" y="2727213"/>
                  <a:pt x="1379228" y="2726505"/>
                  <a:pt x="1379228" y="2726505"/>
                </a:cubicBezTo>
                <a:cubicBezTo>
                  <a:pt x="1395174" y="2716065"/>
                  <a:pt x="1407915" y="2702396"/>
                  <a:pt x="1423126" y="2700163"/>
                </a:cubicBezTo>
                <a:close/>
                <a:moveTo>
                  <a:pt x="1702335" y="2696343"/>
                </a:moveTo>
                <a:cubicBezTo>
                  <a:pt x="1710283" y="2694928"/>
                  <a:pt x="1715124" y="2697465"/>
                  <a:pt x="1717724" y="2707199"/>
                </a:cubicBezTo>
                <a:cubicBezTo>
                  <a:pt x="1709776" y="2708615"/>
                  <a:pt x="1701826" y="2710029"/>
                  <a:pt x="1702335" y="2696343"/>
                </a:cubicBezTo>
                <a:close/>
                <a:moveTo>
                  <a:pt x="1480270" y="2695088"/>
                </a:moveTo>
                <a:cubicBezTo>
                  <a:pt x="1486149" y="2700909"/>
                  <a:pt x="1491154" y="2703451"/>
                  <a:pt x="1494655" y="2716559"/>
                </a:cubicBezTo>
                <a:cubicBezTo>
                  <a:pt x="1495530" y="2719837"/>
                  <a:pt x="1492276" y="2723850"/>
                  <a:pt x="1484018" y="2725320"/>
                </a:cubicBezTo>
                <a:cubicBezTo>
                  <a:pt x="1484018" y="2725320"/>
                  <a:pt x="1484018" y="2725320"/>
                  <a:pt x="1483144" y="2722042"/>
                </a:cubicBezTo>
                <a:cubicBezTo>
                  <a:pt x="1479889" y="2726054"/>
                  <a:pt x="1475760" y="2726790"/>
                  <a:pt x="1470757" y="2724247"/>
                </a:cubicBezTo>
                <a:cubicBezTo>
                  <a:pt x="1470757" y="2724247"/>
                  <a:pt x="1465752" y="2721705"/>
                  <a:pt x="1469005" y="2717693"/>
                </a:cubicBezTo>
                <a:cubicBezTo>
                  <a:pt x="1468131" y="2714414"/>
                  <a:pt x="1468131" y="2714414"/>
                  <a:pt x="1468131" y="2714414"/>
                </a:cubicBezTo>
                <a:cubicBezTo>
                  <a:pt x="1472258" y="2713680"/>
                  <a:pt x="1472258" y="2713680"/>
                  <a:pt x="1472258" y="2713680"/>
                </a:cubicBezTo>
                <a:cubicBezTo>
                  <a:pt x="1472258" y="2713680"/>
                  <a:pt x="1476389" y="2712946"/>
                  <a:pt x="1476389" y="2712946"/>
                </a:cubicBezTo>
                <a:cubicBezTo>
                  <a:pt x="1478767" y="2705655"/>
                  <a:pt x="1477891" y="2702379"/>
                  <a:pt x="1480270" y="2695088"/>
                </a:cubicBezTo>
                <a:close/>
                <a:moveTo>
                  <a:pt x="1009035" y="2683807"/>
                </a:moveTo>
                <a:cubicBezTo>
                  <a:pt x="1009035" y="2683807"/>
                  <a:pt x="1009035" y="2683807"/>
                  <a:pt x="1009917" y="2687111"/>
                </a:cubicBezTo>
                <a:cubicBezTo>
                  <a:pt x="1015133" y="2689643"/>
                  <a:pt x="1015133" y="2689643"/>
                  <a:pt x="1016017" y="2692947"/>
                </a:cubicBezTo>
                <a:cubicBezTo>
                  <a:pt x="1016898" y="2696250"/>
                  <a:pt x="1017780" y="2699554"/>
                  <a:pt x="1017780" y="2699554"/>
                </a:cubicBezTo>
                <a:cubicBezTo>
                  <a:pt x="1013445" y="2700325"/>
                  <a:pt x="1013445" y="2700325"/>
                  <a:pt x="1012563" y="2697021"/>
                </a:cubicBezTo>
                <a:cubicBezTo>
                  <a:pt x="1008227" y="2697793"/>
                  <a:pt x="1007345" y="2694491"/>
                  <a:pt x="1006463" y="2691187"/>
                </a:cubicBezTo>
                <a:cubicBezTo>
                  <a:pt x="1006463" y="2691187"/>
                  <a:pt x="1005580" y="2687883"/>
                  <a:pt x="1004698" y="2684579"/>
                </a:cubicBezTo>
                <a:cubicBezTo>
                  <a:pt x="1004698" y="2684579"/>
                  <a:pt x="1004698" y="2684579"/>
                  <a:pt x="1009035" y="2683807"/>
                </a:cubicBezTo>
                <a:close/>
                <a:moveTo>
                  <a:pt x="1284072" y="2682594"/>
                </a:moveTo>
                <a:cubicBezTo>
                  <a:pt x="1284072" y="2682594"/>
                  <a:pt x="1284934" y="2685823"/>
                  <a:pt x="1284934" y="2685823"/>
                </a:cubicBezTo>
                <a:cubicBezTo>
                  <a:pt x="1288927" y="2685112"/>
                  <a:pt x="1288927" y="2685112"/>
                  <a:pt x="1289789" y="2688341"/>
                </a:cubicBezTo>
                <a:cubicBezTo>
                  <a:pt x="1289789" y="2688341"/>
                  <a:pt x="1293780" y="2687630"/>
                  <a:pt x="1293780" y="2687630"/>
                </a:cubicBezTo>
                <a:cubicBezTo>
                  <a:pt x="1293780" y="2687630"/>
                  <a:pt x="1297774" y="2686920"/>
                  <a:pt x="1301765" y="2686209"/>
                </a:cubicBezTo>
                <a:cubicBezTo>
                  <a:pt x="1305757" y="2685498"/>
                  <a:pt x="1313740" y="2684077"/>
                  <a:pt x="1318595" y="2686596"/>
                </a:cubicBezTo>
                <a:cubicBezTo>
                  <a:pt x="1318595" y="2686596"/>
                  <a:pt x="1318595" y="2686596"/>
                  <a:pt x="1322586" y="2685885"/>
                </a:cubicBezTo>
                <a:cubicBezTo>
                  <a:pt x="1322586" y="2685885"/>
                  <a:pt x="1322586" y="2685885"/>
                  <a:pt x="1323449" y="2689114"/>
                </a:cubicBezTo>
                <a:cubicBezTo>
                  <a:pt x="1324311" y="2692343"/>
                  <a:pt x="1329166" y="2694861"/>
                  <a:pt x="1330027" y="2698091"/>
                </a:cubicBezTo>
                <a:cubicBezTo>
                  <a:pt x="1330027" y="2698091"/>
                  <a:pt x="1330027" y="2698091"/>
                  <a:pt x="1330890" y="2701320"/>
                </a:cubicBezTo>
                <a:cubicBezTo>
                  <a:pt x="1334882" y="2700609"/>
                  <a:pt x="1338873" y="2699899"/>
                  <a:pt x="1342865" y="2699188"/>
                </a:cubicBezTo>
                <a:cubicBezTo>
                  <a:pt x="1345453" y="2708875"/>
                  <a:pt x="1336606" y="2707067"/>
                  <a:pt x="1337469" y="2710296"/>
                </a:cubicBezTo>
                <a:cubicBezTo>
                  <a:pt x="1340919" y="2723212"/>
                  <a:pt x="1352894" y="2721080"/>
                  <a:pt x="1360335" y="2733286"/>
                </a:cubicBezTo>
                <a:cubicBezTo>
                  <a:pt x="1320417" y="2740392"/>
                  <a:pt x="1303907" y="2756861"/>
                  <a:pt x="1258273" y="2758219"/>
                </a:cubicBezTo>
                <a:cubicBezTo>
                  <a:pt x="1255143" y="2762159"/>
                  <a:pt x="1257730" y="2771846"/>
                  <a:pt x="1248885" y="2770038"/>
                </a:cubicBezTo>
                <a:cubicBezTo>
                  <a:pt x="1253740" y="2772556"/>
                  <a:pt x="1257730" y="2771846"/>
                  <a:pt x="1259456" y="2778304"/>
                </a:cubicBezTo>
                <a:cubicBezTo>
                  <a:pt x="1285674" y="2766872"/>
                  <a:pt x="1326454" y="2762994"/>
                  <a:pt x="1356122" y="2764480"/>
                </a:cubicBezTo>
                <a:cubicBezTo>
                  <a:pt x="1360113" y="2763769"/>
                  <a:pt x="1364105" y="2763059"/>
                  <a:pt x="1372090" y="2761637"/>
                </a:cubicBezTo>
                <a:cubicBezTo>
                  <a:pt x="1380073" y="2760216"/>
                  <a:pt x="1392049" y="2758084"/>
                  <a:pt x="1400032" y="2756663"/>
                </a:cubicBezTo>
                <a:cubicBezTo>
                  <a:pt x="1431966" y="2750979"/>
                  <a:pt x="1459909" y="2746004"/>
                  <a:pt x="1493568" y="2746777"/>
                </a:cubicBezTo>
                <a:cubicBezTo>
                  <a:pt x="1494431" y="2750006"/>
                  <a:pt x="1494431" y="2750006"/>
                  <a:pt x="1494431" y="2750006"/>
                </a:cubicBezTo>
                <a:cubicBezTo>
                  <a:pt x="1502414" y="2748585"/>
                  <a:pt x="1510397" y="2747164"/>
                  <a:pt x="1508994" y="2757561"/>
                </a:cubicBezTo>
                <a:cubicBezTo>
                  <a:pt x="1510718" y="2764019"/>
                  <a:pt x="1494750" y="2766861"/>
                  <a:pt x="1489034" y="2761114"/>
                </a:cubicBezTo>
                <a:cubicBezTo>
                  <a:pt x="1450520" y="2757823"/>
                  <a:pt x="1410603" y="2764929"/>
                  <a:pt x="1375539" y="2774553"/>
                </a:cubicBezTo>
                <a:cubicBezTo>
                  <a:pt x="1371547" y="2775262"/>
                  <a:pt x="1363563" y="2776685"/>
                  <a:pt x="1359571" y="2777394"/>
                </a:cubicBezTo>
                <a:cubicBezTo>
                  <a:pt x="1351909" y="2795672"/>
                  <a:pt x="1338750" y="2777718"/>
                  <a:pt x="1323645" y="2783789"/>
                </a:cubicBezTo>
                <a:cubicBezTo>
                  <a:pt x="1327958" y="2799936"/>
                  <a:pt x="1338527" y="2808200"/>
                  <a:pt x="1349100" y="2816467"/>
                </a:cubicBezTo>
                <a:cubicBezTo>
                  <a:pt x="1326873" y="2827189"/>
                  <a:pt x="1285231" y="2827836"/>
                  <a:pt x="1247578" y="2827773"/>
                </a:cubicBezTo>
                <a:cubicBezTo>
                  <a:pt x="1244128" y="2814857"/>
                  <a:pt x="1255562" y="2826352"/>
                  <a:pt x="1257829" y="2819184"/>
                </a:cubicBezTo>
                <a:cubicBezTo>
                  <a:pt x="1251250" y="2810207"/>
                  <a:pt x="1241861" y="2822026"/>
                  <a:pt x="1233017" y="2820218"/>
                </a:cubicBezTo>
                <a:cubicBezTo>
                  <a:pt x="1254157" y="2836750"/>
                  <a:pt x="1216507" y="2836687"/>
                  <a:pt x="1200540" y="2839530"/>
                </a:cubicBezTo>
                <a:cubicBezTo>
                  <a:pt x="1202807" y="2832361"/>
                  <a:pt x="1205935" y="2828421"/>
                  <a:pt x="1203349" y="2818734"/>
                </a:cubicBezTo>
                <a:cubicBezTo>
                  <a:pt x="1211333" y="2817313"/>
                  <a:pt x="1218454" y="2812663"/>
                  <a:pt x="1226437" y="2811242"/>
                </a:cubicBezTo>
                <a:cubicBezTo>
                  <a:pt x="1217270" y="2792578"/>
                  <a:pt x="1218675" y="2782181"/>
                  <a:pt x="1225797" y="2777530"/>
                </a:cubicBezTo>
                <a:cubicBezTo>
                  <a:pt x="1212638" y="2759578"/>
                  <a:pt x="1192137" y="2776757"/>
                  <a:pt x="1189229" y="2750215"/>
                </a:cubicBezTo>
                <a:cubicBezTo>
                  <a:pt x="1189229" y="2750215"/>
                  <a:pt x="1189229" y="2750215"/>
                  <a:pt x="1185238" y="2750925"/>
                </a:cubicBezTo>
                <a:cubicBezTo>
                  <a:pt x="1185238" y="2750925"/>
                  <a:pt x="1186101" y="2754154"/>
                  <a:pt x="1186101" y="2754154"/>
                </a:cubicBezTo>
                <a:cubicBezTo>
                  <a:pt x="1185559" y="2767781"/>
                  <a:pt x="1179299" y="2775660"/>
                  <a:pt x="1163332" y="2778502"/>
                </a:cubicBezTo>
                <a:cubicBezTo>
                  <a:pt x="1169049" y="2784251"/>
                  <a:pt x="1169910" y="2787479"/>
                  <a:pt x="1177895" y="2786057"/>
                </a:cubicBezTo>
                <a:cubicBezTo>
                  <a:pt x="1174223" y="2803624"/>
                  <a:pt x="1150593" y="2824743"/>
                  <a:pt x="1176589" y="2843793"/>
                </a:cubicBezTo>
                <a:cubicBezTo>
                  <a:pt x="1160326" y="2841615"/>
                  <a:pt x="1128706" y="2861197"/>
                  <a:pt x="1101625" y="2864748"/>
                </a:cubicBezTo>
                <a:cubicBezTo>
                  <a:pt x="1092597" y="2865932"/>
                  <a:pt x="1084075" y="2865335"/>
                  <a:pt x="1076793" y="2861558"/>
                </a:cubicBezTo>
                <a:cubicBezTo>
                  <a:pt x="1076793" y="2861558"/>
                  <a:pt x="1078197" y="2851161"/>
                  <a:pt x="1074206" y="2851871"/>
                </a:cubicBezTo>
                <a:cubicBezTo>
                  <a:pt x="1069672" y="2866208"/>
                  <a:pt x="1060505" y="2847545"/>
                  <a:pt x="1047668" y="2846447"/>
                </a:cubicBezTo>
                <a:cubicBezTo>
                  <a:pt x="1044538" y="2850387"/>
                  <a:pt x="1044538" y="2850387"/>
                  <a:pt x="1045401" y="2853617"/>
                </a:cubicBezTo>
                <a:cubicBezTo>
                  <a:pt x="1046263" y="2856846"/>
                  <a:pt x="1051118" y="2859363"/>
                  <a:pt x="1055109" y="2858653"/>
                </a:cubicBezTo>
                <a:cubicBezTo>
                  <a:pt x="1047447" y="2876930"/>
                  <a:pt x="1024036" y="2867567"/>
                  <a:pt x="1008932" y="2873639"/>
                </a:cubicBezTo>
                <a:cubicBezTo>
                  <a:pt x="1000949" y="2875060"/>
                  <a:pt x="989837" y="2880421"/>
                  <a:pt x="976998" y="2879323"/>
                </a:cubicBezTo>
                <a:cubicBezTo>
                  <a:pt x="976998" y="2879323"/>
                  <a:pt x="975273" y="2872865"/>
                  <a:pt x="971281" y="2873576"/>
                </a:cubicBezTo>
                <a:cubicBezTo>
                  <a:pt x="970420" y="2870347"/>
                  <a:pt x="965023" y="2881455"/>
                  <a:pt x="961031" y="2882166"/>
                </a:cubicBezTo>
                <a:cubicBezTo>
                  <a:pt x="953047" y="2883587"/>
                  <a:pt x="943339" y="2878550"/>
                  <a:pt x="939347" y="2879259"/>
                </a:cubicBezTo>
                <a:cubicBezTo>
                  <a:pt x="935354" y="2879970"/>
                  <a:pt x="937080" y="2886429"/>
                  <a:pt x="929097" y="2887849"/>
                </a:cubicBezTo>
                <a:cubicBezTo>
                  <a:pt x="929959" y="2891078"/>
                  <a:pt x="919388" y="2882812"/>
                  <a:pt x="915396" y="2883523"/>
                </a:cubicBezTo>
                <a:cubicBezTo>
                  <a:pt x="908274" y="2888173"/>
                  <a:pt x="902879" y="2899283"/>
                  <a:pt x="890040" y="2898186"/>
                </a:cubicBezTo>
                <a:cubicBezTo>
                  <a:pt x="882056" y="2899607"/>
                  <a:pt x="870082" y="2901739"/>
                  <a:pt x="862099" y="2903160"/>
                </a:cubicBezTo>
                <a:cubicBezTo>
                  <a:pt x="845268" y="2902772"/>
                  <a:pt x="833293" y="2904904"/>
                  <a:pt x="818187" y="2910975"/>
                </a:cubicBezTo>
                <a:cubicBezTo>
                  <a:pt x="814197" y="2911686"/>
                  <a:pt x="813333" y="2908457"/>
                  <a:pt x="812472" y="2905227"/>
                </a:cubicBezTo>
                <a:cubicBezTo>
                  <a:pt x="811609" y="2901998"/>
                  <a:pt x="810747" y="2898770"/>
                  <a:pt x="814739" y="2898059"/>
                </a:cubicBezTo>
                <a:cubicBezTo>
                  <a:pt x="817867" y="2894119"/>
                  <a:pt x="821859" y="2893409"/>
                  <a:pt x="825850" y="2892698"/>
                </a:cubicBezTo>
                <a:cubicBezTo>
                  <a:pt x="837827" y="2890567"/>
                  <a:pt x="845810" y="2889145"/>
                  <a:pt x="857786" y="2887014"/>
                </a:cubicBezTo>
                <a:cubicBezTo>
                  <a:pt x="866632" y="2888823"/>
                  <a:pt x="874616" y="2887400"/>
                  <a:pt x="882599" y="2885979"/>
                </a:cubicBezTo>
                <a:cubicBezTo>
                  <a:pt x="878286" y="2869834"/>
                  <a:pt x="905688" y="2878486"/>
                  <a:pt x="910222" y="2864149"/>
                </a:cubicBezTo>
                <a:cubicBezTo>
                  <a:pt x="906773" y="2851233"/>
                  <a:pt x="902780" y="2851943"/>
                  <a:pt x="903322" y="2838317"/>
                </a:cubicBezTo>
                <a:cubicBezTo>
                  <a:pt x="893614" y="2833280"/>
                  <a:pt x="873654" y="2836834"/>
                  <a:pt x="865127" y="2851882"/>
                </a:cubicBezTo>
                <a:cubicBezTo>
                  <a:pt x="860274" y="2849363"/>
                  <a:pt x="866533" y="2841484"/>
                  <a:pt x="864808" y="2835026"/>
                </a:cubicBezTo>
                <a:cubicBezTo>
                  <a:pt x="860816" y="2835736"/>
                  <a:pt x="854558" y="2843615"/>
                  <a:pt x="844850" y="2838579"/>
                </a:cubicBezTo>
                <a:cubicBezTo>
                  <a:pt x="844850" y="2838579"/>
                  <a:pt x="840857" y="2839289"/>
                  <a:pt x="840857" y="2839289"/>
                </a:cubicBezTo>
                <a:cubicBezTo>
                  <a:pt x="836865" y="2840000"/>
                  <a:pt x="836865" y="2840000"/>
                  <a:pt x="832874" y="2840710"/>
                </a:cubicBezTo>
                <a:cubicBezTo>
                  <a:pt x="828882" y="2841421"/>
                  <a:pt x="824027" y="2838902"/>
                  <a:pt x="823166" y="2835673"/>
                </a:cubicBezTo>
                <a:cubicBezTo>
                  <a:pt x="822303" y="2832445"/>
                  <a:pt x="825433" y="2828505"/>
                  <a:pt x="829425" y="2827794"/>
                </a:cubicBezTo>
                <a:lnTo>
                  <a:pt x="840601" y="2825805"/>
                </a:lnTo>
                <a:lnTo>
                  <a:pt x="842262" y="2828892"/>
                </a:lnTo>
                <a:cubicBezTo>
                  <a:pt x="842262" y="2828892"/>
                  <a:pt x="842262" y="2828892"/>
                  <a:pt x="841399" y="2825663"/>
                </a:cubicBezTo>
                <a:lnTo>
                  <a:pt x="840601" y="2825805"/>
                </a:lnTo>
                <a:lnTo>
                  <a:pt x="833958" y="2813457"/>
                </a:lnTo>
                <a:cubicBezTo>
                  <a:pt x="829967" y="2814168"/>
                  <a:pt x="825975" y="2814878"/>
                  <a:pt x="826837" y="2818107"/>
                </a:cubicBezTo>
                <a:cubicBezTo>
                  <a:pt x="818854" y="2819529"/>
                  <a:pt x="828242" y="2807710"/>
                  <a:pt x="827379" y="2804481"/>
                </a:cubicBezTo>
                <a:cubicBezTo>
                  <a:pt x="815945" y="2792986"/>
                  <a:pt x="793718" y="2803707"/>
                  <a:pt x="780882" y="2802610"/>
                </a:cubicBezTo>
                <a:cubicBezTo>
                  <a:pt x="780882" y="2802610"/>
                  <a:pt x="780882" y="2802610"/>
                  <a:pt x="780019" y="2799381"/>
                </a:cubicBezTo>
                <a:cubicBezTo>
                  <a:pt x="780019" y="2799381"/>
                  <a:pt x="776028" y="2800092"/>
                  <a:pt x="776891" y="2803321"/>
                </a:cubicBezTo>
                <a:cubicBezTo>
                  <a:pt x="768908" y="2804742"/>
                  <a:pt x="760923" y="2806163"/>
                  <a:pt x="752940" y="2807585"/>
                </a:cubicBezTo>
                <a:cubicBezTo>
                  <a:pt x="752076" y="2804355"/>
                  <a:pt x="752076" y="2804355"/>
                  <a:pt x="752076" y="2804355"/>
                </a:cubicBezTo>
                <a:cubicBezTo>
                  <a:pt x="751213" y="2801125"/>
                  <a:pt x="751213" y="2801125"/>
                  <a:pt x="755207" y="2800416"/>
                </a:cubicBezTo>
                <a:cubicBezTo>
                  <a:pt x="760061" y="2802934"/>
                  <a:pt x="767183" y="2798284"/>
                  <a:pt x="775166" y="2796863"/>
                </a:cubicBezTo>
                <a:cubicBezTo>
                  <a:pt x="775166" y="2796863"/>
                  <a:pt x="775166" y="2796863"/>
                  <a:pt x="779158" y="2796152"/>
                </a:cubicBezTo>
                <a:cubicBezTo>
                  <a:pt x="777433" y="2789694"/>
                  <a:pt x="771716" y="2783947"/>
                  <a:pt x="777112" y="2772839"/>
                </a:cubicBezTo>
                <a:cubicBezTo>
                  <a:pt x="795666" y="2779683"/>
                  <a:pt x="812176" y="2763214"/>
                  <a:pt x="832136" y="2759661"/>
                </a:cubicBezTo>
                <a:cubicBezTo>
                  <a:pt x="837531" y="2748553"/>
                  <a:pt x="819838" y="2744936"/>
                  <a:pt x="826098" y="2737058"/>
                </a:cubicBezTo>
                <a:cubicBezTo>
                  <a:pt x="839798" y="2741384"/>
                  <a:pt x="842928" y="2737445"/>
                  <a:pt x="849186" y="2729565"/>
                </a:cubicBezTo>
                <a:cubicBezTo>
                  <a:pt x="857170" y="2728144"/>
                  <a:pt x="854360" y="2748940"/>
                  <a:pt x="860619" y="2741060"/>
                </a:cubicBezTo>
                <a:cubicBezTo>
                  <a:pt x="861482" y="2744289"/>
                  <a:pt x="858352" y="2748229"/>
                  <a:pt x="854360" y="2748940"/>
                </a:cubicBezTo>
                <a:cubicBezTo>
                  <a:pt x="870649" y="2762953"/>
                  <a:pt x="898812" y="2727497"/>
                  <a:pt x="912834" y="2748678"/>
                </a:cubicBezTo>
                <a:cubicBezTo>
                  <a:pt x="923947" y="2743317"/>
                  <a:pt x="935060" y="2737957"/>
                  <a:pt x="948759" y="2742283"/>
                </a:cubicBezTo>
                <a:cubicBezTo>
                  <a:pt x="956744" y="2740862"/>
                  <a:pt x="955019" y="2734404"/>
                  <a:pt x="957285" y="2727235"/>
                </a:cubicBezTo>
                <a:cubicBezTo>
                  <a:pt x="980694" y="2736598"/>
                  <a:pt x="1012308" y="2714057"/>
                  <a:pt x="1028053" y="2741698"/>
                </a:cubicBezTo>
                <a:cubicBezTo>
                  <a:pt x="1021795" y="2749576"/>
                  <a:pt x="1012087" y="2744540"/>
                  <a:pt x="1008957" y="2748480"/>
                </a:cubicBezTo>
                <a:cubicBezTo>
                  <a:pt x="1036357" y="2757132"/>
                  <a:pt x="1052004" y="2737434"/>
                  <a:pt x="1082535" y="2742148"/>
                </a:cubicBezTo>
                <a:cubicBezTo>
                  <a:pt x="1097861" y="2705595"/>
                  <a:pt x="1122133" y="2718186"/>
                  <a:pt x="1164317" y="2703912"/>
                </a:cubicBezTo>
                <a:cubicBezTo>
                  <a:pt x="1165180" y="2707141"/>
                  <a:pt x="1166043" y="2710369"/>
                  <a:pt x="1167768" y="2716828"/>
                </a:cubicBezTo>
                <a:cubicBezTo>
                  <a:pt x="1187407" y="2696419"/>
                  <a:pt x="1205098" y="2700035"/>
                  <a:pt x="1221608" y="2683566"/>
                </a:cubicBezTo>
                <a:cubicBezTo>
                  <a:pt x="1229050" y="2695771"/>
                  <a:pt x="1244153" y="2689700"/>
                  <a:pt x="1256130" y="2687568"/>
                </a:cubicBezTo>
                <a:cubicBezTo>
                  <a:pt x="1253863" y="2694736"/>
                  <a:pt x="1257855" y="2694025"/>
                  <a:pt x="1258718" y="2697254"/>
                </a:cubicBezTo>
                <a:cubicBezTo>
                  <a:pt x="1252459" y="2705134"/>
                  <a:pt x="1256770" y="2721279"/>
                  <a:pt x="1249648" y="2725929"/>
                </a:cubicBezTo>
                <a:cubicBezTo>
                  <a:pt x="1254503" y="2728448"/>
                  <a:pt x="1264211" y="2733484"/>
                  <a:pt x="1266799" y="2743171"/>
                </a:cubicBezTo>
                <a:cubicBezTo>
                  <a:pt x="1282446" y="2723473"/>
                  <a:pt x="1307258" y="2722438"/>
                  <a:pt x="1322044" y="2699512"/>
                </a:cubicBezTo>
                <a:cubicBezTo>
                  <a:pt x="1322044" y="2699512"/>
                  <a:pt x="1317191" y="2696993"/>
                  <a:pt x="1317191" y="2696993"/>
                </a:cubicBezTo>
                <a:cubicBezTo>
                  <a:pt x="1312336" y="2694475"/>
                  <a:pt x="1308343" y="2695186"/>
                  <a:pt x="1305213" y="2699125"/>
                </a:cubicBezTo>
                <a:cubicBezTo>
                  <a:pt x="1301223" y="2699836"/>
                  <a:pt x="1301223" y="2699836"/>
                  <a:pt x="1296368" y="2697318"/>
                </a:cubicBezTo>
                <a:cubicBezTo>
                  <a:pt x="1296368" y="2697318"/>
                  <a:pt x="1296368" y="2697318"/>
                  <a:pt x="1297231" y="2700546"/>
                </a:cubicBezTo>
                <a:cubicBezTo>
                  <a:pt x="1298093" y="2703775"/>
                  <a:pt x="1298093" y="2703775"/>
                  <a:pt x="1294101" y="2704486"/>
                </a:cubicBezTo>
                <a:cubicBezTo>
                  <a:pt x="1294101" y="2704486"/>
                  <a:pt x="1294101" y="2704486"/>
                  <a:pt x="1293238" y="2701257"/>
                </a:cubicBezTo>
                <a:cubicBezTo>
                  <a:pt x="1293238" y="2701257"/>
                  <a:pt x="1293238" y="2701257"/>
                  <a:pt x="1292377" y="2698028"/>
                </a:cubicBezTo>
                <a:cubicBezTo>
                  <a:pt x="1292377" y="2698028"/>
                  <a:pt x="1288385" y="2698739"/>
                  <a:pt x="1288385" y="2698739"/>
                </a:cubicBezTo>
                <a:cubicBezTo>
                  <a:pt x="1288385" y="2698739"/>
                  <a:pt x="1287522" y="2695510"/>
                  <a:pt x="1283530" y="2696220"/>
                </a:cubicBezTo>
                <a:cubicBezTo>
                  <a:pt x="1283530" y="2696220"/>
                  <a:pt x="1277812" y="2690472"/>
                  <a:pt x="1280942" y="2686533"/>
                </a:cubicBezTo>
                <a:cubicBezTo>
                  <a:pt x="1280942" y="2686533"/>
                  <a:pt x="1280079" y="2683304"/>
                  <a:pt x="1284072" y="2682594"/>
                </a:cubicBezTo>
                <a:close/>
                <a:moveTo>
                  <a:pt x="1166145" y="2679322"/>
                </a:moveTo>
                <a:cubicBezTo>
                  <a:pt x="1170274" y="2678588"/>
                  <a:pt x="1175269" y="2681097"/>
                  <a:pt x="1180265" y="2683607"/>
                </a:cubicBezTo>
                <a:cubicBezTo>
                  <a:pt x="1184394" y="2682872"/>
                  <a:pt x="1185260" y="2686116"/>
                  <a:pt x="1185260" y="2686116"/>
                </a:cubicBezTo>
                <a:cubicBezTo>
                  <a:pt x="1181997" y="2690096"/>
                  <a:pt x="1181997" y="2690096"/>
                  <a:pt x="1181997" y="2690096"/>
                </a:cubicBezTo>
                <a:cubicBezTo>
                  <a:pt x="1172006" y="2685077"/>
                  <a:pt x="1163748" y="2686547"/>
                  <a:pt x="1160485" y="2690526"/>
                </a:cubicBezTo>
                <a:cubicBezTo>
                  <a:pt x="1161353" y="2693770"/>
                  <a:pt x="1160485" y="2690526"/>
                  <a:pt x="1156356" y="2691262"/>
                </a:cubicBezTo>
                <a:cubicBezTo>
                  <a:pt x="1156356" y="2691262"/>
                  <a:pt x="1155490" y="2688017"/>
                  <a:pt x="1155490" y="2688017"/>
                </a:cubicBezTo>
                <a:cubicBezTo>
                  <a:pt x="1158753" y="2684037"/>
                  <a:pt x="1162016" y="2680057"/>
                  <a:pt x="1166145" y="2679322"/>
                </a:cubicBezTo>
                <a:close/>
                <a:moveTo>
                  <a:pt x="259926" y="2678734"/>
                </a:moveTo>
                <a:cubicBezTo>
                  <a:pt x="267978" y="2677300"/>
                  <a:pt x="261099" y="2698917"/>
                  <a:pt x="283522" y="2688128"/>
                </a:cubicBezTo>
                <a:cubicBezTo>
                  <a:pt x="286989" y="2701106"/>
                  <a:pt x="278936" y="2702540"/>
                  <a:pt x="274043" y="2700013"/>
                </a:cubicBezTo>
                <a:cubicBezTo>
                  <a:pt x="281535" y="2712273"/>
                  <a:pt x="274351" y="2716952"/>
                  <a:pt x="277817" y="2729930"/>
                </a:cubicBezTo>
                <a:cubicBezTo>
                  <a:pt x="277817" y="2729930"/>
                  <a:pt x="276950" y="2726685"/>
                  <a:pt x="276950" y="2726685"/>
                </a:cubicBezTo>
                <a:cubicBezTo>
                  <a:pt x="270325" y="2717668"/>
                  <a:pt x="256822" y="2730269"/>
                  <a:pt x="251061" y="2724496"/>
                </a:cubicBezTo>
                <a:cubicBezTo>
                  <a:pt x="247036" y="2725213"/>
                  <a:pt x="242144" y="2722684"/>
                  <a:pt x="236385" y="2716912"/>
                </a:cubicBezTo>
                <a:cubicBezTo>
                  <a:pt x="231492" y="2714385"/>
                  <a:pt x="228892" y="2704651"/>
                  <a:pt x="231184" y="2697445"/>
                </a:cubicBezTo>
                <a:cubicBezTo>
                  <a:pt x="231184" y="2697445"/>
                  <a:pt x="231184" y="2697445"/>
                  <a:pt x="230318" y="2694200"/>
                </a:cubicBezTo>
                <a:cubicBezTo>
                  <a:pt x="230318" y="2694200"/>
                  <a:pt x="234346" y="2693484"/>
                  <a:pt x="238370" y="2692768"/>
                </a:cubicBezTo>
                <a:cubicBezTo>
                  <a:pt x="238370" y="2692768"/>
                  <a:pt x="242397" y="2692050"/>
                  <a:pt x="246421" y="2691334"/>
                </a:cubicBezTo>
                <a:cubicBezTo>
                  <a:pt x="259367" y="2692428"/>
                  <a:pt x="256766" y="2682695"/>
                  <a:pt x="259926" y="2678734"/>
                </a:cubicBezTo>
                <a:close/>
                <a:moveTo>
                  <a:pt x="1423615" y="2677303"/>
                </a:moveTo>
                <a:cubicBezTo>
                  <a:pt x="1428583" y="2675121"/>
                  <a:pt x="1434806" y="2675744"/>
                  <a:pt x="1437615" y="2678704"/>
                </a:cubicBezTo>
                <a:cubicBezTo>
                  <a:pt x="1440261" y="2688616"/>
                  <a:pt x="1427817" y="2687370"/>
                  <a:pt x="1417138" y="2692732"/>
                </a:cubicBezTo>
                <a:cubicBezTo>
                  <a:pt x="1414932" y="2684473"/>
                  <a:pt x="1418647" y="2679485"/>
                  <a:pt x="1423615" y="2677303"/>
                </a:cubicBezTo>
                <a:close/>
                <a:moveTo>
                  <a:pt x="1260542" y="2673230"/>
                </a:moveTo>
                <a:cubicBezTo>
                  <a:pt x="1262221" y="2679523"/>
                  <a:pt x="1275598" y="2667253"/>
                  <a:pt x="1274984" y="2680547"/>
                </a:cubicBezTo>
                <a:cubicBezTo>
                  <a:pt x="1268489" y="2671815"/>
                  <a:pt x="1264742" y="2688960"/>
                  <a:pt x="1260542" y="2673230"/>
                </a:cubicBezTo>
                <a:close/>
                <a:moveTo>
                  <a:pt x="1108492" y="2669946"/>
                </a:moveTo>
                <a:cubicBezTo>
                  <a:pt x="1109966" y="2670343"/>
                  <a:pt x="1112273" y="2671810"/>
                  <a:pt x="1115669" y="2674959"/>
                </a:cubicBezTo>
                <a:cubicBezTo>
                  <a:pt x="1114352" y="2678530"/>
                  <a:pt x="1112563" y="2679267"/>
                  <a:pt x="1110900" y="2678624"/>
                </a:cubicBezTo>
                <a:cubicBezTo>
                  <a:pt x="1108408" y="2677660"/>
                  <a:pt x="1106205" y="2673594"/>
                  <a:pt x="1106322" y="2671344"/>
                </a:cubicBezTo>
                <a:cubicBezTo>
                  <a:pt x="1106380" y="2670219"/>
                  <a:pt x="1107019" y="2669548"/>
                  <a:pt x="1108492" y="2669946"/>
                </a:cubicBezTo>
                <a:close/>
                <a:moveTo>
                  <a:pt x="1384793" y="2669889"/>
                </a:moveTo>
                <a:cubicBezTo>
                  <a:pt x="1387762" y="2670867"/>
                  <a:pt x="1390958" y="2674063"/>
                  <a:pt x="1392495" y="2679815"/>
                </a:cubicBezTo>
                <a:cubicBezTo>
                  <a:pt x="1388519" y="2680523"/>
                  <a:pt x="1384545" y="2681231"/>
                  <a:pt x="1380571" y="2681937"/>
                </a:cubicBezTo>
                <a:cubicBezTo>
                  <a:pt x="1378553" y="2678280"/>
                  <a:pt x="1378034" y="2675359"/>
                  <a:pt x="1378452" y="2673276"/>
                </a:cubicBezTo>
                <a:cubicBezTo>
                  <a:pt x="1379082" y="2670152"/>
                  <a:pt x="1381824" y="2668911"/>
                  <a:pt x="1384793" y="2669889"/>
                </a:cubicBezTo>
                <a:close/>
                <a:moveTo>
                  <a:pt x="1403579" y="2667292"/>
                </a:moveTo>
                <a:cubicBezTo>
                  <a:pt x="1406842" y="2665873"/>
                  <a:pt x="1410678" y="2668545"/>
                  <a:pt x="1413672" y="2679754"/>
                </a:cubicBezTo>
                <a:cubicBezTo>
                  <a:pt x="1409697" y="2680461"/>
                  <a:pt x="1404013" y="2674763"/>
                  <a:pt x="1396920" y="2679381"/>
                </a:cubicBezTo>
                <a:cubicBezTo>
                  <a:pt x="1397624" y="2674223"/>
                  <a:pt x="1400315" y="2668712"/>
                  <a:pt x="1403579" y="2667292"/>
                </a:cubicBezTo>
                <a:close/>
                <a:moveTo>
                  <a:pt x="275573" y="2660016"/>
                </a:moveTo>
                <a:cubicBezTo>
                  <a:pt x="278442" y="2659424"/>
                  <a:pt x="281328" y="2661019"/>
                  <a:pt x="281538" y="2667470"/>
                </a:cubicBezTo>
                <a:cubicBezTo>
                  <a:pt x="277682" y="2668156"/>
                  <a:pt x="272946" y="2665539"/>
                  <a:pt x="273830" y="2668843"/>
                </a:cubicBezTo>
                <a:cubicBezTo>
                  <a:pt x="270719" y="2668532"/>
                  <a:pt x="269611" y="2667214"/>
                  <a:pt x="269706" y="2665684"/>
                </a:cubicBezTo>
                <a:cubicBezTo>
                  <a:pt x="269849" y="2663387"/>
                  <a:pt x="272703" y="2660608"/>
                  <a:pt x="275573" y="2660016"/>
                </a:cubicBezTo>
                <a:close/>
                <a:moveTo>
                  <a:pt x="2478033" y="2656887"/>
                </a:moveTo>
                <a:cubicBezTo>
                  <a:pt x="2482300" y="2656993"/>
                  <a:pt x="2485997" y="2658931"/>
                  <a:pt x="2487762" y="2665538"/>
                </a:cubicBezTo>
                <a:cubicBezTo>
                  <a:pt x="2475623" y="2667698"/>
                  <a:pt x="2468411" y="2672442"/>
                  <a:pt x="2464883" y="2659228"/>
                </a:cubicBezTo>
                <a:cubicBezTo>
                  <a:pt x="2468929" y="2658508"/>
                  <a:pt x="2473766" y="2656782"/>
                  <a:pt x="2478033" y="2656887"/>
                </a:cubicBezTo>
                <a:close/>
                <a:moveTo>
                  <a:pt x="1328551" y="2652962"/>
                </a:moveTo>
                <a:cubicBezTo>
                  <a:pt x="1330935" y="2653387"/>
                  <a:pt x="1333536" y="2654624"/>
                  <a:pt x="1336139" y="2655860"/>
                </a:cubicBezTo>
                <a:cubicBezTo>
                  <a:pt x="1332669" y="2659875"/>
                  <a:pt x="1329200" y="2663892"/>
                  <a:pt x="1324864" y="2664664"/>
                </a:cubicBezTo>
                <a:cubicBezTo>
                  <a:pt x="1323998" y="2661420"/>
                  <a:pt x="1323132" y="2658175"/>
                  <a:pt x="1322265" y="2654931"/>
                </a:cubicBezTo>
                <a:cubicBezTo>
                  <a:pt x="1323999" y="2652922"/>
                  <a:pt x="1326167" y="2652537"/>
                  <a:pt x="1328551" y="2652962"/>
                </a:cubicBezTo>
                <a:close/>
                <a:moveTo>
                  <a:pt x="1659927" y="2649512"/>
                </a:moveTo>
                <a:cubicBezTo>
                  <a:pt x="1668888" y="2651316"/>
                  <a:pt x="1675533" y="2660330"/>
                  <a:pt x="1684494" y="2662133"/>
                </a:cubicBezTo>
                <a:cubicBezTo>
                  <a:pt x="1681313" y="2666098"/>
                  <a:pt x="1682179" y="2669344"/>
                  <a:pt x="1683045" y="2672587"/>
                </a:cubicBezTo>
                <a:cubicBezTo>
                  <a:pt x="1674953" y="2674029"/>
                  <a:pt x="1665127" y="2668980"/>
                  <a:pt x="1671487" y="2661051"/>
                </a:cubicBezTo>
                <a:cubicBezTo>
                  <a:pt x="1666573" y="2658526"/>
                  <a:pt x="1662528" y="2659246"/>
                  <a:pt x="1659927" y="2649512"/>
                </a:cubicBezTo>
                <a:close/>
                <a:moveTo>
                  <a:pt x="156950" y="2645318"/>
                </a:moveTo>
                <a:cubicBezTo>
                  <a:pt x="165514" y="2643322"/>
                  <a:pt x="173352" y="2649475"/>
                  <a:pt x="188130" y="2646844"/>
                </a:cubicBezTo>
                <a:cubicBezTo>
                  <a:pt x="196349" y="2662154"/>
                  <a:pt x="181439" y="2668163"/>
                  <a:pt x="191888" y="2676367"/>
                </a:cubicBezTo>
                <a:cubicBezTo>
                  <a:pt x="180919" y="2681674"/>
                  <a:pt x="170991" y="2659959"/>
                  <a:pt x="151283" y="2663466"/>
                </a:cubicBezTo>
                <a:cubicBezTo>
                  <a:pt x="150428" y="2660265"/>
                  <a:pt x="148717" y="2653859"/>
                  <a:pt x="147860" y="2650658"/>
                </a:cubicBezTo>
                <a:cubicBezTo>
                  <a:pt x="151160" y="2647554"/>
                  <a:pt x="154096" y="2645983"/>
                  <a:pt x="156950" y="2645318"/>
                </a:cubicBezTo>
                <a:close/>
                <a:moveTo>
                  <a:pt x="1190092" y="2644691"/>
                </a:moveTo>
                <a:cubicBezTo>
                  <a:pt x="1194494" y="2645586"/>
                  <a:pt x="1195564" y="2649588"/>
                  <a:pt x="1194928" y="2653055"/>
                </a:cubicBezTo>
                <a:cubicBezTo>
                  <a:pt x="1194294" y="2656523"/>
                  <a:pt x="1191955" y="2659455"/>
                  <a:pt x="1189539" y="2658207"/>
                </a:cubicBezTo>
                <a:cubicBezTo>
                  <a:pt x="1188684" y="2655005"/>
                  <a:pt x="1183855" y="2652511"/>
                  <a:pt x="1183855" y="2652511"/>
                </a:cubicBezTo>
                <a:cubicBezTo>
                  <a:pt x="1180432" y="2639701"/>
                  <a:pt x="1193513" y="2657500"/>
                  <a:pt x="1190092" y="2644691"/>
                </a:cubicBezTo>
                <a:close/>
                <a:moveTo>
                  <a:pt x="1528580" y="2642359"/>
                </a:moveTo>
                <a:cubicBezTo>
                  <a:pt x="1529451" y="2645620"/>
                  <a:pt x="1533425" y="2644913"/>
                  <a:pt x="1533425" y="2644913"/>
                </a:cubicBezTo>
                <a:cubicBezTo>
                  <a:pt x="1533425" y="2644913"/>
                  <a:pt x="1537399" y="2644206"/>
                  <a:pt x="1541374" y="2643499"/>
                </a:cubicBezTo>
                <a:cubicBezTo>
                  <a:pt x="1541374" y="2643499"/>
                  <a:pt x="1545348" y="2642790"/>
                  <a:pt x="1546219" y="2646053"/>
                </a:cubicBezTo>
                <a:cubicBezTo>
                  <a:pt x="1546219" y="2646053"/>
                  <a:pt x="1543117" y="2650021"/>
                  <a:pt x="1543117" y="2650021"/>
                </a:cubicBezTo>
                <a:cubicBezTo>
                  <a:pt x="1539142" y="2650730"/>
                  <a:pt x="1539142" y="2650730"/>
                  <a:pt x="1535169" y="2651437"/>
                </a:cubicBezTo>
                <a:cubicBezTo>
                  <a:pt x="1536040" y="2654698"/>
                  <a:pt x="1540883" y="2657254"/>
                  <a:pt x="1540883" y="2657254"/>
                </a:cubicBezTo>
                <a:cubicBezTo>
                  <a:pt x="1540883" y="2657254"/>
                  <a:pt x="1544859" y="2656546"/>
                  <a:pt x="1548832" y="2655838"/>
                </a:cubicBezTo>
                <a:cubicBezTo>
                  <a:pt x="1552806" y="2655131"/>
                  <a:pt x="1556782" y="2654423"/>
                  <a:pt x="1560756" y="2653716"/>
                </a:cubicBezTo>
                <a:cubicBezTo>
                  <a:pt x="1564730" y="2653009"/>
                  <a:pt x="1568705" y="2652302"/>
                  <a:pt x="1569575" y="2655563"/>
                </a:cubicBezTo>
                <a:cubicBezTo>
                  <a:pt x="1570447" y="2658824"/>
                  <a:pt x="1571319" y="2662087"/>
                  <a:pt x="1568214" y="2666057"/>
                </a:cubicBezTo>
                <a:cubicBezTo>
                  <a:pt x="1564240" y="2666764"/>
                  <a:pt x="1556292" y="2668178"/>
                  <a:pt x="1552318" y="2668886"/>
                </a:cubicBezTo>
                <a:cubicBezTo>
                  <a:pt x="1548344" y="2669594"/>
                  <a:pt x="1544369" y="2670301"/>
                  <a:pt x="1544369" y="2670301"/>
                </a:cubicBezTo>
                <a:cubicBezTo>
                  <a:pt x="1545240" y="2673563"/>
                  <a:pt x="1541266" y="2674270"/>
                  <a:pt x="1542137" y="2677531"/>
                </a:cubicBezTo>
                <a:cubicBezTo>
                  <a:pt x="1542137" y="2677531"/>
                  <a:pt x="1542137" y="2677531"/>
                  <a:pt x="1545240" y="2673563"/>
                </a:cubicBezTo>
                <a:cubicBezTo>
                  <a:pt x="1565982" y="2673288"/>
                  <a:pt x="1587597" y="2676274"/>
                  <a:pt x="1606597" y="2669475"/>
                </a:cubicBezTo>
                <a:cubicBezTo>
                  <a:pt x="1622494" y="2666645"/>
                  <a:pt x="1636648" y="2657291"/>
                  <a:pt x="1653797" y="2674740"/>
                </a:cubicBezTo>
                <a:cubicBezTo>
                  <a:pt x="1653797" y="2674740"/>
                  <a:pt x="1653797" y="2674740"/>
                  <a:pt x="1656900" y="2670771"/>
                </a:cubicBezTo>
                <a:cubicBezTo>
                  <a:pt x="1656900" y="2670771"/>
                  <a:pt x="1660876" y="2670064"/>
                  <a:pt x="1661747" y="2673325"/>
                </a:cubicBezTo>
                <a:cubicBezTo>
                  <a:pt x="1661747" y="2673325"/>
                  <a:pt x="1662618" y="2676586"/>
                  <a:pt x="1662618" y="2676586"/>
                </a:cubicBezTo>
                <a:cubicBezTo>
                  <a:pt x="1659513" y="2680558"/>
                  <a:pt x="1655541" y="2681265"/>
                  <a:pt x="1651566" y="2681972"/>
                </a:cubicBezTo>
                <a:cubicBezTo>
                  <a:pt x="1651566" y="2681972"/>
                  <a:pt x="1651566" y="2681972"/>
                  <a:pt x="1652438" y="2685233"/>
                </a:cubicBezTo>
                <a:cubicBezTo>
                  <a:pt x="1643999" y="2700403"/>
                  <a:pt x="1604746" y="2693723"/>
                  <a:pt x="1592335" y="2709599"/>
                </a:cubicBezTo>
                <a:cubicBezTo>
                  <a:pt x="1598051" y="2715416"/>
                  <a:pt x="1605999" y="2714001"/>
                  <a:pt x="1610845" y="2716556"/>
                </a:cubicBezTo>
                <a:cubicBezTo>
                  <a:pt x="1609049" y="2725419"/>
                  <a:pt x="1604516" y="2727933"/>
                  <a:pt x="1598554" y="2728994"/>
                </a:cubicBezTo>
                <a:cubicBezTo>
                  <a:pt x="1592594" y="2730056"/>
                  <a:pt x="1585204" y="2729663"/>
                  <a:pt x="1577692" y="2732708"/>
                </a:cubicBezTo>
                <a:cubicBezTo>
                  <a:pt x="1568489" y="2713844"/>
                  <a:pt x="1549980" y="2706889"/>
                  <a:pt x="1533210" y="2706458"/>
                </a:cubicBezTo>
                <a:cubicBezTo>
                  <a:pt x="1520417" y="2705318"/>
                  <a:pt x="1529617" y="2724182"/>
                  <a:pt x="1515952" y="2719781"/>
                </a:cubicBezTo>
                <a:cubicBezTo>
                  <a:pt x="1513339" y="2709994"/>
                  <a:pt x="1501907" y="2698362"/>
                  <a:pt x="1503266" y="2687869"/>
                </a:cubicBezTo>
                <a:cubicBezTo>
                  <a:pt x="1520907" y="2691564"/>
                  <a:pt x="1524498" y="2673838"/>
                  <a:pt x="1536421" y="2671716"/>
                </a:cubicBezTo>
                <a:cubicBezTo>
                  <a:pt x="1536421" y="2671716"/>
                  <a:pt x="1536421" y="2671716"/>
                  <a:pt x="1535550" y="2668455"/>
                </a:cubicBezTo>
                <a:cubicBezTo>
                  <a:pt x="1534677" y="2665192"/>
                  <a:pt x="1529834" y="2662638"/>
                  <a:pt x="1528963" y="2659375"/>
                </a:cubicBezTo>
                <a:cubicBezTo>
                  <a:pt x="1528963" y="2659375"/>
                  <a:pt x="1528963" y="2659375"/>
                  <a:pt x="1524988" y="2660083"/>
                </a:cubicBezTo>
                <a:cubicBezTo>
                  <a:pt x="1531467" y="2699933"/>
                  <a:pt x="1471580" y="2662757"/>
                  <a:pt x="1452090" y="2683310"/>
                </a:cubicBezTo>
                <a:cubicBezTo>
                  <a:pt x="1447245" y="2680756"/>
                  <a:pt x="1444632" y="2670970"/>
                  <a:pt x="1442017" y="2661185"/>
                </a:cubicBezTo>
                <a:cubicBezTo>
                  <a:pt x="1461888" y="2657647"/>
                  <a:pt x="1490198" y="2638940"/>
                  <a:pt x="1517529" y="2647742"/>
                </a:cubicBezTo>
                <a:cubicBezTo>
                  <a:pt x="1521503" y="2647035"/>
                  <a:pt x="1524604" y="2643066"/>
                  <a:pt x="1524604" y="2643066"/>
                </a:cubicBezTo>
                <a:cubicBezTo>
                  <a:pt x="1528580" y="2642359"/>
                  <a:pt x="1528580" y="2642359"/>
                  <a:pt x="1528580" y="2642359"/>
                </a:cubicBezTo>
                <a:close/>
                <a:moveTo>
                  <a:pt x="224323" y="2640577"/>
                </a:moveTo>
                <a:cubicBezTo>
                  <a:pt x="227709" y="2647483"/>
                  <a:pt x="228097" y="2653983"/>
                  <a:pt x="226756" y="2659150"/>
                </a:cubicBezTo>
                <a:cubicBezTo>
                  <a:pt x="225414" y="2664316"/>
                  <a:pt x="222344" y="2668147"/>
                  <a:pt x="218814" y="2669714"/>
                </a:cubicBezTo>
                <a:cubicBezTo>
                  <a:pt x="216462" y="2670758"/>
                  <a:pt x="213904" y="2670797"/>
                  <a:pt x="211517" y="2669553"/>
                </a:cubicBezTo>
                <a:cubicBezTo>
                  <a:pt x="207004" y="2660346"/>
                  <a:pt x="207261" y="2653626"/>
                  <a:pt x="210121" y="2648945"/>
                </a:cubicBezTo>
                <a:cubicBezTo>
                  <a:pt x="212981" y="2644265"/>
                  <a:pt x="218439" y="2641625"/>
                  <a:pt x="224323" y="2640577"/>
                </a:cubicBezTo>
                <a:close/>
                <a:moveTo>
                  <a:pt x="1393459" y="2639974"/>
                </a:moveTo>
                <a:cubicBezTo>
                  <a:pt x="1398868" y="2639440"/>
                  <a:pt x="1405217" y="2644318"/>
                  <a:pt x="1406792" y="2657770"/>
                </a:cubicBezTo>
                <a:cubicBezTo>
                  <a:pt x="1396105" y="2663105"/>
                  <a:pt x="1390500" y="2657237"/>
                  <a:pt x="1385772" y="2654645"/>
                </a:cubicBezTo>
                <a:cubicBezTo>
                  <a:pt x="1383583" y="2646452"/>
                  <a:pt x="1388051" y="2640507"/>
                  <a:pt x="1393459" y="2639974"/>
                </a:cubicBezTo>
                <a:close/>
                <a:moveTo>
                  <a:pt x="1551850" y="2637852"/>
                </a:moveTo>
                <a:cubicBezTo>
                  <a:pt x="1552718" y="2641097"/>
                  <a:pt x="1559558" y="2636481"/>
                  <a:pt x="1562158" y="2646214"/>
                </a:cubicBezTo>
                <a:cubicBezTo>
                  <a:pt x="1558737" y="2648523"/>
                  <a:pt x="1555848" y="2649038"/>
                  <a:pt x="1553968" y="2647672"/>
                </a:cubicBezTo>
                <a:cubicBezTo>
                  <a:pt x="1552090" y="2646307"/>
                  <a:pt x="1551224" y="2643063"/>
                  <a:pt x="1551850" y="2637852"/>
                </a:cubicBezTo>
                <a:close/>
                <a:moveTo>
                  <a:pt x="1413888" y="2635221"/>
                </a:moveTo>
                <a:cubicBezTo>
                  <a:pt x="1414835" y="2638761"/>
                  <a:pt x="1414835" y="2638761"/>
                  <a:pt x="1415779" y="2642300"/>
                </a:cubicBezTo>
                <a:cubicBezTo>
                  <a:pt x="1411444" y="2643073"/>
                  <a:pt x="1411444" y="2643073"/>
                  <a:pt x="1407108" y="2643843"/>
                </a:cubicBezTo>
                <a:cubicBezTo>
                  <a:pt x="1406164" y="2640305"/>
                  <a:pt x="1406164" y="2640305"/>
                  <a:pt x="1405217" y="2636765"/>
                </a:cubicBezTo>
                <a:cubicBezTo>
                  <a:pt x="1409554" y="2635993"/>
                  <a:pt x="1409554" y="2635993"/>
                  <a:pt x="1413888" y="2635221"/>
                </a:cubicBezTo>
                <a:close/>
                <a:moveTo>
                  <a:pt x="2703687" y="2633652"/>
                </a:moveTo>
                <a:cubicBezTo>
                  <a:pt x="2707654" y="2632944"/>
                  <a:pt x="2708532" y="2636232"/>
                  <a:pt x="2709411" y="2639517"/>
                </a:cubicBezTo>
                <a:cubicBezTo>
                  <a:pt x="2709411" y="2639517"/>
                  <a:pt x="2710288" y="2642806"/>
                  <a:pt x="2706320" y="2643512"/>
                </a:cubicBezTo>
                <a:cubicBezTo>
                  <a:pt x="2703230" y="2647503"/>
                  <a:pt x="2702352" y="2644218"/>
                  <a:pt x="2698384" y="2644924"/>
                </a:cubicBezTo>
                <a:cubicBezTo>
                  <a:pt x="2694417" y="2645631"/>
                  <a:pt x="2694417" y="2645631"/>
                  <a:pt x="2690449" y="2646337"/>
                </a:cubicBezTo>
                <a:cubicBezTo>
                  <a:pt x="2692205" y="2652910"/>
                  <a:pt x="2686139" y="2657433"/>
                  <a:pt x="2678313" y="2659257"/>
                </a:cubicBezTo>
                <a:cubicBezTo>
                  <a:pt x="2670488" y="2661079"/>
                  <a:pt x="2660902" y="2660204"/>
                  <a:pt x="2655618" y="2655979"/>
                </a:cubicBezTo>
                <a:cubicBezTo>
                  <a:pt x="2626966" y="2657637"/>
                  <a:pt x="2598315" y="2659294"/>
                  <a:pt x="2573631" y="2660245"/>
                </a:cubicBezTo>
                <a:cubicBezTo>
                  <a:pt x="2557761" y="2663070"/>
                  <a:pt x="2545857" y="2665189"/>
                  <a:pt x="2529109" y="2664729"/>
                </a:cubicBezTo>
                <a:cubicBezTo>
                  <a:pt x="2530408" y="2685155"/>
                  <a:pt x="2499124" y="2676952"/>
                  <a:pt x="2490309" y="2675076"/>
                </a:cubicBezTo>
                <a:cubicBezTo>
                  <a:pt x="2488554" y="2668504"/>
                  <a:pt x="2488587" y="2663763"/>
                  <a:pt x="2489885" y="2660359"/>
                </a:cubicBezTo>
                <a:cubicBezTo>
                  <a:pt x="2493782" y="2650144"/>
                  <a:pt x="2509068" y="2651940"/>
                  <a:pt x="2521630" y="2652288"/>
                </a:cubicBezTo>
                <a:cubicBezTo>
                  <a:pt x="2521630" y="2652288"/>
                  <a:pt x="2521630" y="2652288"/>
                  <a:pt x="2525597" y="2651582"/>
                </a:cubicBezTo>
                <a:cubicBezTo>
                  <a:pt x="2537499" y="2649461"/>
                  <a:pt x="2554248" y="2649924"/>
                  <a:pt x="2570120" y="2647098"/>
                </a:cubicBezTo>
                <a:cubicBezTo>
                  <a:pt x="2598772" y="2645441"/>
                  <a:pt x="2622576" y="2641203"/>
                  <a:pt x="2652106" y="2642833"/>
                </a:cubicBezTo>
                <a:cubicBezTo>
                  <a:pt x="2658286" y="2634847"/>
                  <a:pt x="2679002" y="2634602"/>
                  <a:pt x="2687817" y="2636477"/>
                </a:cubicBezTo>
                <a:cubicBezTo>
                  <a:pt x="2691783" y="2635769"/>
                  <a:pt x="2691783" y="2635769"/>
                  <a:pt x="2695752" y="2635064"/>
                </a:cubicBezTo>
                <a:cubicBezTo>
                  <a:pt x="2699719" y="2634358"/>
                  <a:pt x="2700596" y="2637645"/>
                  <a:pt x="2703687" y="2633652"/>
                </a:cubicBezTo>
                <a:close/>
                <a:moveTo>
                  <a:pt x="1461580" y="2626732"/>
                </a:moveTo>
                <a:cubicBezTo>
                  <a:pt x="1465916" y="2625960"/>
                  <a:pt x="1468102" y="2629896"/>
                  <a:pt x="1468011" y="2633807"/>
                </a:cubicBezTo>
                <a:cubicBezTo>
                  <a:pt x="1467921" y="2637716"/>
                  <a:pt x="1465551" y="2641598"/>
                  <a:pt x="1460774" y="2640718"/>
                </a:cubicBezTo>
                <a:cubicBezTo>
                  <a:pt x="1459892" y="2637414"/>
                  <a:pt x="1459010" y="2634110"/>
                  <a:pt x="1458126" y="2630806"/>
                </a:cubicBezTo>
                <a:cubicBezTo>
                  <a:pt x="1458126" y="2630806"/>
                  <a:pt x="1463346" y="2633339"/>
                  <a:pt x="1461580" y="2626732"/>
                </a:cubicBezTo>
                <a:close/>
                <a:moveTo>
                  <a:pt x="383670" y="2598307"/>
                </a:moveTo>
                <a:cubicBezTo>
                  <a:pt x="383670" y="2598307"/>
                  <a:pt x="384536" y="2601553"/>
                  <a:pt x="384536" y="2601553"/>
                </a:cubicBezTo>
                <a:cubicBezTo>
                  <a:pt x="385404" y="2604797"/>
                  <a:pt x="385404" y="2604797"/>
                  <a:pt x="385404" y="2604797"/>
                </a:cubicBezTo>
                <a:cubicBezTo>
                  <a:pt x="385404" y="2604797"/>
                  <a:pt x="382320" y="2608744"/>
                  <a:pt x="382320" y="2608744"/>
                </a:cubicBezTo>
                <a:cubicBezTo>
                  <a:pt x="382320" y="2608744"/>
                  <a:pt x="382320" y="2608744"/>
                  <a:pt x="383186" y="2611989"/>
                </a:cubicBezTo>
                <a:cubicBezTo>
                  <a:pt x="384921" y="2618477"/>
                  <a:pt x="388869" y="2617775"/>
                  <a:pt x="390602" y="2624264"/>
                </a:cubicBezTo>
                <a:cubicBezTo>
                  <a:pt x="381836" y="2622426"/>
                  <a:pt x="365170" y="2621994"/>
                  <a:pt x="369501" y="2638216"/>
                </a:cubicBezTo>
                <a:cubicBezTo>
                  <a:pt x="365552" y="2638920"/>
                  <a:pt x="365170" y="2621994"/>
                  <a:pt x="357267" y="2623401"/>
                </a:cubicBezTo>
                <a:cubicBezTo>
                  <a:pt x="356401" y="2620156"/>
                  <a:pt x="361219" y="2622697"/>
                  <a:pt x="361219" y="2622697"/>
                </a:cubicBezTo>
                <a:cubicBezTo>
                  <a:pt x="365170" y="2621994"/>
                  <a:pt x="360352" y="2619451"/>
                  <a:pt x="360352" y="2619451"/>
                </a:cubicBezTo>
                <a:cubicBezTo>
                  <a:pt x="348502" y="2621562"/>
                  <a:pt x="340601" y="2622968"/>
                  <a:pt x="334434" y="2630864"/>
                </a:cubicBezTo>
                <a:cubicBezTo>
                  <a:pt x="334434" y="2630864"/>
                  <a:pt x="330485" y="2631567"/>
                  <a:pt x="330485" y="2631567"/>
                </a:cubicBezTo>
                <a:cubicBezTo>
                  <a:pt x="329617" y="2628322"/>
                  <a:pt x="328751" y="2625078"/>
                  <a:pt x="328751" y="2625078"/>
                </a:cubicBezTo>
                <a:cubicBezTo>
                  <a:pt x="334051" y="2613938"/>
                  <a:pt x="341951" y="2612531"/>
                  <a:pt x="349852" y="2611125"/>
                </a:cubicBezTo>
                <a:cubicBezTo>
                  <a:pt x="353802" y="2610421"/>
                  <a:pt x="353802" y="2610421"/>
                  <a:pt x="357753" y="2609719"/>
                </a:cubicBezTo>
                <a:cubicBezTo>
                  <a:pt x="360837" y="2605771"/>
                  <a:pt x="359969" y="2602527"/>
                  <a:pt x="359103" y="2599281"/>
                </a:cubicBezTo>
                <a:cubicBezTo>
                  <a:pt x="367004" y="2597876"/>
                  <a:pt x="369603" y="2607609"/>
                  <a:pt x="376637" y="2602959"/>
                </a:cubicBezTo>
                <a:cubicBezTo>
                  <a:pt x="376637" y="2602959"/>
                  <a:pt x="376637" y="2602959"/>
                  <a:pt x="380586" y="2602256"/>
                </a:cubicBezTo>
                <a:cubicBezTo>
                  <a:pt x="379720" y="2599010"/>
                  <a:pt x="379720" y="2599010"/>
                  <a:pt x="379720" y="2599010"/>
                </a:cubicBezTo>
                <a:cubicBezTo>
                  <a:pt x="383670" y="2598307"/>
                  <a:pt x="383670" y="2598307"/>
                  <a:pt x="383670" y="2598307"/>
                </a:cubicBezTo>
                <a:close/>
                <a:moveTo>
                  <a:pt x="2987478" y="2595287"/>
                </a:moveTo>
                <a:cubicBezTo>
                  <a:pt x="2992976" y="2594720"/>
                  <a:pt x="2999491" y="2596032"/>
                  <a:pt x="3003833" y="2596906"/>
                </a:cubicBezTo>
                <a:cubicBezTo>
                  <a:pt x="3005094" y="2601626"/>
                  <a:pt x="3000821" y="2604858"/>
                  <a:pt x="2995042" y="2606299"/>
                </a:cubicBezTo>
                <a:cubicBezTo>
                  <a:pt x="2989264" y="2607740"/>
                  <a:pt x="2981978" y="2607388"/>
                  <a:pt x="2977215" y="2604942"/>
                </a:cubicBezTo>
                <a:cubicBezTo>
                  <a:pt x="2977496" y="2598300"/>
                  <a:pt x="2981979" y="2595854"/>
                  <a:pt x="2987478" y="2595287"/>
                </a:cubicBezTo>
                <a:close/>
                <a:moveTo>
                  <a:pt x="3023122" y="2589764"/>
                </a:moveTo>
                <a:cubicBezTo>
                  <a:pt x="3024066" y="2593304"/>
                  <a:pt x="3025011" y="2596844"/>
                  <a:pt x="3025956" y="2600383"/>
                </a:cubicBezTo>
                <a:cubicBezTo>
                  <a:pt x="3025956" y="2600383"/>
                  <a:pt x="3021622" y="2601156"/>
                  <a:pt x="3021622" y="2601156"/>
                </a:cubicBezTo>
                <a:cubicBezTo>
                  <a:pt x="3020675" y="2597616"/>
                  <a:pt x="3019730" y="2594076"/>
                  <a:pt x="3019730" y="2594076"/>
                </a:cubicBezTo>
                <a:cubicBezTo>
                  <a:pt x="3019730" y="2594076"/>
                  <a:pt x="3024066" y="2593304"/>
                  <a:pt x="3023122" y="2589764"/>
                </a:cubicBezTo>
                <a:close/>
                <a:moveTo>
                  <a:pt x="275898" y="2571430"/>
                </a:moveTo>
                <a:cubicBezTo>
                  <a:pt x="278189" y="2569501"/>
                  <a:pt x="281793" y="2568860"/>
                  <a:pt x="285820" y="2572036"/>
                </a:cubicBezTo>
                <a:cubicBezTo>
                  <a:pt x="286702" y="2575340"/>
                  <a:pt x="278610" y="2576780"/>
                  <a:pt x="279492" y="2580084"/>
                </a:cubicBezTo>
                <a:cubicBezTo>
                  <a:pt x="276457" y="2580625"/>
                  <a:pt x="274664" y="2579862"/>
                  <a:pt x="273850" y="2578547"/>
                </a:cubicBezTo>
                <a:cubicBezTo>
                  <a:pt x="272628" y="2576574"/>
                  <a:pt x="273607" y="2573358"/>
                  <a:pt x="275898" y="2571430"/>
                </a:cubicBezTo>
                <a:close/>
                <a:moveTo>
                  <a:pt x="255472" y="2570353"/>
                </a:moveTo>
                <a:cubicBezTo>
                  <a:pt x="259447" y="2569646"/>
                  <a:pt x="260287" y="2572791"/>
                  <a:pt x="256313" y="2573499"/>
                </a:cubicBezTo>
                <a:cubicBezTo>
                  <a:pt x="257152" y="2576644"/>
                  <a:pt x="257152" y="2576644"/>
                  <a:pt x="261126" y="2575937"/>
                </a:cubicBezTo>
                <a:cubicBezTo>
                  <a:pt x="261757" y="2578298"/>
                  <a:pt x="261523" y="2579369"/>
                  <a:pt x="260706" y="2579720"/>
                </a:cubicBezTo>
                <a:cubicBezTo>
                  <a:pt x="258256" y="2580774"/>
                  <a:pt x="250560" y="2575346"/>
                  <a:pt x="245230" y="2578767"/>
                </a:cubicBezTo>
                <a:cubicBezTo>
                  <a:pt x="246682" y="2568621"/>
                  <a:pt x="257152" y="2576644"/>
                  <a:pt x="255472" y="2570353"/>
                </a:cubicBezTo>
                <a:close/>
                <a:moveTo>
                  <a:pt x="133614" y="2568973"/>
                </a:moveTo>
                <a:cubicBezTo>
                  <a:pt x="134403" y="2571924"/>
                  <a:pt x="130549" y="2572610"/>
                  <a:pt x="131336" y="2575559"/>
                </a:cubicBezTo>
                <a:cubicBezTo>
                  <a:pt x="131336" y="2575559"/>
                  <a:pt x="127482" y="2576246"/>
                  <a:pt x="127482" y="2576246"/>
                </a:cubicBezTo>
                <a:cubicBezTo>
                  <a:pt x="124768" y="2573639"/>
                  <a:pt x="125337" y="2571992"/>
                  <a:pt x="127066" y="2570912"/>
                </a:cubicBezTo>
                <a:cubicBezTo>
                  <a:pt x="128797" y="2569831"/>
                  <a:pt x="131687" y="2569317"/>
                  <a:pt x="133614" y="2568973"/>
                </a:cubicBezTo>
                <a:close/>
                <a:moveTo>
                  <a:pt x="3155078" y="2566770"/>
                </a:moveTo>
                <a:cubicBezTo>
                  <a:pt x="3159093" y="2566055"/>
                  <a:pt x="3159975" y="2569359"/>
                  <a:pt x="3160858" y="2572662"/>
                </a:cubicBezTo>
                <a:cubicBezTo>
                  <a:pt x="3160858" y="2572662"/>
                  <a:pt x="3161740" y="2575966"/>
                  <a:pt x="3157726" y="2576681"/>
                </a:cubicBezTo>
                <a:cubicBezTo>
                  <a:pt x="3153712" y="2577396"/>
                  <a:pt x="3145683" y="2578824"/>
                  <a:pt x="3136772" y="2576950"/>
                </a:cubicBezTo>
                <a:cubicBezTo>
                  <a:pt x="3115818" y="2577219"/>
                  <a:pt x="3099760" y="2580077"/>
                  <a:pt x="3085468" y="2589544"/>
                </a:cubicBezTo>
                <a:cubicBezTo>
                  <a:pt x="3086350" y="2592848"/>
                  <a:pt x="3090364" y="2592133"/>
                  <a:pt x="3092128" y="2598739"/>
                </a:cubicBezTo>
                <a:cubicBezTo>
                  <a:pt x="3072938" y="2605617"/>
                  <a:pt x="3062263" y="2597135"/>
                  <a:pt x="3053352" y="2595261"/>
                </a:cubicBezTo>
                <a:cubicBezTo>
                  <a:pt x="3049824" y="2582047"/>
                  <a:pt x="3068131" y="2571867"/>
                  <a:pt x="3078805" y="2580348"/>
                </a:cubicBezTo>
                <a:cubicBezTo>
                  <a:pt x="3085953" y="2575615"/>
                  <a:pt x="3093099" y="2570882"/>
                  <a:pt x="3101128" y="2569453"/>
                </a:cubicBezTo>
                <a:cubicBezTo>
                  <a:pt x="3113170" y="2567310"/>
                  <a:pt x="3122082" y="2569184"/>
                  <a:pt x="3134126" y="2567039"/>
                </a:cubicBezTo>
                <a:cubicBezTo>
                  <a:pt x="3142153" y="2565610"/>
                  <a:pt x="3151066" y="2567484"/>
                  <a:pt x="3155078" y="2566770"/>
                </a:cubicBezTo>
                <a:close/>
                <a:moveTo>
                  <a:pt x="8752623" y="2564296"/>
                </a:moveTo>
                <a:cubicBezTo>
                  <a:pt x="8755407" y="2567041"/>
                  <a:pt x="8758190" y="2569785"/>
                  <a:pt x="8760972" y="2572529"/>
                </a:cubicBezTo>
                <a:cubicBezTo>
                  <a:pt x="8760972" y="2572529"/>
                  <a:pt x="8763756" y="2575274"/>
                  <a:pt x="8763756" y="2575274"/>
                </a:cubicBezTo>
                <a:cubicBezTo>
                  <a:pt x="8766538" y="2578018"/>
                  <a:pt x="8766538" y="2578018"/>
                  <a:pt x="8766538" y="2578018"/>
                </a:cubicBezTo>
                <a:cubicBezTo>
                  <a:pt x="8755433" y="2585524"/>
                  <a:pt x="8755433" y="2585524"/>
                  <a:pt x="8752649" y="2582780"/>
                </a:cubicBezTo>
                <a:cubicBezTo>
                  <a:pt x="8752649" y="2582780"/>
                  <a:pt x="8752649" y="2582780"/>
                  <a:pt x="8749866" y="2580035"/>
                </a:cubicBezTo>
                <a:cubicBezTo>
                  <a:pt x="8749866" y="2580035"/>
                  <a:pt x="8744300" y="2574546"/>
                  <a:pt x="8741518" y="2571802"/>
                </a:cubicBezTo>
                <a:cubicBezTo>
                  <a:pt x="8741518" y="2571802"/>
                  <a:pt x="8738736" y="2569058"/>
                  <a:pt x="8738736" y="2569058"/>
                </a:cubicBezTo>
                <a:cubicBezTo>
                  <a:pt x="8738736" y="2569058"/>
                  <a:pt x="8752623" y="2564296"/>
                  <a:pt x="8752623" y="2564296"/>
                </a:cubicBezTo>
                <a:close/>
                <a:moveTo>
                  <a:pt x="310801" y="2560297"/>
                </a:moveTo>
                <a:cubicBezTo>
                  <a:pt x="314930" y="2559562"/>
                  <a:pt x="318460" y="2560633"/>
                  <a:pt x="322691" y="2568377"/>
                </a:cubicBezTo>
                <a:cubicBezTo>
                  <a:pt x="309438" y="2567338"/>
                  <a:pt x="316166" y="2576337"/>
                  <a:pt x="307908" y="2577807"/>
                </a:cubicBezTo>
                <a:cubicBezTo>
                  <a:pt x="307908" y="2577807"/>
                  <a:pt x="303779" y="2578542"/>
                  <a:pt x="300517" y="2582522"/>
                </a:cubicBezTo>
                <a:cubicBezTo>
                  <a:pt x="300517" y="2582522"/>
                  <a:pt x="299651" y="2579277"/>
                  <a:pt x="294654" y="2576767"/>
                </a:cubicBezTo>
                <a:cubicBezTo>
                  <a:pt x="294654" y="2576767"/>
                  <a:pt x="297917" y="2572788"/>
                  <a:pt x="297917" y="2572788"/>
                </a:cubicBezTo>
                <a:cubicBezTo>
                  <a:pt x="297050" y="2569544"/>
                  <a:pt x="296183" y="2566298"/>
                  <a:pt x="295316" y="2563053"/>
                </a:cubicBezTo>
                <a:cubicBezTo>
                  <a:pt x="301943" y="2563573"/>
                  <a:pt x="306671" y="2561032"/>
                  <a:pt x="310801" y="2560297"/>
                </a:cubicBezTo>
                <a:close/>
                <a:moveTo>
                  <a:pt x="3189454" y="2555028"/>
                </a:moveTo>
                <a:cubicBezTo>
                  <a:pt x="3191973" y="2555012"/>
                  <a:pt x="3195305" y="2556149"/>
                  <a:pt x="3197231" y="2555806"/>
                </a:cubicBezTo>
                <a:cubicBezTo>
                  <a:pt x="3198554" y="2560761"/>
                  <a:pt x="3197289" y="2563583"/>
                  <a:pt x="3194991" y="2564424"/>
                </a:cubicBezTo>
                <a:cubicBezTo>
                  <a:pt x="3192692" y="2565265"/>
                  <a:pt x="3189361" y="2564128"/>
                  <a:pt x="3186552" y="2561168"/>
                </a:cubicBezTo>
                <a:cubicBezTo>
                  <a:pt x="3185228" y="2556213"/>
                  <a:pt x="3186935" y="2555044"/>
                  <a:pt x="3189454" y="2555028"/>
                </a:cubicBezTo>
                <a:close/>
                <a:moveTo>
                  <a:pt x="233332" y="2551223"/>
                </a:moveTo>
                <a:cubicBezTo>
                  <a:pt x="234173" y="2554369"/>
                  <a:pt x="230560" y="2555012"/>
                  <a:pt x="235013" y="2557516"/>
                </a:cubicBezTo>
                <a:cubicBezTo>
                  <a:pt x="231399" y="2558158"/>
                  <a:pt x="231399" y="2558158"/>
                  <a:pt x="228626" y="2561949"/>
                </a:cubicBezTo>
                <a:cubicBezTo>
                  <a:pt x="226105" y="2552509"/>
                  <a:pt x="229718" y="2551867"/>
                  <a:pt x="233332" y="2551223"/>
                </a:cubicBezTo>
                <a:close/>
                <a:moveTo>
                  <a:pt x="3402988" y="2547276"/>
                </a:moveTo>
                <a:lnTo>
                  <a:pt x="3403674" y="2547329"/>
                </a:lnTo>
                <a:cubicBezTo>
                  <a:pt x="3406473" y="2547547"/>
                  <a:pt x="3409050" y="2547747"/>
                  <a:pt x="3408822" y="2547730"/>
                </a:cubicBezTo>
                <a:close/>
                <a:moveTo>
                  <a:pt x="23288" y="2547004"/>
                </a:moveTo>
                <a:cubicBezTo>
                  <a:pt x="22615" y="2552273"/>
                  <a:pt x="21119" y="2554471"/>
                  <a:pt x="19546" y="2554912"/>
                </a:cubicBezTo>
                <a:cubicBezTo>
                  <a:pt x="17186" y="2555573"/>
                  <a:pt x="14649" y="2552284"/>
                  <a:pt x="14437" y="2549484"/>
                </a:cubicBezTo>
                <a:cubicBezTo>
                  <a:pt x="14227" y="2546686"/>
                  <a:pt x="16342" y="2544379"/>
                  <a:pt x="23288" y="2547004"/>
                </a:cubicBezTo>
                <a:close/>
                <a:moveTo>
                  <a:pt x="3397187" y="2546824"/>
                </a:moveTo>
                <a:cubicBezTo>
                  <a:pt x="3396743" y="2546791"/>
                  <a:pt x="3397347" y="2546837"/>
                  <a:pt x="3399764" y="2547024"/>
                </a:cubicBezTo>
                <a:lnTo>
                  <a:pt x="3402988" y="2547276"/>
                </a:lnTo>
                <a:close/>
                <a:moveTo>
                  <a:pt x="3135656" y="2542542"/>
                </a:moveTo>
                <a:cubicBezTo>
                  <a:pt x="3140455" y="2545396"/>
                  <a:pt x="3140455" y="2545396"/>
                  <a:pt x="3140455" y="2545396"/>
                </a:cubicBezTo>
                <a:cubicBezTo>
                  <a:pt x="3144309" y="2544710"/>
                  <a:pt x="3145255" y="2548249"/>
                  <a:pt x="3145255" y="2548249"/>
                </a:cubicBezTo>
                <a:cubicBezTo>
                  <a:pt x="3146200" y="2551789"/>
                  <a:pt x="3146200" y="2551789"/>
                  <a:pt x="3142346" y="2552475"/>
                </a:cubicBezTo>
                <a:cubicBezTo>
                  <a:pt x="3142346" y="2552475"/>
                  <a:pt x="3137547" y="2549621"/>
                  <a:pt x="3137547" y="2549621"/>
                </a:cubicBezTo>
                <a:cubicBezTo>
                  <a:pt x="3137547" y="2549621"/>
                  <a:pt x="3137547" y="2549621"/>
                  <a:pt x="3133693" y="2550308"/>
                </a:cubicBezTo>
                <a:cubicBezTo>
                  <a:pt x="3132747" y="2546768"/>
                  <a:pt x="3132747" y="2546768"/>
                  <a:pt x="3131802" y="2543229"/>
                </a:cubicBezTo>
                <a:cubicBezTo>
                  <a:pt x="3131802" y="2543229"/>
                  <a:pt x="3135656" y="2542542"/>
                  <a:pt x="3135656" y="2542542"/>
                </a:cubicBezTo>
                <a:close/>
                <a:moveTo>
                  <a:pt x="8741830" y="2522893"/>
                </a:moveTo>
                <a:cubicBezTo>
                  <a:pt x="8741830" y="2522893"/>
                  <a:pt x="8744531" y="2525557"/>
                  <a:pt x="8744531" y="2525557"/>
                </a:cubicBezTo>
                <a:cubicBezTo>
                  <a:pt x="8747231" y="2528221"/>
                  <a:pt x="8749933" y="2530885"/>
                  <a:pt x="8749933" y="2530885"/>
                </a:cubicBezTo>
                <a:cubicBezTo>
                  <a:pt x="8752635" y="2533547"/>
                  <a:pt x="8752635" y="2533547"/>
                  <a:pt x="8752635" y="2533547"/>
                </a:cubicBezTo>
                <a:cubicBezTo>
                  <a:pt x="8755335" y="2536211"/>
                  <a:pt x="8758036" y="2538875"/>
                  <a:pt x="8760736" y="2541538"/>
                </a:cubicBezTo>
                <a:cubicBezTo>
                  <a:pt x="8763438" y="2544201"/>
                  <a:pt x="8763438" y="2544201"/>
                  <a:pt x="8763438" y="2544201"/>
                </a:cubicBezTo>
                <a:cubicBezTo>
                  <a:pt x="8752331" y="2551708"/>
                  <a:pt x="8749631" y="2549044"/>
                  <a:pt x="8749631" y="2549044"/>
                </a:cubicBezTo>
                <a:cubicBezTo>
                  <a:pt x="8746929" y="2546380"/>
                  <a:pt x="8741528" y="2541053"/>
                  <a:pt x="8738828" y="2538391"/>
                </a:cubicBezTo>
                <a:cubicBezTo>
                  <a:pt x="8738828" y="2538391"/>
                  <a:pt x="8736126" y="2535727"/>
                  <a:pt x="8733424" y="2533063"/>
                </a:cubicBezTo>
                <a:cubicBezTo>
                  <a:pt x="8733424" y="2533063"/>
                  <a:pt x="8730724" y="2530399"/>
                  <a:pt x="8741830" y="2522893"/>
                </a:cubicBezTo>
                <a:close/>
                <a:moveTo>
                  <a:pt x="229788" y="2520956"/>
                </a:moveTo>
                <a:cubicBezTo>
                  <a:pt x="239301" y="2522559"/>
                  <a:pt x="236646" y="2529624"/>
                  <a:pt x="239165" y="2539062"/>
                </a:cubicBezTo>
                <a:cubicBezTo>
                  <a:pt x="234410" y="2538260"/>
                  <a:pt x="231192" y="2534714"/>
                  <a:pt x="229600" y="2530877"/>
                </a:cubicBezTo>
                <a:cubicBezTo>
                  <a:pt x="228007" y="2527040"/>
                  <a:pt x="228041" y="2522915"/>
                  <a:pt x="229788" y="2520956"/>
                </a:cubicBezTo>
                <a:close/>
                <a:moveTo>
                  <a:pt x="3946078" y="2497153"/>
                </a:moveTo>
                <a:cubicBezTo>
                  <a:pt x="3946078" y="2497153"/>
                  <a:pt x="3947023" y="2500693"/>
                  <a:pt x="3947023" y="2500693"/>
                </a:cubicBezTo>
                <a:cubicBezTo>
                  <a:pt x="3947968" y="2504232"/>
                  <a:pt x="3947968" y="2504232"/>
                  <a:pt x="3947968" y="2504232"/>
                </a:cubicBezTo>
                <a:cubicBezTo>
                  <a:pt x="3944356" y="2504874"/>
                  <a:pt x="3944356" y="2504874"/>
                  <a:pt x="3939797" y="2501980"/>
                </a:cubicBezTo>
                <a:cubicBezTo>
                  <a:pt x="3939797" y="2501980"/>
                  <a:pt x="3939797" y="2501980"/>
                  <a:pt x="3938852" y="2498438"/>
                </a:cubicBezTo>
                <a:cubicBezTo>
                  <a:pt x="3942466" y="2497796"/>
                  <a:pt x="3943409" y="2501336"/>
                  <a:pt x="3946078" y="2497153"/>
                </a:cubicBezTo>
                <a:close/>
                <a:moveTo>
                  <a:pt x="3844564" y="2497096"/>
                </a:moveTo>
                <a:cubicBezTo>
                  <a:pt x="3848637" y="2496371"/>
                  <a:pt x="3853130" y="2497219"/>
                  <a:pt x="3856007" y="2500004"/>
                </a:cubicBezTo>
                <a:cubicBezTo>
                  <a:pt x="3856847" y="2503150"/>
                  <a:pt x="3853614" y="2507021"/>
                  <a:pt x="3857686" y="2506295"/>
                </a:cubicBezTo>
                <a:cubicBezTo>
                  <a:pt x="3858527" y="2509442"/>
                  <a:pt x="3854665" y="2510953"/>
                  <a:pt x="3849978" y="2511376"/>
                </a:cubicBezTo>
                <a:cubicBezTo>
                  <a:pt x="3845291" y="2511798"/>
                  <a:pt x="3839780" y="2511131"/>
                  <a:pt x="3837322" y="2509920"/>
                </a:cubicBezTo>
                <a:cubicBezTo>
                  <a:pt x="3833251" y="2510646"/>
                  <a:pt x="3833251" y="2510646"/>
                  <a:pt x="3829177" y="2511370"/>
                </a:cubicBezTo>
                <a:cubicBezTo>
                  <a:pt x="3825945" y="2515242"/>
                  <a:pt x="3821873" y="2515967"/>
                  <a:pt x="3816118" y="2510399"/>
                </a:cubicBezTo>
                <a:cubicBezTo>
                  <a:pt x="3812045" y="2511125"/>
                  <a:pt x="3811205" y="2507978"/>
                  <a:pt x="3811205" y="2507978"/>
                </a:cubicBezTo>
                <a:cubicBezTo>
                  <a:pt x="3815279" y="2507253"/>
                  <a:pt x="3815279" y="2507253"/>
                  <a:pt x="3815279" y="2507253"/>
                </a:cubicBezTo>
                <a:cubicBezTo>
                  <a:pt x="3820192" y="2509674"/>
                  <a:pt x="3824264" y="2508950"/>
                  <a:pt x="3827497" y="2505078"/>
                </a:cubicBezTo>
                <a:cubicBezTo>
                  <a:pt x="3827497" y="2505078"/>
                  <a:pt x="3831569" y="2504354"/>
                  <a:pt x="3835641" y="2503629"/>
                </a:cubicBezTo>
                <a:cubicBezTo>
                  <a:pt x="3836838" y="2500120"/>
                  <a:pt x="3840491" y="2497821"/>
                  <a:pt x="3844564" y="2497096"/>
                </a:cubicBezTo>
                <a:close/>
                <a:moveTo>
                  <a:pt x="3878104" y="2489478"/>
                </a:moveTo>
                <a:cubicBezTo>
                  <a:pt x="3878104" y="2489478"/>
                  <a:pt x="3882902" y="2491978"/>
                  <a:pt x="3882902" y="2491978"/>
                </a:cubicBezTo>
                <a:cubicBezTo>
                  <a:pt x="3894726" y="2489873"/>
                  <a:pt x="3903464" y="2491673"/>
                  <a:pt x="3912201" y="2493472"/>
                </a:cubicBezTo>
                <a:cubicBezTo>
                  <a:pt x="3916143" y="2492770"/>
                  <a:pt x="3916999" y="2495972"/>
                  <a:pt x="3917854" y="2499175"/>
                </a:cubicBezTo>
                <a:cubicBezTo>
                  <a:pt x="3918282" y="2500777"/>
                  <a:pt x="3917723" y="2502553"/>
                  <a:pt x="3916459" y="2503616"/>
                </a:cubicBezTo>
                <a:cubicBezTo>
                  <a:pt x="3915195" y="2504681"/>
                  <a:pt x="3913225" y="2505032"/>
                  <a:pt x="3910825" y="2503780"/>
                </a:cubicBezTo>
                <a:cubicBezTo>
                  <a:pt x="3902088" y="2501981"/>
                  <a:pt x="3893351" y="2500182"/>
                  <a:pt x="3885467" y="2501585"/>
                </a:cubicBezTo>
                <a:cubicBezTo>
                  <a:pt x="3881526" y="2502287"/>
                  <a:pt x="3881526" y="2502287"/>
                  <a:pt x="3877584" y="2502989"/>
                </a:cubicBezTo>
                <a:cubicBezTo>
                  <a:pt x="3877584" y="2502989"/>
                  <a:pt x="3872788" y="2500488"/>
                  <a:pt x="3871932" y="2497284"/>
                </a:cubicBezTo>
                <a:cubicBezTo>
                  <a:pt x="3871077" y="2494083"/>
                  <a:pt x="3874165" y="2490179"/>
                  <a:pt x="3874165" y="2490179"/>
                </a:cubicBezTo>
                <a:cubicBezTo>
                  <a:pt x="3878104" y="2489478"/>
                  <a:pt x="3878104" y="2489478"/>
                  <a:pt x="3878104" y="2489478"/>
                </a:cubicBezTo>
                <a:close/>
                <a:moveTo>
                  <a:pt x="3521486" y="2485137"/>
                </a:moveTo>
                <a:cubicBezTo>
                  <a:pt x="3528734" y="2485433"/>
                  <a:pt x="3535959" y="2487109"/>
                  <a:pt x="3543226" y="2490894"/>
                </a:cubicBezTo>
                <a:cubicBezTo>
                  <a:pt x="3528163" y="2496961"/>
                  <a:pt x="3539579" y="2508470"/>
                  <a:pt x="3539051" y="2522106"/>
                </a:cubicBezTo>
                <a:cubicBezTo>
                  <a:pt x="3510316" y="2523835"/>
                  <a:pt x="3496449" y="2550002"/>
                  <a:pt x="3473617" y="2526983"/>
                </a:cubicBezTo>
                <a:cubicBezTo>
                  <a:pt x="3444882" y="2528713"/>
                  <a:pt x="3440372" y="2543056"/>
                  <a:pt x="3409048" y="2535092"/>
                </a:cubicBezTo>
                <a:cubicBezTo>
                  <a:pt x="3409048" y="2535092"/>
                  <a:pt x="3409048" y="2535092"/>
                  <a:pt x="3408185" y="2531859"/>
                </a:cubicBezTo>
                <a:cubicBezTo>
                  <a:pt x="3409048" y="2535092"/>
                  <a:pt x="3405068" y="2535800"/>
                  <a:pt x="3400223" y="2533277"/>
                </a:cubicBezTo>
                <a:cubicBezTo>
                  <a:pt x="3397104" y="2537219"/>
                  <a:pt x="3390004" y="2541866"/>
                  <a:pt x="3386022" y="2542576"/>
                </a:cubicBezTo>
                <a:cubicBezTo>
                  <a:pt x="3382903" y="2546516"/>
                  <a:pt x="3378921" y="2547226"/>
                  <a:pt x="3381510" y="2556921"/>
                </a:cubicBezTo>
                <a:cubicBezTo>
                  <a:pt x="3374941" y="2547934"/>
                  <a:pt x="3365250" y="2542888"/>
                  <a:pt x="3352442" y="2541782"/>
                </a:cubicBezTo>
                <a:cubicBezTo>
                  <a:pt x="3353835" y="2531379"/>
                  <a:pt x="3369762" y="2528542"/>
                  <a:pt x="3383433" y="2532880"/>
                </a:cubicBezTo>
                <a:cubicBezTo>
                  <a:pt x="3386552" y="2528940"/>
                  <a:pt x="3390532" y="2528231"/>
                  <a:pt x="3393651" y="2524291"/>
                </a:cubicBezTo>
                <a:cubicBezTo>
                  <a:pt x="3393651" y="2524291"/>
                  <a:pt x="3393651" y="2524291"/>
                  <a:pt x="3392788" y="2521059"/>
                </a:cubicBezTo>
                <a:cubicBezTo>
                  <a:pt x="3392788" y="2521059"/>
                  <a:pt x="3392788" y="2521059"/>
                  <a:pt x="3391925" y="2517827"/>
                </a:cubicBezTo>
                <a:cubicBezTo>
                  <a:pt x="3383962" y="2519245"/>
                  <a:pt x="3378254" y="2513490"/>
                  <a:pt x="3371153" y="2518139"/>
                </a:cubicBezTo>
                <a:cubicBezTo>
                  <a:pt x="3371153" y="2518139"/>
                  <a:pt x="3371153" y="2518139"/>
                  <a:pt x="3370290" y="2514909"/>
                </a:cubicBezTo>
                <a:cubicBezTo>
                  <a:pt x="3367172" y="2518849"/>
                  <a:pt x="3366309" y="2515617"/>
                  <a:pt x="3362327" y="2516326"/>
                </a:cubicBezTo>
                <a:cubicBezTo>
                  <a:pt x="3362327" y="2516326"/>
                  <a:pt x="3358345" y="2517034"/>
                  <a:pt x="3358345" y="2517034"/>
                </a:cubicBezTo>
                <a:cubicBezTo>
                  <a:pt x="3354365" y="2517743"/>
                  <a:pt x="3354365" y="2517743"/>
                  <a:pt x="3354365" y="2517743"/>
                </a:cubicBezTo>
                <a:cubicBezTo>
                  <a:pt x="3353500" y="2514511"/>
                  <a:pt x="3353500" y="2514511"/>
                  <a:pt x="3352637" y="2511279"/>
                </a:cubicBezTo>
                <a:cubicBezTo>
                  <a:pt x="3356619" y="2510571"/>
                  <a:pt x="3356619" y="2510571"/>
                  <a:pt x="3356619" y="2510571"/>
                </a:cubicBezTo>
                <a:cubicBezTo>
                  <a:pt x="3360601" y="2509861"/>
                  <a:pt x="3360601" y="2509861"/>
                  <a:pt x="3361464" y="2513093"/>
                </a:cubicBezTo>
                <a:cubicBezTo>
                  <a:pt x="3365446" y="2512384"/>
                  <a:pt x="3365446" y="2512384"/>
                  <a:pt x="3365446" y="2512384"/>
                </a:cubicBezTo>
                <a:cubicBezTo>
                  <a:pt x="3392984" y="2490555"/>
                  <a:pt x="3426033" y="2504985"/>
                  <a:pt x="3453904" y="2500024"/>
                </a:cubicBezTo>
                <a:cubicBezTo>
                  <a:pt x="3477795" y="2495771"/>
                  <a:pt x="3499742" y="2484247"/>
                  <a:pt x="3521486" y="2485137"/>
                </a:cubicBezTo>
                <a:close/>
                <a:moveTo>
                  <a:pt x="8703525" y="2485120"/>
                </a:moveTo>
                <a:cubicBezTo>
                  <a:pt x="8706226" y="2487783"/>
                  <a:pt x="8711628" y="2493111"/>
                  <a:pt x="8714328" y="2495775"/>
                </a:cubicBezTo>
                <a:cubicBezTo>
                  <a:pt x="8703223" y="2503280"/>
                  <a:pt x="8703223" y="2503280"/>
                  <a:pt x="8703223" y="2503280"/>
                </a:cubicBezTo>
                <a:cubicBezTo>
                  <a:pt x="8700523" y="2500617"/>
                  <a:pt x="8695119" y="2495289"/>
                  <a:pt x="8692419" y="2492626"/>
                </a:cubicBezTo>
                <a:cubicBezTo>
                  <a:pt x="8692419" y="2492626"/>
                  <a:pt x="8692419" y="2492626"/>
                  <a:pt x="8703525" y="2485120"/>
                </a:cubicBezTo>
                <a:close/>
                <a:moveTo>
                  <a:pt x="403524" y="2481956"/>
                </a:moveTo>
                <a:cubicBezTo>
                  <a:pt x="411550" y="2482439"/>
                  <a:pt x="419871" y="2490517"/>
                  <a:pt x="425755" y="2489470"/>
                </a:cubicBezTo>
                <a:cubicBezTo>
                  <a:pt x="427157" y="2498567"/>
                  <a:pt x="426142" y="2503421"/>
                  <a:pt x="423790" y="2505433"/>
                </a:cubicBezTo>
                <a:cubicBezTo>
                  <a:pt x="416735" y="2511469"/>
                  <a:pt x="397646" y="2491925"/>
                  <a:pt x="395697" y="2484624"/>
                </a:cubicBezTo>
                <a:cubicBezTo>
                  <a:pt x="398206" y="2482478"/>
                  <a:pt x="400849" y="2481795"/>
                  <a:pt x="403524" y="2481956"/>
                </a:cubicBezTo>
                <a:close/>
                <a:moveTo>
                  <a:pt x="326939" y="2476587"/>
                </a:moveTo>
                <a:cubicBezTo>
                  <a:pt x="328348" y="2477611"/>
                  <a:pt x="329865" y="2479041"/>
                  <a:pt x="332033" y="2478655"/>
                </a:cubicBezTo>
                <a:cubicBezTo>
                  <a:pt x="332899" y="2481898"/>
                  <a:pt x="332899" y="2481898"/>
                  <a:pt x="333765" y="2485144"/>
                </a:cubicBezTo>
                <a:cubicBezTo>
                  <a:pt x="329431" y="2485916"/>
                  <a:pt x="324228" y="2483442"/>
                  <a:pt x="322495" y="2476954"/>
                </a:cubicBezTo>
                <a:cubicBezTo>
                  <a:pt x="324230" y="2474945"/>
                  <a:pt x="325530" y="2475564"/>
                  <a:pt x="326939" y="2476587"/>
                </a:cubicBezTo>
                <a:close/>
                <a:moveTo>
                  <a:pt x="378850" y="2475573"/>
                </a:moveTo>
                <a:cubicBezTo>
                  <a:pt x="382217" y="2474541"/>
                  <a:pt x="386633" y="2475485"/>
                  <a:pt x="389502" y="2478434"/>
                </a:cubicBezTo>
                <a:cubicBezTo>
                  <a:pt x="390825" y="2483390"/>
                  <a:pt x="388506" y="2486398"/>
                  <a:pt x="385140" y="2487431"/>
                </a:cubicBezTo>
                <a:cubicBezTo>
                  <a:pt x="381773" y="2488462"/>
                  <a:pt x="377356" y="2487517"/>
                  <a:pt x="374487" y="2484568"/>
                </a:cubicBezTo>
                <a:cubicBezTo>
                  <a:pt x="373164" y="2479613"/>
                  <a:pt x="375483" y="2476605"/>
                  <a:pt x="378850" y="2475573"/>
                </a:cubicBezTo>
                <a:close/>
                <a:moveTo>
                  <a:pt x="8672498" y="2469905"/>
                </a:moveTo>
                <a:cubicBezTo>
                  <a:pt x="8670411" y="2467846"/>
                  <a:pt x="8684488" y="2473076"/>
                  <a:pt x="8686578" y="2477300"/>
                </a:cubicBezTo>
                <a:cubicBezTo>
                  <a:pt x="8687274" y="2478708"/>
                  <a:pt x="8686640" y="2480004"/>
                  <a:pt x="8683630" y="2480881"/>
                </a:cubicBezTo>
                <a:cubicBezTo>
                  <a:pt x="8683630" y="2480881"/>
                  <a:pt x="8679231" y="2480387"/>
                  <a:pt x="8675639" y="2478769"/>
                </a:cubicBezTo>
                <a:cubicBezTo>
                  <a:pt x="8673842" y="2477958"/>
                  <a:pt x="8672248" y="2476868"/>
                  <a:pt x="8671508" y="2475416"/>
                </a:cubicBezTo>
                <a:cubicBezTo>
                  <a:pt x="8670768" y="2473965"/>
                  <a:pt x="8670881" y="2472154"/>
                  <a:pt x="8672498" y="2469905"/>
                </a:cubicBezTo>
                <a:close/>
                <a:moveTo>
                  <a:pt x="3774765" y="2468343"/>
                </a:moveTo>
                <a:cubicBezTo>
                  <a:pt x="3777348" y="2468715"/>
                  <a:pt x="3779496" y="2470806"/>
                  <a:pt x="3777951" y="2472460"/>
                </a:cubicBezTo>
                <a:cubicBezTo>
                  <a:pt x="3776920" y="2473564"/>
                  <a:pt x="3774249" y="2474471"/>
                  <a:pt x="3768970" y="2474546"/>
                </a:cubicBezTo>
                <a:cubicBezTo>
                  <a:pt x="3769165" y="2469320"/>
                  <a:pt x="3772183" y="2467972"/>
                  <a:pt x="3774765" y="2468343"/>
                </a:cubicBezTo>
                <a:close/>
                <a:moveTo>
                  <a:pt x="443468" y="2459435"/>
                </a:moveTo>
                <a:cubicBezTo>
                  <a:pt x="445044" y="2465335"/>
                  <a:pt x="440709" y="2466107"/>
                  <a:pt x="436373" y="2466879"/>
                </a:cubicBezTo>
                <a:cubicBezTo>
                  <a:pt x="435584" y="2463930"/>
                  <a:pt x="434797" y="2460979"/>
                  <a:pt x="443468" y="2459435"/>
                </a:cubicBezTo>
                <a:close/>
                <a:moveTo>
                  <a:pt x="4249760" y="2449490"/>
                </a:moveTo>
                <a:cubicBezTo>
                  <a:pt x="4254518" y="2448499"/>
                  <a:pt x="4258251" y="2456314"/>
                  <a:pt x="4254633" y="2457562"/>
                </a:cubicBezTo>
                <a:cubicBezTo>
                  <a:pt x="4253023" y="2458116"/>
                  <a:pt x="4249964" y="2457373"/>
                  <a:pt x="4244895" y="2453984"/>
                </a:cubicBezTo>
                <a:cubicBezTo>
                  <a:pt x="4246474" y="2451128"/>
                  <a:pt x="4248174" y="2449820"/>
                  <a:pt x="4249760" y="2449490"/>
                </a:cubicBezTo>
                <a:close/>
                <a:moveTo>
                  <a:pt x="414490" y="2447292"/>
                </a:moveTo>
                <a:cubicBezTo>
                  <a:pt x="419708" y="2449822"/>
                  <a:pt x="425807" y="2455658"/>
                  <a:pt x="427573" y="2462266"/>
                </a:cubicBezTo>
                <a:cubicBezTo>
                  <a:pt x="423237" y="2463037"/>
                  <a:pt x="417136" y="2457202"/>
                  <a:pt x="414490" y="2447292"/>
                </a:cubicBezTo>
                <a:close/>
                <a:moveTo>
                  <a:pt x="314111" y="2444149"/>
                </a:moveTo>
                <a:cubicBezTo>
                  <a:pt x="314111" y="2444149"/>
                  <a:pt x="314977" y="2447393"/>
                  <a:pt x="314977" y="2447393"/>
                </a:cubicBezTo>
                <a:cubicBezTo>
                  <a:pt x="318953" y="2446685"/>
                  <a:pt x="319819" y="2449931"/>
                  <a:pt x="315845" y="2450638"/>
                </a:cubicBezTo>
                <a:cubicBezTo>
                  <a:pt x="316711" y="2453882"/>
                  <a:pt x="313603" y="2457834"/>
                  <a:pt x="313603" y="2457834"/>
                </a:cubicBezTo>
                <a:cubicBezTo>
                  <a:pt x="309629" y="2458541"/>
                  <a:pt x="309629" y="2458541"/>
                  <a:pt x="309629" y="2458541"/>
                </a:cubicBezTo>
                <a:cubicBezTo>
                  <a:pt x="309629" y="2458541"/>
                  <a:pt x="305655" y="2459250"/>
                  <a:pt x="304789" y="2456004"/>
                </a:cubicBezTo>
                <a:cubicBezTo>
                  <a:pt x="304789" y="2456004"/>
                  <a:pt x="303921" y="2452760"/>
                  <a:pt x="307897" y="2452052"/>
                </a:cubicBezTo>
                <a:cubicBezTo>
                  <a:pt x="311003" y="2448101"/>
                  <a:pt x="311003" y="2448101"/>
                  <a:pt x="311003" y="2448101"/>
                </a:cubicBezTo>
                <a:cubicBezTo>
                  <a:pt x="311003" y="2448101"/>
                  <a:pt x="314111" y="2444149"/>
                  <a:pt x="314111" y="2444149"/>
                </a:cubicBezTo>
                <a:close/>
                <a:moveTo>
                  <a:pt x="336762" y="2438263"/>
                </a:moveTo>
                <a:cubicBezTo>
                  <a:pt x="339862" y="2435981"/>
                  <a:pt x="345140" y="2435906"/>
                  <a:pt x="350068" y="2438490"/>
                </a:cubicBezTo>
                <a:cubicBezTo>
                  <a:pt x="352716" y="2448400"/>
                  <a:pt x="344622" y="2449840"/>
                  <a:pt x="336530" y="2451282"/>
                </a:cubicBezTo>
                <a:cubicBezTo>
                  <a:pt x="332742" y="2445035"/>
                  <a:pt x="333663" y="2440545"/>
                  <a:pt x="336762" y="2438263"/>
                </a:cubicBezTo>
                <a:close/>
                <a:moveTo>
                  <a:pt x="4945430" y="2437725"/>
                </a:moveTo>
                <a:cubicBezTo>
                  <a:pt x="4948377" y="2440631"/>
                  <a:pt x="4948377" y="2440631"/>
                  <a:pt x="4951324" y="2443537"/>
                </a:cubicBezTo>
                <a:cubicBezTo>
                  <a:pt x="4951324" y="2443537"/>
                  <a:pt x="4940217" y="2451043"/>
                  <a:pt x="4940217" y="2451043"/>
                </a:cubicBezTo>
                <a:cubicBezTo>
                  <a:pt x="4937270" y="2448137"/>
                  <a:pt x="4937270" y="2448137"/>
                  <a:pt x="4934325" y="2445232"/>
                </a:cubicBezTo>
                <a:cubicBezTo>
                  <a:pt x="4934325" y="2445232"/>
                  <a:pt x="4945430" y="2437725"/>
                  <a:pt x="4945430" y="2437725"/>
                </a:cubicBezTo>
                <a:close/>
                <a:moveTo>
                  <a:pt x="299781" y="2420251"/>
                </a:moveTo>
                <a:cubicBezTo>
                  <a:pt x="301545" y="2426858"/>
                  <a:pt x="298092" y="2430934"/>
                  <a:pt x="289421" y="2432477"/>
                </a:cubicBezTo>
                <a:cubicBezTo>
                  <a:pt x="288318" y="2428347"/>
                  <a:pt x="287872" y="2425615"/>
                  <a:pt x="287959" y="2423815"/>
                </a:cubicBezTo>
                <a:cubicBezTo>
                  <a:pt x="288220" y="2418415"/>
                  <a:pt x="293277" y="2421409"/>
                  <a:pt x="299781" y="2420251"/>
                </a:cubicBezTo>
                <a:close/>
                <a:moveTo>
                  <a:pt x="3908437" y="2418574"/>
                </a:moveTo>
                <a:cubicBezTo>
                  <a:pt x="3909384" y="2422114"/>
                  <a:pt x="3910329" y="2425652"/>
                  <a:pt x="3910329" y="2425652"/>
                </a:cubicBezTo>
                <a:cubicBezTo>
                  <a:pt x="3906475" y="2426339"/>
                  <a:pt x="3903566" y="2430564"/>
                  <a:pt x="3899712" y="2431251"/>
                </a:cubicBezTo>
                <a:cubicBezTo>
                  <a:pt x="3898767" y="2427711"/>
                  <a:pt x="3897822" y="2424171"/>
                  <a:pt x="3896876" y="2420632"/>
                </a:cubicBezTo>
                <a:cubicBezTo>
                  <a:pt x="3900730" y="2419946"/>
                  <a:pt x="3904584" y="2419260"/>
                  <a:pt x="3908437" y="2418574"/>
                </a:cubicBezTo>
                <a:close/>
                <a:moveTo>
                  <a:pt x="4480761" y="2417237"/>
                </a:moveTo>
                <a:cubicBezTo>
                  <a:pt x="4482830" y="2415018"/>
                  <a:pt x="4484943" y="2421930"/>
                  <a:pt x="4483397" y="2424117"/>
                </a:cubicBezTo>
                <a:cubicBezTo>
                  <a:pt x="4482711" y="2425089"/>
                  <a:pt x="4481302" y="2425127"/>
                  <a:pt x="4478845" y="2423015"/>
                </a:cubicBezTo>
                <a:cubicBezTo>
                  <a:pt x="4479387" y="2419732"/>
                  <a:pt x="4480072" y="2417977"/>
                  <a:pt x="4480761" y="2417237"/>
                </a:cubicBezTo>
                <a:close/>
                <a:moveTo>
                  <a:pt x="389783" y="2414303"/>
                </a:moveTo>
                <a:cubicBezTo>
                  <a:pt x="389783" y="2414303"/>
                  <a:pt x="393757" y="2413595"/>
                  <a:pt x="394624" y="2416839"/>
                </a:cubicBezTo>
                <a:cubicBezTo>
                  <a:pt x="395490" y="2420084"/>
                  <a:pt x="391516" y="2420791"/>
                  <a:pt x="391516" y="2420791"/>
                </a:cubicBezTo>
                <a:cubicBezTo>
                  <a:pt x="387542" y="2421498"/>
                  <a:pt x="383566" y="2422205"/>
                  <a:pt x="380459" y="2426158"/>
                </a:cubicBezTo>
                <a:cubicBezTo>
                  <a:pt x="384432" y="2425451"/>
                  <a:pt x="385300" y="2428696"/>
                  <a:pt x="386166" y="2431940"/>
                </a:cubicBezTo>
                <a:cubicBezTo>
                  <a:pt x="390140" y="2431233"/>
                  <a:pt x="394115" y="2430526"/>
                  <a:pt x="392382" y="2424037"/>
                </a:cubicBezTo>
                <a:cubicBezTo>
                  <a:pt x="401198" y="2425867"/>
                  <a:pt x="391007" y="2434477"/>
                  <a:pt x="401556" y="2442796"/>
                </a:cubicBezTo>
                <a:cubicBezTo>
                  <a:pt x="393607" y="2444211"/>
                  <a:pt x="390499" y="2448164"/>
                  <a:pt x="388767" y="2441674"/>
                </a:cubicBezTo>
                <a:cubicBezTo>
                  <a:pt x="375976" y="2440552"/>
                  <a:pt x="383417" y="2452823"/>
                  <a:pt x="371495" y="2454945"/>
                </a:cubicBezTo>
                <a:cubicBezTo>
                  <a:pt x="372004" y="2441259"/>
                  <a:pt x="361814" y="2449870"/>
                  <a:pt x="356105" y="2444090"/>
                </a:cubicBezTo>
                <a:cubicBezTo>
                  <a:pt x="356105" y="2444090"/>
                  <a:pt x="355239" y="2440844"/>
                  <a:pt x="354373" y="2437599"/>
                </a:cubicBezTo>
                <a:cubicBezTo>
                  <a:pt x="354373" y="2437599"/>
                  <a:pt x="353505" y="2434355"/>
                  <a:pt x="352639" y="2431112"/>
                </a:cubicBezTo>
                <a:cubicBezTo>
                  <a:pt x="352639" y="2431112"/>
                  <a:pt x="351772" y="2427866"/>
                  <a:pt x="355748" y="2427159"/>
                </a:cubicBezTo>
                <a:cubicBezTo>
                  <a:pt x="355748" y="2427159"/>
                  <a:pt x="355748" y="2427159"/>
                  <a:pt x="360589" y="2429696"/>
                </a:cubicBezTo>
                <a:cubicBezTo>
                  <a:pt x="360589" y="2429696"/>
                  <a:pt x="361455" y="2432940"/>
                  <a:pt x="361455" y="2432940"/>
                </a:cubicBezTo>
                <a:cubicBezTo>
                  <a:pt x="369403" y="2431526"/>
                  <a:pt x="366803" y="2421792"/>
                  <a:pt x="369044" y="2414595"/>
                </a:cubicBezTo>
                <a:cubicBezTo>
                  <a:pt x="373019" y="2413888"/>
                  <a:pt x="373885" y="2417132"/>
                  <a:pt x="377859" y="2416425"/>
                </a:cubicBezTo>
                <a:lnTo>
                  <a:pt x="385808" y="2415010"/>
                </a:lnTo>
                <a:cubicBezTo>
                  <a:pt x="385808" y="2415010"/>
                  <a:pt x="389783" y="2414303"/>
                  <a:pt x="389783" y="2414303"/>
                </a:cubicBezTo>
                <a:close/>
                <a:moveTo>
                  <a:pt x="3989018" y="2407663"/>
                </a:moveTo>
                <a:cubicBezTo>
                  <a:pt x="3994753" y="2413508"/>
                  <a:pt x="4001364" y="2422631"/>
                  <a:pt x="3996021" y="2433881"/>
                </a:cubicBezTo>
                <a:cubicBezTo>
                  <a:pt x="4007099" y="2428476"/>
                  <a:pt x="4015946" y="2430335"/>
                  <a:pt x="4024792" y="2432193"/>
                </a:cubicBezTo>
                <a:cubicBezTo>
                  <a:pt x="4027418" y="2442025"/>
                  <a:pt x="4022557" y="2439456"/>
                  <a:pt x="4028292" y="2445301"/>
                </a:cubicBezTo>
                <a:cubicBezTo>
                  <a:pt x="4028292" y="2445301"/>
                  <a:pt x="4028292" y="2445301"/>
                  <a:pt x="4029168" y="2448580"/>
                </a:cubicBezTo>
                <a:cubicBezTo>
                  <a:pt x="4033153" y="2447870"/>
                  <a:pt x="4033153" y="2447870"/>
                  <a:pt x="4037138" y="2447161"/>
                </a:cubicBezTo>
                <a:cubicBezTo>
                  <a:pt x="4041123" y="2446451"/>
                  <a:pt x="4049094" y="2445033"/>
                  <a:pt x="4053079" y="2444323"/>
                </a:cubicBezTo>
                <a:cubicBezTo>
                  <a:pt x="4053955" y="2447600"/>
                  <a:pt x="4053955" y="2447600"/>
                  <a:pt x="4054831" y="2450878"/>
                </a:cubicBezTo>
                <a:cubicBezTo>
                  <a:pt x="4054831" y="2450878"/>
                  <a:pt x="4054831" y="2450878"/>
                  <a:pt x="4050844" y="2451587"/>
                </a:cubicBezTo>
                <a:cubicBezTo>
                  <a:pt x="4046860" y="2452296"/>
                  <a:pt x="4042873" y="2453006"/>
                  <a:pt x="4038890" y="2453715"/>
                </a:cubicBezTo>
                <a:cubicBezTo>
                  <a:pt x="4038890" y="2453715"/>
                  <a:pt x="4034904" y="2454425"/>
                  <a:pt x="4030043" y="2451858"/>
                </a:cubicBezTo>
                <a:cubicBezTo>
                  <a:pt x="4030043" y="2451858"/>
                  <a:pt x="4030043" y="2451858"/>
                  <a:pt x="4030919" y="2455133"/>
                </a:cubicBezTo>
                <a:cubicBezTo>
                  <a:pt x="4010117" y="2455404"/>
                  <a:pt x="3991942" y="2465505"/>
                  <a:pt x="3967157" y="2466484"/>
                </a:cubicBezTo>
                <a:cubicBezTo>
                  <a:pt x="3950340" y="2466045"/>
                  <a:pt x="3928663" y="2463037"/>
                  <a:pt x="3912722" y="2465875"/>
                </a:cubicBezTo>
                <a:cubicBezTo>
                  <a:pt x="3908737" y="2466584"/>
                  <a:pt x="3906503" y="2473849"/>
                  <a:pt x="3899407" y="2478544"/>
                </a:cubicBezTo>
                <a:cubicBezTo>
                  <a:pt x="3891437" y="2479962"/>
                  <a:pt x="3870636" y="2480233"/>
                  <a:pt x="3859164" y="2468542"/>
                </a:cubicBezTo>
                <a:cubicBezTo>
                  <a:pt x="3850710" y="2483780"/>
                  <a:pt x="3826800" y="2488036"/>
                  <a:pt x="3813576" y="2469791"/>
                </a:cubicBezTo>
                <a:cubicBezTo>
                  <a:pt x="3812218" y="2480334"/>
                  <a:pt x="3800261" y="2482461"/>
                  <a:pt x="3788307" y="2484589"/>
                </a:cubicBezTo>
                <a:cubicBezTo>
                  <a:pt x="3786555" y="2478034"/>
                  <a:pt x="3789666" y="2474048"/>
                  <a:pt x="3785680" y="2474758"/>
                </a:cubicBezTo>
                <a:cubicBezTo>
                  <a:pt x="3794619" y="2445702"/>
                  <a:pt x="3823782" y="2461108"/>
                  <a:pt x="3843707" y="2457562"/>
                </a:cubicBezTo>
                <a:cubicBezTo>
                  <a:pt x="3863633" y="2454014"/>
                  <a:pt x="3876948" y="2441345"/>
                  <a:pt x="3896875" y="2437798"/>
                </a:cubicBezTo>
                <a:cubicBezTo>
                  <a:pt x="3908829" y="2435670"/>
                  <a:pt x="3927396" y="2442664"/>
                  <a:pt x="3938477" y="2437259"/>
                </a:cubicBezTo>
                <a:cubicBezTo>
                  <a:pt x="3957528" y="2430435"/>
                  <a:pt x="3964232" y="2408641"/>
                  <a:pt x="3989018" y="2407663"/>
                </a:cubicBezTo>
                <a:close/>
                <a:moveTo>
                  <a:pt x="249125" y="2405043"/>
                </a:moveTo>
                <a:cubicBezTo>
                  <a:pt x="249125" y="2405043"/>
                  <a:pt x="249991" y="2408289"/>
                  <a:pt x="254006" y="2407574"/>
                </a:cubicBezTo>
                <a:cubicBezTo>
                  <a:pt x="254873" y="2410819"/>
                  <a:pt x="254873" y="2410819"/>
                  <a:pt x="250857" y="2411534"/>
                </a:cubicBezTo>
                <a:cubicBezTo>
                  <a:pt x="247710" y="2415492"/>
                  <a:pt x="243696" y="2416207"/>
                  <a:pt x="239683" y="2416922"/>
                </a:cubicBezTo>
                <a:cubicBezTo>
                  <a:pt x="231653" y="2418350"/>
                  <a:pt x="227640" y="2419065"/>
                  <a:pt x="224491" y="2423025"/>
                </a:cubicBezTo>
                <a:cubicBezTo>
                  <a:pt x="224491" y="2423025"/>
                  <a:pt x="224491" y="2423025"/>
                  <a:pt x="219609" y="2420494"/>
                </a:cubicBezTo>
                <a:cubicBezTo>
                  <a:pt x="219609" y="2420494"/>
                  <a:pt x="218743" y="2417250"/>
                  <a:pt x="222758" y="2416536"/>
                </a:cubicBezTo>
                <a:cubicBezTo>
                  <a:pt x="225906" y="2412576"/>
                  <a:pt x="229919" y="2411861"/>
                  <a:pt x="237948" y="2410433"/>
                </a:cubicBezTo>
                <a:cubicBezTo>
                  <a:pt x="241964" y="2409718"/>
                  <a:pt x="245977" y="2409004"/>
                  <a:pt x="249125" y="2405043"/>
                </a:cubicBezTo>
                <a:close/>
                <a:moveTo>
                  <a:pt x="4975932" y="2400133"/>
                </a:moveTo>
                <a:cubicBezTo>
                  <a:pt x="4977306" y="2401489"/>
                  <a:pt x="4978681" y="2402845"/>
                  <a:pt x="4978479" y="2404696"/>
                </a:cubicBezTo>
                <a:cubicBezTo>
                  <a:pt x="4978275" y="2406547"/>
                  <a:pt x="4976495" y="2408893"/>
                  <a:pt x="4971560" y="2412229"/>
                </a:cubicBezTo>
                <a:cubicBezTo>
                  <a:pt x="4971560" y="2412229"/>
                  <a:pt x="4964440" y="2421613"/>
                  <a:pt x="4961689" y="2418900"/>
                </a:cubicBezTo>
                <a:cubicBezTo>
                  <a:pt x="4961689" y="2418900"/>
                  <a:pt x="4951818" y="2425572"/>
                  <a:pt x="4949069" y="2422860"/>
                </a:cubicBezTo>
                <a:cubicBezTo>
                  <a:pt x="4949069" y="2422860"/>
                  <a:pt x="4949069" y="2422860"/>
                  <a:pt x="4946320" y="2420148"/>
                </a:cubicBezTo>
                <a:cubicBezTo>
                  <a:pt x="4943570" y="2417437"/>
                  <a:pt x="4940819" y="2414724"/>
                  <a:pt x="4953439" y="2410766"/>
                </a:cubicBezTo>
                <a:cubicBezTo>
                  <a:pt x="4953439" y="2410766"/>
                  <a:pt x="4953439" y="2410766"/>
                  <a:pt x="4956189" y="2413477"/>
                </a:cubicBezTo>
                <a:cubicBezTo>
                  <a:pt x="4956189" y="2413477"/>
                  <a:pt x="4966060" y="2406806"/>
                  <a:pt x="4966060" y="2406806"/>
                </a:cubicBezTo>
                <a:cubicBezTo>
                  <a:pt x="4966060" y="2406806"/>
                  <a:pt x="4966060" y="2406806"/>
                  <a:pt x="4975932" y="2400133"/>
                </a:cubicBezTo>
                <a:close/>
                <a:moveTo>
                  <a:pt x="4565848" y="2390533"/>
                </a:moveTo>
                <a:cubicBezTo>
                  <a:pt x="4569895" y="2389813"/>
                  <a:pt x="4570734" y="2392960"/>
                  <a:pt x="4570734" y="2392960"/>
                </a:cubicBezTo>
                <a:cubicBezTo>
                  <a:pt x="4570734" y="2392960"/>
                  <a:pt x="4571575" y="2396106"/>
                  <a:pt x="4567528" y="2396828"/>
                </a:cubicBezTo>
                <a:cubicBezTo>
                  <a:pt x="4567528" y="2396828"/>
                  <a:pt x="4563483" y="2397548"/>
                  <a:pt x="4563483" y="2397548"/>
                </a:cubicBezTo>
                <a:cubicBezTo>
                  <a:pt x="4560275" y="2401413"/>
                  <a:pt x="4560275" y="2401413"/>
                  <a:pt x="4556230" y="2402133"/>
                </a:cubicBezTo>
                <a:cubicBezTo>
                  <a:pt x="4552183" y="2402853"/>
                  <a:pt x="4551342" y="2399708"/>
                  <a:pt x="4551342" y="2399708"/>
                </a:cubicBezTo>
                <a:cubicBezTo>
                  <a:pt x="4551342" y="2399708"/>
                  <a:pt x="4554548" y="2395842"/>
                  <a:pt x="4555389" y="2398988"/>
                </a:cubicBezTo>
                <a:cubicBezTo>
                  <a:pt x="4559436" y="2398268"/>
                  <a:pt x="4558595" y="2395121"/>
                  <a:pt x="4562642" y="2394400"/>
                </a:cubicBezTo>
                <a:cubicBezTo>
                  <a:pt x="4562642" y="2394400"/>
                  <a:pt x="4565848" y="2390533"/>
                  <a:pt x="4565848" y="2390533"/>
                </a:cubicBezTo>
                <a:close/>
                <a:moveTo>
                  <a:pt x="4916068" y="2390318"/>
                </a:moveTo>
                <a:cubicBezTo>
                  <a:pt x="4916068" y="2390318"/>
                  <a:pt x="4916068" y="2390318"/>
                  <a:pt x="4924318" y="2398452"/>
                </a:cubicBezTo>
                <a:cubicBezTo>
                  <a:pt x="4924318" y="2398452"/>
                  <a:pt x="4915962" y="2408671"/>
                  <a:pt x="4915962" y="2408671"/>
                </a:cubicBezTo>
                <a:cubicBezTo>
                  <a:pt x="4915962" y="2408671"/>
                  <a:pt x="4902109" y="2413463"/>
                  <a:pt x="4902109" y="2413463"/>
                </a:cubicBezTo>
                <a:cubicBezTo>
                  <a:pt x="4902109" y="2413463"/>
                  <a:pt x="4902109" y="2413463"/>
                  <a:pt x="4893859" y="2405329"/>
                </a:cubicBezTo>
                <a:cubicBezTo>
                  <a:pt x="4893859" y="2405329"/>
                  <a:pt x="4902212" y="2395112"/>
                  <a:pt x="4902212" y="2395112"/>
                </a:cubicBezTo>
                <a:cubicBezTo>
                  <a:pt x="4902212" y="2395112"/>
                  <a:pt x="4916068" y="2390318"/>
                  <a:pt x="4916068" y="2390318"/>
                </a:cubicBezTo>
                <a:close/>
                <a:moveTo>
                  <a:pt x="311447" y="2390243"/>
                </a:moveTo>
                <a:cubicBezTo>
                  <a:pt x="313338" y="2397322"/>
                  <a:pt x="309726" y="2397965"/>
                  <a:pt x="306112" y="2398607"/>
                </a:cubicBezTo>
                <a:cubicBezTo>
                  <a:pt x="305639" y="2396839"/>
                  <a:pt x="305167" y="2395068"/>
                  <a:pt x="305715" y="2393580"/>
                </a:cubicBezTo>
                <a:cubicBezTo>
                  <a:pt x="306264" y="2392092"/>
                  <a:pt x="307833" y="2390886"/>
                  <a:pt x="311447" y="2390243"/>
                </a:cubicBezTo>
                <a:close/>
                <a:moveTo>
                  <a:pt x="4431397" y="2387071"/>
                </a:moveTo>
                <a:cubicBezTo>
                  <a:pt x="4438454" y="2382312"/>
                  <a:pt x="4441132" y="2392343"/>
                  <a:pt x="4449080" y="2390927"/>
                </a:cubicBezTo>
                <a:cubicBezTo>
                  <a:pt x="4448434" y="2396296"/>
                  <a:pt x="4445128" y="2399511"/>
                  <a:pt x="4441427" y="2399294"/>
                </a:cubicBezTo>
                <a:cubicBezTo>
                  <a:pt x="4437727" y="2399077"/>
                  <a:pt x="4433629" y="2395429"/>
                  <a:pt x="4431397" y="2387071"/>
                </a:cubicBezTo>
                <a:close/>
                <a:moveTo>
                  <a:pt x="273474" y="2386938"/>
                </a:moveTo>
                <a:cubicBezTo>
                  <a:pt x="283223" y="2392264"/>
                  <a:pt x="275275" y="2393680"/>
                  <a:pt x="282850" y="2406456"/>
                </a:cubicBezTo>
                <a:cubicBezTo>
                  <a:pt x="278876" y="2407164"/>
                  <a:pt x="274902" y="2407871"/>
                  <a:pt x="270928" y="2408578"/>
                </a:cubicBezTo>
                <a:cubicBezTo>
                  <a:pt x="269127" y="2401836"/>
                  <a:pt x="267551" y="2395938"/>
                  <a:pt x="267532" y="2391969"/>
                </a:cubicBezTo>
                <a:cubicBezTo>
                  <a:pt x="267511" y="2388000"/>
                  <a:pt x="269049" y="2385960"/>
                  <a:pt x="273474" y="2386938"/>
                </a:cubicBezTo>
                <a:close/>
                <a:moveTo>
                  <a:pt x="8586443" y="2384426"/>
                </a:moveTo>
                <a:cubicBezTo>
                  <a:pt x="8600033" y="2397829"/>
                  <a:pt x="8605469" y="2403189"/>
                  <a:pt x="8574376" y="2424204"/>
                </a:cubicBezTo>
                <a:cubicBezTo>
                  <a:pt x="8574376" y="2424204"/>
                  <a:pt x="8574376" y="2424204"/>
                  <a:pt x="8579813" y="2429566"/>
                </a:cubicBezTo>
                <a:cubicBezTo>
                  <a:pt x="8579813" y="2429566"/>
                  <a:pt x="8582532" y="2432246"/>
                  <a:pt x="8582532" y="2432246"/>
                </a:cubicBezTo>
                <a:cubicBezTo>
                  <a:pt x="8585249" y="2434927"/>
                  <a:pt x="8585249" y="2434927"/>
                  <a:pt x="8587966" y="2437607"/>
                </a:cubicBezTo>
                <a:cubicBezTo>
                  <a:pt x="8590684" y="2440286"/>
                  <a:pt x="8590684" y="2440286"/>
                  <a:pt x="8593403" y="2442967"/>
                </a:cubicBezTo>
                <a:cubicBezTo>
                  <a:pt x="8603767" y="2435963"/>
                  <a:pt x="8606993" y="2456369"/>
                  <a:pt x="8620076" y="2452045"/>
                </a:cubicBezTo>
                <a:cubicBezTo>
                  <a:pt x="8620076" y="2452045"/>
                  <a:pt x="8630440" y="2445039"/>
                  <a:pt x="8640804" y="2438034"/>
                </a:cubicBezTo>
                <a:cubicBezTo>
                  <a:pt x="8635369" y="2432674"/>
                  <a:pt x="8627214" y="2424633"/>
                  <a:pt x="8647943" y="2410624"/>
                </a:cubicBezTo>
                <a:cubicBezTo>
                  <a:pt x="8663743" y="2408978"/>
                  <a:pt x="8666970" y="2429386"/>
                  <a:pt x="8672406" y="2434746"/>
                </a:cubicBezTo>
                <a:cubicBezTo>
                  <a:pt x="8662042" y="2441751"/>
                  <a:pt x="8648959" y="2446076"/>
                  <a:pt x="8646240" y="2443395"/>
                </a:cubicBezTo>
                <a:cubicBezTo>
                  <a:pt x="8646240" y="2443395"/>
                  <a:pt x="8635876" y="2450401"/>
                  <a:pt x="8625513" y="2457406"/>
                </a:cubicBezTo>
                <a:cubicBezTo>
                  <a:pt x="8630949" y="2462767"/>
                  <a:pt x="8633666" y="2465446"/>
                  <a:pt x="8636384" y="2468127"/>
                </a:cubicBezTo>
                <a:cubicBezTo>
                  <a:pt x="8641820" y="2473489"/>
                  <a:pt x="8634174" y="2483173"/>
                  <a:pt x="8636893" y="2485854"/>
                </a:cubicBezTo>
                <a:cubicBezTo>
                  <a:pt x="8655411" y="2486890"/>
                  <a:pt x="8679367" y="2493286"/>
                  <a:pt x="8648272" y="2514302"/>
                </a:cubicBezTo>
                <a:cubicBezTo>
                  <a:pt x="8640119" y="2506260"/>
                  <a:pt x="8611235" y="2512229"/>
                  <a:pt x="8629247" y="2495540"/>
                </a:cubicBezTo>
                <a:cubicBezTo>
                  <a:pt x="8623810" y="2490179"/>
                  <a:pt x="8618374" y="2484819"/>
                  <a:pt x="8626020" y="2475132"/>
                </a:cubicBezTo>
                <a:cubicBezTo>
                  <a:pt x="8623301" y="2472453"/>
                  <a:pt x="8620584" y="2469772"/>
                  <a:pt x="8617866" y="2467092"/>
                </a:cubicBezTo>
                <a:cubicBezTo>
                  <a:pt x="8607501" y="2474095"/>
                  <a:pt x="8597137" y="2481101"/>
                  <a:pt x="8597137" y="2481101"/>
                </a:cubicBezTo>
                <a:cubicBezTo>
                  <a:pt x="8585161" y="2477901"/>
                  <a:pt x="8573861" y="2475374"/>
                  <a:pt x="8569104" y="2470683"/>
                </a:cubicBezTo>
                <a:cubicBezTo>
                  <a:pt x="8564347" y="2465993"/>
                  <a:pt x="8566134" y="2459139"/>
                  <a:pt x="8580320" y="2447293"/>
                </a:cubicBezTo>
                <a:cubicBezTo>
                  <a:pt x="8577603" y="2444612"/>
                  <a:pt x="8577603" y="2444612"/>
                  <a:pt x="8577603" y="2444612"/>
                </a:cubicBezTo>
                <a:cubicBezTo>
                  <a:pt x="8574884" y="2441932"/>
                  <a:pt x="8572166" y="2439251"/>
                  <a:pt x="8569449" y="2436571"/>
                </a:cubicBezTo>
                <a:cubicBezTo>
                  <a:pt x="8569449" y="2436571"/>
                  <a:pt x="8569449" y="2436571"/>
                  <a:pt x="8561293" y="2428530"/>
                </a:cubicBezTo>
                <a:cubicBezTo>
                  <a:pt x="8561293" y="2428530"/>
                  <a:pt x="8561293" y="2428530"/>
                  <a:pt x="8558574" y="2425849"/>
                </a:cubicBezTo>
                <a:cubicBezTo>
                  <a:pt x="8553139" y="2420488"/>
                  <a:pt x="8532412" y="2434498"/>
                  <a:pt x="8526974" y="2429138"/>
                </a:cubicBezTo>
                <a:cubicBezTo>
                  <a:pt x="8522897" y="2425117"/>
                  <a:pt x="8522217" y="2424447"/>
                  <a:pt x="8523853" y="2423906"/>
                </a:cubicBezTo>
                <a:cubicBezTo>
                  <a:pt x="8525488" y="2423366"/>
                  <a:pt x="8529438" y="2422954"/>
                  <a:pt x="8534622" y="2419453"/>
                </a:cubicBezTo>
                <a:cubicBezTo>
                  <a:pt x="8534622" y="2419453"/>
                  <a:pt x="8534622" y="2419453"/>
                  <a:pt x="8544985" y="2412447"/>
                </a:cubicBezTo>
                <a:cubicBezTo>
                  <a:pt x="8542266" y="2409767"/>
                  <a:pt x="8542266" y="2409767"/>
                  <a:pt x="8539549" y="2407086"/>
                </a:cubicBezTo>
                <a:cubicBezTo>
                  <a:pt x="8539549" y="2407086"/>
                  <a:pt x="8536832" y="2404406"/>
                  <a:pt x="8536832" y="2404406"/>
                </a:cubicBezTo>
                <a:cubicBezTo>
                  <a:pt x="8534113" y="2401725"/>
                  <a:pt x="8531394" y="2399045"/>
                  <a:pt x="8541759" y="2392041"/>
                </a:cubicBezTo>
                <a:cubicBezTo>
                  <a:pt x="8544478" y="2394721"/>
                  <a:pt x="8554842" y="2387716"/>
                  <a:pt x="8557559" y="2390395"/>
                </a:cubicBezTo>
                <a:cubicBezTo>
                  <a:pt x="8560278" y="2393076"/>
                  <a:pt x="8549913" y="2400081"/>
                  <a:pt x="8552632" y="2402762"/>
                </a:cubicBezTo>
                <a:cubicBezTo>
                  <a:pt x="8555349" y="2405442"/>
                  <a:pt x="8555349" y="2405442"/>
                  <a:pt x="8558067" y="2408123"/>
                </a:cubicBezTo>
                <a:cubicBezTo>
                  <a:pt x="8581515" y="2396793"/>
                  <a:pt x="8573361" y="2388752"/>
                  <a:pt x="8586443" y="2384426"/>
                </a:cubicBezTo>
                <a:close/>
                <a:moveTo>
                  <a:pt x="4627516" y="2369669"/>
                </a:moveTo>
                <a:cubicBezTo>
                  <a:pt x="4635519" y="2368244"/>
                  <a:pt x="4644342" y="2369887"/>
                  <a:pt x="4657169" y="2370817"/>
                </a:cubicBezTo>
                <a:cubicBezTo>
                  <a:pt x="4657988" y="2373885"/>
                  <a:pt x="4658806" y="2376953"/>
                  <a:pt x="4658806" y="2376953"/>
                </a:cubicBezTo>
                <a:cubicBezTo>
                  <a:pt x="4659627" y="2380020"/>
                  <a:pt x="4655624" y="2380733"/>
                  <a:pt x="4655624" y="2380733"/>
                </a:cubicBezTo>
                <a:cubicBezTo>
                  <a:pt x="4641160" y="2373667"/>
                  <a:pt x="4625971" y="2379584"/>
                  <a:pt x="4614785" y="2384789"/>
                </a:cubicBezTo>
                <a:cubicBezTo>
                  <a:pt x="4610783" y="2385503"/>
                  <a:pt x="4609962" y="2382435"/>
                  <a:pt x="4609143" y="2379366"/>
                </a:cubicBezTo>
                <a:cubicBezTo>
                  <a:pt x="4607142" y="2379722"/>
                  <a:pt x="4606938" y="2378956"/>
                  <a:pt x="4607234" y="2378100"/>
                </a:cubicBezTo>
                <a:cubicBezTo>
                  <a:pt x="4607529" y="2377243"/>
                  <a:pt x="4608324" y="2376298"/>
                  <a:pt x="4608324" y="2376298"/>
                </a:cubicBezTo>
                <a:cubicBezTo>
                  <a:pt x="4616328" y="2374875"/>
                  <a:pt x="4619512" y="2371093"/>
                  <a:pt x="4627516" y="2369669"/>
                </a:cubicBezTo>
                <a:close/>
                <a:moveTo>
                  <a:pt x="4707685" y="2361578"/>
                </a:moveTo>
                <a:cubicBezTo>
                  <a:pt x="4708632" y="2365118"/>
                  <a:pt x="4704777" y="2365803"/>
                  <a:pt x="4704777" y="2365803"/>
                </a:cubicBezTo>
                <a:cubicBezTo>
                  <a:pt x="4700924" y="2366490"/>
                  <a:pt x="4700924" y="2366490"/>
                  <a:pt x="4701868" y="2370029"/>
                </a:cubicBezTo>
                <a:cubicBezTo>
                  <a:pt x="4698016" y="2370715"/>
                  <a:pt x="4698016" y="2370715"/>
                  <a:pt x="4697070" y="2367175"/>
                </a:cubicBezTo>
                <a:cubicBezTo>
                  <a:pt x="4697070" y="2367175"/>
                  <a:pt x="4697070" y="2367175"/>
                  <a:pt x="4696125" y="2363637"/>
                </a:cubicBezTo>
                <a:cubicBezTo>
                  <a:pt x="4699977" y="2362950"/>
                  <a:pt x="4699977" y="2362950"/>
                  <a:pt x="4703831" y="2362265"/>
                </a:cubicBezTo>
                <a:cubicBezTo>
                  <a:pt x="4703831" y="2362265"/>
                  <a:pt x="4707685" y="2361578"/>
                  <a:pt x="4707685" y="2361578"/>
                </a:cubicBezTo>
                <a:close/>
                <a:moveTo>
                  <a:pt x="4737825" y="2346325"/>
                </a:moveTo>
                <a:cubicBezTo>
                  <a:pt x="4737825" y="2346325"/>
                  <a:pt x="4742739" y="2348849"/>
                  <a:pt x="4746786" y="2348129"/>
                </a:cubicBezTo>
                <a:cubicBezTo>
                  <a:pt x="4750832" y="2347408"/>
                  <a:pt x="4751699" y="2350653"/>
                  <a:pt x="4752565" y="2353898"/>
                </a:cubicBezTo>
                <a:cubicBezTo>
                  <a:pt x="4752565" y="2353898"/>
                  <a:pt x="4749386" y="2357863"/>
                  <a:pt x="4749386" y="2357863"/>
                </a:cubicBezTo>
                <a:cubicBezTo>
                  <a:pt x="4749386" y="2357863"/>
                  <a:pt x="4744473" y="2355338"/>
                  <a:pt x="4744473" y="2355338"/>
                </a:cubicBezTo>
                <a:cubicBezTo>
                  <a:pt x="4740426" y="2356058"/>
                  <a:pt x="4739560" y="2352814"/>
                  <a:pt x="4736381" y="2356778"/>
                </a:cubicBezTo>
                <a:cubicBezTo>
                  <a:pt x="4736381" y="2356778"/>
                  <a:pt x="4732334" y="2357499"/>
                  <a:pt x="4732334" y="2357499"/>
                </a:cubicBezTo>
                <a:cubicBezTo>
                  <a:pt x="4731466" y="2354255"/>
                  <a:pt x="4730599" y="2351010"/>
                  <a:pt x="4730599" y="2351010"/>
                </a:cubicBezTo>
                <a:cubicBezTo>
                  <a:pt x="4733779" y="2347045"/>
                  <a:pt x="4733779" y="2347045"/>
                  <a:pt x="4737825" y="2346325"/>
                </a:cubicBezTo>
                <a:close/>
                <a:moveTo>
                  <a:pt x="270728" y="2344346"/>
                </a:moveTo>
                <a:cubicBezTo>
                  <a:pt x="274775" y="2343625"/>
                  <a:pt x="277233" y="2352829"/>
                  <a:pt x="278871" y="2358963"/>
                </a:cubicBezTo>
                <a:cubicBezTo>
                  <a:pt x="274824" y="2359684"/>
                  <a:pt x="269140" y="2354270"/>
                  <a:pt x="270777" y="2360404"/>
                </a:cubicBezTo>
                <a:cubicBezTo>
                  <a:pt x="267334" y="2359411"/>
                  <a:pt x="265964" y="2358248"/>
                  <a:pt x="265758" y="2356981"/>
                </a:cubicBezTo>
                <a:cubicBezTo>
                  <a:pt x="265138" y="2353174"/>
                  <a:pt x="274992" y="2348406"/>
                  <a:pt x="270728" y="2344346"/>
                </a:cubicBezTo>
                <a:close/>
                <a:moveTo>
                  <a:pt x="4782601" y="2341650"/>
                </a:moveTo>
                <a:cubicBezTo>
                  <a:pt x="4780234" y="2348663"/>
                  <a:pt x="4772140" y="2350104"/>
                  <a:pt x="4764048" y="2351545"/>
                </a:cubicBezTo>
                <a:cubicBezTo>
                  <a:pt x="4766415" y="2344531"/>
                  <a:pt x="4777713" y="2339225"/>
                  <a:pt x="4782601" y="2341650"/>
                </a:cubicBezTo>
                <a:close/>
                <a:moveTo>
                  <a:pt x="204640" y="2315324"/>
                </a:moveTo>
                <a:cubicBezTo>
                  <a:pt x="209315" y="2317706"/>
                  <a:pt x="214807" y="2323155"/>
                  <a:pt x="216446" y="2329291"/>
                </a:cubicBezTo>
                <a:cubicBezTo>
                  <a:pt x="208738" y="2330662"/>
                  <a:pt x="204065" y="2328281"/>
                  <a:pt x="201607" y="2319078"/>
                </a:cubicBezTo>
                <a:cubicBezTo>
                  <a:pt x="205461" y="2318392"/>
                  <a:pt x="205461" y="2318392"/>
                  <a:pt x="204640" y="2315324"/>
                </a:cubicBezTo>
                <a:close/>
                <a:moveTo>
                  <a:pt x="227687" y="2293918"/>
                </a:moveTo>
                <a:cubicBezTo>
                  <a:pt x="231541" y="2293233"/>
                  <a:pt x="233609" y="2297191"/>
                  <a:pt x="233638" y="2301079"/>
                </a:cubicBezTo>
                <a:cubicBezTo>
                  <a:pt x="233667" y="2304967"/>
                  <a:pt x="231658" y="2308785"/>
                  <a:pt x="227363" y="2307819"/>
                </a:cubicBezTo>
                <a:cubicBezTo>
                  <a:pt x="226481" y="2304517"/>
                  <a:pt x="229453" y="2300526"/>
                  <a:pt x="227687" y="2293918"/>
                </a:cubicBezTo>
                <a:close/>
                <a:moveTo>
                  <a:pt x="8576621" y="2292301"/>
                </a:moveTo>
                <a:cubicBezTo>
                  <a:pt x="8579239" y="2294884"/>
                  <a:pt x="8581860" y="2297468"/>
                  <a:pt x="8581860" y="2297468"/>
                </a:cubicBezTo>
                <a:cubicBezTo>
                  <a:pt x="8572604" y="2303722"/>
                  <a:pt x="8575223" y="2306304"/>
                  <a:pt x="8575223" y="2306304"/>
                </a:cubicBezTo>
                <a:cubicBezTo>
                  <a:pt x="8571907" y="2310722"/>
                  <a:pt x="8566317" y="2309059"/>
                  <a:pt x="8564529" y="2305370"/>
                </a:cubicBezTo>
                <a:cubicBezTo>
                  <a:pt x="8562740" y="2301683"/>
                  <a:pt x="8564747" y="2295973"/>
                  <a:pt x="8576621" y="2292301"/>
                </a:cubicBezTo>
                <a:close/>
                <a:moveTo>
                  <a:pt x="219527" y="2278481"/>
                </a:moveTo>
                <a:cubicBezTo>
                  <a:pt x="217233" y="2285481"/>
                  <a:pt x="214098" y="2289334"/>
                  <a:pt x="206991" y="2293895"/>
                </a:cubicBezTo>
                <a:cubicBezTo>
                  <a:pt x="203630" y="2281311"/>
                  <a:pt x="209898" y="2273604"/>
                  <a:pt x="219527" y="2278481"/>
                </a:cubicBezTo>
                <a:close/>
                <a:moveTo>
                  <a:pt x="4640067" y="2278448"/>
                </a:moveTo>
                <a:cubicBezTo>
                  <a:pt x="4640908" y="2281595"/>
                  <a:pt x="4641748" y="2284741"/>
                  <a:pt x="4642587" y="2287888"/>
                </a:cubicBezTo>
                <a:cubicBezTo>
                  <a:pt x="4638975" y="2288530"/>
                  <a:pt x="4638975" y="2288530"/>
                  <a:pt x="4635361" y="2289173"/>
                </a:cubicBezTo>
                <a:cubicBezTo>
                  <a:pt x="4632840" y="2279734"/>
                  <a:pt x="4636454" y="2279091"/>
                  <a:pt x="4640067" y="2278448"/>
                </a:cubicBezTo>
                <a:close/>
                <a:moveTo>
                  <a:pt x="8489552" y="2274116"/>
                </a:moveTo>
                <a:cubicBezTo>
                  <a:pt x="8493552" y="2278060"/>
                  <a:pt x="8492417" y="2281041"/>
                  <a:pt x="8490950" y="2283695"/>
                </a:cubicBezTo>
                <a:cubicBezTo>
                  <a:pt x="8489481" y="2286349"/>
                  <a:pt x="8487681" y="2288674"/>
                  <a:pt x="8490346" y="2291302"/>
                </a:cubicBezTo>
                <a:cubicBezTo>
                  <a:pt x="8480474" y="2297975"/>
                  <a:pt x="8474675" y="2296356"/>
                  <a:pt x="8470676" y="2292414"/>
                </a:cubicBezTo>
                <a:cubicBezTo>
                  <a:pt x="8466676" y="2288470"/>
                  <a:pt x="8464480" y="2282200"/>
                  <a:pt x="8461815" y="2279571"/>
                </a:cubicBezTo>
                <a:cubicBezTo>
                  <a:pt x="8474351" y="2275529"/>
                  <a:pt x="8477016" y="2278158"/>
                  <a:pt x="8489552" y="2274116"/>
                </a:cubicBezTo>
                <a:close/>
                <a:moveTo>
                  <a:pt x="4678720" y="2267859"/>
                </a:moveTo>
                <a:cubicBezTo>
                  <a:pt x="4682765" y="2267139"/>
                  <a:pt x="4682765" y="2267139"/>
                  <a:pt x="4687758" y="2269958"/>
                </a:cubicBezTo>
                <a:cubicBezTo>
                  <a:pt x="4687758" y="2269958"/>
                  <a:pt x="4688705" y="2273499"/>
                  <a:pt x="4688705" y="2273499"/>
                </a:cubicBezTo>
                <a:cubicBezTo>
                  <a:pt x="4689648" y="2277038"/>
                  <a:pt x="4685601" y="2277758"/>
                  <a:pt x="4684658" y="2274219"/>
                </a:cubicBezTo>
                <a:cubicBezTo>
                  <a:pt x="4680611" y="2274939"/>
                  <a:pt x="4680611" y="2274939"/>
                  <a:pt x="4677509" y="2279198"/>
                </a:cubicBezTo>
                <a:cubicBezTo>
                  <a:pt x="4673462" y="2279920"/>
                  <a:pt x="4673462" y="2279920"/>
                  <a:pt x="4673462" y="2279920"/>
                </a:cubicBezTo>
                <a:cubicBezTo>
                  <a:pt x="4670968" y="2278509"/>
                  <a:pt x="4670493" y="2276740"/>
                  <a:pt x="4670645" y="2275323"/>
                </a:cubicBezTo>
                <a:cubicBezTo>
                  <a:pt x="4670797" y="2273904"/>
                  <a:pt x="4671572" y="2272840"/>
                  <a:pt x="4671572" y="2272840"/>
                </a:cubicBezTo>
                <a:cubicBezTo>
                  <a:pt x="4674673" y="2268579"/>
                  <a:pt x="4678720" y="2267859"/>
                  <a:pt x="4678720" y="2267859"/>
                </a:cubicBezTo>
                <a:close/>
                <a:moveTo>
                  <a:pt x="241252" y="2267712"/>
                </a:moveTo>
                <a:cubicBezTo>
                  <a:pt x="244540" y="2272225"/>
                  <a:pt x="242987" y="2274202"/>
                  <a:pt x="240114" y="2275138"/>
                </a:cubicBezTo>
                <a:cubicBezTo>
                  <a:pt x="237242" y="2276074"/>
                  <a:pt x="233049" y="2275969"/>
                  <a:pt x="231062" y="2276324"/>
                </a:cubicBezTo>
                <a:cubicBezTo>
                  <a:pt x="229330" y="2269835"/>
                  <a:pt x="232438" y="2265882"/>
                  <a:pt x="241252" y="2267712"/>
                </a:cubicBezTo>
                <a:close/>
                <a:moveTo>
                  <a:pt x="125389" y="2262423"/>
                </a:moveTo>
                <a:cubicBezTo>
                  <a:pt x="130267" y="2262829"/>
                  <a:pt x="135396" y="2266165"/>
                  <a:pt x="135106" y="2273014"/>
                </a:cubicBezTo>
                <a:cubicBezTo>
                  <a:pt x="134744" y="2275626"/>
                  <a:pt x="133805" y="2277069"/>
                  <a:pt x="132509" y="2277670"/>
                </a:cubicBezTo>
                <a:cubicBezTo>
                  <a:pt x="128620" y="2279478"/>
                  <a:pt x="121522" y="2273731"/>
                  <a:pt x="117188" y="2269405"/>
                </a:cubicBezTo>
                <a:cubicBezTo>
                  <a:pt x="115887" y="2264539"/>
                  <a:pt x="120512" y="2262016"/>
                  <a:pt x="125389" y="2262423"/>
                </a:cubicBezTo>
                <a:close/>
                <a:moveTo>
                  <a:pt x="4746618" y="2262181"/>
                </a:moveTo>
                <a:cubicBezTo>
                  <a:pt x="4749851" y="2263319"/>
                  <a:pt x="4751850" y="2265290"/>
                  <a:pt x="4753183" y="2266605"/>
                </a:cubicBezTo>
                <a:cubicBezTo>
                  <a:pt x="4748643" y="2278535"/>
                  <a:pt x="4710242" y="2273476"/>
                  <a:pt x="4732648" y="2262761"/>
                </a:cubicBezTo>
                <a:cubicBezTo>
                  <a:pt x="4738918" y="2260740"/>
                  <a:pt x="4743385" y="2261044"/>
                  <a:pt x="4746618" y="2262181"/>
                </a:cubicBezTo>
                <a:close/>
                <a:moveTo>
                  <a:pt x="8538642" y="2254853"/>
                </a:moveTo>
                <a:cubicBezTo>
                  <a:pt x="8541261" y="2257435"/>
                  <a:pt x="8543879" y="2260018"/>
                  <a:pt x="8549118" y="2265184"/>
                </a:cubicBezTo>
                <a:cubicBezTo>
                  <a:pt x="8551736" y="2267766"/>
                  <a:pt x="8551736" y="2267766"/>
                  <a:pt x="8551736" y="2267766"/>
                </a:cubicBezTo>
                <a:cubicBezTo>
                  <a:pt x="8551736" y="2267766"/>
                  <a:pt x="8541866" y="2274437"/>
                  <a:pt x="8539247" y="2271855"/>
                </a:cubicBezTo>
                <a:cubicBezTo>
                  <a:pt x="8536629" y="2269272"/>
                  <a:pt x="8534008" y="2266689"/>
                  <a:pt x="8531390" y="2264106"/>
                </a:cubicBezTo>
                <a:cubicBezTo>
                  <a:pt x="8531390" y="2264106"/>
                  <a:pt x="8531390" y="2264106"/>
                  <a:pt x="8528771" y="2261524"/>
                </a:cubicBezTo>
                <a:cubicBezTo>
                  <a:pt x="8528771" y="2261524"/>
                  <a:pt x="8521520" y="2270777"/>
                  <a:pt x="8521520" y="2270777"/>
                </a:cubicBezTo>
                <a:cubicBezTo>
                  <a:pt x="8521520" y="2270777"/>
                  <a:pt x="8511647" y="2277449"/>
                  <a:pt x="8509030" y="2274867"/>
                </a:cubicBezTo>
                <a:cubicBezTo>
                  <a:pt x="8509030" y="2274867"/>
                  <a:pt x="8508374" y="2274220"/>
                  <a:pt x="8508954" y="2272740"/>
                </a:cubicBezTo>
                <a:cubicBezTo>
                  <a:pt x="8509532" y="2271261"/>
                  <a:pt x="8511346" y="2268947"/>
                  <a:pt x="8516281" y="2265612"/>
                </a:cubicBezTo>
                <a:cubicBezTo>
                  <a:pt x="8516281" y="2265612"/>
                  <a:pt x="8526152" y="2258941"/>
                  <a:pt x="8526152" y="2258941"/>
                </a:cubicBezTo>
                <a:cubicBezTo>
                  <a:pt x="8526152" y="2258941"/>
                  <a:pt x="8526152" y="2258941"/>
                  <a:pt x="8538642" y="2254853"/>
                </a:cubicBezTo>
                <a:close/>
                <a:moveTo>
                  <a:pt x="146306" y="2249936"/>
                </a:moveTo>
                <a:cubicBezTo>
                  <a:pt x="155803" y="2246852"/>
                  <a:pt x="169012" y="2258925"/>
                  <a:pt x="173536" y="2273633"/>
                </a:cubicBezTo>
                <a:cubicBezTo>
                  <a:pt x="175547" y="2280170"/>
                  <a:pt x="175842" y="2287228"/>
                  <a:pt x="173334" y="2293708"/>
                </a:cubicBezTo>
                <a:cubicBezTo>
                  <a:pt x="159437" y="2289287"/>
                  <a:pt x="146948" y="2274271"/>
                  <a:pt x="138507" y="2258536"/>
                </a:cubicBezTo>
                <a:cubicBezTo>
                  <a:pt x="140388" y="2253676"/>
                  <a:pt x="143141" y="2250964"/>
                  <a:pt x="146306" y="2249936"/>
                </a:cubicBezTo>
                <a:close/>
                <a:moveTo>
                  <a:pt x="91758" y="2236545"/>
                </a:moveTo>
                <a:cubicBezTo>
                  <a:pt x="92641" y="2239849"/>
                  <a:pt x="93744" y="2243978"/>
                  <a:pt x="93433" y="2247062"/>
                </a:cubicBezTo>
                <a:cubicBezTo>
                  <a:pt x="93120" y="2250145"/>
                  <a:pt x="91393" y="2252183"/>
                  <a:pt x="86618" y="2251302"/>
                </a:cubicBezTo>
                <a:cubicBezTo>
                  <a:pt x="84852" y="2244696"/>
                  <a:pt x="87422" y="2237316"/>
                  <a:pt x="91758" y="2236545"/>
                </a:cubicBezTo>
                <a:close/>
                <a:moveTo>
                  <a:pt x="8416556" y="2232895"/>
                </a:moveTo>
                <a:cubicBezTo>
                  <a:pt x="8419176" y="2235477"/>
                  <a:pt x="8421795" y="2238060"/>
                  <a:pt x="8421795" y="2238060"/>
                </a:cubicBezTo>
                <a:cubicBezTo>
                  <a:pt x="8421795" y="2238060"/>
                  <a:pt x="8410691" y="2245565"/>
                  <a:pt x="8399584" y="2253071"/>
                </a:cubicBezTo>
                <a:cubicBezTo>
                  <a:pt x="8396967" y="2250488"/>
                  <a:pt x="8394347" y="2247906"/>
                  <a:pt x="8391728" y="2245323"/>
                </a:cubicBezTo>
                <a:cubicBezTo>
                  <a:pt x="8402835" y="2237816"/>
                  <a:pt x="8405453" y="2240400"/>
                  <a:pt x="8416556" y="2232895"/>
                </a:cubicBezTo>
                <a:close/>
                <a:moveTo>
                  <a:pt x="142830" y="2221633"/>
                </a:moveTo>
                <a:cubicBezTo>
                  <a:pt x="149591" y="2223870"/>
                  <a:pt x="151408" y="2233558"/>
                  <a:pt x="157930" y="2234901"/>
                </a:cubicBezTo>
                <a:cubicBezTo>
                  <a:pt x="156820" y="2238434"/>
                  <a:pt x="154441" y="2240109"/>
                  <a:pt x="151583" y="2240462"/>
                </a:cubicBezTo>
                <a:cubicBezTo>
                  <a:pt x="143006" y="2241519"/>
                  <a:pt x="130093" y="2230679"/>
                  <a:pt x="134063" y="2222465"/>
                </a:cubicBezTo>
                <a:cubicBezTo>
                  <a:pt x="137773" y="2220969"/>
                  <a:pt x="140576" y="2220887"/>
                  <a:pt x="142830" y="2221633"/>
                </a:cubicBezTo>
                <a:close/>
                <a:moveTo>
                  <a:pt x="212120" y="2201349"/>
                </a:moveTo>
                <a:cubicBezTo>
                  <a:pt x="213023" y="2201407"/>
                  <a:pt x="214409" y="2202276"/>
                  <a:pt x="216414" y="2204469"/>
                </a:cubicBezTo>
                <a:cubicBezTo>
                  <a:pt x="215474" y="2208033"/>
                  <a:pt x="214336" y="2209086"/>
                  <a:pt x="213324" y="2208841"/>
                </a:cubicBezTo>
                <a:cubicBezTo>
                  <a:pt x="211805" y="2208473"/>
                  <a:pt x="210573" y="2205189"/>
                  <a:pt x="210722" y="2203092"/>
                </a:cubicBezTo>
                <a:cubicBezTo>
                  <a:pt x="210797" y="2202043"/>
                  <a:pt x="211217" y="2201291"/>
                  <a:pt x="212120" y="2201349"/>
                </a:cubicBezTo>
                <a:close/>
                <a:moveTo>
                  <a:pt x="158083" y="2190133"/>
                </a:moveTo>
                <a:cubicBezTo>
                  <a:pt x="164184" y="2195968"/>
                  <a:pt x="165948" y="2202574"/>
                  <a:pt x="166832" y="2205878"/>
                </a:cubicBezTo>
                <a:cubicBezTo>
                  <a:pt x="168596" y="2212486"/>
                  <a:pt x="169478" y="2215790"/>
                  <a:pt x="169478" y="2215790"/>
                </a:cubicBezTo>
                <a:cubicBezTo>
                  <a:pt x="174697" y="2218321"/>
                  <a:pt x="174697" y="2218321"/>
                  <a:pt x="171242" y="2222396"/>
                </a:cubicBezTo>
                <a:cubicBezTo>
                  <a:pt x="165143" y="2216560"/>
                  <a:pt x="164260" y="2213256"/>
                  <a:pt x="162496" y="2206650"/>
                </a:cubicBezTo>
                <a:cubicBezTo>
                  <a:pt x="161613" y="2203347"/>
                  <a:pt x="160732" y="2200043"/>
                  <a:pt x="155513" y="2197511"/>
                </a:cubicBezTo>
                <a:cubicBezTo>
                  <a:pt x="154631" y="2194207"/>
                  <a:pt x="154631" y="2194207"/>
                  <a:pt x="153749" y="2190904"/>
                </a:cubicBezTo>
                <a:cubicBezTo>
                  <a:pt x="153749" y="2190904"/>
                  <a:pt x="153749" y="2190904"/>
                  <a:pt x="158083" y="2190133"/>
                </a:cubicBezTo>
                <a:close/>
                <a:moveTo>
                  <a:pt x="144240" y="2166642"/>
                </a:moveTo>
                <a:cubicBezTo>
                  <a:pt x="146819" y="2176296"/>
                  <a:pt x="133819" y="2175239"/>
                  <a:pt x="141305" y="2187389"/>
                </a:cubicBezTo>
                <a:cubicBezTo>
                  <a:pt x="137258" y="2188110"/>
                  <a:pt x="129165" y="2189551"/>
                  <a:pt x="125119" y="2190271"/>
                </a:cubicBezTo>
                <a:cubicBezTo>
                  <a:pt x="121930" y="2194209"/>
                  <a:pt x="118745" y="2198148"/>
                  <a:pt x="119603" y="2201364"/>
                </a:cubicBezTo>
                <a:cubicBezTo>
                  <a:pt x="124508" y="2203862"/>
                  <a:pt x="121323" y="2207800"/>
                  <a:pt x="121323" y="2207800"/>
                </a:cubicBezTo>
                <a:cubicBezTo>
                  <a:pt x="117276" y="2208520"/>
                  <a:pt x="116416" y="2205303"/>
                  <a:pt x="116416" y="2205303"/>
                </a:cubicBezTo>
                <a:cubicBezTo>
                  <a:pt x="112674" y="2199227"/>
                  <a:pt x="112611" y="2195024"/>
                  <a:pt x="113882" y="2191848"/>
                </a:cubicBezTo>
                <a:cubicBezTo>
                  <a:pt x="115155" y="2188673"/>
                  <a:pt x="117760" y="2186525"/>
                  <a:pt x="119353" y="2184555"/>
                </a:cubicBezTo>
                <a:cubicBezTo>
                  <a:pt x="118493" y="2181338"/>
                  <a:pt x="118493" y="2181338"/>
                  <a:pt x="114446" y="2182058"/>
                </a:cubicBezTo>
                <a:cubicBezTo>
                  <a:pt x="117634" y="2178119"/>
                  <a:pt x="128054" y="2169523"/>
                  <a:pt x="144240" y="2166642"/>
                </a:cubicBezTo>
                <a:close/>
                <a:moveTo>
                  <a:pt x="211338" y="2154698"/>
                </a:moveTo>
                <a:cubicBezTo>
                  <a:pt x="211338" y="2154698"/>
                  <a:pt x="216116" y="2157202"/>
                  <a:pt x="216116" y="2157202"/>
                </a:cubicBezTo>
                <a:cubicBezTo>
                  <a:pt x="216971" y="2160405"/>
                  <a:pt x="216971" y="2160405"/>
                  <a:pt x="213049" y="2161103"/>
                </a:cubicBezTo>
                <a:cubicBezTo>
                  <a:pt x="213049" y="2161103"/>
                  <a:pt x="213049" y="2161103"/>
                  <a:pt x="213904" y="2164305"/>
                </a:cubicBezTo>
                <a:cubicBezTo>
                  <a:pt x="209980" y="2165003"/>
                  <a:pt x="206914" y="2168904"/>
                  <a:pt x="202992" y="2169603"/>
                </a:cubicBezTo>
                <a:cubicBezTo>
                  <a:pt x="203847" y="2172805"/>
                  <a:pt x="203847" y="2172805"/>
                  <a:pt x="204702" y="2176007"/>
                </a:cubicBezTo>
                <a:cubicBezTo>
                  <a:pt x="213403" y="2177813"/>
                  <a:pt x="220392" y="2173214"/>
                  <a:pt x="227384" y="2168615"/>
                </a:cubicBezTo>
                <a:cubicBezTo>
                  <a:pt x="226527" y="2165412"/>
                  <a:pt x="226527" y="2165412"/>
                  <a:pt x="230450" y="2164714"/>
                </a:cubicBezTo>
                <a:cubicBezTo>
                  <a:pt x="230450" y="2164714"/>
                  <a:pt x="235228" y="2167218"/>
                  <a:pt x="235228" y="2167218"/>
                </a:cubicBezTo>
                <a:cubicBezTo>
                  <a:pt x="235228" y="2167218"/>
                  <a:pt x="235228" y="2167218"/>
                  <a:pt x="236938" y="2173624"/>
                </a:cubicBezTo>
                <a:cubicBezTo>
                  <a:pt x="236938" y="2173624"/>
                  <a:pt x="236938" y="2173624"/>
                  <a:pt x="233016" y="2174322"/>
                </a:cubicBezTo>
                <a:cubicBezTo>
                  <a:pt x="226881" y="2182124"/>
                  <a:pt x="215969" y="2187420"/>
                  <a:pt x="203346" y="2186313"/>
                </a:cubicBezTo>
                <a:cubicBezTo>
                  <a:pt x="196357" y="2190913"/>
                  <a:pt x="203700" y="2203023"/>
                  <a:pt x="187153" y="2202613"/>
                </a:cubicBezTo>
                <a:cubicBezTo>
                  <a:pt x="191578" y="2188408"/>
                  <a:pt x="190723" y="2185206"/>
                  <a:pt x="180311" y="2176995"/>
                </a:cubicBezTo>
                <a:cubicBezTo>
                  <a:pt x="192079" y="2174899"/>
                  <a:pt x="189514" y="2165292"/>
                  <a:pt x="197359" y="2163896"/>
                </a:cubicBezTo>
                <a:cubicBezTo>
                  <a:pt x="197359" y="2163896"/>
                  <a:pt x="197359" y="2163896"/>
                  <a:pt x="198214" y="2167098"/>
                </a:cubicBezTo>
                <a:cubicBezTo>
                  <a:pt x="201281" y="2163198"/>
                  <a:pt x="205203" y="2162499"/>
                  <a:pt x="208270" y="2158599"/>
                </a:cubicBezTo>
                <a:cubicBezTo>
                  <a:pt x="208270" y="2158599"/>
                  <a:pt x="208270" y="2158599"/>
                  <a:pt x="211338" y="2154698"/>
                </a:cubicBezTo>
                <a:close/>
                <a:moveTo>
                  <a:pt x="8570807" y="2151222"/>
                </a:moveTo>
                <a:cubicBezTo>
                  <a:pt x="8578910" y="2159214"/>
                  <a:pt x="8569654" y="2165468"/>
                  <a:pt x="8575057" y="2170795"/>
                </a:cubicBezTo>
                <a:cubicBezTo>
                  <a:pt x="8571780" y="2175253"/>
                  <a:pt x="8564738" y="2172157"/>
                  <a:pt x="8561508" y="2167046"/>
                </a:cubicBezTo>
                <a:cubicBezTo>
                  <a:pt x="8559893" y="2164491"/>
                  <a:pt x="8559229" y="2161433"/>
                  <a:pt x="8560462" y="2158564"/>
                </a:cubicBezTo>
                <a:cubicBezTo>
                  <a:pt x="8561695" y="2155697"/>
                  <a:pt x="8564830" y="2153019"/>
                  <a:pt x="8570807" y="2151222"/>
                </a:cubicBezTo>
                <a:close/>
                <a:moveTo>
                  <a:pt x="250527" y="2144014"/>
                </a:moveTo>
                <a:cubicBezTo>
                  <a:pt x="256004" y="2149781"/>
                  <a:pt x="256863" y="2152998"/>
                  <a:pt x="262339" y="2158764"/>
                </a:cubicBezTo>
                <a:cubicBezTo>
                  <a:pt x="263199" y="2161983"/>
                  <a:pt x="267816" y="2164532"/>
                  <a:pt x="268675" y="2167749"/>
                </a:cubicBezTo>
                <a:cubicBezTo>
                  <a:pt x="269535" y="2170967"/>
                  <a:pt x="270393" y="2174186"/>
                  <a:pt x="270393" y="2174186"/>
                </a:cubicBezTo>
                <a:cubicBezTo>
                  <a:pt x="270825" y="2175794"/>
                  <a:pt x="269884" y="2175961"/>
                  <a:pt x="268838" y="2175725"/>
                </a:cubicBezTo>
                <a:cubicBezTo>
                  <a:pt x="267791" y="2175492"/>
                  <a:pt x="266636" y="2174854"/>
                  <a:pt x="266636" y="2174854"/>
                </a:cubicBezTo>
                <a:cubicBezTo>
                  <a:pt x="262020" y="2172305"/>
                  <a:pt x="261159" y="2169088"/>
                  <a:pt x="256542" y="2166539"/>
                </a:cubicBezTo>
                <a:cubicBezTo>
                  <a:pt x="254825" y="2160103"/>
                  <a:pt x="250208" y="2157554"/>
                  <a:pt x="245590" y="2155005"/>
                </a:cubicBezTo>
                <a:cubicBezTo>
                  <a:pt x="244732" y="2151788"/>
                  <a:pt x="243872" y="2148570"/>
                  <a:pt x="243872" y="2148570"/>
                </a:cubicBezTo>
                <a:cubicBezTo>
                  <a:pt x="243012" y="2145353"/>
                  <a:pt x="246771" y="2144683"/>
                  <a:pt x="246771" y="2144683"/>
                </a:cubicBezTo>
                <a:cubicBezTo>
                  <a:pt x="246771" y="2144683"/>
                  <a:pt x="246771" y="2144683"/>
                  <a:pt x="250527" y="2144014"/>
                </a:cubicBezTo>
                <a:close/>
                <a:moveTo>
                  <a:pt x="61584" y="2140570"/>
                </a:moveTo>
                <a:cubicBezTo>
                  <a:pt x="61584" y="2140570"/>
                  <a:pt x="63316" y="2147059"/>
                  <a:pt x="65049" y="2153548"/>
                </a:cubicBezTo>
                <a:cubicBezTo>
                  <a:pt x="60713" y="2154321"/>
                  <a:pt x="59847" y="2151075"/>
                  <a:pt x="58114" y="2144586"/>
                </a:cubicBezTo>
                <a:cubicBezTo>
                  <a:pt x="58980" y="2147831"/>
                  <a:pt x="62450" y="2143814"/>
                  <a:pt x="61584" y="2140570"/>
                </a:cubicBezTo>
                <a:close/>
                <a:moveTo>
                  <a:pt x="280628" y="2124649"/>
                </a:moveTo>
                <a:cubicBezTo>
                  <a:pt x="283321" y="2126229"/>
                  <a:pt x="286750" y="2130562"/>
                  <a:pt x="289758" y="2133322"/>
                </a:cubicBezTo>
                <a:cubicBezTo>
                  <a:pt x="290387" y="2135683"/>
                  <a:pt x="290274" y="2136321"/>
                  <a:pt x="289641" y="2136074"/>
                </a:cubicBezTo>
                <a:cubicBezTo>
                  <a:pt x="287739" y="2135330"/>
                  <a:pt x="281154" y="2126615"/>
                  <a:pt x="275910" y="2132492"/>
                </a:cubicBezTo>
                <a:cubicBezTo>
                  <a:pt x="275977" y="2124241"/>
                  <a:pt x="277935" y="2123068"/>
                  <a:pt x="280628" y="2124649"/>
                </a:cubicBezTo>
                <a:close/>
                <a:moveTo>
                  <a:pt x="8521034" y="2102142"/>
                </a:moveTo>
                <a:cubicBezTo>
                  <a:pt x="8532472" y="2103038"/>
                  <a:pt x="8534835" y="2115750"/>
                  <a:pt x="8538885" y="2119745"/>
                </a:cubicBezTo>
                <a:cubicBezTo>
                  <a:pt x="8527780" y="2127251"/>
                  <a:pt x="8522680" y="2103764"/>
                  <a:pt x="8506172" y="2105944"/>
                </a:cubicBezTo>
                <a:cubicBezTo>
                  <a:pt x="8512400" y="2102857"/>
                  <a:pt x="8517221" y="2101843"/>
                  <a:pt x="8521034" y="2102142"/>
                </a:cubicBezTo>
                <a:close/>
                <a:moveTo>
                  <a:pt x="8362181" y="2080836"/>
                </a:moveTo>
                <a:cubicBezTo>
                  <a:pt x="8367680" y="2086260"/>
                  <a:pt x="8373180" y="2091683"/>
                  <a:pt x="8375931" y="2094396"/>
                </a:cubicBezTo>
                <a:cubicBezTo>
                  <a:pt x="8375931" y="2094396"/>
                  <a:pt x="8364825" y="2101902"/>
                  <a:pt x="8364825" y="2101902"/>
                </a:cubicBezTo>
                <a:cubicBezTo>
                  <a:pt x="8362075" y="2099190"/>
                  <a:pt x="8356577" y="2093766"/>
                  <a:pt x="8351074" y="2088342"/>
                </a:cubicBezTo>
                <a:cubicBezTo>
                  <a:pt x="8351074" y="2088342"/>
                  <a:pt x="8362181" y="2080836"/>
                  <a:pt x="8362181" y="2080836"/>
                </a:cubicBezTo>
                <a:close/>
                <a:moveTo>
                  <a:pt x="8177439" y="2072455"/>
                </a:moveTo>
                <a:cubicBezTo>
                  <a:pt x="8179040" y="2072496"/>
                  <a:pt x="8179716" y="2073162"/>
                  <a:pt x="8179716" y="2073162"/>
                </a:cubicBezTo>
                <a:lnTo>
                  <a:pt x="8185116" y="2078489"/>
                </a:lnTo>
                <a:cubicBezTo>
                  <a:pt x="8187817" y="2081153"/>
                  <a:pt x="8187817" y="2081153"/>
                  <a:pt x="8180414" y="2086157"/>
                </a:cubicBezTo>
                <a:cubicBezTo>
                  <a:pt x="8180414" y="2086157"/>
                  <a:pt x="8180414" y="2086157"/>
                  <a:pt x="8177713" y="2083493"/>
                </a:cubicBezTo>
                <a:cubicBezTo>
                  <a:pt x="8177713" y="2083493"/>
                  <a:pt x="8177713" y="2083493"/>
                  <a:pt x="8172311" y="2078165"/>
                </a:cubicBezTo>
                <a:cubicBezTo>
                  <a:pt x="8172311" y="2078165"/>
                  <a:pt x="8169609" y="2075502"/>
                  <a:pt x="8169609" y="2075502"/>
                </a:cubicBezTo>
                <a:cubicBezTo>
                  <a:pt x="8173312" y="2073000"/>
                  <a:pt x="8175838" y="2072415"/>
                  <a:pt x="8177439" y="2072455"/>
                </a:cubicBezTo>
                <a:close/>
                <a:moveTo>
                  <a:pt x="50456" y="2053563"/>
                </a:moveTo>
                <a:cubicBezTo>
                  <a:pt x="53055" y="2063298"/>
                  <a:pt x="50839" y="2070490"/>
                  <a:pt x="42938" y="2071896"/>
                </a:cubicBezTo>
                <a:cubicBezTo>
                  <a:pt x="42938" y="2071896"/>
                  <a:pt x="42938" y="2071896"/>
                  <a:pt x="43804" y="2075140"/>
                </a:cubicBezTo>
                <a:cubicBezTo>
                  <a:pt x="35905" y="2076547"/>
                  <a:pt x="32821" y="2080495"/>
                  <a:pt x="29738" y="2084443"/>
                </a:cubicBezTo>
                <a:cubicBezTo>
                  <a:pt x="23570" y="2092338"/>
                  <a:pt x="17403" y="2100233"/>
                  <a:pt x="5551" y="2102343"/>
                </a:cubicBezTo>
                <a:cubicBezTo>
                  <a:pt x="5551" y="2102343"/>
                  <a:pt x="1603" y="2103047"/>
                  <a:pt x="736" y="2099802"/>
                </a:cubicBezTo>
                <a:cubicBezTo>
                  <a:pt x="-130" y="2096557"/>
                  <a:pt x="-998" y="2093313"/>
                  <a:pt x="2953" y="2092610"/>
                </a:cubicBezTo>
                <a:cubicBezTo>
                  <a:pt x="9987" y="2087958"/>
                  <a:pt x="17020" y="2083308"/>
                  <a:pt x="23187" y="2075413"/>
                </a:cubicBezTo>
                <a:cubicBezTo>
                  <a:pt x="26271" y="2071465"/>
                  <a:pt x="29355" y="2067517"/>
                  <a:pt x="33305" y="2066814"/>
                </a:cubicBezTo>
                <a:cubicBezTo>
                  <a:pt x="30705" y="2057080"/>
                  <a:pt x="43423" y="2058216"/>
                  <a:pt x="50456" y="2053563"/>
                </a:cubicBezTo>
                <a:close/>
                <a:moveTo>
                  <a:pt x="397019" y="2036119"/>
                </a:moveTo>
                <a:cubicBezTo>
                  <a:pt x="397901" y="2039422"/>
                  <a:pt x="396695" y="2050018"/>
                  <a:pt x="400547" y="2049333"/>
                </a:cubicBezTo>
                <a:cubicBezTo>
                  <a:pt x="400688" y="2053634"/>
                  <a:pt x="399758" y="2054881"/>
                  <a:pt x="398481" y="2054350"/>
                </a:cubicBezTo>
                <a:cubicBezTo>
                  <a:pt x="395609" y="2053158"/>
                  <a:pt x="390972" y="2042974"/>
                  <a:pt x="392771" y="2038350"/>
                </a:cubicBezTo>
                <a:cubicBezTo>
                  <a:pt x="393372" y="2036809"/>
                  <a:pt x="394685" y="2035885"/>
                  <a:pt x="397019" y="2036119"/>
                </a:cubicBezTo>
                <a:close/>
                <a:moveTo>
                  <a:pt x="8315130" y="2034151"/>
                </a:moveTo>
                <a:cubicBezTo>
                  <a:pt x="8325449" y="2033079"/>
                  <a:pt x="8329178" y="2043677"/>
                  <a:pt x="8343819" y="2044275"/>
                </a:cubicBezTo>
                <a:cubicBezTo>
                  <a:pt x="8321610" y="2059286"/>
                  <a:pt x="8310385" y="2048216"/>
                  <a:pt x="8301965" y="2039915"/>
                </a:cubicBezTo>
                <a:cubicBezTo>
                  <a:pt x="8307518" y="2036162"/>
                  <a:pt x="8311690" y="2034509"/>
                  <a:pt x="8315130" y="2034151"/>
                </a:cubicBezTo>
                <a:close/>
                <a:moveTo>
                  <a:pt x="329007" y="2013866"/>
                </a:moveTo>
                <a:cubicBezTo>
                  <a:pt x="329007" y="2013866"/>
                  <a:pt x="329873" y="2017111"/>
                  <a:pt x="329873" y="2017111"/>
                </a:cubicBezTo>
                <a:cubicBezTo>
                  <a:pt x="329873" y="2017111"/>
                  <a:pt x="330739" y="2020355"/>
                  <a:pt x="330739" y="2020355"/>
                </a:cubicBezTo>
                <a:cubicBezTo>
                  <a:pt x="326403" y="2021127"/>
                  <a:pt x="327270" y="2024372"/>
                  <a:pt x="328136" y="2027616"/>
                </a:cubicBezTo>
                <a:cubicBezTo>
                  <a:pt x="323801" y="2028388"/>
                  <a:pt x="323801" y="2028388"/>
                  <a:pt x="323801" y="2028388"/>
                </a:cubicBezTo>
                <a:cubicBezTo>
                  <a:pt x="323801" y="2028388"/>
                  <a:pt x="323801" y="2028388"/>
                  <a:pt x="322935" y="2025143"/>
                </a:cubicBezTo>
                <a:cubicBezTo>
                  <a:pt x="322069" y="2021899"/>
                  <a:pt x="325537" y="2017883"/>
                  <a:pt x="324671" y="2014638"/>
                </a:cubicBezTo>
                <a:cubicBezTo>
                  <a:pt x="324671" y="2014638"/>
                  <a:pt x="324671" y="2014638"/>
                  <a:pt x="329007" y="2013866"/>
                </a:cubicBezTo>
                <a:close/>
                <a:moveTo>
                  <a:pt x="8466867" y="2010583"/>
                </a:moveTo>
                <a:cubicBezTo>
                  <a:pt x="8457019" y="2035322"/>
                  <a:pt x="8477745" y="2021312"/>
                  <a:pt x="8501710" y="2027718"/>
                </a:cubicBezTo>
                <a:cubicBezTo>
                  <a:pt x="8496785" y="2040087"/>
                  <a:pt x="8483700" y="2044409"/>
                  <a:pt x="8476055" y="2054096"/>
                </a:cubicBezTo>
                <a:cubicBezTo>
                  <a:pt x="8481496" y="2059462"/>
                  <a:pt x="8484731" y="2079877"/>
                  <a:pt x="8505974" y="2083601"/>
                </a:cubicBezTo>
                <a:cubicBezTo>
                  <a:pt x="8507335" y="2084942"/>
                  <a:pt x="8508015" y="2085613"/>
                  <a:pt x="8507058" y="2086824"/>
                </a:cubicBezTo>
                <a:cubicBezTo>
                  <a:pt x="8506104" y="2088034"/>
                  <a:pt x="8503513" y="2089786"/>
                  <a:pt x="8498329" y="2093288"/>
                </a:cubicBezTo>
                <a:cubicBezTo>
                  <a:pt x="8477086" y="2089564"/>
                  <a:pt x="8473852" y="2069150"/>
                  <a:pt x="8473336" y="2051414"/>
                </a:cubicBezTo>
                <a:cubicBezTo>
                  <a:pt x="8473336" y="2051414"/>
                  <a:pt x="8473336" y="2051414"/>
                  <a:pt x="8462971" y="2058420"/>
                </a:cubicBezTo>
                <a:cubicBezTo>
                  <a:pt x="8456431" y="2060581"/>
                  <a:pt x="8451673" y="2055888"/>
                  <a:pt x="8447526" y="2049649"/>
                </a:cubicBezTo>
                <a:cubicBezTo>
                  <a:pt x="8443383" y="2043408"/>
                  <a:pt x="8439853" y="2035622"/>
                  <a:pt x="8435774" y="2031599"/>
                </a:cubicBezTo>
                <a:cubicBezTo>
                  <a:pt x="8451579" y="2029957"/>
                  <a:pt x="8448343" y="2009543"/>
                  <a:pt x="8466867" y="2010583"/>
                </a:cubicBezTo>
                <a:close/>
                <a:moveTo>
                  <a:pt x="8550057" y="2007723"/>
                </a:moveTo>
                <a:cubicBezTo>
                  <a:pt x="8550057" y="2007723"/>
                  <a:pt x="8550057" y="2007723"/>
                  <a:pt x="8553003" y="2010628"/>
                </a:cubicBezTo>
                <a:cubicBezTo>
                  <a:pt x="8541900" y="2018133"/>
                  <a:pt x="8541900" y="2018133"/>
                  <a:pt x="8530793" y="2025639"/>
                </a:cubicBezTo>
                <a:cubicBezTo>
                  <a:pt x="8527848" y="2022735"/>
                  <a:pt x="8527848" y="2022735"/>
                  <a:pt x="8527848" y="2022735"/>
                </a:cubicBezTo>
                <a:cubicBezTo>
                  <a:pt x="8526374" y="2021281"/>
                  <a:pt x="8525638" y="2020554"/>
                  <a:pt x="8526657" y="2019253"/>
                </a:cubicBezTo>
                <a:cubicBezTo>
                  <a:pt x="8527677" y="2017952"/>
                  <a:pt x="8530455" y="2016075"/>
                  <a:pt x="8536006" y="2012323"/>
                </a:cubicBezTo>
                <a:cubicBezTo>
                  <a:pt x="8538953" y="2015228"/>
                  <a:pt x="8538953" y="2015228"/>
                  <a:pt x="8550057" y="2007723"/>
                </a:cubicBezTo>
                <a:close/>
                <a:moveTo>
                  <a:pt x="245718" y="1985435"/>
                </a:moveTo>
                <a:cubicBezTo>
                  <a:pt x="246559" y="1988582"/>
                  <a:pt x="247400" y="1991728"/>
                  <a:pt x="248239" y="1994874"/>
                </a:cubicBezTo>
                <a:cubicBezTo>
                  <a:pt x="243905" y="1995646"/>
                  <a:pt x="243905" y="1995646"/>
                  <a:pt x="239569" y="1996418"/>
                </a:cubicBezTo>
                <a:cubicBezTo>
                  <a:pt x="238728" y="1993271"/>
                  <a:pt x="237888" y="1990126"/>
                  <a:pt x="237047" y="1986979"/>
                </a:cubicBezTo>
                <a:cubicBezTo>
                  <a:pt x="241384" y="1986207"/>
                  <a:pt x="241384" y="1986207"/>
                  <a:pt x="245718" y="1985435"/>
                </a:cubicBezTo>
                <a:close/>
                <a:moveTo>
                  <a:pt x="370010" y="1976906"/>
                </a:moveTo>
                <a:lnTo>
                  <a:pt x="369925" y="1977209"/>
                </a:lnTo>
                <a:lnTo>
                  <a:pt x="368972" y="1976933"/>
                </a:lnTo>
                <a:cubicBezTo>
                  <a:pt x="369753" y="1975946"/>
                  <a:pt x="370056" y="1976103"/>
                  <a:pt x="370010" y="1976906"/>
                </a:cubicBezTo>
                <a:close/>
                <a:moveTo>
                  <a:pt x="8194473" y="1964674"/>
                </a:moveTo>
                <a:cubicBezTo>
                  <a:pt x="8205080" y="1975135"/>
                  <a:pt x="8193976" y="1982640"/>
                  <a:pt x="8204584" y="1993100"/>
                </a:cubicBezTo>
                <a:cubicBezTo>
                  <a:pt x="8196381" y="1994237"/>
                  <a:pt x="8186973" y="1989575"/>
                  <a:pt x="8183058" y="1983409"/>
                </a:cubicBezTo>
                <a:cubicBezTo>
                  <a:pt x="8181099" y="1980324"/>
                  <a:pt x="8180514" y="1976863"/>
                  <a:pt x="8182137" y="1973562"/>
                </a:cubicBezTo>
                <a:cubicBezTo>
                  <a:pt x="8183761" y="1970261"/>
                  <a:pt x="8187594" y="1967119"/>
                  <a:pt x="8194473" y="1964674"/>
                </a:cubicBezTo>
                <a:close/>
                <a:moveTo>
                  <a:pt x="438926" y="1943627"/>
                </a:moveTo>
                <a:cubicBezTo>
                  <a:pt x="442347" y="1956436"/>
                  <a:pt x="434399" y="1957852"/>
                  <a:pt x="436965" y="1967459"/>
                </a:cubicBezTo>
                <a:cubicBezTo>
                  <a:pt x="432135" y="1964964"/>
                  <a:pt x="430638" y="1959359"/>
                  <a:pt x="431341" y="1954202"/>
                </a:cubicBezTo>
                <a:cubicBezTo>
                  <a:pt x="432047" y="1949045"/>
                  <a:pt x="434952" y="1944334"/>
                  <a:pt x="438926" y="1943627"/>
                </a:cubicBezTo>
                <a:close/>
                <a:moveTo>
                  <a:pt x="8175585" y="1931958"/>
                </a:moveTo>
                <a:lnTo>
                  <a:pt x="8181004" y="1937302"/>
                </a:lnTo>
                <a:cubicBezTo>
                  <a:pt x="8183714" y="1939975"/>
                  <a:pt x="8189136" y="1945320"/>
                  <a:pt x="8202083" y="1941072"/>
                </a:cubicBezTo>
                <a:cubicBezTo>
                  <a:pt x="8202083" y="1941072"/>
                  <a:pt x="8202083" y="1941072"/>
                  <a:pt x="8204792" y="1943744"/>
                </a:cubicBezTo>
                <a:cubicBezTo>
                  <a:pt x="8204792" y="1943744"/>
                  <a:pt x="8204792" y="1943744"/>
                  <a:pt x="8194555" y="1950664"/>
                </a:cubicBezTo>
                <a:lnTo>
                  <a:pt x="8172352" y="1944652"/>
                </a:lnTo>
                <a:lnTo>
                  <a:pt x="8173987" y="1938234"/>
                </a:lnTo>
                <a:lnTo>
                  <a:pt x="8175998" y="1934492"/>
                </a:lnTo>
                <a:cubicBezTo>
                  <a:pt x="8176262" y="1932625"/>
                  <a:pt x="8175585" y="1931958"/>
                  <a:pt x="8175585" y="1931958"/>
                </a:cubicBezTo>
                <a:close/>
                <a:moveTo>
                  <a:pt x="323247" y="1915786"/>
                </a:moveTo>
                <a:cubicBezTo>
                  <a:pt x="325794" y="1913633"/>
                  <a:pt x="328559" y="1912291"/>
                  <a:pt x="327439" y="1915890"/>
                </a:cubicBezTo>
                <a:cubicBezTo>
                  <a:pt x="327439" y="1915890"/>
                  <a:pt x="325197" y="1923086"/>
                  <a:pt x="320357" y="1920549"/>
                </a:cubicBezTo>
                <a:cubicBezTo>
                  <a:pt x="318369" y="1920903"/>
                  <a:pt x="320699" y="1917939"/>
                  <a:pt x="323247" y="1915786"/>
                </a:cubicBezTo>
                <a:close/>
                <a:moveTo>
                  <a:pt x="430339" y="1911476"/>
                </a:moveTo>
                <a:cubicBezTo>
                  <a:pt x="434242" y="1909082"/>
                  <a:pt x="436843" y="1910319"/>
                  <a:pt x="438035" y="1912656"/>
                </a:cubicBezTo>
                <a:cubicBezTo>
                  <a:pt x="439227" y="1914993"/>
                  <a:pt x="439008" y="1918430"/>
                  <a:pt x="437274" y="1920438"/>
                </a:cubicBezTo>
                <a:cubicBezTo>
                  <a:pt x="432940" y="1921211"/>
                  <a:pt x="432072" y="1917965"/>
                  <a:pt x="430339" y="1911476"/>
                </a:cubicBezTo>
                <a:close/>
                <a:moveTo>
                  <a:pt x="316760" y="1860319"/>
                </a:moveTo>
                <a:cubicBezTo>
                  <a:pt x="316760" y="1860319"/>
                  <a:pt x="321963" y="1862792"/>
                  <a:pt x="321963" y="1862792"/>
                </a:cubicBezTo>
                <a:cubicBezTo>
                  <a:pt x="322829" y="1866038"/>
                  <a:pt x="322829" y="1866038"/>
                  <a:pt x="323695" y="1869281"/>
                </a:cubicBezTo>
                <a:cubicBezTo>
                  <a:pt x="320225" y="1873297"/>
                  <a:pt x="317626" y="1863564"/>
                  <a:pt x="316760" y="1860319"/>
                </a:cubicBezTo>
                <a:close/>
                <a:moveTo>
                  <a:pt x="454671" y="1859253"/>
                </a:moveTo>
                <a:cubicBezTo>
                  <a:pt x="458801" y="1858518"/>
                  <a:pt x="459682" y="1861821"/>
                  <a:pt x="460565" y="1865124"/>
                </a:cubicBezTo>
                <a:cubicBezTo>
                  <a:pt x="463513" y="1868060"/>
                  <a:pt x="464395" y="1871364"/>
                  <a:pt x="464245" y="1874851"/>
                </a:cubicBezTo>
                <a:cubicBezTo>
                  <a:pt x="464095" y="1878338"/>
                  <a:pt x="462912" y="1882009"/>
                  <a:pt x="461731" y="1885680"/>
                </a:cubicBezTo>
                <a:cubicBezTo>
                  <a:pt x="460106" y="1887700"/>
                  <a:pt x="457452" y="1889903"/>
                  <a:pt x="454464" y="1890867"/>
                </a:cubicBezTo>
                <a:cubicBezTo>
                  <a:pt x="451478" y="1891832"/>
                  <a:pt x="448162" y="1891556"/>
                  <a:pt x="445213" y="1888620"/>
                </a:cubicBezTo>
                <a:cubicBezTo>
                  <a:pt x="441084" y="1889356"/>
                  <a:pt x="440202" y="1886053"/>
                  <a:pt x="440202" y="1886053"/>
                </a:cubicBezTo>
                <a:cubicBezTo>
                  <a:pt x="439320" y="1882749"/>
                  <a:pt x="443449" y="1882014"/>
                  <a:pt x="443449" y="1882014"/>
                </a:cubicBezTo>
                <a:cubicBezTo>
                  <a:pt x="448460" y="1884582"/>
                  <a:pt x="451707" y="1880544"/>
                  <a:pt x="455836" y="1879809"/>
                </a:cubicBezTo>
                <a:cubicBezTo>
                  <a:pt x="459083" y="1875770"/>
                  <a:pt x="457319" y="1869162"/>
                  <a:pt x="456437" y="1865859"/>
                </a:cubicBezTo>
                <a:cubicBezTo>
                  <a:pt x="455553" y="1862557"/>
                  <a:pt x="455553" y="1862557"/>
                  <a:pt x="454671" y="1859253"/>
                </a:cubicBezTo>
                <a:close/>
                <a:moveTo>
                  <a:pt x="312227" y="1827757"/>
                </a:moveTo>
                <a:cubicBezTo>
                  <a:pt x="316201" y="1827049"/>
                  <a:pt x="321041" y="1829587"/>
                  <a:pt x="325015" y="1828880"/>
                </a:cubicBezTo>
                <a:cubicBezTo>
                  <a:pt x="325883" y="1832124"/>
                  <a:pt x="322559" y="1835264"/>
                  <a:pt x="319079" y="1835883"/>
                </a:cubicBezTo>
                <a:cubicBezTo>
                  <a:pt x="315603" y="1836503"/>
                  <a:pt x="311972" y="1834601"/>
                  <a:pt x="312227" y="1827757"/>
                </a:cubicBezTo>
                <a:close/>
                <a:moveTo>
                  <a:pt x="358971" y="1815727"/>
                </a:moveTo>
                <a:cubicBezTo>
                  <a:pt x="360721" y="1822282"/>
                  <a:pt x="361597" y="1825560"/>
                  <a:pt x="365571" y="1824853"/>
                </a:cubicBezTo>
                <a:cubicBezTo>
                  <a:pt x="368199" y="1834685"/>
                  <a:pt x="360721" y="1822282"/>
                  <a:pt x="358497" y="1829544"/>
                </a:cubicBezTo>
                <a:cubicBezTo>
                  <a:pt x="362473" y="1828837"/>
                  <a:pt x="362473" y="1828837"/>
                  <a:pt x="363347" y="1832115"/>
                </a:cubicBezTo>
                <a:cubicBezTo>
                  <a:pt x="368199" y="1834685"/>
                  <a:pt x="368199" y="1834685"/>
                  <a:pt x="372171" y="1833977"/>
                </a:cubicBezTo>
                <a:cubicBezTo>
                  <a:pt x="371295" y="1830701"/>
                  <a:pt x="376146" y="1833269"/>
                  <a:pt x="377021" y="1836547"/>
                </a:cubicBezTo>
                <a:cubicBezTo>
                  <a:pt x="377897" y="1839824"/>
                  <a:pt x="378771" y="1843102"/>
                  <a:pt x="374797" y="1843809"/>
                </a:cubicBezTo>
                <a:cubicBezTo>
                  <a:pt x="370824" y="1844516"/>
                  <a:pt x="366849" y="1845225"/>
                  <a:pt x="361999" y="1842654"/>
                </a:cubicBezTo>
                <a:cubicBezTo>
                  <a:pt x="361123" y="1839377"/>
                  <a:pt x="357150" y="1840084"/>
                  <a:pt x="356275" y="1836806"/>
                </a:cubicBezTo>
                <a:cubicBezTo>
                  <a:pt x="348328" y="1838222"/>
                  <a:pt x="347452" y="1834944"/>
                  <a:pt x="342602" y="1832374"/>
                </a:cubicBezTo>
                <a:cubicBezTo>
                  <a:pt x="340850" y="1825820"/>
                  <a:pt x="349675" y="1827682"/>
                  <a:pt x="343075" y="1818558"/>
                </a:cubicBezTo>
                <a:cubicBezTo>
                  <a:pt x="347049" y="1817850"/>
                  <a:pt x="351023" y="1817143"/>
                  <a:pt x="358971" y="1815727"/>
                </a:cubicBezTo>
                <a:close/>
                <a:moveTo>
                  <a:pt x="8548062" y="1716606"/>
                </a:moveTo>
                <a:cubicBezTo>
                  <a:pt x="8548062" y="1716606"/>
                  <a:pt x="8548062" y="1716606"/>
                  <a:pt x="8550844" y="1719351"/>
                </a:cubicBezTo>
                <a:cubicBezTo>
                  <a:pt x="8550844" y="1719351"/>
                  <a:pt x="8550844" y="1719351"/>
                  <a:pt x="8553626" y="1722095"/>
                </a:cubicBezTo>
                <a:cubicBezTo>
                  <a:pt x="8553626" y="1722095"/>
                  <a:pt x="8553626" y="1722095"/>
                  <a:pt x="8556410" y="1724839"/>
                </a:cubicBezTo>
                <a:cubicBezTo>
                  <a:pt x="8556410" y="1724839"/>
                  <a:pt x="8559192" y="1727584"/>
                  <a:pt x="8559192" y="1727584"/>
                </a:cubicBezTo>
                <a:cubicBezTo>
                  <a:pt x="8550871" y="1737832"/>
                  <a:pt x="8550871" y="1737832"/>
                  <a:pt x="8548089" y="1735088"/>
                </a:cubicBezTo>
                <a:cubicBezTo>
                  <a:pt x="8536983" y="1742594"/>
                  <a:pt x="8534200" y="1739849"/>
                  <a:pt x="8531417" y="1737106"/>
                </a:cubicBezTo>
                <a:cubicBezTo>
                  <a:pt x="8531417" y="1737106"/>
                  <a:pt x="8542523" y="1729600"/>
                  <a:pt x="8539740" y="1726856"/>
                </a:cubicBezTo>
                <a:cubicBezTo>
                  <a:pt x="8539740" y="1726856"/>
                  <a:pt x="8539740" y="1726856"/>
                  <a:pt x="8536958" y="1724111"/>
                </a:cubicBezTo>
                <a:cubicBezTo>
                  <a:pt x="8536958" y="1724111"/>
                  <a:pt x="8545278" y="1713862"/>
                  <a:pt x="8548062" y="1716606"/>
                </a:cubicBezTo>
                <a:close/>
                <a:moveTo>
                  <a:pt x="267603" y="1676267"/>
                </a:moveTo>
                <a:cubicBezTo>
                  <a:pt x="271938" y="1675495"/>
                  <a:pt x="271484" y="1678047"/>
                  <a:pt x="269299" y="1680496"/>
                </a:cubicBezTo>
                <a:cubicBezTo>
                  <a:pt x="267115" y="1682945"/>
                  <a:pt x="263199" y="1685290"/>
                  <a:pt x="260611" y="1684103"/>
                </a:cubicBezTo>
                <a:cubicBezTo>
                  <a:pt x="258931" y="1677810"/>
                  <a:pt x="268442" y="1679413"/>
                  <a:pt x="267603" y="1676267"/>
                </a:cubicBezTo>
                <a:close/>
                <a:moveTo>
                  <a:pt x="8305706" y="1668324"/>
                </a:moveTo>
                <a:cubicBezTo>
                  <a:pt x="8308384" y="1670966"/>
                  <a:pt x="8308954" y="1673643"/>
                  <a:pt x="8308467" y="1676336"/>
                </a:cubicBezTo>
                <a:cubicBezTo>
                  <a:pt x="8307011" y="1684415"/>
                  <a:pt x="8296061" y="1692651"/>
                  <a:pt x="8304096" y="1700575"/>
                </a:cubicBezTo>
                <a:cubicBezTo>
                  <a:pt x="8291240" y="1704814"/>
                  <a:pt x="8283871" y="1697549"/>
                  <a:pt x="8283606" y="1688826"/>
                </a:cubicBezTo>
                <a:cubicBezTo>
                  <a:pt x="8283339" y="1680104"/>
                  <a:pt x="8290168" y="1669922"/>
                  <a:pt x="8305706" y="1668324"/>
                </a:cubicBezTo>
                <a:close/>
                <a:moveTo>
                  <a:pt x="8483191" y="1620340"/>
                </a:moveTo>
                <a:cubicBezTo>
                  <a:pt x="8499692" y="1636611"/>
                  <a:pt x="8518121" y="1637866"/>
                  <a:pt x="8534623" y="1654137"/>
                </a:cubicBezTo>
                <a:cubicBezTo>
                  <a:pt x="8524441" y="1661019"/>
                  <a:pt x="8514264" y="1667897"/>
                  <a:pt x="8504085" y="1674779"/>
                </a:cubicBezTo>
                <a:cubicBezTo>
                  <a:pt x="8495833" y="1666643"/>
                  <a:pt x="8482976" y="1658192"/>
                  <a:pt x="8475998" y="1649197"/>
                </a:cubicBezTo>
                <a:cubicBezTo>
                  <a:pt x="8472508" y="1644698"/>
                  <a:pt x="8470491" y="1640065"/>
                  <a:pt x="8471253" y="1635264"/>
                </a:cubicBezTo>
                <a:cubicBezTo>
                  <a:pt x="8472015" y="1630464"/>
                  <a:pt x="8475557" y="1625499"/>
                  <a:pt x="8483191" y="1620340"/>
                </a:cubicBezTo>
                <a:close/>
                <a:moveTo>
                  <a:pt x="9133053" y="1469342"/>
                </a:moveTo>
                <a:cubicBezTo>
                  <a:pt x="9123107" y="1490802"/>
                  <a:pt x="9116414" y="1467707"/>
                  <a:pt x="9133053" y="1469342"/>
                </a:cubicBezTo>
                <a:close/>
                <a:moveTo>
                  <a:pt x="9052855" y="1450443"/>
                </a:moveTo>
                <a:cubicBezTo>
                  <a:pt x="9053617" y="1451357"/>
                  <a:pt x="9053668" y="1452955"/>
                  <a:pt x="9052569" y="1455326"/>
                </a:cubicBezTo>
                <a:cubicBezTo>
                  <a:pt x="9048879" y="1454186"/>
                  <a:pt x="9043726" y="1456209"/>
                  <a:pt x="9038569" y="1458232"/>
                </a:cubicBezTo>
                <a:cubicBezTo>
                  <a:pt x="9041867" y="1451117"/>
                  <a:pt x="9050568" y="1447703"/>
                  <a:pt x="9052855" y="1450443"/>
                </a:cubicBezTo>
                <a:close/>
                <a:moveTo>
                  <a:pt x="9147150" y="1449166"/>
                </a:moveTo>
                <a:cubicBezTo>
                  <a:pt x="9147150" y="1449166"/>
                  <a:pt x="9151299" y="1450447"/>
                  <a:pt x="9151299" y="1450447"/>
                </a:cubicBezTo>
                <a:cubicBezTo>
                  <a:pt x="9149990" y="1453271"/>
                  <a:pt x="9148681" y="1456095"/>
                  <a:pt x="9148681" y="1456095"/>
                </a:cubicBezTo>
                <a:cubicBezTo>
                  <a:pt x="9144532" y="1454813"/>
                  <a:pt x="9144532" y="1454813"/>
                  <a:pt x="9140380" y="1453530"/>
                </a:cubicBezTo>
                <a:cubicBezTo>
                  <a:pt x="9140380" y="1453530"/>
                  <a:pt x="9145841" y="1451989"/>
                  <a:pt x="9147150" y="1449166"/>
                </a:cubicBezTo>
                <a:close/>
                <a:moveTo>
                  <a:pt x="8844703" y="1444309"/>
                </a:moveTo>
                <a:cubicBezTo>
                  <a:pt x="8841641" y="1450916"/>
                  <a:pt x="8852237" y="1448526"/>
                  <a:pt x="8853875" y="1451391"/>
                </a:cubicBezTo>
                <a:cubicBezTo>
                  <a:pt x="8854421" y="1452346"/>
                  <a:pt x="8853970" y="1453885"/>
                  <a:pt x="8851687" y="1456537"/>
                </a:cubicBezTo>
                <a:cubicBezTo>
                  <a:pt x="8842949" y="1457194"/>
                  <a:pt x="8833241" y="1450840"/>
                  <a:pt x="8844703" y="1444309"/>
                </a:cubicBezTo>
                <a:close/>
                <a:moveTo>
                  <a:pt x="8820716" y="1436206"/>
                </a:moveTo>
                <a:cubicBezTo>
                  <a:pt x="8825975" y="1436941"/>
                  <a:pt x="8831135" y="1440312"/>
                  <a:pt x="8831657" y="1444023"/>
                </a:cubicBezTo>
                <a:cubicBezTo>
                  <a:pt x="8822377" y="1444707"/>
                  <a:pt x="8817018" y="1446603"/>
                  <a:pt x="8809177" y="1444180"/>
                </a:cubicBezTo>
                <a:cubicBezTo>
                  <a:pt x="8810097" y="1437363"/>
                  <a:pt x="8815456" y="1435469"/>
                  <a:pt x="8820716" y="1436206"/>
                </a:cubicBezTo>
                <a:close/>
                <a:moveTo>
                  <a:pt x="9160712" y="1425021"/>
                </a:moveTo>
                <a:cubicBezTo>
                  <a:pt x="9163320" y="1424512"/>
                  <a:pt x="9165750" y="1424387"/>
                  <a:pt x="9167115" y="1426560"/>
                </a:cubicBezTo>
                <a:cubicBezTo>
                  <a:pt x="9162852" y="1435757"/>
                  <a:pt x="9158590" y="1444955"/>
                  <a:pt x="9150289" y="1442390"/>
                </a:cubicBezTo>
                <a:cubicBezTo>
                  <a:pt x="9148980" y="1434977"/>
                  <a:pt x="9150401" y="1431911"/>
                  <a:pt x="9153244" y="1425781"/>
                </a:cubicBezTo>
                <a:cubicBezTo>
                  <a:pt x="9155320" y="1426421"/>
                  <a:pt x="9158105" y="1425530"/>
                  <a:pt x="9160712" y="1425021"/>
                </a:cubicBezTo>
                <a:close/>
                <a:moveTo>
                  <a:pt x="8764032" y="1410815"/>
                </a:moveTo>
                <a:cubicBezTo>
                  <a:pt x="8765317" y="1411265"/>
                  <a:pt x="8765983" y="1412763"/>
                  <a:pt x="8765539" y="1416068"/>
                </a:cubicBezTo>
                <a:cubicBezTo>
                  <a:pt x="8760338" y="1417904"/>
                  <a:pt x="8743341" y="1426426"/>
                  <a:pt x="8748924" y="1414378"/>
                </a:cubicBezTo>
                <a:cubicBezTo>
                  <a:pt x="8750731" y="1417520"/>
                  <a:pt x="8760173" y="1409461"/>
                  <a:pt x="8764032" y="1410815"/>
                </a:cubicBezTo>
                <a:close/>
                <a:moveTo>
                  <a:pt x="8688753" y="1394069"/>
                </a:moveTo>
                <a:cubicBezTo>
                  <a:pt x="8691583" y="1393652"/>
                  <a:pt x="8694350" y="1394507"/>
                  <a:pt x="8696194" y="1395076"/>
                </a:cubicBezTo>
                <a:cubicBezTo>
                  <a:pt x="8692007" y="1404112"/>
                  <a:pt x="8688317" y="1402972"/>
                  <a:pt x="8680938" y="1400693"/>
                </a:cubicBezTo>
                <a:cubicBezTo>
                  <a:pt x="8683033" y="1396175"/>
                  <a:pt x="8685924" y="1394486"/>
                  <a:pt x="8688753" y="1394069"/>
                </a:cubicBezTo>
                <a:close/>
                <a:moveTo>
                  <a:pt x="8611146" y="1362471"/>
                </a:moveTo>
                <a:cubicBezTo>
                  <a:pt x="8612609" y="1361591"/>
                  <a:pt x="8613891" y="1361100"/>
                  <a:pt x="8615016" y="1363223"/>
                </a:cubicBezTo>
                <a:cubicBezTo>
                  <a:pt x="8615825" y="1370574"/>
                  <a:pt x="8603318" y="1370260"/>
                  <a:pt x="8606197" y="1364050"/>
                </a:cubicBezTo>
                <a:cubicBezTo>
                  <a:pt x="8608042" y="1364619"/>
                  <a:pt x="8609684" y="1363351"/>
                  <a:pt x="8611146" y="1362471"/>
                </a:cubicBezTo>
                <a:close/>
                <a:moveTo>
                  <a:pt x="9008546" y="1335340"/>
                </a:moveTo>
                <a:cubicBezTo>
                  <a:pt x="9012005" y="1336408"/>
                  <a:pt x="9012005" y="1336408"/>
                  <a:pt x="9015462" y="1337477"/>
                </a:cubicBezTo>
                <a:cubicBezTo>
                  <a:pt x="9015462" y="1337477"/>
                  <a:pt x="9014155" y="1340301"/>
                  <a:pt x="9012846" y="1343124"/>
                </a:cubicBezTo>
                <a:cubicBezTo>
                  <a:pt x="9009387" y="1342056"/>
                  <a:pt x="9009387" y="1342056"/>
                  <a:pt x="9005928" y="1340987"/>
                </a:cubicBezTo>
                <a:cubicBezTo>
                  <a:pt x="9007237" y="1338163"/>
                  <a:pt x="9008546" y="1335340"/>
                  <a:pt x="9008546" y="1335340"/>
                </a:cubicBezTo>
                <a:close/>
                <a:moveTo>
                  <a:pt x="8414119" y="1297357"/>
                </a:moveTo>
                <a:cubicBezTo>
                  <a:pt x="8418656" y="1296950"/>
                  <a:pt x="8422461" y="1298126"/>
                  <a:pt x="8424765" y="1300192"/>
                </a:cubicBezTo>
                <a:cubicBezTo>
                  <a:pt x="8427069" y="1302260"/>
                  <a:pt x="8427872" y="1305219"/>
                  <a:pt x="8426405" y="1308382"/>
                </a:cubicBezTo>
                <a:cubicBezTo>
                  <a:pt x="8421134" y="1310370"/>
                  <a:pt x="8408257" y="1310006"/>
                  <a:pt x="8414119" y="1297357"/>
                </a:cubicBezTo>
                <a:close/>
                <a:moveTo>
                  <a:pt x="9270272" y="1296115"/>
                </a:moveTo>
                <a:cubicBezTo>
                  <a:pt x="9274077" y="1297291"/>
                  <a:pt x="9274077" y="1297291"/>
                  <a:pt x="9274077" y="1297291"/>
                </a:cubicBezTo>
                <a:cubicBezTo>
                  <a:pt x="9277882" y="1298465"/>
                  <a:pt x="9281686" y="1299641"/>
                  <a:pt x="9284095" y="1303828"/>
                </a:cubicBezTo>
                <a:cubicBezTo>
                  <a:pt x="9284095" y="1303828"/>
                  <a:pt x="9282699" y="1306839"/>
                  <a:pt x="9282699" y="1306839"/>
                </a:cubicBezTo>
                <a:cubicBezTo>
                  <a:pt x="9281303" y="1309851"/>
                  <a:pt x="9281303" y="1309851"/>
                  <a:pt x="9277498" y="1308676"/>
                </a:cubicBezTo>
                <a:cubicBezTo>
                  <a:pt x="9278894" y="1305664"/>
                  <a:pt x="9275090" y="1304490"/>
                  <a:pt x="9271285" y="1303314"/>
                </a:cubicBezTo>
                <a:cubicBezTo>
                  <a:pt x="9271285" y="1303314"/>
                  <a:pt x="9271285" y="1303314"/>
                  <a:pt x="9267480" y="1302138"/>
                </a:cubicBezTo>
                <a:cubicBezTo>
                  <a:pt x="9267480" y="1302138"/>
                  <a:pt x="9268876" y="1299126"/>
                  <a:pt x="9268876" y="1299126"/>
                </a:cubicBezTo>
                <a:cubicBezTo>
                  <a:pt x="9270272" y="1296115"/>
                  <a:pt x="9270272" y="1296115"/>
                  <a:pt x="9270272" y="1296115"/>
                </a:cubicBezTo>
                <a:close/>
                <a:moveTo>
                  <a:pt x="1802425" y="1295056"/>
                </a:moveTo>
                <a:cubicBezTo>
                  <a:pt x="1803376" y="1297148"/>
                  <a:pt x="1802018" y="1300181"/>
                  <a:pt x="1799187" y="1300292"/>
                </a:cubicBezTo>
                <a:cubicBezTo>
                  <a:pt x="1797301" y="1300364"/>
                  <a:pt x="1794759" y="1299139"/>
                  <a:pt x="1791811" y="1295471"/>
                </a:cubicBezTo>
                <a:cubicBezTo>
                  <a:pt x="1798215" y="1291815"/>
                  <a:pt x="1801474" y="1292965"/>
                  <a:pt x="1802425" y="1295056"/>
                </a:cubicBezTo>
                <a:close/>
                <a:moveTo>
                  <a:pt x="1830933" y="1288906"/>
                </a:moveTo>
                <a:cubicBezTo>
                  <a:pt x="1833532" y="1298640"/>
                  <a:pt x="1819660" y="1294310"/>
                  <a:pt x="1812434" y="1298996"/>
                </a:cubicBezTo>
                <a:cubicBezTo>
                  <a:pt x="1809834" y="1289262"/>
                  <a:pt x="1827752" y="1292870"/>
                  <a:pt x="1830933" y="1288906"/>
                </a:cubicBezTo>
                <a:close/>
                <a:moveTo>
                  <a:pt x="1904148" y="1277146"/>
                </a:moveTo>
                <a:cubicBezTo>
                  <a:pt x="1907237" y="1277021"/>
                  <a:pt x="1911644" y="1277936"/>
                  <a:pt x="1915619" y="1277229"/>
                </a:cubicBezTo>
                <a:cubicBezTo>
                  <a:pt x="1917352" y="1283718"/>
                  <a:pt x="1903697" y="1279351"/>
                  <a:pt x="1900589" y="1283304"/>
                </a:cubicBezTo>
                <a:cubicBezTo>
                  <a:pt x="1899289" y="1278436"/>
                  <a:pt x="1901059" y="1277271"/>
                  <a:pt x="1904148" y="1277146"/>
                </a:cubicBezTo>
                <a:close/>
                <a:moveTo>
                  <a:pt x="9327852" y="1267422"/>
                </a:moveTo>
                <a:cubicBezTo>
                  <a:pt x="9327852" y="1267422"/>
                  <a:pt x="9327852" y="1267422"/>
                  <a:pt x="9326412" y="1270528"/>
                </a:cubicBezTo>
                <a:cubicBezTo>
                  <a:pt x="9326412" y="1270528"/>
                  <a:pt x="9326412" y="1270528"/>
                  <a:pt x="9324973" y="1273634"/>
                </a:cubicBezTo>
                <a:cubicBezTo>
                  <a:pt x="9324973" y="1273634"/>
                  <a:pt x="9321168" y="1272458"/>
                  <a:pt x="9321168" y="1272458"/>
                </a:cubicBezTo>
                <a:cubicBezTo>
                  <a:pt x="9315925" y="1274390"/>
                  <a:pt x="9315925" y="1274390"/>
                  <a:pt x="9310681" y="1276320"/>
                </a:cubicBezTo>
                <a:cubicBezTo>
                  <a:pt x="9310681" y="1276320"/>
                  <a:pt x="9306876" y="1275145"/>
                  <a:pt x="9308315" y="1272040"/>
                </a:cubicBezTo>
                <a:cubicBezTo>
                  <a:pt x="9308315" y="1272040"/>
                  <a:pt x="9308315" y="1272040"/>
                  <a:pt x="9313560" y="1270108"/>
                </a:cubicBezTo>
                <a:cubicBezTo>
                  <a:pt x="9313560" y="1270108"/>
                  <a:pt x="9317365" y="1271283"/>
                  <a:pt x="9322608" y="1269353"/>
                </a:cubicBezTo>
                <a:cubicBezTo>
                  <a:pt x="9322608" y="1269353"/>
                  <a:pt x="9322608" y="1269353"/>
                  <a:pt x="9327852" y="1267422"/>
                </a:cubicBezTo>
                <a:close/>
                <a:moveTo>
                  <a:pt x="2187325" y="1259143"/>
                </a:moveTo>
                <a:cubicBezTo>
                  <a:pt x="2195033" y="1257770"/>
                  <a:pt x="2192860" y="1264748"/>
                  <a:pt x="2193702" y="1267894"/>
                </a:cubicBezTo>
                <a:cubicBezTo>
                  <a:pt x="2185153" y="1266120"/>
                  <a:pt x="2188166" y="1262288"/>
                  <a:pt x="2187325" y="1259143"/>
                </a:cubicBezTo>
                <a:close/>
                <a:moveTo>
                  <a:pt x="2708108" y="1211046"/>
                </a:moveTo>
                <a:cubicBezTo>
                  <a:pt x="2711911" y="1211644"/>
                  <a:pt x="2715758" y="1214357"/>
                  <a:pt x="2715070" y="1219578"/>
                </a:cubicBezTo>
                <a:cubicBezTo>
                  <a:pt x="2711096" y="1220285"/>
                  <a:pt x="2706255" y="1217749"/>
                  <a:pt x="2701415" y="1215212"/>
                </a:cubicBezTo>
                <a:cubicBezTo>
                  <a:pt x="2700548" y="1211967"/>
                  <a:pt x="2704306" y="1210449"/>
                  <a:pt x="2708108" y="1211046"/>
                </a:cubicBezTo>
                <a:close/>
                <a:moveTo>
                  <a:pt x="2814060" y="1198249"/>
                </a:moveTo>
                <a:cubicBezTo>
                  <a:pt x="2823020" y="1200053"/>
                  <a:pt x="2811747" y="1205459"/>
                  <a:pt x="2817526" y="1211228"/>
                </a:cubicBezTo>
                <a:cubicBezTo>
                  <a:pt x="2811023" y="1210686"/>
                  <a:pt x="2810590" y="1209064"/>
                  <a:pt x="2811565" y="1206765"/>
                </a:cubicBezTo>
                <a:cubicBezTo>
                  <a:pt x="2812542" y="1204468"/>
                  <a:pt x="2814926" y="1201494"/>
                  <a:pt x="2814060" y="1198249"/>
                </a:cubicBezTo>
                <a:close/>
                <a:moveTo>
                  <a:pt x="8107682" y="1170308"/>
                </a:moveTo>
                <a:cubicBezTo>
                  <a:pt x="8113315" y="1172049"/>
                  <a:pt x="8125284" y="1175745"/>
                  <a:pt x="8124364" y="1179897"/>
                </a:cubicBezTo>
                <a:cubicBezTo>
                  <a:pt x="8124060" y="1181281"/>
                  <a:pt x="8122322" y="1182715"/>
                  <a:pt x="8118440" y="1184144"/>
                </a:cubicBezTo>
                <a:cubicBezTo>
                  <a:pt x="8120368" y="1170722"/>
                  <a:pt x="8099157" y="1188702"/>
                  <a:pt x="8107682" y="1170308"/>
                </a:cubicBezTo>
                <a:close/>
                <a:moveTo>
                  <a:pt x="8031136" y="1136703"/>
                </a:moveTo>
                <a:cubicBezTo>
                  <a:pt x="8042549" y="1140228"/>
                  <a:pt x="8042549" y="1140228"/>
                  <a:pt x="8042549" y="1140228"/>
                </a:cubicBezTo>
                <a:cubicBezTo>
                  <a:pt x="8042549" y="1140228"/>
                  <a:pt x="8041240" y="1143052"/>
                  <a:pt x="8041240" y="1143052"/>
                </a:cubicBezTo>
                <a:cubicBezTo>
                  <a:pt x="8041240" y="1143052"/>
                  <a:pt x="8039933" y="1145876"/>
                  <a:pt x="8039933" y="1145876"/>
                </a:cubicBezTo>
                <a:cubicBezTo>
                  <a:pt x="8028520" y="1142350"/>
                  <a:pt x="8028520" y="1142350"/>
                  <a:pt x="8028520" y="1142350"/>
                </a:cubicBezTo>
                <a:cubicBezTo>
                  <a:pt x="8028520" y="1142350"/>
                  <a:pt x="8026022" y="1138352"/>
                  <a:pt x="8026022" y="1138352"/>
                </a:cubicBezTo>
                <a:cubicBezTo>
                  <a:pt x="8027330" y="1135528"/>
                  <a:pt x="8031136" y="1136703"/>
                  <a:pt x="8031136" y="1136703"/>
                </a:cubicBezTo>
                <a:close/>
                <a:moveTo>
                  <a:pt x="3313677" y="1081109"/>
                </a:moveTo>
                <a:cubicBezTo>
                  <a:pt x="3317365" y="1082248"/>
                  <a:pt x="3327675" y="1078203"/>
                  <a:pt x="3323279" y="1087689"/>
                </a:cubicBezTo>
                <a:cubicBezTo>
                  <a:pt x="3319969" y="1090282"/>
                  <a:pt x="3316469" y="1091010"/>
                  <a:pt x="3314348" y="1089901"/>
                </a:cubicBezTo>
                <a:cubicBezTo>
                  <a:pt x="3312225" y="1088794"/>
                  <a:pt x="3311478" y="1085853"/>
                  <a:pt x="3313677" y="1081109"/>
                </a:cubicBezTo>
                <a:close/>
                <a:moveTo>
                  <a:pt x="3376967" y="1075354"/>
                </a:moveTo>
                <a:cubicBezTo>
                  <a:pt x="3376967" y="1075354"/>
                  <a:pt x="3380657" y="1076492"/>
                  <a:pt x="3380657" y="1076492"/>
                </a:cubicBezTo>
                <a:cubicBezTo>
                  <a:pt x="3379085" y="1079881"/>
                  <a:pt x="3379085" y="1079881"/>
                  <a:pt x="3377516" y="1083270"/>
                </a:cubicBezTo>
                <a:cubicBezTo>
                  <a:pt x="3373828" y="1082129"/>
                  <a:pt x="3373828" y="1082129"/>
                  <a:pt x="3373828" y="1082129"/>
                </a:cubicBezTo>
                <a:cubicBezTo>
                  <a:pt x="3373828" y="1082129"/>
                  <a:pt x="3368567" y="1084379"/>
                  <a:pt x="3368567" y="1084379"/>
                </a:cubicBezTo>
                <a:cubicBezTo>
                  <a:pt x="3364879" y="1083238"/>
                  <a:pt x="3364879" y="1083238"/>
                  <a:pt x="3366448" y="1079852"/>
                </a:cubicBezTo>
                <a:cubicBezTo>
                  <a:pt x="3366448" y="1079852"/>
                  <a:pt x="3368020" y="1076462"/>
                  <a:pt x="3371708" y="1077602"/>
                </a:cubicBezTo>
                <a:cubicBezTo>
                  <a:pt x="3371708" y="1077602"/>
                  <a:pt x="3371708" y="1077602"/>
                  <a:pt x="3376967" y="1075354"/>
                </a:cubicBezTo>
                <a:close/>
                <a:moveTo>
                  <a:pt x="3109731" y="1047977"/>
                </a:moveTo>
                <a:lnTo>
                  <a:pt x="3113770" y="1048148"/>
                </a:lnTo>
                <a:cubicBezTo>
                  <a:pt x="3117330" y="1048301"/>
                  <a:pt x="3119753" y="1048403"/>
                  <a:pt x="3114906" y="1048197"/>
                </a:cubicBezTo>
                <a:close/>
                <a:moveTo>
                  <a:pt x="3105818" y="1047810"/>
                </a:moveTo>
                <a:lnTo>
                  <a:pt x="3109731" y="1047977"/>
                </a:lnTo>
                <a:lnTo>
                  <a:pt x="3108346" y="1047919"/>
                </a:lnTo>
                <a:cubicBezTo>
                  <a:pt x="3106765" y="1047850"/>
                  <a:pt x="3105666" y="1047804"/>
                  <a:pt x="3105818" y="1047810"/>
                </a:cubicBezTo>
                <a:close/>
                <a:moveTo>
                  <a:pt x="3005604" y="972417"/>
                </a:moveTo>
                <a:cubicBezTo>
                  <a:pt x="3027273" y="974137"/>
                  <a:pt x="3046916" y="988163"/>
                  <a:pt x="3069785" y="995227"/>
                </a:cubicBezTo>
                <a:cubicBezTo>
                  <a:pt x="3096464" y="1003469"/>
                  <a:pt x="3131747" y="993148"/>
                  <a:pt x="3155070" y="1018034"/>
                </a:cubicBezTo>
                <a:cubicBezTo>
                  <a:pt x="3155070" y="1018034"/>
                  <a:pt x="3155070" y="1018034"/>
                  <a:pt x="3158881" y="1019212"/>
                </a:cubicBezTo>
                <a:cubicBezTo>
                  <a:pt x="3160315" y="1016119"/>
                  <a:pt x="3160315" y="1016119"/>
                  <a:pt x="3164127" y="1017297"/>
                </a:cubicBezTo>
                <a:cubicBezTo>
                  <a:pt x="3164127" y="1017297"/>
                  <a:pt x="3164127" y="1017297"/>
                  <a:pt x="3167938" y="1018473"/>
                </a:cubicBezTo>
                <a:cubicBezTo>
                  <a:pt x="3166506" y="1021568"/>
                  <a:pt x="3166506" y="1021568"/>
                  <a:pt x="3165070" y="1024663"/>
                </a:cubicBezTo>
                <a:cubicBezTo>
                  <a:pt x="3165070" y="1024663"/>
                  <a:pt x="3165070" y="1024663"/>
                  <a:pt x="3161259" y="1023484"/>
                </a:cubicBezTo>
                <a:cubicBezTo>
                  <a:pt x="3161259" y="1023484"/>
                  <a:pt x="3157448" y="1022306"/>
                  <a:pt x="3157448" y="1022306"/>
                </a:cubicBezTo>
                <a:cubicBezTo>
                  <a:pt x="3153636" y="1021129"/>
                  <a:pt x="3152203" y="1024222"/>
                  <a:pt x="3149825" y="1019952"/>
                </a:cubicBezTo>
                <a:cubicBezTo>
                  <a:pt x="3148391" y="1023045"/>
                  <a:pt x="3148391" y="1023045"/>
                  <a:pt x="3148391" y="1023045"/>
                </a:cubicBezTo>
                <a:cubicBezTo>
                  <a:pt x="3142202" y="1017598"/>
                  <a:pt x="3135522" y="1022607"/>
                  <a:pt x="3127899" y="1020251"/>
                </a:cubicBezTo>
                <a:cubicBezTo>
                  <a:pt x="3126465" y="1023346"/>
                  <a:pt x="3126465" y="1023346"/>
                  <a:pt x="3126465" y="1023346"/>
                </a:cubicBezTo>
                <a:cubicBezTo>
                  <a:pt x="3125033" y="1026440"/>
                  <a:pt x="3125033" y="1026440"/>
                  <a:pt x="3125033" y="1026440"/>
                </a:cubicBezTo>
                <a:cubicBezTo>
                  <a:pt x="3127409" y="1030710"/>
                  <a:pt x="3131222" y="1031888"/>
                  <a:pt x="3133599" y="1036159"/>
                </a:cubicBezTo>
                <a:cubicBezTo>
                  <a:pt x="3147901" y="1033503"/>
                  <a:pt x="3163147" y="1038214"/>
                  <a:pt x="3162656" y="1048670"/>
                </a:cubicBezTo>
                <a:cubicBezTo>
                  <a:pt x="3149789" y="1048234"/>
                  <a:pt x="3139298" y="1052065"/>
                  <a:pt x="3131185" y="1060169"/>
                </a:cubicBezTo>
                <a:cubicBezTo>
                  <a:pt x="3135487" y="1050889"/>
                  <a:pt x="3131676" y="1049710"/>
                  <a:pt x="3129298" y="1045439"/>
                </a:cubicBezTo>
                <a:cubicBezTo>
                  <a:pt x="3125485" y="1044261"/>
                  <a:pt x="3119298" y="1038814"/>
                  <a:pt x="3116919" y="1034542"/>
                </a:cubicBezTo>
                <a:cubicBezTo>
                  <a:pt x="3111673" y="1036458"/>
                  <a:pt x="3107862" y="1035281"/>
                  <a:pt x="3109297" y="1032188"/>
                </a:cubicBezTo>
                <a:cubicBezTo>
                  <a:pt x="3107862" y="1035281"/>
                  <a:pt x="3107862" y="1035281"/>
                  <a:pt x="3107862" y="1035281"/>
                </a:cubicBezTo>
                <a:cubicBezTo>
                  <a:pt x="3075447" y="1039414"/>
                  <a:pt x="3073560" y="1024686"/>
                  <a:pt x="3045446" y="1019536"/>
                </a:cubicBezTo>
                <a:cubicBezTo>
                  <a:pt x="3018729" y="1039576"/>
                  <a:pt x="3009709" y="1012034"/>
                  <a:pt x="2981595" y="1006886"/>
                </a:cubicBezTo>
                <a:cubicBezTo>
                  <a:pt x="2983519" y="993335"/>
                  <a:pt x="2996877" y="983315"/>
                  <a:pt x="2983065" y="975511"/>
                </a:cubicBezTo>
                <a:cubicBezTo>
                  <a:pt x="2990933" y="972637"/>
                  <a:pt x="2998381" y="971843"/>
                  <a:pt x="3005604" y="972417"/>
                </a:cubicBezTo>
                <a:close/>
                <a:moveTo>
                  <a:pt x="2683867" y="945604"/>
                </a:moveTo>
                <a:cubicBezTo>
                  <a:pt x="2687766" y="946809"/>
                  <a:pt x="2690967" y="949519"/>
                  <a:pt x="2691521" y="953132"/>
                </a:cubicBezTo>
                <a:cubicBezTo>
                  <a:pt x="2695417" y="954337"/>
                  <a:pt x="2699316" y="955541"/>
                  <a:pt x="2699316" y="955541"/>
                </a:cubicBezTo>
                <a:cubicBezTo>
                  <a:pt x="2701820" y="959757"/>
                  <a:pt x="2705718" y="960961"/>
                  <a:pt x="2711012" y="959154"/>
                </a:cubicBezTo>
                <a:cubicBezTo>
                  <a:pt x="2711012" y="959154"/>
                  <a:pt x="2711012" y="959154"/>
                  <a:pt x="2714910" y="960358"/>
                </a:cubicBezTo>
                <a:cubicBezTo>
                  <a:pt x="2714910" y="960358"/>
                  <a:pt x="2713516" y="963371"/>
                  <a:pt x="2709616" y="962165"/>
                </a:cubicBezTo>
                <a:cubicBezTo>
                  <a:pt x="2702926" y="966985"/>
                  <a:pt x="2699026" y="965781"/>
                  <a:pt x="2696524" y="961564"/>
                </a:cubicBezTo>
                <a:cubicBezTo>
                  <a:pt x="2692626" y="960360"/>
                  <a:pt x="2692626" y="960360"/>
                  <a:pt x="2688727" y="959156"/>
                </a:cubicBezTo>
                <a:cubicBezTo>
                  <a:pt x="2686081" y="960059"/>
                  <a:pt x="2680509" y="960060"/>
                  <a:pt x="2675948" y="959082"/>
                </a:cubicBezTo>
                <a:cubicBezTo>
                  <a:pt x="2671387" y="958102"/>
                  <a:pt x="2667838" y="956146"/>
                  <a:pt x="2669234" y="953134"/>
                </a:cubicBezTo>
                <a:cubicBezTo>
                  <a:pt x="2673132" y="954338"/>
                  <a:pt x="2670630" y="950123"/>
                  <a:pt x="2672026" y="947111"/>
                </a:cubicBezTo>
                <a:cubicBezTo>
                  <a:pt x="2675371" y="944701"/>
                  <a:pt x="2679968" y="944400"/>
                  <a:pt x="2683867" y="945604"/>
                </a:cubicBezTo>
                <a:close/>
                <a:moveTo>
                  <a:pt x="2617609" y="933928"/>
                </a:moveTo>
                <a:cubicBezTo>
                  <a:pt x="2626576" y="933193"/>
                  <a:pt x="2635542" y="932459"/>
                  <a:pt x="2646859" y="935955"/>
                </a:cubicBezTo>
                <a:cubicBezTo>
                  <a:pt x="2646859" y="935955"/>
                  <a:pt x="2652054" y="934054"/>
                  <a:pt x="2652054" y="934054"/>
                </a:cubicBezTo>
                <a:cubicBezTo>
                  <a:pt x="2652054" y="934054"/>
                  <a:pt x="2652054" y="934054"/>
                  <a:pt x="2655827" y="935221"/>
                </a:cubicBezTo>
                <a:cubicBezTo>
                  <a:pt x="2655827" y="935221"/>
                  <a:pt x="2658180" y="939451"/>
                  <a:pt x="2656758" y="942517"/>
                </a:cubicBezTo>
                <a:cubicBezTo>
                  <a:pt x="2655337" y="945583"/>
                  <a:pt x="2650143" y="947482"/>
                  <a:pt x="2650143" y="947482"/>
                </a:cubicBezTo>
                <a:cubicBezTo>
                  <a:pt x="2646371" y="946317"/>
                  <a:pt x="2646371" y="946317"/>
                  <a:pt x="2642599" y="945152"/>
                </a:cubicBezTo>
                <a:cubicBezTo>
                  <a:pt x="2635052" y="942821"/>
                  <a:pt x="2626086" y="943555"/>
                  <a:pt x="2617119" y="944291"/>
                </a:cubicBezTo>
                <a:cubicBezTo>
                  <a:pt x="2614522" y="945241"/>
                  <a:pt x="2612636" y="944659"/>
                  <a:pt x="2611575" y="943455"/>
                </a:cubicBezTo>
                <a:cubicBezTo>
                  <a:pt x="2610516" y="942250"/>
                  <a:pt x="2610284" y="940427"/>
                  <a:pt x="2610993" y="938894"/>
                </a:cubicBezTo>
                <a:cubicBezTo>
                  <a:pt x="2612415" y="935827"/>
                  <a:pt x="2613836" y="932762"/>
                  <a:pt x="2617609" y="933928"/>
                </a:cubicBezTo>
                <a:close/>
                <a:moveTo>
                  <a:pt x="2583438" y="933517"/>
                </a:moveTo>
                <a:cubicBezTo>
                  <a:pt x="2585326" y="937975"/>
                  <a:pt x="2586896" y="934586"/>
                  <a:pt x="2590354" y="935654"/>
                </a:cubicBezTo>
                <a:cubicBezTo>
                  <a:pt x="2588785" y="939043"/>
                  <a:pt x="2588785" y="939043"/>
                  <a:pt x="2588785" y="939043"/>
                </a:cubicBezTo>
                <a:cubicBezTo>
                  <a:pt x="2583756" y="941362"/>
                  <a:pt x="2583756" y="941362"/>
                  <a:pt x="2580297" y="940294"/>
                </a:cubicBezTo>
                <a:cubicBezTo>
                  <a:pt x="2580297" y="940294"/>
                  <a:pt x="2580297" y="940294"/>
                  <a:pt x="2581867" y="936906"/>
                </a:cubicBezTo>
                <a:cubicBezTo>
                  <a:pt x="2581867" y="936906"/>
                  <a:pt x="2583438" y="933517"/>
                  <a:pt x="2583438" y="933517"/>
                </a:cubicBezTo>
                <a:close/>
                <a:moveTo>
                  <a:pt x="2758071" y="925510"/>
                </a:moveTo>
                <a:cubicBezTo>
                  <a:pt x="2760693" y="925451"/>
                  <a:pt x="2763437" y="927146"/>
                  <a:pt x="2762691" y="932339"/>
                </a:cubicBezTo>
                <a:cubicBezTo>
                  <a:pt x="2757482" y="931633"/>
                  <a:pt x="2755002" y="930416"/>
                  <a:pt x="2754181" y="929201"/>
                </a:cubicBezTo>
                <a:cubicBezTo>
                  <a:pt x="2752949" y="927380"/>
                  <a:pt x="2755449" y="925568"/>
                  <a:pt x="2758071" y="925510"/>
                </a:cubicBezTo>
                <a:close/>
                <a:moveTo>
                  <a:pt x="7873940" y="910294"/>
                </a:moveTo>
                <a:cubicBezTo>
                  <a:pt x="7877786" y="908821"/>
                  <a:pt x="7879952" y="909267"/>
                  <a:pt x="7880975" y="910470"/>
                </a:cubicBezTo>
                <a:cubicBezTo>
                  <a:pt x="7884046" y="914082"/>
                  <a:pt x="7876842" y="924506"/>
                  <a:pt x="7873940" y="910294"/>
                </a:cubicBezTo>
                <a:close/>
                <a:moveTo>
                  <a:pt x="7842945" y="900397"/>
                </a:moveTo>
                <a:cubicBezTo>
                  <a:pt x="7846750" y="901573"/>
                  <a:pt x="7846750" y="901573"/>
                  <a:pt x="7846750" y="901573"/>
                </a:cubicBezTo>
                <a:cubicBezTo>
                  <a:pt x="7848652" y="902160"/>
                  <a:pt x="7849210" y="903302"/>
                  <a:pt x="7849096" y="904719"/>
                </a:cubicBezTo>
                <a:cubicBezTo>
                  <a:pt x="7848984" y="906136"/>
                  <a:pt x="7848198" y="907829"/>
                  <a:pt x="7847412" y="909524"/>
                </a:cubicBezTo>
                <a:cubicBezTo>
                  <a:pt x="7845842" y="912913"/>
                  <a:pt x="7845842" y="912913"/>
                  <a:pt x="7842038" y="911737"/>
                </a:cubicBezTo>
                <a:cubicBezTo>
                  <a:pt x="7838234" y="910563"/>
                  <a:pt x="7838234" y="910563"/>
                  <a:pt x="7838234" y="910563"/>
                </a:cubicBezTo>
                <a:cubicBezTo>
                  <a:pt x="7834429" y="909387"/>
                  <a:pt x="7832196" y="904824"/>
                  <a:pt x="7833765" y="901435"/>
                </a:cubicBezTo>
                <a:cubicBezTo>
                  <a:pt x="7839142" y="899223"/>
                  <a:pt x="7839142" y="899223"/>
                  <a:pt x="7842945" y="900397"/>
                </a:cubicBezTo>
                <a:close/>
                <a:moveTo>
                  <a:pt x="7772896" y="882632"/>
                </a:moveTo>
                <a:cubicBezTo>
                  <a:pt x="7772896" y="882632"/>
                  <a:pt x="7777045" y="883914"/>
                  <a:pt x="7777045" y="883914"/>
                </a:cubicBezTo>
                <a:cubicBezTo>
                  <a:pt x="7777045" y="883914"/>
                  <a:pt x="7779800" y="888208"/>
                  <a:pt x="7779800" y="888208"/>
                </a:cubicBezTo>
                <a:cubicBezTo>
                  <a:pt x="7783952" y="889490"/>
                  <a:pt x="7783952" y="889490"/>
                  <a:pt x="7782556" y="892501"/>
                </a:cubicBezTo>
                <a:cubicBezTo>
                  <a:pt x="7781158" y="895514"/>
                  <a:pt x="7781158" y="895514"/>
                  <a:pt x="7777009" y="894232"/>
                </a:cubicBezTo>
                <a:cubicBezTo>
                  <a:pt x="7777009" y="894232"/>
                  <a:pt x="7772858" y="892949"/>
                  <a:pt x="7770104" y="888654"/>
                </a:cubicBezTo>
                <a:cubicBezTo>
                  <a:pt x="7770104" y="888654"/>
                  <a:pt x="7771500" y="885643"/>
                  <a:pt x="7772896" y="882632"/>
                </a:cubicBezTo>
                <a:close/>
                <a:moveTo>
                  <a:pt x="7699041" y="863692"/>
                </a:moveTo>
                <a:cubicBezTo>
                  <a:pt x="7706650" y="866043"/>
                  <a:pt x="7710454" y="867218"/>
                  <a:pt x="7707663" y="873241"/>
                </a:cubicBezTo>
                <a:cubicBezTo>
                  <a:pt x="7703858" y="872065"/>
                  <a:pt x="7691050" y="871551"/>
                  <a:pt x="7699041" y="863692"/>
                </a:cubicBezTo>
                <a:close/>
                <a:moveTo>
                  <a:pt x="2634774" y="860289"/>
                </a:moveTo>
                <a:cubicBezTo>
                  <a:pt x="2638462" y="861428"/>
                  <a:pt x="2642151" y="862568"/>
                  <a:pt x="2645841" y="863707"/>
                </a:cubicBezTo>
                <a:cubicBezTo>
                  <a:pt x="2644270" y="867095"/>
                  <a:pt x="2642700" y="870484"/>
                  <a:pt x="2641130" y="873872"/>
                </a:cubicBezTo>
                <a:cubicBezTo>
                  <a:pt x="2637441" y="872734"/>
                  <a:pt x="2635321" y="868205"/>
                  <a:pt x="2631633" y="867065"/>
                </a:cubicBezTo>
                <a:cubicBezTo>
                  <a:pt x="2631633" y="867065"/>
                  <a:pt x="2633203" y="863676"/>
                  <a:pt x="2634774" y="860289"/>
                </a:cubicBezTo>
                <a:close/>
                <a:moveTo>
                  <a:pt x="7711530" y="857221"/>
                </a:moveTo>
                <a:cubicBezTo>
                  <a:pt x="7715333" y="858395"/>
                  <a:pt x="7717742" y="862582"/>
                  <a:pt x="7716346" y="865594"/>
                </a:cubicBezTo>
                <a:cubicBezTo>
                  <a:pt x="7718250" y="866181"/>
                  <a:pt x="7719200" y="866476"/>
                  <a:pt x="7719026" y="866851"/>
                </a:cubicBezTo>
                <a:cubicBezTo>
                  <a:pt x="7718850" y="867228"/>
                  <a:pt x="7717551" y="867687"/>
                  <a:pt x="7714950" y="868606"/>
                </a:cubicBezTo>
                <a:cubicBezTo>
                  <a:pt x="7712543" y="864418"/>
                  <a:pt x="7712543" y="864418"/>
                  <a:pt x="7708738" y="863244"/>
                </a:cubicBezTo>
                <a:cubicBezTo>
                  <a:pt x="7708738" y="863244"/>
                  <a:pt x="7704934" y="862068"/>
                  <a:pt x="7706328" y="859056"/>
                </a:cubicBezTo>
                <a:cubicBezTo>
                  <a:pt x="7706328" y="859056"/>
                  <a:pt x="7711530" y="857221"/>
                  <a:pt x="7711530" y="857221"/>
                </a:cubicBezTo>
                <a:close/>
                <a:moveTo>
                  <a:pt x="2291587" y="850045"/>
                </a:moveTo>
                <a:cubicBezTo>
                  <a:pt x="2293096" y="850561"/>
                  <a:pt x="2294543" y="852058"/>
                  <a:pt x="2295592" y="855072"/>
                </a:cubicBezTo>
                <a:cubicBezTo>
                  <a:pt x="2289970" y="857820"/>
                  <a:pt x="2286809" y="858189"/>
                  <a:pt x="2285318" y="857448"/>
                </a:cubicBezTo>
                <a:cubicBezTo>
                  <a:pt x="2281962" y="855780"/>
                  <a:pt x="2287058" y="848497"/>
                  <a:pt x="2291587" y="850045"/>
                </a:cubicBezTo>
                <a:close/>
                <a:moveTo>
                  <a:pt x="7687666" y="849849"/>
                </a:moveTo>
                <a:cubicBezTo>
                  <a:pt x="7687666" y="849849"/>
                  <a:pt x="7687666" y="849849"/>
                  <a:pt x="7691470" y="851024"/>
                </a:cubicBezTo>
                <a:cubicBezTo>
                  <a:pt x="7690030" y="854131"/>
                  <a:pt x="7690030" y="854131"/>
                  <a:pt x="7693836" y="855306"/>
                </a:cubicBezTo>
                <a:cubicBezTo>
                  <a:pt x="7693836" y="855306"/>
                  <a:pt x="7692397" y="858411"/>
                  <a:pt x="7690956" y="861517"/>
                </a:cubicBezTo>
                <a:cubicBezTo>
                  <a:pt x="7689516" y="864624"/>
                  <a:pt x="7689516" y="864624"/>
                  <a:pt x="7685712" y="863448"/>
                </a:cubicBezTo>
                <a:cubicBezTo>
                  <a:pt x="7685712" y="863448"/>
                  <a:pt x="7681908" y="862272"/>
                  <a:pt x="7681908" y="862272"/>
                </a:cubicBezTo>
                <a:cubicBezTo>
                  <a:pt x="7683346" y="859167"/>
                  <a:pt x="7679543" y="857991"/>
                  <a:pt x="7679543" y="857991"/>
                </a:cubicBezTo>
                <a:cubicBezTo>
                  <a:pt x="7675738" y="856816"/>
                  <a:pt x="7677178" y="853711"/>
                  <a:pt x="7678617" y="850605"/>
                </a:cubicBezTo>
                <a:cubicBezTo>
                  <a:pt x="7680057" y="847498"/>
                  <a:pt x="7683862" y="848674"/>
                  <a:pt x="7687666" y="849849"/>
                </a:cubicBezTo>
                <a:close/>
                <a:moveTo>
                  <a:pt x="2557021" y="839858"/>
                </a:moveTo>
                <a:cubicBezTo>
                  <a:pt x="2581364" y="843790"/>
                  <a:pt x="2584085" y="866149"/>
                  <a:pt x="2601706" y="875178"/>
                </a:cubicBezTo>
                <a:cubicBezTo>
                  <a:pt x="2611695" y="881852"/>
                  <a:pt x="2631318" y="877153"/>
                  <a:pt x="2642762" y="880689"/>
                </a:cubicBezTo>
                <a:cubicBezTo>
                  <a:pt x="2661836" y="886581"/>
                  <a:pt x="2672734" y="900705"/>
                  <a:pt x="2691808" y="906598"/>
                </a:cubicBezTo>
                <a:cubicBezTo>
                  <a:pt x="2710882" y="912491"/>
                  <a:pt x="2742496" y="900738"/>
                  <a:pt x="2746124" y="930549"/>
                </a:cubicBezTo>
                <a:cubicBezTo>
                  <a:pt x="2742308" y="929370"/>
                  <a:pt x="2744669" y="933686"/>
                  <a:pt x="2741761" y="939961"/>
                </a:cubicBezTo>
                <a:cubicBezTo>
                  <a:pt x="2730316" y="936426"/>
                  <a:pt x="2718872" y="932891"/>
                  <a:pt x="2719419" y="922299"/>
                </a:cubicBezTo>
                <a:cubicBezTo>
                  <a:pt x="2703065" y="938767"/>
                  <a:pt x="2680177" y="931696"/>
                  <a:pt x="2674547" y="915612"/>
                </a:cubicBezTo>
                <a:cubicBezTo>
                  <a:pt x="2661101" y="925805"/>
                  <a:pt x="2640574" y="923049"/>
                  <a:pt x="2632943" y="920691"/>
                </a:cubicBezTo>
                <a:cubicBezTo>
                  <a:pt x="2626767" y="915199"/>
                  <a:pt x="2625861" y="907744"/>
                  <a:pt x="2622047" y="906566"/>
                </a:cubicBezTo>
                <a:cubicBezTo>
                  <a:pt x="2606787" y="901853"/>
                  <a:pt x="2584804" y="902236"/>
                  <a:pt x="2568092" y="900659"/>
                </a:cubicBezTo>
                <a:cubicBezTo>
                  <a:pt x="2543747" y="896725"/>
                  <a:pt x="2527581" y="884559"/>
                  <a:pt x="2507054" y="881804"/>
                </a:cubicBezTo>
                <a:cubicBezTo>
                  <a:pt x="2508507" y="878666"/>
                  <a:pt x="2508507" y="878666"/>
                  <a:pt x="2508507" y="878666"/>
                </a:cubicBezTo>
                <a:cubicBezTo>
                  <a:pt x="2503238" y="880625"/>
                  <a:pt x="2499424" y="879447"/>
                  <a:pt x="2499424" y="879447"/>
                </a:cubicBezTo>
                <a:cubicBezTo>
                  <a:pt x="2495608" y="878269"/>
                  <a:pt x="2491793" y="877091"/>
                  <a:pt x="2487979" y="875911"/>
                </a:cubicBezTo>
                <a:cubicBezTo>
                  <a:pt x="2484164" y="874734"/>
                  <a:pt x="2484164" y="874734"/>
                  <a:pt x="2484164" y="874734"/>
                </a:cubicBezTo>
                <a:cubicBezTo>
                  <a:pt x="2485617" y="871597"/>
                  <a:pt x="2485617" y="871597"/>
                  <a:pt x="2487071" y="868459"/>
                </a:cubicBezTo>
                <a:cubicBezTo>
                  <a:pt x="2490887" y="869638"/>
                  <a:pt x="2498516" y="871994"/>
                  <a:pt x="2502331" y="873174"/>
                </a:cubicBezTo>
                <a:cubicBezTo>
                  <a:pt x="2506147" y="874352"/>
                  <a:pt x="2506147" y="874352"/>
                  <a:pt x="2509962" y="875529"/>
                </a:cubicBezTo>
                <a:cubicBezTo>
                  <a:pt x="2511416" y="872392"/>
                  <a:pt x="2511416" y="872392"/>
                  <a:pt x="2511416" y="872392"/>
                </a:cubicBezTo>
                <a:cubicBezTo>
                  <a:pt x="2518138" y="867296"/>
                  <a:pt x="2512869" y="869256"/>
                  <a:pt x="2517232" y="859843"/>
                </a:cubicBezTo>
                <a:cubicBezTo>
                  <a:pt x="2526315" y="859063"/>
                  <a:pt x="2535398" y="858282"/>
                  <a:pt x="2545389" y="864955"/>
                </a:cubicBezTo>
                <a:cubicBezTo>
                  <a:pt x="2542122" y="853187"/>
                  <a:pt x="2550298" y="844953"/>
                  <a:pt x="2557021" y="839858"/>
                </a:cubicBezTo>
                <a:close/>
                <a:moveTo>
                  <a:pt x="7663090" y="838384"/>
                </a:moveTo>
                <a:cubicBezTo>
                  <a:pt x="7662566" y="849067"/>
                  <a:pt x="7674710" y="841974"/>
                  <a:pt x="7671780" y="848298"/>
                </a:cubicBezTo>
                <a:cubicBezTo>
                  <a:pt x="7663509" y="856589"/>
                  <a:pt x="7653877" y="839153"/>
                  <a:pt x="7663090" y="838384"/>
                </a:cubicBezTo>
                <a:close/>
                <a:moveTo>
                  <a:pt x="7520500" y="797289"/>
                </a:moveTo>
                <a:lnTo>
                  <a:pt x="7507302" y="799208"/>
                </a:lnTo>
                <a:lnTo>
                  <a:pt x="7527962" y="807260"/>
                </a:lnTo>
                <a:lnTo>
                  <a:pt x="7532360" y="805972"/>
                </a:lnTo>
                <a:lnTo>
                  <a:pt x="7521444" y="804667"/>
                </a:lnTo>
                <a:cubicBezTo>
                  <a:pt x="7522880" y="801568"/>
                  <a:pt x="7524318" y="798469"/>
                  <a:pt x="7520500" y="797289"/>
                </a:cubicBezTo>
                <a:close/>
                <a:moveTo>
                  <a:pt x="2068866" y="790510"/>
                </a:moveTo>
                <a:cubicBezTo>
                  <a:pt x="2069415" y="791325"/>
                  <a:pt x="2069777" y="793143"/>
                  <a:pt x="2069724" y="796456"/>
                </a:cubicBezTo>
                <a:cubicBezTo>
                  <a:pt x="2066914" y="798249"/>
                  <a:pt x="2065527" y="798043"/>
                  <a:pt x="2065023" y="797000"/>
                </a:cubicBezTo>
                <a:cubicBezTo>
                  <a:pt x="2063887" y="794652"/>
                  <a:pt x="2067218" y="788066"/>
                  <a:pt x="2068866" y="790510"/>
                </a:cubicBezTo>
                <a:close/>
                <a:moveTo>
                  <a:pt x="2114574" y="766223"/>
                </a:moveTo>
                <a:cubicBezTo>
                  <a:pt x="2117403" y="764811"/>
                  <a:pt x="2120047" y="763798"/>
                  <a:pt x="2123110" y="766574"/>
                </a:cubicBezTo>
                <a:cubicBezTo>
                  <a:pt x="2119403" y="774574"/>
                  <a:pt x="2114696" y="777693"/>
                  <a:pt x="2110995" y="777463"/>
                </a:cubicBezTo>
                <a:cubicBezTo>
                  <a:pt x="2107296" y="777236"/>
                  <a:pt x="2104604" y="773661"/>
                  <a:pt x="2104926" y="768273"/>
                </a:cubicBezTo>
                <a:cubicBezTo>
                  <a:pt x="2108730" y="769448"/>
                  <a:pt x="2111745" y="767636"/>
                  <a:pt x="2114574" y="766223"/>
                </a:cubicBezTo>
                <a:close/>
                <a:moveTo>
                  <a:pt x="1989490" y="753917"/>
                </a:moveTo>
                <a:cubicBezTo>
                  <a:pt x="1989490" y="753917"/>
                  <a:pt x="1991967" y="758126"/>
                  <a:pt x="1991967" y="758126"/>
                </a:cubicBezTo>
                <a:cubicBezTo>
                  <a:pt x="1995840" y="759323"/>
                  <a:pt x="1994444" y="762335"/>
                  <a:pt x="1998319" y="763530"/>
                </a:cubicBezTo>
                <a:cubicBezTo>
                  <a:pt x="1999714" y="760518"/>
                  <a:pt x="2002192" y="764728"/>
                  <a:pt x="2002192" y="764728"/>
                </a:cubicBezTo>
                <a:cubicBezTo>
                  <a:pt x="2002192" y="764728"/>
                  <a:pt x="2000796" y="767739"/>
                  <a:pt x="1996923" y="766543"/>
                </a:cubicBezTo>
                <a:cubicBezTo>
                  <a:pt x="1993050" y="765346"/>
                  <a:pt x="1993050" y="765346"/>
                  <a:pt x="1990571" y="761138"/>
                </a:cubicBezTo>
                <a:cubicBezTo>
                  <a:pt x="1990571" y="761138"/>
                  <a:pt x="1986698" y="759941"/>
                  <a:pt x="1986698" y="759941"/>
                </a:cubicBezTo>
                <a:cubicBezTo>
                  <a:pt x="1984761" y="759343"/>
                  <a:pt x="1984142" y="758291"/>
                  <a:pt x="1984007" y="757389"/>
                </a:cubicBezTo>
                <a:cubicBezTo>
                  <a:pt x="1983873" y="756486"/>
                  <a:pt x="1984221" y="755733"/>
                  <a:pt x="1984221" y="755733"/>
                </a:cubicBezTo>
                <a:cubicBezTo>
                  <a:pt x="1984221" y="755733"/>
                  <a:pt x="1985617" y="752721"/>
                  <a:pt x="1989490" y="753917"/>
                </a:cubicBezTo>
                <a:close/>
                <a:moveTo>
                  <a:pt x="1902693" y="723490"/>
                </a:moveTo>
                <a:cubicBezTo>
                  <a:pt x="1915548" y="724105"/>
                  <a:pt x="1924570" y="723534"/>
                  <a:pt x="1932232" y="725902"/>
                </a:cubicBezTo>
                <a:cubicBezTo>
                  <a:pt x="1939895" y="728268"/>
                  <a:pt x="1942364" y="732389"/>
                  <a:pt x="1950026" y="734756"/>
                </a:cubicBezTo>
                <a:cubicBezTo>
                  <a:pt x="1950026" y="734756"/>
                  <a:pt x="1952495" y="738875"/>
                  <a:pt x="1948665" y="737692"/>
                </a:cubicBezTo>
                <a:cubicBezTo>
                  <a:pt x="1947304" y="740628"/>
                  <a:pt x="1945943" y="743565"/>
                  <a:pt x="1942112" y="742382"/>
                </a:cubicBezTo>
                <a:cubicBezTo>
                  <a:pt x="1931979" y="735894"/>
                  <a:pt x="1918018" y="728224"/>
                  <a:pt x="1902442" y="733483"/>
                </a:cubicBezTo>
                <a:cubicBezTo>
                  <a:pt x="1902442" y="733483"/>
                  <a:pt x="1898610" y="732301"/>
                  <a:pt x="1899971" y="729364"/>
                </a:cubicBezTo>
                <a:cubicBezTo>
                  <a:pt x="1899971" y="729364"/>
                  <a:pt x="1901332" y="726428"/>
                  <a:pt x="1902693" y="723490"/>
                </a:cubicBezTo>
                <a:close/>
                <a:moveTo>
                  <a:pt x="1854378" y="708308"/>
                </a:moveTo>
                <a:cubicBezTo>
                  <a:pt x="1854378" y="708308"/>
                  <a:pt x="1858068" y="709448"/>
                  <a:pt x="1858068" y="709448"/>
                </a:cubicBezTo>
                <a:cubicBezTo>
                  <a:pt x="1861758" y="710587"/>
                  <a:pt x="1861758" y="710587"/>
                  <a:pt x="1865446" y="711727"/>
                </a:cubicBezTo>
                <a:cubicBezTo>
                  <a:pt x="1863876" y="715116"/>
                  <a:pt x="1863876" y="715116"/>
                  <a:pt x="1863876" y="715116"/>
                </a:cubicBezTo>
                <a:cubicBezTo>
                  <a:pt x="1862305" y="718504"/>
                  <a:pt x="1862305" y="718504"/>
                  <a:pt x="1858616" y="717364"/>
                </a:cubicBezTo>
                <a:cubicBezTo>
                  <a:pt x="1860186" y="713976"/>
                  <a:pt x="1860186" y="713976"/>
                  <a:pt x="1856498" y="712837"/>
                </a:cubicBezTo>
                <a:cubicBezTo>
                  <a:pt x="1856498" y="712837"/>
                  <a:pt x="1852809" y="711696"/>
                  <a:pt x="1854378" y="708308"/>
                </a:cubicBezTo>
                <a:close/>
                <a:moveTo>
                  <a:pt x="1827302" y="689614"/>
                </a:moveTo>
                <a:cubicBezTo>
                  <a:pt x="1831175" y="690810"/>
                  <a:pt x="1831175" y="690810"/>
                  <a:pt x="1833608" y="695113"/>
                </a:cubicBezTo>
                <a:cubicBezTo>
                  <a:pt x="1833608" y="695113"/>
                  <a:pt x="1832169" y="698220"/>
                  <a:pt x="1830731" y="701325"/>
                </a:cubicBezTo>
                <a:cubicBezTo>
                  <a:pt x="1830731" y="701325"/>
                  <a:pt x="1826856" y="700128"/>
                  <a:pt x="1826856" y="700128"/>
                </a:cubicBezTo>
                <a:cubicBezTo>
                  <a:pt x="1824422" y="695827"/>
                  <a:pt x="1822983" y="698932"/>
                  <a:pt x="1819110" y="697736"/>
                </a:cubicBezTo>
                <a:cubicBezTo>
                  <a:pt x="1819110" y="697736"/>
                  <a:pt x="1813795" y="699646"/>
                  <a:pt x="1813795" y="699646"/>
                </a:cubicBezTo>
                <a:cubicBezTo>
                  <a:pt x="1813795" y="699646"/>
                  <a:pt x="1811363" y="695342"/>
                  <a:pt x="1811363" y="695342"/>
                </a:cubicBezTo>
                <a:cubicBezTo>
                  <a:pt x="1812801" y="692237"/>
                  <a:pt x="1814241" y="689130"/>
                  <a:pt x="1818114" y="690327"/>
                </a:cubicBezTo>
                <a:cubicBezTo>
                  <a:pt x="1821987" y="691524"/>
                  <a:pt x="1827302" y="689614"/>
                  <a:pt x="1827302" y="689614"/>
                </a:cubicBezTo>
                <a:close/>
                <a:moveTo>
                  <a:pt x="1783850" y="679635"/>
                </a:moveTo>
                <a:cubicBezTo>
                  <a:pt x="1789119" y="677821"/>
                  <a:pt x="1799343" y="684421"/>
                  <a:pt x="1800425" y="691642"/>
                </a:cubicBezTo>
                <a:cubicBezTo>
                  <a:pt x="1792677" y="689249"/>
                  <a:pt x="1784931" y="686855"/>
                  <a:pt x="1783850" y="679635"/>
                </a:cubicBezTo>
                <a:close/>
                <a:moveTo>
                  <a:pt x="1710860" y="649449"/>
                </a:moveTo>
                <a:cubicBezTo>
                  <a:pt x="1719678" y="648623"/>
                  <a:pt x="1718238" y="651728"/>
                  <a:pt x="1730744" y="652040"/>
                </a:cubicBezTo>
                <a:cubicBezTo>
                  <a:pt x="1729710" y="658822"/>
                  <a:pt x="1724019" y="659728"/>
                  <a:pt x="1718946" y="658160"/>
                </a:cubicBezTo>
                <a:cubicBezTo>
                  <a:pt x="1713873" y="656593"/>
                  <a:pt x="1709420" y="652555"/>
                  <a:pt x="1710860" y="649449"/>
                </a:cubicBezTo>
                <a:close/>
                <a:moveTo>
                  <a:pt x="1936188" y="634163"/>
                </a:moveTo>
                <a:cubicBezTo>
                  <a:pt x="1937915" y="634698"/>
                  <a:pt x="1939646" y="635232"/>
                  <a:pt x="1940419" y="636763"/>
                </a:cubicBezTo>
                <a:cubicBezTo>
                  <a:pt x="1941194" y="638292"/>
                  <a:pt x="1941011" y="640818"/>
                  <a:pt x="1938918" y="645336"/>
                </a:cubicBezTo>
                <a:cubicBezTo>
                  <a:pt x="1935459" y="644267"/>
                  <a:pt x="1935459" y="644267"/>
                  <a:pt x="1932000" y="643199"/>
                </a:cubicBezTo>
                <a:cubicBezTo>
                  <a:pt x="1933396" y="640188"/>
                  <a:pt x="1934792" y="637176"/>
                  <a:pt x="1936188" y="634163"/>
                </a:cubicBezTo>
                <a:close/>
                <a:moveTo>
                  <a:pt x="1899852" y="619066"/>
                </a:moveTo>
                <a:cubicBezTo>
                  <a:pt x="1899852" y="619066"/>
                  <a:pt x="1903725" y="620263"/>
                  <a:pt x="1906029" y="624848"/>
                </a:cubicBezTo>
                <a:cubicBezTo>
                  <a:pt x="1906029" y="624848"/>
                  <a:pt x="1908332" y="629433"/>
                  <a:pt x="1902887" y="631623"/>
                </a:cubicBezTo>
                <a:cubicBezTo>
                  <a:pt x="1902887" y="631623"/>
                  <a:pt x="1902887" y="631623"/>
                  <a:pt x="1899014" y="630427"/>
                </a:cubicBezTo>
                <a:cubicBezTo>
                  <a:pt x="1896710" y="625843"/>
                  <a:pt x="1896710" y="625843"/>
                  <a:pt x="1892836" y="624647"/>
                </a:cubicBezTo>
                <a:cubicBezTo>
                  <a:pt x="1891267" y="628034"/>
                  <a:pt x="1887394" y="626838"/>
                  <a:pt x="1888964" y="623449"/>
                </a:cubicBezTo>
                <a:cubicBezTo>
                  <a:pt x="1888964" y="623449"/>
                  <a:pt x="1890533" y="620061"/>
                  <a:pt x="1890533" y="620061"/>
                </a:cubicBezTo>
                <a:cubicBezTo>
                  <a:pt x="1895977" y="617869"/>
                  <a:pt x="1895977" y="617869"/>
                  <a:pt x="1899852" y="619066"/>
                </a:cubicBezTo>
                <a:close/>
                <a:moveTo>
                  <a:pt x="1418695" y="555465"/>
                </a:moveTo>
                <a:cubicBezTo>
                  <a:pt x="1419413" y="555916"/>
                  <a:pt x="1419994" y="557260"/>
                  <a:pt x="1420211" y="559990"/>
                </a:cubicBezTo>
                <a:cubicBezTo>
                  <a:pt x="1417042" y="562561"/>
                  <a:pt x="1415385" y="562938"/>
                  <a:pt x="1414701" y="562282"/>
                </a:cubicBezTo>
                <a:cubicBezTo>
                  <a:pt x="1413161" y="560808"/>
                  <a:pt x="1416541" y="554114"/>
                  <a:pt x="1418695" y="555465"/>
                </a:cubicBezTo>
                <a:close/>
                <a:moveTo>
                  <a:pt x="1490188" y="549759"/>
                </a:moveTo>
                <a:cubicBezTo>
                  <a:pt x="1487396" y="555782"/>
                  <a:pt x="1500588" y="546086"/>
                  <a:pt x="1505407" y="554460"/>
                </a:cubicBezTo>
                <a:cubicBezTo>
                  <a:pt x="1504517" y="561070"/>
                  <a:pt x="1497161" y="560521"/>
                  <a:pt x="1491804" y="558004"/>
                </a:cubicBezTo>
                <a:cubicBezTo>
                  <a:pt x="1489124" y="556747"/>
                  <a:pt x="1486946" y="554997"/>
                  <a:pt x="1486323" y="553406"/>
                </a:cubicBezTo>
                <a:cubicBezTo>
                  <a:pt x="1485702" y="551816"/>
                  <a:pt x="1486638" y="550383"/>
                  <a:pt x="1490188" y="549759"/>
                </a:cubicBezTo>
                <a:close/>
                <a:moveTo>
                  <a:pt x="1331586" y="527470"/>
                </a:moveTo>
                <a:cubicBezTo>
                  <a:pt x="1334046" y="527361"/>
                  <a:pt x="1336568" y="528988"/>
                  <a:pt x="1335718" y="534149"/>
                </a:cubicBezTo>
                <a:cubicBezTo>
                  <a:pt x="1330855" y="533550"/>
                  <a:pt x="1328566" y="532391"/>
                  <a:pt x="1327831" y="531204"/>
                </a:cubicBezTo>
                <a:cubicBezTo>
                  <a:pt x="1326730" y="529423"/>
                  <a:pt x="1329126" y="527579"/>
                  <a:pt x="1331586" y="527470"/>
                </a:cubicBezTo>
                <a:close/>
                <a:moveTo>
                  <a:pt x="66432" y="0"/>
                </a:moveTo>
                <a:lnTo>
                  <a:pt x="9058320" y="0"/>
                </a:lnTo>
                <a:lnTo>
                  <a:pt x="9074772" y="5318"/>
                </a:lnTo>
                <a:cubicBezTo>
                  <a:pt x="9082861" y="25534"/>
                  <a:pt x="9120097" y="29950"/>
                  <a:pt x="9128678" y="39688"/>
                </a:cubicBezTo>
                <a:cubicBezTo>
                  <a:pt x="9136315" y="42047"/>
                  <a:pt x="9139642" y="53705"/>
                  <a:pt x="9147279" y="56064"/>
                </a:cubicBezTo>
                <a:cubicBezTo>
                  <a:pt x="9163494" y="68160"/>
                  <a:pt x="9187840" y="72137"/>
                  <a:pt x="9200240" y="83054"/>
                </a:cubicBezTo>
                <a:cubicBezTo>
                  <a:pt x="9232674" y="107247"/>
                  <a:pt x="9248853" y="147679"/>
                  <a:pt x="9276978" y="181171"/>
                </a:cubicBezTo>
                <a:cubicBezTo>
                  <a:pt x="9281741" y="189728"/>
                  <a:pt x="9297015" y="194447"/>
                  <a:pt x="9298904" y="209203"/>
                </a:cubicBezTo>
                <a:cubicBezTo>
                  <a:pt x="9303667" y="217762"/>
                  <a:pt x="9290777" y="217324"/>
                  <a:pt x="9296975" y="222783"/>
                </a:cubicBezTo>
                <a:cubicBezTo>
                  <a:pt x="9314138" y="242257"/>
                  <a:pt x="9312663" y="273692"/>
                  <a:pt x="9315498" y="295829"/>
                </a:cubicBezTo>
                <a:cubicBezTo>
                  <a:pt x="9323133" y="298188"/>
                  <a:pt x="9345059" y="326222"/>
                  <a:pt x="9345059" y="326222"/>
                </a:cubicBezTo>
                <a:cubicBezTo>
                  <a:pt x="9334058" y="340540"/>
                  <a:pt x="9337838" y="370055"/>
                  <a:pt x="9336855" y="391012"/>
                </a:cubicBezTo>
                <a:lnTo>
                  <a:pt x="9354767" y="402460"/>
                </a:lnTo>
                <a:lnTo>
                  <a:pt x="9354767" y="1011375"/>
                </a:lnTo>
                <a:lnTo>
                  <a:pt x="9346555" y="1026955"/>
                </a:lnTo>
                <a:cubicBezTo>
                  <a:pt x="9343861" y="1032766"/>
                  <a:pt x="9342661" y="1037710"/>
                  <a:pt x="9346479" y="1038890"/>
                </a:cubicBezTo>
                <a:lnTo>
                  <a:pt x="9354767" y="1041693"/>
                </a:lnTo>
                <a:lnTo>
                  <a:pt x="9354767" y="1231340"/>
                </a:lnTo>
                <a:lnTo>
                  <a:pt x="9350448" y="1236333"/>
                </a:lnTo>
                <a:cubicBezTo>
                  <a:pt x="9347996" y="1240448"/>
                  <a:pt x="9345246" y="1244026"/>
                  <a:pt x="9338081" y="1245357"/>
                </a:cubicBezTo>
                <a:cubicBezTo>
                  <a:pt x="9325191" y="1244920"/>
                  <a:pt x="9350028" y="1238418"/>
                  <a:pt x="9338573" y="1234879"/>
                </a:cubicBezTo>
                <a:cubicBezTo>
                  <a:pt x="9318046" y="1232081"/>
                  <a:pt x="9293701" y="1228105"/>
                  <a:pt x="9272227" y="1217928"/>
                </a:cubicBezTo>
                <a:cubicBezTo>
                  <a:pt x="9255973" y="1234168"/>
                  <a:pt x="9236882" y="1228270"/>
                  <a:pt x="9221118" y="1234031"/>
                </a:cubicBezTo>
                <a:cubicBezTo>
                  <a:pt x="9220626" y="1244509"/>
                  <a:pt x="9223007" y="1248789"/>
                  <a:pt x="9214880" y="1256908"/>
                </a:cubicBezTo>
                <a:cubicBezTo>
                  <a:pt x="9226335" y="1260446"/>
                  <a:pt x="9221080" y="1262367"/>
                  <a:pt x="9218208" y="1268565"/>
                </a:cubicBezTo>
                <a:cubicBezTo>
                  <a:pt x="9222024" y="1269746"/>
                  <a:pt x="9225841" y="1270924"/>
                  <a:pt x="9225841" y="1270924"/>
                </a:cubicBezTo>
                <a:cubicBezTo>
                  <a:pt x="9229661" y="1272104"/>
                  <a:pt x="9235861" y="1277563"/>
                  <a:pt x="9241115" y="1275643"/>
                </a:cubicBezTo>
                <a:cubicBezTo>
                  <a:pt x="9241115" y="1275643"/>
                  <a:pt x="9244933" y="1276823"/>
                  <a:pt x="9242059" y="1283021"/>
                </a:cubicBezTo>
                <a:cubicBezTo>
                  <a:pt x="9244441" y="1287301"/>
                  <a:pt x="9239187" y="1289220"/>
                  <a:pt x="9235369" y="1288040"/>
                </a:cubicBezTo>
                <a:cubicBezTo>
                  <a:pt x="9233932" y="1291140"/>
                  <a:pt x="9230114" y="1289961"/>
                  <a:pt x="9226295" y="1288781"/>
                </a:cubicBezTo>
                <a:cubicBezTo>
                  <a:pt x="9222477" y="1287603"/>
                  <a:pt x="9220095" y="1283323"/>
                  <a:pt x="9216277" y="1282144"/>
                </a:cubicBezTo>
                <a:cubicBezTo>
                  <a:pt x="9216277" y="1282144"/>
                  <a:pt x="9212460" y="1280964"/>
                  <a:pt x="9212460" y="1280964"/>
                </a:cubicBezTo>
                <a:cubicBezTo>
                  <a:pt x="9212460" y="1280964"/>
                  <a:pt x="9213897" y="1277864"/>
                  <a:pt x="9213897" y="1277864"/>
                </a:cubicBezTo>
                <a:cubicBezTo>
                  <a:pt x="9207205" y="1282884"/>
                  <a:pt x="9201005" y="1277425"/>
                  <a:pt x="9196696" y="1286725"/>
                </a:cubicBezTo>
                <a:cubicBezTo>
                  <a:pt x="9195259" y="1289825"/>
                  <a:pt x="9197641" y="1294103"/>
                  <a:pt x="9200022" y="1298383"/>
                </a:cubicBezTo>
                <a:cubicBezTo>
                  <a:pt x="9231512" y="1315196"/>
                  <a:pt x="9249658" y="1313715"/>
                  <a:pt x="9289275" y="1322411"/>
                </a:cubicBezTo>
                <a:cubicBezTo>
                  <a:pt x="9305407" y="1308790"/>
                  <a:pt x="9329580" y="1309613"/>
                  <a:pt x="9348502" y="1317784"/>
                </a:cubicBezTo>
                <a:lnTo>
                  <a:pt x="9354767" y="1321673"/>
                </a:lnTo>
                <a:lnTo>
                  <a:pt x="9354767" y="1356386"/>
                </a:lnTo>
                <a:lnTo>
                  <a:pt x="9353926" y="1361704"/>
                </a:lnTo>
                <a:lnTo>
                  <a:pt x="9354767" y="1362806"/>
                </a:lnTo>
                <a:lnTo>
                  <a:pt x="9354767" y="1371896"/>
                </a:lnTo>
                <a:lnTo>
                  <a:pt x="9332428" y="1386457"/>
                </a:lnTo>
                <a:cubicBezTo>
                  <a:pt x="9304656" y="1400467"/>
                  <a:pt x="9274482" y="1403770"/>
                  <a:pt x="9241906" y="1396363"/>
                </a:cubicBezTo>
                <a:cubicBezTo>
                  <a:pt x="9237634" y="1377327"/>
                  <a:pt x="9228108" y="1360210"/>
                  <a:pt x="9199946" y="1355055"/>
                </a:cubicBezTo>
                <a:cubicBezTo>
                  <a:pt x="9199492" y="1337197"/>
                  <a:pt x="9188529" y="1323180"/>
                  <a:pt x="9181384" y="1310344"/>
                </a:cubicBezTo>
                <a:cubicBezTo>
                  <a:pt x="9167057" y="1313004"/>
                  <a:pt x="9143164" y="1326884"/>
                  <a:pt x="9131710" y="1323346"/>
                </a:cubicBezTo>
                <a:cubicBezTo>
                  <a:pt x="9135529" y="1324525"/>
                  <a:pt x="9138401" y="1318326"/>
                  <a:pt x="9136021" y="1314047"/>
                </a:cubicBezTo>
                <a:cubicBezTo>
                  <a:pt x="9121694" y="1316707"/>
                  <a:pt x="9107365" y="1319369"/>
                  <a:pt x="9089710" y="1310372"/>
                </a:cubicBezTo>
                <a:cubicBezTo>
                  <a:pt x="9104531" y="1297233"/>
                  <a:pt x="9080184" y="1293255"/>
                  <a:pt x="9077312" y="1299455"/>
                </a:cubicBezTo>
                <a:cubicBezTo>
                  <a:pt x="9066311" y="1313774"/>
                  <a:pt x="9049602" y="1312156"/>
                  <a:pt x="9038147" y="1308617"/>
                </a:cubicBezTo>
                <a:cubicBezTo>
                  <a:pt x="9038147" y="1308617"/>
                  <a:pt x="9034329" y="1307438"/>
                  <a:pt x="9030512" y="1306258"/>
                </a:cubicBezTo>
                <a:cubicBezTo>
                  <a:pt x="9030512" y="1306258"/>
                  <a:pt x="9028129" y="1301980"/>
                  <a:pt x="9028129" y="1301980"/>
                </a:cubicBezTo>
                <a:cubicBezTo>
                  <a:pt x="9009983" y="1303460"/>
                  <a:pt x="9029565" y="1298880"/>
                  <a:pt x="9020986" y="1289142"/>
                </a:cubicBezTo>
                <a:cubicBezTo>
                  <a:pt x="9012857" y="1297263"/>
                  <a:pt x="9000949" y="1275866"/>
                  <a:pt x="8998076" y="1282065"/>
                </a:cubicBezTo>
                <a:cubicBezTo>
                  <a:pt x="8996639" y="1285165"/>
                  <a:pt x="8995202" y="1288265"/>
                  <a:pt x="8995202" y="1288265"/>
                </a:cubicBezTo>
                <a:cubicBezTo>
                  <a:pt x="8993765" y="1291365"/>
                  <a:pt x="8993765" y="1291365"/>
                  <a:pt x="8993765" y="1291365"/>
                </a:cubicBezTo>
                <a:cubicBezTo>
                  <a:pt x="8997585" y="1292544"/>
                  <a:pt x="8999965" y="1296823"/>
                  <a:pt x="9003783" y="1298002"/>
                </a:cubicBezTo>
                <a:cubicBezTo>
                  <a:pt x="9002346" y="1301102"/>
                  <a:pt x="9002346" y="1301102"/>
                  <a:pt x="9002346" y="1301102"/>
                </a:cubicBezTo>
                <a:cubicBezTo>
                  <a:pt x="9000909" y="1304202"/>
                  <a:pt x="9000909" y="1304202"/>
                  <a:pt x="9000909" y="1304202"/>
                </a:cubicBezTo>
                <a:cubicBezTo>
                  <a:pt x="8997093" y="1303021"/>
                  <a:pt x="8994711" y="1298743"/>
                  <a:pt x="8992330" y="1294463"/>
                </a:cubicBezTo>
                <a:cubicBezTo>
                  <a:pt x="8988511" y="1293285"/>
                  <a:pt x="8988511" y="1293285"/>
                  <a:pt x="8988511" y="1293285"/>
                </a:cubicBezTo>
                <a:cubicBezTo>
                  <a:pt x="8969912" y="1276910"/>
                  <a:pt x="8948894" y="1284590"/>
                  <a:pt x="8925039" y="1270135"/>
                </a:cubicBezTo>
                <a:cubicBezTo>
                  <a:pt x="8928858" y="1271314"/>
                  <a:pt x="8930294" y="1268214"/>
                  <a:pt x="8930294" y="1268214"/>
                </a:cubicBezTo>
                <a:cubicBezTo>
                  <a:pt x="8908821" y="1258038"/>
                  <a:pt x="8892114" y="1256421"/>
                  <a:pt x="8872530" y="1261001"/>
                </a:cubicBezTo>
                <a:cubicBezTo>
                  <a:pt x="8829586" y="1240649"/>
                  <a:pt x="8816734" y="1211874"/>
                  <a:pt x="8756097" y="1210861"/>
                </a:cubicBezTo>
                <a:cubicBezTo>
                  <a:pt x="8753224" y="1217061"/>
                  <a:pt x="8751787" y="1220160"/>
                  <a:pt x="8746533" y="1222079"/>
                </a:cubicBezTo>
                <a:cubicBezTo>
                  <a:pt x="8722226" y="1189767"/>
                  <a:pt x="8657771" y="1187574"/>
                  <a:pt x="8627718" y="1167661"/>
                </a:cubicBezTo>
                <a:cubicBezTo>
                  <a:pt x="8588553" y="1176824"/>
                  <a:pt x="8550863" y="1154551"/>
                  <a:pt x="8522701" y="1149394"/>
                </a:cubicBezTo>
                <a:cubicBezTo>
                  <a:pt x="8518881" y="1148214"/>
                  <a:pt x="8512191" y="1153235"/>
                  <a:pt x="8508372" y="1152055"/>
                </a:cubicBezTo>
                <a:cubicBezTo>
                  <a:pt x="8504554" y="1150875"/>
                  <a:pt x="8501228" y="1139219"/>
                  <a:pt x="8497409" y="1138038"/>
                </a:cubicBezTo>
                <a:cubicBezTo>
                  <a:pt x="8493591" y="1136860"/>
                  <a:pt x="8485464" y="1144978"/>
                  <a:pt x="8481645" y="1143799"/>
                </a:cubicBezTo>
                <a:cubicBezTo>
                  <a:pt x="8463992" y="1134801"/>
                  <a:pt x="8450155" y="1126985"/>
                  <a:pt x="8434883" y="1122266"/>
                </a:cubicBezTo>
                <a:cubicBezTo>
                  <a:pt x="8423428" y="1118729"/>
                  <a:pt x="8403846" y="1123310"/>
                  <a:pt x="8393829" y="1116672"/>
                </a:cubicBezTo>
                <a:cubicBezTo>
                  <a:pt x="8393829" y="1116672"/>
                  <a:pt x="8394319" y="1106193"/>
                  <a:pt x="8390503" y="1105014"/>
                </a:cubicBezTo>
                <a:cubicBezTo>
                  <a:pt x="8379048" y="1101475"/>
                  <a:pt x="8359956" y="1095580"/>
                  <a:pt x="8348503" y="1092041"/>
                </a:cubicBezTo>
                <a:cubicBezTo>
                  <a:pt x="8348503" y="1092041"/>
                  <a:pt x="8341812" y="1097060"/>
                  <a:pt x="8337994" y="1095880"/>
                </a:cubicBezTo>
                <a:cubicBezTo>
                  <a:pt x="8330357" y="1093521"/>
                  <a:pt x="8327029" y="1081865"/>
                  <a:pt x="8317957" y="1082605"/>
                </a:cubicBezTo>
                <a:cubicBezTo>
                  <a:pt x="8310322" y="1080246"/>
                  <a:pt x="8303630" y="1085265"/>
                  <a:pt x="8299811" y="1084086"/>
                </a:cubicBezTo>
                <a:cubicBezTo>
                  <a:pt x="8259248" y="1068013"/>
                  <a:pt x="8222995" y="1042640"/>
                  <a:pt x="8193888" y="1030106"/>
                </a:cubicBezTo>
                <a:cubicBezTo>
                  <a:pt x="8194871" y="1009149"/>
                  <a:pt x="8185799" y="1009889"/>
                  <a:pt x="8164326" y="999713"/>
                </a:cubicBezTo>
                <a:cubicBezTo>
                  <a:pt x="8156198" y="1007832"/>
                  <a:pt x="8157143" y="1015210"/>
                  <a:pt x="8139942" y="1024071"/>
                </a:cubicBezTo>
                <a:cubicBezTo>
                  <a:pt x="8123724" y="1011975"/>
                  <a:pt x="8096506" y="1014199"/>
                  <a:pt x="8087924" y="1004460"/>
                </a:cubicBezTo>
                <a:cubicBezTo>
                  <a:pt x="8077908" y="997822"/>
                  <a:pt x="8080326" y="973765"/>
                  <a:pt x="8061690" y="985726"/>
                </a:cubicBezTo>
                <a:cubicBezTo>
                  <a:pt x="8067434" y="973327"/>
                  <a:pt x="8039272" y="968172"/>
                  <a:pt x="8024944" y="970830"/>
                </a:cubicBezTo>
                <a:cubicBezTo>
                  <a:pt x="8024944" y="970830"/>
                  <a:pt x="8023508" y="973930"/>
                  <a:pt x="8023508" y="973930"/>
                </a:cubicBezTo>
                <a:cubicBezTo>
                  <a:pt x="8019690" y="972752"/>
                  <a:pt x="8019690" y="972752"/>
                  <a:pt x="8019690" y="972752"/>
                </a:cubicBezTo>
                <a:cubicBezTo>
                  <a:pt x="8019690" y="972752"/>
                  <a:pt x="8015871" y="971572"/>
                  <a:pt x="8012054" y="970393"/>
                </a:cubicBezTo>
                <a:cubicBezTo>
                  <a:pt x="8008236" y="969214"/>
                  <a:pt x="8004416" y="968033"/>
                  <a:pt x="8003473" y="960655"/>
                </a:cubicBezTo>
                <a:cubicBezTo>
                  <a:pt x="7998710" y="952097"/>
                  <a:pt x="7983928" y="936901"/>
                  <a:pt x="7968164" y="942662"/>
                </a:cubicBezTo>
                <a:cubicBezTo>
                  <a:pt x="7968164" y="942662"/>
                  <a:pt x="7966728" y="945762"/>
                  <a:pt x="7970546" y="946940"/>
                </a:cubicBezTo>
                <a:cubicBezTo>
                  <a:pt x="7970546" y="946940"/>
                  <a:pt x="7969109" y="950039"/>
                  <a:pt x="7972928" y="951220"/>
                </a:cubicBezTo>
                <a:cubicBezTo>
                  <a:pt x="7971491" y="954319"/>
                  <a:pt x="7971491" y="954319"/>
                  <a:pt x="7971491" y="954319"/>
                </a:cubicBezTo>
                <a:cubicBezTo>
                  <a:pt x="7970054" y="957418"/>
                  <a:pt x="7966236" y="956239"/>
                  <a:pt x="7966236" y="956239"/>
                </a:cubicBezTo>
                <a:cubicBezTo>
                  <a:pt x="7967672" y="953139"/>
                  <a:pt x="7965291" y="948861"/>
                  <a:pt x="7965291" y="948861"/>
                </a:cubicBezTo>
                <a:cubicBezTo>
                  <a:pt x="7966728" y="945762"/>
                  <a:pt x="7966728" y="945762"/>
                  <a:pt x="7966728" y="945762"/>
                </a:cubicBezTo>
                <a:cubicBezTo>
                  <a:pt x="7959091" y="943403"/>
                  <a:pt x="7963400" y="934103"/>
                  <a:pt x="7959584" y="932923"/>
                </a:cubicBezTo>
                <a:cubicBezTo>
                  <a:pt x="7950510" y="933664"/>
                  <a:pt x="7947636" y="939864"/>
                  <a:pt x="7940001" y="937505"/>
                </a:cubicBezTo>
                <a:cubicBezTo>
                  <a:pt x="7935238" y="928947"/>
                  <a:pt x="7930022" y="902532"/>
                  <a:pt x="7909948" y="917591"/>
                </a:cubicBezTo>
                <a:cubicBezTo>
                  <a:pt x="7897056" y="917153"/>
                  <a:pt x="7908058" y="902834"/>
                  <a:pt x="7898985" y="903574"/>
                </a:cubicBezTo>
                <a:cubicBezTo>
                  <a:pt x="7872258" y="895319"/>
                  <a:pt x="7845531" y="887062"/>
                  <a:pt x="7834568" y="873046"/>
                </a:cubicBezTo>
                <a:cubicBezTo>
                  <a:pt x="7816422" y="874527"/>
                  <a:pt x="7805460" y="860511"/>
                  <a:pt x="7786369" y="854614"/>
                </a:cubicBezTo>
                <a:cubicBezTo>
                  <a:pt x="7771096" y="849896"/>
                  <a:pt x="7756770" y="852555"/>
                  <a:pt x="7740060" y="850938"/>
                </a:cubicBezTo>
                <a:cubicBezTo>
                  <a:pt x="7708078" y="844602"/>
                  <a:pt x="7681843" y="825869"/>
                  <a:pt x="7649862" y="819532"/>
                </a:cubicBezTo>
                <a:cubicBezTo>
                  <a:pt x="7638407" y="815994"/>
                  <a:pt x="7625026" y="826034"/>
                  <a:pt x="7613570" y="822497"/>
                </a:cubicBezTo>
                <a:lnTo>
                  <a:pt x="7601373" y="819105"/>
                </a:lnTo>
                <a:lnTo>
                  <a:pt x="7602422" y="820061"/>
                </a:lnTo>
                <a:lnTo>
                  <a:pt x="7598717" y="832086"/>
                </a:lnTo>
                <a:lnTo>
                  <a:pt x="7601106" y="840411"/>
                </a:lnTo>
                <a:lnTo>
                  <a:pt x="7595360" y="842976"/>
                </a:lnTo>
                <a:lnTo>
                  <a:pt x="7593875" y="847795"/>
                </a:lnTo>
                <a:cubicBezTo>
                  <a:pt x="7616157" y="886784"/>
                  <a:pt x="7655603" y="891651"/>
                  <a:pt x="7694452" y="878908"/>
                </a:cubicBezTo>
                <a:cubicBezTo>
                  <a:pt x="7718240" y="885349"/>
                  <a:pt x="7716133" y="900286"/>
                  <a:pt x="7742630" y="909401"/>
                </a:cubicBezTo>
                <a:cubicBezTo>
                  <a:pt x="7713115" y="965381"/>
                  <a:pt x="7767315" y="1018829"/>
                  <a:pt x="7847122" y="978404"/>
                </a:cubicBezTo>
                <a:cubicBezTo>
                  <a:pt x="7853140" y="1001360"/>
                  <a:pt x="7869398" y="1017395"/>
                  <a:pt x="7875420" y="1040348"/>
                </a:cubicBezTo>
                <a:cubicBezTo>
                  <a:pt x="7847412" y="1063784"/>
                  <a:pt x="7853434" y="1086737"/>
                  <a:pt x="7828138" y="1112842"/>
                </a:cubicBezTo>
                <a:cubicBezTo>
                  <a:pt x="7831448" y="1133126"/>
                  <a:pt x="7854636" y="1121956"/>
                  <a:pt x="7862767" y="1129975"/>
                </a:cubicBezTo>
                <a:cubicBezTo>
                  <a:pt x="8008223" y="1018153"/>
                  <a:pt x="8023870" y="1169723"/>
                  <a:pt x="7988934" y="1220359"/>
                </a:cubicBezTo>
                <a:cubicBezTo>
                  <a:pt x="7939848" y="1240023"/>
                  <a:pt x="7912441" y="1281066"/>
                  <a:pt x="7913042" y="1298676"/>
                </a:cubicBezTo>
                <a:cubicBezTo>
                  <a:pt x="7919065" y="1321630"/>
                  <a:pt x="7951892" y="1285931"/>
                  <a:pt x="7975078" y="1274764"/>
                </a:cubicBezTo>
                <a:cubicBezTo>
                  <a:pt x="8037715" y="1268462"/>
                  <a:pt x="8117520" y="1228036"/>
                  <a:pt x="8180756" y="1239344"/>
                </a:cubicBezTo>
                <a:cubicBezTo>
                  <a:pt x="8189487" y="1264972"/>
                  <a:pt x="8169609" y="1296421"/>
                  <a:pt x="8199421" y="1325818"/>
                </a:cubicBezTo>
                <a:cubicBezTo>
                  <a:pt x="8176232" y="1336988"/>
                  <a:pt x="8171412" y="1349252"/>
                  <a:pt x="8163884" y="1358844"/>
                </a:cubicBezTo>
                <a:cubicBezTo>
                  <a:pt x="8173215" y="1402083"/>
                  <a:pt x="8243380" y="1386188"/>
                  <a:pt x="8278915" y="1353163"/>
                </a:cubicBezTo>
                <a:cubicBezTo>
                  <a:pt x="8336734" y="1359125"/>
                  <a:pt x="8362324" y="1418397"/>
                  <a:pt x="8282523" y="1458822"/>
                </a:cubicBezTo>
                <a:cubicBezTo>
                  <a:pt x="8296674" y="1489793"/>
                  <a:pt x="8327992" y="1486644"/>
                  <a:pt x="8364130" y="1471227"/>
                </a:cubicBezTo>
                <a:cubicBezTo>
                  <a:pt x="8359912" y="1501102"/>
                  <a:pt x="8438206" y="1493225"/>
                  <a:pt x="8382192" y="1540092"/>
                </a:cubicBezTo>
                <a:cubicBezTo>
                  <a:pt x="8384903" y="1542763"/>
                  <a:pt x="8387613" y="1545436"/>
                  <a:pt x="8390322" y="1548108"/>
                </a:cubicBezTo>
                <a:cubicBezTo>
                  <a:pt x="8416221" y="1539611"/>
                  <a:pt x="8427061" y="1550302"/>
                  <a:pt x="8432481" y="1555646"/>
                </a:cubicBezTo>
                <a:cubicBezTo>
                  <a:pt x="8427660" y="1567913"/>
                  <a:pt x="8433081" y="1573257"/>
                  <a:pt x="8446031" y="1569008"/>
                </a:cubicBezTo>
                <a:cubicBezTo>
                  <a:pt x="8448742" y="1571681"/>
                  <a:pt x="8451451" y="1574353"/>
                  <a:pt x="8441211" y="1581274"/>
                </a:cubicBezTo>
                <a:cubicBezTo>
                  <a:pt x="8441211" y="1581274"/>
                  <a:pt x="8430972" y="1588195"/>
                  <a:pt x="8428262" y="1585523"/>
                </a:cubicBezTo>
                <a:cubicBezTo>
                  <a:pt x="8422842" y="1580177"/>
                  <a:pt x="8417422" y="1574833"/>
                  <a:pt x="8412002" y="1569487"/>
                </a:cubicBezTo>
                <a:cubicBezTo>
                  <a:pt x="8406581" y="1564143"/>
                  <a:pt x="8401162" y="1558797"/>
                  <a:pt x="8401162" y="1558797"/>
                </a:cubicBezTo>
                <a:cubicBezTo>
                  <a:pt x="8367734" y="1576887"/>
                  <a:pt x="8370444" y="1579559"/>
                  <a:pt x="8346655" y="1573118"/>
                </a:cubicBezTo>
                <a:cubicBezTo>
                  <a:pt x="8342438" y="1602992"/>
                  <a:pt x="8307810" y="1585859"/>
                  <a:pt x="8282512" y="1611966"/>
                </a:cubicBezTo>
                <a:cubicBezTo>
                  <a:pt x="8275582" y="1639170"/>
                  <a:pt x="8275582" y="1639170"/>
                  <a:pt x="8252996" y="1667948"/>
                </a:cubicBezTo>
                <a:cubicBezTo>
                  <a:pt x="8274677" y="1689327"/>
                  <a:pt x="8245163" y="1745307"/>
                  <a:pt x="8297557" y="1745927"/>
                </a:cubicBezTo>
                <a:cubicBezTo>
                  <a:pt x="8315327" y="1729412"/>
                  <a:pt x="8309906" y="1724068"/>
                  <a:pt x="8299068" y="1713378"/>
                </a:cubicBezTo>
                <a:cubicBezTo>
                  <a:pt x="8330384" y="1710228"/>
                  <a:pt x="8312617" y="1726740"/>
                  <a:pt x="8337912" y="1700635"/>
                </a:cubicBezTo>
                <a:cubicBezTo>
                  <a:pt x="8354172" y="1716669"/>
                  <a:pt x="8382782" y="1710846"/>
                  <a:pt x="8401151" y="1711943"/>
                </a:cubicBezTo>
                <a:cubicBezTo>
                  <a:pt x="8414100" y="1707695"/>
                  <a:pt x="8421631" y="1698102"/>
                  <a:pt x="8429159" y="1688509"/>
                </a:cubicBezTo>
                <a:cubicBezTo>
                  <a:pt x="8423739" y="1683165"/>
                  <a:pt x="8428556" y="1670899"/>
                  <a:pt x="8412898" y="1672474"/>
                </a:cubicBezTo>
                <a:cubicBezTo>
                  <a:pt x="8410189" y="1669802"/>
                  <a:pt x="8407478" y="1667129"/>
                  <a:pt x="8417717" y="1660209"/>
                </a:cubicBezTo>
                <a:cubicBezTo>
                  <a:pt x="8417717" y="1660209"/>
                  <a:pt x="8417717" y="1660209"/>
                  <a:pt x="8420428" y="1662882"/>
                </a:cubicBezTo>
                <a:cubicBezTo>
                  <a:pt x="8423139" y="1665555"/>
                  <a:pt x="8436086" y="1661308"/>
                  <a:pt x="8438795" y="1663979"/>
                </a:cubicBezTo>
                <a:cubicBezTo>
                  <a:pt x="8444216" y="1669325"/>
                  <a:pt x="8439398" y="1681589"/>
                  <a:pt x="8442107" y="1684262"/>
                </a:cubicBezTo>
                <a:cubicBezTo>
                  <a:pt x="8450840" y="1709889"/>
                  <a:pt x="8484264" y="1691801"/>
                  <a:pt x="8503234" y="1710507"/>
                </a:cubicBezTo>
                <a:cubicBezTo>
                  <a:pt x="8483359" y="1741957"/>
                  <a:pt x="8505038" y="1763336"/>
                  <a:pt x="8495400" y="1787868"/>
                </a:cubicBezTo>
                <a:cubicBezTo>
                  <a:pt x="8495400" y="1787868"/>
                  <a:pt x="8495400" y="1787868"/>
                  <a:pt x="8485161" y="1794788"/>
                </a:cubicBezTo>
                <a:cubicBezTo>
                  <a:pt x="8496000" y="1805478"/>
                  <a:pt x="8496603" y="1823087"/>
                  <a:pt x="8494494" y="1838025"/>
                </a:cubicBezTo>
                <a:cubicBezTo>
                  <a:pt x="8490273" y="1867900"/>
                  <a:pt x="8486057" y="1897774"/>
                  <a:pt x="8509845" y="1904217"/>
                </a:cubicBezTo>
                <a:cubicBezTo>
                  <a:pt x="8509845" y="1904217"/>
                  <a:pt x="8520084" y="1897297"/>
                  <a:pt x="8520084" y="1897297"/>
                </a:cubicBezTo>
                <a:cubicBezTo>
                  <a:pt x="8520084" y="1897297"/>
                  <a:pt x="8517375" y="1894625"/>
                  <a:pt x="8517375" y="1894625"/>
                </a:cubicBezTo>
                <a:cubicBezTo>
                  <a:pt x="8517375" y="1894625"/>
                  <a:pt x="8514665" y="1891952"/>
                  <a:pt x="8511954" y="1889280"/>
                </a:cubicBezTo>
                <a:cubicBezTo>
                  <a:pt x="8509245" y="1886607"/>
                  <a:pt x="8509245" y="1886607"/>
                  <a:pt x="8519484" y="1879687"/>
                </a:cubicBezTo>
                <a:cubicBezTo>
                  <a:pt x="8519484" y="1879687"/>
                  <a:pt x="8519484" y="1879687"/>
                  <a:pt x="8522193" y="1882360"/>
                </a:cubicBezTo>
                <a:cubicBezTo>
                  <a:pt x="8524903" y="1885032"/>
                  <a:pt x="8527614" y="1887705"/>
                  <a:pt x="8530323" y="1890377"/>
                </a:cubicBezTo>
                <a:cubicBezTo>
                  <a:pt x="8530323" y="1890377"/>
                  <a:pt x="8533033" y="1893049"/>
                  <a:pt x="8533033" y="1893049"/>
                </a:cubicBezTo>
                <a:cubicBezTo>
                  <a:pt x="8533033" y="1893049"/>
                  <a:pt x="8533033" y="1893049"/>
                  <a:pt x="8535744" y="1895722"/>
                </a:cubicBezTo>
                <a:cubicBezTo>
                  <a:pt x="8528215" y="1905314"/>
                  <a:pt x="8520687" y="1914907"/>
                  <a:pt x="8507738" y="1919154"/>
                </a:cubicBezTo>
                <a:cubicBezTo>
                  <a:pt x="8507738" y="1919154"/>
                  <a:pt x="8507738" y="1919154"/>
                  <a:pt x="8497498" y="1926075"/>
                </a:cubicBezTo>
                <a:cubicBezTo>
                  <a:pt x="8497498" y="1926075"/>
                  <a:pt x="8497498" y="1926075"/>
                  <a:pt x="8494786" y="1923404"/>
                </a:cubicBezTo>
                <a:cubicBezTo>
                  <a:pt x="8465578" y="1911617"/>
                  <a:pt x="8467087" y="1879067"/>
                  <a:pt x="8471305" y="1849194"/>
                </a:cubicBezTo>
                <a:cubicBezTo>
                  <a:pt x="8470703" y="1831583"/>
                  <a:pt x="8472815" y="1816645"/>
                  <a:pt x="8472212" y="1799035"/>
                </a:cubicBezTo>
                <a:cubicBezTo>
                  <a:pt x="8463481" y="1773408"/>
                  <a:pt x="8385787" y="1798896"/>
                  <a:pt x="8410178" y="1822947"/>
                </a:cubicBezTo>
                <a:cubicBezTo>
                  <a:pt x="8389096" y="1819178"/>
                  <a:pt x="8376749" y="1841037"/>
                  <a:pt x="8355671" y="1837267"/>
                </a:cubicBezTo>
                <a:cubicBezTo>
                  <a:pt x="8348143" y="1846858"/>
                  <a:pt x="8348143" y="1846858"/>
                  <a:pt x="8340610" y="1856453"/>
                </a:cubicBezTo>
                <a:cubicBezTo>
                  <a:pt x="8343321" y="1859125"/>
                  <a:pt x="8343321" y="1859125"/>
                  <a:pt x="8343321" y="1859125"/>
                </a:cubicBezTo>
                <a:cubicBezTo>
                  <a:pt x="8346031" y="1861798"/>
                  <a:pt x="8351450" y="1867142"/>
                  <a:pt x="8354161" y="1869815"/>
                </a:cubicBezTo>
                <a:cubicBezTo>
                  <a:pt x="8369822" y="1868238"/>
                  <a:pt x="8373131" y="1888522"/>
                  <a:pt x="8378552" y="1893866"/>
                </a:cubicBezTo>
                <a:cubicBezTo>
                  <a:pt x="8389391" y="1904556"/>
                  <a:pt x="8394211" y="1892291"/>
                  <a:pt x="8411980" y="1875778"/>
                </a:cubicBezTo>
                <a:cubicBezTo>
                  <a:pt x="8428240" y="1891812"/>
                  <a:pt x="8407762" y="1905653"/>
                  <a:pt x="8418603" y="1916342"/>
                </a:cubicBezTo>
                <a:cubicBezTo>
                  <a:pt x="8395414" y="1927510"/>
                  <a:pt x="8379755" y="1929086"/>
                  <a:pt x="8361985" y="1945600"/>
                </a:cubicBezTo>
                <a:cubicBezTo>
                  <a:pt x="8362585" y="1963209"/>
                  <a:pt x="8386375" y="1969651"/>
                  <a:pt x="8404746" y="1970747"/>
                </a:cubicBezTo>
                <a:cubicBezTo>
                  <a:pt x="8404746" y="1970747"/>
                  <a:pt x="8404746" y="1970747"/>
                  <a:pt x="8407455" y="1973420"/>
                </a:cubicBezTo>
                <a:cubicBezTo>
                  <a:pt x="8410165" y="1976091"/>
                  <a:pt x="8412876" y="1978764"/>
                  <a:pt x="8412876" y="1978764"/>
                </a:cubicBezTo>
                <a:cubicBezTo>
                  <a:pt x="8405345" y="1988358"/>
                  <a:pt x="8408055" y="1991030"/>
                  <a:pt x="8410766" y="1993702"/>
                </a:cubicBezTo>
                <a:cubicBezTo>
                  <a:pt x="8410766" y="1993702"/>
                  <a:pt x="8413475" y="1996375"/>
                  <a:pt x="8403236" y="2003297"/>
                </a:cubicBezTo>
                <a:cubicBezTo>
                  <a:pt x="8403236" y="2003297"/>
                  <a:pt x="8403236" y="2003297"/>
                  <a:pt x="8400527" y="2000623"/>
                </a:cubicBezTo>
                <a:cubicBezTo>
                  <a:pt x="8395106" y="1995278"/>
                  <a:pt x="8392396" y="1992607"/>
                  <a:pt x="8399924" y="1983013"/>
                </a:cubicBezTo>
                <a:cubicBezTo>
                  <a:pt x="8397216" y="1980341"/>
                  <a:pt x="8397216" y="1980341"/>
                  <a:pt x="8397216" y="1980341"/>
                </a:cubicBezTo>
                <a:cubicBezTo>
                  <a:pt x="8368608" y="1986163"/>
                  <a:pt x="8352348" y="1970129"/>
                  <a:pt x="8338797" y="1956768"/>
                </a:cubicBezTo>
                <a:cubicBezTo>
                  <a:pt x="8325850" y="1961015"/>
                  <a:pt x="8307478" y="1959919"/>
                  <a:pt x="8289109" y="1958821"/>
                </a:cubicBezTo>
                <a:cubicBezTo>
                  <a:pt x="8309588" y="1944981"/>
                  <a:pt x="8308987" y="1927370"/>
                  <a:pt x="8295438" y="1914008"/>
                </a:cubicBezTo>
                <a:cubicBezTo>
                  <a:pt x="8295438" y="1914008"/>
                  <a:pt x="8295438" y="1914008"/>
                  <a:pt x="8305676" y="1907088"/>
                </a:cubicBezTo>
                <a:cubicBezTo>
                  <a:pt x="8287308" y="1905991"/>
                  <a:pt x="8276467" y="1895301"/>
                  <a:pt x="8265627" y="1884612"/>
                </a:cubicBezTo>
                <a:cubicBezTo>
                  <a:pt x="8262918" y="1881940"/>
                  <a:pt x="8260208" y="1879267"/>
                  <a:pt x="8257497" y="1876595"/>
                </a:cubicBezTo>
                <a:cubicBezTo>
                  <a:pt x="8254787" y="1873922"/>
                  <a:pt x="8254787" y="1873922"/>
                  <a:pt x="8265026" y="1867003"/>
                </a:cubicBezTo>
                <a:cubicBezTo>
                  <a:pt x="8265026" y="1867003"/>
                  <a:pt x="8265026" y="1867003"/>
                  <a:pt x="8267736" y="1869675"/>
                </a:cubicBezTo>
                <a:cubicBezTo>
                  <a:pt x="8270447" y="1872347"/>
                  <a:pt x="8273157" y="1875020"/>
                  <a:pt x="8275866" y="1877692"/>
                </a:cubicBezTo>
                <a:cubicBezTo>
                  <a:pt x="8286707" y="1888381"/>
                  <a:pt x="8294836" y="1896398"/>
                  <a:pt x="8302966" y="1904417"/>
                </a:cubicBezTo>
                <a:cubicBezTo>
                  <a:pt x="8323446" y="1890576"/>
                  <a:pt x="8320735" y="1887901"/>
                  <a:pt x="8333685" y="1883655"/>
                </a:cubicBezTo>
                <a:cubicBezTo>
                  <a:pt x="8330974" y="1880983"/>
                  <a:pt x="8330974" y="1880983"/>
                  <a:pt x="8341213" y="1874062"/>
                </a:cubicBezTo>
                <a:cubicBezTo>
                  <a:pt x="8338503" y="1871390"/>
                  <a:pt x="8335794" y="1868718"/>
                  <a:pt x="8333082" y="1866045"/>
                </a:cubicBezTo>
                <a:cubicBezTo>
                  <a:pt x="8333082" y="1866045"/>
                  <a:pt x="8333082" y="1866045"/>
                  <a:pt x="8330371" y="1863373"/>
                </a:cubicBezTo>
                <a:cubicBezTo>
                  <a:pt x="8330371" y="1863373"/>
                  <a:pt x="8330371" y="1863373"/>
                  <a:pt x="8324952" y="1858028"/>
                </a:cubicBezTo>
                <a:cubicBezTo>
                  <a:pt x="8332482" y="1848436"/>
                  <a:pt x="8340011" y="1838841"/>
                  <a:pt x="8340011" y="1838841"/>
                </a:cubicBezTo>
                <a:cubicBezTo>
                  <a:pt x="8329171" y="1828152"/>
                  <a:pt x="8339410" y="1821232"/>
                  <a:pt x="8359888" y="1807391"/>
                </a:cubicBezTo>
                <a:cubicBezTo>
                  <a:pt x="8343026" y="1773747"/>
                  <a:pt x="8293341" y="1775801"/>
                  <a:pt x="8267440" y="1784298"/>
                </a:cubicBezTo>
                <a:cubicBezTo>
                  <a:pt x="8257203" y="1791218"/>
                  <a:pt x="8236726" y="1805058"/>
                  <a:pt x="8257804" y="1808827"/>
                </a:cubicBezTo>
                <a:cubicBezTo>
                  <a:pt x="8242745" y="1828014"/>
                  <a:pt x="8218956" y="1821571"/>
                  <a:pt x="8227087" y="1829588"/>
                </a:cubicBezTo>
                <a:cubicBezTo>
                  <a:pt x="8227087" y="1829588"/>
                  <a:pt x="8229796" y="1832261"/>
                  <a:pt x="8229796" y="1832261"/>
                </a:cubicBezTo>
                <a:cubicBezTo>
                  <a:pt x="8232507" y="1834934"/>
                  <a:pt x="8232507" y="1834934"/>
                  <a:pt x="8235215" y="1837606"/>
                </a:cubicBezTo>
                <a:cubicBezTo>
                  <a:pt x="8235215" y="1837606"/>
                  <a:pt x="8227687" y="1847199"/>
                  <a:pt x="8237926" y="1840278"/>
                </a:cubicBezTo>
                <a:cubicBezTo>
                  <a:pt x="8240636" y="1842951"/>
                  <a:pt x="8230398" y="1849871"/>
                  <a:pt x="8230398" y="1849871"/>
                </a:cubicBezTo>
                <a:cubicBezTo>
                  <a:pt x="8233108" y="1852543"/>
                  <a:pt x="8230398" y="1849871"/>
                  <a:pt x="8220159" y="1856791"/>
                </a:cubicBezTo>
                <a:cubicBezTo>
                  <a:pt x="8217450" y="1854118"/>
                  <a:pt x="8214739" y="1851445"/>
                  <a:pt x="8222267" y="1841854"/>
                </a:cubicBezTo>
                <a:cubicBezTo>
                  <a:pt x="8222267" y="1841854"/>
                  <a:pt x="8222267" y="1841854"/>
                  <a:pt x="8219557" y="1839181"/>
                </a:cubicBezTo>
                <a:cubicBezTo>
                  <a:pt x="8209318" y="1846101"/>
                  <a:pt x="8209318" y="1846101"/>
                  <a:pt x="8206610" y="1843428"/>
                </a:cubicBezTo>
                <a:cubicBezTo>
                  <a:pt x="8184022" y="1872207"/>
                  <a:pt x="8174384" y="1896737"/>
                  <a:pt x="8170164" y="1926613"/>
                </a:cubicBezTo>
                <a:lnTo>
                  <a:pt x="8175585" y="1931958"/>
                </a:lnTo>
                <a:lnTo>
                  <a:pt x="8173987" y="1938234"/>
                </a:lnTo>
                <a:lnTo>
                  <a:pt x="8170765" y="1944223"/>
                </a:lnTo>
                <a:lnTo>
                  <a:pt x="8172352" y="1944652"/>
                </a:lnTo>
                <a:lnTo>
                  <a:pt x="8154802" y="2013564"/>
                </a:lnTo>
                <a:cubicBezTo>
                  <a:pt x="8126793" y="2036999"/>
                  <a:pt x="8106315" y="2050839"/>
                  <a:pt x="8112334" y="2073796"/>
                </a:cubicBezTo>
                <a:cubicBezTo>
                  <a:pt x="8120466" y="2081813"/>
                  <a:pt x="8138234" y="2065298"/>
                  <a:pt x="8153893" y="2063723"/>
                </a:cubicBezTo>
                <a:cubicBezTo>
                  <a:pt x="8154495" y="2081334"/>
                  <a:pt x="8157204" y="2084005"/>
                  <a:pt x="8160515" y="2104287"/>
                </a:cubicBezTo>
                <a:cubicBezTo>
                  <a:pt x="8140036" y="2118129"/>
                  <a:pt x="8119559" y="2131968"/>
                  <a:pt x="8114738" y="2144235"/>
                </a:cubicBezTo>
                <a:cubicBezTo>
                  <a:pt x="8138529" y="2150675"/>
                  <a:pt x="8131600" y="2177879"/>
                  <a:pt x="8162317" y="2157118"/>
                </a:cubicBezTo>
                <a:cubicBezTo>
                  <a:pt x="8173158" y="2167807"/>
                  <a:pt x="8139730" y="2185896"/>
                  <a:pt x="8150570" y="2196586"/>
                </a:cubicBezTo>
                <a:cubicBezTo>
                  <a:pt x="8166228" y="2195011"/>
                  <a:pt x="8177069" y="2205700"/>
                  <a:pt x="8187310" y="2198779"/>
                </a:cubicBezTo>
                <a:cubicBezTo>
                  <a:pt x="8210497" y="2187611"/>
                  <a:pt x="8202366" y="2179594"/>
                  <a:pt x="8196947" y="2174249"/>
                </a:cubicBezTo>
                <a:cubicBezTo>
                  <a:pt x="8239106" y="2181787"/>
                  <a:pt x="8248742" y="2157257"/>
                  <a:pt x="8263800" y="2138074"/>
                </a:cubicBezTo>
                <a:cubicBezTo>
                  <a:pt x="8292411" y="2132250"/>
                  <a:pt x="8308671" y="2148284"/>
                  <a:pt x="8329748" y="2152053"/>
                </a:cubicBezTo>
                <a:cubicBezTo>
                  <a:pt x="8329748" y="2152053"/>
                  <a:pt x="8334567" y="2139789"/>
                  <a:pt x="8347518" y="2135539"/>
                </a:cubicBezTo>
                <a:cubicBezTo>
                  <a:pt x="8363777" y="2151573"/>
                  <a:pt x="8361668" y="2166513"/>
                  <a:pt x="8354137" y="2176105"/>
                </a:cubicBezTo>
                <a:cubicBezTo>
                  <a:pt x="8380637" y="2185220"/>
                  <a:pt x="8383949" y="2205501"/>
                  <a:pt x="8355941" y="2228936"/>
                </a:cubicBezTo>
                <a:cubicBezTo>
                  <a:pt x="8332151" y="2222493"/>
                  <a:pt x="8326732" y="2217149"/>
                  <a:pt x="8311675" y="2236333"/>
                </a:cubicBezTo>
                <a:cubicBezTo>
                  <a:pt x="8307609" y="2232325"/>
                  <a:pt x="8297748" y="2231108"/>
                  <a:pt x="8289504" y="2229361"/>
                </a:cubicBezTo>
                <a:lnTo>
                  <a:pt x="8280621" y="2226376"/>
                </a:lnTo>
                <a:lnTo>
                  <a:pt x="8277045" y="2219202"/>
                </a:lnTo>
                <a:cubicBezTo>
                  <a:pt x="8275841" y="2222267"/>
                  <a:pt x="8276895" y="2224371"/>
                  <a:pt x="8279281" y="2225926"/>
                </a:cubicBezTo>
                <a:lnTo>
                  <a:pt x="8280621" y="2226376"/>
                </a:lnTo>
                <a:lnTo>
                  <a:pt x="8284602" y="2234364"/>
                </a:lnTo>
                <a:cubicBezTo>
                  <a:pt x="8295920" y="2249515"/>
                  <a:pt x="8314609" y="2264753"/>
                  <a:pt x="8305347" y="2281146"/>
                </a:cubicBezTo>
                <a:cubicBezTo>
                  <a:pt x="8287580" y="2297660"/>
                  <a:pt x="8274628" y="2301907"/>
                  <a:pt x="8269209" y="2296563"/>
                </a:cubicBezTo>
                <a:cubicBezTo>
                  <a:pt x="8264391" y="2308827"/>
                  <a:pt x="8275231" y="2319517"/>
                  <a:pt x="8283361" y="2327534"/>
                </a:cubicBezTo>
                <a:cubicBezTo>
                  <a:pt x="8293600" y="2320615"/>
                  <a:pt x="8285470" y="2312597"/>
                  <a:pt x="8308659" y="2301428"/>
                </a:cubicBezTo>
                <a:cubicBezTo>
                  <a:pt x="8309259" y="2319038"/>
                  <a:pt x="8327028" y="2302525"/>
                  <a:pt x="8337868" y="2313215"/>
                </a:cubicBezTo>
                <a:cubicBezTo>
                  <a:pt x="8327629" y="2320135"/>
                  <a:pt x="8335759" y="2328152"/>
                  <a:pt x="8312570" y="2339322"/>
                </a:cubicBezTo>
                <a:cubicBezTo>
                  <a:pt x="8341779" y="2351106"/>
                  <a:pt x="8380626" y="2338363"/>
                  <a:pt x="8407127" y="2347477"/>
                </a:cubicBezTo>
                <a:cubicBezTo>
                  <a:pt x="8420677" y="2360840"/>
                  <a:pt x="8384538" y="2376256"/>
                  <a:pt x="8395378" y="2386946"/>
                </a:cubicBezTo>
                <a:cubicBezTo>
                  <a:pt x="8406219" y="2397635"/>
                  <a:pt x="8419168" y="2393388"/>
                  <a:pt x="8432116" y="2389141"/>
                </a:cubicBezTo>
                <a:cubicBezTo>
                  <a:pt x="8432116" y="2389141"/>
                  <a:pt x="8442357" y="2382218"/>
                  <a:pt x="8442357" y="2382218"/>
                </a:cubicBezTo>
                <a:cubicBezTo>
                  <a:pt x="8442357" y="2382218"/>
                  <a:pt x="8442357" y="2382218"/>
                  <a:pt x="8452596" y="2375299"/>
                </a:cubicBezTo>
                <a:cubicBezTo>
                  <a:pt x="8457414" y="2363034"/>
                  <a:pt x="8459523" y="2348097"/>
                  <a:pt x="8454102" y="2342751"/>
                </a:cubicBezTo>
                <a:cubicBezTo>
                  <a:pt x="8461630" y="2333160"/>
                  <a:pt x="8458921" y="2330487"/>
                  <a:pt x="8456211" y="2327814"/>
                </a:cubicBezTo>
                <a:cubicBezTo>
                  <a:pt x="8450792" y="2322470"/>
                  <a:pt x="8442660" y="2314453"/>
                  <a:pt x="8447483" y="2302187"/>
                </a:cubicBezTo>
                <a:cubicBezTo>
                  <a:pt x="8444772" y="2299514"/>
                  <a:pt x="8455010" y="2292593"/>
                  <a:pt x="8457719" y="2295266"/>
                </a:cubicBezTo>
                <a:cubicBezTo>
                  <a:pt x="8457719" y="2295266"/>
                  <a:pt x="8457719" y="2295266"/>
                  <a:pt x="8460430" y="2297939"/>
                </a:cubicBezTo>
                <a:cubicBezTo>
                  <a:pt x="8460430" y="2297939"/>
                  <a:pt x="8463140" y="2300611"/>
                  <a:pt x="8463140" y="2300611"/>
                </a:cubicBezTo>
                <a:cubicBezTo>
                  <a:pt x="8455612" y="2310203"/>
                  <a:pt x="8461031" y="2315548"/>
                  <a:pt x="8466452" y="2320893"/>
                </a:cubicBezTo>
                <a:cubicBezTo>
                  <a:pt x="8469161" y="2323566"/>
                  <a:pt x="8471871" y="2326238"/>
                  <a:pt x="8474582" y="2328911"/>
                </a:cubicBezTo>
                <a:cubicBezTo>
                  <a:pt x="8492949" y="2330008"/>
                  <a:pt x="8516137" y="2318839"/>
                  <a:pt x="8534508" y="2319936"/>
                </a:cubicBezTo>
                <a:cubicBezTo>
                  <a:pt x="8540528" y="2342892"/>
                  <a:pt x="8509210" y="2346042"/>
                  <a:pt x="8517942" y="2371669"/>
                </a:cubicBezTo>
                <a:cubicBezTo>
                  <a:pt x="8510411" y="2381263"/>
                  <a:pt x="8502281" y="2373246"/>
                  <a:pt x="8484514" y="2389758"/>
                </a:cubicBezTo>
                <a:cubicBezTo>
                  <a:pt x="8483914" y="2372149"/>
                  <a:pt x="8479094" y="2384413"/>
                  <a:pt x="8468254" y="2373724"/>
                </a:cubicBezTo>
                <a:cubicBezTo>
                  <a:pt x="8468254" y="2373724"/>
                  <a:pt x="8468254" y="2373724"/>
                  <a:pt x="8458016" y="2380644"/>
                </a:cubicBezTo>
                <a:cubicBezTo>
                  <a:pt x="8458016" y="2380644"/>
                  <a:pt x="8458016" y="2380644"/>
                  <a:pt x="8460726" y="2383317"/>
                </a:cubicBezTo>
                <a:cubicBezTo>
                  <a:pt x="8453796" y="2410519"/>
                  <a:pt x="8485117" y="2407368"/>
                  <a:pt x="8491136" y="2430322"/>
                </a:cubicBezTo>
                <a:cubicBezTo>
                  <a:pt x="8475477" y="2431899"/>
                  <a:pt x="8472767" y="2429227"/>
                  <a:pt x="8459819" y="2433473"/>
                </a:cubicBezTo>
                <a:cubicBezTo>
                  <a:pt x="8449578" y="2440393"/>
                  <a:pt x="8454999" y="2445739"/>
                  <a:pt x="8444760" y="2452659"/>
                </a:cubicBezTo>
                <a:cubicBezTo>
                  <a:pt x="8455601" y="2463349"/>
                  <a:pt x="8465838" y="2456429"/>
                  <a:pt x="8489026" y="2445261"/>
                </a:cubicBezTo>
                <a:cubicBezTo>
                  <a:pt x="8487519" y="2477808"/>
                  <a:pt x="8610681" y="2480143"/>
                  <a:pt x="8505580" y="2546672"/>
                </a:cubicBezTo>
                <a:cubicBezTo>
                  <a:pt x="8468845" y="2544478"/>
                  <a:pt x="8456801" y="2498570"/>
                  <a:pt x="8397476" y="2525153"/>
                </a:cubicBezTo>
                <a:cubicBezTo>
                  <a:pt x="8392659" y="2537419"/>
                  <a:pt x="8403497" y="2548107"/>
                  <a:pt x="8395969" y="2557700"/>
                </a:cubicBezTo>
                <a:cubicBezTo>
                  <a:pt x="8468845" y="2544478"/>
                  <a:pt x="8557978" y="2547290"/>
                  <a:pt x="8586280" y="2609235"/>
                </a:cubicBezTo>
                <a:cubicBezTo>
                  <a:pt x="8604650" y="2610331"/>
                  <a:pt x="8635366" y="2589571"/>
                  <a:pt x="8644098" y="2615199"/>
                </a:cubicBezTo>
                <a:cubicBezTo>
                  <a:pt x="8633859" y="2622118"/>
                  <a:pt x="8631150" y="2619446"/>
                  <a:pt x="8620911" y="2626365"/>
                </a:cubicBezTo>
                <a:cubicBezTo>
                  <a:pt x="8635061" y="2657339"/>
                  <a:pt x="8655539" y="2643497"/>
                  <a:pt x="8681436" y="2635003"/>
                </a:cubicBezTo>
                <a:cubicBezTo>
                  <a:pt x="8689566" y="2643020"/>
                  <a:pt x="8694987" y="2648365"/>
                  <a:pt x="8697696" y="2651037"/>
                </a:cubicBezTo>
                <a:cubicBezTo>
                  <a:pt x="8718778" y="2654805"/>
                  <a:pt x="8732327" y="2668167"/>
                  <a:pt x="8765754" y="2650081"/>
                </a:cubicBezTo>
                <a:cubicBezTo>
                  <a:pt x="8771173" y="2655425"/>
                  <a:pt x="8776593" y="2660769"/>
                  <a:pt x="8782013" y="2666115"/>
                </a:cubicBezTo>
                <a:cubicBezTo>
                  <a:pt x="8807913" y="2657618"/>
                  <a:pt x="8845853" y="2695031"/>
                  <a:pt x="8875969" y="2656661"/>
                </a:cubicBezTo>
                <a:cubicBezTo>
                  <a:pt x="8875969" y="2656661"/>
                  <a:pt x="8875969" y="2656661"/>
                  <a:pt x="8873259" y="2653987"/>
                </a:cubicBezTo>
                <a:cubicBezTo>
                  <a:pt x="8849469" y="2647549"/>
                  <a:pt x="8833208" y="2631513"/>
                  <a:pt x="8829899" y="2611229"/>
                </a:cubicBezTo>
                <a:cubicBezTo>
                  <a:pt x="8816350" y="2597868"/>
                  <a:pt x="8802799" y="2584505"/>
                  <a:pt x="8779007" y="2578064"/>
                </a:cubicBezTo>
                <a:cubicBezTo>
                  <a:pt x="8779007" y="2578064"/>
                  <a:pt x="8786540" y="2568471"/>
                  <a:pt x="8786540" y="2568471"/>
                </a:cubicBezTo>
                <a:cubicBezTo>
                  <a:pt x="8786540" y="2568471"/>
                  <a:pt x="8786540" y="2568471"/>
                  <a:pt x="8799487" y="2564224"/>
                </a:cubicBezTo>
                <a:cubicBezTo>
                  <a:pt x="8813036" y="2577585"/>
                  <a:pt x="8826589" y="2590948"/>
                  <a:pt x="8840138" y="2604309"/>
                </a:cubicBezTo>
                <a:cubicBezTo>
                  <a:pt x="8846159" y="2627263"/>
                  <a:pt x="8859710" y="2640626"/>
                  <a:pt x="8883498" y="2647068"/>
                </a:cubicBezTo>
                <a:cubicBezTo>
                  <a:pt x="8918126" y="2664200"/>
                  <a:pt x="8950045" y="2678659"/>
                  <a:pt x="8996423" y="2656323"/>
                </a:cubicBezTo>
                <a:cubicBezTo>
                  <a:pt x="9007863" y="2684622"/>
                  <a:pt x="9046110" y="2654267"/>
                  <a:pt x="9062370" y="2670303"/>
                </a:cubicBezTo>
                <a:cubicBezTo>
                  <a:pt x="9084958" y="2641524"/>
                  <a:pt x="9101217" y="2657557"/>
                  <a:pt x="9116877" y="2655982"/>
                </a:cubicBezTo>
                <a:cubicBezTo>
                  <a:pt x="9116877" y="2655982"/>
                  <a:pt x="9137353" y="2642144"/>
                  <a:pt x="9150305" y="2637894"/>
                </a:cubicBezTo>
                <a:cubicBezTo>
                  <a:pt x="9150305" y="2637894"/>
                  <a:pt x="9158435" y="2645911"/>
                  <a:pt x="9158435" y="2645911"/>
                </a:cubicBezTo>
                <a:cubicBezTo>
                  <a:pt x="9171384" y="2641664"/>
                  <a:pt x="9186439" y="2622479"/>
                  <a:pt x="9186439" y="2622479"/>
                </a:cubicBezTo>
                <a:cubicBezTo>
                  <a:pt x="9199388" y="2618232"/>
                  <a:pt x="9230707" y="2615080"/>
                  <a:pt x="9253895" y="2603912"/>
                </a:cubicBezTo>
                <a:cubicBezTo>
                  <a:pt x="9265337" y="2632211"/>
                  <a:pt x="9297255" y="2646671"/>
                  <a:pt x="9298458" y="2681889"/>
                </a:cubicBezTo>
                <a:cubicBezTo>
                  <a:pt x="9344835" y="2659553"/>
                  <a:pt x="9328268" y="2711286"/>
                  <a:pt x="9354767" y="2720400"/>
                </a:cubicBezTo>
                <a:cubicBezTo>
                  <a:pt x="9324048" y="2741162"/>
                  <a:pt x="9303572" y="2755002"/>
                  <a:pt x="9283094" y="2768842"/>
                </a:cubicBezTo>
                <a:cubicBezTo>
                  <a:pt x="9270745" y="2790702"/>
                  <a:pt x="9284294" y="2804063"/>
                  <a:pt x="9271948" y="2825920"/>
                </a:cubicBezTo>
                <a:cubicBezTo>
                  <a:pt x="9238520" y="2844010"/>
                  <a:pt x="9228282" y="2850930"/>
                  <a:pt x="9202984" y="2877036"/>
                </a:cubicBezTo>
                <a:cubicBezTo>
                  <a:pt x="9207200" y="2847162"/>
                  <a:pt x="9186122" y="2843392"/>
                  <a:pt x="9195761" y="2818861"/>
                </a:cubicBezTo>
                <a:cubicBezTo>
                  <a:pt x="9184922" y="2808171"/>
                  <a:pt x="9169261" y="2809748"/>
                  <a:pt x="9146073" y="2820915"/>
                </a:cubicBezTo>
                <a:cubicBezTo>
                  <a:pt x="9128306" y="2837427"/>
                  <a:pt x="9137035" y="2863055"/>
                  <a:pt x="9108429" y="2868878"/>
                </a:cubicBezTo>
                <a:cubicBezTo>
                  <a:pt x="9153296" y="2879090"/>
                  <a:pt x="9136727" y="2930822"/>
                  <a:pt x="9090352" y="2953160"/>
                </a:cubicBezTo>
                <a:cubicBezTo>
                  <a:pt x="9082823" y="2962750"/>
                  <a:pt x="9096372" y="2976113"/>
                  <a:pt x="9091555" y="2988377"/>
                </a:cubicBezTo>
                <a:cubicBezTo>
                  <a:pt x="9050598" y="3016059"/>
                  <a:pt x="9051200" y="3033669"/>
                  <a:pt x="9017772" y="3051757"/>
                </a:cubicBezTo>
                <a:cubicBezTo>
                  <a:pt x="8991873" y="3060253"/>
                  <a:pt x="8936167" y="3039355"/>
                  <a:pt x="8953334" y="3005231"/>
                </a:cubicBezTo>
                <a:cubicBezTo>
                  <a:pt x="8927437" y="3013726"/>
                  <a:pt x="8874130" y="3063266"/>
                  <a:pt x="8847633" y="3054151"/>
                </a:cubicBezTo>
                <a:cubicBezTo>
                  <a:pt x="8829862" y="3070666"/>
                  <a:pt x="8784690" y="3128223"/>
                  <a:pt x="8747952" y="3126027"/>
                </a:cubicBezTo>
                <a:cubicBezTo>
                  <a:pt x="8719943" y="3149460"/>
                  <a:pt x="8733494" y="3162823"/>
                  <a:pt x="8736806" y="3183106"/>
                </a:cubicBezTo>
                <a:cubicBezTo>
                  <a:pt x="8678080" y="3227300"/>
                  <a:pt x="8647364" y="3248060"/>
                  <a:pt x="8595567" y="3265052"/>
                </a:cubicBezTo>
                <a:cubicBezTo>
                  <a:pt x="8540754" y="3347137"/>
                  <a:pt x="8406444" y="3401885"/>
                  <a:pt x="8342901" y="3458342"/>
                </a:cubicBezTo>
                <a:cubicBezTo>
                  <a:pt x="8327240" y="3459919"/>
                  <a:pt x="8314293" y="3464167"/>
                  <a:pt x="8298633" y="3465742"/>
                </a:cubicBezTo>
                <a:cubicBezTo>
                  <a:pt x="8229668" y="3516857"/>
                  <a:pt x="8179983" y="3518910"/>
                  <a:pt x="8115836" y="3557760"/>
                </a:cubicBezTo>
                <a:cubicBezTo>
                  <a:pt x="8118842" y="3645810"/>
                  <a:pt x="7953214" y="3703706"/>
                  <a:pt x="7883956" y="3669443"/>
                </a:cubicBezTo>
                <a:cubicBezTo>
                  <a:pt x="7832160" y="3686434"/>
                  <a:pt x="7804152" y="3709869"/>
                  <a:pt x="7776745" y="3750911"/>
                </a:cubicBezTo>
                <a:cubicBezTo>
                  <a:pt x="7774037" y="3748239"/>
                  <a:pt x="7763796" y="3755159"/>
                  <a:pt x="7753558" y="3762079"/>
                </a:cubicBezTo>
                <a:cubicBezTo>
                  <a:pt x="7747538" y="3739125"/>
                  <a:pt x="7719528" y="3762559"/>
                  <a:pt x="7690922" y="3768382"/>
                </a:cubicBezTo>
                <a:cubicBezTo>
                  <a:pt x="7685502" y="3763036"/>
                  <a:pt x="7671952" y="3749674"/>
                  <a:pt x="7643344" y="3755499"/>
                </a:cubicBezTo>
                <a:cubicBezTo>
                  <a:pt x="7635813" y="3765091"/>
                  <a:pt x="7625576" y="3772011"/>
                  <a:pt x="7615336" y="3778931"/>
                </a:cubicBezTo>
                <a:cubicBezTo>
                  <a:pt x="7629192" y="3724524"/>
                  <a:pt x="7553606" y="3735076"/>
                  <a:pt x="7514159" y="3730209"/>
                </a:cubicBezTo>
                <a:cubicBezTo>
                  <a:pt x="7487661" y="3721095"/>
                  <a:pt x="7523796" y="3705679"/>
                  <a:pt x="7507536" y="3689645"/>
                </a:cubicBezTo>
                <a:cubicBezTo>
                  <a:pt x="7470798" y="3687451"/>
                  <a:pt x="7434661" y="3702867"/>
                  <a:pt x="7406053" y="3708690"/>
                </a:cubicBezTo>
                <a:cubicBezTo>
                  <a:pt x="7378354" y="3664357"/>
                  <a:pt x="7293130" y="3699436"/>
                  <a:pt x="7245550" y="3686553"/>
                </a:cubicBezTo>
                <a:cubicBezTo>
                  <a:pt x="7217541" y="3709987"/>
                  <a:pt x="7199174" y="3708890"/>
                  <a:pt x="7180804" y="3707792"/>
                </a:cubicBezTo>
                <a:cubicBezTo>
                  <a:pt x="7182913" y="3692855"/>
                  <a:pt x="7193152" y="3685935"/>
                  <a:pt x="7195262" y="3670997"/>
                </a:cubicBezTo>
                <a:cubicBezTo>
                  <a:pt x="7132626" y="3677298"/>
                  <a:pt x="7067586" y="3613161"/>
                  <a:pt x="7071201" y="3565677"/>
                </a:cubicBezTo>
                <a:cubicBezTo>
                  <a:pt x="7057652" y="3552314"/>
                  <a:pt x="7042594" y="3571499"/>
                  <a:pt x="7031755" y="3560809"/>
                </a:cubicBezTo>
                <a:cubicBezTo>
                  <a:pt x="7053741" y="3514422"/>
                  <a:pt x="6963096" y="3544158"/>
                  <a:pt x="6941416" y="3522778"/>
                </a:cubicBezTo>
                <a:cubicBezTo>
                  <a:pt x="6958584" y="3488654"/>
                  <a:pt x="6934795" y="3482213"/>
                  <a:pt x="6910406" y="3458160"/>
                </a:cubicBezTo>
                <a:cubicBezTo>
                  <a:pt x="6920043" y="3433630"/>
                  <a:pt x="6924262" y="3403755"/>
                  <a:pt x="6933899" y="3379225"/>
                </a:cubicBezTo>
                <a:cubicBezTo>
                  <a:pt x="6959798" y="3370729"/>
                  <a:pt x="7003462" y="3345720"/>
                  <a:pt x="7015812" y="3323862"/>
                </a:cubicBezTo>
                <a:cubicBezTo>
                  <a:pt x="7015812" y="3323862"/>
                  <a:pt x="7015812" y="3323862"/>
                  <a:pt x="7007682" y="3315845"/>
                </a:cubicBezTo>
                <a:cubicBezTo>
                  <a:pt x="7004972" y="3313173"/>
                  <a:pt x="7015212" y="3306253"/>
                  <a:pt x="7015212" y="3306253"/>
                </a:cubicBezTo>
                <a:cubicBezTo>
                  <a:pt x="7015212" y="3306253"/>
                  <a:pt x="7025449" y="3299332"/>
                  <a:pt x="7028158" y="3302005"/>
                </a:cubicBezTo>
                <a:cubicBezTo>
                  <a:pt x="7028158" y="3302005"/>
                  <a:pt x="7028158" y="3302005"/>
                  <a:pt x="7033579" y="3307350"/>
                </a:cubicBezTo>
                <a:cubicBezTo>
                  <a:pt x="7051950" y="3308445"/>
                  <a:pt x="7077847" y="3299952"/>
                  <a:pt x="7101034" y="3288783"/>
                </a:cubicBezTo>
                <a:cubicBezTo>
                  <a:pt x="7120912" y="3257332"/>
                  <a:pt x="7101341" y="3221015"/>
                  <a:pt x="7168198" y="3184838"/>
                </a:cubicBezTo>
                <a:cubicBezTo>
                  <a:pt x="7185964" y="3168325"/>
                  <a:pt x="7162174" y="3161883"/>
                  <a:pt x="7179943" y="3145371"/>
                </a:cubicBezTo>
                <a:cubicBezTo>
                  <a:pt x="7154044" y="3153865"/>
                  <a:pt x="7137786" y="3137831"/>
                  <a:pt x="7109178" y="3143654"/>
                </a:cubicBezTo>
                <a:cubicBezTo>
                  <a:pt x="7093518" y="3145230"/>
                  <a:pt x="7075749" y="3161743"/>
                  <a:pt x="7060092" y="3163319"/>
                </a:cubicBezTo>
                <a:cubicBezTo>
                  <a:pt x="7018534" y="3173390"/>
                  <a:pt x="6954694" y="3144472"/>
                  <a:pt x="6948074" y="3103907"/>
                </a:cubicBezTo>
                <a:lnTo>
                  <a:pt x="6939942" y="3095889"/>
                </a:lnTo>
                <a:cubicBezTo>
                  <a:pt x="6937232" y="3093217"/>
                  <a:pt x="6924284" y="3097464"/>
                  <a:pt x="6918865" y="3092119"/>
                </a:cubicBezTo>
                <a:cubicBezTo>
                  <a:pt x="6916156" y="3089447"/>
                  <a:pt x="6926393" y="3082527"/>
                  <a:pt x="6926393" y="3082527"/>
                </a:cubicBezTo>
                <a:cubicBezTo>
                  <a:pt x="6926393" y="3082527"/>
                  <a:pt x="6936632" y="3075607"/>
                  <a:pt x="6939342" y="3078280"/>
                </a:cubicBezTo>
                <a:cubicBezTo>
                  <a:pt x="6942052" y="3080953"/>
                  <a:pt x="6944762" y="3083626"/>
                  <a:pt x="6950181" y="3088970"/>
                </a:cubicBezTo>
                <a:cubicBezTo>
                  <a:pt x="6952892" y="3091643"/>
                  <a:pt x="6955602" y="3094314"/>
                  <a:pt x="6958312" y="3096987"/>
                </a:cubicBezTo>
                <a:cubicBezTo>
                  <a:pt x="6984212" y="3088490"/>
                  <a:pt x="6999870" y="3086915"/>
                  <a:pt x="7025766" y="3078421"/>
                </a:cubicBezTo>
                <a:cubicBezTo>
                  <a:pt x="7025168" y="3060810"/>
                  <a:pt x="6989030" y="3076225"/>
                  <a:pt x="6967952" y="3072456"/>
                </a:cubicBezTo>
                <a:cubicBezTo>
                  <a:pt x="6954402" y="3059093"/>
                  <a:pt x="6972169" y="3042581"/>
                  <a:pt x="6958618" y="3029219"/>
                </a:cubicBezTo>
                <a:cubicBezTo>
                  <a:pt x="6942358" y="3013185"/>
                  <a:pt x="6911641" y="3033946"/>
                  <a:pt x="6875503" y="3049361"/>
                </a:cubicBezTo>
                <a:cubicBezTo>
                  <a:pt x="6846295" y="3037575"/>
                  <a:pt x="6802028" y="3044973"/>
                  <a:pt x="6763181" y="3057719"/>
                </a:cubicBezTo>
                <a:cubicBezTo>
                  <a:pt x="6755051" y="3049702"/>
                  <a:pt x="6742102" y="3053949"/>
                  <a:pt x="6733972" y="3045931"/>
                </a:cubicBezTo>
                <a:cubicBezTo>
                  <a:pt x="6744211" y="3039012"/>
                  <a:pt x="6751739" y="3029419"/>
                  <a:pt x="6759270" y="3019825"/>
                </a:cubicBezTo>
                <a:cubicBezTo>
                  <a:pt x="6729461" y="2990428"/>
                  <a:pt x="6738495" y="2948290"/>
                  <a:pt x="6719525" y="2929583"/>
                </a:cubicBezTo>
                <a:cubicBezTo>
                  <a:pt x="6693628" y="2938077"/>
                  <a:pt x="6670439" y="2949246"/>
                  <a:pt x="6639724" y="2970006"/>
                </a:cubicBezTo>
                <a:cubicBezTo>
                  <a:pt x="6651469" y="2930539"/>
                  <a:pt x="6642137" y="2887301"/>
                  <a:pt x="6589139" y="2869074"/>
                </a:cubicBezTo>
                <a:cubicBezTo>
                  <a:pt x="6560531" y="2874896"/>
                  <a:pt x="6534632" y="2883393"/>
                  <a:pt x="6510241" y="2859341"/>
                </a:cubicBezTo>
                <a:cubicBezTo>
                  <a:pt x="6510241" y="2859341"/>
                  <a:pt x="6510241" y="2859341"/>
                  <a:pt x="6520482" y="2852419"/>
                </a:cubicBezTo>
                <a:cubicBezTo>
                  <a:pt x="6507532" y="2856669"/>
                  <a:pt x="6504822" y="2853996"/>
                  <a:pt x="6512353" y="2844402"/>
                </a:cubicBezTo>
                <a:cubicBezTo>
                  <a:pt x="6512353" y="2844402"/>
                  <a:pt x="6512353" y="2844402"/>
                  <a:pt x="6502113" y="2851325"/>
                </a:cubicBezTo>
                <a:cubicBezTo>
                  <a:pt x="6493981" y="2843307"/>
                  <a:pt x="6485851" y="2835290"/>
                  <a:pt x="6470193" y="2836865"/>
                </a:cubicBezTo>
                <a:cubicBezTo>
                  <a:pt x="6462665" y="2846457"/>
                  <a:pt x="6455136" y="2856050"/>
                  <a:pt x="6465977" y="2866740"/>
                </a:cubicBezTo>
                <a:cubicBezTo>
                  <a:pt x="6448207" y="2883252"/>
                  <a:pt x="6444898" y="2862970"/>
                  <a:pt x="6434656" y="2869891"/>
                </a:cubicBezTo>
                <a:cubicBezTo>
                  <a:pt x="6414180" y="2883731"/>
                  <a:pt x="6409960" y="2913607"/>
                  <a:pt x="6390990" y="2894900"/>
                </a:cubicBezTo>
                <a:cubicBezTo>
                  <a:pt x="6383461" y="2904493"/>
                  <a:pt x="6391593" y="2912510"/>
                  <a:pt x="6373824" y="2929021"/>
                </a:cubicBezTo>
                <a:cubicBezTo>
                  <a:pt x="6376534" y="2931694"/>
                  <a:pt x="6376534" y="2931694"/>
                  <a:pt x="6366293" y="2938615"/>
                </a:cubicBezTo>
                <a:cubicBezTo>
                  <a:pt x="6366293" y="2938615"/>
                  <a:pt x="6363582" y="2935944"/>
                  <a:pt x="6363582" y="2935944"/>
                </a:cubicBezTo>
                <a:cubicBezTo>
                  <a:pt x="6360873" y="2933271"/>
                  <a:pt x="6360873" y="2933271"/>
                  <a:pt x="6358165" y="2930598"/>
                </a:cubicBezTo>
                <a:cubicBezTo>
                  <a:pt x="6351389" y="2923918"/>
                  <a:pt x="6344087" y="2920971"/>
                  <a:pt x="6334977" y="2922624"/>
                </a:cubicBezTo>
                <a:lnTo>
                  <a:pt x="6313903" y="2934775"/>
                </a:lnTo>
                <a:lnTo>
                  <a:pt x="6313609" y="2940155"/>
                </a:lnTo>
                <a:cubicBezTo>
                  <a:pt x="6307724" y="2949059"/>
                  <a:pt x="6289004" y="2958284"/>
                  <a:pt x="6289081" y="2944520"/>
                </a:cubicBezTo>
                <a:lnTo>
                  <a:pt x="6296173" y="2940082"/>
                </a:lnTo>
                <a:lnTo>
                  <a:pt x="6241119" y="2915143"/>
                </a:lnTo>
                <a:lnTo>
                  <a:pt x="6240828" y="2915371"/>
                </a:lnTo>
                <a:cubicBezTo>
                  <a:pt x="6233544" y="2924939"/>
                  <a:pt x="6234391" y="2935345"/>
                  <a:pt x="6201189" y="2940896"/>
                </a:cubicBezTo>
                <a:cubicBezTo>
                  <a:pt x="6180713" y="2954735"/>
                  <a:pt x="6186132" y="2960082"/>
                  <a:pt x="6188841" y="2962753"/>
                </a:cubicBezTo>
                <a:cubicBezTo>
                  <a:pt x="6165652" y="2973922"/>
                  <a:pt x="6169871" y="2944046"/>
                  <a:pt x="6157522" y="2965905"/>
                </a:cubicBezTo>
                <a:cubicBezTo>
                  <a:pt x="6143973" y="2952542"/>
                  <a:pt x="6176798" y="2916843"/>
                  <a:pt x="6155119" y="2895464"/>
                </a:cubicBezTo>
                <a:cubicBezTo>
                  <a:pt x="6152409" y="2892792"/>
                  <a:pt x="6152409" y="2892792"/>
                  <a:pt x="6149700" y="2890120"/>
                </a:cubicBezTo>
                <a:cubicBezTo>
                  <a:pt x="6149700" y="2890120"/>
                  <a:pt x="6146989" y="2887447"/>
                  <a:pt x="6146989" y="2887447"/>
                </a:cubicBezTo>
                <a:cubicBezTo>
                  <a:pt x="6093083" y="2919377"/>
                  <a:pt x="6120183" y="2946099"/>
                  <a:pt x="6084646" y="2979127"/>
                </a:cubicBezTo>
                <a:cubicBezTo>
                  <a:pt x="6075917" y="2953500"/>
                  <a:pt x="6040982" y="3004135"/>
                  <a:pt x="6034959" y="2981182"/>
                </a:cubicBezTo>
                <a:cubicBezTo>
                  <a:pt x="6004244" y="3001943"/>
                  <a:pt x="5983764" y="3015783"/>
                  <a:pt x="5963288" y="3029623"/>
                </a:cubicBezTo>
                <a:cubicBezTo>
                  <a:pt x="5947625" y="3031200"/>
                  <a:pt x="5947027" y="3013587"/>
                  <a:pt x="5929257" y="3030102"/>
                </a:cubicBezTo>
                <a:cubicBezTo>
                  <a:pt x="5919018" y="3037022"/>
                  <a:pt x="5919018" y="3037022"/>
                  <a:pt x="5919018" y="3037022"/>
                </a:cubicBezTo>
                <a:cubicBezTo>
                  <a:pt x="5921729" y="3039694"/>
                  <a:pt x="5924439" y="3042366"/>
                  <a:pt x="5916909" y="3051960"/>
                </a:cubicBezTo>
                <a:cubicBezTo>
                  <a:pt x="5919619" y="3054632"/>
                  <a:pt x="5919619" y="3054632"/>
                  <a:pt x="5906672" y="3058879"/>
                </a:cubicBezTo>
                <a:cubicBezTo>
                  <a:pt x="5906672" y="3058879"/>
                  <a:pt x="5903963" y="3056207"/>
                  <a:pt x="5903963" y="3056207"/>
                </a:cubicBezTo>
                <a:cubicBezTo>
                  <a:pt x="5903963" y="3056207"/>
                  <a:pt x="5901253" y="3053535"/>
                  <a:pt x="5901253" y="3053535"/>
                </a:cubicBezTo>
                <a:cubicBezTo>
                  <a:pt x="5898540" y="3050862"/>
                  <a:pt x="5906070" y="3041269"/>
                  <a:pt x="5906070" y="3041269"/>
                </a:cubicBezTo>
                <a:cubicBezTo>
                  <a:pt x="5884991" y="3037500"/>
                  <a:pt x="5871442" y="3024138"/>
                  <a:pt x="5850362" y="3020369"/>
                </a:cubicBezTo>
                <a:cubicBezTo>
                  <a:pt x="5811514" y="3033113"/>
                  <a:pt x="5810006" y="3065661"/>
                  <a:pt x="5765738" y="3073061"/>
                </a:cubicBezTo>
                <a:cubicBezTo>
                  <a:pt x="5786819" y="3076827"/>
                  <a:pt x="5747970" y="3089573"/>
                  <a:pt x="5756100" y="3097590"/>
                </a:cubicBezTo>
                <a:cubicBezTo>
                  <a:pt x="5743152" y="3101837"/>
                  <a:pt x="5739840" y="3081554"/>
                  <a:pt x="5750079" y="3074635"/>
                </a:cubicBezTo>
                <a:cubicBezTo>
                  <a:pt x="5750079" y="3074635"/>
                  <a:pt x="5760316" y="3067715"/>
                  <a:pt x="5760316" y="3067715"/>
                </a:cubicBezTo>
                <a:cubicBezTo>
                  <a:pt x="5760316" y="3067715"/>
                  <a:pt x="5760316" y="3067715"/>
                  <a:pt x="5770558" y="3060793"/>
                </a:cubicBezTo>
                <a:cubicBezTo>
                  <a:pt x="5715451" y="3057504"/>
                  <a:pt x="5661251" y="3004054"/>
                  <a:pt x="5683235" y="2957666"/>
                </a:cubicBezTo>
                <a:cubicBezTo>
                  <a:pt x="5640477" y="2932517"/>
                  <a:pt x="5579350" y="2906272"/>
                  <a:pt x="5608864" y="2850292"/>
                </a:cubicBezTo>
                <a:cubicBezTo>
                  <a:pt x="5563997" y="2840080"/>
                  <a:pt x="5533585" y="2793074"/>
                  <a:pt x="5504376" y="2781287"/>
                </a:cubicBezTo>
                <a:cubicBezTo>
                  <a:pt x="5508594" y="2751413"/>
                  <a:pt x="5510104" y="2718866"/>
                  <a:pt x="5480292" y="2689466"/>
                </a:cubicBezTo>
                <a:cubicBezTo>
                  <a:pt x="5472162" y="2681449"/>
                  <a:pt x="5459214" y="2685698"/>
                  <a:pt x="5458611" y="2668088"/>
                </a:cubicBezTo>
                <a:cubicBezTo>
                  <a:pt x="5486620" y="2644655"/>
                  <a:pt x="5492639" y="2667611"/>
                  <a:pt x="5506189" y="2680974"/>
                </a:cubicBezTo>
                <a:cubicBezTo>
                  <a:pt x="5611294" y="2614441"/>
                  <a:pt x="5587809" y="2540232"/>
                  <a:pt x="5534810" y="2522004"/>
                </a:cubicBezTo>
                <a:cubicBezTo>
                  <a:pt x="5504092" y="2542766"/>
                  <a:pt x="5478794" y="2568871"/>
                  <a:pt x="5435130" y="2593879"/>
                </a:cubicBezTo>
                <a:cubicBezTo>
                  <a:pt x="5428201" y="2621081"/>
                  <a:pt x="5441752" y="2634445"/>
                  <a:pt x="5458011" y="2650478"/>
                </a:cubicBezTo>
                <a:cubicBezTo>
                  <a:pt x="5440244" y="2666991"/>
                  <a:pt x="5432115" y="2658973"/>
                  <a:pt x="5419162" y="2663223"/>
                </a:cubicBezTo>
                <a:cubicBezTo>
                  <a:pt x="5409833" y="2619984"/>
                  <a:pt x="5343885" y="2606005"/>
                  <a:pt x="5295706" y="2575511"/>
                </a:cubicBezTo>
                <a:cubicBezTo>
                  <a:pt x="5268607" y="2548786"/>
                  <a:pt x="5259873" y="2523160"/>
                  <a:pt x="5215008" y="2512949"/>
                </a:cubicBezTo>
                <a:cubicBezTo>
                  <a:pt x="5202055" y="2517198"/>
                  <a:pt x="5199345" y="2514525"/>
                  <a:pt x="5196636" y="2511852"/>
                </a:cubicBezTo>
                <a:cubicBezTo>
                  <a:pt x="5196636" y="2511852"/>
                  <a:pt x="5196636" y="2511852"/>
                  <a:pt x="5193926" y="2509181"/>
                </a:cubicBezTo>
                <a:cubicBezTo>
                  <a:pt x="5193926" y="2509181"/>
                  <a:pt x="5191217" y="2506507"/>
                  <a:pt x="5201457" y="2499586"/>
                </a:cubicBezTo>
                <a:cubicBezTo>
                  <a:pt x="5201457" y="2499586"/>
                  <a:pt x="5204168" y="2502258"/>
                  <a:pt x="5204168" y="2502258"/>
                </a:cubicBezTo>
                <a:cubicBezTo>
                  <a:pt x="5206876" y="2504932"/>
                  <a:pt x="5209587" y="2507604"/>
                  <a:pt x="5219825" y="2500684"/>
                </a:cubicBezTo>
                <a:cubicBezTo>
                  <a:pt x="5211695" y="2492667"/>
                  <a:pt x="5232173" y="2478825"/>
                  <a:pt x="5218623" y="2465464"/>
                </a:cubicBezTo>
                <a:cubicBezTo>
                  <a:pt x="5207782" y="2454776"/>
                  <a:pt x="5168937" y="2467517"/>
                  <a:pt x="5164117" y="2479784"/>
                </a:cubicBezTo>
                <a:cubicBezTo>
                  <a:pt x="5127378" y="2477589"/>
                  <a:pt x="5113227" y="2446618"/>
                  <a:pt x="5075889" y="2426813"/>
                </a:cubicBezTo>
                <a:cubicBezTo>
                  <a:pt x="5080708" y="2414548"/>
                  <a:pt x="5098478" y="2398034"/>
                  <a:pt x="5090347" y="2390017"/>
                </a:cubicBezTo>
                <a:cubicBezTo>
                  <a:pt x="5074686" y="2391594"/>
                  <a:pt x="5071378" y="2371310"/>
                  <a:pt x="5040659" y="2392072"/>
                </a:cubicBezTo>
                <a:cubicBezTo>
                  <a:pt x="5035238" y="2386727"/>
                  <a:pt x="5053005" y="2370215"/>
                  <a:pt x="5040058" y="2374463"/>
                </a:cubicBezTo>
                <a:cubicBezTo>
                  <a:pt x="5034638" y="2369116"/>
                  <a:pt x="5021689" y="2373364"/>
                  <a:pt x="5018980" y="2370692"/>
                </a:cubicBezTo>
                <a:cubicBezTo>
                  <a:pt x="5016269" y="2368021"/>
                  <a:pt x="5000610" y="2369595"/>
                  <a:pt x="4995190" y="2364250"/>
                </a:cubicBezTo>
                <a:cubicBezTo>
                  <a:pt x="5012957" y="2347738"/>
                  <a:pt x="5025905" y="2343489"/>
                  <a:pt x="5036746" y="2354181"/>
                </a:cubicBezTo>
                <a:cubicBezTo>
                  <a:pt x="5036746" y="2354181"/>
                  <a:pt x="5036746" y="2354181"/>
                  <a:pt x="5026508" y="2361101"/>
                </a:cubicBezTo>
                <a:cubicBezTo>
                  <a:pt x="5029219" y="2363775"/>
                  <a:pt x="5031928" y="2366445"/>
                  <a:pt x="5047586" y="2364869"/>
                </a:cubicBezTo>
                <a:cubicBezTo>
                  <a:pt x="5046987" y="2347258"/>
                  <a:pt x="5067463" y="2333418"/>
                  <a:pt x="5056624" y="2322729"/>
                </a:cubicBezTo>
                <a:cubicBezTo>
                  <a:pt x="5066863" y="2315809"/>
                  <a:pt x="5074993" y="2323826"/>
                  <a:pt x="5087943" y="2319578"/>
                </a:cubicBezTo>
                <a:cubicBezTo>
                  <a:pt x="5092761" y="2307312"/>
                  <a:pt x="5094870" y="2292375"/>
                  <a:pt x="5096979" y="2277438"/>
                </a:cubicBezTo>
                <a:cubicBezTo>
                  <a:pt x="5087195" y="2259278"/>
                  <a:pt x="5071235" y="2252048"/>
                  <a:pt x="5055690" y="2247355"/>
                </a:cubicBezTo>
                <a:lnTo>
                  <a:pt x="5027385" y="2236509"/>
                </a:lnTo>
                <a:lnTo>
                  <a:pt x="5026920" y="2239987"/>
                </a:lnTo>
                <a:cubicBezTo>
                  <a:pt x="5033503" y="2248991"/>
                  <a:pt x="5043738" y="2240384"/>
                  <a:pt x="5047199" y="2253338"/>
                </a:cubicBezTo>
                <a:cubicBezTo>
                  <a:pt x="5050658" y="2266290"/>
                  <a:pt x="5045324" y="2269783"/>
                  <a:pt x="5037629" y="2270305"/>
                </a:cubicBezTo>
                <a:lnTo>
                  <a:pt x="5017497" y="2269573"/>
                </a:lnTo>
                <a:lnTo>
                  <a:pt x="5022056" y="2275898"/>
                </a:lnTo>
                <a:cubicBezTo>
                  <a:pt x="5027010" y="2279081"/>
                  <a:pt x="5032364" y="2281756"/>
                  <a:pt x="5034178" y="2286348"/>
                </a:cubicBezTo>
                <a:cubicBezTo>
                  <a:pt x="5035385" y="2289409"/>
                  <a:pt x="5035022" y="2293325"/>
                  <a:pt x="5031917" y="2298807"/>
                </a:cubicBezTo>
                <a:cubicBezTo>
                  <a:pt x="5018921" y="2303076"/>
                  <a:pt x="4975075" y="2328197"/>
                  <a:pt x="4998933" y="2334637"/>
                </a:cubicBezTo>
                <a:cubicBezTo>
                  <a:pt x="4972940" y="2343181"/>
                  <a:pt x="4975656" y="2345859"/>
                  <a:pt x="4957807" y="2362432"/>
                </a:cubicBezTo>
                <a:cubicBezTo>
                  <a:pt x="4939379" y="2361351"/>
                  <a:pt x="4907950" y="2364539"/>
                  <a:pt x="4907372" y="2346878"/>
                </a:cubicBezTo>
                <a:cubicBezTo>
                  <a:pt x="4907372" y="2346878"/>
                  <a:pt x="4907372" y="2346878"/>
                  <a:pt x="4904656" y="2344202"/>
                </a:cubicBezTo>
                <a:cubicBezTo>
                  <a:pt x="4886809" y="2360777"/>
                  <a:pt x="4875947" y="2350065"/>
                  <a:pt x="4868379" y="2359694"/>
                </a:cubicBezTo>
                <a:cubicBezTo>
                  <a:pt x="4862948" y="2354338"/>
                  <a:pt x="4852087" y="2343629"/>
                  <a:pt x="4869935" y="2327053"/>
                </a:cubicBezTo>
                <a:cubicBezTo>
                  <a:pt x="4867219" y="2324373"/>
                  <a:pt x="4867219" y="2324373"/>
                  <a:pt x="4864505" y="2321695"/>
                </a:cubicBezTo>
                <a:lnTo>
                  <a:pt x="4851985" y="2327108"/>
                </a:lnTo>
                <a:lnTo>
                  <a:pt x="4850657" y="2328172"/>
                </a:lnTo>
                <a:lnTo>
                  <a:pt x="4850227" y="2327868"/>
                </a:lnTo>
                <a:lnTo>
                  <a:pt x="4834387" y="2334717"/>
                </a:lnTo>
                <a:cubicBezTo>
                  <a:pt x="4823620" y="2336917"/>
                  <a:pt x="4812515" y="2338781"/>
                  <a:pt x="4802233" y="2345730"/>
                </a:cubicBezTo>
                <a:cubicBezTo>
                  <a:pt x="4817366" y="2326478"/>
                  <a:pt x="4803788" y="2313089"/>
                  <a:pt x="4834635" y="2292241"/>
                </a:cubicBezTo>
                <a:cubicBezTo>
                  <a:pt x="4848211" y="2305629"/>
                  <a:pt x="4848793" y="2323288"/>
                  <a:pt x="4884491" y="2290135"/>
                </a:cubicBezTo>
                <a:cubicBezTo>
                  <a:pt x="4892637" y="2298167"/>
                  <a:pt x="4879640" y="2302441"/>
                  <a:pt x="4872072" y="2312069"/>
                </a:cubicBezTo>
                <a:lnTo>
                  <a:pt x="4882934" y="2322781"/>
                </a:lnTo>
                <a:cubicBezTo>
                  <a:pt x="4893216" y="2315830"/>
                  <a:pt x="4893794" y="2333490"/>
                  <a:pt x="4899224" y="2338846"/>
                </a:cubicBezTo>
                <a:cubicBezTo>
                  <a:pt x="4909508" y="2331895"/>
                  <a:pt x="4912223" y="2334574"/>
                  <a:pt x="4912223" y="2334574"/>
                </a:cubicBezTo>
                <a:cubicBezTo>
                  <a:pt x="4912223" y="2334574"/>
                  <a:pt x="4912223" y="2334574"/>
                  <a:pt x="4922507" y="2327623"/>
                </a:cubicBezTo>
                <a:cubicBezTo>
                  <a:pt x="4922507" y="2327623"/>
                  <a:pt x="4925223" y="2330302"/>
                  <a:pt x="4935503" y="2323354"/>
                </a:cubicBezTo>
                <a:cubicBezTo>
                  <a:pt x="4945786" y="2316403"/>
                  <a:pt x="4937638" y="2308370"/>
                  <a:pt x="4929494" y="2300338"/>
                </a:cubicBezTo>
                <a:cubicBezTo>
                  <a:pt x="4955487" y="2291794"/>
                  <a:pt x="4978768" y="2280571"/>
                  <a:pt x="5012329" y="2262401"/>
                </a:cubicBezTo>
                <a:lnTo>
                  <a:pt x="5013926" y="2264616"/>
                </a:lnTo>
                <a:lnTo>
                  <a:pt x="5013968" y="2257981"/>
                </a:lnTo>
                <a:cubicBezTo>
                  <a:pt x="5012995" y="2254338"/>
                  <a:pt x="5011132" y="2251278"/>
                  <a:pt x="5008706" y="2250013"/>
                </a:cubicBezTo>
                <a:cubicBezTo>
                  <a:pt x="5001594" y="2254671"/>
                  <a:pt x="4991358" y="2263278"/>
                  <a:pt x="4981987" y="2275121"/>
                </a:cubicBezTo>
                <a:cubicBezTo>
                  <a:pt x="4926870" y="2240837"/>
                  <a:pt x="4848828" y="2261513"/>
                  <a:pt x="4799041" y="2294120"/>
                </a:cubicBezTo>
                <a:cubicBezTo>
                  <a:pt x="4772515" y="2288666"/>
                  <a:pt x="4766603" y="2313462"/>
                  <a:pt x="4741471" y="2297584"/>
                </a:cubicBezTo>
                <a:cubicBezTo>
                  <a:pt x="4741471" y="2297584"/>
                  <a:pt x="4737482" y="2298294"/>
                  <a:pt x="4737482" y="2298294"/>
                </a:cubicBezTo>
                <a:cubicBezTo>
                  <a:pt x="4740941" y="2311246"/>
                  <a:pt x="4723258" y="2307610"/>
                  <a:pt x="4721864" y="2318034"/>
                </a:cubicBezTo>
                <a:cubicBezTo>
                  <a:pt x="4680778" y="2304995"/>
                  <a:pt x="4658046" y="2329394"/>
                  <a:pt x="4625272" y="2331837"/>
                </a:cubicBezTo>
                <a:cubicBezTo>
                  <a:pt x="4621284" y="2332547"/>
                  <a:pt x="4621284" y="2332547"/>
                  <a:pt x="4621284" y="2332547"/>
                </a:cubicBezTo>
                <a:cubicBezTo>
                  <a:pt x="4610182" y="2337914"/>
                  <a:pt x="4598217" y="2340044"/>
                  <a:pt x="4586251" y="2342174"/>
                </a:cubicBezTo>
                <a:cubicBezTo>
                  <a:pt x="4578275" y="2343594"/>
                  <a:pt x="4570298" y="2345015"/>
                  <a:pt x="4562321" y="2346434"/>
                </a:cubicBezTo>
                <a:cubicBezTo>
                  <a:pt x="4558331" y="2347144"/>
                  <a:pt x="4558331" y="2347144"/>
                  <a:pt x="4558331" y="2347144"/>
                </a:cubicBezTo>
                <a:cubicBezTo>
                  <a:pt x="4550356" y="2348564"/>
                  <a:pt x="4547230" y="2352512"/>
                  <a:pt x="4543242" y="2353223"/>
                </a:cubicBezTo>
                <a:cubicBezTo>
                  <a:pt x="4535265" y="2354643"/>
                  <a:pt x="4531277" y="2355352"/>
                  <a:pt x="4527287" y="2356062"/>
                </a:cubicBezTo>
                <a:cubicBezTo>
                  <a:pt x="4523300" y="2356773"/>
                  <a:pt x="4523300" y="2356773"/>
                  <a:pt x="4518445" y="2354245"/>
                </a:cubicBezTo>
                <a:cubicBezTo>
                  <a:pt x="4517580" y="2351007"/>
                  <a:pt x="4520706" y="2347059"/>
                  <a:pt x="4520706" y="2347059"/>
                </a:cubicBezTo>
                <a:cubicBezTo>
                  <a:pt x="4527818" y="2342400"/>
                  <a:pt x="4531806" y="2341692"/>
                  <a:pt x="4539783" y="2340271"/>
                </a:cubicBezTo>
                <a:cubicBezTo>
                  <a:pt x="4543771" y="2339561"/>
                  <a:pt x="4547760" y="2338851"/>
                  <a:pt x="4551748" y="2338141"/>
                </a:cubicBezTo>
                <a:cubicBezTo>
                  <a:pt x="4551748" y="2338141"/>
                  <a:pt x="4551748" y="2338141"/>
                  <a:pt x="4550884" y="2334903"/>
                </a:cubicBezTo>
                <a:cubicBezTo>
                  <a:pt x="4542907" y="2336323"/>
                  <a:pt x="4539446" y="2323371"/>
                  <a:pt x="4537717" y="2316895"/>
                </a:cubicBezTo>
                <a:cubicBezTo>
                  <a:pt x="4528875" y="2315076"/>
                  <a:pt x="4520899" y="2316496"/>
                  <a:pt x="4513786" y="2321155"/>
                </a:cubicBezTo>
                <a:cubicBezTo>
                  <a:pt x="4509798" y="2321865"/>
                  <a:pt x="4505808" y="2322574"/>
                  <a:pt x="4504943" y="2319336"/>
                </a:cubicBezTo>
                <a:cubicBezTo>
                  <a:pt x="4504079" y="2316098"/>
                  <a:pt x="4507202" y="2312150"/>
                  <a:pt x="4507202" y="2312150"/>
                </a:cubicBezTo>
                <a:cubicBezTo>
                  <a:pt x="4511191" y="2311441"/>
                  <a:pt x="4514316" y="2307493"/>
                  <a:pt x="4522291" y="2306072"/>
                </a:cubicBezTo>
                <a:cubicBezTo>
                  <a:pt x="4526281" y="2305363"/>
                  <a:pt x="4530270" y="2304652"/>
                  <a:pt x="4531134" y="2307890"/>
                </a:cubicBezTo>
                <a:cubicBezTo>
                  <a:pt x="4547618" y="2291389"/>
                  <a:pt x="4549012" y="2280964"/>
                  <a:pt x="4572944" y="2276704"/>
                </a:cubicBezTo>
                <a:cubicBezTo>
                  <a:pt x="4578662" y="2282471"/>
                  <a:pt x="4581258" y="2292184"/>
                  <a:pt x="4585244" y="2291474"/>
                </a:cubicBezTo>
                <a:cubicBezTo>
                  <a:pt x="4571020" y="2300789"/>
                  <a:pt x="4561649" y="2312634"/>
                  <a:pt x="4558860" y="2333482"/>
                </a:cubicBezTo>
                <a:cubicBezTo>
                  <a:pt x="4565974" y="2328825"/>
                  <a:pt x="4573949" y="2327404"/>
                  <a:pt x="4581928" y="2325984"/>
                </a:cubicBezTo>
                <a:cubicBezTo>
                  <a:pt x="4593893" y="2323855"/>
                  <a:pt x="4605858" y="2321724"/>
                  <a:pt x="4617825" y="2319594"/>
                </a:cubicBezTo>
                <a:cubicBezTo>
                  <a:pt x="4655117" y="2302780"/>
                  <a:pt x="4694138" y="2292442"/>
                  <a:pt x="4730900" y="2289289"/>
                </a:cubicBezTo>
                <a:cubicBezTo>
                  <a:pt x="4729170" y="2282814"/>
                  <a:pt x="4732293" y="2278865"/>
                  <a:pt x="4735418" y="2274917"/>
                </a:cubicBezTo>
                <a:cubicBezTo>
                  <a:pt x="4777033" y="2274294"/>
                  <a:pt x="4801158" y="2239472"/>
                  <a:pt x="4826484" y="2224788"/>
                </a:cubicBezTo>
                <a:lnTo>
                  <a:pt x="4813120" y="2216186"/>
                </a:lnTo>
                <a:lnTo>
                  <a:pt x="4801419" y="2230602"/>
                </a:lnTo>
                <a:cubicBezTo>
                  <a:pt x="4798407" y="2238268"/>
                  <a:pt x="4795998" y="2244400"/>
                  <a:pt x="4786814" y="2243852"/>
                </a:cubicBezTo>
                <a:cubicBezTo>
                  <a:pt x="4755494" y="2247004"/>
                  <a:pt x="4788922" y="2228915"/>
                  <a:pt x="4780792" y="2220897"/>
                </a:cubicBezTo>
                <a:lnTo>
                  <a:pt x="4762319" y="2219269"/>
                </a:lnTo>
                <a:lnTo>
                  <a:pt x="4757153" y="2228702"/>
                </a:lnTo>
                <a:cubicBezTo>
                  <a:pt x="4747646" y="2235641"/>
                  <a:pt x="4728462" y="2237147"/>
                  <a:pt x="4729363" y="2252251"/>
                </a:cubicBezTo>
                <a:cubicBezTo>
                  <a:pt x="4720522" y="2250434"/>
                  <a:pt x="4705431" y="2256512"/>
                  <a:pt x="4695725" y="2251455"/>
                </a:cubicBezTo>
                <a:cubicBezTo>
                  <a:pt x="4698849" y="2247507"/>
                  <a:pt x="4700243" y="2237083"/>
                  <a:pt x="4702502" y="2229897"/>
                </a:cubicBezTo>
                <a:cubicBezTo>
                  <a:pt x="4699642" y="2227014"/>
                  <a:pt x="4696566" y="2223322"/>
                  <a:pt x="4693600" y="2220033"/>
                </a:cubicBezTo>
                <a:lnTo>
                  <a:pt x="4690601" y="2217332"/>
                </a:lnTo>
                <a:lnTo>
                  <a:pt x="4683083" y="2220071"/>
                </a:lnTo>
                <a:lnTo>
                  <a:pt x="4678960" y="2233664"/>
                </a:lnTo>
                <a:cubicBezTo>
                  <a:pt x="4675663" y="2238914"/>
                  <a:pt x="4670329" y="2242408"/>
                  <a:pt x="4660357" y="2244184"/>
                </a:cubicBezTo>
                <a:cubicBezTo>
                  <a:pt x="4659828" y="2257846"/>
                  <a:pt x="4648727" y="2263213"/>
                  <a:pt x="4640749" y="2264634"/>
                </a:cubicBezTo>
                <a:cubicBezTo>
                  <a:pt x="4640749" y="2264634"/>
                  <a:pt x="4640749" y="2264634"/>
                  <a:pt x="4636762" y="2265344"/>
                </a:cubicBezTo>
                <a:cubicBezTo>
                  <a:pt x="4636762" y="2265344"/>
                  <a:pt x="4632772" y="2266054"/>
                  <a:pt x="4631907" y="2262816"/>
                </a:cubicBezTo>
                <a:cubicBezTo>
                  <a:pt x="4631042" y="2259578"/>
                  <a:pt x="4630178" y="2256340"/>
                  <a:pt x="4634166" y="2255630"/>
                </a:cubicBezTo>
                <a:cubicBezTo>
                  <a:pt x="4645267" y="2250261"/>
                  <a:pt x="4649257" y="2249551"/>
                  <a:pt x="4651516" y="2242365"/>
                </a:cubicBezTo>
                <a:cubicBezTo>
                  <a:pt x="4651516" y="2242365"/>
                  <a:pt x="4651516" y="2242365"/>
                  <a:pt x="4647526" y="2243075"/>
                </a:cubicBezTo>
                <a:cubicBezTo>
                  <a:pt x="4646661" y="2239837"/>
                  <a:pt x="4646661" y="2239837"/>
                  <a:pt x="4646661" y="2239837"/>
                </a:cubicBezTo>
                <a:cubicBezTo>
                  <a:pt x="4616676" y="2221431"/>
                  <a:pt x="4573331" y="2215579"/>
                  <a:pt x="4562901" y="2254748"/>
                </a:cubicBezTo>
                <a:cubicBezTo>
                  <a:pt x="4543488" y="2244635"/>
                  <a:pt x="4542957" y="2258299"/>
                  <a:pt x="4519027" y="2262558"/>
                </a:cubicBezTo>
                <a:cubicBezTo>
                  <a:pt x="4511050" y="2263977"/>
                  <a:pt x="4509321" y="2257501"/>
                  <a:pt x="4508454" y="2254263"/>
                </a:cubicBezTo>
                <a:cubicBezTo>
                  <a:pt x="4504467" y="2254974"/>
                  <a:pt x="4502207" y="2262160"/>
                  <a:pt x="4498220" y="2262870"/>
                </a:cubicBezTo>
                <a:cubicBezTo>
                  <a:pt x="4497354" y="2259632"/>
                  <a:pt x="4490770" y="2250627"/>
                  <a:pt x="4481930" y="2248809"/>
                </a:cubicBezTo>
                <a:cubicBezTo>
                  <a:pt x="4469100" y="2247702"/>
                  <a:pt x="4449684" y="2237590"/>
                  <a:pt x="4460592" y="2262783"/>
                </a:cubicBezTo>
                <a:cubicBezTo>
                  <a:pt x="4461792" y="2282921"/>
                  <a:pt x="4441849" y="2286472"/>
                  <a:pt x="4453620" y="2314904"/>
                </a:cubicBezTo>
                <a:cubicBezTo>
                  <a:pt x="4441655" y="2317034"/>
                  <a:pt x="4445115" y="2329987"/>
                  <a:pt x="4438003" y="2334645"/>
                </a:cubicBezTo>
                <a:cubicBezTo>
                  <a:pt x="4423779" y="2343960"/>
                  <a:pt x="4393792" y="2325554"/>
                  <a:pt x="4390139" y="2343165"/>
                </a:cubicBezTo>
                <a:cubicBezTo>
                  <a:pt x="4371591" y="2336291"/>
                  <a:pt x="4352512" y="2343079"/>
                  <a:pt x="4351983" y="2356741"/>
                </a:cubicBezTo>
                <a:cubicBezTo>
                  <a:pt x="4392011" y="2397104"/>
                  <a:pt x="4438003" y="2334645"/>
                  <a:pt x="4478224" y="2344444"/>
                </a:cubicBezTo>
                <a:cubicBezTo>
                  <a:pt x="4478224" y="2344444"/>
                  <a:pt x="4482213" y="2343735"/>
                  <a:pt x="4482213" y="2343735"/>
                </a:cubicBezTo>
                <a:cubicBezTo>
                  <a:pt x="4481348" y="2340497"/>
                  <a:pt x="4485336" y="2339787"/>
                  <a:pt x="4489325" y="2339077"/>
                </a:cubicBezTo>
                <a:cubicBezTo>
                  <a:pt x="4489325" y="2339077"/>
                  <a:pt x="4493313" y="2338366"/>
                  <a:pt x="4494178" y="2341604"/>
                </a:cubicBezTo>
                <a:cubicBezTo>
                  <a:pt x="4494178" y="2341604"/>
                  <a:pt x="4499033" y="2344132"/>
                  <a:pt x="4495909" y="2348081"/>
                </a:cubicBezTo>
                <a:cubicBezTo>
                  <a:pt x="4495909" y="2348081"/>
                  <a:pt x="4495909" y="2348081"/>
                  <a:pt x="4491919" y="2348791"/>
                </a:cubicBezTo>
                <a:cubicBezTo>
                  <a:pt x="4491919" y="2348791"/>
                  <a:pt x="4491919" y="2348791"/>
                  <a:pt x="4487930" y="2349501"/>
                </a:cubicBezTo>
                <a:cubicBezTo>
                  <a:pt x="4483944" y="2350211"/>
                  <a:pt x="4484808" y="2353449"/>
                  <a:pt x="4480818" y="2354160"/>
                </a:cubicBezTo>
                <a:cubicBezTo>
                  <a:pt x="4486538" y="2359924"/>
                  <a:pt x="4490525" y="2359215"/>
                  <a:pt x="4498503" y="2357794"/>
                </a:cubicBezTo>
                <a:cubicBezTo>
                  <a:pt x="4478894" y="2378246"/>
                  <a:pt x="4442662" y="2367734"/>
                  <a:pt x="4420461" y="2378470"/>
                </a:cubicBezTo>
                <a:cubicBezTo>
                  <a:pt x="4401382" y="2385260"/>
                  <a:pt x="4393740" y="2403580"/>
                  <a:pt x="4372933" y="2403892"/>
                </a:cubicBezTo>
                <a:cubicBezTo>
                  <a:pt x="4372933" y="2403892"/>
                  <a:pt x="4367214" y="2398126"/>
                  <a:pt x="4367214" y="2398126"/>
                </a:cubicBezTo>
                <a:cubicBezTo>
                  <a:pt x="4341554" y="2395910"/>
                  <a:pt x="4322475" y="2402698"/>
                  <a:pt x="4301668" y="2403009"/>
                </a:cubicBezTo>
                <a:cubicBezTo>
                  <a:pt x="4297678" y="2403719"/>
                  <a:pt x="4302533" y="2406247"/>
                  <a:pt x="4302533" y="2406247"/>
                </a:cubicBezTo>
                <a:cubicBezTo>
                  <a:pt x="4301137" y="2416673"/>
                  <a:pt x="4287972" y="2398664"/>
                  <a:pt x="4279995" y="2400084"/>
                </a:cubicBezTo>
                <a:cubicBezTo>
                  <a:pt x="4222760" y="2420448"/>
                  <a:pt x="4186527" y="2409938"/>
                  <a:pt x="4137271" y="2428883"/>
                </a:cubicBezTo>
                <a:cubicBezTo>
                  <a:pt x="4137606" y="2445783"/>
                  <a:pt x="4148708" y="2440414"/>
                  <a:pt x="4149043" y="2457314"/>
                </a:cubicBezTo>
                <a:cubicBezTo>
                  <a:pt x="4120258" y="2459046"/>
                  <a:pt x="4093732" y="2453593"/>
                  <a:pt x="4070329" y="2444190"/>
                </a:cubicBezTo>
                <a:cubicBezTo>
                  <a:pt x="4070859" y="2430530"/>
                  <a:pt x="4062882" y="2431948"/>
                  <a:pt x="4054040" y="2430131"/>
                </a:cubicBezTo>
                <a:cubicBezTo>
                  <a:pt x="4054040" y="2430131"/>
                  <a:pt x="4050052" y="2430841"/>
                  <a:pt x="4050052" y="2430841"/>
                </a:cubicBezTo>
                <a:cubicBezTo>
                  <a:pt x="4046062" y="2431550"/>
                  <a:pt x="4038950" y="2436209"/>
                  <a:pt x="4033232" y="2430442"/>
                </a:cubicBezTo>
                <a:cubicBezTo>
                  <a:pt x="4033232" y="2430442"/>
                  <a:pt x="4033232" y="2430442"/>
                  <a:pt x="4032367" y="2427204"/>
                </a:cubicBezTo>
                <a:cubicBezTo>
                  <a:pt x="4027514" y="2424677"/>
                  <a:pt x="4027514" y="2424677"/>
                  <a:pt x="4026648" y="2421439"/>
                </a:cubicBezTo>
                <a:cubicBezTo>
                  <a:pt x="4026648" y="2421439"/>
                  <a:pt x="4025783" y="2418201"/>
                  <a:pt x="4025783" y="2418201"/>
                </a:cubicBezTo>
                <a:cubicBezTo>
                  <a:pt x="4025783" y="2418201"/>
                  <a:pt x="4024918" y="2414961"/>
                  <a:pt x="4028907" y="2414252"/>
                </a:cubicBezTo>
                <a:cubicBezTo>
                  <a:pt x="4028907" y="2414252"/>
                  <a:pt x="4028907" y="2414252"/>
                  <a:pt x="4029771" y="2417490"/>
                </a:cubicBezTo>
                <a:cubicBezTo>
                  <a:pt x="4034625" y="2420018"/>
                  <a:pt x="4035489" y="2423256"/>
                  <a:pt x="4035489" y="2423256"/>
                </a:cubicBezTo>
                <a:cubicBezTo>
                  <a:pt x="4036356" y="2426494"/>
                  <a:pt x="4040344" y="2425784"/>
                  <a:pt x="4044332" y="2425074"/>
                </a:cubicBezTo>
                <a:cubicBezTo>
                  <a:pt x="4047458" y="2421126"/>
                  <a:pt x="4051445" y="2420415"/>
                  <a:pt x="4056298" y="2422945"/>
                </a:cubicBezTo>
                <a:cubicBezTo>
                  <a:pt x="4056298" y="2422945"/>
                  <a:pt x="4056298" y="2422945"/>
                  <a:pt x="4055433" y="2419707"/>
                </a:cubicBezTo>
                <a:cubicBezTo>
                  <a:pt x="4099309" y="2411896"/>
                  <a:pt x="4158609" y="2414908"/>
                  <a:pt x="4172163" y="2371792"/>
                </a:cubicBezTo>
                <a:cubicBezTo>
                  <a:pt x="4180138" y="2370371"/>
                  <a:pt x="4181003" y="2373609"/>
                  <a:pt x="4184993" y="2372899"/>
                </a:cubicBezTo>
                <a:cubicBezTo>
                  <a:pt x="4196093" y="2367532"/>
                  <a:pt x="4190903" y="2348103"/>
                  <a:pt x="4207723" y="2348502"/>
                </a:cubicBezTo>
                <a:cubicBezTo>
                  <a:pt x="4199411" y="2333022"/>
                  <a:pt x="4200274" y="2336260"/>
                  <a:pt x="4197680" y="2326544"/>
                </a:cubicBezTo>
                <a:cubicBezTo>
                  <a:pt x="4160583" y="2312797"/>
                  <a:pt x="4119831" y="2316658"/>
                  <a:pt x="4087059" y="2319101"/>
                </a:cubicBezTo>
                <a:cubicBezTo>
                  <a:pt x="4090853" y="2348954"/>
                  <a:pt x="4106277" y="2359776"/>
                  <a:pt x="4128816" y="2365940"/>
                </a:cubicBezTo>
                <a:cubicBezTo>
                  <a:pt x="4126557" y="2373126"/>
                  <a:pt x="4129681" y="2369177"/>
                  <a:pt x="4132277" y="2378891"/>
                </a:cubicBezTo>
                <a:cubicBezTo>
                  <a:pt x="4123769" y="2393974"/>
                  <a:pt x="4094648" y="2378806"/>
                  <a:pt x="4074705" y="2382355"/>
                </a:cubicBezTo>
                <a:cubicBezTo>
                  <a:pt x="4066728" y="2383776"/>
                  <a:pt x="4061345" y="2394910"/>
                  <a:pt x="4046784" y="2387325"/>
                </a:cubicBezTo>
                <a:cubicBezTo>
                  <a:pt x="4046784" y="2387325"/>
                  <a:pt x="4046784" y="2387325"/>
                  <a:pt x="4045920" y="2384087"/>
                </a:cubicBezTo>
                <a:cubicBezTo>
                  <a:pt x="4046784" y="2387325"/>
                  <a:pt x="4042796" y="2388035"/>
                  <a:pt x="4042796" y="2388035"/>
                </a:cubicBezTo>
                <a:cubicBezTo>
                  <a:pt x="4034819" y="2389456"/>
                  <a:pt x="4030831" y="2390166"/>
                  <a:pt x="4027707" y="2394113"/>
                </a:cubicBezTo>
                <a:cubicBezTo>
                  <a:pt x="4028572" y="2397351"/>
                  <a:pt x="4023718" y="2394825"/>
                  <a:pt x="4022854" y="2391587"/>
                </a:cubicBezTo>
                <a:cubicBezTo>
                  <a:pt x="4022854" y="2391587"/>
                  <a:pt x="4021989" y="2388348"/>
                  <a:pt x="4021124" y="2385110"/>
                </a:cubicBezTo>
                <a:cubicBezTo>
                  <a:pt x="4028236" y="2380453"/>
                  <a:pt x="4032225" y="2379742"/>
                  <a:pt x="4036213" y="2379032"/>
                </a:cubicBezTo>
                <a:cubicBezTo>
                  <a:pt x="4040203" y="2378322"/>
                  <a:pt x="4040203" y="2378322"/>
                  <a:pt x="4043325" y="2374374"/>
                </a:cubicBezTo>
                <a:cubicBezTo>
                  <a:pt x="4044721" y="2363950"/>
                  <a:pt x="4046979" y="2356763"/>
                  <a:pt x="4049238" y="2349578"/>
                </a:cubicBezTo>
                <a:cubicBezTo>
                  <a:pt x="4026365" y="2326513"/>
                  <a:pt x="4013870" y="2342305"/>
                  <a:pt x="3988738" y="2326428"/>
                </a:cubicBezTo>
                <a:cubicBezTo>
                  <a:pt x="3979896" y="2324608"/>
                  <a:pt x="3981626" y="2331086"/>
                  <a:pt x="3973649" y="2332505"/>
                </a:cubicBezTo>
                <a:cubicBezTo>
                  <a:pt x="3976243" y="2342219"/>
                  <a:pt x="3983355" y="2337561"/>
                  <a:pt x="3985085" y="2344037"/>
                </a:cubicBezTo>
                <a:cubicBezTo>
                  <a:pt x="3982826" y="2351224"/>
                  <a:pt x="3969466" y="2363777"/>
                  <a:pt x="3954905" y="2356194"/>
                </a:cubicBezTo>
                <a:cubicBezTo>
                  <a:pt x="3953512" y="2366618"/>
                  <a:pt x="3953512" y="2366618"/>
                  <a:pt x="3960960" y="2378860"/>
                </a:cubicBezTo>
                <a:cubicBezTo>
                  <a:pt x="3937364" y="2400020"/>
                  <a:pt x="3885177" y="2392349"/>
                  <a:pt x="3868164" y="2422515"/>
                </a:cubicBezTo>
                <a:cubicBezTo>
                  <a:pt x="3872152" y="2421804"/>
                  <a:pt x="3872152" y="2421804"/>
                  <a:pt x="3872152" y="2421804"/>
                </a:cubicBezTo>
                <a:cubicBezTo>
                  <a:pt x="3876141" y="2421094"/>
                  <a:pt x="3877005" y="2424332"/>
                  <a:pt x="3877005" y="2424332"/>
                </a:cubicBezTo>
                <a:cubicBezTo>
                  <a:pt x="3877870" y="2427570"/>
                  <a:pt x="3878735" y="2430810"/>
                  <a:pt x="3878735" y="2430810"/>
                </a:cubicBezTo>
                <a:cubicBezTo>
                  <a:pt x="3874746" y="2431518"/>
                  <a:pt x="3870759" y="2432229"/>
                  <a:pt x="3865905" y="2429701"/>
                </a:cubicBezTo>
                <a:cubicBezTo>
                  <a:pt x="3865905" y="2429701"/>
                  <a:pt x="3865905" y="2429701"/>
                  <a:pt x="3866769" y="2432939"/>
                </a:cubicBezTo>
                <a:cubicBezTo>
                  <a:pt x="3850479" y="2418878"/>
                  <a:pt x="3833659" y="2418481"/>
                  <a:pt x="3812854" y="2418793"/>
                </a:cubicBezTo>
                <a:cubicBezTo>
                  <a:pt x="3808864" y="2419503"/>
                  <a:pt x="3804875" y="2420213"/>
                  <a:pt x="3796034" y="2418394"/>
                </a:cubicBezTo>
                <a:cubicBezTo>
                  <a:pt x="3792044" y="2419104"/>
                  <a:pt x="3788056" y="2419815"/>
                  <a:pt x="3784069" y="2420525"/>
                </a:cubicBezTo>
                <a:cubicBezTo>
                  <a:pt x="3768978" y="2426604"/>
                  <a:pt x="3768978" y="2426604"/>
                  <a:pt x="3753023" y="2429443"/>
                </a:cubicBezTo>
                <a:cubicBezTo>
                  <a:pt x="3753023" y="2429443"/>
                  <a:pt x="3757013" y="2428733"/>
                  <a:pt x="3757013" y="2428733"/>
                </a:cubicBezTo>
                <a:cubicBezTo>
                  <a:pt x="3757878" y="2431971"/>
                  <a:pt x="3758742" y="2435209"/>
                  <a:pt x="3758742" y="2435209"/>
                </a:cubicBezTo>
                <a:cubicBezTo>
                  <a:pt x="3758742" y="2435209"/>
                  <a:pt x="3758742" y="2435209"/>
                  <a:pt x="3759605" y="2438447"/>
                </a:cubicBezTo>
                <a:cubicBezTo>
                  <a:pt x="3759605" y="2438447"/>
                  <a:pt x="3759605" y="2438447"/>
                  <a:pt x="3755617" y="2439157"/>
                </a:cubicBezTo>
                <a:cubicBezTo>
                  <a:pt x="3752495" y="2443105"/>
                  <a:pt x="3752495" y="2443105"/>
                  <a:pt x="3744516" y="2444526"/>
                </a:cubicBezTo>
                <a:cubicBezTo>
                  <a:pt x="3744516" y="2444526"/>
                  <a:pt x="3744516" y="2444526"/>
                  <a:pt x="3743652" y="2441286"/>
                </a:cubicBezTo>
                <a:cubicBezTo>
                  <a:pt x="3743652" y="2441286"/>
                  <a:pt x="3742787" y="2438048"/>
                  <a:pt x="3742787" y="2438048"/>
                </a:cubicBezTo>
                <a:cubicBezTo>
                  <a:pt x="3746775" y="2437339"/>
                  <a:pt x="3750764" y="2436629"/>
                  <a:pt x="3750764" y="2436629"/>
                </a:cubicBezTo>
                <a:cubicBezTo>
                  <a:pt x="3749899" y="2433391"/>
                  <a:pt x="3749899" y="2433391"/>
                  <a:pt x="3749899" y="2433391"/>
                </a:cubicBezTo>
                <a:lnTo>
                  <a:pt x="3748170" y="2426915"/>
                </a:lnTo>
                <a:lnTo>
                  <a:pt x="3747305" y="2423677"/>
                </a:lnTo>
                <a:lnTo>
                  <a:pt x="3745576" y="2417201"/>
                </a:lnTo>
                <a:cubicBezTo>
                  <a:pt x="3751823" y="2409305"/>
                  <a:pt x="3768306" y="2392802"/>
                  <a:pt x="3781473" y="2410811"/>
                </a:cubicBezTo>
                <a:cubicBezTo>
                  <a:pt x="3785461" y="2410101"/>
                  <a:pt x="3789450" y="2409390"/>
                  <a:pt x="3793438" y="2408680"/>
                </a:cubicBezTo>
                <a:cubicBezTo>
                  <a:pt x="3801417" y="2407261"/>
                  <a:pt x="3805403" y="2406551"/>
                  <a:pt x="3810258" y="2409079"/>
                </a:cubicBezTo>
                <a:cubicBezTo>
                  <a:pt x="3810788" y="2395416"/>
                  <a:pt x="3811316" y="2381755"/>
                  <a:pt x="3803869" y="2369511"/>
                </a:cubicBezTo>
                <a:cubicBezTo>
                  <a:pt x="3812182" y="2384993"/>
                  <a:pt x="3751153" y="2375503"/>
                  <a:pt x="3730344" y="2375816"/>
                </a:cubicBezTo>
                <a:cubicBezTo>
                  <a:pt x="3727221" y="2379764"/>
                  <a:pt x="3733803" y="2388768"/>
                  <a:pt x="3730680" y="2392717"/>
                </a:cubicBezTo>
                <a:cubicBezTo>
                  <a:pt x="3719579" y="2398085"/>
                  <a:pt x="3710737" y="2396266"/>
                  <a:pt x="3701896" y="2394449"/>
                </a:cubicBezTo>
                <a:cubicBezTo>
                  <a:pt x="3693388" y="2409531"/>
                  <a:pt x="3697183" y="2439383"/>
                  <a:pt x="3713474" y="2453444"/>
                </a:cubicBezTo>
                <a:cubicBezTo>
                  <a:pt x="3712080" y="2463868"/>
                  <a:pt x="3704966" y="2468525"/>
                  <a:pt x="3698718" y="2476421"/>
                </a:cubicBezTo>
                <a:cubicBezTo>
                  <a:pt x="3712413" y="2480768"/>
                  <a:pt x="3729233" y="2481165"/>
                  <a:pt x="3743794" y="2488750"/>
                </a:cubicBezTo>
                <a:cubicBezTo>
                  <a:pt x="3743794" y="2488750"/>
                  <a:pt x="3743794" y="2488750"/>
                  <a:pt x="3744659" y="2491988"/>
                </a:cubicBezTo>
                <a:cubicBezTo>
                  <a:pt x="3748649" y="2491277"/>
                  <a:pt x="3747784" y="2488040"/>
                  <a:pt x="3751771" y="2487330"/>
                </a:cubicBezTo>
                <a:cubicBezTo>
                  <a:pt x="3751771" y="2487330"/>
                  <a:pt x="3756624" y="2489857"/>
                  <a:pt x="3756624" y="2489857"/>
                </a:cubicBezTo>
                <a:cubicBezTo>
                  <a:pt x="3757489" y="2493095"/>
                  <a:pt x="3758353" y="2496333"/>
                  <a:pt x="3754367" y="2497044"/>
                </a:cubicBezTo>
                <a:cubicBezTo>
                  <a:pt x="3753307" y="2524367"/>
                  <a:pt x="3717603" y="2500195"/>
                  <a:pt x="3719668" y="2523572"/>
                </a:cubicBezTo>
                <a:cubicBezTo>
                  <a:pt x="3686895" y="2526014"/>
                  <a:pt x="3668346" y="2519140"/>
                  <a:pt x="3636102" y="2507920"/>
                </a:cubicBezTo>
                <a:cubicBezTo>
                  <a:pt x="3623272" y="2506813"/>
                  <a:pt x="3611305" y="2508942"/>
                  <a:pt x="3599340" y="2511072"/>
                </a:cubicBezTo>
                <a:cubicBezTo>
                  <a:pt x="3591363" y="2512493"/>
                  <a:pt x="3583385" y="2513912"/>
                  <a:pt x="3571419" y="2516042"/>
                </a:cubicBezTo>
                <a:cubicBezTo>
                  <a:pt x="3567431" y="2516753"/>
                  <a:pt x="3566566" y="2513515"/>
                  <a:pt x="3565702" y="2510277"/>
                </a:cubicBezTo>
                <a:cubicBezTo>
                  <a:pt x="3565702" y="2510277"/>
                  <a:pt x="3568825" y="2506328"/>
                  <a:pt x="3568825" y="2506328"/>
                </a:cubicBezTo>
                <a:cubicBezTo>
                  <a:pt x="3580791" y="2504198"/>
                  <a:pt x="3588769" y="2502777"/>
                  <a:pt x="3596746" y="2501358"/>
                </a:cubicBezTo>
                <a:cubicBezTo>
                  <a:pt x="3608711" y="2499228"/>
                  <a:pt x="3620676" y="2497097"/>
                  <a:pt x="3633506" y="2498206"/>
                </a:cubicBezTo>
                <a:cubicBezTo>
                  <a:pt x="3637496" y="2497496"/>
                  <a:pt x="3636632" y="2494257"/>
                  <a:pt x="3636632" y="2494257"/>
                </a:cubicBezTo>
                <a:cubicBezTo>
                  <a:pt x="3629183" y="2482016"/>
                  <a:pt x="3610970" y="2492042"/>
                  <a:pt x="3596411" y="2484457"/>
                </a:cubicBezTo>
                <a:cubicBezTo>
                  <a:pt x="3592422" y="2485169"/>
                  <a:pt x="3588432" y="2485878"/>
                  <a:pt x="3584445" y="2486588"/>
                </a:cubicBezTo>
                <a:cubicBezTo>
                  <a:pt x="3580455" y="2487298"/>
                  <a:pt x="3576467" y="2488008"/>
                  <a:pt x="3576467" y="2488008"/>
                </a:cubicBezTo>
                <a:cubicBezTo>
                  <a:pt x="3572479" y="2488718"/>
                  <a:pt x="3571614" y="2485480"/>
                  <a:pt x="3570749" y="2482242"/>
                </a:cubicBezTo>
                <a:cubicBezTo>
                  <a:pt x="3569885" y="2479004"/>
                  <a:pt x="3569885" y="2479004"/>
                  <a:pt x="3573871" y="2478294"/>
                </a:cubicBezTo>
                <a:cubicBezTo>
                  <a:pt x="3573871" y="2478294"/>
                  <a:pt x="3577861" y="2477584"/>
                  <a:pt x="3581850" y="2476873"/>
                </a:cubicBezTo>
                <a:cubicBezTo>
                  <a:pt x="3585838" y="2476163"/>
                  <a:pt x="3589827" y="2475454"/>
                  <a:pt x="3593815" y="2474743"/>
                </a:cubicBezTo>
                <a:cubicBezTo>
                  <a:pt x="3593815" y="2474743"/>
                  <a:pt x="3597805" y="2474034"/>
                  <a:pt x="3597805" y="2474034"/>
                </a:cubicBezTo>
                <a:cubicBezTo>
                  <a:pt x="3595209" y="2464319"/>
                  <a:pt x="3592615" y="2454605"/>
                  <a:pt x="3587762" y="2452077"/>
                </a:cubicBezTo>
                <a:cubicBezTo>
                  <a:pt x="3583774" y="2452788"/>
                  <a:pt x="3579784" y="2453498"/>
                  <a:pt x="3575797" y="2454206"/>
                </a:cubicBezTo>
                <a:cubicBezTo>
                  <a:pt x="3570942" y="2451679"/>
                  <a:pt x="3570942" y="2451679"/>
                  <a:pt x="3566954" y="2452389"/>
                </a:cubicBezTo>
                <a:cubicBezTo>
                  <a:pt x="3567818" y="2455627"/>
                  <a:pt x="3562965" y="2453099"/>
                  <a:pt x="3562101" y="2449861"/>
                </a:cubicBezTo>
                <a:cubicBezTo>
                  <a:pt x="3562101" y="2449861"/>
                  <a:pt x="3561236" y="2446623"/>
                  <a:pt x="3565224" y="2445913"/>
                </a:cubicBezTo>
                <a:cubicBezTo>
                  <a:pt x="3569213" y="2445203"/>
                  <a:pt x="3573203" y="2444492"/>
                  <a:pt x="3573203" y="2444492"/>
                </a:cubicBezTo>
                <a:cubicBezTo>
                  <a:pt x="3577190" y="2443782"/>
                  <a:pt x="3581178" y="2443073"/>
                  <a:pt x="3581178" y="2443073"/>
                </a:cubicBezTo>
                <a:cubicBezTo>
                  <a:pt x="3587955" y="2421515"/>
                  <a:pt x="3616211" y="2433445"/>
                  <a:pt x="3626446" y="2424839"/>
                </a:cubicBezTo>
                <a:cubicBezTo>
                  <a:pt x="3622123" y="2408648"/>
                  <a:pt x="3615540" y="2399644"/>
                  <a:pt x="3605832" y="2394588"/>
                </a:cubicBezTo>
                <a:cubicBezTo>
                  <a:pt x="3597326" y="2409671"/>
                  <a:pt x="3584496" y="2408563"/>
                  <a:pt x="3573925" y="2400268"/>
                </a:cubicBezTo>
                <a:cubicBezTo>
                  <a:pt x="3554846" y="2407058"/>
                  <a:pt x="3556912" y="2430433"/>
                  <a:pt x="3542688" y="2439749"/>
                </a:cubicBezTo>
                <a:cubicBezTo>
                  <a:pt x="3522744" y="2443300"/>
                  <a:pt x="3513037" y="2438243"/>
                  <a:pt x="3494824" y="2448270"/>
                </a:cubicBezTo>
                <a:cubicBezTo>
                  <a:pt x="3499677" y="2450797"/>
                  <a:pt x="3500542" y="2454035"/>
                  <a:pt x="3502271" y="2460511"/>
                </a:cubicBezTo>
                <a:cubicBezTo>
                  <a:pt x="3502271" y="2460511"/>
                  <a:pt x="3502271" y="2460511"/>
                  <a:pt x="3503136" y="2463749"/>
                </a:cubicBezTo>
                <a:cubicBezTo>
                  <a:pt x="3499149" y="2464459"/>
                  <a:pt x="3499149" y="2464459"/>
                  <a:pt x="3495159" y="2465170"/>
                </a:cubicBezTo>
                <a:cubicBezTo>
                  <a:pt x="3495159" y="2465170"/>
                  <a:pt x="3491171" y="2465880"/>
                  <a:pt x="3490306" y="2462642"/>
                </a:cubicBezTo>
                <a:cubicBezTo>
                  <a:pt x="3489441" y="2459404"/>
                  <a:pt x="3493431" y="2458694"/>
                  <a:pt x="3492565" y="2455456"/>
                </a:cubicBezTo>
                <a:cubicBezTo>
                  <a:pt x="3492565" y="2455456"/>
                  <a:pt x="3491700" y="2452218"/>
                  <a:pt x="3491700" y="2452218"/>
                </a:cubicBezTo>
                <a:cubicBezTo>
                  <a:pt x="3474015" y="2448582"/>
                  <a:pt x="3470027" y="2449292"/>
                  <a:pt x="3446095" y="2453552"/>
                </a:cubicBezTo>
                <a:cubicBezTo>
                  <a:pt x="3442971" y="2457500"/>
                  <a:pt x="3451814" y="2459317"/>
                  <a:pt x="3449555" y="2466503"/>
                </a:cubicBezTo>
                <a:cubicBezTo>
                  <a:pt x="3443836" y="2460737"/>
                  <a:pt x="3437253" y="2451734"/>
                  <a:pt x="3422164" y="2457812"/>
                </a:cubicBezTo>
                <a:cubicBezTo>
                  <a:pt x="3419041" y="2461760"/>
                  <a:pt x="3420770" y="2468235"/>
                  <a:pt x="3419376" y="2478660"/>
                </a:cubicBezTo>
                <a:cubicBezTo>
                  <a:pt x="3403422" y="2481499"/>
                  <a:pt x="3395444" y="2482920"/>
                  <a:pt x="3380020" y="2472098"/>
                </a:cubicBezTo>
                <a:cubicBezTo>
                  <a:pt x="3359546" y="2489310"/>
                  <a:pt x="3332157" y="2480617"/>
                  <a:pt x="3305101" y="2488826"/>
                </a:cubicBezTo>
                <a:cubicBezTo>
                  <a:pt x="3302506" y="2479112"/>
                  <a:pt x="3297652" y="2476584"/>
                  <a:pt x="3295058" y="2466870"/>
                </a:cubicBezTo>
                <a:cubicBezTo>
                  <a:pt x="3299048" y="2466160"/>
                  <a:pt x="3307024" y="2464740"/>
                  <a:pt x="3305294" y="2458264"/>
                </a:cubicBezTo>
                <a:cubicBezTo>
                  <a:pt x="3307024" y="2464740"/>
                  <a:pt x="3312743" y="2470505"/>
                  <a:pt x="3323844" y="2465138"/>
                </a:cubicBezTo>
                <a:cubicBezTo>
                  <a:pt x="3317261" y="2456133"/>
                  <a:pt x="3310149" y="2460791"/>
                  <a:pt x="3306688" y="2447840"/>
                </a:cubicBezTo>
                <a:cubicBezTo>
                  <a:pt x="3294723" y="2449969"/>
                  <a:pt x="3282756" y="2452100"/>
                  <a:pt x="3274781" y="2453520"/>
                </a:cubicBezTo>
                <a:cubicBezTo>
                  <a:pt x="3270262" y="2467892"/>
                  <a:pt x="3265745" y="2482263"/>
                  <a:pt x="3272664" y="2508168"/>
                </a:cubicBezTo>
                <a:cubicBezTo>
                  <a:pt x="3279247" y="2517172"/>
                  <a:pt x="3290348" y="2511805"/>
                  <a:pt x="3299189" y="2513622"/>
                </a:cubicBezTo>
                <a:cubicBezTo>
                  <a:pt x="3300389" y="2533761"/>
                  <a:pt x="3313219" y="2534870"/>
                  <a:pt x="3315815" y="2544583"/>
                </a:cubicBezTo>
                <a:cubicBezTo>
                  <a:pt x="3303848" y="2546713"/>
                  <a:pt x="3308173" y="2562904"/>
                  <a:pt x="3296206" y="2565033"/>
                </a:cubicBezTo>
                <a:cubicBezTo>
                  <a:pt x="3281647" y="2557448"/>
                  <a:pt x="3264827" y="2557051"/>
                  <a:pt x="3248008" y="2556652"/>
                </a:cubicBezTo>
                <a:cubicBezTo>
                  <a:pt x="3248008" y="2556652"/>
                  <a:pt x="3244020" y="2557363"/>
                  <a:pt x="3240031" y="2558073"/>
                </a:cubicBezTo>
                <a:cubicBezTo>
                  <a:pt x="3232055" y="2559493"/>
                  <a:pt x="3228066" y="2560203"/>
                  <a:pt x="3224076" y="2560912"/>
                </a:cubicBezTo>
                <a:cubicBezTo>
                  <a:pt x="3212976" y="2566281"/>
                  <a:pt x="3211245" y="2559805"/>
                  <a:pt x="3203269" y="2561225"/>
                </a:cubicBezTo>
                <a:cubicBezTo>
                  <a:pt x="3206393" y="2557278"/>
                  <a:pt x="3210382" y="2556567"/>
                  <a:pt x="3207787" y="2546853"/>
                </a:cubicBezTo>
                <a:cubicBezTo>
                  <a:pt x="3212641" y="2549381"/>
                  <a:pt x="3218888" y="2541485"/>
                  <a:pt x="3220617" y="2547961"/>
                </a:cubicBezTo>
                <a:cubicBezTo>
                  <a:pt x="3224606" y="2547252"/>
                  <a:pt x="3228596" y="2546541"/>
                  <a:pt x="3232583" y="2545831"/>
                </a:cubicBezTo>
                <a:cubicBezTo>
                  <a:pt x="3236573" y="2545121"/>
                  <a:pt x="3240561" y="2544411"/>
                  <a:pt x="3244549" y="2543701"/>
                </a:cubicBezTo>
                <a:cubicBezTo>
                  <a:pt x="3241955" y="2533987"/>
                  <a:pt x="3231718" y="2542593"/>
                  <a:pt x="3226002" y="2536826"/>
                </a:cubicBezTo>
                <a:cubicBezTo>
                  <a:pt x="3213170" y="2535719"/>
                  <a:pt x="3202068" y="2541087"/>
                  <a:pt x="3190103" y="2543217"/>
                </a:cubicBezTo>
                <a:cubicBezTo>
                  <a:pt x="3182126" y="2544637"/>
                  <a:pt x="3174149" y="2546057"/>
                  <a:pt x="3166171" y="2547477"/>
                </a:cubicBezTo>
                <a:cubicBezTo>
                  <a:pt x="3166171" y="2547477"/>
                  <a:pt x="3162182" y="2548187"/>
                  <a:pt x="3161318" y="2544949"/>
                </a:cubicBezTo>
                <a:cubicBezTo>
                  <a:pt x="3160454" y="2541711"/>
                  <a:pt x="3163577" y="2537763"/>
                  <a:pt x="3163577" y="2537763"/>
                </a:cubicBezTo>
                <a:cubicBezTo>
                  <a:pt x="3171555" y="2536344"/>
                  <a:pt x="3179530" y="2534923"/>
                  <a:pt x="3187507" y="2533503"/>
                </a:cubicBezTo>
                <a:cubicBezTo>
                  <a:pt x="3195485" y="2532084"/>
                  <a:pt x="3198611" y="2528136"/>
                  <a:pt x="3206586" y="2526715"/>
                </a:cubicBezTo>
                <a:cubicBezTo>
                  <a:pt x="3210576" y="2526005"/>
                  <a:pt x="3214563" y="2525295"/>
                  <a:pt x="3223406" y="2527112"/>
                </a:cubicBezTo>
                <a:cubicBezTo>
                  <a:pt x="3223406" y="2527112"/>
                  <a:pt x="3223406" y="2527112"/>
                  <a:pt x="3222541" y="2523874"/>
                </a:cubicBezTo>
                <a:cubicBezTo>
                  <a:pt x="3224799" y="2516688"/>
                  <a:pt x="3250462" y="2518904"/>
                  <a:pt x="3251854" y="2508480"/>
                </a:cubicBezTo>
                <a:cubicBezTo>
                  <a:pt x="3250991" y="2505242"/>
                  <a:pt x="3246137" y="2502714"/>
                  <a:pt x="3245272" y="2499476"/>
                </a:cubicBezTo>
                <a:cubicBezTo>
                  <a:pt x="3206779" y="2496153"/>
                  <a:pt x="3161512" y="2514386"/>
                  <a:pt x="3124413" y="2500639"/>
                </a:cubicBezTo>
                <a:cubicBezTo>
                  <a:pt x="3117831" y="2491634"/>
                  <a:pt x="3131527" y="2495981"/>
                  <a:pt x="3129796" y="2489504"/>
                </a:cubicBezTo>
                <a:cubicBezTo>
                  <a:pt x="3125474" y="2473315"/>
                  <a:pt x="3118360" y="2477972"/>
                  <a:pt x="3107260" y="2483340"/>
                </a:cubicBezTo>
                <a:cubicBezTo>
                  <a:pt x="3105865" y="2493764"/>
                  <a:pt x="3125278" y="2503877"/>
                  <a:pt x="3115042" y="2512482"/>
                </a:cubicBezTo>
                <a:cubicBezTo>
                  <a:pt x="3120760" y="2518249"/>
                  <a:pt x="3130997" y="2509643"/>
                  <a:pt x="3132727" y="2516118"/>
                </a:cubicBezTo>
                <a:cubicBezTo>
                  <a:pt x="3133062" y="2533019"/>
                  <a:pt x="3107930" y="2517141"/>
                  <a:pt x="3126814" y="2540915"/>
                </a:cubicBezTo>
                <a:cubicBezTo>
                  <a:pt x="3106872" y="2544465"/>
                  <a:pt x="3098894" y="2545885"/>
                  <a:pt x="3086064" y="2544778"/>
                </a:cubicBezTo>
                <a:cubicBezTo>
                  <a:pt x="3081739" y="2528586"/>
                  <a:pt x="3073234" y="2543669"/>
                  <a:pt x="3064921" y="2528189"/>
                </a:cubicBezTo>
                <a:cubicBezTo>
                  <a:pt x="3060597" y="2511998"/>
                  <a:pt x="3071697" y="2506631"/>
                  <a:pt x="3073956" y="2499445"/>
                </a:cubicBezTo>
                <a:cubicBezTo>
                  <a:pt x="3058196" y="2471722"/>
                  <a:pt x="3022633" y="2495013"/>
                  <a:pt x="3010139" y="2510805"/>
                </a:cubicBezTo>
                <a:cubicBezTo>
                  <a:pt x="3014992" y="2513333"/>
                  <a:pt x="3023835" y="2515151"/>
                  <a:pt x="3029553" y="2520917"/>
                </a:cubicBezTo>
                <a:cubicBezTo>
                  <a:pt x="3034406" y="2523444"/>
                  <a:pt x="3035271" y="2526682"/>
                  <a:pt x="3031282" y="2527394"/>
                </a:cubicBezTo>
                <a:cubicBezTo>
                  <a:pt x="3032147" y="2530632"/>
                  <a:pt x="3028158" y="2531341"/>
                  <a:pt x="3027294" y="2528103"/>
                </a:cubicBezTo>
                <a:cubicBezTo>
                  <a:pt x="3022441" y="2525575"/>
                  <a:pt x="3017587" y="2523047"/>
                  <a:pt x="3008744" y="2521228"/>
                </a:cubicBezTo>
                <a:cubicBezTo>
                  <a:pt x="3013070" y="2537419"/>
                  <a:pt x="2993126" y="2540969"/>
                  <a:pt x="2989667" y="2528017"/>
                </a:cubicBezTo>
                <a:cubicBezTo>
                  <a:pt x="2981355" y="2512536"/>
                  <a:pt x="2995050" y="2516883"/>
                  <a:pt x="2992456" y="2507169"/>
                </a:cubicBezTo>
                <a:cubicBezTo>
                  <a:pt x="2985007" y="2494927"/>
                  <a:pt x="2967324" y="2491290"/>
                  <a:pt x="2961941" y="2502425"/>
                </a:cubicBezTo>
                <a:cubicBezTo>
                  <a:pt x="2951705" y="2511030"/>
                  <a:pt x="2967464" y="2538753"/>
                  <a:pt x="2957228" y="2547359"/>
                </a:cubicBezTo>
                <a:cubicBezTo>
                  <a:pt x="2945263" y="2549489"/>
                  <a:pt x="2940938" y="2533299"/>
                  <a:pt x="2932097" y="2531481"/>
                </a:cubicBezTo>
                <a:cubicBezTo>
                  <a:pt x="2944734" y="2563151"/>
                  <a:pt x="2901724" y="2574200"/>
                  <a:pt x="2881253" y="2591411"/>
                </a:cubicBezTo>
                <a:cubicBezTo>
                  <a:pt x="2900471" y="2632086"/>
                  <a:pt x="2953577" y="2564970"/>
                  <a:pt x="2968808" y="2606353"/>
                </a:cubicBezTo>
                <a:cubicBezTo>
                  <a:pt x="2948864" y="2609904"/>
                  <a:pt x="2946942" y="2633990"/>
                  <a:pt x="2921809" y="2618112"/>
                </a:cubicBezTo>
                <a:cubicBezTo>
                  <a:pt x="2864575" y="2638476"/>
                  <a:pt x="2829207" y="2631205"/>
                  <a:pt x="2768513" y="2638616"/>
                </a:cubicBezTo>
                <a:cubicBezTo>
                  <a:pt x="2769378" y="2641855"/>
                  <a:pt x="2770244" y="2645093"/>
                  <a:pt x="2766254" y="2645802"/>
                </a:cubicBezTo>
                <a:cubicBezTo>
                  <a:pt x="2751163" y="2651881"/>
                  <a:pt x="2730886" y="2638531"/>
                  <a:pt x="2723774" y="2643189"/>
                </a:cubicBezTo>
                <a:cubicBezTo>
                  <a:pt x="2716325" y="2630947"/>
                  <a:pt x="2735404" y="2624158"/>
                  <a:pt x="2752224" y="2624556"/>
                </a:cubicBezTo>
                <a:cubicBezTo>
                  <a:pt x="2752224" y="2624556"/>
                  <a:pt x="2748234" y="2625267"/>
                  <a:pt x="2748234" y="2625267"/>
                </a:cubicBezTo>
                <a:cubicBezTo>
                  <a:pt x="2748234" y="2625267"/>
                  <a:pt x="2748234" y="2625267"/>
                  <a:pt x="2745640" y="2615553"/>
                </a:cubicBezTo>
                <a:cubicBezTo>
                  <a:pt x="2745640" y="2615553"/>
                  <a:pt x="2741652" y="2616262"/>
                  <a:pt x="2737663" y="2616972"/>
                </a:cubicBezTo>
                <a:cubicBezTo>
                  <a:pt x="2738528" y="2620210"/>
                  <a:pt x="2734539" y="2620920"/>
                  <a:pt x="2730549" y="2621631"/>
                </a:cubicBezTo>
                <a:cubicBezTo>
                  <a:pt x="2728292" y="2628817"/>
                  <a:pt x="2718584" y="2623761"/>
                  <a:pt x="2712866" y="2617994"/>
                </a:cubicBezTo>
                <a:cubicBezTo>
                  <a:pt x="2708878" y="2618706"/>
                  <a:pt x="2704890" y="2619415"/>
                  <a:pt x="2700900" y="2620125"/>
                </a:cubicBezTo>
                <a:cubicBezTo>
                  <a:pt x="2696913" y="2620835"/>
                  <a:pt x="2692923" y="2621545"/>
                  <a:pt x="2688934" y="2622255"/>
                </a:cubicBezTo>
                <a:cubicBezTo>
                  <a:pt x="2674710" y="2631570"/>
                  <a:pt x="2645060" y="2630065"/>
                  <a:pt x="2629107" y="2632906"/>
                </a:cubicBezTo>
                <a:cubicBezTo>
                  <a:pt x="2629107" y="2632906"/>
                  <a:pt x="2629107" y="2632906"/>
                  <a:pt x="2628242" y="2629666"/>
                </a:cubicBezTo>
                <a:cubicBezTo>
                  <a:pt x="2624252" y="2630376"/>
                  <a:pt x="2620265" y="2631087"/>
                  <a:pt x="2612287" y="2632507"/>
                </a:cubicBezTo>
                <a:cubicBezTo>
                  <a:pt x="2604310" y="2633927"/>
                  <a:pt x="2596332" y="2635347"/>
                  <a:pt x="2583501" y="2634239"/>
                </a:cubicBezTo>
                <a:cubicBezTo>
                  <a:pt x="2549863" y="2633443"/>
                  <a:pt x="2524538" y="2648128"/>
                  <a:pt x="2496811" y="2622535"/>
                </a:cubicBezTo>
                <a:cubicBezTo>
                  <a:pt x="2483788" y="2651989"/>
                  <a:pt x="2438905" y="2609098"/>
                  <a:pt x="2438183" y="2653323"/>
                </a:cubicBezTo>
                <a:cubicBezTo>
                  <a:pt x="2443037" y="2655851"/>
                  <a:pt x="2447024" y="2655142"/>
                  <a:pt x="2448755" y="2661618"/>
                </a:cubicBezTo>
                <a:cubicBezTo>
                  <a:pt x="2448755" y="2661618"/>
                  <a:pt x="2448755" y="2661618"/>
                  <a:pt x="2452742" y="2660907"/>
                </a:cubicBezTo>
                <a:cubicBezTo>
                  <a:pt x="2452742" y="2660907"/>
                  <a:pt x="2456732" y="2660197"/>
                  <a:pt x="2457597" y="2663436"/>
                </a:cubicBezTo>
                <a:cubicBezTo>
                  <a:pt x="2458461" y="2666674"/>
                  <a:pt x="2454472" y="2667383"/>
                  <a:pt x="2454472" y="2667383"/>
                </a:cubicBezTo>
                <a:cubicBezTo>
                  <a:pt x="2450485" y="2668093"/>
                  <a:pt x="2450485" y="2668093"/>
                  <a:pt x="2446496" y="2668803"/>
                </a:cubicBezTo>
                <a:cubicBezTo>
                  <a:pt x="2434529" y="2670932"/>
                  <a:pt x="2437125" y="2680648"/>
                  <a:pt x="2434001" y="2684596"/>
                </a:cubicBezTo>
                <a:cubicBezTo>
                  <a:pt x="2418046" y="2687435"/>
                  <a:pt x="2399498" y="2680561"/>
                  <a:pt x="2382678" y="2680163"/>
                </a:cubicBezTo>
                <a:cubicBezTo>
                  <a:pt x="2353029" y="2678658"/>
                  <a:pt x="2321455" y="2701238"/>
                  <a:pt x="2289740" y="2676355"/>
                </a:cubicBezTo>
                <a:cubicBezTo>
                  <a:pt x="2264751" y="2707940"/>
                  <a:pt x="2217081" y="2685898"/>
                  <a:pt x="2185172" y="2691578"/>
                </a:cubicBezTo>
                <a:cubicBezTo>
                  <a:pt x="2185702" y="2677916"/>
                  <a:pt x="2186231" y="2664254"/>
                  <a:pt x="2202185" y="2661413"/>
                </a:cubicBezTo>
                <a:cubicBezTo>
                  <a:pt x="2192478" y="2656357"/>
                  <a:pt x="2179649" y="2655249"/>
                  <a:pt x="2169940" y="2650193"/>
                </a:cubicBezTo>
                <a:cubicBezTo>
                  <a:pt x="2166819" y="2654141"/>
                  <a:pt x="2163693" y="2658089"/>
                  <a:pt x="2162299" y="2668514"/>
                </a:cubicBezTo>
                <a:cubicBezTo>
                  <a:pt x="2170276" y="2667093"/>
                  <a:pt x="2171477" y="2687231"/>
                  <a:pt x="2179454" y="2685811"/>
                </a:cubicBezTo>
                <a:cubicBezTo>
                  <a:pt x="2147015" y="2705155"/>
                  <a:pt x="2104199" y="2685640"/>
                  <a:pt x="2075750" y="2704272"/>
                </a:cubicBezTo>
                <a:cubicBezTo>
                  <a:pt x="2064313" y="2692741"/>
                  <a:pt x="2057201" y="2697398"/>
                  <a:pt x="2043506" y="2693053"/>
                </a:cubicBezTo>
                <a:cubicBezTo>
                  <a:pt x="2041777" y="2686575"/>
                  <a:pt x="2036924" y="2684047"/>
                  <a:pt x="2040046" y="2680099"/>
                </a:cubicBezTo>
                <a:cubicBezTo>
                  <a:pt x="2040046" y="2680099"/>
                  <a:pt x="2040046" y="2680099"/>
                  <a:pt x="2039181" y="2676863"/>
                </a:cubicBezTo>
                <a:cubicBezTo>
                  <a:pt x="2033799" y="2687996"/>
                  <a:pt x="2026351" y="2675754"/>
                  <a:pt x="2015251" y="2681122"/>
                </a:cubicBezTo>
                <a:cubicBezTo>
                  <a:pt x="2021833" y="2690126"/>
                  <a:pt x="2035195" y="2677572"/>
                  <a:pt x="2037259" y="2700949"/>
                </a:cubicBezTo>
                <a:cubicBezTo>
                  <a:pt x="1992520" y="2705520"/>
                  <a:pt x="1948644" y="2713330"/>
                  <a:pt x="1891940" y="2720032"/>
                </a:cubicBezTo>
                <a:cubicBezTo>
                  <a:pt x="1883963" y="2721452"/>
                  <a:pt x="1875985" y="2722873"/>
                  <a:pt x="1871132" y="2720345"/>
                </a:cubicBezTo>
                <a:cubicBezTo>
                  <a:pt x="1863155" y="2721764"/>
                  <a:pt x="1859167" y="2722475"/>
                  <a:pt x="1855178" y="2723184"/>
                </a:cubicBezTo>
                <a:cubicBezTo>
                  <a:pt x="1834707" y="2740398"/>
                  <a:pt x="1780258" y="2739914"/>
                  <a:pt x="1754070" y="2751360"/>
                </a:cubicBezTo>
                <a:cubicBezTo>
                  <a:pt x="1744362" y="2746303"/>
                  <a:pt x="1746621" y="2739117"/>
                  <a:pt x="1741767" y="2736589"/>
                </a:cubicBezTo>
                <a:cubicBezTo>
                  <a:pt x="1745421" y="2718979"/>
                  <a:pt x="1767958" y="2725143"/>
                  <a:pt x="1781319" y="2712588"/>
                </a:cubicBezTo>
                <a:cubicBezTo>
                  <a:pt x="1788429" y="2707931"/>
                  <a:pt x="1771611" y="2707532"/>
                  <a:pt x="1773005" y="2697109"/>
                </a:cubicBezTo>
                <a:cubicBezTo>
                  <a:pt x="1782712" y="2702164"/>
                  <a:pt x="1791555" y="2703983"/>
                  <a:pt x="1802655" y="2698614"/>
                </a:cubicBezTo>
                <a:cubicBezTo>
                  <a:pt x="1805779" y="2694666"/>
                  <a:pt x="1792083" y="2690321"/>
                  <a:pt x="1790355" y="2683845"/>
                </a:cubicBezTo>
                <a:cubicBezTo>
                  <a:pt x="1790355" y="2683845"/>
                  <a:pt x="1790355" y="2683845"/>
                  <a:pt x="1789490" y="2680607"/>
                </a:cubicBezTo>
                <a:cubicBezTo>
                  <a:pt x="1789490" y="2680607"/>
                  <a:pt x="1786365" y="2684554"/>
                  <a:pt x="1786365" y="2684554"/>
                </a:cubicBezTo>
                <a:cubicBezTo>
                  <a:pt x="1784106" y="2691740"/>
                  <a:pt x="1780982" y="2695690"/>
                  <a:pt x="1772139" y="2693871"/>
                </a:cubicBezTo>
                <a:cubicBezTo>
                  <a:pt x="1768152" y="2694581"/>
                  <a:pt x="1765029" y="2698529"/>
                  <a:pt x="1756187" y="2696710"/>
                </a:cubicBezTo>
                <a:cubicBezTo>
                  <a:pt x="1756187" y="2696710"/>
                  <a:pt x="1755321" y="2693472"/>
                  <a:pt x="1755321" y="2693472"/>
                </a:cubicBezTo>
                <a:cubicBezTo>
                  <a:pt x="1754456" y="2690236"/>
                  <a:pt x="1758444" y="2689524"/>
                  <a:pt x="1758444" y="2689524"/>
                </a:cubicBezTo>
                <a:cubicBezTo>
                  <a:pt x="1763299" y="2692053"/>
                  <a:pt x="1762434" y="2688815"/>
                  <a:pt x="1766421" y="2688105"/>
                </a:cubicBezTo>
                <a:cubicBezTo>
                  <a:pt x="1770410" y="2687395"/>
                  <a:pt x="1770410" y="2687395"/>
                  <a:pt x="1770410" y="2687395"/>
                </a:cubicBezTo>
                <a:cubicBezTo>
                  <a:pt x="1768680" y="2680918"/>
                  <a:pt x="1767816" y="2677680"/>
                  <a:pt x="1766951" y="2674442"/>
                </a:cubicBezTo>
                <a:cubicBezTo>
                  <a:pt x="1762098" y="2671913"/>
                  <a:pt x="1762098" y="2671913"/>
                  <a:pt x="1762098" y="2671913"/>
                </a:cubicBezTo>
                <a:cubicBezTo>
                  <a:pt x="1761233" y="2668677"/>
                  <a:pt x="1764355" y="2664729"/>
                  <a:pt x="1764355" y="2664729"/>
                </a:cubicBezTo>
                <a:cubicBezTo>
                  <a:pt x="1768345" y="2664019"/>
                  <a:pt x="1769210" y="2667257"/>
                  <a:pt x="1769210" y="2667257"/>
                </a:cubicBezTo>
                <a:cubicBezTo>
                  <a:pt x="1770074" y="2670494"/>
                  <a:pt x="1770074" y="2670494"/>
                  <a:pt x="1770939" y="2673732"/>
                </a:cubicBezTo>
                <a:cubicBezTo>
                  <a:pt x="1771806" y="2676970"/>
                  <a:pt x="1772670" y="2680208"/>
                  <a:pt x="1773535" y="2683446"/>
                </a:cubicBezTo>
                <a:cubicBezTo>
                  <a:pt x="1778387" y="2685974"/>
                  <a:pt x="1778387" y="2685974"/>
                  <a:pt x="1781512" y="2682026"/>
                </a:cubicBezTo>
                <a:cubicBezTo>
                  <a:pt x="1780647" y="2678788"/>
                  <a:pt x="1779782" y="2675550"/>
                  <a:pt x="1783771" y="2674840"/>
                </a:cubicBezTo>
                <a:cubicBezTo>
                  <a:pt x="1782905" y="2671602"/>
                  <a:pt x="1786895" y="2670892"/>
                  <a:pt x="1786895" y="2670892"/>
                </a:cubicBezTo>
                <a:cubicBezTo>
                  <a:pt x="1771998" y="2646408"/>
                  <a:pt x="1756043" y="2649248"/>
                  <a:pt x="1739225" y="2648849"/>
                </a:cubicBezTo>
                <a:cubicBezTo>
                  <a:pt x="1732977" y="2656746"/>
                  <a:pt x="1735572" y="2666461"/>
                  <a:pt x="1734177" y="2676883"/>
                </a:cubicBezTo>
                <a:cubicBezTo>
                  <a:pt x="1727065" y="2681542"/>
                  <a:pt x="1721347" y="2675777"/>
                  <a:pt x="1717359" y="2676487"/>
                </a:cubicBezTo>
                <a:cubicBezTo>
                  <a:pt x="1710775" y="2667481"/>
                  <a:pt x="1711639" y="2670720"/>
                  <a:pt x="1708180" y="2657769"/>
                </a:cubicBezTo>
                <a:cubicBezTo>
                  <a:pt x="1708180" y="2657769"/>
                  <a:pt x="1708180" y="2657769"/>
                  <a:pt x="1704192" y="2658478"/>
                </a:cubicBezTo>
                <a:cubicBezTo>
                  <a:pt x="1700204" y="2659187"/>
                  <a:pt x="1699339" y="2655949"/>
                  <a:pt x="1699339" y="2655949"/>
                </a:cubicBezTo>
                <a:cubicBezTo>
                  <a:pt x="1699339" y="2655949"/>
                  <a:pt x="1698474" y="2652712"/>
                  <a:pt x="1698474" y="2652712"/>
                </a:cubicBezTo>
                <a:cubicBezTo>
                  <a:pt x="1698474" y="2652712"/>
                  <a:pt x="1698474" y="2652712"/>
                  <a:pt x="1706451" y="2651293"/>
                </a:cubicBezTo>
                <a:cubicBezTo>
                  <a:pt x="1705586" y="2648054"/>
                  <a:pt x="1709575" y="2647345"/>
                  <a:pt x="1713563" y="2646635"/>
                </a:cubicBezTo>
                <a:cubicBezTo>
                  <a:pt x="1703520" y="2624677"/>
                  <a:pt x="1685644" y="2651604"/>
                  <a:pt x="1667095" y="2644730"/>
                </a:cubicBezTo>
                <a:cubicBezTo>
                  <a:pt x="1667095" y="2644730"/>
                  <a:pt x="1663106" y="2645440"/>
                  <a:pt x="1659117" y="2646150"/>
                </a:cubicBezTo>
                <a:cubicBezTo>
                  <a:pt x="1654265" y="2643623"/>
                  <a:pt x="1650275" y="2644332"/>
                  <a:pt x="1647151" y="2648280"/>
                </a:cubicBezTo>
                <a:cubicBezTo>
                  <a:pt x="1648016" y="2651518"/>
                  <a:pt x="1648016" y="2651518"/>
                  <a:pt x="1643164" y="2648990"/>
                </a:cubicBezTo>
                <a:cubicBezTo>
                  <a:pt x="1643164" y="2648990"/>
                  <a:pt x="1642298" y="2645752"/>
                  <a:pt x="1642298" y="2645752"/>
                </a:cubicBezTo>
                <a:cubicBezTo>
                  <a:pt x="1645422" y="2641803"/>
                  <a:pt x="1648546" y="2637855"/>
                  <a:pt x="1648546" y="2637855"/>
                </a:cubicBezTo>
                <a:cubicBezTo>
                  <a:pt x="1652534" y="2637147"/>
                  <a:pt x="1656522" y="2636435"/>
                  <a:pt x="1657387" y="2639673"/>
                </a:cubicBezTo>
                <a:cubicBezTo>
                  <a:pt x="1661376" y="2638964"/>
                  <a:pt x="1665366" y="2638254"/>
                  <a:pt x="1665366" y="2638254"/>
                </a:cubicBezTo>
                <a:cubicBezTo>
                  <a:pt x="1653928" y="2626721"/>
                  <a:pt x="1655658" y="2633197"/>
                  <a:pt x="1645951" y="2628142"/>
                </a:cubicBezTo>
                <a:cubicBezTo>
                  <a:pt x="1641098" y="2625614"/>
                  <a:pt x="1639367" y="2619138"/>
                  <a:pt x="1637639" y="2612662"/>
                </a:cubicBezTo>
                <a:cubicBezTo>
                  <a:pt x="1631920" y="2606895"/>
                  <a:pt x="1622549" y="2618739"/>
                  <a:pt x="1615102" y="2606498"/>
                </a:cubicBezTo>
                <a:cubicBezTo>
                  <a:pt x="1615102" y="2606498"/>
                  <a:pt x="1615102" y="2606498"/>
                  <a:pt x="1611112" y="2607208"/>
                </a:cubicBezTo>
                <a:cubicBezTo>
                  <a:pt x="1617696" y="2616212"/>
                  <a:pt x="1622549" y="2618739"/>
                  <a:pt x="1631390" y="2620557"/>
                </a:cubicBezTo>
                <a:cubicBezTo>
                  <a:pt x="1622019" y="2632402"/>
                  <a:pt x="1627739" y="2638167"/>
                  <a:pt x="1635186" y="2650410"/>
                </a:cubicBezTo>
                <a:cubicBezTo>
                  <a:pt x="1619231" y="2653250"/>
                  <a:pt x="1590782" y="2671882"/>
                  <a:pt x="1571898" y="2648107"/>
                </a:cubicBezTo>
                <a:cubicBezTo>
                  <a:pt x="1569304" y="2638395"/>
                  <a:pt x="1577280" y="2636974"/>
                  <a:pt x="1574685" y="2627259"/>
                </a:cubicBezTo>
                <a:cubicBezTo>
                  <a:pt x="1574685" y="2627259"/>
                  <a:pt x="1574685" y="2627259"/>
                  <a:pt x="1573820" y="2624021"/>
                </a:cubicBezTo>
                <a:cubicBezTo>
                  <a:pt x="1564979" y="2622203"/>
                  <a:pt x="1559261" y="2616438"/>
                  <a:pt x="1553543" y="2610672"/>
                </a:cubicBezTo>
                <a:cubicBezTo>
                  <a:pt x="1552678" y="2607434"/>
                  <a:pt x="1547825" y="2604905"/>
                  <a:pt x="1543835" y="2605615"/>
                </a:cubicBezTo>
                <a:cubicBezTo>
                  <a:pt x="1543835" y="2605615"/>
                  <a:pt x="1543835" y="2605615"/>
                  <a:pt x="1540711" y="2609563"/>
                </a:cubicBezTo>
                <a:cubicBezTo>
                  <a:pt x="1552149" y="2621096"/>
                  <a:pt x="1530810" y="2635070"/>
                  <a:pt x="1521969" y="2633252"/>
                </a:cubicBezTo>
                <a:cubicBezTo>
                  <a:pt x="1515387" y="2624249"/>
                  <a:pt x="1517645" y="2617063"/>
                  <a:pt x="1516781" y="2613823"/>
                </a:cubicBezTo>
                <a:cubicBezTo>
                  <a:pt x="1505680" y="2619192"/>
                  <a:pt x="1521104" y="2630014"/>
                  <a:pt x="1512263" y="2628196"/>
                </a:cubicBezTo>
                <a:cubicBezTo>
                  <a:pt x="1501690" y="2619902"/>
                  <a:pt x="1472377" y="2635297"/>
                  <a:pt x="1465458" y="2609391"/>
                </a:cubicBezTo>
                <a:cubicBezTo>
                  <a:pt x="1461469" y="2610101"/>
                  <a:pt x="1462334" y="2613339"/>
                  <a:pt x="1462334" y="2613339"/>
                </a:cubicBezTo>
                <a:cubicBezTo>
                  <a:pt x="1463199" y="2616577"/>
                  <a:pt x="1460075" y="2620527"/>
                  <a:pt x="1455222" y="2617997"/>
                </a:cubicBezTo>
                <a:cubicBezTo>
                  <a:pt x="1455222" y="2617997"/>
                  <a:pt x="1449504" y="2612231"/>
                  <a:pt x="1452628" y="2608284"/>
                </a:cubicBezTo>
                <a:cubicBezTo>
                  <a:pt x="1452628" y="2608284"/>
                  <a:pt x="1451763" y="2605046"/>
                  <a:pt x="1451763" y="2605046"/>
                </a:cubicBezTo>
                <a:cubicBezTo>
                  <a:pt x="1451763" y="2605046"/>
                  <a:pt x="1450898" y="2601808"/>
                  <a:pt x="1450898" y="2601808"/>
                </a:cubicBezTo>
                <a:cubicBezTo>
                  <a:pt x="1442055" y="2599990"/>
                  <a:pt x="1441720" y="2583090"/>
                  <a:pt x="1430620" y="2588457"/>
                </a:cubicBezTo>
                <a:cubicBezTo>
                  <a:pt x="1426629" y="2589167"/>
                  <a:pt x="1426629" y="2589167"/>
                  <a:pt x="1427494" y="2592405"/>
                </a:cubicBezTo>
                <a:cubicBezTo>
                  <a:pt x="1428359" y="2595643"/>
                  <a:pt x="1429225" y="2598881"/>
                  <a:pt x="1430090" y="2602119"/>
                </a:cubicBezTo>
                <a:cubicBezTo>
                  <a:pt x="1430090" y="2602119"/>
                  <a:pt x="1430955" y="2605357"/>
                  <a:pt x="1430955" y="2605357"/>
                </a:cubicBezTo>
                <a:cubicBezTo>
                  <a:pt x="1430955" y="2605357"/>
                  <a:pt x="1426966" y="2606068"/>
                  <a:pt x="1426966" y="2606068"/>
                </a:cubicBezTo>
                <a:cubicBezTo>
                  <a:pt x="1440998" y="2627315"/>
                  <a:pt x="1421054" y="2630864"/>
                  <a:pt x="1405630" y="2620041"/>
                </a:cubicBezTo>
                <a:cubicBezTo>
                  <a:pt x="1404765" y="2616805"/>
                  <a:pt x="1408754" y="2616095"/>
                  <a:pt x="1412742" y="2615384"/>
                </a:cubicBezTo>
                <a:cubicBezTo>
                  <a:pt x="1412742" y="2615384"/>
                  <a:pt x="1412742" y="2615384"/>
                  <a:pt x="1406158" y="2606381"/>
                </a:cubicBezTo>
                <a:cubicBezTo>
                  <a:pt x="1398181" y="2607799"/>
                  <a:pt x="1410481" y="2622569"/>
                  <a:pt x="1401641" y="2620751"/>
                </a:cubicBezTo>
                <a:cubicBezTo>
                  <a:pt x="1389675" y="2622882"/>
                  <a:pt x="1368196" y="2589394"/>
                  <a:pt x="1365407" y="2610242"/>
                </a:cubicBezTo>
                <a:cubicBezTo>
                  <a:pt x="1371655" y="2602345"/>
                  <a:pt x="1371992" y="2619246"/>
                  <a:pt x="1379968" y="2617827"/>
                </a:cubicBezTo>
                <a:cubicBezTo>
                  <a:pt x="1378574" y="2628249"/>
                  <a:pt x="1363485" y="2634328"/>
                  <a:pt x="1358630" y="2631800"/>
                </a:cubicBezTo>
                <a:cubicBezTo>
                  <a:pt x="1356901" y="2625325"/>
                  <a:pt x="1364878" y="2623904"/>
                  <a:pt x="1359160" y="2618138"/>
                </a:cubicBezTo>
                <a:cubicBezTo>
                  <a:pt x="1359160" y="2618138"/>
                  <a:pt x="1359160" y="2618138"/>
                  <a:pt x="1357431" y="2611662"/>
                </a:cubicBezTo>
                <a:cubicBezTo>
                  <a:pt x="1357431" y="2611662"/>
                  <a:pt x="1357431" y="2611662"/>
                  <a:pt x="1353442" y="2612371"/>
                </a:cubicBezTo>
                <a:cubicBezTo>
                  <a:pt x="1349452" y="2613082"/>
                  <a:pt x="1345465" y="2613792"/>
                  <a:pt x="1341475" y="2614502"/>
                </a:cubicBezTo>
                <a:cubicBezTo>
                  <a:pt x="1334028" y="2602260"/>
                  <a:pt x="1346858" y="2603368"/>
                  <a:pt x="1345129" y="2596892"/>
                </a:cubicBezTo>
                <a:cubicBezTo>
                  <a:pt x="1340277" y="2594364"/>
                  <a:pt x="1332299" y="2595784"/>
                  <a:pt x="1327445" y="2593255"/>
                </a:cubicBezTo>
                <a:cubicBezTo>
                  <a:pt x="1320333" y="2597914"/>
                  <a:pt x="1338017" y="2601549"/>
                  <a:pt x="1337487" y="2615212"/>
                </a:cubicBezTo>
                <a:cubicBezTo>
                  <a:pt x="1318073" y="2605099"/>
                  <a:pt x="1301256" y="2604702"/>
                  <a:pt x="1287030" y="2614018"/>
                </a:cubicBezTo>
                <a:cubicBezTo>
                  <a:pt x="1274728" y="2599248"/>
                  <a:pt x="1232054" y="2627196"/>
                  <a:pt x="1206924" y="2611317"/>
                </a:cubicBezTo>
                <a:cubicBezTo>
                  <a:pt x="1192698" y="2620634"/>
                  <a:pt x="1174485" y="2630660"/>
                  <a:pt x="1155406" y="2637449"/>
                </a:cubicBezTo>
                <a:cubicBezTo>
                  <a:pt x="1153147" y="2644634"/>
                  <a:pt x="1154012" y="2647872"/>
                  <a:pt x="1160596" y="2656877"/>
                </a:cubicBezTo>
                <a:cubicBezTo>
                  <a:pt x="1158335" y="2664063"/>
                  <a:pt x="1153482" y="2661534"/>
                  <a:pt x="1150360" y="2665482"/>
                </a:cubicBezTo>
                <a:cubicBezTo>
                  <a:pt x="1150360" y="2665482"/>
                  <a:pt x="1151225" y="2668720"/>
                  <a:pt x="1151225" y="2668720"/>
                </a:cubicBezTo>
                <a:cubicBezTo>
                  <a:pt x="1148101" y="2672668"/>
                  <a:pt x="1140124" y="2674089"/>
                  <a:pt x="1135269" y="2671561"/>
                </a:cubicBezTo>
                <a:cubicBezTo>
                  <a:pt x="1131281" y="2672271"/>
                  <a:pt x="1132146" y="2675509"/>
                  <a:pt x="1132146" y="2675509"/>
                </a:cubicBezTo>
                <a:cubicBezTo>
                  <a:pt x="1132146" y="2675509"/>
                  <a:pt x="1128159" y="2676219"/>
                  <a:pt x="1127293" y="2672981"/>
                </a:cubicBezTo>
                <a:cubicBezTo>
                  <a:pt x="1127293" y="2672981"/>
                  <a:pt x="1126428" y="2669743"/>
                  <a:pt x="1125563" y="2666506"/>
                </a:cubicBezTo>
                <a:cubicBezTo>
                  <a:pt x="1125563" y="2666506"/>
                  <a:pt x="1124699" y="2663268"/>
                  <a:pt x="1123834" y="2660028"/>
                </a:cubicBezTo>
                <a:cubicBezTo>
                  <a:pt x="1109608" y="2669345"/>
                  <a:pt x="1089331" y="2655994"/>
                  <a:pt x="1089666" y="2672895"/>
                </a:cubicBezTo>
                <a:cubicBezTo>
                  <a:pt x="1089666" y="2672895"/>
                  <a:pt x="1089666" y="2672895"/>
                  <a:pt x="1090531" y="2676133"/>
                </a:cubicBezTo>
                <a:cubicBezTo>
                  <a:pt x="1088273" y="2683319"/>
                  <a:pt x="1085148" y="2687267"/>
                  <a:pt x="1077169" y="2688687"/>
                </a:cubicBezTo>
                <a:cubicBezTo>
                  <a:pt x="1077169" y="2688687"/>
                  <a:pt x="1077169" y="2688687"/>
                  <a:pt x="1076305" y="2685449"/>
                </a:cubicBezTo>
                <a:cubicBezTo>
                  <a:pt x="1071453" y="2682921"/>
                  <a:pt x="1070587" y="2679683"/>
                  <a:pt x="1069722" y="2676446"/>
                </a:cubicBezTo>
                <a:cubicBezTo>
                  <a:pt x="1065734" y="2677156"/>
                  <a:pt x="1061746" y="2677865"/>
                  <a:pt x="1061746" y="2677865"/>
                </a:cubicBezTo>
                <a:cubicBezTo>
                  <a:pt x="1062610" y="2681103"/>
                  <a:pt x="1063475" y="2684340"/>
                  <a:pt x="1064340" y="2687578"/>
                </a:cubicBezTo>
                <a:cubicBezTo>
                  <a:pt x="1064340" y="2687578"/>
                  <a:pt x="1060351" y="2688289"/>
                  <a:pt x="1060351" y="2688289"/>
                </a:cubicBezTo>
                <a:cubicBezTo>
                  <a:pt x="1060351" y="2688289"/>
                  <a:pt x="1059486" y="2685051"/>
                  <a:pt x="1059486" y="2685051"/>
                </a:cubicBezTo>
                <a:cubicBezTo>
                  <a:pt x="1059486" y="2685051"/>
                  <a:pt x="1058622" y="2681813"/>
                  <a:pt x="1057757" y="2678575"/>
                </a:cubicBezTo>
                <a:cubicBezTo>
                  <a:pt x="1053769" y="2679285"/>
                  <a:pt x="1052904" y="2676047"/>
                  <a:pt x="1052904" y="2676047"/>
                </a:cubicBezTo>
                <a:cubicBezTo>
                  <a:pt x="1022389" y="2671303"/>
                  <a:pt x="1007299" y="2677381"/>
                  <a:pt x="965684" y="2678005"/>
                </a:cubicBezTo>
                <a:cubicBezTo>
                  <a:pt x="960301" y="2689140"/>
                  <a:pt x="964624" y="2705330"/>
                  <a:pt x="943818" y="2705641"/>
                </a:cubicBezTo>
                <a:cubicBezTo>
                  <a:pt x="935839" y="2707062"/>
                  <a:pt x="932717" y="2711010"/>
                  <a:pt x="930988" y="2704533"/>
                </a:cubicBezTo>
                <a:cubicBezTo>
                  <a:pt x="926998" y="2705242"/>
                  <a:pt x="923874" y="2709192"/>
                  <a:pt x="919886" y="2709901"/>
                </a:cubicBezTo>
                <a:cubicBezTo>
                  <a:pt x="915897" y="2710611"/>
                  <a:pt x="911909" y="2711321"/>
                  <a:pt x="907919" y="2712032"/>
                </a:cubicBezTo>
                <a:cubicBezTo>
                  <a:pt x="901673" y="2719928"/>
                  <a:pt x="897685" y="2720638"/>
                  <a:pt x="887977" y="2715581"/>
                </a:cubicBezTo>
                <a:cubicBezTo>
                  <a:pt x="883653" y="2699392"/>
                  <a:pt x="887112" y="2712343"/>
                  <a:pt x="887642" y="2698681"/>
                </a:cubicBezTo>
                <a:cubicBezTo>
                  <a:pt x="840307" y="2693539"/>
                  <a:pt x="791051" y="2712484"/>
                  <a:pt x="752558" y="2709159"/>
                </a:cubicBezTo>
                <a:cubicBezTo>
                  <a:pt x="748570" y="2709869"/>
                  <a:pt x="740593" y="2711290"/>
                  <a:pt x="738334" y="2718476"/>
                </a:cubicBezTo>
                <a:cubicBezTo>
                  <a:pt x="729491" y="2716657"/>
                  <a:pt x="709549" y="2720208"/>
                  <a:pt x="697584" y="2722337"/>
                </a:cubicBezTo>
                <a:cubicBezTo>
                  <a:pt x="693594" y="2723047"/>
                  <a:pt x="685617" y="2724468"/>
                  <a:pt x="688213" y="2734182"/>
                </a:cubicBezTo>
                <a:cubicBezTo>
                  <a:pt x="659091" y="2719014"/>
                  <a:pt x="631507" y="2740884"/>
                  <a:pt x="599598" y="2746564"/>
                </a:cubicBezTo>
                <a:cubicBezTo>
                  <a:pt x="591621" y="2747985"/>
                  <a:pt x="581913" y="2742928"/>
                  <a:pt x="565960" y="2745768"/>
                </a:cubicBezTo>
                <a:cubicBezTo>
                  <a:pt x="550871" y="2751846"/>
                  <a:pt x="537510" y="2764401"/>
                  <a:pt x="532993" y="2778773"/>
                </a:cubicBezTo>
                <a:cubicBezTo>
                  <a:pt x="517568" y="2767951"/>
                  <a:pt x="502671" y="2743467"/>
                  <a:pt x="491906" y="2765734"/>
                </a:cubicBezTo>
                <a:cubicBezTo>
                  <a:pt x="470233" y="2762808"/>
                  <a:pt x="445967" y="2750168"/>
                  <a:pt x="423765" y="2760905"/>
                </a:cubicBezTo>
                <a:cubicBezTo>
                  <a:pt x="423765" y="2760905"/>
                  <a:pt x="419776" y="2761615"/>
                  <a:pt x="419776" y="2761615"/>
                </a:cubicBezTo>
                <a:cubicBezTo>
                  <a:pt x="420641" y="2764853"/>
                  <a:pt x="415788" y="2762326"/>
                  <a:pt x="415788" y="2762326"/>
                </a:cubicBezTo>
                <a:cubicBezTo>
                  <a:pt x="414923" y="2759088"/>
                  <a:pt x="414923" y="2759088"/>
                  <a:pt x="418911" y="2758377"/>
                </a:cubicBezTo>
                <a:cubicBezTo>
                  <a:pt x="417182" y="2751900"/>
                  <a:pt x="404351" y="2750793"/>
                  <a:pt x="412327" y="2749372"/>
                </a:cubicBezTo>
                <a:cubicBezTo>
                  <a:pt x="404880" y="2737131"/>
                  <a:pt x="389789" y="2743208"/>
                  <a:pt x="380083" y="2738153"/>
                </a:cubicBezTo>
                <a:cubicBezTo>
                  <a:pt x="366196" y="2764369"/>
                  <a:pt x="335874" y="2729062"/>
                  <a:pt x="317661" y="2739089"/>
                </a:cubicBezTo>
                <a:cubicBezTo>
                  <a:pt x="315067" y="2729373"/>
                  <a:pt x="303100" y="2731504"/>
                  <a:pt x="298775" y="2715315"/>
                </a:cubicBezTo>
                <a:cubicBezTo>
                  <a:pt x="294788" y="2716024"/>
                  <a:pt x="289934" y="2713497"/>
                  <a:pt x="289934" y="2713497"/>
                </a:cubicBezTo>
                <a:cubicBezTo>
                  <a:pt x="285945" y="2714207"/>
                  <a:pt x="285081" y="2710969"/>
                  <a:pt x="285081" y="2710969"/>
                </a:cubicBezTo>
                <a:cubicBezTo>
                  <a:pt x="284216" y="2707731"/>
                  <a:pt x="288204" y="2707021"/>
                  <a:pt x="288204" y="2707021"/>
                </a:cubicBezTo>
                <a:cubicBezTo>
                  <a:pt x="292193" y="2706310"/>
                  <a:pt x="293059" y="2709548"/>
                  <a:pt x="293059" y="2709548"/>
                </a:cubicBezTo>
                <a:cubicBezTo>
                  <a:pt x="290463" y="2699835"/>
                  <a:pt x="308148" y="2703469"/>
                  <a:pt x="308677" y="2689808"/>
                </a:cubicBezTo>
                <a:cubicBezTo>
                  <a:pt x="313529" y="2692337"/>
                  <a:pt x="315790" y="2685149"/>
                  <a:pt x="324102" y="2700630"/>
                </a:cubicBezTo>
                <a:cubicBezTo>
                  <a:pt x="334338" y="2692024"/>
                  <a:pt x="311800" y="2685861"/>
                  <a:pt x="322037" y="2677254"/>
                </a:cubicBezTo>
                <a:cubicBezTo>
                  <a:pt x="335732" y="2681600"/>
                  <a:pt x="343181" y="2693841"/>
                  <a:pt x="356011" y="2694950"/>
                </a:cubicBezTo>
                <a:cubicBezTo>
                  <a:pt x="363987" y="2693530"/>
                  <a:pt x="350291" y="2689185"/>
                  <a:pt x="351685" y="2678760"/>
                </a:cubicBezTo>
                <a:cubicBezTo>
                  <a:pt x="355676" y="2678050"/>
                  <a:pt x="357405" y="2684526"/>
                  <a:pt x="361393" y="2683816"/>
                </a:cubicBezTo>
                <a:cubicBezTo>
                  <a:pt x="367641" y="2675921"/>
                  <a:pt x="346832" y="2676232"/>
                  <a:pt x="352216" y="2665098"/>
                </a:cubicBezTo>
                <a:cubicBezTo>
                  <a:pt x="356203" y="2664388"/>
                  <a:pt x="367304" y="2659019"/>
                  <a:pt x="365911" y="2669443"/>
                </a:cubicBezTo>
                <a:cubicBezTo>
                  <a:pt x="369900" y="2668735"/>
                  <a:pt x="372159" y="2661547"/>
                  <a:pt x="366441" y="2655782"/>
                </a:cubicBezTo>
                <a:cubicBezTo>
                  <a:pt x="373553" y="2651123"/>
                  <a:pt x="380135" y="2660126"/>
                  <a:pt x="388114" y="2658707"/>
                </a:cubicBezTo>
                <a:cubicBezTo>
                  <a:pt x="391238" y="2654759"/>
                  <a:pt x="384654" y="2645756"/>
                  <a:pt x="387777" y="2641807"/>
                </a:cubicBezTo>
                <a:cubicBezTo>
                  <a:pt x="403732" y="2638968"/>
                  <a:pt x="409980" y="2631072"/>
                  <a:pt x="419684" y="2636127"/>
                </a:cubicBezTo>
                <a:cubicBezTo>
                  <a:pt x="425933" y="2628231"/>
                  <a:pt x="429057" y="2624283"/>
                  <a:pt x="425597" y="2611331"/>
                </a:cubicBezTo>
                <a:cubicBezTo>
                  <a:pt x="437564" y="2609200"/>
                  <a:pt x="429057" y="2624283"/>
                  <a:pt x="437900" y="2626101"/>
                </a:cubicBezTo>
                <a:cubicBezTo>
                  <a:pt x="443282" y="2614967"/>
                  <a:pt x="447271" y="2614257"/>
                  <a:pt x="452653" y="2603123"/>
                </a:cubicBezTo>
                <a:cubicBezTo>
                  <a:pt x="445205" y="2590879"/>
                  <a:pt x="440687" y="2605253"/>
                  <a:pt x="427856" y="2604144"/>
                </a:cubicBezTo>
                <a:cubicBezTo>
                  <a:pt x="424732" y="2608093"/>
                  <a:pt x="419881" y="2605565"/>
                  <a:pt x="411037" y="2603746"/>
                </a:cubicBezTo>
                <a:cubicBezTo>
                  <a:pt x="410173" y="2600508"/>
                  <a:pt x="405320" y="2597980"/>
                  <a:pt x="402196" y="2601928"/>
                </a:cubicBezTo>
                <a:cubicBezTo>
                  <a:pt x="402196" y="2601928"/>
                  <a:pt x="397343" y="2599400"/>
                  <a:pt x="396478" y="2596162"/>
                </a:cubicBezTo>
                <a:cubicBezTo>
                  <a:pt x="395613" y="2592925"/>
                  <a:pt x="394747" y="2589687"/>
                  <a:pt x="398737" y="2588977"/>
                </a:cubicBezTo>
                <a:cubicBezTo>
                  <a:pt x="402726" y="2588267"/>
                  <a:pt x="407579" y="2590794"/>
                  <a:pt x="412432" y="2593323"/>
                </a:cubicBezTo>
                <a:lnTo>
                  <a:pt x="421572" y="2594111"/>
                </a:lnTo>
                <a:lnTo>
                  <a:pt x="421273" y="2595141"/>
                </a:lnTo>
                <a:cubicBezTo>
                  <a:pt x="425263" y="2594430"/>
                  <a:pt x="425263" y="2594430"/>
                  <a:pt x="425263" y="2594430"/>
                </a:cubicBezTo>
                <a:lnTo>
                  <a:pt x="421572" y="2594111"/>
                </a:lnTo>
                <a:lnTo>
                  <a:pt x="424270" y="2584855"/>
                </a:lnTo>
                <a:cubicBezTo>
                  <a:pt x="427220" y="2582209"/>
                  <a:pt x="429781" y="2580059"/>
                  <a:pt x="424927" y="2577530"/>
                </a:cubicBezTo>
                <a:cubicBezTo>
                  <a:pt x="449388" y="2559608"/>
                  <a:pt x="490809" y="2589546"/>
                  <a:pt x="502969" y="2556853"/>
                </a:cubicBezTo>
                <a:cubicBezTo>
                  <a:pt x="483219" y="2529842"/>
                  <a:pt x="468130" y="2535919"/>
                  <a:pt x="448187" y="2539469"/>
                </a:cubicBezTo>
                <a:cubicBezTo>
                  <a:pt x="445593" y="2529755"/>
                  <a:pt x="446987" y="2519333"/>
                  <a:pt x="444391" y="2509617"/>
                </a:cubicBezTo>
                <a:cubicBezTo>
                  <a:pt x="460346" y="2506777"/>
                  <a:pt x="460346" y="2506777"/>
                  <a:pt x="467459" y="2502119"/>
                </a:cubicBezTo>
                <a:cubicBezTo>
                  <a:pt x="466594" y="2498881"/>
                  <a:pt x="466594" y="2498881"/>
                  <a:pt x="466594" y="2498881"/>
                </a:cubicBezTo>
                <a:cubicBezTo>
                  <a:pt x="461741" y="2496353"/>
                  <a:pt x="456023" y="2490588"/>
                  <a:pt x="454294" y="2484110"/>
                </a:cubicBezTo>
                <a:cubicBezTo>
                  <a:pt x="447709" y="2475107"/>
                  <a:pt x="451363" y="2457497"/>
                  <a:pt x="458475" y="2452838"/>
                </a:cubicBezTo>
                <a:cubicBezTo>
                  <a:pt x="461598" y="2448891"/>
                  <a:pt x="460734" y="2445653"/>
                  <a:pt x="464722" y="2444943"/>
                </a:cubicBezTo>
                <a:cubicBezTo>
                  <a:pt x="463858" y="2441705"/>
                  <a:pt x="463858" y="2441705"/>
                  <a:pt x="462993" y="2438467"/>
                </a:cubicBezTo>
                <a:cubicBezTo>
                  <a:pt x="460734" y="2445653"/>
                  <a:pt x="459004" y="2439176"/>
                  <a:pt x="456410" y="2429462"/>
                </a:cubicBezTo>
                <a:cubicBezTo>
                  <a:pt x="451028" y="2440596"/>
                  <a:pt x="455016" y="2439886"/>
                  <a:pt x="439062" y="2442727"/>
                </a:cubicBezTo>
                <a:cubicBezTo>
                  <a:pt x="443580" y="2428355"/>
                  <a:pt x="425031" y="2421480"/>
                  <a:pt x="423301" y="2415005"/>
                </a:cubicBezTo>
                <a:cubicBezTo>
                  <a:pt x="418448" y="2412476"/>
                  <a:pt x="418448" y="2412476"/>
                  <a:pt x="418448" y="2412476"/>
                </a:cubicBezTo>
                <a:cubicBezTo>
                  <a:pt x="420178" y="2418952"/>
                  <a:pt x="407348" y="2417845"/>
                  <a:pt x="403358" y="2418554"/>
                </a:cubicBezTo>
                <a:cubicBezTo>
                  <a:pt x="405617" y="2411368"/>
                  <a:pt x="403887" y="2404892"/>
                  <a:pt x="412729" y="2406711"/>
                </a:cubicBezTo>
                <a:cubicBezTo>
                  <a:pt x="416717" y="2406000"/>
                  <a:pt x="421572" y="2408528"/>
                  <a:pt x="421572" y="2408528"/>
                </a:cubicBezTo>
                <a:cubicBezTo>
                  <a:pt x="416384" y="2389100"/>
                  <a:pt x="447233" y="2410744"/>
                  <a:pt x="450885" y="2393134"/>
                </a:cubicBezTo>
                <a:cubicBezTo>
                  <a:pt x="442044" y="2391315"/>
                  <a:pt x="437720" y="2375127"/>
                  <a:pt x="432865" y="2372597"/>
                </a:cubicBezTo>
                <a:cubicBezTo>
                  <a:pt x="428877" y="2373307"/>
                  <a:pt x="426953" y="2397394"/>
                  <a:pt x="413788" y="2379385"/>
                </a:cubicBezTo>
                <a:cubicBezTo>
                  <a:pt x="406676" y="2384044"/>
                  <a:pt x="419506" y="2385152"/>
                  <a:pt x="413258" y="2393047"/>
                </a:cubicBezTo>
                <a:cubicBezTo>
                  <a:pt x="401823" y="2381516"/>
                  <a:pt x="380485" y="2395489"/>
                  <a:pt x="379955" y="2409153"/>
                </a:cubicBezTo>
                <a:cubicBezTo>
                  <a:pt x="372508" y="2396910"/>
                  <a:pt x="367990" y="2411282"/>
                  <a:pt x="364002" y="2411993"/>
                </a:cubicBezTo>
                <a:cubicBezTo>
                  <a:pt x="355160" y="2410175"/>
                  <a:pt x="348576" y="2401170"/>
                  <a:pt x="337475" y="2406538"/>
                </a:cubicBezTo>
                <a:cubicBezTo>
                  <a:pt x="337475" y="2406538"/>
                  <a:pt x="337475" y="2406538"/>
                  <a:pt x="334352" y="2410486"/>
                </a:cubicBezTo>
                <a:cubicBezTo>
                  <a:pt x="336946" y="2420201"/>
                  <a:pt x="341800" y="2422728"/>
                  <a:pt x="344395" y="2432442"/>
                </a:cubicBezTo>
                <a:cubicBezTo>
                  <a:pt x="335552" y="2430625"/>
                  <a:pt x="334159" y="2441048"/>
                  <a:pt x="325316" y="2439231"/>
                </a:cubicBezTo>
                <a:cubicBezTo>
                  <a:pt x="324980" y="2422331"/>
                  <a:pt x="319261" y="2416564"/>
                  <a:pt x="329498" y="2407957"/>
                </a:cubicBezTo>
                <a:cubicBezTo>
                  <a:pt x="328632" y="2404719"/>
                  <a:pt x="331758" y="2400773"/>
                  <a:pt x="331758" y="2400773"/>
                </a:cubicBezTo>
                <a:cubicBezTo>
                  <a:pt x="331758" y="2400773"/>
                  <a:pt x="331758" y="2400773"/>
                  <a:pt x="330893" y="2397535"/>
                </a:cubicBezTo>
                <a:cubicBezTo>
                  <a:pt x="328297" y="2387821"/>
                  <a:pt x="328827" y="2374157"/>
                  <a:pt x="325368" y="2361205"/>
                </a:cubicBezTo>
                <a:cubicBezTo>
                  <a:pt x="332478" y="2356547"/>
                  <a:pt x="335604" y="2352600"/>
                  <a:pt x="341851" y="2344704"/>
                </a:cubicBezTo>
                <a:cubicBezTo>
                  <a:pt x="336133" y="2338938"/>
                  <a:pt x="334404" y="2332461"/>
                  <a:pt x="325561" y="2330643"/>
                </a:cubicBezTo>
                <a:cubicBezTo>
                  <a:pt x="325561" y="2330643"/>
                  <a:pt x="322439" y="2334591"/>
                  <a:pt x="322439" y="2334591"/>
                </a:cubicBezTo>
                <a:cubicBezTo>
                  <a:pt x="317919" y="2348963"/>
                  <a:pt x="310808" y="2353622"/>
                  <a:pt x="302301" y="2368703"/>
                </a:cubicBezTo>
                <a:cubicBezTo>
                  <a:pt x="293459" y="2366886"/>
                  <a:pt x="290000" y="2353933"/>
                  <a:pt x="285675" y="2337744"/>
                </a:cubicBezTo>
                <a:cubicBezTo>
                  <a:pt x="291922" y="2329847"/>
                  <a:pt x="298171" y="2321950"/>
                  <a:pt x="314990" y="2322349"/>
                </a:cubicBezTo>
                <a:cubicBezTo>
                  <a:pt x="318978" y="2321639"/>
                  <a:pt x="318978" y="2321639"/>
                  <a:pt x="322967" y="2320929"/>
                </a:cubicBezTo>
                <a:cubicBezTo>
                  <a:pt x="329214" y="2313033"/>
                  <a:pt x="350022" y="2312721"/>
                  <a:pt x="355405" y="2301587"/>
                </a:cubicBezTo>
                <a:cubicBezTo>
                  <a:pt x="347762" y="2319907"/>
                  <a:pt x="378473" y="2294089"/>
                  <a:pt x="385920" y="2306331"/>
                </a:cubicBezTo>
                <a:cubicBezTo>
                  <a:pt x="393367" y="2318574"/>
                  <a:pt x="387121" y="2326469"/>
                  <a:pt x="374290" y="2325361"/>
                </a:cubicBezTo>
                <a:cubicBezTo>
                  <a:pt x="383131" y="2327179"/>
                  <a:pt x="384331" y="2347317"/>
                  <a:pt x="392309" y="2345896"/>
                </a:cubicBezTo>
                <a:cubicBezTo>
                  <a:pt x="400286" y="2344478"/>
                  <a:pt x="398027" y="2351664"/>
                  <a:pt x="413116" y="2345585"/>
                </a:cubicBezTo>
                <a:cubicBezTo>
                  <a:pt x="411387" y="2339109"/>
                  <a:pt x="405669" y="2333343"/>
                  <a:pt x="408793" y="2329396"/>
                </a:cubicBezTo>
                <a:cubicBezTo>
                  <a:pt x="410187" y="2318971"/>
                  <a:pt x="397692" y="2334763"/>
                  <a:pt x="398222" y="2321101"/>
                </a:cubicBezTo>
                <a:cubicBezTo>
                  <a:pt x="401345" y="2317153"/>
                  <a:pt x="403075" y="2323629"/>
                  <a:pt x="407063" y="2322919"/>
                </a:cubicBezTo>
                <a:cubicBezTo>
                  <a:pt x="400481" y="2313915"/>
                  <a:pt x="397020" y="2300962"/>
                  <a:pt x="403268" y="2293067"/>
                </a:cubicBezTo>
                <a:cubicBezTo>
                  <a:pt x="415234" y="2290937"/>
                  <a:pt x="415234" y="2290937"/>
                  <a:pt x="426335" y="2285568"/>
                </a:cubicBezTo>
                <a:cubicBezTo>
                  <a:pt x="419416" y="2259664"/>
                  <a:pt x="390630" y="2261396"/>
                  <a:pt x="378665" y="2263525"/>
                </a:cubicBezTo>
                <a:cubicBezTo>
                  <a:pt x="379530" y="2266765"/>
                  <a:pt x="380395" y="2270003"/>
                  <a:pt x="381259" y="2273241"/>
                </a:cubicBezTo>
                <a:cubicBezTo>
                  <a:pt x="381259" y="2273241"/>
                  <a:pt x="381259" y="2273241"/>
                  <a:pt x="377271" y="2273951"/>
                </a:cubicBezTo>
                <a:cubicBezTo>
                  <a:pt x="381259" y="2273241"/>
                  <a:pt x="382124" y="2276478"/>
                  <a:pt x="382989" y="2279716"/>
                </a:cubicBezTo>
                <a:cubicBezTo>
                  <a:pt x="382989" y="2279716"/>
                  <a:pt x="382989" y="2279716"/>
                  <a:pt x="383854" y="2282954"/>
                </a:cubicBezTo>
                <a:cubicBezTo>
                  <a:pt x="383854" y="2282954"/>
                  <a:pt x="383854" y="2282954"/>
                  <a:pt x="379865" y="2283665"/>
                </a:cubicBezTo>
                <a:cubicBezTo>
                  <a:pt x="379865" y="2283665"/>
                  <a:pt x="379001" y="2280427"/>
                  <a:pt x="379001" y="2280427"/>
                </a:cubicBezTo>
                <a:cubicBezTo>
                  <a:pt x="379001" y="2280427"/>
                  <a:pt x="378136" y="2277189"/>
                  <a:pt x="378136" y="2277189"/>
                </a:cubicBezTo>
                <a:cubicBezTo>
                  <a:pt x="373283" y="2274661"/>
                  <a:pt x="372418" y="2271422"/>
                  <a:pt x="372418" y="2271422"/>
                </a:cubicBezTo>
                <a:cubicBezTo>
                  <a:pt x="365641" y="2292980"/>
                  <a:pt x="350745" y="2268497"/>
                  <a:pt x="357663" y="2294401"/>
                </a:cubicBezTo>
                <a:cubicBezTo>
                  <a:pt x="352811" y="2291872"/>
                  <a:pt x="343103" y="2286816"/>
                  <a:pt x="350552" y="2299059"/>
                </a:cubicBezTo>
                <a:cubicBezTo>
                  <a:pt x="345697" y="2296531"/>
                  <a:pt x="338585" y="2301188"/>
                  <a:pt x="339980" y="2290764"/>
                </a:cubicBezTo>
                <a:cubicBezTo>
                  <a:pt x="335992" y="2291474"/>
                  <a:pt x="337720" y="2297950"/>
                  <a:pt x="338585" y="2301188"/>
                </a:cubicBezTo>
                <a:cubicBezTo>
                  <a:pt x="327149" y="2289657"/>
                  <a:pt x="325755" y="2300081"/>
                  <a:pt x="308072" y="2296444"/>
                </a:cubicBezTo>
                <a:cubicBezTo>
                  <a:pt x="303217" y="2293916"/>
                  <a:pt x="280680" y="2287753"/>
                  <a:pt x="279287" y="2298176"/>
                </a:cubicBezTo>
                <a:cubicBezTo>
                  <a:pt x="280152" y="2301414"/>
                  <a:pt x="281016" y="2304653"/>
                  <a:pt x="285870" y="2307180"/>
                </a:cubicBezTo>
                <a:cubicBezTo>
                  <a:pt x="285870" y="2307180"/>
                  <a:pt x="285870" y="2307180"/>
                  <a:pt x="282746" y="2311130"/>
                </a:cubicBezTo>
                <a:cubicBezTo>
                  <a:pt x="279622" y="2315077"/>
                  <a:pt x="276498" y="2319025"/>
                  <a:pt x="272510" y="2319735"/>
                </a:cubicBezTo>
                <a:cubicBezTo>
                  <a:pt x="269386" y="2323683"/>
                  <a:pt x="262274" y="2328341"/>
                  <a:pt x="257419" y="2325814"/>
                </a:cubicBezTo>
                <a:cubicBezTo>
                  <a:pt x="258284" y="2329050"/>
                  <a:pt x="254296" y="2329760"/>
                  <a:pt x="250307" y="2330470"/>
                </a:cubicBezTo>
                <a:cubicBezTo>
                  <a:pt x="245984" y="2314281"/>
                  <a:pt x="245454" y="2327943"/>
                  <a:pt x="239735" y="2322177"/>
                </a:cubicBezTo>
                <a:cubicBezTo>
                  <a:pt x="244254" y="2307804"/>
                  <a:pt x="235411" y="2305987"/>
                  <a:pt x="240795" y="2294853"/>
                </a:cubicBezTo>
                <a:cubicBezTo>
                  <a:pt x="255884" y="2288774"/>
                  <a:pt x="269244" y="2276221"/>
                  <a:pt x="286062" y="2276618"/>
                </a:cubicBezTo>
                <a:cubicBezTo>
                  <a:pt x="276886" y="2257900"/>
                  <a:pt x="276019" y="2254662"/>
                  <a:pt x="280539" y="2240290"/>
                </a:cubicBezTo>
                <a:cubicBezTo>
                  <a:pt x="290245" y="2245346"/>
                  <a:pt x="307930" y="2248982"/>
                  <a:pt x="307400" y="2262644"/>
                </a:cubicBezTo>
                <a:cubicBezTo>
                  <a:pt x="320230" y="2263753"/>
                  <a:pt x="321625" y="2253329"/>
                  <a:pt x="334456" y="2254436"/>
                </a:cubicBezTo>
                <a:cubicBezTo>
                  <a:pt x="333591" y="2251198"/>
                  <a:pt x="336715" y="2247250"/>
                  <a:pt x="334984" y="2240774"/>
                </a:cubicBezTo>
                <a:cubicBezTo>
                  <a:pt x="328401" y="2231770"/>
                  <a:pt x="330466" y="2255147"/>
                  <a:pt x="320760" y="2250091"/>
                </a:cubicBezTo>
                <a:cubicBezTo>
                  <a:pt x="322154" y="2239665"/>
                  <a:pt x="317831" y="2223475"/>
                  <a:pt x="330661" y="2224584"/>
                </a:cubicBezTo>
                <a:cubicBezTo>
                  <a:pt x="324943" y="2218817"/>
                  <a:pt x="316629" y="2203337"/>
                  <a:pt x="318888" y="2196152"/>
                </a:cubicBezTo>
                <a:cubicBezTo>
                  <a:pt x="331720" y="2197260"/>
                  <a:pt x="338302" y="2206263"/>
                  <a:pt x="350268" y="2204133"/>
                </a:cubicBezTo>
                <a:cubicBezTo>
                  <a:pt x="348008" y="2211319"/>
                  <a:pt x="361175" y="2229328"/>
                  <a:pt x="355792" y="2240462"/>
                </a:cubicBezTo>
                <a:cubicBezTo>
                  <a:pt x="363241" y="2252704"/>
                  <a:pt x="368817" y="2211007"/>
                  <a:pt x="376601" y="2240151"/>
                </a:cubicBezTo>
                <a:cubicBezTo>
                  <a:pt x="388566" y="2238020"/>
                  <a:pt x="394813" y="2230124"/>
                  <a:pt x="408508" y="2234469"/>
                </a:cubicBezTo>
                <a:cubicBezTo>
                  <a:pt x="407308" y="2214331"/>
                  <a:pt x="427250" y="2210781"/>
                  <a:pt x="431770" y="2196409"/>
                </a:cubicBezTo>
                <a:cubicBezTo>
                  <a:pt x="443735" y="2194278"/>
                  <a:pt x="445465" y="2200756"/>
                  <a:pt x="454306" y="2202574"/>
                </a:cubicBezTo>
                <a:cubicBezTo>
                  <a:pt x="453441" y="2199336"/>
                  <a:pt x="456565" y="2195387"/>
                  <a:pt x="455700" y="2192149"/>
                </a:cubicBezTo>
                <a:cubicBezTo>
                  <a:pt x="455700" y="2192149"/>
                  <a:pt x="459691" y="2191439"/>
                  <a:pt x="459691" y="2191439"/>
                </a:cubicBezTo>
                <a:cubicBezTo>
                  <a:pt x="460555" y="2194677"/>
                  <a:pt x="460555" y="2194677"/>
                  <a:pt x="460555" y="2194677"/>
                </a:cubicBezTo>
                <a:cubicBezTo>
                  <a:pt x="457431" y="2198625"/>
                  <a:pt x="458296" y="2201863"/>
                  <a:pt x="455171" y="2205811"/>
                </a:cubicBezTo>
                <a:cubicBezTo>
                  <a:pt x="455171" y="2205811"/>
                  <a:pt x="455171" y="2205811"/>
                  <a:pt x="459159" y="2205101"/>
                </a:cubicBezTo>
                <a:cubicBezTo>
                  <a:pt x="467138" y="2203680"/>
                  <a:pt x="471991" y="2206210"/>
                  <a:pt x="482227" y="2197604"/>
                </a:cubicBezTo>
                <a:cubicBezTo>
                  <a:pt x="475979" y="2205499"/>
                  <a:pt x="465936" y="2183543"/>
                  <a:pt x="471319" y="2172410"/>
                </a:cubicBezTo>
                <a:cubicBezTo>
                  <a:pt x="460218" y="2177776"/>
                  <a:pt x="441139" y="2184564"/>
                  <a:pt x="424851" y="2170505"/>
                </a:cubicBezTo>
                <a:cubicBezTo>
                  <a:pt x="417209" y="2188824"/>
                  <a:pt x="385635" y="2211406"/>
                  <a:pt x="356852" y="2213138"/>
                </a:cubicBezTo>
                <a:cubicBezTo>
                  <a:pt x="355122" y="2206662"/>
                  <a:pt x="363964" y="2208480"/>
                  <a:pt x="356515" y="2196238"/>
                </a:cubicBezTo>
                <a:cubicBezTo>
                  <a:pt x="356515" y="2196238"/>
                  <a:pt x="356515" y="2196238"/>
                  <a:pt x="360503" y="2195528"/>
                </a:cubicBezTo>
                <a:cubicBezTo>
                  <a:pt x="356515" y="2196238"/>
                  <a:pt x="351663" y="2193709"/>
                  <a:pt x="351663" y="2193709"/>
                </a:cubicBezTo>
                <a:cubicBezTo>
                  <a:pt x="347673" y="2194420"/>
                  <a:pt x="346808" y="2191181"/>
                  <a:pt x="345944" y="2187943"/>
                </a:cubicBezTo>
                <a:cubicBezTo>
                  <a:pt x="345079" y="2184705"/>
                  <a:pt x="349068" y="2183995"/>
                  <a:pt x="349068" y="2183995"/>
                </a:cubicBezTo>
                <a:cubicBezTo>
                  <a:pt x="349068" y="2183995"/>
                  <a:pt x="349068" y="2183995"/>
                  <a:pt x="353056" y="2183285"/>
                </a:cubicBezTo>
                <a:cubicBezTo>
                  <a:pt x="353056" y="2183285"/>
                  <a:pt x="357909" y="2185814"/>
                  <a:pt x="357909" y="2185814"/>
                </a:cubicBezTo>
                <a:cubicBezTo>
                  <a:pt x="358439" y="2172150"/>
                  <a:pt x="374729" y="2186211"/>
                  <a:pt x="379245" y="2171838"/>
                </a:cubicBezTo>
                <a:cubicBezTo>
                  <a:pt x="378381" y="2168601"/>
                  <a:pt x="373528" y="2166073"/>
                  <a:pt x="372663" y="2162835"/>
                </a:cubicBezTo>
                <a:cubicBezTo>
                  <a:pt x="372663" y="2162835"/>
                  <a:pt x="372663" y="2162835"/>
                  <a:pt x="368675" y="2163545"/>
                </a:cubicBezTo>
                <a:cubicBezTo>
                  <a:pt x="355844" y="2162437"/>
                  <a:pt x="350125" y="2156671"/>
                  <a:pt x="338160" y="2158801"/>
                </a:cubicBezTo>
                <a:cubicBezTo>
                  <a:pt x="326387" y="2130369"/>
                  <a:pt x="305581" y="2130680"/>
                  <a:pt x="304379" y="2110542"/>
                </a:cubicBezTo>
                <a:cubicBezTo>
                  <a:pt x="314087" y="2115599"/>
                  <a:pt x="348255" y="2102733"/>
                  <a:pt x="335618" y="2071061"/>
                </a:cubicBezTo>
                <a:cubicBezTo>
                  <a:pt x="341865" y="2063165"/>
                  <a:pt x="344460" y="2072881"/>
                  <a:pt x="350707" y="2064983"/>
                </a:cubicBezTo>
                <a:cubicBezTo>
                  <a:pt x="351236" y="2051321"/>
                  <a:pt x="341865" y="2063165"/>
                  <a:pt x="338407" y="2050214"/>
                </a:cubicBezTo>
                <a:cubicBezTo>
                  <a:pt x="338407" y="2050214"/>
                  <a:pt x="337542" y="2046976"/>
                  <a:pt x="337542" y="2046976"/>
                </a:cubicBezTo>
                <a:cubicBezTo>
                  <a:pt x="337542" y="2046976"/>
                  <a:pt x="337542" y="2046976"/>
                  <a:pt x="332687" y="2044447"/>
                </a:cubicBezTo>
                <a:cubicBezTo>
                  <a:pt x="335811" y="2040499"/>
                  <a:pt x="334946" y="2037261"/>
                  <a:pt x="334946" y="2037261"/>
                </a:cubicBezTo>
                <a:cubicBezTo>
                  <a:pt x="334081" y="2034023"/>
                  <a:pt x="334081" y="2034023"/>
                  <a:pt x="334081" y="2034023"/>
                </a:cubicBezTo>
                <a:cubicBezTo>
                  <a:pt x="338070" y="2033313"/>
                  <a:pt x="338070" y="2033313"/>
                  <a:pt x="338070" y="2033313"/>
                </a:cubicBezTo>
                <a:cubicBezTo>
                  <a:pt x="338070" y="2033313"/>
                  <a:pt x="338934" y="2036551"/>
                  <a:pt x="338934" y="2036551"/>
                </a:cubicBezTo>
                <a:cubicBezTo>
                  <a:pt x="339799" y="2039789"/>
                  <a:pt x="336677" y="2043738"/>
                  <a:pt x="336677" y="2043738"/>
                </a:cubicBezTo>
                <a:cubicBezTo>
                  <a:pt x="340664" y="2043027"/>
                  <a:pt x="341529" y="2046265"/>
                  <a:pt x="341529" y="2046265"/>
                </a:cubicBezTo>
                <a:cubicBezTo>
                  <a:pt x="349507" y="2044845"/>
                  <a:pt x="347778" y="2038369"/>
                  <a:pt x="350901" y="2034420"/>
                </a:cubicBezTo>
                <a:cubicBezTo>
                  <a:pt x="350901" y="2034420"/>
                  <a:pt x="350037" y="2031183"/>
                  <a:pt x="350037" y="2031183"/>
                </a:cubicBezTo>
                <a:cubicBezTo>
                  <a:pt x="350037" y="2031183"/>
                  <a:pt x="349170" y="2027944"/>
                  <a:pt x="349170" y="2027944"/>
                </a:cubicBezTo>
                <a:cubicBezTo>
                  <a:pt x="349170" y="2027944"/>
                  <a:pt x="352294" y="2023996"/>
                  <a:pt x="352294" y="2023996"/>
                </a:cubicBezTo>
                <a:cubicBezTo>
                  <a:pt x="352294" y="2023996"/>
                  <a:pt x="353159" y="2027234"/>
                  <a:pt x="353159" y="2027234"/>
                </a:cubicBezTo>
                <a:cubicBezTo>
                  <a:pt x="358014" y="2029762"/>
                  <a:pt x="358878" y="2033001"/>
                  <a:pt x="360607" y="2039477"/>
                </a:cubicBezTo>
                <a:lnTo>
                  <a:pt x="363202" y="2049191"/>
                </a:lnTo>
                <a:cubicBezTo>
                  <a:pt x="369786" y="2058195"/>
                  <a:pt x="386269" y="2041694"/>
                  <a:pt x="386604" y="2058593"/>
                </a:cubicBezTo>
                <a:cubicBezTo>
                  <a:pt x="394052" y="2070835"/>
                  <a:pt x="380357" y="2066490"/>
                  <a:pt x="380357" y="2066490"/>
                </a:cubicBezTo>
                <a:cubicBezTo>
                  <a:pt x="381558" y="2086628"/>
                  <a:pt x="398041" y="2070125"/>
                  <a:pt x="403230" y="2089553"/>
                </a:cubicBezTo>
                <a:cubicBezTo>
                  <a:pt x="402365" y="2086315"/>
                  <a:pt x="404624" y="2079129"/>
                  <a:pt x="399771" y="2076601"/>
                </a:cubicBezTo>
                <a:cubicBezTo>
                  <a:pt x="398906" y="2073363"/>
                  <a:pt x="402895" y="2072653"/>
                  <a:pt x="402895" y="2072653"/>
                </a:cubicBezTo>
                <a:cubicBezTo>
                  <a:pt x="402895" y="2072653"/>
                  <a:pt x="406882" y="2071944"/>
                  <a:pt x="406882" y="2071944"/>
                </a:cubicBezTo>
                <a:cubicBezTo>
                  <a:pt x="409477" y="2081658"/>
                  <a:pt x="411206" y="2088134"/>
                  <a:pt x="408083" y="2092082"/>
                </a:cubicBezTo>
                <a:cubicBezTo>
                  <a:pt x="409812" y="2098558"/>
                  <a:pt x="413801" y="2097847"/>
                  <a:pt x="411543" y="2105034"/>
                </a:cubicBezTo>
                <a:cubicBezTo>
                  <a:pt x="395058" y="2121537"/>
                  <a:pt x="400247" y="2140965"/>
                  <a:pt x="379969" y="2127615"/>
                </a:cubicBezTo>
                <a:cubicBezTo>
                  <a:pt x="374587" y="2138748"/>
                  <a:pt x="366610" y="2140169"/>
                  <a:pt x="374922" y="2155649"/>
                </a:cubicBezTo>
                <a:cubicBezTo>
                  <a:pt x="374922" y="2155649"/>
                  <a:pt x="374922" y="2155649"/>
                  <a:pt x="375787" y="2158887"/>
                </a:cubicBezTo>
                <a:cubicBezTo>
                  <a:pt x="380641" y="2161414"/>
                  <a:pt x="385493" y="2163944"/>
                  <a:pt x="387224" y="2170418"/>
                </a:cubicBezTo>
                <a:cubicBezTo>
                  <a:pt x="406301" y="2163630"/>
                  <a:pt x="413943" y="2145310"/>
                  <a:pt x="421920" y="2143891"/>
                </a:cubicBezTo>
                <a:cubicBezTo>
                  <a:pt x="421920" y="2143891"/>
                  <a:pt x="421055" y="2140653"/>
                  <a:pt x="421055" y="2140653"/>
                </a:cubicBezTo>
                <a:cubicBezTo>
                  <a:pt x="419326" y="2134176"/>
                  <a:pt x="417596" y="2127700"/>
                  <a:pt x="416731" y="2124464"/>
                </a:cubicBezTo>
                <a:cubicBezTo>
                  <a:pt x="416731" y="2124464"/>
                  <a:pt x="416731" y="2124464"/>
                  <a:pt x="415867" y="2121224"/>
                </a:cubicBezTo>
                <a:cubicBezTo>
                  <a:pt x="418990" y="2117276"/>
                  <a:pt x="418126" y="2114038"/>
                  <a:pt x="422114" y="2113329"/>
                </a:cubicBezTo>
                <a:cubicBezTo>
                  <a:pt x="426103" y="2112617"/>
                  <a:pt x="426103" y="2112617"/>
                  <a:pt x="426969" y="2115855"/>
                </a:cubicBezTo>
                <a:cubicBezTo>
                  <a:pt x="430956" y="2115147"/>
                  <a:pt x="431821" y="2118385"/>
                  <a:pt x="428698" y="2122333"/>
                </a:cubicBezTo>
                <a:cubicBezTo>
                  <a:pt x="428698" y="2122333"/>
                  <a:pt x="424708" y="2123043"/>
                  <a:pt x="425573" y="2126281"/>
                </a:cubicBezTo>
                <a:cubicBezTo>
                  <a:pt x="426438" y="2129519"/>
                  <a:pt x="427303" y="2132757"/>
                  <a:pt x="428167" y="2135995"/>
                </a:cubicBezTo>
                <a:cubicBezTo>
                  <a:pt x="429033" y="2139233"/>
                  <a:pt x="429033" y="2139233"/>
                  <a:pt x="429898" y="2142471"/>
                </a:cubicBezTo>
                <a:cubicBezTo>
                  <a:pt x="436144" y="2134574"/>
                  <a:pt x="448111" y="2132444"/>
                  <a:pt x="440134" y="2133864"/>
                </a:cubicBezTo>
                <a:cubicBezTo>
                  <a:pt x="463200" y="2126366"/>
                  <a:pt x="481079" y="2099441"/>
                  <a:pt x="512457" y="2107423"/>
                </a:cubicBezTo>
                <a:cubicBezTo>
                  <a:pt x="506739" y="2101657"/>
                  <a:pt x="519570" y="2102764"/>
                  <a:pt x="520965" y="2092340"/>
                </a:cubicBezTo>
                <a:cubicBezTo>
                  <a:pt x="511788" y="2073621"/>
                  <a:pt x="497225" y="2066037"/>
                  <a:pt x="483531" y="2061691"/>
                </a:cubicBezTo>
                <a:cubicBezTo>
                  <a:pt x="477284" y="2069587"/>
                  <a:pt x="487854" y="2077881"/>
                  <a:pt x="489584" y="2084358"/>
                </a:cubicBezTo>
                <a:cubicBezTo>
                  <a:pt x="477618" y="2086487"/>
                  <a:pt x="470506" y="2091145"/>
                  <a:pt x="462000" y="2106228"/>
                </a:cubicBezTo>
                <a:cubicBezTo>
                  <a:pt x="457147" y="2103700"/>
                  <a:pt x="452294" y="2101173"/>
                  <a:pt x="448833" y="2088220"/>
                </a:cubicBezTo>
                <a:cubicBezTo>
                  <a:pt x="440857" y="2089640"/>
                  <a:pt x="432015" y="2087821"/>
                  <a:pt x="428027" y="2088533"/>
                </a:cubicBezTo>
                <a:cubicBezTo>
                  <a:pt x="424566" y="2075579"/>
                  <a:pt x="423701" y="2072341"/>
                  <a:pt x="434802" y="2066974"/>
                </a:cubicBezTo>
                <a:cubicBezTo>
                  <a:pt x="428219" y="2057969"/>
                  <a:pt x="417119" y="2063338"/>
                  <a:pt x="409672" y="2051096"/>
                </a:cubicBezTo>
                <a:cubicBezTo>
                  <a:pt x="407942" y="2044620"/>
                  <a:pt x="402223" y="2038853"/>
                  <a:pt x="400493" y="2032377"/>
                </a:cubicBezTo>
                <a:cubicBezTo>
                  <a:pt x="399629" y="2029139"/>
                  <a:pt x="398764" y="2025901"/>
                  <a:pt x="398764" y="2025901"/>
                </a:cubicBezTo>
                <a:cubicBezTo>
                  <a:pt x="393044" y="2020135"/>
                  <a:pt x="390787" y="2027321"/>
                  <a:pt x="386799" y="2028031"/>
                </a:cubicBezTo>
                <a:cubicBezTo>
                  <a:pt x="381079" y="2022264"/>
                  <a:pt x="384203" y="2018316"/>
                  <a:pt x="382475" y="2011842"/>
                </a:cubicBezTo>
                <a:cubicBezTo>
                  <a:pt x="376226" y="2019736"/>
                  <a:pt x="381944" y="2025502"/>
                  <a:pt x="365125" y="2025105"/>
                </a:cubicBezTo>
                <a:cubicBezTo>
                  <a:pt x="360272" y="2022576"/>
                  <a:pt x="357678" y="2012862"/>
                  <a:pt x="355083" y="2003148"/>
                </a:cubicBezTo>
                <a:cubicBezTo>
                  <a:pt x="358208" y="1999200"/>
                  <a:pt x="360465" y="1992014"/>
                  <a:pt x="363591" y="1988067"/>
                </a:cubicBezTo>
                <a:cubicBezTo>
                  <a:pt x="365584" y="1987712"/>
                  <a:pt x="367710" y="1983941"/>
                  <a:pt x="368948" y="1980753"/>
                </a:cubicBezTo>
                <a:lnTo>
                  <a:pt x="369925" y="1977209"/>
                </a:lnTo>
                <a:lnTo>
                  <a:pt x="373502" y="1978245"/>
                </a:lnTo>
                <a:cubicBezTo>
                  <a:pt x="376036" y="1979914"/>
                  <a:pt x="378678" y="1981988"/>
                  <a:pt x="378678" y="1981988"/>
                </a:cubicBezTo>
                <a:cubicBezTo>
                  <a:pt x="384927" y="1974092"/>
                  <a:pt x="378343" y="1965088"/>
                  <a:pt x="393432" y="1959009"/>
                </a:cubicBezTo>
                <a:cubicBezTo>
                  <a:pt x="389782" y="1976621"/>
                  <a:pt x="399151" y="1964776"/>
                  <a:pt x="407128" y="1963356"/>
                </a:cubicBezTo>
                <a:cubicBezTo>
                  <a:pt x="417699" y="1971651"/>
                  <a:pt x="422024" y="1987841"/>
                  <a:pt x="431730" y="1992896"/>
                </a:cubicBezTo>
                <a:cubicBezTo>
                  <a:pt x="431730" y="1992896"/>
                  <a:pt x="431730" y="1992896"/>
                  <a:pt x="432597" y="1996134"/>
                </a:cubicBezTo>
                <a:cubicBezTo>
                  <a:pt x="432597" y="1996134"/>
                  <a:pt x="431730" y="1992896"/>
                  <a:pt x="435720" y="1992186"/>
                </a:cubicBezTo>
                <a:cubicBezTo>
                  <a:pt x="435720" y="1992186"/>
                  <a:pt x="435720" y="1992186"/>
                  <a:pt x="436585" y="1995424"/>
                </a:cubicBezTo>
                <a:cubicBezTo>
                  <a:pt x="440573" y="1994714"/>
                  <a:pt x="437450" y="1998663"/>
                  <a:pt x="437450" y="1998663"/>
                </a:cubicBezTo>
                <a:cubicBezTo>
                  <a:pt x="437450" y="1998663"/>
                  <a:pt x="433462" y="1999372"/>
                  <a:pt x="434326" y="2002610"/>
                </a:cubicBezTo>
                <a:cubicBezTo>
                  <a:pt x="434326" y="2002610"/>
                  <a:pt x="434326" y="2002610"/>
                  <a:pt x="438315" y="2001900"/>
                </a:cubicBezTo>
                <a:cubicBezTo>
                  <a:pt x="440044" y="2008376"/>
                  <a:pt x="436055" y="2009086"/>
                  <a:pt x="436920" y="2012324"/>
                </a:cubicBezTo>
                <a:cubicBezTo>
                  <a:pt x="432065" y="2009796"/>
                  <a:pt x="422361" y="2004741"/>
                  <a:pt x="420630" y="1998265"/>
                </a:cubicBezTo>
                <a:cubicBezTo>
                  <a:pt x="414382" y="2006161"/>
                  <a:pt x="416112" y="2012637"/>
                  <a:pt x="405541" y="2004342"/>
                </a:cubicBezTo>
                <a:cubicBezTo>
                  <a:pt x="401551" y="2005053"/>
                  <a:pt x="408135" y="2014056"/>
                  <a:pt x="409864" y="2020532"/>
                </a:cubicBezTo>
                <a:cubicBezTo>
                  <a:pt x="409864" y="2020532"/>
                  <a:pt x="409864" y="2020532"/>
                  <a:pt x="405876" y="2021243"/>
                </a:cubicBezTo>
                <a:cubicBezTo>
                  <a:pt x="410729" y="2023770"/>
                  <a:pt x="411594" y="2027008"/>
                  <a:pt x="412460" y="2030246"/>
                </a:cubicBezTo>
                <a:cubicBezTo>
                  <a:pt x="413325" y="2033486"/>
                  <a:pt x="414190" y="2036724"/>
                  <a:pt x="415053" y="2039961"/>
                </a:cubicBezTo>
                <a:cubicBezTo>
                  <a:pt x="422166" y="2035303"/>
                  <a:pt x="423561" y="2024879"/>
                  <a:pt x="419235" y="2008689"/>
                </a:cubicBezTo>
                <a:cubicBezTo>
                  <a:pt x="433795" y="2016274"/>
                  <a:pt x="448356" y="2023857"/>
                  <a:pt x="461716" y="2011303"/>
                </a:cubicBezTo>
                <a:cubicBezTo>
                  <a:pt x="467435" y="2017068"/>
                  <a:pt x="466905" y="2030730"/>
                  <a:pt x="458928" y="2032150"/>
                </a:cubicBezTo>
                <a:cubicBezTo>
                  <a:pt x="458928" y="2032150"/>
                  <a:pt x="458928" y="2032150"/>
                  <a:pt x="460658" y="2038626"/>
                </a:cubicBezTo>
                <a:cubicBezTo>
                  <a:pt x="476084" y="2049449"/>
                  <a:pt x="488049" y="2047319"/>
                  <a:pt x="492565" y="2032946"/>
                </a:cubicBezTo>
                <a:cubicBezTo>
                  <a:pt x="492565" y="2032946"/>
                  <a:pt x="491701" y="2029708"/>
                  <a:pt x="491701" y="2029708"/>
                </a:cubicBezTo>
                <a:cubicBezTo>
                  <a:pt x="487714" y="2030419"/>
                  <a:pt x="486847" y="2027181"/>
                  <a:pt x="486847" y="2027181"/>
                </a:cubicBezTo>
                <a:cubicBezTo>
                  <a:pt x="463446" y="2017779"/>
                  <a:pt x="469887" y="1979320"/>
                  <a:pt x="471281" y="1968896"/>
                </a:cubicBezTo>
                <a:cubicBezTo>
                  <a:pt x="475270" y="1968187"/>
                  <a:pt x="474405" y="1964949"/>
                  <a:pt x="473540" y="1961711"/>
                </a:cubicBezTo>
                <a:cubicBezTo>
                  <a:pt x="469552" y="1962420"/>
                  <a:pt x="472675" y="1958472"/>
                  <a:pt x="471811" y="1955234"/>
                </a:cubicBezTo>
                <a:cubicBezTo>
                  <a:pt x="465228" y="1946230"/>
                  <a:pt x="457585" y="1964550"/>
                  <a:pt x="451002" y="1955545"/>
                </a:cubicBezTo>
                <a:cubicBezTo>
                  <a:pt x="450137" y="1952308"/>
                  <a:pt x="449273" y="1949069"/>
                  <a:pt x="448408" y="1945831"/>
                </a:cubicBezTo>
                <a:cubicBezTo>
                  <a:pt x="445814" y="1936118"/>
                  <a:pt x="453791" y="1934697"/>
                  <a:pt x="460903" y="1930040"/>
                </a:cubicBezTo>
                <a:cubicBezTo>
                  <a:pt x="459703" y="1909902"/>
                  <a:pt x="464221" y="1895529"/>
                  <a:pt x="484163" y="1891980"/>
                </a:cubicBezTo>
                <a:cubicBezTo>
                  <a:pt x="476716" y="1879737"/>
                  <a:pt x="474122" y="1870022"/>
                  <a:pt x="471528" y="1860309"/>
                </a:cubicBezTo>
                <a:cubicBezTo>
                  <a:pt x="470663" y="1857071"/>
                  <a:pt x="469797" y="1853833"/>
                  <a:pt x="469797" y="1853833"/>
                </a:cubicBezTo>
                <a:cubicBezTo>
                  <a:pt x="466673" y="1857781"/>
                  <a:pt x="455237" y="1846248"/>
                  <a:pt x="444135" y="1851617"/>
                </a:cubicBezTo>
                <a:cubicBezTo>
                  <a:pt x="441541" y="1841903"/>
                  <a:pt x="434958" y="1832898"/>
                  <a:pt x="429241" y="1827132"/>
                </a:cubicBezTo>
                <a:cubicBezTo>
                  <a:pt x="422993" y="1835028"/>
                  <a:pt x="411893" y="1840395"/>
                  <a:pt x="399926" y="1842526"/>
                </a:cubicBezTo>
                <a:cubicBezTo>
                  <a:pt x="401320" y="1832102"/>
                  <a:pt x="390219" y="1837471"/>
                  <a:pt x="390749" y="1823809"/>
                </a:cubicBezTo>
                <a:cubicBezTo>
                  <a:pt x="402714" y="1821678"/>
                  <a:pt x="404109" y="1811254"/>
                  <a:pt x="418333" y="1801939"/>
                </a:cubicBezTo>
                <a:cubicBezTo>
                  <a:pt x="422321" y="1801228"/>
                  <a:pt x="427174" y="1803756"/>
                  <a:pt x="428039" y="1806994"/>
                </a:cubicBezTo>
                <a:cubicBezTo>
                  <a:pt x="458219" y="1794838"/>
                  <a:pt x="458413" y="1764276"/>
                  <a:pt x="484603" y="1752830"/>
                </a:cubicBezTo>
                <a:cubicBezTo>
                  <a:pt x="495703" y="1747461"/>
                  <a:pt x="507141" y="1758994"/>
                  <a:pt x="519637" y="1743201"/>
                </a:cubicBezTo>
                <a:cubicBezTo>
                  <a:pt x="523960" y="1759391"/>
                  <a:pt x="529678" y="1765157"/>
                  <a:pt x="537126" y="1777400"/>
                </a:cubicBezTo>
                <a:cubicBezTo>
                  <a:pt x="547361" y="1768793"/>
                  <a:pt x="557599" y="1760187"/>
                  <a:pt x="564711" y="1755528"/>
                </a:cubicBezTo>
                <a:cubicBezTo>
                  <a:pt x="562981" y="1749054"/>
                  <a:pt x="561252" y="1742578"/>
                  <a:pt x="555533" y="1736811"/>
                </a:cubicBezTo>
                <a:cubicBezTo>
                  <a:pt x="566103" y="1745106"/>
                  <a:pt x="562645" y="1732152"/>
                  <a:pt x="562645" y="1732152"/>
                </a:cubicBezTo>
                <a:cubicBezTo>
                  <a:pt x="565769" y="1728204"/>
                  <a:pt x="575476" y="1733261"/>
                  <a:pt x="578600" y="1729313"/>
                </a:cubicBezTo>
                <a:cubicBezTo>
                  <a:pt x="581724" y="1725365"/>
                  <a:pt x="579129" y="1715651"/>
                  <a:pt x="583118" y="1714940"/>
                </a:cubicBezTo>
                <a:cubicBezTo>
                  <a:pt x="579129" y="1715651"/>
                  <a:pt x="598544" y="1725763"/>
                  <a:pt x="594219" y="1709572"/>
                </a:cubicBezTo>
                <a:cubicBezTo>
                  <a:pt x="602195" y="1708153"/>
                  <a:pt x="607913" y="1713918"/>
                  <a:pt x="612768" y="1716446"/>
                </a:cubicBezTo>
                <a:cubicBezTo>
                  <a:pt x="638093" y="1701763"/>
                  <a:pt x="673462" y="1709034"/>
                  <a:pt x="683891" y="1669867"/>
                </a:cubicBezTo>
                <a:cubicBezTo>
                  <a:pt x="692734" y="1671684"/>
                  <a:pt x="682498" y="1680289"/>
                  <a:pt x="684228" y="1686767"/>
                </a:cubicBezTo>
                <a:cubicBezTo>
                  <a:pt x="693067" y="1688584"/>
                  <a:pt x="697585" y="1674212"/>
                  <a:pt x="700181" y="1683926"/>
                </a:cubicBezTo>
                <a:cubicBezTo>
                  <a:pt x="702440" y="1676740"/>
                  <a:pt x="700709" y="1670264"/>
                  <a:pt x="698980" y="1663788"/>
                </a:cubicBezTo>
                <a:cubicBezTo>
                  <a:pt x="719451" y="1646574"/>
                  <a:pt x="746314" y="1668930"/>
                  <a:pt x="748237" y="1644844"/>
                </a:cubicBezTo>
                <a:cubicBezTo>
                  <a:pt x="772170" y="1640584"/>
                  <a:pt x="779282" y="1635925"/>
                  <a:pt x="783799" y="1621553"/>
                </a:cubicBezTo>
                <a:cubicBezTo>
                  <a:pt x="792640" y="1623371"/>
                  <a:pt x="800619" y="1621950"/>
                  <a:pt x="803213" y="1631666"/>
                </a:cubicBezTo>
                <a:cubicBezTo>
                  <a:pt x="811190" y="1630245"/>
                  <a:pt x="830269" y="1623458"/>
                  <a:pt x="830269" y="1623458"/>
                </a:cubicBezTo>
                <a:cubicBezTo>
                  <a:pt x="837381" y="1618799"/>
                  <a:pt x="845359" y="1617379"/>
                  <a:pt x="845021" y="1600479"/>
                </a:cubicBezTo>
                <a:cubicBezTo>
                  <a:pt x="856988" y="1598350"/>
                  <a:pt x="866696" y="1603405"/>
                  <a:pt x="877267" y="1611698"/>
                </a:cubicBezTo>
                <a:cubicBezTo>
                  <a:pt x="889232" y="1609569"/>
                  <a:pt x="894616" y="1598435"/>
                  <a:pt x="890291" y="1582245"/>
                </a:cubicBezTo>
                <a:cubicBezTo>
                  <a:pt x="912494" y="1571508"/>
                  <a:pt x="937289" y="1570486"/>
                  <a:pt x="955502" y="1560461"/>
                </a:cubicBezTo>
                <a:cubicBezTo>
                  <a:pt x="977704" y="1549723"/>
                  <a:pt x="987605" y="1524218"/>
                  <a:pt x="1005819" y="1514191"/>
                </a:cubicBezTo>
                <a:cubicBezTo>
                  <a:pt x="1008413" y="1523905"/>
                  <a:pt x="1011007" y="1533620"/>
                  <a:pt x="1008748" y="1540805"/>
                </a:cubicBezTo>
                <a:cubicBezTo>
                  <a:pt x="1041857" y="1555264"/>
                  <a:pt x="1064923" y="1547766"/>
                  <a:pt x="1095102" y="1535610"/>
                </a:cubicBezTo>
                <a:cubicBezTo>
                  <a:pt x="1098226" y="1531662"/>
                  <a:pt x="1101350" y="1527714"/>
                  <a:pt x="1098756" y="1518000"/>
                </a:cubicBezTo>
                <a:cubicBezTo>
                  <a:pt x="1102744" y="1517289"/>
                  <a:pt x="1108464" y="1523056"/>
                  <a:pt x="1112452" y="1522345"/>
                </a:cubicBezTo>
                <a:cubicBezTo>
                  <a:pt x="1120429" y="1520925"/>
                  <a:pt x="1122688" y="1513738"/>
                  <a:pt x="1124945" y="1506552"/>
                </a:cubicBezTo>
                <a:cubicBezTo>
                  <a:pt x="1207842" y="1488404"/>
                  <a:pt x="1267000" y="1443954"/>
                  <a:pt x="1346771" y="1429754"/>
                </a:cubicBezTo>
                <a:cubicBezTo>
                  <a:pt x="1398624" y="1420524"/>
                  <a:pt x="1436250" y="1420609"/>
                  <a:pt x="1474407" y="1407034"/>
                </a:cubicBezTo>
                <a:cubicBezTo>
                  <a:pt x="1484113" y="1412089"/>
                  <a:pt x="1492091" y="1410669"/>
                  <a:pt x="1496078" y="1409959"/>
                </a:cubicBezTo>
                <a:cubicBezTo>
                  <a:pt x="1520010" y="1405699"/>
                  <a:pt x="1542213" y="1394964"/>
                  <a:pt x="1563020" y="1394652"/>
                </a:cubicBezTo>
                <a:cubicBezTo>
                  <a:pt x="1571861" y="1396469"/>
                  <a:pt x="1589546" y="1400105"/>
                  <a:pt x="1601513" y="1397975"/>
                </a:cubicBezTo>
                <a:cubicBezTo>
                  <a:pt x="1629432" y="1393005"/>
                  <a:pt x="1660811" y="1400987"/>
                  <a:pt x="1689596" y="1399255"/>
                </a:cubicBezTo>
                <a:cubicBezTo>
                  <a:pt x="1722372" y="1396813"/>
                  <a:pt x="1758267" y="1390423"/>
                  <a:pt x="1795029" y="1387271"/>
                </a:cubicBezTo>
                <a:cubicBezTo>
                  <a:pt x="1806995" y="1385140"/>
                  <a:pt x="1824679" y="1388777"/>
                  <a:pt x="1845486" y="1388465"/>
                </a:cubicBezTo>
                <a:cubicBezTo>
                  <a:pt x="1857453" y="1386334"/>
                  <a:pt x="1871679" y="1377019"/>
                  <a:pt x="1880520" y="1378837"/>
                </a:cubicBezTo>
                <a:cubicBezTo>
                  <a:pt x="1889362" y="1380654"/>
                  <a:pt x="1906182" y="1381052"/>
                  <a:pt x="1918147" y="1378922"/>
                </a:cubicBezTo>
                <a:cubicBezTo>
                  <a:pt x="1938954" y="1378610"/>
                  <a:pt x="1961157" y="1367874"/>
                  <a:pt x="1981099" y="1364323"/>
                </a:cubicBezTo>
                <a:cubicBezTo>
                  <a:pt x="1985953" y="1366853"/>
                  <a:pt x="1991671" y="1372618"/>
                  <a:pt x="1995660" y="1371908"/>
                </a:cubicBezTo>
                <a:cubicBezTo>
                  <a:pt x="2003637" y="1370488"/>
                  <a:pt x="2005031" y="1360065"/>
                  <a:pt x="2013009" y="1358644"/>
                </a:cubicBezTo>
                <a:cubicBezTo>
                  <a:pt x="2013009" y="1358644"/>
                  <a:pt x="2036410" y="1368047"/>
                  <a:pt x="2032087" y="1351856"/>
                </a:cubicBezTo>
                <a:cubicBezTo>
                  <a:pt x="2042659" y="1360150"/>
                  <a:pt x="2044916" y="1352964"/>
                  <a:pt x="2054624" y="1358020"/>
                </a:cubicBezTo>
                <a:cubicBezTo>
                  <a:pt x="2060006" y="1346885"/>
                  <a:pt x="2040930" y="1353674"/>
                  <a:pt x="2037469" y="1340721"/>
                </a:cubicBezTo>
                <a:cubicBezTo>
                  <a:pt x="2044052" y="1349726"/>
                  <a:pt x="2049434" y="1338592"/>
                  <a:pt x="2040593" y="1336775"/>
                </a:cubicBezTo>
                <a:cubicBezTo>
                  <a:pt x="2049964" y="1324930"/>
                  <a:pt x="2060535" y="1333224"/>
                  <a:pt x="2074231" y="1337570"/>
                </a:cubicBezTo>
                <a:cubicBezTo>
                  <a:pt x="2082208" y="1336150"/>
                  <a:pt x="2074761" y="1323908"/>
                  <a:pt x="2072167" y="1314194"/>
                </a:cubicBezTo>
                <a:cubicBezTo>
                  <a:pt x="2088985" y="1314592"/>
                  <a:pt x="2103546" y="1322176"/>
                  <a:pt x="2106475" y="1348790"/>
                </a:cubicBezTo>
                <a:cubicBezTo>
                  <a:pt x="2113588" y="1344132"/>
                  <a:pt x="2102680" y="1318938"/>
                  <a:pt x="2114117" y="1330469"/>
                </a:cubicBezTo>
                <a:cubicBezTo>
                  <a:pt x="2113782" y="1313569"/>
                  <a:pt x="2103546" y="1322176"/>
                  <a:pt x="2100086" y="1309223"/>
                </a:cubicBezTo>
                <a:cubicBezTo>
                  <a:pt x="2105468" y="1298090"/>
                  <a:pt x="2116904" y="1309621"/>
                  <a:pt x="2125747" y="1311440"/>
                </a:cubicBezTo>
                <a:cubicBezTo>
                  <a:pt x="2129735" y="1310728"/>
                  <a:pt x="2127142" y="1301014"/>
                  <a:pt x="2129401" y="1293830"/>
                </a:cubicBezTo>
                <a:cubicBezTo>
                  <a:pt x="2146219" y="1294227"/>
                  <a:pt x="2155590" y="1282382"/>
                  <a:pt x="2163904" y="1297863"/>
                </a:cubicBezTo>
                <a:cubicBezTo>
                  <a:pt x="2170680" y="1276305"/>
                  <a:pt x="2198405" y="1301897"/>
                  <a:pt x="2194611" y="1272045"/>
                </a:cubicBezTo>
                <a:cubicBezTo>
                  <a:pt x="2213162" y="1278918"/>
                  <a:pt x="2237428" y="1291558"/>
                  <a:pt x="2245934" y="1276477"/>
                </a:cubicBezTo>
                <a:cubicBezTo>
                  <a:pt x="2257706" y="1304908"/>
                  <a:pt x="2276978" y="1267559"/>
                  <a:pt x="2291874" y="1292044"/>
                </a:cubicBezTo>
                <a:cubicBezTo>
                  <a:pt x="2294133" y="1284856"/>
                  <a:pt x="2296392" y="1277670"/>
                  <a:pt x="2294663" y="1271194"/>
                </a:cubicBezTo>
                <a:cubicBezTo>
                  <a:pt x="2294663" y="1271194"/>
                  <a:pt x="2293798" y="1267956"/>
                  <a:pt x="2293798" y="1267956"/>
                </a:cubicBezTo>
                <a:cubicBezTo>
                  <a:pt x="2288945" y="1265429"/>
                  <a:pt x="2282359" y="1256425"/>
                  <a:pt x="2284620" y="1249239"/>
                </a:cubicBezTo>
                <a:cubicBezTo>
                  <a:pt x="2289473" y="1251766"/>
                  <a:pt x="2297450" y="1250346"/>
                  <a:pt x="2300910" y="1263299"/>
                </a:cubicBezTo>
                <a:cubicBezTo>
                  <a:pt x="2300910" y="1263299"/>
                  <a:pt x="2300910" y="1263299"/>
                  <a:pt x="2296920" y="1264010"/>
                </a:cubicBezTo>
                <a:cubicBezTo>
                  <a:pt x="2300910" y="1263299"/>
                  <a:pt x="2300910" y="1263299"/>
                  <a:pt x="2301775" y="1266537"/>
                </a:cubicBezTo>
                <a:cubicBezTo>
                  <a:pt x="2304034" y="1259350"/>
                  <a:pt x="2317199" y="1277359"/>
                  <a:pt x="2321188" y="1276648"/>
                </a:cubicBezTo>
                <a:cubicBezTo>
                  <a:pt x="2325177" y="1275938"/>
                  <a:pt x="2319123" y="1253272"/>
                  <a:pt x="2326042" y="1279177"/>
                </a:cubicBezTo>
                <a:cubicBezTo>
                  <a:pt x="2347379" y="1265202"/>
                  <a:pt x="2361940" y="1272787"/>
                  <a:pt x="2374434" y="1256994"/>
                </a:cubicBezTo>
                <a:cubicBezTo>
                  <a:pt x="2381015" y="1265998"/>
                  <a:pt x="2389860" y="1267817"/>
                  <a:pt x="2396442" y="1276821"/>
                </a:cubicBezTo>
                <a:cubicBezTo>
                  <a:pt x="2417250" y="1276509"/>
                  <a:pt x="2407206" y="1254552"/>
                  <a:pt x="2432005" y="1253530"/>
                </a:cubicBezTo>
                <a:cubicBezTo>
                  <a:pt x="2435992" y="1252820"/>
                  <a:pt x="2428544" y="1240578"/>
                  <a:pt x="2431668" y="1236630"/>
                </a:cubicBezTo>
                <a:cubicBezTo>
                  <a:pt x="2445363" y="1240976"/>
                  <a:pt x="2443105" y="1248163"/>
                  <a:pt x="2453676" y="1256456"/>
                </a:cubicBezTo>
                <a:cubicBezTo>
                  <a:pt x="2469295" y="1236715"/>
                  <a:pt x="2519031" y="1282135"/>
                  <a:pt x="2518889" y="1234672"/>
                </a:cubicBezTo>
                <a:cubicBezTo>
                  <a:pt x="2540560" y="1237598"/>
                  <a:pt x="2544550" y="1236887"/>
                  <a:pt x="2569345" y="1235866"/>
                </a:cubicBezTo>
                <a:cubicBezTo>
                  <a:pt x="2579918" y="1244161"/>
                  <a:pt x="2569682" y="1252766"/>
                  <a:pt x="2582512" y="1253874"/>
                </a:cubicBezTo>
                <a:cubicBezTo>
                  <a:pt x="2585636" y="1249925"/>
                  <a:pt x="2570210" y="1239104"/>
                  <a:pt x="2576457" y="1231208"/>
                </a:cubicBezTo>
                <a:cubicBezTo>
                  <a:pt x="2577852" y="1220783"/>
                  <a:pt x="2586165" y="1236264"/>
                  <a:pt x="2594142" y="1234844"/>
                </a:cubicBezTo>
                <a:cubicBezTo>
                  <a:pt x="2598130" y="1234134"/>
                  <a:pt x="2600389" y="1226947"/>
                  <a:pt x="2605243" y="1229475"/>
                </a:cubicBezTo>
                <a:cubicBezTo>
                  <a:pt x="2609233" y="1228767"/>
                  <a:pt x="2628116" y="1252540"/>
                  <a:pt x="2618939" y="1233822"/>
                </a:cubicBezTo>
                <a:cubicBezTo>
                  <a:pt x="2652912" y="1251518"/>
                  <a:pt x="2686215" y="1235413"/>
                  <a:pt x="2718123" y="1229733"/>
                </a:cubicBezTo>
                <a:cubicBezTo>
                  <a:pt x="2730089" y="1227604"/>
                  <a:pt x="2748639" y="1234477"/>
                  <a:pt x="2760604" y="1232348"/>
                </a:cubicBezTo>
                <a:cubicBezTo>
                  <a:pt x="2772569" y="1230219"/>
                  <a:pt x="2781940" y="1218372"/>
                  <a:pt x="2793907" y="1216243"/>
                </a:cubicBezTo>
                <a:cubicBezTo>
                  <a:pt x="2793907" y="1216243"/>
                  <a:pt x="2793907" y="1216243"/>
                  <a:pt x="2793043" y="1213005"/>
                </a:cubicBezTo>
                <a:cubicBezTo>
                  <a:pt x="2788189" y="1210477"/>
                  <a:pt x="2780211" y="1211896"/>
                  <a:pt x="2776223" y="1212607"/>
                </a:cubicBezTo>
                <a:cubicBezTo>
                  <a:pt x="2772234" y="1213317"/>
                  <a:pt x="2768246" y="1214027"/>
                  <a:pt x="2764257" y="1214737"/>
                </a:cubicBezTo>
                <a:cubicBezTo>
                  <a:pt x="2764257" y="1214737"/>
                  <a:pt x="2759404" y="1212210"/>
                  <a:pt x="2758540" y="1208972"/>
                </a:cubicBezTo>
                <a:cubicBezTo>
                  <a:pt x="2757675" y="1205733"/>
                  <a:pt x="2761663" y="1205023"/>
                  <a:pt x="2761663" y="1205023"/>
                </a:cubicBezTo>
                <a:cubicBezTo>
                  <a:pt x="2765650" y="1204314"/>
                  <a:pt x="2769640" y="1203603"/>
                  <a:pt x="2773629" y="1202893"/>
                </a:cubicBezTo>
                <a:cubicBezTo>
                  <a:pt x="2773629" y="1202893"/>
                  <a:pt x="2773629" y="1202893"/>
                  <a:pt x="2777617" y="1202183"/>
                </a:cubicBezTo>
                <a:cubicBezTo>
                  <a:pt x="2781605" y="1201474"/>
                  <a:pt x="2785594" y="1200763"/>
                  <a:pt x="2794435" y="1202582"/>
                </a:cubicBezTo>
                <a:cubicBezTo>
                  <a:pt x="2794435" y="1202582"/>
                  <a:pt x="2799290" y="1205109"/>
                  <a:pt x="2799290" y="1205109"/>
                </a:cubicBezTo>
                <a:cubicBezTo>
                  <a:pt x="2803278" y="1204399"/>
                  <a:pt x="2803278" y="1204399"/>
                  <a:pt x="2804143" y="1207637"/>
                </a:cubicBezTo>
                <a:cubicBezTo>
                  <a:pt x="2804143" y="1207637"/>
                  <a:pt x="2805008" y="1210875"/>
                  <a:pt x="2801019" y="1211585"/>
                </a:cubicBezTo>
                <a:cubicBezTo>
                  <a:pt x="2801019" y="1211585"/>
                  <a:pt x="2797031" y="1212295"/>
                  <a:pt x="2797031" y="1212295"/>
                </a:cubicBezTo>
                <a:cubicBezTo>
                  <a:pt x="2797031" y="1212295"/>
                  <a:pt x="2797031" y="1212295"/>
                  <a:pt x="2798760" y="1218771"/>
                </a:cubicBezTo>
                <a:cubicBezTo>
                  <a:pt x="2802750" y="1218061"/>
                  <a:pt x="2810726" y="1216640"/>
                  <a:pt x="2814716" y="1215931"/>
                </a:cubicBezTo>
                <a:cubicBezTo>
                  <a:pt x="2812455" y="1223118"/>
                  <a:pt x="2818175" y="1228884"/>
                  <a:pt x="2820769" y="1238598"/>
                </a:cubicBezTo>
                <a:cubicBezTo>
                  <a:pt x="2821298" y="1224935"/>
                  <a:pt x="2831534" y="1216329"/>
                  <a:pt x="2826346" y="1196901"/>
                </a:cubicBezTo>
                <a:cubicBezTo>
                  <a:pt x="2835521" y="1215620"/>
                  <a:pt x="2855466" y="1212069"/>
                  <a:pt x="2879397" y="1207809"/>
                </a:cubicBezTo>
                <a:cubicBezTo>
                  <a:pt x="2873679" y="1202043"/>
                  <a:pt x="2871948" y="1195567"/>
                  <a:pt x="2870218" y="1189092"/>
                </a:cubicBezTo>
                <a:cubicBezTo>
                  <a:pt x="2866760" y="1176138"/>
                  <a:pt x="2866232" y="1189802"/>
                  <a:pt x="2856524" y="1184745"/>
                </a:cubicBezTo>
                <a:cubicBezTo>
                  <a:pt x="2861908" y="1173610"/>
                  <a:pt x="2880985" y="1166822"/>
                  <a:pt x="2887568" y="1175827"/>
                </a:cubicBezTo>
                <a:cubicBezTo>
                  <a:pt x="2891027" y="1188779"/>
                  <a:pt x="2891027" y="1188779"/>
                  <a:pt x="2897611" y="1197783"/>
                </a:cubicBezTo>
                <a:cubicBezTo>
                  <a:pt x="2906452" y="1199601"/>
                  <a:pt x="2903858" y="1189887"/>
                  <a:pt x="2909576" y="1195653"/>
                </a:cubicBezTo>
                <a:cubicBezTo>
                  <a:pt x="2903858" y="1189887"/>
                  <a:pt x="2898139" y="1184121"/>
                  <a:pt x="2897804" y="1167221"/>
                </a:cubicBezTo>
                <a:cubicBezTo>
                  <a:pt x="2924860" y="1159013"/>
                  <a:pt x="2964216" y="1165575"/>
                  <a:pt x="2985552" y="1151601"/>
                </a:cubicBezTo>
                <a:cubicBezTo>
                  <a:pt x="2994395" y="1153418"/>
                  <a:pt x="2986417" y="1154839"/>
                  <a:pt x="2992136" y="1160604"/>
                </a:cubicBezTo>
                <a:cubicBezTo>
                  <a:pt x="3007755" y="1140863"/>
                  <a:pt x="3043654" y="1134474"/>
                  <a:pt x="3075896" y="1145694"/>
                </a:cubicBezTo>
                <a:cubicBezTo>
                  <a:pt x="3081279" y="1134560"/>
                  <a:pt x="3094109" y="1135667"/>
                  <a:pt x="3102087" y="1134248"/>
                </a:cubicBezTo>
                <a:cubicBezTo>
                  <a:pt x="3142838" y="1130387"/>
                  <a:pt x="3192961" y="1114680"/>
                  <a:pt x="3232317" y="1121241"/>
                </a:cubicBezTo>
                <a:cubicBezTo>
                  <a:pt x="3232317" y="1121241"/>
                  <a:pt x="3238035" y="1127008"/>
                  <a:pt x="3242886" y="1129535"/>
                </a:cubicBezTo>
                <a:cubicBezTo>
                  <a:pt x="3260573" y="1133171"/>
                  <a:pt x="3274267" y="1137518"/>
                  <a:pt x="3287434" y="1155525"/>
                </a:cubicBezTo>
                <a:cubicBezTo>
                  <a:pt x="3298535" y="1150158"/>
                  <a:pt x="3289691" y="1148341"/>
                  <a:pt x="3291087" y="1137916"/>
                </a:cubicBezTo>
                <a:cubicBezTo>
                  <a:pt x="3300794" y="1142972"/>
                  <a:pt x="3317278" y="1126469"/>
                  <a:pt x="3326454" y="1145188"/>
                </a:cubicBezTo>
                <a:cubicBezTo>
                  <a:pt x="3337556" y="1139821"/>
                  <a:pt x="3335826" y="1133344"/>
                  <a:pt x="3347791" y="1131214"/>
                </a:cubicBezTo>
                <a:cubicBezTo>
                  <a:pt x="3362352" y="1138798"/>
                  <a:pt x="3403103" y="1134936"/>
                  <a:pt x="3409350" y="1127040"/>
                </a:cubicBezTo>
                <a:lnTo>
                  <a:pt x="3414678" y="1130758"/>
                </a:lnTo>
                <a:lnTo>
                  <a:pt x="3418179" y="1127850"/>
                </a:lnTo>
                <a:cubicBezTo>
                  <a:pt x="3405740" y="1116777"/>
                  <a:pt x="3390369" y="1112029"/>
                  <a:pt x="3369689" y="1109256"/>
                </a:cubicBezTo>
                <a:cubicBezTo>
                  <a:pt x="3360538" y="1110044"/>
                  <a:pt x="3352852" y="1107670"/>
                  <a:pt x="3349009" y="1106484"/>
                </a:cubicBezTo>
                <a:cubicBezTo>
                  <a:pt x="3347088" y="1105889"/>
                  <a:pt x="3346494" y="1104802"/>
                  <a:pt x="3346380" y="1103862"/>
                </a:cubicBezTo>
                <a:cubicBezTo>
                  <a:pt x="3346266" y="1102924"/>
                  <a:pt x="3346633" y="1102134"/>
                  <a:pt x="3346633" y="1102134"/>
                </a:cubicBezTo>
                <a:cubicBezTo>
                  <a:pt x="3348098" y="1098971"/>
                  <a:pt x="3349564" y="1095809"/>
                  <a:pt x="3353407" y="1096997"/>
                </a:cubicBezTo>
                <a:cubicBezTo>
                  <a:pt x="3357248" y="1098183"/>
                  <a:pt x="3366401" y="1097395"/>
                  <a:pt x="3374085" y="1099769"/>
                </a:cubicBezTo>
                <a:cubicBezTo>
                  <a:pt x="3385614" y="1103331"/>
                  <a:pt x="3394766" y="1102542"/>
                  <a:pt x="3406293" y="1106103"/>
                </a:cubicBezTo>
                <a:cubicBezTo>
                  <a:pt x="3413981" y="1108478"/>
                  <a:pt x="3420200" y="1114014"/>
                  <a:pt x="3426420" y="1119551"/>
                </a:cubicBezTo>
                <a:cubicBezTo>
                  <a:pt x="3435481" y="1114215"/>
                  <a:pt x="3446908" y="1119778"/>
                  <a:pt x="3449579" y="1128228"/>
                </a:cubicBezTo>
                <a:lnTo>
                  <a:pt x="3449046" y="1135621"/>
                </a:lnTo>
                <a:lnTo>
                  <a:pt x="3449821" y="1135576"/>
                </a:lnTo>
                <a:cubicBezTo>
                  <a:pt x="3454450" y="1135548"/>
                  <a:pt x="3458762" y="1136051"/>
                  <a:pt x="3462403" y="1137948"/>
                </a:cubicBezTo>
                <a:cubicBezTo>
                  <a:pt x="3474368" y="1135817"/>
                  <a:pt x="3458942" y="1124996"/>
                  <a:pt x="3466056" y="1120338"/>
                </a:cubicBezTo>
                <a:cubicBezTo>
                  <a:pt x="3468315" y="1113152"/>
                  <a:pt x="3478886" y="1121445"/>
                  <a:pt x="3490851" y="1119314"/>
                </a:cubicBezTo>
                <a:cubicBezTo>
                  <a:pt x="3513054" y="1108579"/>
                  <a:pt x="3528143" y="1102501"/>
                  <a:pt x="3556399" y="1114431"/>
                </a:cubicBezTo>
                <a:lnTo>
                  <a:pt x="3577408" y="1103687"/>
                </a:lnTo>
                <a:lnTo>
                  <a:pt x="3580315" y="1088759"/>
                </a:lnTo>
                <a:cubicBezTo>
                  <a:pt x="3571242" y="1089500"/>
                  <a:pt x="3564059" y="1104998"/>
                  <a:pt x="3552606" y="1101459"/>
                </a:cubicBezTo>
                <a:cubicBezTo>
                  <a:pt x="3544024" y="1091723"/>
                  <a:pt x="3564590" y="1066185"/>
                  <a:pt x="3556008" y="1056447"/>
                </a:cubicBezTo>
                <a:cubicBezTo>
                  <a:pt x="3552682" y="1044789"/>
                  <a:pt x="3534537" y="1046271"/>
                  <a:pt x="3524972" y="1057490"/>
                </a:cubicBezTo>
                <a:cubicBezTo>
                  <a:pt x="3520662" y="1066788"/>
                  <a:pt x="3534989" y="1064127"/>
                  <a:pt x="3523988" y="1078447"/>
                </a:cubicBezTo>
                <a:cubicBezTo>
                  <a:pt x="3518242" y="1090844"/>
                  <a:pt x="3499151" y="1084948"/>
                  <a:pt x="3506334" y="1069450"/>
                </a:cubicBezTo>
                <a:cubicBezTo>
                  <a:pt x="3497261" y="1070190"/>
                  <a:pt x="3492007" y="1072112"/>
                  <a:pt x="3486752" y="1074031"/>
                </a:cubicBezTo>
                <a:cubicBezTo>
                  <a:pt x="3485315" y="1077131"/>
                  <a:pt x="3481498" y="1075951"/>
                  <a:pt x="3482933" y="1072851"/>
                </a:cubicBezTo>
                <a:cubicBezTo>
                  <a:pt x="3479117" y="1071673"/>
                  <a:pt x="3480552" y="1068573"/>
                  <a:pt x="3485807" y="1066653"/>
                </a:cubicBezTo>
                <a:cubicBezTo>
                  <a:pt x="3492498" y="1061632"/>
                  <a:pt x="3501571" y="1060891"/>
                  <a:pt x="3506825" y="1058971"/>
                </a:cubicBezTo>
                <a:cubicBezTo>
                  <a:pt x="3497299" y="1041856"/>
                  <a:pt x="3466303" y="1014561"/>
                  <a:pt x="3445736" y="1040100"/>
                </a:cubicBezTo>
                <a:cubicBezTo>
                  <a:pt x="3446681" y="1047480"/>
                  <a:pt x="3456699" y="1054117"/>
                  <a:pt x="3449516" y="1069615"/>
                </a:cubicBezTo>
                <a:cubicBezTo>
                  <a:pt x="3438513" y="1083935"/>
                  <a:pt x="3432807" y="1067997"/>
                  <a:pt x="3425623" y="1083495"/>
                </a:cubicBezTo>
                <a:cubicBezTo>
                  <a:pt x="3412733" y="1083057"/>
                  <a:pt x="3405096" y="1080698"/>
                  <a:pt x="3386006" y="1074801"/>
                </a:cubicBezTo>
                <a:cubicBezTo>
                  <a:pt x="3408952" y="1053542"/>
                  <a:pt x="3381243" y="1066242"/>
                  <a:pt x="3384607" y="1049564"/>
                </a:cubicBezTo>
                <a:cubicBezTo>
                  <a:pt x="3387481" y="1043365"/>
                  <a:pt x="3396062" y="1053103"/>
                  <a:pt x="3402754" y="1048084"/>
                </a:cubicBezTo>
                <a:cubicBezTo>
                  <a:pt x="3394173" y="1038346"/>
                  <a:pt x="3415191" y="1030664"/>
                  <a:pt x="3415683" y="1020187"/>
                </a:cubicBezTo>
                <a:cubicBezTo>
                  <a:pt x="3405665" y="1013548"/>
                  <a:pt x="3399465" y="1008090"/>
                  <a:pt x="3392282" y="1023587"/>
                </a:cubicBezTo>
                <a:cubicBezTo>
                  <a:pt x="3389408" y="1029787"/>
                  <a:pt x="3403737" y="1027126"/>
                  <a:pt x="3395610" y="1035247"/>
                </a:cubicBezTo>
                <a:cubicBezTo>
                  <a:pt x="3356443" y="1044408"/>
                  <a:pt x="3314937" y="1020956"/>
                  <a:pt x="3276262" y="1019640"/>
                </a:cubicBezTo>
                <a:cubicBezTo>
                  <a:pt x="3274827" y="1022740"/>
                  <a:pt x="3269572" y="1024660"/>
                  <a:pt x="3268135" y="1027760"/>
                </a:cubicBezTo>
                <a:cubicBezTo>
                  <a:pt x="3267644" y="1038239"/>
                  <a:pt x="3293425" y="1039116"/>
                  <a:pt x="3294369" y="1046494"/>
                </a:cubicBezTo>
                <a:cubicBezTo>
                  <a:pt x="3292932" y="1049594"/>
                  <a:pt x="3292932" y="1049594"/>
                  <a:pt x="3292932" y="1049594"/>
                </a:cubicBezTo>
                <a:cubicBezTo>
                  <a:pt x="3302006" y="1048854"/>
                  <a:pt x="3305824" y="1050033"/>
                  <a:pt x="3309643" y="1051212"/>
                </a:cubicBezTo>
                <a:cubicBezTo>
                  <a:pt x="3317278" y="1053571"/>
                  <a:pt x="3319661" y="1057851"/>
                  <a:pt x="3327298" y="1060209"/>
                </a:cubicBezTo>
                <a:cubicBezTo>
                  <a:pt x="3334933" y="1062568"/>
                  <a:pt x="3342568" y="1064927"/>
                  <a:pt x="3350205" y="1067286"/>
                </a:cubicBezTo>
                <a:cubicBezTo>
                  <a:pt x="3350205" y="1067286"/>
                  <a:pt x="3352588" y="1071565"/>
                  <a:pt x="3351151" y="1074664"/>
                </a:cubicBezTo>
                <a:cubicBezTo>
                  <a:pt x="3349715" y="1077763"/>
                  <a:pt x="3345896" y="1076585"/>
                  <a:pt x="3345896" y="1076585"/>
                </a:cubicBezTo>
                <a:cubicBezTo>
                  <a:pt x="3338259" y="1074226"/>
                  <a:pt x="3330624" y="1071867"/>
                  <a:pt x="3322988" y="1069509"/>
                </a:cubicBezTo>
                <a:cubicBezTo>
                  <a:pt x="3311534" y="1065970"/>
                  <a:pt x="3301514" y="1059331"/>
                  <a:pt x="3288623" y="1058892"/>
                </a:cubicBezTo>
                <a:cubicBezTo>
                  <a:pt x="3281933" y="1063913"/>
                  <a:pt x="3273352" y="1054176"/>
                  <a:pt x="3269043" y="1063475"/>
                </a:cubicBezTo>
                <a:cubicBezTo>
                  <a:pt x="3272859" y="1064654"/>
                  <a:pt x="3276678" y="1065833"/>
                  <a:pt x="3280497" y="1067013"/>
                </a:cubicBezTo>
                <a:cubicBezTo>
                  <a:pt x="3284314" y="1068191"/>
                  <a:pt x="3288133" y="1069371"/>
                  <a:pt x="3291950" y="1070551"/>
                </a:cubicBezTo>
                <a:cubicBezTo>
                  <a:pt x="3294824" y="1064352"/>
                  <a:pt x="3299586" y="1072909"/>
                  <a:pt x="3304842" y="1070989"/>
                </a:cubicBezTo>
                <a:cubicBezTo>
                  <a:pt x="3300531" y="1080289"/>
                  <a:pt x="3304349" y="1081468"/>
                  <a:pt x="3306731" y="1085745"/>
                </a:cubicBezTo>
                <a:cubicBezTo>
                  <a:pt x="3299096" y="1083387"/>
                  <a:pt x="3296223" y="1089587"/>
                  <a:pt x="3286204" y="1082949"/>
                </a:cubicBezTo>
                <a:cubicBezTo>
                  <a:pt x="3282386" y="1081769"/>
                  <a:pt x="3278567" y="1080591"/>
                  <a:pt x="3270932" y="1078232"/>
                </a:cubicBezTo>
                <a:cubicBezTo>
                  <a:pt x="3267113" y="1077052"/>
                  <a:pt x="3263295" y="1075872"/>
                  <a:pt x="3263295" y="1075872"/>
                </a:cubicBezTo>
                <a:cubicBezTo>
                  <a:pt x="3246586" y="1074254"/>
                  <a:pt x="3229878" y="1072637"/>
                  <a:pt x="3214114" y="1078397"/>
                </a:cubicBezTo>
                <a:cubicBezTo>
                  <a:pt x="3202659" y="1074859"/>
                  <a:pt x="3209842" y="1059361"/>
                  <a:pt x="3198388" y="1055822"/>
                </a:cubicBezTo>
                <a:cubicBezTo>
                  <a:pt x="3202697" y="1046524"/>
                  <a:pt x="3215589" y="1046962"/>
                  <a:pt x="3220390" y="1027184"/>
                </a:cubicBezTo>
                <a:cubicBezTo>
                  <a:pt x="3229462" y="1026443"/>
                  <a:pt x="3239480" y="1033082"/>
                  <a:pt x="3247607" y="1024962"/>
                </a:cubicBezTo>
                <a:cubicBezTo>
                  <a:pt x="3259101" y="1000165"/>
                  <a:pt x="3257212" y="985408"/>
                  <a:pt x="3255321" y="970649"/>
                </a:cubicBezTo>
                <a:cubicBezTo>
                  <a:pt x="3247684" y="968292"/>
                  <a:pt x="3236230" y="964754"/>
                  <a:pt x="3224777" y="961215"/>
                </a:cubicBezTo>
                <a:cubicBezTo>
                  <a:pt x="3219030" y="973613"/>
                  <a:pt x="3212830" y="968155"/>
                  <a:pt x="3204703" y="976274"/>
                </a:cubicBezTo>
                <a:cubicBezTo>
                  <a:pt x="3214719" y="982912"/>
                  <a:pt x="3221411" y="977892"/>
                  <a:pt x="3224285" y="971692"/>
                </a:cubicBezTo>
                <a:cubicBezTo>
                  <a:pt x="3221411" y="977892"/>
                  <a:pt x="3229048" y="980251"/>
                  <a:pt x="3232866" y="981431"/>
                </a:cubicBezTo>
                <a:cubicBezTo>
                  <a:pt x="3228556" y="990731"/>
                  <a:pt x="3223302" y="992650"/>
                  <a:pt x="3218991" y="1001948"/>
                </a:cubicBezTo>
                <a:cubicBezTo>
                  <a:pt x="3193701" y="990593"/>
                  <a:pt x="3165047" y="995915"/>
                  <a:pt x="3147884" y="976439"/>
                </a:cubicBezTo>
                <a:cubicBezTo>
                  <a:pt x="3130683" y="985300"/>
                  <a:pt x="3123046" y="982941"/>
                  <a:pt x="3107773" y="978224"/>
                </a:cubicBezTo>
                <a:cubicBezTo>
                  <a:pt x="3108267" y="967746"/>
                  <a:pt x="3111139" y="961546"/>
                  <a:pt x="3108757" y="957266"/>
                </a:cubicBezTo>
                <a:cubicBezTo>
                  <a:pt x="3094921" y="949449"/>
                  <a:pt x="3086794" y="957568"/>
                  <a:pt x="3080103" y="962588"/>
                </a:cubicBezTo>
                <a:cubicBezTo>
                  <a:pt x="3079157" y="955209"/>
                  <a:pt x="3088230" y="954469"/>
                  <a:pt x="3085849" y="950190"/>
                </a:cubicBezTo>
                <a:cubicBezTo>
                  <a:pt x="3062940" y="943114"/>
                  <a:pt x="3059122" y="941934"/>
                  <a:pt x="3040976" y="943416"/>
                </a:cubicBezTo>
                <a:cubicBezTo>
                  <a:pt x="3040976" y="943416"/>
                  <a:pt x="3039539" y="946516"/>
                  <a:pt x="3039539" y="946516"/>
                </a:cubicBezTo>
                <a:cubicBezTo>
                  <a:pt x="3038102" y="949614"/>
                  <a:pt x="3041921" y="950794"/>
                  <a:pt x="3040484" y="953894"/>
                </a:cubicBezTo>
                <a:cubicBezTo>
                  <a:pt x="3039047" y="956994"/>
                  <a:pt x="3035229" y="955814"/>
                  <a:pt x="3035229" y="955814"/>
                </a:cubicBezTo>
                <a:cubicBezTo>
                  <a:pt x="3031410" y="954635"/>
                  <a:pt x="3031410" y="954635"/>
                  <a:pt x="3027594" y="953455"/>
                </a:cubicBezTo>
                <a:cubicBezTo>
                  <a:pt x="3029031" y="950355"/>
                  <a:pt x="3029031" y="950355"/>
                  <a:pt x="3029031" y="950355"/>
                </a:cubicBezTo>
                <a:cubicBezTo>
                  <a:pt x="3031903" y="944157"/>
                  <a:pt x="3033340" y="941057"/>
                  <a:pt x="3038595" y="939137"/>
                </a:cubicBezTo>
                <a:cubicBezTo>
                  <a:pt x="3022377" y="927041"/>
                  <a:pt x="3011868" y="930882"/>
                  <a:pt x="2992776" y="924984"/>
                </a:cubicBezTo>
                <a:cubicBezTo>
                  <a:pt x="2980378" y="914067"/>
                  <a:pt x="2986616" y="891189"/>
                  <a:pt x="2968961" y="882192"/>
                </a:cubicBezTo>
                <a:cubicBezTo>
                  <a:pt x="2957015" y="889133"/>
                  <a:pt x="2944125" y="888694"/>
                  <a:pt x="2938417" y="872757"/>
                </a:cubicBezTo>
                <a:cubicBezTo>
                  <a:pt x="2927907" y="876598"/>
                  <a:pt x="2919779" y="884717"/>
                  <a:pt x="2912596" y="900215"/>
                </a:cubicBezTo>
                <a:cubicBezTo>
                  <a:pt x="2921178" y="909952"/>
                  <a:pt x="2951269" y="901531"/>
                  <a:pt x="2954103" y="923667"/>
                </a:cubicBezTo>
                <a:cubicBezTo>
                  <a:pt x="2954103" y="923667"/>
                  <a:pt x="2957922" y="924847"/>
                  <a:pt x="2961740" y="926025"/>
                </a:cubicBezTo>
                <a:cubicBezTo>
                  <a:pt x="2961740" y="926025"/>
                  <a:pt x="2965558" y="927206"/>
                  <a:pt x="2969377" y="928386"/>
                </a:cubicBezTo>
                <a:cubicBezTo>
                  <a:pt x="2973195" y="929564"/>
                  <a:pt x="2971758" y="932664"/>
                  <a:pt x="2971758" y="932664"/>
                </a:cubicBezTo>
                <a:cubicBezTo>
                  <a:pt x="2970321" y="935764"/>
                  <a:pt x="2965068" y="937684"/>
                  <a:pt x="2966505" y="934584"/>
                </a:cubicBezTo>
                <a:cubicBezTo>
                  <a:pt x="2962685" y="933405"/>
                  <a:pt x="2962685" y="933405"/>
                  <a:pt x="2957431" y="935325"/>
                </a:cubicBezTo>
                <a:cubicBezTo>
                  <a:pt x="2953613" y="934147"/>
                  <a:pt x="2949794" y="932967"/>
                  <a:pt x="2945975" y="931788"/>
                </a:cubicBezTo>
                <a:cubicBezTo>
                  <a:pt x="2940722" y="933708"/>
                  <a:pt x="2936412" y="943005"/>
                  <a:pt x="2932101" y="952305"/>
                </a:cubicBezTo>
                <a:cubicBezTo>
                  <a:pt x="2932101" y="952305"/>
                  <a:pt x="2935919" y="953485"/>
                  <a:pt x="2935919" y="953485"/>
                </a:cubicBezTo>
                <a:cubicBezTo>
                  <a:pt x="2939737" y="954664"/>
                  <a:pt x="2943556" y="955844"/>
                  <a:pt x="2947374" y="957022"/>
                </a:cubicBezTo>
                <a:cubicBezTo>
                  <a:pt x="2951193" y="958203"/>
                  <a:pt x="2955011" y="959381"/>
                  <a:pt x="2955011" y="959381"/>
                </a:cubicBezTo>
                <a:cubicBezTo>
                  <a:pt x="2958828" y="960561"/>
                  <a:pt x="2958828" y="960561"/>
                  <a:pt x="2957391" y="963661"/>
                </a:cubicBezTo>
                <a:cubicBezTo>
                  <a:pt x="2955956" y="966761"/>
                  <a:pt x="2954519" y="969861"/>
                  <a:pt x="2950701" y="968681"/>
                </a:cubicBezTo>
                <a:cubicBezTo>
                  <a:pt x="2950701" y="968681"/>
                  <a:pt x="2946882" y="967502"/>
                  <a:pt x="2943064" y="966322"/>
                </a:cubicBezTo>
                <a:cubicBezTo>
                  <a:pt x="2939247" y="965143"/>
                  <a:pt x="2935427" y="963963"/>
                  <a:pt x="2931610" y="962785"/>
                </a:cubicBezTo>
                <a:cubicBezTo>
                  <a:pt x="2915846" y="968543"/>
                  <a:pt x="2899630" y="956448"/>
                  <a:pt x="2890064" y="967667"/>
                </a:cubicBezTo>
                <a:cubicBezTo>
                  <a:pt x="2890064" y="967667"/>
                  <a:pt x="2888627" y="970767"/>
                  <a:pt x="2892446" y="971946"/>
                </a:cubicBezTo>
                <a:cubicBezTo>
                  <a:pt x="2905336" y="972385"/>
                  <a:pt x="2916791" y="975923"/>
                  <a:pt x="2928246" y="979461"/>
                </a:cubicBezTo>
                <a:cubicBezTo>
                  <a:pt x="2935881" y="981819"/>
                  <a:pt x="2943518" y="984180"/>
                  <a:pt x="2954973" y="987717"/>
                </a:cubicBezTo>
                <a:cubicBezTo>
                  <a:pt x="2954973" y="987717"/>
                  <a:pt x="2957353" y="991997"/>
                  <a:pt x="2957353" y="991997"/>
                </a:cubicBezTo>
                <a:cubicBezTo>
                  <a:pt x="2955916" y="995095"/>
                  <a:pt x="2954479" y="998195"/>
                  <a:pt x="2950663" y="997017"/>
                </a:cubicBezTo>
                <a:cubicBezTo>
                  <a:pt x="2939209" y="993478"/>
                  <a:pt x="2931570" y="991119"/>
                  <a:pt x="2923935" y="988761"/>
                </a:cubicBezTo>
                <a:cubicBezTo>
                  <a:pt x="2912482" y="985223"/>
                  <a:pt x="2901027" y="981684"/>
                  <a:pt x="2888135" y="981245"/>
                </a:cubicBezTo>
                <a:cubicBezTo>
                  <a:pt x="2854227" y="988488"/>
                  <a:pt x="2834644" y="993069"/>
                  <a:pt x="2802662" y="986733"/>
                </a:cubicBezTo>
                <a:cubicBezTo>
                  <a:pt x="2808900" y="963856"/>
                  <a:pt x="2769243" y="983496"/>
                  <a:pt x="2773101" y="956341"/>
                </a:cubicBezTo>
                <a:cubicBezTo>
                  <a:pt x="2769281" y="955160"/>
                  <a:pt x="2770720" y="952061"/>
                  <a:pt x="2772157" y="948961"/>
                </a:cubicBezTo>
                <a:cubicBezTo>
                  <a:pt x="2772157" y="948961"/>
                  <a:pt x="2777410" y="947042"/>
                  <a:pt x="2777410" y="947042"/>
                </a:cubicBezTo>
                <a:cubicBezTo>
                  <a:pt x="2781228" y="948222"/>
                  <a:pt x="2779792" y="951320"/>
                  <a:pt x="2783610" y="952500"/>
                </a:cubicBezTo>
                <a:cubicBezTo>
                  <a:pt x="2785047" y="949401"/>
                  <a:pt x="2785047" y="949401"/>
                  <a:pt x="2785047" y="949401"/>
                </a:cubicBezTo>
                <a:cubicBezTo>
                  <a:pt x="2800811" y="943640"/>
                  <a:pt x="2817520" y="945257"/>
                  <a:pt x="2831847" y="942598"/>
                </a:cubicBezTo>
                <a:cubicBezTo>
                  <a:pt x="2827084" y="934038"/>
                  <a:pt x="2820884" y="928579"/>
                  <a:pt x="2821376" y="918102"/>
                </a:cubicBezTo>
                <a:cubicBezTo>
                  <a:pt x="2840014" y="906141"/>
                  <a:pt x="2849125" y="877065"/>
                  <a:pt x="2843416" y="861129"/>
                </a:cubicBezTo>
                <a:cubicBezTo>
                  <a:pt x="2834343" y="861870"/>
                  <a:pt x="2825271" y="862610"/>
                  <a:pt x="2815253" y="855972"/>
                </a:cubicBezTo>
                <a:cubicBezTo>
                  <a:pt x="2812871" y="851692"/>
                  <a:pt x="2820999" y="843573"/>
                  <a:pt x="2818619" y="839295"/>
                </a:cubicBezTo>
                <a:cubicBezTo>
                  <a:pt x="2798092" y="836497"/>
                  <a:pt x="2736018" y="838582"/>
                  <a:pt x="2747019" y="824264"/>
                </a:cubicBezTo>
                <a:cubicBezTo>
                  <a:pt x="2737455" y="835482"/>
                  <a:pt x="2735526" y="849061"/>
                  <a:pt x="2733597" y="862639"/>
                </a:cubicBezTo>
                <a:cubicBezTo>
                  <a:pt x="2738852" y="860718"/>
                  <a:pt x="2742670" y="861898"/>
                  <a:pt x="2750307" y="864257"/>
                </a:cubicBezTo>
                <a:cubicBezTo>
                  <a:pt x="2754124" y="865437"/>
                  <a:pt x="2757944" y="866616"/>
                  <a:pt x="2761761" y="867796"/>
                </a:cubicBezTo>
                <a:cubicBezTo>
                  <a:pt x="2778017" y="851557"/>
                  <a:pt x="2791361" y="869852"/>
                  <a:pt x="2796125" y="878411"/>
                </a:cubicBezTo>
                <a:lnTo>
                  <a:pt x="2793251" y="884609"/>
                </a:lnTo>
                <a:lnTo>
                  <a:pt x="2791814" y="887709"/>
                </a:lnTo>
                <a:lnTo>
                  <a:pt x="2788942" y="893909"/>
                </a:lnTo>
                <a:cubicBezTo>
                  <a:pt x="2788942" y="893909"/>
                  <a:pt x="2788942" y="893909"/>
                  <a:pt x="2787505" y="897008"/>
                </a:cubicBezTo>
                <a:cubicBezTo>
                  <a:pt x="2787505" y="897008"/>
                  <a:pt x="2791323" y="898188"/>
                  <a:pt x="2795140" y="899366"/>
                </a:cubicBezTo>
                <a:cubicBezTo>
                  <a:pt x="2795140" y="899366"/>
                  <a:pt x="2793705" y="902466"/>
                  <a:pt x="2793705" y="902466"/>
                </a:cubicBezTo>
                <a:cubicBezTo>
                  <a:pt x="2792268" y="905566"/>
                  <a:pt x="2792268" y="905566"/>
                  <a:pt x="2792268" y="905566"/>
                </a:cubicBezTo>
                <a:cubicBezTo>
                  <a:pt x="2784631" y="903207"/>
                  <a:pt x="2784631" y="903207"/>
                  <a:pt x="2782250" y="898928"/>
                </a:cubicBezTo>
                <a:cubicBezTo>
                  <a:pt x="2778431" y="897749"/>
                  <a:pt x="2778431" y="897749"/>
                  <a:pt x="2778431" y="897749"/>
                </a:cubicBezTo>
                <a:cubicBezTo>
                  <a:pt x="2779868" y="894649"/>
                  <a:pt x="2779868" y="894649"/>
                  <a:pt x="2779868" y="894649"/>
                </a:cubicBezTo>
                <a:cubicBezTo>
                  <a:pt x="2779868" y="894649"/>
                  <a:pt x="2781305" y="891550"/>
                  <a:pt x="2782742" y="888450"/>
                </a:cubicBezTo>
                <a:cubicBezTo>
                  <a:pt x="2782742" y="888450"/>
                  <a:pt x="2786560" y="889630"/>
                  <a:pt x="2786560" y="889630"/>
                </a:cubicBezTo>
                <a:cubicBezTo>
                  <a:pt x="2771287" y="884911"/>
                  <a:pt x="2771287" y="884911"/>
                  <a:pt x="2757450" y="877094"/>
                </a:cubicBezTo>
                <a:cubicBezTo>
                  <a:pt x="2753633" y="875916"/>
                  <a:pt x="2749815" y="874735"/>
                  <a:pt x="2745997" y="873557"/>
                </a:cubicBezTo>
                <a:cubicBezTo>
                  <a:pt x="2736923" y="874296"/>
                  <a:pt x="2733106" y="873118"/>
                  <a:pt x="2729288" y="871939"/>
                </a:cubicBezTo>
                <a:cubicBezTo>
                  <a:pt x="2708761" y="869141"/>
                  <a:pt x="2692052" y="867522"/>
                  <a:pt x="2673414" y="879483"/>
                </a:cubicBezTo>
                <a:cubicBezTo>
                  <a:pt x="2674851" y="876383"/>
                  <a:pt x="2674851" y="876383"/>
                  <a:pt x="2674851" y="876383"/>
                </a:cubicBezTo>
                <a:cubicBezTo>
                  <a:pt x="2669595" y="878304"/>
                  <a:pt x="2665778" y="877124"/>
                  <a:pt x="2661961" y="875945"/>
                </a:cubicBezTo>
                <a:cubicBezTo>
                  <a:pt x="2661961" y="875945"/>
                  <a:pt x="2663396" y="872845"/>
                  <a:pt x="2664833" y="869745"/>
                </a:cubicBezTo>
                <a:cubicBezTo>
                  <a:pt x="2664833" y="869745"/>
                  <a:pt x="2666270" y="866645"/>
                  <a:pt x="2670088" y="867824"/>
                </a:cubicBezTo>
                <a:cubicBezTo>
                  <a:pt x="2670088" y="867824"/>
                  <a:pt x="2670088" y="867824"/>
                  <a:pt x="2673905" y="869004"/>
                </a:cubicBezTo>
                <a:cubicBezTo>
                  <a:pt x="2662490" y="837129"/>
                  <a:pt x="2609489" y="838475"/>
                  <a:pt x="2589947" y="814721"/>
                </a:cubicBezTo>
                <a:cubicBezTo>
                  <a:pt x="2599511" y="803502"/>
                  <a:pt x="2599511" y="803502"/>
                  <a:pt x="2600002" y="793024"/>
                </a:cubicBezTo>
                <a:cubicBezTo>
                  <a:pt x="2584237" y="798784"/>
                  <a:pt x="2573275" y="784768"/>
                  <a:pt x="2572330" y="777389"/>
                </a:cubicBezTo>
                <a:cubicBezTo>
                  <a:pt x="2575202" y="771189"/>
                  <a:pt x="2581402" y="776648"/>
                  <a:pt x="2585713" y="767349"/>
                </a:cubicBezTo>
                <a:cubicBezTo>
                  <a:pt x="2578076" y="764990"/>
                  <a:pt x="2580950" y="758791"/>
                  <a:pt x="2571876" y="759532"/>
                </a:cubicBezTo>
                <a:cubicBezTo>
                  <a:pt x="2544167" y="772233"/>
                  <a:pt x="2534641" y="755116"/>
                  <a:pt x="2507875" y="775196"/>
                </a:cubicBezTo>
                <a:cubicBezTo>
                  <a:pt x="2508820" y="782574"/>
                  <a:pt x="2509764" y="789952"/>
                  <a:pt x="2509274" y="800432"/>
                </a:cubicBezTo>
                <a:cubicBezTo>
                  <a:pt x="2511655" y="804710"/>
                  <a:pt x="2511655" y="804710"/>
                  <a:pt x="2515472" y="805890"/>
                </a:cubicBezTo>
                <a:cubicBezTo>
                  <a:pt x="2519291" y="807069"/>
                  <a:pt x="2523109" y="808249"/>
                  <a:pt x="2529308" y="813708"/>
                </a:cubicBezTo>
                <a:cubicBezTo>
                  <a:pt x="2527872" y="816807"/>
                  <a:pt x="2526435" y="819907"/>
                  <a:pt x="2526435" y="819907"/>
                </a:cubicBezTo>
                <a:cubicBezTo>
                  <a:pt x="2524998" y="823005"/>
                  <a:pt x="2519744" y="824927"/>
                  <a:pt x="2521182" y="821827"/>
                </a:cubicBezTo>
                <a:cubicBezTo>
                  <a:pt x="2518800" y="817547"/>
                  <a:pt x="2514981" y="816368"/>
                  <a:pt x="2507345" y="814009"/>
                </a:cubicBezTo>
                <a:cubicBezTo>
                  <a:pt x="2507345" y="814009"/>
                  <a:pt x="2503528" y="812830"/>
                  <a:pt x="2504964" y="809730"/>
                </a:cubicBezTo>
                <a:cubicBezTo>
                  <a:pt x="2503528" y="812830"/>
                  <a:pt x="2503528" y="812830"/>
                  <a:pt x="2503528" y="812830"/>
                </a:cubicBezTo>
                <a:cubicBezTo>
                  <a:pt x="2487764" y="818591"/>
                  <a:pt x="2484436" y="806932"/>
                  <a:pt x="2476799" y="804573"/>
                </a:cubicBezTo>
                <a:cubicBezTo>
                  <a:pt x="2457710" y="798675"/>
                  <a:pt x="2426180" y="810198"/>
                  <a:pt x="2420473" y="794262"/>
                </a:cubicBezTo>
                <a:cubicBezTo>
                  <a:pt x="2424782" y="784962"/>
                  <a:pt x="2427164" y="789241"/>
                  <a:pt x="2426218" y="781862"/>
                </a:cubicBezTo>
                <a:cubicBezTo>
                  <a:pt x="2449620" y="778461"/>
                  <a:pt x="2466821" y="769600"/>
                  <a:pt x="2475931" y="740523"/>
                </a:cubicBezTo>
                <a:cubicBezTo>
                  <a:pt x="2443950" y="734188"/>
                  <a:pt x="2404331" y="725493"/>
                  <a:pt x="2365168" y="734655"/>
                </a:cubicBezTo>
                <a:cubicBezTo>
                  <a:pt x="2360858" y="743955"/>
                  <a:pt x="2362294" y="740855"/>
                  <a:pt x="2351293" y="755175"/>
                </a:cubicBezTo>
                <a:cubicBezTo>
                  <a:pt x="2368002" y="756792"/>
                  <a:pt x="2359383" y="775390"/>
                  <a:pt x="2369399" y="782028"/>
                </a:cubicBezTo>
                <a:cubicBezTo>
                  <a:pt x="2373219" y="783207"/>
                  <a:pt x="2374654" y="780108"/>
                  <a:pt x="2382291" y="782466"/>
                </a:cubicBezTo>
                <a:cubicBezTo>
                  <a:pt x="2387962" y="826739"/>
                  <a:pt x="2447160" y="830852"/>
                  <a:pt x="2489161" y="843826"/>
                </a:cubicBezTo>
                <a:cubicBezTo>
                  <a:pt x="2487724" y="846926"/>
                  <a:pt x="2487724" y="846926"/>
                  <a:pt x="2487724" y="846926"/>
                </a:cubicBezTo>
                <a:cubicBezTo>
                  <a:pt x="2492979" y="845006"/>
                  <a:pt x="2496797" y="846185"/>
                  <a:pt x="2499179" y="850465"/>
                </a:cubicBezTo>
                <a:cubicBezTo>
                  <a:pt x="2502997" y="851643"/>
                  <a:pt x="2506814" y="852823"/>
                  <a:pt x="2508253" y="849723"/>
                </a:cubicBezTo>
                <a:cubicBezTo>
                  <a:pt x="2508253" y="849723"/>
                  <a:pt x="2509688" y="846624"/>
                  <a:pt x="2514943" y="844702"/>
                </a:cubicBezTo>
                <a:cubicBezTo>
                  <a:pt x="2516378" y="841604"/>
                  <a:pt x="2516378" y="841604"/>
                  <a:pt x="2516378" y="841604"/>
                </a:cubicBezTo>
                <a:cubicBezTo>
                  <a:pt x="2520197" y="842783"/>
                  <a:pt x="2518760" y="845883"/>
                  <a:pt x="2518760" y="845883"/>
                </a:cubicBezTo>
                <a:cubicBezTo>
                  <a:pt x="2518760" y="845883"/>
                  <a:pt x="2517325" y="848982"/>
                  <a:pt x="2517325" y="848982"/>
                </a:cubicBezTo>
                <a:cubicBezTo>
                  <a:pt x="2515888" y="852082"/>
                  <a:pt x="2515888" y="852082"/>
                  <a:pt x="2510632" y="854002"/>
                </a:cubicBezTo>
                <a:cubicBezTo>
                  <a:pt x="2509197" y="857102"/>
                  <a:pt x="2509197" y="857102"/>
                  <a:pt x="2509197" y="857102"/>
                </a:cubicBezTo>
                <a:cubicBezTo>
                  <a:pt x="2502505" y="862123"/>
                  <a:pt x="2496305" y="856663"/>
                  <a:pt x="2492487" y="855484"/>
                </a:cubicBezTo>
                <a:cubicBezTo>
                  <a:pt x="2492487" y="855484"/>
                  <a:pt x="2488669" y="854304"/>
                  <a:pt x="2488669" y="854304"/>
                </a:cubicBezTo>
                <a:cubicBezTo>
                  <a:pt x="2479596" y="855046"/>
                  <a:pt x="2471960" y="852687"/>
                  <a:pt x="2470032" y="866265"/>
                </a:cubicBezTo>
                <a:cubicBezTo>
                  <a:pt x="2445195" y="872766"/>
                  <a:pt x="2417977" y="874988"/>
                  <a:pt x="2389813" y="869832"/>
                </a:cubicBezTo>
                <a:cubicBezTo>
                  <a:pt x="2393176" y="853156"/>
                  <a:pt x="2403194" y="859792"/>
                  <a:pt x="2406560" y="843115"/>
                </a:cubicBezTo>
                <a:cubicBezTo>
                  <a:pt x="2361235" y="818483"/>
                  <a:pt x="2323507" y="824546"/>
                  <a:pt x="2270544" y="797555"/>
                </a:cubicBezTo>
                <a:cubicBezTo>
                  <a:pt x="2262907" y="795196"/>
                  <a:pt x="2246652" y="811437"/>
                  <a:pt x="2247143" y="800957"/>
                </a:cubicBezTo>
                <a:cubicBezTo>
                  <a:pt x="2247143" y="800957"/>
                  <a:pt x="2252400" y="799037"/>
                  <a:pt x="2248580" y="797857"/>
                </a:cubicBezTo>
                <a:cubicBezTo>
                  <a:pt x="2228053" y="795059"/>
                  <a:pt x="2210399" y="786063"/>
                  <a:pt x="2184617" y="785186"/>
                </a:cubicBezTo>
                <a:cubicBezTo>
                  <a:pt x="2184617" y="785186"/>
                  <a:pt x="2177925" y="790207"/>
                  <a:pt x="2177925" y="790207"/>
                </a:cubicBezTo>
                <a:cubicBezTo>
                  <a:pt x="2157398" y="787409"/>
                  <a:pt x="2153127" y="768371"/>
                  <a:pt x="2135472" y="759375"/>
                </a:cubicBezTo>
                <a:cubicBezTo>
                  <a:pt x="2115437" y="746099"/>
                  <a:pt x="2077709" y="752163"/>
                  <a:pt x="2061983" y="729586"/>
                </a:cubicBezTo>
                <a:cubicBezTo>
                  <a:pt x="2069620" y="731945"/>
                  <a:pt x="2073438" y="733125"/>
                  <a:pt x="2080129" y="728105"/>
                </a:cubicBezTo>
                <a:cubicBezTo>
                  <a:pt x="2076310" y="726926"/>
                  <a:pt x="2077747" y="723826"/>
                  <a:pt x="2073929" y="722648"/>
                </a:cubicBezTo>
                <a:cubicBezTo>
                  <a:pt x="2070112" y="721467"/>
                  <a:pt x="2070112" y="721467"/>
                  <a:pt x="2070112" y="721467"/>
                </a:cubicBezTo>
                <a:cubicBezTo>
                  <a:pt x="2066292" y="720288"/>
                  <a:pt x="2066292" y="720288"/>
                  <a:pt x="2066292" y="720288"/>
                </a:cubicBezTo>
                <a:cubicBezTo>
                  <a:pt x="2063912" y="716009"/>
                  <a:pt x="2069166" y="714089"/>
                  <a:pt x="2069166" y="714089"/>
                </a:cubicBezTo>
                <a:cubicBezTo>
                  <a:pt x="2070603" y="710989"/>
                  <a:pt x="2074421" y="712168"/>
                  <a:pt x="2074421" y="712168"/>
                </a:cubicBezTo>
                <a:cubicBezTo>
                  <a:pt x="2078240" y="713348"/>
                  <a:pt x="2082056" y="714527"/>
                  <a:pt x="2080619" y="717627"/>
                </a:cubicBezTo>
                <a:cubicBezTo>
                  <a:pt x="2080619" y="717627"/>
                  <a:pt x="2084439" y="718807"/>
                  <a:pt x="2084439" y="718807"/>
                </a:cubicBezTo>
                <a:cubicBezTo>
                  <a:pt x="2125984" y="713923"/>
                  <a:pt x="2160271" y="781209"/>
                  <a:pt x="2207111" y="746069"/>
                </a:cubicBezTo>
                <a:cubicBezTo>
                  <a:pt x="2209039" y="732492"/>
                  <a:pt x="2191385" y="723496"/>
                  <a:pt x="2171803" y="728077"/>
                </a:cubicBezTo>
                <a:cubicBezTo>
                  <a:pt x="2171349" y="710218"/>
                  <a:pt x="2138384" y="724840"/>
                  <a:pt x="2125984" y="713923"/>
                </a:cubicBezTo>
                <a:cubicBezTo>
                  <a:pt x="2119786" y="708464"/>
                  <a:pt x="2125532" y="696066"/>
                  <a:pt x="2114078" y="692528"/>
                </a:cubicBezTo>
                <a:cubicBezTo>
                  <a:pt x="2130825" y="665811"/>
                  <a:pt x="2111735" y="659913"/>
                  <a:pt x="2116536" y="640136"/>
                </a:cubicBezTo>
                <a:cubicBezTo>
                  <a:pt x="2131848" y="616517"/>
                  <a:pt x="2110827" y="624198"/>
                  <a:pt x="2097936" y="623760"/>
                </a:cubicBezTo>
                <a:cubicBezTo>
                  <a:pt x="2088865" y="624501"/>
                  <a:pt x="2080736" y="632620"/>
                  <a:pt x="2079299" y="635720"/>
                </a:cubicBezTo>
                <a:cubicBezTo>
                  <a:pt x="2075482" y="634540"/>
                  <a:pt x="2074536" y="627162"/>
                  <a:pt x="2070719" y="625982"/>
                </a:cubicBezTo>
                <a:cubicBezTo>
                  <a:pt x="2069282" y="629082"/>
                  <a:pt x="2066408" y="635281"/>
                  <a:pt x="2058772" y="632923"/>
                </a:cubicBezTo>
                <a:cubicBezTo>
                  <a:pt x="2035863" y="625847"/>
                  <a:pt x="2037792" y="612267"/>
                  <a:pt x="2016773" y="619949"/>
                </a:cubicBezTo>
                <a:cubicBezTo>
                  <a:pt x="2013485" y="579955"/>
                  <a:pt x="1969558" y="580559"/>
                  <a:pt x="1936594" y="595180"/>
                </a:cubicBezTo>
                <a:cubicBezTo>
                  <a:pt x="1936594" y="595180"/>
                  <a:pt x="1936594" y="595180"/>
                  <a:pt x="1935157" y="598280"/>
                </a:cubicBezTo>
                <a:cubicBezTo>
                  <a:pt x="1931338" y="597101"/>
                  <a:pt x="1931338" y="597101"/>
                  <a:pt x="1931338" y="597101"/>
                </a:cubicBezTo>
                <a:cubicBezTo>
                  <a:pt x="1932283" y="604480"/>
                  <a:pt x="1936101" y="605658"/>
                  <a:pt x="1946118" y="612297"/>
                </a:cubicBezTo>
                <a:cubicBezTo>
                  <a:pt x="1949938" y="613477"/>
                  <a:pt x="1948501" y="616577"/>
                  <a:pt x="1947064" y="619675"/>
                </a:cubicBezTo>
                <a:cubicBezTo>
                  <a:pt x="1945627" y="622775"/>
                  <a:pt x="1941809" y="621596"/>
                  <a:pt x="1941809" y="621596"/>
                </a:cubicBezTo>
                <a:cubicBezTo>
                  <a:pt x="1937991" y="620416"/>
                  <a:pt x="1937991" y="620416"/>
                  <a:pt x="1937991" y="620416"/>
                </a:cubicBezTo>
                <a:cubicBezTo>
                  <a:pt x="1930354" y="618058"/>
                  <a:pt x="1920337" y="611420"/>
                  <a:pt x="1922265" y="597841"/>
                </a:cubicBezTo>
                <a:cubicBezTo>
                  <a:pt x="1903174" y="591944"/>
                  <a:pt x="1903665" y="581467"/>
                  <a:pt x="1903213" y="563608"/>
                </a:cubicBezTo>
                <a:cubicBezTo>
                  <a:pt x="1897958" y="565528"/>
                  <a:pt x="1889830" y="573648"/>
                  <a:pt x="1883138" y="578669"/>
                </a:cubicBezTo>
                <a:cubicBezTo>
                  <a:pt x="1884084" y="586047"/>
                  <a:pt x="1883592" y="596526"/>
                  <a:pt x="1885973" y="600805"/>
                </a:cubicBezTo>
                <a:cubicBezTo>
                  <a:pt x="1875465" y="604645"/>
                  <a:pt x="1861628" y="596828"/>
                  <a:pt x="1852556" y="597569"/>
                </a:cubicBezTo>
                <a:cubicBezTo>
                  <a:pt x="1857357" y="577791"/>
                  <a:pt x="1822503" y="577654"/>
                  <a:pt x="1825867" y="560977"/>
                </a:cubicBezTo>
                <a:cubicBezTo>
                  <a:pt x="1812031" y="553159"/>
                  <a:pt x="1808214" y="551980"/>
                  <a:pt x="1797250" y="537963"/>
                </a:cubicBezTo>
                <a:cubicBezTo>
                  <a:pt x="1785304" y="544903"/>
                  <a:pt x="1775739" y="556122"/>
                  <a:pt x="1761412" y="558784"/>
                </a:cubicBezTo>
                <a:cubicBezTo>
                  <a:pt x="1783829" y="576338"/>
                  <a:pt x="1801444" y="613672"/>
                  <a:pt x="1842498" y="619266"/>
                </a:cubicBezTo>
                <a:cubicBezTo>
                  <a:pt x="1844881" y="623546"/>
                  <a:pt x="1847261" y="627825"/>
                  <a:pt x="1844389" y="634024"/>
                </a:cubicBezTo>
                <a:cubicBezTo>
                  <a:pt x="1880188" y="641539"/>
                  <a:pt x="1916933" y="656433"/>
                  <a:pt x="1950805" y="677527"/>
                </a:cubicBezTo>
                <a:cubicBezTo>
                  <a:pt x="1962260" y="681064"/>
                  <a:pt x="1973713" y="684603"/>
                  <a:pt x="1985168" y="688140"/>
                </a:cubicBezTo>
                <a:cubicBezTo>
                  <a:pt x="1992805" y="690499"/>
                  <a:pt x="2000440" y="692859"/>
                  <a:pt x="2006639" y="698318"/>
                </a:cubicBezTo>
                <a:cubicBezTo>
                  <a:pt x="2007623" y="677361"/>
                  <a:pt x="2000478" y="664523"/>
                  <a:pt x="1988079" y="653606"/>
                </a:cubicBezTo>
                <a:cubicBezTo>
                  <a:pt x="1991899" y="654785"/>
                  <a:pt x="1996208" y="645487"/>
                  <a:pt x="2002898" y="640466"/>
                </a:cubicBezTo>
                <a:cubicBezTo>
                  <a:pt x="2025807" y="647544"/>
                  <a:pt x="2025316" y="658022"/>
                  <a:pt x="2038659" y="676317"/>
                </a:cubicBezTo>
                <a:cubicBezTo>
                  <a:pt x="2040097" y="673217"/>
                  <a:pt x="2043916" y="674397"/>
                  <a:pt x="2047732" y="675578"/>
                </a:cubicBezTo>
                <a:cubicBezTo>
                  <a:pt x="2055371" y="677936"/>
                  <a:pt x="2057751" y="682214"/>
                  <a:pt x="2061569" y="683395"/>
                </a:cubicBezTo>
                <a:cubicBezTo>
                  <a:pt x="2061569" y="683395"/>
                  <a:pt x="2063949" y="687673"/>
                  <a:pt x="2062514" y="690773"/>
                </a:cubicBezTo>
                <a:cubicBezTo>
                  <a:pt x="2061077" y="693873"/>
                  <a:pt x="2057260" y="692693"/>
                  <a:pt x="2053440" y="691514"/>
                </a:cubicBezTo>
                <a:cubicBezTo>
                  <a:pt x="2047240" y="686055"/>
                  <a:pt x="2039605" y="683697"/>
                  <a:pt x="2030533" y="684438"/>
                </a:cubicBezTo>
                <a:cubicBezTo>
                  <a:pt x="2027658" y="690636"/>
                  <a:pt x="2021912" y="703035"/>
                  <a:pt x="2014275" y="700676"/>
                </a:cubicBezTo>
                <a:cubicBezTo>
                  <a:pt x="2012840" y="703776"/>
                  <a:pt x="2012840" y="703776"/>
                  <a:pt x="2012840" y="703776"/>
                </a:cubicBezTo>
                <a:cubicBezTo>
                  <a:pt x="2016658" y="704955"/>
                  <a:pt x="2020477" y="706136"/>
                  <a:pt x="2024293" y="707314"/>
                </a:cubicBezTo>
                <a:cubicBezTo>
                  <a:pt x="2031930" y="709673"/>
                  <a:pt x="2035748" y="710852"/>
                  <a:pt x="2041948" y="716311"/>
                </a:cubicBezTo>
                <a:cubicBezTo>
                  <a:pt x="2041948" y="716311"/>
                  <a:pt x="2044330" y="720590"/>
                  <a:pt x="2042893" y="723690"/>
                </a:cubicBezTo>
                <a:cubicBezTo>
                  <a:pt x="2037638" y="725610"/>
                  <a:pt x="2037638" y="725610"/>
                  <a:pt x="2033819" y="724430"/>
                </a:cubicBezTo>
                <a:cubicBezTo>
                  <a:pt x="2030002" y="723252"/>
                  <a:pt x="2026184" y="722071"/>
                  <a:pt x="2018548" y="719713"/>
                </a:cubicBezTo>
                <a:cubicBezTo>
                  <a:pt x="2014729" y="718533"/>
                  <a:pt x="2012348" y="714254"/>
                  <a:pt x="2004711" y="711895"/>
                </a:cubicBezTo>
                <a:cubicBezTo>
                  <a:pt x="2004711" y="711895"/>
                  <a:pt x="2004711" y="711895"/>
                  <a:pt x="2000894" y="710715"/>
                </a:cubicBezTo>
                <a:cubicBezTo>
                  <a:pt x="1993257" y="708356"/>
                  <a:pt x="1985621" y="705998"/>
                  <a:pt x="1977986" y="703639"/>
                </a:cubicBezTo>
                <a:cubicBezTo>
                  <a:pt x="1966531" y="700101"/>
                  <a:pt x="1955077" y="696563"/>
                  <a:pt x="1945058" y="689925"/>
                </a:cubicBezTo>
                <a:cubicBezTo>
                  <a:pt x="1945058" y="689925"/>
                  <a:pt x="1945058" y="689925"/>
                  <a:pt x="1941241" y="688746"/>
                </a:cubicBezTo>
                <a:cubicBezTo>
                  <a:pt x="1909258" y="682410"/>
                  <a:pt x="1891151" y="655556"/>
                  <a:pt x="1848169" y="663538"/>
                </a:cubicBezTo>
                <a:cubicBezTo>
                  <a:pt x="1848660" y="653060"/>
                  <a:pt x="1830514" y="654543"/>
                  <a:pt x="1836260" y="642143"/>
                </a:cubicBezTo>
                <a:cubicBezTo>
                  <a:pt x="1836260" y="642143"/>
                  <a:pt x="1832443" y="640965"/>
                  <a:pt x="1832443" y="640965"/>
                </a:cubicBezTo>
                <a:cubicBezTo>
                  <a:pt x="1804733" y="653664"/>
                  <a:pt x="1803334" y="628428"/>
                  <a:pt x="1776116" y="630652"/>
                </a:cubicBezTo>
                <a:cubicBezTo>
                  <a:pt x="1732718" y="592442"/>
                  <a:pt x="1659229" y="562654"/>
                  <a:pt x="1598554" y="589975"/>
                </a:cubicBezTo>
                <a:cubicBezTo>
                  <a:pt x="1591408" y="577138"/>
                  <a:pt x="1582827" y="567399"/>
                  <a:pt x="1576629" y="561942"/>
                </a:cubicBezTo>
                <a:cubicBezTo>
                  <a:pt x="1571373" y="563862"/>
                  <a:pt x="1567064" y="573162"/>
                  <a:pt x="1568009" y="580539"/>
                </a:cubicBezTo>
                <a:cubicBezTo>
                  <a:pt x="1556554" y="577001"/>
                  <a:pt x="1526462" y="585424"/>
                  <a:pt x="1537954" y="560625"/>
                </a:cubicBezTo>
                <a:cubicBezTo>
                  <a:pt x="1543701" y="548227"/>
                  <a:pt x="1552283" y="557965"/>
                  <a:pt x="1560412" y="549845"/>
                </a:cubicBezTo>
                <a:cubicBezTo>
                  <a:pt x="1556592" y="548665"/>
                  <a:pt x="1566156" y="537446"/>
                  <a:pt x="1557084" y="538187"/>
                </a:cubicBezTo>
                <a:cubicBezTo>
                  <a:pt x="1504575" y="529054"/>
                  <a:pt x="1437740" y="522582"/>
                  <a:pt x="1414868" y="487170"/>
                </a:cubicBezTo>
                <a:cubicBezTo>
                  <a:pt x="1394834" y="473895"/>
                  <a:pt x="1353287" y="478777"/>
                  <a:pt x="1334196" y="472880"/>
                </a:cubicBezTo>
                <a:cubicBezTo>
                  <a:pt x="1315106" y="466982"/>
                  <a:pt x="1307017" y="446767"/>
                  <a:pt x="1295562" y="443228"/>
                </a:cubicBezTo>
                <a:cubicBezTo>
                  <a:pt x="1277909" y="434232"/>
                  <a:pt x="1234925" y="442215"/>
                  <a:pt x="1223470" y="438676"/>
                </a:cubicBezTo>
                <a:cubicBezTo>
                  <a:pt x="1215835" y="436318"/>
                  <a:pt x="1208691" y="423480"/>
                  <a:pt x="1192925" y="429241"/>
                </a:cubicBezTo>
                <a:cubicBezTo>
                  <a:pt x="1173875" y="395008"/>
                  <a:pt x="1140455" y="391772"/>
                  <a:pt x="1097964" y="389276"/>
                </a:cubicBezTo>
                <a:cubicBezTo>
                  <a:pt x="1097018" y="381897"/>
                  <a:pt x="1089383" y="379538"/>
                  <a:pt x="1087002" y="375259"/>
                </a:cubicBezTo>
                <a:cubicBezTo>
                  <a:pt x="1056910" y="383681"/>
                  <a:pt x="1023983" y="369967"/>
                  <a:pt x="996764" y="372190"/>
                </a:cubicBezTo>
                <a:cubicBezTo>
                  <a:pt x="989619" y="359351"/>
                  <a:pt x="984857" y="350795"/>
                  <a:pt x="974840" y="344156"/>
                </a:cubicBezTo>
                <a:cubicBezTo>
                  <a:pt x="937564" y="368075"/>
                  <a:pt x="918966" y="351701"/>
                  <a:pt x="888911" y="331787"/>
                </a:cubicBezTo>
                <a:cubicBezTo>
                  <a:pt x="905660" y="305070"/>
                  <a:pt x="861280" y="287816"/>
                  <a:pt x="843587" y="307155"/>
                </a:cubicBezTo>
                <a:cubicBezTo>
                  <a:pt x="820678" y="300078"/>
                  <a:pt x="798714" y="300380"/>
                  <a:pt x="772931" y="299503"/>
                </a:cubicBezTo>
                <a:cubicBezTo>
                  <a:pt x="763860" y="300243"/>
                  <a:pt x="773422" y="289025"/>
                  <a:pt x="761969" y="285486"/>
                </a:cubicBezTo>
                <a:cubicBezTo>
                  <a:pt x="694640" y="289492"/>
                  <a:pt x="629278" y="251584"/>
                  <a:pt x="578206" y="239352"/>
                </a:cubicBezTo>
                <a:cubicBezTo>
                  <a:pt x="583953" y="226953"/>
                  <a:pt x="581572" y="222674"/>
                  <a:pt x="582064" y="212196"/>
                </a:cubicBezTo>
                <a:cubicBezTo>
                  <a:pt x="560591" y="202020"/>
                  <a:pt x="556774" y="200840"/>
                  <a:pt x="541993" y="185644"/>
                </a:cubicBezTo>
                <a:cubicBezTo>
                  <a:pt x="541501" y="196122"/>
                  <a:pt x="538627" y="202321"/>
                  <a:pt x="526681" y="209261"/>
                </a:cubicBezTo>
                <a:cubicBezTo>
                  <a:pt x="502828" y="194806"/>
                  <a:pt x="471298" y="206328"/>
                  <a:pt x="469901" y="181092"/>
                </a:cubicBezTo>
                <a:cubicBezTo>
                  <a:pt x="450811" y="175194"/>
                  <a:pt x="427410" y="178596"/>
                  <a:pt x="423139" y="159560"/>
                </a:cubicBezTo>
                <a:cubicBezTo>
                  <a:pt x="382085" y="153964"/>
                  <a:pt x="342958" y="134791"/>
                  <a:pt x="319105" y="120337"/>
                </a:cubicBezTo>
                <a:cubicBezTo>
                  <a:pt x="295250" y="105881"/>
                  <a:pt x="260396" y="105744"/>
                  <a:pt x="240359" y="92468"/>
                </a:cubicBezTo>
                <a:cubicBezTo>
                  <a:pt x="232725" y="90110"/>
                  <a:pt x="231778" y="82731"/>
                  <a:pt x="227961" y="81551"/>
                </a:cubicBezTo>
                <a:cubicBezTo>
                  <a:pt x="210308" y="72555"/>
                  <a:pt x="189781" y="69757"/>
                  <a:pt x="168308" y="59581"/>
                </a:cubicBezTo>
                <a:cubicBezTo>
                  <a:pt x="141827" y="46086"/>
                  <a:pt x="111603" y="19475"/>
                  <a:pt x="80826" y="4653"/>
                </a:cubicBezTo>
                <a:close/>
              </a:path>
            </a:pathLst>
          </a:custGeom>
          <a:solidFill>
            <a:schemeClr val="accent2"/>
          </a:solidFill>
          <a:effectLst/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80243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9A0A5C14-2A8C-4490-A9C6-9396FB663F2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03610" y="3079069"/>
            <a:ext cx="9354766" cy="3778930"/>
          </a:xfrm>
          <a:custGeom>
            <a:avLst/>
            <a:gdLst>
              <a:gd name="connsiteX0" fmla="*/ 8019050 w 9354766"/>
              <a:gd name="connsiteY0" fmla="*/ 3244784 h 3778930"/>
              <a:gd name="connsiteX1" fmla="*/ 8026936 w 9354766"/>
              <a:gd name="connsiteY1" fmla="*/ 3247727 h 3778930"/>
              <a:gd name="connsiteX2" fmla="*/ 8019050 w 9354766"/>
              <a:gd name="connsiteY2" fmla="*/ 3244784 h 3778930"/>
              <a:gd name="connsiteX3" fmla="*/ 7854487 w 9354766"/>
              <a:gd name="connsiteY3" fmla="*/ 3219277 h 3778930"/>
              <a:gd name="connsiteX4" fmla="*/ 7862965 w 9354766"/>
              <a:gd name="connsiteY4" fmla="*/ 3220927 h 3778930"/>
              <a:gd name="connsiteX5" fmla="*/ 7868444 w 9354766"/>
              <a:gd name="connsiteY5" fmla="*/ 3225526 h 3778930"/>
              <a:gd name="connsiteX6" fmla="*/ 7864579 w 9354766"/>
              <a:gd name="connsiteY6" fmla="*/ 3229173 h 3778930"/>
              <a:gd name="connsiteX7" fmla="*/ 7849360 w 9354766"/>
              <a:gd name="connsiteY7" fmla="*/ 3224471 h 3778930"/>
              <a:gd name="connsiteX8" fmla="*/ 7854487 w 9354766"/>
              <a:gd name="connsiteY8" fmla="*/ 3219277 h 3778930"/>
              <a:gd name="connsiteX9" fmla="*/ 7940066 w 9354766"/>
              <a:gd name="connsiteY9" fmla="*/ 3216649 h 3778930"/>
              <a:gd name="connsiteX10" fmla="*/ 7934556 w 9354766"/>
              <a:gd name="connsiteY10" fmla="*/ 3218941 h 3778930"/>
              <a:gd name="connsiteX11" fmla="*/ 7940066 w 9354766"/>
              <a:gd name="connsiteY11" fmla="*/ 3216649 h 3778930"/>
              <a:gd name="connsiteX12" fmla="*/ 7451880 w 9354766"/>
              <a:gd name="connsiteY12" fmla="*/ 3147308 h 3778930"/>
              <a:gd name="connsiteX13" fmla="*/ 7455753 w 9354766"/>
              <a:gd name="connsiteY13" fmla="*/ 3148504 h 3778930"/>
              <a:gd name="connsiteX14" fmla="*/ 7461931 w 9354766"/>
              <a:gd name="connsiteY14" fmla="*/ 3154286 h 3778930"/>
              <a:gd name="connsiteX15" fmla="*/ 7465804 w 9354766"/>
              <a:gd name="connsiteY15" fmla="*/ 3155481 h 3778930"/>
              <a:gd name="connsiteX16" fmla="*/ 7464234 w 9354766"/>
              <a:gd name="connsiteY16" fmla="*/ 3158870 h 3778930"/>
              <a:gd name="connsiteX17" fmla="*/ 7454915 w 9354766"/>
              <a:gd name="connsiteY17" fmla="*/ 3159865 h 3778930"/>
              <a:gd name="connsiteX18" fmla="*/ 7448739 w 9354766"/>
              <a:gd name="connsiteY18" fmla="*/ 3154083 h 3778930"/>
              <a:gd name="connsiteX19" fmla="*/ 7451880 w 9354766"/>
              <a:gd name="connsiteY19" fmla="*/ 3147308 h 3778930"/>
              <a:gd name="connsiteX20" fmla="*/ 7415852 w 9354766"/>
              <a:gd name="connsiteY20" fmla="*/ 3133596 h 3778930"/>
              <a:gd name="connsiteX21" fmla="*/ 7422768 w 9354766"/>
              <a:gd name="connsiteY21" fmla="*/ 3135733 h 3778930"/>
              <a:gd name="connsiteX22" fmla="*/ 7418582 w 9354766"/>
              <a:gd name="connsiteY22" fmla="*/ 3144768 h 3778930"/>
              <a:gd name="connsiteX23" fmla="*/ 7415852 w 9354766"/>
              <a:gd name="connsiteY23" fmla="*/ 3133596 h 3778930"/>
              <a:gd name="connsiteX24" fmla="*/ 7628408 w 9354766"/>
              <a:gd name="connsiteY24" fmla="*/ 3120700 h 3778930"/>
              <a:gd name="connsiteX25" fmla="*/ 7635822 w 9354766"/>
              <a:gd name="connsiteY25" fmla="*/ 3120770 h 3778930"/>
              <a:gd name="connsiteX26" fmla="*/ 7643909 w 9354766"/>
              <a:gd name="connsiteY26" fmla="*/ 3129482 h 3778930"/>
              <a:gd name="connsiteX27" fmla="*/ 7624024 w 9354766"/>
              <a:gd name="connsiteY27" fmla="*/ 3126891 h 3778930"/>
              <a:gd name="connsiteX28" fmla="*/ 7628408 w 9354766"/>
              <a:gd name="connsiteY28" fmla="*/ 3120700 h 3778930"/>
              <a:gd name="connsiteX29" fmla="*/ 7554342 w 9354766"/>
              <a:gd name="connsiteY29" fmla="*/ 3087290 h 3778930"/>
              <a:gd name="connsiteX30" fmla="*/ 7570918 w 9354766"/>
              <a:gd name="connsiteY30" fmla="*/ 3099296 h 3778930"/>
              <a:gd name="connsiteX31" fmla="*/ 7554342 w 9354766"/>
              <a:gd name="connsiteY31" fmla="*/ 3087290 h 3778930"/>
              <a:gd name="connsiteX32" fmla="*/ 7524038 w 9354766"/>
              <a:gd name="connsiteY32" fmla="*/ 3077607 h 3778930"/>
              <a:gd name="connsiteX33" fmla="*/ 7527911 w 9354766"/>
              <a:gd name="connsiteY33" fmla="*/ 3078803 h 3778930"/>
              <a:gd name="connsiteX34" fmla="*/ 7535659 w 9354766"/>
              <a:gd name="connsiteY34" fmla="*/ 3081196 h 3778930"/>
              <a:gd name="connsiteX35" fmla="*/ 7540972 w 9354766"/>
              <a:gd name="connsiteY35" fmla="*/ 3079286 h 3778930"/>
              <a:gd name="connsiteX36" fmla="*/ 7543405 w 9354766"/>
              <a:gd name="connsiteY36" fmla="*/ 3083588 h 3778930"/>
              <a:gd name="connsiteX37" fmla="*/ 7536653 w 9354766"/>
              <a:gd name="connsiteY37" fmla="*/ 3088604 h 3778930"/>
              <a:gd name="connsiteX38" fmla="*/ 7527467 w 9354766"/>
              <a:gd name="connsiteY38" fmla="*/ 3089317 h 3778930"/>
              <a:gd name="connsiteX39" fmla="*/ 7521160 w 9354766"/>
              <a:gd name="connsiteY39" fmla="*/ 3083818 h 3778930"/>
              <a:gd name="connsiteX40" fmla="*/ 7524038 w 9354766"/>
              <a:gd name="connsiteY40" fmla="*/ 3077607 h 3778930"/>
              <a:gd name="connsiteX41" fmla="*/ 7496151 w 9354766"/>
              <a:gd name="connsiteY41" fmla="*/ 3061567 h 3778930"/>
              <a:gd name="connsiteX42" fmla="*/ 7498269 w 9354766"/>
              <a:gd name="connsiteY42" fmla="*/ 3066095 h 3778930"/>
              <a:gd name="connsiteX43" fmla="*/ 7500389 w 9354766"/>
              <a:gd name="connsiteY43" fmla="*/ 3070623 h 3778930"/>
              <a:gd name="connsiteX44" fmla="*/ 7496700 w 9354766"/>
              <a:gd name="connsiteY44" fmla="*/ 3069484 h 3778930"/>
              <a:gd name="connsiteX45" fmla="*/ 7489322 w 9354766"/>
              <a:gd name="connsiteY45" fmla="*/ 3067205 h 3778930"/>
              <a:gd name="connsiteX46" fmla="*/ 7490892 w 9354766"/>
              <a:gd name="connsiteY46" fmla="*/ 3063816 h 3778930"/>
              <a:gd name="connsiteX47" fmla="*/ 7496151 w 9354766"/>
              <a:gd name="connsiteY47" fmla="*/ 3061567 h 3778930"/>
              <a:gd name="connsiteX48" fmla="*/ 7412656 w 9354766"/>
              <a:gd name="connsiteY48" fmla="*/ 3036550 h 3778930"/>
              <a:gd name="connsiteX49" fmla="*/ 7452326 w 9354766"/>
              <a:gd name="connsiteY49" fmla="*/ 3045448 h 3778930"/>
              <a:gd name="connsiteX50" fmla="*/ 7454796 w 9354766"/>
              <a:gd name="connsiteY50" fmla="*/ 3049566 h 3778930"/>
              <a:gd name="connsiteX51" fmla="*/ 7452074 w 9354766"/>
              <a:gd name="connsiteY51" fmla="*/ 3055441 h 3778930"/>
              <a:gd name="connsiteX52" fmla="*/ 7422535 w 9354766"/>
              <a:gd name="connsiteY52" fmla="*/ 3053030 h 3778930"/>
              <a:gd name="connsiteX53" fmla="*/ 7404742 w 9354766"/>
              <a:gd name="connsiteY53" fmla="*/ 3044177 h 3778930"/>
              <a:gd name="connsiteX54" fmla="*/ 7406102 w 9354766"/>
              <a:gd name="connsiteY54" fmla="*/ 3041240 h 3778930"/>
              <a:gd name="connsiteX55" fmla="*/ 7412656 w 9354766"/>
              <a:gd name="connsiteY55" fmla="*/ 3036550 h 3778930"/>
              <a:gd name="connsiteX56" fmla="*/ 7357844 w 9354766"/>
              <a:gd name="connsiteY56" fmla="*/ 3012389 h 3778930"/>
              <a:gd name="connsiteX57" fmla="*/ 7364196 w 9354766"/>
              <a:gd name="connsiteY57" fmla="*/ 3017794 h 3778930"/>
              <a:gd name="connsiteX58" fmla="*/ 7368070 w 9354766"/>
              <a:gd name="connsiteY58" fmla="*/ 3018990 h 3778930"/>
              <a:gd name="connsiteX59" fmla="*/ 7370760 w 9354766"/>
              <a:gd name="connsiteY59" fmla="*/ 3021543 h 3778930"/>
              <a:gd name="connsiteX60" fmla="*/ 7370546 w 9354766"/>
              <a:gd name="connsiteY60" fmla="*/ 3023199 h 3778930"/>
              <a:gd name="connsiteX61" fmla="*/ 7365278 w 9354766"/>
              <a:gd name="connsiteY61" fmla="*/ 3025014 h 3778930"/>
              <a:gd name="connsiteX62" fmla="*/ 7362800 w 9354766"/>
              <a:gd name="connsiteY62" fmla="*/ 3020806 h 3778930"/>
              <a:gd name="connsiteX63" fmla="*/ 7356448 w 9354766"/>
              <a:gd name="connsiteY63" fmla="*/ 3015400 h 3778930"/>
              <a:gd name="connsiteX64" fmla="*/ 7352576 w 9354766"/>
              <a:gd name="connsiteY64" fmla="*/ 3014203 h 3778930"/>
              <a:gd name="connsiteX65" fmla="*/ 7357844 w 9354766"/>
              <a:gd name="connsiteY65" fmla="*/ 3012389 h 3778930"/>
              <a:gd name="connsiteX66" fmla="*/ 7243772 w 9354766"/>
              <a:gd name="connsiteY66" fmla="*/ 3001467 h 3778930"/>
              <a:gd name="connsiteX67" fmla="*/ 7249841 w 9354766"/>
              <a:gd name="connsiteY67" fmla="*/ 3010658 h 3778930"/>
              <a:gd name="connsiteX68" fmla="*/ 7231657 w 9354766"/>
              <a:gd name="connsiteY68" fmla="*/ 3012358 h 3778930"/>
              <a:gd name="connsiteX69" fmla="*/ 7243772 w 9354766"/>
              <a:gd name="connsiteY69" fmla="*/ 3001467 h 3778930"/>
              <a:gd name="connsiteX70" fmla="*/ 7289744 w 9354766"/>
              <a:gd name="connsiteY70" fmla="*/ 2981931 h 3778930"/>
              <a:gd name="connsiteX71" fmla="*/ 7285043 w 9354766"/>
              <a:gd name="connsiteY71" fmla="*/ 2982477 h 3778930"/>
              <a:gd name="connsiteX72" fmla="*/ 7289744 w 9354766"/>
              <a:gd name="connsiteY72" fmla="*/ 2981931 h 3778930"/>
              <a:gd name="connsiteX73" fmla="*/ 1826805 w 9354766"/>
              <a:gd name="connsiteY73" fmla="*/ 2971671 h 3778930"/>
              <a:gd name="connsiteX74" fmla="*/ 1822407 w 9354766"/>
              <a:gd name="connsiteY74" fmla="*/ 2972959 h 3778930"/>
              <a:gd name="connsiteX75" fmla="*/ 1833324 w 9354766"/>
              <a:gd name="connsiteY75" fmla="*/ 2974264 h 3778930"/>
              <a:gd name="connsiteX76" fmla="*/ 1834269 w 9354766"/>
              <a:gd name="connsiteY76" fmla="*/ 2981642 h 3778930"/>
              <a:gd name="connsiteX77" fmla="*/ 1847467 w 9354766"/>
              <a:gd name="connsiteY77" fmla="*/ 2979724 h 3778930"/>
              <a:gd name="connsiteX78" fmla="*/ 1689130 w 9354766"/>
              <a:gd name="connsiteY78" fmla="*/ 2928577 h 3778930"/>
              <a:gd name="connsiteX79" fmla="*/ 1693889 w 9354766"/>
              <a:gd name="connsiteY79" fmla="*/ 2932194 h 3778930"/>
              <a:gd name="connsiteX80" fmla="*/ 1691677 w 9354766"/>
              <a:gd name="connsiteY80" fmla="*/ 2940548 h 3778930"/>
              <a:gd name="connsiteX81" fmla="*/ 1682988 w 9354766"/>
              <a:gd name="connsiteY81" fmla="*/ 2930633 h 3778930"/>
              <a:gd name="connsiteX82" fmla="*/ 1689130 w 9354766"/>
              <a:gd name="connsiteY82" fmla="*/ 2928577 h 3778930"/>
              <a:gd name="connsiteX83" fmla="*/ 7069450 w 9354766"/>
              <a:gd name="connsiteY83" fmla="*/ 2921485 h 3778930"/>
              <a:gd name="connsiteX84" fmla="*/ 7059175 w 9354766"/>
              <a:gd name="connsiteY84" fmla="*/ 2923859 h 3778930"/>
              <a:gd name="connsiteX85" fmla="*/ 7069450 w 9354766"/>
              <a:gd name="connsiteY85" fmla="*/ 2921485 h 3778930"/>
              <a:gd name="connsiteX86" fmla="*/ 1669056 w 9354766"/>
              <a:gd name="connsiteY86" fmla="*/ 2915483 h 3778930"/>
              <a:gd name="connsiteX87" fmla="*/ 1672859 w 9354766"/>
              <a:gd name="connsiteY87" fmla="*/ 2916659 h 3778930"/>
              <a:gd name="connsiteX88" fmla="*/ 1675224 w 9354766"/>
              <a:gd name="connsiteY88" fmla="*/ 2920940 h 3778930"/>
              <a:gd name="connsiteX89" fmla="*/ 1676151 w 9354766"/>
              <a:gd name="connsiteY89" fmla="*/ 2928327 h 3778930"/>
              <a:gd name="connsiteX90" fmla="*/ 1667102 w 9354766"/>
              <a:gd name="connsiteY90" fmla="*/ 2929082 h 3778930"/>
              <a:gd name="connsiteX91" fmla="*/ 1663297 w 9354766"/>
              <a:gd name="connsiteY91" fmla="*/ 2927908 h 3778930"/>
              <a:gd name="connsiteX92" fmla="*/ 1660934 w 9354766"/>
              <a:gd name="connsiteY92" fmla="*/ 2923626 h 3778930"/>
              <a:gd name="connsiteX93" fmla="*/ 1663811 w 9354766"/>
              <a:gd name="connsiteY93" fmla="*/ 2917414 h 3778930"/>
              <a:gd name="connsiteX94" fmla="*/ 1669056 w 9354766"/>
              <a:gd name="connsiteY94" fmla="*/ 2915483 h 3778930"/>
              <a:gd name="connsiteX95" fmla="*/ 1639817 w 9354766"/>
              <a:gd name="connsiteY95" fmla="*/ 2910325 h 3778930"/>
              <a:gd name="connsiteX96" fmla="*/ 1646030 w 9354766"/>
              <a:gd name="connsiteY96" fmla="*/ 2915687 h 3778930"/>
              <a:gd name="connsiteX97" fmla="*/ 1648439 w 9354766"/>
              <a:gd name="connsiteY97" fmla="*/ 2919875 h 3778930"/>
              <a:gd name="connsiteX98" fmla="*/ 1643238 w 9354766"/>
              <a:gd name="connsiteY98" fmla="*/ 2921712 h 3778930"/>
              <a:gd name="connsiteX99" fmla="*/ 1638421 w 9354766"/>
              <a:gd name="connsiteY99" fmla="*/ 2913337 h 3778930"/>
              <a:gd name="connsiteX100" fmla="*/ 1635743 w 9354766"/>
              <a:gd name="connsiteY100" fmla="*/ 2912079 h 3778930"/>
              <a:gd name="connsiteX101" fmla="*/ 1639817 w 9354766"/>
              <a:gd name="connsiteY101" fmla="*/ 2910325 h 3778930"/>
              <a:gd name="connsiteX102" fmla="*/ 1647104 w 9354766"/>
              <a:gd name="connsiteY102" fmla="*/ 2905691 h 3778930"/>
              <a:gd name="connsiteX103" fmla="*/ 1655839 w 9354766"/>
              <a:gd name="connsiteY103" fmla="*/ 2907958 h 3778930"/>
              <a:gd name="connsiteX104" fmla="*/ 1655726 w 9354766"/>
              <a:gd name="connsiteY104" fmla="*/ 2915240 h 3778930"/>
              <a:gd name="connsiteX105" fmla="*/ 1647104 w 9354766"/>
              <a:gd name="connsiteY105" fmla="*/ 2905691 h 3778930"/>
              <a:gd name="connsiteX106" fmla="*/ 6713637 w 9354766"/>
              <a:gd name="connsiteY106" fmla="*/ 2905059 h 3778930"/>
              <a:gd name="connsiteX107" fmla="*/ 6723136 w 9354766"/>
              <a:gd name="connsiteY107" fmla="*/ 2911866 h 3778930"/>
              <a:gd name="connsiteX108" fmla="*/ 6719995 w 9354766"/>
              <a:gd name="connsiteY108" fmla="*/ 2918643 h 3778930"/>
              <a:gd name="connsiteX109" fmla="*/ 6708928 w 9354766"/>
              <a:gd name="connsiteY109" fmla="*/ 2915224 h 3778930"/>
              <a:gd name="connsiteX110" fmla="*/ 6713637 w 9354766"/>
              <a:gd name="connsiteY110" fmla="*/ 2905059 h 3778930"/>
              <a:gd name="connsiteX111" fmla="*/ 1577760 w 9354766"/>
              <a:gd name="connsiteY111" fmla="*/ 2884701 h 3778930"/>
              <a:gd name="connsiteX112" fmla="*/ 1584664 w 9354766"/>
              <a:gd name="connsiteY112" fmla="*/ 2890276 h 3778930"/>
              <a:gd name="connsiteX113" fmla="*/ 1581872 w 9354766"/>
              <a:gd name="connsiteY113" fmla="*/ 2896299 h 3778930"/>
              <a:gd name="connsiteX114" fmla="*/ 1577722 w 9354766"/>
              <a:gd name="connsiteY114" fmla="*/ 2895018 h 3778930"/>
              <a:gd name="connsiteX115" fmla="*/ 1574967 w 9354766"/>
              <a:gd name="connsiteY115" fmla="*/ 2890724 h 3778930"/>
              <a:gd name="connsiteX116" fmla="*/ 1572211 w 9354766"/>
              <a:gd name="connsiteY116" fmla="*/ 2886430 h 3778930"/>
              <a:gd name="connsiteX117" fmla="*/ 1577760 w 9354766"/>
              <a:gd name="connsiteY117" fmla="*/ 2884701 h 3778930"/>
              <a:gd name="connsiteX118" fmla="*/ 1512730 w 9354766"/>
              <a:gd name="connsiteY118" fmla="*/ 2867193 h 3778930"/>
              <a:gd name="connsiteX119" fmla="*/ 1516535 w 9354766"/>
              <a:gd name="connsiteY119" fmla="*/ 2868368 h 3778930"/>
              <a:gd name="connsiteX120" fmla="*/ 1521002 w 9354766"/>
              <a:gd name="connsiteY120" fmla="*/ 2877497 h 3778930"/>
              <a:gd name="connsiteX121" fmla="*/ 1511824 w 9354766"/>
              <a:gd name="connsiteY121" fmla="*/ 2878534 h 3778930"/>
              <a:gd name="connsiteX122" fmla="*/ 1508017 w 9354766"/>
              <a:gd name="connsiteY122" fmla="*/ 2877359 h 3778930"/>
              <a:gd name="connsiteX123" fmla="*/ 1505671 w 9354766"/>
              <a:gd name="connsiteY123" fmla="*/ 2874213 h 3778930"/>
              <a:gd name="connsiteX124" fmla="*/ 1507355 w 9354766"/>
              <a:gd name="connsiteY124" fmla="*/ 2869407 h 3778930"/>
              <a:gd name="connsiteX125" fmla="*/ 1512730 w 9354766"/>
              <a:gd name="connsiteY125" fmla="*/ 2867193 h 3778930"/>
              <a:gd name="connsiteX126" fmla="*/ 1475070 w 9354766"/>
              <a:gd name="connsiteY126" fmla="*/ 2861865 h 3778930"/>
              <a:gd name="connsiteX127" fmla="*/ 1480827 w 9354766"/>
              <a:gd name="connsiteY127" fmla="*/ 2868637 h 3778930"/>
              <a:gd name="connsiteX128" fmla="*/ 1473793 w 9354766"/>
              <a:gd name="connsiteY128" fmla="*/ 2868460 h 3778930"/>
              <a:gd name="connsiteX129" fmla="*/ 1475070 w 9354766"/>
              <a:gd name="connsiteY129" fmla="*/ 2861865 h 3778930"/>
              <a:gd name="connsiteX130" fmla="*/ 6592078 w 9354766"/>
              <a:gd name="connsiteY130" fmla="*/ 2846593 h 3778930"/>
              <a:gd name="connsiteX131" fmla="*/ 6600588 w 9354766"/>
              <a:gd name="connsiteY131" fmla="*/ 2849730 h 3778930"/>
              <a:gd name="connsiteX132" fmla="*/ 6592078 w 9354766"/>
              <a:gd name="connsiteY132" fmla="*/ 2846593 h 3778930"/>
              <a:gd name="connsiteX133" fmla="*/ 6613007 w 9354766"/>
              <a:gd name="connsiteY133" fmla="*/ 2838971 h 3778930"/>
              <a:gd name="connsiteX134" fmla="*/ 6635348 w 9354766"/>
              <a:gd name="connsiteY134" fmla="*/ 2856631 h 3778930"/>
              <a:gd name="connsiteX135" fmla="*/ 6680220 w 9354766"/>
              <a:gd name="connsiteY135" fmla="*/ 2863318 h 3778930"/>
              <a:gd name="connsiteX136" fmla="*/ 6721824 w 9354766"/>
              <a:gd name="connsiteY136" fmla="*/ 2858239 h 3778930"/>
              <a:gd name="connsiteX137" fmla="*/ 6732722 w 9354766"/>
              <a:gd name="connsiteY137" fmla="*/ 2872365 h 3778930"/>
              <a:gd name="connsiteX138" fmla="*/ 6786678 w 9354766"/>
              <a:gd name="connsiteY138" fmla="*/ 2878274 h 3778930"/>
              <a:gd name="connsiteX139" fmla="*/ 6847715 w 9354766"/>
              <a:gd name="connsiteY139" fmla="*/ 2897128 h 3778930"/>
              <a:gd name="connsiteX140" fmla="*/ 6846260 w 9354766"/>
              <a:gd name="connsiteY140" fmla="*/ 2900265 h 3778930"/>
              <a:gd name="connsiteX141" fmla="*/ 6855344 w 9354766"/>
              <a:gd name="connsiteY141" fmla="*/ 2899484 h 3778930"/>
              <a:gd name="connsiteX142" fmla="*/ 6866789 w 9354766"/>
              <a:gd name="connsiteY142" fmla="*/ 2903019 h 3778930"/>
              <a:gd name="connsiteX143" fmla="*/ 6870605 w 9354766"/>
              <a:gd name="connsiteY143" fmla="*/ 2904199 h 3778930"/>
              <a:gd name="connsiteX144" fmla="*/ 6867696 w 9354766"/>
              <a:gd name="connsiteY144" fmla="*/ 2910472 h 3778930"/>
              <a:gd name="connsiteX145" fmla="*/ 6852437 w 9354766"/>
              <a:gd name="connsiteY145" fmla="*/ 2905758 h 3778930"/>
              <a:gd name="connsiteX146" fmla="*/ 6844806 w 9354766"/>
              <a:gd name="connsiteY146" fmla="*/ 2903401 h 3778930"/>
              <a:gd name="connsiteX147" fmla="*/ 6843353 w 9354766"/>
              <a:gd name="connsiteY147" fmla="*/ 2906540 h 3778930"/>
              <a:gd name="connsiteX148" fmla="*/ 6837537 w 9354766"/>
              <a:gd name="connsiteY148" fmla="*/ 2919088 h 3778930"/>
              <a:gd name="connsiteX149" fmla="*/ 6809380 w 9354766"/>
              <a:gd name="connsiteY149" fmla="*/ 2913976 h 3778930"/>
              <a:gd name="connsiteX150" fmla="*/ 6797746 w 9354766"/>
              <a:gd name="connsiteY150" fmla="*/ 2939075 h 3778930"/>
              <a:gd name="connsiteX151" fmla="*/ 6753061 w 9354766"/>
              <a:gd name="connsiteY151" fmla="*/ 2903753 h 3778930"/>
              <a:gd name="connsiteX152" fmla="*/ 6712006 w 9354766"/>
              <a:gd name="connsiteY152" fmla="*/ 2898243 h 3778930"/>
              <a:gd name="connsiteX153" fmla="*/ 6662961 w 9354766"/>
              <a:gd name="connsiteY153" fmla="*/ 2872333 h 3778930"/>
              <a:gd name="connsiteX154" fmla="*/ 6608645 w 9354766"/>
              <a:gd name="connsiteY154" fmla="*/ 2848383 h 3778930"/>
              <a:gd name="connsiteX155" fmla="*/ 6613007 w 9354766"/>
              <a:gd name="connsiteY155" fmla="*/ 2838971 h 3778930"/>
              <a:gd name="connsiteX156" fmla="*/ 6774472 w 9354766"/>
              <a:gd name="connsiteY156" fmla="*/ 2838638 h 3778930"/>
              <a:gd name="connsiteX157" fmla="*/ 6772902 w 9354766"/>
              <a:gd name="connsiteY157" fmla="*/ 2842027 h 3778930"/>
              <a:gd name="connsiteX158" fmla="*/ 6771331 w 9354766"/>
              <a:gd name="connsiteY158" fmla="*/ 2845414 h 3778930"/>
              <a:gd name="connsiteX159" fmla="*/ 6764413 w 9354766"/>
              <a:gd name="connsiteY159" fmla="*/ 2843277 h 3778930"/>
              <a:gd name="connsiteX160" fmla="*/ 6765985 w 9354766"/>
              <a:gd name="connsiteY160" fmla="*/ 2839888 h 3778930"/>
              <a:gd name="connsiteX161" fmla="*/ 6774472 w 9354766"/>
              <a:gd name="connsiteY161" fmla="*/ 2838638 h 3778930"/>
              <a:gd name="connsiteX162" fmla="*/ 6704625 w 9354766"/>
              <a:gd name="connsiteY162" fmla="*/ 2831449 h 3778930"/>
              <a:gd name="connsiteX163" fmla="*/ 6712170 w 9354766"/>
              <a:gd name="connsiteY163" fmla="*/ 2833780 h 3778930"/>
              <a:gd name="connsiteX164" fmla="*/ 6737650 w 9354766"/>
              <a:gd name="connsiteY164" fmla="*/ 2834642 h 3778930"/>
              <a:gd name="connsiteX165" fmla="*/ 6743192 w 9354766"/>
              <a:gd name="connsiteY165" fmla="*/ 2835477 h 3778930"/>
              <a:gd name="connsiteX166" fmla="*/ 6743774 w 9354766"/>
              <a:gd name="connsiteY166" fmla="*/ 2840038 h 3778930"/>
              <a:gd name="connsiteX167" fmla="*/ 6737160 w 9354766"/>
              <a:gd name="connsiteY167" fmla="*/ 2845003 h 3778930"/>
              <a:gd name="connsiteX168" fmla="*/ 6707908 w 9354766"/>
              <a:gd name="connsiteY168" fmla="*/ 2842976 h 3778930"/>
              <a:gd name="connsiteX169" fmla="*/ 6702714 w 9354766"/>
              <a:gd name="connsiteY169" fmla="*/ 2844876 h 3778930"/>
              <a:gd name="connsiteX170" fmla="*/ 6698942 w 9354766"/>
              <a:gd name="connsiteY170" fmla="*/ 2843712 h 3778930"/>
              <a:gd name="connsiteX171" fmla="*/ 6698009 w 9354766"/>
              <a:gd name="connsiteY171" fmla="*/ 2836415 h 3778930"/>
              <a:gd name="connsiteX172" fmla="*/ 6704625 w 9354766"/>
              <a:gd name="connsiteY172" fmla="*/ 2831449 h 3778930"/>
              <a:gd name="connsiteX173" fmla="*/ 6653268 w 9354766"/>
              <a:gd name="connsiteY173" fmla="*/ 2813678 h 3778930"/>
              <a:gd name="connsiteX174" fmla="*/ 6658244 w 9354766"/>
              <a:gd name="connsiteY174" fmla="*/ 2817368 h 3778930"/>
              <a:gd name="connsiteX175" fmla="*/ 6666040 w 9354766"/>
              <a:gd name="connsiteY175" fmla="*/ 2819776 h 3778930"/>
              <a:gd name="connsiteX176" fmla="*/ 6678820 w 9354766"/>
              <a:gd name="connsiteY176" fmla="*/ 2819849 h 3778930"/>
              <a:gd name="connsiteX177" fmla="*/ 6685535 w 9354766"/>
              <a:gd name="connsiteY177" fmla="*/ 2825798 h 3778930"/>
              <a:gd name="connsiteX178" fmla="*/ 6682742 w 9354766"/>
              <a:gd name="connsiteY178" fmla="*/ 2831821 h 3778930"/>
              <a:gd name="connsiteX179" fmla="*/ 6663248 w 9354766"/>
              <a:gd name="connsiteY179" fmla="*/ 2825799 h 3778930"/>
              <a:gd name="connsiteX180" fmla="*/ 6655452 w 9354766"/>
              <a:gd name="connsiteY180" fmla="*/ 2823391 h 3778930"/>
              <a:gd name="connsiteX181" fmla="*/ 6643755 w 9354766"/>
              <a:gd name="connsiteY181" fmla="*/ 2819777 h 3778930"/>
              <a:gd name="connsiteX182" fmla="*/ 6639857 w 9354766"/>
              <a:gd name="connsiteY182" fmla="*/ 2818573 h 3778930"/>
              <a:gd name="connsiteX183" fmla="*/ 6645151 w 9354766"/>
              <a:gd name="connsiteY183" fmla="*/ 2816766 h 3778930"/>
              <a:gd name="connsiteX184" fmla="*/ 6653268 w 9354766"/>
              <a:gd name="connsiteY184" fmla="*/ 2813678 h 3778930"/>
              <a:gd name="connsiteX185" fmla="*/ 6245038 w 9354766"/>
              <a:gd name="connsiteY185" fmla="*/ 2730955 h 3778930"/>
              <a:gd name="connsiteX186" fmla="*/ 6246423 w 9354766"/>
              <a:gd name="connsiteY186" fmla="*/ 2731013 h 3778930"/>
              <a:gd name="connsiteX187" fmla="*/ 6248951 w 9354766"/>
              <a:gd name="connsiteY187" fmla="*/ 2731120 h 3778930"/>
              <a:gd name="connsiteX188" fmla="*/ 6237278 w 9354766"/>
              <a:gd name="connsiteY188" fmla="*/ 2730625 h 3778930"/>
              <a:gd name="connsiteX189" fmla="*/ 6240998 w 9354766"/>
              <a:gd name="connsiteY189" fmla="*/ 2730783 h 3778930"/>
              <a:gd name="connsiteX190" fmla="*/ 6245038 w 9354766"/>
              <a:gd name="connsiteY190" fmla="*/ 2730955 h 3778930"/>
              <a:gd name="connsiteX191" fmla="*/ 6239863 w 9354766"/>
              <a:gd name="connsiteY191" fmla="*/ 2730735 h 3778930"/>
              <a:gd name="connsiteX192" fmla="*/ 6237278 w 9354766"/>
              <a:gd name="connsiteY192" fmla="*/ 2730625 h 3778930"/>
              <a:gd name="connsiteX193" fmla="*/ 6223583 w 9354766"/>
              <a:gd name="connsiteY193" fmla="*/ 2718763 h 3778930"/>
              <a:gd name="connsiteX194" fmla="*/ 6225471 w 9354766"/>
              <a:gd name="connsiteY194" fmla="*/ 2733492 h 3778930"/>
              <a:gd name="connsiteX195" fmla="*/ 6237849 w 9354766"/>
              <a:gd name="connsiteY195" fmla="*/ 2744390 h 3778930"/>
              <a:gd name="connsiteX196" fmla="*/ 6245470 w 9354766"/>
              <a:gd name="connsiteY196" fmla="*/ 2746744 h 3778930"/>
              <a:gd name="connsiteX197" fmla="*/ 6246905 w 9354766"/>
              <a:gd name="connsiteY197" fmla="*/ 2743649 h 3778930"/>
              <a:gd name="connsiteX198" fmla="*/ 6309323 w 9354766"/>
              <a:gd name="connsiteY198" fmla="*/ 2759394 h 3778930"/>
              <a:gd name="connsiteX199" fmla="*/ 6373174 w 9354766"/>
              <a:gd name="connsiteY199" fmla="*/ 2772045 h 3778930"/>
              <a:gd name="connsiteX200" fmla="*/ 6371703 w 9354766"/>
              <a:gd name="connsiteY200" fmla="*/ 2803420 h 3778930"/>
              <a:gd name="connsiteX201" fmla="*/ 6284983 w 9354766"/>
              <a:gd name="connsiteY201" fmla="*/ 2783704 h 3778930"/>
              <a:gd name="connsiteX202" fmla="*/ 6199697 w 9354766"/>
              <a:gd name="connsiteY202" fmla="*/ 2760896 h 3778930"/>
              <a:gd name="connsiteX203" fmla="*/ 6195886 w 9354766"/>
              <a:gd name="connsiteY203" fmla="*/ 2759719 h 3778930"/>
              <a:gd name="connsiteX204" fmla="*/ 6190641 w 9354766"/>
              <a:gd name="connsiteY204" fmla="*/ 2761634 h 3778930"/>
              <a:gd name="connsiteX205" fmla="*/ 6186829 w 9354766"/>
              <a:gd name="connsiteY205" fmla="*/ 2760457 h 3778930"/>
              <a:gd name="connsiteX206" fmla="*/ 6189697 w 9354766"/>
              <a:gd name="connsiteY206" fmla="*/ 2754270 h 3778930"/>
              <a:gd name="connsiteX207" fmla="*/ 6193508 w 9354766"/>
              <a:gd name="connsiteY207" fmla="*/ 2755447 h 3778930"/>
              <a:gd name="connsiteX208" fmla="*/ 6197321 w 9354766"/>
              <a:gd name="connsiteY208" fmla="*/ 2756624 h 3778930"/>
              <a:gd name="connsiteX209" fmla="*/ 6204942 w 9354766"/>
              <a:gd name="connsiteY209" fmla="*/ 2758979 h 3778930"/>
              <a:gd name="connsiteX210" fmla="*/ 6206376 w 9354766"/>
              <a:gd name="connsiteY210" fmla="*/ 2755886 h 3778930"/>
              <a:gd name="connsiteX211" fmla="*/ 6226868 w 9354766"/>
              <a:gd name="connsiteY211" fmla="*/ 2758680 h 3778930"/>
              <a:gd name="connsiteX212" fmla="*/ 6228302 w 9354766"/>
              <a:gd name="connsiteY212" fmla="*/ 2755585 h 3778930"/>
              <a:gd name="connsiteX213" fmla="*/ 6229734 w 9354766"/>
              <a:gd name="connsiteY213" fmla="*/ 2752492 h 3778930"/>
              <a:gd name="connsiteX214" fmla="*/ 6221168 w 9354766"/>
              <a:gd name="connsiteY214" fmla="*/ 2742774 h 3778930"/>
              <a:gd name="connsiteX215" fmla="*/ 6192111 w 9354766"/>
              <a:gd name="connsiteY215" fmla="*/ 2730260 h 3778930"/>
              <a:gd name="connsiteX216" fmla="*/ 6223583 w 9354766"/>
              <a:gd name="connsiteY216" fmla="*/ 2718763 h 3778930"/>
              <a:gd name="connsiteX217" fmla="*/ 5986201 w 9354766"/>
              <a:gd name="connsiteY217" fmla="*/ 2694553 h 3778930"/>
              <a:gd name="connsiteX218" fmla="*/ 5988319 w 9354766"/>
              <a:gd name="connsiteY218" fmla="*/ 2699080 h 3778930"/>
              <a:gd name="connsiteX219" fmla="*/ 5983061 w 9354766"/>
              <a:gd name="connsiteY219" fmla="*/ 2701330 h 3778930"/>
              <a:gd name="connsiteX220" fmla="*/ 5977800 w 9354766"/>
              <a:gd name="connsiteY220" fmla="*/ 2703578 h 3778930"/>
              <a:gd name="connsiteX221" fmla="*/ 5974111 w 9354766"/>
              <a:gd name="connsiteY221" fmla="*/ 2702438 h 3778930"/>
              <a:gd name="connsiteX222" fmla="*/ 5977252 w 9354766"/>
              <a:gd name="connsiteY222" fmla="*/ 2695661 h 3778930"/>
              <a:gd name="connsiteX223" fmla="*/ 5980941 w 9354766"/>
              <a:gd name="connsiteY223" fmla="*/ 2696801 h 3778930"/>
              <a:gd name="connsiteX224" fmla="*/ 5986201 w 9354766"/>
              <a:gd name="connsiteY224" fmla="*/ 2694553 h 3778930"/>
              <a:gd name="connsiteX225" fmla="*/ 6040420 w 9354766"/>
              <a:gd name="connsiteY225" fmla="*/ 2689029 h 3778930"/>
              <a:gd name="connsiteX226" fmla="*/ 6041090 w 9354766"/>
              <a:gd name="connsiteY226" fmla="*/ 2697823 h 3778930"/>
              <a:gd name="connsiteX227" fmla="*/ 6031488 w 9354766"/>
              <a:gd name="connsiteY227" fmla="*/ 2691241 h 3778930"/>
              <a:gd name="connsiteX228" fmla="*/ 6040420 w 9354766"/>
              <a:gd name="connsiteY228" fmla="*/ 2689029 h 3778930"/>
              <a:gd name="connsiteX229" fmla="*/ 1314836 w 9354766"/>
              <a:gd name="connsiteY229" fmla="*/ 2633054 h 3778930"/>
              <a:gd name="connsiteX230" fmla="*/ 1326249 w 9354766"/>
              <a:gd name="connsiteY230" fmla="*/ 2636580 h 3778930"/>
              <a:gd name="connsiteX231" fmla="*/ 1328746 w 9354766"/>
              <a:gd name="connsiteY231" fmla="*/ 2640580 h 3778930"/>
              <a:gd name="connsiteX232" fmla="*/ 1323632 w 9354766"/>
              <a:gd name="connsiteY232" fmla="*/ 2642229 h 3778930"/>
              <a:gd name="connsiteX233" fmla="*/ 1312218 w 9354766"/>
              <a:gd name="connsiteY233" fmla="*/ 2638703 h 3778930"/>
              <a:gd name="connsiteX234" fmla="*/ 1313527 w 9354766"/>
              <a:gd name="connsiteY234" fmla="*/ 2635878 h 3778930"/>
              <a:gd name="connsiteX235" fmla="*/ 1314836 w 9354766"/>
              <a:gd name="connsiteY235" fmla="*/ 2633054 h 3778930"/>
              <a:gd name="connsiteX236" fmla="*/ 1236328 w 9354766"/>
              <a:gd name="connsiteY236" fmla="*/ 2594786 h 3778930"/>
              <a:gd name="connsiteX237" fmla="*/ 1248731 w 9354766"/>
              <a:gd name="connsiteY237" fmla="*/ 2600589 h 3778930"/>
              <a:gd name="connsiteX238" fmla="*/ 1247085 w 9354766"/>
              <a:gd name="connsiteY238" fmla="*/ 2608624 h 3778930"/>
              <a:gd name="connsiteX239" fmla="*/ 1230403 w 9354766"/>
              <a:gd name="connsiteY239" fmla="*/ 2599035 h 3778930"/>
              <a:gd name="connsiteX240" fmla="*/ 1236328 w 9354766"/>
              <a:gd name="connsiteY240" fmla="*/ 2594786 h 3778930"/>
              <a:gd name="connsiteX241" fmla="*/ 6537243 w 9354766"/>
              <a:gd name="connsiteY241" fmla="*/ 2567704 h 3778930"/>
              <a:gd name="connsiteX242" fmla="*/ 6543202 w 9354766"/>
              <a:gd name="connsiteY242" fmla="*/ 2572166 h 3778930"/>
              <a:gd name="connsiteX243" fmla="*/ 6540708 w 9354766"/>
              <a:gd name="connsiteY243" fmla="*/ 2580682 h 3778930"/>
              <a:gd name="connsiteX244" fmla="*/ 6537243 w 9354766"/>
              <a:gd name="connsiteY244" fmla="*/ 2567704 h 3778930"/>
              <a:gd name="connsiteX245" fmla="*/ 6639697 w 9354766"/>
              <a:gd name="connsiteY245" fmla="*/ 2559354 h 3778930"/>
              <a:gd name="connsiteX246" fmla="*/ 6653352 w 9354766"/>
              <a:gd name="connsiteY246" fmla="*/ 2563720 h 3778930"/>
              <a:gd name="connsiteX247" fmla="*/ 6639697 w 9354766"/>
              <a:gd name="connsiteY247" fmla="*/ 2559354 h 3778930"/>
              <a:gd name="connsiteX248" fmla="*/ 7161067 w 9354766"/>
              <a:gd name="connsiteY248" fmla="*/ 2511037 h 3778930"/>
              <a:gd name="connsiteX249" fmla="*/ 7167442 w 9354766"/>
              <a:gd name="connsiteY249" fmla="*/ 2519788 h 3778930"/>
              <a:gd name="connsiteX250" fmla="*/ 7161067 w 9354766"/>
              <a:gd name="connsiteY250" fmla="*/ 2511037 h 3778930"/>
              <a:gd name="connsiteX251" fmla="*/ 44086 w 9354766"/>
              <a:gd name="connsiteY251" fmla="*/ 2502611 h 3778930"/>
              <a:gd name="connsiteX252" fmla="*/ 46453 w 9354766"/>
              <a:gd name="connsiteY252" fmla="*/ 2506892 h 3778930"/>
              <a:gd name="connsiteX253" fmla="*/ 41208 w 9354766"/>
              <a:gd name="connsiteY253" fmla="*/ 2508824 h 3778930"/>
              <a:gd name="connsiteX254" fmla="*/ 32159 w 9354766"/>
              <a:gd name="connsiteY254" fmla="*/ 2509579 h 3778930"/>
              <a:gd name="connsiteX255" fmla="*/ 26915 w 9354766"/>
              <a:gd name="connsiteY255" fmla="*/ 2511509 h 3778930"/>
              <a:gd name="connsiteX256" fmla="*/ 28355 w 9354766"/>
              <a:gd name="connsiteY256" fmla="*/ 2508403 h 3778930"/>
              <a:gd name="connsiteX257" fmla="*/ 29794 w 9354766"/>
              <a:gd name="connsiteY257" fmla="*/ 2505298 h 3778930"/>
              <a:gd name="connsiteX258" fmla="*/ 33599 w 9354766"/>
              <a:gd name="connsiteY258" fmla="*/ 2506472 h 3778930"/>
              <a:gd name="connsiteX259" fmla="*/ 44086 w 9354766"/>
              <a:gd name="connsiteY259" fmla="*/ 2502611 h 3778930"/>
              <a:gd name="connsiteX260" fmla="*/ 7454178 w 9354766"/>
              <a:gd name="connsiteY260" fmla="*/ 2495628 h 3778930"/>
              <a:gd name="connsiteX261" fmla="*/ 7439148 w 9354766"/>
              <a:gd name="connsiteY261" fmla="*/ 2501702 h 3778930"/>
              <a:gd name="connsiteX262" fmla="*/ 7454178 w 9354766"/>
              <a:gd name="connsiteY262" fmla="*/ 2495628 h 3778930"/>
              <a:gd name="connsiteX263" fmla="*/ 7542334 w 9354766"/>
              <a:gd name="connsiteY263" fmla="*/ 2479936 h 3778930"/>
              <a:gd name="connsiteX264" fmla="*/ 7523834 w 9354766"/>
              <a:gd name="connsiteY264" fmla="*/ 2490025 h 3778930"/>
              <a:gd name="connsiteX265" fmla="*/ 7542334 w 9354766"/>
              <a:gd name="connsiteY265" fmla="*/ 2479936 h 3778930"/>
              <a:gd name="connsiteX266" fmla="*/ 7555580 w 9354766"/>
              <a:gd name="connsiteY266" fmla="*/ 2478640 h 3778930"/>
              <a:gd name="connsiteX267" fmla="*/ 7562956 w 9354766"/>
              <a:gd name="connsiteY267" fmla="*/ 2483459 h 3778930"/>
              <a:gd name="connsiteX268" fmla="*/ 7555580 w 9354766"/>
              <a:gd name="connsiteY268" fmla="*/ 2478640 h 3778930"/>
              <a:gd name="connsiteX269" fmla="*/ 928363 w 9354766"/>
              <a:gd name="connsiteY269" fmla="*/ 2470549 h 3778930"/>
              <a:gd name="connsiteX270" fmla="*/ 940649 w 9354766"/>
              <a:gd name="connsiteY270" fmla="*/ 2481575 h 3778930"/>
              <a:gd name="connsiteX271" fmla="*/ 930004 w 9354766"/>
              <a:gd name="connsiteY271" fmla="*/ 2478738 h 3778930"/>
              <a:gd name="connsiteX272" fmla="*/ 928363 w 9354766"/>
              <a:gd name="connsiteY272" fmla="*/ 2470549 h 3778930"/>
              <a:gd name="connsiteX273" fmla="*/ 77269 w 9354766"/>
              <a:gd name="connsiteY273" fmla="*/ 2470255 h 3778930"/>
              <a:gd name="connsiteX274" fmla="*/ 83482 w 9354766"/>
              <a:gd name="connsiteY274" fmla="*/ 2475617 h 3778930"/>
              <a:gd name="connsiteX275" fmla="*/ 87287 w 9354766"/>
              <a:gd name="connsiteY275" fmla="*/ 2476793 h 3778930"/>
              <a:gd name="connsiteX276" fmla="*/ 85891 w 9354766"/>
              <a:gd name="connsiteY276" fmla="*/ 2479805 h 3778930"/>
              <a:gd name="connsiteX277" fmla="*/ 84495 w 9354766"/>
              <a:gd name="connsiteY277" fmla="*/ 2482816 h 3778930"/>
              <a:gd name="connsiteX278" fmla="*/ 80690 w 9354766"/>
              <a:gd name="connsiteY278" fmla="*/ 2481640 h 3778930"/>
              <a:gd name="connsiteX279" fmla="*/ 70672 w 9354766"/>
              <a:gd name="connsiteY279" fmla="*/ 2475104 h 3778930"/>
              <a:gd name="connsiteX280" fmla="*/ 72068 w 9354766"/>
              <a:gd name="connsiteY280" fmla="*/ 2472093 h 3778930"/>
              <a:gd name="connsiteX281" fmla="*/ 77269 w 9354766"/>
              <a:gd name="connsiteY281" fmla="*/ 2470255 h 3778930"/>
              <a:gd name="connsiteX282" fmla="*/ 341921 w 9354766"/>
              <a:gd name="connsiteY282" fmla="*/ 2435807 h 3778930"/>
              <a:gd name="connsiteX283" fmla="*/ 348839 w 9354766"/>
              <a:gd name="connsiteY283" fmla="*/ 2437944 h 3778930"/>
              <a:gd name="connsiteX284" fmla="*/ 346223 w 9354766"/>
              <a:gd name="connsiteY284" fmla="*/ 2443592 h 3778930"/>
              <a:gd name="connsiteX285" fmla="*/ 339305 w 9354766"/>
              <a:gd name="connsiteY285" fmla="*/ 2441454 h 3778930"/>
              <a:gd name="connsiteX286" fmla="*/ 341921 w 9354766"/>
              <a:gd name="connsiteY286" fmla="*/ 2435807 h 3778930"/>
              <a:gd name="connsiteX287" fmla="*/ 744937 w 9354766"/>
              <a:gd name="connsiteY287" fmla="*/ 2410209 h 3778930"/>
              <a:gd name="connsiteX288" fmla="*/ 748571 w 9354766"/>
              <a:gd name="connsiteY288" fmla="*/ 2414882 h 3778930"/>
              <a:gd name="connsiteX289" fmla="*/ 739753 w 9354766"/>
              <a:gd name="connsiteY289" fmla="*/ 2415709 h 3778930"/>
              <a:gd name="connsiteX290" fmla="*/ 744937 w 9354766"/>
              <a:gd name="connsiteY290" fmla="*/ 2410209 h 3778930"/>
              <a:gd name="connsiteX291" fmla="*/ 665004 w 9354766"/>
              <a:gd name="connsiteY291" fmla="*/ 2376804 h 3778930"/>
              <a:gd name="connsiteX292" fmla="*/ 673829 w 9354766"/>
              <a:gd name="connsiteY292" fmla="*/ 2378238 h 3778930"/>
              <a:gd name="connsiteX293" fmla="*/ 658574 w 9354766"/>
              <a:gd name="connsiteY293" fmla="*/ 2383855 h 3778930"/>
              <a:gd name="connsiteX294" fmla="*/ 665004 w 9354766"/>
              <a:gd name="connsiteY294" fmla="*/ 2376804 h 3778930"/>
              <a:gd name="connsiteX295" fmla="*/ 601580 w 9354766"/>
              <a:gd name="connsiteY295" fmla="*/ 2358502 h 3778930"/>
              <a:gd name="connsiteX296" fmla="*/ 605843 w 9354766"/>
              <a:gd name="connsiteY296" fmla="*/ 2364553 h 3778930"/>
              <a:gd name="connsiteX297" fmla="*/ 590735 w 9354766"/>
              <a:gd name="connsiteY297" fmla="*/ 2368116 h 3778930"/>
              <a:gd name="connsiteX298" fmla="*/ 589230 w 9354766"/>
              <a:gd name="connsiteY298" fmla="*/ 2362864 h 3778930"/>
              <a:gd name="connsiteX299" fmla="*/ 601580 w 9354766"/>
              <a:gd name="connsiteY299" fmla="*/ 2358502 h 3778930"/>
              <a:gd name="connsiteX300" fmla="*/ 204478 w 9354766"/>
              <a:gd name="connsiteY300" fmla="*/ 2336541 h 3778930"/>
              <a:gd name="connsiteX301" fmla="*/ 201524 w 9354766"/>
              <a:gd name="connsiteY301" fmla="*/ 2353151 h 3778930"/>
              <a:gd name="connsiteX302" fmla="*/ 187652 w 9354766"/>
              <a:gd name="connsiteY302" fmla="*/ 2352371 h 3778930"/>
              <a:gd name="connsiteX303" fmla="*/ 204478 w 9354766"/>
              <a:gd name="connsiteY303" fmla="*/ 2336541 h 3778930"/>
              <a:gd name="connsiteX304" fmla="*/ 545590 w 9354766"/>
              <a:gd name="connsiteY304" fmla="*/ 2334751 h 3778930"/>
              <a:gd name="connsiteX305" fmla="*/ 534051 w 9354766"/>
              <a:gd name="connsiteY305" fmla="*/ 2342726 h 3778930"/>
              <a:gd name="connsiteX306" fmla="*/ 523112 w 9354766"/>
              <a:gd name="connsiteY306" fmla="*/ 2334909 h 3778930"/>
              <a:gd name="connsiteX307" fmla="*/ 545590 w 9354766"/>
              <a:gd name="connsiteY307" fmla="*/ 2334751 h 3778930"/>
              <a:gd name="connsiteX308" fmla="*/ 206086 w 9354766"/>
              <a:gd name="connsiteY308" fmla="*/ 2322837 h 3778930"/>
              <a:gd name="connsiteX309" fmla="*/ 214387 w 9354766"/>
              <a:gd name="connsiteY309" fmla="*/ 2325401 h 3778930"/>
              <a:gd name="connsiteX310" fmla="*/ 207619 w 9354766"/>
              <a:gd name="connsiteY310" fmla="*/ 2329766 h 3778930"/>
              <a:gd name="connsiteX311" fmla="*/ 203468 w 9354766"/>
              <a:gd name="connsiteY311" fmla="*/ 2328484 h 3778930"/>
              <a:gd name="connsiteX312" fmla="*/ 206086 w 9354766"/>
              <a:gd name="connsiteY312" fmla="*/ 2322837 h 3778930"/>
              <a:gd name="connsiteX313" fmla="*/ 503080 w 9354766"/>
              <a:gd name="connsiteY313" fmla="*/ 2322394 h 3778930"/>
              <a:gd name="connsiteX314" fmla="*/ 514147 w 9354766"/>
              <a:gd name="connsiteY314" fmla="*/ 2325813 h 3778930"/>
              <a:gd name="connsiteX315" fmla="*/ 510064 w 9354766"/>
              <a:gd name="connsiteY315" fmla="*/ 2334622 h 3778930"/>
              <a:gd name="connsiteX316" fmla="*/ 500892 w 9354766"/>
              <a:gd name="connsiteY316" fmla="*/ 2327541 h 3778930"/>
              <a:gd name="connsiteX317" fmla="*/ 503080 w 9354766"/>
              <a:gd name="connsiteY317" fmla="*/ 2322394 h 3778930"/>
              <a:gd name="connsiteX318" fmla="*/ 316198 w 9354766"/>
              <a:gd name="connsiteY318" fmla="*/ 2320699 h 3778930"/>
              <a:gd name="connsiteX319" fmla="*/ 301912 w 9354766"/>
              <a:gd name="connsiteY319" fmla="*/ 2328488 h 3778930"/>
              <a:gd name="connsiteX320" fmla="*/ 302200 w 9354766"/>
              <a:gd name="connsiteY320" fmla="*/ 2323606 h 3778930"/>
              <a:gd name="connsiteX321" fmla="*/ 316198 w 9354766"/>
              <a:gd name="connsiteY321" fmla="*/ 2320699 h 3778930"/>
              <a:gd name="connsiteX322" fmla="*/ 228251 w 9354766"/>
              <a:gd name="connsiteY322" fmla="*/ 2300766 h 3778930"/>
              <a:gd name="connsiteX323" fmla="*/ 231684 w 9354766"/>
              <a:gd name="connsiteY323" fmla="*/ 2302155 h 3778930"/>
              <a:gd name="connsiteX324" fmla="*/ 221715 w 9354766"/>
              <a:gd name="connsiteY324" fmla="*/ 2309589 h 3778930"/>
              <a:gd name="connsiteX325" fmla="*/ 228251 w 9354766"/>
              <a:gd name="connsiteY325" fmla="*/ 2300766 h 3778930"/>
              <a:gd name="connsiteX326" fmla="*/ 850682 w 9354766"/>
              <a:gd name="connsiteY326" fmla="*/ 2104153 h 3778930"/>
              <a:gd name="connsiteX327" fmla="*/ 878770 w 9354766"/>
              <a:gd name="connsiteY327" fmla="*/ 2129734 h 3778930"/>
              <a:gd name="connsiteX328" fmla="*/ 883516 w 9354766"/>
              <a:gd name="connsiteY328" fmla="*/ 2143668 h 3778930"/>
              <a:gd name="connsiteX329" fmla="*/ 871576 w 9354766"/>
              <a:gd name="connsiteY329" fmla="*/ 2158592 h 3778930"/>
              <a:gd name="connsiteX330" fmla="*/ 820144 w 9354766"/>
              <a:gd name="connsiteY330" fmla="*/ 2124793 h 3778930"/>
              <a:gd name="connsiteX331" fmla="*/ 850682 w 9354766"/>
              <a:gd name="connsiteY331" fmla="*/ 2104153 h 3778930"/>
              <a:gd name="connsiteX332" fmla="*/ 9094156 w 9354766"/>
              <a:gd name="connsiteY332" fmla="*/ 2094828 h 3778930"/>
              <a:gd name="connsiteX333" fmla="*/ 9087166 w 9354766"/>
              <a:gd name="connsiteY333" fmla="*/ 2102665 h 3778930"/>
              <a:gd name="connsiteX334" fmla="*/ 9094156 w 9354766"/>
              <a:gd name="connsiteY334" fmla="*/ 2094828 h 3778930"/>
              <a:gd name="connsiteX335" fmla="*/ 1050671 w 9354766"/>
              <a:gd name="connsiteY335" fmla="*/ 2078357 h 3778930"/>
              <a:gd name="connsiteX336" fmla="*/ 1071162 w 9354766"/>
              <a:gd name="connsiteY336" fmla="*/ 2090105 h 3778930"/>
              <a:gd name="connsiteX337" fmla="*/ 1049061 w 9354766"/>
              <a:gd name="connsiteY337" fmla="*/ 2110607 h 3778930"/>
              <a:gd name="connsiteX338" fmla="*/ 1050671 w 9354766"/>
              <a:gd name="connsiteY338" fmla="*/ 2078357 h 3778930"/>
              <a:gd name="connsiteX339" fmla="*/ 818136 w 9354766"/>
              <a:gd name="connsiteY339" fmla="*/ 2038990 h 3778930"/>
              <a:gd name="connsiteX340" fmla="*/ 823350 w 9354766"/>
              <a:gd name="connsiteY340" fmla="*/ 2041824 h 3778930"/>
              <a:gd name="connsiteX341" fmla="*/ 815027 w 9354766"/>
              <a:gd name="connsiteY341" fmla="*/ 2052076 h 3778930"/>
              <a:gd name="connsiteX342" fmla="*/ 817809 w 9354766"/>
              <a:gd name="connsiteY342" fmla="*/ 2054821 h 3778930"/>
              <a:gd name="connsiteX343" fmla="*/ 806706 w 9354766"/>
              <a:gd name="connsiteY343" fmla="*/ 2062325 h 3778930"/>
              <a:gd name="connsiteX344" fmla="*/ 803923 w 9354766"/>
              <a:gd name="connsiteY344" fmla="*/ 2059580 h 3778930"/>
              <a:gd name="connsiteX345" fmla="*/ 801141 w 9354766"/>
              <a:gd name="connsiteY345" fmla="*/ 2056835 h 3778930"/>
              <a:gd name="connsiteX346" fmla="*/ 798357 w 9354766"/>
              <a:gd name="connsiteY346" fmla="*/ 2054093 h 3778930"/>
              <a:gd name="connsiteX347" fmla="*/ 795575 w 9354766"/>
              <a:gd name="connsiteY347" fmla="*/ 2051348 h 3778930"/>
              <a:gd name="connsiteX348" fmla="*/ 806679 w 9354766"/>
              <a:gd name="connsiteY348" fmla="*/ 2043843 h 3778930"/>
              <a:gd name="connsiteX349" fmla="*/ 818136 w 9354766"/>
              <a:gd name="connsiteY349" fmla="*/ 2038990 h 3778930"/>
              <a:gd name="connsiteX350" fmla="*/ 9035688 w 9354766"/>
              <a:gd name="connsiteY350" fmla="*/ 1943048 h 3778930"/>
              <a:gd name="connsiteX351" fmla="*/ 9042541 w 9354766"/>
              <a:gd name="connsiteY351" fmla="*/ 1951175 h 3778930"/>
              <a:gd name="connsiteX352" fmla="*/ 9029752 w 9354766"/>
              <a:gd name="connsiteY352" fmla="*/ 1950052 h 3778930"/>
              <a:gd name="connsiteX353" fmla="*/ 9035688 w 9354766"/>
              <a:gd name="connsiteY353" fmla="*/ 1943048 h 3778930"/>
              <a:gd name="connsiteX354" fmla="*/ 8979970 w 9354766"/>
              <a:gd name="connsiteY354" fmla="*/ 1935122 h 3778930"/>
              <a:gd name="connsiteX355" fmla="*/ 8992769 w 9354766"/>
              <a:gd name="connsiteY355" fmla="*/ 1936278 h 3778930"/>
              <a:gd name="connsiteX356" fmla="*/ 8998493 w 9354766"/>
              <a:gd name="connsiteY356" fmla="*/ 1942125 h 3778930"/>
              <a:gd name="connsiteX357" fmla="*/ 9012165 w 9354766"/>
              <a:gd name="connsiteY357" fmla="*/ 1946557 h 3778930"/>
              <a:gd name="connsiteX358" fmla="*/ 9011693 w 9354766"/>
              <a:gd name="connsiteY358" fmla="*/ 1960374 h 3778930"/>
              <a:gd name="connsiteX359" fmla="*/ 8995796 w 9354766"/>
              <a:gd name="connsiteY359" fmla="*/ 1963203 h 3778930"/>
              <a:gd name="connsiteX360" fmla="*/ 8989196 w 9354766"/>
              <a:gd name="connsiteY360" fmla="*/ 1954078 h 3778930"/>
              <a:gd name="connsiteX361" fmla="*/ 8996270 w 9354766"/>
              <a:gd name="connsiteY361" fmla="*/ 1949387 h 3778930"/>
              <a:gd name="connsiteX362" fmla="*/ 8991420 w 9354766"/>
              <a:gd name="connsiteY362" fmla="*/ 1946816 h 3778930"/>
              <a:gd name="connsiteX363" fmla="*/ 8982596 w 9354766"/>
              <a:gd name="connsiteY363" fmla="*/ 1944954 h 3778930"/>
              <a:gd name="connsiteX364" fmla="*/ 8977746 w 9354766"/>
              <a:gd name="connsiteY364" fmla="*/ 1942385 h 3778930"/>
              <a:gd name="connsiteX365" fmla="*/ 8979970 w 9354766"/>
              <a:gd name="connsiteY365" fmla="*/ 1935122 h 3778930"/>
              <a:gd name="connsiteX366" fmla="*/ 9031072 w 9354766"/>
              <a:gd name="connsiteY366" fmla="*/ 1909649 h 3778930"/>
              <a:gd name="connsiteX367" fmla="*/ 9038007 w 9354766"/>
              <a:gd name="connsiteY367" fmla="*/ 1918612 h 3778930"/>
              <a:gd name="connsiteX368" fmla="*/ 9032804 w 9354766"/>
              <a:gd name="connsiteY368" fmla="*/ 1916139 h 3778930"/>
              <a:gd name="connsiteX369" fmla="*/ 9031072 w 9354766"/>
              <a:gd name="connsiteY369" fmla="*/ 1909649 h 3778930"/>
              <a:gd name="connsiteX370" fmla="*/ 8900303 w 9354766"/>
              <a:gd name="connsiteY370" fmla="*/ 1888063 h 3778930"/>
              <a:gd name="connsiteX371" fmla="*/ 8909554 w 9354766"/>
              <a:gd name="connsiteY371" fmla="*/ 1890310 h 3778930"/>
              <a:gd name="connsiteX372" fmla="*/ 8914565 w 9354766"/>
              <a:gd name="connsiteY372" fmla="*/ 1892878 h 3778930"/>
              <a:gd name="connsiteX373" fmla="*/ 8911318 w 9354766"/>
              <a:gd name="connsiteY373" fmla="*/ 1896916 h 3778930"/>
              <a:gd name="connsiteX374" fmla="*/ 8898931 w 9354766"/>
              <a:gd name="connsiteY374" fmla="*/ 1899122 h 3778930"/>
              <a:gd name="connsiteX375" fmla="*/ 8898330 w 9354766"/>
              <a:gd name="connsiteY375" fmla="*/ 1913072 h 3778930"/>
              <a:gd name="connsiteX376" fmla="*/ 8900096 w 9354766"/>
              <a:gd name="connsiteY376" fmla="*/ 1919678 h 3778930"/>
              <a:gd name="connsiteX377" fmla="*/ 8894203 w 9354766"/>
              <a:gd name="connsiteY377" fmla="*/ 1913806 h 3778930"/>
              <a:gd name="connsiteX378" fmla="*/ 8893038 w 9354766"/>
              <a:gd name="connsiteY378" fmla="*/ 1893251 h 3778930"/>
              <a:gd name="connsiteX379" fmla="*/ 8900303 w 9354766"/>
              <a:gd name="connsiteY379" fmla="*/ 1888063 h 3778930"/>
              <a:gd name="connsiteX380" fmla="*/ 8917493 w 9354766"/>
              <a:gd name="connsiteY380" fmla="*/ 1858492 h 3778930"/>
              <a:gd name="connsiteX381" fmla="*/ 8924428 w 9354766"/>
              <a:gd name="connsiteY381" fmla="*/ 1867455 h 3778930"/>
              <a:gd name="connsiteX382" fmla="*/ 8917493 w 9354766"/>
              <a:gd name="connsiteY382" fmla="*/ 1858492 h 3778930"/>
              <a:gd name="connsiteX383" fmla="*/ 9034411 w 9354766"/>
              <a:gd name="connsiteY383" fmla="*/ 1858381 h 3778930"/>
              <a:gd name="connsiteX384" fmla="*/ 9027328 w 9354766"/>
              <a:gd name="connsiteY384" fmla="*/ 1863041 h 3778930"/>
              <a:gd name="connsiteX385" fmla="*/ 9034411 w 9354766"/>
              <a:gd name="connsiteY385" fmla="*/ 1858381 h 3778930"/>
              <a:gd name="connsiteX386" fmla="*/ 1160212 w 9354766"/>
              <a:gd name="connsiteY386" fmla="*/ 1828267 h 3778930"/>
              <a:gd name="connsiteX387" fmla="*/ 1182415 w 9354766"/>
              <a:gd name="connsiteY387" fmla="*/ 1834280 h 3778930"/>
              <a:gd name="connsiteX388" fmla="*/ 1180781 w 9354766"/>
              <a:gd name="connsiteY388" fmla="*/ 1840696 h 3778930"/>
              <a:gd name="connsiteX389" fmla="*/ 1178770 w 9354766"/>
              <a:gd name="connsiteY389" fmla="*/ 1844439 h 3778930"/>
              <a:gd name="connsiteX390" fmla="*/ 1179182 w 9354766"/>
              <a:gd name="connsiteY390" fmla="*/ 1846974 h 3778930"/>
              <a:gd name="connsiteX391" fmla="*/ 1173763 w 9354766"/>
              <a:gd name="connsiteY391" fmla="*/ 1841628 h 3778930"/>
              <a:gd name="connsiteX392" fmla="*/ 1152684 w 9354766"/>
              <a:gd name="connsiteY392" fmla="*/ 1837858 h 3778930"/>
              <a:gd name="connsiteX393" fmla="*/ 1149975 w 9354766"/>
              <a:gd name="connsiteY393" fmla="*/ 1835187 h 3778930"/>
              <a:gd name="connsiteX394" fmla="*/ 1160212 w 9354766"/>
              <a:gd name="connsiteY394" fmla="*/ 1828267 h 3778930"/>
              <a:gd name="connsiteX395" fmla="*/ 8917803 w 9354766"/>
              <a:gd name="connsiteY395" fmla="*/ 1811473 h 3778930"/>
              <a:gd name="connsiteX396" fmla="*/ 8923426 w 9354766"/>
              <a:gd name="connsiteY396" fmla="*/ 1824729 h 3778930"/>
              <a:gd name="connsiteX397" fmla="*/ 8915841 w 9354766"/>
              <a:gd name="connsiteY397" fmla="*/ 1835304 h 3778930"/>
              <a:gd name="connsiteX398" fmla="*/ 8917803 w 9354766"/>
              <a:gd name="connsiteY398" fmla="*/ 1811473 h 3778930"/>
              <a:gd name="connsiteX399" fmla="*/ 8984842 w 9354766"/>
              <a:gd name="connsiteY399" fmla="*/ 1801722 h 3778930"/>
              <a:gd name="connsiteX400" fmla="*/ 8985796 w 9354766"/>
              <a:gd name="connsiteY400" fmla="*/ 1801998 h 3778930"/>
              <a:gd name="connsiteX401" fmla="*/ 8984759 w 9354766"/>
              <a:gd name="connsiteY401" fmla="*/ 1802024 h 3778930"/>
              <a:gd name="connsiteX402" fmla="*/ 1150183 w 9354766"/>
              <a:gd name="connsiteY402" fmla="*/ 1785831 h 3778930"/>
              <a:gd name="connsiteX403" fmla="*/ 1171710 w 9354766"/>
              <a:gd name="connsiteY403" fmla="*/ 1795522 h 3778930"/>
              <a:gd name="connsiteX404" fmla="*/ 1172630 w 9354766"/>
              <a:gd name="connsiteY404" fmla="*/ 1805369 h 3778930"/>
              <a:gd name="connsiteX405" fmla="*/ 1160295 w 9354766"/>
              <a:gd name="connsiteY405" fmla="*/ 1814258 h 3778930"/>
              <a:gd name="connsiteX406" fmla="*/ 1150183 w 9354766"/>
              <a:gd name="connsiteY406" fmla="*/ 1785831 h 3778930"/>
              <a:gd name="connsiteX407" fmla="*/ 9115199 w 9354766"/>
              <a:gd name="connsiteY407" fmla="*/ 1782513 h 3778930"/>
              <a:gd name="connsiteX408" fmla="*/ 9117720 w 9354766"/>
              <a:gd name="connsiteY408" fmla="*/ 1791953 h 3778930"/>
              <a:gd name="connsiteX409" fmla="*/ 9109049 w 9354766"/>
              <a:gd name="connsiteY409" fmla="*/ 1793495 h 3778930"/>
              <a:gd name="connsiteX410" fmla="*/ 9106528 w 9354766"/>
              <a:gd name="connsiteY410" fmla="*/ 1784057 h 3778930"/>
              <a:gd name="connsiteX411" fmla="*/ 9115199 w 9354766"/>
              <a:gd name="connsiteY411" fmla="*/ 1782513 h 3778930"/>
              <a:gd name="connsiteX412" fmla="*/ 823975 w 9354766"/>
              <a:gd name="connsiteY412" fmla="*/ 1753291 h 3778930"/>
              <a:gd name="connsiteX413" fmla="*/ 826920 w 9354766"/>
              <a:gd name="connsiteY413" fmla="*/ 1756196 h 3778930"/>
              <a:gd name="connsiteX414" fmla="*/ 828110 w 9354766"/>
              <a:gd name="connsiteY414" fmla="*/ 1759678 h 3778930"/>
              <a:gd name="connsiteX415" fmla="*/ 818761 w 9354766"/>
              <a:gd name="connsiteY415" fmla="*/ 1766608 h 3778930"/>
              <a:gd name="connsiteX416" fmla="*/ 804711 w 9354766"/>
              <a:gd name="connsiteY416" fmla="*/ 1771207 h 3778930"/>
              <a:gd name="connsiteX417" fmla="*/ 801764 w 9354766"/>
              <a:gd name="connsiteY417" fmla="*/ 1768303 h 3778930"/>
              <a:gd name="connsiteX418" fmla="*/ 823975 w 9354766"/>
              <a:gd name="connsiteY418" fmla="*/ 1753291 h 3778930"/>
              <a:gd name="connsiteX419" fmla="*/ 9030966 w 9354766"/>
              <a:gd name="connsiteY419" fmla="*/ 1750543 h 3778930"/>
              <a:gd name="connsiteX420" fmla="*/ 9031834 w 9354766"/>
              <a:gd name="connsiteY420" fmla="*/ 1753788 h 3778930"/>
              <a:gd name="connsiteX421" fmla="*/ 9030097 w 9354766"/>
              <a:gd name="connsiteY421" fmla="*/ 1764293 h 3778930"/>
              <a:gd name="connsiteX422" fmla="*/ 9025760 w 9354766"/>
              <a:gd name="connsiteY422" fmla="*/ 1765065 h 3778930"/>
              <a:gd name="connsiteX423" fmla="*/ 9024894 w 9354766"/>
              <a:gd name="connsiteY423" fmla="*/ 1761820 h 3778930"/>
              <a:gd name="connsiteX424" fmla="*/ 9024028 w 9354766"/>
              <a:gd name="connsiteY424" fmla="*/ 1758575 h 3778930"/>
              <a:gd name="connsiteX425" fmla="*/ 9026631 w 9354766"/>
              <a:gd name="connsiteY425" fmla="*/ 1751314 h 3778930"/>
              <a:gd name="connsiteX426" fmla="*/ 9030966 w 9354766"/>
              <a:gd name="connsiteY426" fmla="*/ 1750543 h 3778930"/>
              <a:gd name="connsiteX427" fmla="*/ 1025673 w 9354766"/>
              <a:gd name="connsiteY427" fmla="*/ 1727838 h 3778930"/>
              <a:gd name="connsiteX428" fmla="*/ 1052802 w 9354766"/>
              <a:gd name="connsiteY428" fmla="*/ 1739016 h 3778930"/>
              <a:gd name="connsiteX429" fmla="*/ 1010948 w 9354766"/>
              <a:gd name="connsiteY429" fmla="*/ 1734656 h 3778930"/>
              <a:gd name="connsiteX430" fmla="*/ 1025673 w 9354766"/>
              <a:gd name="connsiteY430" fmla="*/ 1727838 h 3778930"/>
              <a:gd name="connsiteX431" fmla="*/ 8956286 w 9354766"/>
              <a:gd name="connsiteY431" fmla="*/ 1724581 h 3778930"/>
              <a:gd name="connsiteX432" fmla="*/ 8961996 w 9354766"/>
              <a:gd name="connsiteY432" fmla="*/ 1740581 h 3778930"/>
              <a:gd name="connsiteX433" fmla="*/ 8957749 w 9354766"/>
              <a:gd name="connsiteY433" fmla="*/ 1742813 h 3778930"/>
              <a:gd name="connsiteX434" fmla="*/ 8954220 w 9354766"/>
              <a:gd name="connsiteY434" fmla="*/ 1729599 h 3778930"/>
              <a:gd name="connsiteX435" fmla="*/ 8956286 w 9354766"/>
              <a:gd name="connsiteY435" fmla="*/ 1724581 h 3778930"/>
              <a:gd name="connsiteX436" fmla="*/ 1174353 w 9354766"/>
              <a:gd name="connsiteY436" fmla="*/ 1692775 h 3778930"/>
              <a:gd name="connsiteX437" fmla="*/ 1177055 w 9354766"/>
              <a:gd name="connsiteY437" fmla="*/ 1695438 h 3778930"/>
              <a:gd name="connsiteX438" fmla="*/ 1182456 w 9354766"/>
              <a:gd name="connsiteY438" fmla="*/ 1700765 h 3778930"/>
              <a:gd name="connsiteX439" fmla="*/ 1185158 w 9354766"/>
              <a:gd name="connsiteY439" fmla="*/ 1703430 h 3778930"/>
              <a:gd name="connsiteX440" fmla="*/ 1175053 w 9354766"/>
              <a:gd name="connsiteY440" fmla="*/ 1705769 h 3778930"/>
              <a:gd name="connsiteX441" fmla="*/ 1169652 w 9354766"/>
              <a:gd name="connsiteY441" fmla="*/ 1700442 h 3778930"/>
              <a:gd name="connsiteX442" fmla="*/ 1174353 w 9354766"/>
              <a:gd name="connsiteY442" fmla="*/ 1692775 h 3778930"/>
              <a:gd name="connsiteX443" fmla="*/ 856438 w 9354766"/>
              <a:gd name="connsiteY443" fmla="*/ 1685643 h 3778930"/>
              <a:gd name="connsiteX444" fmla="*/ 881431 w 9354766"/>
              <a:gd name="connsiteY444" fmla="*/ 1727516 h 3778930"/>
              <a:gd name="connsiteX445" fmla="*/ 891797 w 9354766"/>
              <a:gd name="connsiteY445" fmla="*/ 1720512 h 3778930"/>
              <a:gd name="connsiteX446" fmla="*/ 907241 w 9354766"/>
              <a:gd name="connsiteY446" fmla="*/ 1729282 h 3778930"/>
              <a:gd name="connsiteX447" fmla="*/ 918993 w 9354766"/>
              <a:gd name="connsiteY447" fmla="*/ 1747331 h 3778930"/>
              <a:gd name="connsiteX448" fmla="*/ 887900 w 9354766"/>
              <a:gd name="connsiteY448" fmla="*/ 1768347 h 3778930"/>
              <a:gd name="connsiteX449" fmla="*/ 853057 w 9354766"/>
              <a:gd name="connsiteY449" fmla="*/ 1751213 h 3778930"/>
              <a:gd name="connsiteX450" fmla="*/ 878712 w 9354766"/>
              <a:gd name="connsiteY450" fmla="*/ 1724834 h 3778930"/>
              <a:gd name="connsiteX451" fmla="*/ 848793 w 9354766"/>
              <a:gd name="connsiteY451" fmla="*/ 1695330 h 3778930"/>
              <a:gd name="connsiteX452" fmla="*/ 856438 w 9354766"/>
              <a:gd name="connsiteY452" fmla="*/ 1685643 h 3778930"/>
              <a:gd name="connsiteX453" fmla="*/ 989942 w 9354766"/>
              <a:gd name="connsiteY453" fmla="*/ 1677030 h 3778930"/>
              <a:gd name="connsiteX454" fmla="*/ 1003694 w 9354766"/>
              <a:gd name="connsiteY454" fmla="*/ 1690588 h 3778930"/>
              <a:gd name="connsiteX455" fmla="*/ 992587 w 9354766"/>
              <a:gd name="connsiteY455" fmla="*/ 1698096 h 3778930"/>
              <a:gd name="connsiteX456" fmla="*/ 978837 w 9354766"/>
              <a:gd name="connsiteY456" fmla="*/ 1684536 h 3778930"/>
              <a:gd name="connsiteX457" fmla="*/ 989942 w 9354766"/>
              <a:gd name="connsiteY457" fmla="*/ 1677030 h 3778930"/>
              <a:gd name="connsiteX458" fmla="*/ 9349216 w 9354766"/>
              <a:gd name="connsiteY458" fmla="*/ 1676587 h 3778930"/>
              <a:gd name="connsiteX459" fmla="*/ 9354031 w 9354766"/>
              <a:gd name="connsiteY459" fmla="*/ 1679129 h 3778930"/>
              <a:gd name="connsiteX460" fmla="*/ 9351815 w 9354766"/>
              <a:gd name="connsiteY460" fmla="*/ 1686322 h 3778930"/>
              <a:gd name="connsiteX461" fmla="*/ 9331580 w 9354766"/>
              <a:gd name="connsiteY461" fmla="*/ 1703519 h 3778930"/>
              <a:gd name="connsiteX462" fmla="*/ 9321463 w 9354766"/>
              <a:gd name="connsiteY462" fmla="*/ 1712118 h 3778930"/>
              <a:gd name="connsiteX463" fmla="*/ 9304311 w 9354766"/>
              <a:gd name="connsiteY463" fmla="*/ 1725367 h 3778930"/>
              <a:gd name="connsiteX464" fmla="*/ 9311829 w 9354766"/>
              <a:gd name="connsiteY464" fmla="*/ 1707034 h 3778930"/>
              <a:gd name="connsiteX465" fmla="*/ 9310963 w 9354766"/>
              <a:gd name="connsiteY465" fmla="*/ 1703791 h 3778930"/>
              <a:gd name="connsiteX466" fmla="*/ 9325029 w 9354766"/>
              <a:gd name="connsiteY466" fmla="*/ 1694489 h 3778930"/>
              <a:gd name="connsiteX467" fmla="*/ 9349216 w 9354766"/>
              <a:gd name="connsiteY467" fmla="*/ 1676587 h 3778930"/>
              <a:gd name="connsiteX468" fmla="*/ 823357 w 9354766"/>
              <a:gd name="connsiteY468" fmla="*/ 1658483 h 3778930"/>
              <a:gd name="connsiteX469" fmla="*/ 848596 w 9354766"/>
              <a:gd name="connsiteY469" fmla="*/ 1672988 h 3778930"/>
              <a:gd name="connsiteX470" fmla="*/ 815882 w 9354766"/>
              <a:gd name="connsiteY470" fmla="*/ 1659186 h 3778930"/>
              <a:gd name="connsiteX471" fmla="*/ 823357 w 9354766"/>
              <a:gd name="connsiteY471" fmla="*/ 1658483 h 3778930"/>
              <a:gd name="connsiteX472" fmla="*/ 9065126 w 9354766"/>
              <a:gd name="connsiteY472" fmla="*/ 1642858 h 3778930"/>
              <a:gd name="connsiteX473" fmla="*/ 9078857 w 9354766"/>
              <a:gd name="connsiteY473" fmla="*/ 1646439 h 3778930"/>
              <a:gd name="connsiteX474" fmla="*/ 9065009 w 9354766"/>
              <a:gd name="connsiteY474" fmla="*/ 1645609 h 3778930"/>
              <a:gd name="connsiteX475" fmla="*/ 9065126 w 9354766"/>
              <a:gd name="connsiteY475" fmla="*/ 1642858 h 3778930"/>
              <a:gd name="connsiteX476" fmla="*/ 9289718 w 9354766"/>
              <a:gd name="connsiteY476" fmla="*/ 1625382 h 3778930"/>
              <a:gd name="connsiteX477" fmla="*/ 9296653 w 9354766"/>
              <a:gd name="connsiteY477" fmla="*/ 1634345 h 3778930"/>
              <a:gd name="connsiteX478" fmla="*/ 9293185 w 9354766"/>
              <a:gd name="connsiteY478" fmla="*/ 1638361 h 3778930"/>
              <a:gd name="connsiteX479" fmla="*/ 9289718 w 9354766"/>
              <a:gd name="connsiteY479" fmla="*/ 1625382 h 3778930"/>
              <a:gd name="connsiteX480" fmla="*/ 786502 w 9354766"/>
              <a:gd name="connsiteY480" fmla="*/ 1606422 h 3778930"/>
              <a:gd name="connsiteX481" fmla="*/ 793259 w 9354766"/>
              <a:gd name="connsiteY481" fmla="*/ 1611885 h 3778930"/>
              <a:gd name="connsiteX482" fmla="*/ 794306 w 9354766"/>
              <a:gd name="connsiteY482" fmla="*/ 1620367 h 3778930"/>
              <a:gd name="connsiteX483" fmla="*/ 783961 w 9354766"/>
              <a:gd name="connsiteY483" fmla="*/ 1627709 h 3778930"/>
              <a:gd name="connsiteX484" fmla="*/ 779710 w 9354766"/>
              <a:gd name="connsiteY484" fmla="*/ 1608135 h 3778930"/>
              <a:gd name="connsiteX485" fmla="*/ 786502 w 9354766"/>
              <a:gd name="connsiteY485" fmla="*/ 1606422 h 3778930"/>
              <a:gd name="connsiteX486" fmla="*/ 9085931 w 9354766"/>
              <a:gd name="connsiteY486" fmla="*/ 1603205 h 3778930"/>
              <a:gd name="connsiteX487" fmla="*/ 9088132 w 9354766"/>
              <a:gd name="connsiteY487" fmla="*/ 1604077 h 3778930"/>
              <a:gd name="connsiteX488" fmla="*/ 9098225 w 9354766"/>
              <a:gd name="connsiteY488" fmla="*/ 1612393 h 3778930"/>
              <a:gd name="connsiteX489" fmla="*/ 9109177 w 9354766"/>
              <a:gd name="connsiteY489" fmla="*/ 1623926 h 3778930"/>
              <a:gd name="connsiteX490" fmla="*/ 9110896 w 9354766"/>
              <a:gd name="connsiteY490" fmla="*/ 1630361 h 3778930"/>
              <a:gd name="connsiteX491" fmla="*/ 9107996 w 9354766"/>
              <a:gd name="connsiteY491" fmla="*/ 1634248 h 3778930"/>
              <a:gd name="connsiteX492" fmla="*/ 9104240 w 9354766"/>
              <a:gd name="connsiteY492" fmla="*/ 1634917 h 3778930"/>
              <a:gd name="connsiteX493" fmla="*/ 9092428 w 9354766"/>
              <a:gd name="connsiteY493" fmla="*/ 1620166 h 3778930"/>
              <a:gd name="connsiteX494" fmla="*/ 9086092 w 9354766"/>
              <a:gd name="connsiteY494" fmla="*/ 1611181 h 3778930"/>
              <a:gd name="connsiteX495" fmla="*/ 9084374 w 9354766"/>
              <a:gd name="connsiteY495" fmla="*/ 1604746 h 3778930"/>
              <a:gd name="connsiteX496" fmla="*/ 9085931 w 9354766"/>
              <a:gd name="connsiteY496" fmla="*/ 1603205 h 3778930"/>
              <a:gd name="connsiteX497" fmla="*/ 9167614 w 9354766"/>
              <a:gd name="connsiteY497" fmla="*/ 1576317 h 3778930"/>
              <a:gd name="connsiteX498" fmla="*/ 9174456 w 9354766"/>
              <a:gd name="connsiteY498" fmla="*/ 1601936 h 3778930"/>
              <a:gd name="connsiteX499" fmla="*/ 9157408 w 9354766"/>
              <a:gd name="connsiteY499" fmla="*/ 1615036 h 3778930"/>
              <a:gd name="connsiteX500" fmla="*/ 9156553 w 9354766"/>
              <a:gd name="connsiteY500" fmla="*/ 1611832 h 3778930"/>
              <a:gd name="connsiteX501" fmla="*/ 9146497 w 9354766"/>
              <a:gd name="connsiteY501" fmla="*/ 1620332 h 3778930"/>
              <a:gd name="connsiteX502" fmla="*/ 9143430 w 9354766"/>
              <a:gd name="connsiteY502" fmla="*/ 1624234 h 3778930"/>
              <a:gd name="connsiteX503" fmla="*/ 9138652 w 9354766"/>
              <a:gd name="connsiteY503" fmla="*/ 1621729 h 3778930"/>
              <a:gd name="connsiteX504" fmla="*/ 9141720 w 9354766"/>
              <a:gd name="connsiteY504" fmla="*/ 1617828 h 3778930"/>
              <a:gd name="connsiteX505" fmla="*/ 9140863 w 9354766"/>
              <a:gd name="connsiteY505" fmla="*/ 1614627 h 3778930"/>
              <a:gd name="connsiteX506" fmla="*/ 9151776 w 9354766"/>
              <a:gd name="connsiteY506" fmla="*/ 1609329 h 3778930"/>
              <a:gd name="connsiteX507" fmla="*/ 9150065 w 9354766"/>
              <a:gd name="connsiteY507" fmla="*/ 1602924 h 3778930"/>
              <a:gd name="connsiteX508" fmla="*/ 9127385 w 9354766"/>
              <a:gd name="connsiteY508" fmla="*/ 1610316 h 3778930"/>
              <a:gd name="connsiteX509" fmla="*/ 9124317 w 9354766"/>
              <a:gd name="connsiteY509" fmla="*/ 1614217 h 3778930"/>
              <a:gd name="connsiteX510" fmla="*/ 9119540 w 9354766"/>
              <a:gd name="connsiteY510" fmla="*/ 1611712 h 3778930"/>
              <a:gd name="connsiteX511" fmla="*/ 9117829 w 9354766"/>
              <a:gd name="connsiteY511" fmla="*/ 1605307 h 3778930"/>
              <a:gd name="connsiteX512" fmla="*/ 9121751 w 9354766"/>
              <a:gd name="connsiteY512" fmla="*/ 1604609 h 3778930"/>
              <a:gd name="connsiteX513" fmla="*/ 9151422 w 9354766"/>
              <a:gd name="connsiteY513" fmla="*/ 1592618 h 3778930"/>
              <a:gd name="connsiteX514" fmla="*/ 9167614 w 9354766"/>
              <a:gd name="connsiteY514" fmla="*/ 1576317 h 3778930"/>
              <a:gd name="connsiteX515" fmla="*/ 9233446 w 9354766"/>
              <a:gd name="connsiteY515" fmla="*/ 1571132 h 3778930"/>
              <a:gd name="connsiteX516" fmla="*/ 9238351 w 9354766"/>
              <a:gd name="connsiteY516" fmla="*/ 1573629 h 3778930"/>
              <a:gd name="connsiteX517" fmla="*/ 9240885 w 9354766"/>
              <a:gd name="connsiteY517" fmla="*/ 1587083 h 3778930"/>
              <a:gd name="connsiteX518" fmla="*/ 9235415 w 9354766"/>
              <a:gd name="connsiteY518" fmla="*/ 1594376 h 3778930"/>
              <a:gd name="connsiteX519" fmla="*/ 9240321 w 9354766"/>
              <a:gd name="connsiteY519" fmla="*/ 1596873 h 3778930"/>
              <a:gd name="connsiteX520" fmla="*/ 9210527 w 9354766"/>
              <a:gd name="connsiteY520" fmla="*/ 1612289 h 3778930"/>
              <a:gd name="connsiteX521" fmla="*/ 9213463 w 9354766"/>
              <a:gd name="connsiteY521" fmla="*/ 1591542 h 3778930"/>
              <a:gd name="connsiteX522" fmla="*/ 9229649 w 9354766"/>
              <a:gd name="connsiteY522" fmla="*/ 1588660 h 3778930"/>
              <a:gd name="connsiteX523" fmla="*/ 9235164 w 9354766"/>
              <a:gd name="connsiteY523" fmla="*/ 1577568 h 3778930"/>
              <a:gd name="connsiteX524" fmla="*/ 9233446 w 9354766"/>
              <a:gd name="connsiteY524" fmla="*/ 1571132 h 3778930"/>
              <a:gd name="connsiteX525" fmla="*/ 9141445 w 9354766"/>
              <a:gd name="connsiteY525" fmla="*/ 1570090 h 3778930"/>
              <a:gd name="connsiteX526" fmla="*/ 9144045 w 9354766"/>
              <a:gd name="connsiteY526" fmla="*/ 1575840 h 3778930"/>
              <a:gd name="connsiteX527" fmla="*/ 9138354 w 9354766"/>
              <a:gd name="connsiteY527" fmla="*/ 1574463 h 3778930"/>
              <a:gd name="connsiteX528" fmla="*/ 9141445 w 9354766"/>
              <a:gd name="connsiteY528" fmla="*/ 1570090 h 3778930"/>
              <a:gd name="connsiteX529" fmla="*/ 9183525 w 9354766"/>
              <a:gd name="connsiteY529" fmla="*/ 1556535 h 3778930"/>
              <a:gd name="connsiteX530" fmla="*/ 9192272 w 9354766"/>
              <a:gd name="connsiteY530" fmla="*/ 1572282 h 3778930"/>
              <a:gd name="connsiteX531" fmla="*/ 9199254 w 9354766"/>
              <a:gd name="connsiteY531" fmla="*/ 1581420 h 3778930"/>
              <a:gd name="connsiteX532" fmla="*/ 9201018 w 9354766"/>
              <a:gd name="connsiteY532" fmla="*/ 1588028 h 3778930"/>
              <a:gd name="connsiteX533" fmla="*/ 9196684 w 9354766"/>
              <a:gd name="connsiteY533" fmla="*/ 1588798 h 3778930"/>
              <a:gd name="connsiteX534" fmla="*/ 9187937 w 9354766"/>
              <a:gd name="connsiteY534" fmla="*/ 1573053 h 3778930"/>
              <a:gd name="connsiteX535" fmla="*/ 9185289 w 9354766"/>
              <a:gd name="connsiteY535" fmla="*/ 1563142 h 3778930"/>
              <a:gd name="connsiteX536" fmla="*/ 9183525 w 9354766"/>
              <a:gd name="connsiteY536" fmla="*/ 1556535 h 3778930"/>
              <a:gd name="connsiteX537" fmla="*/ 9203186 w 9354766"/>
              <a:gd name="connsiteY537" fmla="*/ 1538470 h 3778930"/>
              <a:gd name="connsiteX538" fmla="*/ 9220704 w 9354766"/>
              <a:gd name="connsiteY538" fmla="*/ 1556467 h 3778930"/>
              <a:gd name="connsiteX539" fmla="*/ 9196837 w 9354766"/>
              <a:gd name="connsiteY539" fmla="*/ 1544031 h 3778930"/>
              <a:gd name="connsiteX540" fmla="*/ 9203186 w 9354766"/>
              <a:gd name="connsiteY540" fmla="*/ 1538470 h 3778930"/>
              <a:gd name="connsiteX541" fmla="*/ 9268151 w 9354766"/>
              <a:gd name="connsiteY541" fmla="*/ 1527628 h 3778930"/>
              <a:gd name="connsiteX542" fmla="*/ 9263009 w 9354766"/>
              <a:gd name="connsiteY542" fmla="*/ 1542385 h 3778930"/>
              <a:gd name="connsiteX543" fmla="*/ 9268151 w 9354766"/>
              <a:gd name="connsiteY543" fmla="*/ 1527628 h 3778930"/>
              <a:gd name="connsiteX544" fmla="*/ 955183 w 9354766"/>
              <a:gd name="connsiteY544" fmla="*/ 1525861 h 3778930"/>
              <a:gd name="connsiteX545" fmla="*/ 963039 w 9354766"/>
              <a:gd name="connsiteY545" fmla="*/ 1533608 h 3778930"/>
              <a:gd name="connsiteX546" fmla="*/ 938211 w 9354766"/>
              <a:gd name="connsiteY546" fmla="*/ 1546036 h 3778930"/>
              <a:gd name="connsiteX547" fmla="*/ 932972 w 9354766"/>
              <a:gd name="connsiteY547" fmla="*/ 1540872 h 3778930"/>
              <a:gd name="connsiteX548" fmla="*/ 955183 w 9354766"/>
              <a:gd name="connsiteY548" fmla="*/ 1525861 h 3778930"/>
              <a:gd name="connsiteX549" fmla="*/ 4615985 w 9354766"/>
              <a:gd name="connsiteY549" fmla="*/ 1505475 h 3778930"/>
              <a:gd name="connsiteX550" fmla="*/ 4629002 w 9354766"/>
              <a:gd name="connsiteY550" fmla="*/ 1509371 h 3778930"/>
              <a:gd name="connsiteX551" fmla="*/ 4622119 w 9354766"/>
              <a:gd name="connsiteY551" fmla="*/ 1516169 h 3778930"/>
              <a:gd name="connsiteX552" fmla="*/ 4601584 w 9354766"/>
              <a:gd name="connsiteY552" fmla="*/ 1512327 h 3778930"/>
              <a:gd name="connsiteX553" fmla="*/ 4615985 w 9354766"/>
              <a:gd name="connsiteY553" fmla="*/ 1505475 h 3778930"/>
              <a:gd name="connsiteX554" fmla="*/ 845737 w 9354766"/>
              <a:gd name="connsiteY554" fmla="*/ 1504064 h 3778930"/>
              <a:gd name="connsiteX555" fmla="*/ 845814 w 9354766"/>
              <a:gd name="connsiteY555" fmla="*/ 1506190 h 3778930"/>
              <a:gd name="connsiteX556" fmla="*/ 838486 w 9354766"/>
              <a:gd name="connsiteY556" fmla="*/ 1513319 h 3778930"/>
              <a:gd name="connsiteX557" fmla="*/ 828616 w 9354766"/>
              <a:gd name="connsiteY557" fmla="*/ 1519990 h 3778930"/>
              <a:gd name="connsiteX558" fmla="*/ 816126 w 9354766"/>
              <a:gd name="connsiteY558" fmla="*/ 1524079 h 3778930"/>
              <a:gd name="connsiteX559" fmla="*/ 805649 w 9354766"/>
              <a:gd name="connsiteY559" fmla="*/ 1513748 h 3778930"/>
              <a:gd name="connsiteX560" fmla="*/ 803032 w 9354766"/>
              <a:gd name="connsiteY560" fmla="*/ 1511165 h 3778930"/>
              <a:gd name="connsiteX561" fmla="*/ 815520 w 9354766"/>
              <a:gd name="connsiteY561" fmla="*/ 1507077 h 3778930"/>
              <a:gd name="connsiteX562" fmla="*/ 823377 w 9354766"/>
              <a:gd name="connsiteY562" fmla="*/ 1514825 h 3778930"/>
              <a:gd name="connsiteX563" fmla="*/ 825996 w 9354766"/>
              <a:gd name="connsiteY563" fmla="*/ 1517408 h 3778930"/>
              <a:gd name="connsiteX564" fmla="*/ 833247 w 9354766"/>
              <a:gd name="connsiteY564" fmla="*/ 1508154 h 3778930"/>
              <a:gd name="connsiteX565" fmla="*/ 845737 w 9354766"/>
              <a:gd name="connsiteY565" fmla="*/ 1504064 h 3778930"/>
              <a:gd name="connsiteX566" fmla="*/ 9123705 w 9354766"/>
              <a:gd name="connsiteY566" fmla="*/ 1502607 h 3778930"/>
              <a:gd name="connsiteX567" fmla="*/ 9113515 w 9354766"/>
              <a:gd name="connsiteY567" fmla="*/ 1511218 h 3778930"/>
              <a:gd name="connsiteX568" fmla="*/ 9114655 w 9354766"/>
              <a:gd name="connsiteY568" fmla="*/ 1503793 h 3778930"/>
              <a:gd name="connsiteX569" fmla="*/ 9123705 w 9354766"/>
              <a:gd name="connsiteY569" fmla="*/ 1502607 h 3778930"/>
              <a:gd name="connsiteX570" fmla="*/ 9222258 w 9354766"/>
              <a:gd name="connsiteY570" fmla="*/ 1501260 h 3778930"/>
              <a:gd name="connsiteX571" fmla="*/ 9237580 w 9354766"/>
              <a:gd name="connsiteY571" fmla="*/ 1509526 h 3778930"/>
              <a:gd name="connsiteX572" fmla="*/ 9219661 w 9354766"/>
              <a:gd name="connsiteY572" fmla="*/ 1505918 h 3778930"/>
              <a:gd name="connsiteX573" fmla="*/ 9222258 w 9354766"/>
              <a:gd name="connsiteY573" fmla="*/ 1501260 h 3778930"/>
              <a:gd name="connsiteX574" fmla="*/ 4681305 w 9354766"/>
              <a:gd name="connsiteY574" fmla="*/ 1499012 h 3778930"/>
              <a:gd name="connsiteX575" fmla="*/ 4684122 w 9354766"/>
              <a:gd name="connsiteY575" fmla="*/ 1503609 h 3778930"/>
              <a:gd name="connsiteX576" fmla="*/ 4683196 w 9354766"/>
              <a:gd name="connsiteY576" fmla="*/ 1506092 h 3778930"/>
              <a:gd name="connsiteX577" fmla="*/ 4676049 w 9354766"/>
              <a:gd name="connsiteY577" fmla="*/ 1511072 h 3778930"/>
              <a:gd name="connsiteX578" fmla="*/ 4667010 w 9354766"/>
              <a:gd name="connsiteY578" fmla="*/ 1508972 h 3778930"/>
              <a:gd name="connsiteX579" fmla="*/ 4666065 w 9354766"/>
              <a:gd name="connsiteY579" fmla="*/ 1505432 h 3778930"/>
              <a:gd name="connsiteX580" fmla="*/ 4670110 w 9354766"/>
              <a:gd name="connsiteY580" fmla="*/ 1504712 h 3778930"/>
              <a:gd name="connsiteX581" fmla="*/ 4677258 w 9354766"/>
              <a:gd name="connsiteY581" fmla="*/ 1499732 h 3778930"/>
              <a:gd name="connsiteX582" fmla="*/ 4681305 w 9354766"/>
              <a:gd name="connsiteY582" fmla="*/ 1499012 h 3778930"/>
              <a:gd name="connsiteX583" fmla="*/ 4719406 w 9354766"/>
              <a:gd name="connsiteY583" fmla="*/ 1489758 h 3778930"/>
              <a:gd name="connsiteX584" fmla="*/ 4714700 w 9354766"/>
              <a:gd name="connsiteY584" fmla="*/ 1500483 h 3778930"/>
              <a:gd name="connsiteX585" fmla="*/ 4712180 w 9354766"/>
              <a:gd name="connsiteY585" fmla="*/ 1491044 h 3778930"/>
              <a:gd name="connsiteX586" fmla="*/ 4719406 w 9354766"/>
              <a:gd name="connsiteY586" fmla="*/ 1489758 h 3778930"/>
              <a:gd name="connsiteX587" fmla="*/ 9181433 w 9354766"/>
              <a:gd name="connsiteY587" fmla="*/ 1485223 h 3778930"/>
              <a:gd name="connsiteX588" fmla="*/ 9216261 w 9354766"/>
              <a:gd name="connsiteY588" fmla="*/ 1520395 h 3778930"/>
              <a:gd name="connsiteX589" fmla="*/ 9181433 w 9354766"/>
              <a:gd name="connsiteY589" fmla="*/ 1485223 h 3778930"/>
              <a:gd name="connsiteX590" fmla="*/ 9147776 w 9354766"/>
              <a:gd name="connsiteY590" fmla="*/ 1485036 h 3778930"/>
              <a:gd name="connsiteX591" fmla="*/ 9135240 w 9354766"/>
              <a:gd name="connsiteY591" fmla="*/ 1500451 h 3778930"/>
              <a:gd name="connsiteX592" fmla="*/ 9147776 w 9354766"/>
              <a:gd name="connsiteY592" fmla="*/ 1485036 h 3778930"/>
              <a:gd name="connsiteX593" fmla="*/ 876459 w 9354766"/>
              <a:gd name="connsiteY593" fmla="*/ 1483093 h 3778930"/>
              <a:gd name="connsiteX594" fmla="*/ 884092 w 9354766"/>
              <a:gd name="connsiteY594" fmla="*/ 1486518 h 3778930"/>
              <a:gd name="connsiteX595" fmla="*/ 892952 w 9354766"/>
              <a:gd name="connsiteY595" fmla="*/ 1499360 h 3778930"/>
              <a:gd name="connsiteX596" fmla="*/ 865215 w 9354766"/>
              <a:gd name="connsiteY596" fmla="*/ 1504816 h 3778930"/>
              <a:gd name="connsiteX597" fmla="*/ 864421 w 9354766"/>
              <a:gd name="connsiteY597" fmla="*/ 1487629 h 3778930"/>
              <a:gd name="connsiteX598" fmla="*/ 876459 w 9354766"/>
              <a:gd name="connsiteY598" fmla="*/ 1483093 h 3778930"/>
              <a:gd name="connsiteX599" fmla="*/ 9127404 w 9354766"/>
              <a:gd name="connsiteY599" fmla="*/ 1471112 h 3778930"/>
              <a:gd name="connsiteX600" fmla="*/ 9127080 w 9354766"/>
              <a:gd name="connsiteY600" fmla="*/ 1485012 h 3778930"/>
              <a:gd name="connsiteX601" fmla="*/ 9127404 w 9354766"/>
              <a:gd name="connsiteY601" fmla="*/ 1471112 h 3778930"/>
              <a:gd name="connsiteX602" fmla="*/ 785464 w 9354766"/>
              <a:gd name="connsiteY602" fmla="*/ 1470054 h 3778930"/>
              <a:gd name="connsiteX603" fmla="*/ 790238 w 9354766"/>
              <a:gd name="connsiteY603" fmla="*/ 1473560 h 3778930"/>
              <a:gd name="connsiteX604" fmla="*/ 778146 w 9354766"/>
              <a:gd name="connsiteY604" fmla="*/ 1486630 h 3778930"/>
              <a:gd name="connsiteX605" fmla="*/ 772908 w 9354766"/>
              <a:gd name="connsiteY605" fmla="*/ 1481464 h 3778930"/>
              <a:gd name="connsiteX606" fmla="*/ 779544 w 9354766"/>
              <a:gd name="connsiteY606" fmla="*/ 1472627 h 3778930"/>
              <a:gd name="connsiteX607" fmla="*/ 785464 w 9354766"/>
              <a:gd name="connsiteY607" fmla="*/ 1470054 h 3778930"/>
              <a:gd name="connsiteX608" fmla="*/ 9138321 w 9354766"/>
              <a:gd name="connsiteY608" fmla="*/ 1449641 h 3778930"/>
              <a:gd name="connsiteX609" fmla="*/ 9153160 w 9354766"/>
              <a:gd name="connsiteY609" fmla="*/ 1459853 h 3778930"/>
              <a:gd name="connsiteX610" fmla="*/ 9150127 w 9354766"/>
              <a:gd name="connsiteY610" fmla="*/ 1463608 h 3778930"/>
              <a:gd name="connsiteX611" fmla="*/ 9138321 w 9354766"/>
              <a:gd name="connsiteY611" fmla="*/ 1449641 h 3778930"/>
              <a:gd name="connsiteX612" fmla="*/ 4590719 w 9354766"/>
              <a:gd name="connsiteY612" fmla="*/ 1427386 h 3778930"/>
              <a:gd name="connsiteX613" fmla="*/ 4572167 w 9354766"/>
              <a:gd name="connsiteY613" fmla="*/ 1437280 h 3778930"/>
              <a:gd name="connsiteX614" fmla="*/ 4590719 w 9354766"/>
              <a:gd name="connsiteY614" fmla="*/ 1427386 h 3778930"/>
              <a:gd name="connsiteX615" fmla="*/ 4605382 w 9354766"/>
              <a:gd name="connsiteY615" fmla="*/ 1421069 h 3778930"/>
              <a:gd name="connsiteX616" fmla="*/ 4610295 w 9354766"/>
              <a:gd name="connsiteY616" fmla="*/ 1423593 h 3778930"/>
              <a:gd name="connsiteX617" fmla="*/ 4618389 w 9354766"/>
              <a:gd name="connsiteY617" fmla="*/ 1422153 h 3778930"/>
              <a:gd name="connsiteX618" fmla="*/ 4622434 w 9354766"/>
              <a:gd name="connsiteY618" fmla="*/ 1421433 h 3778930"/>
              <a:gd name="connsiteX619" fmla="*/ 4624168 w 9354766"/>
              <a:gd name="connsiteY619" fmla="*/ 1427921 h 3778930"/>
              <a:gd name="connsiteX620" fmla="*/ 4616942 w 9354766"/>
              <a:gd name="connsiteY620" fmla="*/ 1432607 h 3778930"/>
              <a:gd name="connsiteX621" fmla="*/ 4607982 w 9354766"/>
              <a:gd name="connsiteY621" fmla="*/ 1430802 h 3778930"/>
              <a:gd name="connsiteX622" fmla="*/ 4602202 w 9354766"/>
              <a:gd name="connsiteY622" fmla="*/ 1425034 h 3778930"/>
              <a:gd name="connsiteX623" fmla="*/ 4605382 w 9354766"/>
              <a:gd name="connsiteY623" fmla="*/ 1421069 h 3778930"/>
              <a:gd name="connsiteX624" fmla="*/ 9083990 w 9354766"/>
              <a:gd name="connsiteY624" fmla="*/ 1418526 h 3778930"/>
              <a:gd name="connsiteX625" fmla="*/ 9089011 w 9354766"/>
              <a:gd name="connsiteY625" fmla="*/ 1421950 h 3778930"/>
              <a:gd name="connsiteX626" fmla="*/ 9084039 w 9354766"/>
              <a:gd name="connsiteY626" fmla="*/ 1434585 h 3778930"/>
              <a:gd name="connsiteX627" fmla="*/ 9075896 w 9354766"/>
              <a:gd name="connsiteY627" fmla="*/ 1419968 h 3778930"/>
              <a:gd name="connsiteX628" fmla="*/ 9083990 w 9354766"/>
              <a:gd name="connsiteY628" fmla="*/ 1418526 h 3778930"/>
              <a:gd name="connsiteX629" fmla="*/ 4652899 w 9354766"/>
              <a:gd name="connsiteY629" fmla="*/ 1408903 h 3778930"/>
              <a:gd name="connsiteX630" fmla="*/ 4657697 w 9354766"/>
              <a:gd name="connsiteY630" fmla="*/ 1411756 h 3778930"/>
              <a:gd name="connsiteX631" fmla="*/ 4658644 w 9354766"/>
              <a:gd name="connsiteY631" fmla="*/ 1415295 h 3778930"/>
              <a:gd name="connsiteX632" fmla="*/ 4650936 w 9354766"/>
              <a:gd name="connsiteY632" fmla="*/ 1416667 h 3778930"/>
              <a:gd name="connsiteX633" fmla="*/ 4647082 w 9354766"/>
              <a:gd name="connsiteY633" fmla="*/ 1417353 h 3778930"/>
              <a:gd name="connsiteX634" fmla="*/ 4649991 w 9354766"/>
              <a:gd name="connsiteY634" fmla="*/ 1413127 h 3778930"/>
              <a:gd name="connsiteX635" fmla="*/ 4652899 w 9354766"/>
              <a:gd name="connsiteY635" fmla="*/ 1408903 h 3778930"/>
              <a:gd name="connsiteX636" fmla="*/ 4739984 w 9354766"/>
              <a:gd name="connsiteY636" fmla="*/ 1394141 h 3778930"/>
              <a:gd name="connsiteX637" fmla="*/ 4745624 w 9354766"/>
              <a:gd name="connsiteY637" fmla="*/ 1399565 h 3778930"/>
              <a:gd name="connsiteX638" fmla="*/ 4747534 w 9354766"/>
              <a:gd name="connsiteY638" fmla="*/ 1400831 h 3778930"/>
              <a:gd name="connsiteX639" fmla="*/ 4746443 w 9354766"/>
              <a:gd name="connsiteY639" fmla="*/ 1402632 h 3778930"/>
              <a:gd name="connsiteX640" fmla="*/ 4727252 w 9354766"/>
              <a:gd name="connsiteY640" fmla="*/ 1409263 h 3778930"/>
              <a:gd name="connsiteX641" fmla="*/ 4697600 w 9354766"/>
              <a:gd name="connsiteY641" fmla="*/ 1408114 h 3778930"/>
              <a:gd name="connsiteX642" fmla="*/ 4695961 w 9354766"/>
              <a:gd name="connsiteY642" fmla="*/ 1401977 h 3778930"/>
              <a:gd name="connsiteX643" fmla="*/ 4699143 w 9354766"/>
              <a:gd name="connsiteY643" fmla="*/ 1398199 h 3778930"/>
              <a:gd name="connsiteX644" fmla="*/ 4739984 w 9354766"/>
              <a:gd name="connsiteY644" fmla="*/ 1394141 h 3778930"/>
              <a:gd name="connsiteX645" fmla="*/ 9048655 w 9354766"/>
              <a:gd name="connsiteY645" fmla="*/ 1380323 h 3778930"/>
              <a:gd name="connsiteX646" fmla="*/ 9049052 w 9354766"/>
              <a:gd name="connsiteY646" fmla="*/ 1385351 h 3778930"/>
              <a:gd name="connsiteX647" fmla="*/ 9043320 w 9354766"/>
              <a:gd name="connsiteY647" fmla="*/ 1388688 h 3778930"/>
              <a:gd name="connsiteX648" fmla="*/ 9048655 w 9354766"/>
              <a:gd name="connsiteY648" fmla="*/ 1380323 h 3778930"/>
              <a:gd name="connsiteX649" fmla="*/ 4913340 w 9354766"/>
              <a:gd name="connsiteY649" fmla="*/ 1379638 h 3778930"/>
              <a:gd name="connsiteX650" fmla="*/ 4923370 w 9354766"/>
              <a:gd name="connsiteY650" fmla="*/ 1391861 h 3778930"/>
              <a:gd name="connsiteX651" fmla="*/ 4905687 w 9354766"/>
              <a:gd name="connsiteY651" fmla="*/ 1388004 h 3778930"/>
              <a:gd name="connsiteX652" fmla="*/ 4913340 w 9354766"/>
              <a:gd name="connsiteY652" fmla="*/ 1379638 h 3778930"/>
              <a:gd name="connsiteX653" fmla="*/ 4798540 w 9354766"/>
              <a:gd name="connsiteY653" fmla="*/ 1376798 h 3778930"/>
              <a:gd name="connsiteX654" fmla="*/ 4803425 w 9354766"/>
              <a:gd name="connsiteY654" fmla="*/ 1379223 h 3778930"/>
              <a:gd name="connsiteX655" fmla="*/ 4799379 w 9354766"/>
              <a:gd name="connsiteY655" fmla="*/ 1379943 h 3778930"/>
              <a:gd name="connsiteX656" fmla="*/ 4792126 w 9354766"/>
              <a:gd name="connsiteY656" fmla="*/ 1384530 h 3778930"/>
              <a:gd name="connsiteX657" fmla="*/ 4788920 w 9354766"/>
              <a:gd name="connsiteY657" fmla="*/ 1388397 h 3778930"/>
              <a:gd name="connsiteX658" fmla="*/ 4784034 w 9354766"/>
              <a:gd name="connsiteY658" fmla="*/ 1385972 h 3778930"/>
              <a:gd name="connsiteX659" fmla="*/ 4787239 w 9354766"/>
              <a:gd name="connsiteY659" fmla="*/ 1382104 h 3778930"/>
              <a:gd name="connsiteX660" fmla="*/ 4791286 w 9354766"/>
              <a:gd name="connsiteY660" fmla="*/ 1381384 h 3778930"/>
              <a:gd name="connsiteX661" fmla="*/ 4798540 w 9354766"/>
              <a:gd name="connsiteY661" fmla="*/ 1376798 h 3778930"/>
              <a:gd name="connsiteX662" fmla="*/ 9083841 w 9354766"/>
              <a:gd name="connsiteY662" fmla="*/ 1370353 h 3778930"/>
              <a:gd name="connsiteX663" fmla="*/ 9087235 w 9354766"/>
              <a:gd name="connsiteY663" fmla="*/ 1386963 h 3778930"/>
              <a:gd name="connsiteX664" fmla="*/ 9081293 w 9354766"/>
              <a:gd name="connsiteY664" fmla="*/ 1391992 h 3778930"/>
              <a:gd name="connsiteX665" fmla="*/ 9071917 w 9354766"/>
              <a:gd name="connsiteY665" fmla="*/ 1372475 h 3778930"/>
              <a:gd name="connsiteX666" fmla="*/ 9083841 w 9354766"/>
              <a:gd name="connsiteY666" fmla="*/ 1370353 h 3778930"/>
              <a:gd name="connsiteX667" fmla="*/ 4452660 w 9354766"/>
              <a:gd name="connsiteY667" fmla="*/ 1365468 h 3778930"/>
              <a:gd name="connsiteX668" fmla="*/ 4460908 w 9354766"/>
              <a:gd name="connsiteY668" fmla="*/ 1373603 h 3778930"/>
              <a:gd name="connsiteX669" fmla="*/ 4452555 w 9354766"/>
              <a:gd name="connsiteY669" fmla="*/ 1383819 h 3778930"/>
              <a:gd name="connsiteX670" fmla="*/ 4438699 w 9354766"/>
              <a:gd name="connsiteY670" fmla="*/ 1388614 h 3778930"/>
              <a:gd name="connsiteX671" fmla="*/ 4430449 w 9354766"/>
              <a:gd name="connsiteY671" fmla="*/ 1380479 h 3778930"/>
              <a:gd name="connsiteX672" fmla="*/ 4438805 w 9354766"/>
              <a:gd name="connsiteY672" fmla="*/ 1370260 h 3778930"/>
              <a:gd name="connsiteX673" fmla="*/ 4452660 w 9354766"/>
              <a:gd name="connsiteY673" fmla="*/ 1365468 h 3778930"/>
              <a:gd name="connsiteX674" fmla="*/ 4405698 w 9354766"/>
              <a:gd name="connsiteY674" fmla="*/ 1356070 h 3778930"/>
              <a:gd name="connsiteX675" fmla="*/ 4408449 w 9354766"/>
              <a:gd name="connsiteY675" fmla="*/ 1358783 h 3778930"/>
              <a:gd name="connsiteX676" fmla="*/ 4410653 w 9354766"/>
              <a:gd name="connsiteY676" fmla="*/ 1363006 h 3778930"/>
              <a:gd name="connsiteX677" fmla="*/ 4401329 w 9354766"/>
              <a:gd name="connsiteY677" fmla="*/ 1368166 h 3778930"/>
              <a:gd name="connsiteX678" fmla="*/ 4398578 w 9354766"/>
              <a:gd name="connsiteY678" fmla="*/ 1365454 h 3778930"/>
              <a:gd name="connsiteX679" fmla="*/ 4388709 w 9354766"/>
              <a:gd name="connsiteY679" fmla="*/ 1372125 h 3778930"/>
              <a:gd name="connsiteX680" fmla="*/ 4378835 w 9354766"/>
              <a:gd name="connsiteY680" fmla="*/ 1378797 h 3778930"/>
              <a:gd name="connsiteX681" fmla="*/ 4376289 w 9354766"/>
              <a:gd name="connsiteY681" fmla="*/ 1374235 h 3778930"/>
              <a:gd name="connsiteX682" fmla="*/ 4383208 w 9354766"/>
              <a:gd name="connsiteY682" fmla="*/ 1366702 h 3778930"/>
              <a:gd name="connsiteX683" fmla="*/ 4393078 w 9354766"/>
              <a:gd name="connsiteY683" fmla="*/ 1360031 h 3778930"/>
              <a:gd name="connsiteX684" fmla="*/ 4405698 w 9354766"/>
              <a:gd name="connsiteY684" fmla="*/ 1356070 h 3778930"/>
              <a:gd name="connsiteX685" fmla="*/ 9130276 w 9354766"/>
              <a:gd name="connsiteY685" fmla="*/ 1355907 h 3778930"/>
              <a:gd name="connsiteX686" fmla="*/ 9135158 w 9354766"/>
              <a:gd name="connsiteY686" fmla="*/ 1358437 h 3778930"/>
              <a:gd name="connsiteX687" fmla="*/ 9132009 w 9354766"/>
              <a:gd name="connsiteY687" fmla="*/ 1362396 h 3778930"/>
              <a:gd name="connsiteX688" fmla="*/ 9116819 w 9354766"/>
              <a:gd name="connsiteY688" fmla="*/ 1368499 h 3778930"/>
              <a:gd name="connsiteX689" fmla="*/ 9105642 w 9354766"/>
              <a:gd name="connsiteY689" fmla="*/ 1373887 h 3778930"/>
              <a:gd name="connsiteX690" fmla="*/ 9100761 w 9354766"/>
              <a:gd name="connsiteY690" fmla="*/ 1371357 h 3778930"/>
              <a:gd name="connsiteX691" fmla="*/ 9103910 w 9354766"/>
              <a:gd name="connsiteY691" fmla="*/ 1367398 h 3778930"/>
              <a:gd name="connsiteX692" fmla="*/ 9115086 w 9354766"/>
              <a:gd name="connsiteY692" fmla="*/ 1362010 h 3778930"/>
              <a:gd name="connsiteX693" fmla="*/ 9130276 w 9354766"/>
              <a:gd name="connsiteY693" fmla="*/ 1355907 h 3778930"/>
              <a:gd name="connsiteX694" fmla="*/ 4871371 w 9354766"/>
              <a:gd name="connsiteY694" fmla="*/ 1354813 h 3778930"/>
              <a:gd name="connsiteX695" fmla="*/ 4875924 w 9354766"/>
              <a:gd name="connsiteY695" fmla="*/ 1355916 h 3778930"/>
              <a:gd name="connsiteX696" fmla="*/ 4871371 w 9354766"/>
              <a:gd name="connsiteY696" fmla="*/ 1354813 h 3778930"/>
              <a:gd name="connsiteX697" fmla="*/ 5455055 w 9354766"/>
              <a:gd name="connsiteY697" fmla="*/ 1347680 h 3778930"/>
              <a:gd name="connsiteX698" fmla="*/ 5457891 w 9354766"/>
              <a:gd name="connsiteY698" fmla="*/ 1358299 h 3778930"/>
              <a:gd name="connsiteX699" fmla="*/ 5446331 w 9354766"/>
              <a:gd name="connsiteY699" fmla="*/ 1360358 h 3778930"/>
              <a:gd name="connsiteX700" fmla="*/ 5444438 w 9354766"/>
              <a:gd name="connsiteY700" fmla="*/ 1353278 h 3778930"/>
              <a:gd name="connsiteX701" fmla="*/ 5455055 w 9354766"/>
              <a:gd name="connsiteY701" fmla="*/ 1347680 h 3778930"/>
              <a:gd name="connsiteX702" fmla="*/ 9065347 w 9354766"/>
              <a:gd name="connsiteY702" fmla="*/ 1346454 h 3778930"/>
              <a:gd name="connsiteX703" fmla="*/ 9066808 w 9354766"/>
              <a:gd name="connsiteY703" fmla="*/ 1355115 h 3778930"/>
              <a:gd name="connsiteX704" fmla="*/ 9054987 w 9354766"/>
              <a:gd name="connsiteY704" fmla="*/ 1358680 h 3778930"/>
              <a:gd name="connsiteX705" fmla="*/ 9065347 w 9354766"/>
              <a:gd name="connsiteY705" fmla="*/ 1346454 h 3778930"/>
              <a:gd name="connsiteX706" fmla="*/ 4414551 w 9354766"/>
              <a:gd name="connsiteY706" fmla="*/ 1327888 h 3778930"/>
              <a:gd name="connsiteX707" fmla="*/ 4420443 w 9354766"/>
              <a:gd name="connsiteY707" fmla="*/ 1333700 h 3778930"/>
              <a:gd name="connsiteX708" fmla="*/ 4409337 w 9354766"/>
              <a:gd name="connsiteY708" fmla="*/ 1341206 h 3778930"/>
              <a:gd name="connsiteX709" fmla="*/ 4403444 w 9354766"/>
              <a:gd name="connsiteY709" fmla="*/ 1335394 h 3778930"/>
              <a:gd name="connsiteX710" fmla="*/ 4414551 w 9354766"/>
              <a:gd name="connsiteY710" fmla="*/ 1327888 h 3778930"/>
              <a:gd name="connsiteX711" fmla="*/ 9018237 w 9354766"/>
              <a:gd name="connsiteY711" fmla="*/ 1327649 h 3778930"/>
              <a:gd name="connsiteX712" fmla="*/ 9004699 w 9354766"/>
              <a:gd name="connsiteY712" fmla="*/ 1340442 h 3778930"/>
              <a:gd name="connsiteX713" fmla="*/ 9018237 w 9354766"/>
              <a:gd name="connsiteY713" fmla="*/ 1327649 h 3778930"/>
              <a:gd name="connsiteX714" fmla="*/ 8983273 w 9354766"/>
              <a:gd name="connsiteY714" fmla="*/ 1323987 h 3778930"/>
              <a:gd name="connsiteX715" fmla="*/ 8998662 w 9354766"/>
              <a:gd name="connsiteY715" fmla="*/ 1334842 h 3778930"/>
              <a:gd name="connsiteX716" fmla="*/ 9000396 w 9354766"/>
              <a:gd name="connsiteY716" fmla="*/ 1341332 h 3778930"/>
              <a:gd name="connsiteX717" fmla="*/ 9002129 w 9354766"/>
              <a:gd name="connsiteY717" fmla="*/ 1347820 h 3778930"/>
              <a:gd name="connsiteX718" fmla="*/ 8999021 w 9354766"/>
              <a:gd name="connsiteY718" fmla="*/ 1351773 h 3778930"/>
              <a:gd name="connsiteX719" fmla="*/ 8994180 w 9354766"/>
              <a:gd name="connsiteY719" fmla="*/ 1349236 h 3778930"/>
              <a:gd name="connsiteX720" fmla="*/ 8993314 w 9354766"/>
              <a:gd name="connsiteY720" fmla="*/ 1345991 h 3778930"/>
              <a:gd name="connsiteX721" fmla="*/ 8985723 w 9354766"/>
              <a:gd name="connsiteY721" fmla="*/ 1364337 h 3778930"/>
              <a:gd name="connsiteX722" fmla="*/ 8976908 w 9354766"/>
              <a:gd name="connsiteY722" fmla="*/ 1362507 h 3778930"/>
              <a:gd name="connsiteX723" fmla="*/ 8968960 w 9354766"/>
              <a:gd name="connsiteY723" fmla="*/ 1363921 h 3778930"/>
              <a:gd name="connsiteX724" fmla="*/ 8964984 w 9354766"/>
              <a:gd name="connsiteY724" fmla="*/ 1364628 h 3778930"/>
              <a:gd name="connsiteX725" fmla="*/ 8960143 w 9354766"/>
              <a:gd name="connsiteY725" fmla="*/ 1362092 h 3778930"/>
              <a:gd name="connsiteX726" fmla="*/ 8963251 w 9354766"/>
              <a:gd name="connsiteY726" fmla="*/ 1358141 h 3778930"/>
              <a:gd name="connsiteX727" fmla="*/ 8974308 w 9354766"/>
              <a:gd name="connsiteY727" fmla="*/ 1352773 h 3778930"/>
              <a:gd name="connsiteX728" fmla="*/ 8968601 w 9354766"/>
              <a:gd name="connsiteY728" fmla="*/ 1346991 h 3778930"/>
              <a:gd name="connsiteX729" fmla="*/ 8962385 w 9354766"/>
              <a:gd name="connsiteY729" fmla="*/ 1354895 h 3778930"/>
              <a:gd name="connsiteX730" fmla="*/ 8953212 w 9354766"/>
              <a:gd name="connsiteY730" fmla="*/ 1336135 h 3778930"/>
              <a:gd name="connsiteX731" fmla="*/ 8966000 w 9354766"/>
              <a:gd name="connsiteY731" fmla="*/ 1337258 h 3778930"/>
              <a:gd name="connsiteX732" fmla="*/ 8983273 w 9354766"/>
              <a:gd name="connsiteY732" fmla="*/ 1323987 h 3778930"/>
              <a:gd name="connsiteX733" fmla="*/ 5100135 w 9354766"/>
              <a:gd name="connsiteY733" fmla="*/ 1321370 h 3778930"/>
              <a:gd name="connsiteX734" fmla="*/ 5109873 w 9354766"/>
              <a:gd name="connsiteY734" fmla="*/ 1324947 h 3778930"/>
              <a:gd name="connsiteX735" fmla="*/ 5100135 w 9354766"/>
              <a:gd name="connsiteY735" fmla="*/ 1321370 h 3778930"/>
              <a:gd name="connsiteX736" fmla="*/ 9045138 w 9354766"/>
              <a:gd name="connsiteY736" fmla="*/ 1320389 h 3778930"/>
              <a:gd name="connsiteX737" fmla="*/ 9049980 w 9354766"/>
              <a:gd name="connsiteY737" fmla="*/ 1322927 h 3778930"/>
              <a:gd name="connsiteX738" fmla="*/ 9046871 w 9354766"/>
              <a:gd name="connsiteY738" fmla="*/ 1326879 h 3778930"/>
              <a:gd name="connsiteX739" fmla="*/ 9043764 w 9354766"/>
              <a:gd name="connsiteY739" fmla="*/ 1330831 h 3778930"/>
              <a:gd name="connsiteX740" fmla="*/ 9040656 w 9354766"/>
              <a:gd name="connsiteY740" fmla="*/ 1334782 h 3778930"/>
              <a:gd name="connsiteX741" fmla="*/ 9039790 w 9354766"/>
              <a:gd name="connsiteY741" fmla="*/ 1331538 h 3778930"/>
              <a:gd name="connsiteX742" fmla="*/ 9038922 w 9354766"/>
              <a:gd name="connsiteY742" fmla="*/ 1328293 h 3778930"/>
              <a:gd name="connsiteX743" fmla="*/ 9041164 w 9354766"/>
              <a:gd name="connsiteY743" fmla="*/ 1321097 h 3778930"/>
              <a:gd name="connsiteX744" fmla="*/ 9045138 w 9354766"/>
              <a:gd name="connsiteY744" fmla="*/ 1320389 h 3778930"/>
              <a:gd name="connsiteX745" fmla="*/ 8927196 w 9354766"/>
              <a:gd name="connsiteY745" fmla="*/ 1316665 h 3778930"/>
              <a:gd name="connsiteX746" fmla="*/ 8940277 w 9354766"/>
              <a:gd name="connsiteY746" fmla="*/ 1331640 h 3778930"/>
              <a:gd name="connsiteX747" fmla="*/ 8927196 w 9354766"/>
              <a:gd name="connsiteY747" fmla="*/ 1316665 h 3778930"/>
              <a:gd name="connsiteX748" fmla="*/ 8918394 w 9354766"/>
              <a:gd name="connsiteY748" fmla="*/ 1312053 h 3778930"/>
              <a:gd name="connsiteX749" fmla="*/ 8911299 w 9354766"/>
              <a:gd name="connsiteY749" fmla="*/ 1319496 h 3778930"/>
              <a:gd name="connsiteX750" fmla="*/ 8918394 w 9354766"/>
              <a:gd name="connsiteY750" fmla="*/ 1312053 h 3778930"/>
              <a:gd name="connsiteX751" fmla="*/ 5585797 w 9354766"/>
              <a:gd name="connsiteY751" fmla="*/ 1304386 h 3778930"/>
              <a:gd name="connsiteX752" fmla="*/ 5585797 w 9354766"/>
              <a:gd name="connsiteY752" fmla="*/ 1304386 h 3778930"/>
              <a:gd name="connsiteX753" fmla="*/ 671137 w 9354766"/>
              <a:gd name="connsiteY753" fmla="*/ 1298049 h 3778930"/>
              <a:gd name="connsiteX754" fmla="*/ 679128 w 9354766"/>
              <a:gd name="connsiteY754" fmla="*/ 1300163 h 3778930"/>
              <a:gd name="connsiteX755" fmla="*/ 683259 w 9354766"/>
              <a:gd name="connsiteY755" fmla="*/ 1303516 h 3778930"/>
              <a:gd name="connsiteX756" fmla="*/ 682269 w 9354766"/>
              <a:gd name="connsiteY756" fmla="*/ 1309026 h 3778930"/>
              <a:gd name="connsiteX757" fmla="*/ 671137 w 9354766"/>
              <a:gd name="connsiteY757" fmla="*/ 1298049 h 3778930"/>
              <a:gd name="connsiteX758" fmla="*/ 5566460 w 9354766"/>
              <a:gd name="connsiteY758" fmla="*/ 1294342 h 3778930"/>
              <a:gd name="connsiteX759" fmla="*/ 5569088 w 9354766"/>
              <a:gd name="connsiteY759" fmla="*/ 1304174 h 3778930"/>
              <a:gd name="connsiteX760" fmla="*/ 5511061 w 9354766"/>
              <a:gd name="connsiteY760" fmla="*/ 1321370 h 3778930"/>
              <a:gd name="connsiteX761" fmla="*/ 5457893 w 9354766"/>
              <a:gd name="connsiteY761" fmla="*/ 1341133 h 3778930"/>
              <a:gd name="connsiteX762" fmla="*/ 5416290 w 9354766"/>
              <a:gd name="connsiteY762" fmla="*/ 1341673 h 3778930"/>
              <a:gd name="connsiteX763" fmla="*/ 5365750 w 9354766"/>
              <a:gd name="connsiteY763" fmla="*/ 1371268 h 3778930"/>
              <a:gd name="connsiteX764" fmla="*/ 5358747 w 9354766"/>
              <a:gd name="connsiteY764" fmla="*/ 1345050 h 3778930"/>
              <a:gd name="connsiteX765" fmla="*/ 5329976 w 9354766"/>
              <a:gd name="connsiteY765" fmla="*/ 1346738 h 3778930"/>
              <a:gd name="connsiteX766" fmla="*/ 5326476 w 9354766"/>
              <a:gd name="connsiteY766" fmla="*/ 1333629 h 3778930"/>
              <a:gd name="connsiteX767" fmla="*/ 5325600 w 9354766"/>
              <a:gd name="connsiteY767" fmla="*/ 1330352 h 3778930"/>
              <a:gd name="connsiteX768" fmla="*/ 5317629 w 9354766"/>
              <a:gd name="connsiteY768" fmla="*/ 1331770 h 3778930"/>
              <a:gd name="connsiteX769" fmla="*/ 5301688 w 9354766"/>
              <a:gd name="connsiteY769" fmla="*/ 1334608 h 3778930"/>
              <a:gd name="connsiteX770" fmla="*/ 5299938 w 9354766"/>
              <a:gd name="connsiteY770" fmla="*/ 1328053 h 3778930"/>
              <a:gd name="connsiteX771" fmla="*/ 5303924 w 9354766"/>
              <a:gd name="connsiteY771" fmla="*/ 1327345 h 3778930"/>
              <a:gd name="connsiteX772" fmla="*/ 5315879 w 9354766"/>
              <a:gd name="connsiteY772" fmla="*/ 1325217 h 3778930"/>
              <a:gd name="connsiteX773" fmla="*/ 5324724 w 9354766"/>
              <a:gd name="connsiteY773" fmla="*/ 1327074 h 3778930"/>
              <a:gd name="connsiteX774" fmla="*/ 5323848 w 9354766"/>
              <a:gd name="connsiteY774" fmla="*/ 1323797 h 3778930"/>
              <a:gd name="connsiteX775" fmla="*/ 5387611 w 9354766"/>
              <a:gd name="connsiteY775" fmla="*/ 1312446 h 3778930"/>
              <a:gd name="connsiteX776" fmla="*/ 5442045 w 9354766"/>
              <a:gd name="connsiteY776" fmla="*/ 1313057 h 3778930"/>
              <a:gd name="connsiteX777" fmla="*/ 5455360 w 9354766"/>
              <a:gd name="connsiteY777" fmla="*/ 1300387 h 3778930"/>
              <a:gd name="connsiteX778" fmla="*/ 5495603 w 9354766"/>
              <a:gd name="connsiteY778" fmla="*/ 1310389 h 3778930"/>
              <a:gd name="connsiteX779" fmla="*/ 5541191 w 9354766"/>
              <a:gd name="connsiteY779" fmla="*/ 1309140 h 3778930"/>
              <a:gd name="connsiteX780" fmla="*/ 5566460 w 9354766"/>
              <a:gd name="connsiteY780" fmla="*/ 1294342 h 3778930"/>
              <a:gd name="connsiteX781" fmla="*/ 9021002 w 9354766"/>
              <a:gd name="connsiteY781" fmla="*/ 1293787 h 3778930"/>
              <a:gd name="connsiteX782" fmla="*/ 9032272 w 9354766"/>
              <a:gd name="connsiteY782" fmla="*/ 1301977 h 3778930"/>
              <a:gd name="connsiteX783" fmla="*/ 9022735 w 9354766"/>
              <a:gd name="connsiteY783" fmla="*/ 1300276 h 3778930"/>
              <a:gd name="connsiteX784" fmla="*/ 9021002 w 9354766"/>
              <a:gd name="connsiteY784" fmla="*/ 1293787 h 3778930"/>
              <a:gd name="connsiteX785" fmla="*/ 8969627 w 9354766"/>
              <a:gd name="connsiteY785" fmla="*/ 1291500 h 3778930"/>
              <a:gd name="connsiteX786" fmla="*/ 8980280 w 9354766"/>
              <a:gd name="connsiteY786" fmla="*/ 1294362 h 3778930"/>
              <a:gd name="connsiteX787" fmla="*/ 8965265 w 9354766"/>
              <a:gd name="connsiteY787" fmla="*/ 1300496 h 3778930"/>
              <a:gd name="connsiteX788" fmla="*/ 8969627 w 9354766"/>
              <a:gd name="connsiteY788" fmla="*/ 1291500 h 3778930"/>
              <a:gd name="connsiteX789" fmla="*/ 651545 w 9354766"/>
              <a:gd name="connsiteY789" fmla="*/ 1275651 h 3778930"/>
              <a:gd name="connsiteX790" fmla="*/ 662348 w 9354766"/>
              <a:gd name="connsiteY790" fmla="*/ 1286306 h 3778930"/>
              <a:gd name="connsiteX791" fmla="*/ 651243 w 9354766"/>
              <a:gd name="connsiteY791" fmla="*/ 1293812 h 3778930"/>
              <a:gd name="connsiteX792" fmla="*/ 640439 w 9354766"/>
              <a:gd name="connsiteY792" fmla="*/ 1283157 h 3778930"/>
              <a:gd name="connsiteX793" fmla="*/ 651545 w 9354766"/>
              <a:gd name="connsiteY793" fmla="*/ 1275651 h 3778930"/>
              <a:gd name="connsiteX794" fmla="*/ 5443942 w 9354766"/>
              <a:gd name="connsiteY794" fmla="*/ 1275151 h 3778930"/>
              <a:gd name="connsiteX795" fmla="*/ 5469300 w 9354766"/>
              <a:gd name="connsiteY795" fmla="*/ 1277347 h 3778930"/>
              <a:gd name="connsiteX796" fmla="*/ 5477183 w 9354766"/>
              <a:gd name="connsiteY796" fmla="*/ 1275943 h 3778930"/>
              <a:gd name="connsiteX797" fmla="*/ 5482835 w 9354766"/>
              <a:gd name="connsiteY797" fmla="*/ 1281646 h 3778930"/>
              <a:gd name="connsiteX798" fmla="*/ 5480603 w 9354766"/>
              <a:gd name="connsiteY798" fmla="*/ 1288753 h 3778930"/>
              <a:gd name="connsiteX799" fmla="*/ 5476663 w 9354766"/>
              <a:gd name="connsiteY799" fmla="*/ 1289454 h 3778930"/>
              <a:gd name="connsiteX800" fmla="*/ 5471866 w 9354766"/>
              <a:gd name="connsiteY800" fmla="*/ 1286954 h 3778930"/>
              <a:gd name="connsiteX801" fmla="*/ 5442567 w 9354766"/>
              <a:gd name="connsiteY801" fmla="*/ 1285459 h 3778930"/>
              <a:gd name="connsiteX802" fmla="*/ 5436914 w 9354766"/>
              <a:gd name="connsiteY802" fmla="*/ 1279756 h 3778930"/>
              <a:gd name="connsiteX803" fmla="*/ 5438308 w 9354766"/>
              <a:gd name="connsiteY803" fmla="*/ 1275315 h 3778930"/>
              <a:gd name="connsiteX804" fmla="*/ 5443942 w 9354766"/>
              <a:gd name="connsiteY804" fmla="*/ 1275151 h 3778930"/>
              <a:gd name="connsiteX805" fmla="*/ 5406799 w 9354766"/>
              <a:gd name="connsiteY805" fmla="*/ 1274700 h 3778930"/>
              <a:gd name="connsiteX806" fmla="*/ 5414970 w 9354766"/>
              <a:gd name="connsiteY806" fmla="*/ 1276952 h 3778930"/>
              <a:gd name="connsiteX807" fmla="*/ 5415916 w 9354766"/>
              <a:gd name="connsiteY807" fmla="*/ 1280492 h 3778930"/>
              <a:gd name="connsiteX808" fmla="*/ 5408690 w 9354766"/>
              <a:gd name="connsiteY808" fmla="*/ 1281779 h 3778930"/>
              <a:gd name="connsiteX809" fmla="*/ 5407744 w 9354766"/>
              <a:gd name="connsiteY809" fmla="*/ 1278239 h 3778930"/>
              <a:gd name="connsiteX810" fmla="*/ 5406799 w 9354766"/>
              <a:gd name="connsiteY810" fmla="*/ 1274700 h 3778930"/>
              <a:gd name="connsiteX811" fmla="*/ 8938069 w 9354766"/>
              <a:gd name="connsiteY811" fmla="*/ 1273177 h 3778930"/>
              <a:gd name="connsiteX812" fmla="*/ 8959072 w 9354766"/>
              <a:gd name="connsiteY812" fmla="*/ 1294306 h 3778930"/>
              <a:gd name="connsiteX813" fmla="*/ 8929012 w 9354766"/>
              <a:gd name="connsiteY813" fmla="*/ 1289461 h 3778930"/>
              <a:gd name="connsiteX814" fmla="*/ 8930977 w 9354766"/>
              <a:gd name="connsiteY814" fmla="*/ 1273498 h 3778930"/>
              <a:gd name="connsiteX815" fmla="*/ 8938069 w 9354766"/>
              <a:gd name="connsiteY815" fmla="*/ 1273177 h 3778930"/>
              <a:gd name="connsiteX816" fmla="*/ 706495 w 9354766"/>
              <a:gd name="connsiteY816" fmla="*/ 1264629 h 3778930"/>
              <a:gd name="connsiteX817" fmla="*/ 725521 w 9354766"/>
              <a:gd name="connsiteY817" fmla="*/ 1283392 h 3778930"/>
              <a:gd name="connsiteX818" fmla="*/ 728747 w 9354766"/>
              <a:gd name="connsiteY818" fmla="*/ 1303800 h 3778930"/>
              <a:gd name="connsiteX819" fmla="*/ 736901 w 9354766"/>
              <a:gd name="connsiteY819" fmla="*/ 1311840 h 3778930"/>
              <a:gd name="connsiteX820" fmla="*/ 757630 w 9354766"/>
              <a:gd name="connsiteY820" fmla="*/ 1297831 h 3778930"/>
              <a:gd name="connsiteX821" fmla="*/ 785663 w 9354766"/>
              <a:gd name="connsiteY821" fmla="*/ 1308247 h 3778930"/>
              <a:gd name="connsiteX822" fmla="*/ 774447 w 9354766"/>
              <a:gd name="connsiteY822" fmla="*/ 1331639 h 3778930"/>
              <a:gd name="connsiteX823" fmla="*/ 777165 w 9354766"/>
              <a:gd name="connsiteY823" fmla="*/ 1334319 h 3778930"/>
              <a:gd name="connsiteX824" fmla="*/ 785319 w 9354766"/>
              <a:gd name="connsiteY824" fmla="*/ 1342361 h 3778930"/>
              <a:gd name="connsiteX825" fmla="*/ 793474 w 9354766"/>
              <a:gd name="connsiteY825" fmla="*/ 1350401 h 3778930"/>
              <a:gd name="connsiteX826" fmla="*/ 796193 w 9354766"/>
              <a:gd name="connsiteY826" fmla="*/ 1353083 h 3778930"/>
              <a:gd name="connsiteX827" fmla="*/ 827794 w 9354766"/>
              <a:gd name="connsiteY827" fmla="*/ 1349793 h 3778930"/>
              <a:gd name="connsiteX828" fmla="*/ 830914 w 9354766"/>
              <a:gd name="connsiteY828" fmla="*/ 1355025 h 3778930"/>
              <a:gd name="connsiteX829" fmla="*/ 820146 w 9354766"/>
              <a:gd name="connsiteY829" fmla="*/ 1359479 h 3778930"/>
              <a:gd name="connsiteX830" fmla="*/ 809782 w 9354766"/>
              <a:gd name="connsiteY830" fmla="*/ 1366484 h 3778930"/>
              <a:gd name="connsiteX831" fmla="*/ 815218 w 9354766"/>
              <a:gd name="connsiteY831" fmla="*/ 1371845 h 3778930"/>
              <a:gd name="connsiteX832" fmla="*/ 817936 w 9354766"/>
              <a:gd name="connsiteY832" fmla="*/ 1374524 h 3778930"/>
              <a:gd name="connsiteX833" fmla="*/ 813008 w 9354766"/>
              <a:gd name="connsiteY833" fmla="*/ 1386891 h 3778930"/>
              <a:gd name="connsiteX834" fmla="*/ 797208 w 9354766"/>
              <a:gd name="connsiteY834" fmla="*/ 1388536 h 3778930"/>
              <a:gd name="connsiteX835" fmla="*/ 802135 w 9354766"/>
              <a:gd name="connsiteY835" fmla="*/ 1376170 h 3778930"/>
              <a:gd name="connsiteX836" fmla="*/ 796700 w 9354766"/>
              <a:gd name="connsiteY836" fmla="*/ 1370809 h 3778930"/>
              <a:gd name="connsiteX837" fmla="*/ 768325 w 9354766"/>
              <a:gd name="connsiteY837" fmla="*/ 1394505 h 3778930"/>
              <a:gd name="connsiteX838" fmla="*/ 780391 w 9354766"/>
              <a:gd name="connsiteY838" fmla="*/ 1354726 h 3778930"/>
              <a:gd name="connsiteX839" fmla="*/ 774955 w 9354766"/>
              <a:gd name="connsiteY839" fmla="*/ 1349365 h 3778930"/>
              <a:gd name="connsiteX840" fmla="*/ 772236 w 9354766"/>
              <a:gd name="connsiteY840" fmla="*/ 1346685 h 3778930"/>
              <a:gd name="connsiteX841" fmla="*/ 766801 w 9354766"/>
              <a:gd name="connsiteY841" fmla="*/ 1341324 h 3778930"/>
              <a:gd name="connsiteX842" fmla="*/ 761364 w 9354766"/>
              <a:gd name="connsiteY842" fmla="*/ 1335963 h 3778930"/>
              <a:gd name="connsiteX843" fmla="*/ 734691 w 9354766"/>
              <a:gd name="connsiteY843" fmla="*/ 1326887 h 3778930"/>
              <a:gd name="connsiteX844" fmla="*/ 713963 w 9354766"/>
              <a:gd name="connsiteY844" fmla="*/ 1340897 h 3778930"/>
              <a:gd name="connsiteX845" fmla="*/ 706824 w 9354766"/>
              <a:gd name="connsiteY845" fmla="*/ 1368308 h 3778930"/>
              <a:gd name="connsiteX846" fmla="*/ 682361 w 9354766"/>
              <a:gd name="connsiteY846" fmla="*/ 1344186 h 3778930"/>
              <a:gd name="connsiteX847" fmla="*/ 708527 w 9354766"/>
              <a:gd name="connsiteY847" fmla="*/ 1335535 h 3778930"/>
              <a:gd name="connsiteX848" fmla="*/ 729255 w 9354766"/>
              <a:gd name="connsiteY848" fmla="*/ 1321526 h 3778930"/>
              <a:gd name="connsiteX849" fmla="*/ 718383 w 9354766"/>
              <a:gd name="connsiteY849" fmla="*/ 1310804 h 3778930"/>
              <a:gd name="connsiteX850" fmla="*/ 717874 w 9354766"/>
              <a:gd name="connsiteY850" fmla="*/ 1293076 h 3778930"/>
              <a:gd name="connsiteX851" fmla="*/ 706495 w 9354766"/>
              <a:gd name="connsiteY851" fmla="*/ 1264629 h 3778930"/>
              <a:gd name="connsiteX852" fmla="*/ 5531174 w 9354766"/>
              <a:gd name="connsiteY852" fmla="*/ 1264507 h 3778930"/>
              <a:gd name="connsiteX853" fmla="*/ 5538649 w 9354766"/>
              <a:gd name="connsiteY853" fmla="*/ 1268532 h 3778930"/>
              <a:gd name="connsiteX854" fmla="*/ 5543562 w 9354766"/>
              <a:gd name="connsiteY854" fmla="*/ 1270953 h 3778930"/>
              <a:gd name="connsiteX855" fmla="*/ 5539490 w 9354766"/>
              <a:gd name="connsiteY855" fmla="*/ 1271677 h 3778930"/>
              <a:gd name="connsiteX856" fmla="*/ 5527270 w 9354766"/>
              <a:gd name="connsiteY856" fmla="*/ 1273852 h 3778930"/>
              <a:gd name="connsiteX857" fmla="*/ 5519126 w 9354766"/>
              <a:gd name="connsiteY857" fmla="*/ 1275302 h 3778930"/>
              <a:gd name="connsiteX858" fmla="*/ 5498762 w 9354766"/>
              <a:gd name="connsiteY858" fmla="*/ 1278928 h 3778930"/>
              <a:gd name="connsiteX859" fmla="*/ 5497081 w 9354766"/>
              <a:gd name="connsiteY859" fmla="*/ 1272635 h 3778930"/>
              <a:gd name="connsiteX860" fmla="*/ 5504791 w 9354766"/>
              <a:gd name="connsiteY860" fmla="*/ 1267555 h 3778930"/>
              <a:gd name="connsiteX861" fmla="*/ 5517445 w 9354766"/>
              <a:gd name="connsiteY861" fmla="*/ 1269011 h 3778930"/>
              <a:gd name="connsiteX862" fmla="*/ 5525590 w 9354766"/>
              <a:gd name="connsiteY862" fmla="*/ 1267562 h 3778930"/>
              <a:gd name="connsiteX863" fmla="*/ 5531174 w 9354766"/>
              <a:gd name="connsiteY863" fmla="*/ 1264507 h 3778930"/>
              <a:gd name="connsiteX864" fmla="*/ 9115602 w 9354766"/>
              <a:gd name="connsiteY864" fmla="*/ 1239870 h 3778930"/>
              <a:gd name="connsiteX865" fmla="*/ 9125167 w 9354766"/>
              <a:gd name="connsiteY865" fmla="*/ 1248055 h 3778930"/>
              <a:gd name="connsiteX866" fmla="*/ 9124979 w 9354766"/>
              <a:gd name="connsiteY866" fmla="*/ 1257975 h 3778930"/>
              <a:gd name="connsiteX867" fmla="*/ 9115602 w 9354766"/>
              <a:gd name="connsiteY867" fmla="*/ 1239870 h 3778930"/>
              <a:gd name="connsiteX868" fmla="*/ 5945945 w 9354766"/>
              <a:gd name="connsiteY868" fmla="*/ 1231201 h 3778930"/>
              <a:gd name="connsiteX869" fmla="*/ 5957580 w 9354766"/>
              <a:gd name="connsiteY869" fmla="*/ 1232107 h 3778930"/>
              <a:gd name="connsiteX870" fmla="*/ 5955005 w 9354766"/>
              <a:gd name="connsiteY870" fmla="*/ 1231907 h 3778930"/>
              <a:gd name="connsiteX871" fmla="*/ 5945945 w 9354766"/>
              <a:gd name="connsiteY871" fmla="*/ 1231201 h 3778930"/>
              <a:gd name="connsiteX872" fmla="*/ 602398 w 9354766"/>
              <a:gd name="connsiteY872" fmla="*/ 1229494 h 3778930"/>
              <a:gd name="connsiteX873" fmla="*/ 605136 w 9354766"/>
              <a:gd name="connsiteY873" fmla="*/ 1229887 h 3778930"/>
              <a:gd name="connsiteX874" fmla="*/ 615940 w 9354766"/>
              <a:gd name="connsiteY874" fmla="*/ 1240541 h 3778930"/>
              <a:gd name="connsiteX875" fmla="*/ 621343 w 9354766"/>
              <a:gd name="connsiteY875" fmla="*/ 1245867 h 3778930"/>
              <a:gd name="connsiteX876" fmla="*/ 612938 w 9354766"/>
              <a:gd name="connsiteY876" fmla="*/ 1256038 h 3778930"/>
              <a:gd name="connsiteX877" fmla="*/ 610236 w 9354766"/>
              <a:gd name="connsiteY877" fmla="*/ 1253374 h 3778930"/>
              <a:gd name="connsiteX878" fmla="*/ 604834 w 9354766"/>
              <a:gd name="connsiteY878" fmla="*/ 1248047 h 3778930"/>
              <a:gd name="connsiteX879" fmla="*/ 602133 w 9354766"/>
              <a:gd name="connsiteY879" fmla="*/ 1245384 h 3778930"/>
              <a:gd name="connsiteX880" fmla="*/ 594031 w 9354766"/>
              <a:gd name="connsiteY880" fmla="*/ 1237393 h 3778930"/>
              <a:gd name="connsiteX881" fmla="*/ 591329 w 9354766"/>
              <a:gd name="connsiteY881" fmla="*/ 1234729 h 3778930"/>
              <a:gd name="connsiteX882" fmla="*/ 602398 w 9354766"/>
              <a:gd name="connsiteY882" fmla="*/ 1229494 h 3778930"/>
              <a:gd name="connsiteX883" fmla="*/ 6212421 w 9354766"/>
              <a:gd name="connsiteY883" fmla="*/ 1226457 h 3778930"/>
              <a:gd name="connsiteX884" fmla="*/ 6217221 w 9354766"/>
              <a:gd name="connsiteY884" fmla="*/ 1229309 h 3778930"/>
              <a:gd name="connsiteX885" fmla="*/ 6221075 w 9354766"/>
              <a:gd name="connsiteY885" fmla="*/ 1228624 h 3778930"/>
              <a:gd name="connsiteX886" fmla="*/ 6222965 w 9354766"/>
              <a:gd name="connsiteY886" fmla="*/ 1235703 h 3778930"/>
              <a:gd name="connsiteX887" fmla="*/ 6219111 w 9354766"/>
              <a:gd name="connsiteY887" fmla="*/ 1236389 h 3778930"/>
              <a:gd name="connsiteX888" fmla="*/ 6214312 w 9354766"/>
              <a:gd name="connsiteY888" fmla="*/ 1233536 h 3778930"/>
              <a:gd name="connsiteX889" fmla="*/ 6209514 w 9354766"/>
              <a:gd name="connsiteY889" fmla="*/ 1230682 h 3778930"/>
              <a:gd name="connsiteX890" fmla="*/ 6212421 w 9354766"/>
              <a:gd name="connsiteY890" fmla="*/ 1226457 h 3778930"/>
              <a:gd name="connsiteX891" fmla="*/ 9335222 w 9354766"/>
              <a:gd name="connsiteY891" fmla="*/ 1224019 h 3778930"/>
              <a:gd name="connsiteX892" fmla="*/ 9340330 w 9354766"/>
              <a:gd name="connsiteY892" fmla="*/ 1229446 h 3778930"/>
              <a:gd name="connsiteX893" fmla="*/ 9331479 w 9354766"/>
              <a:gd name="connsiteY893" fmla="*/ 1231928 h 3778930"/>
              <a:gd name="connsiteX894" fmla="*/ 9335222 w 9354766"/>
              <a:gd name="connsiteY894" fmla="*/ 1224019 h 3778930"/>
              <a:gd name="connsiteX895" fmla="*/ 5973257 w 9354766"/>
              <a:gd name="connsiteY895" fmla="*/ 1222011 h 3778930"/>
              <a:gd name="connsiteX896" fmla="*/ 6002325 w 9354766"/>
              <a:gd name="connsiteY896" fmla="*/ 1237149 h 3778930"/>
              <a:gd name="connsiteX897" fmla="*/ 5971336 w 9354766"/>
              <a:gd name="connsiteY897" fmla="*/ 1246052 h 3778930"/>
              <a:gd name="connsiteX898" fmla="*/ 5961118 w 9354766"/>
              <a:gd name="connsiteY898" fmla="*/ 1254640 h 3778930"/>
              <a:gd name="connsiteX899" fmla="*/ 5961979 w 9354766"/>
              <a:gd name="connsiteY899" fmla="*/ 1257872 h 3778930"/>
              <a:gd name="connsiteX900" fmla="*/ 5962842 w 9354766"/>
              <a:gd name="connsiteY900" fmla="*/ 1261105 h 3778930"/>
              <a:gd name="connsiteX901" fmla="*/ 5983614 w 9354766"/>
              <a:gd name="connsiteY901" fmla="*/ 1260791 h 3778930"/>
              <a:gd name="connsiteX902" fmla="*/ 5984478 w 9354766"/>
              <a:gd name="connsiteY902" fmla="*/ 1264023 h 3778930"/>
              <a:gd name="connsiteX903" fmla="*/ 5992440 w 9354766"/>
              <a:gd name="connsiteY903" fmla="*/ 1262606 h 3778930"/>
              <a:gd name="connsiteX904" fmla="*/ 5996422 w 9354766"/>
              <a:gd name="connsiteY904" fmla="*/ 1261897 h 3778930"/>
              <a:gd name="connsiteX905" fmla="*/ 6000404 w 9354766"/>
              <a:gd name="connsiteY905" fmla="*/ 1261189 h 3778930"/>
              <a:gd name="connsiteX906" fmla="*/ 6002131 w 9354766"/>
              <a:gd name="connsiteY906" fmla="*/ 1267652 h 3778930"/>
              <a:gd name="connsiteX907" fmla="*/ 5998149 w 9354766"/>
              <a:gd name="connsiteY907" fmla="*/ 1268360 h 3778930"/>
              <a:gd name="connsiteX908" fmla="*/ 5993303 w 9354766"/>
              <a:gd name="connsiteY908" fmla="*/ 1265839 h 3778930"/>
              <a:gd name="connsiteX909" fmla="*/ 5989321 w 9354766"/>
              <a:gd name="connsiteY909" fmla="*/ 1266546 h 3778930"/>
              <a:gd name="connsiteX910" fmla="*/ 5900863 w 9354766"/>
              <a:gd name="connsiteY910" fmla="*/ 1278907 h 3778930"/>
              <a:gd name="connsiteX911" fmla="*/ 5811542 w 9354766"/>
              <a:gd name="connsiteY911" fmla="*/ 1288038 h 3778930"/>
              <a:gd name="connsiteX912" fmla="*/ 5815718 w 9354766"/>
              <a:gd name="connsiteY912" fmla="*/ 1256825 h 3778930"/>
              <a:gd name="connsiteX913" fmla="*/ 5881150 w 9354766"/>
              <a:gd name="connsiteY913" fmla="*/ 1251948 h 3778930"/>
              <a:gd name="connsiteX914" fmla="*/ 5945719 w 9354766"/>
              <a:gd name="connsiteY914" fmla="*/ 1243840 h 3778930"/>
              <a:gd name="connsiteX915" fmla="*/ 5946584 w 9354766"/>
              <a:gd name="connsiteY915" fmla="*/ 1247071 h 3778930"/>
              <a:gd name="connsiteX916" fmla="*/ 5954546 w 9354766"/>
              <a:gd name="connsiteY916" fmla="*/ 1245654 h 3778930"/>
              <a:gd name="connsiteX917" fmla="*/ 5968745 w 9354766"/>
              <a:gd name="connsiteY917" fmla="*/ 1236356 h 3778930"/>
              <a:gd name="connsiteX918" fmla="*/ 5973257 w 9354766"/>
              <a:gd name="connsiteY918" fmla="*/ 1222011 h 3778930"/>
              <a:gd name="connsiteX919" fmla="*/ 9126141 w 9354766"/>
              <a:gd name="connsiteY919" fmla="*/ 1216983 h 3778930"/>
              <a:gd name="connsiteX920" fmla="*/ 9121435 w 9354766"/>
              <a:gd name="connsiteY920" fmla="*/ 1227709 h 3778930"/>
              <a:gd name="connsiteX921" fmla="*/ 9119756 w 9354766"/>
              <a:gd name="connsiteY921" fmla="*/ 1221416 h 3778930"/>
              <a:gd name="connsiteX922" fmla="*/ 9126141 w 9354766"/>
              <a:gd name="connsiteY922" fmla="*/ 1216983 h 3778930"/>
              <a:gd name="connsiteX923" fmla="*/ 6159777 w 9354766"/>
              <a:gd name="connsiteY923" fmla="*/ 1214507 h 3778930"/>
              <a:gd name="connsiteX924" fmla="*/ 6168217 w 9354766"/>
              <a:gd name="connsiteY924" fmla="*/ 1217764 h 3778930"/>
              <a:gd name="connsiteX925" fmla="*/ 6157538 w 9354766"/>
              <a:gd name="connsiteY925" fmla="*/ 1223126 h 3778930"/>
              <a:gd name="connsiteX926" fmla="*/ 6159777 w 9354766"/>
              <a:gd name="connsiteY926" fmla="*/ 1214507 h 3778930"/>
              <a:gd name="connsiteX927" fmla="*/ 9227285 w 9354766"/>
              <a:gd name="connsiteY927" fmla="*/ 1202686 h 3778930"/>
              <a:gd name="connsiteX928" fmla="*/ 9227701 w 9354766"/>
              <a:gd name="connsiteY928" fmla="*/ 1208020 h 3778930"/>
              <a:gd name="connsiteX929" fmla="*/ 9221153 w 9354766"/>
              <a:gd name="connsiteY929" fmla="*/ 1209957 h 3778930"/>
              <a:gd name="connsiteX930" fmla="*/ 9223431 w 9354766"/>
              <a:gd name="connsiteY930" fmla="*/ 1203371 h 3778930"/>
              <a:gd name="connsiteX931" fmla="*/ 9227285 w 9354766"/>
              <a:gd name="connsiteY931" fmla="*/ 1202686 h 3778930"/>
              <a:gd name="connsiteX932" fmla="*/ 9094061 w 9354766"/>
              <a:gd name="connsiteY932" fmla="*/ 1199210 h 3778930"/>
              <a:gd name="connsiteX933" fmla="*/ 9109538 w 9354766"/>
              <a:gd name="connsiteY933" fmla="*/ 1200164 h 3778930"/>
              <a:gd name="connsiteX934" fmla="*/ 9099295 w 9354766"/>
              <a:gd name="connsiteY934" fmla="*/ 1208579 h 3778930"/>
              <a:gd name="connsiteX935" fmla="*/ 9098454 w 9354766"/>
              <a:gd name="connsiteY935" fmla="*/ 1205432 h 3778930"/>
              <a:gd name="connsiteX936" fmla="*/ 9093641 w 9354766"/>
              <a:gd name="connsiteY936" fmla="*/ 1202994 h 3778930"/>
              <a:gd name="connsiteX937" fmla="*/ 9094061 w 9354766"/>
              <a:gd name="connsiteY937" fmla="*/ 1199210 h 3778930"/>
              <a:gd name="connsiteX938" fmla="*/ 9075275 w 9354766"/>
              <a:gd name="connsiteY938" fmla="*/ 1198848 h 3778930"/>
              <a:gd name="connsiteX939" fmla="*/ 9080918 w 9354766"/>
              <a:gd name="connsiteY939" fmla="*/ 1200385 h 3778930"/>
              <a:gd name="connsiteX940" fmla="*/ 9068947 w 9354766"/>
              <a:gd name="connsiteY940" fmla="*/ 1206896 h 3778930"/>
              <a:gd name="connsiteX941" fmla="*/ 9075275 w 9354766"/>
              <a:gd name="connsiteY941" fmla="*/ 1198848 h 3778930"/>
              <a:gd name="connsiteX942" fmla="*/ 9054250 w 9354766"/>
              <a:gd name="connsiteY942" fmla="*/ 1196410 h 3778930"/>
              <a:gd name="connsiteX943" fmla="*/ 9060113 w 9354766"/>
              <a:gd name="connsiteY943" fmla="*/ 1202163 h 3778930"/>
              <a:gd name="connsiteX944" fmla="*/ 9056850 w 9354766"/>
              <a:gd name="connsiteY944" fmla="*/ 1206143 h 3778930"/>
              <a:gd name="connsiteX945" fmla="*/ 9059451 w 9354766"/>
              <a:gd name="connsiteY945" fmla="*/ 1215878 h 3778930"/>
              <a:gd name="connsiteX946" fmla="*/ 9032076 w 9354766"/>
              <a:gd name="connsiteY946" fmla="*/ 1210554 h 3778930"/>
              <a:gd name="connsiteX947" fmla="*/ 9046860 w 9354766"/>
              <a:gd name="connsiteY947" fmla="*/ 1201124 h 3778930"/>
              <a:gd name="connsiteX948" fmla="*/ 9054250 w 9354766"/>
              <a:gd name="connsiteY948" fmla="*/ 1196410 h 3778930"/>
              <a:gd name="connsiteX949" fmla="*/ 598294 w 9354766"/>
              <a:gd name="connsiteY949" fmla="*/ 1194689 h 3778930"/>
              <a:gd name="connsiteX950" fmla="*/ 602119 w 9354766"/>
              <a:gd name="connsiteY950" fmla="*/ 1196152 h 3778930"/>
              <a:gd name="connsiteX951" fmla="*/ 604901 w 9354766"/>
              <a:gd name="connsiteY951" fmla="*/ 1198895 h 3778930"/>
              <a:gd name="connsiteX952" fmla="*/ 613249 w 9354766"/>
              <a:gd name="connsiteY952" fmla="*/ 1207129 h 3778930"/>
              <a:gd name="connsiteX953" fmla="*/ 616031 w 9354766"/>
              <a:gd name="connsiteY953" fmla="*/ 1209873 h 3778930"/>
              <a:gd name="connsiteX954" fmla="*/ 602144 w 9354766"/>
              <a:gd name="connsiteY954" fmla="*/ 1214635 h 3778930"/>
              <a:gd name="connsiteX955" fmla="*/ 593795 w 9354766"/>
              <a:gd name="connsiteY955" fmla="*/ 1206403 h 3778930"/>
              <a:gd name="connsiteX956" fmla="*/ 591012 w 9354766"/>
              <a:gd name="connsiteY956" fmla="*/ 1203658 h 3778930"/>
              <a:gd name="connsiteX957" fmla="*/ 588229 w 9354766"/>
              <a:gd name="connsiteY957" fmla="*/ 1200914 h 3778930"/>
              <a:gd name="connsiteX958" fmla="*/ 598294 w 9354766"/>
              <a:gd name="connsiteY958" fmla="*/ 1194689 h 3778930"/>
              <a:gd name="connsiteX959" fmla="*/ 6285882 w 9354766"/>
              <a:gd name="connsiteY959" fmla="*/ 1178650 h 3778930"/>
              <a:gd name="connsiteX960" fmla="*/ 6301417 w 9354766"/>
              <a:gd name="connsiteY960" fmla="*/ 1183670 h 3778930"/>
              <a:gd name="connsiteX961" fmla="*/ 6275962 w 9354766"/>
              <a:gd name="connsiteY961" fmla="*/ 1198583 h 3778930"/>
              <a:gd name="connsiteX962" fmla="*/ 6253640 w 9354766"/>
              <a:gd name="connsiteY962" fmla="*/ 1209478 h 3778930"/>
              <a:gd name="connsiteX963" fmla="*/ 6220642 w 9354766"/>
              <a:gd name="connsiteY963" fmla="*/ 1211891 h 3778930"/>
              <a:gd name="connsiteX964" fmla="*/ 6199689 w 9354766"/>
              <a:gd name="connsiteY964" fmla="*/ 1212161 h 3778930"/>
              <a:gd name="connsiteX965" fmla="*/ 6193910 w 9354766"/>
              <a:gd name="connsiteY965" fmla="*/ 1206268 h 3778930"/>
              <a:gd name="connsiteX966" fmla="*/ 6197041 w 9354766"/>
              <a:gd name="connsiteY966" fmla="*/ 1202251 h 3778930"/>
              <a:gd name="connsiteX967" fmla="*/ 6217995 w 9354766"/>
              <a:gd name="connsiteY967" fmla="*/ 1201981 h 3778930"/>
              <a:gd name="connsiteX968" fmla="*/ 6269301 w 9354766"/>
              <a:gd name="connsiteY968" fmla="*/ 1189388 h 3778930"/>
              <a:gd name="connsiteX969" fmla="*/ 6262639 w 9354766"/>
              <a:gd name="connsiteY969" fmla="*/ 1180192 h 3778930"/>
              <a:gd name="connsiteX970" fmla="*/ 6285882 w 9354766"/>
              <a:gd name="connsiteY970" fmla="*/ 1178650 h 3778930"/>
              <a:gd name="connsiteX971" fmla="*/ 6333147 w 9354766"/>
              <a:gd name="connsiteY971" fmla="*/ 1177775 h 3778930"/>
              <a:gd name="connsiteX972" fmla="*/ 6335038 w 9354766"/>
              <a:gd name="connsiteY972" fmla="*/ 1184855 h 3778930"/>
              <a:gd name="connsiteX973" fmla="*/ 6331647 w 9354766"/>
              <a:gd name="connsiteY973" fmla="*/ 1189166 h 3778930"/>
              <a:gd name="connsiteX974" fmla="*/ 6328811 w 9354766"/>
              <a:gd name="connsiteY974" fmla="*/ 1178547 h 3778930"/>
              <a:gd name="connsiteX975" fmla="*/ 6333147 w 9354766"/>
              <a:gd name="connsiteY975" fmla="*/ 1177775 h 3778930"/>
              <a:gd name="connsiteX976" fmla="*/ 6359727 w 9354766"/>
              <a:gd name="connsiteY976" fmla="*/ 1172632 h 3778930"/>
              <a:gd name="connsiteX977" fmla="*/ 6377553 w 9354766"/>
              <a:gd name="connsiteY977" fmla="*/ 1173990 h 3778930"/>
              <a:gd name="connsiteX978" fmla="*/ 6350935 w 9354766"/>
              <a:gd name="connsiteY978" fmla="*/ 1182025 h 3778930"/>
              <a:gd name="connsiteX979" fmla="*/ 6359727 w 9354766"/>
              <a:gd name="connsiteY979" fmla="*/ 1172632 h 3778930"/>
              <a:gd name="connsiteX980" fmla="*/ 8985266 w 9354766"/>
              <a:gd name="connsiteY980" fmla="*/ 1140715 h 3778930"/>
              <a:gd name="connsiteX981" fmla="*/ 8997500 w 9354766"/>
              <a:gd name="connsiteY981" fmla="*/ 1155531 h 3778930"/>
              <a:gd name="connsiteX982" fmla="*/ 8993549 w 9354766"/>
              <a:gd name="connsiteY982" fmla="*/ 1156234 h 3778930"/>
              <a:gd name="connsiteX983" fmla="*/ 8994416 w 9354766"/>
              <a:gd name="connsiteY983" fmla="*/ 1159479 h 3778930"/>
              <a:gd name="connsiteX984" fmla="*/ 9020333 w 9354766"/>
              <a:gd name="connsiteY984" fmla="*/ 1148067 h 3778930"/>
              <a:gd name="connsiteX985" fmla="*/ 9024284 w 9354766"/>
              <a:gd name="connsiteY985" fmla="*/ 1147364 h 3778930"/>
              <a:gd name="connsiteX986" fmla="*/ 9026016 w 9354766"/>
              <a:gd name="connsiteY986" fmla="*/ 1153853 h 3778930"/>
              <a:gd name="connsiteX987" fmla="*/ 9004916 w 9354766"/>
              <a:gd name="connsiteY987" fmla="*/ 1167805 h 3778930"/>
              <a:gd name="connsiteX988" fmla="*/ 8997015 w 9354766"/>
              <a:gd name="connsiteY988" fmla="*/ 1169212 h 3778930"/>
              <a:gd name="connsiteX989" fmla="*/ 8995665 w 9354766"/>
              <a:gd name="connsiteY989" fmla="*/ 1179649 h 3778930"/>
              <a:gd name="connsiteX990" fmla="*/ 8978130 w 9354766"/>
              <a:gd name="connsiteY990" fmla="*/ 1175972 h 3778930"/>
              <a:gd name="connsiteX991" fmla="*/ 8974181 w 9354766"/>
              <a:gd name="connsiteY991" fmla="*/ 1176676 h 3778930"/>
              <a:gd name="connsiteX992" fmla="*/ 8975048 w 9354766"/>
              <a:gd name="connsiteY992" fmla="*/ 1179920 h 3778930"/>
              <a:gd name="connsiteX993" fmla="*/ 8971097 w 9354766"/>
              <a:gd name="connsiteY993" fmla="*/ 1180623 h 3778930"/>
              <a:gd name="connsiteX994" fmla="*/ 8970231 w 9354766"/>
              <a:gd name="connsiteY994" fmla="*/ 1177379 h 3778930"/>
              <a:gd name="connsiteX995" fmla="*/ 8969364 w 9354766"/>
              <a:gd name="connsiteY995" fmla="*/ 1174134 h 3778930"/>
              <a:gd name="connsiteX996" fmla="*/ 8972449 w 9354766"/>
              <a:gd name="connsiteY996" fmla="*/ 1170187 h 3778930"/>
              <a:gd name="connsiteX997" fmla="*/ 8971581 w 9354766"/>
              <a:gd name="connsiteY997" fmla="*/ 1166942 h 3778930"/>
              <a:gd name="connsiteX998" fmla="*/ 8964165 w 9354766"/>
              <a:gd name="connsiteY998" fmla="*/ 1154667 h 3778930"/>
              <a:gd name="connsiteX999" fmla="*/ 8985266 w 9354766"/>
              <a:gd name="connsiteY999" fmla="*/ 1140715 h 3778930"/>
              <a:gd name="connsiteX1000" fmla="*/ 7893994 w 9354766"/>
              <a:gd name="connsiteY1000" fmla="*/ 1138214 h 3778930"/>
              <a:gd name="connsiteX1001" fmla="*/ 7896642 w 9354766"/>
              <a:gd name="connsiteY1001" fmla="*/ 1148124 h 3778930"/>
              <a:gd name="connsiteX1002" fmla="*/ 7893188 w 9354766"/>
              <a:gd name="connsiteY1002" fmla="*/ 1152200 h 3778930"/>
              <a:gd name="connsiteX1003" fmla="*/ 7893994 w 9354766"/>
              <a:gd name="connsiteY1003" fmla="*/ 1138214 h 3778930"/>
              <a:gd name="connsiteX1004" fmla="*/ 7947660 w 9354766"/>
              <a:gd name="connsiteY1004" fmla="*/ 1135088 h 3778930"/>
              <a:gd name="connsiteX1005" fmla="*/ 7949550 w 9354766"/>
              <a:gd name="connsiteY1005" fmla="*/ 1142167 h 3778930"/>
              <a:gd name="connsiteX1006" fmla="*/ 7940879 w 9354766"/>
              <a:gd name="connsiteY1006" fmla="*/ 1143710 h 3778930"/>
              <a:gd name="connsiteX1007" fmla="*/ 7938988 w 9354766"/>
              <a:gd name="connsiteY1007" fmla="*/ 1136632 h 3778930"/>
              <a:gd name="connsiteX1008" fmla="*/ 7947660 w 9354766"/>
              <a:gd name="connsiteY1008" fmla="*/ 1135088 h 3778930"/>
              <a:gd name="connsiteX1009" fmla="*/ 7800799 w 9354766"/>
              <a:gd name="connsiteY1009" fmla="*/ 1131259 h 3778930"/>
              <a:gd name="connsiteX1010" fmla="*/ 7802918 w 9354766"/>
              <a:gd name="connsiteY1010" fmla="*/ 1141079 h 3778930"/>
              <a:gd name="connsiteX1011" fmla="*/ 7792610 w 9354766"/>
              <a:gd name="connsiteY1011" fmla="*/ 1132716 h 3778930"/>
              <a:gd name="connsiteX1012" fmla="*/ 7800799 w 9354766"/>
              <a:gd name="connsiteY1012" fmla="*/ 1131259 h 3778930"/>
              <a:gd name="connsiteX1013" fmla="*/ 8165228 w 9354766"/>
              <a:gd name="connsiteY1013" fmla="*/ 1120723 h 3778930"/>
              <a:gd name="connsiteX1014" fmla="*/ 8170914 w 9354766"/>
              <a:gd name="connsiteY1014" fmla="*/ 1126421 h 3778930"/>
              <a:gd name="connsiteX1015" fmla="*/ 8164676 w 9354766"/>
              <a:gd name="connsiteY1015" fmla="*/ 1134240 h 3778930"/>
              <a:gd name="connsiteX1016" fmla="*/ 8165228 w 9354766"/>
              <a:gd name="connsiteY1016" fmla="*/ 1120723 h 3778930"/>
              <a:gd name="connsiteX1017" fmla="*/ 7960720 w 9354766"/>
              <a:gd name="connsiteY1017" fmla="*/ 1119751 h 3778930"/>
              <a:gd name="connsiteX1018" fmla="*/ 7968996 w 9354766"/>
              <a:gd name="connsiteY1018" fmla="*/ 1124286 h 3778930"/>
              <a:gd name="connsiteX1019" fmla="*/ 7947976 w 9354766"/>
              <a:gd name="connsiteY1019" fmla="*/ 1121162 h 3778930"/>
              <a:gd name="connsiteX1020" fmla="*/ 7960720 w 9354766"/>
              <a:gd name="connsiteY1020" fmla="*/ 1119751 h 3778930"/>
              <a:gd name="connsiteX1021" fmla="*/ 8029903 w 9354766"/>
              <a:gd name="connsiteY1021" fmla="*/ 1114267 h 3778930"/>
              <a:gd name="connsiteX1022" fmla="*/ 8032504 w 9354766"/>
              <a:gd name="connsiteY1022" fmla="*/ 1124001 h 3778930"/>
              <a:gd name="connsiteX1023" fmla="*/ 8018630 w 9354766"/>
              <a:gd name="connsiteY1023" fmla="*/ 1123072 h 3778930"/>
              <a:gd name="connsiteX1024" fmla="*/ 8029903 w 9354766"/>
              <a:gd name="connsiteY1024" fmla="*/ 1114267 h 3778930"/>
              <a:gd name="connsiteX1025" fmla="*/ 6881675 w 9354766"/>
              <a:gd name="connsiteY1025" fmla="*/ 1110782 h 3778930"/>
              <a:gd name="connsiteX1026" fmla="*/ 6889886 w 9354766"/>
              <a:gd name="connsiteY1026" fmla="*/ 1119702 h 3778930"/>
              <a:gd name="connsiteX1027" fmla="*/ 6867005 w 9354766"/>
              <a:gd name="connsiteY1027" fmla="*/ 1113394 h 3778930"/>
              <a:gd name="connsiteX1028" fmla="*/ 6881675 w 9354766"/>
              <a:gd name="connsiteY1028" fmla="*/ 1110782 h 3778930"/>
              <a:gd name="connsiteX1029" fmla="*/ 9080939 w 9354766"/>
              <a:gd name="connsiteY1029" fmla="*/ 1110088 h 3778930"/>
              <a:gd name="connsiteX1030" fmla="*/ 9085062 w 9354766"/>
              <a:gd name="connsiteY1030" fmla="*/ 1113248 h 3778930"/>
              <a:gd name="connsiteX1031" fmla="*/ 9073231 w 9354766"/>
              <a:gd name="connsiteY1031" fmla="*/ 1111460 h 3778930"/>
              <a:gd name="connsiteX1032" fmla="*/ 9080939 w 9354766"/>
              <a:gd name="connsiteY1032" fmla="*/ 1110088 h 3778930"/>
              <a:gd name="connsiteX1033" fmla="*/ 9135953 w 9354766"/>
              <a:gd name="connsiteY1033" fmla="*/ 1109217 h 3778930"/>
              <a:gd name="connsiteX1034" fmla="*/ 9143250 w 9354766"/>
              <a:gd name="connsiteY1034" fmla="*/ 1109379 h 3778930"/>
              <a:gd name="connsiteX1035" fmla="*/ 9144646 w 9354766"/>
              <a:gd name="connsiteY1035" fmla="*/ 1129986 h 3778930"/>
              <a:gd name="connsiteX1036" fmla="*/ 9130444 w 9354766"/>
              <a:gd name="connsiteY1036" fmla="*/ 1138355 h 3778930"/>
              <a:gd name="connsiteX1037" fmla="*/ 9135953 w 9354766"/>
              <a:gd name="connsiteY1037" fmla="*/ 1109217 h 3778930"/>
              <a:gd name="connsiteX1038" fmla="*/ 7671722 w 9354766"/>
              <a:gd name="connsiteY1038" fmla="*/ 1106343 h 3778930"/>
              <a:gd name="connsiteX1039" fmla="*/ 7683281 w 9354766"/>
              <a:gd name="connsiteY1039" fmla="*/ 1117881 h 3778930"/>
              <a:gd name="connsiteX1040" fmla="*/ 7694840 w 9354766"/>
              <a:gd name="connsiteY1040" fmla="*/ 1129419 h 3778930"/>
              <a:gd name="connsiteX1041" fmla="*/ 7670276 w 9354766"/>
              <a:gd name="connsiteY1041" fmla="*/ 1116798 h 3778930"/>
              <a:gd name="connsiteX1042" fmla="*/ 7671722 w 9354766"/>
              <a:gd name="connsiteY1042" fmla="*/ 1106343 h 3778930"/>
              <a:gd name="connsiteX1043" fmla="*/ 9162879 w 9354766"/>
              <a:gd name="connsiteY1043" fmla="*/ 1102564 h 3778930"/>
              <a:gd name="connsiteX1044" fmla="*/ 9203484 w 9354766"/>
              <a:gd name="connsiteY1044" fmla="*/ 1115464 h 3778930"/>
              <a:gd name="connsiteX1045" fmla="*/ 9206907 w 9354766"/>
              <a:gd name="connsiteY1045" fmla="*/ 1128274 h 3778930"/>
              <a:gd name="connsiteX1046" fmla="*/ 9166637 w 9354766"/>
              <a:gd name="connsiteY1046" fmla="*/ 1132088 h 3778930"/>
              <a:gd name="connsiteX1047" fmla="*/ 9162879 w 9354766"/>
              <a:gd name="connsiteY1047" fmla="*/ 1102564 h 3778930"/>
              <a:gd name="connsiteX1048" fmla="*/ 6841267 w 9354766"/>
              <a:gd name="connsiteY1048" fmla="*/ 1100666 h 3778930"/>
              <a:gd name="connsiteX1049" fmla="*/ 6864459 w 9354766"/>
              <a:gd name="connsiteY1049" fmla="*/ 1103854 h 3778930"/>
              <a:gd name="connsiteX1050" fmla="*/ 6864882 w 9354766"/>
              <a:gd name="connsiteY1050" fmla="*/ 1118573 h 3778930"/>
              <a:gd name="connsiteX1051" fmla="*/ 6833138 w 9354766"/>
              <a:gd name="connsiteY1051" fmla="*/ 1126644 h 3778930"/>
              <a:gd name="connsiteX1052" fmla="*/ 6829170 w 9354766"/>
              <a:gd name="connsiteY1052" fmla="*/ 1127350 h 3778930"/>
              <a:gd name="connsiteX1053" fmla="*/ 6784648 w 9354766"/>
              <a:gd name="connsiteY1053" fmla="*/ 1131833 h 3778930"/>
              <a:gd name="connsiteX1054" fmla="*/ 6702662 w 9354766"/>
              <a:gd name="connsiteY1054" fmla="*/ 1136099 h 3778930"/>
              <a:gd name="connsiteX1055" fmla="*/ 6666952 w 9354766"/>
              <a:gd name="connsiteY1055" fmla="*/ 1142455 h 3778930"/>
              <a:gd name="connsiteX1056" fmla="*/ 6659017 w 9354766"/>
              <a:gd name="connsiteY1056" fmla="*/ 1143867 h 3778930"/>
              <a:gd name="connsiteX1057" fmla="*/ 6651081 w 9354766"/>
              <a:gd name="connsiteY1057" fmla="*/ 1145280 h 3778930"/>
              <a:gd name="connsiteX1058" fmla="*/ 6645358 w 9354766"/>
              <a:gd name="connsiteY1058" fmla="*/ 1139414 h 3778930"/>
              <a:gd name="connsiteX1059" fmla="*/ 6648447 w 9354766"/>
              <a:gd name="connsiteY1059" fmla="*/ 1135420 h 3778930"/>
              <a:gd name="connsiteX1060" fmla="*/ 6656383 w 9354766"/>
              <a:gd name="connsiteY1060" fmla="*/ 1134008 h 3778930"/>
              <a:gd name="connsiteX1061" fmla="*/ 6664319 w 9354766"/>
              <a:gd name="connsiteY1061" fmla="*/ 1132595 h 3778930"/>
              <a:gd name="connsiteX1062" fmla="*/ 6676455 w 9354766"/>
              <a:gd name="connsiteY1062" fmla="*/ 1119675 h 3778930"/>
              <a:gd name="connsiteX1063" fmla="*/ 6699151 w 9354766"/>
              <a:gd name="connsiteY1063" fmla="*/ 1122952 h 3778930"/>
              <a:gd name="connsiteX1064" fmla="*/ 6781137 w 9354766"/>
              <a:gd name="connsiteY1064" fmla="*/ 1118686 h 3778930"/>
              <a:gd name="connsiteX1065" fmla="*/ 6825659 w 9354766"/>
              <a:gd name="connsiteY1065" fmla="*/ 1114203 h 3778930"/>
              <a:gd name="connsiteX1066" fmla="*/ 6841267 w 9354766"/>
              <a:gd name="connsiteY1066" fmla="*/ 1100666 h 3778930"/>
              <a:gd name="connsiteX1067" fmla="*/ 8243868 w 9354766"/>
              <a:gd name="connsiteY1067" fmla="*/ 1100307 h 3778930"/>
              <a:gd name="connsiteX1068" fmla="*/ 8248446 w 9354766"/>
              <a:gd name="connsiteY1068" fmla="*/ 1107587 h 3778930"/>
              <a:gd name="connsiteX1069" fmla="*/ 8239098 w 9354766"/>
              <a:gd name="connsiteY1069" fmla="*/ 1103972 h 3778930"/>
              <a:gd name="connsiteX1070" fmla="*/ 8243868 w 9354766"/>
              <a:gd name="connsiteY1070" fmla="*/ 1100307 h 3778930"/>
              <a:gd name="connsiteX1071" fmla="*/ 7941096 w 9354766"/>
              <a:gd name="connsiteY1071" fmla="*/ 1099178 h 3778930"/>
              <a:gd name="connsiteX1072" fmla="*/ 7957850 w 9354766"/>
              <a:gd name="connsiteY1072" fmla="*/ 1099551 h 3778930"/>
              <a:gd name="connsiteX1073" fmla="*/ 7941096 w 9354766"/>
              <a:gd name="connsiteY1073" fmla="*/ 1099178 h 3778930"/>
              <a:gd name="connsiteX1074" fmla="*/ 8079783 w 9354766"/>
              <a:gd name="connsiteY1074" fmla="*/ 1098384 h 3778930"/>
              <a:gd name="connsiteX1075" fmla="*/ 8094226 w 9354766"/>
              <a:gd name="connsiteY1075" fmla="*/ 1105700 h 3778930"/>
              <a:gd name="connsiteX1076" fmla="*/ 8079783 w 9354766"/>
              <a:gd name="connsiteY1076" fmla="*/ 1098384 h 3778930"/>
              <a:gd name="connsiteX1077" fmla="*/ 7974196 w 9354766"/>
              <a:gd name="connsiteY1077" fmla="*/ 1096993 h 3778930"/>
              <a:gd name="connsiteX1078" fmla="*/ 7976315 w 9354766"/>
              <a:gd name="connsiteY1078" fmla="*/ 1105654 h 3778930"/>
              <a:gd name="connsiteX1079" fmla="*/ 7962274 w 9354766"/>
              <a:gd name="connsiteY1079" fmla="*/ 1099116 h 3778930"/>
              <a:gd name="connsiteX1080" fmla="*/ 7974196 w 9354766"/>
              <a:gd name="connsiteY1080" fmla="*/ 1096993 h 3778930"/>
              <a:gd name="connsiteX1081" fmla="*/ 8194473 w 9354766"/>
              <a:gd name="connsiteY1081" fmla="*/ 1087097 h 3778930"/>
              <a:gd name="connsiteX1082" fmla="*/ 8198411 w 9354766"/>
              <a:gd name="connsiteY1082" fmla="*/ 1087670 h 3778930"/>
              <a:gd name="connsiteX1083" fmla="*/ 8199278 w 9354766"/>
              <a:gd name="connsiteY1083" fmla="*/ 1090914 h 3778930"/>
              <a:gd name="connsiteX1084" fmla="*/ 8188622 w 9354766"/>
              <a:gd name="connsiteY1084" fmla="*/ 1099609 h 3778930"/>
              <a:gd name="connsiteX1085" fmla="*/ 8174502 w 9354766"/>
              <a:gd name="connsiteY1085" fmla="*/ 1095324 h 3778930"/>
              <a:gd name="connsiteX1086" fmla="*/ 8169508 w 9354766"/>
              <a:gd name="connsiteY1086" fmla="*/ 1092815 h 3778930"/>
              <a:gd name="connsiteX1087" fmla="*/ 8172770 w 9354766"/>
              <a:gd name="connsiteY1087" fmla="*/ 1088835 h 3778930"/>
              <a:gd name="connsiteX1088" fmla="*/ 8194282 w 9354766"/>
              <a:gd name="connsiteY1088" fmla="*/ 1088405 h 3778930"/>
              <a:gd name="connsiteX1089" fmla="*/ 8194473 w 9354766"/>
              <a:gd name="connsiteY1089" fmla="*/ 1087097 h 3778930"/>
              <a:gd name="connsiteX1090" fmla="*/ 7937630 w 9354766"/>
              <a:gd name="connsiteY1090" fmla="*/ 1086200 h 3778930"/>
              <a:gd name="connsiteX1091" fmla="*/ 7917152 w 9354766"/>
              <a:gd name="connsiteY1091" fmla="*/ 1100226 h 3778930"/>
              <a:gd name="connsiteX1092" fmla="*/ 7937630 w 9354766"/>
              <a:gd name="connsiteY1092" fmla="*/ 1086200 h 3778930"/>
              <a:gd name="connsiteX1093" fmla="*/ 8336988 w 9354766"/>
              <a:gd name="connsiteY1093" fmla="*/ 1079378 h 3778930"/>
              <a:gd name="connsiteX1094" fmla="*/ 8342204 w 9354766"/>
              <a:gd name="connsiteY1094" fmla="*/ 1081910 h 3778930"/>
              <a:gd name="connsiteX1095" fmla="*/ 8348305 w 9354766"/>
              <a:gd name="connsiteY1095" fmla="*/ 1087745 h 3778930"/>
              <a:gd name="connsiteX1096" fmla="*/ 8350070 w 9354766"/>
              <a:gd name="connsiteY1096" fmla="*/ 1094351 h 3778930"/>
              <a:gd name="connsiteX1097" fmla="*/ 8345733 w 9354766"/>
              <a:gd name="connsiteY1097" fmla="*/ 1095124 h 3778930"/>
              <a:gd name="connsiteX1098" fmla="*/ 8344850 w 9354766"/>
              <a:gd name="connsiteY1098" fmla="*/ 1091820 h 3778930"/>
              <a:gd name="connsiteX1099" fmla="*/ 8338752 w 9354766"/>
              <a:gd name="connsiteY1099" fmla="*/ 1085984 h 3778930"/>
              <a:gd name="connsiteX1100" fmla="*/ 8336988 w 9354766"/>
              <a:gd name="connsiteY1100" fmla="*/ 1079378 h 3778930"/>
              <a:gd name="connsiteX1101" fmla="*/ 7647910 w 9354766"/>
              <a:gd name="connsiteY1101" fmla="*/ 1071497 h 3778930"/>
              <a:gd name="connsiteX1102" fmla="*/ 7652432 w 9354766"/>
              <a:gd name="connsiteY1102" fmla="*/ 1082588 h 3778930"/>
              <a:gd name="connsiteX1103" fmla="*/ 7637045 w 9354766"/>
              <a:gd name="connsiteY1103" fmla="*/ 1071733 h 3778930"/>
              <a:gd name="connsiteX1104" fmla="*/ 7647910 w 9354766"/>
              <a:gd name="connsiteY1104" fmla="*/ 1071497 h 3778930"/>
              <a:gd name="connsiteX1105" fmla="*/ 9165489 w 9354766"/>
              <a:gd name="connsiteY1105" fmla="*/ 1063892 h 3778930"/>
              <a:gd name="connsiteX1106" fmla="*/ 9164683 w 9354766"/>
              <a:gd name="connsiteY1106" fmla="*/ 1077878 h 3778930"/>
              <a:gd name="connsiteX1107" fmla="*/ 9165489 w 9354766"/>
              <a:gd name="connsiteY1107" fmla="*/ 1063892 h 3778930"/>
              <a:gd name="connsiteX1108" fmla="*/ 8069252 w 9354766"/>
              <a:gd name="connsiteY1108" fmla="*/ 1062029 h 3778930"/>
              <a:gd name="connsiteX1109" fmla="*/ 8074264 w 9354766"/>
              <a:gd name="connsiteY1109" fmla="*/ 1064967 h 3778930"/>
              <a:gd name="connsiteX1110" fmla="*/ 8068100 w 9354766"/>
              <a:gd name="connsiteY1110" fmla="*/ 1073068 h 3778930"/>
              <a:gd name="connsiteX1111" fmla="*/ 8069252 w 9354766"/>
              <a:gd name="connsiteY1111" fmla="*/ 1062029 h 3778930"/>
              <a:gd name="connsiteX1112" fmla="*/ 9143743 w 9354766"/>
              <a:gd name="connsiteY1112" fmla="*/ 1061830 h 3778930"/>
              <a:gd name="connsiteX1113" fmla="*/ 9148899 w 9354766"/>
              <a:gd name="connsiteY1113" fmla="*/ 1064126 h 3778930"/>
              <a:gd name="connsiteX1114" fmla="*/ 9151357 w 9354766"/>
              <a:gd name="connsiteY1114" fmla="*/ 1073329 h 3778930"/>
              <a:gd name="connsiteX1115" fmla="*/ 9147839 w 9354766"/>
              <a:gd name="connsiteY1115" fmla="*/ 1077168 h 3778930"/>
              <a:gd name="connsiteX1116" fmla="*/ 9142686 w 9354766"/>
              <a:gd name="connsiteY1116" fmla="*/ 1074873 h 3778930"/>
              <a:gd name="connsiteX1117" fmla="*/ 9140228 w 9354766"/>
              <a:gd name="connsiteY1117" fmla="*/ 1065669 h 3778930"/>
              <a:gd name="connsiteX1118" fmla="*/ 9143743 w 9354766"/>
              <a:gd name="connsiteY1118" fmla="*/ 1061830 h 3778930"/>
              <a:gd name="connsiteX1119" fmla="*/ 7718919 w 9354766"/>
              <a:gd name="connsiteY1119" fmla="*/ 1060865 h 3778930"/>
              <a:gd name="connsiteX1120" fmla="*/ 7720495 w 9354766"/>
              <a:gd name="connsiteY1120" fmla="*/ 1066764 h 3778930"/>
              <a:gd name="connsiteX1121" fmla="*/ 7716159 w 9354766"/>
              <a:gd name="connsiteY1121" fmla="*/ 1067536 h 3778930"/>
              <a:gd name="connsiteX1122" fmla="*/ 7714582 w 9354766"/>
              <a:gd name="connsiteY1122" fmla="*/ 1061636 h 3778930"/>
              <a:gd name="connsiteX1123" fmla="*/ 7718919 w 9354766"/>
              <a:gd name="connsiteY1123" fmla="*/ 1060865 h 3778930"/>
              <a:gd name="connsiteX1124" fmla="*/ 8407491 w 9354766"/>
              <a:gd name="connsiteY1124" fmla="*/ 1060337 h 3778930"/>
              <a:gd name="connsiteX1125" fmla="*/ 8412344 w 9354766"/>
              <a:gd name="connsiteY1125" fmla="*/ 1062865 h 3778930"/>
              <a:gd name="connsiteX1126" fmla="*/ 8413209 w 9354766"/>
              <a:gd name="connsiteY1126" fmla="*/ 1066104 h 3778930"/>
              <a:gd name="connsiteX1127" fmla="*/ 8410951 w 9354766"/>
              <a:gd name="connsiteY1127" fmla="*/ 1073290 h 3778930"/>
              <a:gd name="connsiteX1128" fmla="*/ 8409220 w 9354766"/>
              <a:gd name="connsiteY1128" fmla="*/ 1066813 h 3778930"/>
              <a:gd name="connsiteX1129" fmla="*/ 8408356 w 9354766"/>
              <a:gd name="connsiteY1129" fmla="*/ 1063575 h 3778930"/>
              <a:gd name="connsiteX1130" fmla="*/ 8407491 w 9354766"/>
              <a:gd name="connsiteY1130" fmla="*/ 1060337 h 3778930"/>
              <a:gd name="connsiteX1131" fmla="*/ 7728559 w 9354766"/>
              <a:gd name="connsiteY1131" fmla="*/ 1057989 h 3778930"/>
              <a:gd name="connsiteX1132" fmla="*/ 7735604 w 9354766"/>
              <a:gd name="connsiteY1132" fmla="*/ 1060985 h 3778930"/>
              <a:gd name="connsiteX1133" fmla="*/ 7722816 w 9354766"/>
              <a:gd name="connsiteY1133" fmla="*/ 1059863 h 3778930"/>
              <a:gd name="connsiteX1134" fmla="*/ 7728559 w 9354766"/>
              <a:gd name="connsiteY1134" fmla="*/ 1057989 h 3778930"/>
              <a:gd name="connsiteX1135" fmla="*/ 7870749 w 9354766"/>
              <a:gd name="connsiteY1135" fmla="*/ 1053612 h 3778930"/>
              <a:gd name="connsiteX1136" fmla="*/ 7871624 w 9354766"/>
              <a:gd name="connsiteY1136" fmla="*/ 1056890 h 3778930"/>
              <a:gd name="connsiteX1137" fmla="*/ 7884010 w 9354766"/>
              <a:gd name="connsiteY1137" fmla="*/ 1054684 h 3778930"/>
              <a:gd name="connsiteX1138" fmla="*/ 7885762 w 9354766"/>
              <a:gd name="connsiteY1138" fmla="*/ 1061239 h 3778930"/>
              <a:gd name="connsiteX1139" fmla="*/ 7886636 w 9354766"/>
              <a:gd name="connsiteY1139" fmla="*/ 1064516 h 3778930"/>
              <a:gd name="connsiteX1140" fmla="*/ 7882509 w 9354766"/>
              <a:gd name="connsiteY1140" fmla="*/ 1065251 h 3778930"/>
              <a:gd name="connsiteX1141" fmla="*/ 7878380 w 9354766"/>
              <a:gd name="connsiteY1141" fmla="*/ 1065986 h 3778930"/>
              <a:gd name="connsiteX1142" fmla="*/ 7874497 w 9354766"/>
              <a:gd name="connsiteY1142" fmla="*/ 1083843 h 3778930"/>
              <a:gd name="connsiteX1143" fmla="*/ 7860112 w 9354766"/>
              <a:gd name="connsiteY1143" fmla="*/ 1062371 h 3778930"/>
              <a:gd name="connsiteX1144" fmla="*/ 7870749 w 9354766"/>
              <a:gd name="connsiteY1144" fmla="*/ 1053612 h 3778930"/>
              <a:gd name="connsiteX1145" fmla="*/ 8521792 w 9354766"/>
              <a:gd name="connsiteY1145" fmla="*/ 1050189 h 3778930"/>
              <a:gd name="connsiteX1146" fmla="*/ 8526647 w 9354766"/>
              <a:gd name="connsiteY1146" fmla="*/ 1052619 h 3778930"/>
              <a:gd name="connsiteX1147" fmla="*/ 8524312 w 9354766"/>
              <a:gd name="connsiteY1147" fmla="*/ 1059627 h 3778930"/>
              <a:gd name="connsiteX1148" fmla="*/ 8496211 w 9354766"/>
              <a:gd name="connsiteY1148" fmla="*/ 1064629 h 3778930"/>
              <a:gd name="connsiteX1149" fmla="*/ 8491357 w 9354766"/>
              <a:gd name="connsiteY1149" fmla="*/ 1062197 h 3778930"/>
              <a:gd name="connsiteX1150" fmla="*/ 8493692 w 9354766"/>
              <a:gd name="connsiteY1150" fmla="*/ 1055190 h 3778930"/>
              <a:gd name="connsiteX1151" fmla="*/ 8450002 w 9354766"/>
              <a:gd name="connsiteY1151" fmla="*/ 1049064 h 3778930"/>
              <a:gd name="connsiteX1152" fmla="*/ 8451049 w 9354766"/>
              <a:gd name="connsiteY1152" fmla="*/ 1056524 h 3778930"/>
              <a:gd name="connsiteX1153" fmla="*/ 8445375 w 9354766"/>
              <a:gd name="connsiteY1153" fmla="*/ 1060084 h 3778930"/>
              <a:gd name="connsiteX1154" fmla="*/ 8450002 w 9354766"/>
              <a:gd name="connsiteY1154" fmla="*/ 1049064 h 3778930"/>
              <a:gd name="connsiteX1155" fmla="*/ 9076951 w 9354766"/>
              <a:gd name="connsiteY1155" fmla="*/ 1049002 h 3778930"/>
              <a:gd name="connsiteX1156" fmla="*/ 9077817 w 9354766"/>
              <a:gd name="connsiteY1156" fmla="*/ 1052246 h 3778930"/>
              <a:gd name="connsiteX1157" fmla="*/ 9103706 w 9354766"/>
              <a:gd name="connsiteY1157" fmla="*/ 1054435 h 3778930"/>
              <a:gd name="connsiteX1158" fmla="*/ 9118382 w 9354766"/>
              <a:gd name="connsiteY1158" fmla="*/ 1062018 h 3778930"/>
              <a:gd name="connsiteX1159" fmla="*/ 9123583 w 9354766"/>
              <a:gd name="connsiteY1159" fmla="*/ 1081485 h 3778930"/>
              <a:gd name="connsiteX1160" fmla="*/ 9124450 w 9354766"/>
              <a:gd name="connsiteY1160" fmla="*/ 1084731 h 3778930"/>
              <a:gd name="connsiteX1161" fmla="*/ 9116397 w 9354766"/>
              <a:gd name="connsiteY1161" fmla="*/ 1086164 h 3778930"/>
              <a:gd name="connsiteX1162" fmla="*/ 9108346 w 9354766"/>
              <a:gd name="connsiteY1162" fmla="*/ 1087598 h 3778930"/>
              <a:gd name="connsiteX1163" fmla="*/ 9094842 w 9354766"/>
              <a:gd name="connsiteY1163" fmla="*/ 1100197 h 3778930"/>
              <a:gd name="connsiteX1164" fmla="*/ 9071245 w 9354766"/>
              <a:gd name="connsiteY1164" fmla="*/ 1090802 h 3778930"/>
              <a:gd name="connsiteX1165" fmla="*/ 9080724 w 9354766"/>
              <a:gd name="connsiteY1165" fmla="*/ 1078918 h 3778930"/>
              <a:gd name="connsiteX1166" fmla="*/ 9076951 w 9354766"/>
              <a:gd name="connsiteY1166" fmla="*/ 1049002 h 3778930"/>
              <a:gd name="connsiteX1167" fmla="*/ 7777078 w 9354766"/>
              <a:gd name="connsiteY1167" fmla="*/ 1046222 h 3778930"/>
              <a:gd name="connsiteX1168" fmla="*/ 7821558 w 9354766"/>
              <a:gd name="connsiteY1168" fmla="*/ 1072473 h 3778930"/>
              <a:gd name="connsiteX1169" fmla="*/ 7838815 w 9354766"/>
              <a:gd name="connsiteY1169" fmla="*/ 1059151 h 3778930"/>
              <a:gd name="connsiteX1170" fmla="*/ 7851501 w 9354766"/>
              <a:gd name="connsiteY1170" fmla="*/ 1091063 h 3778930"/>
              <a:gd name="connsiteX1171" fmla="*/ 7818346 w 9354766"/>
              <a:gd name="connsiteY1171" fmla="*/ 1107216 h 3778930"/>
              <a:gd name="connsiteX1172" fmla="*/ 7819219 w 9354766"/>
              <a:gd name="connsiteY1172" fmla="*/ 1110477 h 3778930"/>
              <a:gd name="connsiteX1173" fmla="*/ 7825806 w 9354766"/>
              <a:gd name="connsiteY1173" fmla="*/ 1119556 h 3778930"/>
              <a:gd name="connsiteX1174" fmla="*/ 7829780 w 9354766"/>
              <a:gd name="connsiteY1174" fmla="*/ 1118849 h 3778930"/>
              <a:gd name="connsiteX1175" fmla="*/ 7902677 w 9354766"/>
              <a:gd name="connsiteY1175" fmla="*/ 1095621 h 3778930"/>
              <a:gd name="connsiteX1176" fmla="*/ 7912750 w 9354766"/>
              <a:gd name="connsiteY1176" fmla="*/ 1117747 h 3778930"/>
              <a:gd name="connsiteX1177" fmla="*/ 7837239 w 9354766"/>
              <a:gd name="connsiteY1177" fmla="*/ 1131188 h 3778930"/>
              <a:gd name="connsiteX1178" fmla="*/ 7830163 w 9354766"/>
              <a:gd name="connsiteY1178" fmla="*/ 1135865 h 3778930"/>
              <a:gd name="connsiteX1179" fmla="*/ 7826187 w 9354766"/>
              <a:gd name="connsiteY1179" fmla="*/ 1136572 h 3778930"/>
              <a:gd name="connsiteX1180" fmla="*/ 7821342 w 9354766"/>
              <a:gd name="connsiteY1180" fmla="*/ 1134018 h 3778930"/>
              <a:gd name="connsiteX1181" fmla="*/ 7813394 w 9354766"/>
              <a:gd name="connsiteY1181" fmla="*/ 1135433 h 3778930"/>
              <a:gd name="connsiteX1182" fmla="*/ 7808548 w 9354766"/>
              <a:gd name="connsiteY1182" fmla="*/ 1132879 h 3778930"/>
              <a:gd name="connsiteX1183" fmla="*/ 7811650 w 9354766"/>
              <a:gd name="connsiteY1183" fmla="*/ 1128910 h 3778930"/>
              <a:gd name="connsiteX1184" fmla="*/ 7819600 w 9354766"/>
              <a:gd name="connsiteY1184" fmla="*/ 1127494 h 3778930"/>
              <a:gd name="connsiteX1185" fmla="*/ 7813884 w 9354766"/>
              <a:gd name="connsiteY1185" fmla="*/ 1121678 h 3778930"/>
              <a:gd name="connsiteX1186" fmla="*/ 7805936 w 9354766"/>
              <a:gd name="connsiteY1186" fmla="*/ 1123092 h 3778930"/>
              <a:gd name="connsiteX1187" fmla="*/ 7794012 w 9354766"/>
              <a:gd name="connsiteY1187" fmla="*/ 1125215 h 3778930"/>
              <a:gd name="connsiteX1188" fmla="*/ 7785192 w 9354766"/>
              <a:gd name="connsiteY1188" fmla="*/ 1123368 h 3778930"/>
              <a:gd name="connsiteX1189" fmla="*/ 7786553 w 9354766"/>
              <a:gd name="connsiteY1189" fmla="*/ 1112875 h 3778930"/>
              <a:gd name="connsiteX1190" fmla="*/ 7802450 w 9354766"/>
              <a:gd name="connsiteY1190" fmla="*/ 1110045 h 3778930"/>
              <a:gd name="connsiteX1191" fmla="*/ 7810398 w 9354766"/>
              <a:gd name="connsiteY1191" fmla="*/ 1108630 h 3778930"/>
              <a:gd name="connsiteX1192" fmla="*/ 7812630 w 9354766"/>
              <a:gd name="connsiteY1192" fmla="*/ 1101399 h 3778930"/>
              <a:gd name="connsiteX1193" fmla="*/ 7809527 w 9354766"/>
              <a:gd name="connsiteY1193" fmla="*/ 1105369 h 3778930"/>
              <a:gd name="connsiteX1194" fmla="*/ 7748170 w 9354766"/>
              <a:gd name="connsiteY1194" fmla="*/ 1109456 h 3778930"/>
              <a:gd name="connsiteX1195" fmla="*/ 7700970 w 9354766"/>
              <a:gd name="connsiteY1195" fmla="*/ 1104191 h 3778930"/>
              <a:gd name="connsiteX1196" fmla="*/ 7697867 w 9354766"/>
              <a:gd name="connsiteY1196" fmla="*/ 1108160 h 3778930"/>
              <a:gd name="connsiteX1197" fmla="*/ 7693020 w 9354766"/>
              <a:gd name="connsiteY1197" fmla="*/ 1105606 h 3778930"/>
              <a:gd name="connsiteX1198" fmla="*/ 7692149 w 9354766"/>
              <a:gd name="connsiteY1198" fmla="*/ 1102344 h 3778930"/>
              <a:gd name="connsiteX1199" fmla="*/ 7703201 w 9354766"/>
              <a:gd name="connsiteY1199" fmla="*/ 1096959 h 3778930"/>
              <a:gd name="connsiteX1200" fmla="*/ 7702330 w 9354766"/>
              <a:gd name="connsiteY1200" fmla="*/ 1093698 h 3778930"/>
              <a:gd name="connsiteX1201" fmla="*/ 7762434 w 9354766"/>
              <a:gd name="connsiteY1201" fmla="*/ 1069331 h 3778930"/>
              <a:gd name="connsiteX1202" fmla="*/ 7743923 w 9354766"/>
              <a:gd name="connsiteY1202" fmla="*/ 1062375 h 3778930"/>
              <a:gd name="connsiteX1203" fmla="*/ 7756214 w 9354766"/>
              <a:gd name="connsiteY1203" fmla="*/ 1049936 h 3778930"/>
              <a:gd name="connsiteX1204" fmla="*/ 7777078 w 9354766"/>
              <a:gd name="connsiteY1204" fmla="*/ 1046222 h 3778930"/>
              <a:gd name="connsiteX1205" fmla="*/ 7961802 w 9354766"/>
              <a:gd name="connsiteY1205" fmla="*/ 1038983 h 3778930"/>
              <a:gd name="connsiteX1206" fmla="*/ 7972954 w 9354766"/>
              <a:gd name="connsiteY1206" fmla="*/ 1042751 h 3778930"/>
              <a:gd name="connsiteX1207" fmla="*/ 7976930 w 9354766"/>
              <a:gd name="connsiteY1207" fmla="*/ 1042044 h 3778930"/>
              <a:gd name="connsiteX1208" fmla="*/ 7980904 w 9354766"/>
              <a:gd name="connsiteY1208" fmla="*/ 1041337 h 3778930"/>
              <a:gd name="connsiteX1209" fmla="*/ 7985740 w 9354766"/>
              <a:gd name="connsiteY1209" fmla="*/ 1043855 h 3778930"/>
              <a:gd name="connsiteX1210" fmla="*/ 7988522 w 9354766"/>
              <a:gd name="connsiteY1210" fmla="*/ 1048426 h 3778930"/>
              <a:gd name="connsiteX1211" fmla="*/ 7988323 w 9354766"/>
              <a:gd name="connsiteY1211" fmla="*/ 1053529 h 3778930"/>
              <a:gd name="connsiteX1212" fmla="*/ 7984350 w 9354766"/>
              <a:gd name="connsiteY1212" fmla="*/ 1054236 h 3778930"/>
              <a:gd name="connsiteX1213" fmla="*/ 7980374 w 9354766"/>
              <a:gd name="connsiteY1213" fmla="*/ 1054944 h 3778930"/>
              <a:gd name="connsiteX1214" fmla="*/ 7979513 w 9354766"/>
              <a:gd name="connsiteY1214" fmla="*/ 1051718 h 3778930"/>
              <a:gd name="connsiteX1215" fmla="*/ 7975538 w 9354766"/>
              <a:gd name="connsiteY1215" fmla="*/ 1052427 h 3778930"/>
              <a:gd name="connsiteX1216" fmla="*/ 7915396 w 9354766"/>
              <a:gd name="connsiteY1216" fmla="*/ 1076645 h 3778930"/>
              <a:gd name="connsiteX1217" fmla="*/ 7924404 w 9354766"/>
              <a:gd name="connsiteY1217" fmla="*/ 1048016 h 3778930"/>
              <a:gd name="connsiteX1218" fmla="*/ 7961802 w 9354766"/>
              <a:gd name="connsiteY1218" fmla="*/ 1038983 h 3778930"/>
              <a:gd name="connsiteX1219" fmla="*/ 8570561 w 9354766"/>
              <a:gd name="connsiteY1219" fmla="*/ 1038850 h 3778930"/>
              <a:gd name="connsiteX1220" fmla="*/ 8582042 w 9354766"/>
              <a:gd name="connsiteY1220" fmla="*/ 1038969 h 3778930"/>
              <a:gd name="connsiteX1221" fmla="*/ 8567026 w 9354766"/>
              <a:gd name="connsiteY1221" fmla="*/ 1045103 h 3778930"/>
              <a:gd name="connsiteX1222" fmla="*/ 8570561 w 9354766"/>
              <a:gd name="connsiteY1222" fmla="*/ 1038850 h 3778930"/>
              <a:gd name="connsiteX1223" fmla="*/ 7847640 w 9354766"/>
              <a:gd name="connsiteY1223" fmla="*/ 1037642 h 3778930"/>
              <a:gd name="connsiteX1224" fmla="*/ 7852950 w 9354766"/>
              <a:gd name="connsiteY1224" fmla="*/ 1046893 h 3778930"/>
              <a:gd name="connsiteX1225" fmla="*/ 7841680 w 9354766"/>
              <a:gd name="connsiteY1225" fmla="*/ 1038703 h 3778930"/>
              <a:gd name="connsiteX1226" fmla="*/ 7847640 w 9354766"/>
              <a:gd name="connsiteY1226" fmla="*/ 1037642 h 3778930"/>
              <a:gd name="connsiteX1227" fmla="*/ 8618393 w 9354766"/>
              <a:gd name="connsiteY1227" fmla="*/ 1027701 h 3778930"/>
              <a:gd name="connsiteX1228" fmla="*/ 8625366 w 9354766"/>
              <a:gd name="connsiteY1228" fmla="*/ 1031132 h 3778930"/>
              <a:gd name="connsiteX1229" fmla="*/ 8614670 w 9354766"/>
              <a:gd name="connsiteY1229" fmla="*/ 1036435 h 3778930"/>
              <a:gd name="connsiteX1230" fmla="*/ 8618393 w 9354766"/>
              <a:gd name="connsiteY1230" fmla="*/ 1027701 h 3778930"/>
              <a:gd name="connsiteX1231" fmla="*/ 9053915 w 9354766"/>
              <a:gd name="connsiteY1231" fmla="*/ 1025912 h 3778930"/>
              <a:gd name="connsiteX1232" fmla="*/ 9063452 w 9354766"/>
              <a:gd name="connsiteY1232" fmla="*/ 1027613 h 3778930"/>
              <a:gd name="connsiteX1233" fmla="*/ 9061716 w 9354766"/>
              <a:gd name="connsiteY1233" fmla="*/ 1038120 h 3778930"/>
              <a:gd name="connsiteX1234" fmla="*/ 9055647 w 9354766"/>
              <a:gd name="connsiteY1234" fmla="*/ 1032401 h 3778930"/>
              <a:gd name="connsiteX1235" fmla="*/ 9053915 w 9354766"/>
              <a:gd name="connsiteY1235" fmla="*/ 1025912 h 3778930"/>
              <a:gd name="connsiteX1236" fmla="*/ 7678322 w 9354766"/>
              <a:gd name="connsiteY1236" fmla="*/ 1020714 h 3778930"/>
              <a:gd name="connsiteX1237" fmla="*/ 7683952 w 9354766"/>
              <a:gd name="connsiteY1237" fmla="*/ 1026303 h 3778930"/>
              <a:gd name="connsiteX1238" fmla="*/ 7680843 w 9354766"/>
              <a:gd name="connsiteY1238" fmla="*/ 1030153 h 3778930"/>
              <a:gd name="connsiteX1239" fmla="*/ 7643022 w 9354766"/>
              <a:gd name="connsiteY1239" fmla="*/ 1043477 h 3778930"/>
              <a:gd name="connsiteX1240" fmla="*/ 7631170 w 9354766"/>
              <a:gd name="connsiteY1240" fmla="*/ 1045587 h 3778930"/>
              <a:gd name="connsiteX1241" fmla="*/ 7626380 w 9354766"/>
              <a:gd name="connsiteY1241" fmla="*/ 1043144 h 3778930"/>
              <a:gd name="connsiteX1242" fmla="*/ 7628650 w 9354766"/>
              <a:gd name="connsiteY1242" fmla="*/ 1036148 h 3778930"/>
              <a:gd name="connsiteX1243" fmla="*/ 7635710 w 9354766"/>
              <a:gd name="connsiteY1243" fmla="*/ 1031594 h 3778930"/>
              <a:gd name="connsiteX1244" fmla="*/ 7657868 w 9354766"/>
              <a:gd name="connsiteY1244" fmla="*/ 1023532 h 3778930"/>
              <a:gd name="connsiteX1245" fmla="*/ 7678322 w 9354766"/>
              <a:gd name="connsiteY1245" fmla="*/ 1020714 h 3778930"/>
              <a:gd name="connsiteX1246" fmla="*/ 7767188 w 9354766"/>
              <a:gd name="connsiteY1246" fmla="*/ 1007778 h 3778930"/>
              <a:gd name="connsiteX1247" fmla="*/ 7772108 w 9354766"/>
              <a:gd name="connsiteY1247" fmla="*/ 1010611 h 3778930"/>
              <a:gd name="connsiteX1248" fmla="*/ 7769078 w 9354766"/>
              <a:gd name="connsiteY1248" fmla="*/ 1014858 h 3778930"/>
              <a:gd name="connsiteX1249" fmla="*/ 7725364 w 9354766"/>
              <a:gd name="connsiteY1249" fmla="*/ 1022640 h 3778930"/>
              <a:gd name="connsiteX1250" fmla="*/ 7713440 w 9354766"/>
              <a:gd name="connsiteY1250" fmla="*/ 1024762 h 3778930"/>
              <a:gd name="connsiteX1251" fmla="*/ 7707575 w 9354766"/>
              <a:gd name="connsiteY1251" fmla="*/ 1018391 h 3778930"/>
              <a:gd name="connsiteX1252" fmla="*/ 7710604 w 9354766"/>
              <a:gd name="connsiteY1252" fmla="*/ 1014143 h 3778930"/>
              <a:gd name="connsiteX1253" fmla="*/ 7722528 w 9354766"/>
              <a:gd name="connsiteY1253" fmla="*/ 1012022 h 3778930"/>
              <a:gd name="connsiteX1254" fmla="*/ 7767188 w 9354766"/>
              <a:gd name="connsiteY1254" fmla="*/ 1007778 h 3778930"/>
              <a:gd name="connsiteX1255" fmla="*/ 8710212 w 9354766"/>
              <a:gd name="connsiteY1255" fmla="*/ 1003052 h 3778930"/>
              <a:gd name="connsiteX1256" fmla="*/ 8718015 w 9354766"/>
              <a:gd name="connsiteY1256" fmla="*/ 1015258 h 3778930"/>
              <a:gd name="connsiteX1257" fmla="*/ 8705008 w 9354766"/>
              <a:gd name="connsiteY1257" fmla="*/ 1017574 h 3778930"/>
              <a:gd name="connsiteX1258" fmla="*/ 8710212 w 9354766"/>
              <a:gd name="connsiteY1258" fmla="*/ 1003052 h 3778930"/>
              <a:gd name="connsiteX1259" fmla="*/ 8635801 w 9354766"/>
              <a:gd name="connsiteY1259" fmla="*/ 1001621 h 3778930"/>
              <a:gd name="connsiteX1260" fmla="*/ 8641737 w 9354766"/>
              <a:gd name="connsiteY1260" fmla="*/ 1011945 h 3778930"/>
              <a:gd name="connsiteX1261" fmla="*/ 8627812 w 9354766"/>
              <a:gd name="connsiteY1261" fmla="*/ 1007421 h 3778930"/>
              <a:gd name="connsiteX1262" fmla="*/ 8635801 w 9354766"/>
              <a:gd name="connsiteY1262" fmla="*/ 1001621 h 3778930"/>
              <a:gd name="connsiteX1263" fmla="*/ 7780680 w 9354766"/>
              <a:gd name="connsiteY1263" fmla="*/ 999488 h 3778930"/>
              <a:gd name="connsiteX1264" fmla="*/ 7786158 w 9354766"/>
              <a:gd name="connsiteY1264" fmla="*/ 1000871 h 3778930"/>
              <a:gd name="connsiteX1265" fmla="*/ 7780680 w 9354766"/>
              <a:gd name="connsiteY1265" fmla="*/ 999488 h 3778930"/>
              <a:gd name="connsiteX1266" fmla="*/ 9186777 w 9354766"/>
              <a:gd name="connsiteY1266" fmla="*/ 998064 h 3778930"/>
              <a:gd name="connsiteX1267" fmla="*/ 9199292 w 9354766"/>
              <a:gd name="connsiteY1267" fmla="*/ 1007656 h 3778930"/>
              <a:gd name="connsiteX1268" fmla="*/ 9185583 w 9354766"/>
              <a:gd name="connsiteY1268" fmla="*/ 1003092 h 3778930"/>
              <a:gd name="connsiteX1269" fmla="*/ 9186777 w 9354766"/>
              <a:gd name="connsiteY1269" fmla="*/ 998064 h 3778930"/>
              <a:gd name="connsiteX1270" fmla="*/ 8807170 w 9354766"/>
              <a:gd name="connsiteY1270" fmla="*/ 991973 h 3778930"/>
              <a:gd name="connsiteX1271" fmla="*/ 8802543 w 9354766"/>
              <a:gd name="connsiteY1271" fmla="*/ 1002993 h 3778930"/>
              <a:gd name="connsiteX1272" fmla="*/ 8799944 w 9354766"/>
              <a:gd name="connsiteY1272" fmla="*/ 993259 h 3778930"/>
              <a:gd name="connsiteX1273" fmla="*/ 8807170 w 9354766"/>
              <a:gd name="connsiteY1273" fmla="*/ 991973 h 3778930"/>
              <a:gd name="connsiteX1274" fmla="*/ 9161964 w 9354766"/>
              <a:gd name="connsiteY1274" fmla="*/ 990612 h 3778930"/>
              <a:gd name="connsiteX1275" fmla="*/ 9185041 w 9354766"/>
              <a:gd name="connsiteY1275" fmla="*/ 1013529 h 3778930"/>
              <a:gd name="connsiteX1276" fmla="*/ 9185901 w 9354766"/>
              <a:gd name="connsiteY1276" fmla="*/ 1016754 h 3778930"/>
              <a:gd name="connsiteX1277" fmla="*/ 9189948 w 9354766"/>
              <a:gd name="connsiteY1277" fmla="*/ 1016034 h 3778930"/>
              <a:gd name="connsiteX1278" fmla="*/ 9190809 w 9354766"/>
              <a:gd name="connsiteY1278" fmla="*/ 1019259 h 3778930"/>
              <a:gd name="connsiteX1279" fmla="*/ 9207256 w 9354766"/>
              <a:gd name="connsiteY1279" fmla="*/ 1033223 h 3778930"/>
              <a:gd name="connsiteX1280" fmla="*/ 9185300 w 9354766"/>
              <a:gd name="connsiteY1280" fmla="*/ 1030374 h 3778930"/>
              <a:gd name="connsiteX1281" fmla="*/ 9184440 w 9354766"/>
              <a:gd name="connsiteY1281" fmla="*/ 1027148 h 3778930"/>
              <a:gd name="connsiteX1282" fmla="*/ 9169976 w 9354766"/>
              <a:gd name="connsiteY1282" fmla="*/ 1036481 h 3778930"/>
              <a:gd name="connsiteX1283" fmla="*/ 9155593 w 9354766"/>
              <a:gd name="connsiteY1283" fmla="*/ 998502 h 3778930"/>
              <a:gd name="connsiteX1284" fmla="*/ 9161964 w 9354766"/>
              <a:gd name="connsiteY1284" fmla="*/ 990612 h 3778930"/>
              <a:gd name="connsiteX1285" fmla="*/ 9079777 w 9354766"/>
              <a:gd name="connsiteY1285" fmla="*/ 990501 h 3778930"/>
              <a:gd name="connsiteX1286" fmla="*/ 9087359 w 9354766"/>
              <a:gd name="connsiteY1286" fmla="*/ 993423 h 3778930"/>
              <a:gd name="connsiteX1287" fmla="*/ 9139151 w 9354766"/>
              <a:gd name="connsiteY1287" fmla="*/ 1014956 h 3778930"/>
              <a:gd name="connsiteX1288" fmla="*/ 9140022 w 9354766"/>
              <a:gd name="connsiteY1288" fmla="*/ 1018219 h 3778930"/>
              <a:gd name="connsiteX1289" fmla="*/ 9145759 w 9354766"/>
              <a:gd name="connsiteY1289" fmla="*/ 1024030 h 3778930"/>
              <a:gd name="connsiteX1290" fmla="*/ 9146632 w 9354766"/>
              <a:gd name="connsiteY1290" fmla="*/ 1027293 h 3778930"/>
              <a:gd name="connsiteX1291" fmla="*/ 9148374 w 9354766"/>
              <a:gd name="connsiteY1291" fmla="*/ 1033817 h 3778930"/>
              <a:gd name="connsiteX1292" fmla="*/ 9144377 w 9354766"/>
              <a:gd name="connsiteY1292" fmla="*/ 1034528 h 3778930"/>
              <a:gd name="connsiteX1293" fmla="*/ 9140383 w 9354766"/>
              <a:gd name="connsiteY1293" fmla="*/ 1035239 h 3778930"/>
              <a:gd name="connsiteX1294" fmla="*/ 9138641 w 9354766"/>
              <a:gd name="connsiteY1294" fmla="*/ 1028715 h 3778930"/>
              <a:gd name="connsiteX1295" fmla="*/ 9133773 w 9354766"/>
              <a:gd name="connsiteY1295" fmla="*/ 1026165 h 3778930"/>
              <a:gd name="connsiteX1296" fmla="*/ 9106316 w 9354766"/>
              <a:gd name="connsiteY1296" fmla="*/ 1017385 h 3778930"/>
              <a:gd name="connsiteX1297" fmla="*/ 9102320 w 9354766"/>
              <a:gd name="connsiteY1297" fmla="*/ 1018096 h 3778930"/>
              <a:gd name="connsiteX1298" fmla="*/ 9094329 w 9354766"/>
              <a:gd name="connsiteY1298" fmla="*/ 1019519 h 3778930"/>
              <a:gd name="connsiteX1299" fmla="*/ 9076604 w 9354766"/>
              <a:gd name="connsiteY1299" fmla="*/ 1015839 h 3778930"/>
              <a:gd name="connsiteX1300" fmla="*/ 9071737 w 9354766"/>
              <a:gd name="connsiteY1300" fmla="*/ 1013289 h 3778930"/>
              <a:gd name="connsiteX1301" fmla="*/ 9070506 w 9354766"/>
              <a:gd name="connsiteY1301" fmla="*/ 993006 h 3778930"/>
              <a:gd name="connsiteX1302" fmla="*/ 9079777 w 9354766"/>
              <a:gd name="connsiteY1302" fmla="*/ 990501 h 3778930"/>
              <a:gd name="connsiteX1303" fmla="*/ 7861019 w 9354766"/>
              <a:gd name="connsiteY1303" fmla="*/ 984896 h 3778930"/>
              <a:gd name="connsiteX1304" fmla="*/ 7866608 w 9354766"/>
              <a:gd name="connsiteY1304" fmla="*/ 990328 h 3778930"/>
              <a:gd name="connsiteX1305" fmla="*/ 7864296 w 9354766"/>
              <a:gd name="connsiteY1305" fmla="*/ 997166 h 3778930"/>
              <a:gd name="connsiteX1306" fmla="*/ 7844546 w 9354766"/>
              <a:gd name="connsiteY1306" fmla="*/ 1000683 h 3778930"/>
              <a:gd name="connsiteX1307" fmla="*/ 7833514 w 9354766"/>
              <a:gd name="connsiteY1307" fmla="*/ 1005860 h 3778930"/>
              <a:gd name="connsiteX1308" fmla="*/ 7812943 w 9354766"/>
              <a:gd name="connsiteY1308" fmla="*/ 1006308 h 3778930"/>
              <a:gd name="connsiteX1309" fmla="*/ 7807355 w 9354766"/>
              <a:gd name="connsiteY1309" fmla="*/ 1000876 h 3778930"/>
              <a:gd name="connsiteX1310" fmla="*/ 7809666 w 9354766"/>
              <a:gd name="connsiteY1310" fmla="*/ 994037 h 3778930"/>
              <a:gd name="connsiteX1311" fmla="*/ 7838136 w 9354766"/>
              <a:gd name="connsiteY1311" fmla="*/ 992183 h 3778930"/>
              <a:gd name="connsiteX1312" fmla="*/ 7861019 w 9354766"/>
              <a:gd name="connsiteY1312" fmla="*/ 984896 h 3778930"/>
              <a:gd name="connsiteX1313" fmla="*/ 8716779 w 9354766"/>
              <a:gd name="connsiteY1313" fmla="*/ 980872 h 3778930"/>
              <a:gd name="connsiteX1314" fmla="*/ 8721698 w 9354766"/>
              <a:gd name="connsiteY1314" fmla="*/ 983704 h 3778930"/>
              <a:gd name="connsiteX1315" fmla="*/ 8722644 w 9354766"/>
              <a:gd name="connsiteY1315" fmla="*/ 987244 h 3778930"/>
              <a:gd name="connsiteX1316" fmla="*/ 8715641 w 9354766"/>
              <a:gd name="connsiteY1316" fmla="*/ 992200 h 3778930"/>
              <a:gd name="connsiteX1317" fmla="*/ 8711667 w 9354766"/>
              <a:gd name="connsiteY1317" fmla="*/ 992907 h 3778930"/>
              <a:gd name="connsiteX1318" fmla="*/ 8706745 w 9354766"/>
              <a:gd name="connsiteY1318" fmla="*/ 990074 h 3778930"/>
              <a:gd name="connsiteX1319" fmla="*/ 8709774 w 9354766"/>
              <a:gd name="connsiteY1319" fmla="*/ 985827 h 3778930"/>
              <a:gd name="connsiteX1320" fmla="*/ 8713748 w 9354766"/>
              <a:gd name="connsiteY1320" fmla="*/ 985120 h 3778930"/>
              <a:gd name="connsiteX1321" fmla="*/ 8716779 w 9354766"/>
              <a:gd name="connsiteY1321" fmla="*/ 980872 h 3778930"/>
              <a:gd name="connsiteX1322" fmla="*/ 9029192 w 9354766"/>
              <a:gd name="connsiteY1322" fmla="*/ 979641 h 3778930"/>
              <a:gd name="connsiteX1323" fmla="*/ 9052503 w 9354766"/>
              <a:gd name="connsiteY1323" fmla="*/ 1002682 h 3778930"/>
              <a:gd name="connsiteX1324" fmla="*/ 9029192 w 9354766"/>
              <a:gd name="connsiteY1324" fmla="*/ 979641 h 3778930"/>
              <a:gd name="connsiteX1325" fmla="*/ 7924582 w 9354766"/>
              <a:gd name="connsiteY1325" fmla="*/ 973581 h 3778930"/>
              <a:gd name="connsiteX1326" fmla="*/ 7930237 w 9354766"/>
              <a:gd name="connsiteY1326" fmla="*/ 979166 h 3778930"/>
              <a:gd name="connsiteX1327" fmla="*/ 7927104 w 9354766"/>
              <a:gd name="connsiteY1327" fmla="*/ 983020 h 3778930"/>
              <a:gd name="connsiteX1328" fmla="*/ 7906392 w 9354766"/>
              <a:gd name="connsiteY1328" fmla="*/ 983411 h 3778930"/>
              <a:gd name="connsiteX1329" fmla="*/ 7886521 w 9354766"/>
              <a:gd name="connsiteY1329" fmla="*/ 986947 h 3778930"/>
              <a:gd name="connsiteX1330" fmla="*/ 7881706 w 9354766"/>
              <a:gd name="connsiteY1330" fmla="*/ 984509 h 3778930"/>
              <a:gd name="connsiteX1331" fmla="*/ 7884839 w 9354766"/>
              <a:gd name="connsiteY1331" fmla="*/ 980656 h 3778930"/>
              <a:gd name="connsiteX1332" fmla="*/ 7900736 w 9354766"/>
              <a:gd name="connsiteY1332" fmla="*/ 977827 h 3778930"/>
              <a:gd name="connsiteX1333" fmla="*/ 7924582 w 9354766"/>
              <a:gd name="connsiteY1333" fmla="*/ 973581 h 3778930"/>
              <a:gd name="connsiteX1334" fmla="*/ 7948331 w 9354766"/>
              <a:gd name="connsiteY1334" fmla="*/ 965293 h 3778930"/>
              <a:gd name="connsiteX1335" fmla="*/ 7952598 w 9354766"/>
              <a:gd name="connsiteY1335" fmla="*/ 973085 h 3778930"/>
              <a:gd name="connsiteX1336" fmla="*/ 7937992 w 9354766"/>
              <a:gd name="connsiteY1336" fmla="*/ 974196 h 3778930"/>
              <a:gd name="connsiteX1337" fmla="*/ 7948331 w 9354766"/>
              <a:gd name="connsiteY1337" fmla="*/ 965293 h 3778930"/>
              <a:gd name="connsiteX1338" fmla="*/ 8624666 w 9354766"/>
              <a:gd name="connsiteY1338" fmla="*/ 963900 h 3778930"/>
              <a:gd name="connsiteX1339" fmla="*/ 8634840 w 9354766"/>
              <a:gd name="connsiteY1339" fmla="*/ 986120 h 3778930"/>
              <a:gd name="connsiteX1340" fmla="*/ 8628498 w 9354766"/>
              <a:gd name="connsiteY1340" fmla="*/ 994116 h 3778930"/>
              <a:gd name="connsiteX1341" fmla="*/ 8624452 w 9354766"/>
              <a:gd name="connsiteY1341" fmla="*/ 994836 h 3778930"/>
              <a:gd name="connsiteX1342" fmla="*/ 8623575 w 9354766"/>
              <a:gd name="connsiteY1342" fmla="*/ 991558 h 3778930"/>
              <a:gd name="connsiteX1343" fmla="*/ 8621825 w 9354766"/>
              <a:gd name="connsiteY1343" fmla="*/ 985003 h 3778930"/>
              <a:gd name="connsiteX1344" fmla="*/ 8629043 w 9354766"/>
              <a:gd name="connsiteY1344" fmla="*/ 980286 h 3778930"/>
              <a:gd name="connsiteX1345" fmla="*/ 8622371 w 9354766"/>
              <a:gd name="connsiteY1345" fmla="*/ 971174 h 3778930"/>
              <a:gd name="connsiteX1346" fmla="*/ 8620619 w 9354766"/>
              <a:gd name="connsiteY1346" fmla="*/ 964620 h 3778930"/>
              <a:gd name="connsiteX1347" fmla="*/ 8624666 w 9354766"/>
              <a:gd name="connsiteY1347" fmla="*/ 963900 h 3778930"/>
              <a:gd name="connsiteX1348" fmla="*/ 8887038 w 9354766"/>
              <a:gd name="connsiteY1348" fmla="*/ 963851 h 3778930"/>
              <a:gd name="connsiteX1349" fmla="*/ 8892849 w 9354766"/>
              <a:gd name="connsiteY1349" fmla="*/ 967010 h 3778930"/>
              <a:gd name="connsiteX1350" fmla="*/ 8881566 w 9354766"/>
              <a:gd name="connsiteY1350" fmla="*/ 972374 h 3778930"/>
              <a:gd name="connsiteX1351" fmla="*/ 8887038 w 9354766"/>
              <a:gd name="connsiteY1351" fmla="*/ 963851 h 3778930"/>
              <a:gd name="connsiteX1352" fmla="*/ 7988170 w 9354766"/>
              <a:gd name="connsiteY1352" fmla="*/ 962262 h 3778930"/>
              <a:gd name="connsiteX1353" fmla="*/ 7993010 w 9354766"/>
              <a:gd name="connsiteY1353" fmla="*/ 964800 h 3778930"/>
              <a:gd name="connsiteX1354" fmla="*/ 7990770 w 9354766"/>
              <a:gd name="connsiteY1354" fmla="*/ 971996 h 3778930"/>
              <a:gd name="connsiteX1355" fmla="*/ 7986796 w 9354766"/>
              <a:gd name="connsiteY1355" fmla="*/ 972703 h 3778930"/>
              <a:gd name="connsiteX1356" fmla="*/ 7983688 w 9354766"/>
              <a:gd name="connsiteY1356" fmla="*/ 976656 h 3778930"/>
              <a:gd name="connsiteX1357" fmla="*/ 7979714 w 9354766"/>
              <a:gd name="connsiteY1357" fmla="*/ 977363 h 3778930"/>
              <a:gd name="connsiteX1358" fmla="*/ 7966058 w 9354766"/>
              <a:gd name="connsiteY1358" fmla="*/ 972996 h 3778930"/>
              <a:gd name="connsiteX1359" fmla="*/ 7961216 w 9354766"/>
              <a:gd name="connsiteY1359" fmla="*/ 970460 h 3778930"/>
              <a:gd name="connsiteX1360" fmla="*/ 7964324 w 9354766"/>
              <a:gd name="connsiteY1360" fmla="*/ 966507 h 3778930"/>
              <a:gd name="connsiteX1361" fmla="*/ 7981089 w 9354766"/>
              <a:gd name="connsiteY1361" fmla="*/ 966921 h 3778930"/>
              <a:gd name="connsiteX1362" fmla="*/ 7985063 w 9354766"/>
              <a:gd name="connsiteY1362" fmla="*/ 966214 h 3778930"/>
              <a:gd name="connsiteX1363" fmla="*/ 7988170 w 9354766"/>
              <a:gd name="connsiteY1363" fmla="*/ 962262 h 3778930"/>
              <a:gd name="connsiteX1364" fmla="*/ 8836367 w 9354766"/>
              <a:gd name="connsiteY1364" fmla="*/ 959586 h 3778930"/>
              <a:gd name="connsiteX1365" fmla="*/ 8844392 w 9354766"/>
              <a:gd name="connsiteY1365" fmla="*/ 975460 h 3778930"/>
              <a:gd name="connsiteX1366" fmla="*/ 8836367 w 9354766"/>
              <a:gd name="connsiteY1366" fmla="*/ 959586 h 3778930"/>
              <a:gd name="connsiteX1367" fmla="*/ 8910517 w 9354766"/>
              <a:gd name="connsiteY1367" fmla="*/ 953801 h 3778930"/>
              <a:gd name="connsiteX1368" fmla="*/ 8919044 w 9354766"/>
              <a:gd name="connsiteY1368" fmla="*/ 962347 h 3778930"/>
              <a:gd name="connsiteX1369" fmla="*/ 8910517 w 9354766"/>
              <a:gd name="connsiteY1369" fmla="*/ 953801 h 3778930"/>
              <a:gd name="connsiteX1370" fmla="*/ 8558848 w 9354766"/>
              <a:gd name="connsiteY1370" fmla="*/ 952134 h 3778930"/>
              <a:gd name="connsiteX1371" fmla="*/ 8557979 w 9354766"/>
              <a:gd name="connsiteY1371" fmla="*/ 965884 h 3778930"/>
              <a:gd name="connsiteX1372" fmla="*/ 8545841 w 9354766"/>
              <a:gd name="connsiteY1372" fmla="*/ 954449 h 3778930"/>
              <a:gd name="connsiteX1373" fmla="*/ 8558848 w 9354766"/>
              <a:gd name="connsiteY1373" fmla="*/ 952134 h 3778930"/>
              <a:gd name="connsiteX1374" fmla="*/ 9083731 w 9354766"/>
              <a:gd name="connsiteY1374" fmla="*/ 946449 h 3778930"/>
              <a:gd name="connsiteX1375" fmla="*/ 9088536 w 9354766"/>
              <a:gd name="connsiteY1375" fmla="*/ 949055 h 3778930"/>
              <a:gd name="connsiteX1376" fmla="*/ 9109520 w 9354766"/>
              <a:gd name="connsiteY1376" fmla="*/ 966082 h 3778930"/>
              <a:gd name="connsiteX1377" fmla="*/ 9114326 w 9354766"/>
              <a:gd name="connsiteY1377" fmla="*/ 968688 h 3778930"/>
              <a:gd name="connsiteX1378" fmla="*/ 9114718 w 9354766"/>
              <a:gd name="connsiteY1378" fmla="*/ 972078 h 3778930"/>
              <a:gd name="connsiteX1379" fmla="*/ 9112168 w 9354766"/>
              <a:gd name="connsiteY1379" fmla="*/ 975993 h 3778930"/>
              <a:gd name="connsiteX1380" fmla="*/ 9111284 w 9354766"/>
              <a:gd name="connsiteY1380" fmla="*/ 972690 h 3778930"/>
              <a:gd name="connsiteX1381" fmla="*/ 9080691 w 9354766"/>
              <a:gd name="connsiteY1381" fmla="*/ 950451 h 3778930"/>
              <a:gd name="connsiteX1382" fmla="*/ 9083731 w 9354766"/>
              <a:gd name="connsiteY1382" fmla="*/ 946449 h 3778930"/>
              <a:gd name="connsiteX1383" fmla="*/ 8601420 w 9354766"/>
              <a:gd name="connsiteY1383" fmla="*/ 944492 h 3778930"/>
              <a:gd name="connsiteX1384" fmla="*/ 8611632 w 9354766"/>
              <a:gd name="connsiteY1384" fmla="*/ 945704 h 3778930"/>
              <a:gd name="connsiteX1385" fmla="*/ 8597499 w 9354766"/>
              <a:gd name="connsiteY1385" fmla="*/ 955141 h 3778930"/>
              <a:gd name="connsiteX1386" fmla="*/ 8601420 w 9354766"/>
              <a:gd name="connsiteY1386" fmla="*/ 944492 h 3778930"/>
              <a:gd name="connsiteX1387" fmla="*/ 8542153 w 9354766"/>
              <a:gd name="connsiteY1387" fmla="*/ 937802 h 3778930"/>
              <a:gd name="connsiteX1388" fmla="*/ 8547341 w 9354766"/>
              <a:gd name="connsiteY1388" fmla="*/ 943059 h 3778930"/>
              <a:gd name="connsiteX1389" fmla="*/ 8540117 w 9354766"/>
              <a:gd name="connsiteY1389" fmla="*/ 944345 h 3778930"/>
              <a:gd name="connsiteX1390" fmla="*/ 8538539 w 9354766"/>
              <a:gd name="connsiteY1390" fmla="*/ 938446 h 3778930"/>
              <a:gd name="connsiteX1391" fmla="*/ 8542153 w 9354766"/>
              <a:gd name="connsiteY1391" fmla="*/ 937802 h 3778930"/>
              <a:gd name="connsiteX1392" fmla="*/ 2824240 w 9354766"/>
              <a:gd name="connsiteY1392" fmla="*/ 891177 h 3778930"/>
              <a:gd name="connsiteX1393" fmla="*/ 2824478 w 9354766"/>
              <a:gd name="connsiteY1393" fmla="*/ 895129 h 3778930"/>
              <a:gd name="connsiteX1394" fmla="*/ 2814460 w 9354766"/>
              <a:gd name="connsiteY1394" fmla="*/ 900716 h 3778930"/>
              <a:gd name="connsiteX1395" fmla="*/ 2814489 w 9354766"/>
              <a:gd name="connsiteY1395" fmla="*/ 891228 h 3778930"/>
              <a:gd name="connsiteX1396" fmla="*/ 2824240 w 9354766"/>
              <a:gd name="connsiteY1396" fmla="*/ 891177 h 3778930"/>
              <a:gd name="connsiteX1397" fmla="*/ 8748882 w 9354766"/>
              <a:gd name="connsiteY1397" fmla="*/ 883700 h 3778930"/>
              <a:gd name="connsiteX1398" fmla="*/ 8762703 w 9354766"/>
              <a:gd name="connsiteY1398" fmla="*/ 904834 h 3778930"/>
              <a:gd name="connsiteX1399" fmla="*/ 8734925 w 9354766"/>
              <a:gd name="connsiteY1399" fmla="*/ 923262 h 3778930"/>
              <a:gd name="connsiteX1400" fmla="*/ 8721964 w 9354766"/>
              <a:gd name="connsiteY1400" fmla="*/ 905344 h 3778930"/>
              <a:gd name="connsiteX1401" fmla="*/ 8725006 w 9354766"/>
              <a:gd name="connsiteY1401" fmla="*/ 901432 h 3778930"/>
              <a:gd name="connsiteX1402" fmla="*/ 8719386 w 9354766"/>
              <a:gd name="connsiteY1402" fmla="*/ 895692 h 3778930"/>
              <a:gd name="connsiteX1403" fmla="*/ 8748882 w 9354766"/>
              <a:gd name="connsiteY1403" fmla="*/ 883700 h 3778930"/>
              <a:gd name="connsiteX1404" fmla="*/ 8536581 w 9354766"/>
              <a:gd name="connsiteY1404" fmla="*/ 867955 h 3778930"/>
              <a:gd name="connsiteX1405" fmla="*/ 8542297 w 9354766"/>
              <a:gd name="connsiteY1405" fmla="*/ 873704 h 3778930"/>
              <a:gd name="connsiteX1406" fmla="*/ 8540030 w 9354766"/>
              <a:gd name="connsiteY1406" fmla="*/ 880871 h 3778930"/>
              <a:gd name="connsiteX1407" fmla="*/ 8528917 w 9354766"/>
              <a:gd name="connsiteY1407" fmla="*/ 886233 h 3778930"/>
              <a:gd name="connsiteX1408" fmla="*/ 8496981 w 9354766"/>
              <a:gd name="connsiteY1408" fmla="*/ 891917 h 3778930"/>
              <a:gd name="connsiteX1409" fmla="*/ 8472169 w 9354766"/>
              <a:gd name="connsiteY1409" fmla="*/ 892952 h 3778930"/>
              <a:gd name="connsiteX1410" fmla="*/ 8444545 w 9354766"/>
              <a:gd name="connsiteY1410" fmla="*/ 914782 h 3778930"/>
              <a:gd name="connsiteX1411" fmla="*/ 8451446 w 9354766"/>
              <a:gd name="connsiteY1411" fmla="*/ 940614 h 3778930"/>
              <a:gd name="connsiteX1412" fmla="*/ 8489640 w 9354766"/>
              <a:gd name="connsiteY1412" fmla="*/ 927049 h 3778930"/>
              <a:gd name="connsiteX1413" fmla="*/ 8489959 w 9354766"/>
              <a:gd name="connsiteY1413" fmla="*/ 943905 h 3778930"/>
              <a:gd name="connsiteX1414" fmla="*/ 8509917 w 9354766"/>
              <a:gd name="connsiteY1414" fmla="*/ 940352 h 3778930"/>
              <a:gd name="connsiteX1415" fmla="*/ 8513910 w 9354766"/>
              <a:gd name="connsiteY1415" fmla="*/ 939642 h 3778930"/>
              <a:gd name="connsiteX1416" fmla="*/ 8521893 w 9354766"/>
              <a:gd name="connsiteY1416" fmla="*/ 938221 h 3778930"/>
              <a:gd name="connsiteX1417" fmla="*/ 8531603 w 9354766"/>
              <a:gd name="connsiteY1417" fmla="*/ 943259 h 3778930"/>
              <a:gd name="connsiteX1418" fmla="*/ 8525343 w 9354766"/>
              <a:gd name="connsiteY1418" fmla="*/ 951138 h 3778930"/>
              <a:gd name="connsiteX1419" fmla="*/ 8514166 w 9354766"/>
              <a:gd name="connsiteY1419" fmla="*/ 953126 h 3778930"/>
              <a:gd name="connsiteX1420" fmla="*/ 8512505 w 9354766"/>
              <a:gd name="connsiteY1420" fmla="*/ 950039 h 3778930"/>
              <a:gd name="connsiteX1421" fmla="*/ 8513368 w 9354766"/>
              <a:gd name="connsiteY1421" fmla="*/ 953268 h 3778930"/>
              <a:gd name="connsiteX1422" fmla="*/ 8514166 w 9354766"/>
              <a:gd name="connsiteY1422" fmla="*/ 953126 h 3778930"/>
              <a:gd name="connsiteX1423" fmla="*/ 8520809 w 9354766"/>
              <a:gd name="connsiteY1423" fmla="*/ 965474 h 3778930"/>
              <a:gd name="connsiteX1424" fmla="*/ 8527931 w 9354766"/>
              <a:gd name="connsiteY1424" fmla="*/ 960825 h 3778930"/>
              <a:gd name="connsiteX1425" fmla="*/ 8527388 w 9354766"/>
              <a:gd name="connsiteY1425" fmla="*/ 974450 h 3778930"/>
              <a:gd name="connsiteX1426" fmla="*/ 8573885 w 9354766"/>
              <a:gd name="connsiteY1426" fmla="*/ 976322 h 3778930"/>
              <a:gd name="connsiteX1427" fmla="*/ 8574748 w 9354766"/>
              <a:gd name="connsiteY1427" fmla="*/ 979551 h 3778930"/>
              <a:gd name="connsiteX1428" fmla="*/ 8577877 w 9354766"/>
              <a:gd name="connsiteY1428" fmla="*/ 975611 h 3778930"/>
              <a:gd name="connsiteX1429" fmla="*/ 8601828 w 9354766"/>
              <a:gd name="connsiteY1429" fmla="*/ 971347 h 3778930"/>
              <a:gd name="connsiteX1430" fmla="*/ 8602691 w 9354766"/>
              <a:gd name="connsiteY1430" fmla="*/ 974576 h 3778930"/>
              <a:gd name="connsiteX1431" fmla="*/ 8599561 w 9354766"/>
              <a:gd name="connsiteY1431" fmla="*/ 978516 h 3778930"/>
              <a:gd name="connsiteX1432" fmla="*/ 8579603 w 9354766"/>
              <a:gd name="connsiteY1432" fmla="*/ 982069 h 3778930"/>
              <a:gd name="connsiteX1433" fmla="*/ 8575610 w 9354766"/>
              <a:gd name="connsiteY1433" fmla="*/ 982780 h 3778930"/>
              <a:gd name="connsiteX1434" fmla="*/ 8577655 w 9354766"/>
              <a:gd name="connsiteY1434" fmla="*/ 1006093 h 3778930"/>
              <a:gd name="connsiteX1435" fmla="*/ 8522632 w 9354766"/>
              <a:gd name="connsiteY1435" fmla="*/ 1019271 h 3778930"/>
              <a:gd name="connsiteX1436" fmla="*/ 8528669 w 9354766"/>
              <a:gd name="connsiteY1436" fmla="*/ 1041874 h 3778930"/>
              <a:gd name="connsiteX1437" fmla="*/ 8505581 w 9354766"/>
              <a:gd name="connsiteY1437" fmla="*/ 1049366 h 3778930"/>
              <a:gd name="connsiteX1438" fmla="*/ 8494148 w 9354766"/>
              <a:gd name="connsiteY1438" fmla="*/ 1037871 h 3778930"/>
              <a:gd name="connsiteX1439" fmla="*/ 8500407 w 9354766"/>
              <a:gd name="connsiteY1439" fmla="*/ 1029992 h 3778930"/>
              <a:gd name="connsiteX1440" fmla="*/ 8441934 w 9354766"/>
              <a:gd name="connsiteY1440" fmla="*/ 1030254 h 3778930"/>
              <a:gd name="connsiteX1441" fmla="*/ 8406008 w 9354766"/>
              <a:gd name="connsiteY1441" fmla="*/ 1036648 h 3778930"/>
              <a:gd name="connsiteX1442" fmla="*/ 8397483 w 9354766"/>
              <a:gd name="connsiteY1442" fmla="*/ 1051696 h 3778930"/>
              <a:gd name="connsiteX1443" fmla="*/ 8326714 w 9354766"/>
              <a:gd name="connsiteY1443" fmla="*/ 1037233 h 3778930"/>
              <a:gd name="connsiteX1444" fmla="*/ 8345810 w 9354766"/>
              <a:gd name="connsiteY1444" fmla="*/ 1030451 h 3778930"/>
              <a:gd name="connsiteX1445" fmla="*/ 8272232 w 9354766"/>
              <a:gd name="connsiteY1445" fmla="*/ 1036784 h 3778930"/>
              <a:gd name="connsiteX1446" fmla="*/ 8190450 w 9354766"/>
              <a:gd name="connsiteY1446" fmla="*/ 1075020 h 3778930"/>
              <a:gd name="connsiteX1447" fmla="*/ 8187000 w 9354766"/>
              <a:gd name="connsiteY1447" fmla="*/ 1062104 h 3778930"/>
              <a:gd name="connsiteX1448" fmla="*/ 8133160 w 9354766"/>
              <a:gd name="connsiteY1448" fmla="*/ 1095366 h 3778930"/>
              <a:gd name="connsiteX1449" fmla="*/ 8098638 w 9354766"/>
              <a:gd name="connsiteY1449" fmla="*/ 1091363 h 3778930"/>
              <a:gd name="connsiteX1450" fmla="*/ 8096050 w 9354766"/>
              <a:gd name="connsiteY1450" fmla="*/ 1081676 h 3778930"/>
              <a:gd name="connsiteX1451" fmla="*/ 8105119 w 9354766"/>
              <a:gd name="connsiteY1451" fmla="*/ 1053002 h 3778930"/>
              <a:gd name="connsiteX1452" fmla="*/ 8087968 w 9354766"/>
              <a:gd name="connsiteY1452" fmla="*/ 1035760 h 3778930"/>
              <a:gd name="connsiteX1453" fmla="*/ 8032724 w 9354766"/>
              <a:gd name="connsiteY1453" fmla="*/ 1079419 h 3778930"/>
              <a:gd name="connsiteX1454" fmla="*/ 8037576 w 9354766"/>
              <a:gd name="connsiteY1454" fmla="*/ 1081937 h 3778930"/>
              <a:gd name="connsiteX1455" fmla="*/ 8049554 w 9354766"/>
              <a:gd name="connsiteY1455" fmla="*/ 1079806 h 3778930"/>
              <a:gd name="connsiteX1456" fmla="*/ 8058399 w 9354766"/>
              <a:gd name="connsiteY1456" fmla="*/ 1081613 h 3778930"/>
              <a:gd name="connsiteX1457" fmla="*/ 8057538 w 9354766"/>
              <a:gd name="connsiteY1457" fmla="*/ 1078384 h 3778930"/>
              <a:gd name="connsiteX1458" fmla="*/ 8060666 w 9354766"/>
              <a:gd name="connsiteY1458" fmla="*/ 1074445 h 3778930"/>
              <a:gd name="connsiteX1459" fmla="*/ 8061529 w 9354766"/>
              <a:gd name="connsiteY1459" fmla="*/ 1077674 h 3778930"/>
              <a:gd name="connsiteX1460" fmla="*/ 8062392 w 9354766"/>
              <a:gd name="connsiteY1460" fmla="*/ 1080902 h 3778930"/>
              <a:gd name="connsiteX1461" fmla="*/ 8066382 w 9354766"/>
              <a:gd name="connsiteY1461" fmla="*/ 1080192 h 3778930"/>
              <a:gd name="connsiteX1462" fmla="*/ 8071237 w 9354766"/>
              <a:gd name="connsiteY1462" fmla="*/ 1082710 h 3778930"/>
              <a:gd name="connsiteX1463" fmla="*/ 8073825 w 9354766"/>
              <a:gd name="connsiteY1463" fmla="*/ 1092397 h 3778930"/>
              <a:gd name="connsiteX1464" fmla="*/ 8070695 w 9354766"/>
              <a:gd name="connsiteY1464" fmla="*/ 1096337 h 3778930"/>
              <a:gd name="connsiteX1465" fmla="*/ 8069833 w 9354766"/>
              <a:gd name="connsiteY1465" fmla="*/ 1093108 h 3778930"/>
              <a:gd name="connsiteX1466" fmla="*/ 8064978 w 9354766"/>
              <a:gd name="connsiteY1466" fmla="*/ 1090590 h 3778930"/>
              <a:gd name="connsiteX1467" fmla="*/ 8060987 w 9354766"/>
              <a:gd name="connsiteY1467" fmla="*/ 1091300 h 3778930"/>
              <a:gd name="connsiteX1468" fmla="*/ 8053004 w 9354766"/>
              <a:gd name="connsiteY1468" fmla="*/ 1092722 h 3778930"/>
              <a:gd name="connsiteX1469" fmla="*/ 8036173 w 9354766"/>
              <a:gd name="connsiteY1469" fmla="*/ 1092335 h 3778930"/>
              <a:gd name="connsiteX1470" fmla="*/ 8032181 w 9354766"/>
              <a:gd name="connsiteY1470" fmla="*/ 1093045 h 3778930"/>
              <a:gd name="connsiteX1471" fmla="*/ 8031318 w 9354766"/>
              <a:gd name="connsiteY1471" fmla="*/ 1089816 h 3778930"/>
              <a:gd name="connsiteX1472" fmla="*/ 8024740 w 9354766"/>
              <a:gd name="connsiteY1472" fmla="*/ 1080840 h 3778930"/>
              <a:gd name="connsiteX1473" fmla="*/ 8023877 w 9354766"/>
              <a:gd name="connsiteY1473" fmla="*/ 1077611 h 3778930"/>
              <a:gd name="connsiteX1474" fmla="*/ 8011902 w 9354766"/>
              <a:gd name="connsiteY1474" fmla="*/ 1079742 h 3778930"/>
              <a:gd name="connsiteX1475" fmla="*/ 8017298 w 9354766"/>
              <a:gd name="connsiteY1475" fmla="*/ 1068635 h 3778930"/>
              <a:gd name="connsiteX1476" fmla="*/ 7994432 w 9354766"/>
              <a:gd name="connsiteY1476" fmla="*/ 1045645 h 3778930"/>
              <a:gd name="connsiteX1477" fmla="*/ 8096496 w 9354766"/>
              <a:gd name="connsiteY1477" fmla="*/ 1020712 h 3778930"/>
              <a:gd name="connsiteX1478" fmla="*/ 8105882 w 9354766"/>
              <a:gd name="connsiteY1478" fmla="*/ 1008893 h 3778930"/>
              <a:gd name="connsiteX1479" fmla="*/ 8095312 w 9354766"/>
              <a:gd name="connsiteY1479" fmla="*/ 1000627 h 3778930"/>
              <a:gd name="connsiteX1480" fmla="*/ 7998646 w 9354766"/>
              <a:gd name="connsiteY1480" fmla="*/ 1014452 h 3778930"/>
              <a:gd name="connsiteX1481" fmla="*/ 7982678 w 9354766"/>
              <a:gd name="connsiteY1481" fmla="*/ 1017295 h 3778930"/>
              <a:gd name="connsiteX1482" fmla="*/ 7954735 w 9354766"/>
              <a:gd name="connsiteY1482" fmla="*/ 1022269 h 3778930"/>
              <a:gd name="connsiteX1483" fmla="*/ 7861200 w 9354766"/>
              <a:gd name="connsiteY1483" fmla="*/ 1032153 h 3778930"/>
              <a:gd name="connsiteX1484" fmla="*/ 7860336 w 9354766"/>
              <a:gd name="connsiteY1484" fmla="*/ 1028924 h 3778930"/>
              <a:gd name="connsiteX1485" fmla="*/ 7845774 w 9354766"/>
              <a:gd name="connsiteY1485" fmla="*/ 1021371 h 3778930"/>
              <a:gd name="connsiteX1486" fmla="*/ 7865733 w 9354766"/>
              <a:gd name="connsiteY1486" fmla="*/ 1017816 h 3778930"/>
              <a:gd name="connsiteX1487" fmla="*/ 7979230 w 9354766"/>
              <a:gd name="connsiteY1487" fmla="*/ 1004379 h 3778930"/>
              <a:gd name="connsiteX1488" fmla="*/ 7995196 w 9354766"/>
              <a:gd name="connsiteY1488" fmla="*/ 1001537 h 3778930"/>
              <a:gd name="connsiteX1489" fmla="*/ 8031122 w 9354766"/>
              <a:gd name="connsiteY1489" fmla="*/ 995141 h 3778930"/>
              <a:gd name="connsiteX1490" fmla="*/ 8005669 w 9354766"/>
              <a:gd name="connsiteY1490" fmla="*/ 962464 h 3778930"/>
              <a:gd name="connsiteX1491" fmla="*/ 8107190 w 9354766"/>
              <a:gd name="connsiteY1491" fmla="*/ 951158 h 3778930"/>
              <a:gd name="connsiteX1492" fmla="*/ 8096938 w 9354766"/>
              <a:gd name="connsiteY1492" fmla="*/ 959747 h 3778930"/>
              <a:gd name="connsiteX1493" fmla="*/ 8121750 w 9354766"/>
              <a:gd name="connsiteY1493" fmla="*/ 958712 h 3778930"/>
              <a:gd name="connsiteX1494" fmla="*/ 8154228 w 9354766"/>
              <a:gd name="connsiteY1494" fmla="*/ 939401 h 3778930"/>
              <a:gd name="connsiteX1495" fmla="*/ 8151420 w 9354766"/>
              <a:gd name="connsiteY1495" fmla="*/ 960196 h 3778930"/>
              <a:gd name="connsiteX1496" fmla="*/ 8128330 w 9354766"/>
              <a:gd name="connsiteY1496" fmla="*/ 967689 h 3778930"/>
              <a:gd name="connsiteX1497" fmla="*/ 8128970 w 9354766"/>
              <a:gd name="connsiteY1497" fmla="*/ 1001401 h 3778930"/>
              <a:gd name="connsiteX1498" fmla="*/ 8165538 w 9354766"/>
              <a:gd name="connsiteY1498" fmla="*/ 1028716 h 3778930"/>
              <a:gd name="connsiteX1499" fmla="*/ 8169530 w 9354766"/>
              <a:gd name="connsiteY1499" fmla="*/ 1028005 h 3778930"/>
              <a:gd name="connsiteX1500" fmla="*/ 8168668 w 9354766"/>
              <a:gd name="connsiteY1500" fmla="*/ 1024776 h 3778930"/>
              <a:gd name="connsiteX1501" fmla="*/ 8191435 w 9354766"/>
              <a:gd name="connsiteY1501" fmla="*/ 1000428 h 3778930"/>
              <a:gd name="connsiteX1502" fmla="*/ 8176872 w 9354766"/>
              <a:gd name="connsiteY1502" fmla="*/ 992873 h 3778930"/>
              <a:gd name="connsiteX1503" fmla="*/ 8178178 w 9354766"/>
              <a:gd name="connsiteY1503" fmla="*/ 935138 h 3778930"/>
              <a:gd name="connsiteX1504" fmla="*/ 8253142 w 9354766"/>
              <a:gd name="connsiteY1504" fmla="*/ 914183 h 3778930"/>
              <a:gd name="connsiteX1505" fmla="*/ 8277976 w 9354766"/>
              <a:gd name="connsiteY1505" fmla="*/ 917372 h 3778930"/>
              <a:gd name="connsiteX1506" fmla="*/ 8280562 w 9354766"/>
              <a:gd name="connsiteY1506" fmla="*/ 927059 h 3778930"/>
              <a:gd name="connsiteX1507" fmla="*/ 8307099 w 9354766"/>
              <a:gd name="connsiteY1507" fmla="*/ 932484 h 3778930"/>
              <a:gd name="connsiteX1508" fmla="*/ 8309366 w 9354766"/>
              <a:gd name="connsiteY1508" fmla="*/ 925314 h 3778930"/>
              <a:gd name="connsiteX1509" fmla="*/ 8299658 w 9354766"/>
              <a:gd name="connsiteY1509" fmla="*/ 920279 h 3778930"/>
              <a:gd name="connsiteX1510" fmla="*/ 8345836 w 9354766"/>
              <a:gd name="connsiteY1510" fmla="*/ 905292 h 3778930"/>
              <a:gd name="connsiteX1511" fmla="*/ 8377770 w 9354766"/>
              <a:gd name="connsiteY1511" fmla="*/ 899609 h 3778930"/>
              <a:gd name="connsiteX1512" fmla="*/ 8383486 w 9354766"/>
              <a:gd name="connsiteY1512" fmla="*/ 905356 h 3778930"/>
              <a:gd name="connsiteX1513" fmla="*/ 8393738 w 9354766"/>
              <a:gd name="connsiteY1513" fmla="*/ 896766 h 3778930"/>
              <a:gd name="connsiteX1514" fmla="*/ 8415422 w 9354766"/>
              <a:gd name="connsiteY1514" fmla="*/ 899671 h 3778930"/>
              <a:gd name="connsiteX1515" fmla="*/ 8425672 w 9354766"/>
              <a:gd name="connsiteY1515" fmla="*/ 891081 h 3778930"/>
              <a:gd name="connsiteX1516" fmla="*/ 8439371 w 9354766"/>
              <a:gd name="connsiteY1516" fmla="*/ 895408 h 3778930"/>
              <a:gd name="connsiteX1517" fmla="*/ 8464728 w 9354766"/>
              <a:gd name="connsiteY1517" fmla="*/ 880746 h 3778930"/>
              <a:gd name="connsiteX1518" fmla="*/ 8492669 w 9354766"/>
              <a:gd name="connsiteY1518" fmla="*/ 875772 h 3778930"/>
              <a:gd name="connsiteX1519" fmla="*/ 8536581 w 9354766"/>
              <a:gd name="connsiteY1519" fmla="*/ 867955 h 3778930"/>
              <a:gd name="connsiteX1520" fmla="*/ 8763997 w 9354766"/>
              <a:gd name="connsiteY1520" fmla="*/ 830582 h 3778930"/>
              <a:gd name="connsiteX1521" fmla="*/ 8768850 w 9354766"/>
              <a:gd name="connsiteY1521" fmla="*/ 833096 h 3778930"/>
              <a:gd name="connsiteX1522" fmla="*/ 8772840 w 9354766"/>
              <a:gd name="connsiteY1522" fmla="*/ 832387 h 3778930"/>
              <a:gd name="connsiteX1523" fmla="*/ 8780820 w 9354766"/>
              <a:gd name="connsiteY1523" fmla="*/ 830966 h 3778930"/>
              <a:gd name="connsiteX1524" fmla="*/ 8783404 w 9354766"/>
              <a:gd name="connsiteY1524" fmla="*/ 840641 h 3778930"/>
              <a:gd name="connsiteX1525" fmla="*/ 8776284 w 9354766"/>
              <a:gd name="connsiteY1525" fmla="*/ 845286 h 3778930"/>
              <a:gd name="connsiteX1526" fmla="*/ 8767443 w 9354766"/>
              <a:gd name="connsiteY1526" fmla="*/ 843482 h 3778930"/>
              <a:gd name="connsiteX1527" fmla="*/ 8750074 w 9354766"/>
              <a:gd name="connsiteY1527" fmla="*/ 856709 h 3778930"/>
              <a:gd name="connsiteX1528" fmla="*/ 8737786 w 9354766"/>
              <a:gd name="connsiteY1528" fmla="*/ 842004 h 3778930"/>
              <a:gd name="connsiteX1529" fmla="*/ 8718696 w 9354766"/>
              <a:gd name="connsiteY1529" fmla="*/ 848781 h 3778930"/>
              <a:gd name="connsiteX1530" fmla="*/ 8723548 w 9354766"/>
              <a:gd name="connsiteY1530" fmla="*/ 851295 h 3778930"/>
              <a:gd name="connsiteX1531" fmla="*/ 8727538 w 9354766"/>
              <a:gd name="connsiteY1531" fmla="*/ 850585 h 3778930"/>
              <a:gd name="connsiteX1532" fmla="*/ 8732391 w 9354766"/>
              <a:gd name="connsiteY1532" fmla="*/ 853099 h 3778930"/>
              <a:gd name="connsiteX1533" fmla="*/ 8733251 w 9354766"/>
              <a:gd name="connsiteY1533" fmla="*/ 856324 h 3778930"/>
              <a:gd name="connsiteX1534" fmla="*/ 8726133 w 9354766"/>
              <a:gd name="connsiteY1534" fmla="*/ 860972 h 3778930"/>
              <a:gd name="connsiteX1535" fmla="*/ 8722143 w 9354766"/>
              <a:gd name="connsiteY1535" fmla="*/ 861680 h 3778930"/>
              <a:gd name="connsiteX1536" fmla="*/ 8686544 w 9354766"/>
              <a:gd name="connsiteY1536" fmla="*/ 884908 h 3778930"/>
              <a:gd name="connsiteX1537" fmla="*/ 8698832 w 9354766"/>
              <a:gd name="connsiteY1537" fmla="*/ 899611 h 3778930"/>
              <a:gd name="connsiteX1538" fmla="*/ 8711663 w 9354766"/>
              <a:gd name="connsiteY1538" fmla="*/ 900706 h 3778930"/>
              <a:gd name="connsiteX1539" fmla="*/ 8700869 w 9354766"/>
              <a:gd name="connsiteY1539" fmla="*/ 922897 h 3778930"/>
              <a:gd name="connsiteX1540" fmla="*/ 8710890 w 9354766"/>
              <a:gd name="connsiteY1540" fmla="*/ 944761 h 3778930"/>
              <a:gd name="connsiteX1541" fmla="*/ 8734832 w 9354766"/>
              <a:gd name="connsiteY1541" fmla="*/ 940498 h 3778930"/>
              <a:gd name="connsiteX1542" fmla="*/ 8754785 w 9354766"/>
              <a:gd name="connsiteY1542" fmla="*/ 936946 h 3778930"/>
              <a:gd name="connsiteX1543" fmla="*/ 8774737 w 9354766"/>
              <a:gd name="connsiteY1543" fmla="*/ 933395 h 3778930"/>
              <a:gd name="connsiteX1544" fmla="*/ 8780450 w 9354766"/>
              <a:gd name="connsiteY1544" fmla="*/ 939135 h 3778930"/>
              <a:gd name="connsiteX1545" fmla="*/ 8778181 w 9354766"/>
              <a:gd name="connsiteY1545" fmla="*/ 946295 h 3778930"/>
              <a:gd name="connsiteX1546" fmla="*/ 8770201 w 9354766"/>
              <a:gd name="connsiteY1546" fmla="*/ 947716 h 3778930"/>
              <a:gd name="connsiteX1547" fmla="*/ 8754238 w 9354766"/>
              <a:gd name="connsiteY1547" fmla="*/ 950558 h 3778930"/>
              <a:gd name="connsiteX1548" fmla="*/ 8742268 w 9354766"/>
              <a:gd name="connsiteY1548" fmla="*/ 952687 h 3778930"/>
              <a:gd name="connsiteX1549" fmla="*/ 8694700 w 9354766"/>
              <a:gd name="connsiteY1549" fmla="*/ 978046 h 3778930"/>
              <a:gd name="connsiteX1550" fmla="*/ 8651032 w 9354766"/>
              <a:gd name="connsiteY1550" fmla="*/ 955416 h 3778930"/>
              <a:gd name="connsiteX1551" fmla="*/ 8652756 w 9354766"/>
              <a:gd name="connsiteY1551" fmla="*/ 961866 h 3778930"/>
              <a:gd name="connsiteX1552" fmla="*/ 8657609 w 9354766"/>
              <a:gd name="connsiteY1552" fmla="*/ 964380 h 3778930"/>
              <a:gd name="connsiteX1553" fmla="*/ 8658469 w 9354766"/>
              <a:gd name="connsiteY1553" fmla="*/ 967605 h 3778930"/>
              <a:gd name="connsiteX1554" fmla="*/ 8654479 w 9354766"/>
              <a:gd name="connsiteY1554" fmla="*/ 968316 h 3778930"/>
              <a:gd name="connsiteX1555" fmla="*/ 8650489 w 9354766"/>
              <a:gd name="connsiteY1555" fmla="*/ 969026 h 3778930"/>
              <a:gd name="connsiteX1556" fmla="*/ 8638517 w 9354766"/>
              <a:gd name="connsiteY1556" fmla="*/ 971157 h 3778930"/>
              <a:gd name="connsiteX1557" fmla="*/ 8644774 w 9354766"/>
              <a:gd name="connsiteY1557" fmla="*/ 963287 h 3778930"/>
              <a:gd name="connsiteX1558" fmla="*/ 8643052 w 9354766"/>
              <a:gd name="connsiteY1558" fmla="*/ 956837 h 3778930"/>
              <a:gd name="connsiteX1559" fmla="*/ 8632488 w 9354766"/>
              <a:gd name="connsiteY1559" fmla="*/ 948582 h 3778930"/>
              <a:gd name="connsiteX1560" fmla="*/ 8616439 w 9354766"/>
              <a:gd name="connsiteY1560" fmla="*/ 904145 h 3778930"/>
              <a:gd name="connsiteX1561" fmla="*/ 8583109 w 9354766"/>
              <a:gd name="connsiteY1561" fmla="*/ 920211 h 3778930"/>
              <a:gd name="connsiteX1562" fmla="*/ 8588822 w 9354766"/>
              <a:gd name="connsiteY1562" fmla="*/ 925952 h 3778930"/>
              <a:gd name="connsiteX1563" fmla="*/ 8596802 w 9354766"/>
              <a:gd name="connsiteY1563" fmla="*/ 924531 h 3778930"/>
              <a:gd name="connsiteX1564" fmla="*/ 8600792 w 9354766"/>
              <a:gd name="connsiteY1564" fmla="*/ 923821 h 3778930"/>
              <a:gd name="connsiteX1565" fmla="*/ 8606507 w 9354766"/>
              <a:gd name="connsiteY1565" fmla="*/ 929560 h 3778930"/>
              <a:gd name="connsiteX1566" fmla="*/ 8604238 w 9354766"/>
              <a:gd name="connsiteY1566" fmla="*/ 936719 h 3778930"/>
              <a:gd name="connsiteX1567" fmla="*/ 8600248 w 9354766"/>
              <a:gd name="connsiteY1567" fmla="*/ 937430 h 3778930"/>
              <a:gd name="connsiteX1568" fmla="*/ 8596257 w 9354766"/>
              <a:gd name="connsiteY1568" fmla="*/ 938140 h 3778930"/>
              <a:gd name="connsiteX1569" fmla="*/ 8582564 w 9354766"/>
              <a:gd name="connsiteY1569" fmla="*/ 933822 h 3778930"/>
              <a:gd name="connsiteX1570" fmla="*/ 8576305 w 9354766"/>
              <a:gd name="connsiteY1570" fmla="*/ 941692 h 3778930"/>
              <a:gd name="connsiteX1571" fmla="*/ 8572315 w 9354766"/>
              <a:gd name="connsiteY1571" fmla="*/ 942403 h 3778930"/>
              <a:gd name="connsiteX1572" fmla="*/ 8574038 w 9354766"/>
              <a:gd name="connsiteY1572" fmla="*/ 948853 h 3778930"/>
              <a:gd name="connsiteX1573" fmla="*/ 8574898 w 9354766"/>
              <a:gd name="connsiteY1573" fmla="*/ 952077 h 3778930"/>
              <a:gd name="connsiteX1574" fmla="*/ 8570908 w 9354766"/>
              <a:gd name="connsiteY1574" fmla="*/ 952788 h 3778930"/>
              <a:gd name="connsiteX1575" fmla="*/ 8570047 w 9354766"/>
              <a:gd name="connsiteY1575" fmla="*/ 949563 h 3778930"/>
              <a:gd name="connsiteX1576" fmla="*/ 8567464 w 9354766"/>
              <a:gd name="connsiteY1576" fmla="*/ 939888 h 3778930"/>
              <a:gd name="connsiteX1577" fmla="*/ 8559166 w 9354766"/>
              <a:gd name="connsiteY1577" fmla="*/ 924474 h 3778930"/>
              <a:gd name="connsiteX1578" fmla="*/ 8549463 w 9354766"/>
              <a:gd name="connsiteY1578" fmla="*/ 919445 h 3778930"/>
              <a:gd name="connsiteX1579" fmla="*/ 8545473 w 9354766"/>
              <a:gd name="connsiteY1579" fmla="*/ 920155 h 3778930"/>
              <a:gd name="connsiteX1580" fmla="*/ 8541483 w 9354766"/>
              <a:gd name="connsiteY1580" fmla="*/ 920866 h 3778930"/>
              <a:gd name="connsiteX1581" fmla="*/ 8529510 w 9354766"/>
              <a:gd name="connsiteY1581" fmla="*/ 922997 h 3778930"/>
              <a:gd name="connsiteX1582" fmla="*/ 8527787 w 9354766"/>
              <a:gd name="connsiteY1582" fmla="*/ 916548 h 3778930"/>
              <a:gd name="connsiteX1583" fmla="*/ 8531778 w 9354766"/>
              <a:gd name="connsiteY1583" fmla="*/ 915836 h 3778930"/>
              <a:gd name="connsiteX1584" fmla="*/ 8534908 w 9354766"/>
              <a:gd name="connsiteY1584" fmla="*/ 911901 h 3778930"/>
              <a:gd name="connsiteX1585" fmla="*/ 8546878 w 9354766"/>
              <a:gd name="connsiteY1585" fmla="*/ 909769 h 3778930"/>
              <a:gd name="connsiteX1586" fmla="*/ 8547740 w 9354766"/>
              <a:gd name="connsiteY1586" fmla="*/ 912996 h 3778930"/>
              <a:gd name="connsiteX1587" fmla="*/ 8551731 w 9354766"/>
              <a:gd name="connsiteY1587" fmla="*/ 912285 h 3778930"/>
              <a:gd name="connsiteX1588" fmla="*/ 8550008 w 9354766"/>
              <a:gd name="connsiteY1588" fmla="*/ 905835 h 3778930"/>
              <a:gd name="connsiteX1589" fmla="*/ 8588190 w 9354766"/>
              <a:gd name="connsiteY1589" fmla="*/ 892282 h 3778930"/>
              <a:gd name="connsiteX1590" fmla="*/ 8609547 w 9354766"/>
              <a:gd name="connsiteY1590" fmla="*/ 878345 h 3778930"/>
              <a:gd name="connsiteX1591" fmla="*/ 8603835 w 9354766"/>
              <a:gd name="connsiteY1591" fmla="*/ 872606 h 3778930"/>
              <a:gd name="connsiteX1592" fmla="*/ 8591002 w 9354766"/>
              <a:gd name="connsiteY1592" fmla="*/ 871512 h 3778930"/>
              <a:gd name="connsiteX1593" fmla="*/ 8565338 w 9354766"/>
              <a:gd name="connsiteY1593" fmla="*/ 869324 h 3778930"/>
              <a:gd name="connsiteX1594" fmla="*/ 8563614 w 9354766"/>
              <a:gd name="connsiteY1594" fmla="*/ 862874 h 3778930"/>
              <a:gd name="connsiteX1595" fmla="*/ 8567604 w 9354766"/>
              <a:gd name="connsiteY1595" fmla="*/ 862164 h 3778930"/>
              <a:gd name="connsiteX1596" fmla="*/ 8584428 w 9354766"/>
              <a:gd name="connsiteY1596" fmla="*/ 862547 h 3778930"/>
              <a:gd name="connsiteX1597" fmla="*/ 8604379 w 9354766"/>
              <a:gd name="connsiteY1597" fmla="*/ 858996 h 3778930"/>
              <a:gd name="connsiteX1598" fmla="*/ 8680515 w 9354766"/>
              <a:gd name="connsiteY1598" fmla="*/ 862334 h 3778930"/>
              <a:gd name="connsiteX1599" fmla="*/ 8683643 w 9354766"/>
              <a:gd name="connsiteY1599" fmla="*/ 858399 h 3778930"/>
              <a:gd name="connsiteX1600" fmla="*/ 8683327 w 9354766"/>
              <a:gd name="connsiteY1600" fmla="*/ 841564 h 3778930"/>
              <a:gd name="connsiteX1601" fmla="*/ 8712122 w 9354766"/>
              <a:gd name="connsiteY1601" fmla="*/ 839817 h 3778930"/>
              <a:gd name="connsiteX1602" fmla="*/ 8712983 w 9354766"/>
              <a:gd name="connsiteY1602" fmla="*/ 843042 h 3778930"/>
              <a:gd name="connsiteX1603" fmla="*/ 8740055 w 9354766"/>
              <a:gd name="connsiteY1603" fmla="*/ 834844 h 3778930"/>
              <a:gd name="connsiteX1604" fmla="*/ 8763997 w 9354766"/>
              <a:gd name="connsiteY1604" fmla="*/ 830582 h 3778930"/>
              <a:gd name="connsiteX1605" fmla="*/ 8823323 w 9354766"/>
              <a:gd name="connsiteY1605" fmla="*/ 818154 h 3778930"/>
              <a:gd name="connsiteX1606" fmla="*/ 8831585 w 9354766"/>
              <a:gd name="connsiteY1606" fmla="*/ 818399 h 3778930"/>
              <a:gd name="connsiteX1607" fmla="*/ 8840382 w 9354766"/>
              <a:gd name="connsiteY1607" fmla="*/ 820161 h 3778930"/>
              <a:gd name="connsiteX1608" fmla="*/ 8844356 w 9354766"/>
              <a:gd name="connsiteY1608" fmla="*/ 819454 h 3778930"/>
              <a:gd name="connsiteX1609" fmla="*/ 8845205 w 9354766"/>
              <a:gd name="connsiteY1609" fmla="*/ 822630 h 3778930"/>
              <a:gd name="connsiteX1610" fmla="*/ 8841231 w 9354766"/>
              <a:gd name="connsiteY1610" fmla="*/ 823337 h 3778930"/>
              <a:gd name="connsiteX1611" fmla="*/ 8832434 w 9354766"/>
              <a:gd name="connsiteY1611" fmla="*/ 821576 h 3778930"/>
              <a:gd name="connsiteX1612" fmla="*/ 8840651 w 9354766"/>
              <a:gd name="connsiteY1612" fmla="*/ 836750 h 3778930"/>
              <a:gd name="connsiteX1613" fmla="*/ 8820198 w 9354766"/>
              <a:gd name="connsiteY1613" fmla="*/ 853702 h 3778930"/>
              <a:gd name="connsiteX1614" fmla="*/ 8798362 w 9354766"/>
              <a:gd name="connsiteY1614" fmla="*/ 834295 h 3778930"/>
              <a:gd name="connsiteX1615" fmla="*/ 8823323 w 9354766"/>
              <a:gd name="connsiteY1615" fmla="*/ 818154 h 3778930"/>
              <a:gd name="connsiteX1616" fmla="*/ 8878415 w 9354766"/>
              <a:gd name="connsiteY1616" fmla="*/ 811645 h 3778930"/>
              <a:gd name="connsiteX1617" fmla="*/ 8889632 w 9354766"/>
              <a:gd name="connsiteY1617" fmla="*/ 814680 h 3778930"/>
              <a:gd name="connsiteX1618" fmla="*/ 8897581 w 9354766"/>
              <a:gd name="connsiteY1618" fmla="*/ 813266 h 3778930"/>
              <a:gd name="connsiteX1619" fmla="*/ 8903267 w 9354766"/>
              <a:gd name="connsiteY1619" fmla="*/ 818962 h 3778930"/>
              <a:gd name="connsiteX1620" fmla="*/ 8900147 w 9354766"/>
              <a:gd name="connsiteY1620" fmla="*/ 822873 h 3778930"/>
              <a:gd name="connsiteX1621" fmla="*/ 8892200 w 9354766"/>
              <a:gd name="connsiteY1621" fmla="*/ 824287 h 3778930"/>
              <a:gd name="connsiteX1622" fmla="*/ 8869762 w 9354766"/>
              <a:gd name="connsiteY1622" fmla="*/ 818217 h 3778930"/>
              <a:gd name="connsiteX1623" fmla="*/ 8878415 w 9354766"/>
              <a:gd name="connsiteY1623" fmla="*/ 811645 h 3778930"/>
              <a:gd name="connsiteX1624" fmla="*/ 8925822 w 9354766"/>
              <a:gd name="connsiteY1624" fmla="*/ 808945 h 3778930"/>
              <a:gd name="connsiteX1625" fmla="*/ 8930516 w 9354766"/>
              <a:gd name="connsiteY1625" fmla="*/ 811405 h 3778930"/>
              <a:gd name="connsiteX1626" fmla="*/ 8935211 w 9354766"/>
              <a:gd name="connsiteY1626" fmla="*/ 813864 h 3778930"/>
              <a:gd name="connsiteX1627" fmla="*/ 8932196 w 9354766"/>
              <a:gd name="connsiteY1627" fmla="*/ 817697 h 3778930"/>
              <a:gd name="connsiteX1628" fmla="*/ 8928342 w 9354766"/>
              <a:gd name="connsiteY1628" fmla="*/ 818383 h 3778930"/>
              <a:gd name="connsiteX1629" fmla="*/ 8923649 w 9354766"/>
              <a:gd name="connsiteY1629" fmla="*/ 815923 h 3778930"/>
              <a:gd name="connsiteX1630" fmla="*/ 8922809 w 9354766"/>
              <a:gd name="connsiteY1630" fmla="*/ 812776 h 3778930"/>
              <a:gd name="connsiteX1631" fmla="*/ 8925822 w 9354766"/>
              <a:gd name="connsiteY1631" fmla="*/ 808945 h 3778930"/>
              <a:gd name="connsiteX1632" fmla="*/ 9024217 w 9354766"/>
              <a:gd name="connsiteY1632" fmla="*/ 801294 h 3778930"/>
              <a:gd name="connsiteX1633" fmla="*/ 9103836 w 9354766"/>
              <a:gd name="connsiteY1633" fmla="*/ 817660 h 3778930"/>
              <a:gd name="connsiteX1634" fmla="*/ 9108496 w 9354766"/>
              <a:gd name="connsiteY1634" fmla="*/ 850762 h 3778930"/>
              <a:gd name="connsiteX1635" fmla="*/ 9070850 w 9354766"/>
              <a:gd name="connsiteY1635" fmla="*/ 850678 h 3778930"/>
              <a:gd name="connsiteX1636" fmla="*/ 9068590 w 9354766"/>
              <a:gd name="connsiteY1636" fmla="*/ 857865 h 3778930"/>
              <a:gd name="connsiteX1637" fmla="*/ 9069456 w 9354766"/>
              <a:gd name="connsiteY1637" fmla="*/ 861105 h 3778930"/>
              <a:gd name="connsiteX1638" fmla="*/ 9119408 w 9354766"/>
              <a:gd name="connsiteY1638" fmla="*/ 875965 h 3778930"/>
              <a:gd name="connsiteX1639" fmla="*/ 9136040 w 9354766"/>
              <a:gd name="connsiteY1639" fmla="*/ 906937 h 3778930"/>
              <a:gd name="connsiteX1640" fmla="*/ 9121810 w 9354766"/>
              <a:gd name="connsiteY1640" fmla="*/ 916256 h 3778930"/>
              <a:gd name="connsiteX1641" fmla="*/ 9084162 w 9354766"/>
              <a:gd name="connsiteY1641" fmla="*/ 916171 h 3778930"/>
              <a:gd name="connsiteX1642" fmla="*/ 9089017 w 9354766"/>
              <a:gd name="connsiteY1642" fmla="*/ 918699 h 3778930"/>
              <a:gd name="connsiteX1643" fmla="*/ 9076516 w 9354766"/>
              <a:gd name="connsiteY1643" fmla="*/ 934498 h 3778930"/>
              <a:gd name="connsiteX1644" fmla="*/ 9062478 w 9354766"/>
              <a:gd name="connsiteY1644" fmla="*/ 913245 h 3778930"/>
              <a:gd name="connsiteX1645" fmla="*/ 8998292 w 9354766"/>
              <a:gd name="connsiteY1645" fmla="*/ 907705 h 3778930"/>
              <a:gd name="connsiteX1646" fmla="*/ 8994832 w 9354766"/>
              <a:gd name="connsiteY1646" fmla="*/ 894747 h 3778930"/>
              <a:gd name="connsiteX1647" fmla="*/ 8981466 w 9354766"/>
              <a:gd name="connsiteY1647" fmla="*/ 907307 h 3778930"/>
              <a:gd name="connsiteX1648" fmla="*/ 9037670 w 9354766"/>
              <a:gd name="connsiteY1648" fmla="*/ 914267 h 3778930"/>
              <a:gd name="connsiteX1649" fmla="*/ 9051177 w 9354766"/>
              <a:gd name="connsiteY1649" fmla="*/ 949189 h 3778930"/>
              <a:gd name="connsiteX1650" fmla="*/ 9074590 w 9354766"/>
              <a:gd name="connsiteY1650" fmla="*/ 958593 h 3778930"/>
              <a:gd name="connsiteX1651" fmla="*/ 9076321 w 9354766"/>
              <a:gd name="connsiteY1651" fmla="*/ 965072 h 3778930"/>
              <a:gd name="connsiteX1652" fmla="*/ 9071465 w 9354766"/>
              <a:gd name="connsiteY1652" fmla="*/ 962542 h 3778930"/>
              <a:gd name="connsiteX1653" fmla="*/ 9054637 w 9354766"/>
              <a:gd name="connsiteY1653" fmla="*/ 962145 h 3778930"/>
              <a:gd name="connsiteX1654" fmla="*/ 9050646 w 9354766"/>
              <a:gd name="connsiteY1654" fmla="*/ 962856 h 3778930"/>
              <a:gd name="connsiteX1655" fmla="*/ 9049781 w 9354766"/>
              <a:gd name="connsiteY1655" fmla="*/ 959617 h 3778930"/>
              <a:gd name="connsiteX1656" fmla="*/ 9044926 w 9354766"/>
              <a:gd name="connsiteY1656" fmla="*/ 957088 h 3778930"/>
              <a:gd name="connsiteX1657" fmla="*/ 9036943 w 9354766"/>
              <a:gd name="connsiteY1657" fmla="*/ 958508 h 3778930"/>
              <a:gd name="connsiteX1658" fmla="*/ 9028628 w 9354766"/>
              <a:gd name="connsiteY1658" fmla="*/ 943022 h 3778930"/>
              <a:gd name="connsiteX1659" fmla="*/ 9025501 w 9354766"/>
              <a:gd name="connsiteY1659" fmla="*/ 946972 h 3778930"/>
              <a:gd name="connsiteX1660" fmla="*/ 9021511 w 9354766"/>
              <a:gd name="connsiteY1660" fmla="*/ 947683 h 3778930"/>
              <a:gd name="connsiteX1661" fmla="*/ 9020646 w 9354766"/>
              <a:gd name="connsiteY1661" fmla="*/ 944443 h 3778930"/>
              <a:gd name="connsiteX1662" fmla="*/ 9023773 w 9354766"/>
              <a:gd name="connsiteY1662" fmla="*/ 940494 h 3778930"/>
              <a:gd name="connsiteX1663" fmla="*/ 8972423 w 9354766"/>
              <a:gd name="connsiteY1663" fmla="*/ 936061 h 3778930"/>
              <a:gd name="connsiteX1664" fmla="*/ 8971027 w 9354766"/>
              <a:gd name="connsiteY1664" fmla="*/ 946489 h 3778930"/>
              <a:gd name="connsiteX1665" fmla="*/ 8967037 w 9354766"/>
              <a:gd name="connsiteY1665" fmla="*/ 947200 h 3778930"/>
              <a:gd name="connsiteX1666" fmla="*/ 8965306 w 9354766"/>
              <a:gd name="connsiteY1666" fmla="*/ 940721 h 3778930"/>
              <a:gd name="connsiteX1667" fmla="*/ 8963577 w 9354766"/>
              <a:gd name="connsiteY1667" fmla="*/ 934244 h 3778930"/>
              <a:gd name="connsiteX1668" fmla="*/ 8931317 w 9354766"/>
              <a:gd name="connsiteY1668" fmla="*/ 923020 h 3778930"/>
              <a:gd name="connsiteX1669" fmla="*/ 8922469 w 9354766"/>
              <a:gd name="connsiteY1669" fmla="*/ 921201 h 3778930"/>
              <a:gd name="connsiteX1670" fmla="*/ 8914489 w 9354766"/>
              <a:gd name="connsiteY1670" fmla="*/ 922622 h 3778930"/>
              <a:gd name="connsiteX1671" fmla="*/ 8910498 w 9354766"/>
              <a:gd name="connsiteY1671" fmla="*/ 923333 h 3778930"/>
              <a:gd name="connsiteX1672" fmla="*/ 8906508 w 9354766"/>
              <a:gd name="connsiteY1672" fmla="*/ 924043 h 3778930"/>
              <a:gd name="connsiteX1673" fmla="*/ 8890546 w 9354766"/>
              <a:gd name="connsiteY1673" fmla="*/ 926885 h 3778930"/>
              <a:gd name="connsiteX1674" fmla="*/ 8890880 w 9354766"/>
              <a:gd name="connsiteY1674" fmla="*/ 943792 h 3778930"/>
              <a:gd name="connsiteX1675" fmla="*/ 8813857 w 9354766"/>
              <a:gd name="connsiteY1675" fmla="*/ 937143 h 3778930"/>
              <a:gd name="connsiteX1676" fmla="*/ 8803811 w 9354766"/>
              <a:gd name="connsiteY1676" fmla="*/ 915180 h 3778930"/>
              <a:gd name="connsiteX1677" fmla="*/ 8800684 w 9354766"/>
              <a:gd name="connsiteY1677" fmla="*/ 919129 h 3778930"/>
              <a:gd name="connsiteX1678" fmla="*/ 8795828 w 9354766"/>
              <a:gd name="connsiteY1678" fmla="*/ 916600 h 3778930"/>
              <a:gd name="connsiteX1679" fmla="*/ 8801551 w 9354766"/>
              <a:gd name="connsiteY1679" fmla="*/ 922367 h 3778930"/>
              <a:gd name="connsiteX1680" fmla="*/ 8802415 w 9354766"/>
              <a:gd name="connsiteY1680" fmla="*/ 925607 h 3778930"/>
              <a:gd name="connsiteX1681" fmla="*/ 8797559 w 9354766"/>
              <a:gd name="connsiteY1681" fmla="*/ 923078 h 3778930"/>
              <a:gd name="connsiteX1682" fmla="*/ 8780731 w 9354766"/>
              <a:gd name="connsiteY1682" fmla="*/ 922680 h 3778930"/>
              <a:gd name="connsiteX1683" fmla="*/ 8766360 w 9354766"/>
              <a:gd name="connsiteY1683" fmla="*/ 884521 h 3778930"/>
              <a:gd name="connsiteX1684" fmla="*/ 8798814 w 9354766"/>
              <a:gd name="connsiteY1684" fmla="*/ 865170 h 3778930"/>
              <a:gd name="connsiteX1685" fmla="*/ 8898917 w 9354766"/>
              <a:gd name="connsiteY1685" fmla="*/ 864317 h 3778930"/>
              <a:gd name="connsiteX1686" fmla="*/ 8951661 w 9354766"/>
              <a:gd name="connsiteY1686" fmla="*/ 858322 h 3778930"/>
              <a:gd name="connsiteX1687" fmla="*/ 8959307 w 9354766"/>
              <a:gd name="connsiteY1687" fmla="*/ 839995 h 3778930"/>
              <a:gd name="connsiteX1688" fmla="*/ 8974739 w 9354766"/>
              <a:gd name="connsiteY1688" fmla="*/ 850819 h 3778930"/>
              <a:gd name="connsiteX1689" fmla="*/ 8987242 w 9354766"/>
              <a:gd name="connsiteY1689" fmla="*/ 835022 h 3778930"/>
              <a:gd name="connsiteX1690" fmla="*/ 8993828 w 9354766"/>
              <a:gd name="connsiteY1690" fmla="*/ 844029 h 3778930"/>
              <a:gd name="connsiteX1691" fmla="*/ 9063733 w 9354766"/>
              <a:gd name="connsiteY1691" fmla="*/ 855337 h 3778930"/>
              <a:gd name="connsiteX1692" fmla="*/ 9065129 w 9354766"/>
              <a:gd name="connsiteY1692" fmla="*/ 844909 h 3778930"/>
              <a:gd name="connsiteX1693" fmla="*/ 9064264 w 9354766"/>
              <a:gd name="connsiteY1693" fmla="*/ 841670 h 3778930"/>
              <a:gd name="connsiteX1694" fmla="*/ 8998878 w 9354766"/>
              <a:gd name="connsiteY1694" fmla="*/ 815985 h 3778930"/>
              <a:gd name="connsiteX1695" fmla="*/ 8990897 w 9354766"/>
              <a:gd name="connsiteY1695" fmla="*/ 817406 h 3778930"/>
              <a:gd name="connsiteX1696" fmla="*/ 8974069 w 9354766"/>
              <a:gd name="connsiteY1696" fmla="*/ 817007 h 3778930"/>
              <a:gd name="connsiteX1697" fmla="*/ 8945270 w 9354766"/>
              <a:gd name="connsiteY1697" fmla="*/ 818740 h 3778930"/>
              <a:gd name="connsiteX1698" fmla="*/ 8953498 w 9354766"/>
              <a:gd name="connsiteY1698" fmla="*/ 804552 h 3778930"/>
              <a:gd name="connsiteX1699" fmla="*/ 8974599 w 9354766"/>
              <a:gd name="connsiteY1699" fmla="*/ 803341 h 3778930"/>
              <a:gd name="connsiteX1700" fmla="*/ 8971473 w 9354766"/>
              <a:gd name="connsiteY1700" fmla="*/ 807289 h 3778930"/>
              <a:gd name="connsiteX1701" fmla="*/ 8987436 w 9354766"/>
              <a:gd name="connsiteY1701" fmla="*/ 804448 h 3778930"/>
              <a:gd name="connsiteX1702" fmla="*/ 9000273 w 9354766"/>
              <a:gd name="connsiteY1702" fmla="*/ 805556 h 3778930"/>
              <a:gd name="connsiteX1703" fmla="*/ 8995416 w 9354766"/>
              <a:gd name="connsiteY1703" fmla="*/ 803027 h 3778930"/>
              <a:gd name="connsiteX1704" fmla="*/ 9024217 w 9354766"/>
              <a:gd name="connsiteY1704" fmla="*/ 801294 h 3778930"/>
              <a:gd name="connsiteX1705" fmla="*/ 3190739 w 9354766"/>
              <a:gd name="connsiteY1705" fmla="*/ 785476 h 3778930"/>
              <a:gd name="connsiteX1706" fmla="*/ 3201544 w 9354766"/>
              <a:gd name="connsiteY1706" fmla="*/ 796129 h 3778930"/>
              <a:gd name="connsiteX1707" fmla="*/ 3171232 w 9354766"/>
              <a:gd name="connsiteY1707" fmla="*/ 803150 h 3778930"/>
              <a:gd name="connsiteX1708" fmla="*/ 3190739 w 9354766"/>
              <a:gd name="connsiteY1708" fmla="*/ 785476 h 3778930"/>
              <a:gd name="connsiteX1709" fmla="*/ 3139367 w 9354766"/>
              <a:gd name="connsiteY1709" fmla="*/ 753269 h 3778930"/>
              <a:gd name="connsiteX1710" fmla="*/ 3159726 w 9354766"/>
              <a:gd name="connsiteY1710" fmla="*/ 770753 h 3778930"/>
              <a:gd name="connsiteX1711" fmla="*/ 3147358 w 9354766"/>
              <a:gd name="connsiteY1711" fmla="*/ 779607 h 3778930"/>
              <a:gd name="connsiteX1712" fmla="*/ 3125339 w 9354766"/>
              <a:gd name="connsiteY1712" fmla="*/ 776353 h 3778930"/>
              <a:gd name="connsiteX1713" fmla="*/ 3139367 w 9354766"/>
              <a:gd name="connsiteY1713" fmla="*/ 753269 h 3778930"/>
              <a:gd name="connsiteX1714" fmla="*/ 2890345 w 9354766"/>
              <a:gd name="connsiteY1714" fmla="*/ 694209 h 3778930"/>
              <a:gd name="connsiteX1715" fmla="*/ 2923602 w 9354766"/>
              <a:gd name="connsiteY1715" fmla="*/ 697158 h 3778930"/>
              <a:gd name="connsiteX1716" fmla="*/ 2922747 w 9354766"/>
              <a:gd name="connsiteY1716" fmla="*/ 708472 h 3778930"/>
              <a:gd name="connsiteX1717" fmla="*/ 2874974 w 9354766"/>
              <a:gd name="connsiteY1717" fmla="*/ 749800 h 3778930"/>
              <a:gd name="connsiteX1718" fmla="*/ 2850495 w 9354766"/>
              <a:gd name="connsiteY1718" fmla="*/ 725661 h 3778930"/>
              <a:gd name="connsiteX1719" fmla="*/ 2890345 w 9354766"/>
              <a:gd name="connsiteY1719" fmla="*/ 694209 h 3778930"/>
              <a:gd name="connsiteX1720" fmla="*/ 3527972 w 9354766"/>
              <a:gd name="connsiteY1720" fmla="*/ 654681 h 3778930"/>
              <a:gd name="connsiteX1721" fmla="*/ 3553800 w 9354766"/>
              <a:gd name="connsiteY1721" fmla="*/ 667835 h 3778930"/>
              <a:gd name="connsiteX1722" fmla="*/ 3538430 w 9354766"/>
              <a:gd name="connsiteY1722" fmla="*/ 690862 h 3778930"/>
              <a:gd name="connsiteX1723" fmla="*/ 3493656 w 9354766"/>
              <a:gd name="connsiteY1723" fmla="*/ 693702 h 3778930"/>
              <a:gd name="connsiteX1724" fmla="*/ 3485905 w 9354766"/>
              <a:gd name="connsiteY1724" fmla="*/ 677514 h 3778930"/>
              <a:gd name="connsiteX1725" fmla="*/ 3486900 w 9354766"/>
              <a:gd name="connsiteY1725" fmla="*/ 657133 h 3778930"/>
              <a:gd name="connsiteX1726" fmla="*/ 3527972 w 9354766"/>
              <a:gd name="connsiteY1726" fmla="*/ 654681 h 3778930"/>
              <a:gd name="connsiteX1727" fmla="*/ 2583510 w 9354766"/>
              <a:gd name="connsiteY1727" fmla="*/ 632110 h 3778930"/>
              <a:gd name="connsiteX1728" fmla="*/ 2610390 w 9354766"/>
              <a:gd name="connsiteY1728" fmla="*/ 658619 h 3778930"/>
              <a:gd name="connsiteX1729" fmla="*/ 2620438 w 9354766"/>
              <a:gd name="connsiteY1729" fmla="*/ 651828 h 3778930"/>
              <a:gd name="connsiteX1730" fmla="*/ 2625814 w 9354766"/>
              <a:gd name="connsiteY1730" fmla="*/ 657128 h 3778930"/>
              <a:gd name="connsiteX1731" fmla="*/ 2625903 w 9354766"/>
              <a:gd name="connsiteY1731" fmla="*/ 659303 h 3778930"/>
              <a:gd name="connsiteX1732" fmla="*/ 2618454 w 9354766"/>
              <a:gd name="connsiteY1732" fmla="*/ 666570 h 3778930"/>
              <a:gd name="connsiteX1733" fmla="*/ 2605719 w 9354766"/>
              <a:gd name="connsiteY1733" fmla="*/ 670710 h 3778930"/>
              <a:gd name="connsiteX1734" fmla="*/ 2608408 w 9354766"/>
              <a:gd name="connsiteY1734" fmla="*/ 673361 h 3778930"/>
              <a:gd name="connsiteX1735" fmla="*/ 2572889 w 9354766"/>
              <a:gd name="connsiteY1735" fmla="*/ 688432 h 3778930"/>
              <a:gd name="connsiteX1736" fmla="*/ 2575577 w 9354766"/>
              <a:gd name="connsiteY1736" fmla="*/ 691082 h 3778930"/>
              <a:gd name="connsiteX1737" fmla="*/ 2578265 w 9354766"/>
              <a:gd name="connsiteY1737" fmla="*/ 693733 h 3778930"/>
              <a:gd name="connsiteX1738" fmla="*/ 2580954 w 9354766"/>
              <a:gd name="connsiteY1738" fmla="*/ 696383 h 3778930"/>
              <a:gd name="connsiteX1739" fmla="*/ 2565530 w 9354766"/>
              <a:gd name="connsiteY1739" fmla="*/ 697873 h 3778930"/>
              <a:gd name="connsiteX1740" fmla="*/ 2562842 w 9354766"/>
              <a:gd name="connsiteY1740" fmla="*/ 695223 h 3778930"/>
              <a:gd name="connsiteX1741" fmla="*/ 2560155 w 9354766"/>
              <a:gd name="connsiteY1741" fmla="*/ 692572 h 3778930"/>
              <a:gd name="connsiteX1742" fmla="*/ 2520538 w 9354766"/>
              <a:gd name="connsiteY1742" fmla="*/ 670204 h 3778930"/>
              <a:gd name="connsiteX1743" fmla="*/ 2522522 w 9354766"/>
              <a:gd name="connsiteY1743" fmla="*/ 655461 h 3778930"/>
              <a:gd name="connsiteX1744" fmla="*/ 2583510 w 9354766"/>
              <a:gd name="connsiteY1744" fmla="*/ 632110 h 3778930"/>
              <a:gd name="connsiteX1745" fmla="*/ 2816411 w 9354766"/>
              <a:gd name="connsiteY1745" fmla="*/ 605150 h 3778930"/>
              <a:gd name="connsiteX1746" fmla="*/ 2821912 w 9354766"/>
              <a:gd name="connsiteY1746" fmla="*/ 610574 h 3778930"/>
              <a:gd name="connsiteX1747" fmla="*/ 2812658 w 9354766"/>
              <a:gd name="connsiteY1747" fmla="*/ 616829 h 3778930"/>
              <a:gd name="connsiteX1748" fmla="*/ 2800654 w 9354766"/>
              <a:gd name="connsiteY1748" fmla="*/ 620373 h 3778930"/>
              <a:gd name="connsiteX1749" fmla="*/ 2795152 w 9354766"/>
              <a:gd name="connsiteY1749" fmla="*/ 614948 h 3778930"/>
              <a:gd name="connsiteX1750" fmla="*/ 2792403 w 9354766"/>
              <a:gd name="connsiteY1750" fmla="*/ 612237 h 3778930"/>
              <a:gd name="connsiteX1751" fmla="*/ 2804408 w 9354766"/>
              <a:gd name="connsiteY1751" fmla="*/ 608694 h 3778930"/>
              <a:gd name="connsiteX1752" fmla="*/ 2807157 w 9354766"/>
              <a:gd name="connsiteY1752" fmla="*/ 611406 h 3778930"/>
              <a:gd name="connsiteX1753" fmla="*/ 2816411 w 9354766"/>
              <a:gd name="connsiteY1753" fmla="*/ 605150 h 3778930"/>
              <a:gd name="connsiteX1754" fmla="*/ 2480091 w 9354766"/>
              <a:gd name="connsiteY1754" fmla="*/ 544186 h 3778930"/>
              <a:gd name="connsiteX1755" fmla="*/ 2491792 w 9354766"/>
              <a:gd name="connsiteY1755" fmla="*/ 589737 h 3778930"/>
              <a:gd name="connsiteX1756" fmla="*/ 2490689 w 9354766"/>
              <a:gd name="connsiteY1756" fmla="*/ 603661 h 3778930"/>
              <a:gd name="connsiteX1757" fmla="*/ 2471098 w 9354766"/>
              <a:gd name="connsiteY1757" fmla="*/ 622472 h 3778930"/>
              <a:gd name="connsiteX1758" fmla="*/ 2436171 w 9354766"/>
              <a:gd name="connsiteY1758" fmla="*/ 605461 h 3778930"/>
              <a:gd name="connsiteX1759" fmla="*/ 2480091 w 9354766"/>
              <a:gd name="connsiteY1759" fmla="*/ 544186 h 3778930"/>
              <a:gd name="connsiteX1760" fmla="*/ 2493939 w 9354766"/>
              <a:gd name="connsiteY1760" fmla="*/ 525033 h 3778930"/>
              <a:gd name="connsiteX1761" fmla="*/ 2515577 w 9354766"/>
              <a:gd name="connsiteY1761" fmla="*/ 536116 h 3778930"/>
              <a:gd name="connsiteX1762" fmla="*/ 2518144 w 9354766"/>
              <a:gd name="connsiteY1762" fmla="*/ 546594 h 3778930"/>
              <a:gd name="connsiteX1763" fmla="*/ 2508819 w 9354766"/>
              <a:gd name="connsiteY1763" fmla="*/ 556111 h 3778930"/>
              <a:gd name="connsiteX1764" fmla="*/ 2484068 w 9354766"/>
              <a:gd name="connsiteY1764" fmla="*/ 531704 h 3778930"/>
              <a:gd name="connsiteX1765" fmla="*/ 2493939 w 9354766"/>
              <a:gd name="connsiteY1765" fmla="*/ 525033 h 3778930"/>
              <a:gd name="connsiteX1766" fmla="*/ 2711909 w 9354766"/>
              <a:gd name="connsiteY1766" fmla="*/ 518095 h 3778930"/>
              <a:gd name="connsiteX1767" fmla="*/ 2738565 w 9354766"/>
              <a:gd name="connsiteY1767" fmla="*/ 533615 h 3778930"/>
              <a:gd name="connsiteX1768" fmla="*/ 2740846 w 9354766"/>
              <a:gd name="connsiteY1768" fmla="*/ 549054 h 3778930"/>
              <a:gd name="connsiteX1769" fmla="*/ 2739850 w 9354766"/>
              <a:gd name="connsiteY1769" fmla="*/ 562874 h 3778930"/>
              <a:gd name="connsiteX1770" fmla="*/ 2705441 w 9354766"/>
              <a:gd name="connsiteY1770" fmla="*/ 563394 h 3778930"/>
              <a:gd name="connsiteX1771" fmla="*/ 2711909 w 9354766"/>
              <a:gd name="connsiteY1771" fmla="*/ 518095 h 3778930"/>
              <a:gd name="connsiteX1772" fmla="*/ 2467409 w 9354766"/>
              <a:gd name="connsiteY1772" fmla="*/ 484769 h 3778930"/>
              <a:gd name="connsiteX1773" fmla="*/ 2471204 w 9354766"/>
              <a:gd name="connsiteY1773" fmla="*/ 486204 h 3778930"/>
              <a:gd name="connsiteX1774" fmla="*/ 2482203 w 9354766"/>
              <a:gd name="connsiteY1774" fmla="*/ 497052 h 3778930"/>
              <a:gd name="connsiteX1775" fmla="*/ 2471098 w 9354766"/>
              <a:gd name="connsiteY1775" fmla="*/ 504558 h 3778930"/>
              <a:gd name="connsiteX1776" fmla="*/ 2468347 w 9354766"/>
              <a:gd name="connsiteY1776" fmla="*/ 501846 h 3778930"/>
              <a:gd name="connsiteX1777" fmla="*/ 2460097 w 9354766"/>
              <a:gd name="connsiteY1777" fmla="*/ 493710 h 3778930"/>
              <a:gd name="connsiteX1778" fmla="*/ 2457348 w 9354766"/>
              <a:gd name="connsiteY1778" fmla="*/ 490999 h 3778930"/>
              <a:gd name="connsiteX1779" fmla="*/ 2467409 w 9354766"/>
              <a:gd name="connsiteY1779" fmla="*/ 484769 h 3778930"/>
              <a:gd name="connsiteX1780" fmla="*/ 2614964 w 9354766"/>
              <a:gd name="connsiteY1780" fmla="*/ 462022 h 3778930"/>
              <a:gd name="connsiteX1781" fmla="*/ 2628518 w 9354766"/>
              <a:gd name="connsiteY1781" fmla="*/ 467850 h 3778930"/>
              <a:gd name="connsiteX1782" fmla="*/ 2635938 w 9354766"/>
              <a:gd name="connsiteY1782" fmla="*/ 492394 h 3778930"/>
              <a:gd name="connsiteX1783" fmla="*/ 2638670 w 9354766"/>
              <a:gd name="connsiteY1783" fmla="*/ 497241 h 3778930"/>
              <a:gd name="connsiteX1784" fmla="*/ 2633628 w 9354766"/>
              <a:gd name="connsiteY1784" fmla="*/ 507342 h 3778930"/>
              <a:gd name="connsiteX1785" fmla="*/ 2623263 w 9354766"/>
              <a:gd name="connsiteY1785" fmla="*/ 514347 h 3778930"/>
              <a:gd name="connsiteX1786" fmla="*/ 2620579 w 9354766"/>
              <a:gd name="connsiteY1786" fmla="*/ 511700 h 3778930"/>
              <a:gd name="connsiteX1787" fmla="*/ 2617895 w 9354766"/>
              <a:gd name="connsiteY1787" fmla="*/ 509052 h 3778930"/>
              <a:gd name="connsiteX1788" fmla="*/ 2619939 w 9354766"/>
              <a:gd name="connsiteY1788" fmla="*/ 495830 h 3778930"/>
              <a:gd name="connsiteX1789" fmla="*/ 2622890 w 9354766"/>
              <a:gd name="connsiteY1789" fmla="*/ 496752 h 3778930"/>
              <a:gd name="connsiteX1790" fmla="*/ 2620204 w 9354766"/>
              <a:gd name="connsiteY1790" fmla="*/ 494105 h 3778930"/>
              <a:gd name="connsiteX1791" fmla="*/ 2619939 w 9354766"/>
              <a:gd name="connsiteY1791" fmla="*/ 495830 h 3778930"/>
              <a:gd name="connsiteX1792" fmla="*/ 2603705 w 9354766"/>
              <a:gd name="connsiteY1792" fmla="*/ 490754 h 3778930"/>
              <a:gd name="connsiteX1793" fmla="*/ 2596044 w 9354766"/>
              <a:gd name="connsiteY1793" fmla="*/ 470278 h 3778930"/>
              <a:gd name="connsiteX1794" fmla="*/ 2614964 w 9354766"/>
              <a:gd name="connsiteY1794" fmla="*/ 462022 h 3778930"/>
              <a:gd name="connsiteX1795" fmla="*/ 1739431 w 9354766"/>
              <a:gd name="connsiteY1795" fmla="*/ 0 h 3778930"/>
              <a:gd name="connsiteX1796" fmla="*/ 1840608 w 9354766"/>
              <a:gd name="connsiteY1796" fmla="*/ 48722 h 3778930"/>
              <a:gd name="connsiteX1797" fmla="*/ 1847232 w 9354766"/>
              <a:gd name="connsiteY1797" fmla="*/ 89286 h 3778930"/>
              <a:gd name="connsiteX1798" fmla="*/ 1948715 w 9354766"/>
              <a:gd name="connsiteY1798" fmla="*/ 70241 h 3778930"/>
              <a:gd name="connsiteX1799" fmla="*/ 2109217 w 9354766"/>
              <a:gd name="connsiteY1799" fmla="*/ 92378 h 3778930"/>
              <a:gd name="connsiteX1800" fmla="*/ 2173963 w 9354766"/>
              <a:gd name="connsiteY1800" fmla="*/ 71139 h 3778930"/>
              <a:gd name="connsiteX1801" fmla="*/ 2159505 w 9354766"/>
              <a:gd name="connsiteY1801" fmla="*/ 107935 h 3778930"/>
              <a:gd name="connsiteX1802" fmla="*/ 2283566 w 9354766"/>
              <a:gd name="connsiteY1802" fmla="*/ 213255 h 3778930"/>
              <a:gd name="connsiteX1803" fmla="*/ 2323012 w 9354766"/>
              <a:gd name="connsiteY1803" fmla="*/ 218121 h 3778930"/>
              <a:gd name="connsiteX1804" fmla="*/ 2413352 w 9354766"/>
              <a:gd name="connsiteY1804" fmla="*/ 256153 h 3778930"/>
              <a:gd name="connsiteX1805" fmla="*/ 2444361 w 9354766"/>
              <a:gd name="connsiteY1805" fmla="*/ 320771 h 3778930"/>
              <a:gd name="connsiteX1806" fmla="*/ 2420869 w 9354766"/>
              <a:gd name="connsiteY1806" fmla="*/ 399706 h 3778930"/>
              <a:gd name="connsiteX1807" fmla="*/ 2338955 w 9354766"/>
              <a:gd name="connsiteY1807" fmla="*/ 455068 h 3778930"/>
              <a:gd name="connsiteX1808" fmla="*/ 2347085 w 9354766"/>
              <a:gd name="connsiteY1808" fmla="*/ 463086 h 3778930"/>
              <a:gd name="connsiteX1809" fmla="*/ 2339557 w 9354766"/>
              <a:gd name="connsiteY1809" fmla="*/ 472678 h 3778930"/>
              <a:gd name="connsiteX1810" fmla="*/ 2326609 w 9354766"/>
              <a:gd name="connsiteY1810" fmla="*/ 476927 h 3778930"/>
              <a:gd name="connsiteX1811" fmla="*/ 2321188 w 9354766"/>
              <a:gd name="connsiteY1811" fmla="*/ 471581 h 3778930"/>
              <a:gd name="connsiteX1812" fmla="*/ 2253733 w 9354766"/>
              <a:gd name="connsiteY1812" fmla="*/ 490148 h 3778930"/>
              <a:gd name="connsiteX1813" fmla="*/ 2186570 w 9354766"/>
              <a:gd name="connsiteY1813" fmla="*/ 594094 h 3778930"/>
              <a:gd name="connsiteX1814" fmla="*/ 2174825 w 9354766"/>
              <a:gd name="connsiteY1814" fmla="*/ 633561 h 3778930"/>
              <a:gd name="connsiteX1815" fmla="*/ 2245590 w 9354766"/>
              <a:gd name="connsiteY1815" fmla="*/ 635277 h 3778930"/>
              <a:gd name="connsiteX1816" fmla="*/ 2294675 w 9354766"/>
              <a:gd name="connsiteY1816" fmla="*/ 615613 h 3778930"/>
              <a:gd name="connsiteX1817" fmla="*/ 2406695 w 9354766"/>
              <a:gd name="connsiteY1817" fmla="*/ 675024 h 3778930"/>
              <a:gd name="connsiteX1818" fmla="*/ 2414825 w 9354766"/>
              <a:gd name="connsiteY1818" fmla="*/ 683041 h 3778930"/>
              <a:gd name="connsiteX1819" fmla="*/ 2435904 w 9354766"/>
              <a:gd name="connsiteY1819" fmla="*/ 686811 h 3778930"/>
              <a:gd name="connsiteX1820" fmla="*/ 2428374 w 9354766"/>
              <a:gd name="connsiteY1820" fmla="*/ 696404 h 3778930"/>
              <a:gd name="connsiteX1821" fmla="*/ 2415426 w 9354766"/>
              <a:gd name="connsiteY1821" fmla="*/ 700651 h 3778930"/>
              <a:gd name="connsiteX1822" fmla="*/ 2404586 w 9354766"/>
              <a:gd name="connsiteY1822" fmla="*/ 689962 h 3778930"/>
              <a:gd name="connsiteX1823" fmla="*/ 2396456 w 9354766"/>
              <a:gd name="connsiteY1823" fmla="*/ 681945 h 3778930"/>
              <a:gd name="connsiteX1824" fmla="*/ 2329001 w 9354766"/>
              <a:gd name="connsiteY1824" fmla="*/ 700511 h 3778930"/>
              <a:gd name="connsiteX1825" fmla="*/ 2386816 w 9354766"/>
              <a:gd name="connsiteY1825" fmla="*/ 706476 h 3778930"/>
              <a:gd name="connsiteX1826" fmla="*/ 2396149 w 9354766"/>
              <a:gd name="connsiteY1826" fmla="*/ 749711 h 3778930"/>
              <a:gd name="connsiteX1827" fmla="*/ 2479264 w 9354766"/>
              <a:gd name="connsiteY1827" fmla="*/ 729571 h 3778930"/>
              <a:gd name="connsiteX1828" fmla="*/ 2591588 w 9354766"/>
              <a:gd name="connsiteY1828" fmla="*/ 721213 h 3778930"/>
              <a:gd name="connsiteX1829" fmla="*/ 2620797 w 9354766"/>
              <a:gd name="connsiteY1829" fmla="*/ 733000 h 3778930"/>
              <a:gd name="connsiteX1830" fmla="*/ 2595497 w 9354766"/>
              <a:gd name="connsiteY1830" fmla="*/ 759105 h 3778930"/>
              <a:gd name="connsiteX1831" fmla="*/ 2635243 w 9354766"/>
              <a:gd name="connsiteY1831" fmla="*/ 849349 h 3778930"/>
              <a:gd name="connsiteX1832" fmla="*/ 2715046 w 9354766"/>
              <a:gd name="connsiteY1832" fmla="*/ 808925 h 3778930"/>
              <a:gd name="connsiteX1833" fmla="*/ 2765629 w 9354766"/>
              <a:gd name="connsiteY1833" fmla="*/ 909857 h 3778930"/>
              <a:gd name="connsiteX1834" fmla="*/ 2844526 w 9354766"/>
              <a:gd name="connsiteY1834" fmla="*/ 919589 h 3778930"/>
              <a:gd name="connsiteX1835" fmla="*/ 2834286 w 9354766"/>
              <a:gd name="connsiteY1835" fmla="*/ 926511 h 3778930"/>
              <a:gd name="connsiteX1836" fmla="*/ 2842415 w 9354766"/>
              <a:gd name="connsiteY1836" fmla="*/ 934529 h 3778930"/>
              <a:gd name="connsiteX1837" fmla="*/ 2852656 w 9354766"/>
              <a:gd name="connsiteY1837" fmla="*/ 927606 h 3778930"/>
              <a:gd name="connsiteX1838" fmla="*/ 2884575 w 9354766"/>
              <a:gd name="connsiteY1838" fmla="*/ 942066 h 3778930"/>
              <a:gd name="connsiteX1839" fmla="*/ 2888792 w 9354766"/>
              <a:gd name="connsiteY1839" fmla="*/ 912192 h 3778930"/>
              <a:gd name="connsiteX1840" fmla="*/ 2920111 w 9354766"/>
              <a:gd name="connsiteY1840" fmla="*/ 909040 h 3778930"/>
              <a:gd name="connsiteX1841" fmla="*/ 2963777 w 9354766"/>
              <a:gd name="connsiteY1841" fmla="*/ 884032 h 3778930"/>
              <a:gd name="connsiteX1842" fmla="*/ 2980943 w 9354766"/>
              <a:gd name="connsiteY1842" fmla="*/ 849910 h 3778930"/>
              <a:gd name="connsiteX1843" fmla="*/ 2988474 w 9354766"/>
              <a:gd name="connsiteY1843" fmla="*/ 840315 h 3778930"/>
              <a:gd name="connsiteX1844" fmla="*/ 2991185 w 9354766"/>
              <a:gd name="connsiteY1844" fmla="*/ 842987 h 3778930"/>
              <a:gd name="connsiteX1845" fmla="*/ 2996604 w 9354766"/>
              <a:gd name="connsiteY1845" fmla="*/ 848333 h 3778930"/>
              <a:gd name="connsiteX1846" fmla="*/ 3019790 w 9354766"/>
              <a:gd name="connsiteY1846" fmla="*/ 856307 h 3778930"/>
              <a:gd name="connsiteX1847" fmla="*/ 3040864 w 9354766"/>
              <a:gd name="connsiteY1847" fmla="*/ 844157 h 3778930"/>
              <a:gd name="connsiteX1848" fmla="*/ 3041160 w 9354766"/>
              <a:gd name="connsiteY1848" fmla="*/ 838776 h 3778930"/>
              <a:gd name="connsiteX1849" fmla="*/ 3065686 w 9354766"/>
              <a:gd name="connsiteY1849" fmla="*/ 834410 h 3778930"/>
              <a:gd name="connsiteX1850" fmla="*/ 3058595 w 9354766"/>
              <a:gd name="connsiteY1850" fmla="*/ 838850 h 3778930"/>
              <a:gd name="connsiteX1851" fmla="*/ 3113648 w 9354766"/>
              <a:gd name="connsiteY1851" fmla="*/ 863789 h 3778930"/>
              <a:gd name="connsiteX1852" fmla="*/ 3113939 w 9354766"/>
              <a:gd name="connsiteY1852" fmla="*/ 863560 h 3778930"/>
              <a:gd name="connsiteX1853" fmla="*/ 3153579 w 9354766"/>
              <a:gd name="connsiteY1853" fmla="*/ 838036 h 3778930"/>
              <a:gd name="connsiteX1854" fmla="*/ 3165926 w 9354766"/>
              <a:gd name="connsiteY1854" fmla="*/ 816178 h 3778930"/>
              <a:gd name="connsiteX1855" fmla="*/ 3197246 w 9354766"/>
              <a:gd name="connsiteY1855" fmla="*/ 813027 h 3778930"/>
              <a:gd name="connsiteX1856" fmla="*/ 3199650 w 9354766"/>
              <a:gd name="connsiteY1856" fmla="*/ 883468 h 3778930"/>
              <a:gd name="connsiteX1857" fmla="*/ 3205069 w 9354766"/>
              <a:gd name="connsiteY1857" fmla="*/ 888812 h 3778930"/>
              <a:gd name="connsiteX1858" fmla="*/ 3207779 w 9354766"/>
              <a:gd name="connsiteY1858" fmla="*/ 891485 h 3778930"/>
              <a:gd name="connsiteX1859" fmla="*/ 3270121 w 9354766"/>
              <a:gd name="connsiteY1859" fmla="*/ 799805 h 3778930"/>
              <a:gd name="connsiteX1860" fmla="*/ 3319809 w 9354766"/>
              <a:gd name="connsiteY1860" fmla="*/ 797749 h 3778930"/>
              <a:gd name="connsiteX1861" fmla="*/ 3391480 w 9354766"/>
              <a:gd name="connsiteY1861" fmla="*/ 749309 h 3778930"/>
              <a:gd name="connsiteX1862" fmla="*/ 3425512 w 9354766"/>
              <a:gd name="connsiteY1862" fmla="*/ 748830 h 3778930"/>
              <a:gd name="connsiteX1863" fmla="*/ 3435749 w 9354766"/>
              <a:gd name="connsiteY1863" fmla="*/ 741910 h 3778930"/>
              <a:gd name="connsiteX1864" fmla="*/ 3437858 w 9354766"/>
              <a:gd name="connsiteY1864" fmla="*/ 726971 h 3778930"/>
              <a:gd name="connsiteX1865" fmla="*/ 3448095 w 9354766"/>
              <a:gd name="connsiteY1865" fmla="*/ 720053 h 3778930"/>
              <a:gd name="connsiteX1866" fmla="*/ 3450806 w 9354766"/>
              <a:gd name="connsiteY1866" fmla="*/ 722724 h 3778930"/>
              <a:gd name="connsiteX1867" fmla="*/ 3453516 w 9354766"/>
              <a:gd name="connsiteY1867" fmla="*/ 725397 h 3778930"/>
              <a:gd name="connsiteX1868" fmla="*/ 3448698 w 9354766"/>
              <a:gd name="connsiteY1868" fmla="*/ 737661 h 3778930"/>
              <a:gd name="connsiteX1869" fmla="*/ 3504407 w 9354766"/>
              <a:gd name="connsiteY1869" fmla="*/ 758562 h 3778930"/>
              <a:gd name="connsiteX1870" fmla="*/ 3589030 w 9354766"/>
              <a:gd name="connsiteY1870" fmla="*/ 705870 h 3778930"/>
              <a:gd name="connsiteX1871" fmla="*/ 3598667 w 9354766"/>
              <a:gd name="connsiteY1871" fmla="*/ 681342 h 3778930"/>
              <a:gd name="connsiteX1872" fmla="*/ 3604689 w 9354766"/>
              <a:gd name="connsiteY1872" fmla="*/ 704296 h 3778930"/>
              <a:gd name="connsiteX1873" fmla="*/ 3594451 w 9354766"/>
              <a:gd name="connsiteY1873" fmla="*/ 711216 h 3778930"/>
              <a:gd name="connsiteX1874" fmla="*/ 3584210 w 9354766"/>
              <a:gd name="connsiteY1874" fmla="*/ 718139 h 3778930"/>
              <a:gd name="connsiteX1875" fmla="*/ 3671532 w 9354766"/>
              <a:gd name="connsiteY1875" fmla="*/ 821265 h 3778930"/>
              <a:gd name="connsiteX1876" fmla="*/ 3745903 w 9354766"/>
              <a:gd name="connsiteY1876" fmla="*/ 928639 h 3778930"/>
              <a:gd name="connsiteX1877" fmla="*/ 3850391 w 9354766"/>
              <a:gd name="connsiteY1877" fmla="*/ 997645 h 3778930"/>
              <a:gd name="connsiteX1878" fmla="*/ 3874475 w 9354766"/>
              <a:gd name="connsiteY1878" fmla="*/ 1089464 h 3778930"/>
              <a:gd name="connsiteX1879" fmla="*/ 3896156 w 9354766"/>
              <a:gd name="connsiteY1879" fmla="*/ 1110843 h 3778930"/>
              <a:gd name="connsiteX1880" fmla="*/ 3848578 w 9354766"/>
              <a:gd name="connsiteY1880" fmla="*/ 1097957 h 3778930"/>
              <a:gd name="connsiteX1881" fmla="*/ 3819957 w 9354766"/>
              <a:gd name="connsiteY1881" fmla="*/ 1256927 h 3778930"/>
              <a:gd name="connsiteX1882" fmla="*/ 3919638 w 9354766"/>
              <a:gd name="connsiteY1882" fmla="*/ 1185053 h 3778930"/>
              <a:gd name="connsiteX1883" fmla="*/ 3896757 w 9354766"/>
              <a:gd name="connsiteY1883" fmla="*/ 1128452 h 3778930"/>
              <a:gd name="connsiteX1884" fmla="*/ 3935605 w 9354766"/>
              <a:gd name="connsiteY1884" fmla="*/ 1115709 h 3778930"/>
              <a:gd name="connsiteX1885" fmla="*/ 4059061 w 9354766"/>
              <a:gd name="connsiteY1885" fmla="*/ 1203420 h 3778930"/>
              <a:gd name="connsiteX1886" fmla="*/ 4139761 w 9354766"/>
              <a:gd name="connsiteY1886" fmla="*/ 1265982 h 3778930"/>
              <a:gd name="connsiteX1887" fmla="*/ 4158132 w 9354766"/>
              <a:gd name="connsiteY1887" fmla="*/ 1267079 h 3778930"/>
              <a:gd name="connsiteX1888" fmla="*/ 4160841 w 9354766"/>
              <a:gd name="connsiteY1888" fmla="*/ 1269750 h 3778930"/>
              <a:gd name="connsiteX1889" fmla="*/ 4153310 w 9354766"/>
              <a:gd name="connsiteY1889" fmla="*/ 1279346 h 3778930"/>
              <a:gd name="connsiteX1890" fmla="*/ 4150601 w 9354766"/>
              <a:gd name="connsiteY1890" fmla="*/ 1276673 h 3778930"/>
              <a:gd name="connsiteX1891" fmla="*/ 4134943 w 9354766"/>
              <a:gd name="connsiteY1891" fmla="*/ 1278248 h 3778930"/>
              <a:gd name="connsiteX1892" fmla="*/ 4136146 w 9354766"/>
              <a:gd name="connsiteY1892" fmla="*/ 1313467 h 3778930"/>
              <a:gd name="connsiteX1893" fmla="*/ 4190652 w 9354766"/>
              <a:gd name="connsiteY1893" fmla="*/ 1299147 h 3778930"/>
              <a:gd name="connsiteX1894" fmla="*/ 4278878 w 9354766"/>
              <a:gd name="connsiteY1894" fmla="*/ 1352119 h 3778930"/>
              <a:gd name="connsiteX1895" fmla="*/ 4264422 w 9354766"/>
              <a:gd name="connsiteY1895" fmla="*/ 1388914 h 3778930"/>
              <a:gd name="connsiteX1896" fmla="*/ 4314108 w 9354766"/>
              <a:gd name="connsiteY1896" fmla="*/ 1386860 h 3778930"/>
              <a:gd name="connsiteX1897" fmla="*/ 4314709 w 9354766"/>
              <a:gd name="connsiteY1897" fmla="*/ 1404468 h 3778930"/>
              <a:gd name="connsiteX1898" fmla="*/ 4335788 w 9354766"/>
              <a:gd name="connsiteY1898" fmla="*/ 1408238 h 3778930"/>
              <a:gd name="connsiteX1899" fmla="*/ 4359578 w 9354766"/>
              <a:gd name="connsiteY1899" fmla="*/ 1414682 h 3778930"/>
              <a:gd name="connsiteX1900" fmla="*/ 4318023 w 9354766"/>
              <a:gd name="connsiteY1900" fmla="*/ 1424751 h 3778930"/>
              <a:gd name="connsiteX1901" fmla="*/ 4328262 w 9354766"/>
              <a:gd name="connsiteY1901" fmla="*/ 1417831 h 3778930"/>
              <a:gd name="connsiteX1902" fmla="*/ 4307183 w 9354766"/>
              <a:gd name="connsiteY1902" fmla="*/ 1414062 h 3778930"/>
              <a:gd name="connsiteX1903" fmla="*/ 4298144 w 9354766"/>
              <a:gd name="connsiteY1903" fmla="*/ 1456202 h 3778930"/>
              <a:gd name="connsiteX1904" fmla="*/ 4266824 w 9354766"/>
              <a:gd name="connsiteY1904" fmla="*/ 1459354 h 3778930"/>
              <a:gd name="connsiteX1905" fmla="*/ 4257788 w 9354766"/>
              <a:gd name="connsiteY1905" fmla="*/ 1501492 h 3778930"/>
              <a:gd name="connsiteX1906" fmla="*/ 4299078 w 9354766"/>
              <a:gd name="connsiteY1906" fmla="*/ 1531576 h 3778930"/>
              <a:gd name="connsiteX1907" fmla="*/ 4327383 w 9354766"/>
              <a:gd name="connsiteY1907" fmla="*/ 1542422 h 3778930"/>
              <a:gd name="connsiteX1908" fmla="*/ 4327849 w 9354766"/>
              <a:gd name="connsiteY1908" fmla="*/ 1538945 h 3778930"/>
              <a:gd name="connsiteX1909" fmla="*/ 4307569 w 9354766"/>
              <a:gd name="connsiteY1909" fmla="*/ 1525594 h 3778930"/>
              <a:gd name="connsiteX1910" fmla="*/ 4317139 w 9354766"/>
              <a:gd name="connsiteY1910" fmla="*/ 1508627 h 3778930"/>
              <a:gd name="connsiteX1911" fmla="*/ 4337271 w 9354766"/>
              <a:gd name="connsiteY1911" fmla="*/ 1509360 h 3778930"/>
              <a:gd name="connsiteX1912" fmla="*/ 4332712 w 9354766"/>
              <a:gd name="connsiteY1912" fmla="*/ 1503033 h 3778930"/>
              <a:gd name="connsiteX1913" fmla="*/ 4320591 w 9354766"/>
              <a:gd name="connsiteY1913" fmla="*/ 1492582 h 3778930"/>
              <a:gd name="connsiteX1914" fmla="*/ 4322852 w 9354766"/>
              <a:gd name="connsiteY1914" fmla="*/ 1480124 h 3778930"/>
              <a:gd name="connsiteX1915" fmla="*/ 4355834 w 9354766"/>
              <a:gd name="connsiteY1915" fmla="*/ 1444294 h 3778930"/>
              <a:gd name="connsiteX1916" fmla="*/ 4396961 w 9354766"/>
              <a:gd name="connsiteY1916" fmla="*/ 1416498 h 3778930"/>
              <a:gd name="connsiteX1917" fmla="*/ 4447397 w 9354766"/>
              <a:gd name="connsiteY1917" fmla="*/ 1432052 h 3778930"/>
              <a:gd name="connsiteX1918" fmla="*/ 4450111 w 9354766"/>
              <a:gd name="connsiteY1918" fmla="*/ 1434730 h 3778930"/>
              <a:gd name="connsiteX1919" fmla="*/ 4486388 w 9354766"/>
              <a:gd name="connsiteY1919" fmla="*/ 1419238 h 3778930"/>
              <a:gd name="connsiteX1920" fmla="*/ 4484833 w 9354766"/>
              <a:gd name="connsiteY1920" fmla="*/ 1451879 h 3778930"/>
              <a:gd name="connsiteX1921" fmla="*/ 4490264 w 9354766"/>
              <a:gd name="connsiteY1921" fmla="*/ 1457236 h 3778930"/>
              <a:gd name="connsiteX1922" fmla="*/ 4502785 w 9354766"/>
              <a:gd name="connsiteY1922" fmla="*/ 1451822 h 3778930"/>
              <a:gd name="connsiteX1923" fmla="*/ 4504111 w 9354766"/>
              <a:gd name="connsiteY1923" fmla="*/ 1450760 h 3778930"/>
              <a:gd name="connsiteX1924" fmla="*/ 4504539 w 9354766"/>
              <a:gd name="connsiteY1924" fmla="*/ 1451063 h 3778930"/>
              <a:gd name="connsiteX1925" fmla="*/ 4520381 w 9354766"/>
              <a:gd name="connsiteY1925" fmla="*/ 1444214 h 3778930"/>
              <a:gd name="connsiteX1926" fmla="*/ 4552536 w 9354766"/>
              <a:gd name="connsiteY1926" fmla="*/ 1433200 h 3778930"/>
              <a:gd name="connsiteX1927" fmla="*/ 4520134 w 9354766"/>
              <a:gd name="connsiteY1927" fmla="*/ 1486691 h 3778930"/>
              <a:gd name="connsiteX1928" fmla="*/ 4470277 w 9354766"/>
              <a:gd name="connsiteY1928" fmla="*/ 1488796 h 3778930"/>
              <a:gd name="connsiteX1929" fmla="*/ 4482697 w 9354766"/>
              <a:gd name="connsiteY1929" fmla="*/ 1466862 h 3778930"/>
              <a:gd name="connsiteX1930" fmla="*/ 4471834 w 9354766"/>
              <a:gd name="connsiteY1930" fmla="*/ 1456151 h 3778930"/>
              <a:gd name="connsiteX1931" fmla="*/ 4455543 w 9354766"/>
              <a:gd name="connsiteY1931" fmla="*/ 1440086 h 3778930"/>
              <a:gd name="connsiteX1932" fmla="*/ 4442544 w 9354766"/>
              <a:gd name="connsiteY1932" fmla="*/ 1444357 h 3778930"/>
              <a:gd name="connsiteX1933" fmla="*/ 4432261 w 9354766"/>
              <a:gd name="connsiteY1933" fmla="*/ 1451308 h 3778930"/>
              <a:gd name="connsiteX1934" fmla="*/ 4419265 w 9354766"/>
              <a:gd name="connsiteY1934" fmla="*/ 1455578 h 3778930"/>
              <a:gd name="connsiteX1935" fmla="*/ 4425275 w 9354766"/>
              <a:gd name="connsiteY1935" fmla="*/ 1478594 h 3778930"/>
              <a:gd name="connsiteX1936" fmla="*/ 4342438 w 9354766"/>
              <a:gd name="connsiteY1936" fmla="*/ 1516530 h 3778930"/>
              <a:gd name="connsiteX1937" fmla="*/ 4340842 w 9354766"/>
              <a:gd name="connsiteY1937" fmla="*/ 1514315 h 3778930"/>
              <a:gd name="connsiteX1938" fmla="*/ 4340800 w 9354766"/>
              <a:gd name="connsiteY1938" fmla="*/ 1520950 h 3778930"/>
              <a:gd name="connsiteX1939" fmla="*/ 4346062 w 9354766"/>
              <a:gd name="connsiteY1939" fmla="*/ 1528918 h 3778930"/>
              <a:gd name="connsiteX1940" fmla="*/ 4372781 w 9354766"/>
              <a:gd name="connsiteY1940" fmla="*/ 1503810 h 3778930"/>
              <a:gd name="connsiteX1941" fmla="*/ 4555726 w 9354766"/>
              <a:gd name="connsiteY1941" fmla="*/ 1484812 h 3778930"/>
              <a:gd name="connsiteX1942" fmla="*/ 4613297 w 9354766"/>
              <a:gd name="connsiteY1942" fmla="*/ 1481348 h 3778930"/>
              <a:gd name="connsiteX1943" fmla="*/ 4617285 w 9354766"/>
              <a:gd name="connsiteY1943" fmla="*/ 1480638 h 3778930"/>
              <a:gd name="connsiteX1944" fmla="*/ 4632905 w 9354766"/>
              <a:gd name="connsiteY1944" fmla="*/ 1460897 h 3778930"/>
              <a:gd name="connsiteX1945" fmla="*/ 4729495 w 9354766"/>
              <a:gd name="connsiteY1945" fmla="*/ 1447095 h 3778930"/>
              <a:gd name="connsiteX1946" fmla="*/ 4733484 w 9354766"/>
              <a:gd name="connsiteY1946" fmla="*/ 1446385 h 3778930"/>
              <a:gd name="connsiteX1947" fmla="*/ 4768518 w 9354766"/>
              <a:gd name="connsiteY1947" fmla="*/ 1436757 h 3778930"/>
              <a:gd name="connsiteX1948" fmla="*/ 4792448 w 9354766"/>
              <a:gd name="connsiteY1948" fmla="*/ 1432497 h 3778930"/>
              <a:gd name="connsiteX1949" fmla="*/ 4796437 w 9354766"/>
              <a:gd name="connsiteY1949" fmla="*/ 1431787 h 3778930"/>
              <a:gd name="connsiteX1950" fmla="*/ 4811526 w 9354766"/>
              <a:gd name="connsiteY1950" fmla="*/ 1425709 h 3778930"/>
              <a:gd name="connsiteX1951" fmla="*/ 4827481 w 9354766"/>
              <a:gd name="connsiteY1951" fmla="*/ 1422869 h 3778930"/>
              <a:gd name="connsiteX1952" fmla="*/ 4836324 w 9354766"/>
              <a:gd name="connsiteY1952" fmla="*/ 1424686 h 3778930"/>
              <a:gd name="connsiteX1953" fmla="*/ 4834063 w 9354766"/>
              <a:gd name="connsiteY1953" fmla="*/ 1431872 h 3778930"/>
              <a:gd name="connsiteX1954" fmla="*/ 4814986 w 9354766"/>
              <a:gd name="connsiteY1954" fmla="*/ 1438661 h 3778930"/>
              <a:gd name="connsiteX1955" fmla="*/ 4803019 w 9354766"/>
              <a:gd name="connsiteY1955" fmla="*/ 1440790 h 3778930"/>
              <a:gd name="connsiteX1956" fmla="*/ 4803885 w 9354766"/>
              <a:gd name="connsiteY1956" fmla="*/ 1444028 h 3778930"/>
              <a:gd name="connsiteX1957" fmla="*/ 4817051 w 9354766"/>
              <a:gd name="connsiteY1957" fmla="*/ 1462036 h 3778930"/>
              <a:gd name="connsiteX1958" fmla="*/ 4840983 w 9354766"/>
              <a:gd name="connsiteY1958" fmla="*/ 1457777 h 3778930"/>
              <a:gd name="connsiteX1959" fmla="*/ 4849824 w 9354766"/>
              <a:gd name="connsiteY1959" fmla="*/ 1459595 h 3778930"/>
              <a:gd name="connsiteX1960" fmla="*/ 4847565 w 9354766"/>
              <a:gd name="connsiteY1960" fmla="*/ 1466781 h 3778930"/>
              <a:gd name="connsiteX1961" fmla="*/ 4832476 w 9354766"/>
              <a:gd name="connsiteY1961" fmla="*/ 1472858 h 3778930"/>
              <a:gd name="connsiteX1962" fmla="*/ 4823633 w 9354766"/>
              <a:gd name="connsiteY1962" fmla="*/ 1471041 h 3778930"/>
              <a:gd name="connsiteX1963" fmla="*/ 4781824 w 9354766"/>
              <a:gd name="connsiteY1963" fmla="*/ 1502228 h 3778930"/>
              <a:gd name="connsiteX1964" fmla="*/ 4769523 w 9354766"/>
              <a:gd name="connsiteY1964" fmla="*/ 1487457 h 3778930"/>
              <a:gd name="connsiteX1965" fmla="*/ 4795907 w 9354766"/>
              <a:gd name="connsiteY1965" fmla="*/ 1445448 h 3778930"/>
              <a:gd name="connsiteX1966" fmla="*/ 4772840 w 9354766"/>
              <a:gd name="connsiteY1966" fmla="*/ 1452947 h 3778930"/>
              <a:gd name="connsiteX1967" fmla="*/ 4736944 w 9354766"/>
              <a:gd name="connsiteY1967" fmla="*/ 1459337 h 3778930"/>
              <a:gd name="connsiteX1968" fmla="*/ 4623869 w 9354766"/>
              <a:gd name="connsiteY1968" fmla="*/ 1489641 h 3778930"/>
              <a:gd name="connsiteX1969" fmla="*/ 4619351 w 9354766"/>
              <a:gd name="connsiteY1969" fmla="*/ 1504014 h 3778930"/>
              <a:gd name="connsiteX1970" fmla="*/ 4528283 w 9354766"/>
              <a:gd name="connsiteY1970" fmla="*/ 1554144 h 3778930"/>
              <a:gd name="connsiteX1971" fmla="*/ 4541647 w 9354766"/>
              <a:gd name="connsiteY1971" fmla="*/ 1562746 h 3778930"/>
              <a:gd name="connsiteX1972" fmla="*/ 4553349 w 9354766"/>
              <a:gd name="connsiteY1972" fmla="*/ 1548329 h 3778930"/>
              <a:gd name="connsiteX1973" fmla="*/ 4567954 w 9354766"/>
              <a:gd name="connsiteY1973" fmla="*/ 1535079 h 3778930"/>
              <a:gd name="connsiteX1974" fmla="*/ 4573975 w 9354766"/>
              <a:gd name="connsiteY1974" fmla="*/ 1558035 h 3778930"/>
              <a:gd name="connsiteX1975" fmla="*/ 4592449 w 9354766"/>
              <a:gd name="connsiteY1975" fmla="*/ 1559662 h 3778930"/>
              <a:gd name="connsiteX1976" fmla="*/ 4597616 w 9354766"/>
              <a:gd name="connsiteY1976" fmla="*/ 1550230 h 3778930"/>
              <a:gd name="connsiteX1977" fmla="*/ 4625404 w 9354766"/>
              <a:gd name="connsiteY1977" fmla="*/ 1526679 h 3778930"/>
              <a:gd name="connsiteX1978" fmla="*/ 4659043 w 9354766"/>
              <a:gd name="connsiteY1978" fmla="*/ 1527477 h 3778930"/>
              <a:gd name="connsiteX1979" fmla="*/ 4652266 w 9354766"/>
              <a:gd name="connsiteY1979" fmla="*/ 1549034 h 3778930"/>
              <a:gd name="connsiteX1980" fmla="*/ 4661169 w 9354766"/>
              <a:gd name="connsiteY1980" fmla="*/ 1558897 h 3778930"/>
              <a:gd name="connsiteX1981" fmla="*/ 4664168 w 9354766"/>
              <a:gd name="connsiteY1981" fmla="*/ 1561599 h 3778930"/>
              <a:gd name="connsiteX1982" fmla="*/ 4671686 w 9354766"/>
              <a:gd name="connsiteY1982" fmla="*/ 1558861 h 3778930"/>
              <a:gd name="connsiteX1983" fmla="*/ 4675807 w 9354766"/>
              <a:gd name="connsiteY1983" fmla="*/ 1545267 h 3778930"/>
              <a:gd name="connsiteX1984" fmla="*/ 4694410 w 9354766"/>
              <a:gd name="connsiteY1984" fmla="*/ 1534748 h 3778930"/>
              <a:gd name="connsiteX1985" fmla="*/ 4714019 w 9354766"/>
              <a:gd name="connsiteY1985" fmla="*/ 1514297 h 3778930"/>
              <a:gd name="connsiteX1986" fmla="*/ 4718007 w 9354766"/>
              <a:gd name="connsiteY1986" fmla="*/ 1513588 h 3778930"/>
              <a:gd name="connsiteX1987" fmla="*/ 4722860 w 9354766"/>
              <a:gd name="connsiteY1987" fmla="*/ 1516116 h 3778930"/>
              <a:gd name="connsiteX1988" fmla="*/ 4720601 w 9354766"/>
              <a:gd name="connsiteY1988" fmla="*/ 1523302 h 3778930"/>
              <a:gd name="connsiteX1989" fmla="*/ 4703252 w 9354766"/>
              <a:gd name="connsiteY1989" fmla="*/ 1536565 h 3778930"/>
              <a:gd name="connsiteX1990" fmla="*/ 4707242 w 9354766"/>
              <a:gd name="connsiteY1990" fmla="*/ 1535855 h 3778930"/>
              <a:gd name="connsiteX1991" fmla="*/ 4708107 w 9354766"/>
              <a:gd name="connsiteY1991" fmla="*/ 1539093 h 3778930"/>
              <a:gd name="connsiteX1992" fmla="*/ 4791866 w 9354766"/>
              <a:gd name="connsiteY1992" fmla="*/ 1524183 h 3778930"/>
              <a:gd name="connsiteX1993" fmla="*/ 4835741 w 9354766"/>
              <a:gd name="connsiteY1993" fmla="*/ 1516374 h 3778930"/>
              <a:gd name="connsiteX1994" fmla="*/ 4846314 w 9354766"/>
              <a:gd name="connsiteY1994" fmla="*/ 1524667 h 3778930"/>
              <a:gd name="connsiteX1995" fmla="*/ 4856549 w 9354766"/>
              <a:gd name="connsiteY1995" fmla="*/ 1516062 h 3778930"/>
              <a:gd name="connsiteX1996" fmla="*/ 4872838 w 9354766"/>
              <a:gd name="connsiteY1996" fmla="*/ 1530121 h 3778930"/>
              <a:gd name="connsiteX1997" fmla="*/ 4894176 w 9354766"/>
              <a:gd name="connsiteY1997" fmla="*/ 1516148 h 3778930"/>
              <a:gd name="connsiteX1998" fmla="*/ 4901147 w 9354766"/>
              <a:gd name="connsiteY1998" fmla="*/ 1464027 h 3778930"/>
              <a:gd name="connsiteX1999" fmla="*/ 4916764 w 9354766"/>
              <a:gd name="connsiteY1999" fmla="*/ 1444286 h 3778930"/>
              <a:gd name="connsiteX2000" fmla="*/ 4964628 w 9354766"/>
              <a:gd name="connsiteY2000" fmla="*/ 1435766 h 3778930"/>
              <a:gd name="connsiteX2001" fmla="*/ 5002785 w 9354766"/>
              <a:gd name="connsiteY2001" fmla="*/ 1422190 h 3778930"/>
              <a:gd name="connsiteX2002" fmla="*/ 4876543 w 9354766"/>
              <a:gd name="connsiteY2002" fmla="*/ 1434487 h 3778930"/>
              <a:gd name="connsiteX2003" fmla="*/ 4872555 w 9354766"/>
              <a:gd name="connsiteY2003" fmla="*/ 1435197 h 3778930"/>
              <a:gd name="connsiteX2004" fmla="*/ 4865443 w 9354766"/>
              <a:gd name="connsiteY2004" fmla="*/ 1439855 h 3778930"/>
              <a:gd name="connsiteX2005" fmla="*/ 4860590 w 9354766"/>
              <a:gd name="connsiteY2005" fmla="*/ 1437326 h 3778930"/>
              <a:gd name="connsiteX2006" fmla="*/ 4858859 w 9354766"/>
              <a:gd name="connsiteY2006" fmla="*/ 1430850 h 3778930"/>
              <a:gd name="connsiteX2007" fmla="*/ 4862849 w 9354766"/>
              <a:gd name="connsiteY2007" fmla="*/ 1430140 h 3778930"/>
              <a:gd name="connsiteX2008" fmla="*/ 4866837 w 9354766"/>
              <a:gd name="connsiteY2008" fmla="*/ 1429431 h 3778930"/>
              <a:gd name="connsiteX2009" fmla="*/ 4873949 w 9354766"/>
              <a:gd name="connsiteY2009" fmla="*/ 1424772 h 3778930"/>
              <a:gd name="connsiteX2010" fmla="*/ 4856265 w 9354766"/>
              <a:gd name="connsiteY2010" fmla="*/ 1421137 h 3778930"/>
              <a:gd name="connsiteX2011" fmla="*/ 4934307 w 9354766"/>
              <a:gd name="connsiteY2011" fmla="*/ 1400461 h 3778930"/>
              <a:gd name="connsiteX2012" fmla="*/ 4981834 w 9354766"/>
              <a:gd name="connsiteY2012" fmla="*/ 1375039 h 3778930"/>
              <a:gd name="connsiteX2013" fmla="*/ 4987553 w 9354766"/>
              <a:gd name="connsiteY2013" fmla="*/ 1380806 h 3778930"/>
              <a:gd name="connsiteX2014" fmla="*/ 5053101 w 9354766"/>
              <a:gd name="connsiteY2014" fmla="*/ 1375922 h 3778930"/>
              <a:gd name="connsiteX2015" fmla="*/ 5052236 w 9354766"/>
              <a:gd name="connsiteY2015" fmla="*/ 1372683 h 3778930"/>
              <a:gd name="connsiteX2016" fmla="*/ 5074772 w 9354766"/>
              <a:gd name="connsiteY2016" fmla="*/ 1378848 h 3778930"/>
              <a:gd name="connsiteX2017" fmla="*/ 5217497 w 9354766"/>
              <a:gd name="connsiteY2017" fmla="*/ 1350049 h 3778930"/>
              <a:gd name="connsiteX2018" fmla="*/ 5205724 w 9354766"/>
              <a:gd name="connsiteY2018" fmla="*/ 1321617 h 3778930"/>
              <a:gd name="connsiteX2019" fmla="*/ 5284438 w 9354766"/>
              <a:gd name="connsiteY2019" fmla="*/ 1334741 h 3778930"/>
              <a:gd name="connsiteX2020" fmla="*/ 5300727 w 9354766"/>
              <a:gd name="connsiteY2020" fmla="*/ 1348801 h 3778930"/>
              <a:gd name="connsiteX2021" fmla="*/ 5304716 w 9354766"/>
              <a:gd name="connsiteY2021" fmla="*/ 1348091 h 3778930"/>
              <a:gd name="connsiteX2022" fmla="*/ 5321537 w 9354766"/>
              <a:gd name="connsiteY2022" fmla="*/ 1348488 h 3778930"/>
              <a:gd name="connsiteX2023" fmla="*/ 5322402 w 9354766"/>
              <a:gd name="connsiteY2023" fmla="*/ 1351726 h 3778930"/>
              <a:gd name="connsiteX2024" fmla="*/ 5328120 w 9354766"/>
              <a:gd name="connsiteY2024" fmla="*/ 1357493 h 3778930"/>
              <a:gd name="connsiteX2025" fmla="*/ 5328984 w 9354766"/>
              <a:gd name="connsiteY2025" fmla="*/ 1360731 h 3778930"/>
              <a:gd name="connsiteX2026" fmla="*/ 5325861 w 9354766"/>
              <a:gd name="connsiteY2026" fmla="*/ 1364680 h 3778930"/>
              <a:gd name="connsiteX2027" fmla="*/ 5324996 w 9354766"/>
              <a:gd name="connsiteY2027" fmla="*/ 1361442 h 3778930"/>
              <a:gd name="connsiteX2028" fmla="*/ 5319278 w 9354766"/>
              <a:gd name="connsiteY2028" fmla="*/ 1355674 h 3778930"/>
              <a:gd name="connsiteX2029" fmla="*/ 5310435 w 9354766"/>
              <a:gd name="connsiteY2029" fmla="*/ 1353857 h 3778930"/>
              <a:gd name="connsiteX2030" fmla="*/ 5298470 w 9354766"/>
              <a:gd name="connsiteY2030" fmla="*/ 1355987 h 3778930"/>
              <a:gd name="connsiteX2031" fmla="*/ 5299335 w 9354766"/>
              <a:gd name="connsiteY2031" fmla="*/ 1359225 h 3778930"/>
              <a:gd name="connsiteX2032" fmla="*/ 5182607 w 9354766"/>
              <a:gd name="connsiteY2032" fmla="*/ 1407140 h 3778930"/>
              <a:gd name="connsiteX2033" fmla="*/ 5169777 w 9354766"/>
              <a:gd name="connsiteY2033" fmla="*/ 1406031 h 3778930"/>
              <a:gd name="connsiteX2034" fmla="*/ 5147044 w 9354766"/>
              <a:gd name="connsiteY2034" fmla="*/ 1430429 h 3778930"/>
              <a:gd name="connsiteX2035" fmla="*/ 5157087 w 9354766"/>
              <a:gd name="connsiteY2035" fmla="*/ 1452386 h 3778930"/>
              <a:gd name="connsiteX2036" fmla="*/ 5267709 w 9354766"/>
              <a:gd name="connsiteY2036" fmla="*/ 1459830 h 3778930"/>
              <a:gd name="connsiteX2037" fmla="*/ 5225951 w 9354766"/>
              <a:gd name="connsiteY2037" fmla="*/ 1412991 h 3778930"/>
              <a:gd name="connsiteX2038" fmla="*/ 5222492 w 9354766"/>
              <a:gd name="connsiteY2038" fmla="*/ 1400040 h 3778930"/>
              <a:gd name="connsiteX2039" fmla="*/ 5280063 w 9354766"/>
              <a:gd name="connsiteY2039" fmla="*/ 1396576 h 3778930"/>
              <a:gd name="connsiteX2040" fmla="*/ 5307983 w 9354766"/>
              <a:gd name="connsiteY2040" fmla="*/ 1391605 h 3778930"/>
              <a:gd name="connsiteX2041" fmla="*/ 5308848 w 9354766"/>
              <a:gd name="connsiteY2041" fmla="*/ 1394843 h 3778930"/>
              <a:gd name="connsiteX2042" fmla="*/ 5311972 w 9354766"/>
              <a:gd name="connsiteY2042" fmla="*/ 1390895 h 3778930"/>
              <a:gd name="connsiteX2043" fmla="*/ 5327061 w 9354766"/>
              <a:gd name="connsiteY2043" fmla="*/ 1384818 h 3778930"/>
              <a:gd name="connsiteX2044" fmla="*/ 5331914 w 9354766"/>
              <a:gd name="connsiteY2044" fmla="*/ 1387345 h 3778930"/>
              <a:gd name="connsiteX2045" fmla="*/ 5333643 w 9354766"/>
              <a:gd name="connsiteY2045" fmla="*/ 1393821 h 3778930"/>
              <a:gd name="connsiteX2046" fmla="*/ 5318554 w 9354766"/>
              <a:gd name="connsiteY2046" fmla="*/ 1399900 h 3778930"/>
              <a:gd name="connsiteX2047" fmla="*/ 5311442 w 9354766"/>
              <a:gd name="connsiteY2047" fmla="*/ 1404557 h 3778930"/>
              <a:gd name="connsiteX2048" fmla="*/ 5305530 w 9354766"/>
              <a:gd name="connsiteY2048" fmla="*/ 1429353 h 3778930"/>
              <a:gd name="connsiteX2049" fmla="*/ 5366031 w 9354766"/>
              <a:gd name="connsiteY2049" fmla="*/ 1452503 h 3778930"/>
              <a:gd name="connsiteX2050" fmla="*/ 5381118 w 9354766"/>
              <a:gd name="connsiteY2050" fmla="*/ 1446426 h 3778930"/>
              <a:gd name="connsiteX2051" fmla="*/ 5369683 w 9354766"/>
              <a:gd name="connsiteY2051" fmla="*/ 1434895 h 3778930"/>
              <a:gd name="connsiteX2052" fmla="*/ 5399862 w 9354766"/>
              <a:gd name="connsiteY2052" fmla="*/ 1422738 h 3778930"/>
              <a:gd name="connsiteX2053" fmla="*/ 5393809 w 9354766"/>
              <a:gd name="connsiteY2053" fmla="*/ 1400071 h 3778930"/>
              <a:gd name="connsiteX2054" fmla="*/ 5486604 w 9354766"/>
              <a:gd name="connsiteY2054" fmla="*/ 1356416 h 3778930"/>
              <a:gd name="connsiteX2055" fmla="*/ 5482617 w 9354766"/>
              <a:gd name="connsiteY2055" fmla="*/ 1357127 h 3778930"/>
              <a:gd name="connsiteX2056" fmla="*/ 5477762 w 9354766"/>
              <a:gd name="connsiteY2056" fmla="*/ 1354598 h 3778930"/>
              <a:gd name="connsiteX2057" fmla="*/ 5476033 w 9354766"/>
              <a:gd name="connsiteY2057" fmla="*/ 1348122 h 3778930"/>
              <a:gd name="connsiteX2058" fmla="*/ 5488863 w 9354766"/>
              <a:gd name="connsiteY2058" fmla="*/ 1349230 h 3778930"/>
              <a:gd name="connsiteX2059" fmla="*/ 5487999 w 9354766"/>
              <a:gd name="connsiteY2059" fmla="*/ 1345992 h 3778930"/>
              <a:gd name="connsiteX2060" fmla="*/ 5541913 w 9354766"/>
              <a:gd name="connsiteY2060" fmla="*/ 1360138 h 3778930"/>
              <a:gd name="connsiteX2061" fmla="*/ 5558735 w 9354766"/>
              <a:gd name="connsiteY2061" fmla="*/ 1360536 h 3778930"/>
              <a:gd name="connsiteX2062" fmla="*/ 5570700 w 9354766"/>
              <a:gd name="connsiteY2062" fmla="*/ 1358406 h 3778930"/>
              <a:gd name="connsiteX2063" fmla="*/ 5601744 w 9354766"/>
              <a:gd name="connsiteY2063" fmla="*/ 1349489 h 3778930"/>
              <a:gd name="connsiteX2064" fmla="*/ 5597756 w 9354766"/>
              <a:gd name="connsiteY2064" fmla="*/ 1350198 h 3778930"/>
              <a:gd name="connsiteX2065" fmla="*/ 5596027 w 9354766"/>
              <a:gd name="connsiteY2065" fmla="*/ 1343722 h 3778930"/>
              <a:gd name="connsiteX2066" fmla="*/ 5595162 w 9354766"/>
              <a:gd name="connsiteY2066" fmla="*/ 1340484 h 3778930"/>
              <a:gd name="connsiteX2067" fmla="*/ 5599150 w 9354766"/>
              <a:gd name="connsiteY2067" fmla="*/ 1339774 h 3778930"/>
              <a:gd name="connsiteX2068" fmla="*/ 5610251 w 9354766"/>
              <a:gd name="connsiteY2068" fmla="*/ 1334406 h 3778930"/>
              <a:gd name="connsiteX2069" fmla="*/ 5611116 w 9354766"/>
              <a:gd name="connsiteY2069" fmla="*/ 1337644 h 3778930"/>
              <a:gd name="connsiteX2070" fmla="*/ 5611982 w 9354766"/>
              <a:gd name="connsiteY2070" fmla="*/ 1340882 h 3778930"/>
              <a:gd name="connsiteX2071" fmla="*/ 5604003 w 9354766"/>
              <a:gd name="connsiteY2071" fmla="*/ 1342303 h 3778930"/>
              <a:gd name="connsiteX2072" fmla="*/ 5604868 w 9354766"/>
              <a:gd name="connsiteY2072" fmla="*/ 1345539 h 3778930"/>
              <a:gd name="connsiteX2073" fmla="*/ 5606598 w 9354766"/>
              <a:gd name="connsiteY2073" fmla="*/ 1352015 h 3778930"/>
              <a:gd name="connsiteX2074" fmla="*/ 5607462 w 9354766"/>
              <a:gd name="connsiteY2074" fmla="*/ 1355255 h 3778930"/>
              <a:gd name="connsiteX2075" fmla="*/ 5609192 w 9354766"/>
              <a:gd name="connsiteY2075" fmla="*/ 1361731 h 3778930"/>
              <a:gd name="connsiteX2076" fmla="*/ 5573294 w 9354766"/>
              <a:gd name="connsiteY2076" fmla="*/ 1368121 h 3778930"/>
              <a:gd name="connsiteX2077" fmla="*/ 5561329 w 9354766"/>
              <a:gd name="connsiteY2077" fmla="*/ 1370251 h 3778930"/>
              <a:gd name="connsiteX2078" fmla="*/ 5544509 w 9354766"/>
              <a:gd name="connsiteY2078" fmla="*/ 1369852 h 3778930"/>
              <a:gd name="connsiteX2079" fmla="*/ 5550899 w 9354766"/>
              <a:gd name="connsiteY2079" fmla="*/ 1409420 h 3778930"/>
              <a:gd name="connsiteX2080" fmla="*/ 5624423 w 9354766"/>
              <a:gd name="connsiteY2080" fmla="*/ 1403116 h 3778930"/>
              <a:gd name="connsiteX2081" fmla="*/ 5624088 w 9354766"/>
              <a:gd name="connsiteY2081" fmla="*/ 1386214 h 3778930"/>
              <a:gd name="connsiteX2082" fmla="*/ 5652873 w 9354766"/>
              <a:gd name="connsiteY2082" fmla="*/ 1384482 h 3778930"/>
              <a:gd name="connsiteX2083" fmla="*/ 5641295 w 9354766"/>
              <a:gd name="connsiteY2083" fmla="*/ 1325488 h 3778930"/>
              <a:gd name="connsiteX2084" fmla="*/ 5656049 w 9354766"/>
              <a:gd name="connsiteY2084" fmla="*/ 1302510 h 3778930"/>
              <a:gd name="connsiteX2085" fmla="*/ 5610973 w 9354766"/>
              <a:gd name="connsiteY2085" fmla="*/ 1290182 h 3778930"/>
              <a:gd name="connsiteX2086" fmla="*/ 5610110 w 9354766"/>
              <a:gd name="connsiteY2086" fmla="*/ 1286943 h 3778930"/>
              <a:gd name="connsiteX2087" fmla="*/ 5602996 w 9354766"/>
              <a:gd name="connsiteY2087" fmla="*/ 1291601 h 3778930"/>
              <a:gd name="connsiteX2088" fmla="*/ 5598143 w 9354766"/>
              <a:gd name="connsiteY2088" fmla="*/ 1289074 h 3778930"/>
              <a:gd name="connsiteX2089" fmla="*/ 5600402 w 9354766"/>
              <a:gd name="connsiteY2089" fmla="*/ 1281887 h 3778930"/>
              <a:gd name="connsiteX2090" fmla="*/ 5635100 w 9354766"/>
              <a:gd name="connsiteY2090" fmla="*/ 1255359 h 3778930"/>
              <a:gd name="connsiteX2091" fmla="*/ 5718665 w 9354766"/>
              <a:gd name="connsiteY2091" fmla="*/ 1271010 h 3778930"/>
              <a:gd name="connsiteX2092" fmla="*/ 5755427 w 9354766"/>
              <a:gd name="connsiteY2092" fmla="*/ 1267860 h 3778930"/>
              <a:gd name="connsiteX2093" fmla="*/ 5783348 w 9354766"/>
              <a:gd name="connsiteY2093" fmla="*/ 1262888 h 3778930"/>
              <a:gd name="connsiteX2094" fmla="*/ 5789066 w 9354766"/>
              <a:gd name="connsiteY2094" fmla="*/ 1268655 h 3778930"/>
              <a:gd name="connsiteX2095" fmla="*/ 5785942 w 9354766"/>
              <a:gd name="connsiteY2095" fmla="*/ 1272604 h 3778930"/>
              <a:gd name="connsiteX2096" fmla="*/ 5758023 w 9354766"/>
              <a:gd name="connsiteY2096" fmla="*/ 1277574 h 3778930"/>
              <a:gd name="connsiteX2097" fmla="*/ 5721261 w 9354766"/>
              <a:gd name="connsiteY2097" fmla="*/ 1280725 h 3778930"/>
              <a:gd name="connsiteX2098" fmla="*/ 5718136 w 9354766"/>
              <a:gd name="connsiteY2098" fmla="*/ 1284673 h 3778930"/>
              <a:gd name="connsiteX2099" fmla="*/ 5758357 w 9354766"/>
              <a:gd name="connsiteY2099" fmla="*/ 1294474 h 3778930"/>
              <a:gd name="connsiteX2100" fmla="*/ 5770322 w 9354766"/>
              <a:gd name="connsiteY2100" fmla="*/ 1292343 h 3778930"/>
              <a:gd name="connsiteX2101" fmla="*/ 5778300 w 9354766"/>
              <a:gd name="connsiteY2101" fmla="*/ 1290924 h 3778930"/>
              <a:gd name="connsiteX2102" fmla="*/ 5784020 w 9354766"/>
              <a:gd name="connsiteY2102" fmla="*/ 1296689 h 3778930"/>
              <a:gd name="connsiteX2103" fmla="*/ 5780896 w 9354766"/>
              <a:gd name="connsiteY2103" fmla="*/ 1300638 h 3778930"/>
              <a:gd name="connsiteX2104" fmla="*/ 5772918 w 9354766"/>
              <a:gd name="connsiteY2104" fmla="*/ 1302057 h 3778930"/>
              <a:gd name="connsiteX2105" fmla="*/ 5760952 w 9354766"/>
              <a:gd name="connsiteY2105" fmla="*/ 1304188 h 3778930"/>
              <a:gd name="connsiteX2106" fmla="*/ 5756964 w 9354766"/>
              <a:gd name="connsiteY2106" fmla="*/ 1304898 h 3778930"/>
              <a:gd name="connsiteX2107" fmla="*/ 5767005 w 9354766"/>
              <a:gd name="connsiteY2107" fmla="*/ 1326854 h 3778930"/>
              <a:gd name="connsiteX2108" fmla="*/ 5778971 w 9354766"/>
              <a:gd name="connsiteY2108" fmla="*/ 1324724 h 3778930"/>
              <a:gd name="connsiteX2109" fmla="*/ 5787814 w 9354766"/>
              <a:gd name="connsiteY2109" fmla="*/ 1326542 h 3778930"/>
              <a:gd name="connsiteX2110" fmla="*/ 5792667 w 9354766"/>
              <a:gd name="connsiteY2110" fmla="*/ 1329070 h 3778930"/>
              <a:gd name="connsiteX2111" fmla="*/ 5789545 w 9354766"/>
              <a:gd name="connsiteY2111" fmla="*/ 1333018 h 3778930"/>
              <a:gd name="connsiteX2112" fmla="*/ 5781566 w 9354766"/>
              <a:gd name="connsiteY2112" fmla="*/ 1334439 h 3778930"/>
              <a:gd name="connsiteX2113" fmla="*/ 5773589 w 9354766"/>
              <a:gd name="connsiteY2113" fmla="*/ 1335857 h 3778930"/>
              <a:gd name="connsiteX2114" fmla="*/ 5728321 w 9354766"/>
              <a:gd name="connsiteY2114" fmla="*/ 1354092 h 3778930"/>
              <a:gd name="connsiteX2115" fmla="*/ 5748935 w 9354766"/>
              <a:gd name="connsiteY2115" fmla="*/ 1384343 h 3778930"/>
              <a:gd name="connsiteX2116" fmla="*/ 5780842 w 9354766"/>
              <a:gd name="connsiteY2116" fmla="*/ 1378663 h 3778930"/>
              <a:gd name="connsiteX2117" fmla="*/ 5812081 w 9354766"/>
              <a:gd name="connsiteY2117" fmla="*/ 1339182 h 3778930"/>
              <a:gd name="connsiteX2118" fmla="*/ 5859944 w 9354766"/>
              <a:gd name="connsiteY2118" fmla="*/ 1330662 h 3778930"/>
              <a:gd name="connsiteX2119" fmla="*/ 5852496 w 9354766"/>
              <a:gd name="connsiteY2119" fmla="*/ 1318419 h 3778930"/>
              <a:gd name="connsiteX2120" fmla="*/ 5851632 w 9354766"/>
              <a:gd name="connsiteY2120" fmla="*/ 1315181 h 3778930"/>
              <a:gd name="connsiteX2121" fmla="*/ 5859608 w 9354766"/>
              <a:gd name="connsiteY2121" fmla="*/ 1313762 h 3778930"/>
              <a:gd name="connsiteX2122" fmla="*/ 5864462 w 9354766"/>
              <a:gd name="connsiteY2122" fmla="*/ 1316290 h 3778930"/>
              <a:gd name="connsiteX2123" fmla="*/ 5862203 w 9354766"/>
              <a:gd name="connsiteY2123" fmla="*/ 1323476 h 3778930"/>
              <a:gd name="connsiteX2124" fmla="*/ 5863067 w 9354766"/>
              <a:gd name="connsiteY2124" fmla="*/ 1326714 h 3778930"/>
              <a:gd name="connsiteX2125" fmla="*/ 5908672 w 9354766"/>
              <a:gd name="connsiteY2125" fmla="*/ 1325379 h 3778930"/>
              <a:gd name="connsiteX2126" fmla="*/ 5905214 w 9354766"/>
              <a:gd name="connsiteY2126" fmla="*/ 1312428 h 3778930"/>
              <a:gd name="connsiteX2127" fmla="*/ 5932603 w 9354766"/>
              <a:gd name="connsiteY2127" fmla="*/ 1321119 h 3778930"/>
              <a:gd name="connsiteX2128" fmla="*/ 5935391 w 9354766"/>
              <a:gd name="connsiteY2128" fmla="*/ 1300271 h 3778930"/>
              <a:gd name="connsiteX2129" fmla="*/ 5974748 w 9354766"/>
              <a:gd name="connsiteY2129" fmla="*/ 1306834 h 3778930"/>
              <a:gd name="connsiteX2130" fmla="*/ 6049666 w 9354766"/>
              <a:gd name="connsiteY2130" fmla="*/ 1290105 h 3778930"/>
              <a:gd name="connsiteX2131" fmla="*/ 6059709 w 9354766"/>
              <a:gd name="connsiteY2131" fmla="*/ 1312062 h 3778930"/>
              <a:gd name="connsiteX2132" fmla="*/ 6049473 w 9354766"/>
              <a:gd name="connsiteY2132" fmla="*/ 1320667 h 3778930"/>
              <a:gd name="connsiteX2133" fmla="*/ 6030925 w 9354766"/>
              <a:gd name="connsiteY2133" fmla="*/ 1313794 h 3778930"/>
              <a:gd name="connsiteX2134" fmla="*/ 6048079 w 9354766"/>
              <a:gd name="connsiteY2134" fmla="*/ 1331091 h 3778930"/>
              <a:gd name="connsiteX2135" fmla="*/ 6079988 w 9354766"/>
              <a:gd name="connsiteY2135" fmla="*/ 1325412 h 3778930"/>
              <a:gd name="connsiteX2136" fmla="*/ 6082103 w 9354766"/>
              <a:gd name="connsiteY2136" fmla="*/ 1270762 h 3778930"/>
              <a:gd name="connsiteX2137" fmla="*/ 6055578 w 9354766"/>
              <a:gd name="connsiteY2137" fmla="*/ 1265308 h 3778930"/>
              <a:gd name="connsiteX2138" fmla="*/ 6038953 w 9354766"/>
              <a:gd name="connsiteY2138" fmla="*/ 1234349 h 3778930"/>
              <a:gd name="connsiteX2139" fmla="*/ 6058561 w 9354766"/>
              <a:gd name="connsiteY2139" fmla="*/ 1213898 h 3778930"/>
              <a:gd name="connsiteX2140" fmla="*/ 6106759 w 9354766"/>
              <a:gd name="connsiteY2140" fmla="*/ 1222279 h 3778930"/>
              <a:gd name="connsiteX2141" fmla="*/ 6114736 w 9354766"/>
              <a:gd name="connsiteY2141" fmla="*/ 1220858 h 3778930"/>
              <a:gd name="connsiteX2142" fmla="*/ 6130691 w 9354766"/>
              <a:gd name="connsiteY2142" fmla="*/ 1218018 h 3778930"/>
              <a:gd name="connsiteX2143" fmla="*/ 6151498 w 9354766"/>
              <a:gd name="connsiteY2143" fmla="*/ 1217707 h 3778930"/>
              <a:gd name="connsiteX2144" fmla="*/ 6146982 w 9354766"/>
              <a:gd name="connsiteY2144" fmla="*/ 1232079 h 3778930"/>
              <a:gd name="connsiteX2145" fmla="*/ 6134152 w 9354766"/>
              <a:gd name="connsiteY2145" fmla="*/ 1230970 h 3778930"/>
              <a:gd name="connsiteX2146" fmla="*/ 6122185 w 9354766"/>
              <a:gd name="connsiteY2146" fmla="*/ 1233099 h 3778930"/>
              <a:gd name="connsiteX2147" fmla="*/ 6110218 w 9354766"/>
              <a:gd name="connsiteY2147" fmla="*/ 1235230 h 3778930"/>
              <a:gd name="connsiteX2148" fmla="*/ 6128766 w 9354766"/>
              <a:gd name="connsiteY2148" fmla="*/ 1242105 h 3778930"/>
              <a:gd name="connsiteX2149" fmla="*/ 6164665 w 9354766"/>
              <a:gd name="connsiteY2149" fmla="*/ 1235714 h 3778930"/>
              <a:gd name="connsiteX2150" fmla="*/ 6188597 w 9354766"/>
              <a:gd name="connsiteY2150" fmla="*/ 1231454 h 3778930"/>
              <a:gd name="connsiteX2151" fmla="*/ 6193450 w 9354766"/>
              <a:gd name="connsiteY2151" fmla="*/ 1233982 h 3778930"/>
              <a:gd name="connsiteX2152" fmla="*/ 6191191 w 9354766"/>
              <a:gd name="connsiteY2152" fmla="*/ 1241168 h 3778930"/>
              <a:gd name="connsiteX2153" fmla="*/ 6167260 w 9354766"/>
              <a:gd name="connsiteY2153" fmla="*/ 1245428 h 3778930"/>
              <a:gd name="connsiteX2154" fmla="*/ 6148181 w 9354766"/>
              <a:gd name="connsiteY2154" fmla="*/ 1252217 h 3778930"/>
              <a:gd name="connsiteX2155" fmla="*/ 6131361 w 9354766"/>
              <a:gd name="connsiteY2155" fmla="*/ 1251818 h 3778930"/>
              <a:gd name="connsiteX2156" fmla="*/ 6132226 w 9354766"/>
              <a:gd name="connsiteY2156" fmla="*/ 1255056 h 3778930"/>
              <a:gd name="connsiteX2157" fmla="*/ 6102913 w 9354766"/>
              <a:gd name="connsiteY2157" fmla="*/ 1270451 h 3778930"/>
              <a:gd name="connsiteX2158" fmla="*/ 6109495 w 9354766"/>
              <a:gd name="connsiteY2158" fmla="*/ 1279454 h 3778930"/>
              <a:gd name="connsiteX2159" fmla="*/ 6230354 w 9354766"/>
              <a:gd name="connsiteY2159" fmla="*/ 1278293 h 3778930"/>
              <a:gd name="connsiteX2160" fmla="*/ 6224971 w 9354766"/>
              <a:gd name="connsiteY2160" fmla="*/ 1289427 h 3778930"/>
              <a:gd name="connsiteX2161" fmla="*/ 6247508 w 9354766"/>
              <a:gd name="connsiteY2161" fmla="*/ 1295590 h 3778930"/>
              <a:gd name="connsiteX2162" fmla="*/ 6239725 w 9354766"/>
              <a:gd name="connsiteY2162" fmla="*/ 1266448 h 3778930"/>
              <a:gd name="connsiteX2163" fmla="*/ 6222041 w 9354766"/>
              <a:gd name="connsiteY2163" fmla="*/ 1262814 h 3778930"/>
              <a:gd name="connsiteX2164" fmla="*/ 6227953 w 9354766"/>
              <a:gd name="connsiteY2164" fmla="*/ 1238017 h 3778930"/>
              <a:gd name="connsiteX2165" fmla="*/ 6268703 w 9354766"/>
              <a:gd name="connsiteY2165" fmla="*/ 1234154 h 3778930"/>
              <a:gd name="connsiteX2166" fmla="*/ 6289847 w 9354766"/>
              <a:gd name="connsiteY2166" fmla="*/ 1250743 h 3778930"/>
              <a:gd name="connsiteX2167" fmla="*/ 6280811 w 9354766"/>
              <a:gd name="connsiteY2167" fmla="*/ 1279487 h 3778930"/>
              <a:gd name="connsiteX2168" fmla="*/ 6344629 w 9354766"/>
              <a:gd name="connsiteY2168" fmla="*/ 1268127 h 3778930"/>
              <a:gd name="connsiteX2169" fmla="*/ 6325215 w 9354766"/>
              <a:gd name="connsiteY2169" fmla="*/ 1258014 h 3778930"/>
              <a:gd name="connsiteX2170" fmla="*/ 6323485 w 9354766"/>
              <a:gd name="connsiteY2170" fmla="*/ 1251538 h 3778930"/>
              <a:gd name="connsiteX2171" fmla="*/ 6327474 w 9354766"/>
              <a:gd name="connsiteY2171" fmla="*/ 1250828 h 3778930"/>
              <a:gd name="connsiteX2172" fmla="*/ 6346023 w 9354766"/>
              <a:gd name="connsiteY2172" fmla="*/ 1257702 h 3778930"/>
              <a:gd name="connsiteX2173" fmla="*/ 6365100 w 9354766"/>
              <a:gd name="connsiteY2173" fmla="*/ 1250915 h 3778930"/>
              <a:gd name="connsiteX2174" fmla="*/ 6362313 w 9354766"/>
              <a:gd name="connsiteY2174" fmla="*/ 1271762 h 3778930"/>
              <a:gd name="connsiteX2175" fmla="*/ 6392828 w 9354766"/>
              <a:gd name="connsiteY2175" fmla="*/ 1276507 h 3778930"/>
              <a:gd name="connsiteX2176" fmla="*/ 6397540 w 9354766"/>
              <a:gd name="connsiteY2176" fmla="*/ 1231573 h 3778930"/>
              <a:gd name="connsiteX2177" fmla="*/ 6422671 w 9354766"/>
              <a:gd name="connsiteY2177" fmla="*/ 1247451 h 3778930"/>
              <a:gd name="connsiteX2178" fmla="*/ 6473516 w 9354766"/>
              <a:gd name="connsiteY2178" fmla="*/ 1187519 h 3778930"/>
              <a:gd name="connsiteX2179" fmla="*/ 6385961 w 9354766"/>
              <a:gd name="connsiteY2179" fmla="*/ 1172578 h 3778930"/>
              <a:gd name="connsiteX2180" fmla="*/ 6432959 w 9354766"/>
              <a:gd name="connsiteY2180" fmla="*/ 1160820 h 3778930"/>
              <a:gd name="connsiteX2181" fmla="*/ 6586254 w 9354766"/>
              <a:gd name="connsiteY2181" fmla="*/ 1140315 h 3778930"/>
              <a:gd name="connsiteX2182" fmla="*/ 6588515 w 9354766"/>
              <a:gd name="connsiteY2182" fmla="*/ 1133128 h 3778930"/>
              <a:gd name="connsiteX2183" fmla="*/ 6630993 w 9354766"/>
              <a:gd name="connsiteY2183" fmla="*/ 1135742 h 3778930"/>
              <a:gd name="connsiteX2184" fmla="*/ 6602545 w 9354766"/>
              <a:gd name="connsiteY2184" fmla="*/ 1154374 h 3778930"/>
              <a:gd name="connsiteX2185" fmla="*/ 6606535 w 9354766"/>
              <a:gd name="connsiteY2185" fmla="*/ 1153665 h 3778930"/>
              <a:gd name="connsiteX2186" fmla="*/ 6609129 w 9354766"/>
              <a:gd name="connsiteY2186" fmla="*/ 1163379 h 3778930"/>
              <a:gd name="connsiteX2187" fmla="*/ 6617104 w 9354766"/>
              <a:gd name="connsiteY2187" fmla="*/ 1161959 h 3778930"/>
              <a:gd name="connsiteX2188" fmla="*/ 6624218 w 9354766"/>
              <a:gd name="connsiteY2188" fmla="*/ 1157300 h 3778930"/>
              <a:gd name="connsiteX2189" fmla="*/ 6641901 w 9354766"/>
              <a:gd name="connsiteY2189" fmla="*/ 1160937 h 3778930"/>
              <a:gd name="connsiteX2190" fmla="*/ 6653868 w 9354766"/>
              <a:gd name="connsiteY2190" fmla="*/ 1158806 h 3778930"/>
              <a:gd name="connsiteX2191" fmla="*/ 6665833 w 9354766"/>
              <a:gd name="connsiteY2191" fmla="*/ 1156676 h 3778930"/>
              <a:gd name="connsiteX2192" fmla="*/ 6725661 w 9354766"/>
              <a:gd name="connsiteY2192" fmla="*/ 1146026 h 3778930"/>
              <a:gd name="connsiteX2193" fmla="*/ 6726526 w 9354766"/>
              <a:gd name="connsiteY2193" fmla="*/ 1149264 h 3778930"/>
              <a:gd name="connsiteX2194" fmla="*/ 6742481 w 9354766"/>
              <a:gd name="connsiteY2194" fmla="*/ 1146423 h 3778930"/>
              <a:gd name="connsiteX2195" fmla="*/ 6771266 w 9354766"/>
              <a:gd name="connsiteY2195" fmla="*/ 1144691 h 3778930"/>
              <a:gd name="connsiteX2196" fmla="*/ 6857957 w 9354766"/>
              <a:gd name="connsiteY2196" fmla="*/ 1156395 h 3778930"/>
              <a:gd name="connsiteX2197" fmla="*/ 6916585 w 9354766"/>
              <a:gd name="connsiteY2197" fmla="*/ 1125609 h 3778930"/>
              <a:gd name="connsiteX2198" fmla="*/ 6906014 w 9354766"/>
              <a:gd name="connsiteY2198" fmla="*/ 1117313 h 3778930"/>
              <a:gd name="connsiteX2199" fmla="*/ 6902025 w 9354766"/>
              <a:gd name="connsiteY2199" fmla="*/ 1118024 h 3778930"/>
              <a:gd name="connsiteX2200" fmla="*/ 6897171 w 9354766"/>
              <a:gd name="connsiteY2200" fmla="*/ 1115495 h 3778930"/>
              <a:gd name="connsiteX2201" fmla="*/ 6900296 w 9354766"/>
              <a:gd name="connsiteY2201" fmla="*/ 1111548 h 3778930"/>
              <a:gd name="connsiteX2202" fmla="*/ 6908273 w 9354766"/>
              <a:gd name="connsiteY2202" fmla="*/ 1110128 h 3778930"/>
              <a:gd name="connsiteX2203" fmla="*/ 6920768 w 9354766"/>
              <a:gd name="connsiteY2203" fmla="*/ 1094336 h 3778930"/>
              <a:gd name="connsiteX2204" fmla="*/ 6972089 w 9354766"/>
              <a:gd name="connsiteY2204" fmla="*/ 1098769 h 3778930"/>
              <a:gd name="connsiteX2205" fmla="*/ 7065027 w 9354766"/>
              <a:gd name="connsiteY2205" fmla="*/ 1102575 h 3778930"/>
              <a:gd name="connsiteX2206" fmla="*/ 7169597 w 9354766"/>
              <a:gd name="connsiteY2206" fmla="*/ 1087352 h 3778930"/>
              <a:gd name="connsiteX2207" fmla="*/ 7152582 w 9354766"/>
              <a:gd name="connsiteY2207" fmla="*/ 1117518 h 3778930"/>
              <a:gd name="connsiteX2208" fmla="*/ 7184826 w 9354766"/>
              <a:gd name="connsiteY2208" fmla="*/ 1128737 h 3778930"/>
              <a:gd name="connsiteX2209" fmla="*/ 7192468 w 9354766"/>
              <a:gd name="connsiteY2209" fmla="*/ 1110418 h 3778930"/>
              <a:gd name="connsiteX2210" fmla="*/ 7175313 w 9354766"/>
              <a:gd name="connsiteY2210" fmla="*/ 1093120 h 3778930"/>
              <a:gd name="connsiteX2211" fmla="*/ 7279017 w 9354766"/>
              <a:gd name="connsiteY2211" fmla="*/ 1074660 h 3778930"/>
              <a:gd name="connsiteX2212" fmla="*/ 7311261 w 9354766"/>
              <a:gd name="connsiteY2212" fmla="*/ 1085879 h 3778930"/>
              <a:gd name="connsiteX2213" fmla="*/ 7314722 w 9354766"/>
              <a:gd name="connsiteY2213" fmla="*/ 1098831 h 3778930"/>
              <a:gd name="connsiteX2214" fmla="*/ 7315586 w 9354766"/>
              <a:gd name="connsiteY2214" fmla="*/ 1102069 h 3778930"/>
              <a:gd name="connsiteX2215" fmla="*/ 7339516 w 9354766"/>
              <a:gd name="connsiteY2215" fmla="*/ 1097809 h 3778930"/>
              <a:gd name="connsiteX2216" fmla="*/ 7317508 w 9354766"/>
              <a:gd name="connsiteY2216" fmla="*/ 1077983 h 3778930"/>
              <a:gd name="connsiteX2217" fmla="*/ 7462828 w 9354766"/>
              <a:gd name="connsiteY2217" fmla="*/ 1058899 h 3778930"/>
              <a:gd name="connsiteX2218" fmla="*/ 7483636 w 9354766"/>
              <a:gd name="connsiteY2218" fmla="*/ 1058587 h 3778930"/>
              <a:gd name="connsiteX2219" fmla="*/ 7499589 w 9354766"/>
              <a:gd name="connsiteY2219" fmla="*/ 1055746 h 3778930"/>
              <a:gd name="connsiteX2220" fmla="*/ 7600698 w 9354766"/>
              <a:gd name="connsiteY2220" fmla="*/ 1027572 h 3778930"/>
              <a:gd name="connsiteX2221" fmla="*/ 7613000 w 9354766"/>
              <a:gd name="connsiteY2221" fmla="*/ 1042342 h 3778930"/>
              <a:gd name="connsiteX2222" fmla="*/ 7573450 w 9354766"/>
              <a:gd name="connsiteY2222" fmla="*/ 1066343 h 3778930"/>
              <a:gd name="connsiteX2223" fmla="*/ 7581762 w 9354766"/>
              <a:gd name="connsiteY2223" fmla="*/ 1081822 h 3778930"/>
              <a:gd name="connsiteX2224" fmla="*/ 7552112 w 9354766"/>
              <a:gd name="connsiteY2224" fmla="*/ 1080316 h 3778930"/>
              <a:gd name="connsiteX2225" fmla="*/ 7564414 w 9354766"/>
              <a:gd name="connsiteY2225" fmla="*/ 1095087 h 3778930"/>
              <a:gd name="connsiteX2226" fmla="*/ 7565278 w 9354766"/>
              <a:gd name="connsiteY2226" fmla="*/ 1098325 h 3778930"/>
              <a:gd name="connsiteX2227" fmla="*/ 7568402 w 9354766"/>
              <a:gd name="connsiteY2227" fmla="*/ 1094377 h 3778930"/>
              <a:gd name="connsiteX2228" fmla="*/ 7582628 w 9354766"/>
              <a:gd name="connsiteY2228" fmla="*/ 1085060 h 3778930"/>
              <a:gd name="connsiteX2229" fmla="*/ 7598580 w 9354766"/>
              <a:gd name="connsiteY2229" fmla="*/ 1082221 h 3778930"/>
              <a:gd name="connsiteX2230" fmla="*/ 7599446 w 9354766"/>
              <a:gd name="connsiteY2230" fmla="*/ 1085459 h 3778930"/>
              <a:gd name="connsiteX2231" fmla="*/ 7596323 w 9354766"/>
              <a:gd name="connsiteY2231" fmla="*/ 1089407 h 3778930"/>
              <a:gd name="connsiteX2232" fmla="*/ 7588346 w 9354766"/>
              <a:gd name="connsiteY2232" fmla="*/ 1090827 h 3778930"/>
              <a:gd name="connsiteX2233" fmla="*/ 7584358 w 9354766"/>
              <a:gd name="connsiteY2233" fmla="*/ 1091536 h 3778930"/>
              <a:gd name="connsiteX2234" fmla="*/ 7587816 w 9354766"/>
              <a:gd name="connsiteY2234" fmla="*/ 1104489 h 3778930"/>
              <a:gd name="connsiteX2235" fmla="*/ 7592670 w 9354766"/>
              <a:gd name="connsiteY2235" fmla="*/ 1107018 h 3778930"/>
              <a:gd name="connsiteX2236" fmla="*/ 7590412 w 9354766"/>
              <a:gd name="connsiteY2236" fmla="*/ 1114203 h 3778930"/>
              <a:gd name="connsiteX2237" fmla="*/ 7585558 w 9354766"/>
              <a:gd name="connsiteY2237" fmla="*/ 1111675 h 3778930"/>
              <a:gd name="connsiteX2238" fmla="*/ 7583828 w 9354766"/>
              <a:gd name="connsiteY2238" fmla="*/ 1105198 h 3778930"/>
              <a:gd name="connsiteX2239" fmla="*/ 7581232 w 9354766"/>
              <a:gd name="connsiteY2239" fmla="*/ 1095486 h 3778930"/>
              <a:gd name="connsiteX2240" fmla="*/ 7573257 w 9354766"/>
              <a:gd name="connsiteY2240" fmla="*/ 1096905 h 3778930"/>
              <a:gd name="connsiteX2241" fmla="*/ 7570996 w 9354766"/>
              <a:gd name="connsiteY2241" fmla="*/ 1104091 h 3778930"/>
              <a:gd name="connsiteX2242" fmla="*/ 7567873 w 9354766"/>
              <a:gd name="connsiteY2242" fmla="*/ 1108039 h 3778930"/>
              <a:gd name="connsiteX2243" fmla="*/ 7615542 w 9354766"/>
              <a:gd name="connsiteY2243" fmla="*/ 1130082 h 3778930"/>
              <a:gd name="connsiteX2244" fmla="*/ 7620590 w 9354766"/>
              <a:gd name="connsiteY2244" fmla="*/ 1102047 h 3778930"/>
              <a:gd name="connsiteX2245" fmla="*/ 7637408 w 9354766"/>
              <a:gd name="connsiteY2245" fmla="*/ 1102444 h 3778930"/>
              <a:gd name="connsiteX2246" fmla="*/ 7646586 w 9354766"/>
              <a:gd name="connsiteY2246" fmla="*/ 1121163 h 3778930"/>
              <a:gd name="connsiteX2247" fmla="*/ 7650575 w 9354766"/>
              <a:gd name="connsiteY2247" fmla="*/ 1120453 h 3778930"/>
              <a:gd name="connsiteX2248" fmla="*/ 7655428 w 9354766"/>
              <a:gd name="connsiteY2248" fmla="*/ 1122981 h 3778930"/>
              <a:gd name="connsiteX2249" fmla="*/ 7656293 w 9354766"/>
              <a:gd name="connsiteY2249" fmla="*/ 1126219 h 3778930"/>
              <a:gd name="connsiteX2250" fmla="*/ 7648316 w 9354766"/>
              <a:gd name="connsiteY2250" fmla="*/ 1127639 h 3778930"/>
              <a:gd name="connsiteX2251" fmla="*/ 7641204 w 9354766"/>
              <a:gd name="connsiteY2251" fmla="*/ 1132297 h 3778930"/>
              <a:gd name="connsiteX2252" fmla="*/ 7687672 w 9354766"/>
              <a:gd name="connsiteY2252" fmla="*/ 1134202 h 3778930"/>
              <a:gd name="connsiteX2253" fmla="*/ 7695651 w 9354766"/>
              <a:gd name="connsiteY2253" fmla="*/ 1132782 h 3778930"/>
              <a:gd name="connsiteX2254" fmla="*/ 7707616 w 9354766"/>
              <a:gd name="connsiteY2254" fmla="*/ 1130651 h 3778930"/>
              <a:gd name="connsiteX2255" fmla="*/ 7711603 w 9354766"/>
              <a:gd name="connsiteY2255" fmla="*/ 1129941 h 3778930"/>
              <a:gd name="connsiteX2256" fmla="*/ 7712469 w 9354766"/>
              <a:gd name="connsiteY2256" fmla="*/ 1133179 h 3778930"/>
              <a:gd name="connsiteX2257" fmla="*/ 7706222 w 9354766"/>
              <a:gd name="connsiteY2257" fmla="*/ 1141075 h 3778930"/>
              <a:gd name="connsiteX2258" fmla="*/ 7697380 w 9354766"/>
              <a:gd name="connsiteY2258" fmla="*/ 1139258 h 3778930"/>
              <a:gd name="connsiteX2259" fmla="*/ 7689402 w 9354766"/>
              <a:gd name="connsiteY2259" fmla="*/ 1140678 h 3778930"/>
              <a:gd name="connsiteX2260" fmla="*/ 7708818 w 9354766"/>
              <a:gd name="connsiteY2260" fmla="*/ 1150789 h 3778930"/>
              <a:gd name="connsiteX2261" fmla="*/ 7717130 w 9354766"/>
              <a:gd name="connsiteY2261" fmla="*/ 1166270 h 3778930"/>
              <a:gd name="connsiteX2262" fmla="*/ 7739667 w 9354766"/>
              <a:gd name="connsiteY2262" fmla="*/ 1172433 h 3778930"/>
              <a:gd name="connsiteX2263" fmla="*/ 7743656 w 9354766"/>
              <a:gd name="connsiteY2263" fmla="*/ 1171724 h 3778930"/>
              <a:gd name="connsiteX2264" fmla="*/ 7723377 w 9354766"/>
              <a:gd name="connsiteY2264" fmla="*/ 1158374 h 3778930"/>
              <a:gd name="connsiteX2265" fmla="*/ 7719582 w 9354766"/>
              <a:gd name="connsiteY2265" fmla="*/ 1128520 h 3778930"/>
              <a:gd name="connsiteX2266" fmla="*/ 7782870 w 9354766"/>
              <a:gd name="connsiteY2266" fmla="*/ 1130823 h 3778930"/>
              <a:gd name="connsiteX2267" fmla="*/ 7780082 w 9354766"/>
              <a:gd name="connsiteY2267" fmla="*/ 1151672 h 3778930"/>
              <a:gd name="connsiteX2268" fmla="*/ 7780947 w 9354766"/>
              <a:gd name="connsiteY2268" fmla="*/ 1154910 h 3778930"/>
              <a:gd name="connsiteX2269" fmla="*/ 7801224 w 9354766"/>
              <a:gd name="connsiteY2269" fmla="*/ 1168260 h 3778930"/>
              <a:gd name="connsiteX2270" fmla="*/ 7810932 w 9354766"/>
              <a:gd name="connsiteY2270" fmla="*/ 1173316 h 3778930"/>
              <a:gd name="connsiteX2271" fmla="*/ 7814056 w 9354766"/>
              <a:gd name="connsiteY2271" fmla="*/ 1169368 h 3778930"/>
              <a:gd name="connsiteX2272" fmla="*/ 7832798 w 9354766"/>
              <a:gd name="connsiteY2272" fmla="*/ 1145679 h 3778930"/>
              <a:gd name="connsiteX2273" fmla="*/ 7837986 w 9354766"/>
              <a:gd name="connsiteY2273" fmla="*/ 1165107 h 3778930"/>
              <a:gd name="connsiteX2274" fmla="*/ 7842504 w 9354766"/>
              <a:gd name="connsiteY2274" fmla="*/ 1150735 h 3778930"/>
              <a:gd name="connsiteX2275" fmla="*/ 7889310 w 9354766"/>
              <a:gd name="connsiteY2275" fmla="*/ 1169540 h 3778930"/>
              <a:gd name="connsiteX2276" fmla="*/ 7892435 w 9354766"/>
              <a:gd name="connsiteY2276" fmla="*/ 1165592 h 3778930"/>
              <a:gd name="connsiteX2277" fmla="*/ 7899546 w 9354766"/>
              <a:gd name="connsiteY2277" fmla="*/ 1160933 h 3778930"/>
              <a:gd name="connsiteX2278" fmla="*/ 7902140 w 9354766"/>
              <a:gd name="connsiteY2278" fmla="*/ 1170647 h 3778930"/>
              <a:gd name="connsiteX2279" fmla="*/ 7903004 w 9354766"/>
              <a:gd name="connsiteY2279" fmla="*/ 1173885 h 3778930"/>
              <a:gd name="connsiteX2280" fmla="*/ 7903869 w 9354766"/>
              <a:gd name="connsiteY2280" fmla="*/ 1177123 h 3778930"/>
              <a:gd name="connsiteX2281" fmla="*/ 7924150 w 9354766"/>
              <a:gd name="connsiteY2281" fmla="*/ 1190474 h 3778930"/>
              <a:gd name="connsiteX2282" fmla="*/ 7927273 w 9354766"/>
              <a:gd name="connsiteY2282" fmla="*/ 1186527 h 3778930"/>
              <a:gd name="connsiteX2283" fmla="*/ 7924678 w 9354766"/>
              <a:gd name="connsiteY2283" fmla="*/ 1176811 h 3778930"/>
              <a:gd name="connsiteX2284" fmla="*/ 7923812 w 9354766"/>
              <a:gd name="connsiteY2284" fmla="*/ 1173573 h 3778930"/>
              <a:gd name="connsiteX2285" fmla="*/ 7927802 w 9354766"/>
              <a:gd name="connsiteY2285" fmla="*/ 1172863 h 3778930"/>
              <a:gd name="connsiteX2286" fmla="*/ 7949138 w 9354766"/>
              <a:gd name="connsiteY2286" fmla="*/ 1158890 h 3778930"/>
              <a:gd name="connsiteX2287" fmla="*/ 7942025 w 9354766"/>
              <a:gd name="connsiteY2287" fmla="*/ 1163547 h 3778930"/>
              <a:gd name="connsiteX2288" fmla="*/ 7948610 w 9354766"/>
              <a:gd name="connsiteY2288" fmla="*/ 1172551 h 3778930"/>
              <a:gd name="connsiteX2289" fmla="*/ 7953126 w 9354766"/>
              <a:gd name="connsiteY2289" fmla="*/ 1158180 h 3778930"/>
              <a:gd name="connsiteX2290" fmla="*/ 7989360 w 9354766"/>
              <a:gd name="connsiteY2290" fmla="*/ 1168689 h 3778930"/>
              <a:gd name="connsiteX2291" fmla="*/ 7974799 w 9354766"/>
              <a:gd name="connsiteY2291" fmla="*/ 1161105 h 3778930"/>
              <a:gd name="connsiteX2292" fmla="*/ 7996137 w 9354766"/>
              <a:gd name="connsiteY2292" fmla="*/ 1147132 h 3778930"/>
              <a:gd name="connsiteX2293" fmla="*/ 7995608 w 9354766"/>
              <a:gd name="connsiteY2293" fmla="*/ 1160794 h 3778930"/>
              <a:gd name="connsiteX2294" fmla="*/ 7997336 w 9354766"/>
              <a:gd name="connsiteY2294" fmla="*/ 1167270 h 3778930"/>
              <a:gd name="connsiteX2295" fmla="*/ 8001325 w 9354766"/>
              <a:gd name="connsiteY2295" fmla="*/ 1166559 h 3778930"/>
              <a:gd name="connsiteX2296" fmla="*/ 8013292 w 9354766"/>
              <a:gd name="connsiteY2296" fmla="*/ 1164429 h 3778930"/>
              <a:gd name="connsiteX2297" fmla="*/ 8009638 w 9354766"/>
              <a:gd name="connsiteY2297" fmla="*/ 1182039 h 3778930"/>
              <a:gd name="connsiteX2298" fmla="*/ 8027324 w 9354766"/>
              <a:gd name="connsiteY2298" fmla="*/ 1185676 h 3778930"/>
              <a:gd name="connsiteX2299" fmla="*/ 8017280 w 9354766"/>
              <a:gd name="connsiteY2299" fmla="*/ 1163720 h 3778930"/>
              <a:gd name="connsiteX2300" fmla="*/ 8067738 w 9354766"/>
              <a:gd name="connsiteY2300" fmla="*/ 1164913 h 3778930"/>
              <a:gd name="connsiteX2301" fmla="*/ 8147846 w 9354766"/>
              <a:gd name="connsiteY2301" fmla="*/ 1167613 h 3778930"/>
              <a:gd name="connsiteX2302" fmla="*/ 8199361 w 9354766"/>
              <a:gd name="connsiteY2302" fmla="*/ 1141483 h 3778930"/>
              <a:gd name="connsiteX2303" fmla="*/ 8194172 w 9354766"/>
              <a:gd name="connsiteY2303" fmla="*/ 1122055 h 3778930"/>
              <a:gd name="connsiteX2304" fmla="*/ 8204407 w 9354766"/>
              <a:gd name="connsiteY2304" fmla="*/ 1113449 h 3778930"/>
              <a:gd name="connsiteX2305" fmla="*/ 8203544 w 9354766"/>
              <a:gd name="connsiteY2305" fmla="*/ 1110211 h 3778930"/>
              <a:gd name="connsiteX2306" fmla="*/ 8219498 w 9354766"/>
              <a:gd name="connsiteY2306" fmla="*/ 1107370 h 3778930"/>
              <a:gd name="connsiteX2307" fmla="*/ 8222622 w 9354766"/>
              <a:gd name="connsiteY2307" fmla="*/ 1103421 h 3778930"/>
              <a:gd name="connsiteX2308" fmla="*/ 8227474 w 9354766"/>
              <a:gd name="connsiteY2308" fmla="*/ 1105951 h 3778930"/>
              <a:gd name="connsiteX2309" fmla="*/ 8229204 w 9354766"/>
              <a:gd name="connsiteY2309" fmla="*/ 1112426 h 3778930"/>
              <a:gd name="connsiteX2310" fmla="*/ 8230934 w 9354766"/>
              <a:gd name="connsiteY2310" fmla="*/ 1118902 h 3778930"/>
              <a:gd name="connsiteX2311" fmla="*/ 8265102 w 9354766"/>
              <a:gd name="connsiteY2311" fmla="*/ 1106036 h 3778930"/>
              <a:gd name="connsiteX2312" fmla="*/ 8264236 w 9354766"/>
              <a:gd name="connsiteY2312" fmla="*/ 1102798 h 3778930"/>
              <a:gd name="connsiteX2313" fmla="*/ 8277598 w 9354766"/>
              <a:gd name="connsiteY2313" fmla="*/ 1090245 h 3778930"/>
              <a:gd name="connsiteX2314" fmla="*/ 8278462 w 9354766"/>
              <a:gd name="connsiteY2314" fmla="*/ 1093483 h 3778930"/>
              <a:gd name="connsiteX2315" fmla="*/ 8285045 w 9354766"/>
              <a:gd name="connsiteY2315" fmla="*/ 1102486 h 3778930"/>
              <a:gd name="connsiteX2316" fmla="*/ 8293022 w 9354766"/>
              <a:gd name="connsiteY2316" fmla="*/ 1101066 h 3778930"/>
              <a:gd name="connsiteX2317" fmla="*/ 8290428 w 9354766"/>
              <a:gd name="connsiteY2317" fmla="*/ 1091352 h 3778930"/>
              <a:gd name="connsiteX2318" fmla="*/ 8294416 w 9354766"/>
              <a:gd name="connsiteY2318" fmla="*/ 1090642 h 3778930"/>
              <a:gd name="connsiteX2319" fmla="*/ 8295281 w 9354766"/>
              <a:gd name="connsiteY2319" fmla="*/ 1093880 h 3778930"/>
              <a:gd name="connsiteX2320" fmla="*/ 8297010 w 9354766"/>
              <a:gd name="connsiteY2320" fmla="*/ 1100356 h 3778930"/>
              <a:gd name="connsiteX2321" fmla="*/ 8301864 w 9354766"/>
              <a:gd name="connsiteY2321" fmla="*/ 1102884 h 3778930"/>
              <a:gd name="connsiteX2322" fmla="*/ 8389084 w 9354766"/>
              <a:gd name="connsiteY2322" fmla="*/ 1100927 h 3778930"/>
              <a:gd name="connsiteX2323" fmla="*/ 8410951 w 9354766"/>
              <a:gd name="connsiteY2323" fmla="*/ 1073290 h 3778930"/>
              <a:gd name="connsiteX2324" fmla="*/ 8423781 w 9354766"/>
              <a:gd name="connsiteY2324" fmla="*/ 1074398 h 3778930"/>
              <a:gd name="connsiteX2325" fmla="*/ 8434882 w 9354766"/>
              <a:gd name="connsiteY2325" fmla="*/ 1069030 h 3778930"/>
              <a:gd name="connsiteX2326" fmla="*/ 8446849 w 9354766"/>
              <a:gd name="connsiteY2326" fmla="*/ 1066899 h 3778930"/>
              <a:gd name="connsiteX2327" fmla="*/ 8466791 w 9354766"/>
              <a:gd name="connsiteY2327" fmla="*/ 1063349 h 3778930"/>
              <a:gd name="connsiteX2328" fmla="*/ 8467126 w 9354766"/>
              <a:gd name="connsiteY2328" fmla="*/ 1080250 h 3778930"/>
              <a:gd name="connsiteX2329" fmla="*/ 8602209 w 9354766"/>
              <a:gd name="connsiteY2329" fmla="*/ 1069772 h 3778930"/>
              <a:gd name="connsiteX2330" fmla="*/ 8616433 w 9354766"/>
              <a:gd name="connsiteY2330" fmla="*/ 1060456 h 3778930"/>
              <a:gd name="connsiteX2331" fmla="*/ 8657185 w 9354766"/>
              <a:gd name="connsiteY2331" fmla="*/ 1056593 h 3778930"/>
              <a:gd name="connsiteX2332" fmla="*/ 8666555 w 9354766"/>
              <a:gd name="connsiteY2332" fmla="*/ 1044749 h 3778930"/>
              <a:gd name="connsiteX2333" fmla="*/ 8755169 w 9354766"/>
              <a:gd name="connsiteY2333" fmla="*/ 1032366 h 3778930"/>
              <a:gd name="connsiteX2334" fmla="*/ 8788808 w 9354766"/>
              <a:gd name="connsiteY2334" fmla="*/ 1033164 h 3778930"/>
              <a:gd name="connsiteX2335" fmla="*/ 8821774 w 9354766"/>
              <a:gd name="connsiteY2335" fmla="*/ 1000159 h 3778930"/>
              <a:gd name="connsiteX2336" fmla="*/ 8862861 w 9354766"/>
              <a:gd name="connsiteY2336" fmla="*/ 1013196 h 3778930"/>
              <a:gd name="connsiteX2337" fmla="*/ 8931003 w 9354766"/>
              <a:gd name="connsiteY2337" fmla="*/ 1018027 h 3778930"/>
              <a:gd name="connsiteX2338" fmla="*/ 8934991 w 9354766"/>
              <a:gd name="connsiteY2338" fmla="*/ 1017317 h 3778930"/>
              <a:gd name="connsiteX2339" fmla="*/ 8938979 w 9354766"/>
              <a:gd name="connsiteY2339" fmla="*/ 1016606 h 3778930"/>
              <a:gd name="connsiteX2340" fmla="*/ 8935856 w 9354766"/>
              <a:gd name="connsiteY2340" fmla="*/ 1020555 h 3778930"/>
              <a:gd name="connsiteX2341" fmla="*/ 8942440 w 9354766"/>
              <a:gd name="connsiteY2341" fmla="*/ 1029558 h 3778930"/>
              <a:gd name="connsiteX2342" fmla="*/ 8974684 w 9354766"/>
              <a:gd name="connsiteY2342" fmla="*/ 1040778 h 3778930"/>
              <a:gd name="connsiteX2343" fmla="*/ 9037107 w 9354766"/>
              <a:gd name="connsiteY2343" fmla="*/ 1039843 h 3778930"/>
              <a:gd name="connsiteX2344" fmla="*/ 9055992 w 9354766"/>
              <a:gd name="connsiteY2344" fmla="*/ 1063616 h 3778930"/>
              <a:gd name="connsiteX2345" fmla="*/ 9064834 w 9354766"/>
              <a:gd name="connsiteY2345" fmla="*/ 1065435 h 3778930"/>
              <a:gd name="connsiteX2346" fmla="*/ 9069687 w 9354766"/>
              <a:gd name="connsiteY2346" fmla="*/ 1067963 h 3778930"/>
              <a:gd name="connsiteX2347" fmla="*/ 9066563 w 9354766"/>
              <a:gd name="connsiteY2347" fmla="*/ 1071911 h 3778930"/>
              <a:gd name="connsiteX2348" fmla="*/ 9061710 w 9354766"/>
              <a:gd name="connsiteY2348" fmla="*/ 1069382 h 3778930"/>
              <a:gd name="connsiteX2349" fmla="*/ 9046090 w 9354766"/>
              <a:gd name="connsiteY2349" fmla="*/ 1089123 h 3778930"/>
              <a:gd name="connsiteX2350" fmla="*/ 9030666 w 9354766"/>
              <a:gd name="connsiteY2350" fmla="*/ 1078302 h 3778930"/>
              <a:gd name="connsiteX2351" fmla="*/ 9032732 w 9354766"/>
              <a:gd name="connsiteY2351" fmla="*/ 1101676 h 3778930"/>
              <a:gd name="connsiteX2352" fmla="*/ 8998757 w 9354766"/>
              <a:gd name="connsiteY2352" fmla="*/ 1083981 h 3778930"/>
              <a:gd name="connsiteX2353" fmla="*/ 9003082 w 9354766"/>
              <a:gd name="connsiteY2353" fmla="*/ 1100170 h 3778930"/>
              <a:gd name="connsiteX2354" fmla="*/ 8993374 w 9354766"/>
              <a:gd name="connsiteY2354" fmla="*/ 1095115 h 3778930"/>
              <a:gd name="connsiteX2355" fmla="*/ 9002551 w 9354766"/>
              <a:gd name="connsiteY2355" fmla="*/ 1113834 h 3778930"/>
              <a:gd name="connsiteX2356" fmla="*/ 8988856 w 9354766"/>
              <a:gd name="connsiteY2356" fmla="*/ 1109487 h 3778930"/>
              <a:gd name="connsiteX2357" fmla="*/ 8988328 w 9354766"/>
              <a:gd name="connsiteY2357" fmla="*/ 1123149 h 3778930"/>
              <a:gd name="connsiteX2358" fmla="*/ 8966655 w 9354766"/>
              <a:gd name="connsiteY2358" fmla="*/ 1120225 h 3778930"/>
              <a:gd name="connsiteX2359" fmla="*/ 8966990 w 9354766"/>
              <a:gd name="connsiteY2359" fmla="*/ 1137123 h 3778930"/>
              <a:gd name="connsiteX2360" fmla="*/ 8935083 w 9354766"/>
              <a:gd name="connsiteY2360" fmla="*/ 1142803 h 3778930"/>
              <a:gd name="connsiteX2361" fmla="*/ 8929170 w 9354766"/>
              <a:gd name="connsiteY2361" fmla="*/ 1167600 h 3778930"/>
              <a:gd name="connsiteX2362" fmla="*/ 8916868 w 9354766"/>
              <a:gd name="connsiteY2362" fmla="*/ 1152830 h 3778930"/>
              <a:gd name="connsiteX2363" fmla="*/ 8902115 w 9354766"/>
              <a:gd name="connsiteY2363" fmla="*/ 1175808 h 3778930"/>
              <a:gd name="connsiteX2364" fmla="*/ 8926911 w 9354766"/>
              <a:gd name="connsiteY2364" fmla="*/ 1174786 h 3778930"/>
              <a:gd name="connsiteX2365" fmla="*/ 8943731 w 9354766"/>
              <a:gd name="connsiteY2365" fmla="*/ 1175185 h 3778930"/>
              <a:gd name="connsiteX2366" fmla="*/ 8952571 w 9354766"/>
              <a:gd name="connsiteY2366" fmla="*/ 1177002 h 3778930"/>
              <a:gd name="connsiteX2367" fmla="*/ 8958291 w 9354766"/>
              <a:gd name="connsiteY2367" fmla="*/ 1182770 h 3778930"/>
              <a:gd name="connsiteX2368" fmla="*/ 8956030 w 9354766"/>
              <a:gd name="connsiteY2368" fmla="*/ 1189954 h 3778930"/>
              <a:gd name="connsiteX2369" fmla="*/ 8942336 w 9354766"/>
              <a:gd name="connsiteY2369" fmla="*/ 1185609 h 3778930"/>
              <a:gd name="connsiteX2370" fmla="*/ 8933195 w 9354766"/>
              <a:gd name="connsiteY2370" fmla="*/ 1184820 h 3778930"/>
              <a:gd name="connsiteX2371" fmla="*/ 8933494 w 9354766"/>
              <a:gd name="connsiteY2371" fmla="*/ 1183791 h 3778930"/>
              <a:gd name="connsiteX2372" fmla="*/ 8929506 w 9354766"/>
              <a:gd name="connsiteY2372" fmla="*/ 1184502 h 3778930"/>
              <a:gd name="connsiteX2373" fmla="*/ 8933195 w 9354766"/>
              <a:gd name="connsiteY2373" fmla="*/ 1184820 h 3778930"/>
              <a:gd name="connsiteX2374" fmla="*/ 8930497 w 9354766"/>
              <a:gd name="connsiteY2374" fmla="*/ 1194076 h 3778930"/>
              <a:gd name="connsiteX2375" fmla="*/ 8929841 w 9354766"/>
              <a:gd name="connsiteY2375" fmla="*/ 1201400 h 3778930"/>
              <a:gd name="connsiteX2376" fmla="*/ 8851799 w 9354766"/>
              <a:gd name="connsiteY2376" fmla="*/ 1222077 h 3778930"/>
              <a:gd name="connsiteX2377" fmla="*/ 8906580 w 9354766"/>
              <a:gd name="connsiteY2377" fmla="*/ 1239462 h 3778930"/>
              <a:gd name="connsiteX2378" fmla="*/ 8910376 w 9354766"/>
              <a:gd name="connsiteY2378" fmla="*/ 1269314 h 3778930"/>
              <a:gd name="connsiteX2379" fmla="*/ 8887309 w 9354766"/>
              <a:gd name="connsiteY2379" fmla="*/ 1276812 h 3778930"/>
              <a:gd name="connsiteX2380" fmla="*/ 8888173 w 9354766"/>
              <a:gd name="connsiteY2380" fmla="*/ 1280051 h 3778930"/>
              <a:gd name="connsiteX2381" fmla="*/ 8900474 w 9354766"/>
              <a:gd name="connsiteY2381" fmla="*/ 1294820 h 3778930"/>
              <a:gd name="connsiteX2382" fmla="*/ 8896292 w 9354766"/>
              <a:gd name="connsiteY2382" fmla="*/ 1326093 h 3778930"/>
              <a:gd name="connsiteX2383" fmla="*/ 8890045 w 9354766"/>
              <a:gd name="connsiteY2383" fmla="*/ 1333989 h 3778930"/>
              <a:gd name="connsiteX2384" fmla="*/ 8891774 w 9354766"/>
              <a:gd name="connsiteY2384" fmla="*/ 1340465 h 3778930"/>
              <a:gd name="connsiteX2385" fmla="*/ 8898359 w 9354766"/>
              <a:gd name="connsiteY2385" fmla="*/ 1349469 h 3778930"/>
              <a:gd name="connsiteX2386" fmla="*/ 8915707 w 9354766"/>
              <a:gd name="connsiteY2386" fmla="*/ 1336205 h 3778930"/>
              <a:gd name="connsiteX2387" fmla="*/ 8931466 w 9354766"/>
              <a:gd name="connsiteY2387" fmla="*/ 1363926 h 3778930"/>
              <a:gd name="connsiteX2388" fmla="*/ 8936320 w 9354766"/>
              <a:gd name="connsiteY2388" fmla="*/ 1366454 h 3778930"/>
              <a:gd name="connsiteX2389" fmla="*/ 8951409 w 9354766"/>
              <a:gd name="connsiteY2389" fmla="*/ 1360377 h 3778930"/>
              <a:gd name="connsiteX2390" fmla="*/ 8942038 w 9354766"/>
              <a:gd name="connsiteY2390" fmla="*/ 1372221 h 3778930"/>
              <a:gd name="connsiteX2391" fmla="*/ 8933195 w 9354766"/>
              <a:gd name="connsiteY2391" fmla="*/ 1370402 h 3778930"/>
              <a:gd name="connsiteX2392" fmla="*/ 8903882 w 9354766"/>
              <a:gd name="connsiteY2392" fmla="*/ 1385798 h 3778930"/>
              <a:gd name="connsiteX2393" fmla="*/ 8921902 w 9354766"/>
              <a:gd name="connsiteY2393" fmla="*/ 1406333 h 3778930"/>
              <a:gd name="connsiteX2394" fmla="*/ 8940979 w 9354766"/>
              <a:gd name="connsiteY2394" fmla="*/ 1399546 h 3778930"/>
              <a:gd name="connsiteX2395" fmla="*/ 8941509 w 9354766"/>
              <a:gd name="connsiteY2395" fmla="*/ 1385884 h 3778930"/>
              <a:gd name="connsiteX2396" fmla="*/ 8974812 w 9354766"/>
              <a:gd name="connsiteY2396" fmla="*/ 1369779 h 3778930"/>
              <a:gd name="connsiteX2397" fmla="*/ 8990766 w 9354766"/>
              <a:gd name="connsiteY2397" fmla="*/ 1366938 h 3778930"/>
              <a:gd name="connsiteX2398" fmla="*/ 9017292 w 9354766"/>
              <a:gd name="connsiteY2398" fmla="*/ 1372394 h 3778930"/>
              <a:gd name="connsiteX2399" fmla="*/ 9020417 w 9354766"/>
              <a:gd name="connsiteY2399" fmla="*/ 1368444 h 3778930"/>
              <a:gd name="connsiteX2400" fmla="*/ 9010373 w 9354766"/>
              <a:gd name="connsiteY2400" fmla="*/ 1346489 h 3778930"/>
              <a:gd name="connsiteX2401" fmla="*/ 9029453 w 9354766"/>
              <a:gd name="connsiteY2401" fmla="*/ 1339701 h 3778930"/>
              <a:gd name="connsiteX2402" fmla="*/ 9025269 w 9354766"/>
              <a:gd name="connsiteY2402" fmla="*/ 1370973 h 3778930"/>
              <a:gd name="connsiteX2403" fmla="*/ 9023010 w 9354766"/>
              <a:gd name="connsiteY2403" fmla="*/ 1378159 h 3778930"/>
              <a:gd name="connsiteX2404" fmla="*/ 9023874 w 9354766"/>
              <a:gd name="connsiteY2404" fmla="*/ 1381397 h 3778930"/>
              <a:gd name="connsiteX2405" fmla="*/ 9029399 w 9354766"/>
              <a:gd name="connsiteY2405" fmla="*/ 1417726 h 3778930"/>
              <a:gd name="connsiteX2406" fmla="*/ 9012916 w 9354766"/>
              <a:gd name="connsiteY2406" fmla="*/ 1434228 h 3778930"/>
              <a:gd name="connsiteX2407" fmla="*/ 9029207 w 9354766"/>
              <a:gd name="connsiteY2407" fmla="*/ 1448288 h 3778930"/>
              <a:gd name="connsiteX2408" fmla="*/ 9032330 w 9354766"/>
              <a:gd name="connsiteY2408" fmla="*/ 1444341 h 3778930"/>
              <a:gd name="connsiteX2409" fmla="*/ 9052467 w 9354766"/>
              <a:gd name="connsiteY2409" fmla="*/ 1410227 h 3778930"/>
              <a:gd name="connsiteX2410" fmla="*/ 9069092 w 9354766"/>
              <a:gd name="connsiteY2410" fmla="*/ 1441188 h 3778930"/>
              <a:gd name="connsiteX2411" fmla="*/ 9039777 w 9354766"/>
              <a:gd name="connsiteY2411" fmla="*/ 1456582 h 3778930"/>
              <a:gd name="connsiteX2412" fmla="*/ 9031801 w 9354766"/>
              <a:gd name="connsiteY2412" fmla="*/ 1458003 h 3778930"/>
              <a:gd name="connsiteX2413" fmla="*/ 8999364 w 9354766"/>
              <a:gd name="connsiteY2413" fmla="*/ 1477344 h 3778930"/>
              <a:gd name="connsiteX2414" fmla="*/ 8968849 w 9354766"/>
              <a:gd name="connsiteY2414" fmla="*/ 1472600 h 3778930"/>
              <a:gd name="connsiteX2415" fmla="*/ 8980479 w 9354766"/>
              <a:gd name="connsiteY2415" fmla="*/ 1453569 h 3778930"/>
              <a:gd name="connsiteX2416" fmla="*/ 8962458 w 9354766"/>
              <a:gd name="connsiteY2416" fmla="*/ 1433034 h 3778930"/>
              <a:gd name="connsiteX2417" fmla="*/ 8941651 w 9354766"/>
              <a:gd name="connsiteY2417" fmla="*/ 1433345 h 3778930"/>
              <a:gd name="connsiteX2418" fmla="*/ 8945975 w 9354766"/>
              <a:gd name="connsiteY2418" fmla="*/ 1449535 h 3778930"/>
              <a:gd name="connsiteX2419" fmla="*/ 8956546 w 9354766"/>
              <a:gd name="connsiteY2419" fmla="*/ 1457831 h 3778930"/>
              <a:gd name="connsiteX2420" fmla="*/ 8947704 w 9354766"/>
              <a:gd name="connsiteY2420" fmla="*/ 1456011 h 3778930"/>
              <a:gd name="connsiteX2421" fmla="*/ 8951500 w 9354766"/>
              <a:gd name="connsiteY2421" fmla="*/ 1485865 h 3778930"/>
              <a:gd name="connsiteX2422" fmla="*/ 8928432 w 9354766"/>
              <a:gd name="connsiteY2422" fmla="*/ 1493363 h 3778930"/>
              <a:gd name="connsiteX2423" fmla="*/ 8976102 w 9354766"/>
              <a:gd name="connsiteY2423" fmla="*/ 1515405 h 3778930"/>
              <a:gd name="connsiteX2424" fmla="*/ 8973508 w 9354766"/>
              <a:gd name="connsiteY2424" fmla="*/ 1505691 h 3778930"/>
              <a:gd name="connsiteX2425" fmla="*/ 8977496 w 9354766"/>
              <a:gd name="connsiteY2425" fmla="*/ 1504981 h 3778930"/>
              <a:gd name="connsiteX2426" fmla="*/ 8971778 w 9354766"/>
              <a:gd name="connsiteY2426" fmla="*/ 1499216 h 3778930"/>
              <a:gd name="connsiteX2427" fmla="*/ 8970914 w 9354766"/>
              <a:gd name="connsiteY2427" fmla="*/ 1495978 h 3778930"/>
              <a:gd name="connsiteX2428" fmla="*/ 8974904 w 9354766"/>
              <a:gd name="connsiteY2428" fmla="*/ 1495267 h 3778930"/>
              <a:gd name="connsiteX2429" fmla="*/ 8975768 w 9354766"/>
              <a:gd name="connsiteY2429" fmla="*/ 1498505 h 3778930"/>
              <a:gd name="connsiteX2430" fmla="*/ 8976633 w 9354766"/>
              <a:gd name="connsiteY2430" fmla="*/ 1501743 h 3778930"/>
              <a:gd name="connsiteX2431" fmla="*/ 8982349 w 9354766"/>
              <a:gd name="connsiteY2431" fmla="*/ 1507509 h 3778930"/>
              <a:gd name="connsiteX2432" fmla="*/ 8997105 w 9354766"/>
              <a:gd name="connsiteY2432" fmla="*/ 1484530 h 3778930"/>
              <a:gd name="connsiteX2433" fmla="*/ 9004215 w 9354766"/>
              <a:gd name="connsiteY2433" fmla="*/ 1479873 h 3778930"/>
              <a:gd name="connsiteX2434" fmla="*/ 9014789 w 9354766"/>
              <a:gd name="connsiteY2434" fmla="*/ 1488167 h 3778930"/>
              <a:gd name="connsiteX2435" fmla="*/ 9016182 w 9354766"/>
              <a:gd name="connsiteY2435" fmla="*/ 1477742 h 3778930"/>
              <a:gd name="connsiteX2436" fmla="*/ 9046697 w 9354766"/>
              <a:gd name="connsiteY2436" fmla="*/ 1482486 h 3778930"/>
              <a:gd name="connsiteX2437" fmla="*/ 9075482 w 9354766"/>
              <a:gd name="connsiteY2437" fmla="*/ 1480754 h 3778930"/>
              <a:gd name="connsiteX2438" fmla="*/ 9068898 w 9354766"/>
              <a:gd name="connsiteY2438" fmla="*/ 1471751 h 3778930"/>
              <a:gd name="connsiteX2439" fmla="*/ 9072022 w 9354766"/>
              <a:gd name="connsiteY2439" fmla="*/ 1467802 h 3778930"/>
              <a:gd name="connsiteX2440" fmla="*/ 9082257 w 9354766"/>
              <a:gd name="connsiteY2440" fmla="*/ 1459196 h 3778930"/>
              <a:gd name="connsiteX2441" fmla="*/ 9097348 w 9354766"/>
              <a:gd name="connsiteY2441" fmla="*/ 1453118 h 3778930"/>
              <a:gd name="connsiteX2442" fmla="*/ 9104460 w 9354766"/>
              <a:gd name="connsiteY2442" fmla="*/ 1448460 h 3778930"/>
              <a:gd name="connsiteX2443" fmla="*/ 9115033 w 9354766"/>
              <a:gd name="connsiteY2443" fmla="*/ 1456755 h 3778930"/>
              <a:gd name="connsiteX2444" fmla="*/ 9113972 w 9354766"/>
              <a:gd name="connsiteY2444" fmla="*/ 1484079 h 3778930"/>
              <a:gd name="connsiteX2445" fmla="*/ 9068705 w 9354766"/>
              <a:gd name="connsiteY2445" fmla="*/ 1502313 h 3778930"/>
              <a:gd name="connsiteX2446" fmla="*/ 9074228 w 9354766"/>
              <a:gd name="connsiteY2446" fmla="*/ 1538641 h 3778930"/>
              <a:gd name="connsiteX2447" fmla="*/ 9047369 w 9354766"/>
              <a:gd name="connsiteY2447" fmla="*/ 1516287 h 3778930"/>
              <a:gd name="connsiteX2448" fmla="*/ 9020313 w 9354766"/>
              <a:gd name="connsiteY2448" fmla="*/ 1524495 h 3778930"/>
              <a:gd name="connsiteX2449" fmla="*/ 9019783 w 9354766"/>
              <a:gd name="connsiteY2449" fmla="*/ 1538157 h 3778930"/>
              <a:gd name="connsiteX2450" fmla="*/ 9034007 w 9354766"/>
              <a:gd name="connsiteY2450" fmla="*/ 1528841 h 3778930"/>
              <a:gd name="connsiteX2451" fmla="*/ 9024107 w 9354766"/>
              <a:gd name="connsiteY2451" fmla="*/ 1554348 h 3778930"/>
              <a:gd name="connsiteX2452" fmla="*/ 9035879 w 9354766"/>
              <a:gd name="connsiteY2452" fmla="*/ 1582779 h 3778930"/>
              <a:gd name="connsiteX2453" fmla="*/ 9004500 w 9354766"/>
              <a:gd name="connsiteY2453" fmla="*/ 1574798 h 3778930"/>
              <a:gd name="connsiteX2454" fmla="*/ 8998975 w 9354766"/>
              <a:gd name="connsiteY2454" fmla="*/ 1538470 h 3778930"/>
              <a:gd name="connsiteX2455" fmla="*/ 8978166 w 9354766"/>
              <a:gd name="connsiteY2455" fmla="*/ 1538781 h 3778930"/>
              <a:gd name="connsiteX2456" fmla="*/ 8946259 w 9354766"/>
              <a:gd name="connsiteY2456" fmla="*/ 1544461 h 3778930"/>
              <a:gd name="connsiteX2457" fmla="*/ 8922997 w 9354766"/>
              <a:gd name="connsiteY2457" fmla="*/ 1582522 h 3778930"/>
              <a:gd name="connsiteX2458" fmla="*/ 8900461 w 9354766"/>
              <a:gd name="connsiteY2458" fmla="*/ 1576357 h 3778930"/>
              <a:gd name="connsiteX2459" fmla="*/ 8899067 w 9354766"/>
              <a:gd name="connsiteY2459" fmla="*/ 1586782 h 3778930"/>
              <a:gd name="connsiteX2460" fmla="*/ 8895077 w 9354766"/>
              <a:gd name="connsiteY2460" fmla="*/ 1587492 h 3778930"/>
              <a:gd name="connsiteX2461" fmla="*/ 8894212 w 9354766"/>
              <a:gd name="connsiteY2461" fmla="*/ 1584254 h 3778930"/>
              <a:gd name="connsiteX2462" fmla="*/ 8899596 w 9354766"/>
              <a:gd name="connsiteY2462" fmla="*/ 1573119 h 3778930"/>
              <a:gd name="connsiteX2463" fmla="*/ 8895608 w 9354766"/>
              <a:gd name="connsiteY2463" fmla="*/ 1573830 h 3778930"/>
              <a:gd name="connsiteX2464" fmla="*/ 8872542 w 9354766"/>
              <a:gd name="connsiteY2464" fmla="*/ 1581327 h 3778930"/>
              <a:gd name="connsiteX2465" fmla="*/ 8883448 w 9354766"/>
              <a:gd name="connsiteY2465" fmla="*/ 1606522 h 3778930"/>
              <a:gd name="connsiteX2466" fmla="*/ 8929917 w 9354766"/>
              <a:gd name="connsiteY2466" fmla="*/ 1608425 h 3778930"/>
              <a:gd name="connsiteX2467" fmla="*/ 8997916 w 9354766"/>
              <a:gd name="connsiteY2467" fmla="*/ 1565794 h 3778930"/>
              <a:gd name="connsiteX2468" fmla="*/ 8998254 w 9354766"/>
              <a:gd name="connsiteY2468" fmla="*/ 1582694 h 3778930"/>
              <a:gd name="connsiteX2469" fmla="*/ 8994264 w 9354766"/>
              <a:gd name="connsiteY2469" fmla="*/ 1583404 h 3778930"/>
              <a:gd name="connsiteX2470" fmla="*/ 9003106 w 9354766"/>
              <a:gd name="connsiteY2470" fmla="*/ 1585222 h 3778930"/>
              <a:gd name="connsiteX2471" fmla="*/ 9008823 w 9354766"/>
              <a:gd name="connsiteY2471" fmla="*/ 1590987 h 3778930"/>
              <a:gd name="connsiteX2472" fmla="*/ 9005700 w 9354766"/>
              <a:gd name="connsiteY2472" fmla="*/ 1594936 h 3778930"/>
              <a:gd name="connsiteX2473" fmla="*/ 9001711 w 9354766"/>
              <a:gd name="connsiteY2473" fmla="*/ 1595646 h 3778930"/>
              <a:gd name="connsiteX2474" fmla="*/ 8996858 w 9354766"/>
              <a:gd name="connsiteY2474" fmla="*/ 1593118 h 3778930"/>
              <a:gd name="connsiteX2475" fmla="*/ 8975522 w 9354766"/>
              <a:gd name="connsiteY2475" fmla="*/ 1607092 h 3778930"/>
              <a:gd name="connsiteX2476" fmla="*/ 8982104 w 9354766"/>
              <a:gd name="connsiteY2476" fmla="*/ 1616097 h 3778930"/>
              <a:gd name="connsiteX2477" fmla="*/ 8986093 w 9354766"/>
              <a:gd name="connsiteY2477" fmla="*/ 1615387 h 3778930"/>
              <a:gd name="connsiteX2478" fmla="*/ 9016607 w 9354766"/>
              <a:gd name="connsiteY2478" fmla="*/ 1620131 h 3778930"/>
              <a:gd name="connsiteX2479" fmla="*/ 9050388 w 9354766"/>
              <a:gd name="connsiteY2479" fmla="*/ 1668389 h 3778930"/>
              <a:gd name="connsiteX2480" fmla="*/ 9019151 w 9354766"/>
              <a:gd name="connsiteY2480" fmla="*/ 1707869 h 3778930"/>
              <a:gd name="connsiteX2481" fmla="*/ 9004060 w 9354766"/>
              <a:gd name="connsiteY2481" fmla="*/ 1713948 h 3778930"/>
              <a:gd name="connsiteX2482" fmla="*/ 9016361 w 9354766"/>
              <a:gd name="connsiteY2482" fmla="*/ 1728717 h 3778930"/>
              <a:gd name="connsiteX2483" fmla="*/ 9017225 w 9354766"/>
              <a:gd name="connsiteY2483" fmla="*/ 1731955 h 3778930"/>
              <a:gd name="connsiteX2484" fmla="*/ 9022080 w 9354766"/>
              <a:gd name="connsiteY2484" fmla="*/ 1734483 h 3778930"/>
              <a:gd name="connsiteX2485" fmla="*/ 9019821 w 9354766"/>
              <a:gd name="connsiteY2485" fmla="*/ 1741669 h 3778930"/>
              <a:gd name="connsiteX2486" fmla="*/ 9020686 w 9354766"/>
              <a:gd name="connsiteY2486" fmla="*/ 1744909 h 3778930"/>
              <a:gd name="connsiteX2487" fmla="*/ 9016697 w 9354766"/>
              <a:gd name="connsiteY2487" fmla="*/ 1745617 h 3778930"/>
              <a:gd name="connsiteX2488" fmla="*/ 9015833 w 9354766"/>
              <a:gd name="connsiteY2488" fmla="*/ 1742380 h 3778930"/>
              <a:gd name="connsiteX2489" fmla="*/ 9018090 w 9354766"/>
              <a:gd name="connsiteY2489" fmla="*/ 1735193 h 3778930"/>
              <a:gd name="connsiteX2490" fmla="*/ 9013239 w 9354766"/>
              <a:gd name="connsiteY2490" fmla="*/ 1732666 h 3778930"/>
              <a:gd name="connsiteX2491" fmla="*/ 9003867 w 9354766"/>
              <a:gd name="connsiteY2491" fmla="*/ 1744510 h 3778930"/>
              <a:gd name="connsiteX2492" fmla="*/ 9004732 w 9354766"/>
              <a:gd name="connsiteY2492" fmla="*/ 1747748 h 3778930"/>
              <a:gd name="connsiteX2493" fmla="*/ 9005597 w 9354766"/>
              <a:gd name="connsiteY2493" fmla="*/ 1750986 h 3778930"/>
              <a:gd name="connsiteX2494" fmla="*/ 9002473 w 9354766"/>
              <a:gd name="connsiteY2494" fmla="*/ 1754934 h 3778930"/>
              <a:gd name="connsiteX2495" fmla="*/ 9001608 w 9354766"/>
              <a:gd name="connsiteY2495" fmla="*/ 1751696 h 3778930"/>
              <a:gd name="connsiteX2496" fmla="*/ 8994160 w 9354766"/>
              <a:gd name="connsiteY2496" fmla="*/ 1739455 h 3778930"/>
              <a:gd name="connsiteX2497" fmla="*/ 8991566 w 9354766"/>
              <a:gd name="connsiteY2497" fmla="*/ 1729741 h 3778930"/>
              <a:gd name="connsiteX2498" fmla="*/ 8968163 w 9354766"/>
              <a:gd name="connsiteY2498" fmla="*/ 1720337 h 3778930"/>
              <a:gd name="connsiteX2499" fmla="*/ 8974410 w 9354766"/>
              <a:gd name="connsiteY2499" fmla="*/ 1712442 h 3778930"/>
              <a:gd name="connsiteX2500" fmla="*/ 8951537 w 9354766"/>
              <a:gd name="connsiteY2500" fmla="*/ 1689378 h 3778930"/>
              <a:gd name="connsiteX2501" fmla="*/ 8954998 w 9354766"/>
              <a:gd name="connsiteY2501" fmla="*/ 1702330 h 3778930"/>
              <a:gd name="connsiteX2502" fmla="*/ 8951873 w 9354766"/>
              <a:gd name="connsiteY2502" fmla="*/ 1706278 h 3778930"/>
              <a:gd name="connsiteX2503" fmla="*/ 8947886 w 9354766"/>
              <a:gd name="connsiteY2503" fmla="*/ 1706988 h 3778930"/>
              <a:gd name="connsiteX2504" fmla="*/ 8946684 w 9354766"/>
              <a:gd name="connsiteY2504" fmla="*/ 1686848 h 3778930"/>
              <a:gd name="connsiteX2505" fmla="*/ 8943226 w 9354766"/>
              <a:gd name="connsiteY2505" fmla="*/ 1673897 h 3778930"/>
              <a:gd name="connsiteX2506" fmla="*/ 8974799 w 9354766"/>
              <a:gd name="connsiteY2506" fmla="*/ 1651316 h 3778930"/>
              <a:gd name="connsiteX2507" fmla="*/ 8979845 w 9354766"/>
              <a:gd name="connsiteY2507" fmla="*/ 1623282 h 3778930"/>
              <a:gd name="connsiteX2508" fmla="*/ 8978981 w 9354766"/>
              <a:gd name="connsiteY2508" fmla="*/ 1620044 h 3778930"/>
              <a:gd name="connsiteX2509" fmla="*/ 8967545 w 9354766"/>
              <a:gd name="connsiteY2509" fmla="*/ 1608513 h 3778930"/>
              <a:gd name="connsiteX2510" fmla="*/ 8932847 w 9354766"/>
              <a:gd name="connsiteY2510" fmla="*/ 1635041 h 3778930"/>
              <a:gd name="connsiteX2511" fmla="*/ 8933712 w 9354766"/>
              <a:gd name="connsiteY2511" fmla="*/ 1638279 h 3778930"/>
              <a:gd name="connsiteX2512" fmla="*/ 8938036 w 9354766"/>
              <a:gd name="connsiteY2512" fmla="*/ 1654468 h 3778930"/>
              <a:gd name="connsiteX2513" fmla="*/ 8938900 w 9354766"/>
              <a:gd name="connsiteY2513" fmla="*/ 1657706 h 3778930"/>
              <a:gd name="connsiteX2514" fmla="*/ 8932653 w 9354766"/>
              <a:gd name="connsiteY2514" fmla="*/ 1665603 h 3778930"/>
              <a:gd name="connsiteX2515" fmla="*/ 8927798 w 9354766"/>
              <a:gd name="connsiteY2515" fmla="*/ 1663075 h 3778930"/>
              <a:gd name="connsiteX2516" fmla="*/ 8926070 w 9354766"/>
              <a:gd name="connsiteY2516" fmla="*/ 1656599 h 3778930"/>
              <a:gd name="connsiteX2517" fmla="*/ 8929194 w 9354766"/>
              <a:gd name="connsiteY2517" fmla="*/ 1652651 h 3778930"/>
              <a:gd name="connsiteX2518" fmla="*/ 8926600 w 9354766"/>
              <a:gd name="connsiteY2518" fmla="*/ 1642937 h 3778930"/>
              <a:gd name="connsiteX2519" fmla="*/ 8924869 w 9354766"/>
              <a:gd name="connsiteY2519" fmla="*/ 1636460 h 3778930"/>
              <a:gd name="connsiteX2520" fmla="*/ 8914633 w 9354766"/>
              <a:gd name="connsiteY2520" fmla="*/ 1645067 h 3778930"/>
              <a:gd name="connsiteX2521" fmla="*/ 8842311 w 9354766"/>
              <a:gd name="connsiteY2521" fmla="*/ 1671509 h 3778930"/>
              <a:gd name="connsiteX2522" fmla="*/ 8833804 w 9354766"/>
              <a:gd name="connsiteY2522" fmla="*/ 1686592 h 3778930"/>
              <a:gd name="connsiteX2523" fmla="*/ 8871236 w 9354766"/>
              <a:gd name="connsiteY2523" fmla="*/ 1717240 h 3778930"/>
              <a:gd name="connsiteX2524" fmla="*/ 8865183 w 9354766"/>
              <a:gd name="connsiteY2524" fmla="*/ 1694574 h 3778930"/>
              <a:gd name="connsiteX2525" fmla="*/ 8892767 w 9354766"/>
              <a:gd name="connsiteY2525" fmla="*/ 1672702 h 3778930"/>
              <a:gd name="connsiteX2526" fmla="*/ 8905934 w 9354766"/>
              <a:gd name="connsiteY2526" fmla="*/ 1690711 h 3778930"/>
              <a:gd name="connsiteX2527" fmla="*/ 8926742 w 9354766"/>
              <a:gd name="connsiteY2527" fmla="*/ 1690399 h 3778930"/>
              <a:gd name="connsiteX2528" fmla="*/ 8919965 w 9354766"/>
              <a:gd name="connsiteY2528" fmla="*/ 1711958 h 3778930"/>
              <a:gd name="connsiteX2529" fmla="*/ 8945096 w 9354766"/>
              <a:gd name="connsiteY2529" fmla="*/ 1727836 h 3778930"/>
              <a:gd name="connsiteX2530" fmla="*/ 8954274 w 9354766"/>
              <a:gd name="connsiteY2530" fmla="*/ 1746554 h 3778930"/>
              <a:gd name="connsiteX2531" fmla="*/ 8956003 w 9354766"/>
              <a:gd name="connsiteY2531" fmla="*/ 1753030 h 3778930"/>
              <a:gd name="connsiteX2532" fmla="*/ 8967969 w 9354766"/>
              <a:gd name="connsiteY2532" fmla="*/ 1750901 h 3778930"/>
              <a:gd name="connsiteX2533" fmla="*/ 8972294 w 9354766"/>
              <a:gd name="connsiteY2533" fmla="*/ 1767090 h 3778930"/>
              <a:gd name="connsiteX2534" fmla="*/ 8989642 w 9354766"/>
              <a:gd name="connsiteY2534" fmla="*/ 1753827 h 3778930"/>
              <a:gd name="connsiteX2535" fmla="*/ 8999685 w 9354766"/>
              <a:gd name="connsiteY2535" fmla="*/ 1775783 h 3778930"/>
              <a:gd name="connsiteX2536" fmla="*/ 8991178 w 9354766"/>
              <a:gd name="connsiteY2536" fmla="*/ 1790865 h 3778930"/>
              <a:gd name="connsiteX2537" fmla="*/ 8985819 w 9354766"/>
              <a:gd name="connsiteY2537" fmla="*/ 1798178 h 3778930"/>
              <a:gd name="connsiteX2538" fmla="*/ 8984842 w 9354766"/>
              <a:gd name="connsiteY2538" fmla="*/ 1801722 h 3778930"/>
              <a:gd name="connsiteX2539" fmla="*/ 8981266 w 9354766"/>
              <a:gd name="connsiteY2539" fmla="*/ 1800685 h 3778930"/>
              <a:gd name="connsiteX2540" fmla="*/ 8976089 w 9354766"/>
              <a:gd name="connsiteY2540" fmla="*/ 1796943 h 3778930"/>
              <a:gd name="connsiteX2541" fmla="*/ 8961335 w 9354766"/>
              <a:gd name="connsiteY2541" fmla="*/ 1819922 h 3778930"/>
              <a:gd name="connsiteX2542" fmla="*/ 8947639 w 9354766"/>
              <a:gd name="connsiteY2542" fmla="*/ 1815575 h 3778930"/>
              <a:gd name="connsiteX2543" fmla="*/ 8923037 w 9354766"/>
              <a:gd name="connsiteY2543" fmla="*/ 1786035 h 3778930"/>
              <a:gd name="connsiteX2544" fmla="*/ 8922171 w 9354766"/>
              <a:gd name="connsiteY2544" fmla="*/ 1782797 h 3778930"/>
              <a:gd name="connsiteX2545" fmla="*/ 8919047 w 9354766"/>
              <a:gd name="connsiteY2545" fmla="*/ 1786745 h 3778930"/>
              <a:gd name="connsiteX2546" fmla="*/ 8918182 w 9354766"/>
              <a:gd name="connsiteY2546" fmla="*/ 1783506 h 3778930"/>
              <a:gd name="connsiteX2547" fmla="*/ 8917317 w 9354766"/>
              <a:gd name="connsiteY2547" fmla="*/ 1780268 h 3778930"/>
              <a:gd name="connsiteX2548" fmla="*/ 8920443 w 9354766"/>
              <a:gd name="connsiteY2548" fmla="*/ 1776320 h 3778930"/>
              <a:gd name="connsiteX2549" fmla="*/ 8916453 w 9354766"/>
              <a:gd name="connsiteY2549" fmla="*/ 1777030 h 3778930"/>
              <a:gd name="connsiteX2550" fmla="*/ 8917847 w 9354766"/>
              <a:gd name="connsiteY2550" fmla="*/ 1766607 h 3778930"/>
              <a:gd name="connsiteX2551" fmla="*/ 8934137 w 9354766"/>
              <a:gd name="connsiteY2551" fmla="*/ 1780667 h 3778930"/>
              <a:gd name="connsiteX2552" fmla="*/ 8949226 w 9354766"/>
              <a:gd name="connsiteY2552" fmla="*/ 1774588 h 3778930"/>
              <a:gd name="connsiteX2553" fmla="*/ 8944903 w 9354766"/>
              <a:gd name="connsiteY2553" fmla="*/ 1758399 h 3778930"/>
              <a:gd name="connsiteX2554" fmla="*/ 8948891 w 9354766"/>
              <a:gd name="connsiteY2554" fmla="*/ 1757688 h 3778930"/>
              <a:gd name="connsiteX2555" fmla="*/ 8942309 w 9354766"/>
              <a:gd name="connsiteY2555" fmla="*/ 1748684 h 3778930"/>
              <a:gd name="connsiteX2556" fmla="*/ 8939715 w 9354766"/>
              <a:gd name="connsiteY2556" fmla="*/ 1738971 h 3778930"/>
              <a:gd name="connsiteX2557" fmla="*/ 8935532 w 9354766"/>
              <a:gd name="connsiteY2557" fmla="*/ 1770243 h 3778930"/>
              <a:gd name="connsiteX2558" fmla="*/ 8893052 w 9354766"/>
              <a:gd name="connsiteY2558" fmla="*/ 1767628 h 3778930"/>
              <a:gd name="connsiteX2559" fmla="*/ 8895839 w 9354766"/>
              <a:gd name="connsiteY2559" fmla="*/ 1746781 h 3778930"/>
              <a:gd name="connsiteX2560" fmla="*/ 8894109 w 9354766"/>
              <a:gd name="connsiteY2560" fmla="*/ 1740304 h 3778930"/>
              <a:gd name="connsiteX2561" fmla="*/ 8862202 w 9354766"/>
              <a:gd name="connsiteY2561" fmla="*/ 1745985 h 3778930"/>
              <a:gd name="connsiteX2562" fmla="*/ 8863067 w 9354766"/>
              <a:gd name="connsiteY2562" fmla="*/ 1749223 h 3778930"/>
              <a:gd name="connsiteX2563" fmla="*/ 8867920 w 9354766"/>
              <a:gd name="connsiteY2563" fmla="*/ 1751750 h 3778930"/>
              <a:gd name="connsiteX2564" fmla="*/ 8883486 w 9354766"/>
              <a:gd name="connsiteY2564" fmla="*/ 1810035 h 3778930"/>
              <a:gd name="connsiteX2565" fmla="*/ 8881227 w 9354766"/>
              <a:gd name="connsiteY2565" fmla="*/ 1817221 h 3778930"/>
              <a:gd name="connsiteX2566" fmla="*/ 8882957 w 9354766"/>
              <a:gd name="connsiteY2566" fmla="*/ 1823697 h 3778930"/>
              <a:gd name="connsiteX2567" fmla="*/ 8903765 w 9354766"/>
              <a:gd name="connsiteY2567" fmla="*/ 1823385 h 3778930"/>
              <a:gd name="connsiteX2568" fmla="*/ 8906359 w 9354766"/>
              <a:gd name="connsiteY2568" fmla="*/ 1833100 h 3778930"/>
              <a:gd name="connsiteX2569" fmla="*/ 8893864 w 9354766"/>
              <a:gd name="connsiteY2569" fmla="*/ 1848891 h 3778930"/>
              <a:gd name="connsiteX2570" fmla="*/ 8870604 w 9354766"/>
              <a:gd name="connsiteY2570" fmla="*/ 1886952 h 3778930"/>
              <a:gd name="connsiteX2571" fmla="*/ 8883241 w 9354766"/>
              <a:gd name="connsiteY2571" fmla="*/ 1918622 h 3778930"/>
              <a:gd name="connsiteX2572" fmla="*/ 8884971 w 9354766"/>
              <a:gd name="connsiteY2572" fmla="*/ 1925099 h 3778930"/>
              <a:gd name="connsiteX2573" fmla="*/ 8910632 w 9354766"/>
              <a:gd name="connsiteY2573" fmla="*/ 1927314 h 3778930"/>
              <a:gd name="connsiteX2574" fmla="*/ 8925527 w 9354766"/>
              <a:gd name="connsiteY2574" fmla="*/ 1951799 h 3778930"/>
              <a:gd name="connsiteX2575" fmla="*/ 8954841 w 9354766"/>
              <a:gd name="connsiteY2575" fmla="*/ 1936405 h 3778930"/>
              <a:gd name="connsiteX2576" fmla="*/ 8964018 w 9354766"/>
              <a:gd name="connsiteY2576" fmla="*/ 1955122 h 3778930"/>
              <a:gd name="connsiteX2577" fmla="*/ 8936434 w 9354766"/>
              <a:gd name="connsiteY2577" fmla="*/ 1976993 h 3778930"/>
              <a:gd name="connsiteX2578" fmla="*/ 8926728 w 9354766"/>
              <a:gd name="connsiteY2578" fmla="*/ 1971937 h 3778930"/>
              <a:gd name="connsiteX2579" fmla="*/ 8870165 w 9354766"/>
              <a:gd name="connsiteY2579" fmla="*/ 2026101 h 3778930"/>
              <a:gd name="connsiteX2580" fmla="*/ 8835132 w 9354766"/>
              <a:gd name="connsiteY2580" fmla="*/ 2035730 h 3778930"/>
              <a:gd name="connsiteX2581" fmla="*/ 8817642 w 9354766"/>
              <a:gd name="connsiteY2581" fmla="*/ 2001531 h 3778930"/>
              <a:gd name="connsiteX2582" fmla="*/ 8790056 w 9354766"/>
              <a:gd name="connsiteY2582" fmla="*/ 2023403 h 3778930"/>
              <a:gd name="connsiteX2583" fmla="*/ 8799235 w 9354766"/>
              <a:gd name="connsiteY2583" fmla="*/ 2042120 h 3778930"/>
              <a:gd name="connsiteX2584" fmla="*/ 8792123 w 9354766"/>
              <a:gd name="connsiteY2584" fmla="*/ 2046778 h 3778930"/>
              <a:gd name="connsiteX2585" fmla="*/ 8776169 w 9354766"/>
              <a:gd name="connsiteY2585" fmla="*/ 2049618 h 3778930"/>
              <a:gd name="connsiteX2586" fmla="*/ 8771651 w 9354766"/>
              <a:gd name="connsiteY2586" fmla="*/ 2063990 h 3778930"/>
              <a:gd name="connsiteX2587" fmla="*/ 8760549 w 9354766"/>
              <a:gd name="connsiteY2587" fmla="*/ 2069359 h 3778930"/>
              <a:gd name="connsiteX2588" fmla="*/ 8742001 w 9354766"/>
              <a:gd name="connsiteY2588" fmla="*/ 2062485 h 3778930"/>
              <a:gd name="connsiteX2589" fmla="*/ 8670878 w 9354766"/>
              <a:gd name="connsiteY2589" fmla="*/ 2109065 h 3778930"/>
              <a:gd name="connsiteX2590" fmla="*/ 8670541 w 9354766"/>
              <a:gd name="connsiteY2590" fmla="*/ 2092165 h 3778930"/>
              <a:gd name="connsiteX2591" fmla="*/ 8654586 w 9354766"/>
              <a:gd name="connsiteY2591" fmla="*/ 2095005 h 3778930"/>
              <a:gd name="connsiteX2592" fmla="*/ 8655788 w 9354766"/>
              <a:gd name="connsiteY2592" fmla="*/ 2115143 h 3778930"/>
              <a:gd name="connsiteX2593" fmla="*/ 8606531 w 9354766"/>
              <a:gd name="connsiteY2593" fmla="*/ 2134088 h 3778930"/>
              <a:gd name="connsiteX2594" fmla="*/ 8570968 w 9354766"/>
              <a:gd name="connsiteY2594" fmla="*/ 2157379 h 3778930"/>
              <a:gd name="connsiteX2595" fmla="*/ 8551554 w 9354766"/>
              <a:gd name="connsiteY2595" fmla="*/ 2147266 h 3778930"/>
              <a:gd name="connsiteX2596" fmla="*/ 8524499 w 9354766"/>
              <a:gd name="connsiteY2596" fmla="*/ 2155474 h 3778930"/>
              <a:gd name="connsiteX2597" fmla="*/ 8509746 w 9354766"/>
              <a:gd name="connsiteY2597" fmla="*/ 2178452 h 3778930"/>
              <a:gd name="connsiteX2598" fmla="*/ 8477502 w 9354766"/>
              <a:gd name="connsiteY2598" fmla="*/ 2167232 h 3778930"/>
              <a:gd name="connsiteX2599" fmla="*/ 8464476 w 9354766"/>
              <a:gd name="connsiteY2599" fmla="*/ 2196687 h 3778930"/>
              <a:gd name="connsiteX2600" fmla="*/ 8399266 w 9354766"/>
              <a:gd name="connsiteY2600" fmla="*/ 2218470 h 3778930"/>
              <a:gd name="connsiteX2601" fmla="*/ 8348948 w 9354766"/>
              <a:gd name="connsiteY2601" fmla="*/ 2264740 h 3778930"/>
              <a:gd name="connsiteX2602" fmla="*/ 8346019 w 9354766"/>
              <a:gd name="connsiteY2602" fmla="*/ 2238126 h 3778930"/>
              <a:gd name="connsiteX2603" fmla="*/ 8259665 w 9354766"/>
              <a:gd name="connsiteY2603" fmla="*/ 2243322 h 3778930"/>
              <a:gd name="connsiteX2604" fmla="*/ 8256012 w 9354766"/>
              <a:gd name="connsiteY2604" fmla="*/ 2260932 h 3778930"/>
              <a:gd name="connsiteX2605" fmla="*/ 8242317 w 9354766"/>
              <a:gd name="connsiteY2605" fmla="*/ 2256586 h 3778930"/>
              <a:gd name="connsiteX2606" fmla="*/ 8229822 w 9354766"/>
              <a:gd name="connsiteY2606" fmla="*/ 2272378 h 3778930"/>
              <a:gd name="connsiteX2607" fmla="*/ 8007996 w 9354766"/>
              <a:gd name="connsiteY2607" fmla="*/ 2349177 h 3778930"/>
              <a:gd name="connsiteX2608" fmla="*/ 7880360 w 9354766"/>
              <a:gd name="connsiteY2608" fmla="*/ 2371898 h 3778930"/>
              <a:gd name="connsiteX2609" fmla="*/ 7858689 w 9354766"/>
              <a:gd name="connsiteY2609" fmla="*/ 2368972 h 3778930"/>
              <a:gd name="connsiteX2610" fmla="*/ 7791748 w 9354766"/>
              <a:gd name="connsiteY2610" fmla="*/ 2384279 h 3778930"/>
              <a:gd name="connsiteX2611" fmla="*/ 7753254 w 9354766"/>
              <a:gd name="connsiteY2611" fmla="*/ 2380956 h 3778930"/>
              <a:gd name="connsiteX2612" fmla="*/ 7665171 w 9354766"/>
              <a:gd name="connsiteY2612" fmla="*/ 2379676 h 3778930"/>
              <a:gd name="connsiteX2613" fmla="*/ 7559740 w 9354766"/>
              <a:gd name="connsiteY2613" fmla="*/ 2391660 h 3778930"/>
              <a:gd name="connsiteX2614" fmla="*/ 7509281 w 9354766"/>
              <a:gd name="connsiteY2614" fmla="*/ 2390466 h 3778930"/>
              <a:gd name="connsiteX2615" fmla="*/ 7474247 w 9354766"/>
              <a:gd name="connsiteY2615" fmla="*/ 2400094 h 3778930"/>
              <a:gd name="connsiteX2616" fmla="*/ 7436620 w 9354766"/>
              <a:gd name="connsiteY2616" fmla="*/ 2400009 h 3778930"/>
              <a:gd name="connsiteX2617" fmla="*/ 7373668 w 9354766"/>
              <a:gd name="connsiteY2617" fmla="*/ 2414607 h 3778930"/>
              <a:gd name="connsiteX2618" fmla="*/ 7359108 w 9354766"/>
              <a:gd name="connsiteY2618" fmla="*/ 2407022 h 3778930"/>
              <a:gd name="connsiteX2619" fmla="*/ 7341760 w 9354766"/>
              <a:gd name="connsiteY2619" fmla="*/ 2420286 h 3778930"/>
              <a:gd name="connsiteX2620" fmla="*/ 7322682 w 9354766"/>
              <a:gd name="connsiteY2620" fmla="*/ 2427075 h 3778930"/>
              <a:gd name="connsiteX2621" fmla="*/ 7300143 w 9354766"/>
              <a:gd name="connsiteY2621" fmla="*/ 2420911 h 3778930"/>
              <a:gd name="connsiteX2622" fmla="*/ 7317298 w 9354766"/>
              <a:gd name="connsiteY2622" fmla="*/ 2438209 h 3778930"/>
              <a:gd name="connsiteX2623" fmla="*/ 7314174 w 9354766"/>
              <a:gd name="connsiteY2623" fmla="*/ 2442157 h 3778930"/>
              <a:gd name="connsiteX2624" fmla="*/ 7280536 w 9354766"/>
              <a:gd name="connsiteY2624" fmla="*/ 2441362 h 3778930"/>
              <a:gd name="connsiteX2625" fmla="*/ 7282600 w 9354766"/>
              <a:gd name="connsiteY2625" fmla="*/ 2464738 h 3778930"/>
              <a:gd name="connsiteX2626" fmla="*/ 7248292 w 9354766"/>
              <a:gd name="connsiteY2626" fmla="*/ 2430141 h 3778930"/>
              <a:gd name="connsiteX2627" fmla="*/ 7240650 w 9354766"/>
              <a:gd name="connsiteY2627" fmla="*/ 2448462 h 3778930"/>
              <a:gd name="connsiteX2628" fmla="*/ 7254682 w 9354766"/>
              <a:gd name="connsiteY2628" fmla="*/ 2469708 h 3778930"/>
              <a:gd name="connsiteX2629" fmla="*/ 7229020 w 9354766"/>
              <a:gd name="connsiteY2629" fmla="*/ 2467492 h 3778930"/>
              <a:gd name="connsiteX2630" fmla="*/ 7225367 w 9354766"/>
              <a:gd name="connsiteY2630" fmla="*/ 2485102 h 3778930"/>
              <a:gd name="connsiteX2631" fmla="*/ 7190864 w 9354766"/>
              <a:gd name="connsiteY2631" fmla="*/ 2481067 h 3778930"/>
              <a:gd name="connsiteX2632" fmla="*/ 7160156 w 9354766"/>
              <a:gd name="connsiteY2632" fmla="*/ 2506887 h 3778930"/>
              <a:gd name="connsiteX2633" fmla="*/ 7108834 w 9354766"/>
              <a:gd name="connsiteY2633" fmla="*/ 2502455 h 3778930"/>
              <a:gd name="connsiteX2634" fmla="*/ 7062893 w 9354766"/>
              <a:gd name="connsiteY2634" fmla="*/ 2486888 h 3778930"/>
              <a:gd name="connsiteX2635" fmla="*/ 7060106 w 9354766"/>
              <a:gd name="connsiteY2635" fmla="*/ 2507737 h 3778930"/>
              <a:gd name="connsiteX2636" fmla="*/ 7060971 w 9354766"/>
              <a:gd name="connsiteY2636" fmla="*/ 2510975 h 3778930"/>
              <a:gd name="connsiteX2637" fmla="*/ 7070149 w 9354766"/>
              <a:gd name="connsiteY2637" fmla="*/ 2529692 h 3778930"/>
              <a:gd name="connsiteX2638" fmla="*/ 7053859 w 9354766"/>
              <a:gd name="connsiteY2638" fmla="*/ 2515633 h 3778930"/>
              <a:gd name="connsiteX2639" fmla="*/ 7057847 w 9354766"/>
              <a:gd name="connsiteY2639" fmla="*/ 2514922 h 3778930"/>
              <a:gd name="connsiteX2640" fmla="*/ 7052994 w 9354766"/>
              <a:gd name="connsiteY2640" fmla="*/ 2512395 h 3778930"/>
              <a:gd name="connsiteX2641" fmla="*/ 7033580 w 9354766"/>
              <a:gd name="connsiteY2641" fmla="*/ 2502283 h 3778930"/>
              <a:gd name="connsiteX2642" fmla="*/ 7028727 w 9354766"/>
              <a:gd name="connsiteY2642" fmla="*/ 2499755 h 3778930"/>
              <a:gd name="connsiteX2643" fmla="*/ 6980335 w 9354766"/>
              <a:gd name="connsiteY2643" fmla="*/ 2521937 h 3778930"/>
              <a:gd name="connsiteX2644" fmla="*/ 6958325 w 9354766"/>
              <a:gd name="connsiteY2644" fmla="*/ 2502110 h 3778930"/>
              <a:gd name="connsiteX2645" fmla="*/ 6922763 w 9354766"/>
              <a:gd name="connsiteY2645" fmla="*/ 2525401 h 3778930"/>
              <a:gd name="connsiteX2646" fmla="*/ 6923101 w 9354766"/>
              <a:gd name="connsiteY2646" fmla="*/ 2542301 h 3778930"/>
              <a:gd name="connsiteX2647" fmla="*/ 6901091 w 9354766"/>
              <a:gd name="connsiteY2647" fmla="*/ 2522474 h 3778930"/>
              <a:gd name="connsiteX2648" fmla="*/ 6835879 w 9354766"/>
              <a:gd name="connsiteY2648" fmla="*/ 2544259 h 3778930"/>
              <a:gd name="connsiteX2649" fmla="*/ 6785422 w 9354766"/>
              <a:gd name="connsiteY2649" fmla="*/ 2543065 h 3778930"/>
              <a:gd name="connsiteX2650" fmla="*/ 6772257 w 9354766"/>
              <a:gd name="connsiteY2650" fmla="*/ 2525057 h 3778930"/>
              <a:gd name="connsiteX2651" fmla="*/ 6778310 w 9354766"/>
              <a:gd name="connsiteY2651" fmla="*/ 2547723 h 3778930"/>
              <a:gd name="connsiteX2652" fmla="*/ 6760627 w 9354766"/>
              <a:gd name="connsiteY2652" fmla="*/ 2544087 h 3778930"/>
              <a:gd name="connsiteX2653" fmla="*/ 6749527 w 9354766"/>
              <a:gd name="connsiteY2653" fmla="*/ 2549455 h 3778930"/>
              <a:gd name="connsiteX2654" fmla="*/ 6735829 w 9354766"/>
              <a:gd name="connsiteY2654" fmla="*/ 2545109 h 3778930"/>
              <a:gd name="connsiteX2655" fmla="*/ 6636645 w 9354766"/>
              <a:gd name="connsiteY2655" fmla="*/ 2549198 h 3778930"/>
              <a:gd name="connsiteX2656" fmla="*/ 6594165 w 9354766"/>
              <a:gd name="connsiteY2656" fmla="*/ 2546583 h 3778930"/>
              <a:gd name="connsiteX2657" fmla="*/ 6560862 w 9354766"/>
              <a:gd name="connsiteY2657" fmla="*/ 2562688 h 3778930"/>
              <a:gd name="connsiteX2658" fmla="*/ 6561725 w 9354766"/>
              <a:gd name="connsiteY2658" fmla="*/ 2565926 h 3778930"/>
              <a:gd name="connsiteX2659" fmla="*/ 6578546 w 9354766"/>
              <a:gd name="connsiteY2659" fmla="*/ 2566324 h 3778930"/>
              <a:gd name="connsiteX2660" fmla="*/ 6590512 w 9354766"/>
              <a:gd name="connsiteY2660" fmla="*/ 2564194 h 3778930"/>
              <a:gd name="connsiteX2661" fmla="*/ 6596228 w 9354766"/>
              <a:gd name="connsiteY2661" fmla="*/ 2569959 h 3778930"/>
              <a:gd name="connsiteX2662" fmla="*/ 6593106 w 9354766"/>
              <a:gd name="connsiteY2662" fmla="*/ 2573907 h 3778930"/>
              <a:gd name="connsiteX2663" fmla="*/ 6581140 w 9354766"/>
              <a:gd name="connsiteY2663" fmla="*/ 2576038 h 3778930"/>
              <a:gd name="connsiteX2664" fmla="*/ 6577150 w 9354766"/>
              <a:gd name="connsiteY2664" fmla="*/ 2576748 h 3778930"/>
              <a:gd name="connsiteX2665" fmla="*/ 6560332 w 9354766"/>
              <a:gd name="connsiteY2665" fmla="*/ 2576349 h 3778930"/>
              <a:gd name="connsiteX2666" fmla="*/ 6555477 w 9354766"/>
              <a:gd name="connsiteY2666" fmla="*/ 2573822 h 3778930"/>
              <a:gd name="connsiteX2667" fmla="*/ 6550626 w 9354766"/>
              <a:gd name="connsiteY2667" fmla="*/ 2571294 h 3778930"/>
              <a:gd name="connsiteX2668" fmla="*/ 6553748 w 9354766"/>
              <a:gd name="connsiteY2668" fmla="*/ 2567346 h 3778930"/>
              <a:gd name="connsiteX2669" fmla="*/ 6557738 w 9354766"/>
              <a:gd name="connsiteY2669" fmla="*/ 2566636 h 3778930"/>
              <a:gd name="connsiteX2670" fmla="*/ 6556009 w 9354766"/>
              <a:gd name="connsiteY2670" fmla="*/ 2560159 h 3778930"/>
              <a:gd name="connsiteX2671" fmla="*/ 6540053 w 9354766"/>
              <a:gd name="connsiteY2671" fmla="*/ 2562999 h 3778930"/>
              <a:gd name="connsiteX2672" fmla="*/ 6533999 w 9354766"/>
              <a:gd name="connsiteY2672" fmla="*/ 2540333 h 3778930"/>
              <a:gd name="connsiteX2673" fmla="*/ 6528422 w 9354766"/>
              <a:gd name="connsiteY2673" fmla="*/ 2582030 h 3778930"/>
              <a:gd name="connsiteX2674" fmla="*/ 6475371 w 9354766"/>
              <a:gd name="connsiteY2674" fmla="*/ 2571122 h 3778930"/>
              <a:gd name="connsiteX2675" fmla="*/ 6484549 w 9354766"/>
              <a:gd name="connsiteY2675" fmla="*/ 2589839 h 3778930"/>
              <a:gd name="connsiteX2676" fmla="*/ 6498244 w 9354766"/>
              <a:gd name="connsiteY2676" fmla="*/ 2594186 h 3778930"/>
              <a:gd name="connsiteX2677" fmla="*/ 6467199 w 9354766"/>
              <a:gd name="connsiteY2677" fmla="*/ 2603104 h 3778930"/>
              <a:gd name="connsiteX2678" fmla="*/ 6457156 w 9354766"/>
              <a:gd name="connsiteY2678" fmla="*/ 2581149 h 3778930"/>
              <a:gd name="connsiteX2679" fmla="*/ 6445191 w 9354766"/>
              <a:gd name="connsiteY2679" fmla="*/ 2583278 h 3778930"/>
              <a:gd name="connsiteX2680" fmla="*/ 6456964 w 9354766"/>
              <a:gd name="connsiteY2680" fmla="*/ 2611711 h 3778930"/>
              <a:gd name="connsiteX2681" fmla="*/ 6369215 w 9354766"/>
              <a:gd name="connsiteY2681" fmla="*/ 2627331 h 3778930"/>
              <a:gd name="connsiteX2682" fmla="*/ 6362631 w 9354766"/>
              <a:gd name="connsiteY2682" fmla="*/ 2618326 h 3778930"/>
              <a:gd name="connsiteX2683" fmla="*/ 6278871 w 9354766"/>
              <a:gd name="connsiteY2683" fmla="*/ 2633238 h 3778930"/>
              <a:gd name="connsiteX2684" fmla="*/ 6252682 w 9354766"/>
              <a:gd name="connsiteY2684" fmla="*/ 2644684 h 3778930"/>
              <a:gd name="connsiteX2685" fmla="*/ 6122452 w 9354766"/>
              <a:gd name="connsiteY2685" fmla="*/ 2657690 h 3778930"/>
              <a:gd name="connsiteX2686" fmla="*/ 6111881 w 9354766"/>
              <a:gd name="connsiteY2686" fmla="*/ 2649396 h 3778930"/>
              <a:gd name="connsiteX2687" fmla="*/ 6067335 w 9354766"/>
              <a:gd name="connsiteY2687" fmla="*/ 2623406 h 3778930"/>
              <a:gd name="connsiteX2688" fmla="*/ 6063680 w 9354766"/>
              <a:gd name="connsiteY2688" fmla="*/ 2641015 h 3778930"/>
              <a:gd name="connsiteX2689" fmla="*/ 6028314 w 9354766"/>
              <a:gd name="connsiteY2689" fmla="*/ 2633743 h 3778930"/>
              <a:gd name="connsiteX2690" fmla="*/ 6006976 w 9354766"/>
              <a:gd name="connsiteY2690" fmla="*/ 2647717 h 3778930"/>
              <a:gd name="connsiteX2691" fmla="*/ 5945417 w 9354766"/>
              <a:gd name="connsiteY2691" fmla="*/ 2651892 h 3778930"/>
              <a:gd name="connsiteX2692" fmla="*/ 5940091 w 9354766"/>
              <a:gd name="connsiteY2692" fmla="*/ 2648173 h 3778930"/>
              <a:gd name="connsiteX2693" fmla="*/ 5936588 w 9354766"/>
              <a:gd name="connsiteY2693" fmla="*/ 2651081 h 3778930"/>
              <a:gd name="connsiteX2694" fmla="*/ 5985080 w 9354766"/>
              <a:gd name="connsiteY2694" fmla="*/ 2669676 h 3778930"/>
              <a:gd name="connsiteX2695" fmla="*/ 6005759 w 9354766"/>
              <a:gd name="connsiteY2695" fmla="*/ 2672448 h 3778930"/>
              <a:gd name="connsiteX2696" fmla="*/ 6008388 w 9354766"/>
              <a:gd name="connsiteY2696" fmla="*/ 2675069 h 3778930"/>
              <a:gd name="connsiteX2697" fmla="*/ 6008135 w 9354766"/>
              <a:gd name="connsiteY2697" fmla="*/ 2676797 h 3778930"/>
              <a:gd name="connsiteX2698" fmla="*/ 6001362 w 9354766"/>
              <a:gd name="connsiteY2698" fmla="*/ 2681935 h 3778930"/>
              <a:gd name="connsiteX2699" fmla="*/ 5980682 w 9354766"/>
              <a:gd name="connsiteY2699" fmla="*/ 2679163 h 3778930"/>
              <a:gd name="connsiteX2700" fmla="*/ 5948474 w 9354766"/>
              <a:gd name="connsiteY2700" fmla="*/ 2672829 h 3778930"/>
              <a:gd name="connsiteX2701" fmla="*/ 5928347 w 9354766"/>
              <a:gd name="connsiteY2701" fmla="*/ 2659381 h 3778930"/>
              <a:gd name="connsiteX2702" fmla="*/ 5905188 w 9354766"/>
              <a:gd name="connsiteY2702" fmla="*/ 2650702 h 3778930"/>
              <a:gd name="connsiteX2703" fmla="*/ 5905721 w 9354766"/>
              <a:gd name="connsiteY2703" fmla="*/ 2643311 h 3778930"/>
              <a:gd name="connsiteX2704" fmla="*/ 5904946 w 9354766"/>
              <a:gd name="connsiteY2704" fmla="*/ 2643356 h 3778930"/>
              <a:gd name="connsiteX2705" fmla="*/ 5892365 w 9354766"/>
              <a:gd name="connsiteY2705" fmla="*/ 2640984 h 3778930"/>
              <a:gd name="connsiteX2706" fmla="*/ 5888711 w 9354766"/>
              <a:gd name="connsiteY2706" fmla="*/ 2658593 h 3778930"/>
              <a:gd name="connsiteX2707" fmla="*/ 5863916 w 9354766"/>
              <a:gd name="connsiteY2707" fmla="*/ 2659616 h 3778930"/>
              <a:gd name="connsiteX2708" fmla="*/ 5798369 w 9354766"/>
              <a:gd name="connsiteY2708" fmla="*/ 2664499 h 3778930"/>
              <a:gd name="connsiteX2709" fmla="*/ 5777361 w 9354766"/>
              <a:gd name="connsiteY2709" fmla="*/ 2675244 h 3778930"/>
              <a:gd name="connsiteX2710" fmla="*/ 5774453 w 9354766"/>
              <a:gd name="connsiteY2710" fmla="*/ 2690173 h 3778930"/>
              <a:gd name="connsiteX2711" fmla="*/ 5802161 w 9354766"/>
              <a:gd name="connsiteY2711" fmla="*/ 2677471 h 3778930"/>
              <a:gd name="connsiteX2712" fmla="*/ 5798759 w 9354766"/>
              <a:gd name="connsiteY2712" fmla="*/ 2722485 h 3778930"/>
              <a:gd name="connsiteX2713" fmla="*/ 5829796 w 9354766"/>
              <a:gd name="connsiteY2713" fmla="*/ 2721442 h 3778930"/>
              <a:gd name="connsiteX2714" fmla="*/ 5830779 w 9354766"/>
              <a:gd name="connsiteY2714" fmla="*/ 2700484 h 3778930"/>
              <a:gd name="connsiteX2715" fmla="*/ 5848434 w 9354766"/>
              <a:gd name="connsiteY2715" fmla="*/ 2709482 h 3778930"/>
              <a:gd name="connsiteX2716" fmla="*/ 5868017 w 9354766"/>
              <a:gd name="connsiteY2716" fmla="*/ 2704901 h 3778930"/>
              <a:gd name="connsiteX2717" fmla="*/ 5871834 w 9354766"/>
              <a:gd name="connsiteY2717" fmla="*/ 2706080 h 3778930"/>
              <a:gd name="connsiteX2718" fmla="*/ 5868961 w 9354766"/>
              <a:gd name="connsiteY2718" fmla="*/ 2712280 h 3778930"/>
              <a:gd name="connsiteX2719" fmla="*/ 5847942 w 9354766"/>
              <a:gd name="connsiteY2719" fmla="*/ 2719960 h 3778930"/>
              <a:gd name="connsiteX2720" fmla="*/ 5909033 w 9354766"/>
              <a:gd name="connsiteY2720" fmla="*/ 2738831 h 3778930"/>
              <a:gd name="connsiteX2721" fmla="*/ 5905251 w 9354766"/>
              <a:gd name="connsiteY2721" fmla="*/ 2709317 h 3778930"/>
              <a:gd name="connsiteX2722" fmla="*/ 5929144 w 9354766"/>
              <a:gd name="connsiteY2722" fmla="*/ 2695435 h 3778930"/>
              <a:gd name="connsiteX2723" fmla="*/ 5968763 w 9354766"/>
              <a:gd name="connsiteY2723" fmla="*/ 2704130 h 3778930"/>
              <a:gd name="connsiteX2724" fmla="*/ 5970160 w 9354766"/>
              <a:gd name="connsiteY2724" fmla="*/ 2729367 h 3778930"/>
              <a:gd name="connsiteX2725" fmla="*/ 5952014 w 9354766"/>
              <a:gd name="connsiteY2725" fmla="*/ 2730849 h 3778930"/>
              <a:gd name="connsiteX2726" fmla="*/ 5939086 w 9354766"/>
              <a:gd name="connsiteY2726" fmla="*/ 2758745 h 3778930"/>
              <a:gd name="connsiteX2727" fmla="*/ 5962485 w 9354766"/>
              <a:gd name="connsiteY2727" fmla="*/ 2755344 h 3778930"/>
              <a:gd name="connsiteX2728" fmla="*/ 5959159 w 9354766"/>
              <a:gd name="connsiteY2728" fmla="*/ 2743685 h 3778930"/>
              <a:gd name="connsiteX2729" fmla="*/ 6078505 w 9354766"/>
              <a:gd name="connsiteY2729" fmla="*/ 2759292 h 3778930"/>
              <a:gd name="connsiteX2730" fmla="*/ 6086632 w 9354766"/>
              <a:gd name="connsiteY2730" fmla="*/ 2751171 h 3778930"/>
              <a:gd name="connsiteX2731" fmla="*/ 6060398 w 9354766"/>
              <a:gd name="connsiteY2731" fmla="*/ 2732438 h 3778930"/>
              <a:gd name="connsiteX2732" fmla="*/ 6061835 w 9354766"/>
              <a:gd name="connsiteY2732" fmla="*/ 2729338 h 3778930"/>
              <a:gd name="connsiteX2733" fmla="*/ 6045126 w 9354766"/>
              <a:gd name="connsiteY2733" fmla="*/ 2727719 h 3778930"/>
              <a:gd name="connsiteX2734" fmla="*/ 6027471 w 9354766"/>
              <a:gd name="connsiteY2734" fmla="*/ 2718723 h 3778930"/>
              <a:gd name="connsiteX2735" fmla="*/ 6004562 w 9354766"/>
              <a:gd name="connsiteY2735" fmla="*/ 2711645 h 3778930"/>
              <a:gd name="connsiteX2736" fmla="*/ 6003617 w 9354766"/>
              <a:gd name="connsiteY2736" fmla="*/ 2704267 h 3778930"/>
              <a:gd name="connsiteX2737" fmla="*/ 6008871 w 9354766"/>
              <a:gd name="connsiteY2737" fmla="*/ 2702347 h 3778930"/>
              <a:gd name="connsiteX2738" fmla="*/ 6031781 w 9354766"/>
              <a:gd name="connsiteY2738" fmla="*/ 2709423 h 3778930"/>
              <a:gd name="connsiteX2739" fmla="*/ 6066145 w 9354766"/>
              <a:gd name="connsiteY2739" fmla="*/ 2720039 h 3778930"/>
              <a:gd name="connsiteX2740" fmla="*/ 6085726 w 9354766"/>
              <a:gd name="connsiteY2740" fmla="*/ 2715457 h 3778930"/>
              <a:gd name="connsiteX2741" fmla="*/ 6074272 w 9354766"/>
              <a:gd name="connsiteY2741" fmla="*/ 2711919 h 3778930"/>
              <a:gd name="connsiteX2742" fmla="*/ 6062817 w 9354766"/>
              <a:gd name="connsiteY2742" fmla="*/ 2708380 h 3778930"/>
              <a:gd name="connsiteX2743" fmla="*/ 6049925 w 9354766"/>
              <a:gd name="connsiteY2743" fmla="*/ 2707942 h 3778930"/>
              <a:gd name="connsiteX2744" fmla="*/ 6048036 w 9354766"/>
              <a:gd name="connsiteY2744" fmla="*/ 2693185 h 3778930"/>
              <a:gd name="connsiteX2745" fmla="*/ 6068563 w 9354766"/>
              <a:gd name="connsiteY2745" fmla="*/ 2695981 h 3778930"/>
              <a:gd name="connsiteX2746" fmla="*/ 6083836 w 9354766"/>
              <a:gd name="connsiteY2746" fmla="*/ 2700700 h 3778930"/>
              <a:gd name="connsiteX2747" fmla="*/ 6091472 w 9354766"/>
              <a:gd name="connsiteY2747" fmla="*/ 2703059 h 3778930"/>
              <a:gd name="connsiteX2748" fmla="*/ 6140655 w 9354766"/>
              <a:gd name="connsiteY2748" fmla="*/ 2700533 h 3778930"/>
              <a:gd name="connsiteX2749" fmla="*/ 6156380 w 9354766"/>
              <a:gd name="connsiteY2749" fmla="*/ 2723109 h 3778930"/>
              <a:gd name="connsiteX2750" fmla="*/ 6134378 w 9354766"/>
              <a:gd name="connsiteY2750" fmla="*/ 2751746 h 3778930"/>
              <a:gd name="connsiteX2751" fmla="*/ 6107161 w 9354766"/>
              <a:gd name="connsiteY2751" fmla="*/ 2753969 h 3778930"/>
              <a:gd name="connsiteX2752" fmla="*/ 6099446 w 9354766"/>
              <a:gd name="connsiteY2752" fmla="*/ 2808281 h 3778930"/>
              <a:gd name="connsiteX2753" fmla="*/ 6129992 w 9354766"/>
              <a:gd name="connsiteY2753" fmla="*/ 2817717 h 3778930"/>
              <a:gd name="connsiteX2754" fmla="*/ 6150066 w 9354766"/>
              <a:gd name="connsiteY2754" fmla="*/ 2802656 h 3778930"/>
              <a:gd name="connsiteX2755" fmla="*/ 6130482 w 9354766"/>
              <a:gd name="connsiteY2755" fmla="*/ 2807238 h 3778930"/>
              <a:gd name="connsiteX2756" fmla="*/ 6121902 w 9354766"/>
              <a:gd name="connsiteY2756" fmla="*/ 2797501 h 3778930"/>
              <a:gd name="connsiteX2757" fmla="*/ 6135777 w 9354766"/>
              <a:gd name="connsiteY2757" fmla="*/ 2776983 h 3778930"/>
              <a:gd name="connsiteX2758" fmla="*/ 6206884 w 9354766"/>
              <a:gd name="connsiteY2758" fmla="*/ 2802491 h 3778930"/>
              <a:gd name="connsiteX2759" fmla="*/ 6246994 w 9354766"/>
              <a:gd name="connsiteY2759" fmla="*/ 2800708 h 3778930"/>
              <a:gd name="connsiteX2760" fmla="*/ 6246011 w 9354766"/>
              <a:gd name="connsiteY2760" fmla="*/ 2821664 h 3778930"/>
              <a:gd name="connsiteX2761" fmla="*/ 6274665 w 9354766"/>
              <a:gd name="connsiteY2761" fmla="*/ 2816343 h 3778930"/>
              <a:gd name="connsiteX2762" fmla="*/ 6268920 w 9354766"/>
              <a:gd name="connsiteY2762" fmla="*/ 2828741 h 3778930"/>
              <a:gd name="connsiteX2763" fmla="*/ 6313792 w 9354766"/>
              <a:gd name="connsiteY2763" fmla="*/ 2835517 h 3778930"/>
              <a:gd name="connsiteX2764" fmla="*/ 6315229 w 9354766"/>
              <a:gd name="connsiteY2764" fmla="*/ 2832417 h 3778930"/>
              <a:gd name="connsiteX2765" fmla="*/ 6314283 w 9354766"/>
              <a:gd name="connsiteY2765" fmla="*/ 2825037 h 3778930"/>
              <a:gd name="connsiteX2766" fmla="*/ 6319539 w 9354766"/>
              <a:gd name="connsiteY2766" fmla="*/ 2823117 h 3778930"/>
              <a:gd name="connsiteX2767" fmla="*/ 6327175 w 9354766"/>
              <a:gd name="connsiteY2767" fmla="*/ 2825476 h 3778930"/>
              <a:gd name="connsiteX2768" fmla="*/ 6325738 w 9354766"/>
              <a:gd name="connsiteY2768" fmla="*/ 2828576 h 3778930"/>
              <a:gd name="connsiteX2769" fmla="*/ 6316174 w 9354766"/>
              <a:gd name="connsiteY2769" fmla="*/ 2839794 h 3778930"/>
              <a:gd name="connsiteX2770" fmla="*/ 6361991 w 9354766"/>
              <a:gd name="connsiteY2770" fmla="*/ 2853948 h 3778930"/>
              <a:gd name="connsiteX2771" fmla="*/ 6385806 w 9354766"/>
              <a:gd name="connsiteY2771" fmla="*/ 2896739 h 3778930"/>
              <a:gd name="connsiteX2772" fmla="*/ 6416351 w 9354766"/>
              <a:gd name="connsiteY2772" fmla="*/ 2906175 h 3778930"/>
              <a:gd name="connsiteX2773" fmla="*/ 6442172 w 9354766"/>
              <a:gd name="connsiteY2773" fmla="*/ 2878715 h 3778930"/>
              <a:gd name="connsiteX2774" fmla="*/ 6400664 w 9354766"/>
              <a:gd name="connsiteY2774" fmla="*/ 2855264 h 3778930"/>
              <a:gd name="connsiteX2775" fmla="*/ 6393029 w 9354766"/>
              <a:gd name="connsiteY2775" fmla="*/ 2852906 h 3778930"/>
              <a:gd name="connsiteX2776" fmla="*/ 6385392 w 9354766"/>
              <a:gd name="connsiteY2776" fmla="*/ 2850546 h 3778930"/>
              <a:gd name="connsiteX2777" fmla="*/ 6383010 w 9354766"/>
              <a:gd name="connsiteY2777" fmla="*/ 2846267 h 3778930"/>
              <a:gd name="connsiteX2778" fmla="*/ 6388264 w 9354766"/>
              <a:gd name="connsiteY2778" fmla="*/ 2844347 h 3778930"/>
              <a:gd name="connsiteX2779" fmla="*/ 6397338 w 9354766"/>
              <a:gd name="connsiteY2779" fmla="*/ 2843606 h 3778930"/>
              <a:gd name="connsiteX2780" fmla="*/ 6408793 w 9354766"/>
              <a:gd name="connsiteY2780" fmla="*/ 2847145 h 3778930"/>
              <a:gd name="connsiteX2781" fmla="*/ 6422666 w 9354766"/>
              <a:gd name="connsiteY2781" fmla="*/ 2826626 h 3778930"/>
              <a:gd name="connsiteX2782" fmla="*/ 6418848 w 9354766"/>
              <a:gd name="connsiteY2782" fmla="*/ 2825448 h 3778930"/>
              <a:gd name="connsiteX2783" fmla="*/ 6407394 w 9354766"/>
              <a:gd name="connsiteY2783" fmla="*/ 2821909 h 3778930"/>
              <a:gd name="connsiteX2784" fmla="*/ 6399757 w 9354766"/>
              <a:gd name="connsiteY2784" fmla="*/ 2819550 h 3778930"/>
              <a:gd name="connsiteX2785" fmla="*/ 6397376 w 9354766"/>
              <a:gd name="connsiteY2785" fmla="*/ 2815270 h 3778930"/>
              <a:gd name="connsiteX2786" fmla="*/ 6404066 w 9354766"/>
              <a:gd name="connsiteY2786" fmla="*/ 2810250 h 3778930"/>
              <a:gd name="connsiteX2787" fmla="*/ 6411705 w 9354766"/>
              <a:gd name="connsiteY2787" fmla="*/ 2812609 h 3778930"/>
              <a:gd name="connsiteX2788" fmla="*/ 6423158 w 9354766"/>
              <a:gd name="connsiteY2788" fmla="*/ 2816148 h 3778930"/>
              <a:gd name="connsiteX2789" fmla="*/ 6464705 w 9354766"/>
              <a:gd name="connsiteY2789" fmla="*/ 2811264 h 3778930"/>
              <a:gd name="connsiteX2790" fmla="*/ 6462323 w 9354766"/>
              <a:gd name="connsiteY2790" fmla="*/ 2806985 h 3778930"/>
              <a:gd name="connsiteX2791" fmla="*/ 6426522 w 9354766"/>
              <a:gd name="connsiteY2791" fmla="*/ 2799470 h 3778930"/>
              <a:gd name="connsiteX2792" fmla="*/ 6399796 w 9354766"/>
              <a:gd name="connsiteY2792" fmla="*/ 2791214 h 3778930"/>
              <a:gd name="connsiteX2793" fmla="*/ 6397414 w 9354766"/>
              <a:gd name="connsiteY2793" fmla="*/ 2786935 h 3778930"/>
              <a:gd name="connsiteX2794" fmla="*/ 6404106 w 9354766"/>
              <a:gd name="connsiteY2794" fmla="*/ 2781914 h 3778930"/>
              <a:gd name="connsiteX2795" fmla="*/ 6430833 w 9354766"/>
              <a:gd name="connsiteY2795" fmla="*/ 2790171 h 3778930"/>
              <a:gd name="connsiteX2796" fmla="*/ 6466632 w 9354766"/>
              <a:gd name="connsiteY2796" fmla="*/ 2797686 h 3778930"/>
              <a:gd name="connsiteX2797" fmla="*/ 6552105 w 9354766"/>
              <a:gd name="connsiteY2797" fmla="*/ 2792200 h 3778930"/>
              <a:gd name="connsiteX2798" fmla="*/ 6581668 w 9354766"/>
              <a:gd name="connsiteY2798" fmla="*/ 2822591 h 3778930"/>
              <a:gd name="connsiteX2799" fmla="*/ 6582612 w 9354766"/>
              <a:gd name="connsiteY2799" fmla="*/ 2829970 h 3778930"/>
              <a:gd name="connsiteX2800" fmla="*/ 6577358 w 9354766"/>
              <a:gd name="connsiteY2800" fmla="*/ 2831889 h 3778930"/>
              <a:gd name="connsiteX2801" fmla="*/ 6571158 w 9354766"/>
              <a:gd name="connsiteY2801" fmla="*/ 2826431 h 3778930"/>
              <a:gd name="connsiteX2802" fmla="*/ 6569721 w 9354766"/>
              <a:gd name="connsiteY2802" fmla="*/ 2829531 h 3778930"/>
              <a:gd name="connsiteX2803" fmla="*/ 6522920 w 9354766"/>
              <a:gd name="connsiteY2803" fmla="*/ 2836335 h 3778930"/>
              <a:gd name="connsiteX2804" fmla="*/ 6533392 w 9354766"/>
              <a:gd name="connsiteY2804" fmla="*/ 2860830 h 3778930"/>
              <a:gd name="connsiteX2805" fmla="*/ 6511352 w 9354766"/>
              <a:gd name="connsiteY2805" fmla="*/ 2917804 h 3778930"/>
              <a:gd name="connsiteX2806" fmla="*/ 6539514 w 9354766"/>
              <a:gd name="connsiteY2806" fmla="*/ 2922958 h 3778930"/>
              <a:gd name="connsiteX2807" fmla="*/ 6536150 w 9354766"/>
              <a:gd name="connsiteY2807" fmla="*/ 2939637 h 3778930"/>
              <a:gd name="connsiteX2808" fmla="*/ 6607749 w 9354766"/>
              <a:gd name="connsiteY2808" fmla="*/ 2954668 h 3778930"/>
              <a:gd name="connsiteX2809" fmla="*/ 6621172 w 9354766"/>
              <a:gd name="connsiteY2809" fmla="*/ 2916293 h 3778930"/>
              <a:gd name="connsiteX2810" fmla="*/ 6604461 w 9354766"/>
              <a:gd name="connsiteY2810" fmla="*/ 2914674 h 3778930"/>
              <a:gd name="connsiteX2811" fmla="*/ 6593008 w 9354766"/>
              <a:gd name="connsiteY2811" fmla="*/ 2911137 h 3778930"/>
              <a:gd name="connsiteX2812" fmla="*/ 6558644 w 9354766"/>
              <a:gd name="connsiteY2812" fmla="*/ 2900521 h 3778930"/>
              <a:gd name="connsiteX2813" fmla="*/ 6561516 w 9354766"/>
              <a:gd name="connsiteY2813" fmla="*/ 2894322 h 3778930"/>
              <a:gd name="connsiteX2814" fmla="*/ 6562953 w 9354766"/>
              <a:gd name="connsiteY2814" fmla="*/ 2891222 h 3778930"/>
              <a:gd name="connsiteX2815" fmla="*/ 6565827 w 9354766"/>
              <a:gd name="connsiteY2815" fmla="*/ 2885022 h 3778930"/>
              <a:gd name="connsiteX2816" fmla="*/ 6567264 w 9354766"/>
              <a:gd name="connsiteY2816" fmla="*/ 2881923 h 3778930"/>
              <a:gd name="connsiteX2817" fmla="*/ 6559627 w 9354766"/>
              <a:gd name="connsiteY2817" fmla="*/ 2879564 h 3778930"/>
              <a:gd name="connsiteX2818" fmla="*/ 6561064 w 9354766"/>
              <a:gd name="connsiteY2818" fmla="*/ 2876464 h 3778930"/>
              <a:gd name="connsiteX2819" fmla="*/ 6562501 w 9354766"/>
              <a:gd name="connsiteY2819" fmla="*/ 2873366 h 3778930"/>
              <a:gd name="connsiteX2820" fmla="*/ 6572517 w 9354766"/>
              <a:gd name="connsiteY2820" fmla="*/ 2880003 h 3778930"/>
              <a:gd name="connsiteX2821" fmla="*/ 6576336 w 9354766"/>
              <a:gd name="connsiteY2821" fmla="*/ 2881183 h 3778930"/>
              <a:gd name="connsiteX2822" fmla="*/ 6574899 w 9354766"/>
              <a:gd name="connsiteY2822" fmla="*/ 2884283 h 3778930"/>
              <a:gd name="connsiteX2823" fmla="*/ 6572027 w 9354766"/>
              <a:gd name="connsiteY2823" fmla="*/ 2890481 h 3778930"/>
              <a:gd name="connsiteX2824" fmla="*/ 6568208 w 9354766"/>
              <a:gd name="connsiteY2824" fmla="*/ 2889302 h 3778930"/>
              <a:gd name="connsiteX2825" fmla="*/ 6597317 w 9354766"/>
              <a:gd name="connsiteY2825" fmla="*/ 2901837 h 3778930"/>
              <a:gd name="connsiteX2826" fmla="*/ 6608772 w 9354766"/>
              <a:gd name="connsiteY2826" fmla="*/ 2905374 h 3778930"/>
              <a:gd name="connsiteX2827" fmla="*/ 6625481 w 9354766"/>
              <a:gd name="connsiteY2827" fmla="*/ 2906994 h 3778930"/>
              <a:gd name="connsiteX2828" fmla="*/ 6681354 w 9354766"/>
              <a:gd name="connsiteY2828" fmla="*/ 2899448 h 3778930"/>
              <a:gd name="connsiteX2829" fmla="*/ 6679917 w 9354766"/>
              <a:gd name="connsiteY2829" fmla="*/ 2902548 h 3778930"/>
              <a:gd name="connsiteX2830" fmla="*/ 6692808 w 9354766"/>
              <a:gd name="connsiteY2830" fmla="*/ 2902987 h 3778930"/>
              <a:gd name="connsiteX2831" fmla="*/ 6689934 w 9354766"/>
              <a:gd name="connsiteY2831" fmla="*/ 2909187 h 3778930"/>
              <a:gd name="connsiteX2832" fmla="*/ 6684681 w 9354766"/>
              <a:gd name="connsiteY2832" fmla="*/ 2911107 h 3778930"/>
              <a:gd name="connsiteX2833" fmla="*/ 6680862 w 9354766"/>
              <a:gd name="connsiteY2833" fmla="*/ 2909928 h 3778930"/>
              <a:gd name="connsiteX2834" fmla="*/ 6764823 w 9354766"/>
              <a:gd name="connsiteY2834" fmla="*/ 2964210 h 3778930"/>
              <a:gd name="connsiteX2835" fmla="*/ 6754765 w 9354766"/>
              <a:gd name="connsiteY2835" fmla="*/ 2985907 h 3778930"/>
              <a:gd name="connsiteX2836" fmla="*/ 6782439 w 9354766"/>
              <a:gd name="connsiteY2836" fmla="*/ 3001543 h 3778930"/>
              <a:gd name="connsiteX2837" fmla="*/ 6769055 w 9354766"/>
              <a:gd name="connsiteY2837" fmla="*/ 3011582 h 3778930"/>
              <a:gd name="connsiteX2838" fmla="*/ 6782891 w 9354766"/>
              <a:gd name="connsiteY2838" fmla="*/ 3019400 h 3778930"/>
              <a:gd name="connsiteX2839" fmla="*/ 6846893 w 9354766"/>
              <a:gd name="connsiteY2839" fmla="*/ 3003735 h 3778930"/>
              <a:gd name="connsiteX2840" fmla="*/ 6845495 w 9354766"/>
              <a:gd name="connsiteY2840" fmla="*/ 2978500 h 3778930"/>
              <a:gd name="connsiteX2841" fmla="*/ 6839297 w 9354766"/>
              <a:gd name="connsiteY2841" fmla="*/ 2973040 h 3778930"/>
              <a:gd name="connsiteX2842" fmla="*/ 6825460 w 9354766"/>
              <a:gd name="connsiteY2842" fmla="*/ 2965223 h 3778930"/>
              <a:gd name="connsiteX2843" fmla="*/ 6828334 w 9354766"/>
              <a:gd name="connsiteY2843" fmla="*/ 2959025 h 3778930"/>
              <a:gd name="connsiteX2844" fmla="*/ 6833587 w 9354766"/>
              <a:gd name="connsiteY2844" fmla="*/ 2957104 h 3778930"/>
              <a:gd name="connsiteX2845" fmla="*/ 6847422 w 9354766"/>
              <a:gd name="connsiteY2845" fmla="*/ 2964923 h 3778930"/>
              <a:gd name="connsiteX2846" fmla="*/ 6849805 w 9354766"/>
              <a:gd name="connsiteY2846" fmla="*/ 2969201 h 3778930"/>
              <a:gd name="connsiteX2847" fmla="*/ 6851242 w 9354766"/>
              <a:gd name="connsiteY2847" fmla="*/ 2966102 h 3778930"/>
              <a:gd name="connsiteX2848" fmla="*/ 6877969 w 9354766"/>
              <a:gd name="connsiteY2848" fmla="*/ 2974358 h 3778930"/>
              <a:gd name="connsiteX2849" fmla="*/ 6934296 w 9354766"/>
              <a:gd name="connsiteY2849" fmla="*/ 2984670 h 3778930"/>
              <a:gd name="connsiteX2850" fmla="*/ 6928550 w 9354766"/>
              <a:gd name="connsiteY2850" fmla="*/ 2997068 h 3778930"/>
              <a:gd name="connsiteX2851" fmla="*/ 6878836 w 9354766"/>
              <a:gd name="connsiteY2851" fmla="*/ 3038408 h 3778930"/>
              <a:gd name="connsiteX2852" fmla="*/ 6989600 w 9354766"/>
              <a:gd name="connsiteY2852" fmla="*/ 3044276 h 3778930"/>
              <a:gd name="connsiteX2853" fmla="*/ 7003476 w 9354766"/>
              <a:gd name="connsiteY2853" fmla="*/ 3023757 h 3778930"/>
              <a:gd name="connsiteX2854" fmla="*/ 6985368 w 9354766"/>
              <a:gd name="connsiteY2854" fmla="*/ 2996903 h 3778930"/>
              <a:gd name="connsiteX2855" fmla="*/ 6972476 w 9354766"/>
              <a:gd name="connsiteY2855" fmla="*/ 2996464 h 3778930"/>
              <a:gd name="connsiteX2856" fmla="*/ 6865608 w 9354766"/>
              <a:gd name="connsiteY2856" fmla="*/ 2935105 h 3778930"/>
              <a:gd name="connsiteX2857" fmla="*/ 6867043 w 9354766"/>
              <a:gd name="connsiteY2857" fmla="*/ 2932005 h 3778930"/>
              <a:gd name="connsiteX2858" fmla="*/ 6855589 w 9354766"/>
              <a:gd name="connsiteY2858" fmla="*/ 2928467 h 3778930"/>
              <a:gd name="connsiteX2859" fmla="*/ 6846516 w 9354766"/>
              <a:gd name="connsiteY2859" fmla="*/ 2929207 h 3778930"/>
              <a:gd name="connsiteX2860" fmla="*/ 6839825 w 9354766"/>
              <a:gd name="connsiteY2860" fmla="*/ 2934228 h 3778930"/>
              <a:gd name="connsiteX2861" fmla="*/ 6838389 w 9354766"/>
              <a:gd name="connsiteY2861" fmla="*/ 2937328 h 3778930"/>
              <a:gd name="connsiteX2862" fmla="*/ 6836007 w 9354766"/>
              <a:gd name="connsiteY2862" fmla="*/ 2933048 h 3778930"/>
              <a:gd name="connsiteX2863" fmla="*/ 6837444 w 9354766"/>
              <a:gd name="connsiteY2863" fmla="*/ 2929948 h 3778930"/>
              <a:gd name="connsiteX2864" fmla="*/ 6844136 w 9354766"/>
              <a:gd name="connsiteY2864" fmla="*/ 2924928 h 3778930"/>
              <a:gd name="connsiteX2865" fmla="*/ 6845573 w 9354766"/>
              <a:gd name="connsiteY2865" fmla="*/ 2921828 h 3778930"/>
              <a:gd name="connsiteX2866" fmla="*/ 6862280 w 9354766"/>
              <a:gd name="connsiteY2866" fmla="*/ 2923448 h 3778930"/>
              <a:gd name="connsiteX2867" fmla="*/ 6866100 w 9354766"/>
              <a:gd name="connsiteY2867" fmla="*/ 2924626 h 3778930"/>
              <a:gd name="connsiteX2868" fmla="*/ 6884736 w 9354766"/>
              <a:gd name="connsiteY2868" fmla="*/ 2912666 h 3778930"/>
              <a:gd name="connsiteX2869" fmla="*/ 6964956 w 9354766"/>
              <a:gd name="connsiteY2869" fmla="*/ 2909099 h 3778930"/>
              <a:gd name="connsiteX2870" fmla="*/ 6948209 w 9354766"/>
              <a:gd name="connsiteY2870" fmla="*/ 2935816 h 3778930"/>
              <a:gd name="connsiteX2871" fmla="*/ 7084223 w 9354766"/>
              <a:gd name="connsiteY2871" fmla="*/ 2981376 h 3778930"/>
              <a:gd name="connsiteX2872" fmla="*/ 7107624 w 9354766"/>
              <a:gd name="connsiteY2872" fmla="*/ 2977974 h 3778930"/>
              <a:gd name="connsiteX2873" fmla="*/ 7106187 w 9354766"/>
              <a:gd name="connsiteY2873" fmla="*/ 2981073 h 3778930"/>
              <a:gd name="connsiteX2874" fmla="*/ 7170150 w 9354766"/>
              <a:gd name="connsiteY2874" fmla="*/ 2993746 h 3778930"/>
              <a:gd name="connsiteX2875" fmla="*/ 7176842 w 9354766"/>
              <a:gd name="connsiteY2875" fmla="*/ 2988725 h 3778930"/>
              <a:gd name="connsiteX2876" fmla="*/ 7219295 w 9354766"/>
              <a:gd name="connsiteY2876" fmla="*/ 3019557 h 3778930"/>
              <a:gd name="connsiteX2877" fmla="*/ 7292784 w 9354766"/>
              <a:gd name="connsiteY2877" fmla="*/ 3049344 h 3778930"/>
              <a:gd name="connsiteX2878" fmla="*/ 7274638 w 9354766"/>
              <a:gd name="connsiteY2878" fmla="*/ 3050826 h 3778930"/>
              <a:gd name="connsiteX2879" fmla="*/ 7280838 w 9354766"/>
              <a:gd name="connsiteY2879" fmla="*/ 3056285 h 3778930"/>
              <a:gd name="connsiteX2880" fmla="*/ 7284656 w 9354766"/>
              <a:gd name="connsiteY2880" fmla="*/ 3057465 h 3778930"/>
              <a:gd name="connsiteX2881" fmla="*/ 7288475 w 9354766"/>
              <a:gd name="connsiteY2881" fmla="*/ 3058643 h 3778930"/>
              <a:gd name="connsiteX2882" fmla="*/ 7285601 w 9354766"/>
              <a:gd name="connsiteY2882" fmla="*/ 3064843 h 3778930"/>
              <a:gd name="connsiteX2883" fmla="*/ 7280346 w 9354766"/>
              <a:gd name="connsiteY2883" fmla="*/ 3066763 h 3778930"/>
              <a:gd name="connsiteX2884" fmla="*/ 7274148 w 9354766"/>
              <a:gd name="connsiteY2884" fmla="*/ 3061305 h 3778930"/>
              <a:gd name="connsiteX2885" fmla="*/ 7270328 w 9354766"/>
              <a:gd name="connsiteY2885" fmla="*/ 3060126 h 3778930"/>
              <a:gd name="connsiteX2886" fmla="*/ 7147656 w 9354766"/>
              <a:gd name="connsiteY2886" fmla="*/ 3032862 h 3778930"/>
              <a:gd name="connsiteX2887" fmla="*/ 7182964 w 9354766"/>
              <a:gd name="connsiteY2887" fmla="*/ 3050854 h 3778930"/>
              <a:gd name="connsiteX2888" fmla="*/ 7228783 w 9354766"/>
              <a:gd name="connsiteY2888" fmla="*/ 3065008 h 3778930"/>
              <a:gd name="connsiteX2889" fmla="*/ 7240690 w 9354766"/>
              <a:gd name="connsiteY2889" fmla="*/ 3086404 h 3778930"/>
              <a:gd name="connsiteX2890" fmla="*/ 7238232 w 9354766"/>
              <a:gd name="connsiteY2890" fmla="*/ 3138797 h 3778930"/>
              <a:gd name="connsiteX2891" fmla="*/ 7256832 w 9354766"/>
              <a:gd name="connsiteY2891" fmla="*/ 3155171 h 3778930"/>
              <a:gd name="connsiteX2892" fmla="*/ 7275468 w 9354766"/>
              <a:gd name="connsiteY2892" fmla="*/ 3143212 h 3778930"/>
              <a:gd name="connsiteX2893" fmla="*/ 7284048 w 9354766"/>
              <a:gd name="connsiteY2893" fmla="*/ 3152949 h 3778930"/>
              <a:gd name="connsiteX2894" fmla="*/ 7295995 w 9354766"/>
              <a:gd name="connsiteY2894" fmla="*/ 3146008 h 3778930"/>
              <a:gd name="connsiteX2895" fmla="*/ 7337994 w 9354766"/>
              <a:gd name="connsiteY2895" fmla="*/ 3158982 h 3778930"/>
              <a:gd name="connsiteX2896" fmla="*/ 7418175 w 9354766"/>
              <a:gd name="connsiteY2896" fmla="*/ 3183750 h 3778930"/>
              <a:gd name="connsiteX2897" fmla="*/ 7419610 w 9354766"/>
              <a:gd name="connsiteY2897" fmla="*/ 3180650 h 3778930"/>
              <a:gd name="connsiteX2898" fmla="*/ 7423430 w 9354766"/>
              <a:gd name="connsiteY2898" fmla="*/ 3181831 h 3778930"/>
              <a:gd name="connsiteX2899" fmla="*/ 7408649 w 9354766"/>
              <a:gd name="connsiteY2899" fmla="*/ 3166634 h 3778930"/>
              <a:gd name="connsiteX2900" fmla="*/ 7407704 w 9354766"/>
              <a:gd name="connsiteY2900" fmla="*/ 3159255 h 3778930"/>
              <a:gd name="connsiteX2901" fmla="*/ 7412958 w 9354766"/>
              <a:gd name="connsiteY2901" fmla="*/ 3157336 h 3778930"/>
              <a:gd name="connsiteX2902" fmla="*/ 7416776 w 9354766"/>
              <a:gd name="connsiteY2902" fmla="*/ 3158514 h 3778930"/>
              <a:gd name="connsiteX2903" fmla="*/ 7432502 w 9354766"/>
              <a:gd name="connsiteY2903" fmla="*/ 3181090 h 3778930"/>
              <a:gd name="connsiteX2904" fmla="*/ 7451554 w 9354766"/>
              <a:gd name="connsiteY2904" fmla="*/ 3215324 h 3778930"/>
              <a:gd name="connsiteX2905" fmla="*/ 7471629 w 9354766"/>
              <a:gd name="connsiteY2905" fmla="*/ 3200263 h 3778930"/>
              <a:gd name="connsiteX2906" fmla="*/ 7468794 w 9354766"/>
              <a:gd name="connsiteY2906" fmla="*/ 3178127 h 3778930"/>
              <a:gd name="connsiteX2907" fmla="*/ 7502212 w 9354766"/>
              <a:gd name="connsiteY2907" fmla="*/ 3181362 h 3778930"/>
              <a:gd name="connsiteX2908" fmla="*/ 7528901 w 9354766"/>
              <a:gd name="connsiteY2908" fmla="*/ 3217954 h 3778930"/>
              <a:gd name="connsiteX2909" fmla="*/ 7557518 w 9354766"/>
              <a:gd name="connsiteY2909" fmla="*/ 3240969 h 3778930"/>
              <a:gd name="connsiteX2910" fmla="*/ 7593356 w 9354766"/>
              <a:gd name="connsiteY2910" fmla="*/ 3220148 h 3778930"/>
              <a:gd name="connsiteX2911" fmla="*/ 7512269 w 9354766"/>
              <a:gd name="connsiteY2911" fmla="*/ 3159665 h 3778930"/>
              <a:gd name="connsiteX2912" fmla="*/ 7510378 w 9354766"/>
              <a:gd name="connsiteY2912" fmla="*/ 3144907 h 3778930"/>
              <a:gd name="connsiteX2913" fmla="*/ 7403964 w 9354766"/>
              <a:gd name="connsiteY2913" fmla="*/ 3101406 h 3778930"/>
              <a:gd name="connsiteX2914" fmla="*/ 7369600 w 9354766"/>
              <a:gd name="connsiteY2914" fmla="*/ 3090790 h 3778930"/>
              <a:gd name="connsiteX2915" fmla="*/ 7348129 w 9354766"/>
              <a:gd name="connsiteY2915" fmla="*/ 3080615 h 3778930"/>
              <a:gd name="connsiteX2916" fmla="*/ 7366688 w 9354766"/>
              <a:gd name="connsiteY2916" fmla="*/ 3125326 h 3778930"/>
              <a:gd name="connsiteX2917" fmla="*/ 7351869 w 9354766"/>
              <a:gd name="connsiteY2917" fmla="*/ 3138464 h 3778930"/>
              <a:gd name="connsiteX2918" fmla="*/ 7316108 w 9354766"/>
              <a:gd name="connsiteY2918" fmla="*/ 3102614 h 3778930"/>
              <a:gd name="connsiteX2919" fmla="*/ 7307036 w 9354766"/>
              <a:gd name="connsiteY2919" fmla="*/ 3103355 h 3778930"/>
              <a:gd name="connsiteX2920" fmla="*/ 7293198 w 9354766"/>
              <a:gd name="connsiteY2920" fmla="*/ 3095537 h 3778930"/>
              <a:gd name="connsiteX2921" fmla="*/ 7292254 w 9354766"/>
              <a:gd name="connsiteY2921" fmla="*/ 3088158 h 3778930"/>
              <a:gd name="connsiteX2922" fmla="*/ 7301327 w 9354766"/>
              <a:gd name="connsiteY2922" fmla="*/ 3087418 h 3778930"/>
              <a:gd name="connsiteX2923" fmla="*/ 7324234 w 9354766"/>
              <a:gd name="connsiteY2923" fmla="*/ 3094494 h 3778930"/>
              <a:gd name="connsiteX2924" fmla="*/ 7340492 w 9354766"/>
              <a:gd name="connsiteY2924" fmla="*/ 3078256 h 3778930"/>
              <a:gd name="connsiteX2925" fmla="*/ 7341928 w 9354766"/>
              <a:gd name="connsiteY2925" fmla="*/ 3075156 h 3778930"/>
              <a:gd name="connsiteX2926" fmla="*/ 7330474 w 9354766"/>
              <a:gd name="connsiteY2926" fmla="*/ 3071617 h 3778930"/>
              <a:gd name="connsiteX2927" fmla="*/ 7312820 w 9354766"/>
              <a:gd name="connsiteY2927" fmla="*/ 3062619 h 3778930"/>
              <a:gd name="connsiteX2928" fmla="*/ 7311874 w 9354766"/>
              <a:gd name="connsiteY2928" fmla="*/ 3055242 h 3778930"/>
              <a:gd name="connsiteX2929" fmla="*/ 7320948 w 9354766"/>
              <a:gd name="connsiteY2929" fmla="*/ 3054501 h 3778930"/>
              <a:gd name="connsiteX2930" fmla="*/ 7336220 w 9354766"/>
              <a:gd name="connsiteY2930" fmla="*/ 3059220 h 3778930"/>
              <a:gd name="connsiteX2931" fmla="*/ 7350056 w 9354766"/>
              <a:gd name="connsiteY2931" fmla="*/ 3067037 h 3778930"/>
              <a:gd name="connsiteX2932" fmla="*/ 7353874 w 9354766"/>
              <a:gd name="connsiteY2932" fmla="*/ 3068216 h 3778930"/>
              <a:gd name="connsiteX2933" fmla="*/ 7376782 w 9354766"/>
              <a:gd name="connsiteY2933" fmla="*/ 3075293 h 3778930"/>
              <a:gd name="connsiteX2934" fmla="*/ 7409710 w 9354766"/>
              <a:gd name="connsiteY2934" fmla="*/ 3089006 h 3778930"/>
              <a:gd name="connsiteX2935" fmla="*/ 7413528 w 9354766"/>
              <a:gd name="connsiteY2935" fmla="*/ 3090186 h 3778930"/>
              <a:gd name="connsiteX2936" fmla="*/ 7506598 w 9354766"/>
              <a:gd name="connsiteY2936" fmla="*/ 3115393 h 3778930"/>
              <a:gd name="connsiteX2937" fmla="*/ 7518507 w 9354766"/>
              <a:gd name="connsiteY2937" fmla="*/ 3136788 h 3778930"/>
              <a:gd name="connsiteX2938" fmla="*/ 7522324 w 9354766"/>
              <a:gd name="connsiteY2938" fmla="*/ 3137968 h 3778930"/>
              <a:gd name="connsiteX2939" fmla="*/ 7578651 w 9354766"/>
              <a:gd name="connsiteY2939" fmla="*/ 3148280 h 3778930"/>
              <a:gd name="connsiteX2940" fmla="*/ 7756214 w 9354766"/>
              <a:gd name="connsiteY2940" fmla="*/ 3188956 h 3778930"/>
              <a:gd name="connsiteX2941" fmla="*/ 7778138 w 9354766"/>
              <a:gd name="connsiteY2941" fmla="*/ 3216990 h 3778930"/>
              <a:gd name="connsiteX2942" fmla="*/ 7786758 w 9354766"/>
              <a:gd name="connsiteY2942" fmla="*/ 3198393 h 3778930"/>
              <a:gd name="connsiteX2943" fmla="*/ 7816813 w 9354766"/>
              <a:gd name="connsiteY2943" fmla="*/ 3218306 h 3778930"/>
              <a:gd name="connsiteX2944" fmla="*/ 7794358 w 9354766"/>
              <a:gd name="connsiteY2944" fmla="*/ 3229086 h 3778930"/>
              <a:gd name="connsiteX2945" fmla="*/ 7797684 w 9354766"/>
              <a:gd name="connsiteY2945" fmla="*/ 3240744 h 3778930"/>
              <a:gd name="connsiteX2946" fmla="*/ 7939899 w 9354766"/>
              <a:gd name="connsiteY2946" fmla="*/ 3291762 h 3778930"/>
              <a:gd name="connsiteX2947" fmla="*/ 8020572 w 9354766"/>
              <a:gd name="connsiteY2947" fmla="*/ 3306051 h 3778930"/>
              <a:gd name="connsiteX2948" fmla="*/ 8059206 w 9354766"/>
              <a:gd name="connsiteY2948" fmla="*/ 3335703 h 3778930"/>
              <a:gd name="connsiteX2949" fmla="*/ 8131297 w 9354766"/>
              <a:gd name="connsiteY2949" fmla="*/ 3340255 h 3778930"/>
              <a:gd name="connsiteX2950" fmla="*/ 8161842 w 9354766"/>
              <a:gd name="connsiteY2950" fmla="*/ 3349689 h 3778930"/>
              <a:gd name="connsiteX2951" fmla="*/ 8256804 w 9354766"/>
              <a:gd name="connsiteY2951" fmla="*/ 3389656 h 3778930"/>
              <a:gd name="connsiteX2952" fmla="*/ 8267766 w 9354766"/>
              <a:gd name="connsiteY2952" fmla="*/ 3403671 h 3778930"/>
              <a:gd name="connsiteX2953" fmla="*/ 8358003 w 9354766"/>
              <a:gd name="connsiteY2953" fmla="*/ 3406741 h 3778930"/>
              <a:gd name="connsiteX2954" fmla="*/ 8379928 w 9354766"/>
              <a:gd name="connsiteY2954" fmla="*/ 3434775 h 3778930"/>
              <a:gd name="connsiteX2955" fmla="*/ 8465856 w 9354766"/>
              <a:gd name="connsiteY2955" fmla="*/ 3447144 h 3778930"/>
              <a:gd name="connsiteX2956" fmla="*/ 8511182 w 9354766"/>
              <a:gd name="connsiteY2956" fmla="*/ 3471776 h 3778930"/>
              <a:gd name="connsiteX2957" fmla="*/ 8581837 w 9354766"/>
              <a:gd name="connsiteY2957" fmla="*/ 3479428 h 3778930"/>
              <a:gd name="connsiteX2958" fmla="*/ 8592798 w 9354766"/>
              <a:gd name="connsiteY2958" fmla="*/ 3493445 h 3778930"/>
              <a:gd name="connsiteX2959" fmla="*/ 8776561 w 9354766"/>
              <a:gd name="connsiteY2959" fmla="*/ 3539579 h 3778930"/>
              <a:gd name="connsiteX2960" fmla="*/ 8772704 w 9354766"/>
              <a:gd name="connsiteY2960" fmla="*/ 3566735 h 3778930"/>
              <a:gd name="connsiteX2961" fmla="*/ 8812774 w 9354766"/>
              <a:gd name="connsiteY2961" fmla="*/ 3593287 h 3778930"/>
              <a:gd name="connsiteX2962" fmla="*/ 8828086 w 9354766"/>
              <a:gd name="connsiteY2962" fmla="*/ 3569670 h 3778930"/>
              <a:gd name="connsiteX2963" fmla="*/ 8884866 w 9354766"/>
              <a:gd name="connsiteY2963" fmla="*/ 3597839 h 3778930"/>
              <a:gd name="connsiteX2964" fmla="*/ 8931629 w 9354766"/>
              <a:gd name="connsiteY2964" fmla="*/ 3619371 h 3778930"/>
              <a:gd name="connsiteX2965" fmla="*/ 9035663 w 9354766"/>
              <a:gd name="connsiteY2965" fmla="*/ 3658594 h 3778930"/>
              <a:gd name="connsiteX2966" fmla="*/ 9114408 w 9354766"/>
              <a:gd name="connsiteY2966" fmla="*/ 3686463 h 3778930"/>
              <a:gd name="connsiteX2967" fmla="*/ 9126807 w 9354766"/>
              <a:gd name="connsiteY2967" fmla="*/ 3697380 h 3778930"/>
              <a:gd name="connsiteX2968" fmla="*/ 9186459 w 9354766"/>
              <a:gd name="connsiteY2968" fmla="*/ 3719351 h 3778930"/>
              <a:gd name="connsiteX2969" fmla="*/ 9273941 w 9354766"/>
              <a:gd name="connsiteY2969" fmla="*/ 3774278 h 3778930"/>
              <a:gd name="connsiteX2970" fmla="*/ 9288332 w 9354766"/>
              <a:gd name="connsiteY2970" fmla="*/ 3778930 h 3778930"/>
              <a:gd name="connsiteX2971" fmla="*/ 296444 w 9354766"/>
              <a:gd name="connsiteY2971" fmla="*/ 3778930 h 3778930"/>
              <a:gd name="connsiteX2972" fmla="*/ 279996 w 9354766"/>
              <a:gd name="connsiteY2972" fmla="*/ 3773613 h 3778930"/>
              <a:gd name="connsiteX2973" fmla="*/ 226090 w 9354766"/>
              <a:gd name="connsiteY2973" fmla="*/ 3739244 h 3778930"/>
              <a:gd name="connsiteX2974" fmla="*/ 207490 w 9354766"/>
              <a:gd name="connsiteY2974" fmla="*/ 3722867 h 3778930"/>
              <a:gd name="connsiteX2975" fmla="*/ 154529 w 9354766"/>
              <a:gd name="connsiteY2975" fmla="*/ 3695878 h 3778930"/>
              <a:gd name="connsiteX2976" fmla="*/ 77789 w 9354766"/>
              <a:gd name="connsiteY2976" fmla="*/ 3597761 h 3778930"/>
              <a:gd name="connsiteX2977" fmla="*/ 55863 w 9354766"/>
              <a:gd name="connsiteY2977" fmla="*/ 3569727 h 3778930"/>
              <a:gd name="connsiteX2978" fmla="*/ 57792 w 9354766"/>
              <a:gd name="connsiteY2978" fmla="*/ 3556149 h 3778930"/>
              <a:gd name="connsiteX2979" fmla="*/ 39270 w 9354766"/>
              <a:gd name="connsiteY2979" fmla="*/ 3483102 h 3778930"/>
              <a:gd name="connsiteX2980" fmla="*/ 9708 w 9354766"/>
              <a:gd name="connsiteY2980" fmla="*/ 3452710 h 3778930"/>
              <a:gd name="connsiteX2981" fmla="*/ 17912 w 9354766"/>
              <a:gd name="connsiteY2981" fmla="*/ 3387920 h 3778930"/>
              <a:gd name="connsiteX2982" fmla="*/ 0 w 9354766"/>
              <a:gd name="connsiteY2982" fmla="*/ 3376471 h 3778930"/>
              <a:gd name="connsiteX2983" fmla="*/ 0 w 9354766"/>
              <a:gd name="connsiteY2983" fmla="*/ 2767558 h 3778930"/>
              <a:gd name="connsiteX2984" fmla="*/ 8213 w 9354766"/>
              <a:gd name="connsiteY2984" fmla="*/ 2751977 h 3778930"/>
              <a:gd name="connsiteX2985" fmla="*/ 8288 w 9354766"/>
              <a:gd name="connsiteY2985" fmla="*/ 2740042 h 3778930"/>
              <a:gd name="connsiteX2986" fmla="*/ 0 w 9354766"/>
              <a:gd name="connsiteY2986" fmla="*/ 2737238 h 3778930"/>
              <a:gd name="connsiteX2987" fmla="*/ 0 w 9354766"/>
              <a:gd name="connsiteY2987" fmla="*/ 2547591 h 3778930"/>
              <a:gd name="connsiteX2988" fmla="*/ 4319 w 9354766"/>
              <a:gd name="connsiteY2988" fmla="*/ 2542598 h 3778930"/>
              <a:gd name="connsiteX2989" fmla="*/ 16686 w 9354766"/>
              <a:gd name="connsiteY2989" fmla="*/ 2533574 h 3778930"/>
              <a:gd name="connsiteX2990" fmla="*/ 16194 w 9354766"/>
              <a:gd name="connsiteY2990" fmla="*/ 2544052 h 3778930"/>
              <a:gd name="connsiteX2991" fmla="*/ 82540 w 9354766"/>
              <a:gd name="connsiteY2991" fmla="*/ 2561003 h 3778930"/>
              <a:gd name="connsiteX2992" fmla="*/ 133649 w 9354766"/>
              <a:gd name="connsiteY2992" fmla="*/ 2544900 h 3778930"/>
              <a:gd name="connsiteX2993" fmla="*/ 139887 w 9354766"/>
              <a:gd name="connsiteY2993" fmla="*/ 2522024 h 3778930"/>
              <a:gd name="connsiteX2994" fmla="*/ 136561 w 9354766"/>
              <a:gd name="connsiteY2994" fmla="*/ 2510365 h 3778930"/>
              <a:gd name="connsiteX2995" fmla="*/ 128926 w 9354766"/>
              <a:gd name="connsiteY2995" fmla="*/ 2508007 h 3778930"/>
              <a:gd name="connsiteX2996" fmla="*/ 113654 w 9354766"/>
              <a:gd name="connsiteY2996" fmla="*/ 2503288 h 3778930"/>
              <a:gd name="connsiteX2997" fmla="*/ 112708 w 9354766"/>
              <a:gd name="connsiteY2997" fmla="*/ 2495910 h 3778930"/>
              <a:gd name="connsiteX2998" fmla="*/ 119398 w 9354766"/>
              <a:gd name="connsiteY2998" fmla="*/ 2490891 h 3778930"/>
              <a:gd name="connsiteX2999" fmla="*/ 128472 w 9354766"/>
              <a:gd name="connsiteY2999" fmla="*/ 2490150 h 3778930"/>
              <a:gd name="connsiteX3000" fmla="*/ 138490 w 9354766"/>
              <a:gd name="connsiteY3000" fmla="*/ 2496788 h 3778930"/>
              <a:gd name="connsiteX3001" fmla="*/ 142307 w 9354766"/>
              <a:gd name="connsiteY3001" fmla="*/ 2497967 h 3778930"/>
              <a:gd name="connsiteX3002" fmla="*/ 140871 w 9354766"/>
              <a:gd name="connsiteY3002" fmla="*/ 2501067 h 3778930"/>
              <a:gd name="connsiteX3003" fmla="*/ 158073 w 9354766"/>
              <a:gd name="connsiteY3003" fmla="*/ 2492206 h 3778930"/>
              <a:gd name="connsiteX3004" fmla="*/ 154745 w 9354766"/>
              <a:gd name="connsiteY3004" fmla="*/ 2480549 h 3778930"/>
              <a:gd name="connsiteX3005" fmla="*/ 65492 w 9354766"/>
              <a:gd name="connsiteY3005" fmla="*/ 2456521 h 3778930"/>
              <a:gd name="connsiteX3006" fmla="*/ 6265 w 9354766"/>
              <a:gd name="connsiteY3006" fmla="*/ 2461147 h 3778930"/>
              <a:gd name="connsiteX3007" fmla="*/ 0 w 9354766"/>
              <a:gd name="connsiteY3007" fmla="*/ 2457258 h 3778930"/>
              <a:gd name="connsiteX3008" fmla="*/ 0 w 9354766"/>
              <a:gd name="connsiteY3008" fmla="*/ 2422544 h 3778930"/>
              <a:gd name="connsiteX3009" fmla="*/ 841 w 9354766"/>
              <a:gd name="connsiteY3009" fmla="*/ 2417228 h 3778930"/>
              <a:gd name="connsiteX3010" fmla="*/ 0 w 9354766"/>
              <a:gd name="connsiteY3010" fmla="*/ 2416124 h 3778930"/>
              <a:gd name="connsiteX3011" fmla="*/ 0 w 9354766"/>
              <a:gd name="connsiteY3011" fmla="*/ 2407035 h 3778930"/>
              <a:gd name="connsiteX3012" fmla="*/ 22339 w 9354766"/>
              <a:gd name="connsiteY3012" fmla="*/ 2392475 h 3778930"/>
              <a:gd name="connsiteX3013" fmla="*/ 112861 w 9354766"/>
              <a:gd name="connsiteY3013" fmla="*/ 2382568 h 3778930"/>
              <a:gd name="connsiteX3014" fmla="*/ 154821 w 9354766"/>
              <a:gd name="connsiteY3014" fmla="*/ 2423877 h 3778930"/>
              <a:gd name="connsiteX3015" fmla="*/ 173383 w 9354766"/>
              <a:gd name="connsiteY3015" fmla="*/ 2468587 h 3778930"/>
              <a:gd name="connsiteX3016" fmla="*/ 223058 w 9354766"/>
              <a:gd name="connsiteY3016" fmla="*/ 2455585 h 3778930"/>
              <a:gd name="connsiteX3017" fmla="*/ 218747 w 9354766"/>
              <a:gd name="connsiteY3017" fmla="*/ 2464885 h 3778930"/>
              <a:gd name="connsiteX3018" fmla="*/ 265057 w 9354766"/>
              <a:gd name="connsiteY3018" fmla="*/ 2468559 h 3778930"/>
              <a:gd name="connsiteX3019" fmla="*/ 277455 w 9354766"/>
              <a:gd name="connsiteY3019" fmla="*/ 2479476 h 3778930"/>
              <a:gd name="connsiteX3020" fmla="*/ 316620 w 9354766"/>
              <a:gd name="connsiteY3020" fmla="*/ 2470314 h 3778930"/>
              <a:gd name="connsiteX3021" fmla="*/ 324256 w 9354766"/>
              <a:gd name="connsiteY3021" fmla="*/ 2472672 h 3778930"/>
              <a:gd name="connsiteX3022" fmla="*/ 326638 w 9354766"/>
              <a:gd name="connsiteY3022" fmla="*/ 2476952 h 3778930"/>
              <a:gd name="connsiteX3023" fmla="*/ 333782 w 9354766"/>
              <a:gd name="connsiteY3023" fmla="*/ 2489789 h 3778930"/>
              <a:gd name="connsiteX3024" fmla="*/ 356692 w 9354766"/>
              <a:gd name="connsiteY3024" fmla="*/ 2496865 h 3778930"/>
              <a:gd name="connsiteX3025" fmla="*/ 359565 w 9354766"/>
              <a:gd name="connsiteY3025" fmla="*/ 2490667 h 3778930"/>
              <a:gd name="connsiteX3026" fmla="*/ 361002 w 9354766"/>
              <a:gd name="connsiteY3026" fmla="*/ 2487567 h 3778930"/>
              <a:gd name="connsiteX3027" fmla="*/ 350984 w 9354766"/>
              <a:gd name="connsiteY3027" fmla="*/ 2480929 h 3778930"/>
              <a:gd name="connsiteX3028" fmla="*/ 352421 w 9354766"/>
              <a:gd name="connsiteY3028" fmla="*/ 2477829 h 3778930"/>
              <a:gd name="connsiteX3029" fmla="*/ 353858 w 9354766"/>
              <a:gd name="connsiteY3029" fmla="*/ 2474729 h 3778930"/>
              <a:gd name="connsiteX3030" fmla="*/ 362437 w 9354766"/>
              <a:gd name="connsiteY3030" fmla="*/ 2484468 h 3778930"/>
              <a:gd name="connsiteX3031" fmla="*/ 366257 w 9354766"/>
              <a:gd name="connsiteY3031" fmla="*/ 2485646 h 3778930"/>
              <a:gd name="connsiteX3032" fmla="*/ 429728 w 9354766"/>
              <a:gd name="connsiteY3032" fmla="*/ 2508795 h 3778930"/>
              <a:gd name="connsiteX3033" fmla="*/ 424474 w 9354766"/>
              <a:gd name="connsiteY3033" fmla="*/ 2510717 h 3778930"/>
              <a:gd name="connsiteX3034" fmla="*/ 482237 w 9354766"/>
              <a:gd name="connsiteY3034" fmla="*/ 2517930 h 3778930"/>
              <a:gd name="connsiteX3035" fmla="*/ 598671 w 9354766"/>
              <a:gd name="connsiteY3035" fmla="*/ 2568070 h 3778930"/>
              <a:gd name="connsiteX3036" fmla="*/ 608235 w 9354766"/>
              <a:gd name="connsiteY3036" fmla="*/ 2556851 h 3778930"/>
              <a:gd name="connsiteX3037" fmla="*/ 727049 w 9354766"/>
              <a:gd name="connsiteY3037" fmla="*/ 2611271 h 3778930"/>
              <a:gd name="connsiteX3038" fmla="*/ 832067 w 9354766"/>
              <a:gd name="connsiteY3038" fmla="*/ 2629538 h 3778930"/>
              <a:gd name="connsiteX3039" fmla="*/ 846395 w 9354766"/>
              <a:gd name="connsiteY3039" fmla="*/ 2626876 h 3778930"/>
              <a:gd name="connsiteX3040" fmla="*/ 857358 w 9354766"/>
              <a:gd name="connsiteY3040" fmla="*/ 2640893 h 3778930"/>
              <a:gd name="connsiteX3041" fmla="*/ 873122 w 9354766"/>
              <a:gd name="connsiteY3041" fmla="*/ 2635132 h 3778930"/>
              <a:gd name="connsiteX3042" fmla="*/ 919885 w 9354766"/>
              <a:gd name="connsiteY3042" fmla="*/ 2656664 h 3778930"/>
              <a:gd name="connsiteX3043" fmla="*/ 960939 w 9354766"/>
              <a:gd name="connsiteY3043" fmla="*/ 2662260 h 3778930"/>
              <a:gd name="connsiteX3044" fmla="*/ 964266 w 9354766"/>
              <a:gd name="connsiteY3044" fmla="*/ 2673916 h 3778930"/>
              <a:gd name="connsiteX3045" fmla="*/ 1006264 w 9354766"/>
              <a:gd name="connsiteY3045" fmla="*/ 2686891 h 3778930"/>
              <a:gd name="connsiteX3046" fmla="*/ 1016775 w 9354766"/>
              <a:gd name="connsiteY3046" fmla="*/ 2683051 h 3778930"/>
              <a:gd name="connsiteX3047" fmla="*/ 1036810 w 9354766"/>
              <a:gd name="connsiteY3047" fmla="*/ 2696326 h 3778930"/>
              <a:gd name="connsiteX3048" fmla="*/ 1054956 w 9354766"/>
              <a:gd name="connsiteY3048" fmla="*/ 2694846 h 3778930"/>
              <a:gd name="connsiteX3049" fmla="*/ 1160880 w 9354766"/>
              <a:gd name="connsiteY3049" fmla="*/ 2748827 h 3778930"/>
              <a:gd name="connsiteX3050" fmla="*/ 1190442 w 9354766"/>
              <a:gd name="connsiteY3050" fmla="*/ 2779218 h 3778930"/>
              <a:gd name="connsiteX3051" fmla="*/ 1214825 w 9354766"/>
              <a:gd name="connsiteY3051" fmla="*/ 2754859 h 3778930"/>
              <a:gd name="connsiteX3052" fmla="*/ 1266844 w 9354766"/>
              <a:gd name="connsiteY3052" fmla="*/ 2774472 h 3778930"/>
              <a:gd name="connsiteX3053" fmla="*/ 1293079 w 9354766"/>
              <a:gd name="connsiteY3053" fmla="*/ 2793207 h 3778930"/>
              <a:gd name="connsiteX3054" fmla="*/ 1329824 w 9354766"/>
              <a:gd name="connsiteY3054" fmla="*/ 2808100 h 3778930"/>
              <a:gd name="connsiteX3055" fmla="*/ 1331259 w 9354766"/>
              <a:gd name="connsiteY3055" fmla="*/ 2805001 h 3778930"/>
              <a:gd name="connsiteX3056" fmla="*/ 1335077 w 9354766"/>
              <a:gd name="connsiteY3056" fmla="*/ 2806180 h 3778930"/>
              <a:gd name="connsiteX3057" fmla="*/ 1342714 w 9354766"/>
              <a:gd name="connsiteY3057" fmla="*/ 2808539 h 3778930"/>
              <a:gd name="connsiteX3058" fmla="*/ 1351294 w 9354766"/>
              <a:gd name="connsiteY3058" fmla="*/ 2818277 h 3778930"/>
              <a:gd name="connsiteX3059" fmla="*/ 1386604 w 9354766"/>
              <a:gd name="connsiteY3059" fmla="*/ 2836269 h 3778930"/>
              <a:gd name="connsiteX3060" fmla="*/ 1384221 w 9354766"/>
              <a:gd name="connsiteY3060" fmla="*/ 2831991 h 3778930"/>
              <a:gd name="connsiteX3061" fmla="*/ 1381839 w 9354766"/>
              <a:gd name="connsiteY3061" fmla="*/ 2827712 h 3778930"/>
              <a:gd name="connsiteX3062" fmla="*/ 1383276 w 9354766"/>
              <a:gd name="connsiteY3062" fmla="*/ 2824612 h 3778930"/>
              <a:gd name="connsiteX3063" fmla="*/ 1388531 w 9354766"/>
              <a:gd name="connsiteY3063" fmla="*/ 2822693 h 3778930"/>
              <a:gd name="connsiteX3064" fmla="*/ 1389476 w 9354766"/>
              <a:gd name="connsiteY3064" fmla="*/ 2830071 h 3778930"/>
              <a:gd name="connsiteX3065" fmla="*/ 1388039 w 9354766"/>
              <a:gd name="connsiteY3065" fmla="*/ 2833169 h 3778930"/>
              <a:gd name="connsiteX3066" fmla="*/ 1395184 w 9354766"/>
              <a:gd name="connsiteY3066" fmla="*/ 2846007 h 3778930"/>
              <a:gd name="connsiteX3067" fmla="*/ 1414768 w 9354766"/>
              <a:gd name="connsiteY3067" fmla="*/ 2841426 h 3778930"/>
              <a:gd name="connsiteX3068" fmla="*/ 1444819 w 9354766"/>
              <a:gd name="connsiteY3068" fmla="*/ 2861340 h 3778930"/>
              <a:gd name="connsiteX3069" fmla="*/ 1455782 w 9354766"/>
              <a:gd name="connsiteY3069" fmla="*/ 2875357 h 3778930"/>
              <a:gd name="connsiteX3070" fmla="*/ 1520199 w 9354766"/>
              <a:gd name="connsiteY3070" fmla="*/ 2905885 h 3778930"/>
              <a:gd name="connsiteX3071" fmla="*/ 1568398 w 9354766"/>
              <a:gd name="connsiteY3071" fmla="*/ 2924317 h 3778930"/>
              <a:gd name="connsiteX3072" fmla="*/ 1614707 w 9354766"/>
              <a:gd name="connsiteY3072" fmla="*/ 2927993 h 3778930"/>
              <a:gd name="connsiteX3073" fmla="*/ 1704906 w 9354766"/>
              <a:gd name="connsiteY3073" fmla="*/ 2959399 h 3778930"/>
              <a:gd name="connsiteX3074" fmla="*/ 1741197 w 9354766"/>
              <a:gd name="connsiteY3074" fmla="*/ 2956436 h 3778930"/>
              <a:gd name="connsiteX3075" fmla="*/ 1753396 w 9354766"/>
              <a:gd name="connsiteY3075" fmla="*/ 2959828 h 3778930"/>
              <a:gd name="connsiteX3076" fmla="*/ 1752346 w 9354766"/>
              <a:gd name="connsiteY3076" fmla="*/ 2958870 h 3778930"/>
              <a:gd name="connsiteX3077" fmla="*/ 1756050 w 9354766"/>
              <a:gd name="connsiteY3077" fmla="*/ 2946847 h 3778930"/>
              <a:gd name="connsiteX3078" fmla="*/ 1753661 w 9354766"/>
              <a:gd name="connsiteY3078" fmla="*/ 2938520 h 3778930"/>
              <a:gd name="connsiteX3079" fmla="*/ 1759408 w 9354766"/>
              <a:gd name="connsiteY3079" fmla="*/ 2935956 h 3778930"/>
              <a:gd name="connsiteX3080" fmla="*/ 1760892 w 9354766"/>
              <a:gd name="connsiteY3080" fmla="*/ 2931136 h 3778930"/>
              <a:gd name="connsiteX3081" fmla="*/ 1660315 w 9354766"/>
              <a:gd name="connsiteY3081" fmla="*/ 2900025 h 3778930"/>
              <a:gd name="connsiteX3082" fmla="*/ 1612137 w 9354766"/>
              <a:gd name="connsiteY3082" fmla="*/ 2869531 h 3778930"/>
              <a:gd name="connsiteX3083" fmla="*/ 1507647 w 9354766"/>
              <a:gd name="connsiteY3083" fmla="*/ 2800527 h 3778930"/>
              <a:gd name="connsiteX3084" fmla="*/ 1479347 w 9354766"/>
              <a:gd name="connsiteY3084" fmla="*/ 2738582 h 3778930"/>
              <a:gd name="connsiteX3085" fmla="*/ 1526630 w 9354766"/>
              <a:gd name="connsiteY3085" fmla="*/ 2666089 h 3778930"/>
              <a:gd name="connsiteX3086" fmla="*/ 1492000 w 9354766"/>
              <a:gd name="connsiteY3086" fmla="*/ 2648957 h 3778930"/>
              <a:gd name="connsiteX3087" fmla="*/ 1365833 w 9354766"/>
              <a:gd name="connsiteY3087" fmla="*/ 2558573 h 3778930"/>
              <a:gd name="connsiteX3088" fmla="*/ 1441725 w 9354766"/>
              <a:gd name="connsiteY3088" fmla="*/ 2480256 h 3778930"/>
              <a:gd name="connsiteX3089" fmla="*/ 1379689 w 9354766"/>
              <a:gd name="connsiteY3089" fmla="*/ 2504167 h 3778930"/>
              <a:gd name="connsiteX3090" fmla="*/ 1174013 w 9354766"/>
              <a:gd name="connsiteY3090" fmla="*/ 2539587 h 3778930"/>
              <a:gd name="connsiteX3091" fmla="*/ 1155347 w 9354766"/>
              <a:gd name="connsiteY3091" fmla="*/ 2453112 h 3778930"/>
              <a:gd name="connsiteX3092" fmla="*/ 1190884 w 9354766"/>
              <a:gd name="connsiteY3092" fmla="*/ 2420086 h 3778930"/>
              <a:gd name="connsiteX3093" fmla="*/ 1075852 w 9354766"/>
              <a:gd name="connsiteY3093" fmla="*/ 2425769 h 3778930"/>
              <a:gd name="connsiteX3094" fmla="*/ 1072244 w 9354766"/>
              <a:gd name="connsiteY3094" fmla="*/ 2320110 h 3778930"/>
              <a:gd name="connsiteX3095" fmla="*/ 990638 w 9354766"/>
              <a:gd name="connsiteY3095" fmla="*/ 2307705 h 3778930"/>
              <a:gd name="connsiteX3096" fmla="*/ 972575 w 9354766"/>
              <a:gd name="connsiteY3096" fmla="*/ 2238840 h 3778930"/>
              <a:gd name="connsiteX3097" fmla="*/ 964445 w 9354766"/>
              <a:gd name="connsiteY3097" fmla="*/ 2230823 h 3778930"/>
              <a:gd name="connsiteX3098" fmla="*/ 922286 w 9354766"/>
              <a:gd name="connsiteY3098" fmla="*/ 2223286 h 3778930"/>
              <a:gd name="connsiteX3099" fmla="*/ 908737 w 9354766"/>
              <a:gd name="connsiteY3099" fmla="*/ 2209923 h 3778930"/>
              <a:gd name="connsiteX3100" fmla="*/ 913556 w 9354766"/>
              <a:gd name="connsiteY3100" fmla="*/ 2197656 h 3778930"/>
              <a:gd name="connsiteX3101" fmla="*/ 926505 w 9354766"/>
              <a:gd name="connsiteY3101" fmla="*/ 2193409 h 3778930"/>
              <a:gd name="connsiteX3102" fmla="*/ 942765 w 9354766"/>
              <a:gd name="connsiteY3102" fmla="*/ 2209444 h 3778930"/>
              <a:gd name="connsiteX3103" fmla="*/ 953605 w 9354766"/>
              <a:gd name="connsiteY3103" fmla="*/ 2220134 h 3778930"/>
              <a:gd name="connsiteX3104" fmla="*/ 1008112 w 9354766"/>
              <a:gd name="connsiteY3104" fmla="*/ 2205814 h 3778930"/>
              <a:gd name="connsiteX3105" fmla="*/ 1072255 w 9354766"/>
              <a:gd name="connsiteY3105" fmla="*/ 2166965 h 3778930"/>
              <a:gd name="connsiteX3106" fmla="*/ 1101771 w 9354766"/>
              <a:gd name="connsiteY3106" fmla="*/ 2110984 h 3778930"/>
              <a:gd name="connsiteX3107" fmla="*/ 1057211 w 9354766"/>
              <a:gd name="connsiteY3107" fmla="*/ 2033005 h 3778930"/>
              <a:gd name="connsiteX3108" fmla="*/ 1055701 w 9354766"/>
              <a:gd name="connsiteY3108" fmla="*/ 2065553 h 3778930"/>
              <a:gd name="connsiteX3109" fmla="*/ 1016855 w 9354766"/>
              <a:gd name="connsiteY3109" fmla="*/ 2078296 h 3778930"/>
              <a:gd name="connsiteX3110" fmla="*/ 953616 w 9354766"/>
              <a:gd name="connsiteY3110" fmla="*/ 2066988 h 3778930"/>
              <a:gd name="connsiteX3111" fmla="*/ 925609 w 9354766"/>
              <a:gd name="connsiteY3111" fmla="*/ 2090422 h 3778930"/>
              <a:gd name="connsiteX3112" fmla="*/ 941869 w 9354766"/>
              <a:gd name="connsiteY3112" fmla="*/ 2106456 h 3778930"/>
              <a:gd name="connsiteX3113" fmla="*/ 937051 w 9354766"/>
              <a:gd name="connsiteY3113" fmla="*/ 2118722 h 3778930"/>
              <a:gd name="connsiteX3114" fmla="*/ 934339 w 9354766"/>
              <a:gd name="connsiteY3114" fmla="*/ 2116049 h 3778930"/>
              <a:gd name="connsiteX3115" fmla="*/ 915972 w 9354766"/>
              <a:gd name="connsiteY3115" fmla="*/ 2114952 h 3778930"/>
              <a:gd name="connsiteX3116" fmla="*/ 912660 w 9354766"/>
              <a:gd name="connsiteY3116" fmla="*/ 2094670 h 3778930"/>
              <a:gd name="connsiteX3117" fmla="*/ 851533 w 9354766"/>
              <a:gd name="connsiteY3117" fmla="*/ 2068423 h 3778930"/>
              <a:gd name="connsiteX3118" fmla="*/ 859368 w 9354766"/>
              <a:gd name="connsiteY3118" fmla="*/ 1991064 h 3778930"/>
              <a:gd name="connsiteX3119" fmla="*/ 869607 w 9354766"/>
              <a:gd name="connsiteY3119" fmla="*/ 1984144 h 3778930"/>
              <a:gd name="connsiteX3120" fmla="*/ 860273 w 9354766"/>
              <a:gd name="connsiteY3120" fmla="*/ 1940907 h 3778930"/>
              <a:gd name="connsiteX3121" fmla="*/ 844922 w 9354766"/>
              <a:gd name="connsiteY3121" fmla="*/ 1874715 h 3778930"/>
              <a:gd name="connsiteX3122" fmla="*/ 834683 w 9354766"/>
              <a:gd name="connsiteY3122" fmla="*/ 1881635 h 3778930"/>
              <a:gd name="connsiteX3123" fmla="*/ 837392 w 9354766"/>
              <a:gd name="connsiteY3123" fmla="*/ 1884306 h 3778930"/>
              <a:gd name="connsiteX3124" fmla="*/ 842813 w 9354766"/>
              <a:gd name="connsiteY3124" fmla="*/ 1889652 h 3778930"/>
              <a:gd name="connsiteX3125" fmla="*/ 835284 w 9354766"/>
              <a:gd name="connsiteY3125" fmla="*/ 1899243 h 3778930"/>
              <a:gd name="connsiteX3126" fmla="*/ 832574 w 9354766"/>
              <a:gd name="connsiteY3126" fmla="*/ 1896572 h 3778930"/>
              <a:gd name="connsiteX3127" fmla="*/ 824444 w 9354766"/>
              <a:gd name="connsiteY3127" fmla="*/ 1888555 h 3778930"/>
              <a:gd name="connsiteX3128" fmla="*/ 821734 w 9354766"/>
              <a:gd name="connsiteY3128" fmla="*/ 1885882 h 3778930"/>
              <a:gd name="connsiteX3129" fmla="*/ 819023 w 9354766"/>
              <a:gd name="connsiteY3129" fmla="*/ 1883209 h 3778930"/>
              <a:gd name="connsiteX3130" fmla="*/ 847029 w 9354766"/>
              <a:gd name="connsiteY3130" fmla="*/ 1859776 h 3778930"/>
              <a:gd name="connsiteX3131" fmla="*/ 857270 w 9354766"/>
              <a:gd name="connsiteY3131" fmla="*/ 1852855 h 3778930"/>
              <a:gd name="connsiteX3132" fmla="*/ 859981 w 9354766"/>
              <a:gd name="connsiteY3132" fmla="*/ 1855528 h 3778930"/>
              <a:gd name="connsiteX3133" fmla="*/ 883462 w 9354766"/>
              <a:gd name="connsiteY3133" fmla="*/ 1929737 h 3778930"/>
              <a:gd name="connsiteX3134" fmla="*/ 882555 w 9354766"/>
              <a:gd name="connsiteY3134" fmla="*/ 1979896 h 3778930"/>
              <a:gd name="connsiteX3135" fmla="*/ 944590 w 9354766"/>
              <a:gd name="connsiteY3135" fmla="*/ 1955983 h 3778930"/>
              <a:gd name="connsiteX3136" fmla="*/ 999097 w 9354766"/>
              <a:gd name="connsiteY3136" fmla="*/ 1941664 h 3778930"/>
              <a:gd name="connsiteX3137" fmla="*/ 1014157 w 9354766"/>
              <a:gd name="connsiteY3137" fmla="*/ 1922479 h 3778930"/>
              <a:gd name="connsiteX3138" fmla="*/ 1011446 w 9354766"/>
              <a:gd name="connsiteY3138" fmla="*/ 1919805 h 3778930"/>
              <a:gd name="connsiteX3139" fmla="*/ 1000606 w 9354766"/>
              <a:gd name="connsiteY3139" fmla="*/ 1909116 h 3778930"/>
              <a:gd name="connsiteX3140" fmla="*/ 976215 w 9354766"/>
              <a:gd name="connsiteY3140" fmla="*/ 1885064 h 3778930"/>
              <a:gd name="connsiteX3141" fmla="*/ 942788 w 9354766"/>
              <a:gd name="connsiteY3141" fmla="*/ 1903154 h 3778930"/>
              <a:gd name="connsiteX3142" fmla="*/ 936166 w 9354766"/>
              <a:gd name="connsiteY3142" fmla="*/ 1862590 h 3778930"/>
              <a:gd name="connsiteX3143" fmla="*/ 992783 w 9354766"/>
              <a:gd name="connsiteY3143" fmla="*/ 1833331 h 3778930"/>
              <a:gd name="connsiteX3144" fmla="*/ 950021 w 9354766"/>
              <a:gd name="connsiteY3144" fmla="*/ 1808184 h 3778930"/>
              <a:gd name="connsiteX3145" fmla="*/ 947312 w 9354766"/>
              <a:gd name="connsiteY3145" fmla="*/ 1805511 h 3778930"/>
              <a:gd name="connsiteX3146" fmla="*/ 941891 w 9354766"/>
              <a:gd name="connsiteY3146" fmla="*/ 1800166 h 3778930"/>
              <a:gd name="connsiteX3147" fmla="*/ 944002 w 9354766"/>
              <a:gd name="connsiteY3147" fmla="*/ 1785227 h 3778930"/>
              <a:gd name="connsiteX3148" fmla="*/ 951531 w 9354766"/>
              <a:gd name="connsiteY3148" fmla="*/ 1775635 h 3778930"/>
              <a:gd name="connsiteX3149" fmla="*/ 954241 w 9354766"/>
              <a:gd name="connsiteY3149" fmla="*/ 1778307 h 3778930"/>
              <a:gd name="connsiteX3150" fmla="*/ 954843 w 9354766"/>
              <a:gd name="connsiteY3150" fmla="*/ 1795919 h 3778930"/>
              <a:gd name="connsiteX3151" fmla="*/ 957553 w 9354766"/>
              <a:gd name="connsiteY3151" fmla="*/ 1798590 h 3778930"/>
              <a:gd name="connsiteX3152" fmla="*/ 1015970 w 9354766"/>
              <a:gd name="connsiteY3152" fmla="*/ 1822164 h 3778930"/>
              <a:gd name="connsiteX3153" fmla="*/ 1065659 w 9354766"/>
              <a:gd name="connsiteY3153" fmla="*/ 1820109 h 3778930"/>
              <a:gd name="connsiteX3154" fmla="*/ 1059329 w 9354766"/>
              <a:gd name="connsiteY3154" fmla="*/ 1864923 h 3778930"/>
              <a:gd name="connsiteX3155" fmla="*/ 1049092 w 9354766"/>
              <a:gd name="connsiteY3155" fmla="*/ 1871842 h 3778930"/>
              <a:gd name="connsiteX3156" fmla="*/ 1089140 w 9354766"/>
              <a:gd name="connsiteY3156" fmla="*/ 1894320 h 3778930"/>
              <a:gd name="connsiteX3157" fmla="*/ 1097270 w 9354766"/>
              <a:gd name="connsiteY3157" fmla="*/ 1902337 h 3778930"/>
              <a:gd name="connsiteX3158" fmla="*/ 1089741 w 9354766"/>
              <a:gd name="connsiteY3158" fmla="*/ 1911928 h 3778930"/>
              <a:gd name="connsiteX3159" fmla="*/ 1087031 w 9354766"/>
              <a:gd name="connsiteY3159" fmla="*/ 1909257 h 3778930"/>
              <a:gd name="connsiteX3160" fmla="*/ 1078901 w 9354766"/>
              <a:gd name="connsiteY3160" fmla="*/ 1901238 h 3778930"/>
              <a:gd name="connsiteX3161" fmla="*/ 1051801 w 9354766"/>
              <a:gd name="connsiteY3161" fmla="*/ 1874515 h 3778930"/>
              <a:gd name="connsiteX3162" fmla="*/ 1021082 w 9354766"/>
              <a:gd name="connsiteY3162" fmla="*/ 1895276 h 3778930"/>
              <a:gd name="connsiteX3163" fmla="*/ 1013555 w 9354766"/>
              <a:gd name="connsiteY3163" fmla="*/ 1904869 h 3778930"/>
              <a:gd name="connsiteX3164" fmla="*/ 1021685 w 9354766"/>
              <a:gd name="connsiteY3164" fmla="*/ 1912886 h 3778930"/>
              <a:gd name="connsiteX3165" fmla="*/ 1024396 w 9354766"/>
              <a:gd name="connsiteY3165" fmla="*/ 1915559 h 3778930"/>
              <a:gd name="connsiteX3166" fmla="*/ 1029815 w 9354766"/>
              <a:gd name="connsiteY3166" fmla="*/ 1920903 h 3778930"/>
              <a:gd name="connsiteX3167" fmla="*/ 1014756 w 9354766"/>
              <a:gd name="connsiteY3167" fmla="*/ 1940090 h 3778930"/>
              <a:gd name="connsiteX3168" fmla="*/ 994880 w 9354766"/>
              <a:gd name="connsiteY3168" fmla="*/ 1971540 h 3778930"/>
              <a:gd name="connsiteX3169" fmla="*/ 1087327 w 9354766"/>
              <a:gd name="connsiteY3169" fmla="*/ 1994633 h 3778930"/>
              <a:gd name="connsiteX3170" fmla="*/ 1096964 w 9354766"/>
              <a:gd name="connsiteY3170" fmla="*/ 1970105 h 3778930"/>
              <a:gd name="connsiteX3171" fmla="*/ 1127681 w 9354766"/>
              <a:gd name="connsiteY3171" fmla="*/ 1949342 h 3778930"/>
              <a:gd name="connsiteX3172" fmla="*/ 1124971 w 9354766"/>
              <a:gd name="connsiteY3172" fmla="*/ 1946670 h 3778930"/>
              <a:gd name="connsiteX3173" fmla="*/ 1119552 w 9354766"/>
              <a:gd name="connsiteY3173" fmla="*/ 1941325 h 3778930"/>
              <a:gd name="connsiteX3174" fmla="*/ 1116841 w 9354766"/>
              <a:gd name="connsiteY3174" fmla="*/ 1938653 h 3778930"/>
              <a:gd name="connsiteX3175" fmla="*/ 1124370 w 9354766"/>
              <a:gd name="connsiteY3175" fmla="*/ 1929061 h 3778930"/>
              <a:gd name="connsiteX3176" fmla="*/ 1134608 w 9354766"/>
              <a:gd name="connsiteY3176" fmla="*/ 1922141 h 3778930"/>
              <a:gd name="connsiteX3177" fmla="*/ 1132501 w 9354766"/>
              <a:gd name="connsiteY3177" fmla="*/ 1937078 h 3778930"/>
              <a:gd name="connsiteX3178" fmla="*/ 1135210 w 9354766"/>
              <a:gd name="connsiteY3178" fmla="*/ 1939750 h 3778930"/>
              <a:gd name="connsiteX3179" fmla="*/ 1148159 w 9354766"/>
              <a:gd name="connsiteY3179" fmla="*/ 1935502 h 3778930"/>
              <a:gd name="connsiteX3180" fmla="*/ 1184603 w 9354766"/>
              <a:gd name="connsiteY3180" fmla="*/ 1852318 h 3778930"/>
              <a:gd name="connsiteX3181" fmla="*/ 1179182 w 9354766"/>
              <a:gd name="connsiteY3181" fmla="*/ 1846974 h 3778930"/>
              <a:gd name="connsiteX3182" fmla="*/ 1180781 w 9354766"/>
              <a:gd name="connsiteY3182" fmla="*/ 1840696 h 3778930"/>
              <a:gd name="connsiteX3183" fmla="*/ 1184002 w 9354766"/>
              <a:gd name="connsiteY3183" fmla="*/ 1834708 h 3778930"/>
              <a:gd name="connsiteX3184" fmla="*/ 1182415 w 9354766"/>
              <a:gd name="connsiteY3184" fmla="*/ 1834280 h 3778930"/>
              <a:gd name="connsiteX3185" fmla="*/ 1199965 w 9354766"/>
              <a:gd name="connsiteY3185" fmla="*/ 1765366 h 3778930"/>
              <a:gd name="connsiteX3186" fmla="*/ 1242433 w 9354766"/>
              <a:gd name="connsiteY3186" fmla="*/ 1705136 h 3778930"/>
              <a:gd name="connsiteX3187" fmla="*/ 1200874 w 9354766"/>
              <a:gd name="connsiteY3187" fmla="*/ 1715207 h 3778930"/>
              <a:gd name="connsiteX3188" fmla="*/ 1194252 w 9354766"/>
              <a:gd name="connsiteY3188" fmla="*/ 1674643 h 3778930"/>
              <a:gd name="connsiteX3189" fmla="*/ 1240030 w 9354766"/>
              <a:gd name="connsiteY3189" fmla="*/ 1634695 h 3778930"/>
              <a:gd name="connsiteX3190" fmla="*/ 1192450 w 9354766"/>
              <a:gd name="connsiteY3190" fmla="*/ 1621814 h 3778930"/>
              <a:gd name="connsiteX3191" fmla="*/ 1204197 w 9354766"/>
              <a:gd name="connsiteY3191" fmla="*/ 1582345 h 3778930"/>
              <a:gd name="connsiteX3192" fmla="*/ 1167457 w 9354766"/>
              <a:gd name="connsiteY3192" fmla="*/ 1580151 h 3778930"/>
              <a:gd name="connsiteX3193" fmla="*/ 1157821 w 9354766"/>
              <a:gd name="connsiteY3193" fmla="*/ 1604681 h 3778930"/>
              <a:gd name="connsiteX3194" fmla="*/ 1090968 w 9354766"/>
              <a:gd name="connsiteY3194" fmla="*/ 1640857 h 3778930"/>
              <a:gd name="connsiteX3195" fmla="*/ 1025019 w 9354766"/>
              <a:gd name="connsiteY3195" fmla="*/ 1626878 h 3778930"/>
              <a:gd name="connsiteX3196" fmla="*/ 1007249 w 9354766"/>
              <a:gd name="connsiteY3196" fmla="*/ 1643392 h 3778930"/>
              <a:gd name="connsiteX3197" fmla="*/ 1000630 w 9354766"/>
              <a:gd name="connsiteY3197" fmla="*/ 1602827 h 3778930"/>
              <a:gd name="connsiteX3198" fmla="*/ 998826 w 9354766"/>
              <a:gd name="connsiteY3198" fmla="*/ 1549996 h 3778930"/>
              <a:gd name="connsiteX3199" fmla="*/ 1043092 w 9354766"/>
              <a:gd name="connsiteY3199" fmla="*/ 1542598 h 3778930"/>
              <a:gd name="connsiteX3200" fmla="*/ 1065263 w 9354766"/>
              <a:gd name="connsiteY3200" fmla="*/ 1549570 h 3778930"/>
              <a:gd name="connsiteX3201" fmla="*/ 1074146 w 9354766"/>
              <a:gd name="connsiteY3201" fmla="*/ 1552555 h 3778930"/>
              <a:gd name="connsiteX3202" fmla="*/ 1077722 w 9354766"/>
              <a:gd name="connsiteY3202" fmla="*/ 1559729 h 3778930"/>
              <a:gd name="connsiteX3203" fmla="*/ 1075488 w 9354766"/>
              <a:gd name="connsiteY3203" fmla="*/ 1553006 h 3778930"/>
              <a:gd name="connsiteX3204" fmla="*/ 1074146 w 9354766"/>
              <a:gd name="connsiteY3204" fmla="*/ 1552555 h 3778930"/>
              <a:gd name="connsiteX3205" fmla="*/ 1070167 w 9354766"/>
              <a:gd name="connsiteY3205" fmla="*/ 1544568 h 3778930"/>
              <a:gd name="connsiteX3206" fmla="*/ 1049420 w 9354766"/>
              <a:gd name="connsiteY3206" fmla="*/ 1497786 h 3778930"/>
              <a:gd name="connsiteX3207" fmla="*/ 1085558 w 9354766"/>
              <a:gd name="connsiteY3207" fmla="*/ 1482369 h 3778930"/>
              <a:gd name="connsiteX3208" fmla="*/ 1071407 w 9354766"/>
              <a:gd name="connsiteY3208" fmla="*/ 1451397 h 3778930"/>
              <a:gd name="connsiteX3209" fmla="*/ 1046109 w 9354766"/>
              <a:gd name="connsiteY3209" fmla="*/ 1477503 h 3778930"/>
              <a:gd name="connsiteX3210" fmla="*/ 1016900 w 9354766"/>
              <a:gd name="connsiteY3210" fmla="*/ 1465716 h 3778930"/>
              <a:gd name="connsiteX3211" fmla="*/ 1042198 w 9354766"/>
              <a:gd name="connsiteY3211" fmla="*/ 1439609 h 3778930"/>
              <a:gd name="connsiteX3212" fmla="*/ 947641 w 9354766"/>
              <a:gd name="connsiteY3212" fmla="*/ 1431454 h 3778930"/>
              <a:gd name="connsiteX3213" fmla="*/ 959389 w 9354766"/>
              <a:gd name="connsiteY3213" fmla="*/ 1391986 h 3778930"/>
              <a:gd name="connsiteX3214" fmla="*/ 922651 w 9354766"/>
              <a:gd name="connsiteY3214" fmla="*/ 1389791 h 3778930"/>
              <a:gd name="connsiteX3215" fmla="*/ 912410 w 9354766"/>
              <a:gd name="connsiteY3215" fmla="*/ 1396713 h 3778930"/>
              <a:gd name="connsiteX3216" fmla="*/ 902172 w 9354766"/>
              <a:gd name="connsiteY3216" fmla="*/ 1403632 h 3778930"/>
              <a:gd name="connsiteX3217" fmla="*/ 900665 w 9354766"/>
              <a:gd name="connsiteY3217" fmla="*/ 1436180 h 3778930"/>
              <a:gd name="connsiteX3218" fmla="*/ 898556 w 9354766"/>
              <a:gd name="connsiteY3218" fmla="*/ 1451117 h 3778930"/>
              <a:gd name="connsiteX3219" fmla="*/ 907285 w 9354766"/>
              <a:gd name="connsiteY3219" fmla="*/ 1476744 h 3778930"/>
              <a:gd name="connsiteX3220" fmla="*/ 897048 w 9354766"/>
              <a:gd name="connsiteY3220" fmla="*/ 1483664 h 3778930"/>
              <a:gd name="connsiteX3221" fmla="*/ 894337 w 9354766"/>
              <a:gd name="connsiteY3221" fmla="*/ 1480993 h 3778930"/>
              <a:gd name="connsiteX3222" fmla="*/ 891627 w 9354766"/>
              <a:gd name="connsiteY3222" fmla="*/ 1478320 h 3778930"/>
              <a:gd name="connsiteX3223" fmla="*/ 888316 w 9354766"/>
              <a:gd name="connsiteY3223" fmla="*/ 1458039 h 3778930"/>
              <a:gd name="connsiteX3224" fmla="*/ 880185 w 9354766"/>
              <a:gd name="connsiteY3224" fmla="*/ 1450020 h 3778930"/>
              <a:gd name="connsiteX3225" fmla="*/ 820259 w 9354766"/>
              <a:gd name="connsiteY3225" fmla="*/ 1458995 h 3778930"/>
              <a:gd name="connsiteX3226" fmla="*/ 836825 w 9354766"/>
              <a:gd name="connsiteY3226" fmla="*/ 1407262 h 3778930"/>
              <a:gd name="connsiteX3227" fmla="*/ 870253 w 9354766"/>
              <a:gd name="connsiteY3227" fmla="*/ 1389172 h 3778930"/>
              <a:gd name="connsiteX3228" fmla="*/ 886513 w 9354766"/>
              <a:gd name="connsiteY3228" fmla="*/ 1405208 h 3778930"/>
              <a:gd name="connsiteX3229" fmla="*/ 896752 w 9354766"/>
              <a:gd name="connsiteY3229" fmla="*/ 1398288 h 3778930"/>
              <a:gd name="connsiteX3230" fmla="*/ 894041 w 9354766"/>
              <a:gd name="connsiteY3230" fmla="*/ 1395615 h 3778930"/>
              <a:gd name="connsiteX3231" fmla="*/ 863631 w 9354766"/>
              <a:gd name="connsiteY3231" fmla="*/ 1348610 h 3778930"/>
              <a:gd name="connsiteX3232" fmla="*/ 894950 w 9354766"/>
              <a:gd name="connsiteY3232" fmla="*/ 1345458 h 3778930"/>
              <a:gd name="connsiteX3233" fmla="*/ 910008 w 9354766"/>
              <a:gd name="connsiteY3233" fmla="*/ 1326272 h 3778930"/>
              <a:gd name="connsiteX3234" fmla="*/ 865741 w 9354766"/>
              <a:gd name="connsiteY3234" fmla="*/ 1333670 h 3778930"/>
              <a:gd name="connsiteX3235" fmla="*/ 849187 w 9354766"/>
              <a:gd name="connsiteY3235" fmla="*/ 1232259 h 3778930"/>
              <a:gd name="connsiteX3236" fmla="*/ 957292 w 9354766"/>
              <a:gd name="connsiteY3236" fmla="*/ 1253778 h 3778930"/>
              <a:gd name="connsiteX3237" fmla="*/ 958798 w 9354766"/>
              <a:gd name="connsiteY3237" fmla="*/ 1221230 h 3778930"/>
              <a:gd name="connsiteX3238" fmla="*/ 768488 w 9354766"/>
              <a:gd name="connsiteY3238" fmla="*/ 1169696 h 3778930"/>
              <a:gd name="connsiteX3239" fmla="*/ 710669 w 9354766"/>
              <a:gd name="connsiteY3239" fmla="*/ 1163732 h 3778930"/>
              <a:gd name="connsiteX3240" fmla="*/ 733856 w 9354766"/>
              <a:gd name="connsiteY3240" fmla="*/ 1152565 h 3778930"/>
              <a:gd name="connsiteX3241" fmla="*/ 673331 w 9354766"/>
              <a:gd name="connsiteY3241" fmla="*/ 1143929 h 3778930"/>
              <a:gd name="connsiteX3242" fmla="*/ 657071 w 9354766"/>
              <a:gd name="connsiteY3242" fmla="*/ 1127894 h 3778930"/>
              <a:gd name="connsiteX3243" fmla="*/ 589013 w 9354766"/>
              <a:gd name="connsiteY3243" fmla="*/ 1128851 h 3778930"/>
              <a:gd name="connsiteX3244" fmla="*/ 572755 w 9354766"/>
              <a:gd name="connsiteY3244" fmla="*/ 1112817 h 3778930"/>
              <a:gd name="connsiteX3245" fmla="*/ 478798 w 9354766"/>
              <a:gd name="connsiteY3245" fmla="*/ 1122270 h 3778930"/>
              <a:gd name="connsiteX3246" fmla="*/ 481508 w 9354766"/>
              <a:gd name="connsiteY3246" fmla="*/ 1124943 h 3778930"/>
              <a:gd name="connsiteX3247" fmla="*/ 524868 w 9354766"/>
              <a:gd name="connsiteY3247" fmla="*/ 1167702 h 3778930"/>
              <a:gd name="connsiteX3248" fmla="*/ 575760 w 9354766"/>
              <a:gd name="connsiteY3248" fmla="*/ 1200867 h 3778930"/>
              <a:gd name="connsiteX3249" fmla="*/ 568227 w 9354766"/>
              <a:gd name="connsiteY3249" fmla="*/ 1210460 h 3778930"/>
              <a:gd name="connsiteX3250" fmla="*/ 555280 w 9354766"/>
              <a:gd name="connsiteY3250" fmla="*/ 1214707 h 3778930"/>
              <a:gd name="connsiteX3251" fmla="*/ 514629 w 9354766"/>
              <a:gd name="connsiteY3251" fmla="*/ 1174622 h 3778930"/>
              <a:gd name="connsiteX3252" fmla="*/ 471269 w 9354766"/>
              <a:gd name="connsiteY3252" fmla="*/ 1131863 h 3778930"/>
              <a:gd name="connsiteX3253" fmla="*/ 358344 w 9354766"/>
              <a:gd name="connsiteY3253" fmla="*/ 1122608 h 3778930"/>
              <a:gd name="connsiteX3254" fmla="*/ 292397 w 9354766"/>
              <a:gd name="connsiteY3254" fmla="*/ 1108629 h 3778930"/>
              <a:gd name="connsiteX3255" fmla="*/ 237890 w 9354766"/>
              <a:gd name="connsiteY3255" fmla="*/ 1122948 h 3778930"/>
              <a:gd name="connsiteX3256" fmla="*/ 204462 w 9354766"/>
              <a:gd name="connsiteY3256" fmla="*/ 1141038 h 3778930"/>
              <a:gd name="connsiteX3257" fmla="*/ 196332 w 9354766"/>
              <a:gd name="connsiteY3257" fmla="*/ 1133021 h 3778930"/>
              <a:gd name="connsiteX3258" fmla="*/ 168328 w 9354766"/>
              <a:gd name="connsiteY3258" fmla="*/ 1156452 h 3778930"/>
              <a:gd name="connsiteX3259" fmla="*/ 100873 w 9354766"/>
              <a:gd name="connsiteY3259" fmla="*/ 1175020 h 3778930"/>
              <a:gd name="connsiteX3260" fmla="*/ 56309 w 9354766"/>
              <a:gd name="connsiteY3260" fmla="*/ 1097042 h 3778930"/>
              <a:gd name="connsiteX3261" fmla="*/ 0 w 9354766"/>
              <a:gd name="connsiteY3261" fmla="*/ 1058530 h 3778930"/>
              <a:gd name="connsiteX3262" fmla="*/ 71673 w 9354766"/>
              <a:gd name="connsiteY3262" fmla="*/ 1010090 h 3778930"/>
              <a:gd name="connsiteX3263" fmla="*/ 82820 w 9354766"/>
              <a:gd name="connsiteY3263" fmla="*/ 953010 h 3778930"/>
              <a:gd name="connsiteX3264" fmla="*/ 151783 w 9354766"/>
              <a:gd name="connsiteY3264" fmla="*/ 901896 h 3778930"/>
              <a:gd name="connsiteX3265" fmla="*/ 159006 w 9354766"/>
              <a:gd name="connsiteY3265" fmla="*/ 960071 h 3778930"/>
              <a:gd name="connsiteX3266" fmla="*/ 208694 w 9354766"/>
              <a:gd name="connsiteY3266" fmla="*/ 958016 h 3778930"/>
              <a:gd name="connsiteX3267" fmla="*/ 246338 w 9354766"/>
              <a:gd name="connsiteY3267" fmla="*/ 910053 h 3778930"/>
              <a:gd name="connsiteX3268" fmla="*/ 264415 w 9354766"/>
              <a:gd name="connsiteY3268" fmla="*/ 825771 h 3778930"/>
              <a:gd name="connsiteX3269" fmla="*/ 263212 w 9354766"/>
              <a:gd name="connsiteY3269" fmla="*/ 790553 h 3778930"/>
              <a:gd name="connsiteX3270" fmla="*/ 336995 w 9354766"/>
              <a:gd name="connsiteY3270" fmla="*/ 727173 h 3778930"/>
              <a:gd name="connsiteX3271" fmla="*/ 401433 w 9354766"/>
              <a:gd name="connsiteY3271" fmla="*/ 773700 h 3778930"/>
              <a:gd name="connsiteX3272" fmla="*/ 507135 w 9354766"/>
              <a:gd name="connsiteY3272" fmla="*/ 724780 h 3778930"/>
              <a:gd name="connsiteX3273" fmla="*/ 606815 w 9354766"/>
              <a:gd name="connsiteY3273" fmla="*/ 652904 h 3778930"/>
              <a:gd name="connsiteX3274" fmla="*/ 617962 w 9354766"/>
              <a:gd name="connsiteY3274" fmla="*/ 595826 h 3778930"/>
              <a:gd name="connsiteX3275" fmla="*/ 759200 w 9354766"/>
              <a:gd name="connsiteY3275" fmla="*/ 513880 h 3778930"/>
              <a:gd name="connsiteX3276" fmla="*/ 1011866 w 9354766"/>
              <a:gd name="connsiteY3276" fmla="*/ 320589 h 3778930"/>
              <a:gd name="connsiteX3277" fmla="*/ 1056134 w 9354766"/>
              <a:gd name="connsiteY3277" fmla="*/ 313189 h 3778930"/>
              <a:gd name="connsiteX3278" fmla="*/ 1238931 w 9354766"/>
              <a:gd name="connsiteY3278" fmla="*/ 221171 h 3778930"/>
              <a:gd name="connsiteX3279" fmla="*/ 1470811 w 9354766"/>
              <a:gd name="connsiteY3279" fmla="*/ 109489 h 3778930"/>
              <a:gd name="connsiteX3280" fmla="*/ 1578023 w 9354766"/>
              <a:gd name="connsiteY3280" fmla="*/ 28020 h 3778930"/>
              <a:gd name="connsiteX3281" fmla="*/ 1601210 w 9354766"/>
              <a:gd name="connsiteY3281" fmla="*/ 16851 h 3778930"/>
              <a:gd name="connsiteX3282" fmla="*/ 1663845 w 9354766"/>
              <a:gd name="connsiteY3282" fmla="*/ 10549 h 3778930"/>
              <a:gd name="connsiteX3283" fmla="*/ 1711425 w 9354766"/>
              <a:gd name="connsiteY3283" fmla="*/ 23432 h 3778930"/>
              <a:gd name="connsiteX3284" fmla="*/ 1739431 w 9354766"/>
              <a:gd name="connsiteY3284" fmla="*/ 0 h 3778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</a:cxnLst>
            <a:rect l="l" t="t" r="r" b="b"/>
            <a:pathLst>
              <a:path w="9354766" h="3778930">
                <a:moveTo>
                  <a:pt x="8019050" y="3244784"/>
                </a:moveTo>
                <a:cubicBezTo>
                  <a:pt x="8023912" y="3245381"/>
                  <a:pt x="8026201" y="3246540"/>
                  <a:pt x="8026936" y="3247727"/>
                </a:cubicBezTo>
                <a:cubicBezTo>
                  <a:pt x="8029140" y="3251289"/>
                  <a:pt x="8017350" y="3255103"/>
                  <a:pt x="8019050" y="3244784"/>
                </a:cubicBezTo>
                <a:close/>
                <a:moveTo>
                  <a:pt x="7854487" y="3219277"/>
                </a:moveTo>
                <a:cubicBezTo>
                  <a:pt x="7857107" y="3218903"/>
                  <a:pt x="7860285" y="3219670"/>
                  <a:pt x="7862965" y="3220927"/>
                </a:cubicBezTo>
                <a:cubicBezTo>
                  <a:pt x="7865643" y="3222186"/>
                  <a:pt x="7867823" y="3223934"/>
                  <a:pt x="7868444" y="3225526"/>
                </a:cubicBezTo>
                <a:cubicBezTo>
                  <a:pt x="7869066" y="3227116"/>
                  <a:pt x="7868130" y="3228548"/>
                  <a:pt x="7864579" y="3229173"/>
                </a:cubicBezTo>
                <a:cubicBezTo>
                  <a:pt x="7867371" y="3223150"/>
                  <a:pt x="7854179" y="3232846"/>
                  <a:pt x="7849360" y="3224471"/>
                </a:cubicBezTo>
                <a:cubicBezTo>
                  <a:pt x="7849805" y="3221166"/>
                  <a:pt x="7851867" y="3219651"/>
                  <a:pt x="7854487" y="3219277"/>
                </a:cubicBezTo>
                <a:close/>
                <a:moveTo>
                  <a:pt x="7940066" y="3216649"/>
                </a:moveTo>
                <a:cubicBezTo>
                  <a:pt x="7942120" y="3218615"/>
                  <a:pt x="7935426" y="3229861"/>
                  <a:pt x="7934556" y="3218941"/>
                </a:cubicBezTo>
                <a:cubicBezTo>
                  <a:pt x="7937726" y="3216370"/>
                  <a:pt x="7939382" y="3215994"/>
                  <a:pt x="7940066" y="3216649"/>
                </a:cubicBezTo>
                <a:close/>
                <a:moveTo>
                  <a:pt x="7451880" y="3147308"/>
                </a:moveTo>
                <a:cubicBezTo>
                  <a:pt x="7451880" y="3147308"/>
                  <a:pt x="7451880" y="3147308"/>
                  <a:pt x="7455753" y="3148504"/>
                </a:cubicBezTo>
                <a:cubicBezTo>
                  <a:pt x="7458058" y="3153088"/>
                  <a:pt x="7458058" y="3153088"/>
                  <a:pt x="7461931" y="3154286"/>
                </a:cubicBezTo>
                <a:cubicBezTo>
                  <a:pt x="7463500" y="3150897"/>
                  <a:pt x="7467374" y="3152093"/>
                  <a:pt x="7465804" y="3155481"/>
                </a:cubicBezTo>
                <a:cubicBezTo>
                  <a:pt x="7465804" y="3155481"/>
                  <a:pt x="7464234" y="3158870"/>
                  <a:pt x="7464234" y="3158870"/>
                </a:cubicBezTo>
                <a:cubicBezTo>
                  <a:pt x="7458790" y="3161062"/>
                  <a:pt x="7458790" y="3161062"/>
                  <a:pt x="7454915" y="3159865"/>
                </a:cubicBezTo>
                <a:cubicBezTo>
                  <a:pt x="7454915" y="3159865"/>
                  <a:pt x="7451042" y="3158669"/>
                  <a:pt x="7448739" y="3154083"/>
                </a:cubicBezTo>
                <a:cubicBezTo>
                  <a:pt x="7448739" y="3154083"/>
                  <a:pt x="7446436" y="3149498"/>
                  <a:pt x="7451880" y="3147308"/>
                </a:cubicBezTo>
                <a:close/>
                <a:moveTo>
                  <a:pt x="7415852" y="3133596"/>
                </a:moveTo>
                <a:cubicBezTo>
                  <a:pt x="7419308" y="3134664"/>
                  <a:pt x="7419308" y="3134664"/>
                  <a:pt x="7422768" y="3135733"/>
                </a:cubicBezTo>
                <a:cubicBezTo>
                  <a:pt x="7421372" y="3138745"/>
                  <a:pt x="7419978" y="3141756"/>
                  <a:pt x="7418582" y="3144768"/>
                </a:cubicBezTo>
                <a:cubicBezTo>
                  <a:pt x="7415122" y="3143699"/>
                  <a:pt x="7411662" y="3142631"/>
                  <a:pt x="7415852" y="3133596"/>
                </a:cubicBezTo>
                <a:close/>
                <a:moveTo>
                  <a:pt x="7628408" y="3120700"/>
                </a:moveTo>
                <a:cubicBezTo>
                  <a:pt x="7630594" y="3119821"/>
                  <a:pt x="7633285" y="3119987"/>
                  <a:pt x="7635822" y="3120770"/>
                </a:cubicBezTo>
                <a:cubicBezTo>
                  <a:pt x="7640894" y="3122338"/>
                  <a:pt x="7645348" y="3126376"/>
                  <a:pt x="7643909" y="3129482"/>
                </a:cubicBezTo>
                <a:cubicBezTo>
                  <a:pt x="7635091" y="3130310"/>
                  <a:pt x="7636530" y="3127203"/>
                  <a:pt x="7624024" y="3126891"/>
                </a:cubicBezTo>
                <a:cubicBezTo>
                  <a:pt x="7624541" y="3123500"/>
                  <a:pt x="7626222" y="3121578"/>
                  <a:pt x="7628408" y="3120700"/>
                </a:cubicBezTo>
                <a:close/>
                <a:moveTo>
                  <a:pt x="7554342" y="3087290"/>
                </a:moveTo>
                <a:cubicBezTo>
                  <a:pt x="7562090" y="3089682"/>
                  <a:pt x="7569838" y="3092075"/>
                  <a:pt x="7570918" y="3099296"/>
                </a:cubicBezTo>
                <a:cubicBezTo>
                  <a:pt x="7565648" y="3101112"/>
                  <a:pt x="7555424" y="3094509"/>
                  <a:pt x="7554342" y="3087290"/>
                </a:cubicBezTo>
                <a:close/>
                <a:moveTo>
                  <a:pt x="7524038" y="3077607"/>
                </a:moveTo>
                <a:cubicBezTo>
                  <a:pt x="7524038" y="3077607"/>
                  <a:pt x="7527911" y="3078803"/>
                  <a:pt x="7527911" y="3078803"/>
                </a:cubicBezTo>
                <a:cubicBezTo>
                  <a:pt x="7530346" y="3083104"/>
                  <a:pt x="7531786" y="3079999"/>
                  <a:pt x="7535659" y="3081196"/>
                </a:cubicBezTo>
                <a:cubicBezTo>
                  <a:pt x="7535659" y="3081196"/>
                  <a:pt x="7540972" y="3079286"/>
                  <a:pt x="7540972" y="3079286"/>
                </a:cubicBezTo>
                <a:cubicBezTo>
                  <a:pt x="7540972" y="3079286"/>
                  <a:pt x="7543405" y="3083588"/>
                  <a:pt x="7543405" y="3083588"/>
                </a:cubicBezTo>
                <a:cubicBezTo>
                  <a:pt x="7541966" y="3086694"/>
                  <a:pt x="7540526" y="3089801"/>
                  <a:pt x="7536653" y="3088604"/>
                </a:cubicBezTo>
                <a:cubicBezTo>
                  <a:pt x="7532780" y="3087409"/>
                  <a:pt x="7527467" y="3089317"/>
                  <a:pt x="7527467" y="3089317"/>
                </a:cubicBezTo>
                <a:cubicBezTo>
                  <a:pt x="7523592" y="3088121"/>
                  <a:pt x="7523592" y="3088121"/>
                  <a:pt x="7521160" y="3083818"/>
                </a:cubicBezTo>
                <a:cubicBezTo>
                  <a:pt x="7521160" y="3083818"/>
                  <a:pt x="7522600" y="3080712"/>
                  <a:pt x="7524038" y="3077607"/>
                </a:cubicBezTo>
                <a:close/>
                <a:moveTo>
                  <a:pt x="7496151" y="3061567"/>
                </a:moveTo>
                <a:cubicBezTo>
                  <a:pt x="7494581" y="3064955"/>
                  <a:pt x="7494581" y="3064955"/>
                  <a:pt x="7498269" y="3066095"/>
                </a:cubicBezTo>
                <a:cubicBezTo>
                  <a:pt x="7498269" y="3066095"/>
                  <a:pt x="7501959" y="3067234"/>
                  <a:pt x="7500389" y="3070623"/>
                </a:cubicBezTo>
                <a:cubicBezTo>
                  <a:pt x="7500389" y="3070623"/>
                  <a:pt x="7496700" y="3069484"/>
                  <a:pt x="7496700" y="3069484"/>
                </a:cubicBezTo>
                <a:cubicBezTo>
                  <a:pt x="7493012" y="3068344"/>
                  <a:pt x="7493012" y="3068344"/>
                  <a:pt x="7489322" y="3067205"/>
                </a:cubicBezTo>
                <a:cubicBezTo>
                  <a:pt x="7490892" y="3063816"/>
                  <a:pt x="7490892" y="3063816"/>
                  <a:pt x="7490892" y="3063816"/>
                </a:cubicBezTo>
                <a:cubicBezTo>
                  <a:pt x="7492463" y="3060428"/>
                  <a:pt x="7492463" y="3060428"/>
                  <a:pt x="7496151" y="3061567"/>
                </a:cubicBezTo>
                <a:close/>
                <a:moveTo>
                  <a:pt x="7412656" y="3036550"/>
                </a:moveTo>
                <a:cubicBezTo>
                  <a:pt x="7422788" y="3043036"/>
                  <a:pt x="7436750" y="3050707"/>
                  <a:pt x="7452326" y="3045448"/>
                </a:cubicBezTo>
                <a:cubicBezTo>
                  <a:pt x="7452326" y="3045448"/>
                  <a:pt x="7456158" y="3046632"/>
                  <a:pt x="7454796" y="3049566"/>
                </a:cubicBezTo>
                <a:cubicBezTo>
                  <a:pt x="7454796" y="3049566"/>
                  <a:pt x="7453436" y="3052504"/>
                  <a:pt x="7452074" y="3055441"/>
                </a:cubicBezTo>
                <a:cubicBezTo>
                  <a:pt x="7439219" y="3054827"/>
                  <a:pt x="7430198" y="3055397"/>
                  <a:pt x="7422535" y="3053030"/>
                </a:cubicBezTo>
                <a:cubicBezTo>
                  <a:pt x="7414873" y="3050663"/>
                  <a:pt x="7412404" y="3046542"/>
                  <a:pt x="7404742" y="3044177"/>
                </a:cubicBezTo>
                <a:cubicBezTo>
                  <a:pt x="7404742" y="3044177"/>
                  <a:pt x="7402272" y="3040056"/>
                  <a:pt x="7406102" y="3041240"/>
                </a:cubicBezTo>
                <a:cubicBezTo>
                  <a:pt x="7407464" y="3038303"/>
                  <a:pt x="7408824" y="3035366"/>
                  <a:pt x="7412656" y="3036550"/>
                </a:cubicBezTo>
                <a:close/>
                <a:moveTo>
                  <a:pt x="7357844" y="3012389"/>
                </a:moveTo>
                <a:cubicBezTo>
                  <a:pt x="7361718" y="3013585"/>
                  <a:pt x="7361718" y="3013585"/>
                  <a:pt x="7364196" y="3017794"/>
                </a:cubicBezTo>
                <a:cubicBezTo>
                  <a:pt x="7364196" y="3017794"/>
                  <a:pt x="7368070" y="3018990"/>
                  <a:pt x="7368070" y="3018990"/>
                </a:cubicBezTo>
                <a:cubicBezTo>
                  <a:pt x="7370006" y="3019589"/>
                  <a:pt x="7370626" y="3020641"/>
                  <a:pt x="7370760" y="3021543"/>
                </a:cubicBezTo>
                <a:cubicBezTo>
                  <a:pt x="7370896" y="3022446"/>
                  <a:pt x="7370546" y="3023199"/>
                  <a:pt x="7370546" y="3023199"/>
                </a:cubicBezTo>
                <a:cubicBezTo>
                  <a:pt x="7370546" y="3023199"/>
                  <a:pt x="7369150" y="3026211"/>
                  <a:pt x="7365278" y="3025014"/>
                </a:cubicBezTo>
                <a:cubicBezTo>
                  <a:pt x="7365278" y="3025014"/>
                  <a:pt x="7362800" y="3020806"/>
                  <a:pt x="7362800" y="3020806"/>
                </a:cubicBezTo>
                <a:cubicBezTo>
                  <a:pt x="7358928" y="3019610"/>
                  <a:pt x="7360324" y="3016597"/>
                  <a:pt x="7356448" y="3015400"/>
                </a:cubicBezTo>
                <a:cubicBezTo>
                  <a:pt x="7355053" y="3018412"/>
                  <a:pt x="7352576" y="3014203"/>
                  <a:pt x="7352576" y="3014203"/>
                </a:cubicBezTo>
                <a:cubicBezTo>
                  <a:pt x="7352576" y="3014203"/>
                  <a:pt x="7353972" y="3011192"/>
                  <a:pt x="7357844" y="3012389"/>
                </a:cubicBezTo>
                <a:close/>
                <a:moveTo>
                  <a:pt x="7243772" y="3001467"/>
                </a:moveTo>
                <a:cubicBezTo>
                  <a:pt x="7247472" y="3001695"/>
                  <a:pt x="7250164" y="3005271"/>
                  <a:pt x="7249841" y="3010658"/>
                </a:cubicBezTo>
                <a:cubicBezTo>
                  <a:pt x="7242232" y="3008309"/>
                  <a:pt x="7237784" y="3017909"/>
                  <a:pt x="7231657" y="3012358"/>
                </a:cubicBezTo>
                <a:cubicBezTo>
                  <a:pt x="7235366" y="3004358"/>
                  <a:pt x="7240072" y="3001238"/>
                  <a:pt x="7243772" y="3001467"/>
                </a:cubicBezTo>
                <a:close/>
                <a:moveTo>
                  <a:pt x="7289744" y="2981931"/>
                </a:moveTo>
                <a:cubicBezTo>
                  <a:pt x="7291258" y="2985062"/>
                  <a:pt x="7284832" y="2995726"/>
                  <a:pt x="7285043" y="2982477"/>
                </a:cubicBezTo>
                <a:cubicBezTo>
                  <a:pt x="7287854" y="2980682"/>
                  <a:pt x="7289240" y="2980888"/>
                  <a:pt x="7289744" y="2981931"/>
                </a:cubicBezTo>
                <a:close/>
                <a:moveTo>
                  <a:pt x="1826805" y="2971671"/>
                </a:moveTo>
                <a:lnTo>
                  <a:pt x="1822407" y="2972959"/>
                </a:lnTo>
                <a:lnTo>
                  <a:pt x="1833324" y="2974264"/>
                </a:lnTo>
                <a:cubicBezTo>
                  <a:pt x="1831887" y="2977364"/>
                  <a:pt x="1830450" y="2980464"/>
                  <a:pt x="1834269" y="2981642"/>
                </a:cubicBezTo>
                <a:lnTo>
                  <a:pt x="1847467" y="2979724"/>
                </a:lnTo>
                <a:close/>
                <a:moveTo>
                  <a:pt x="1689130" y="2928577"/>
                </a:moveTo>
                <a:cubicBezTo>
                  <a:pt x="1691052" y="2929058"/>
                  <a:pt x="1692744" y="2930485"/>
                  <a:pt x="1693889" y="2932194"/>
                </a:cubicBezTo>
                <a:cubicBezTo>
                  <a:pt x="1696179" y="2935613"/>
                  <a:pt x="1696284" y="2940163"/>
                  <a:pt x="1691677" y="2940548"/>
                </a:cubicBezTo>
                <a:cubicBezTo>
                  <a:pt x="1692201" y="2929863"/>
                  <a:pt x="1680057" y="2936957"/>
                  <a:pt x="1682988" y="2930633"/>
                </a:cubicBezTo>
                <a:cubicBezTo>
                  <a:pt x="1685055" y="2928561"/>
                  <a:pt x="1687208" y="2928096"/>
                  <a:pt x="1689130" y="2928577"/>
                </a:cubicBezTo>
                <a:close/>
                <a:moveTo>
                  <a:pt x="7069450" y="2921485"/>
                </a:moveTo>
                <a:cubicBezTo>
                  <a:pt x="7073924" y="2923707"/>
                  <a:pt x="7063374" y="2935915"/>
                  <a:pt x="7059175" y="2923859"/>
                </a:cubicBezTo>
                <a:cubicBezTo>
                  <a:pt x="7064798" y="2921113"/>
                  <a:pt x="7067958" y="2920744"/>
                  <a:pt x="7069450" y="2921485"/>
                </a:cubicBezTo>
                <a:close/>
                <a:moveTo>
                  <a:pt x="1669056" y="2915483"/>
                </a:moveTo>
                <a:cubicBezTo>
                  <a:pt x="1669056" y="2915483"/>
                  <a:pt x="1672859" y="2916659"/>
                  <a:pt x="1672859" y="2916659"/>
                </a:cubicBezTo>
                <a:cubicBezTo>
                  <a:pt x="1671421" y="2919764"/>
                  <a:pt x="1675224" y="2920940"/>
                  <a:pt x="1675224" y="2920940"/>
                </a:cubicBezTo>
                <a:cubicBezTo>
                  <a:pt x="1679029" y="2922114"/>
                  <a:pt x="1677589" y="2925222"/>
                  <a:pt x="1676151" y="2928327"/>
                </a:cubicBezTo>
                <a:cubicBezTo>
                  <a:pt x="1674710" y="2931432"/>
                  <a:pt x="1670905" y="2930258"/>
                  <a:pt x="1667102" y="2929082"/>
                </a:cubicBezTo>
                <a:cubicBezTo>
                  <a:pt x="1667102" y="2929082"/>
                  <a:pt x="1667102" y="2929082"/>
                  <a:pt x="1663297" y="2927908"/>
                </a:cubicBezTo>
                <a:cubicBezTo>
                  <a:pt x="1664737" y="2924801"/>
                  <a:pt x="1664737" y="2924801"/>
                  <a:pt x="1660934" y="2923626"/>
                </a:cubicBezTo>
                <a:cubicBezTo>
                  <a:pt x="1660934" y="2923626"/>
                  <a:pt x="1662372" y="2920521"/>
                  <a:pt x="1663811" y="2917414"/>
                </a:cubicBezTo>
                <a:cubicBezTo>
                  <a:pt x="1665251" y="2914309"/>
                  <a:pt x="1665251" y="2914309"/>
                  <a:pt x="1669056" y="2915483"/>
                </a:cubicBezTo>
                <a:close/>
                <a:moveTo>
                  <a:pt x="1639817" y="2910325"/>
                </a:moveTo>
                <a:cubicBezTo>
                  <a:pt x="1642226" y="2914513"/>
                  <a:pt x="1642226" y="2914513"/>
                  <a:pt x="1646030" y="2915687"/>
                </a:cubicBezTo>
                <a:cubicBezTo>
                  <a:pt x="1646030" y="2915687"/>
                  <a:pt x="1649835" y="2916862"/>
                  <a:pt x="1648439" y="2919875"/>
                </a:cubicBezTo>
                <a:cubicBezTo>
                  <a:pt x="1648439" y="2919875"/>
                  <a:pt x="1643238" y="2921712"/>
                  <a:pt x="1643238" y="2921712"/>
                </a:cubicBezTo>
                <a:cubicBezTo>
                  <a:pt x="1639434" y="2920536"/>
                  <a:pt x="1637025" y="2916349"/>
                  <a:pt x="1638421" y="2913337"/>
                </a:cubicBezTo>
                <a:cubicBezTo>
                  <a:pt x="1636519" y="2912750"/>
                  <a:pt x="1635568" y="2912456"/>
                  <a:pt x="1635743" y="2912079"/>
                </a:cubicBezTo>
                <a:cubicBezTo>
                  <a:pt x="1635917" y="2911703"/>
                  <a:pt x="1637216" y="2911244"/>
                  <a:pt x="1639817" y="2910325"/>
                </a:cubicBezTo>
                <a:close/>
                <a:moveTo>
                  <a:pt x="1647104" y="2905691"/>
                </a:moveTo>
                <a:cubicBezTo>
                  <a:pt x="1649006" y="2906279"/>
                  <a:pt x="1653161" y="2906701"/>
                  <a:pt x="1655839" y="2907958"/>
                </a:cubicBezTo>
                <a:cubicBezTo>
                  <a:pt x="1658518" y="2909216"/>
                  <a:pt x="1659723" y="2911310"/>
                  <a:pt x="1655726" y="2915240"/>
                </a:cubicBezTo>
                <a:cubicBezTo>
                  <a:pt x="1648118" y="2912889"/>
                  <a:pt x="1644313" y="2911714"/>
                  <a:pt x="1647104" y="2905691"/>
                </a:cubicBezTo>
                <a:close/>
                <a:moveTo>
                  <a:pt x="6713637" y="2905059"/>
                </a:moveTo>
                <a:cubicBezTo>
                  <a:pt x="6717327" y="2906199"/>
                  <a:pt x="6719447" y="2910726"/>
                  <a:pt x="6723136" y="2911866"/>
                </a:cubicBezTo>
                <a:cubicBezTo>
                  <a:pt x="6723136" y="2911866"/>
                  <a:pt x="6721565" y="2915254"/>
                  <a:pt x="6719995" y="2918643"/>
                </a:cubicBezTo>
                <a:cubicBezTo>
                  <a:pt x="6716306" y="2917503"/>
                  <a:pt x="6712616" y="2916364"/>
                  <a:pt x="6708928" y="2915224"/>
                </a:cubicBezTo>
                <a:cubicBezTo>
                  <a:pt x="6710498" y="2911836"/>
                  <a:pt x="6712069" y="2908447"/>
                  <a:pt x="6713637" y="2905059"/>
                </a:cubicBezTo>
                <a:close/>
                <a:moveTo>
                  <a:pt x="1577760" y="2884701"/>
                </a:moveTo>
                <a:cubicBezTo>
                  <a:pt x="1577760" y="2884701"/>
                  <a:pt x="1581910" y="2885982"/>
                  <a:pt x="1584664" y="2890276"/>
                </a:cubicBezTo>
                <a:cubicBezTo>
                  <a:pt x="1584664" y="2890276"/>
                  <a:pt x="1583268" y="2893288"/>
                  <a:pt x="1581872" y="2896299"/>
                </a:cubicBezTo>
                <a:cubicBezTo>
                  <a:pt x="1581872" y="2896299"/>
                  <a:pt x="1577722" y="2895018"/>
                  <a:pt x="1577722" y="2895018"/>
                </a:cubicBezTo>
                <a:cubicBezTo>
                  <a:pt x="1577722" y="2895018"/>
                  <a:pt x="1574967" y="2890724"/>
                  <a:pt x="1574967" y="2890724"/>
                </a:cubicBezTo>
                <a:cubicBezTo>
                  <a:pt x="1570816" y="2889441"/>
                  <a:pt x="1570816" y="2889441"/>
                  <a:pt x="1572211" y="2886430"/>
                </a:cubicBezTo>
                <a:cubicBezTo>
                  <a:pt x="1573609" y="2883418"/>
                  <a:pt x="1573609" y="2883418"/>
                  <a:pt x="1577760" y="2884701"/>
                </a:cubicBezTo>
                <a:close/>
                <a:moveTo>
                  <a:pt x="1512730" y="2867193"/>
                </a:moveTo>
                <a:cubicBezTo>
                  <a:pt x="1516535" y="2868368"/>
                  <a:pt x="1516535" y="2868368"/>
                  <a:pt x="1516535" y="2868368"/>
                </a:cubicBezTo>
                <a:cubicBezTo>
                  <a:pt x="1520338" y="2869544"/>
                  <a:pt x="1522572" y="2874108"/>
                  <a:pt x="1521002" y="2877497"/>
                </a:cubicBezTo>
                <a:cubicBezTo>
                  <a:pt x="1515626" y="2879709"/>
                  <a:pt x="1515626" y="2879709"/>
                  <a:pt x="1511824" y="2878534"/>
                </a:cubicBezTo>
                <a:cubicBezTo>
                  <a:pt x="1508017" y="2877359"/>
                  <a:pt x="1508017" y="2877359"/>
                  <a:pt x="1508017" y="2877359"/>
                </a:cubicBezTo>
                <a:cubicBezTo>
                  <a:pt x="1506115" y="2876771"/>
                  <a:pt x="1505558" y="2875631"/>
                  <a:pt x="1505671" y="2874213"/>
                </a:cubicBezTo>
                <a:cubicBezTo>
                  <a:pt x="1505784" y="2872795"/>
                  <a:pt x="1506569" y="2871102"/>
                  <a:pt x="1507355" y="2869407"/>
                </a:cubicBezTo>
                <a:cubicBezTo>
                  <a:pt x="1508925" y="2866018"/>
                  <a:pt x="1508925" y="2866018"/>
                  <a:pt x="1512730" y="2867193"/>
                </a:cubicBezTo>
                <a:close/>
                <a:moveTo>
                  <a:pt x="1475070" y="2861865"/>
                </a:moveTo>
                <a:cubicBezTo>
                  <a:pt x="1476849" y="2860584"/>
                  <a:pt x="1479376" y="2861531"/>
                  <a:pt x="1480827" y="2868637"/>
                </a:cubicBezTo>
                <a:cubicBezTo>
                  <a:pt x="1476981" y="2870111"/>
                  <a:pt x="1474815" y="2869664"/>
                  <a:pt x="1473793" y="2868460"/>
                </a:cubicBezTo>
                <a:cubicBezTo>
                  <a:pt x="1472257" y="2866655"/>
                  <a:pt x="1473290" y="2863146"/>
                  <a:pt x="1475070" y="2861865"/>
                </a:cubicBezTo>
                <a:close/>
                <a:moveTo>
                  <a:pt x="6592078" y="2846593"/>
                </a:moveTo>
                <a:cubicBezTo>
                  <a:pt x="6597285" y="2847299"/>
                  <a:pt x="6599766" y="2848516"/>
                  <a:pt x="6600588" y="2849730"/>
                </a:cubicBezTo>
                <a:cubicBezTo>
                  <a:pt x="6603051" y="2853372"/>
                  <a:pt x="6590586" y="2856978"/>
                  <a:pt x="6592078" y="2846593"/>
                </a:cubicBezTo>
                <a:close/>
                <a:moveTo>
                  <a:pt x="6613007" y="2838971"/>
                </a:moveTo>
                <a:cubicBezTo>
                  <a:pt x="6624452" y="2842507"/>
                  <a:pt x="6635895" y="2846040"/>
                  <a:pt x="6635348" y="2856631"/>
                </a:cubicBezTo>
                <a:cubicBezTo>
                  <a:pt x="6651704" y="2840164"/>
                  <a:pt x="6674592" y="2847235"/>
                  <a:pt x="6680220" y="2863318"/>
                </a:cubicBezTo>
                <a:cubicBezTo>
                  <a:pt x="6693667" y="2853127"/>
                  <a:pt x="6714194" y="2855882"/>
                  <a:pt x="6721824" y="2858239"/>
                </a:cubicBezTo>
                <a:cubicBezTo>
                  <a:pt x="6728001" y="2863733"/>
                  <a:pt x="6728908" y="2871187"/>
                  <a:pt x="6732722" y="2872365"/>
                </a:cubicBezTo>
                <a:cubicBezTo>
                  <a:pt x="6747981" y="2877079"/>
                  <a:pt x="6769963" y="2876695"/>
                  <a:pt x="6786678" y="2878274"/>
                </a:cubicBezTo>
                <a:cubicBezTo>
                  <a:pt x="6811021" y="2882206"/>
                  <a:pt x="6827188" y="2894372"/>
                  <a:pt x="6847715" y="2897128"/>
                </a:cubicBezTo>
                <a:cubicBezTo>
                  <a:pt x="6846260" y="2900265"/>
                  <a:pt x="6846260" y="2900265"/>
                  <a:pt x="6846260" y="2900265"/>
                </a:cubicBezTo>
                <a:cubicBezTo>
                  <a:pt x="6851529" y="2898306"/>
                  <a:pt x="6855344" y="2899484"/>
                  <a:pt x="6855344" y="2899484"/>
                </a:cubicBezTo>
                <a:cubicBezTo>
                  <a:pt x="6859160" y="2900663"/>
                  <a:pt x="6862974" y="2901842"/>
                  <a:pt x="6866789" y="2903019"/>
                </a:cubicBezTo>
                <a:cubicBezTo>
                  <a:pt x="6870605" y="2904199"/>
                  <a:pt x="6870605" y="2904199"/>
                  <a:pt x="6870605" y="2904199"/>
                </a:cubicBezTo>
                <a:cubicBezTo>
                  <a:pt x="6869151" y="2907335"/>
                  <a:pt x="6869151" y="2907335"/>
                  <a:pt x="6867696" y="2910472"/>
                </a:cubicBezTo>
                <a:cubicBezTo>
                  <a:pt x="6863880" y="2909294"/>
                  <a:pt x="6856251" y="2906937"/>
                  <a:pt x="6852437" y="2905758"/>
                </a:cubicBezTo>
                <a:cubicBezTo>
                  <a:pt x="6848622" y="2904581"/>
                  <a:pt x="6848622" y="2904581"/>
                  <a:pt x="6844806" y="2903401"/>
                </a:cubicBezTo>
                <a:cubicBezTo>
                  <a:pt x="6843353" y="2906540"/>
                  <a:pt x="6843353" y="2906540"/>
                  <a:pt x="6843353" y="2906540"/>
                </a:cubicBezTo>
                <a:cubicBezTo>
                  <a:pt x="6836630" y="2911635"/>
                  <a:pt x="6841899" y="2909676"/>
                  <a:pt x="6837537" y="2919088"/>
                </a:cubicBezTo>
                <a:cubicBezTo>
                  <a:pt x="6828452" y="2919869"/>
                  <a:pt x="6819369" y="2920648"/>
                  <a:pt x="6809380" y="2913976"/>
                </a:cubicBezTo>
                <a:cubicBezTo>
                  <a:pt x="6812646" y="2925745"/>
                  <a:pt x="6804470" y="2933977"/>
                  <a:pt x="6797746" y="2939075"/>
                </a:cubicBezTo>
                <a:cubicBezTo>
                  <a:pt x="6773403" y="2935141"/>
                  <a:pt x="6770684" y="2912782"/>
                  <a:pt x="6753061" y="2903753"/>
                </a:cubicBezTo>
                <a:cubicBezTo>
                  <a:pt x="6743072" y="2897080"/>
                  <a:pt x="6723451" y="2901778"/>
                  <a:pt x="6712006" y="2898243"/>
                </a:cubicBezTo>
                <a:cubicBezTo>
                  <a:pt x="6692933" y="2892351"/>
                  <a:pt x="6682033" y="2878225"/>
                  <a:pt x="6662961" y="2872333"/>
                </a:cubicBezTo>
                <a:cubicBezTo>
                  <a:pt x="6643885" y="2866442"/>
                  <a:pt x="6612272" y="2878194"/>
                  <a:pt x="6608645" y="2848383"/>
                </a:cubicBezTo>
                <a:cubicBezTo>
                  <a:pt x="6612460" y="2849561"/>
                  <a:pt x="6610100" y="2845245"/>
                  <a:pt x="6613007" y="2838971"/>
                </a:cubicBezTo>
                <a:close/>
                <a:moveTo>
                  <a:pt x="6774472" y="2838638"/>
                </a:moveTo>
                <a:cubicBezTo>
                  <a:pt x="6774472" y="2838638"/>
                  <a:pt x="6774472" y="2838638"/>
                  <a:pt x="6772902" y="2842027"/>
                </a:cubicBezTo>
                <a:cubicBezTo>
                  <a:pt x="6772902" y="2842027"/>
                  <a:pt x="6771331" y="2845414"/>
                  <a:pt x="6771331" y="2845414"/>
                </a:cubicBezTo>
                <a:cubicBezTo>
                  <a:pt x="6769443" y="2840958"/>
                  <a:pt x="6767872" y="2844346"/>
                  <a:pt x="6764413" y="2843277"/>
                </a:cubicBezTo>
                <a:cubicBezTo>
                  <a:pt x="6765985" y="2839888"/>
                  <a:pt x="6765985" y="2839888"/>
                  <a:pt x="6765985" y="2839888"/>
                </a:cubicBezTo>
                <a:cubicBezTo>
                  <a:pt x="6771012" y="2837569"/>
                  <a:pt x="6771012" y="2837569"/>
                  <a:pt x="6774472" y="2838638"/>
                </a:cubicBezTo>
                <a:close/>
                <a:moveTo>
                  <a:pt x="6704625" y="2831449"/>
                </a:moveTo>
                <a:cubicBezTo>
                  <a:pt x="6708397" y="2832614"/>
                  <a:pt x="6708397" y="2832614"/>
                  <a:pt x="6712170" y="2833780"/>
                </a:cubicBezTo>
                <a:cubicBezTo>
                  <a:pt x="6719715" y="2836111"/>
                  <a:pt x="6728682" y="2835376"/>
                  <a:pt x="6737650" y="2834642"/>
                </a:cubicBezTo>
                <a:cubicBezTo>
                  <a:pt x="6740246" y="2833691"/>
                  <a:pt x="6742133" y="2834273"/>
                  <a:pt x="6743192" y="2835477"/>
                </a:cubicBezTo>
                <a:cubicBezTo>
                  <a:pt x="6744251" y="2836681"/>
                  <a:pt x="6744484" y="2838505"/>
                  <a:pt x="6743774" y="2840038"/>
                </a:cubicBezTo>
                <a:cubicBezTo>
                  <a:pt x="6742353" y="2843104"/>
                  <a:pt x="6740933" y="2846169"/>
                  <a:pt x="6737160" y="2845003"/>
                </a:cubicBezTo>
                <a:cubicBezTo>
                  <a:pt x="6728193" y="2845738"/>
                  <a:pt x="6719225" y="2846473"/>
                  <a:pt x="6707908" y="2842976"/>
                </a:cubicBezTo>
                <a:cubicBezTo>
                  <a:pt x="6707908" y="2842976"/>
                  <a:pt x="6702714" y="2844876"/>
                  <a:pt x="6702714" y="2844876"/>
                </a:cubicBezTo>
                <a:cubicBezTo>
                  <a:pt x="6702714" y="2844876"/>
                  <a:pt x="6702714" y="2844876"/>
                  <a:pt x="6698942" y="2843712"/>
                </a:cubicBezTo>
                <a:cubicBezTo>
                  <a:pt x="6698942" y="2843712"/>
                  <a:pt x="6696588" y="2839480"/>
                  <a:pt x="6698009" y="2836415"/>
                </a:cubicBezTo>
                <a:cubicBezTo>
                  <a:pt x="6699430" y="2833349"/>
                  <a:pt x="6704625" y="2831449"/>
                  <a:pt x="6704625" y="2831449"/>
                </a:cubicBezTo>
                <a:close/>
                <a:moveTo>
                  <a:pt x="6653268" y="2813678"/>
                </a:moveTo>
                <a:cubicBezTo>
                  <a:pt x="6655392" y="2813903"/>
                  <a:pt x="6656992" y="2815259"/>
                  <a:pt x="6658244" y="2817368"/>
                </a:cubicBezTo>
                <a:cubicBezTo>
                  <a:pt x="6662142" y="2818572"/>
                  <a:pt x="6662142" y="2818572"/>
                  <a:pt x="6666040" y="2819776"/>
                </a:cubicBezTo>
                <a:cubicBezTo>
                  <a:pt x="6668688" y="2818872"/>
                  <a:pt x="6674259" y="2818871"/>
                  <a:pt x="6678820" y="2819849"/>
                </a:cubicBezTo>
                <a:cubicBezTo>
                  <a:pt x="6683380" y="2820829"/>
                  <a:pt x="6686931" y="2822785"/>
                  <a:pt x="6685535" y="2825798"/>
                </a:cubicBezTo>
                <a:cubicBezTo>
                  <a:pt x="6681637" y="2824594"/>
                  <a:pt x="6684139" y="2828809"/>
                  <a:pt x="6682742" y="2831821"/>
                </a:cubicBezTo>
                <a:cubicBezTo>
                  <a:pt x="6676052" y="2836640"/>
                  <a:pt x="6664357" y="2833026"/>
                  <a:pt x="6663248" y="2825799"/>
                </a:cubicBezTo>
                <a:cubicBezTo>
                  <a:pt x="6659350" y="2824595"/>
                  <a:pt x="6655452" y="2823391"/>
                  <a:pt x="6655452" y="2823391"/>
                </a:cubicBezTo>
                <a:cubicBezTo>
                  <a:pt x="6652949" y="2819174"/>
                  <a:pt x="6649051" y="2817970"/>
                  <a:pt x="6643755" y="2819777"/>
                </a:cubicBezTo>
                <a:cubicBezTo>
                  <a:pt x="6643755" y="2819777"/>
                  <a:pt x="6643755" y="2819777"/>
                  <a:pt x="6639857" y="2818573"/>
                </a:cubicBezTo>
                <a:cubicBezTo>
                  <a:pt x="6639857" y="2818573"/>
                  <a:pt x="6641253" y="2815561"/>
                  <a:pt x="6645151" y="2816766"/>
                </a:cubicBezTo>
                <a:cubicBezTo>
                  <a:pt x="6648496" y="2814356"/>
                  <a:pt x="6651144" y="2813452"/>
                  <a:pt x="6653268" y="2813678"/>
                </a:cubicBezTo>
                <a:close/>
                <a:moveTo>
                  <a:pt x="6245038" y="2730955"/>
                </a:moveTo>
                <a:lnTo>
                  <a:pt x="6246423" y="2731013"/>
                </a:lnTo>
                <a:cubicBezTo>
                  <a:pt x="6248004" y="2731081"/>
                  <a:pt x="6249101" y="2731128"/>
                  <a:pt x="6248951" y="2731120"/>
                </a:cubicBezTo>
                <a:close/>
                <a:moveTo>
                  <a:pt x="6237278" y="2730625"/>
                </a:moveTo>
                <a:cubicBezTo>
                  <a:pt x="6237723" y="2730644"/>
                  <a:pt x="6239219" y="2730708"/>
                  <a:pt x="6240998" y="2730783"/>
                </a:cubicBezTo>
                <a:lnTo>
                  <a:pt x="6245038" y="2730955"/>
                </a:lnTo>
                <a:lnTo>
                  <a:pt x="6239863" y="2730735"/>
                </a:lnTo>
                <a:cubicBezTo>
                  <a:pt x="6237438" y="2730632"/>
                  <a:pt x="6236833" y="2730606"/>
                  <a:pt x="6237278" y="2730625"/>
                </a:cubicBezTo>
                <a:close/>
                <a:moveTo>
                  <a:pt x="6223583" y="2718763"/>
                </a:moveTo>
                <a:cubicBezTo>
                  <a:pt x="6219280" y="2728043"/>
                  <a:pt x="6223092" y="2729221"/>
                  <a:pt x="6225471" y="2733492"/>
                </a:cubicBezTo>
                <a:cubicBezTo>
                  <a:pt x="6229282" y="2734669"/>
                  <a:pt x="6235471" y="2740118"/>
                  <a:pt x="6237849" y="2744390"/>
                </a:cubicBezTo>
                <a:cubicBezTo>
                  <a:pt x="6243094" y="2742472"/>
                  <a:pt x="6246905" y="2743649"/>
                  <a:pt x="6245470" y="2746744"/>
                </a:cubicBezTo>
                <a:cubicBezTo>
                  <a:pt x="6246905" y="2743649"/>
                  <a:pt x="6246905" y="2743649"/>
                  <a:pt x="6246905" y="2743649"/>
                </a:cubicBezTo>
                <a:cubicBezTo>
                  <a:pt x="6279320" y="2739518"/>
                  <a:pt x="6281208" y="2754246"/>
                  <a:pt x="6309323" y="2759394"/>
                </a:cubicBezTo>
                <a:cubicBezTo>
                  <a:pt x="6336039" y="2739355"/>
                  <a:pt x="6345059" y="2766897"/>
                  <a:pt x="6373174" y="2772045"/>
                </a:cubicBezTo>
                <a:cubicBezTo>
                  <a:pt x="6371250" y="2785598"/>
                  <a:pt x="6357890" y="2795616"/>
                  <a:pt x="6371703" y="2803420"/>
                </a:cubicBezTo>
                <a:cubicBezTo>
                  <a:pt x="6340232" y="2814917"/>
                  <a:pt x="6315475" y="2793124"/>
                  <a:pt x="6284983" y="2783704"/>
                </a:cubicBezTo>
                <a:cubicBezTo>
                  <a:pt x="6258305" y="2775463"/>
                  <a:pt x="6223021" y="2785783"/>
                  <a:pt x="6199697" y="2760896"/>
                </a:cubicBezTo>
                <a:cubicBezTo>
                  <a:pt x="6199697" y="2760896"/>
                  <a:pt x="6199697" y="2760896"/>
                  <a:pt x="6195886" y="2759719"/>
                </a:cubicBezTo>
                <a:cubicBezTo>
                  <a:pt x="6194454" y="2762811"/>
                  <a:pt x="6194454" y="2762811"/>
                  <a:pt x="6190641" y="2761634"/>
                </a:cubicBezTo>
                <a:cubicBezTo>
                  <a:pt x="6190641" y="2761634"/>
                  <a:pt x="6190641" y="2761634"/>
                  <a:pt x="6186829" y="2760457"/>
                </a:cubicBezTo>
                <a:cubicBezTo>
                  <a:pt x="6188262" y="2757364"/>
                  <a:pt x="6188262" y="2757364"/>
                  <a:pt x="6189697" y="2754270"/>
                </a:cubicBezTo>
                <a:cubicBezTo>
                  <a:pt x="6189697" y="2754270"/>
                  <a:pt x="6189697" y="2754270"/>
                  <a:pt x="6193508" y="2755447"/>
                </a:cubicBezTo>
                <a:cubicBezTo>
                  <a:pt x="6193508" y="2755447"/>
                  <a:pt x="6197321" y="2756624"/>
                  <a:pt x="6197321" y="2756624"/>
                </a:cubicBezTo>
                <a:cubicBezTo>
                  <a:pt x="6201131" y="2757802"/>
                  <a:pt x="6202565" y="2754709"/>
                  <a:pt x="6204942" y="2758979"/>
                </a:cubicBezTo>
                <a:cubicBezTo>
                  <a:pt x="6206376" y="2755886"/>
                  <a:pt x="6206376" y="2755886"/>
                  <a:pt x="6206376" y="2755886"/>
                </a:cubicBezTo>
                <a:cubicBezTo>
                  <a:pt x="6212565" y="2761333"/>
                  <a:pt x="6219246" y="2756325"/>
                  <a:pt x="6226868" y="2758680"/>
                </a:cubicBezTo>
                <a:cubicBezTo>
                  <a:pt x="6228302" y="2755585"/>
                  <a:pt x="6228302" y="2755585"/>
                  <a:pt x="6228302" y="2755585"/>
                </a:cubicBezTo>
                <a:cubicBezTo>
                  <a:pt x="6229734" y="2752492"/>
                  <a:pt x="6229734" y="2752492"/>
                  <a:pt x="6229734" y="2752492"/>
                </a:cubicBezTo>
                <a:cubicBezTo>
                  <a:pt x="6227358" y="2748221"/>
                  <a:pt x="6223547" y="2747043"/>
                  <a:pt x="6221168" y="2742774"/>
                </a:cubicBezTo>
                <a:cubicBezTo>
                  <a:pt x="6206866" y="2745428"/>
                  <a:pt x="6191621" y="2740719"/>
                  <a:pt x="6192111" y="2730260"/>
                </a:cubicBezTo>
                <a:cubicBezTo>
                  <a:pt x="6204979" y="2730698"/>
                  <a:pt x="6215471" y="2726866"/>
                  <a:pt x="6223583" y="2718763"/>
                </a:cubicBezTo>
                <a:close/>
                <a:moveTo>
                  <a:pt x="5986201" y="2694553"/>
                </a:moveTo>
                <a:cubicBezTo>
                  <a:pt x="5989889" y="2695694"/>
                  <a:pt x="5989889" y="2695694"/>
                  <a:pt x="5988319" y="2699080"/>
                </a:cubicBezTo>
                <a:cubicBezTo>
                  <a:pt x="5988319" y="2699080"/>
                  <a:pt x="5986748" y="2702469"/>
                  <a:pt x="5983061" y="2701330"/>
                </a:cubicBezTo>
                <a:cubicBezTo>
                  <a:pt x="5983061" y="2701330"/>
                  <a:pt x="5983061" y="2701330"/>
                  <a:pt x="5977800" y="2703578"/>
                </a:cubicBezTo>
                <a:cubicBezTo>
                  <a:pt x="5977800" y="2703578"/>
                  <a:pt x="5974111" y="2702438"/>
                  <a:pt x="5974111" y="2702438"/>
                </a:cubicBezTo>
                <a:cubicBezTo>
                  <a:pt x="5975682" y="2699050"/>
                  <a:pt x="5975682" y="2699050"/>
                  <a:pt x="5977252" y="2695661"/>
                </a:cubicBezTo>
                <a:cubicBezTo>
                  <a:pt x="5980941" y="2696801"/>
                  <a:pt x="5980941" y="2696801"/>
                  <a:pt x="5980941" y="2696801"/>
                </a:cubicBezTo>
                <a:cubicBezTo>
                  <a:pt x="5980941" y="2696801"/>
                  <a:pt x="5986201" y="2694553"/>
                  <a:pt x="5986201" y="2694553"/>
                </a:cubicBezTo>
                <a:close/>
                <a:moveTo>
                  <a:pt x="6040420" y="2689029"/>
                </a:moveTo>
                <a:cubicBezTo>
                  <a:pt x="6042543" y="2690138"/>
                  <a:pt x="6043289" y="2693079"/>
                  <a:pt x="6041090" y="2697823"/>
                </a:cubicBezTo>
                <a:cubicBezTo>
                  <a:pt x="6037402" y="2696683"/>
                  <a:pt x="6027092" y="2700728"/>
                  <a:pt x="6031488" y="2691241"/>
                </a:cubicBezTo>
                <a:cubicBezTo>
                  <a:pt x="6034798" y="2688650"/>
                  <a:pt x="6038300" y="2687922"/>
                  <a:pt x="6040420" y="2689029"/>
                </a:cubicBezTo>
                <a:close/>
                <a:moveTo>
                  <a:pt x="1314836" y="2633054"/>
                </a:moveTo>
                <a:cubicBezTo>
                  <a:pt x="1326249" y="2636580"/>
                  <a:pt x="1326249" y="2636580"/>
                  <a:pt x="1326249" y="2636580"/>
                </a:cubicBezTo>
                <a:cubicBezTo>
                  <a:pt x="1326249" y="2636580"/>
                  <a:pt x="1328746" y="2640580"/>
                  <a:pt x="1328746" y="2640580"/>
                </a:cubicBezTo>
                <a:cubicBezTo>
                  <a:pt x="1327437" y="2643403"/>
                  <a:pt x="1323632" y="2642229"/>
                  <a:pt x="1323632" y="2642229"/>
                </a:cubicBezTo>
                <a:cubicBezTo>
                  <a:pt x="1312218" y="2638703"/>
                  <a:pt x="1312218" y="2638703"/>
                  <a:pt x="1312218" y="2638703"/>
                </a:cubicBezTo>
                <a:cubicBezTo>
                  <a:pt x="1312218" y="2638703"/>
                  <a:pt x="1313527" y="2635878"/>
                  <a:pt x="1313527" y="2635878"/>
                </a:cubicBezTo>
                <a:cubicBezTo>
                  <a:pt x="1313527" y="2635878"/>
                  <a:pt x="1314836" y="2633054"/>
                  <a:pt x="1314836" y="2633054"/>
                </a:cubicBezTo>
                <a:close/>
                <a:moveTo>
                  <a:pt x="1236328" y="2594786"/>
                </a:moveTo>
                <a:cubicBezTo>
                  <a:pt x="1234881" y="2604853"/>
                  <a:pt x="1246451" y="2597256"/>
                  <a:pt x="1248731" y="2600589"/>
                </a:cubicBezTo>
                <a:cubicBezTo>
                  <a:pt x="1249489" y="2601700"/>
                  <a:pt x="1249216" y="2604025"/>
                  <a:pt x="1247085" y="2608624"/>
                </a:cubicBezTo>
                <a:cubicBezTo>
                  <a:pt x="1241453" y="2606883"/>
                  <a:pt x="1229484" y="2603185"/>
                  <a:pt x="1230403" y="2599035"/>
                </a:cubicBezTo>
                <a:cubicBezTo>
                  <a:pt x="1230708" y="2597650"/>
                  <a:pt x="1232445" y="2596216"/>
                  <a:pt x="1236328" y="2594786"/>
                </a:cubicBezTo>
                <a:close/>
                <a:moveTo>
                  <a:pt x="6537243" y="2567704"/>
                </a:moveTo>
                <a:cubicBezTo>
                  <a:pt x="6543746" y="2568246"/>
                  <a:pt x="6544179" y="2569868"/>
                  <a:pt x="6543202" y="2572166"/>
                </a:cubicBezTo>
                <a:cubicBezTo>
                  <a:pt x="6542227" y="2574464"/>
                  <a:pt x="6539841" y="2577437"/>
                  <a:pt x="6540708" y="2580682"/>
                </a:cubicBezTo>
                <a:cubicBezTo>
                  <a:pt x="6531748" y="2578877"/>
                  <a:pt x="6543022" y="2573472"/>
                  <a:pt x="6537243" y="2567704"/>
                </a:cubicBezTo>
                <a:close/>
                <a:moveTo>
                  <a:pt x="6639697" y="2559354"/>
                </a:moveTo>
                <a:cubicBezTo>
                  <a:pt x="6643672" y="2558646"/>
                  <a:pt x="6648512" y="2561182"/>
                  <a:pt x="6653352" y="2563720"/>
                </a:cubicBezTo>
                <a:cubicBezTo>
                  <a:pt x="6655087" y="2570209"/>
                  <a:pt x="6638322" y="2569794"/>
                  <a:pt x="6639697" y="2559354"/>
                </a:cubicBezTo>
                <a:close/>
                <a:moveTo>
                  <a:pt x="7161067" y="2511037"/>
                </a:moveTo>
                <a:cubicBezTo>
                  <a:pt x="7169614" y="2512812"/>
                  <a:pt x="7166602" y="2516642"/>
                  <a:pt x="7167442" y="2519788"/>
                </a:cubicBezTo>
                <a:cubicBezTo>
                  <a:pt x="7159734" y="2521162"/>
                  <a:pt x="7161908" y="2514183"/>
                  <a:pt x="7161067" y="2511037"/>
                </a:cubicBezTo>
                <a:close/>
                <a:moveTo>
                  <a:pt x="44086" y="2502611"/>
                </a:moveTo>
                <a:cubicBezTo>
                  <a:pt x="44086" y="2502611"/>
                  <a:pt x="47891" y="2503787"/>
                  <a:pt x="46453" y="2506892"/>
                </a:cubicBezTo>
                <a:cubicBezTo>
                  <a:pt x="46453" y="2506892"/>
                  <a:pt x="46453" y="2506892"/>
                  <a:pt x="41208" y="2508824"/>
                </a:cubicBezTo>
                <a:cubicBezTo>
                  <a:pt x="41208" y="2508824"/>
                  <a:pt x="37404" y="2507648"/>
                  <a:pt x="32159" y="2509579"/>
                </a:cubicBezTo>
                <a:cubicBezTo>
                  <a:pt x="32159" y="2509579"/>
                  <a:pt x="32159" y="2509579"/>
                  <a:pt x="26915" y="2511509"/>
                </a:cubicBezTo>
                <a:cubicBezTo>
                  <a:pt x="26915" y="2511509"/>
                  <a:pt x="26915" y="2511509"/>
                  <a:pt x="28355" y="2508403"/>
                </a:cubicBezTo>
                <a:cubicBezTo>
                  <a:pt x="28355" y="2508403"/>
                  <a:pt x="28355" y="2508403"/>
                  <a:pt x="29794" y="2505298"/>
                </a:cubicBezTo>
                <a:cubicBezTo>
                  <a:pt x="29794" y="2505298"/>
                  <a:pt x="33599" y="2506472"/>
                  <a:pt x="33599" y="2506472"/>
                </a:cubicBezTo>
                <a:cubicBezTo>
                  <a:pt x="38843" y="2504542"/>
                  <a:pt x="38843" y="2504542"/>
                  <a:pt x="44086" y="2502611"/>
                </a:cubicBezTo>
                <a:close/>
                <a:moveTo>
                  <a:pt x="7454178" y="2495628"/>
                </a:moveTo>
                <a:cubicBezTo>
                  <a:pt x="7456779" y="2505362"/>
                  <a:pt x="7447098" y="2500288"/>
                  <a:pt x="7439148" y="2501702"/>
                </a:cubicBezTo>
                <a:cubicBezTo>
                  <a:pt x="7437416" y="2495213"/>
                  <a:pt x="7451070" y="2499581"/>
                  <a:pt x="7454178" y="2495628"/>
                </a:cubicBezTo>
                <a:close/>
                <a:moveTo>
                  <a:pt x="7542334" y="2479936"/>
                </a:moveTo>
                <a:cubicBezTo>
                  <a:pt x="7544934" y="2489669"/>
                  <a:pt x="7527015" y="2486062"/>
                  <a:pt x="7523834" y="2490025"/>
                </a:cubicBezTo>
                <a:cubicBezTo>
                  <a:pt x="7521236" y="2480292"/>
                  <a:pt x="7535107" y="2484622"/>
                  <a:pt x="7542334" y="2479936"/>
                </a:cubicBezTo>
                <a:close/>
                <a:moveTo>
                  <a:pt x="7555580" y="2478640"/>
                </a:moveTo>
                <a:cubicBezTo>
                  <a:pt x="7557466" y="2478566"/>
                  <a:pt x="7560008" y="2479791"/>
                  <a:pt x="7562956" y="2483459"/>
                </a:cubicBezTo>
                <a:cubicBezTo>
                  <a:pt x="7550148" y="2490771"/>
                  <a:pt x="7549920" y="2478862"/>
                  <a:pt x="7555580" y="2478640"/>
                </a:cubicBezTo>
                <a:close/>
                <a:moveTo>
                  <a:pt x="928363" y="2470549"/>
                </a:moveTo>
                <a:cubicBezTo>
                  <a:pt x="933633" y="2468562"/>
                  <a:pt x="946512" y="2468926"/>
                  <a:pt x="940649" y="2481575"/>
                </a:cubicBezTo>
                <a:cubicBezTo>
                  <a:pt x="936112" y="2481981"/>
                  <a:pt x="932307" y="2480805"/>
                  <a:pt x="930004" y="2478738"/>
                </a:cubicBezTo>
                <a:cubicBezTo>
                  <a:pt x="927700" y="2476670"/>
                  <a:pt x="926897" y="2473712"/>
                  <a:pt x="928363" y="2470549"/>
                </a:cubicBezTo>
                <a:close/>
                <a:moveTo>
                  <a:pt x="77269" y="2470255"/>
                </a:moveTo>
                <a:cubicBezTo>
                  <a:pt x="75874" y="2473267"/>
                  <a:pt x="79677" y="2474442"/>
                  <a:pt x="83482" y="2475617"/>
                </a:cubicBezTo>
                <a:cubicBezTo>
                  <a:pt x="83482" y="2475617"/>
                  <a:pt x="83482" y="2475617"/>
                  <a:pt x="87287" y="2476793"/>
                </a:cubicBezTo>
                <a:cubicBezTo>
                  <a:pt x="87287" y="2476793"/>
                  <a:pt x="85891" y="2479805"/>
                  <a:pt x="85891" y="2479805"/>
                </a:cubicBezTo>
                <a:cubicBezTo>
                  <a:pt x="84495" y="2482816"/>
                  <a:pt x="84495" y="2482816"/>
                  <a:pt x="84495" y="2482816"/>
                </a:cubicBezTo>
                <a:cubicBezTo>
                  <a:pt x="80690" y="2481640"/>
                  <a:pt x="80690" y="2481640"/>
                  <a:pt x="80690" y="2481640"/>
                </a:cubicBezTo>
                <a:cubicBezTo>
                  <a:pt x="76885" y="2480465"/>
                  <a:pt x="73082" y="2479290"/>
                  <a:pt x="70672" y="2475104"/>
                </a:cubicBezTo>
                <a:cubicBezTo>
                  <a:pt x="70672" y="2475104"/>
                  <a:pt x="72068" y="2472093"/>
                  <a:pt x="72068" y="2472093"/>
                </a:cubicBezTo>
                <a:cubicBezTo>
                  <a:pt x="73466" y="2469080"/>
                  <a:pt x="73466" y="2469080"/>
                  <a:pt x="77269" y="2470255"/>
                </a:cubicBezTo>
                <a:close/>
                <a:moveTo>
                  <a:pt x="341921" y="2435807"/>
                </a:moveTo>
                <a:cubicBezTo>
                  <a:pt x="345380" y="2436876"/>
                  <a:pt x="345380" y="2436876"/>
                  <a:pt x="348839" y="2437944"/>
                </a:cubicBezTo>
                <a:cubicBezTo>
                  <a:pt x="347532" y="2440768"/>
                  <a:pt x="346223" y="2443592"/>
                  <a:pt x="346223" y="2443592"/>
                </a:cubicBezTo>
                <a:cubicBezTo>
                  <a:pt x="342764" y="2442523"/>
                  <a:pt x="342764" y="2442523"/>
                  <a:pt x="339305" y="2441454"/>
                </a:cubicBezTo>
                <a:cubicBezTo>
                  <a:pt x="339305" y="2441454"/>
                  <a:pt x="340612" y="2438631"/>
                  <a:pt x="341921" y="2435807"/>
                </a:cubicBezTo>
                <a:close/>
                <a:moveTo>
                  <a:pt x="744937" y="2410209"/>
                </a:moveTo>
                <a:cubicBezTo>
                  <a:pt x="747603" y="2410145"/>
                  <a:pt x="750010" y="2411776"/>
                  <a:pt x="748571" y="2414882"/>
                </a:cubicBezTo>
                <a:cubicBezTo>
                  <a:pt x="744881" y="2413742"/>
                  <a:pt x="742001" y="2419955"/>
                  <a:pt x="739753" y="2415709"/>
                </a:cubicBezTo>
                <a:cubicBezTo>
                  <a:pt x="739347" y="2412033"/>
                  <a:pt x="742271" y="2410274"/>
                  <a:pt x="744937" y="2410209"/>
                </a:cubicBezTo>
                <a:close/>
                <a:moveTo>
                  <a:pt x="665004" y="2376804"/>
                </a:moveTo>
                <a:cubicBezTo>
                  <a:pt x="667373" y="2376244"/>
                  <a:pt x="670140" y="2377099"/>
                  <a:pt x="673829" y="2378238"/>
                </a:cubicBezTo>
                <a:cubicBezTo>
                  <a:pt x="669640" y="2387274"/>
                  <a:pt x="662262" y="2384994"/>
                  <a:pt x="658574" y="2383855"/>
                </a:cubicBezTo>
                <a:cubicBezTo>
                  <a:pt x="660667" y="2379337"/>
                  <a:pt x="662636" y="2377364"/>
                  <a:pt x="665004" y="2376804"/>
                </a:cubicBezTo>
                <a:close/>
                <a:moveTo>
                  <a:pt x="601580" y="2358502"/>
                </a:moveTo>
                <a:cubicBezTo>
                  <a:pt x="605781" y="2357648"/>
                  <a:pt x="608635" y="2358530"/>
                  <a:pt x="605843" y="2364553"/>
                </a:cubicBezTo>
                <a:cubicBezTo>
                  <a:pt x="604036" y="2361412"/>
                  <a:pt x="594594" y="2369470"/>
                  <a:pt x="590735" y="2368116"/>
                </a:cubicBezTo>
                <a:cubicBezTo>
                  <a:pt x="589450" y="2367666"/>
                  <a:pt x="588784" y="2366169"/>
                  <a:pt x="589230" y="2362864"/>
                </a:cubicBezTo>
                <a:cubicBezTo>
                  <a:pt x="591830" y="2361946"/>
                  <a:pt x="597379" y="2359356"/>
                  <a:pt x="601580" y="2358502"/>
                </a:cubicBezTo>
                <a:close/>
                <a:moveTo>
                  <a:pt x="204478" y="2336541"/>
                </a:moveTo>
                <a:cubicBezTo>
                  <a:pt x="205787" y="2343954"/>
                  <a:pt x="204366" y="2347021"/>
                  <a:pt x="201524" y="2353151"/>
                </a:cubicBezTo>
                <a:cubicBezTo>
                  <a:pt x="197374" y="2351869"/>
                  <a:pt x="190382" y="2356718"/>
                  <a:pt x="187652" y="2352371"/>
                </a:cubicBezTo>
                <a:cubicBezTo>
                  <a:pt x="191915" y="2343175"/>
                  <a:pt x="196177" y="2333977"/>
                  <a:pt x="204478" y="2336541"/>
                </a:cubicBezTo>
                <a:close/>
                <a:moveTo>
                  <a:pt x="545590" y="2334751"/>
                </a:moveTo>
                <a:cubicBezTo>
                  <a:pt x="544671" y="2341568"/>
                  <a:pt x="539311" y="2343463"/>
                  <a:pt x="534051" y="2342726"/>
                </a:cubicBezTo>
                <a:cubicBezTo>
                  <a:pt x="528792" y="2341989"/>
                  <a:pt x="523632" y="2338619"/>
                  <a:pt x="523112" y="2334909"/>
                </a:cubicBezTo>
                <a:cubicBezTo>
                  <a:pt x="532390" y="2334225"/>
                  <a:pt x="537750" y="2332329"/>
                  <a:pt x="545590" y="2334751"/>
                </a:cubicBezTo>
                <a:close/>
                <a:moveTo>
                  <a:pt x="206086" y="2322837"/>
                </a:moveTo>
                <a:cubicBezTo>
                  <a:pt x="210235" y="2324118"/>
                  <a:pt x="210235" y="2324118"/>
                  <a:pt x="214387" y="2325401"/>
                </a:cubicBezTo>
                <a:cubicBezTo>
                  <a:pt x="214387" y="2325401"/>
                  <a:pt x="208927" y="2326942"/>
                  <a:pt x="207619" y="2329766"/>
                </a:cubicBezTo>
                <a:cubicBezTo>
                  <a:pt x="207619" y="2329766"/>
                  <a:pt x="203468" y="2328484"/>
                  <a:pt x="203468" y="2328484"/>
                </a:cubicBezTo>
                <a:cubicBezTo>
                  <a:pt x="204777" y="2325660"/>
                  <a:pt x="206086" y="2322837"/>
                  <a:pt x="206086" y="2322837"/>
                </a:cubicBezTo>
                <a:close/>
                <a:moveTo>
                  <a:pt x="503080" y="2322394"/>
                </a:moveTo>
                <a:cubicBezTo>
                  <a:pt x="507449" y="2322065"/>
                  <a:pt x="512062" y="2323490"/>
                  <a:pt x="514147" y="2325813"/>
                </a:cubicBezTo>
                <a:cubicBezTo>
                  <a:pt x="516234" y="2328136"/>
                  <a:pt x="515795" y="2331357"/>
                  <a:pt x="510064" y="2334622"/>
                </a:cubicBezTo>
                <a:cubicBezTo>
                  <a:pt x="513128" y="2328016"/>
                  <a:pt x="502530" y="2330406"/>
                  <a:pt x="500892" y="2327541"/>
                </a:cubicBezTo>
                <a:cubicBezTo>
                  <a:pt x="500347" y="2326584"/>
                  <a:pt x="500797" y="2325046"/>
                  <a:pt x="503080" y="2322394"/>
                </a:cubicBezTo>
                <a:close/>
                <a:moveTo>
                  <a:pt x="316198" y="2320699"/>
                </a:moveTo>
                <a:cubicBezTo>
                  <a:pt x="312900" y="2327814"/>
                  <a:pt x="304201" y="2331228"/>
                  <a:pt x="301912" y="2328488"/>
                </a:cubicBezTo>
                <a:cubicBezTo>
                  <a:pt x="301150" y="2327574"/>
                  <a:pt x="301100" y="2325977"/>
                  <a:pt x="302200" y="2323606"/>
                </a:cubicBezTo>
                <a:cubicBezTo>
                  <a:pt x="305888" y="2324745"/>
                  <a:pt x="311043" y="2322722"/>
                  <a:pt x="316198" y="2320699"/>
                </a:cubicBezTo>
                <a:close/>
                <a:moveTo>
                  <a:pt x="228251" y="2300766"/>
                </a:moveTo>
                <a:cubicBezTo>
                  <a:pt x="230017" y="2299888"/>
                  <a:pt x="231266" y="2300712"/>
                  <a:pt x="231684" y="2302155"/>
                </a:cubicBezTo>
                <a:cubicBezTo>
                  <a:pt x="232520" y="2305041"/>
                  <a:pt x="230034" y="2310406"/>
                  <a:pt x="221715" y="2309589"/>
                </a:cubicBezTo>
                <a:cubicBezTo>
                  <a:pt x="224201" y="2304224"/>
                  <a:pt x="226484" y="2301644"/>
                  <a:pt x="228251" y="2300766"/>
                </a:cubicBezTo>
                <a:close/>
                <a:moveTo>
                  <a:pt x="850682" y="2104153"/>
                </a:moveTo>
                <a:cubicBezTo>
                  <a:pt x="858934" y="2112289"/>
                  <a:pt x="871791" y="2120739"/>
                  <a:pt x="878770" y="2129734"/>
                </a:cubicBezTo>
                <a:cubicBezTo>
                  <a:pt x="882259" y="2134232"/>
                  <a:pt x="884277" y="2138867"/>
                  <a:pt x="883516" y="2143668"/>
                </a:cubicBezTo>
                <a:cubicBezTo>
                  <a:pt x="882754" y="2148467"/>
                  <a:pt x="879210" y="2153432"/>
                  <a:pt x="871576" y="2158592"/>
                </a:cubicBezTo>
                <a:cubicBezTo>
                  <a:pt x="855075" y="2142320"/>
                  <a:pt x="836646" y="2141064"/>
                  <a:pt x="820144" y="2124793"/>
                </a:cubicBezTo>
                <a:cubicBezTo>
                  <a:pt x="830326" y="2117913"/>
                  <a:pt x="840504" y="2111034"/>
                  <a:pt x="850682" y="2104153"/>
                </a:cubicBezTo>
                <a:close/>
                <a:moveTo>
                  <a:pt x="9094156" y="2094828"/>
                </a:moveTo>
                <a:cubicBezTo>
                  <a:pt x="9095837" y="2101121"/>
                  <a:pt x="9086325" y="2099518"/>
                  <a:pt x="9087166" y="2102665"/>
                </a:cubicBezTo>
                <a:cubicBezTo>
                  <a:pt x="9078495" y="2104208"/>
                  <a:pt x="9088981" y="2092454"/>
                  <a:pt x="9094156" y="2094828"/>
                </a:cubicBezTo>
                <a:close/>
                <a:moveTo>
                  <a:pt x="1050671" y="2078357"/>
                </a:moveTo>
                <a:cubicBezTo>
                  <a:pt x="1063528" y="2074117"/>
                  <a:pt x="1070896" y="2081382"/>
                  <a:pt x="1071162" y="2090105"/>
                </a:cubicBezTo>
                <a:cubicBezTo>
                  <a:pt x="1071429" y="2098828"/>
                  <a:pt x="1064600" y="2109009"/>
                  <a:pt x="1049061" y="2110607"/>
                </a:cubicBezTo>
                <a:cubicBezTo>
                  <a:pt x="1038347" y="2100040"/>
                  <a:pt x="1061384" y="2088923"/>
                  <a:pt x="1050671" y="2078357"/>
                </a:cubicBezTo>
                <a:close/>
                <a:moveTo>
                  <a:pt x="818136" y="2038990"/>
                </a:moveTo>
                <a:cubicBezTo>
                  <a:pt x="820567" y="2039081"/>
                  <a:pt x="821959" y="2040453"/>
                  <a:pt x="823350" y="2041824"/>
                </a:cubicBezTo>
                <a:cubicBezTo>
                  <a:pt x="823350" y="2041824"/>
                  <a:pt x="812245" y="2049330"/>
                  <a:pt x="815027" y="2052076"/>
                </a:cubicBezTo>
                <a:cubicBezTo>
                  <a:pt x="815027" y="2052076"/>
                  <a:pt x="815027" y="2052076"/>
                  <a:pt x="817809" y="2054821"/>
                </a:cubicBezTo>
                <a:cubicBezTo>
                  <a:pt x="817809" y="2054821"/>
                  <a:pt x="809489" y="2065069"/>
                  <a:pt x="806706" y="2062325"/>
                </a:cubicBezTo>
                <a:cubicBezTo>
                  <a:pt x="806706" y="2062325"/>
                  <a:pt x="806706" y="2062325"/>
                  <a:pt x="803923" y="2059580"/>
                </a:cubicBezTo>
                <a:cubicBezTo>
                  <a:pt x="803923" y="2059580"/>
                  <a:pt x="803923" y="2059580"/>
                  <a:pt x="801141" y="2056835"/>
                </a:cubicBezTo>
                <a:cubicBezTo>
                  <a:pt x="801141" y="2056835"/>
                  <a:pt x="801141" y="2056835"/>
                  <a:pt x="798357" y="2054093"/>
                </a:cubicBezTo>
                <a:cubicBezTo>
                  <a:pt x="798357" y="2054093"/>
                  <a:pt x="795575" y="2051348"/>
                  <a:pt x="795575" y="2051348"/>
                </a:cubicBezTo>
                <a:cubicBezTo>
                  <a:pt x="803896" y="2041098"/>
                  <a:pt x="803896" y="2041098"/>
                  <a:pt x="806679" y="2043843"/>
                </a:cubicBezTo>
                <a:cubicBezTo>
                  <a:pt x="812231" y="2040090"/>
                  <a:pt x="815704" y="2038899"/>
                  <a:pt x="818136" y="2038990"/>
                </a:cubicBezTo>
                <a:close/>
                <a:moveTo>
                  <a:pt x="9035688" y="1943048"/>
                </a:moveTo>
                <a:cubicBezTo>
                  <a:pt x="9039164" y="1942428"/>
                  <a:pt x="9042795" y="1944331"/>
                  <a:pt x="9042541" y="1951175"/>
                </a:cubicBezTo>
                <a:cubicBezTo>
                  <a:pt x="9038568" y="1951882"/>
                  <a:pt x="9033726" y="1949345"/>
                  <a:pt x="9029752" y="1950052"/>
                </a:cubicBezTo>
                <a:cubicBezTo>
                  <a:pt x="9028886" y="1946807"/>
                  <a:pt x="9032210" y="1943666"/>
                  <a:pt x="9035688" y="1943048"/>
                </a:cubicBezTo>
                <a:close/>
                <a:moveTo>
                  <a:pt x="8979970" y="1935122"/>
                </a:moveTo>
                <a:cubicBezTo>
                  <a:pt x="8983944" y="1934414"/>
                  <a:pt x="8987919" y="1933707"/>
                  <a:pt x="8992769" y="1936278"/>
                </a:cubicBezTo>
                <a:cubicBezTo>
                  <a:pt x="8993644" y="1939554"/>
                  <a:pt x="8997617" y="1938847"/>
                  <a:pt x="8998493" y="1942125"/>
                </a:cubicBezTo>
                <a:cubicBezTo>
                  <a:pt x="9006441" y="1940709"/>
                  <a:pt x="9007317" y="1943986"/>
                  <a:pt x="9012165" y="1946557"/>
                </a:cubicBezTo>
                <a:cubicBezTo>
                  <a:pt x="9013917" y="1953110"/>
                  <a:pt x="9005093" y="1951248"/>
                  <a:pt x="9011693" y="1960374"/>
                </a:cubicBezTo>
                <a:cubicBezTo>
                  <a:pt x="9007718" y="1961081"/>
                  <a:pt x="9003744" y="1961788"/>
                  <a:pt x="8995796" y="1963203"/>
                </a:cubicBezTo>
                <a:cubicBezTo>
                  <a:pt x="8994046" y="1956649"/>
                  <a:pt x="8993170" y="1953371"/>
                  <a:pt x="8989196" y="1954078"/>
                </a:cubicBezTo>
                <a:cubicBezTo>
                  <a:pt x="8986569" y="1944247"/>
                  <a:pt x="8994046" y="1956649"/>
                  <a:pt x="8996270" y="1949387"/>
                </a:cubicBezTo>
                <a:cubicBezTo>
                  <a:pt x="8992294" y="1950094"/>
                  <a:pt x="8992294" y="1950094"/>
                  <a:pt x="8991420" y="1946816"/>
                </a:cubicBezTo>
                <a:cubicBezTo>
                  <a:pt x="8986569" y="1944247"/>
                  <a:pt x="8986569" y="1944247"/>
                  <a:pt x="8982596" y="1944954"/>
                </a:cubicBezTo>
                <a:cubicBezTo>
                  <a:pt x="8983472" y="1948231"/>
                  <a:pt x="8978622" y="1945661"/>
                  <a:pt x="8977746" y="1942385"/>
                </a:cubicBezTo>
                <a:cubicBezTo>
                  <a:pt x="8976870" y="1939106"/>
                  <a:pt x="8975996" y="1935830"/>
                  <a:pt x="8979970" y="1935122"/>
                </a:cubicBezTo>
                <a:close/>
                <a:moveTo>
                  <a:pt x="9031072" y="1909649"/>
                </a:moveTo>
                <a:cubicBezTo>
                  <a:pt x="9034542" y="1905633"/>
                  <a:pt x="9037141" y="1915366"/>
                  <a:pt x="9038007" y="1918612"/>
                </a:cubicBezTo>
                <a:cubicBezTo>
                  <a:pt x="9038007" y="1918612"/>
                  <a:pt x="9032804" y="1916139"/>
                  <a:pt x="9032804" y="1916139"/>
                </a:cubicBezTo>
                <a:cubicBezTo>
                  <a:pt x="9031938" y="1912894"/>
                  <a:pt x="9031938" y="1912894"/>
                  <a:pt x="9031072" y="1909649"/>
                </a:cubicBezTo>
                <a:close/>
                <a:moveTo>
                  <a:pt x="8900303" y="1888063"/>
                </a:moveTo>
                <a:cubicBezTo>
                  <a:pt x="8903289" y="1887099"/>
                  <a:pt x="8906607" y="1887374"/>
                  <a:pt x="8909554" y="1890310"/>
                </a:cubicBezTo>
                <a:cubicBezTo>
                  <a:pt x="8913683" y="1889576"/>
                  <a:pt x="8914565" y="1892878"/>
                  <a:pt x="8914565" y="1892878"/>
                </a:cubicBezTo>
                <a:cubicBezTo>
                  <a:pt x="8915447" y="1896182"/>
                  <a:pt x="8911318" y="1896916"/>
                  <a:pt x="8911318" y="1896916"/>
                </a:cubicBezTo>
                <a:cubicBezTo>
                  <a:pt x="8906307" y="1894349"/>
                  <a:pt x="8903060" y="1898388"/>
                  <a:pt x="8898931" y="1899122"/>
                </a:cubicBezTo>
                <a:cubicBezTo>
                  <a:pt x="8895684" y="1903161"/>
                  <a:pt x="8897448" y="1909768"/>
                  <a:pt x="8898330" y="1913072"/>
                </a:cubicBezTo>
                <a:cubicBezTo>
                  <a:pt x="8899214" y="1916374"/>
                  <a:pt x="8899214" y="1916374"/>
                  <a:pt x="8900096" y="1919678"/>
                </a:cubicBezTo>
                <a:cubicBezTo>
                  <a:pt x="8895967" y="1920414"/>
                  <a:pt x="8895085" y="1917110"/>
                  <a:pt x="8894203" y="1913806"/>
                </a:cubicBezTo>
                <a:cubicBezTo>
                  <a:pt x="8888308" y="1907934"/>
                  <a:pt x="8890673" y="1900592"/>
                  <a:pt x="8893038" y="1893251"/>
                </a:cubicBezTo>
                <a:cubicBezTo>
                  <a:pt x="8894661" y="1891231"/>
                  <a:pt x="8897317" y="1889028"/>
                  <a:pt x="8900303" y="1888063"/>
                </a:cubicBezTo>
                <a:close/>
                <a:moveTo>
                  <a:pt x="8917493" y="1858492"/>
                </a:moveTo>
                <a:cubicBezTo>
                  <a:pt x="8921829" y="1857720"/>
                  <a:pt x="8922695" y="1860966"/>
                  <a:pt x="8924428" y="1867455"/>
                </a:cubicBezTo>
                <a:cubicBezTo>
                  <a:pt x="8916623" y="1872243"/>
                  <a:pt x="8914025" y="1862510"/>
                  <a:pt x="8917493" y="1858492"/>
                </a:cubicBezTo>
                <a:close/>
                <a:moveTo>
                  <a:pt x="9034411" y="1858381"/>
                </a:moveTo>
                <a:cubicBezTo>
                  <a:pt x="9038386" y="1857674"/>
                  <a:pt x="9025088" y="1870238"/>
                  <a:pt x="9027328" y="1863041"/>
                </a:cubicBezTo>
                <a:cubicBezTo>
                  <a:pt x="9027328" y="1863041"/>
                  <a:pt x="9029570" y="1855845"/>
                  <a:pt x="9034411" y="1858381"/>
                </a:cubicBezTo>
                <a:close/>
                <a:moveTo>
                  <a:pt x="1160212" y="1828267"/>
                </a:moveTo>
                <a:lnTo>
                  <a:pt x="1182415" y="1834280"/>
                </a:lnTo>
                <a:lnTo>
                  <a:pt x="1180781" y="1840696"/>
                </a:lnTo>
                <a:lnTo>
                  <a:pt x="1178770" y="1844439"/>
                </a:lnTo>
                <a:cubicBezTo>
                  <a:pt x="1178506" y="1846306"/>
                  <a:pt x="1179182" y="1846974"/>
                  <a:pt x="1179182" y="1846974"/>
                </a:cubicBezTo>
                <a:lnTo>
                  <a:pt x="1173763" y="1841628"/>
                </a:lnTo>
                <a:cubicBezTo>
                  <a:pt x="1171054" y="1838957"/>
                  <a:pt x="1165633" y="1833611"/>
                  <a:pt x="1152684" y="1837858"/>
                </a:cubicBezTo>
                <a:cubicBezTo>
                  <a:pt x="1152684" y="1837858"/>
                  <a:pt x="1152684" y="1837858"/>
                  <a:pt x="1149975" y="1835187"/>
                </a:cubicBezTo>
                <a:cubicBezTo>
                  <a:pt x="1149975" y="1835187"/>
                  <a:pt x="1149975" y="1835187"/>
                  <a:pt x="1160212" y="1828267"/>
                </a:cubicBezTo>
                <a:close/>
                <a:moveTo>
                  <a:pt x="8917803" y="1811473"/>
                </a:moveTo>
                <a:cubicBezTo>
                  <a:pt x="8922632" y="1813967"/>
                  <a:pt x="8924129" y="1819572"/>
                  <a:pt x="8923426" y="1824729"/>
                </a:cubicBezTo>
                <a:cubicBezTo>
                  <a:pt x="8922721" y="1829886"/>
                  <a:pt x="8919815" y="1834597"/>
                  <a:pt x="8915841" y="1835304"/>
                </a:cubicBezTo>
                <a:cubicBezTo>
                  <a:pt x="8912420" y="1822495"/>
                  <a:pt x="8920370" y="1821080"/>
                  <a:pt x="8917803" y="1811473"/>
                </a:cubicBezTo>
                <a:close/>
                <a:moveTo>
                  <a:pt x="8984842" y="1801722"/>
                </a:moveTo>
                <a:lnTo>
                  <a:pt x="8985796" y="1801998"/>
                </a:lnTo>
                <a:cubicBezTo>
                  <a:pt x="8985015" y="1802986"/>
                  <a:pt x="8984711" y="1802828"/>
                  <a:pt x="8984759" y="1802024"/>
                </a:cubicBezTo>
                <a:close/>
                <a:moveTo>
                  <a:pt x="1150183" y="1785831"/>
                </a:moveTo>
                <a:cubicBezTo>
                  <a:pt x="1158388" y="1784694"/>
                  <a:pt x="1167794" y="1789355"/>
                  <a:pt x="1171710" y="1795522"/>
                </a:cubicBezTo>
                <a:cubicBezTo>
                  <a:pt x="1173668" y="1798607"/>
                  <a:pt x="1174253" y="1802068"/>
                  <a:pt x="1172630" y="1805369"/>
                </a:cubicBezTo>
                <a:cubicBezTo>
                  <a:pt x="1171006" y="1808671"/>
                  <a:pt x="1167173" y="1811812"/>
                  <a:pt x="1160295" y="1814258"/>
                </a:cubicBezTo>
                <a:cubicBezTo>
                  <a:pt x="1149687" y="1803796"/>
                  <a:pt x="1160791" y="1796292"/>
                  <a:pt x="1150183" y="1785831"/>
                </a:cubicBezTo>
                <a:close/>
                <a:moveTo>
                  <a:pt x="9115199" y="1782513"/>
                </a:moveTo>
                <a:cubicBezTo>
                  <a:pt x="9116040" y="1785660"/>
                  <a:pt x="9116879" y="1788805"/>
                  <a:pt x="9117720" y="1791953"/>
                </a:cubicBezTo>
                <a:cubicBezTo>
                  <a:pt x="9113384" y="1792724"/>
                  <a:pt x="9113384" y="1792724"/>
                  <a:pt x="9109049" y="1793495"/>
                </a:cubicBezTo>
                <a:cubicBezTo>
                  <a:pt x="9108208" y="1790350"/>
                  <a:pt x="9107369" y="1787203"/>
                  <a:pt x="9106528" y="1784057"/>
                </a:cubicBezTo>
                <a:cubicBezTo>
                  <a:pt x="9110862" y="1783285"/>
                  <a:pt x="9110862" y="1783285"/>
                  <a:pt x="9115199" y="1782513"/>
                </a:cubicBezTo>
                <a:close/>
                <a:moveTo>
                  <a:pt x="823975" y="1753291"/>
                </a:moveTo>
                <a:cubicBezTo>
                  <a:pt x="826920" y="1756196"/>
                  <a:pt x="826920" y="1756196"/>
                  <a:pt x="826920" y="1756196"/>
                </a:cubicBezTo>
                <a:cubicBezTo>
                  <a:pt x="828393" y="1757651"/>
                  <a:pt x="829129" y="1758376"/>
                  <a:pt x="828110" y="1759678"/>
                </a:cubicBezTo>
                <a:cubicBezTo>
                  <a:pt x="827090" y="1760979"/>
                  <a:pt x="824313" y="1762855"/>
                  <a:pt x="818761" y="1766608"/>
                </a:cubicBezTo>
                <a:cubicBezTo>
                  <a:pt x="815814" y="1763702"/>
                  <a:pt x="815814" y="1763702"/>
                  <a:pt x="804711" y="1771207"/>
                </a:cubicBezTo>
                <a:cubicBezTo>
                  <a:pt x="804711" y="1771207"/>
                  <a:pt x="804711" y="1771207"/>
                  <a:pt x="801764" y="1768303"/>
                </a:cubicBezTo>
                <a:cubicBezTo>
                  <a:pt x="812868" y="1760798"/>
                  <a:pt x="812868" y="1760798"/>
                  <a:pt x="823975" y="1753291"/>
                </a:cubicBezTo>
                <a:close/>
                <a:moveTo>
                  <a:pt x="9030966" y="1750543"/>
                </a:moveTo>
                <a:cubicBezTo>
                  <a:pt x="9030966" y="1750543"/>
                  <a:pt x="9030966" y="1750543"/>
                  <a:pt x="9031834" y="1753788"/>
                </a:cubicBezTo>
                <a:cubicBezTo>
                  <a:pt x="9032700" y="1757031"/>
                  <a:pt x="9029230" y="1761047"/>
                  <a:pt x="9030097" y="1764293"/>
                </a:cubicBezTo>
                <a:cubicBezTo>
                  <a:pt x="9030097" y="1764293"/>
                  <a:pt x="9030097" y="1764293"/>
                  <a:pt x="9025760" y="1765065"/>
                </a:cubicBezTo>
                <a:cubicBezTo>
                  <a:pt x="9025760" y="1765065"/>
                  <a:pt x="9024894" y="1761820"/>
                  <a:pt x="9024894" y="1761820"/>
                </a:cubicBezTo>
                <a:cubicBezTo>
                  <a:pt x="9024894" y="1761820"/>
                  <a:pt x="9024028" y="1758575"/>
                  <a:pt x="9024028" y="1758575"/>
                </a:cubicBezTo>
                <a:cubicBezTo>
                  <a:pt x="9028364" y="1757804"/>
                  <a:pt x="9027498" y="1754560"/>
                  <a:pt x="9026631" y="1751314"/>
                </a:cubicBezTo>
                <a:cubicBezTo>
                  <a:pt x="9030966" y="1750543"/>
                  <a:pt x="9030966" y="1750543"/>
                  <a:pt x="9030966" y="1750543"/>
                </a:cubicBezTo>
                <a:close/>
                <a:moveTo>
                  <a:pt x="1025673" y="1727838"/>
                </a:moveTo>
                <a:cubicBezTo>
                  <a:pt x="1038594" y="1725007"/>
                  <a:pt x="1046487" y="1732789"/>
                  <a:pt x="1052802" y="1739016"/>
                </a:cubicBezTo>
                <a:cubicBezTo>
                  <a:pt x="1030591" y="1754027"/>
                  <a:pt x="1030470" y="1735453"/>
                  <a:pt x="1010948" y="1734656"/>
                </a:cubicBezTo>
                <a:cubicBezTo>
                  <a:pt x="1016500" y="1730904"/>
                  <a:pt x="1021366" y="1728781"/>
                  <a:pt x="1025673" y="1727838"/>
                </a:cubicBezTo>
                <a:close/>
                <a:moveTo>
                  <a:pt x="8956286" y="1724581"/>
                </a:moveTo>
                <a:cubicBezTo>
                  <a:pt x="8959159" y="1725773"/>
                  <a:pt x="8963795" y="1735957"/>
                  <a:pt x="8961996" y="1740581"/>
                </a:cubicBezTo>
                <a:cubicBezTo>
                  <a:pt x="8961397" y="1742122"/>
                  <a:pt x="8960083" y="1743046"/>
                  <a:pt x="8957749" y="1742813"/>
                </a:cubicBezTo>
                <a:cubicBezTo>
                  <a:pt x="8956866" y="1739509"/>
                  <a:pt x="8958073" y="1728913"/>
                  <a:pt x="8954220" y="1729599"/>
                </a:cubicBezTo>
                <a:cubicBezTo>
                  <a:pt x="8954079" y="1725297"/>
                  <a:pt x="8955009" y="1724050"/>
                  <a:pt x="8956286" y="1724581"/>
                </a:cubicBezTo>
                <a:close/>
                <a:moveTo>
                  <a:pt x="1174353" y="1692775"/>
                </a:moveTo>
                <a:cubicBezTo>
                  <a:pt x="1174353" y="1692775"/>
                  <a:pt x="1174353" y="1692775"/>
                  <a:pt x="1177055" y="1695438"/>
                </a:cubicBezTo>
                <a:cubicBezTo>
                  <a:pt x="1177055" y="1695438"/>
                  <a:pt x="1177055" y="1695438"/>
                  <a:pt x="1182456" y="1700765"/>
                </a:cubicBezTo>
                <a:cubicBezTo>
                  <a:pt x="1182456" y="1700765"/>
                  <a:pt x="1185158" y="1703430"/>
                  <a:pt x="1185158" y="1703430"/>
                </a:cubicBezTo>
                <a:cubicBezTo>
                  <a:pt x="1177753" y="1708433"/>
                  <a:pt x="1175053" y="1705769"/>
                  <a:pt x="1175053" y="1705769"/>
                </a:cubicBezTo>
                <a:lnTo>
                  <a:pt x="1169652" y="1700442"/>
                </a:lnTo>
                <a:cubicBezTo>
                  <a:pt x="1166950" y="1697778"/>
                  <a:pt x="1166950" y="1697778"/>
                  <a:pt x="1174353" y="1692775"/>
                </a:cubicBezTo>
                <a:close/>
                <a:moveTo>
                  <a:pt x="856438" y="1685643"/>
                </a:moveTo>
                <a:cubicBezTo>
                  <a:pt x="877681" y="1689366"/>
                  <a:pt x="880916" y="1709782"/>
                  <a:pt x="881431" y="1727516"/>
                </a:cubicBezTo>
                <a:cubicBezTo>
                  <a:pt x="881431" y="1727516"/>
                  <a:pt x="881431" y="1727516"/>
                  <a:pt x="891797" y="1720512"/>
                </a:cubicBezTo>
                <a:cubicBezTo>
                  <a:pt x="898336" y="1718350"/>
                  <a:pt x="903096" y="1723044"/>
                  <a:pt x="907241" y="1729282"/>
                </a:cubicBezTo>
                <a:cubicBezTo>
                  <a:pt x="911385" y="1735524"/>
                  <a:pt x="914915" y="1743310"/>
                  <a:pt x="918993" y="1747331"/>
                </a:cubicBezTo>
                <a:cubicBezTo>
                  <a:pt x="903190" y="1748973"/>
                  <a:pt x="906424" y="1769388"/>
                  <a:pt x="887900" y="1768347"/>
                </a:cubicBezTo>
                <a:cubicBezTo>
                  <a:pt x="897750" y="1743609"/>
                  <a:pt x="877022" y="1757618"/>
                  <a:pt x="853057" y="1751213"/>
                </a:cubicBezTo>
                <a:cubicBezTo>
                  <a:pt x="857983" y="1738844"/>
                  <a:pt x="871067" y="1734521"/>
                  <a:pt x="878712" y="1724834"/>
                </a:cubicBezTo>
                <a:cubicBezTo>
                  <a:pt x="873271" y="1719469"/>
                  <a:pt x="870037" y="1699055"/>
                  <a:pt x="848793" y="1695330"/>
                </a:cubicBezTo>
                <a:cubicBezTo>
                  <a:pt x="846073" y="1692648"/>
                  <a:pt x="846073" y="1692648"/>
                  <a:pt x="856438" y="1685643"/>
                </a:cubicBezTo>
                <a:close/>
                <a:moveTo>
                  <a:pt x="989942" y="1677030"/>
                </a:moveTo>
                <a:cubicBezTo>
                  <a:pt x="992692" y="1679741"/>
                  <a:pt x="998192" y="1685165"/>
                  <a:pt x="1003694" y="1690588"/>
                </a:cubicBezTo>
                <a:cubicBezTo>
                  <a:pt x="1003694" y="1690588"/>
                  <a:pt x="992587" y="1698096"/>
                  <a:pt x="992587" y="1698096"/>
                </a:cubicBezTo>
                <a:cubicBezTo>
                  <a:pt x="987087" y="1692671"/>
                  <a:pt x="981587" y="1687247"/>
                  <a:pt x="978837" y="1684536"/>
                </a:cubicBezTo>
                <a:cubicBezTo>
                  <a:pt x="978837" y="1684536"/>
                  <a:pt x="989942" y="1677030"/>
                  <a:pt x="989942" y="1677030"/>
                </a:cubicBezTo>
                <a:close/>
                <a:moveTo>
                  <a:pt x="9349216" y="1676587"/>
                </a:moveTo>
                <a:cubicBezTo>
                  <a:pt x="9349216" y="1676587"/>
                  <a:pt x="9353165" y="1675885"/>
                  <a:pt x="9354031" y="1679129"/>
                </a:cubicBezTo>
                <a:cubicBezTo>
                  <a:pt x="9354897" y="1682374"/>
                  <a:pt x="9355765" y="1685618"/>
                  <a:pt x="9351815" y="1686322"/>
                </a:cubicBezTo>
                <a:cubicBezTo>
                  <a:pt x="9344780" y="1690973"/>
                  <a:pt x="9337747" y="1695623"/>
                  <a:pt x="9331580" y="1703519"/>
                </a:cubicBezTo>
                <a:cubicBezTo>
                  <a:pt x="9328496" y="1707467"/>
                  <a:pt x="9325412" y="1711414"/>
                  <a:pt x="9321463" y="1712118"/>
                </a:cubicBezTo>
                <a:cubicBezTo>
                  <a:pt x="9324062" y="1721851"/>
                  <a:pt x="9311346" y="1720716"/>
                  <a:pt x="9304311" y="1725367"/>
                </a:cubicBezTo>
                <a:cubicBezTo>
                  <a:pt x="9301712" y="1715633"/>
                  <a:pt x="9303928" y="1708441"/>
                  <a:pt x="9311829" y="1707034"/>
                </a:cubicBezTo>
                <a:cubicBezTo>
                  <a:pt x="9311829" y="1707034"/>
                  <a:pt x="9311829" y="1707034"/>
                  <a:pt x="9310963" y="1703791"/>
                </a:cubicBezTo>
                <a:cubicBezTo>
                  <a:pt x="9318862" y="1702384"/>
                  <a:pt x="9321947" y="1698436"/>
                  <a:pt x="9325029" y="1694489"/>
                </a:cubicBezTo>
                <a:cubicBezTo>
                  <a:pt x="9331198" y="1686593"/>
                  <a:pt x="9337364" y="1678697"/>
                  <a:pt x="9349216" y="1676587"/>
                </a:cubicBezTo>
                <a:close/>
                <a:moveTo>
                  <a:pt x="823357" y="1658483"/>
                </a:moveTo>
                <a:cubicBezTo>
                  <a:pt x="830250" y="1661820"/>
                  <a:pt x="836214" y="1674623"/>
                  <a:pt x="848596" y="1672988"/>
                </a:cubicBezTo>
                <a:cubicBezTo>
                  <a:pt x="823684" y="1685336"/>
                  <a:pt x="821282" y="1664514"/>
                  <a:pt x="815882" y="1659186"/>
                </a:cubicBezTo>
                <a:cubicBezTo>
                  <a:pt x="818659" y="1657310"/>
                  <a:pt x="821060" y="1657370"/>
                  <a:pt x="823357" y="1658483"/>
                </a:cubicBezTo>
                <a:close/>
                <a:moveTo>
                  <a:pt x="9065126" y="1642858"/>
                </a:moveTo>
                <a:cubicBezTo>
                  <a:pt x="9067028" y="1643601"/>
                  <a:pt x="9073613" y="1652316"/>
                  <a:pt x="9078857" y="1646439"/>
                </a:cubicBezTo>
                <a:cubicBezTo>
                  <a:pt x="9078723" y="1662942"/>
                  <a:pt x="9071026" y="1651129"/>
                  <a:pt x="9065009" y="1645609"/>
                </a:cubicBezTo>
                <a:cubicBezTo>
                  <a:pt x="9064380" y="1643249"/>
                  <a:pt x="9064494" y="1642610"/>
                  <a:pt x="9065126" y="1642858"/>
                </a:cubicBezTo>
                <a:close/>
                <a:moveTo>
                  <a:pt x="9289718" y="1625382"/>
                </a:moveTo>
                <a:cubicBezTo>
                  <a:pt x="9294055" y="1624610"/>
                  <a:pt x="9294921" y="1627856"/>
                  <a:pt x="9296653" y="1634345"/>
                </a:cubicBezTo>
                <a:cubicBezTo>
                  <a:pt x="9295787" y="1631099"/>
                  <a:pt x="9292317" y="1635116"/>
                  <a:pt x="9293185" y="1638361"/>
                </a:cubicBezTo>
                <a:cubicBezTo>
                  <a:pt x="9293185" y="1638361"/>
                  <a:pt x="9291451" y="1631872"/>
                  <a:pt x="9289718" y="1625382"/>
                </a:cubicBezTo>
                <a:close/>
                <a:moveTo>
                  <a:pt x="786502" y="1606422"/>
                </a:moveTo>
                <a:cubicBezTo>
                  <a:pt x="789076" y="1607278"/>
                  <a:pt x="791644" y="1609330"/>
                  <a:pt x="793259" y="1611885"/>
                </a:cubicBezTo>
                <a:cubicBezTo>
                  <a:pt x="794875" y="1614441"/>
                  <a:pt x="795539" y="1617498"/>
                  <a:pt x="794306" y="1620367"/>
                </a:cubicBezTo>
                <a:cubicBezTo>
                  <a:pt x="793072" y="1623235"/>
                  <a:pt x="789938" y="1625913"/>
                  <a:pt x="783961" y="1627709"/>
                </a:cubicBezTo>
                <a:cubicBezTo>
                  <a:pt x="775857" y="1619718"/>
                  <a:pt x="785113" y="1613462"/>
                  <a:pt x="779710" y="1608135"/>
                </a:cubicBezTo>
                <a:cubicBezTo>
                  <a:pt x="781348" y="1605906"/>
                  <a:pt x="783928" y="1605566"/>
                  <a:pt x="786502" y="1606422"/>
                </a:cubicBezTo>
                <a:close/>
                <a:moveTo>
                  <a:pt x="9085931" y="1603205"/>
                </a:moveTo>
                <a:cubicBezTo>
                  <a:pt x="9086978" y="1603440"/>
                  <a:pt x="9088132" y="1604077"/>
                  <a:pt x="9088132" y="1604077"/>
                </a:cubicBezTo>
                <a:cubicBezTo>
                  <a:pt x="9092748" y="1606626"/>
                  <a:pt x="9093608" y="1609844"/>
                  <a:pt x="9098225" y="1612393"/>
                </a:cubicBezTo>
                <a:cubicBezTo>
                  <a:pt x="9099944" y="1618829"/>
                  <a:pt x="9104560" y="1621378"/>
                  <a:pt x="9109177" y="1623926"/>
                </a:cubicBezTo>
                <a:cubicBezTo>
                  <a:pt x="9110037" y="1627144"/>
                  <a:pt x="9110896" y="1630361"/>
                  <a:pt x="9110896" y="1630361"/>
                </a:cubicBezTo>
                <a:cubicBezTo>
                  <a:pt x="9111756" y="1633579"/>
                  <a:pt x="9107996" y="1634248"/>
                  <a:pt x="9107996" y="1634248"/>
                </a:cubicBezTo>
                <a:cubicBezTo>
                  <a:pt x="9107996" y="1634248"/>
                  <a:pt x="9107996" y="1634248"/>
                  <a:pt x="9104240" y="1634917"/>
                </a:cubicBezTo>
                <a:cubicBezTo>
                  <a:pt x="9098763" y="1629151"/>
                  <a:pt x="9097904" y="1625933"/>
                  <a:pt x="9092428" y="1620166"/>
                </a:cubicBezTo>
                <a:cubicBezTo>
                  <a:pt x="9091568" y="1616948"/>
                  <a:pt x="9086952" y="1614399"/>
                  <a:pt x="9086092" y="1611181"/>
                </a:cubicBezTo>
                <a:cubicBezTo>
                  <a:pt x="9085232" y="1607965"/>
                  <a:pt x="9084374" y="1604746"/>
                  <a:pt x="9084374" y="1604746"/>
                </a:cubicBezTo>
                <a:cubicBezTo>
                  <a:pt x="9083943" y="1603137"/>
                  <a:pt x="9084883" y="1602970"/>
                  <a:pt x="9085931" y="1603205"/>
                </a:cubicBezTo>
                <a:close/>
                <a:moveTo>
                  <a:pt x="9167614" y="1576317"/>
                </a:moveTo>
                <a:cubicBezTo>
                  <a:pt x="9163189" y="1590524"/>
                  <a:pt x="9164044" y="1593726"/>
                  <a:pt x="9174456" y="1601936"/>
                </a:cubicBezTo>
                <a:cubicBezTo>
                  <a:pt x="9162688" y="1604032"/>
                  <a:pt x="9165254" y="1613639"/>
                  <a:pt x="9157408" y="1615036"/>
                </a:cubicBezTo>
                <a:cubicBezTo>
                  <a:pt x="9157408" y="1615036"/>
                  <a:pt x="9157408" y="1615036"/>
                  <a:pt x="9156553" y="1611832"/>
                </a:cubicBezTo>
                <a:cubicBezTo>
                  <a:pt x="9153486" y="1615734"/>
                  <a:pt x="9149564" y="1616432"/>
                  <a:pt x="9146497" y="1620332"/>
                </a:cubicBezTo>
                <a:cubicBezTo>
                  <a:pt x="9146497" y="1620332"/>
                  <a:pt x="9146497" y="1620332"/>
                  <a:pt x="9143430" y="1624234"/>
                </a:cubicBezTo>
                <a:cubicBezTo>
                  <a:pt x="9143430" y="1624234"/>
                  <a:pt x="9138652" y="1621729"/>
                  <a:pt x="9138652" y="1621729"/>
                </a:cubicBezTo>
                <a:cubicBezTo>
                  <a:pt x="9137796" y="1618527"/>
                  <a:pt x="9137796" y="1618527"/>
                  <a:pt x="9141720" y="1617828"/>
                </a:cubicBezTo>
                <a:cubicBezTo>
                  <a:pt x="9141720" y="1617828"/>
                  <a:pt x="9141720" y="1617828"/>
                  <a:pt x="9140863" y="1614627"/>
                </a:cubicBezTo>
                <a:cubicBezTo>
                  <a:pt x="9144787" y="1613928"/>
                  <a:pt x="9147854" y="1610027"/>
                  <a:pt x="9151776" y="1609329"/>
                </a:cubicBezTo>
                <a:cubicBezTo>
                  <a:pt x="9150920" y="1606127"/>
                  <a:pt x="9150920" y="1606127"/>
                  <a:pt x="9150065" y="1602924"/>
                </a:cubicBezTo>
                <a:cubicBezTo>
                  <a:pt x="9141366" y="1601118"/>
                  <a:pt x="9134376" y="1605718"/>
                  <a:pt x="9127385" y="1610316"/>
                </a:cubicBezTo>
                <a:cubicBezTo>
                  <a:pt x="9128240" y="1613519"/>
                  <a:pt x="9128240" y="1613519"/>
                  <a:pt x="9124317" y="1614217"/>
                </a:cubicBezTo>
                <a:cubicBezTo>
                  <a:pt x="9124317" y="1614217"/>
                  <a:pt x="9119540" y="1611712"/>
                  <a:pt x="9119540" y="1611712"/>
                </a:cubicBezTo>
                <a:cubicBezTo>
                  <a:pt x="9119540" y="1611712"/>
                  <a:pt x="9119540" y="1611712"/>
                  <a:pt x="9117829" y="1605307"/>
                </a:cubicBezTo>
                <a:cubicBezTo>
                  <a:pt x="9117829" y="1605307"/>
                  <a:pt x="9117829" y="1605307"/>
                  <a:pt x="9121751" y="1604609"/>
                </a:cubicBezTo>
                <a:cubicBezTo>
                  <a:pt x="9127886" y="1596808"/>
                  <a:pt x="9138799" y="1591510"/>
                  <a:pt x="9151422" y="1592618"/>
                </a:cubicBezTo>
                <a:cubicBezTo>
                  <a:pt x="9158412" y="1588019"/>
                  <a:pt x="9151067" y="1575908"/>
                  <a:pt x="9167614" y="1576317"/>
                </a:cubicBezTo>
                <a:close/>
                <a:moveTo>
                  <a:pt x="9233446" y="1571132"/>
                </a:moveTo>
                <a:cubicBezTo>
                  <a:pt x="9237491" y="1570412"/>
                  <a:pt x="9238351" y="1573629"/>
                  <a:pt x="9238351" y="1573629"/>
                </a:cubicBezTo>
                <a:cubicBezTo>
                  <a:pt x="9242093" y="1579704"/>
                  <a:pt x="9242156" y="1583907"/>
                  <a:pt x="9240885" y="1587083"/>
                </a:cubicBezTo>
                <a:cubicBezTo>
                  <a:pt x="9239613" y="1590258"/>
                  <a:pt x="9237007" y="1592407"/>
                  <a:pt x="9235415" y="1594376"/>
                </a:cubicBezTo>
                <a:cubicBezTo>
                  <a:pt x="9236274" y="1597594"/>
                  <a:pt x="9236274" y="1597594"/>
                  <a:pt x="9240321" y="1596873"/>
                </a:cubicBezTo>
                <a:cubicBezTo>
                  <a:pt x="9237134" y="1600812"/>
                  <a:pt x="9226713" y="1609407"/>
                  <a:pt x="9210527" y="1612289"/>
                </a:cubicBezTo>
                <a:cubicBezTo>
                  <a:pt x="9207949" y="1602636"/>
                  <a:pt x="9220948" y="1603693"/>
                  <a:pt x="9213463" y="1591542"/>
                </a:cubicBezTo>
                <a:cubicBezTo>
                  <a:pt x="9217509" y="1590821"/>
                  <a:pt x="9225603" y="1589380"/>
                  <a:pt x="9229649" y="1588660"/>
                </a:cubicBezTo>
                <a:cubicBezTo>
                  <a:pt x="9232837" y="1584723"/>
                  <a:pt x="9236022" y="1580784"/>
                  <a:pt x="9235164" y="1577568"/>
                </a:cubicBezTo>
                <a:cubicBezTo>
                  <a:pt x="9230259" y="1575069"/>
                  <a:pt x="9233446" y="1571132"/>
                  <a:pt x="9233446" y="1571132"/>
                </a:cubicBezTo>
                <a:close/>
                <a:moveTo>
                  <a:pt x="9141445" y="1570090"/>
                </a:moveTo>
                <a:cubicBezTo>
                  <a:pt x="9142963" y="1570458"/>
                  <a:pt x="9144194" y="1573742"/>
                  <a:pt x="9144045" y="1575840"/>
                </a:cubicBezTo>
                <a:cubicBezTo>
                  <a:pt x="9143895" y="1577938"/>
                  <a:pt x="9142363" y="1578848"/>
                  <a:pt x="9138354" y="1574463"/>
                </a:cubicBezTo>
                <a:cubicBezTo>
                  <a:pt x="9139293" y="1570898"/>
                  <a:pt x="9140433" y="1569845"/>
                  <a:pt x="9141445" y="1570090"/>
                </a:cubicBezTo>
                <a:close/>
                <a:moveTo>
                  <a:pt x="9183525" y="1556535"/>
                </a:moveTo>
                <a:cubicBezTo>
                  <a:pt x="9189625" y="1562371"/>
                  <a:pt x="9190507" y="1565674"/>
                  <a:pt x="9192272" y="1572282"/>
                </a:cubicBezTo>
                <a:cubicBezTo>
                  <a:pt x="9193154" y="1575584"/>
                  <a:pt x="9194036" y="1578888"/>
                  <a:pt x="9199254" y="1581420"/>
                </a:cubicBezTo>
                <a:cubicBezTo>
                  <a:pt x="9200136" y="1584724"/>
                  <a:pt x="9200136" y="1584724"/>
                  <a:pt x="9201018" y="1588028"/>
                </a:cubicBezTo>
                <a:cubicBezTo>
                  <a:pt x="9201018" y="1588028"/>
                  <a:pt x="9201018" y="1588028"/>
                  <a:pt x="9196684" y="1588798"/>
                </a:cubicBezTo>
                <a:cubicBezTo>
                  <a:pt x="9190583" y="1582964"/>
                  <a:pt x="9188819" y="1576356"/>
                  <a:pt x="9187937" y="1573053"/>
                </a:cubicBezTo>
                <a:cubicBezTo>
                  <a:pt x="9186171" y="1566446"/>
                  <a:pt x="9185289" y="1563142"/>
                  <a:pt x="9185289" y="1563142"/>
                </a:cubicBezTo>
                <a:cubicBezTo>
                  <a:pt x="9180071" y="1560611"/>
                  <a:pt x="9180071" y="1560611"/>
                  <a:pt x="9183525" y="1556535"/>
                </a:cubicBezTo>
                <a:close/>
                <a:moveTo>
                  <a:pt x="9203186" y="1538470"/>
                </a:moveTo>
                <a:cubicBezTo>
                  <a:pt x="9211763" y="1537412"/>
                  <a:pt x="9224675" y="1548252"/>
                  <a:pt x="9220704" y="1556467"/>
                </a:cubicBezTo>
                <a:cubicBezTo>
                  <a:pt x="9205865" y="1562447"/>
                  <a:pt x="9205533" y="1545821"/>
                  <a:pt x="9196837" y="1544031"/>
                </a:cubicBezTo>
                <a:cubicBezTo>
                  <a:pt x="9197948" y="1540496"/>
                  <a:pt x="9200326" y="1538821"/>
                  <a:pt x="9203186" y="1538470"/>
                </a:cubicBezTo>
                <a:close/>
                <a:moveTo>
                  <a:pt x="9268151" y="1527628"/>
                </a:moveTo>
                <a:cubicBezTo>
                  <a:pt x="9269915" y="1534235"/>
                  <a:pt x="9267345" y="1541615"/>
                  <a:pt x="9263009" y="1542385"/>
                </a:cubicBezTo>
                <a:cubicBezTo>
                  <a:pt x="9261245" y="1535779"/>
                  <a:pt x="9258597" y="1525869"/>
                  <a:pt x="9268151" y="1527628"/>
                </a:cubicBezTo>
                <a:close/>
                <a:moveTo>
                  <a:pt x="955183" y="1525861"/>
                </a:moveTo>
                <a:cubicBezTo>
                  <a:pt x="957801" y="1528443"/>
                  <a:pt x="960420" y="1531026"/>
                  <a:pt x="963039" y="1533608"/>
                </a:cubicBezTo>
                <a:cubicBezTo>
                  <a:pt x="951933" y="1541114"/>
                  <a:pt x="949315" y="1538532"/>
                  <a:pt x="938211" y="1546036"/>
                </a:cubicBezTo>
                <a:cubicBezTo>
                  <a:pt x="935592" y="1543454"/>
                  <a:pt x="932972" y="1540872"/>
                  <a:pt x="932972" y="1540872"/>
                </a:cubicBezTo>
                <a:cubicBezTo>
                  <a:pt x="932972" y="1540872"/>
                  <a:pt x="944076" y="1533367"/>
                  <a:pt x="955183" y="1525861"/>
                </a:cubicBezTo>
                <a:close/>
                <a:moveTo>
                  <a:pt x="4615985" y="1505475"/>
                </a:moveTo>
                <a:cubicBezTo>
                  <a:pt x="4622219" y="1505182"/>
                  <a:pt x="4628222" y="1506680"/>
                  <a:pt x="4629002" y="1509371"/>
                </a:cubicBezTo>
                <a:cubicBezTo>
                  <a:pt x="4629522" y="1511166"/>
                  <a:pt x="4627722" y="1513491"/>
                  <a:pt x="4622119" y="1516169"/>
                </a:cubicBezTo>
                <a:cubicBezTo>
                  <a:pt x="4609582" y="1520212"/>
                  <a:pt x="4604250" y="1514956"/>
                  <a:pt x="4601584" y="1512327"/>
                </a:cubicBezTo>
                <a:cubicBezTo>
                  <a:pt x="4603287" y="1507852"/>
                  <a:pt x="4609751" y="1505768"/>
                  <a:pt x="4615985" y="1505475"/>
                </a:cubicBezTo>
                <a:close/>
                <a:moveTo>
                  <a:pt x="845737" y="1504064"/>
                </a:moveTo>
                <a:cubicBezTo>
                  <a:pt x="845737" y="1504064"/>
                  <a:pt x="846394" y="1504710"/>
                  <a:pt x="845814" y="1506190"/>
                </a:cubicBezTo>
                <a:cubicBezTo>
                  <a:pt x="845235" y="1507670"/>
                  <a:pt x="843422" y="1509984"/>
                  <a:pt x="838486" y="1513319"/>
                </a:cubicBezTo>
                <a:cubicBezTo>
                  <a:pt x="838486" y="1513319"/>
                  <a:pt x="828616" y="1519990"/>
                  <a:pt x="828616" y="1519990"/>
                </a:cubicBezTo>
                <a:cubicBezTo>
                  <a:pt x="828616" y="1519990"/>
                  <a:pt x="828616" y="1519990"/>
                  <a:pt x="816126" y="1524079"/>
                </a:cubicBezTo>
                <a:cubicBezTo>
                  <a:pt x="813506" y="1521496"/>
                  <a:pt x="810888" y="1518914"/>
                  <a:pt x="805649" y="1513748"/>
                </a:cubicBezTo>
                <a:cubicBezTo>
                  <a:pt x="803032" y="1511165"/>
                  <a:pt x="803032" y="1511165"/>
                  <a:pt x="803032" y="1511165"/>
                </a:cubicBezTo>
                <a:cubicBezTo>
                  <a:pt x="803032" y="1511165"/>
                  <a:pt x="812901" y="1504494"/>
                  <a:pt x="815520" y="1507077"/>
                </a:cubicBezTo>
                <a:cubicBezTo>
                  <a:pt x="818138" y="1509659"/>
                  <a:pt x="820759" y="1512243"/>
                  <a:pt x="823377" y="1514825"/>
                </a:cubicBezTo>
                <a:cubicBezTo>
                  <a:pt x="823377" y="1514825"/>
                  <a:pt x="823377" y="1514825"/>
                  <a:pt x="825996" y="1517408"/>
                </a:cubicBezTo>
                <a:cubicBezTo>
                  <a:pt x="825996" y="1517408"/>
                  <a:pt x="833247" y="1508154"/>
                  <a:pt x="833247" y="1508154"/>
                </a:cubicBezTo>
                <a:cubicBezTo>
                  <a:pt x="833247" y="1508154"/>
                  <a:pt x="843120" y="1501481"/>
                  <a:pt x="845737" y="1504064"/>
                </a:cubicBezTo>
                <a:close/>
                <a:moveTo>
                  <a:pt x="9123705" y="1502607"/>
                </a:moveTo>
                <a:cubicBezTo>
                  <a:pt x="9125438" y="1509096"/>
                  <a:pt x="9122330" y="1513048"/>
                  <a:pt x="9113515" y="1511218"/>
                </a:cubicBezTo>
                <a:cubicBezTo>
                  <a:pt x="9110227" y="1506705"/>
                  <a:pt x="9111782" y="1504729"/>
                  <a:pt x="9114655" y="1503793"/>
                </a:cubicBezTo>
                <a:cubicBezTo>
                  <a:pt x="9117526" y="1502858"/>
                  <a:pt x="9121718" y="1502961"/>
                  <a:pt x="9123705" y="1502607"/>
                </a:cubicBezTo>
                <a:close/>
                <a:moveTo>
                  <a:pt x="9222258" y="1501260"/>
                </a:moveTo>
                <a:cubicBezTo>
                  <a:pt x="9226147" y="1499452"/>
                  <a:pt x="9233245" y="1505199"/>
                  <a:pt x="9237580" y="1509526"/>
                </a:cubicBezTo>
                <a:cubicBezTo>
                  <a:pt x="9240180" y="1519260"/>
                  <a:pt x="9219081" y="1519616"/>
                  <a:pt x="9219661" y="1505918"/>
                </a:cubicBezTo>
                <a:cubicBezTo>
                  <a:pt x="9220023" y="1503306"/>
                  <a:pt x="9220962" y="1501863"/>
                  <a:pt x="9222258" y="1501260"/>
                </a:cubicBezTo>
                <a:close/>
                <a:moveTo>
                  <a:pt x="4681305" y="1499012"/>
                </a:moveTo>
                <a:cubicBezTo>
                  <a:pt x="4683801" y="1500421"/>
                  <a:pt x="4684274" y="1502192"/>
                  <a:pt x="4684122" y="1503609"/>
                </a:cubicBezTo>
                <a:cubicBezTo>
                  <a:pt x="4683971" y="1505027"/>
                  <a:pt x="4683196" y="1506092"/>
                  <a:pt x="4683196" y="1506092"/>
                </a:cubicBezTo>
                <a:cubicBezTo>
                  <a:pt x="4680094" y="1510351"/>
                  <a:pt x="4676049" y="1511072"/>
                  <a:pt x="4676049" y="1511072"/>
                </a:cubicBezTo>
                <a:cubicBezTo>
                  <a:pt x="4672002" y="1511792"/>
                  <a:pt x="4672002" y="1511792"/>
                  <a:pt x="4667010" y="1508972"/>
                </a:cubicBezTo>
                <a:cubicBezTo>
                  <a:pt x="4667010" y="1508972"/>
                  <a:pt x="4666065" y="1505432"/>
                  <a:pt x="4666065" y="1505432"/>
                </a:cubicBezTo>
                <a:cubicBezTo>
                  <a:pt x="4665119" y="1501894"/>
                  <a:pt x="4669166" y="1501174"/>
                  <a:pt x="4670110" y="1504712"/>
                </a:cubicBezTo>
                <a:cubicBezTo>
                  <a:pt x="4674157" y="1503992"/>
                  <a:pt x="4674157" y="1503992"/>
                  <a:pt x="4677258" y="1499732"/>
                </a:cubicBezTo>
                <a:cubicBezTo>
                  <a:pt x="4681305" y="1499012"/>
                  <a:pt x="4681305" y="1499012"/>
                  <a:pt x="4681305" y="1499012"/>
                </a:cubicBezTo>
                <a:close/>
                <a:moveTo>
                  <a:pt x="4719406" y="1489758"/>
                </a:moveTo>
                <a:cubicBezTo>
                  <a:pt x="4721928" y="1499196"/>
                  <a:pt x="4718314" y="1499839"/>
                  <a:pt x="4714700" y="1500483"/>
                </a:cubicBezTo>
                <a:cubicBezTo>
                  <a:pt x="4713861" y="1497337"/>
                  <a:pt x="4713021" y="1494190"/>
                  <a:pt x="4712180" y="1491044"/>
                </a:cubicBezTo>
                <a:cubicBezTo>
                  <a:pt x="4715794" y="1490401"/>
                  <a:pt x="4715794" y="1490401"/>
                  <a:pt x="4719406" y="1489758"/>
                </a:cubicBezTo>
                <a:close/>
                <a:moveTo>
                  <a:pt x="9181433" y="1485223"/>
                </a:moveTo>
                <a:cubicBezTo>
                  <a:pt x="9195332" y="1489645"/>
                  <a:pt x="9207819" y="1504659"/>
                  <a:pt x="9216261" y="1520395"/>
                </a:cubicBezTo>
                <a:cubicBezTo>
                  <a:pt x="9206229" y="1546315"/>
                  <a:pt x="9171400" y="1511142"/>
                  <a:pt x="9181433" y="1485223"/>
                </a:cubicBezTo>
                <a:close/>
                <a:moveTo>
                  <a:pt x="9147776" y="1485036"/>
                </a:moveTo>
                <a:cubicBezTo>
                  <a:pt x="9151137" y="1497621"/>
                  <a:pt x="9144869" y="1505328"/>
                  <a:pt x="9135240" y="1500451"/>
                </a:cubicBezTo>
                <a:cubicBezTo>
                  <a:pt x="9137534" y="1493451"/>
                  <a:pt x="9140669" y="1489597"/>
                  <a:pt x="9147776" y="1485036"/>
                </a:cubicBezTo>
                <a:close/>
                <a:moveTo>
                  <a:pt x="876459" y="1483093"/>
                </a:moveTo>
                <a:cubicBezTo>
                  <a:pt x="879642" y="1483156"/>
                  <a:pt x="882092" y="1484547"/>
                  <a:pt x="884092" y="1486518"/>
                </a:cubicBezTo>
                <a:cubicBezTo>
                  <a:pt x="888091" y="1490462"/>
                  <a:pt x="890287" y="1496731"/>
                  <a:pt x="892952" y="1499360"/>
                </a:cubicBezTo>
                <a:cubicBezTo>
                  <a:pt x="880416" y="1503402"/>
                  <a:pt x="877751" y="1500773"/>
                  <a:pt x="865215" y="1504816"/>
                </a:cubicBezTo>
                <a:cubicBezTo>
                  <a:pt x="857216" y="1496929"/>
                  <a:pt x="869754" y="1492887"/>
                  <a:pt x="864421" y="1487629"/>
                </a:cubicBezTo>
                <a:cubicBezTo>
                  <a:pt x="869357" y="1484293"/>
                  <a:pt x="873275" y="1483029"/>
                  <a:pt x="876459" y="1483093"/>
                </a:cubicBezTo>
                <a:close/>
                <a:moveTo>
                  <a:pt x="9127404" y="1471112"/>
                </a:moveTo>
                <a:cubicBezTo>
                  <a:pt x="9128286" y="1474415"/>
                  <a:pt x="9125316" y="1478405"/>
                  <a:pt x="9127080" y="1485012"/>
                </a:cubicBezTo>
                <a:cubicBezTo>
                  <a:pt x="9119372" y="1486385"/>
                  <a:pt x="9118814" y="1469180"/>
                  <a:pt x="9127404" y="1471112"/>
                </a:cubicBezTo>
                <a:close/>
                <a:moveTo>
                  <a:pt x="785464" y="1470054"/>
                </a:moveTo>
                <a:cubicBezTo>
                  <a:pt x="787500" y="1470378"/>
                  <a:pt x="789344" y="1471716"/>
                  <a:pt x="790238" y="1473560"/>
                </a:cubicBezTo>
                <a:cubicBezTo>
                  <a:pt x="792027" y="1477249"/>
                  <a:pt x="790020" y="1482958"/>
                  <a:pt x="778146" y="1486630"/>
                </a:cubicBezTo>
                <a:cubicBezTo>
                  <a:pt x="775528" y="1484048"/>
                  <a:pt x="772908" y="1481464"/>
                  <a:pt x="772908" y="1481464"/>
                </a:cubicBezTo>
                <a:cubicBezTo>
                  <a:pt x="782163" y="1475210"/>
                  <a:pt x="779544" y="1472627"/>
                  <a:pt x="779544" y="1472627"/>
                </a:cubicBezTo>
                <a:cubicBezTo>
                  <a:pt x="781202" y="1470418"/>
                  <a:pt x="783429" y="1469729"/>
                  <a:pt x="785464" y="1470054"/>
                </a:cubicBezTo>
                <a:close/>
                <a:moveTo>
                  <a:pt x="9138321" y="1449641"/>
                </a:moveTo>
                <a:cubicBezTo>
                  <a:pt x="9146029" y="1448269"/>
                  <a:pt x="9150702" y="1450650"/>
                  <a:pt x="9153160" y="1459853"/>
                </a:cubicBezTo>
                <a:cubicBezTo>
                  <a:pt x="9149306" y="1460540"/>
                  <a:pt x="9149306" y="1460540"/>
                  <a:pt x="9150127" y="1463608"/>
                </a:cubicBezTo>
                <a:cubicBezTo>
                  <a:pt x="9145452" y="1461225"/>
                  <a:pt x="9139961" y="1455776"/>
                  <a:pt x="9138321" y="1449641"/>
                </a:cubicBezTo>
                <a:close/>
                <a:moveTo>
                  <a:pt x="4590719" y="1427386"/>
                </a:moveTo>
                <a:cubicBezTo>
                  <a:pt x="4588353" y="1434399"/>
                  <a:pt x="4577055" y="1439706"/>
                  <a:pt x="4572167" y="1437280"/>
                </a:cubicBezTo>
                <a:cubicBezTo>
                  <a:pt x="4574533" y="1430268"/>
                  <a:pt x="4582627" y="1428827"/>
                  <a:pt x="4590719" y="1427386"/>
                </a:cubicBezTo>
                <a:close/>
                <a:moveTo>
                  <a:pt x="4605382" y="1421069"/>
                </a:moveTo>
                <a:cubicBezTo>
                  <a:pt x="4605382" y="1421069"/>
                  <a:pt x="4610295" y="1423593"/>
                  <a:pt x="4610295" y="1423593"/>
                </a:cubicBezTo>
                <a:cubicBezTo>
                  <a:pt x="4614342" y="1422873"/>
                  <a:pt x="4615208" y="1426116"/>
                  <a:pt x="4618389" y="1422153"/>
                </a:cubicBezTo>
                <a:cubicBezTo>
                  <a:pt x="4618389" y="1422153"/>
                  <a:pt x="4622434" y="1421433"/>
                  <a:pt x="4622434" y="1421433"/>
                </a:cubicBezTo>
                <a:cubicBezTo>
                  <a:pt x="4623302" y="1424676"/>
                  <a:pt x="4624168" y="1427921"/>
                  <a:pt x="4624168" y="1427921"/>
                </a:cubicBezTo>
                <a:cubicBezTo>
                  <a:pt x="4620989" y="1431886"/>
                  <a:pt x="4620989" y="1431886"/>
                  <a:pt x="4616942" y="1432607"/>
                </a:cubicBezTo>
                <a:cubicBezTo>
                  <a:pt x="4616942" y="1432607"/>
                  <a:pt x="4612029" y="1430082"/>
                  <a:pt x="4607982" y="1430802"/>
                </a:cubicBezTo>
                <a:cubicBezTo>
                  <a:pt x="4603937" y="1431523"/>
                  <a:pt x="4603069" y="1428278"/>
                  <a:pt x="4602202" y="1425034"/>
                </a:cubicBezTo>
                <a:cubicBezTo>
                  <a:pt x="4602202" y="1425034"/>
                  <a:pt x="4605382" y="1421069"/>
                  <a:pt x="4605382" y="1421069"/>
                </a:cubicBezTo>
                <a:close/>
                <a:moveTo>
                  <a:pt x="9083990" y="1418526"/>
                </a:moveTo>
                <a:cubicBezTo>
                  <a:pt x="9087433" y="1419520"/>
                  <a:pt x="9088804" y="1420683"/>
                  <a:pt x="9089011" y="1421950"/>
                </a:cubicBezTo>
                <a:cubicBezTo>
                  <a:pt x="9089630" y="1425758"/>
                  <a:pt x="9079775" y="1430524"/>
                  <a:pt x="9084039" y="1434585"/>
                </a:cubicBezTo>
                <a:cubicBezTo>
                  <a:pt x="9079992" y="1435305"/>
                  <a:pt x="9077535" y="1426102"/>
                  <a:pt x="9075896" y="1419968"/>
                </a:cubicBezTo>
                <a:cubicBezTo>
                  <a:pt x="9079943" y="1419248"/>
                  <a:pt x="9085628" y="1424662"/>
                  <a:pt x="9083990" y="1418526"/>
                </a:cubicBezTo>
                <a:close/>
                <a:moveTo>
                  <a:pt x="4652899" y="1408903"/>
                </a:moveTo>
                <a:cubicBezTo>
                  <a:pt x="4656752" y="1408216"/>
                  <a:pt x="4656752" y="1408216"/>
                  <a:pt x="4657697" y="1411756"/>
                </a:cubicBezTo>
                <a:cubicBezTo>
                  <a:pt x="4657697" y="1411756"/>
                  <a:pt x="4657697" y="1411756"/>
                  <a:pt x="4658644" y="1415295"/>
                </a:cubicBezTo>
                <a:cubicBezTo>
                  <a:pt x="4654790" y="1415981"/>
                  <a:pt x="4654790" y="1415981"/>
                  <a:pt x="4650936" y="1416667"/>
                </a:cubicBezTo>
                <a:cubicBezTo>
                  <a:pt x="4650936" y="1416667"/>
                  <a:pt x="4647082" y="1417353"/>
                  <a:pt x="4647082" y="1417353"/>
                </a:cubicBezTo>
                <a:cubicBezTo>
                  <a:pt x="4646137" y="1413813"/>
                  <a:pt x="4649991" y="1413127"/>
                  <a:pt x="4649991" y="1413127"/>
                </a:cubicBezTo>
                <a:cubicBezTo>
                  <a:pt x="4653845" y="1412441"/>
                  <a:pt x="4653845" y="1412441"/>
                  <a:pt x="4652899" y="1408903"/>
                </a:cubicBezTo>
                <a:close/>
                <a:moveTo>
                  <a:pt x="4739984" y="1394141"/>
                </a:moveTo>
                <a:cubicBezTo>
                  <a:pt x="4743985" y="1393429"/>
                  <a:pt x="4744805" y="1396496"/>
                  <a:pt x="4745624" y="1399565"/>
                </a:cubicBezTo>
                <a:cubicBezTo>
                  <a:pt x="4747626" y="1399209"/>
                  <a:pt x="4747831" y="1399976"/>
                  <a:pt x="4747534" y="1400831"/>
                </a:cubicBezTo>
                <a:cubicBezTo>
                  <a:pt x="4747238" y="1401687"/>
                  <a:pt x="4746443" y="1402632"/>
                  <a:pt x="4746443" y="1402632"/>
                </a:cubicBezTo>
                <a:cubicBezTo>
                  <a:pt x="4738439" y="1404057"/>
                  <a:pt x="4735257" y="1407838"/>
                  <a:pt x="4727252" y="1409263"/>
                </a:cubicBezTo>
                <a:cubicBezTo>
                  <a:pt x="4719248" y="1410686"/>
                  <a:pt x="4710426" y="1409043"/>
                  <a:pt x="4697600" y="1408114"/>
                </a:cubicBezTo>
                <a:cubicBezTo>
                  <a:pt x="4696780" y="1405045"/>
                  <a:pt x="4695961" y="1401977"/>
                  <a:pt x="4695961" y="1401977"/>
                </a:cubicBezTo>
                <a:cubicBezTo>
                  <a:pt x="4695142" y="1398911"/>
                  <a:pt x="4699143" y="1398199"/>
                  <a:pt x="4699143" y="1398199"/>
                </a:cubicBezTo>
                <a:cubicBezTo>
                  <a:pt x="4713608" y="1405265"/>
                  <a:pt x="4728796" y="1399347"/>
                  <a:pt x="4739984" y="1394141"/>
                </a:cubicBezTo>
                <a:close/>
                <a:moveTo>
                  <a:pt x="9048655" y="1380323"/>
                </a:moveTo>
                <a:cubicBezTo>
                  <a:pt x="9049128" y="1382092"/>
                  <a:pt x="9049601" y="1383863"/>
                  <a:pt x="9049052" y="1385351"/>
                </a:cubicBezTo>
                <a:cubicBezTo>
                  <a:pt x="9048504" y="1386839"/>
                  <a:pt x="9046934" y="1388046"/>
                  <a:pt x="9043320" y="1388688"/>
                </a:cubicBezTo>
                <a:cubicBezTo>
                  <a:pt x="9041429" y="1381610"/>
                  <a:pt x="9045042" y="1380966"/>
                  <a:pt x="9048655" y="1380323"/>
                </a:cubicBezTo>
                <a:close/>
                <a:moveTo>
                  <a:pt x="4913340" y="1379638"/>
                </a:moveTo>
                <a:cubicBezTo>
                  <a:pt x="4917041" y="1379854"/>
                  <a:pt x="4921138" y="1383503"/>
                  <a:pt x="4923370" y="1391861"/>
                </a:cubicBezTo>
                <a:cubicBezTo>
                  <a:pt x="4916314" y="1396619"/>
                  <a:pt x="4913636" y="1386589"/>
                  <a:pt x="4905687" y="1388004"/>
                </a:cubicBezTo>
                <a:cubicBezTo>
                  <a:pt x="4906336" y="1382636"/>
                  <a:pt x="4909639" y="1379421"/>
                  <a:pt x="4913340" y="1379638"/>
                </a:cubicBezTo>
                <a:close/>
                <a:moveTo>
                  <a:pt x="4798540" y="1376798"/>
                </a:moveTo>
                <a:cubicBezTo>
                  <a:pt x="4802584" y="1376077"/>
                  <a:pt x="4803425" y="1379223"/>
                  <a:pt x="4803425" y="1379223"/>
                </a:cubicBezTo>
                <a:cubicBezTo>
                  <a:pt x="4803425" y="1379223"/>
                  <a:pt x="4800220" y="1383090"/>
                  <a:pt x="4799379" y="1379943"/>
                </a:cubicBezTo>
                <a:cubicBezTo>
                  <a:pt x="4795332" y="1380664"/>
                  <a:pt x="4796173" y="1383810"/>
                  <a:pt x="4792126" y="1384530"/>
                </a:cubicBezTo>
                <a:cubicBezTo>
                  <a:pt x="4792126" y="1384530"/>
                  <a:pt x="4788920" y="1388397"/>
                  <a:pt x="4788920" y="1388397"/>
                </a:cubicBezTo>
                <a:cubicBezTo>
                  <a:pt x="4784873" y="1389117"/>
                  <a:pt x="4784034" y="1385972"/>
                  <a:pt x="4784034" y="1385972"/>
                </a:cubicBezTo>
                <a:cubicBezTo>
                  <a:pt x="4784034" y="1385972"/>
                  <a:pt x="4783193" y="1382824"/>
                  <a:pt x="4787239" y="1382104"/>
                </a:cubicBezTo>
                <a:cubicBezTo>
                  <a:pt x="4787239" y="1382104"/>
                  <a:pt x="4791286" y="1381384"/>
                  <a:pt x="4791286" y="1381384"/>
                </a:cubicBezTo>
                <a:cubicBezTo>
                  <a:pt x="4794492" y="1377519"/>
                  <a:pt x="4794492" y="1377519"/>
                  <a:pt x="4798540" y="1376798"/>
                </a:cubicBezTo>
                <a:close/>
                <a:moveTo>
                  <a:pt x="9083841" y="1370353"/>
                </a:moveTo>
                <a:cubicBezTo>
                  <a:pt x="9085640" y="1377094"/>
                  <a:pt x="9087216" y="1382993"/>
                  <a:pt x="9087235" y="1386963"/>
                </a:cubicBezTo>
                <a:cubicBezTo>
                  <a:pt x="9087256" y="1390931"/>
                  <a:pt x="9085718" y="1392971"/>
                  <a:pt x="9081293" y="1391992"/>
                </a:cubicBezTo>
                <a:cubicBezTo>
                  <a:pt x="9071544" y="1386666"/>
                  <a:pt x="9079493" y="1385252"/>
                  <a:pt x="9071917" y="1372475"/>
                </a:cubicBezTo>
                <a:cubicBezTo>
                  <a:pt x="9075891" y="1371768"/>
                  <a:pt x="9079866" y="1371060"/>
                  <a:pt x="9083841" y="1370353"/>
                </a:cubicBezTo>
                <a:close/>
                <a:moveTo>
                  <a:pt x="4452660" y="1365468"/>
                </a:moveTo>
                <a:cubicBezTo>
                  <a:pt x="4452660" y="1365468"/>
                  <a:pt x="4452660" y="1365468"/>
                  <a:pt x="4460908" y="1373603"/>
                </a:cubicBezTo>
                <a:cubicBezTo>
                  <a:pt x="4460908" y="1373603"/>
                  <a:pt x="4452555" y="1383819"/>
                  <a:pt x="4452555" y="1383819"/>
                </a:cubicBezTo>
                <a:cubicBezTo>
                  <a:pt x="4452555" y="1383819"/>
                  <a:pt x="4438699" y="1388614"/>
                  <a:pt x="4438699" y="1388614"/>
                </a:cubicBezTo>
                <a:cubicBezTo>
                  <a:pt x="4438699" y="1388614"/>
                  <a:pt x="4438699" y="1388614"/>
                  <a:pt x="4430449" y="1380479"/>
                </a:cubicBezTo>
                <a:cubicBezTo>
                  <a:pt x="4430449" y="1380479"/>
                  <a:pt x="4438805" y="1370260"/>
                  <a:pt x="4438805" y="1370260"/>
                </a:cubicBezTo>
                <a:cubicBezTo>
                  <a:pt x="4438805" y="1370260"/>
                  <a:pt x="4452660" y="1365468"/>
                  <a:pt x="4452660" y="1365468"/>
                </a:cubicBezTo>
                <a:close/>
                <a:moveTo>
                  <a:pt x="4405698" y="1356070"/>
                </a:moveTo>
                <a:cubicBezTo>
                  <a:pt x="4405698" y="1356070"/>
                  <a:pt x="4405698" y="1356070"/>
                  <a:pt x="4408449" y="1358783"/>
                </a:cubicBezTo>
                <a:cubicBezTo>
                  <a:pt x="4409825" y="1360138"/>
                  <a:pt x="4411198" y="1361495"/>
                  <a:pt x="4410653" y="1363006"/>
                </a:cubicBezTo>
                <a:cubicBezTo>
                  <a:pt x="4410107" y="1364519"/>
                  <a:pt x="4407639" y="1366186"/>
                  <a:pt x="4401329" y="1368166"/>
                </a:cubicBezTo>
                <a:cubicBezTo>
                  <a:pt x="4401329" y="1368166"/>
                  <a:pt x="4401329" y="1368166"/>
                  <a:pt x="4398578" y="1365454"/>
                </a:cubicBezTo>
                <a:cubicBezTo>
                  <a:pt x="4398578" y="1365454"/>
                  <a:pt x="4388709" y="1372125"/>
                  <a:pt x="4388709" y="1372125"/>
                </a:cubicBezTo>
                <a:cubicBezTo>
                  <a:pt x="4388709" y="1372125"/>
                  <a:pt x="4388709" y="1372125"/>
                  <a:pt x="4378835" y="1378797"/>
                </a:cubicBezTo>
                <a:cubicBezTo>
                  <a:pt x="4377462" y="1377442"/>
                  <a:pt x="4376086" y="1376085"/>
                  <a:pt x="4376289" y="1374235"/>
                </a:cubicBezTo>
                <a:cubicBezTo>
                  <a:pt x="4376492" y="1372383"/>
                  <a:pt x="4378273" y="1370038"/>
                  <a:pt x="4383208" y="1366702"/>
                </a:cubicBezTo>
                <a:cubicBezTo>
                  <a:pt x="4383208" y="1366702"/>
                  <a:pt x="4390328" y="1357318"/>
                  <a:pt x="4393078" y="1360031"/>
                </a:cubicBezTo>
                <a:cubicBezTo>
                  <a:pt x="4393078" y="1360031"/>
                  <a:pt x="4402949" y="1353359"/>
                  <a:pt x="4405698" y="1356070"/>
                </a:cubicBezTo>
                <a:close/>
                <a:moveTo>
                  <a:pt x="9130276" y="1355907"/>
                </a:moveTo>
                <a:cubicBezTo>
                  <a:pt x="9130276" y="1355907"/>
                  <a:pt x="9130276" y="1355907"/>
                  <a:pt x="9135158" y="1358437"/>
                </a:cubicBezTo>
                <a:cubicBezTo>
                  <a:pt x="9135158" y="1358437"/>
                  <a:pt x="9136024" y="1361681"/>
                  <a:pt x="9132009" y="1362396"/>
                </a:cubicBezTo>
                <a:cubicBezTo>
                  <a:pt x="9128862" y="1366355"/>
                  <a:pt x="9124848" y="1367070"/>
                  <a:pt x="9116819" y="1368499"/>
                </a:cubicBezTo>
                <a:cubicBezTo>
                  <a:pt x="9112804" y="1369214"/>
                  <a:pt x="9108790" y="1369927"/>
                  <a:pt x="9105642" y="1373887"/>
                </a:cubicBezTo>
                <a:cubicBezTo>
                  <a:pt x="9105642" y="1373887"/>
                  <a:pt x="9104776" y="1370642"/>
                  <a:pt x="9100761" y="1371357"/>
                </a:cubicBezTo>
                <a:cubicBezTo>
                  <a:pt x="9099895" y="1368113"/>
                  <a:pt x="9099895" y="1368113"/>
                  <a:pt x="9103910" y="1367398"/>
                </a:cubicBezTo>
                <a:cubicBezTo>
                  <a:pt x="9107057" y="1363438"/>
                  <a:pt x="9111071" y="1362725"/>
                  <a:pt x="9115086" y="1362010"/>
                </a:cubicBezTo>
                <a:cubicBezTo>
                  <a:pt x="9123114" y="1360581"/>
                  <a:pt x="9127129" y="1359866"/>
                  <a:pt x="9130276" y="1355907"/>
                </a:cubicBezTo>
                <a:close/>
                <a:moveTo>
                  <a:pt x="4871371" y="1354813"/>
                </a:moveTo>
                <a:cubicBezTo>
                  <a:pt x="4872057" y="1353843"/>
                  <a:pt x="4873465" y="1353804"/>
                  <a:pt x="4875924" y="1355916"/>
                </a:cubicBezTo>
                <a:cubicBezTo>
                  <a:pt x="4873753" y="1369047"/>
                  <a:pt x="4869311" y="1357729"/>
                  <a:pt x="4871371" y="1354813"/>
                </a:cubicBezTo>
                <a:close/>
                <a:moveTo>
                  <a:pt x="5455055" y="1347680"/>
                </a:moveTo>
                <a:cubicBezTo>
                  <a:pt x="5456000" y="1351219"/>
                  <a:pt x="5456946" y="1354759"/>
                  <a:pt x="5457891" y="1358299"/>
                </a:cubicBezTo>
                <a:cubicBezTo>
                  <a:pt x="5454037" y="1358986"/>
                  <a:pt x="5450183" y="1359671"/>
                  <a:pt x="5446331" y="1360358"/>
                </a:cubicBezTo>
                <a:cubicBezTo>
                  <a:pt x="5445385" y="1356818"/>
                  <a:pt x="5444438" y="1353278"/>
                  <a:pt x="5444438" y="1353278"/>
                </a:cubicBezTo>
                <a:cubicBezTo>
                  <a:pt x="5448292" y="1352592"/>
                  <a:pt x="5451201" y="1348366"/>
                  <a:pt x="5455055" y="1347680"/>
                </a:cubicBezTo>
                <a:close/>
                <a:moveTo>
                  <a:pt x="9065347" y="1346454"/>
                </a:moveTo>
                <a:cubicBezTo>
                  <a:pt x="9066449" y="1350584"/>
                  <a:pt x="9066895" y="1353316"/>
                  <a:pt x="9066808" y="1355115"/>
                </a:cubicBezTo>
                <a:cubicBezTo>
                  <a:pt x="9066547" y="1360515"/>
                  <a:pt x="9061490" y="1357522"/>
                  <a:pt x="9054987" y="1358680"/>
                </a:cubicBezTo>
                <a:cubicBezTo>
                  <a:pt x="9053222" y="1352074"/>
                  <a:pt x="9056675" y="1347998"/>
                  <a:pt x="9065347" y="1346454"/>
                </a:cubicBezTo>
                <a:close/>
                <a:moveTo>
                  <a:pt x="4414551" y="1327888"/>
                </a:moveTo>
                <a:cubicBezTo>
                  <a:pt x="4417497" y="1330793"/>
                  <a:pt x="4417497" y="1330793"/>
                  <a:pt x="4420443" y="1333700"/>
                </a:cubicBezTo>
                <a:cubicBezTo>
                  <a:pt x="4420443" y="1333700"/>
                  <a:pt x="4409337" y="1341206"/>
                  <a:pt x="4409337" y="1341206"/>
                </a:cubicBezTo>
                <a:cubicBezTo>
                  <a:pt x="4406391" y="1338301"/>
                  <a:pt x="4406391" y="1338301"/>
                  <a:pt x="4403444" y="1335394"/>
                </a:cubicBezTo>
                <a:cubicBezTo>
                  <a:pt x="4403444" y="1335394"/>
                  <a:pt x="4414551" y="1327888"/>
                  <a:pt x="4414551" y="1327888"/>
                </a:cubicBezTo>
                <a:close/>
                <a:moveTo>
                  <a:pt x="9018237" y="1327649"/>
                </a:moveTo>
                <a:cubicBezTo>
                  <a:pt x="9025812" y="1340143"/>
                  <a:pt x="9014555" y="1345608"/>
                  <a:pt x="9004699" y="1340442"/>
                </a:cubicBezTo>
                <a:cubicBezTo>
                  <a:pt x="9002053" y="1330531"/>
                  <a:pt x="9010145" y="1329091"/>
                  <a:pt x="9018237" y="1327649"/>
                </a:cubicBezTo>
                <a:close/>
                <a:moveTo>
                  <a:pt x="8983273" y="1323987"/>
                </a:moveTo>
                <a:cubicBezTo>
                  <a:pt x="8982764" y="1337672"/>
                  <a:pt x="8992955" y="1329061"/>
                  <a:pt x="8998662" y="1334842"/>
                </a:cubicBezTo>
                <a:cubicBezTo>
                  <a:pt x="8998662" y="1334842"/>
                  <a:pt x="8999528" y="1338086"/>
                  <a:pt x="9000396" y="1341332"/>
                </a:cubicBezTo>
                <a:cubicBezTo>
                  <a:pt x="9000396" y="1341332"/>
                  <a:pt x="9001262" y="1344577"/>
                  <a:pt x="9002129" y="1347820"/>
                </a:cubicBezTo>
                <a:cubicBezTo>
                  <a:pt x="9002129" y="1347820"/>
                  <a:pt x="9002995" y="1351066"/>
                  <a:pt x="8999021" y="1351773"/>
                </a:cubicBezTo>
                <a:cubicBezTo>
                  <a:pt x="8999021" y="1351773"/>
                  <a:pt x="8999021" y="1351773"/>
                  <a:pt x="8994180" y="1349236"/>
                </a:cubicBezTo>
                <a:cubicBezTo>
                  <a:pt x="8994180" y="1349236"/>
                  <a:pt x="8993314" y="1345991"/>
                  <a:pt x="8993314" y="1345991"/>
                </a:cubicBezTo>
                <a:cubicBezTo>
                  <a:pt x="8985364" y="1347406"/>
                  <a:pt x="8987964" y="1357139"/>
                  <a:pt x="8985723" y="1364337"/>
                </a:cubicBezTo>
                <a:cubicBezTo>
                  <a:pt x="8981749" y="1365044"/>
                  <a:pt x="8980882" y="1361799"/>
                  <a:pt x="8976908" y="1362507"/>
                </a:cubicBezTo>
                <a:lnTo>
                  <a:pt x="8968960" y="1363921"/>
                </a:lnTo>
                <a:cubicBezTo>
                  <a:pt x="8968960" y="1363921"/>
                  <a:pt x="8964984" y="1364628"/>
                  <a:pt x="8964984" y="1364628"/>
                </a:cubicBezTo>
                <a:cubicBezTo>
                  <a:pt x="8964984" y="1364628"/>
                  <a:pt x="8961011" y="1365335"/>
                  <a:pt x="8960143" y="1362092"/>
                </a:cubicBezTo>
                <a:cubicBezTo>
                  <a:pt x="8959277" y="1358848"/>
                  <a:pt x="8963251" y="1358141"/>
                  <a:pt x="8963251" y="1358141"/>
                </a:cubicBezTo>
                <a:cubicBezTo>
                  <a:pt x="8967226" y="1357433"/>
                  <a:pt x="8971201" y="1356725"/>
                  <a:pt x="8974308" y="1352773"/>
                </a:cubicBezTo>
                <a:cubicBezTo>
                  <a:pt x="8970335" y="1353480"/>
                  <a:pt x="8969467" y="1350236"/>
                  <a:pt x="8968601" y="1346991"/>
                </a:cubicBezTo>
                <a:cubicBezTo>
                  <a:pt x="8964627" y="1347699"/>
                  <a:pt x="8960653" y="1348406"/>
                  <a:pt x="8962385" y="1354895"/>
                </a:cubicBezTo>
                <a:cubicBezTo>
                  <a:pt x="8953570" y="1353065"/>
                  <a:pt x="8963760" y="1344454"/>
                  <a:pt x="8953212" y="1336135"/>
                </a:cubicBezTo>
                <a:cubicBezTo>
                  <a:pt x="8961160" y="1334721"/>
                  <a:pt x="8964268" y="1330767"/>
                  <a:pt x="8966000" y="1337258"/>
                </a:cubicBezTo>
                <a:cubicBezTo>
                  <a:pt x="8978791" y="1338379"/>
                  <a:pt x="8971350" y="1326109"/>
                  <a:pt x="8983273" y="1323987"/>
                </a:cubicBezTo>
                <a:close/>
                <a:moveTo>
                  <a:pt x="5100135" y="1321370"/>
                </a:moveTo>
                <a:cubicBezTo>
                  <a:pt x="5101744" y="1320815"/>
                  <a:pt x="5104803" y="1321558"/>
                  <a:pt x="5109873" y="1324947"/>
                </a:cubicBezTo>
                <a:cubicBezTo>
                  <a:pt x="5103556" y="1336371"/>
                  <a:pt x="5095310" y="1323033"/>
                  <a:pt x="5100135" y="1321370"/>
                </a:cubicBezTo>
                <a:close/>
                <a:moveTo>
                  <a:pt x="9045138" y="1320389"/>
                </a:moveTo>
                <a:cubicBezTo>
                  <a:pt x="9045138" y="1320389"/>
                  <a:pt x="9049112" y="1319681"/>
                  <a:pt x="9049980" y="1322927"/>
                </a:cubicBezTo>
                <a:cubicBezTo>
                  <a:pt x="9049980" y="1322927"/>
                  <a:pt x="9050846" y="1326170"/>
                  <a:pt x="9046871" y="1326879"/>
                </a:cubicBezTo>
                <a:cubicBezTo>
                  <a:pt x="9043764" y="1330831"/>
                  <a:pt x="9043764" y="1330831"/>
                  <a:pt x="9043764" y="1330831"/>
                </a:cubicBezTo>
                <a:cubicBezTo>
                  <a:pt x="9043764" y="1330831"/>
                  <a:pt x="9040656" y="1334782"/>
                  <a:pt x="9040656" y="1334782"/>
                </a:cubicBezTo>
                <a:cubicBezTo>
                  <a:pt x="9040656" y="1334782"/>
                  <a:pt x="9039790" y="1331538"/>
                  <a:pt x="9039790" y="1331538"/>
                </a:cubicBezTo>
                <a:cubicBezTo>
                  <a:pt x="9035816" y="1332245"/>
                  <a:pt x="9034948" y="1329001"/>
                  <a:pt x="9038922" y="1328293"/>
                </a:cubicBezTo>
                <a:cubicBezTo>
                  <a:pt x="9038056" y="1325049"/>
                  <a:pt x="9041164" y="1321097"/>
                  <a:pt x="9041164" y="1321097"/>
                </a:cubicBezTo>
                <a:cubicBezTo>
                  <a:pt x="9045138" y="1320389"/>
                  <a:pt x="9045138" y="1320389"/>
                  <a:pt x="9045138" y="1320389"/>
                </a:cubicBezTo>
                <a:close/>
                <a:moveTo>
                  <a:pt x="8927196" y="1316665"/>
                </a:moveTo>
                <a:cubicBezTo>
                  <a:pt x="8931531" y="1315895"/>
                  <a:pt x="8937631" y="1321730"/>
                  <a:pt x="8940277" y="1331640"/>
                </a:cubicBezTo>
                <a:cubicBezTo>
                  <a:pt x="8935061" y="1329109"/>
                  <a:pt x="8928960" y="1323273"/>
                  <a:pt x="8927196" y="1316665"/>
                </a:cubicBezTo>
                <a:close/>
                <a:moveTo>
                  <a:pt x="8918394" y="1312053"/>
                </a:moveTo>
                <a:cubicBezTo>
                  <a:pt x="8919183" y="1315002"/>
                  <a:pt x="8919970" y="1317952"/>
                  <a:pt x="8911299" y="1319496"/>
                </a:cubicBezTo>
                <a:cubicBezTo>
                  <a:pt x="8909723" y="1313596"/>
                  <a:pt x="8914059" y="1312825"/>
                  <a:pt x="8918394" y="1312053"/>
                </a:cubicBezTo>
                <a:close/>
                <a:moveTo>
                  <a:pt x="5585797" y="1304386"/>
                </a:moveTo>
                <a:cubicBezTo>
                  <a:pt x="5585280" y="1318320"/>
                  <a:pt x="5564682" y="1304684"/>
                  <a:pt x="5585797" y="1304386"/>
                </a:cubicBezTo>
                <a:close/>
                <a:moveTo>
                  <a:pt x="671137" y="1298049"/>
                </a:moveTo>
                <a:cubicBezTo>
                  <a:pt x="671137" y="1298049"/>
                  <a:pt x="675537" y="1298543"/>
                  <a:pt x="679128" y="1300163"/>
                </a:cubicBezTo>
                <a:cubicBezTo>
                  <a:pt x="680926" y="1300973"/>
                  <a:pt x="682519" y="1302064"/>
                  <a:pt x="683259" y="1303516"/>
                </a:cubicBezTo>
                <a:cubicBezTo>
                  <a:pt x="683999" y="1304966"/>
                  <a:pt x="683887" y="1306777"/>
                  <a:pt x="682269" y="1309026"/>
                </a:cubicBezTo>
                <a:cubicBezTo>
                  <a:pt x="685052" y="1311770"/>
                  <a:pt x="659099" y="1301559"/>
                  <a:pt x="671137" y="1298049"/>
                </a:cubicBezTo>
                <a:close/>
                <a:moveTo>
                  <a:pt x="5566460" y="1294342"/>
                </a:moveTo>
                <a:cubicBezTo>
                  <a:pt x="5568212" y="1300896"/>
                  <a:pt x="5565103" y="1304884"/>
                  <a:pt x="5569088" y="1304174"/>
                </a:cubicBezTo>
                <a:cubicBezTo>
                  <a:pt x="5560148" y="1333230"/>
                  <a:pt x="5530985" y="1317823"/>
                  <a:pt x="5511061" y="1321370"/>
                </a:cubicBezTo>
                <a:cubicBezTo>
                  <a:pt x="5491134" y="1324916"/>
                  <a:pt x="5477819" y="1337587"/>
                  <a:pt x="5457893" y="1341133"/>
                </a:cubicBezTo>
                <a:cubicBezTo>
                  <a:pt x="5445939" y="1343262"/>
                  <a:pt x="5427372" y="1336267"/>
                  <a:pt x="5416290" y="1341673"/>
                </a:cubicBezTo>
                <a:cubicBezTo>
                  <a:pt x="5397240" y="1348496"/>
                  <a:pt x="5390537" y="1370290"/>
                  <a:pt x="5365750" y="1371268"/>
                </a:cubicBezTo>
                <a:cubicBezTo>
                  <a:pt x="5360016" y="1365423"/>
                  <a:pt x="5353403" y="1356300"/>
                  <a:pt x="5358747" y="1345050"/>
                </a:cubicBezTo>
                <a:cubicBezTo>
                  <a:pt x="5347668" y="1350455"/>
                  <a:pt x="5338822" y="1348597"/>
                  <a:pt x="5329976" y="1346738"/>
                </a:cubicBezTo>
                <a:cubicBezTo>
                  <a:pt x="5327350" y="1336907"/>
                  <a:pt x="5332211" y="1339474"/>
                  <a:pt x="5326476" y="1333629"/>
                </a:cubicBezTo>
                <a:cubicBezTo>
                  <a:pt x="5326476" y="1333629"/>
                  <a:pt x="5326476" y="1333629"/>
                  <a:pt x="5325600" y="1330352"/>
                </a:cubicBezTo>
                <a:cubicBezTo>
                  <a:pt x="5321615" y="1331062"/>
                  <a:pt x="5321615" y="1331062"/>
                  <a:pt x="5317629" y="1331770"/>
                </a:cubicBezTo>
                <a:cubicBezTo>
                  <a:pt x="5313644" y="1332480"/>
                  <a:pt x="5305675" y="1333898"/>
                  <a:pt x="5301688" y="1334608"/>
                </a:cubicBezTo>
                <a:cubicBezTo>
                  <a:pt x="5300814" y="1331330"/>
                  <a:pt x="5300814" y="1331330"/>
                  <a:pt x="5299938" y="1328053"/>
                </a:cubicBezTo>
                <a:cubicBezTo>
                  <a:pt x="5299938" y="1328053"/>
                  <a:pt x="5299938" y="1328053"/>
                  <a:pt x="5303924" y="1327345"/>
                </a:cubicBezTo>
                <a:cubicBezTo>
                  <a:pt x="5307907" y="1326635"/>
                  <a:pt x="5311894" y="1325925"/>
                  <a:pt x="5315879" y="1325217"/>
                </a:cubicBezTo>
                <a:cubicBezTo>
                  <a:pt x="5315879" y="1325217"/>
                  <a:pt x="5319865" y="1324507"/>
                  <a:pt x="5324724" y="1327074"/>
                </a:cubicBezTo>
                <a:cubicBezTo>
                  <a:pt x="5324724" y="1327074"/>
                  <a:pt x="5324724" y="1327074"/>
                  <a:pt x="5323848" y="1323797"/>
                </a:cubicBezTo>
                <a:cubicBezTo>
                  <a:pt x="5344650" y="1323527"/>
                  <a:pt x="5362825" y="1313426"/>
                  <a:pt x="5387611" y="1312446"/>
                </a:cubicBezTo>
                <a:cubicBezTo>
                  <a:pt x="5404428" y="1312887"/>
                  <a:pt x="5426104" y="1315895"/>
                  <a:pt x="5442045" y="1313057"/>
                </a:cubicBezTo>
                <a:cubicBezTo>
                  <a:pt x="5446030" y="1312347"/>
                  <a:pt x="5448265" y="1305082"/>
                  <a:pt x="5455360" y="1300387"/>
                </a:cubicBezTo>
                <a:cubicBezTo>
                  <a:pt x="5463331" y="1298968"/>
                  <a:pt x="5484133" y="1298698"/>
                  <a:pt x="5495603" y="1310389"/>
                </a:cubicBezTo>
                <a:cubicBezTo>
                  <a:pt x="5504057" y="1295152"/>
                  <a:pt x="5527969" y="1290894"/>
                  <a:pt x="5541191" y="1309140"/>
                </a:cubicBezTo>
                <a:cubicBezTo>
                  <a:pt x="5542551" y="1298597"/>
                  <a:pt x="5554506" y="1296470"/>
                  <a:pt x="5566460" y="1294342"/>
                </a:cubicBezTo>
                <a:close/>
                <a:moveTo>
                  <a:pt x="9021002" y="1293787"/>
                </a:moveTo>
                <a:cubicBezTo>
                  <a:pt x="9025337" y="1293016"/>
                  <a:pt x="9030539" y="1295488"/>
                  <a:pt x="9032272" y="1301977"/>
                </a:cubicBezTo>
                <a:cubicBezTo>
                  <a:pt x="9028803" y="1305995"/>
                  <a:pt x="9027069" y="1299505"/>
                  <a:pt x="9022735" y="1300276"/>
                </a:cubicBezTo>
                <a:cubicBezTo>
                  <a:pt x="9021868" y="1297032"/>
                  <a:pt x="9021868" y="1297032"/>
                  <a:pt x="9021002" y="1293787"/>
                </a:cubicBezTo>
                <a:close/>
                <a:moveTo>
                  <a:pt x="8969627" y="1291500"/>
                </a:moveTo>
                <a:cubicBezTo>
                  <a:pt x="8972994" y="1290468"/>
                  <a:pt x="8977411" y="1291413"/>
                  <a:pt x="8980280" y="1294362"/>
                </a:cubicBezTo>
                <a:cubicBezTo>
                  <a:pt x="8982926" y="1304273"/>
                  <a:pt x="8971005" y="1306396"/>
                  <a:pt x="8965265" y="1300496"/>
                </a:cubicBezTo>
                <a:cubicBezTo>
                  <a:pt x="8963942" y="1295540"/>
                  <a:pt x="8966261" y="1292533"/>
                  <a:pt x="8969627" y="1291500"/>
                </a:cubicBezTo>
                <a:close/>
                <a:moveTo>
                  <a:pt x="651545" y="1275651"/>
                </a:moveTo>
                <a:cubicBezTo>
                  <a:pt x="654244" y="1278315"/>
                  <a:pt x="659648" y="1283641"/>
                  <a:pt x="662348" y="1286306"/>
                </a:cubicBezTo>
                <a:cubicBezTo>
                  <a:pt x="662348" y="1286306"/>
                  <a:pt x="662348" y="1286306"/>
                  <a:pt x="651243" y="1293812"/>
                </a:cubicBezTo>
                <a:cubicBezTo>
                  <a:pt x="648541" y="1291148"/>
                  <a:pt x="643139" y="1285821"/>
                  <a:pt x="640439" y="1283157"/>
                </a:cubicBezTo>
                <a:cubicBezTo>
                  <a:pt x="651545" y="1275651"/>
                  <a:pt x="651545" y="1275651"/>
                  <a:pt x="651545" y="1275651"/>
                </a:cubicBezTo>
                <a:close/>
                <a:moveTo>
                  <a:pt x="5443942" y="1275151"/>
                </a:moveTo>
                <a:cubicBezTo>
                  <a:pt x="5452679" y="1276951"/>
                  <a:pt x="5461418" y="1278748"/>
                  <a:pt x="5469300" y="1277347"/>
                </a:cubicBezTo>
                <a:cubicBezTo>
                  <a:pt x="5473242" y="1276645"/>
                  <a:pt x="5473242" y="1276645"/>
                  <a:pt x="5477183" y="1275943"/>
                </a:cubicBezTo>
                <a:cubicBezTo>
                  <a:pt x="5477183" y="1275943"/>
                  <a:pt x="5481980" y="1278444"/>
                  <a:pt x="5482835" y="1281646"/>
                </a:cubicBezTo>
                <a:cubicBezTo>
                  <a:pt x="5483690" y="1284849"/>
                  <a:pt x="5480603" y="1288753"/>
                  <a:pt x="5480603" y="1288753"/>
                </a:cubicBezTo>
                <a:cubicBezTo>
                  <a:pt x="5476663" y="1289454"/>
                  <a:pt x="5476663" y="1289454"/>
                  <a:pt x="5476663" y="1289454"/>
                </a:cubicBezTo>
                <a:cubicBezTo>
                  <a:pt x="5476663" y="1289454"/>
                  <a:pt x="5471866" y="1286954"/>
                  <a:pt x="5471866" y="1286954"/>
                </a:cubicBezTo>
                <a:cubicBezTo>
                  <a:pt x="5460043" y="1289059"/>
                  <a:pt x="5451304" y="1287258"/>
                  <a:pt x="5442567" y="1285459"/>
                </a:cubicBezTo>
                <a:cubicBezTo>
                  <a:pt x="5438624" y="1286161"/>
                  <a:pt x="5437769" y="1282959"/>
                  <a:pt x="5436914" y="1279756"/>
                </a:cubicBezTo>
                <a:cubicBezTo>
                  <a:pt x="5436485" y="1278155"/>
                  <a:pt x="5437045" y="1276379"/>
                  <a:pt x="5438308" y="1275315"/>
                </a:cubicBezTo>
                <a:cubicBezTo>
                  <a:pt x="5439573" y="1274251"/>
                  <a:pt x="5441544" y="1273900"/>
                  <a:pt x="5443942" y="1275151"/>
                </a:cubicBezTo>
                <a:close/>
                <a:moveTo>
                  <a:pt x="5406799" y="1274700"/>
                </a:moveTo>
                <a:cubicBezTo>
                  <a:pt x="5410411" y="1274056"/>
                  <a:pt x="5410411" y="1274056"/>
                  <a:pt x="5414970" y="1276952"/>
                </a:cubicBezTo>
                <a:cubicBezTo>
                  <a:pt x="5414970" y="1276952"/>
                  <a:pt x="5414970" y="1276952"/>
                  <a:pt x="5415916" y="1280492"/>
                </a:cubicBezTo>
                <a:cubicBezTo>
                  <a:pt x="5412303" y="1281135"/>
                  <a:pt x="5411358" y="1277596"/>
                  <a:pt x="5408690" y="1281779"/>
                </a:cubicBezTo>
                <a:cubicBezTo>
                  <a:pt x="5408690" y="1281779"/>
                  <a:pt x="5407744" y="1278239"/>
                  <a:pt x="5407744" y="1278239"/>
                </a:cubicBezTo>
                <a:cubicBezTo>
                  <a:pt x="5406799" y="1274700"/>
                  <a:pt x="5406799" y="1274700"/>
                  <a:pt x="5406799" y="1274700"/>
                </a:cubicBezTo>
                <a:close/>
                <a:moveTo>
                  <a:pt x="8938069" y="1273177"/>
                </a:moveTo>
                <a:cubicBezTo>
                  <a:pt x="8946506" y="1276469"/>
                  <a:pt x="8957609" y="1288832"/>
                  <a:pt x="8959072" y="1294306"/>
                </a:cubicBezTo>
                <a:cubicBezTo>
                  <a:pt x="8949037" y="1302891"/>
                  <a:pt x="8936858" y="1288065"/>
                  <a:pt x="8929012" y="1289461"/>
                </a:cubicBezTo>
                <a:cubicBezTo>
                  <a:pt x="8927610" y="1280364"/>
                  <a:pt x="8928625" y="1275510"/>
                  <a:pt x="8930977" y="1273498"/>
                </a:cubicBezTo>
                <a:cubicBezTo>
                  <a:pt x="8932741" y="1271989"/>
                  <a:pt x="8935257" y="1272079"/>
                  <a:pt x="8938069" y="1273177"/>
                </a:cubicBezTo>
                <a:close/>
                <a:moveTo>
                  <a:pt x="706495" y="1264629"/>
                </a:moveTo>
                <a:cubicBezTo>
                  <a:pt x="714648" y="1272671"/>
                  <a:pt x="743533" y="1266702"/>
                  <a:pt x="725521" y="1283392"/>
                </a:cubicBezTo>
                <a:cubicBezTo>
                  <a:pt x="730957" y="1288753"/>
                  <a:pt x="736394" y="1294113"/>
                  <a:pt x="728747" y="1303800"/>
                </a:cubicBezTo>
                <a:cubicBezTo>
                  <a:pt x="731466" y="1306479"/>
                  <a:pt x="734184" y="1309159"/>
                  <a:pt x="736901" y="1311840"/>
                </a:cubicBezTo>
                <a:cubicBezTo>
                  <a:pt x="747266" y="1304835"/>
                  <a:pt x="757630" y="1297831"/>
                  <a:pt x="757630" y="1297831"/>
                </a:cubicBezTo>
                <a:cubicBezTo>
                  <a:pt x="769607" y="1301030"/>
                  <a:pt x="780906" y="1303557"/>
                  <a:pt x="785663" y="1308247"/>
                </a:cubicBezTo>
                <a:cubicBezTo>
                  <a:pt x="790420" y="1312938"/>
                  <a:pt x="788634" y="1319792"/>
                  <a:pt x="774447" y="1331639"/>
                </a:cubicBezTo>
                <a:cubicBezTo>
                  <a:pt x="777165" y="1334319"/>
                  <a:pt x="777165" y="1334319"/>
                  <a:pt x="777165" y="1334319"/>
                </a:cubicBezTo>
                <a:cubicBezTo>
                  <a:pt x="779884" y="1337000"/>
                  <a:pt x="782601" y="1339680"/>
                  <a:pt x="785319" y="1342361"/>
                </a:cubicBezTo>
                <a:cubicBezTo>
                  <a:pt x="785319" y="1342361"/>
                  <a:pt x="785319" y="1342361"/>
                  <a:pt x="793474" y="1350401"/>
                </a:cubicBezTo>
                <a:cubicBezTo>
                  <a:pt x="793474" y="1350401"/>
                  <a:pt x="793474" y="1350401"/>
                  <a:pt x="796193" y="1353083"/>
                </a:cubicBezTo>
                <a:cubicBezTo>
                  <a:pt x="801628" y="1358443"/>
                  <a:pt x="822356" y="1344433"/>
                  <a:pt x="827794" y="1349793"/>
                </a:cubicBezTo>
                <a:cubicBezTo>
                  <a:pt x="831870" y="1353815"/>
                  <a:pt x="832550" y="1354484"/>
                  <a:pt x="830914" y="1355025"/>
                </a:cubicBezTo>
                <a:cubicBezTo>
                  <a:pt x="829280" y="1355566"/>
                  <a:pt x="825329" y="1355976"/>
                  <a:pt x="820146" y="1359479"/>
                </a:cubicBezTo>
                <a:cubicBezTo>
                  <a:pt x="820146" y="1359479"/>
                  <a:pt x="820146" y="1359479"/>
                  <a:pt x="809782" y="1366484"/>
                </a:cubicBezTo>
                <a:cubicBezTo>
                  <a:pt x="812501" y="1369165"/>
                  <a:pt x="812501" y="1369165"/>
                  <a:pt x="815218" y="1371845"/>
                </a:cubicBezTo>
                <a:cubicBezTo>
                  <a:pt x="815218" y="1371845"/>
                  <a:pt x="817936" y="1374524"/>
                  <a:pt x="817936" y="1374524"/>
                </a:cubicBezTo>
                <a:cubicBezTo>
                  <a:pt x="820655" y="1377205"/>
                  <a:pt x="823374" y="1379885"/>
                  <a:pt x="813008" y="1386891"/>
                </a:cubicBezTo>
                <a:cubicBezTo>
                  <a:pt x="810289" y="1384210"/>
                  <a:pt x="799925" y="1391215"/>
                  <a:pt x="797208" y="1388536"/>
                </a:cubicBezTo>
                <a:cubicBezTo>
                  <a:pt x="794489" y="1385856"/>
                  <a:pt x="804854" y="1378850"/>
                  <a:pt x="802135" y="1376170"/>
                </a:cubicBezTo>
                <a:cubicBezTo>
                  <a:pt x="799418" y="1373489"/>
                  <a:pt x="799418" y="1373489"/>
                  <a:pt x="796700" y="1370809"/>
                </a:cubicBezTo>
                <a:cubicBezTo>
                  <a:pt x="773252" y="1382139"/>
                  <a:pt x="781406" y="1390179"/>
                  <a:pt x="768325" y="1394505"/>
                </a:cubicBezTo>
                <a:cubicBezTo>
                  <a:pt x="754734" y="1381102"/>
                  <a:pt x="749298" y="1375741"/>
                  <a:pt x="780391" y="1354726"/>
                </a:cubicBezTo>
                <a:cubicBezTo>
                  <a:pt x="780391" y="1354726"/>
                  <a:pt x="780391" y="1354726"/>
                  <a:pt x="774955" y="1349365"/>
                </a:cubicBezTo>
                <a:cubicBezTo>
                  <a:pt x="774955" y="1349365"/>
                  <a:pt x="772236" y="1346685"/>
                  <a:pt x="772236" y="1346685"/>
                </a:cubicBezTo>
                <a:cubicBezTo>
                  <a:pt x="769518" y="1344005"/>
                  <a:pt x="769518" y="1344005"/>
                  <a:pt x="766801" y="1341324"/>
                </a:cubicBezTo>
                <a:cubicBezTo>
                  <a:pt x="764083" y="1338644"/>
                  <a:pt x="764083" y="1338644"/>
                  <a:pt x="761364" y="1335963"/>
                </a:cubicBezTo>
                <a:cubicBezTo>
                  <a:pt x="751000" y="1342969"/>
                  <a:pt x="747774" y="1322562"/>
                  <a:pt x="734691" y="1326887"/>
                </a:cubicBezTo>
                <a:cubicBezTo>
                  <a:pt x="734691" y="1326887"/>
                  <a:pt x="724327" y="1333892"/>
                  <a:pt x="713963" y="1340897"/>
                </a:cubicBezTo>
                <a:cubicBezTo>
                  <a:pt x="719398" y="1346257"/>
                  <a:pt x="727554" y="1354299"/>
                  <a:pt x="706824" y="1368308"/>
                </a:cubicBezTo>
                <a:cubicBezTo>
                  <a:pt x="691024" y="1369953"/>
                  <a:pt x="687797" y="1349545"/>
                  <a:pt x="682361" y="1344186"/>
                </a:cubicBezTo>
                <a:cubicBezTo>
                  <a:pt x="692725" y="1337180"/>
                  <a:pt x="705808" y="1332856"/>
                  <a:pt x="708527" y="1335535"/>
                </a:cubicBezTo>
                <a:cubicBezTo>
                  <a:pt x="708527" y="1335535"/>
                  <a:pt x="718891" y="1328531"/>
                  <a:pt x="729255" y="1321526"/>
                </a:cubicBezTo>
                <a:cubicBezTo>
                  <a:pt x="723818" y="1316165"/>
                  <a:pt x="721101" y="1313484"/>
                  <a:pt x="718383" y="1310804"/>
                </a:cubicBezTo>
                <a:cubicBezTo>
                  <a:pt x="712947" y="1305443"/>
                  <a:pt x="720593" y="1295758"/>
                  <a:pt x="717874" y="1293076"/>
                </a:cubicBezTo>
                <a:cubicBezTo>
                  <a:pt x="699356" y="1292041"/>
                  <a:pt x="675401" y="1285644"/>
                  <a:pt x="706495" y="1264629"/>
                </a:cubicBezTo>
                <a:close/>
                <a:moveTo>
                  <a:pt x="5531174" y="1264507"/>
                </a:moveTo>
                <a:cubicBezTo>
                  <a:pt x="5533315" y="1264538"/>
                  <a:pt x="5535772" y="1265749"/>
                  <a:pt x="5538649" y="1268532"/>
                </a:cubicBezTo>
                <a:cubicBezTo>
                  <a:pt x="5542723" y="1267807"/>
                  <a:pt x="5543562" y="1270953"/>
                  <a:pt x="5543562" y="1270953"/>
                </a:cubicBezTo>
                <a:cubicBezTo>
                  <a:pt x="5539490" y="1271677"/>
                  <a:pt x="5539490" y="1271677"/>
                  <a:pt x="5539490" y="1271677"/>
                </a:cubicBezTo>
                <a:cubicBezTo>
                  <a:pt x="5534575" y="1269256"/>
                  <a:pt x="5530503" y="1269981"/>
                  <a:pt x="5527270" y="1273852"/>
                </a:cubicBezTo>
                <a:cubicBezTo>
                  <a:pt x="5527270" y="1273852"/>
                  <a:pt x="5523198" y="1274577"/>
                  <a:pt x="5519126" y="1275302"/>
                </a:cubicBezTo>
                <a:cubicBezTo>
                  <a:pt x="5516733" y="1282321"/>
                  <a:pt x="5504514" y="1284495"/>
                  <a:pt x="5498762" y="1278928"/>
                </a:cubicBezTo>
                <a:cubicBezTo>
                  <a:pt x="5497921" y="1275781"/>
                  <a:pt x="5501154" y="1271911"/>
                  <a:pt x="5497081" y="1272635"/>
                </a:cubicBezTo>
                <a:cubicBezTo>
                  <a:pt x="5496240" y="1269490"/>
                  <a:pt x="5500102" y="1267978"/>
                  <a:pt x="5504791" y="1267555"/>
                </a:cubicBezTo>
                <a:cubicBezTo>
                  <a:pt x="5509477" y="1267133"/>
                  <a:pt x="5514989" y="1267800"/>
                  <a:pt x="5517445" y="1269011"/>
                </a:cubicBezTo>
                <a:cubicBezTo>
                  <a:pt x="5521518" y="1268286"/>
                  <a:pt x="5521518" y="1268286"/>
                  <a:pt x="5525590" y="1267562"/>
                </a:cubicBezTo>
                <a:cubicBezTo>
                  <a:pt x="5527206" y="1265626"/>
                  <a:pt x="5529033" y="1264477"/>
                  <a:pt x="5531174" y="1264507"/>
                </a:cubicBezTo>
                <a:close/>
                <a:moveTo>
                  <a:pt x="9115602" y="1239870"/>
                </a:moveTo>
                <a:cubicBezTo>
                  <a:pt x="9120357" y="1240671"/>
                  <a:pt x="9123575" y="1244218"/>
                  <a:pt x="9125167" y="1248055"/>
                </a:cubicBezTo>
                <a:cubicBezTo>
                  <a:pt x="9126761" y="1251890"/>
                  <a:pt x="9126726" y="1256016"/>
                  <a:pt x="9124979" y="1257975"/>
                </a:cubicBezTo>
                <a:cubicBezTo>
                  <a:pt x="9115467" y="1256372"/>
                  <a:pt x="9118122" y="1249308"/>
                  <a:pt x="9115602" y="1239870"/>
                </a:cubicBezTo>
                <a:close/>
                <a:moveTo>
                  <a:pt x="5945945" y="1231201"/>
                </a:moveTo>
                <a:cubicBezTo>
                  <a:pt x="5945491" y="1231166"/>
                  <a:pt x="5956249" y="1232002"/>
                  <a:pt x="5957580" y="1232107"/>
                </a:cubicBezTo>
                <a:cubicBezTo>
                  <a:pt x="5958024" y="1232141"/>
                  <a:pt x="5957420" y="1232094"/>
                  <a:pt x="5955005" y="1231907"/>
                </a:cubicBezTo>
                <a:cubicBezTo>
                  <a:pt x="5948561" y="1231405"/>
                  <a:pt x="5946146" y="1231217"/>
                  <a:pt x="5945945" y="1231201"/>
                </a:cubicBezTo>
                <a:close/>
                <a:moveTo>
                  <a:pt x="602398" y="1229494"/>
                </a:moveTo>
                <a:cubicBezTo>
                  <a:pt x="604461" y="1229221"/>
                  <a:pt x="605136" y="1229887"/>
                  <a:pt x="605136" y="1229887"/>
                </a:cubicBezTo>
                <a:cubicBezTo>
                  <a:pt x="607838" y="1232551"/>
                  <a:pt x="613240" y="1237877"/>
                  <a:pt x="615940" y="1240541"/>
                </a:cubicBezTo>
                <a:cubicBezTo>
                  <a:pt x="615940" y="1240541"/>
                  <a:pt x="618641" y="1243205"/>
                  <a:pt x="621343" y="1245867"/>
                </a:cubicBezTo>
                <a:cubicBezTo>
                  <a:pt x="621343" y="1245867"/>
                  <a:pt x="624043" y="1248532"/>
                  <a:pt x="612938" y="1256038"/>
                </a:cubicBezTo>
                <a:cubicBezTo>
                  <a:pt x="612938" y="1256038"/>
                  <a:pt x="610236" y="1253374"/>
                  <a:pt x="610236" y="1253374"/>
                </a:cubicBezTo>
                <a:cubicBezTo>
                  <a:pt x="607536" y="1250711"/>
                  <a:pt x="604834" y="1248047"/>
                  <a:pt x="604834" y="1248047"/>
                </a:cubicBezTo>
                <a:cubicBezTo>
                  <a:pt x="602133" y="1245384"/>
                  <a:pt x="602133" y="1245384"/>
                  <a:pt x="602133" y="1245384"/>
                </a:cubicBezTo>
                <a:cubicBezTo>
                  <a:pt x="599433" y="1242721"/>
                  <a:pt x="596731" y="1240057"/>
                  <a:pt x="594031" y="1237393"/>
                </a:cubicBezTo>
                <a:cubicBezTo>
                  <a:pt x="591329" y="1234729"/>
                  <a:pt x="591329" y="1234729"/>
                  <a:pt x="591329" y="1234729"/>
                </a:cubicBezTo>
                <a:cubicBezTo>
                  <a:pt x="596883" y="1230976"/>
                  <a:pt x="600335" y="1229766"/>
                  <a:pt x="602398" y="1229494"/>
                </a:cubicBezTo>
                <a:close/>
                <a:moveTo>
                  <a:pt x="6212421" y="1226457"/>
                </a:moveTo>
                <a:cubicBezTo>
                  <a:pt x="6212421" y="1226457"/>
                  <a:pt x="6217221" y="1229309"/>
                  <a:pt x="6217221" y="1229309"/>
                </a:cubicBezTo>
                <a:cubicBezTo>
                  <a:pt x="6217221" y="1229309"/>
                  <a:pt x="6217221" y="1229309"/>
                  <a:pt x="6221075" y="1228624"/>
                </a:cubicBezTo>
                <a:cubicBezTo>
                  <a:pt x="6222020" y="1232164"/>
                  <a:pt x="6222020" y="1232164"/>
                  <a:pt x="6222965" y="1235703"/>
                </a:cubicBezTo>
                <a:cubicBezTo>
                  <a:pt x="6222965" y="1235703"/>
                  <a:pt x="6219111" y="1236389"/>
                  <a:pt x="6219111" y="1236389"/>
                </a:cubicBezTo>
                <a:cubicBezTo>
                  <a:pt x="6214312" y="1233536"/>
                  <a:pt x="6214312" y="1233536"/>
                  <a:pt x="6214312" y="1233536"/>
                </a:cubicBezTo>
                <a:cubicBezTo>
                  <a:pt x="6210458" y="1234221"/>
                  <a:pt x="6209514" y="1230682"/>
                  <a:pt x="6209514" y="1230682"/>
                </a:cubicBezTo>
                <a:cubicBezTo>
                  <a:pt x="6208567" y="1227142"/>
                  <a:pt x="6208567" y="1227142"/>
                  <a:pt x="6212421" y="1226457"/>
                </a:cubicBezTo>
                <a:close/>
                <a:moveTo>
                  <a:pt x="9335222" y="1224019"/>
                </a:moveTo>
                <a:cubicBezTo>
                  <a:pt x="9337581" y="1223358"/>
                  <a:pt x="9340118" y="1226648"/>
                  <a:pt x="9340330" y="1229446"/>
                </a:cubicBezTo>
                <a:cubicBezTo>
                  <a:pt x="9340540" y="1232245"/>
                  <a:pt x="9338425" y="1234553"/>
                  <a:pt x="9331479" y="1231928"/>
                </a:cubicBezTo>
                <a:cubicBezTo>
                  <a:pt x="9332154" y="1226658"/>
                  <a:pt x="9333648" y="1224460"/>
                  <a:pt x="9335222" y="1224019"/>
                </a:cubicBezTo>
                <a:close/>
                <a:moveTo>
                  <a:pt x="5973257" y="1222011"/>
                </a:moveTo>
                <a:cubicBezTo>
                  <a:pt x="5979827" y="1230997"/>
                  <a:pt x="5989517" y="1236043"/>
                  <a:pt x="6002325" y="1237149"/>
                </a:cubicBezTo>
                <a:cubicBezTo>
                  <a:pt x="6000932" y="1247553"/>
                  <a:pt x="5985006" y="1250388"/>
                  <a:pt x="5971336" y="1246052"/>
                </a:cubicBezTo>
                <a:cubicBezTo>
                  <a:pt x="5968216" y="1249992"/>
                  <a:pt x="5964235" y="1250699"/>
                  <a:pt x="5961118" y="1254640"/>
                </a:cubicBezTo>
                <a:cubicBezTo>
                  <a:pt x="5961118" y="1254640"/>
                  <a:pt x="5961118" y="1254640"/>
                  <a:pt x="5961979" y="1257872"/>
                </a:cubicBezTo>
                <a:cubicBezTo>
                  <a:pt x="5961979" y="1257872"/>
                  <a:pt x="5961979" y="1257872"/>
                  <a:pt x="5962842" y="1261105"/>
                </a:cubicBezTo>
                <a:cubicBezTo>
                  <a:pt x="5970805" y="1259687"/>
                  <a:pt x="5976513" y="1265441"/>
                  <a:pt x="5983614" y="1260791"/>
                </a:cubicBezTo>
                <a:cubicBezTo>
                  <a:pt x="5983614" y="1260791"/>
                  <a:pt x="5983614" y="1260791"/>
                  <a:pt x="5984478" y="1264023"/>
                </a:cubicBezTo>
                <a:cubicBezTo>
                  <a:pt x="5987595" y="1260083"/>
                  <a:pt x="5988460" y="1263314"/>
                  <a:pt x="5992440" y="1262606"/>
                </a:cubicBezTo>
                <a:cubicBezTo>
                  <a:pt x="5992440" y="1262606"/>
                  <a:pt x="5996422" y="1261897"/>
                  <a:pt x="5996422" y="1261897"/>
                </a:cubicBezTo>
                <a:cubicBezTo>
                  <a:pt x="6000404" y="1261189"/>
                  <a:pt x="6000404" y="1261189"/>
                  <a:pt x="6000404" y="1261189"/>
                </a:cubicBezTo>
                <a:cubicBezTo>
                  <a:pt x="6001268" y="1264420"/>
                  <a:pt x="6001268" y="1264420"/>
                  <a:pt x="6002131" y="1267652"/>
                </a:cubicBezTo>
                <a:cubicBezTo>
                  <a:pt x="5998149" y="1268360"/>
                  <a:pt x="5998149" y="1268360"/>
                  <a:pt x="5998149" y="1268360"/>
                </a:cubicBezTo>
                <a:cubicBezTo>
                  <a:pt x="5994166" y="1269069"/>
                  <a:pt x="5994166" y="1269069"/>
                  <a:pt x="5993303" y="1265839"/>
                </a:cubicBezTo>
                <a:cubicBezTo>
                  <a:pt x="5989321" y="1266546"/>
                  <a:pt x="5989321" y="1266546"/>
                  <a:pt x="5989321" y="1266546"/>
                </a:cubicBezTo>
                <a:cubicBezTo>
                  <a:pt x="5961785" y="1288376"/>
                  <a:pt x="5928735" y="1273946"/>
                  <a:pt x="5900863" y="1278907"/>
                </a:cubicBezTo>
                <a:cubicBezTo>
                  <a:pt x="5869010" y="1284578"/>
                  <a:pt x="5840610" y="1303175"/>
                  <a:pt x="5811542" y="1288038"/>
                </a:cubicBezTo>
                <a:cubicBezTo>
                  <a:pt x="5826606" y="1281971"/>
                  <a:pt x="5815189" y="1270462"/>
                  <a:pt x="5815718" y="1256825"/>
                </a:cubicBezTo>
                <a:cubicBezTo>
                  <a:pt x="5844453" y="1255095"/>
                  <a:pt x="5858318" y="1228930"/>
                  <a:pt x="5881150" y="1251948"/>
                </a:cubicBezTo>
                <a:cubicBezTo>
                  <a:pt x="5909885" y="1250219"/>
                  <a:pt x="5914397" y="1235875"/>
                  <a:pt x="5945719" y="1243840"/>
                </a:cubicBezTo>
                <a:cubicBezTo>
                  <a:pt x="5945719" y="1243840"/>
                  <a:pt x="5945719" y="1243840"/>
                  <a:pt x="5946584" y="1247071"/>
                </a:cubicBezTo>
                <a:cubicBezTo>
                  <a:pt x="5945719" y="1243840"/>
                  <a:pt x="5949700" y="1243131"/>
                  <a:pt x="5954546" y="1245654"/>
                </a:cubicBezTo>
                <a:cubicBezTo>
                  <a:pt x="5957664" y="1241713"/>
                  <a:pt x="5964763" y="1237064"/>
                  <a:pt x="5968745" y="1236356"/>
                </a:cubicBezTo>
                <a:cubicBezTo>
                  <a:pt x="5971864" y="1232414"/>
                  <a:pt x="5975846" y="1231706"/>
                  <a:pt x="5973257" y="1222011"/>
                </a:cubicBezTo>
                <a:close/>
                <a:moveTo>
                  <a:pt x="9126141" y="1216983"/>
                </a:moveTo>
                <a:cubicBezTo>
                  <a:pt x="9128662" y="1226422"/>
                  <a:pt x="9125049" y="1227065"/>
                  <a:pt x="9121435" y="1227709"/>
                </a:cubicBezTo>
                <a:cubicBezTo>
                  <a:pt x="9120595" y="1224561"/>
                  <a:pt x="9124208" y="1223918"/>
                  <a:pt x="9119756" y="1221416"/>
                </a:cubicBezTo>
                <a:cubicBezTo>
                  <a:pt x="9123368" y="1220773"/>
                  <a:pt x="9123368" y="1220773"/>
                  <a:pt x="9126141" y="1216983"/>
                </a:cubicBezTo>
                <a:close/>
                <a:moveTo>
                  <a:pt x="6159777" y="1214507"/>
                </a:moveTo>
                <a:cubicBezTo>
                  <a:pt x="6162075" y="1213666"/>
                  <a:pt x="6165408" y="1214803"/>
                  <a:pt x="6168217" y="1217764"/>
                </a:cubicBezTo>
                <a:cubicBezTo>
                  <a:pt x="6170863" y="1227674"/>
                  <a:pt x="6161391" y="1222439"/>
                  <a:pt x="6157538" y="1223126"/>
                </a:cubicBezTo>
                <a:cubicBezTo>
                  <a:pt x="6156214" y="1218170"/>
                  <a:pt x="6157478" y="1215349"/>
                  <a:pt x="6159777" y="1214507"/>
                </a:cubicBezTo>
                <a:close/>
                <a:moveTo>
                  <a:pt x="9227285" y="1202686"/>
                </a:moveTo>
                <a:cubicBezTo>
                  <a:pt x="9230001" y="1205293"/>
                  <a:pt x="9229430" y="1206940"/>
                  <a:pt x="9227701" y="1208020"/>
                </a:cubicBezTo>
                <a:cubicBezTo>
                  <a:pt x="9225970" y="1209100"/>
                  <a:pt x="9223080" y="1209615"/>
                  <a:pt x="9221153" y="1209957"/>
                </a:cubicBezTo>
                <a:cubicBezTo>
                  <a:pt x="9220366" y="1207008"/>
                  <a:pt x="9224218" y="1206321"/>
                  <a:pt x="9223431" y="1203371"/>
                </a:cubicBezTo>
                <a:cubicBezTo>
                  <a:pt x="9223431" y="1203371"/>
                  <a:pt x="9227285" y="1202686"/>
                  <a:pt x="9227285" y="1202686"/>
                </a:cubicBezTo>
                <a:close/>
                <a:moveTo>
                  <a:pt x="9094061" y="1199210"/>
                </a:moveTo>
                <a:cubicBezTo>
                  <a:pt x="9096512" y="1198157"/>
                  <a:pt x="9104207" y="1203584"/>
                  <a:pt x="9109538" y="1200164"/>
                </a:cubicBezTo>
                <a:cubicBezTo>
                  <a:pt x="9108085" y="1210310"/>
                  <a:pt x="9097615" y="1202286"/>
                  <a:pt x="9099295" y="1208579"/>
                </a:cubicBezTo>
                <a:cubicBezTo>
                  <a:pt x="9095321" y="1209286"/>
                  <a:pt x="9094482" y="1206139"/>
                  <a:pt x="9098454" y="1205432"/>
                </a:cubicBezTo>
                <a:cubicBezTo>
                  <a:pt x="9097615" y="1202286"/>
                  <a:pt x="9097615" y="1202286"/>
                  <a:pt x="9093641" y="1202994"/>
                </a:cubicBezTo>
                <a:cubicBezTo>
                  <a:pt x="9093010" y="1200634"/>
                  <a:pt x="9093244" y="1199563"/>
                  <a:pt x="9094061" y="1199210"/>
                </a:cubicBezTo>
                <a:close/>
                <a:moveTo>
                  <a:pt x="9075275" y="1198848"/>
                </a:moveTo>
                <a:cubicBezTo>
                  <a:pt x="9078310" y="1198307"/>
                  <a:pt x="9080104" y="1199070"/>
                  <a:pt x="9080918" y="1200385"/>
                </a:cubicBezTo>
                <a:cubicBezTo>
                  <a:pt x="9083362" y="1204330"/>
                  <a:pt x="9077001" y="1213248"/>
                  <a:pt x="9068947" y="1206896"/>
                </a:cubicBezTo>
                <a:cubicBezTo>
                  <a:pt x="9068065" y="1203592"/>
                  <a:pt x="9076157" y="1202150"/>
                  <a:pt x="9075275" y="1198848"/>
                </a:cubicBezTo>
                <a:close/>
                <a:moveTo>
                  <a:pt x="9054250" y="1196410"/>
                </a:moveTo>
                <a:cubicBezTo>
                  <a:pt x="9054250" y="1196410"/>
                  <a:pt x="9055118" y="1199654"/>
                  <a:pt x="9060113" y="1202163"/>
                </a:cubicBezTo>
                <a:cubicBezTo>
                  <a:pt x="9060113" y="1202163"/>
                  <a:pt x="9056850" y="1206143"/>
                  <a:pt x="9056850" y="1206143"/>
                </a:cubicBezTo>
                <a:cubicBezTo>
                  <a:pt x="9057717" y="1209388"/>
                  <a:pt x="9058585" y="1212632"/>
                  <a:pt x="9059451" y="1215878"/>
                </a:cubicBezTo>
                <a:cubicBezTo>
                  <a:pt x="9046197" y="1214838"/>
                  <a:pt x="9040538" y="1226041"/>
                  <a:pt x="9032076" y="1210554"/>
                </a:cubicBezTo>
                <a:cubicBezTo>
                  <a:pt x="9045331" y="1211593"/>
                  <a:pt x="9038601" y="1202594"/>
                  <a:pt x="9046860" y="1201124"/>
                </a:cubicBezTo>
                <a:cubicBezTo>
                  <a:pt x="9046860" y="1201124"/>
                  <a:pt x="9050989" y="1200389"/>
                  <a:pt x="9054250" y="1196410"/>
                </a:cubicBezTo>
                <a:close/>
                <a:moveTo>
                  <a:pt x="598294" y="1194689"/>
                </a:moveTo>
                <a:cubicBezTo>
                  <a:pt x="600031" y="1194094"/>
                  <a:pt x="600727" y="1194780"/>
                  <a:pt x="602119" y="1196152"/>
                </a:cubicBezTo>
                <a:cubicBezTo>
                  <a:pt x="602119" y="1196152"/>
                  <a:pt x="602119" y="1196152"/>
                  <a:pt x="604901" y="1198895"/>
                </a:cubicBezTo>
                <a:cubicBezTo>
                  <a:pt x="604901" y="1198895"/>
                  <a:pt x="610467" y="1204385"/>
                  <a:pt x="613249" y="1207129"/>
                </a:cubicBezTo>
                <a:cubicBezTo>
                  <a:pt x="613249" y="1207129"/>
                  <a:pt x="616031" y="1209873"/>
                  <a:pt x="616031" y="1209873"/>
                </a:cubicBezTo>
                <a:cubicBezTo>
                  <a:pt x="616031" y="1209873"/>
                  <a:pt x="602144" y="1214635"/>
                  <a:pt x="602144" y="1214635"/>
                </a:cubicBezTo>
                <a:cubicBezTo>
                  <a:pt x="599360" y="1211890"/>
                  <a:pt x="596578" y="1209146"/>
                  <a:pt x="593795" y="1206403"/>
                </a:cubicBezTo>
                <a:cubicBezTo>
                  <a:pt x="593795" y="1206403"/>
                  <a:pt x="591012" y="1203658"/>
                  <a:pt x="591012" y="1203658"/>
                </a:cubicBezTo>
                <a:cubicBezTo>
                  <a:pt x="588229" y="1200914"/>
                  <a:pt x="588229" y="1200914"/>
                  <a:pt x="588229" y="1200914"/>
                </a:cubicBezTo>
                <a:cubicBezTo>
                  <a:pt x="593782" y="1197161"/>
                  <a:pt x="596558" y="1195284"/>
                  <a:pt x="598294" y="1194689"/>
                </a:cubicBezTo>
                <a:close/>
                <a:moveTo>
                  <a:pt x="6285882" y="1178650"/>
                </a:moveTo>
                <a:cubicBezTo>
                  <a:pt x="6292064" y="1180145"/>
                  <a:pt x="6296961" y="1182734"/>
                  <a:pt x="6301417" y="1183670"/>
                </a:cubicBezTo>
                <a:cubicBezTo>
                  <a:pt x="6304945" y="1196885"/>
                  <a:pt x="6286638" y="1207065"/>
                  <a:pt x="6275962" y="1198583"/>
                </a:cubicBezTo>
                <a:cubicBezTo>
                  <a:pt x="6268816" y="1203316"/>
                  <a:pt x="6261669" y="1208049"/>
                  <a:pt x="6253640" y="1209478"/>
                </a:cubicBezTo>
                <a:cubicBezTo>
                  <a:pt x="6241597" y="1211622"/>
                  <a:pt x="6232687" y="1209748"/>
                  <a:pt x="6220642" y="1211891"/>
                </a:cubicBezTo>
                <a:cubicBezTo>
                  <a:pt x="6212614" y="1213321"/>
                  <a:pt x="6203703" y="1211447"/>
                  <a:pt x="6199689" y="1212161"/>
                </a:cubicBezTo>
                <a:cubicBezTo>
                  <a:pt x="6195674" y="1212876"/>
                  <a:pt x="6194792" y="1209572"/>
                  <a:pt x="6193910" y="1206268"/>
                </a:cubicBezTo>
                <a:cubicBezTo>
                  <a:pt x="6193910" y="1206268"/>
                  <a:pt x="6193028" y="1202966"/>
                  <a:pt x="6197041" y="1202251"/>
                </a:cubicBezTo>
                <a:cubicBezTo>
                  <a:pt x="6201055" y="1201536"/>
                  <a:pt x="6209084" y="1200107"/>
                  <a:pt x="6217995" y="1201981"/>
                </a:cubicBezTo>
                <a:cubicBezTo>
                  <a:pt x="6238951" y="1201711"/>
                  <a:pt x="6255007" y="1198853"/>
                  <a:pt x="6269301" y="1189388"/>
                </a:cubicBezTo>
                <a:cubicBezTo>
                  <a:pt x="6268417" y="1186084"/>
                  <a:pt x="6264404" y="1186799"/>
                  <a:pt x="6262639" y="1180192"/>
                </a:cubicBezTo>
                <a:cubicBezTo>
                  <a:pt x="6272234" y="1176754"/>
                  <a:pt x="6279701" y="1177155"/>
                  <a:pt x="6285882" y="1178650"/>
                </a:cubicBezTo>
                <a:close/>
                <a:moveTo>
                  <a:pt x="6333147" y="1177775"/>
                </a:moveTo>
                <a:cubicBezTo>
                  <a:pt x="6334093" y="1181315"/>
                  <a:pt x="6335038" y="1184855"/>
                  <a:pt x="6335038" y="1184855"/>
                </a:cubicBezTo>
                <a:cubicBezTo>
                  <a:pt x="6335038" y="1184855"/>
                  <a:pt x="6330702" y="1185626"/>
                  <a:pt x="6331647" y="1189166"/>
                </a:cubicBezTo>
                <a:cubicBezTo>
                  <a:pt x="6330702" y="1185626"/>
                  <a:pt x="6329756" y="1182087"/>
                  <a:pt x="6328811" y="1178547"/>
                </a:cubicBezTo>
                <a:cubicBezTo>
                  <a:pt x="6328811" y="1178547"/>
                  <a:pt x="6333147" y="1177775"/>
                  <a:pt x="6333147" y="1177775"/>
                </a:cubicBezTo>
                <a:close/>
                <a:moveTo>
                  <a:pt x="6359727" y="1172632"/>
                </a:moveTo>
                <a:cubicBezTo>
                  <a:pt x="6365503" y="1171191"/>
                  <a:pt x="6372790" y="1171543"/>
                  <a:pt x="6377553" y="1173990"/>
                </a:cubicBezTo>
                <a:cubicBezTo>
                  <a:pt x="6376991" y="1187274"/>
                  <a:pt x="6359620" y="1183774"/>
                  <a:pt x="6350935" y="1182025"/>
                </a:cubicBezTo>
                <a:cubicBezTo>
                  <a:pt x="6349673" y="1177305"/>
                  <a:pt x="6353946" y="1174074"/>
                  <a:pt x="6359727" y="1172632"/>
                </a:cubicBezTo>
                <a:close/>
                <a:moveTo>
                  <a:pt x="8985266" y="1140715"/>
                </a:moveTo>
                <a:cubicBezTo>
                  <a:pt x="8989215" y="1140012"/>
                  <a:pt x="8989599" y="1156938"/>
                  <a:pt x="8997500" y="1155531"/>
                </a:cubicBezTo>
                <a:cubicBezTo>
                  <a:pt x="8998366" y="1158775"/>
                  <a:pt x="8993549" y="1156234"/>
                  <a:pt x="8993549" y="1156234"/>
                </a:cubicBezTo>
                <a:cubicBezTo>
                  <a:pt x="8989599" y="1156938"/>
                  <a:pt x="8994416" y="1159479"/>
                  <a:pt x="8994416" y="1159479"/>
                </a:cubicBezTo>
                <a:cubicBezTo>
                  <a:pt x="9006266" y="1157369"/>
                  <a:pt x="9014167" y="1155963"/>
                  <a:pt x="9020333" y="1148067"/>
                </a:cubicBezTo>
                <a:cubicBezTo>
                  <a:pt x="9020333" y="1148067"/>
                  <a:pt x="9024284" y="1147364"/>
                  <a:pt x="9024284" y="1147364"/>
                </a:cubicBezTo>
                <a:cubicBezTo>
                  <a:pt x="9025150" y="1150609"/>
                  <a:pt x="9026016" y="1153853"/>
                  <a:pt x="9026016" y="1153853"/>
                </a:cubicBezTo>
                <a:cubicBezTo>
                  <a:pt x="9020716" y="1164993"/>
                  <a:pt x="9012817" y="1166400"/>
                  <a:pt x="9004916" y="1167805"/>
                </a:cubicBezTo>
                <a:cubicBezTo>
                  <a:pt x="9000965" y="1168510"/>
                  <a:pt x="9000965" y="1168510"/>
                  <a:pt x="8997015" y="1169212"/>
                </a:cubicBezTo>
                <a:cubicBezTo>
                  <a:pt x="8993930" y="1173160"/>
                  <a:pt x="8994798" y="1176405"/>
                  <a:pt x="8995665" y="1179649"/>
                </a:cubicBezTo>
                <a:cubicBezTo>
                  <a:pt x="8987765" y="1181056"/>
                  <a:pt x="8985165" y="1171322"/>
                  <a:pt x="8978130" y="1175972"/>
                </a:cubicBezTo>
                <a:cubicBezTo>
                  <a:pt x="8978130" y="1175972"/>
                  <a:pt x="8978130" y="1175972"/>
                  <a:pt x="8974181" y="1176676"/>
                </a:cubicBezTo>
                <a:cubicBezTo>
                  <a:pt x="8975048" y="1179920"/>
                  <a:pt x="8975048" y="1179920"/>
                  <a:pt x="8975048" y="1179920"/>
                </a:cubicBezTo>
                <a:cubicBezTo>
                  <a:pt x="8971097" y="1180623"/>
                  <a:pt x="8971097" y="1180623"/>
                  <a:pt x="8971097" y="1180623"/>
                </a:cubicBezTo>
                <a:cubicBezTo>
                  <a:pt x="8971097" y="1180623"/>
                  <a:pt x="8970231" y="1177379"/>
                  <a:pt x="8970231" y="1177379"/>
                </a:cubicBezTo>
                <a:cubicBezTo>
                  <a:pt x="8969364" y="1174134"/>
                  <a:pt x="8969364" y="1174134"/>
                  <a:pt x="8969364" y="1174134"/>
                </a:cubicBezTo>
                <a:cubicBezTo>
                  <a:pt x="8969364" y="1174134"/>
                  <a:pt x="8972449" y="1170187"/>
                  <a:pt x="8972449" y="1170187"/>
                </a:cubicBezTo>
                <a:cubicBezTo>
                  <a:pt x="8972449" y="1170187"/>
                  <a:pt x="8972449" y="1170187"/>
                  <a:pt x="8971581" y="1166942"/>
                </a:cubicBezTo>
                <a:cubicBezTo>
                  <a:pt x="8969847" y="1160453"/>
                  <a:pt x="8965898" y="1161156"/>
                  <a:pt x="8964165" y="1154667"/>
                </a:cubicBezTo>
                <a:cubicBezTo>
                  <a:pt x="8972931" y="1156505"/>
                  <a:pt x="8989599" y="1156938"/>
                  <a:pt x="8985266" y="1140715"/>
                </a:cubicBezTo>
                <a:close/>
                <a:moveTo>
                  <a:pt x="7893994" y="1138214"/>
                </a:moveTo>
                <a:cubicBezTo>
                  <a:pt x="7894876" y="1141518"/>
                  <a:pt x="7895760" y="1144822"/>
                  <a:pt x="7896642" y="1148124"/>
                </a:cubicBezTo>
                <a:cubicBezTo>
                  <a:pt x="7896642" y="1148124"/>
                  <a:pt x="7891422" y="1145592"/>
                  <a:pt x="7893188" y="1152200"/>
                </a:cubicBezTo>
                <a:cubicBezTo>
                  <a:pt x="7884516" y="1153743"/>
                  <a:pt x="7884440" y="1136454"/>
                  <a:pt x="7893994" y="1138214"/>
                </a:cubicBezTo>
                <a:close/>
                <a:moveTo>
                  <a:pt x="7947660" y="1135088"/>
                </a:moveTo>
                <a:cubicBezTo>
                  <a:pt x="7948604" y="1138627"/>
                  <a:pt x="7948604" y="1138627"/>
                  <a:pt x="7949550" y="1142167"/>
                </a:cubicBezTo>
                <a:cubicBezTo>
                  <a:pt x="7945214" y="1142939"/>
                  <a:pt x="7945214" y="1142939"/>
                  <a:pt x="7940879" y="1143710"/>
                </a:cubicBezTo>
                <a:cubicBezTo>
                  <a:pt x="7939934" y="1140170"/>
                  <a:pt x="7939934" y="1140170"/>
                  <a:pt x="7938988" y="1136632"/>
                </a:cubicBezTo>
                <a:cubicBezTo>
                  <a:pt x="7943323" y="1135859"/>
                  <a:pt x="7943323" y="1135859"/>
                  <a:pt x="7947660" y="1135088"/>
                </a:cubicBezTo>
                <a:close/>
                <a:moveTo>
                  <a:pt x="7800799" y="1131259"/>
                </a:moveTo>
                <a:cubicBezTo>
                  <a:pt x="7802677" y="1132624"/>
                  <a:pt x="7803544" y="1135868"/>
                  <a:pt x="7802918" y="1141079"/>
                </a:cubicBezTo>
                <a:cubicBezTo>
                  <a:pt x="7802050" y="1137833"/>
                  <a:pt x="7795210" y="1142451"/>
                  <a:pt x="7792610" y="1132716"/>
                </a:cubicBezTo>
                <a:cubicBezTo>
                  <a:pt x="7796030" y="1130409"/>
                  <a:pt x="7798920" y="1129894"/>
                  <a:pt x="7800799" y="1131259"/>
                </a:cubicBezTo>
                <a:close/>
                <a:moveTo>
                  <a:pt x="8165228" y="1120723"/>
                </a:moveTo>
                <a:cubicBezTo>
                  <a:pt x="8166083" y="1123926"/>
                  <a:pt x="8170914" y="1126421"/>
                  <a:pt x="8170914" y="1126421"/>
                </a:cubicBezTo>
                <a:cubicBezTo>
                  <a:pt x="8174335" y="1139230"/>
                  <a:pt x="8161254" y="1121431"/>
                  <a:pt x="8164676" y="1134240"/>
                </a:cubicBezTo>
                <a:cubicBezTo>
                  <a:pt x="8155871" y="1132453"/>
                  <a:pt x="8160398" y="1118228"/>
                  <a:pt x="8165228" y="1120723"/>
                </a:cubicBezTo>
                <a:close/>
                <a:moveTo>
                  <a:pt x="7960720" y="1119751"/>
                </a:moveTo>
                <a:cubicBezTo>
                  <a:pt x="7964048" y="1120875"/>
                  <a:pt x="7966632" y="1122990"/>
                  <a:pt x="7968996" y="1124286"/>
                </a:cubicBezTo>
                <a:cubicBezTo>
                  <a:pt x="7973373" y="1140672"/>
                  <a:pt x="7951124" y="1148066"/>
                  <a:pt x="7947976" y="1121162"/>
                </a:cubicBezTo>
                <a:cubicBezTo>
                  <a:pt x="7953319" y="1118494"/>
                  <a:pt x="7957392" y="1118627"/>
                  <a:pt x="7960720" y="1119751"/>
                </a:cubicBezTo>
                <a:close/>
                <a:moveTo>
                  <a:pt x="8029903" y="1114267"/>
                </a:moveTo>
                <a:cubicBezTo>
                  <a:pt x="8030770" y="1117512"/>
                  <a:pt x="8031636" y="1120756"/>
                  <a:pt x="8032504" y="1124001"/>
                </a:cubicBezTo>
                <a:cubicBezTo>
                  <a:pt x="8029034" y="1128017"/>
                  <a:pt x="8023833" y="1125544"/>
                  <a:pt x="8018630" y="1123072"/>
                </a:cubicBezTo>
                <a:cubicBezTo>
                  <a:pt x="8022100" y="1119055"/>
                  <a:pt x="8025567" y="1115039"/>
                  <a:pt x="8029903" y="1114267"/>
                </a:cubicBezTo>
                <a:close/>
                <a:moveTo>
                  <a:pt x="6881675" y="1110782"/>
                </a:moveTo>
                <a:cubicBezTo>
                  <a:pt x="6885436" y="1110977"/>
                  <a:pt x="6888121" y="1113095"/>
                  <a:pt x="6889886" y="1119702"/>
                </a:cubicBezTo>
                <a:cubicBezTo>
                  <a:pt x="6881793" y="1121143"/>
                  <a:pt x="6870535" y="1126608"/>
                  <a:pt x="6867005" y="1113394"/>
                </a:cubicBezTo>
                <a:cubicBezTo>
                  <a:pt x="6873076" y="1112313"/>
                  <a:pt x="6877913" y="1110586"/>
                  <a:pt x="6881675" y="1110782"/>
                </a:cubicBezTo>
                <a:close/>
                <a:moveTo>
                  <a:pt x="9080939" y="1110088"/>
                </a:moveTo>
                <a:cubicBezTo>
                  <a:pt x="9084048" y="1110399"/>
                  <a:pt x="9085157" y="1111716"/>
                  <a:pt x="9085062" y="1113248"/>
                </a:cubicBezTo>
                <a:cubicBezTo>
                  <a:pt x="9084774" y="1117841"/>
                  <a:pt x="9073648" y="1124363"/>
                  <a:pt x="9073231" y="1111460"/>
                </a:cubicBezTo>
                <a:cubicBezTo>
                  <a:pt x="9077085" y="1110775"/>
                  <a:pt x="9081821" y="1113392"/>
                  <a:pt x="9080939" y="1110088"/>
                </a:cubicBezTo>
                <a:close/>
                <a:moveTo>
                  <a:pt x="9135953" y="1109217"/>
                </a:moveTo>
                <a:cubicBezTo>
                  <a:pt x="9138305" y="1108172"/>
                  <a:pt x="9140863" y="1108134"/>
                  <a:pt x="9143250" y="1109379"/>
                </a:cubicBezTo>
                <a:cubicBezTo>
                  <a:pt x="9147765" y="1118586"/>
                  <a:pt x="9147506" y="1125306"/>
                  <a:pt x="9144646" y="1129986"/>
                </a:cubicBezTo>
                <a:cubicBezTo>
                  <a:pt x="9141788" y="1134666"/>
                  <a:pt x="9136328" y="1137307"/>
                  <a:pt x="9130444" y="1138355"/>
                </a:cubicBezTo>
                <a:cubicBezTo>
                  <a:pt x="9123673" y="1124543"/>
                  <a:pt x="9128893" y="1112351"/>
                  <a:pt x="9135953" y="1109217"/>
                </a:cubicBezTo>
                <a:close/>
                <a:moveTo>
                  <a:pt x="7671722" y="1106343"/>
                </a:moveTo>
                <a:cubicBezTo>
                  <a:pt x="7679814" y="1104903"/>
                  <a:pt x="7689640" y="1109952"/>
                  <a:pt x="7683281" y="1117881"/>
                </a:cubicBezTo>
                <a:cubicBezTo>
                  <a:pt x="7688194" y="1120405"/>
                  <a:pt x="7692241" y="1119685"/>
                  <a:pt x="7694840" y="1129419"/>
                </a:cubicBezTo>
                <a:cubicBezTo>
                  <a:pt x="7685880" y="1127614"/>
                  <a:pt x="7679234" y="1118601"/>
                  <a:pt x="7670276" y="1116798"/>
                </a:cubicBezTo>
                <a:cubicBezTo>
                  <a:pt x="7673454" y="1112833"/>
                  <a:pt x="7672588" y="1109588"/>
                  <a:pt x="7671722" y="1106343"/>
                </a:cubicBezTo>
                <a:close/>
                <a:moveTo>
                  <a:pt x="9162879" y="1102564"/>
                </a:moveTo>
                <a:cubicBezTo>
                  <a:pt x="9173849" y="1097258"/>
                  <a:pt x="9183776" y="1118973"/>
                  <a:pt x="9203484" y="1115464"/>
                </a:cubicBezTo>
                <a:cubicBezTo>
                  <a:pt x="9204341" y="1118667"/>
                  <a:pt x="9206050" y="1125071"/>
                  <a:pt x="9206907" y="1128274"/>
                </a:cubicBezTo>
                <a:cubicBezTo>
                  <a:pt x="9193707" y="1140688"/>
                  <a:pt x="9186344" y="1128580"/>
                  <a:pt x="9166637" y="1132088"/>
                </a:cubicBezTo>
                <a:cubicBezTo>
                  <a:pt x="9158418" y="1116777"/>
                  <a:pt x="9173329" y="1110767"/>
                  <a:pt x="9162879" y="1102564"/>
                </a:cubicBezTo>
                <a:close/>
                <a:moveTo>
                  <a:pt x="6841267" y="1100666"/>
                </a:moveTo>
                <a:cubicBezTo>
                  <a:pt x="6850027" y="1100397"/>
                  <a:pt x="6860052" y="1102917"/>
                  <a:pt x="6864459" y="1103854"/>
                </a:cubicBezTo>
                <a:cubicBezTo>
                  <a:pt x="6866214" y="1110428"/>
                  <a:pt x="6866182" y="1115167"/>
                  <a:pt x="6864882" y="1118573"/>
                </a:cubicBezTo>
                <a:cubicBezTo>
                  <a:pt x="6860987" y="1128788"/>
                  <a:pt x="6845701" y="1126990"/>
                  <a:pt x="6833138" y="1126644"/>
                </a:cubicBezTo>
                <a:cubicBezTo>
                  <a:pt x="6833138" y="1126644"/>
                  <a:pt x="6833138" y="1126644"/>
                  <a:pt x="6829170" y="1127350"/>
                </a:cubicBezTo>
                <a:cubicBezTo>
                  <a:pt x="6817268" y="1129469"/>
                  <a:pt x="6800519" y="1129007"/>
                  <a:pt x="6784648" y="1131833"/>
                </a:cubicBezTo>
                <a:cubicBezTo>
                  <a:pt x="6755995" y="1133490"/>
                  <a:pt x="6732191" y="1137727"/>
                  <a:pt x="6702662" y="1136099"/>
                </a:cubicBezTo>
                <a:cubicBezTo>
                  <a:pt x="6696482" y="1144085"/>
                  <a:pt x="6675765" y="1144330"/>
                  <a:pt x="6666952" y="1142455"/>
                </a:cubicBezTo>
                <a:cubicBezTo>
                  <a:pt x="6662986" y="1143162"/>
                  <a:pt x="6662986" y="1143162"/>
                  <a:pt x="6659017" y="1143867"/>
                </a:cubicBezTo>
                <a:cubicBezTo>
                  <a:pt x="6655050" y="1144574"/>
                  <a:pt x="6654171" y="1141287"/>
                  <a:pt x="6651081" y="1145280"/>
                </a:cubicBezTo>
                <a:cubicBezTo>
                  <a:pt x="6647115" y="1145987"/>
                  <a:pt x="6646237" y="1142700"/>
                  <a:pt x="6645358" y="1139414"/>
                </a:cubicBezTo>
                <a:cubicBezTo>
                  <a:pt x="6645358" y="1139414"/>
                  <a:pt x="6644481" y="1136126"/>
                  <a:pt x="6648447" y="1135420"/>
                </a:cubicBezTo>
                <a:cubicBezTo>
                  <a:pt x="6651538" y="1131427"/>
                  <a:pt x="6652415" y="1134714"/>
                  <a:pt x="6656383" y="1134008"/>
                </a:cubicBezTo>
                <a:cubicBezTo>
                  <a:pt x="6660351" y="1133301"/>
                  <a:pt x="6660351" y="1133301"/>
                  <a:pt x="6664319" y="1132595"/>
                </a:cubicBezTo>
                <a:cubicBezTo>
                  <a:pt x="6662564" y="1126022"/>
                  <a:pt x="6668628" y="1121498"/>
                  <a:pt x="6676455" y="1119675"/>
                </a:cubicBezTo>
                <a:cubicBezTo>
                  <a:pt x="6684280" y="1117853"/>
                  <a:pt x="6693866" y="1118728"/>
                  <a:pt x="6699151" y="1122952"/>
                </a:cubicBezTo>
                <a:cubicBezTo>
                  <a:pt x="6727801" y="1121293"/>
                  <a:pt x="6756454" y="1119637"/>
                  <a:pt x="6781137" y="1118686"/>
                </a:cubicBezTo>
                <a:cubicBezTo>
                  <a:pt x="6797007" y="1115861"/>
                  <a:pt x="6808910" y="1113742"/>
                  <a:pt x="6825659" y="1114203"/>
                </a:cubicBezTo>
                <a:cubicBezTo>
                  <a:pt x="6825009" y="1103990"/>
                  <a:pt x="6832506" y="1100934"/>
                  <a:pt x="6841267" y="1100666"/>
                </a:cubicBezTo>
                <a:close/>
                <a:moveTo>
                  <a:pt x="8243868" y="1100307"/>
                </a:moveTo>
                <a:cubicBezTo>
                  <a:pt x="8246360" y="1101271"/>
                  <a:pt x="8248564" y="1105338"/>
                  <a:pt x="8248446" y="1107587"/>
                </a:cubicBezTo>
                <a:cubicBezTo>
                  <a:pt x="8248328" y="1109837"/>
                  <a:pt x="8245890" y="1110270"/>
                  <a:pt x="8239098" y="1103972"/>
                </a:cubicBezTo>
                <a:cubicBezTo>
                  <a:pt x="8240415" y="1100400"/>
                  <a:pt x="8242204" y="1099664"/>
                  <a:pt x="8243868" y="1100307"/>
                </a:cubicBezTo>
                <a:close/>
                <a:moveTo>
                  <a:pt x="7941096" y="1099178"/>
                </a:moveTo>
                <a:cubicBezTo>
                  <a:pt x="7945072" y="1098471"/>
                  <a:pt x="7950754" y="1104169"/>
                  <a:pt x="7957850" y="1099551"/>
                </a:cubicBezTo>
                <a:cubicBezTo>
                  <a:pt x="7956441" y="1109865"/>
                  <a:pt x="7947084" y="1121595"/>
                  <a:pt x="7941096" y="1099178"/>
                </a:cubicBezTo>
                <a:close/>
                <a:moveTo>
                  <a:pt x="8079783" y="1098384"/>
                </a:moveTo>
                <a:cubicBezTo>
                  <a:pt x="8086278" y="1107116"/>
                  <a:pt x="8090025" y="1089971"/>
                  <a:pt x="8094226" y="1105700"/>
                </a:cubicBezTo>
                <a:cubicBezTo>
                  <a:pt x="8092546" y="1099409"/>
                  <a:pt x="8079170" y="1111677"/>
                  <a:pt x="8079783" y="1098384"/>
                </a:cubicBezTo>
                <a:close/>
                <a:moveTo>
                  <a:pt x="7974196" y="1096993"/>
                </a:moveTo>
                <a:cubicBezTo>
                  <a:pt x="7976214" y="1100652"/>
                  <a:pt x="7976734" y="1103572"/>
                  <a:pt x="7976315" y="1105654"/>
                </a:cubicBezTo>
                <a:cubicBezTo>
                  <a:pt x="7975056" y="1111903"/>
                  <a:pt x="7965346" y="1110619"/>
                  <a:pt x="7962274" y="1099116"/>
                </a:cubicBezTo>
                <a:cubicBezTo>
                  <a:pt x="7966248" y="1098409"/>
                  <a:pt x="7970222" y="1097700"/>
                  <a:pt x="7974196" y="1096993"/>
                </a:cubicBezTo>
                <a:close/>
                <a:moveTo>
                  <a:pt x="8194473" y="1087097"/>
                </a:moveTo>
                <a:cubicBezTo>
                  <a:pt x="8195098" y="1087410"/>
                  <a:pt x="8196347" y="1088038"/>
                  <a:pt x="8198411" y="1087670"/>
                </a:cubicBezTo>
                <a:cubicBezTo>
                  <a:pt x="8198411" y="1087670"/>
                  <a:pt x="8199278" y="1090914"/>
                  <a:pt x="8199278" y="1090914"/>
                </a:cubicBezTo>
                <a:cubicBezTo>
                  <a:pt x="8196014" y="1094895"/>
                  <a:pt x="8192752" y="1098873"/>
                  <a:pt x="8188622" y="1099609"/>
                </a:cubicBezTo>
                <a:cubicBezTo>
                  <a:pt x="8184494" y="1100343"/>
                  <a:pt x="8179498" y="1097834"/>
                  <a:pt x="8174502" y="1095324"/>
                </a:cubicBezTo>
                <a:cubicBezTo>
                  <a:pt x="8170374" y="1096060"/>
                  <a:pt x="8169508" y="1092815"/>
                  <a:pt x="8169508" y="1092815"/>
                </a:cubicBezTo>
                <a:cubicBezTo>
                  <a:pt x="8172770" y="1088835"/>
                  <a:pt x="8172770" y="1088835"/>
                  <a:pt x="8172770" y="1088835"/>
                </a:cubicBezTo>
                <a:cubicBezTo>
                  <a:pt x="8182761" y="1093854"/>
                  <a:pt x="8191019" y="1092384"/>
                  <a:pt x="8194282" y="1088405"/>
                </a:cubicBezTo>
                <a:cubicBezTo>
                  <a:pt x="8193849" y="1086783"/>
                  <a:pt x="8193849" y="1086783"/>
                  <a:pt x="8194473" y="1087097"/>
                </a:cubicBezTo>
                <a:close/>
                <a:moveTo>
                  <a:pt x="7937630" y="1086200"/>
                </a:moveTo>
                <a:cubicBezTo>
                  <a:pt x="7942041" y="1102718"/>
                  <a:pt x="7922771" y="1106147"/>
                  <a:pt x="7917152" y="1100226"/>
                </a:cubicBezTo>
                <a:cubicBezTo>
                  <a:pt x="7914508" y="1090316"/>
                  <a:pt x="7926950" y="1091561"/>
                  <a:pt x="7937630" y="1086200"/>
                </a:cubicBezTo>
                <a:close/>
                <a:moveTo>
                  <a:pt x="8336988" y="1079378"/>
                </a:moveTo>
                <a:cubicBezTo>
                  <a:pt x="8341322" y="1078606"/>
                  <a:pt x="8341322" y="1078606"/>
                  <a:pt x="8342204" y="1081910"/>
                </a:cubicBezTo>
                <a:cubicBezTo>
                  <a:pt x="8346540" y="1081137"/>
                  <a:pt x="8347422" y="1084441"/>
                  <a:pt x="8348305" y="1087745"/>
                </a:cubicBezTo>
                <a:cubicBezTo>
                  <a:pt x="8348305" y="1087745"/>
                  <a:pt x="8349187" y="1091049"/>
                  <a:pt x="8350070" y="1094351"/>
                </a:cubicBezTo>
                <a:cubicBezTo>
                  <a:pt x="8350070" y="1094351"/>
                  <a:pt x="8350070" y="1094351"/>
                  <a:pt x="8345733" y="1095124"/>
                </a:cubicBezTo>
                <a:cubicBezTo>
                  <a:pt x="8345733" y="1095124"/>
                  <a:pt x="8345733" y="1095124"/>
                  <a:pt x="8344850" y="1091820"/>
                </a:cubicBezTo>
                <a:cubicBezTo>
                  <a:pt x="8339634" y="1089288"/>
                  <a:pt x="8339634" y="1089288"/>
                  <a:pt x="8338752" y="1085984"/>
                </a:cubicBezTo>
                <a:cubicBezTo>
                  <a:pt x="8337870" y="1082681"/>
                  <a:pt x="8336988" y="1079378"/>
                  <a:pt x="8336988" y="1079378"/>
                </a:cubicBezTo>
                <a:close/>
                <a:moveTo>
                  <a:pt x="7647910" y="1071497"/>
                </a:moveTo>
                <a:cubicBezTo>
                  <a:pt x="7650827" y="1072677"/>
                  <a:pt x="7652687" y="1075745"/>
                  <a:pt x="7652432" y="1082588"/>
                </a:cubicBezTo>
                <a:cubicBezTo>
                  <a:pt x="7644484" y="1084003"/>
                  <a:pt x="7639644" y="1081465"/>
                  <a:pt x="7637045" y="1071733"/>
                </a:cubicBezTo>
                <a:cubicBezTo>
                  <a:pt x="7641018" y="1071025"/>
                  <a:pt x="7644993" y="1070317"/>
                  <a:pt x="7647910" y="1071497"/>
                </a:cubicBezTo>
                <a:close/>
                <a:moveTo>
                  <a:pt x="9165489" y="1063892"/>
                </a:moveTo>
                <a:cubicBezTo>
                  <a:pt x="9167253" y="1070499"/>
                  <a:pt x="9162919" y="1071271"/>
                  <a:pt x="9164683" y="1077878"/>
                </a:cubicBezTo>
                <a:cubicBezTo>
                  <a:pt x="9156011" y="1079422"/>
                  <a:pt x="9151600" y="1062904"/>
                  <a:pt x="9165489" y="1063892"/>
                </a:cubicBezTo>
                <a:close/>
                <a:moveTo>
                  <a:pt x="8069252" y="1062029"/>
                </a:moveTo>
                <a:cubicBezTo>
                  <a:pt x="8070830" y="1061858"/>
                  <a:pt x="8072600" y="1062637"/>
                  <a:pt x="8074264" y="1064967"/>
                </a:cubicBezTo>
                <a:cubicBezTo>
                  <a:pt x="8076942" y="1074996"/>
                  <a:pt x="8066314" y="1066382"/>
                  <a:pt x="8068100" y="1073068"/>
                </a:cubicBezTo>
                <a:cubicBezTo>
                  <a:pt x="8061469" y="1071622"/>
                  <a:pt x="8064510" y="1062545"/>
                  <a:pt x="8069252" y="1062029"/>
                </a:cubicBezTo>
                <a:close/>
                <a:moveTo>
                  <a:pt x="9143743" y="1061830"/>
                </a:moveTo>
                <a:cubicBezTo>
                  <a:pt x="9143743" y="1061830"/>
                  <a:pt x="9144562" y="1064898"/>
                  <a:pt x="9148899" y="1064126"/>
                </a:cubicBezTo>
                <a:cubicBezTo>
                  <a:pt x="9148899" y="1064126"/>
                  <a:pt x="9148899" y="1064126"/>
                  <a:pt x="9151357" y="1073329"/>
                </a:cubicBezTo>
                <a:cubicBezTo>
                  <a:pt x="9151357" y="1073329"/>
                  <a:pt x="9147839" y="1077168"/>
                  <a:pt x="9147839" y="1077168"/>
                </a:cubicBezTo>
                <a:cubicBezTo>
                  <a:pt x="9143505" y="1077940"/>
                  <a:pt x="9142686" y="1074873"/>
                  <a:pt x="9142686" y="1074873"/>
                </a:cubicBezTo>
                <a:cubicBezTo>
                  <a:pt x="9142686" y="1074873"/>
                  <a:pt x="9142686" y="1074873"/>
                  <a:pt x="9140228" y="1065669"/>
                </a:cubicBezTo>
                <a:cubicBezTo>
                  <a:pt x="9140228" y="1065669"/>
                  <a:pt x="9139409" y="1062603"/>
                  <a:pt x="9143743" y="1061830"/>
                </a:cubicBezTo>
                <a:close/>
                <a:moveTo>
                  <a:pt x="7718919" y="1060865"/>
                </a:moveTo>
                <a:cubicBezTo>
                  <a:pt x="7718919" y="1060865"/>
                  <a:pt x="7719708" y="1063814"/>
                  <a:pt x="7720495" y="1066764"/>
                </a:cubicBezTo>
                <a:cubicBezTo>
                  <a:pt x="7720495" y="1066764"/>
                  <a:pt x="7716159" y="1067536"/>
                  <a:pt x="7716159" y="1067536"/>
                </a:cubicBezTo>
                <a:cubicBezTo>
                  <a:pt x="7715370" y="1064587"/>
                  <a:pt x="7715370" y="1064587"/>
                  <a:pt x="7714582" y="1061636"/>
                </a:cubicBezTo>
                <a:cubicBezTo>
                  <a:pt x="7714582" y="1061636"/>
                  <a:pt x="7718919" y="1060865"/>
                  <a:pt x="7718919" y="1060865"/>
                </a:cubicBezTo>
                <a:close/>
                <a:moveTo>
                  <a:pt x="8407491" y="1060337"/>
                </a:moveTo>
                <a:cubicBezTo>
                  <a:pt x="8407491" y="1060337"/>
                  <a:pt x="8412344" y="1062865"/>
                  <a:pt x="8412344" y="1062865"/>
                </a:cubicBezTo>
                <a:cubicBezTo>
                  <a:pt x="8412344" y="1062865"/>
                  <a:pt x="8412344" y="1062865"/>
                  <a:pt x="8413209" y="1066104"/>
                </a:cubicBezTo>
                <a:cubicBezTo>
                  <a:pt x="8410087" y="1070052"/>
                  <a:pt x="8410087" y="1070052"/>
                  <a:pt x="8410951" y="1073290"/>
                </a:cubicBezTo>
                <a:cubicBezTo>
                  <a:pt x="8410087" y="1070052"/>
                  <a:pt x="8410087" y="1070052"/>
                  <a:pt x="8409220" y="1066813"/>
                </a:cubicBezTo>
                <a:cubicBezTo>
                  <a:pt x="8409220" y="1066813"/>
                  <a:pt x="8408356" y="1063575"/>
                  <a:pt x="8408356" y="1063575"/>
                </a:cubicBezTo>
                <a:cubicBezTo>
                  <a:pt x="8407491" y="1060337"/>
                  <a:pt x="8407491" y="1060337"/>
                  <a:pt x="8407491" y="1060337"/>
                </a:cubicBezTo>
                <a:close/>
                <a:moveTo>
                  <a:pt x="7728559" y="1057989"/>
                </a:moveTo>
                <a:cubicBezTo>
                  <a:pt x="7730762" y="1058447"/>
                  <a:pt x="7733184" y="1059716"/>
                  <a:pt x="7735604" y="1060985"/>
                </a:cubicBezTo>
                <a:cubicBezTo>
                  <a:pt x="7737337" y="1067474"/>
                  <a:pt x="7721440" y="1070304"/>
                  <a:pt x="7722816" y="1059863"/>
                </a:cubicBezTo>
                <a:cubicBezTo>
                  <a:pt x="7724368" y="1057886"/>
                  <a:pt x="7726355" y="1057532"/>
                  <a:pt x="7728559" y="1057989"/>
                </a:cubicBezTo>
                <a:close/>
                <a:moveTo>
                  <a:pt x="7870749" y="1053612"/>
                </a:moveTo>
                <a:cubicBezTo>
                  <a:pt x="7870749" y="1053612"/>
                  <a:pt x="7870749" y="1053612"/>
                  <a:pt x="7871624" y="1056890"/>
                </a:cubicBezTo>
                <a:cubicBezTo>
                  <a:pt x="7874878" y="1052876"/>
                  <a:pt x="7879008" y="1052142"/>
                  <a:pt x="7884010" y="1054684"/>
                </a:cubicBezTo>
                <a:cubicBezTo>
                  <a:pt x="7884010" y="1054684"/>
                  <a:pt x="7889016" y="1057227"/>
                  <a:pt x="7885762" y="1061239"/>
                </a:cubicBezTo>
                <a:cubicBezTo>
                  <a:pt x="7886636" y="1064516"/>
                  <a:pt x="7886636" y="1064516"/>
                  <a:pt x="7886636" y="1064516"/>
                </a:cubicBezTo>
                <a:cubicBezTo>
                  <a:pt x="7882509" y="1065251"/>
                  <a:pt x="7882509" y="1065251"/>
                  <a:pt x="7882509" y="1065251"/>
                </a:cubicBezTo>
                <a:cubicBezTo>
                  <a:pt x="7882509" y="1065251"/>
                  <a:pt x="7878380" y="1065986"/>
                  <a:pt x="7878380" y="1065986"/>
                </a:cubicBezTo>
                <a:cubicBezTo>
                  <a:pt x="7876000" y="1073275"/>
                  <a:pt x="7876876" y="1076553"/>
                  <a:pt x="7874497" y="1083843"/>
                </a:cubicBezTo>
                <a:cubicBezTo>
                  <a:pt x="7868618" y="1078023"/>
                  <a:pt x="7863613" y="1075480"/>
                  <a:pt x="7860112" y="1062371"/>
                </a:cubicBezTo>
                <a:cubicBezTo>
                  <a:pt x="7859238" y="1059094"/>
                  <a:pt x="7862491" y="1055082"/>
                  <a:pt x="7870749" y="1053612"/>
                </a:cubicBezTo>
                <a:close/>
                <a:moveTo>
                  <a:pt x="8521792" y="1050189"/>
                </a:moveTo>
                <a:cubicBezTo>
                  <a:pt x="8525806" y="1049474"/>
                  <a:pt x="8526647" y="1052619"/>
                  <a:pt x="8526647" y="1052619"/>
                </a:cubicBezTo>
                <a:cubicBezTo>
                  <a:pt x="8527486" y="1055766"/>
                  <a:pt x="8528327" y="1058912"/>
                  <a:pt x="8524312" y="1059627"/>
                </a:cubicBezTo>
                <a:cubicBezTo>
                  <a:pt x="8524312" y="1059627"/>
                  <a:pt x="8524312" y="1059627"/>
                  <a:pt x="8496211" y="1064629"/>
                </a:cubicBezTo>
                <a:cubicBezTo>
                  <a:pt x="8492198" y="1065344"/>
                  <a:pt x="8491357" y="1062197"/>
                  <a:pt x="8491357" y="1062197"/>
                </a:cubicBezTo>
                <a:cubicBezTo>
                  <a:pt x="8490516" y="1059051"/>
                  <a:pt x="8489676" y="1055905"/>
                  <a:pt x="8493692" y="1055190"/>
                </a:cubicBezTo>
                <a:close/>
                <a:moveTo>
                  <a:pt x="8450002" y="1049064"/>
                </a:moveTo>
                <a:cubicBezTo>
                  <a:pt x="8450869" y="1052308"/>
                  <a:pt x="8451520" y="1054742"/>
                  <a:pt x="8451049" y="1056524"/>
                </a:cubicBezTo>
                <a:cubicBezTo>
                  <a:pt x="8450579" y="1058308"/>
                  <a:pt x="8448989" y="1059441"/>
                  <a:pt x="8445375" y="1060084"/>
                </a:cubicBezTo>
                <a:cubicBezTo>
                  <a:pt x="8448123" y="1056197"/>
                  <a:pt x="8441908" y="1047106"/>
                  <a:pt x="8450002" y="1049064"/>
                </a:cubicBezTo>
                <a:close/>
                <a:moveTo>
                  <a:pt x="9076951" y="1049002"/>
                </a:moveTo>
                <a:cubicBezTo>
                  <a:pt x="9076951" y="1049002"/>
                  <a:pt x="9077817" y="1052246"/>
                  <a:pt x="9077817" y="1052246"/>
                </a:cubicBezTo>
                <a:cubicBezTo>
                  <a:pt x="9084442" y="1061263"/>
                  <a:pt x="9097947" y="1048662"/>
                  <a:pt x="9103706" y="1054435"/>
                </a:cubicBezTo>
                <a:cubicBezTo>
                  <a:pt x="9107731" y="1053719"/>
                  <a:pt x="9112623" y="1056247"/>
                  <a:pt x="9118382" y="1062018"/>
                </a:cubicBezTo>
                <a:cubicBezTo>
                  <a:pt x="9123275" y="1064547"/>
                  <a:pt x="9125875" y="1074280"/>
                  <a:pt x="9123583" y="1081485"/>
                </a:cubicBezTo>
                <a:cubicBezTo>
                  <a:pt x="9123583" y="1081485"/>
                  <a:pt x="9123583" y="1081485"/>
                  <a:pt x="9124450" y="1084731"/>
                </a:cubicBezTo>
                <a:cubicBezTo>
                  <a:pt x="9124450" y="1084731"/>
                  <a:pt x="9120423" y="1085448"/>
                  <a:pt x="9116397" y="1086164"/>
                </a:cubicBezTo>
                <a:cubicBezTo>
                  <a:pt x="9116397" y="1086164"/>
                  <a:pt x="9112372" y="1086880"/>
                  <a:pt x="9108346" y="1087598"/>
                </a:cubicBezTo>
                <a:cubicBezTo>
                  <a:pt x="9095400" y="1086502"/>
                  <a:pt x="9098001" y="1096235"/>
                  <a:pt x="9094842" y="1100197"/>
                </a:cubicBezTo>
                <a:cubicBezTo>
                  <a:pt x="9086790" y="1101631"/>
                  <a:pt x="9093668" y="1080014"/>
                  <a:pt x="9071245" y="1090802"/>
                </a:cubicBezTo>
                <a:cubicBezTo>
                  <a:pt x="9067780" y="1077825"/>
                  <a:pt x="9075831" y="1076392"/>
                  <a:pt x="9080724" y="1078918"/>
                </a:cubicBezTo>
                <a:cubicBezTo>
                  <a:pt x="9073232" y="1066658"/>
                  <a:pt x="9080417" y="1061980"/>
                  <a:pt x="9076951" y="1049002"/>
                </a:cubicBezTo>
                <a:close/>
                <a:moveTo>
                  <a:pt x="7777078" y="1046222"/>
                </a:moveTo>
                <a:cubicBezTo>
                  <a:pt x="7786278" y="1065087"/>
                  <a:pt x="7804789" y="1072041"/>
                  <a:pt x="7821558" y="1072473"/>
                </a:cubicBezTo>
                <a:cubicBezTo>
                  <a:pt x="7834352" y="1073613"/>
                  <a:pt x="7825150" y="1054750"/>
                  <a:pt x="7838815" y="1059151"/>
                </a:cubicBezTo>
                <a:cubicBezTo>
                  <a:pt x="7841428" y="1068936"/>
                  <a:pt x="7852862" y="1080569"/>
                  <a:pt x="7851501" y="1091063"/>
                </a:cubicBezTo>
                <a:cubicBezTo>
                  <a:pt x="7833862" y="1087368"/>
                  <a:pt x="7830269" y="1105093"/>
                  <a:pt x="7818346" y="1107216"/>
                </a:cubicBezTo>
                <a:cubicBezTo>
                  <a:pt x="7818346" y="1107216"/>
                  <a:pt x="7818346" y="1107216"/>
                  <a:pt x="7819219" y="1110477"/>
                </a:cubicBezTo>
                <a:cubicBezTo>
                  <a:pt x="7820090" y="1113739"/>
                  <a:pt x="7824935" y="1116294"/>
                  <a:pt x="7825806" y="1119556"/>
                </a:cubicBezTo>
                <a:cubicBezTo>
                  <a:pt x="7825806" y="1119556"/>
                  <a:pt x="7825806" y="1119556"/>
                  <a:pt x="7829780" y="1118849"/>
                </a:cubicBezTo>
                <a:cubicBezTo>
                  <a:pt x="7823300" y="1078997"/>
                  <a:pt x="7883187" y="1116175"/>
                  <a:pt x="7902677" y="1095621"/>
                </a:cubicBezTo>
                <a:cubicBezTo>
                  <a:pt x="7907522" y="1098175"/>
                  <a:pt x="7910137" y="1107960"/>
                  <a:pt x="7912750" y="1117747"/>
                </a:cubicBezTo>
                <a:cubicBezTo>
                  <a:pt x="7892879" y="1121284"/>
                  <a:pt x="7864570" y="1139991"/>
                  <a:pt x="7837239" y="1131188"/>
                </a:cubicBezTo>
                <a:cubicBezTo>
                  <a:pt x="7833264" y="1131897"/>
                  <a:pt x="7830163" y="1135865"/>
                  <a:pt x="7830163" y="1135865"/>
                </a:cubicBezTo>
                <a:cubicBezTo>
                  <a:pt x="7826187" y="1136572"/>
                  <a:pt x="7826187" y="1136572"/>
                  <a:pt x="7826187" y="1136572"/>
                </a:cubicBezTo>
                <a:cubicBezTo>
                  <a:pt x="7825316" y="1133311"/>
                  <a:pt x="7821342" y="1134018"/>
                  <a:pt x="7821342" y="1134018"/>
                </a:cubicBezTo>
                <a:cubicBezTo>
                  <a:pt x="7821342" y="1134018"/>
                  <a:pt x="7817368" y="1134725"/>
                  <a:pt x="7813394" y="1135433"/>
                </a:cubicBezTo>
                <a:cubicBezTo>
                  <a:pt x="7813394" y="1135433"/>
                  <a:pt x="7809420" y="1136140"/>
                  <a:pt x="7808548" y="1132879"/>
                </a:cubicBezTo>
                <a:cubicBezTo>
                  <a:pt x="7808548" y="1132879"/>
                  <a:pt x="7811650" y="1128910"/>
                  <a:pt x="7811650" y="1128910"/>
                </a:cubicBezTo>
                <a:cubicBezTo>
                  <a:pt x="7815626" y="1128202"/>
                  <a:pt x="7815626" y="1128202"/>
                  <a:pt x="7819600" y="1127494"/>
                </a:cubicBezTo>
                <a:cubicBezTo>
                  <a:pt x="7818729" y="1124232"/>
                  <a:pt x="7813884" y="1121678"/>
                  <a:pt x="7813884" y="1121678"/>
                </a:cubicBezTo>
                <a:cubicBezTo>
                  <a:pt x="7813884" y="1121678"/>
                  <a:pt x="7809908" y="1122385"/>
                  <a:pt x="7805936" y="1123092"/>
                </a:cubicBezTo>
                <a:cubicBezTo>
                  <a:pt x="7801961" y="1123801"/>
                  <a:pt x="7797986" y="1124508"/>
                  <a:pt x="7794012" y="1125215"/>
                </a:cubicBezTo>
                <a:cubicBezTo>
                  <a:pt x="7790037" y="1125922"/>
                  <a:pt x="7786063" y="1126630"/>
                  <a:pt x="7785192" y="1123368"/>
                </a:cubicBezTo>
                <a:cubicBezTo>
                  <a:pt x="7784320" y="1120106"/>
                  <a:pt x="7783448" y="1116845"/>
                  <a:pt x="7786553" y="1112875"/>
                </a:cubicBezTo>
                <a:cubicBezTo>
                  <a:pt x="7790527" y="1112168"/>
                  <a:pt x="7798476" y="1110753"/>
                  <a:pt x="7802450" y="1110045"/>
                </a:cubicBezTo>
                <a:cubicBezTo>
                  <a:pt x="7806424" y="1109337"/>
                  <a:pt x="7810398" y="1108630"/>
                  <a:pt x="7810398" y="1108630"/>
                </a:cubicBezTo>
                <a:cubicBezTo>
                  <a:pt x="7809527" y="1105369"/>
                  <a:pt x="7813501" y="1104662"/>
                  <a:pt x="7812630" y="1101399"/>
                </a:cubicBezTo>
                <a:cubicBezTo>
                  <a:pt x="7812630" y="1101399"/>
                  <a:pt x="7812630" y="1101399"/>
                  <a:pt x="7809527" y="1105369"/>
                </a:cubicBezTo>
                <a:cubicBezTo>
                  <a:pt x="7788785" y="1105644"/>
                  <a:pt x="7767170" y="1102657"/>
                  <a:pt x="7748170" y="1109456"/>
                </a:cubicBezTo>
                <a:cubicBezTo>
                  <a:pt x="7732274" y="1112286"/>
                  <a:pt x="7718119" y="1121640"/>
                  <a:pt x="7700970" y="1104191"/>
                </a:cubicBezTo>
                <a:cubicBezTo>
                  <a:pt x="7700970" y="1104191"/>
                  <a:pt x="7700970" y="1104191"/>
                  <a:pt x="7697867" y="1108160"/>
                </a:cubicBezTo>
                <a:cubicBezTo>
                  <a:pt x="7697867" y="1108160"/>
                  <a:pt x="7693893" y="1108868"/>
                  <a:pt x="7693020" y="1105606"/>
                </a:cubicBezTo>
                <a:cubicBezTo>
                  <a:pt x="7693020" y="1105606"/>
                  <a:pt x="7692149" y="1102344"/>
                  <a:pt x="7692149" y="1102344"/>
                </a:cubicBezTo>
                <a:cubicBezTo>
                  <a:pt x="7695254" y="1098374"/>
                  <a:pt x="7699226" y="1097667"/>
                  <a:pt x="7703201" y="1096959"/>
                </a:cubicBezTo>
                <a:cubicBezTo>
                  <a:pt x="7703201" y="1096959"/>
                  <a:pt x="7703201" y="1096959"/>
                  <a:pt x="7702330" y="1093698"/>
                </a:cubicBezTo>
                <a:cubicBezTo>
                  <a:pt x="7710768" y="1078529"/>
                  <a:pt x="7750022" y="1085207"/>
                  <a:pt x="7762434" y="1069331"/>
                </a:cubicBezTo>
                <a:cubicBezTo>
                  <a:pt x="7756716" y="1063515"/>
                  <a:pt x="7748768" y="1064930"/>
                  <a:pt x="7743923" y="1062375"/>
                </a:cubicBezTo>
                <a:cubicBezTo>
                  <a:pt x="7745718" y="1053512"/>
                  <a:pt x="7750251" y="1050998"/>
                  <a:pt x="7756214" y="1049936"/>
                </a:cubicBezTo>
                <a:cubicBezTo>
                  <a:pt x="7762174" y="1048875"/>
                  <a:pt x="7769564" y="1049268"/>
                  <a:pt x="7777078" y="1046222"/>
                </a:cubicBezTo>
                <a:close/>
                <a:moveTo>
                  <a:pt x="7961802" y="1038983"/>
                </a:moveTo>
                <a:cubicBezTo>
                  <a:pt x="7965453" y="1039019"/>
                  <a:pt x="7969112" y="1040057"/>
                  <a:pt x="7972954" y="1042751"/>
                </a:cubicBezTo>
                <a:cubicBezTo>
                  <a:pt x="7972954" y="1042751"/>
                  <a:pt x="7976930" y="1042044"/>
                  <a:pt x="7976930" y="1042044"/>
                </a:cubicBezTo>
                <a:cubicBezTo>
                  <a:pt x="7976930" y="1042044"/>
                  <a:pt x="7976930" y="1042044"/>
                  <a:pt x="7980904" y="1041337"/>
                </a:cubicBezTo>
                <a:cubicBezTo>
                  <a:pt x="7980904" y="1041337"/>
                  <a:pt x="7985740" y="1043855"/>
                  <a:pt x="7985740" y="1043855"/>
                </a:cubicBezTo>
                <a:cubicBezTo>
                  <a:pt x="7988157" y="1045113"/>
                  <a:pt x="7988588" y="1046725"/>
                  <a:pt x="7988522" y="1048426"/>
                </a:cubicBezTo>
                <a:cubicBezTo>
                  <a:pt x="7988456" y="1050127"/>
                  <a:pt x="7987893" y="1051916"/>
                  <a:pt x="7988323" y="1053529"/>
                </a:cubicBezTo>
                <a:cubicBezTo>
                  <a:pt x="7988323" y="1053529"/>
                  <a:pt x="7988323" y="1053529"/>
                  <a:pt x="7984350" y="1054236"/>
                </a:cubicBezTo>
                <a:cubicBezTo>
                  <a:pt x="7984350" y="1054236"/>
                  <a:pt x="7984350" y="1054236"/>
                  <a:pt x="7980374" y="1054944"/>
                </a:cubicBezTo>
                <a:cubicBezTo>
                  <a:pt x="7979513" y="1051718"/>
                  <a:pt x="7979513" y="1051718"/>
                  <a:pt x="7979513" y="1051718"/>
                </a:cubicBezTo>
                <a:cubicBezTo>
                  <a:pt x="7979513" y="1051718"/>
                  <a:pt x="7975538" y="1052427"/>
                  <a:pt x="7975538" y="1052427"/>
                </a:cubicBezTo>
                <a:cubicBezTo>
                  <a:pt x="7954278" y="1066346"/>
                  <a:pt x="7938714" y="1086008"/>
                  <a:pt x="7915396" y="1076645"/>
                </a:cubicBezTo>
                <a:cubicBezTo>
                  <a:pt x="7921623" y="1068781"/>
                  <a:pt x="7927848" y="1060915"/>
                  <a:pt x="7924404" y="1048016"/>
                </a:cubicBezTo>
                <a:cubicBezTo>
                  <a:pt x="7939953" y="1047782"/>
                  <a:pt x="7950843" y="1038875"/>
                  <a:pt x="7961802" y="1038983"/>
                </a:cubicBezTo>
                <a:close/>
                <a:moveTo>
                  <a:pt x="8570561" y="1038850"/>
                </a:moveTo>
                <a:cubicBezTo>
                  <a:pt x="8573651" y="1038733"/>
                  <a:pt x="8578066" y="1039677"/>
                  <a:pt x="8582042" y="1038969"/>
                </a:cubicBezTo>
                <a:cubicBezTo>
                  <a:pt x="8579832" y="1046284"/>
                  <a:pt x="8572766" y="1051002"/>
                  <a:pt x="8567026" y="1045103"/>
                </a:cubicBezTo>
                <a:cubicBezTo>
                  <a:pt x="8565703" y="1040147"/>
                  <a:pt x="8567470" y="1038967"/>
                  <a:pt x="8570561" y="1038850"/>
                </a:cubicBezTo>
                <a:close/>
                <a:moveTo>
                  <a:pt x="7847640" y="1037642"/>
                </a:moveTo>
                <a:cubicBezTo>
                  <a:pt x="7849700" y="1038975"/>
                  <a:pt x="7851651" y="1042026"/>
                  <a:pt x="7852950" y="1046893"/>
                </a:cubicBezTo>
                <a:cubicBezTo>
                  <a:pt x="7844280" y="1048436"/>
                  <a:pt x="7843412" y="1045192"/>
                  <a:pt x="7841680" y="1038703"/>
                </a:cubicBezTo>
                <a:cubicBezTo>
                  <a:pt x="7843414" y="1036695"/>
                  <a:pt x="7845582" y="1036309"/>
                  <a:pt x="7847640" y="1037642"/>
                </a:cubicBezTo>
                <a:close/>
                <a:moveTo>
                  <a:pt x="8618393" y="1027701"/>
                </a:moveTo>
                <a:cubicBezTo>
                  <a:pt x="8620213" y="1026952"/>
                  <a:pt x="8622573" y="1028233"/>
                  <a:pt x="8625366" y="1031132"/>
                </a:cubicBezTo>
                <a:cubicBezTo>
                  <a:pt x="8627099" y="1037623"/>
                  <a:pt x="8619391" y="1038995"/>
                  <a:pt x="8614670" y="1036435"/>
                </a:cubicBezTo>
                <a:cubicBezTo>
                  <a:pt x="8615296" y="1031225"/>
                  <a:pt x="8616575" y="1028449"/>
                  <a:pt x="8618393" y="1027701"/>
                </a:cubicBezTo>
                <a:close/>
                <a:moveTo>
                  <a:pt x="9053915" y="1025912"/>
                </a:moveTo>
                <a:cubicBezTo>
                  <a:pt x="9058251" y="1025140"/>
                  <a:pt x="9059117" y="1028385"/>
                  <a:pt x="9063452" y="1027613"/>
                </a:cubicBezTo>
                <a:cubicBezTo>
                  <a:pt x="9064318" y="1030858"/>
                  <a:pt x="9059984" y="1031629"/>
                  <a:pt x="9061716" y="1038120"/>
                </a:cubicBezTo>
                <a:cubicBezTo>
                  <a:pt x="9060850" y="1034874"/>
                  <a:pt x="9055647" y="1032401"/>
                  <a:pt x="9055647" y="1032401"/>
                </a:cubicBezTo>
                <a:cubicBezTo>
                  <a:pt x="9054781" y="1029157"/>
                  <a:pt x="9054781" y="1029157"/>
                  <a:pt x="9053915" y="1025912"/>
                </a:cubicBezTo>
                <a:close/>
                <a:moveTo>
                  <a:pt x="7678322" y="1020714"/>
                </a:moveTo>
                <a:cubicBezTo>
                  <a:pt x="7678322" y="1020714"/>
                  <a:pt x="7683112" y="1023157"/>
                  <a:pt x="7683952" y="1026303"/>
                </a:cubicBezTo>
                <a:cubicBezTo>
                  <a:pt x="7684792" y="1029450"/>
                  <a:pt x="7681682" y="1033298"/>
                  <a:pt x="7680843" y="1030153"/>
                </a:cubicBezTo>
                <a:cubicBezTo>
                  <a:pt x="7668992" y="1032263"/>
                  <a:pt x="7654031" y="1038222"/>
                  <a:pt x="7643022" y="1043477"/>
                </a:cubicBezTo>
                <a:cubicBezTo>
                  <a:pt x="7639072" y="1044180"/>
                  <a:pt x="7635121" y="1044883"/>
                  <a:pt x="7631170" y="1045587"/>
                </a:cubicBezTo>
                <a:cubicBezTo>
                  <a:pt x="7631170" y="1045587"/>
                  <a:pt x="7627220" y="1046290"/>
                  <a:pt x="7626380" y="1043144"/>
                </a:cubicBezTo>
                <a:cubicBezTo>
                  <a:pt x="7625540" y="1039997"/>
                  <a:pt x="7624700" y="1036851"/>
                  <a:pt x="7628650" y="1036148"/>
                </a:cubicBezTo>
                <a:cubicBezTo>
                  <a:pt x="7632600" y="1035446"/>
                  <a:pt x="7631758" y="1032298"/>
                  <a:pt x="7635710" y="1031594"/>
                </a:cubicBezTo>
                <a:cubicBezTo>
                  <a:pt x="7643191" y="1028616"/>
                  <a:pt x="7650670" y="1025636"/>
                  <a:pt x="7657868" y="1023532"/>
                </a:cubicBezTo>
                <a:cubicBezTo>
                  <a:pt x="7665064" y="1021427"/>
                  <a:pt x="7671976" y="1020196"/>
                  <a:pt x="7678322" y="1020714"/>
                </a:cubicBezTo>
                <a:close/>
                <a:moveTo>
                  <a:pt x="7767188" y="1007778"/>
                </a:moveTo>
                <a:cubicBezTo>
                  <a:pt x="7767188" y="1007778"/>
                  <a:pt x="7771162" y="1007071"/>
                  <a:pt x="7772108" y="1010611"/>
                </a:cubicBezTo>
                <a:cubicBezTo>
                  <a:pt x="7773054" y="1014151"/>
                  <a:pt x="7769078" y="1014858"/>
                  <a:pt x="7769078" y="1014858"/>
                </a:cubicBezTo>
                <a:cubicBezTo>
                  <a:pt x="7753182" y="1017689"/>
                  <a:pt x="7741259" y="1019810"/>
                  <a:pt x="7725364" y="1022640"/>
                </a:cubicBezTo>
                <a:cubicBezTo>
                  <a:pt x="7721388" y="1023348"/>
                  <a:pt x="7717414" y="1024055"/>
                  <a:pt x="7713440" y="1024762"/>
                </a:cubicBezTo>
                <a:cubicBezTo>
                  <a:pt x="7709466" y="1025469"/>
                  <a:pt x="7708520" y="1021931"/>
                  <a:pt x="7707575" y="1018391"/>
                </a:cubicBezTo>
                <a:cubicBezTo>
                  <a:pt x="7707575" y="1018391"/>
                  <a:pt x="7706630" y="1014851"/>
                  <a:pt x="7710604" y="1014143"/>
                </a:cubicBezTo>
                <a:cubicBezTo>
                  <a:pt x="7714578" y="1013436"/>
                  <a:pt x="7718552" y="1012729"/>
                  <a:pt x="7722528" y="1012022"/>
                </a:cubicBezTo>
                <a:cubicBezTo>
                  <a:pt x="7738423" y="1009191"/>
                  <a:pt x="7750346" y="1007070"/>
                  <a:pt x="7767188" y="1007778"/>
                </a:cubicBezTo>
                <a:close/>
                <a:moveTo>
                  <a:pt x="8710212" y="1003052"/>
                </a:moveTo>
                <a:cubicBezTo>
                  <a:pt x="8715415" y="1005525"/>
                  <a:pt x="8712813" y="1012786"/>
                  <a:pt x="8718015" y="1015258"/>
                </a:cubicBezTo>
                <a:cubicBezTo>
                  <a:pt x="8713679" y="1016031"/>
                  <a:pt x="8709343" y="1016802"/>
                  <a:pt x="8705008" y="1017574"/>
                </a:cubicBezTo>
                <a:cubicBezTo>
                  <a:pt x="8707610" y="1010313"/>
                  <a:pt x="8711945" y="1009541"/>
                  <a:pt x="8710212" y="1003052"/>
                </a:cubicBezTo>
                <a:close/>
                <a:moveTo>
                  <a:pt x="8635801" y="1001621"/>
                </a:moveTo>
                <a:cubicBezTo>
                  <a:pt x="8639059" y="1001916"/>
                  <a:pt x="8641974" y="1004900"/>
                  <a:pt x="8641737" y="1011945"/>
                </a:cubicBezTo>
                <a:cubicBezTo>
                  <a:pt x="8639477" y="1019352"/>
                  <a:pt x="8627337" y="1021512"/>
                  <a:pt x="8627812" y="1007421"/>
                </a:cubicBezTo>
                <a:cubicBezTo>
                  <a:pt x="8628942" y="1003718"/>
                  <a:pt x="8632543" y="1001327"/>
                  <a:pt x="8635801" y="1001621"/>
                </a:cubicBezTo>
                <a:close/>
                <a:moveTo>
                  <a:pt x="7780680" y="999488"/>
                </a:moveTo>
                <a:cubicBezTo>
                  <a:pt x="7781618" y="998743"/>
                  <a:pt x="7783348" y="998855"/>
                  <a:pt x="7786158" y="1000871"/>
                </a:cubicBezTo>
                <a:cubicBezTo>
                  <a:pt x="7782222" y="1011636"/>
                  <a:pt x="7777870" y="1001718"/>
                  <a:pt x="7780680" y="999488"/>
                </a:cubicBezTo>
                <a:close/>
                <a:moveTo>
                  <a:pt x="9186777" y="998064"/>
                </a:moveTo>
                <a:cubicBezTo>
                  <a:pt x="9190560" y="995421"/>
                  <a:pt x="9200264" y="999602"/>
                  <a:pt x="9199292" y="1007656"/>
                </a:cubicBezTo>
                <a:cubicBezTo>
                  <a:pt x="9192237" y="1012413"/>
                  <a:pt x="9189557" y="1002385"/>
                  <a:pt x="9185583" y="1003092"/>
                </a:cubicBezTo>
                <a:cubicBezTo>
                  <a:pt x="9184913" y="1000585"/>
                  <a:pt x="9185515" y="998944"/>
                  <a:pt x="9186777" y="998064"/>
                </a:cubicBezTo>
                <a:close/>
                <a:moveTo>
                  <a:pt x="8807170" y="991973"/>
                </a:moveTo>
                <a:cubicBezTo>
                  <a:pt x="8804424" y="995860"/>
                  <a:pt x="8810637" y="1004951"/>
                  <a:pt x="8802543" y="1002993"/>
                </a:cubicBezTo>
                <a:cubicBezTo>
                  <a:pt x="8801677" y="999748"/>
                  <a:pt x="8800811" y="996504"/>
                  <a:pt x="8799944" y="993259"/>
                </a:cubicBezTo>
                <a:cubicBezTo>
                  <a:pt x="8803558" y="992615"/>
                  <a:pt x="8803558" y="992615"/>
                  <a:pt x="8807170" y="991973"/>
                </a:cubicBezTo>
                <a:close/>
                <a:moveTo>
                  <a:pt x="9161964" y="990612"/>
                </a:moveTo>
                <a:cubicBezTo>
                  <a:pt x="9170918" y="992396"/>
                  <a:pt x="9178409" y="1004575"/>
                  <a:pt x="9185041" y="1013529"/>
                </a:cubicBezTo>
                <a:cubicBezTo>
                  <a:pt x="9185041" y="1013529"/>
                  <a:pt x="9185041" y="1013529"/>
                  <a:pt x="9185901" y="1016754"/>
                </a:cubicBezTo>
                <a:cubicBezTo>
                  <a:pt x="9185901" y="1016754"/>
                  <a:pt x="9185901" y="1016754"/>
                  <a:pt x="9189948" y="1016034"/>
                </a:cubicBezTo>
                <a:cubicBezTo>
                  <a:pt x="9190809" y="1019259"/>
                  <a:pt x="9190809" y="1019259"/>
                  <a:pt x="9190809" y="1019259"/>
                </a:cubicBezTo>
                <a:cubicBezTo>
                  <a:pt x="9198042" y="1014594"/>
                  <a:pt x="9204672" y="1023548"/>
                  <a:pt x="9207256" y="1033223"/>
                </a:cubicBezTo>
                <a:cubicBezTo>
                  <a:pt x="9199162" y="1034663"/>
                  <a:pt x="9191070" y="1036104"/>
                  <a:pt x="9185300" y="1030374"/>
                </a:cubicBezTo>
                <a:cubicBezTo>
                  <a:pt x="9184440" y="1027148"/>
                  <a:pt x="9184440" y="1027148"/>
                  <a:pt x="9184440" y="1027148"/>
                </a:cubicBezTo>
                <a:cubicBezTo>
                  <a:pt x="9181253" y="1031094"/>
                  <a:pt x="9182976" y="1037545"/>
                  <a:pt x="9169976" y="1036481"/>
                </a:cubicBezTo>
                <a:cubicBezTo>
                  <a:pt x="9169716" y="1019636"/>
                  <a:pt x="9160761" y="1017851"/>
                  <a:pt x="9155593" y="998502"/>
                </a:cubicBezTo>
                <a:cubicBezTo>
                  <a:pt x="9159640" y="997781"/>
                  <a:pt x="9158779" y="994556"/>
                  <a:pt x="9161964" y="990612"/>
                </a:cubicBezTo>
                <a:close/>
                <a:moveTo>
                  <a:pt x="9079777" y="990501"/>
                </a:moveTo>
                <a:cubicBezTo>
                  <a:pt x="9082493" y="990873"/>
                  <a:pt x="9084926" y="992148"/>
                  <a:pt x="9087359" y="993423"/>
                </a:cubicBezTo>
                <a:cubicBezTo>
                  <a:pt x="9111332" y="989155"/>
                  <a:pt x="9126803" y="1000070"/>
                  <a:pt x="9139151" y="1014956"/>
                </a:cubicBezTo>
                <a:cubicBezTo>
                  <a:pt x="9139151" y="1014956"/>
                  <a:pt x="9139151" y="1014956"/>
                  <a:pt x="9140022" y="1018219"/>
                </a:cubicBezTo>
                <a:cubicBezTo>
                  <a:pt x="9140022" y="1018219"/>
                  <a:pt x="9140893" y="1021480"/>
                  <a:pt x="9145759" y="1024030"/>
                </a:cubicBezTo>
                <a:cubicBezTo>
                  <a:pt x="9145759" y="1024030"/>
                  <a:pt x="9145759" y="1024030"/>
                  <a:pt x="9146632" y="1027293"/>
                </a:cubicBezTo>
                <a:cubicBezTo>
                  <a:pt x="9147503" y="1030556"/>
                  <a:pt x="9148374" y="1033817"/>
                  <a:pt x="9148374" y="1033817"/>
                </a:cubicBezTo>
                <a:cubicBezTo>
                  <a:pt x="9148374" y="1033817"/>
                  <a:pt x="9144377" y="1034528"/>
                  <a:pt x="9144377" y="1034528"/>
                </a:cubicBezTo>
                <a:cubicBezTo>
                  <a:pt x="9144377" y="1034528"/>
                  <a:pt x="9140383" y="1035239"/>
                  <a:pt x="9140383" y="1035239"/>
                </a:cubicBezTo>
                <a:cubicBezTo>
                  <a:pt x="9139512" y="1031978"/>
                  <a:pt x="9139512" y="1031978"/>
                  <a:pt x="9138641" y="1028715"/>
                </a:cubicBezTo>
                <a:cubicBezTo>
                  <a:pt x="9138641" y="1028715"/>
                  <a:pt x="9133773" y="1026165"/>
                  <a:pt x="9133773" y="1026165"/>
                </a:cubicBezTo>
                <a:cubicBezTo>
                  <a:pt x="9124911" y="1024325"/>
                  <a:pt x="9114307" y="1015962"/>
                  <a:pt x="9106316" y="1017385"/>
                </a:cubicBezTo>
                <a:cubicBezTo>
                  <a:pt x="9106316" y="1017385"/>
                  <a:pt x="9106316" y="1017385"/>
                  <a:pt x="9102320" y="1018096"/>
                </a:cubicBezTo>
                <a:cubicBezTo>
                  <a:pt x="9102320" y="1018096"/>
                  <a:pt x="9098325" y="1018807"/>
                  <a:pt x="9094329" y="1019519"/>
                </a:cubicBezTo>
                <a:cubicBezTo>
                  <a:pt x="9090334" y="1020230"/>
                  <a:pt x="9082343" y="1021652"/>
                  <a:pt x="9076604" y="1015839"/>
                </a:cubicBezTo>
                <a:cubicBezTo>
                  <a:pt x="9076604" y="1015839"/>
                  <a:pt x="9076604" y="1015839"/>
                  <a:pt x="9071737" y="1013289"/>
                </a:cubicBezTo>
                <a:cubicBezTo>
                  <a:pt x="9069124" y="1003503"/>
                  <a:pt x="9067382" y="996979"/>
                  <a:pt x="9070506" y="993006"/>
                </a:cubicBezTo>
                <a:cubicBezTo>
                  <a:pt x="9074066" y="990664"/>
                  <a:pt x="9077063" y="990130"/>
                  <a:pt x="9079777" y="990501"/>
                </a:cubicBezTo>
                <a:close/>
                <a:moveTo>
                  <a:pt x="7861019" y="984896"/>
                </a:moveTo>
                <a:cubicBezTo>
                  <a:pt x="7861019" y="984896"/>
                  <a:pt x="7865788" y="987261"/>
                  <a:pt x="7866608" y="990328"/>
                </a:cubicBezTo>
                <a:cubicBezTo>
                  <a:pt x="7867426" y="993396"/>
                  <a:pt x="7864296" y="997166"/>
                  <a:pt x="7864296" y="997166"/>
                </a:cubicBezTo>
                <a:cubicBezTo>
                  <a:pt x="7856395" y="998573"/>
                  <a:pt x="7848496" y="999979"/>
                  <a:pt x="7844546" y="1000683"/>
                </a:cubicBezTo>
                <a:cubicBezTo>
                  <a:pt x="7840595" y="1001386"/>
                  <a:pt x="7836644" y="1002089"/>
                  <a:pt x="7833514" y="1005860"/>
                </a:cubicBezTo>
                <a:cubicBezTo>
                  <a:pt x="7825614" y="1007266"/>
                  <a:pt x="7816894" y="1005605"/>
                  <a:pt x="7812943" y="1006308"/>
                </a:cubicBezTo>
                <a:cubicBezTo>
                  <a:pt x="7808994" y="1007010"/>
                  <a:pt x="7808174" y="1003944"/>
                  <a:pt x="7807355" y="1000876"/>
                </a:cubicBezTo>
                <a:cubicBezTo>
                  <a:pt x="7806536" y="997809"/>
                  <a:pt x="7809666" y="994037"/>
                  <a:pt x="7809666" y="994037"/>
                </a:cubicBezTo>
                <a:cubicBezTo>
                  <a:pt x="7822336" y="994995"/>
                  <a:pt x="7830236" y="993588"/>
                  <a:pt x="7838136" y="992183"/>
                </a:cubicBezTo>
                <a:cubicBezTo>
                  <a:pt x="7845217" y="987708"/>
                  <a:pt x="7853118" y="986303"/>
                  <a:pt x="7861019" y="984896"/>
                </a:cubicBezTo>
                <a:close/>
                <a:moveTo>
                  <a:pt x="8716779" y="980872"/>
                </a:moveTo>
                <a:cubicBezTo>
                  <a:pt x="8720752" y="980165"/>
                  <a:pt x="8720752" y="980165"/>
                  <a:pt x="8721698" y="983704"/>
                </a:cubicBezTo>
                <a:cubicBezTo>
                  <a:pt x="8721698" y="983704"/>
                  <a:pt x="8722644" y="987244"/>
                  <a:pt x="8722644" y="987244"/>
                </a:cubicBezTo>
                <a:cubicBezTo>
                  <a:pt x="8718670" y="987951"/>
                  <a:pt x="8718670" y="987951"/>
                  <a:pt x="8715641" y="992200"/>
                </a:cubicBezTo>
                <a:cubicBezTo>
                  <a:pt x="8715641" y="992200"/>
                  <a:pt x="8711667" y="992907"/>
                  <a:pt x="8711667" y="992907"/>
                </a:cubicBezTo>
                <a:cubicBezTo>
                  <a:pt x="8707691" y="993614"/>
                  <a:pt x="8707691" y="993614"/>
                  <a:pt x="8706745" y="990074"/>
                </a:cubicBezTo>
                <a:cubicBezTo>
                  <a:pt x="8706745" y="990074"/>
                  <a:pt x="8705800" y="986534"/>
                  <a:pt x="8709774" y="985827"/>
                </a:cubicBezTo>
                <a:cubicBezTo>
                  <a:pt x="8709774" y="985827"/>
                  <a:pt x="8709774" y="985827"/>
                  <a:pt x="8713748" y="985120"/>
                </a:cubicBezTo>
                <a:cubicBezTo>
                  <a:pt x="8712805" y="981581"/>
                  <a:pt x="8716779" y="980872"/>
                  <a:pt x="8716779" y="980872"/>
                </a:cubicBezTo>
                <a:close/>
                <a:moveTo>
                  <a:pt x="9029192" y="979641"/>
                </a:moveTo>
                <a:cubicBezTo>
                  <a:pt x="9045571" y="976724"/>
                  <a:pt x="9053132" y="988973"/>
                  <a:pt x="9052503" y="1002682"/>
                </a:cubicBezTo>
                <a:cubicBezTo>
                  <a:pt x="9040220" y="1004868"/>
                  <a:pt x="9028563" y="993347"/>
                  <a:pt x="9029192" y="979641"/>
                </a:cubicBezTo>
                <a:close/>
                <a:moveTo>
                  <a:pt x="7924582" y="973581"/>
                </a:moveTo>
                <a:cubicBezTo>
                  <a:pt x="7924582" y="973581"/>
                  <a:pt x="7929398" y="976020"/>
                  <a:pt x="7930237" y="979166"/>
                </a:cubicBezTo>
                <a:cubicBezTo>
                  <a:pt x="7930237" y="979166"/>
                  <a:pt x="7927104" y="983020"/>
                  <a:pt x="7927104" y="983020"/>
                </a:cubicBezTo>
                <a:cubicBezTo>
                  <a:pt x="7918314" y="981288"/>
                  <a:pt x="7910366" y="982704"/>
                  <a:pt x="7906392" y="983411"/>
                </a:cubicBezTo>
                <a:cubicBezTo>
                  <a:pt x="7899283" y="987972"/>
                  <a:pt x="7895308" y="988679"/>
                  <a:pt x="7886521" y="986947"/>
                </a:cubicBezTo>
                <a:cubicBezTo>
                  <a:pt x="7886521" y="986947"/>
                  <a:pt x="7882545" y="987656"/>
                  <a:pt x="7881706" y="984509"/>
                </a:cubicBezTo>
                <a:cubicBezTo>
                  <a:pt x="7880865" y="981364"/>
                  <a:pt x="7884839" y="980656"/>
                  <a:pt x="7884839" y="980656"/>
                </a:cubicBezTo>
                <a:cubicBezTo>
                  <a:pt x="7892789" y="979241"/>
                  <a:pt x="7896763" y="978534"/>
                  <a:pt x="7900736" y="977827"/>
                </a:cubicBezTo>
                <a:cubicBezTo>
                  <a:pt x="7908686" y="976411"/>
                  <a:pt x="7916634" y="974996"/>
                  <a:pt x="7924582" y="973581"/>
                </a:cubicBezTo>
                <a:close/>
                <a:moveTo>
                  <a:pt x="7948331" y="965293"/>
                </a:moveTo>
                <a:cubicBezTo>
                  <a:pt x="7951254" y="968303"/>
                  <a:pt x="7952492" y="970952"/>
                  <a:pt x="7952598" y="973085"/>
                </a:cubicBezTo>
                <a:cubicBezTo>
                  <a:pt x="7952917" y="979484"/>
                  <a:pt x="7943053" y="981240"/>
                  <a:pt x="7937992" y="974196"/>
                </a:cubicBezTo>
                <a:cubicBezTo>
                  <a:pt x="7934392" y="960711"/>
                  <a:pt x="7951932" y="978776"/>
                  <a:pt x="7948331" y="965293"/>
                </a:cubicBezTo>
                <a:close/>
                <a:moveTo>
                  <a:pt x="8624666" y="963900"/>
                </a:moveTo>
                <a:cubicBezTo>
                  <a:pt x="8634510" y="969013"/>
                  <a:pt x="8637135" y="978846"/>
                  <a:pt x="8634840" y="986120"/>
                </a:cubicBezTo>
                <a:cubicBezTo>
                  <a:pt x="8631669" y="990118"/>
                  <a:pt x="8631669" y="990118"/>
                  <a:pt x="8628498" y="994116"/>
                </a:cubicBezTo>
                <a:cubicBezTo>
                  <a:pt x="8628498" y="994116"/>
                  <a:pt x="8628498" y="994116"/>
                  <a:pt x="8624452" y="994836"/>
                </a:cubicBezTo>
                <a:cubicBezTo>
                  <a:pt x="8624452" y="994836"/>
                  <a:pt x="8623575" y="991558"/>
                  <a:pt x="8623575" y="991558"/>
                </a:cubicBezTo>
                <a:cubicBezTo>
                  <a:pt x="8618654" y="989002"/>
                  <a:pt x="8621825" y="985003"/>
                  <a:pt x="8621825" y="985003"/>
                </a:cubicBezTo>
                <a:cubicBezTo>
                  <a:pt x="8625872" y="984283"/>
                  <a:pt x="8624996" y="981007"/>
                  <a:pt x="8629043" y="980286"/>
                </a:cubicBezTo>
                <a:cubicBezTo>
                  <a:pt x="8628167" y="977008"/>
                  <a:pt x="8627292" y="973732"/>
                  <a:pt x="8622371" y="971174"/>
                </a:cubicBezTo>
                <a:cubicBezTo>
                  <a:pt x="8622371" y="971174"/>
                  <a:pt x="8621495" y="967897"/>
                  <a:pt x="8620619" y="964620"/>
                </a:cubicBezTo>
                <a:cubicBezTo>
                  <a:pt x="8620619" y="964620"/>
                  <a:pt x="8624666" y="963900"/>
                  <a:pt x="8624666" y="963900"/>
                </a:cubicBezTo>
                <a:close/>
                <a:moveTo>
                  <a:pt x="8887038" y="963851"/>
                </a:moveTo>
                <a:cubicBezTo>
                  <a:pt x="8889104" y="963901"/>
                  <a:pt x="8891196" y="964788"/>
                  <a:pt x="8892849" y="967010"/>
                </a:cubicBezTo>
                <a:cubicBezTo>
                  <a:pt x="8896270" y="979819"/>
                  <a:pt x="8879000" y="962766"/>
                  <a:pt x="8881566" y="972374"/>
                </a:cubicBezTo>
                <a:cubicBezTo>
                  <a:pt x="8874853" y="971052"/>
                  <a:pt x="8880838" y="963696"/>
                  <a:pt x="8887038" y="963851"/>
                </a:cubicBezTo>
                <a:close/>
                <a:moveTo>
                  <a:pt x="7988170" y="962262"/>
                </a:moveTo>
                <a:cubicBezTo>
                  <a:pt x="7988170" y="962262"/>
                  <a:pt x="7992144" y="961554"/>
                  <a:pt x="7993010" y="964800"/>
                </a:cubicBezTo>
                <a:cubicBezTo>
                  <a:pt x="7993876" y="968044"/>
                  <a:pt x="7994744" y="971289"/>
                  <a:pt x="7990770" y="971996"/>
                </a:cubicBezTo>
                <a:cubicBezTo>
                  <a:pt x="7990770" y="971996"/>
                  <a:pt x="7990770" y="971996"/>
                  <a:pt x="7986796" y="972703"/>
                </a:cubicBezTo>
                <a:cubicBezTo>
                  <a:pt x="7986796" y="972703"/>
                  <a:pt x="7987662" y="975949"/>
                  <a:pt x="7983688" y="976656"/>
                </a:cubicBezTo>
                <a:cubicBezTo>
                  <a:pt x="7983688" y="976656"/>
                  <a:pt x="7983688" y="976656"/>
                  <a:pt x="7979714" y="977363"/>
                </a:cubicBezTo>
                <a:cubicBezTo>
                  <a:pt x="7977981" y="970873"/>
                  <a:pt x="7970032" y="972289"/>
                  <a:pt x="7966058" y="972996"/>
                </a:cubicBezTo>
                <a:cubicBezTo>
                  <a:pt x="7966058" y="972996"/>
                  <a:pt x="7962082" y="973703"/>
                  <a:pt x="7961216" y="970460"/>
                </a:cubicBezTo>
                <a:cubicBezTo>
                  <a:pt x="7960350" y="967214"/>
                  <a:pt x="7964324" y="966507"/>
                  <a:pt x="7964324" y="966507"/>
                </a:cubicBezTo>
                <a:cubicBezTo>
                  <a:pt x="7968298" y="965800"/>
                  <a:pt x="7976247" y="964384"/>
                  <a:pt x="7981089" y="966921"/>
                </a:cubicBezTo>
                <a:cubicBezTo>
                  <a:pt x="7981089" y="966921"/>
                  <a:pt x="7985063" y="966214"/>
                  <a:pt x="7985063" y="966214"/>
                </a:cubicBezTo>
                <a:cubicBezTo>
                  <a:pt x="7984197" y="962969"/>
                  <a:pt x="7988170" y="962262"/>
                  <a:pt x="7988170" y="962262"/>
                </a:cubicBezTo>
                <a:close/>
                <a:moveTo>
                  <a:pt x="8836367" y="959586"/>
                </a:moveTo>
                <a:cubicBezTo>
                  <a:pt x="8844476" y="961603"/>
                  <a:pt x="8846240" y="968209"/>
                  <a:pt x="8844392" y="975460"/>
                </a:cubicBezTo>
                <a:cubicBezTo>
                  <a:pt x="8840779" y="976102"/>
                  <a:pt x="8838131" y="966192"/>
                  <a:pt x="8836367" y="959586"/>
                </a:cubicBezTo>
                <a:close/>
                <a:moveTo>
                  <a:pt x="8910517" y="953801"/>
                </a:moveTo>
                <a:cubicBezTo>
                  <a:pt x="8918892" y="953987"/>
                  <a:pt x="8920389" y="959592"/>
                  <a:pt x="8919044" y="962347"/>
                </a:cubicBezTo>
                <a:cubicBezTo>
                  <a:pt x="8917698" y="965103"/>
                  <a:pt x="8913509" y="965010"/>
                  <a:pt x="8910517" y="953801"/>
                </a:cubicBezTo>
                <a:close/>
                <a:moveTo>
                  <a:pt x="8558848" y="952134"/>
                </a:moveTo>
                <a:cubicBezTo>
                  <a:pt x="8559716" y="955378"/>
                  <a:pt x="8556246" y="959395"/>
                  <a:pt x="8557979" y="965884"/>
                </a:cubicBezTo>
                <a:cubicBezTo>
                  <a:pt x="8553644" y="966655"/>
                  <a:pt x="8548442" y="964183"/>
                  <a:pt x="8545841" y="954449"/>
                </a:cubicBezTo>
                <a:cubicBezTo>
                  <a:pt x="8550177" y="953677"/>
                  <a:pt x="8554514" y="952904"/>
                  <a:pt x="8558848" y="952134"/>
                </a:cubicBezTo>
                <a:close/>
                <a:moveTo>
                  <a:pt x="9083731" y="946449"/>
                </a:moveTo>
                <a:cubicBezTo>
                  <a:pt x="9087653" y="945751"/>
                  <a:pt x="9087653" y="945751"/>
                  <a:pt x="9088536" y="949055"/>
                </a:cubicBezTo>
                <a:cubicBezTo>
                  <a:pt x="9092065" y="962269"/>
                  <a:pt x="9108638" y="962778"/>
                  <a:pt x="9109520" y="966082"/>
                </a:cubicBezTo>
                <a:cubicBezTo>
                  <a:pt x="9113442" y="965384"/>
                  <a:pt x="9114326" y="968688"/>
                  <a:pt x="9114326" y="968688"/>
                </a:cubicBezTo>
                <a:cubicBezTo>
                  <a:pt x="9114765" y="970340"/>
                  <a:pt x="9114987" y="971166"/>
                  <a:pt x="9114718" y="972078"/>
                </a:cubicBezTo>
                <a:cubicBezTo>
                  <a:pt x="9114448" y="972992"/>
                  <a:pt x="9113687" y="973992"/>
                  <a:pt x="9112168" y="975993"/>
                </a:cubicBezTo>
                <a:cubicBezTo>
                  <a:pt x="9112168" y="975993"/>
                  <a:pt x="9112168" y="975993"/>
                  <a:pt x="9111284" y="972690"/>
                </a:cubicBezTo>
                <a:cubicBezTo>
                  <a:pt x="9098635" y="971481"/>
                  <a:pt x="9085101" y="966969"/>
                  <a:pt x="9080691" y="950451"/>
                </a:cubicBezTo>
                <a:cubicBezTo>
                  <a:pt x="9079809" y="947147"/>
                  <a:pt x="9083731" y="946449"/>
                  <a:pt x="9083731" y="946449"/>
                </a:cubicBezTo>
                <a:close/>
                <a:moveTo>
                  <a:pt x="8601420" y="944492"/>
                </a:moveTo>
                <a:cubicBezTo>
                  <a:pt x="8605008" y="944287"/>
                  <a:pt x="8609645" y="946058"/>
                  <a:pt x="8611632" y="945704"/>
                </a:cubicBezTo>
                <a:cubicBezTo>
                  <a:pt x="8609422" y="953018"/>
                  <a:pt x="8605446" y="953725"/>
                  <a:pt x="8597499" y="955141"/>
                </a:cubicBezTo>
                <a:cubicBezTo>
                  <a:pt x="8595293" y="946881"/>
                  <a:pt x="8597833" y="944700"/>
                  <a:pt x="8601420" y="944492"/>
                </a:cubicBezTo>
                <a:close/>
                <a:moveTo>
                  <a:pt x="8542153" y="937802"/>
                </a:moveTo>
                <a:cubicBezTo>
                  <a:pt x="8542153" y="937802"/>
                  <a:pt x="8546554" y="940110"/>
                  <a:pt x="8547341" y="943059"/>
                </a:cubicBezTo>
                <a:cubicBezTo>
                  <a:pt x="8543729" y="943701"/>
                  <a:pt x="8543729" y="943701"/>
                  <a:pt x="8540117" y="944345"/>
                </a:cubicBezTo>
                <a:cubicBezTo>
                  <a:pt x="8539328" y="941395"/>
                  <a:pt x="8538539" y="938446"/>
                  <a:pt x="8538539" y="938446"/>
                </a:cubicBezTo>
                <a:cubicBezTo>
                  <a:pt x="8538539" y="938446"/>
                  <a:pt x="8542153" y="937802"/>
                  <a:pt x="8542153" y="937802"/>
                </a:cubicBezTo>
                <a:close/>
                <a:moveTo>
                  <a:pt x="2824240" y="891177"/>
                </a:moveTo>
                <a:cubicBezTo>
                  <a:pt x="2825654" y="892026"/>
                  <a:pt x="2825483" y="893543"/>
                  <a:pt x="2824478" y="895129"/>
                </a:cubicBezTo>
                <a:cubicBezTo>
                  <a:pt x="2822469" y="898301"/>
                  <a:pt x="2817124" y="901756"/>
                  <a:pt x="2814460" y="900716"/>
                </a:cubicBezTo>
                <a:cubicBezTo>
                  <a:pt x="2812683" y="900022"/>
                  <a:pt x="2812100" y="897331"/>
                  <a:pt x="2814489" y="891228"/>
                </a:cubicBezTo>
                <a:cubicBezTo>
                  <a:pt x="2819826" y="890146"/>
                  <a:pt x="2822825" y="890328"/>
                  <a:pt x="2824240" y="891177"/>
                </a:cubicBezTo>
                <a:close/>
                <a:moveTo>
                  <a:pt x="8748882" y="883700"/>
                </a:moveTo>
                <a:cubicBezTo>
                  <a:pt x="8753644" y="886222"/>
                  <a:pt x="8756222" y="895875"/>
                  <a:pt x="8762703" y="904834"/>
                </a:cubicBezTo>
                <a:cubicBezTo>
                  <a:pt x="8750996" y="906919"/>
                  <a:pt x="8744911" y="914742"/>
                  <a:pt x="8734925" y="923262"/>
                </a:cubicBezTo>
                <a:cubicBezTo>
                  <a:pt x="8729302" y="917521"/>
                  <a:pt x="8728909" y="900738"/>
                  <a:pt x="8721964" y="905344"/>
                </a:cubicBezTo>
                <a:cubicBezTo>
                  <a:pt x="8721104" y="902127"/>
                  <a:pt x="8721104" y="902127"/>
                  <a:pt x="8725006" y="901432"/>
                </a:cubicBezTo>
                <a:cubicBezTo>
                  <a:pt x="8724147" y="898215"/>
                  <a:pt x="8723287" y="894998"/>
                  <a:pt x="8719386" y="895692"/>
                </a:cubicBezTo>
                <a:cubicBezTo>
                  <a:pt x="8731950" y="896825"/>
                  <a:pt x="8744981" y="884394"/>
                  <a:pt x="8748882" y="883700"/>
                </a:cubicBezTo>
                <a:close/>
                <a:moveTo>
                  <a:pt x="8536581" y="867955"/>
                </a:moveTo>
                <a:cubicBezTo>
                  <a:pt x="8540571" y="867245"/>
                  <a:pt x="8541434" y="870474"/>
                  <a:pt x="8542297" y="873704"/>
                </a:cubicBezTo>
                <a:cubicBezTo>
                  <a:pt x="8543159" y="876933"/>
                  <a:pt x="8544022" y="880161"/>
                  <a:pt x="8540030" y="880871"/>
                </a:cubicBezTo>
                <a:cubicBezTo>
                  <a:pt x="8536902" y="884812"/>
                  <a:pt x="8532909" y="885522"/>
                  <a:pt x="8528917" y="886233"/>
                </a:cubicBezTo>
                <a:cubicBezTo>
                  <a:pt x="8516941" y="888364"/>
                  <a:pt x="8508958" y="889786"/>
                  <a:pt x="8496981" y="891917"/>
                </a:cubicBezTo>
                <a:cubicBezTo>
                  <a:pt x="8488137" y="890109"/>
                  <a:pt x="8480153" y="891531"/>
                  <a:pt x="8472169" y="892952"/>
                </a:cubicBezTo>
                <a:cubicBezTo>
                  <a:pt x="8476481" y="909097"/>
                  <a:pt x="8449081" y="900444"/>
                  <a:pt x="8444545" y="914782"/>
                </a:cubicBezTo>
                <a:cubicBezTo>
                  <a:pt x="8447995" y="927698"/>
                  <a:pt x="8451988" y="926987"/>
                  <a:pt x="8451446" y="940614"/>
                </a:cubicBezTo>
                <a:cubicBezTo>
                  <a:pt x="8461155" y="945650"/>
                  <a:pt x="8481113" y="942097"/>
                  <a:pt x="8489640" y="927049"/>
                </a:cubicBezTo>
                <a:cubicBezTo>
                  <a:pt x="8494493" y="929568"/>
                  <a:pt x="8488235" y="937447"/>
                  <a:pt x="8489959" y="943905"/>
                </a:cubicBezTo>
                <a:cubicBezTo>
                  <a:pt x="8493951" y="943195"/>
                  <a:pt x="8500209" y="935316"/>
                  <a:pt x="8509917" y="940352"/>
                </a:cubicBezTo>
                <a:cubicBezTo>
                  <a:pt x="8509917" y="940352"/>
                  <a:pt x="8513910" y="939642"/>
                  <a:pt x="8513910" y="939642"/>
                </a:cubicBezTo>
                <a:cubicBezTo>
                  <a:pt x="8517902" y="938931"/>
                  <a:pt x="8517902" y="938931"/>
                  <a:pt x="8521893" y="938221"/>
                </a:cubicBezTo>
                <a:cubicBezTo>
                  <a:pt x="8525887" y="937510"/>
                  <a:pt x="8530740" y="940030"/>
                  <a:pt x="8531603" y="943259"/>
                </a:cubicBezTo>
                <a:cubicBezTo>
                  <a:pt x="8532464" y="946486"/>
                  <a:pt x="8529334" y="950426"/>
                  <a:pt x="8525343" y="951138"/>
                </a:cubicBezTo>
                <a:lnTo>
                  <a:pt x="8514166" y="953126"/>
                </a:lnTo>
                <a:lnTo>
                  <a:pt x="8512505" y="950039"/>
                </a:lnTo>
                <a:cubicBezTo>
                  <a:pt x="8512505" y="950039"/>
                  <a:pt x="8512505" y="950039"/>
                  <a:pt x="8513368" y="953268"/>
                </a:cubicBezTo>
                <a:lnTo>
                  <a:pt x="8514166" y="953126"/>
                </a:lnTo>
                <a:lnTo>
                  <a:pt x="8520809" y="965474"/>
                </a:lnTo>
                <a:cubicBezTo>
                  <a:pt x="8524801" y="964763"/>
                  <a:pt x="8528792" y="964054"/>
                  <a:pt x="8527931" y="960825"/>
                </a:cubicBezTo>
                <a:cubicBezTo>
                  <a:pt x="8535914" y="959402"/>
                  <a:pt x="8526525" y="971221"/>
                  <a:pt x="8527388" y="974450"/>
                </a:cubicBezTo>
                <a:cubicBezTo>
                  <a:pt x="8538822" y="985946"/>
                  <a:pt x="8561049" y="975225"/>
                  <a:pt x="8573885" y="976322"/>
                </a:cubicBezTo>
                <a:cubicBezTo>
                  <a:pt x="8573885" y="976322"/>
                  <a:pt x="8573885" y="976322"/>
                  <a:pt x="8574748" y="979551"/>
                </a:cubicBezTo>
                <a:cubicBezTo>
                  <a:pt x="8574748" y="979551"/>
                  <a:pt x="8578740" y="978840"/>
                  <a:pt x="8577877" y="975611"/>
                </a:cubicBezTo>
                <a:cubicBezTo>
                  <a:pt x="8585861" y="974188"/>
                  <a:pt x="8593845" y="972768"/>
                  <a:pt x="8601828" y="971347"/>
                </a:cubicBezTo>
                <a:cubicBezTo>
                  <a:pt x="8602691" y="974576"/>
                  <a:pt x="8602691" y="974576"/>
                  <a:pt x="8602691" y="974576"/>
                </a:cubicBezTo>
                <a:cubicBezTo>
                  <a:pt x="8603554" y="977805"/>
                  <a:pt x="8603554" y="977805"/>
                  <a:pt x="8599561" y="978516"/>
                </a:cubicBezTo>
                <a:cubicBezTo>
                  <a:pt x="8594706" y="975997"/>
                  <a:pt x="8587586" y="980648"/>
                  <a:pt x="8579603" y="982069"/>
                </a:cubicBezTo>
                <a:cubicBezTo>
                  <a:pt x="8579603" y="982069"/>
                  <a:pt x="8579603" y="982069"/>
                  <a:pt x="8575610" y="982780"/>
                </a:cubicBezTo>
                <a:cubicBezTo>
                  <a:pt x="8577336" y="989238"/>
                  <a:pt x="8583052" y="994985"/>
                  <a:pt x="8577655" y="1006093"/>
                </a:cubicBezTo>
                <a:cubicBezTo>
                  <a:pt x="8559101" y="999249"/>
                  <a:pt x="8542593" y="1015718"/>
                  <a:pt x="8522632" y="1019271"/>
                </a:cubicBezTo>
                <a:cubicBezTo>
                  <a:pt x="8517236" y="1030379"/>
                  <a:pt x="8534929" y="1033995"/>
                  <a:pt x="8528669" y="1041874"/>
                </a:cubicBezTo>
                <a:cubicBezTo>
                  <a:pt x="8514969" y="1037547"/>
                  <a:pt x="8511839" y="1041487"/>
                  <a:pt x="8505581" y="1049366"/>
                </a:cubicBezTo>
                <a:cubicBezTo>
                  <a:pt x="8497598" y="1050787"/>
                  <a:pt x="8500407" y="1029992"/>
                  <a:pt x="8494148" y="1037871"/>
                </a:cubicBezTo>
                <a:cubicBezTo>
                  <a:pt x="8493285" y="1034641"/>
                  <a:pt x="8496415" y="1030701"/>
                  <a:pt x="8500407" y="1029992"/>
                </a:cubicBezTo>
                <a:cubicBezTo>
                  <a:pt x="8484118" y="1015979"/>
                  <a:pt x="8455956" y="1051434"/>
                  <a:pt x="8441934" y="1030254"/>
                </a:cubicBezTo>
                <a:cubicBezTo>
                  <a:pt x="8430821" y="1035615"/>
                  <a:pt x="8419707" y="1040974"/>
                  <a:pt x="8406008" y="1036648"/>
                </a:cubicBezTo>
                <a:cubicBezTo>
                  <a:pt x="8398023" y="1038069"/>
                  <a:pt x="8399748" y="1044527"/>
                  <a:pt x="8397483" y="1051696"/>
                </a:cubicBezTo>
                <a:cubicBezTo>
                  <a:pt x="8374074" y="1042333"/>
                  <a:pt x="8342459" y="1064873"/>
                  <a:pt x="8326714" y="1037233"/>
                </a:cubicBezTo>
                <a:cubicBezTo>
                  <a:pt x="8332972" y="1029354"/>
                  <a:pt x="8342680" y="1034391"/>
                  <a:pt x="8345810" y="1030451"/>
                </a:cubicBezTo>
                <a:cubicBezTo>
                  <a:pt x="8318410" y="1021798"/>
                  <a:pt x="8302763" y="1041497"/>
                  <a:pt x="8272232" y="1036784"/>
                </a:cubicBezTo>
                <a:cubicBezTo>
                  <a:pt x="8256906" y="1073337"/>
                  <a:pt x="8232634" y="1060746"/>
                  <a:pt x="8190450" y="1075020"/>
                </a:cubicBezTo>
                <a:cubicBezTo>
                  <a:pt x="8189587" y="1071791"/>
                  <a:pt x="8188726" y="1068562"/>
                  <a:pt x="8187000" y="1062104"/>
                </a:cubicBezTo>
                <a:cubicBezTo>
                  <a:pt x="8167360" y="1082513"/>
                  <a:pt x="8149670" y="1078897"/>
                  <a:pt x="8133160" y="1095366"/>
                </a:cubicBezTo>
                <a:cubicBezTo>
                  <a:pt x="8125718" y="1083161"/>
                  <a:pt x="8110614" y="1089231"/>
                  <a:pt x="8098638" y="1091363"/>
                </a:cubicBezTo>
                <a:cubicBezTo>
                  <a:pt x="8100904" y="1084196"/>
                  <a:pt x="8096912" y="1084905"/>
                  <a:pt x="8096050" y="1081676"/>
                </a:cubicBezTo>
                <a:cubicBezTo>
                  <a:pt x="8102308" y="1073797"/>
                  <a:pt x="8097997" y="1057652"/>
                  <a:pt x="8105119" y="1053002"/>
                </a:cubicBezTo>
                <a:cubicBezTo>
                  <a:pt x="8100264" y="1050483"/>
                  <a:pt x="8090556" y="1045447"/>
                  <a:pt x="8087968" y="1035760"/>
                </a:cubicBezTo>
                <a:cubicBezTo>
                  <a:pt x="8072322" y="1055457"/>
                  <a:pt x="8047509" y="1056492"/>
                  <a:pt x="8032724" y="1079419"/>
                </a:cubicBezTo>
                <a:cubicBezTo>
                  <a:pt x="8032724" y="1079419"/>
                  <a:pt x="8037576" y="1081937"/>
                  <a:pt x="8037576" y="1081937"/>
                </a:cubicBezTo>
                <a:cubicBezTo>
                  <a:pt x="8042431" y="1084455"/>
                  <a:pt x="8046424" y="1083745"/>
                  <a:pt x="8049554" y="1079806"/>
                </a:cubicBezTo>
                <a:cubicBezTo>
                  <a:pt x="8053546" y="1079095"/>
                  <a:pt x="8053546" y="1079095"/>
                  <a:pt x="8058399" y="1081613"/>
                </a:cubicBezTo>
                <a:cubicBezTo>
                  <a:pt x="8058399" y="1081613"/>
                  <a:pt x="8058399" y="1081613"/>
                  <a:pt x="8057538" y="1078384"/>
                </a:cubicBezTo>
                <a:cubicBezTo>
                  <a:pt x="8056674" y="1075155"/>
                  <a:pt x="8056674" y="1075155"/>
                  <a:pt x="8060666" y="1074445"/>
                </a:cubicBezTo>
                <a:cubicBezTo>
                  <a:pt x="8060666" y="1074445"/>
                  <a:pt x="8060666" y="1074445"/>
                  <a:pt x="8061529" y="1077674"/>
                </a:cubicBezTo>
                <a:cubicBezTo>
                  <a:pt x="8061529" y="1077674"/>
                  <a:pt x="8061529" y="1077674"/>
                  <a:pt x="8062392" y="1080902"/>
                </a:cubicBezTo>
                <a:cubicBezTo>
                  <a:pt x="8062392" y="1080902"/>
                  <a:pt x="8066382" y="1080192"/>
                  <a:pt x="8066382" y="1080192"/>
                </a:cubicBezTo>
                <a:cubicBezTo>
                  <a:pt x="8066382" y="1080192"/>
                  <a:pt x="8067246" y="1083421"/>
                  <a:pt x="8071237" y="1082710"/>
                </a:cubicBezTo>
                <a:cubicBezTo>
                  <a:pt x="8071237" y="1082710"/>
                  <a:pt x="8076955" y="1088458"/>
                  <a:pt x="8073825" y="1092397"/>
                </a:cubicBezTo>
                <a:cubicBezTo>
                  <a:pt x="8073825" y="1092397"/>
                  <a:pt x="8074688" y="1095626"/>
                  <a:pt x="8070695" y="1096337"/>
                </a:cubicBezTo>
                <a:cubicBezTo>
                  <a:pt x="8070695" y="1096337"/>
                  <a:pt x="8069833" y="1093108"/>
                  <a:pt x="8069833" y="1093108"/>
                </a:cubicBezTo>
                <a:cubicBezTo>
                  <a:pt x="8065842" y="1093818"/>
                  <a:pt x="8065842" y="1093818"/>
                  <a:pt x="8064978" y="1090590"/>
                </a:cubicBezTo>
                <a:cubicBezTo>
                  <a:pt x="8064978" y="1090590"/>
                  <a:pt x="8060987" y="1091300"/>
                  <a:pt x="8060987" y="1091300"/>
                </a:cubicBezTo>
                <a:cubicBezTo>
                  <a:pt x="8060987" y="1091300"/>
                  <a:pt x="8056996" y="1092011"/>
                  <a:pt x="8053004" y="1092722"/>
                </a:cubicBezTo>
                <a:cubicBezTo>
                  <a:pt x="8049012" y="1093434"/>
                  <a:pt x="8041028" y="1094854"/>
                  <a:pt x="8036173" y="1092335"/>
                </a:cubicBezTo>
                <a:cubicBezTo>
                  <a:pt x="8036173" y="1092335"/>
                  <a:pt x="8036173" y="1092335"/>
                  <a:pt x="8032181" y="1093045"/>
                </a:cubicBezTo>
                <a:cubicBezTo>
                  <a:pt x="8032181" y="1093045"/>
                  <a:pt x="8032181" y="1093045"/>
                  <a:pt x="8031318" y="1089816"/>
                </a:cubicBezTo>
                <a:cubicBezTo>
                  <a:pt x="8030456" y="1086587"/>
                  <a:pt x="8025604" y="1084070"/>
                  <a:pt x="8024740" y="1080840"/>
                </a:cubicBezTo>
                <a:cubicBezTo>
                  <a:pt x="8024740" y="1080840"/>
                  <a:pt x="8024740" y="1080840"/>
                  <a:pt x="8023877" y="1077611"/>
                </a:cubicBezTo>
                <a:cubicBezTo>
                  <a:pt x="8019886" y="1078321"/>
                  <a:pt x="8015896" y="1079032"/>
                  <a:pt x="8011902" y="1079742"/>
                </a:cubicBezTo>
                <a:cubicBezTo>
                  <a:pt x="8009314" y="1070056"/>
                  <a:pt x="8018161" y="1071864"/>
                  <a:pt x="8017298" y="1068635"/>
                </a:cubicBezTo>
                <a:cubicBezTo>
                  <a:pt x="8013848" y="1055719"/>
                  <a:pt x="8001874" y="1057851"/>
                  <a:pt x="7994432" y="1045645"/>
                </a:cubicBezTo>
                <a:cubicBezTo>
                  <a:pt x="8034350" y="1038539"/>
                  <a:pt x="8050860" y="1022070"/>
                  <a:pt x="8096496" y="1020712"/>
                </a:cubicBezTo>
                <a:cubicBezTo>
                  <a:pt x="8099624" y="1016772"/>
                  <a:pt x="8097038" y="1007085"/>
                  <a:pt x="8105882" y="1008893"/>
                </a:cubicBezTo>
                <a:cubicBezTo>
                  <a:pt x="8101029" y="1006375"/>
                  <a:pt x="8097038" y="1007085"/>
                  <a:pt x="8095312" y="1000627"/>
                </a:cubicBezTo>
                <a:cubicBezTo>
                  <a:pt x="8069094" y="1012059"/>
                  <a:pt x="8028313" y="1015936"/>
                  <a:pt x="7998646" y="1014452"/>
                </a:cubicBezTo>
                <a:cubicBezTo>
                  <a:pt x="7994654" y="1015162"/>
                  <a:pt x="7990662" y="1015873"/>
                  <a:pt x="7982678" y="1017295"/>
                </a:cubicBezTo>
                <a:cubicBezTo>
                  <a:pt x="7974694" y="1018716"/>
                  <a:pt x="7962718" y="1020848"/>
                  <a:pt x="7954735" y="1022269"/>
                </a:cubicBezTo>
                <a:cubicBezTo>
                  <a:pt x="7922801" y="1027952"/>
                  <a:pt x="7894858" y="1032928"/>
                  <a:pt x="7861200" y="1032153"/>
                </a:cubicBezTo>
                <a:cubicBezTo>
                  <a:pt x="7860336" y="1028924"/>
                  <a:pt x="7860336" y="1028924"/>
                  <a:pt x="7860336" y="1028924"/>
                </a:cubicBezTo>
                <a:cubicBezTo>
                  <a:pt x="7852353" y="1030345"/>
                  <a:pt x="7844370" y="1031767"/>
                  <a:pt x="7845774" y="1021371"/>
                </a:cubicBezTo>
                <a:cubicBezTo>
                  <a:pt x="7844049" y="1014912"/>
                  <a:pt x="7860017" y="1012071"/>
                  <a:pt x="7865733" y="1017816"/>
                </a:cubicBezTo>
                <a:cubicBezTo>
                  <a:pt x="7904246" y="1021109"/>
                  <a:pt x="7944164" y="1014003"/>
                  <a:pt x="7979230" y="1004379"/>
                </a:cubicBezTo>
                <a:cubicBezTo>
                  <a:pt x="7983220" y="1003669"/>
                  <a:pt x="7991204" y="1002247"/>
                  <a:pt x="7995196" y="1001537"/>
                </a:cubicBezTo>
                <a:cubicBezTo>
                  <a:pt x="8002858" y="983259"/>
                  <a:pt x="8016018" y="1001212"/>
                  <a:pt x="8031122" y="995141"/>
                </a:cubicBezTo>
                <a:cubicBezTo>
                  <a:pt x="8026810" y="978996"/>
                  <a:pt x="8016240" y="970730"/>
                  <a:pt x="8005669" y="962464"/>
                </a:cubicBezTo>
                <a:cubicBezTo>
                  <a:pt x="8027894" y="951743"/>
                  <a:pt x="8069536" y="951095"/>
                  <a:pt x="8107190" y="951158"/>
                </a:cubicBezTo>
                <a:cubicBezTo>
                  <a:pt x="8110639" y="964074"/>
                  <a:pt x="8099205" y="952579"/>
                  <a:pt x="8096938" y="959747"/>
                </a:cubicBezTo>
                <a:cubicBezTo>
                  <a:pt x="8103518" y="968724"/>
                  <a:pt x="8112906" y="956904"/>
                  <a:pt x="8121750" y="958712"/>
                </a:cubicBezTo>
                <a:cubicBezTo>
                  <a:pt x="8100610" y="942181"/>
                  <a:pt x="8138261" y="942243"/>
                  <a:pt x="8154228" y="939401"/>
                </a:cubicBezTo>
                <a:cubicBezTo>
                  <a:pt x="8151962" y="946570"/>
                  <a:pt x="8148832" y="950509"/>
                  <a:pt x="8151420" y="960196"/>
                </a:cubicBezTo>
                <a:cubicBezTo>
                  <a:pt x="8143436" y="961618"/>
                  <a:pt x="8136313" y="966267"/>
                  <a:pt x="8128330" y="967689"/>
                </a:cubicBezTo>
                <a:cubicBezTo>
                  <a:pt x="8137497" y="986353"/>
                  <a:pt x="8136092" y="996750"/>
                  <a:pt x="8128970" y="1001401"/>
                </a:cubicBezTo>
                <a:cubicBezTo>
                  <a:pt x="8142129" y="1019353"/>
                  <a:pt x="8162630" y="1002173"/>
                  <a:pt x="8165538" y="1028716"/>
                </a:cubicBezTo>
                <a:cubicBezTo>
                  <a:pt x="8165538" y="1028716"/>
                  <a:pt x="8165538" y="1028716"/>
                  <a:pt x="8169530" y="1028005"/>
                </a:cubicBezTo>
                <a:cubicBezTo>
                  <a:pt x="8169530" y="1028005"/>
                  <a:pt x="8168668" y="1024776"/>
                  <a:pt x="8168668" y="1024776"/>
                </a:cubicBezTo>
                <a:cubicBezTo>
                  <a:pt x="8169210" y="1011149"/>
                  <a:pt x="8175468" y="1003270"/>
                  <a:pt x="8191435" y="1000428"/>
                </a:cubicBezTo>
                <a:cubicBezTo>
                  <a:pt x="8185718" y="994680"/>
                  <a:pt x="8184857" y="991452"/>
                  <a:pt x="8176872" y="992873"/>
                </a:cubicBezTo>
                <a:cubicBezTo>
                  <a:pt x="8180544" y="975307"/>
                  <a:pt x="8204175" y="954188"/>
                  <a:pt x="8178178" y="935138"/>
                </a:cubicBezTo>
                <a:cubicBezTo>
                  <a:pt x="8194442" y="937317"/>
                  <a:pt x="8226063" y="917735"/>
                  <a:pt x="8253142" y="914183"/>
                </a:cubicBezTo>
                <a:cubicBezTo>
                  <a:pt x="8262170" y="912998"/>
                  <a:pt x="8270692" y="913595"/>
                  <a:pt x="8277976" y="917372"/>
                </a:cubicBezTo>
                <a:cubicBezTo>
                  <a:pt x="8277976" y="917372"/>
                  <a:pt x="8276570" y="927770"/>
                  <a:pt x="8280562" y="927059"/>
                </a:cubicBezTo>
                <a:cubicBezTo>
                  <a:pt x="8285096" y="912722"/>
                  <a:pt x="8294262" y="931387"/>
                  <a:pt x="8307099" y="932484"/>
                </a:cubicBezTo>
                <a:cubicBezTo>
                  <a:pt x="8310229" y="928545"/>
                  <a:pt x="8310229" y="928545"/>
                  <a:pt x="8309366" y="925314"/>
                </a:cubicBezTo>
                <a:cubicBezTo>
                  <a:pt x="8308504" y="922085"/>
                  <a:pt x="8303650" y="919567"/>
                  <a:pt x="8299658" y="920279"/>
                </a:cubicBezTo>
                <a:cubicBezTo>
                  <a:pt x="8307320" y="902001"/>
                  <a:pt x="8330731" y="911365"/>
                  <a:pt x="8345836" y="905292"/>
                </a:cubicBezTo>
                <a:cubicBezTo>
                  <a:pt x="8353818" y="903872"/>
                  <a:pt x="8364930" y="898510"/>
                  <a:pt x="8377770" y="899609"/>
                </a:cubicBezTo>
                <a:cubicBezTo>
                  <a:pt x="8377770" y="899609"/>
                  <a:pt x="8379494" y="906067"/>
                  <a:pt x="8383486" y="905356"/>
                </a:cubicBezTo>
                <a:cubicBezTo>
                  <a:pt x="8384349" y="908585"/>
                  <a:pt x="8389744" y="897477"/>
                  <a:pt x="8393738" y="896766"/>
                </a:cubicBezTo>
                <a:cubicBezTo>
                  <a:pt x="8401721" y="895345"/>
                  <a:pt x="8411429" y="900382"/>
                  <a:pt x="8415422" y="899671"/>
                </a:cubicBezTo>
                <a:cubicBezTo>
                  <a:pt x="8419413" y="898961"/>
                  <a:pt x="8417689" y="892502"/>
                  <a:pt x="8425672" y="891081"/>
                </a:cubicBezTo>
                <a:cubicBezTo>
                  <a:pt x="8424809" y="887852"/>
                  <a:pt x="8435380" y="896118"/>
                  <a:pt x="8439371" y="895408"/>
                </a:cubicBezTo>
                <a:cubicBezTo>
                  <a:pt x="8446493" y="890758"/>
                  <a:pt x="8451890" y="879649"/>
                  <a:pt x="8464728" y="880746"/>
                </a:cubicBezTo>
                <a:cubicBezTo>
                  <a:pt x="8472711" y="879325"/>
                  <a:pt x="8484686" y="877193"/>
                  <a:pt x="8492669" y="875772"/>
                </a:cubicBezTo>
                <a:cubicBezTo>
                  <a:pt x="8509500" y="876159"/>
                  <a:pt x="8521474" y="874027"/>
                  <a:pt x="8536581" y="867955"/>
                </a:cubicBezTo>
                <a:close/>
                <a:moveTo>
                  <a:pt x="8763997" y="830582"/>
                </a:moveTo>
                <a:cubicBezTo>
                  <a:pt x="8764858" y="833808"/>
                  <a:pt x="8768850" y="833096"/>
                  <a:pt x="8768850" y="833096"/>
                </a:cubicBezTo>
                <a:cubicBezTo>
                  <a:pt x="8772840" y="832387"/>
                  <a:pt x="8772840" y="832387"/>
                  <a:pt x="8772840" y="832387"/>
                </a:cubicBezTo>
                <a:cubicBezTo>
                  <a:pt x="8775968" y="828452"/>
                  <a:pt x="8779958" y="827741"/>
                  <a:pt x="8780820" y="830966"/>
                </a:cubicBezTo>
                <a:cubicBezTo>
                  <a:pt x="8781681" y="834191"/>
                  <a:pt x="8783404" y="840641"/>
                  <a:pt x="8783404" y="840641"/>
                </a:cubicBezTo>
                <a:cubicBezTo>
                  <a:pt x="8780276" y="844576"/>
                  <a:pt x="8780276" y="844576"/>
                  <a:pt x="8776284" y="845286"/>
                </a:cubicBezTo>
                <a:cubicBezTo>
                  <a:pt x="8772294" y="845997"/>
                  <a:pt x="8772294" y="845997"/>
                  <a:pt x="8767443" y="843482"/>
                </a:cubicBezTo>
                <a:cubicBezTo>
                  <a:pt x="8761184" y="851353"/>
                  <a:pt x="8750620" y="843098"/>
                  <a:pt x="8750074" y="856709"/>
                </a:cubicBezTo>
                <a:cubicBezTo>
                  <a:pt x="8745223" y="854193"/>
                  <a:pt x="8739510" y="848454"/>
                  <a:pt x="8737786" y="842004"/>
                </a:cubicBezTo>
                <a:cubicBezTo>
                  <a:pt x="8733796" y="842715"/>
                  <a:pt x="8725815" y="844136"/>
                  <a:pt x="8718696" y="848781"/>
                </a:cubicBezTo>
                <a:cubicBezTo>
                  <a:pt x="8718696" y="848781"/>
                  <a:pt x="8723548" y="851295"/>
                  <a:pt x="8723548" y="851295"/>
                </a:cubicBezTo>
                <a:cubicBezTo>
                  <a:pt x="8724410" y="854520"/>
                  <a:pt x="8728400" y="853810"/>
                  <a:pt x="8727538" y="850585"/>
                </a:cubicBezTo>
                <a:cubicBezTo>
                  <a:pt x="8727538" y="850585"/>
                  <a:pt x="8731528" y="849875"/>
                  <a:pt x="8732391" y="853099"/>
                </a:cubicBezTo>
                <a:cubicBezTo>
                  <a:pt x="8732391" y="853099"/>
                  <a:pt x="8733251" y="856324"/>
                  <a:pt x="8733251" y="856324"/>
                </a:cubicBezTo>
                <a:cubicBezTo>
                  <a:pt x="8734113" y="859551"/>
                  <a:pt x="8730121" y="860260"/>
                  <a:pt x="8726133" y="860972"/>
                </a:cubicBezTo>
                <a:cubicBezTo>
                  <a:pt x="8726133" y="860972"/>
                  <a:pt x="8722143" y="861680"/>
                  <a:pt x="8722143" y="861680"/>
                </a:cubicBezTo>
                <a:cubicBezTo>
                  <a:pt x="8701328" y="862007"/>
                  <a:pt x="8705634" y="878131"/>
                  <a:pt x="8686544" y="884908"/>
                </a:cubicBezTo>
                <a:cubicBezTo>
                  <a:pt x="8689129" y="894583"/>
                  <a:pt x="8696247" y="889937"/>
                  <a:pt x="8698832" y="899611"/>
                </a:cubicBezTo>
                <a:cubicBezTo>
                  <a:pt x="8699692" y="902837"/>
                  <a:pt x="8702822" y="898902"/>
                  <a:pt x="8711663" y="900706"/>
                </a:cubicBezTo>
                <a:cubicBezTo>
                  <a:pt x="8714248" y="910381"/>
                  <a:pt x="8703138" y="915737"/>
                  <a:pt x="8700869" y="922897"/>
                </a:cubicBezTo>
                <a:cubicBezTo>
                  <a:pt x="8711434" y="931150"/>
                  <a:pt x="8703454" y="932571"/>
                  <a:pt x="8710890" y="944761"/>
                </a:cubicBezTo>
                <a:cubicBezTo>
                  <a:pt x="8718870" y="943340"/>
                  <a:pt x="8729119" y="934759"/>
                  <a:pt x="8734832" y="940498"/>
                </a:cubicBezTo>
                <a:cubicBezTo>
                  <a:pt x="8742813" y="939078"/>
                  <a:pt x="8746803" y="938367"/>
                  <a:pt x="8754785" y="936946"/>
                </a:cubicBezTo>
                <a:cubicBezTo>
                  <a:pt x="8759635" y="939462"/>
                  <a:pt x="8767617" y="938041"/>
                  <a:pt x="8774737" y="933395"/>
                </a:cubicBezTo>
                <a:cubicBezTo>
                  <a:pt x="8774737" y="933395"/>
                  <a:pt x="8779588" y="935910"/>
                  <a:pt x="8780450" y="939135"/>
                </a:cubicBezTo>
                <a:cubicBezTo>
                  <a:pt x="8781310" y="942359"/>
                  <a:pt x="8782173" y="945585"/>
                  <a:pt x="8778181" y="946295"/>
                </a:cubicBezTo>
                <a:cubicBezTo>
                  <a:pt x="8778181" y="946295"/>
                  <a:pt x="8774191" y="947005"/>
                  <a:pt x="8770201" y="947716"/>
                </a:cubicBezTo>
                <a:cubicBezTo>
                  <a:pt x="8766211" y="948426"/>
                  <a:pt x="8762220" y="949137"/>
                  <a:pt x="8754238" y="950558"/>
                </a:cubicBezTo>
                <a:cubicBezTo>
                  <a:pt x="8750250" y="951267"/>
                  <a:pt x="8746258" y="951978"/>
                  <a:pt x="8742268" y="952687"/>
                </a:cubicBezTo>
                <a:cubicBezTo>
                  <a:pt x="8734603" y="970943"/>
                  <a:pt x="8716374" y="980945"/>
                  <a:pt x="8694700" y="978046"/>
                </a:cubicBezTo>
                <a:cubicBezTo>
                  <a:pt x="8683273" y="966568"/>
                  <a:pt x="8667857" y="955799"/>
                  <a:pt x="8651032" y="955416"/>
                </a:cubicBezTo>
                <a:cubicBezTo>
                  <a:pt x="8651894" y="958640"/>
                  <a:pt x="8652756" y="961866"/>
                  <a:pt x="8652756" y="961866"/>
                </a:cubicBezTo>
                <a:cubicBezTo>
                  <a:pt x="8656747" y="961155"/>
                  <a:pt x="8656747" y="961155"/>
                  <a:pt x="8657609" y="964380"/>
                </a:cubicBezTo>
                <a:cubicBezTo>
                  <a:pt x="8658469" y="967605"/>
                  <a:pt x="8658469" y="967605"/>
                  <a:pt x="8658469" y="967605"/>
                </a:cubicBezTo>
                <a:cubicBezTo>
                  <a:pt x="8658469" y="967605"/>
                  <a:pt x="8658469" y="967605"/>
                  <a:pt x="8654479" y="968316"/>
                </a:cubicBezTo>
                <a:cubicBezTo>
                  <a:pt x="8654479" y="968316"/>
                  <a:pt x="8654479" y="968316"/>
                  <a:pt x="8650489" y="969026"/>
                </a:cubicBezTo>
                <a:cubicBezTo>
                  <a:pt x="8648220" y="976186"/>
                  <a:pt x="8646497" y="969736"/>
                  <a:pt x="8638517" y="971157"/>
                </a:cubicBezTo>
                <a:cubicBezTo>
                  <a:pt x="8635934" y="961481"/>
                  <a:pt x="8639062" y="957548"/>
                  <a:pt x="8644774" y="963287"/>
                </a:cubicBezTo>
                <a:cubicBezTo>
                  <a:pt x="8643914" y="960061"/>
                  <a:pt x="8643914" y="960061"/>
                  <a:pt x="8643052" y="956837"/>
                </a:cubicBezTo>
                <a:cubicBezTo>
                  <a:pt x="8641329" y="950386"/>
                  <a:pt x="8634211" y="955032"/>
                  <a:pt x="8632488" y="948582"/>
                </a:cubicBezTo>
                <a:cubicBezTo>
                  <a:pt x="8628182" y="932458"/>
                  <a:pt x="8630994" y="911687"/>
                  <a:pt x="8616439" y="904145"/>
                </a:cubicBezTo>
                <a:cubicBezTo>
                  <a:pt x="8609319" y="908790"/>
                  <a:pt x="8591951" y="922016"/>
                  <a:pt x="8583109" y="920211"/>
                </a:cubicBezTo>
                <a:cubicBezTo>
                  <a:pt x="8583109" y="920211"/>
                  <a:pt x="8587961" y="922727"/>
                  <a:pt x="8588822" y="925952"/>
                </a:cubicBezTo>
                <a:cubicBezTo>
                  <a:pt x="8588822" y="925952"/>
                  <a:pt x="8592812" y="925242"/>
                  <a:pt x="8596802" y="924531"/>
                </a:cubicBezTo>
                <a:cubicBezTo>
                  <a:pt x="8596802" y="924531"/>
                  <a:pt x="8600792" y="923821"/>
                  <a:pt x="8600792" y="923821"/>
                </a:cubicBezTo>
                <a:cubicBezTo>
                  <a:pt x="8604784" y="923110"/>
                  <a:pt x="8605645" y="926335"/>
                  <a:pt x="8606507" y="929560"/>
                </a:cubicBezTo>
                <a:cubicBezTo>
                  <a:pt x="8607369" y="932784"/>
                  <a:pt x="8608228" y="936009"/>
                  <a:pt x="8604238" y="936719"/>
                </a:cubicBezTo>
                <a:cubicBezTo>
                  <a:pt x="8604238" y="936719"/>
                  <a:pt x="8600248" y="937430"/>
                  <a:pt x="8600248" y="937430"/>
                </a:cubicBezTo>
                <a:cubicBezTo>
                  <a:pt x="8600248" y="937430"/>
                  <a:pt x="8596257" y="938140"/>
                  <a:pt x="8596257" y="938140"/>
                </a:cubicBezTo>
                <a:cubicBezTo>
                  <a:pt x="8592267" y="938851"/>
                  <a:pt x="8587415" y="936336"/>
                  <a:pt x="8582564" y="933822"/>
                </a:cubicBezTo>
                <a:cubicBezTo>
                  <a:pt x="8579434" y="937757"/>
                  <a:pt x="8576305" y="941692"/>
                  <a:pt x="8576305" y="941692"/>
                </a:cubicBezTo>
                <a:cubicBezTo>
                  <a:pt x="8576305" y="941692"/>
                  <a:pt x="8576305" y="941692"/>
                  <a:pt x="8572315" y="942403"/>
                </a:cubicBezTo>
                <a:cubicBezTo>
                  <a:pt x="8573175" y="945628"/>
                  <a:pt x="8574038" y="948853"/>
                  <a:pt x="8574038" y="948853"/>
                </a:cubicBezTo>
                <a:cubicBezTo>
                  <a:pt x="8574898" y="952077"/>
                  <a:pt x="8574898" y="952077"/>
                  <a:pt x="8574898" y="952077"/>
                </a:cubicBezTo>
                <a:cubicBezTo>
                  <a:pt x="8574898" y="952077"/>
                  <a:pt x="8570908" y="952788"/>
                  <a:pt x="8570908" y="952788"/>
                </a:cubicBezTo>
                <a:cubicBezTo>
                  <a:pt x="8570908" y="952788"/>
                  <a:pt x="8570908" y="952788"/>
                  <a:pt x="8570047" y="949563"/>
                </a:cubicBezTo>
                <a:cubicBezTo>
                  <a:pt x="8569187" y="946338"/>
                  <a:pt x="8568324" y="943113"/>
                  <a:pt x="8567464" y="939888"/>
                </a:cubicBezTo>
                <a:cubicBezTo>
                  <a:pt x="8561751" y="934150"/>
                  <a:pt x="8560028" y="927698"/>
                  <a:pt x="8559166" y="924474"/>
                </a:cubicBezTo>
                <a:cubicBezTo>
                  <a:pt x="8556899" y="931634"/>
                  <a:pt x="8552046" y="929119"/>
                  <a:pt x="8549463" y="919445"/>
                </a:cubicBezTo>
                <a:cubicBezTo>
                  <a:pt x="8545473" y="920155"/>
                  <a:pt x="8545473" y="920155"/>
                  <a:pt x="8545473" y="920155"/>
                </a:cubicBezTo>
                <a:cubicBezTo>
                  <a:pt x="8545473" y="920155"/>
                  <a:pt x="8541483" y="920866"/>
                  <a:pt x="8541483" y="920866"/>
                </a:cubicBezTo>
                <a:cubicBezTo>
                  <a:pt x="8537491" y="921576"/>
                  <a:pt x="8534363" y="925511"/>
                  <a:pt x="8529510" y="922997"/>
                </a:cubicBezTo>
                <a:cubicBezTo>
                  <a:pt x="8529510" y="922997"/>
                  <a:pt x="8524658" y="920483"/>
                  <a:pt x="8527787" y="916548"/>
                </a:cubicBezTo>
                <a:cubicBezTo>
                  <a:pt x="8527787" y="916548"/>
                  <a:pt x="8526927" y="913322"/>
                  <a:pt x="8531778" y="915836"/>
                </a:cubicBezTo>
                <a:cubicBezTo>
                  <a:pt x="8531778" y="915836"/>
                  <a:pt x="8535768" y="915127"/>
                  <a:pt x="8534908" y="911901"/>
                </a:cubicBezTo>
                <a:cubicBezTo>
                  <a:pt x="8538898" y="911190"/>
                  <a:pt x="8542888" y="910481"/>
                  <a:pt x="8546878" y="909769"/>
                </a:cubicBezTo>
                <a:cubicBezTo>
                  <a:pt x="8546878" y="909769"/>
                  <a:pt x="8546878" y="909769"/>
                  <a:pt x="8547740" y="912996"/>
                </a:cubicBezTo>
                <a:cubicBezTo>
                  <a:pt x="8547740" y="912996"/>
                  <a:pt x="8547740" y="912996"/>
                  <a:pt x="8551731" y="912285"/>
                </a:cubicBezTo>
                <a:cubicBezTo>
                  <a:pt x="8551731" y="912285"/>
                  <a:pt x="8550870" y="909060"/>
                  <a:pt x="8550008" y="905835"/>
                </a:cubicBezTo>
                <a:cubicBezTo>
                  <a:pt x="8568553" y="912669"/>
                  <a:pt x="8576220" y="894413"/>
                  <a:pt x="8588190" y="892282"/>
                </a:cubicBezTo>
                <a:cubicBezTo>
                  <a:pt x="8595310" y="887637"/>
                  <a:pt x="8609865" y="895180"/>
                  <a:pt x="8609547" y="878345"/>
                </a:cubicBezTo>
                <a:cubicBezTo>
                  <a:pt x="8608687" y="875120"/>
                  <a:pt x="8604697" y="875830"/>
                  <a:pt x="8603835" y="872606"/>
                </a:cubicBezTo>
                <a:cubicBezTo>
                  <a:pt x="8598984" y="870091"/>
                  <a:pt x="8594992" y="870802"/>
                  <a:pt x="8591002" y="871512"/>
                </a:cubicBezTo>
                <a:cubicBezTo>
                  <a:pt x="8583882" y="876158"/>
                  <a:pt x="8575902" y="877579"/>
                  <a:pt x="8565338" y="869324"/>
                </a:cubicBezTo>
                <a:cubicBezTo>
                  <a:pt x="8560486" y="866809"/>
                  <a:pt x="8559624" y="863585"/>
                  <a:pt x="8563614" y="862874"/>
                </a:cubicBezTo>
                <a:cubicBezTo>
                  <a:pt x="8562753" y="859650"/>
                  <a:pt x="8566745" y="858939"/>
                  <a:pt x="8567604" y="862164"/>
                </a:cubicBezTo>
                <a:cubicBezTo>
                  <a:pt x="8572456" y="864678"/>
                  <a:pt x="8576446" y="863968"/>
                  <a:pt x="8584428" y="862547"/>
                </a:cubicBezTo>
                <a:cubicBezTo>
                  <a:pt x="8591548" y="857901"/>
                  <a:pt x="8595538" y="857191"/>
                  <a:pt x="8604379" y="858996"/>
                </a:cubicBezTo>
                <a:cubicBezTo>
                  <a:pt x="8628322" y="854733"/>
                  <a:pt x="8657662" y="839376"/>
                  <a:pt x="8680515" y="862334"/>
                </a:cubicBezTo>
                <a:cubicBezTo>
                  <a:pt x="8680515" y="862334"/>
                  <a:pt x="8679653" y="859109"/>
                  <a:pt x="8683643" y="858399"/>
                </a:cubicBezTo>
                <a:cubicBezTo>
                  <a:pt x="8691625" y="856979"/>
                  <a:pt x="8677070" y="849434"/>
                  <a:pt x="8683327" y="841564"/>
                </a:cubicBezTo>
                <a:cubicBezTo>
                  <a:pt x="8690763" y="853753"/>
                  <a:pt x="8702419" y="834788"/>
                  <a:pt x="8712122" y="839817"/>
                </a:cubicBezTo>
                <a:cubicBezTo>
                  <a:pt x="8712122" y="839817"/>
                  <a:pt x="8712122" y="839817"/>
                  <a:pt x="8712983" y="843042"/>
                </a:cubicBezTo>
                <a:cubicBezTo>
                  <a:pt x="8720103" y="838396"/>
                  <a:pt x="8727222" y="833751"/>
                  <a:pt x="8740055" y="834844"/>
                </a:cubicBezTo>
                <a:cubicBezTo>
                  <a:pt x="8748896" y="836648"/>
                  <a:pt x="8759145" y="828067"/>
                  <a:pt x="8763997" y="830582"/>
                </a:cubicBezTo>
                <a:close/>
                <a:moveTo>
                  <a:pt x="8823323" y="818154"/>
                </a:moveTo>
                <a:cubicBezTo>
                  <a:pt x="8825430" y="816791"/>
                  <a:pt x="8827968" y="816546"/>
                  <a:pt x="8831585" y="818399"/>
                </a:cubicBezTo>
                <a:cubicBezTo>
                  <a:pt x="8835560" y="817691"/>
                  <a:pt x="8835560" y="817691"/>
                  <a:pt x="8840382" y="820161"/>
                </a:cubicBezTo>
                <a:cubicBezTo>
                  <a:pt x="8840382" y="820161"/>
                  <a:pt x="8844356" y="819454"/>
                  <a:pt x="8844356" y="819454"/>
                </a:cubicBezTo>
                <a:cubicBezTo>
                  <a:pt x="8844356" y="819454"/>
                  <a:pt x="8845205" y="822630"/>
                  <a:pt x="8845205" y="822630"/>
                </a:cubicBezTo>
                <a:cubicBezTo>
                  <a:pt x="8845205" y="822630"/>
                  <a:pt x="8841231" y="823337"/>
                  <a:pt x="8841231" y="823337"/>
                </a:cubicBezTo>
                <a:cubicBezTo>
                  <a:pt x="8837257" y="824044"/>
                  <a:pt x="8837257" y="824044"/>
                  <a:pt x="8832434" y="821576"/>
                </a:cubicBezTo>
                <a:cubicBezTo>
                  <a:pt x="8837257" y="824044"/>
                  <a:pt x="8838953" y="830397"/>
                  <a:pt x="8840651" y="836750"/>
                </a:cubicBezTo>
                <a:cubicBezTo>
                  <a:pt x="8838371" y="843811"/>
                  <a:pt x="8815957" y="837819"/>
                  <a:pt x="8820198" y="853702"/>
                </a:cubicBezTo>
                <a:cubicBezTo>
                  <a:pt x="8813679" y="844879"/>
                  <a:pt x="8802603" y="850179"/>
                  <a:pt x="8798362" y="834295"/>
                </a:cubicBezTo>
                <a:cubicBezTo>
                  <a:pt x="8814537" y="836407"/>
                  <a:pt x="8817000" y="822243"/>
                  <a:pt x="8823323" y="818154"/>
                </a:cubicBezTo>
                <a:close/>
                <a:moveTo>
                  <a:pt x="8878415" y="811645"/>
                </a:moveTo>
                <a:cubicBezTo>
                  <a:pt x="8883382" y="810761"/>
                  <a:pt x="8888777" y="811478"/>
                  <a:pt x="8889632" y="814680"/>
                </a:cubicBezTo>
                <a:cubicBezTo>
                  <a:pt x="8893607" y="813973"/>
                  <a:pt x="8893607" y="813973"/>
                  <a:pt x="8897581" y="813266"/>
                </a:cubicBezTo>
                <a:cubicBezTo>
                  <a:pt x="8897581" y="813266"/>
                  <a:pt x="8902412" y="815760"/>
                  <a:pt x="8903267" y="818962"/>
                </a:cubicBezTo>
                <a:cubicBezTo>
                  <a:pt x="8904122" y="822165"/>
                  <a:pt x="8900147" y="822873"/>
                  <a:pt x="8900147" y="822873"/>
                </a:cubicBezTo>
                <a:cubicBezTo>
                  <a:pt x="8896172" y="823580"/>
                  <a:pt x="8892200" y="824287"/>
                  <a:pt x="8892200" y="824287"/>
                </a:cubicBezTo>
                <a:cubicBezTo>
                  <a:pt x="8881986" y="832815"/>
                  <a:pt x="8879420" y="823208"/>
                  <a:pt x="8869762" y="818217"/>
                </a:cubicBezTo>
                <a:cubicBezTo>
                  <a:pt x="8868906" y="815014"/>
                  <a:pt x="8873446" y="812529"/>
                  <a:pt x="8878415" y="811645"/>
                </a:cubicBezTo>
                <a:close/>
                <a:moveTo>
                  <a:pt x="8925822" y="808945"/>
                </a:moveTo>
                <a:cubicBezTo>
                  <a:pt x="8926662" y="812090"/>
                  <a:pt x="8926662" y="812090"/>
                  <a:pt x="8930516" y="811405"/>
                </a:cubicBezTo>
                <a:cubicBezTo>
                  <a:pt x="8930516" y="811405"/>
                  <a:pt x="8934370" y="810718"/>
                  <a:pt x="8935211" y="813864"/>
                </a:cubicBezTo>
                <a:cubicBezTo>
                  <a:pt x="8936050" y="817011"/>
                  <a:pt x="8932196" y="817697"/>
                  <a:pt x="8932196" y="817697"/>
                </a:cubicBezTo>
                <a:cubicBezTo>
                  <a:pt x="8932196" y="817697"/>
                  <a:pt x="8932196" y="817697"/>
                  <a:pt x="8928342" y="818383"/>
                </a:cubicBezTo>
                <a:cubicBezTo>
                  <a:pt x="8928342" y="818383"/>
                  <a:pt x="8924490" y="819069"/>
                  <a:pt x="8923649" y="815923"/>
                </a:cubicBezTo>
                <a:cubicBezTo>
                  <a:pt x="8923649" y="815923"/>
                  <a:pt x="8922809" y="812776"/>
                  <a:pt x="8922809" y="812776"/>
                </a:cubicBezTo>
                <a:cubicBezTo>
                  <a:pt x="8921968" y="809630"/>
                  <a:pt x="8921968" y="809630"/>
                  <a:pt x="8925822" y="808945"/>
                </a:cubicBezTo>
                <a:close/>
                <a:moveTo>
                  <a:pt x="9024217" y="801294"/>
                </a:moveTo>
                <a:cubicBezTo>
                  <a:pt x="9052028" y="802706"/>
                  <a:pt x="9077296" y="812205"/>
                  <a:pt x="9103836" y="817660"/>
                </a:cubicBezTo>
                <a:cubicBezTo>
                  <a:pt x="9108161" y="833855"/>
                  <a:pt x="9103306" y="831327"/>
                  <a:pt x="9108496" y="850762"/>
                </a:cubicBezTo>
                <a:cubicBezTo>
                  <a:pt x="9099120" y="862611"/>
                  <a:pt x="9083686" y="851785"/>
                  <a:pt x="9070850" y="850678"/>
                </a:cubicBezTo>
                <a:cubicBezTo>
                  <a:pt x="9066860" y="851388"/>
                  <a:pt x="9067725" y="854626"/>
                  <a:pt x="9068590" y="857865"/>
                </a:cubicBezTo>
                <a:cubicBezTo>
                  <a:pt x="9068590" y="857865"/>
                  <a:pt x="9069456" y="861105"/>
                  <a:pt x="9069456" y="861105"/>
                </a:cubicBezTo>
                <a:cubicBezTo>
                  <a:pt x="9088012" y="867981"/>
                  <a:pt x="9099455" y="879517"/>
                  <a:pt x="9119408" y="875965"/>
                </a:cubicBezTo>
                <a:cubicBezTo>
                  <a:pt x="9126860" y="888212"/>
                  <a:pt x="9135707" y="890030"/>
                  <a:pt x="9136040" y="906937"/>
                </a:cubicBezTo>
                <a:cubicBezTo>
                  <a:pt x="9132915" y="910885"/>
                  <a:pt x="9124933" y="912305"/>
                  <a:pt x="9121810" y="916256"/>
                </a:cubicBezTo>
                <a:cubicBezTo>
                  <a:pt x="9104115" y="912619"/>
                  <a:pt x="9092673" y="901083"/>
                  <a:pt x="9084162" y="916171"/>
                </a:cubicBezTo>
                <a:cubicBezTo>
                  <a:pt x="9085892" y="922649"/>
                  <a:pt x="9087288" y="912222"/>
                  <a:pt x="9089017" y="918699"/>
                </a:cubicBezTo>
                <a:cubicBezTo>
                  <a:pt x="9092477" y="931656"/>
                  <a:pt x="9081902" y="923360"/>
                  <a:pt x="9076516" y="934498"/>
                </a:cubicBezTo>
                <a:cubicBezTo>
                  <a:pt x="9070795" y="928731"/>
                  <a:pt x="9068199" y="919013"/>
                  <a:pt x="9062478" y="913245"/>
                </a:cubicBezTo>
                <a:cubicBezTo>
                  <a:pt x="9035410" y="921456"/>
                  <a:pt x="9024497" y="896253"/>
                  <a:pt x="8998292" y="907705"/>
                </a:cubicBezTo>
                <a:cubicBezTo>
                  <a:pt x="8992573" y="901937"/>
                  <a:pt x="8996563" y="901226"/>
                  <a:pt x="8994832" y="894747"/>
                </a:cubicBezTo>
                <a:cubicBezTo>
                  <a:pt x="8983726" y="900119"/>
                  <a:pt x="8989446" y="905886"/>
                  <a:pt x="8981466" y="907307"/>
                </a:cubicBezTo>
                <a:cubicBezTo>
                  <a:pt x="8999158" y="910944"/>
                  <a:pt x="9023437" y="923588"/>
                  <a:pt x="9037670" y="914267"/>
                </a:cubicBezTo>
                <a:cubicBezTo>
                  <a:pt x="9037139" y="927934"/>
                  <a:pt x="9051706" y="935522"/>
                  <a:pt x="9051177" y="949189"/>
                </a:cubicBezTo>
                <a:cubicBezTo>
                  <a:pt x="9059157" y="947768"/>
                  <a:pt x="9068005" y="949586"/>
                  <a:pt x="9074590" y="958593"/>
                </a:cubicBezTo>
                <a:cubicBezTo>
                  <a:pt x="9079447" y="961121"/>
                  <a:pt x="9076321" y="965072"/>
                  <a:pt x="9076321" y="965072"/>
                </a:cubicBezTo>
                <a:cubicBezTo>
                  <a:pt x="9072330" y="965782"/>
                  <a:pt x="9072330" y="965782"/>
                  <a:pt x="9071465" y="962542"/>
                </a:cubicBezTo>
                <a:cubicBezTo>
                  <a:pt x="9067474" y="963253"/>
                  <a:pt x="9065744" y="956775"/>
                  <a:pt x="9054637" y="962145"/>
                </a:cubicBezTo>
                <a:cubicBezTo>
                  <a:pt x="9054637" y="962145"/>
                  <a:pt x="9054637" y="962145"/>
                  <a:pt x="9050646" y="962856"/>
                </a:cubicBezTo>
                <a:cubicBezTo>
                  <a:pt x="9050646" y="962856"/>
                  <a:pt x="9050646" y="962856"/>
                  <a:pt x="9049781" y="959617"/>
                </a:cubicBezTo>
                <a:cubicBezTo>
                  <a:pt x="9045791" y="960326"/>
                  <a:pt x="9044926" y="957088"/>
                  <a:pt x="9044926" y="957088"/>
                </a:cubicBezTo>
                <a:cubicBezTo>
                  <a:pt x="9040070" y="954559"/>
                  <a:pt x="9036078" y="955270"/>
                  <a:pt x="9036943" y="958508"/>
                </a:cubicBezTo>
                <a:cubicBezTo>
                  <a:pt x="9032955" y="959218"/>
                  <a:pt x="9030357" y="949501"/>
                  <a:pt x="9028628" y="943022"/>
                </a:cubicBezTo>
                <a:cubicBezTo>
                  <a:pt x="9028628" y="943022"/>
                  <a:pt x="9025501" y="946972"/>
                  <a:pt x="9025501" y="946972"/>
                </a:cubicBezTo>
                <a:cubicBezTo>
                  <a:pt x="9021511" y="947683"/>
                  <a:pt x="9021511" y="947683"/>
                  <a:pt x="9021511" y="947683"/>
                </a:cubicBezTo>
                <a:cubicBezTo>
                  <a:pt x="9020646" y="944443"/>
                  <a:pt x="9020646" y="944443"/>
                  <a:pt x="9020646" y="944443"/>
                </a:cubicBezTo>
                <a:cubicBezTo>
                  <a:pt x="9024638" y="943732"/>
                  <a:pt x="9023773" y="940494"/>
                  <a:pt x="9023773" y="940494"/>
                </a:cubicBezTo>
                <a:cubicBezTo>
                  <a:pt x="9012331" y="928958"/>
                  <a:pt x="8985791" y="923502"/>
                  <a:pt x="8972423" y="936061"/>
                </a:cubicBezTo>
                <a:cubicBezTo>
                  <a:pt x="8973290" y="939300"/>
                  <a:pt x="8974154" y="942540"/>
                  <a:pt x="8971027" y="946489"/>
                </a:cubicBezTo>
                <a:cubicBezTo>
                  <a:pt x="8971027" y="946489"/>
                  <a:pt x="8967037" y="947200"/>
                  <a:pt x="8967037" y="947200"/>
                </a:cubicBezTo>
                <a:cubicBezTo>
                  <a:pt x="8967037" y="947200"/>
                  <a:pt x="8966171" y="943961"/>
                  <a:pt x="8965306" y="940721"/>
                </a:cubicBezTo>
                <a:cubicBezTo>
                  <a:pt x="8965306" y="940721"/>
                  <a:pt x="8964442" y="937482"/>
                  <a:pt x="8963577" y="934244"/>
                </a:cubicBezTo>
                <a:cubicBezTo>
                  <a:pt x="8948145" y="923417"/>
                  <a:pt x="8945884" y="930607"/>
                  <a:pt x="8931317" y="923020"/>
                </a:cubicBezTo>
                <a:cubicBezTo>
                  <a:pt x="8931317" y="923020"/>
                  <a:pt x="8926461" y="920492"/>
                  <a:pt x="8922469" y="921201"/>
                </a:cubicBezTo>
                <a:cubicBezTo>
                  <a:pt x="8918479" y="921912"/>
                  <a:pt x="8918479" y="921912"/>
                  <a:pt x="8914489" y="922622"/>
                </a:cubicBezTo>
                <a:cubicBezTo>
                  <a:pt x="8910498" y="923333"/>
                  <a:pt x="8910498" y="923333"/>
                  <a:pt x="8910498" y="923333"/>
                </a:cubicBezTo>
                <a:cubicBezTo>
                  <a:pt x="8906508" y="924043"/>
                  <a:pt x="8906508" y="924043"/>
                  <a:pt x="8906508" y="924043"/>
                </a:cubicBezTo>
                <a:cubicBezTo>
                  <a:pt x="8902518" y="924753"/>
                  <a:pt x="8892276" y="933364"/>
                  <a:pt x="8890546" y="926885"/>
                </a:cubicBezTo>
                <a:cubicBezTo>
                  <a:pt x="8886553" y="927595"/>
                  <a:pt x="8894007" y="939842"/>
                  <a:pt x="8890880" y="943792"/>
                </a:cubicBezTo>
                <a:cubicBezTo>
                  <a:pt x="8859820" y="952713"/>
                  <a:pt x="8835206" y="923163"/>
                  <a:pt x="8813857" y="937143"/>
                </a:cubicBezTo>
                <a:cubicBezTo>
                  <a:pt x="8812126" y="930665"/>
                  <a:pt x="8815783" y="913049"/>
                  <a:pt x="8803811" y="915180"/>
                </a:cubicBezTo>
                <a:cubicBezTo>
                  <a:pt x="8799820" y="915889"/>
                  <a:pt x="8800684" y="919129"/>
                  <a:pt x="8800684" y="919129"/>
                </a:cubicBezTo>
                <a:cubicBezTo>
                  <a:pt x="8800684" y="919129"/>
                  <a:pt x="8800684" y="919129"/>
                  <a:pt x="8795828" y="916600"/>
                </a:cubicBezTo>
                <a:cubicBezTo>
                  <a:pt x="8800684" y="919129"/>
                  <a:pt x="8800684" y="919129"/>
                  <a:pt x="8801551" y="922367"/>
                </a:cubicBezTo>
                <a:cubicBezTo>
                  <a:pt x="8802415" y="925607"/>
                  <a:pt x="8802415" y="925607"/>
                  <a:pt x="8802415" y="925607"/>
                </a:cubicBezTo>
                <a:cubicBezTo>
                  <a:pt x="8798425" y="926317"/>
                  <a:pt x="8798425" y="926317"/>
                  <a:pt x="8797559" y="923078"/>
                </a:cubicBezTo>
                <a:cubicBezTo>
                  <a:pt x="8784723" y="921971"/>
                  <a:pt x="8789577" y="924499"/>
                  <a:pt x="8780731" y="922680"/>
                </a:cubicBezTo>
                <a:cubicBezTo>
                  <a:pt x="8785252" y="908302"/>
                  <a:pt x="8770685" y="900716"/>
                  <a:pt x="8766360" y="884521"/>
                </a:cubicBezTo>
                <a:cubicBezTo>
                  <a:pt x="8771746" y="873383"/>
                  <a:pt x="8799149" y="882076"/>
                  <a:pt x="8798814" y="865170"/>
                </a:cubicBezTo>
                <a:cubicBezTo>
                  <a:pt x="8820498" y="868097"/>
                  <a:pt x="8868917" y="845905"/>
                  <a:pt x="8898917" y="864317"/>
                </a:cubicBezTo>
                <a:cubicBezTo>
                  <a:pt x="8913149" y="854998"/>
                  <a:pt x="8930841" y="858634"/>
                  <a:pt x="8951661" y="858322"/>
                </a:cubicBezTo>
                <a:cubicBezTo>
                  <a:pt x="8958776" y="853660"/>
                  <a:pt x="8952190" y="844654"/>
                  <a:pt x="8959307" y="839995"/>
                </a:cubicBezTo>
                <a:cubicBezTo>
                  <a:pt x="8975270" y="837153"/>
                  <a:pt x="8962768" y="852951"/>
                  <a:pt x="8974739" y="850819"/>
                </a:cubicBezTo>
                <a:cubicBezTo>
                  <a:pt x="8987577" y="851929"/>
                  <a:pt x="8972675" y="827436"/>
                  <a:pt x="8987242" y="835022"/>
                </a:cubicBezTo>
                <a:cubicBezTo>
                  <a:pt x="8994357" y="830362"/>
                  <a:pt x="8992961" y="840790"/>
                  <a:pt x="8993828" y="844029"/>
                </a:cubicBezTo>
                <a:cubicBezTo>
                  <a:pt x="9010124" y="858094"/>
                  <a:pt x="9037194" y="849882"/>
                  <a:pt x="9063733" y="855337"/>
                </a:cubicBezTo>
                <a:cubicBezTo>
                  <a:pt x="9062869" y="852098"/>
                  <a:pt x="9062004" y="848858"/>
                  <a:pt x="9065129" y="844909"/>
                </a:cubicBezTo>
                <a:cubicBezTo>
                  <a:pt x="9064264" y="841670"/>
                  <a:pt x="9064264" y="841670"/>
                  <a:pt x="9064264" y="841670"/>
                </a:cubicBezTo>
                <a:cubicBezTo>
                  <a:pt x="9051623" y="809989"/>
                  <a:pt x="9011185" y="830759"/>
                  <a:pt x="8998878" y="815985"/>
                </a:cubicBezTo>
                <a:cubicBezTo>
                  <a:pt x="8994888" y="816695"/>
                  <a:pt x="8994888" y="816695"/>
                  <a:pt x="8990897" y="817406"/>
                </a:cubicBezTo>
                <a:cubicBezTo>
                  <a:pt x="8986905" y="818116"/>
                  <a:pt x="8978925" y="819536"/>
                  <a:pt x="8974069" y="817007"/>
                </a:cubicBezTo>
                <a:cubicBezTo>
                  <a:pt x="8966954" y="821667"/>
                  <a:pt x="8954116" y="820560"/>
                  <a:pt x="8945270" y="818740"/>
                </a:cubicBezTo>
                <a:cubicBezTo>
                  <a:pt x="8941112" y="810998"/>
                  <a:pt x="8946232" y="806693"/>
                  <a:pt x="8953498" y="804552"/>
                </a:cubicBezTo>
                <a:cubicBezTo>
                  <a:pt x="8960765" y="802409"/>
                  <a:pt x="8970177" y="802431"/>
                  <a:pt x="8974599" y="803341"/>
                </a:cubicBezTo>
                <a:cubicBezTo>
                  <a:pt x="8974599" y="803341"/>
                  <a:pt x="8974599" y="803341"/>
                  <a:pt x="8971473" y="807289"/>
                </a:cubicBezTo>
                <a:cubicBezTo>
                  <a:pt x="8975465" y="806579"/>
                  <a:pt x="8979455" y="805869"/>
                  <a:pt x="8987436" y="804448"/>
                </a:cubicBezTo>
                <a:cubicBezTo>
                  <a:pt x="8991428" y="803739"/>
                  <a:pt x="8995416" y="803027"/>
                  <a:pt x="9000273" y="805556"/>
                </a:cubicBezTo>
                <a:cubicBezTo>
                  <a:pt x="9000273" y="805556"/>
                  <a:pt x="9000273" y="805556"/>
                  <a:pt x="8995416" y="803027"/>
                </a:cubicBezTo>
                <a:cubicBezTo>
                  <a:pt x="9005393" y="801251"/>
                  <a:pt x="9014946" y="800824"/>
                  <a:pt x="9024217" y="801294"/>
                </a:cubicBezTo>
                <a:close/>
                <a:moveTo>
                  <a:pt x="3190739" y="785476"/>
                </a:moveTo>
                <a:cubicBezTo>
                  <a:pt x="3193442" y="788139"/>
                  <a:pt x="3198842" y="793466"/>
                  <a:pt x="3201544" y="796129"/>
                </a:cubicBezTo>
                <a:cubicBezTo>
                  <a:pt x="3179335" y="811140"/>
                  <a:pt x="3185038" y="798306"/>
                  <a:pt x="3171232" y="803150"/>
                </a:cubicBezTo>
                <a:cubicBezTo>
                  <a:pt x="3168530" y="800486"/>
                  <a:pt x="3179637" y="792980"/>
                  <a:pt x="3190739" y="785476"/>
                </a:cubicBezTo>
                <a:close/>
                <a:moveTo>
                  <a:pt x="3139367" y="753269"/>
                </a:moveTo>
                <a:cubicBezTo>
                  <a:pt x="3149740" y="749658"/>
                  <a:pt x="3164611" y="760863"/>
                  <a:pt x="3159726" y="770753"/>
                </a:cubicBezTo>
                <a:cubicBezTo>
                  <a:pt x="3158098" y="774049"/>
                  <a:pt x="3154276" y="777200"/>
                  <a:pt x="3147358" y="779607"/>
                </a:cubicBezTo>
                <a:cubicBezTo>
                  <a:pt x="3144631" y="776918"/>
                  <a:pt x="3130796" y="781733"/>
                  <a:pt x="3125339" y="776353"/>
                </a:cubicBezTo>
                <a:cubicBezTo>
                  <a:pt x="3147552" y="761339"/>
                  <a:pt x="3144824" y="758650"/>
                  <a:pt x="3139367" y="753269"/>
                </a:cubicBezTo>
                <a:close/>
                <a:moveTo>
                  <a:pt x="2890345" y="694209"/>
                </a:moveTo>
                <a:cubicBezTo>
                  <a:pt x="2898503" y="702256"/>
                  <a:pt x="2918502" y="692130"/>
                  <a:pt x="2923602" y="697158"/>
                </a:cubicBezTo>
                <a:cubicBezTo>
                  <a:pt x="2925301" y="698834"/>
                  <a:pt x="2925347" y="702194"/>
                  <a:pt x="2922747" y="708472"/>
                </a:cubicBezTo>
                <a:cubicBezTo>
                  <a:pt x="2879940" y="719323"/>
                  <a:pt x="2922982" y="726394"/>
                  <a:pt x="2874974" y="749800"/>
                </a:cubicBezTo>
                <a:cubicBezTo>
                  <a:pt x="2853453" y="746265"/>
                  <a:pt x="2856172" y="748946"/>
                  <a:pt x="2850495" y="725661"/>
                </a:cubicBezTo>
                <a:cubicBezTo>
                  <a:pt x="2871780" y="711277"/>
                  <a:pt x="2866340" y="705912"/>
                  <a:pt x="2890345" y="694209"/>
                </a:cubicBezTo>
                <a:close/>
                <a:moveTo>
                  <a:pt x="3527972" y="654681"/>
                </a:moveTo>
                <a:cubicBezTo>
                  <a:pt x="3541835" y="655836"/>
                  <a:pt x="3553158" y="659592"/>
                  <a:pt x="3553800" y="667835"/>
                </a:cubicBezTo>
                <a:cubicBezTo>
                  <a:pt x="3554227" y="673330"/>
                  <a:pt x="3549908" y="680820"/>
                  <a:pt x="3538430" y="690862"/>
                </a:cubicBezTo>
                <a:cubicBezTo>
                  <a:pt x="3516493" y="703405"/>
                  <a:pt x="3501907" y="701837"/>
                  <a:pt x="3493656" y="693702"/>
                </a:cubicBezTo>
                <a:cubicBezTo>
                  <a:pt x="3489530" y="689634"/>
                  <a:pt x="3486990" y="683924"/>
                  <a:pt x="3485905" y="677514"/>
                </a:cubicBezTo>
                <a:cubicBezTo>
                  <a:pt x="3484821" y="671105"/>
                  <a:pt x="3485196" y="663998"/>
                  <a:pt x="3486900" y="657133"/>
                </a:cubicBezTo>
                <a:cubicBezTo>
                  <a:pt x="3497705" y="654972"/>
                  <a:pt x="3514109" y="653526"/>
                  <a:pt x="3527972" y="654681"/>
                </a:cubicBezTo>
                <a:close/>
                <a:moveTo>
                  <a:pt x="2583510" y="632110"/>
                </a:moveTo>
                <a:cubicBezTo>
                  <a:pt x="2584215" y="649505"/>
                  <a:pt x="2579544" y="661596"/>
                  <a:pt x="2610390" y="658619"/>
                </a:cubicBezTo>
                <a:cubicBezTo>
                  <a:pt x="2610390" y="658619"/>
                  <a:pt x="2610390" y="658619"/>
                  <a:pt x="2620438" y="651828"/>
                </a:cubicBezTo>
                <a:cubicBezTo>
                  <a:pt x="2620438" y="651828"/>
                  <a:pt x="2623127" y="654479"/>
                  <a:pt x="2625814" y="657128"/>
                </a:cubicBezTo>
                <a:cubicBezTo>
                  <a:pt x="2625814" y="657128"/>
                  <a:pt x="2626484" y="657791"/>
                  <a:pt x="2625903" y="659303"/>
                </a:cubicBezTo>
                <a:cubicBezTo>
                  <a:pt x="2625318" y="660814"/>
                  <a:pt x="2623478" y="663174"/>
                  <a:pt x="2618454" y="666570"/>
                </a:cubicBezTo>
                <a:cubicBezTo>
                  <a:pt x="2618454" y="666570"/>
                  <a:pt x="2605719" y="670710"/>
                  <a:pt x="2605719" y="670710"/>
                </a:cubicBezTo>
                <a:cubicBezTo>
                  <a:pt x="2605719" y="670710"/>
                  <a:pt x="2605719" y="670710"/>
                  <a:pt x="2608408" y="673361"/>
                </a:cubicBezTo>
                <a:cubicBezTo>
                  <a:pt x="2598360" y="680152"/>
                  <a:pt x="2585624" y="684292"/>
                  <a:pt x="2572889" y="688432"/>
                </a:cubicBezTo>
                <a:cubicBezTo>
                  <a:pt x="2575577" y="691082"/>
                  <a:pt x="2575577" y="691082"/>
                  <a:pt x="2575577" y="691082"/>
                </a:cubicBezTo>
                <a:cubicBezTo>
                  <a:pt x="2575577" y="691082"/>
                  <a:pt x="2575577" y="691082"/>
                  <a:pt x="2578265" y="693733"/>
                </a:cubicBezTo>
                <a:cubicBezTo>
                  <a:pt x="2578265" y="693733"/>
                  <a:pt x="2580954" y="696383"/>
                  <a:pt x="2580954" y="696383"/>
                </a:cubicBezTo>
                <a:cubicBezTo>
                  <a:pt x="2568219" y="700524"/>
                  <a:pt x="2568219" y="700524"/>
                  <a:pt x="2565530" y="697873"/>
                </a:cubicBezTo>
                <a:cubicBezTo>
                  <a:pt x="2565530" y="697873"/>
                  <a:pt x="2562842" y="695223"/>
                  <a:pt x="2562842" y="695223"/>
                </a:cubicBezTo>
                <a:cubicBezTo>
                  <a:pt x="2562842" y="695223"/>
                  <a:pt x="2560155" y="692572"/>
                  <a:pt x="2560155" y="692572"/>
                </a:cubicBezTo>
                <a:cubicBezTo>
                  <a:pt x="2554074" y="669876"/>
                  <a:pt x="2531290" y="680808"/>
                  <a:pt x="2520538" y="670204"/>
                </a:cubicBezTo>
                <a:cubicBezTo>
                  <a:pt x="2527898" y="660762"/>
                  <a:pt x="2527898" y="660762"/>
                  <a:pt x="2522522" y="655461"/>
                </a:cubicBezTo>
                <a:cubicBezTo>
                  <a:pt x="2549976" y="632438"/>
                  <a:pt x="2560729" y="643041"/>
                  <a:pt x="2583510" y="632110"/>
                </a:cubicBezTo>
                <a:close/>
                <a:moveTo>
                  <a:pt x="2816411" y="605150"/>
                </a:moveTo>
                <a:cubicBezTo>
                  <a:pt x="2819162" y="607863"/>
                  <a:pt x="2819162" y="607863"/>
                  <a:pt x="2821912" y="610574"/>
                </a:cubicBezTo>
                <a:cubicBezTo>
                  <a:pt x="2824662" y="613286"/>
                  <a:pt x="2815407" y="619541"/>
                  <a:pt x="2812658" y="616829"/>
                </a:cubicBezTo>
                <a:cubicBezTo>
                  <a:pt x="2812658" y="616829"/>
                  <a:pt x="2800654" y="620373"/>
                  <a:pt x="2800654" y="620373"/>
                </a:cubicBezTo>
                <a:cubicBezTo>
                  <a:pt x="2800654" y="620373"/>
                  <a:pt x="2800654" y="620373"/>
                  <a:pt x="2795152" y="614948"/>
                </a:cubicBezTo>
                <a:cubicBezTo>
                  <a:pt x="2795152" y="614948"/>
                  <a:pt x="2792403" y="612237"/>
                  <a:pt x="2792403" y="612237"/>
                </a:cubicBezTo>
                <a:cubicBezTo>
                  <a:pt x="2801657" y="605981"/>
                  <a:pt x="2801657" y="605981"/>
                  <a:pt x="2804408" y="608694"/>
                </a:cubicBezTo>
                <a:cubicBezTo>
                  <a:pt x="2804408" y="608694"/>
                  <a:pt x="2804408" y="608694"/>
                  <a:pt x="2807157" y="611406"/>
                </a:cubicBezTo>
                <a:cubicBezTo>
                  <a:pt x="2807157" y="611406"/>
                  <a:pt x="2816411" y="605150"/>
                  <a:pt x="2816411" y="605150"/>
                </a:cubicBezTo>
                <a:close/>
                <a:moveTo>
                  <a:pt x="2480091" y="544186"/>
                </a:moveTo>
                <a:cubicBezTo>
                  <a:pt x="2477456" y="561197"/>
                  <a:pt x="2489073" y="575717"/>
                  <a:pt x="2491792" y="589737"/>
                </a:cubicBezTo>
                <a:cubicBezTo>
                  <a:pt x="2492698" y="594409"/>
                  <a:pt x="2492616" y="599026"/>
                  <a:pt x="2490689" y="603661"/>
                </a:cubicBezTo>
                <a:cubicBezTo>
                  <a:pt x="2488118" y="609841"/>
                  <a:pt x="2482265" y="616053"/>
                  <a:pt x="2471098" y="622472"/>
                </a:cubicBezTo>
                <a:cubicBezTo>
                  <a:pt x="2449748" y="618850"/>
                  <a:pt x="2447033" y="616173"/>
                  <a:pt x="2436171" y="605461"/>
                </a:cubicBezTo>
                <a:cubicBezTo>
                  <a:pt x="2454433" y="588606"/>
                  <a:pt x="2438139" y="572540"/>
                  <a:pt x="2480091" y="544186"/>
                </a:cubicBezTo>
                <a:close/>
                <a:moveTo>
                  <a:pt x="2493939" y="525033"/>
                </a:moveTo>
                <a:cubicBezTo>
                  <a:pt x="2501625" y="524408"/>
                  <a:pt x="2510968" y="529520"/>
                  <a:pt x="2515577" y="536116"/>
                </a:cubicBezTo>
                <a:cubicBezTo>
                  <a:pt x="2517882" y="539416"/>
                  <a:pt x="2519005" y="543085"/>
                  <a:pt x="2518144" y="546594"/>
                </a:cubicBezTo>
                <a:cubicBezTo>
                  <a:pt x="2517285" y="550103"/>
                  <a:pt x="2514441" y="553452"/>
                  <a:pt x="2508819" y="556111"/>
                </a:cubicBezTo>
                <a:cubicBezTo>
                  <a:pt x="2485199" y="549222"/>
                  <a:pt x="2497818" y="545262"/>
                  <a:pt x="2484068" y="531704"/>
                </a:cubicBezTo>
                <a:cubicBezTo>
                  <a:pt x="2486817" y="534415"/>
                  <a:pt x="2496690" y="527744"/>
                  <a:pt x="2493939" y="525033"/>
                </a:cubicBezTo>
                <a:close/>
                <a:moveTo>
                  <a:pt x="2711909" y="518095"/>
                </a:moveTo>
                <a:cubicBezTo>
                  <a:pt x="2727746" y="516487"/>
                  <a:pt x="2735271" y="523906"/>
                  <a:pt x="2738565" y="533615"/>
                </a:cubicBezTo>
                <a:cubicBezTo>
                  <a:pt x="2740214" y="538470"/>
                  <a:pt x="2740804" y="543897"/>
                  <a:pt x="2740846" y="549054"/>
                </a:cubicBezTo>
                <a:cubicBezTo>
                  <a:pt x="2740891" y="554213"/>
                  <a:pt x="2740388" y="559099"/>
                  <a:pt x="2739850" y="562874"/>
                </a:cubicBezTo>
                <a:cubicBezTo>
                  <a:pt x="2726748" y="567180"/>
                  <a:pt x="2710913" y="568790"/>
                  <a:pt x="2705441" y="563394"/>
                </a:cubicBezTo>
                <a:cubicBezTo>
                  <a:pt x="2694497" y="552601"/>
                  <a:pt x="2709753" y="533194"/>
                  <a:pt x="2711909" y="518095"/>
                </a:cubicBezTo>
                <a:close/>
                <a:moveTo>
                  <a:pt x="2467409" y="484769"/>
                </a:moveTo>
                <a:cubicBezTo>
                  <a:pt x="2469141" y="484170"/>
                  <a:pt x="2469828" y="484848"/>
                  <a:pt x="2471204" y="486204"/>
                </a:cubicBezTo>
                <a:cubicBezTo>
                  <a:pt x="2473953" y="488916"/>
                  <a:pt x="2476703" y="491629"/>
                  <a:pt x="2482203" y="497052"/>
                </a:cubicBezTo>
                <a:cubicBezTo>
                  <a:pt x="2482203" y="497052"/>
                  <a:pt x="2471098" y="504558"/>
                  <a:pt x="2471098" y="504558"/>
                </a:cubicBezTo>
                <a:cubicBezTo>
                  <a:pt x="2471098" y="504558"/>
                  <a:pt x="2471098" y="504558"/>
                  <a:pt x="2468347" y="501846"/>
                </a:cubicBezTo>
                <a:cubicBezTo>
                  <a:pt x="2465596" y="499135"/>
                  <a:pt x="2462847" y="496422"/>
                  <a:pt x="2460097" y="493710"/>
                </a:cubicBezTo>
                <a:cubicBezTo>
                  <a:pt x="2457348" y="490999"/>
                  <a:pt x="2457348" y="490999"/>
                  <a:pt x="2457348" y="490999"/>
                </a:cubicBezTo>
                <a:cubicBezTo>
                  <a:pt x="2462900" y="487245"/>
                  <a:pt x="2465677" y="485368"/>
                  <a:pt x="2467409" y="484769"/>
                </a:cubicBezTo>
                <a:close/>
                <a:moveTo>
                  <a:pt x="2614964" y="462022"/>
                </a:moveTo>
                <a:cubicBezTo>
                  <a:pt x="2620426" y="462025"/>
                  <a:pt x="2624994" y="464376"/>
                  <a:pt x="2628518" y="467850"/>
                </a:cubicBezTo>
                <a:cubicBezTo>
                  <a:pt x="2635565" y="474800"/>
                  <a:pt x="2638436" y="486246"/>
                  <a:pt x="2635938" y="492394"/>
                </a:cubicBezTo>
                <a:cubicBezTo>
                  <a:pt x="2637280" y="493718"/>
                  <a:pt x="2638624" y="495041"/>
                  <a:pt x="2638670" y="497241"/>
                </a:cubicBezTo>
                <a:cubicBezTo>
                  <a:pt x="2638717" y="499441"/>
                  <a:pt x="2637468" y="502516"/>
                  <a:pt x="2633628" y="507342"/>
                </a:cubicBezTo>
                <a:cubicBezTo>
                  <a:pt x="2633628" y="507342"/>
                  <a:pt x="2633628" y="507342"/>
                  <a:pt x="2623263" y="514347"/>
                </a:cubicBezTo>
                <a:cubicBezTo>
                  <a:pt x="2623263" y="514347"/>
                  <a:pt x="2620579" y="511700"/>
                  <a:pt x="2620579" y="511700"/>
                </a:cubicBezTo>
                <a:cubicBezTo>
                  <a:pt x="2620579" y="511700"/>
                  <a:pt x="2620579" y="511700"/>
                  <a:pt x="2617895" y="509052"/>
                </a:cubicBezTo>
                <a:lnTo>
                  <a:pt x="2619939" y="495830"/>
                </a:lnTo>
                <a:lnTo>
                  <a:pt x="2622890" y="496752"/>
                </a:lnTo>
                <a:cubicBezTo>
                  <a:pt x="2620204" y="494105"/>
                  <a:pt x="2620204" y="494105"/>
                  <a:pt x="2620204" y="494105"/>
                </a:cubicBezTo>
                <a:lnTo>
                  <a:pt x="2619939" y="495830"/>
                </a:lnTo>
                <a:lnTo>
                  <a:pt x="2603705" y="490754"/>
                </a:lnTo>
                <a:cubicBezTo>
                  <a:pt x="2601599" y="484371"/>
                  <a:pt x="2601413" y="475573"/>
                  <a:pt x="2596044" y="470278"/>
                </a:cubicBezTo>
                <a:cubicBezTo>
                  <a:pt x="2603145" y="464362"/>
                  <a:pt x="2609502" y="462018"/>
                  <a:pt x="2614964" y="462022"/>
                </a:cubicBezTo>
                <a:close/>
                <a:moveTo>
                  <a:pt x="1739431" y="0"/>
                </a:moveTo>
                <a:cubicBezTo>
                  <a:pt x="1725575" y="54407"/>
                  <a:pt x="1801162" y="43854"/>
                  <a:pt x="1840608" y="48722"/>
                </a:cubicBezTo>
                <a:cubicBezTo>
                  <a:pt x="1867108" y="57836"/>
                  <a:pt x="1830972" y="73251"/>
                  <a:pt x="1847232" y="89286"/>
                </a:cubicBezTo>
                <a:cubicBezTo>
                  <a:pt x="1883969" y="91480"/>
                  <a:pt x="1920106" y="76063"/>
                  <a:pt x="1948715" y="70241"/>
                </a:cubicBezTo>
                <a:cubicBezTo>
                  <a:pt x="1976415" y="114575"/>
                  <a:pt x="2061637" y="79496"/>
                  <a:pt x="2109217" y="92378"/>
                </a:cubicBezTo>
                <a:cubicBezTo>
                  <a:pt x="2137226" y="68944"/>
                  <a:pt x="2155594" y="70041"/>
                  <a:pt x="2173963" y="71139"/>
                </a:cubicBezTo>
                <a:cubicBezTo>
                  <a:pt x="2171854" y="86076"/>
                  <a:pt x="2161615" y="92995"/>
                  <a:pt x="2159505" y="107935"/>
                </a:cubicBezTo>
                <a:cubicBezTo>
                  <a:pt x="2222142" y="101633"/>
                  <a:pt x="2287182" y="165771"/>
                  <a:pt x="2283566" y="213255"/>
                </a:cubicBezTo>
                <a:cubicBezTo>
                  <a:pt x="2297115" y="226617"/>
                  <a:pt x="2312173" y="207432"/>
                  <a:pt x="2323012" y="218121"/>
                </a:cubicBezTo>
                <a:cubicBezTo>
                  <a:pt x="2301026" y="264510"/>
                  <a:pt x="2391671" y="234774"/>
                  <a:pt x="2413352" y="256153"/>
                </a:cubicBezTo>
                <a:cubicBezTo>
                  <a:pt x="2396184" y="290277"/>
                  <a:pt x="2419972" y="296719"/>
                  <a:pt x="2444361" y="320771"/>
                </a:cubicBezTo>
                <a:cubicBezTo>
                  <a:pt x="2434725" y="345300"/>
                  <a:pt x="2430505" y="375176"/>
                  <a:pt x="2420869" y="399706"/>
                </a:cubicBezTo>
                <a:cubicBezTo>
                  <a:pt x="2394970" y="408202"/>
                  <a:pt x="2351306" y="433210"/>
                  <a:pt x="2338955" y="455068"/>
                </a:cubicBezTo>
                <a:cubicBezTo>
                  <a:pt x="2338955" y="455068"/>
                  <a:pt x="2338955" y="455068"/>
                  <a:pt x="2347085" y="463086"/>
                </a:cubicBezTo>
                <a:cubicBezTo>
                  <a:pt x="2349795" y="465758"/>
                  <a:pt x="2339557" y="472678"/>
                  <a:pt x="2339557" y="472678"/>
                </a:cubicBezTo>
                <a:cubicBezTo>
                  <a:pt x="2339557" y="472678"/>
                  <a:pt x="2329318" y="479598"/>
                  <a:pt x="2326609" y="476927"/>
                </a:cubicBezTo>
                <a:cubicBezTo>
                  <a:pt x="2326609" y="476927"/>
                  <a:pt x="2326609" y="476927"/>
                  <a:pt x="2321188" y="471581"/>
                </a:cubicBezTo>
                <a:cubicBezTo>
                  <a:pt x="2302817" y="470485"/>
                  <a:pt x="2276920" y="478980"/>
                  <a:pt x="2253733" y="490148"/>
                </a:cubicBezTo>
                <a:cubicBezTo>
                  <a:pt x="2233856" y="521600"/>
                  <a:pt x="2253426" y="557915"/>
                  <a:pt x="2186570" y="594094"/>
                </a:cubicBezTo>
                <a:cubicBezTo>
                  <a:pt x="2168805" y="610607"/>
                  <a:pt x="2192593" y="617048"/>
                  <a:pt x="2174825" y="633561"/>
                </a:cubicBezTo>
                <a:cubicBezTo>
                  <a:pt x="2200723" y="625065"/>
                  <a:pt x="2216982" y="641100"/>
                  <a:pt x="2245590" y="635277"/>
                </a:cubicBezTo>
                <a:cubicBezTo>
                  <a:pt x="2261249" y="633700"/>
                  <a:pt x="2279018" y="617189"/>
                  <a:pt x="2294675" y="615613"/>
                </a:cubicBezTo>
                <a:cubicBezTo>
                  <a:pt x="2336233" y="605541"/>
                  <a:pt x="2400073" y="634458"/>
                  <a:pt x="2406695" y="675024"/>
                </a:cubicBezTo>
                <a:lnTo>
                  <a:pt x="2414825" y="683041"/>
                </a:lnTo>
                <a:cubicBezTo>
                  <a:pt x="2417535" y="685714"/>
                  <a:pt x="2430483" y="681467"/>
                  <a:pt x="2435904" y="686811"/>
                </a:cubicBezTo>
                <a:cubicBezTo>
                  <a:pt x="2438613" y="689484"/>
                  <a:pt x="2428374" y="696404"/>
                  <a:pt x="2428374" y="696404"/>
                </a:cubicBezTo>
                <a:cubicBezTo>
                  <a:pt x="2428374" y="696404"/>
                  <a:pt x="2418135" y="703323"/>
                  <a:pt x="2415426" y="700651"/>
                </a:cubicBezTo>
                <a:cubicBezTo>
                  <a:pt x="2412715" y="697979"/>
                  <a:pt x="2410005" y="695306"/>
                  <a:pt x="2404586" y="689962"/>
                </a:cubicBezTo>
                <a:cubicBezTo>
                  <a:pt x="2401875" y="687289"/>
                  <a:pt x="2399165" y="684616"/>
                  <a:pt x="2396456" y="681945"/>
                </a:cubicBezTo>
                <a:cubicBezTo>
                  <a:pt x="2370555" y="690440"/>
                  <a:pt x="2354898" y="692016"/>
                  <a:pt x="2329001" y="700511"/>
                </a:cubicBezTo>
                <a:cubicBezTo>
                  <a:pt x="2329600" y="718122"/>
                  <a:pt x="2365737" y="702706"/>
                  <a:pt x="2386816" y="706476"/>
                </a:cubicBezTo>
                <a:cubicBezTo>
                  <a:pt x="2400365" y="719837"/>
                  <a:pt x="2382598" y="736350"/>
                  <a:pt x="2396149" y="749711"/>
                </a:cubicBezTo>
                <a:cubicBezTo>
                  <a:pt x="2412410" y="765747"/>
                  <a:pt x="2443127" y="744985"/>
                  <a:pt x="2479264" y="729571"/>
                </a:cubicBezTo>
                <a:cubicBezTo>
                  <a:pt x="2508473" y="741355"/>
                  <a:pt x="2552739" y="733957"/>
                  <a:pt x="2591588" y="721213"/>
                </a:cubicBezTo>
                <a:cubicBezTo>
                  <a:pt x="2599718" y="729230"/>
                  <a:pt x="2612667" y="724983"/>
                  <a:pt x="2620797" y="733000"/>
                </a:cubicBezTo>
                <a:cubicBezTo>
                  <a:pt x="2610558" y="739920"/>
                  <a:pt x="2603028" y="749512"/>
                  <a:pt x="2595497" y="759105"/>
                </a:cubicBezTo>
                <a:cubicBezTo>
                  <a:pt x="2625307" y="788502"/>
                  <a:pt x="2616273" y="830642"/>
                  <a:pt x="2635243" y="849349"/>
                </a:cubicBezTo>
                <a:cubicBezTo>
                  <a:pt x="2661140" y="840854"/>
                  <a:pt x="2684330" y="829685"/>
                  <a:pt x="2715046" y="808925"/>
                </a:cubicBezTo>
                <a:cubicBezTo>
                  <a:pt x="2703299" y="848392"/>
                  <a:pt x="2712630" y="891629"/>
                  <a:pt x="2765629" y="909857"/>
                </a:cubicBezTo>
                <a:cubicBezTo>
                  <a:pt x="2794237" y="904034"/>
                  <a:pt x="2820136" y="895538"/>
                  <a:pt x="2844526" y="919589"/>
                </a:cubicBezTo>
                <a:cubicBezTo>
                  <a:pt x="2844526" y="919589"/>
                  <a:pt x="2844526" y="919589"/>
                  <a:pt x="2834286" y="926511"/>
                </a:cubicBezTo>
                <a:cubicBezTo>
                  <a:pt x="2847236" y="922262"/>
                  <a:pt x="2849945" y="924935"/>
                  <a:pt x="2842415" y="934529"/>
                </a:cubicBezTo>
                <a:cubicBezTo>
                  <a:pt x="2842415" y="934529"/>
                  <a:pt x="2842415" y="934529"/>
                  <a:pt x="2852656" y="927606"/>
                </a:cubicBezTo>
                <a:cubicBezTo>
                  <a:pt x="2860786" y="935624"/>
                  <a:pt x="2868917" y="943642"/>
                  <a:pt x="2884575" y="942066"/>
                </a:cubicBezTo>
                <a:cubicBezTo>
                  <a:pt x="2892102" y="932475"/>
                  <a:pt x="2899632" y="922882"/>
                  <a:pt x="2888792" y="912192"/>
                </a:cubicBezTo>
                <a:cubicBezTo>
                  <a:pt x="2906562" y="895679"/>
                  <a:pt x="2909871" y="915962"/>
                  <a:pt x="2920111" y="909040"/>
                </a:cubicBezTo>
                <a:cubicBezTo>
                  <a:pt x="2940589" y="895200"/>
                  <a:pt x="2944808" y="865325"/>
                  <a:pt x="2963777" y="884032"/>
                </a:cubicBezTo>
                <a:cubicBezTo>
                  <a:pt x="2971306" y="874439"/>
                  <a:pt x="2963176" y="866422"/>
                  <a:pt x="2980943" y="849910"/>
                </a:cubicBezTo>
                <a:cubicBezTo>
                  <a:pt x="2978234" y="847237"/>
                  <a:pt x="2978234" y="847237"/>
                  <a:pt x="2988474" y="840315"/>
                </a:cubicBezTo>
                <a:cubicBezTo>
                  <a:pt x="2988474" y="840315"/>
                  <a:pt x="2991185" y="842987"/>
                  <a:pt x="2991185" y="842987"/>
                </a:cubicBezTo>
                <a:cubicBezTo>
                  <a:pt x="2993895" y="845660"/>
                  <a:pt x="2993895" y="845660"/>
                  <a:pt x="2996604" y="848333"/>
                </a:cubicBezTo>
                <a:cubicBezTo>
                  <a:pt x="3003378" y="855014"/>
                  <a:pt x="3010681" y="857961"/>
                  <a:pt x="3019790" y="856307"/>
                </a:cubicBezTo>
                <a:lnTo>
                  <a:pt x="3040864" y="844157"/>
                </a:lnTo>
                <a:lnTo>
                  <a:pt x="3041160" y="838776"/>
                </a:lnTo>
                <a:cubicBezTo>
                  <a:pt x="3047044" y="829871"/>
                  <a:pt x="3065764" y="820646"/>
                  <a:pt x="3065686" y="834410"/>
                </a:cubicBezTo>
                <a:lnTo>
                  <a:pt x="3058595" y="838850"/>
                </a:lnTo>
                <a:lnTo>
                  <a:pt x="3113648" y="863789"/>
                </a:lnTo>
                <a:lnTo>
                  <a:pt x="3113939" y="863560"/>
                </a:lnTo>
                <a:cubicBezTo>
                  <a:pt x="3121224" y="853992"/>
                  <a:pt x="3120378" y="843585"/>
                  <a:pt x="3153579" y="838036"/>
                </a:cubicBezTo>
                <a:cubicBezTo>
                  <a:pt x="3174056" y="824197"/>
                  <a:pt x="3168636" y="818850"/>
                  <a:pt x="3165926" y="816178"/>
                </a:cubicBezTo>
                <a:cubicBezTo>
                  <a:pt x="3189115" y="805010"/>
                  <a:pt x="3184896" y="834885"/>
                  <a:pt x="3197246" y="813027"/>
                </a:cubicBezTo>
                <a:cubicBezTo>
                  <a:pt x="3210796" y="826388"/>
                  <a:pt x="3177969" y="862088"/>
                  <a:pt x="3199650" y="883468"/>
                </a:cubicBezTo>
                <a:cubicBezTo>
                  <a:pt x="3202358" y="886139"/>
                  <a:pt x="3202358" y="886139"/>
                  <a:pt x="3205069" y="888812"/>
                </a:cubicBezTo>
                <a:cubicBezTo>
                  <a:pt x="3205069" y="888812"/>
                  <a:pt x="3207779" y="891485"/>
                  <a:pt x="3207779" y="891485"/>
                </a:cubicBezTo>
                <a:cubicBezTo>
                  <a:pt x="3261685" y="859555"/>
                  <a:pt x="3234585" y="832831"/>
                  <a:pt x="3270121" y="799805"/>
                </a:cubicBezTo>
                <a:cubicBezTo>
                  <a:pt x="3278852" y="825432"/>
                  <a:pt x="3313787" y="774796"/>
                  <a:pt x="3319809" y="797749"/>
                </a:cubicBezTo>
                <a:cubicBezTo>
                  <a:pt x="3350524" y="776989"/>
                  <a:pt x="3371003" y="763149"/>
                  <a:pt x="3391480" y="749309"/>
                </a:cubicBezTo>
                <a:cubicBezTo>
                  <a:pt x="3407143" y="747731"/>
                  <a:pt x="3407742" y="765344"/>
                  <a:pt x="3425512" y="748830"/>
                </a:cubicBezTo>
                <a:cubicBezTo>
                  <a:pt x="3435749" y="741910"/>
                  <a:pt x="3435749" y="741910"/>
                  <a:pt x="3435749" y="741910"/>
                </a:cubicBezTo>
                <a:cubicBezTo>
                  <a:pt x="3433038" y="739236"/>
                  <a:pt x="3430328" y="736564"/>
                  <a:pt x="3437858" y="726971"/>
                </a:cubicBezTo>
                <a:cubicBezTo>
                  <a:pt x="3435148" y="724300"/>
                  <a:pt x="3435148" y="724300"/>
                  <a:pt x="3448095" y="720053"/>
                </a:cubicBezTo>
                <a:cubicBezTo>
                  <a:pt x="3448095" y="720053"/>
                  <a:pt x="3450806" y="722724"/>
                  <a:pt x="3450806" y="722724"/>
                </a:cubicBezTo>
                <a:cubicBezTo>
                  <a:pt x="3450806" y="722724"/>
                  <a:pt x="3453516" y="725397"/>
                  <a:pt x="3453516" y="725397"/>
                </a:cubicBezTo>
                <a:cubicBezTo>
                  <a:pt x="3456227" y="728070"/>
                  <a:pt x="3448698" y="737661"/>
                  <a:pt x="3448698" y="737661"/>
                </a:cubicBezTo>
                <a:cubicBezTo>
                  <a:pt x="3469776" y="741431"/>
                  <a:pt x="3483326" y="754794"/>
                  <a:pt x="3504407" y="758562"/>
                </a:cubicBezTo>
                <a:cubicBezTo>
                  <a:pt x="3543253" y="745819"/>
                  <a:pt x="3544761" y="713271"/>
                  <a:pt x="3589030" y="705870"/>
                </a:cubicBezTo>
                <a:cubicBezTo>
                  <a:pt x="3567949" y="702103"/>
                  <a:pt x="3606797" y="689358"/>
                  <a:pt x="3598667" y="681342"/>
                </a:cubicBezTo>
                <a:cubicBezTo>
                  <a:pt x="3611616" y="677095"/>
                  <a:pt x="3614928" y="697377"/>
                  <a:pt x="3604689" y="704296"/>
                </a:cubicBezTo>
                <a:cubicBezTo>
                  <a:pt x="3604689" y="704296"/>
                  <a:pt x="3594451" y="711216"/>
                  <a:pt x="3594451" y="711216"/>
                </a:cubicBezTo>
                <a:cubicBezTo>
                  <a:pt x="3594451" y="711216"/>
                  <a:pt x="3594451" y="711216"/>
                  <a:pt x="3584210" y="718139"/>
                </a:cubicBezTo>
                <a:cubicBezTo>
                  <a:pt x="3639316" y="721427"/>
                  <a:pt x="3693517" y="774876"/>
                  <a:pt x="3671532" y="821265"/>
                </a:cubicBezTo>
                <a:cubicBezTo>
                  <a:pt x="3714290" y="846414"/>
                  <a:pt x="3775420" y="872658"/>
                  <a:pt x="3745903" y="928639"/>
                </a:cubicBezTo>
                <a:cubicBezTo>
                  <a:pt x="3790772" y="938851"/>
                  <a:pt x="3821183" y="985857"/>
                  <a:pt x="3850391" y="997645"/>
                </a:cubicBezTo>
                <a:cubicBezTo>
                  <a:pt x="3846174" y="1027519"/>
                  <a:pt x="3844664" y="1060066"/>
                  <a:pt x="3874475" y="1089464"/>
                </a:cubicBezTo>
                <a:cubicBezTo>
                  <a:pt x="3882605" y="1097481"/>
                  <a:pt x="3895554" y="1093234"/>
                  <a:pt x="3896156" y="1110843"/>
                </a:cubicBezTo>
                <a:cubicBezTo>
                  <a:pt x="3868147" y="1134276"/>
                  <a:pt x="3862129" y="1111321"/>
                  <a:pt x="3848578" y="1097957"/>
                </a:cubicBezTo>
                <a:cubicBezTo>
                  <a:pt x="3743475" y="1164490"/>
                  <a:pt x="3766958" y="1238699"/>
                  <a:pt x="3819957" y="1256927"/>
                </a:cubicBezTo>
                <a:cubicBezTo>
                  <a:pt x="3850676" y="1236166"/>
                  <a:pt x="3875974" y="1210060"/>
                  <a:pt x="3919638" y="1185053"/>
                </a:cubicBezTo>
                <a:cubicBezTo>
                  <a:pt x="3926566" y="1157849"/>
                  <a:pt x="3913017" y="1144486"/>
                  <a:pt x="3896757" y="1128452"/>
                </a:cubicBezTo>
                <a:cubicBezTo>
                  <a:pt x="3914524" y="1111940"/>
                  <a:pt x="3922654" y="1119957"/>
                  <a:pt x="3935605" y="1115709"/>
                </a:cubicBezTo>
                <a:cubicBezTo>
                  <a:pt x="3944935" y="1158946"/>
                  <a:pt x="4010883" y="1172925"/>
                  <a:pt x="4059061" y="1203420"/>
                </a:cubicBezTo>
                <a:cubicBezTo>
                  <a:pt x="4086162" y="1230144"/>
                  <a:pt x="4094894" y="1255771"/>
                  <a:pt x="4139761" y="1265982"/>
                </a:cubicBezTo>
                <a:cubicBezTo>
                  <a:pt x="4152713" y="1261733"/>
                  <a:pt x="4155422" y="1264406"/>
                  <a:pt x="4158132" y="1267079"/>
                </a:cubicBezTo>
                <a:cubicBezTo>
                  <a:pt x="4158132" y="1267079"/>
                  <a:pt x="4158132" y="1267079"/>
                  <a:pt x="4160841" y="1269750"/>
                </a:cubicBezTo>
                <a:cubicBezTo>
                  <a:pt x="4160841" y="1269750"/>
                  <a:pt x="4163551" y="1272423"/>
                  <a:pt x="4153310" y="1279346"/>
                </a:cubicBezTo>
                <a:cubicBezTo>
                  <a:pt x="4153310" y="1279346"/>
                  <a:pt x="4150601" y="1276673"/>
                  <a:pt x="4150601" y="1276673"/>
                </a:cubicBezTo>
                <a:cubicBezTo>
                  <a:pt x="4147891" y="1273999"/>
                  <a:pt x="4145182" y="1271328"/>
                  <a:pt x="4134943" y="1278248"/>
                </a:cubicBezTo>
                <a:cubicBezTo>
                  <a:pt x="4143073" y="1286265"/>
                  <a:pt x="4122595" y="1300106"/>
                  <a:pt x="4136146" y="1313467"/>
                </a:cubicBezTo>
                <a:cubicBezTo>
                  <a:pt x="4146985" y="1324156"/>
                  <a:pt x="4185831" y="1311414"/>
                  <a:pt x="4190652" y="1299147"/>
                </a:cubicBezTo>
                <a:cubicBezTo>
                  <a:pt x="4227389" y="1301342"/>
                  <a:pt x="4241541" y="1332314"/>
                  <a:pt x="4278878" y="1352119"/>
                </a:cubicBezTo>
                <a:cubicBezTo>
                  <a:pt x="4274061" y="1364383"/>
                  <a:pt x="4256291" y="1380897"/>
                  <a:pt x="4264422" y="1388914"/>
                </a:cubicBezTo>
                <a:cubicBezTo>
                  <a:pt x="4280081" y="1387337"/>
                  <a:pt x="4283390" y="1407621"/>
                  <a:pt x="4314108" y="1386860"/>
                </a:cubicBezTo>
                <a:cubicBezTo>
                  <a:pt x="4319529" y="1392204"/>
                  <a:pt x="4301762" y="1408716"/>
                  <a:pt x="4314709" y="1404468"/>
                </a:cubicBezTo>
                <a:cubicBezTo>
                  <a:pt x="4320131" y="1409815"/>
                  <a:pt x="4333078" y="1405567"/>
                  <a:pt x="4335788" y="1408238"/>
                </a:cubicBezTo>
                <a:cubicBezTo>
                  <a:pt x="4338499" y="1410911"/>
                  <a:pt x="4354157" y="1409335"/>
                  <a:pt x="4359578" y="1414682"/>
                </a:cubicBezTo>
                <a:cubicBezTo>
                  <a:pt x="4341811" y="1431193"/>
                  <a:pt x="4328862" y="1435441"/>
                  <a:pt x="4318023" y="1424751"/>
                </a:cubicBezTo>
                <a:cubicBezTo>
                  <a:pt x="4318023" y="1424751"/>
                  <a:pt x="4318023" y="1424751"/>
                  <a:pt x="4328262" y="1417831"/>
                </a:cubicBezTo>
                <a:cubicBezTo>
                  <a:pt x="4325549" y="1415157"/>
                  <a:pt x="4322839" y="1412487"/>
                  <a:pt x="4307183" y="1414062"/>
                </a:cubicBezTo>
                <a:cubicBezTo>
                  <a:pt x="4307782" y="1431674"/>
                  <a:pt x="4287304" y="1445512"/>
                  <a:pt x="4298144" y="1456202"/>
                </a:cubicBezTo>
                <a:cubicBezTo>
                  <a:pt x="4287906" y="1463122"/>
                  <a:pt x="4279775" y="1455104"/>
                  <a:pt x="4266824" y="1459354"/>
                </a:cubicBezTo>
                <a:cubicBezTo>
                  <a:pt x="4262006" y="1471618"/>
                  <a:pt x="4259897" y="1486556"/>
                  <a:pt x="4257788" y="1501492"/>
                </a:cubicBezTo>
                <a:cubicBezTo>
                  <a:pt x="4267574" y="1519652"/>
                  <a:pt x="4283532" y="1526882"/>
                  <a:pt x="4299078" y="1531576"/>
                </a:cubicBezTo>
                <a:lnTo>
                  <a:pt x="4327383" y="1542422"/>
                </a:lnTo>
                <a:lnTo>
                  <a:pt x="4327849" y="1538945"/>
                </a:lnTo>
                <a:cubicBezTo>
                  <a:pt x="4321265" y="1529940"/>
                  <a:pt x="4311029" y="1538547"/>
                  <a:pt x="4307569" y="1525594"/>
                </a:cubicBezTo>
                <a:cubicBezTo>
                  <a:pt x="4304110" y="1512642"/>
                  <a:pt x="4309445" y="1509148"/>
                  <a:pt x="4317139" y="1508627"/>
                </a:cubicBezTo>
                <a:lnTo>
                  <a:pt x="4337271" y="1509360"/>
                </a:lnTo>
                <a:lnTo>
                  <a:pt x="4332712" y="1503033"/>
                </a:lnTo>
                <a:cubicBezTo>
                  <a:pt x="4327757" y="1499849"/>
                  <a:pt x="4322405" y="1497175"/>
                  <a:pt x="4320591" y="1492582"/>
                </a:cubicBezTo>
                <a:cubicBezTo>
                  <a:pt x="4319383" y="1489521"/>
                  <a:pt x="4319747" y="1485607"/>
                  <a:pt x="4322852" y="1480124"/>
                </a:cubicBezTo>
                <a:cubicBezTo>
                  <a:pt x="4335848" y="1475854"/>
                  <a:pt x="4379692" y="1450734"/>
                  <a:pt x="4355834" y="1444294"/>
                </a:cubicBezTo>
                <a:cubicBezTo>
                  <a:pt x="4381828" y="1435750"/>
                  <a:pt x="4379112" y="1433073"/>
                  <a:pt x="4396961" y="1416498"/>
                </a:cubicBezTo>
                <a:cubicBezTo>
                  <a:pt x="4415390" y="1417580"/>
                  <a:pt x="4446819" y="1414393"/>
                  <a:pt x="4447397" y="1432052"/>
                </a:cubicBezTo>
                <a:cubicBezTo>
                  <a:pt x="4447397" y="1432052"/>
                  <a:pt x="4447397" y="1432052"/>
                  <a:pt x="4450111" y="1434730"/>
                </a:cubicBezTo>
                <a:cubicBezTo>
                  <a:pt x="4467959" y="1418155"/>
                  <a:pt x="4478821" y="1428867"/>
                  <a:pt x="4486388" y="1419238"/>
                </a:cubicBezTo>
                <a:cubicBezTo>
                  <a:pt x="4491820" y="1424592"/>
                  <a:pt x="4502680" y="1435303"/>
                  <a:pt x="4484833" y="1451879"/>
                </a:cubicBezTo>
                <a:cubicBezTo>
                  <a:pt x="4487549" y="1454558"/>
                  <a:pt x="4487549" y="1454558"/>
                  <a:pt x="4490264" y="1457236"/>
                </a:cubicBezTo>
                <a:lnTo>
                  <a:pt x="4502785" y="1451822"/>
                </a:lnTo>
                <a:lnTo>
                  <a:pt x="4504111" y="1450760"/>
                </a:lnTo>
                <a:lnTo>
                  <a:pt x="4504539" y="1451063"/>
                </a:lnTo>
                <a:lnTo>
                  <a:pt x="4520381" y="1444214"/>
                </a:lnTo>
                <a:cubicBezTo>
                  <a:pt x="4531148" y="1442014"/>
                  <a:pt x="4542253" y="1440149"/>
                  <a:pt x="4552536" y="1433200"/>
                </a:cubicBezTo>
                <a:cubicBezTo>
                  <a:pt x="4537403" y="1452453"/>
                  <a:pt x="4550979" y="1465841"/>
                  <a:pt x="4520134" y="1486691"/>
                </a:cubicBezTo>
                <a:cubicBezTo>
                  <a:pt x="4506556" y="1473301"/>
                  <a:pt x="4505975" y="1455643"/>
                  <a:pt x="4470277" y="1488796"/>
                </a:cubicBezTo>
                <a:cubicBezTo>
                  <a:pt x="4462130" y="1480763"/>
                  <a:pt x="4475130" y="1476490"/>
                  <a:pt x="4482697" y="1466862"/>
                </a:cubicBezTo>
                <a:lnTo>
                  <a:pt x="4471834" y="1456151"/>
                </a:lnTo>
                <a:cubicBezTo>
                  <a:pt x="4461552" y="1463102"/>
                  <a:pt x="4460974" y="1445441"/>
                  <a:pt x="4455543" y="1440086"/>
                </a:cubicBezTo>
                <a:cubicBezTo>
                  <a:pt x="4445260" y="1447035"/>
                  <a:pt x="4442544" y="1444357"/>
                  <a:pt x="4442544" y="1444357"/>
                </a:cubicBezTo>
                <a:cubicBezTo>
                  <a:pt x="4442544" y="1444357"/>
                  <a:pt x="4442544" y="1444357"/>
                  <a:pt x="4432261" y="1451308"/>
                </a:cubicBezTo>
                <a:cubicBezTo>
                  <a:pt x="4432261" y="1451308"/>
                  <a:pt x="4429545" y="1448629"/>
                  <a:pt x="4419265" y="1455578"/>
                </a:cubicBezTo>
                <a:cubicBezTo>
                  <a:pt x="4408982" y="1462529"/>
                  <a:pt x="4417129" y="1470561"/>
                  <a:pt x="4425275" y="1478594"/>
                </a:cubicBezTo>
                <a:cubicBezTo>
                  <a:pt x="4399280" y="1487137"/>
                  <a:pt x="4376001" y="1498360"/>
                  <a:pt x="4342438" y="1516530"/>
                </a:cubicBezTo>
                <a:lnTo>
                  <a:pt x="4340842" y="1514315"/>
                </a:lnTo>
                <a:lnTo>
                  <a:pt x="4340800" y="1520950"/>
                </a:lnTo>
                <a:cubicBezTo>
                  <a:pt x="4341773" y="1524594"/>
                  <a:pt x="4343635" y="1527654"/>
                  <a:pt x="4346062" y="1528918"/>
                </a:cubicBezTo>
                <a:cubicBezTo>
                  <a:pt x="4353174" y="1524261"/>
                  <a:pt x="4363410" y="1515654"/>
                  <a:pt x="4372781" y="1503810"/>
                </a:cubicBezTo>
                <a:cubicBezTo>
                  <a:pt x="4427898" y="1538094"/>
                  <a:pt x="4505940" y="1517418"/>
                  <a:pt x="4555726" y="1484812"/>
                </a:cubicBezTo>
                <a:cubicBezTo>
                  <a:pt x="4582254" y="1490266"/>
                  <a:pt x="4588165" y="1465469"/>
                  <a:pt x="4613297" y="1481348"/>
                </a:cubicBezTo>
                <a:cubicBezTo>
                  <a:pt x="4613297" y="1481348"/>
                  <a:pt x="4617285" y="1480638"/>
                  <a:pt x="4617285" y="1480638"/>
                </a:cubicBezTo>
                <a:cubicBezTo>
                  <a:pt x="4613826" y="1467684"/>
                  <a:pt x="4631510" y="1471321"/>
                  <a:pt x="4632905" y="1460897"/>
                </a:cubicBezTo>
                <a:cubicBezTo>
                  <a:pt x="4673991" y="1473935"/>
                  <a:pt x="4696721" y="1449536"/>
                  <a:pt x="4729495" y="1447095"/>
                </a:cubicBezTo>
                <a:cubicBezTo>
                  <a:pt x="4733484" y="1446385"/>
                  <a:pt x="4733484" y="1446385"/>
                  <a:pt x="4733484" y="1446385"/>
                </a:cubicBezTo>
                <a:cubicBezTo>
                  <a:pt x="4744586" y="1441017"/>
                  <a:pt x="4756551" y="1438887"/>
                  <a:pt x="4768518" y="1436757"/>
                </a:cubicBezTo>
                <a:cubicBezTo>
                  <a:pt x="4776493" y="1435337"/>
                  <a:pt x="4784470" y="1433917"/>
                  <a:pt x="4792448" y="1432497"/>
                </a:cubicBezTo>
                <a:cubicBezTo>
                  <a:pt x="4796437" y="1431787"/>
                  <a:pt x="4796437" y="1431787"/>
                  <a:pt x="4796437" y="1431787"/>
                </a:cubicBezTo>
                <a:cubicBezTo>
                  <a:pt x="4804413" y="1430366"/>
                  <a:pt x="4807537" y="1426418"/>
                  <a:pt x="4811526" y="1425709"/>
                </a:cubicBezTo>
                <a:cubicBezTo>
                  <a:pt x="4819504" y="1424289"/>
                  <a:pt x="4823491" y="1423579"/>
                  <a:pt x="4827481" y="1422869"/>
                </a:cubicBezTo>
                <a:cubicBezTo>
                  <a:pt x="4831469" y="1422158"/>
                  <a:pt x="4831469" y="1422158"/>
                  <a:pt x="4836324" y="1424686"/>
                </a:cubicBezTo>
                <a:cubicBezTo>
                  <a:pt x="4837187" y="1427924"/>
                  <a:pt x="4834063" y="1431872"/>
                  <a:pt x="4834063" y="1431872"/>
                </a:cubicBezTo>
                <a:cubicBezTo>
                  <a:pt x="4826951" y="1436530"/>
                  <a:pt x="4822963" y="1437240"/>
                  <a:pt x="4814986" y="1438661"/>
                </a:cubicBezTo>
                <a:cubicBezTo>
                  <a:pt x="4810996" y="1439371"/>
                  <a:pt x="4807008" y="1440080"/>
                  <a:pt x="4803019" y="1440790"/>
                </a:cubicBezTo>
                <a:cubicBezTo>
                  <a:pt x="4803019" y="1440790"/>
                  <a:pt x="4803019" y="1440790"/>
                  <a:pt x="4803885" y="1444028"/>
                </a:cubicBezTo>
                <a:cubicBezTo>
                  <a:pt x="4811861" y="1442609"/>
                  <a:pt x="4815321" y="1455561"/>
                  <a:pt x="4817051" y="1462036"/>
                </a:cubicBezTo>
                <a:cubicBezTo>
                  <a:pt x="4825892" y="1463855"/>
                  <a:pt x="4833869" y="1462434"/>
                  <a:pt x="4840983" y="1457777"/>
                </a:cubicBezTo>
                <a:cubicBezTo>
                  <a:pt x="4844972" y="1457066"/>
                  <a:pt x="4848960" y="1456356"/>
                  <a:pt x="4849824" y="1459595"/>
                </a:cubicBezTo>
                <a:cubicBezTo>
                  <a:pt x="4850689" y="1462833"/>
                  <a:pt x="4847565" y="1466781"/>
                  <a:pt x="4847565" y="1466781"/>
                </a:cubicBezTo>
                <a:cubicBezTo>
                  <a:pt x="4843577" y="1467491"/>
                  <a:pt x="4840453" y="1471439"/>
                  <a:pt x="4832476" y="1472858"/>
                </a:cubicBezTo>
                <a:cubicBezTo>
                  <a:pt x="4828488" y="1473568"/>
                  <a:pt x="4824498" y="1474279"/>
                  <a:pt x="4823633" y="1471041"/>
                </a:cubicBezTo>
                <a:cubicBezTo>
                  <a:pt x="4807150" y="1487542"/>
                  <a:pt x="4805756" y="1497966"/>
                  <a:pt x="4781824" y="1502228"/>
                </a:cubicBezTo>
                <a:cubicBezTo>
                  <a:pt x="4776106" y="1496460"/>
                  <a:pt x="4773512" y="1486747"/>
                  <a:pt x="4769523" y="1487457"/>
                </a:cubicBezTo>
                <a:cubicBezTo>
                  <a:pt x="4783747" y="1478141"/>
                  <a:pt x="4793119" y="1466297"/>
                  <a:pt x="4795907" y="1445448"/>
                </a:cubicBezTo>
                <a:cubicBezTo>
                  <a:pt x="4788795" y="1450107"/>
                  <a:pt x="4780818" y="1451526"/>
                  <a:pt x="4772840" y="1452947"/>
                </a:cubicBezTo>
                <a:cubicBezTo>
                  <a:pt x="4760874" y="1455077"/>
                  <a:pt x="4748909" y="1457206"/>
                  <a:pt x="4736944" y="1459337"/>
                </a:cubicBezTo>
                <a:cubicBezTo>
                  <a:pt x="4699651" y="1476152"/>
                  <a:pt x="4660630" y="1486489"/>
                  <a:pt x="4623869" y="1489641"/>
                </a:cubicBezTo>
                <a:cubicBezTo>
                  <a:pt x="4625597" y="1496117"/>
                  <a:pt x="4622475" y="1500066"/>
                  <a:pt x="4619351" y="1504014"/>
                </a:cubicBezTo>
                <a:cubicBezTo>
                  <a:pt x="4577734" y="1504637"/>
                  <a:pt x="4553610" y="1539460"/>
                  <a:pt x="4528283" y="1554144"/>
                </a:cubicBezTo>
                <a:lnTo>
                  <a:pt x="4541647" y="1562746"/>
                </a:lnTo>
                <a:lnTo>
                  <a:pt x="4553349" y="1548329"/>
                </a:lnTo>
                <a:cubicBezTo>
                  <a:pt x="4556360" y="1540664"/>
                  <a:pt x="4558769" y="1534531"/>
                  <a:pt x="4567954" y="1535079"/>
                </a:cubicBezTo>
                <a:cubicBezTo>
                  <a:pt x="4599273" y="1531927"/>
                  <a:pt x="4565845" y="1550017"/>
                  <a:pt x="4573975" y="1558035"/>
                </a:cubicBezTo>
                <a:lnTo>
                  <a:pt x="4592449" y="1559662"/>
                </a:lnTo>
                <a:lnTo>
                  <a:pt x="4597616" y="1550230"/>
                </a:lnTo>
                <a:cubicBezTo>
                  <a:pt x="4607122" y="1543290"/>
                  <a:pt x="4626305" y="1541784"/>
                  <a:pt x="4625404" y="1526679"/>
                </a:cubicBezTo>
                <a:cubicBezTo>
                  <a:pt x="4634246" y="1528498"/>
                  <a:pt x="4649336" y="1522419"/>
                  <a:pt x="4659043" y="1527477"/>
                </a:cubicBezTo>
                <a:cubicBezTo>
                  <a:pt x="4655919" y="1531425"/>
                  <a:pt x="4654526" y="1541849"/>
                  <a:pt x="4652266" y="1549034"/>
                </a:cubicBezTo>
                <a:cubicBezTo>
                  <a:pt x="4655126" y="1551918"/>
                  <a:pt x="4658202" y="1555610"/>
                  <a:pt x="4661169" y="1558897"/>
                </a:cubicBezTo>
                <a:lnTo>
                  <a:pt x="4664168" y="1561599"/>
                </a:lnTo>
                <a:lnTo>
                  <a:pt x="4671686" y="1558861"/>
                </a:lnTo>
                <a:lnTo>
                  <a:pt x="4675807" y="1545267"/>
                </a:lnTo>
                <a:cubicBezTo>
                  <a:pt x="4679105" y="1540016"/>
                  <a:pt x="4684438" y="1536524"/>
                  <a:pt x="4694410" y="1534748"/>
                </a:cubicBezTo>
                <a:cubicBezTo>
                  <a:pt x="4694940" y="1521086"/>
                  <a:pt x="4706040" y="1515718"/>
                  <a:pt x="4714019" y="1514297"/>
                </a:cubicBezTo>
                <a:cubicBezTo>
                  <a:pt x="4714019" y="1514297"/>
                  <a:pt x="4714019" y="1514297"/>
                  <a:pt x="4718007" y="1513588"/>
                </a:cubicBezTo>
                <a:cubicBezTo>
                  <a:pt x="4718007" y="1513588"/>
                  <a:pt x="4721996" y="1512878"/>
                  <a:pt x="4722860" y="1516116"/>
                </a:cubicBezTo>
                <a:cubicBezTo>
                  <a:pt x="4723725" y="1519354"/>
                  <a:pt x="4724590" y="1522592"/>
                  <a:pt x="4720601" y="1523302"/>
                </a:cubicBezTo>
                <a:cubicBezTo>
                  <a:pt x="4709501" y="1528670"/>
                  <a:pt x="4705512" y="1529380"/>
                  <a:pt x="4703252" y="1536565"/>
                </a:cubicBezTo>
                <a:cubicBezTo>
                  <a:pt x="4703252" y="1536565"/>
                  <a:pt x="4703252" y="1536565"/>
                  <a:pt x="4707242" y="1535855"/>
                </a:cubicBezTo>
                <a:cubicBezTo>
                  <a:pt x="4708107" y="1539093"/>
                  <a:pt x="4708107" y="1539093"/>
                  <a:pt x="4708107" y="1539093"/>
                </a:cubicBezTo>
                <a:cubicBezTo>
                  <a:pt x="4738092" y="1557501"/>
                  <a:pt x="4781438" y="1563352"/>
                  <a:pt x="4791866" y="1524183"/>
                </a:cubicBezTo>
                <a:cubicBezTo>
                  <a:pt x="4811281" y="1534296"/>
                  <a:pt x="4811810" y="1520633"/>
                  <a:pt x="4835741" y="1516374"/>
                </a:cubicBezTo>
                <a:cubicBezTo>
                  <a:pt x="4843719" y="1514953"/>
                  <a:pt x="4845447" y="1521429"/>
                  <a:pt x="4846314" y="1524667"/>
                </a:cubicBezTo>
                <a:cubicBezTo>
                  <a:pt x="4850302" y="1523957"/>
                  <a:pt x="4852561" y="1516771"/>
                  <a:pt x="4856549" y="1516062"/>
                </a:cubicBezTo>
                <a:cubicBezTo>
                  <a:pt x="4857414" y="1519300"/>
                  <a:pt x="4863998" y="1528304"/>
                  <a:pt x="4872838" y="1530121"/>
                </a:cubicBezTo>
                <a:cubicBezTo>
                  <a:pt x="4885669" y="1531230"/>
                  <a:pt x="4905083" y="1541341"/>
                  <a:pt x="4894176" y="1516148"/>
                </a:cubicBezTo>
                <a:cubicBezTo>
                  <a:pt x="4892976" y="1496010"/>
                  <a:pt x="4912918" y="1492460"/>
                  <a:pt x="4901147" y="1464027"/>
                </a:cubicBezTo>
                <a:cubicBezTo>
                  <a:pt x="4913112" y="1461897"/>
                  <a:pt x="4909652" y="1448944"/>
                  <a:pt x="4916764" y="1444286"/>
                </a:cubicBezTo>
                <a:cubicBezTo>
                  <a:pt x="4930990" y="1434971"/>
                  <a:pt x="4960975" y="1453377"/>
                  <a:pt x="4964628" y="1435766"/>
                </a:cubicBezTo>
                <a:cubicBezTo>
                  <a:pt x="4983178" y="1442640"/>
                  <a:pt x="5002255" y="1435852"/>
                  <a:pt x="5002785" y="1422190"/>
                </a:cubicBezTo>
                <a:cubicBezTo>
                  <a:pt x="4962757" y="1381828"/>
                  <a:pt x="4916764" y="1444286"/>
                  <a:pt x="4876543" y="1434487"/>
                </a:cubicBezTo>
                <a:cubicBezTo>
                  <a:pt x="4876543" y="1434487"/>
                  <a:pt x="4872555" y="1435197"/>
                  <a:pt x="4872555" y="1435197"/>
                </a:cubicBezTo>
                <a:cubicBezTo>
                  <a:pt x="4873420" y="1438435"/>
                  <a:pt x="4869431" y="1439145"/>
                  <a:pt x="4865443" y="1439855"/>
                </a:cubicBezTo>
                <a:cubicBezTo>
                  <a:pt x="4865443" y="1439855"/>
                  <a:pt x="4861454" y="1440564"/>
                  <a:pt x="4860590" y="1437326"/>
                </a:cubicBezTo>
                <a:cubicBezTo>
                  <a:pt x="4860590" y="1437326"/>
                  <a:pt x="4855735" y="1434798"/>
                  <a:pt x="4858859" y="1430850"/>
                </a:cubicBezTo>
                <a:cubicBezTo>
                  <a:pt x="4858859" y="1430850"/>
                  <a:pt x="4858859" y="1430850"/>
                  <a:pt x="4862849" y="1430140"/>
                </a:cubicBezTo>
                <a:cubicBezTo>
                  <a:pt x="4862849" y="1430140"/>
                  <a:pt x="4862849" y="1430140"/>
                  <a:pt x="4866837" y="1429431"/>
                </a:cubicBezTo>
                <a:cubicBezTo>
                  <a:pt x="4870824" y="1428721"/>
                  <a:pt x="4869959" y="1425483"/>
                  <a:pt x="4873949" y="1424772"/>
                </a:cubicBezTo>
                <a:cubicBezTo>
                  <a:pt x="4868231" y="1419007"/>
                  <a:pt x="4864243" y="1419716"/>
                  <a:pt x="4856265" y="1421137"/>
                </a:cubicBezTo>
                <a:cubicBezTo>
                  <a:pt x="4875873" y="1400686"/>
                  <a:pt x="4912106" y="1411196"/>
                  <a:pt x="4934307" y="1400461"/>
                </a:cubicBezTo>
                <a:cubicBezTo>
                  <a:pt x="4953386" y="1393671"/>
                  <a:pt x="4961027" y="1375352"/>
                  <a:pt x="4981834" y="1375039"/>
                </a:cubicBezTo>
                <a:cubicBezTo>
                  <a:pt x="4981834" y="1375039"/>
                  <a:pt x="4987553" y="1380806"/>
                  <a:pt x="4987553" y="1380806"/>
                </a:cubicBezTo>
                <a:cubicBezTo>
                  <a:pt x="5013215" y="1383022"/>
                  <a:pt x="5032292" y="1376233"/>
                  <a:pt x="5053101" y="1375922"/>
                </a:cubicBezTo>
                <a:cubicBezTo>
                  <a:pt x="5057089" y="1375212"/>
                  <a:pt x="5052236" y="1372683"/>
                  <a:pt x="5052236" y="1372683"/>
                </a:cubicBezTo>
                <a:cubicBezTo>
                  <a:pt x="5053630" y="1362259"/>
                  <a:pt x="5066795" y="1380267"/>
                  <a:pt x="5074772" y="1378848"/>
                </a:cubicBezTo>
                <a:cubicBezTo>
                  <a:pt x="5132008" y="1358484"/>
                  <a:pt x="5168240" y="1368993"/>
                  <a:pt x="5217497" y="1350049"/>
                </a:cubicBezTo>
                <a:cubicBezTo>
                  <a:pt x="5217162" y="1333149"/>
                  <a:pt x="5206061" y="1338516"/>
                  <a:pt x="5205724" y="1321617"/>
                </a:cubicBezTo>
                <a:cubicBezTo>
                  <a:pt x="5234510" y="1319885"/>
                  <a:pt x="5261036" y="1325338"/>
                  <a:pt x="5284438" y="1334741"/>
                </a:cubicBezTo>
                <a:cubicBezTo>
                  <a:pt x="5283909" y="1348402"/>
                  <a:pt x="5291886" y="1346982"/>
                  <a:pt x="5300727" y="1348801"/>
                </a:cubicBezTo>
                <a:cubicBezTo>
                  <a:pt x="5300727" y="1348801"/>
                  <a:pt x="5304716" y="1348091"/>
                  <a:pt x="5304716" y="1348091"/>
                </a:cubicBezTo>
                <a:cubicBezTo>
                  <a:pt x="5308706" y="1347381"/>
                  <a:pt x="5315818" y="1342722"/>
                  <a:pt x="5321537" y="1348488"/>
                </a:cubicBezTo>
                <a:cubicBezTo>
                  <a:pt x="5321537" y="1348488"/>
                  <a:pt x="5321537" y="1348488"/>
                  <a:pt x="5322402" y="1351726"/>
                </a:cubicBezTo>
                <a:cubicBezTo>
                  <a:pt x="5327255" y="1354255"/>
                  <a:pt x="5327255" y="1354255"/>
                  <a:pt x="5328120" y="1357493"/>
                </a:cubicBezTo>
                <a:cubicBezTo>
                  <a:pt x="5328120" y="1357493"/>
                  <a:pt x="5328984" y="1360731"/>
                  <a:pt x="5328984" y="1360731"/>
                </a:cubicBezTo>
                <a:cubicBezTo>
                  <a:pt x="5328984" y="1360731"/>
                  <a:pt x="5329849" y="1363969"/>
                  <a:pt x="5325861" y="1364680"/>
                </a:cubicBezTo>
                <a:cubicBezTo>
                  <a:pt x="5325861" y="1364680"/>
                  <a:pt x="5325861" y="1364680"/>
                  <a:pt x="5324996" y="1361442"/>
                </a:cubicBezTo>
                <a:cubicBezTo>
                  <a:pt x="5320143" y="1358914"/>
                  <a:pt x="5319278" y="1355674"/>
                  <a:pt x="5319278" y="1355674"/>
                </a:cubicBezTo>
                <a:cubicBezTo>
                  <a:pt x="5318412" y="1352436"/>
                  <a:pt x="5314423" y="1353147"/>
                  <a:pt x="5310435" y="1353857"/>
                </a:cubicBezTo>
                <a:cubicBezTo>
                  <a:pt x="5307310" y="1357805"/>
                  <a:pt x="5303323" y="1358515"/>
                  <a:pt x="5298470" y="1355987"/>
                </a:cubicBezTo>
                <a:cubicBezTo>
                  <a:pt x="5298470" y="1355987"/>
                  <a:pt x="5298470" y="1355987"/>
                  <a:pt x="5299335" y="1359225"/>
                </a:cubicBezTo>
                <a:cubicBezTo>
                  <a:pt x="5255459" y="1367035"/>
                  <a:pt x="5196161" y="1364023"/>
                  <a:pt x="5182607" y="1407140"/>
                </a:cubicBezTo>
                <a:cubicBezTo>
                  <a:pt x="5174630" y="1408559"/>
                  <a:pt x="5173765" y="1405321"/>
                  <a:pt x="5169777" y="1406031"/>
                </a:cubicBezTo>
                <a:cubicBezTo>
                  <a:pt x="5158676" y="1411400"/>
                  <a:pt x="5163864" y="1430828"/>
                  <a:pt x="5147044" y="1430429"/>
                </a:cubicBezTo>
                <a:cubicBezTo>
                  <a:pt x="5155358" y="1445910"/>
                  <a:pt x="5154493" y="1442672"/>
                  <a:pt x="5157087" y="1452386"/>
                </a:cubicBezTo>
                <a:cubicBezTo>
                  <a:pt x="5194184" y="1466134"/>
                  <a:pt x="5234937" y="1462273"/>
                  <a:pt x="5267709" y="1459830"/>
                </a:cubicBezTo>
                <a:cubicBezTo>
                  <a:pt x="5263915" y="1429978"/>
                  <a:pt x="5248491" y="1419155"/>
                  <a:pt x="5225951" y="1412991"/>
                </a:cubicBezTo>
                <a:cubicBezTo>
                  <a:pt x="5228210" y="1405805"/>
                  <a:pt x="5225086" y="1409754"/>
                  <a:pt x="5222492" y="1400040"/>
                </a:cubicBezTo>
                <a:cubicBezTo>
                  <a:pt x="5230999" y="1384957"/>
                  <a:pt x="5260119" y="1400125"/>
                  <a:pt x="5280063" y="1396576"/>
                </a:cubicBezTo>
                <a:cubicBezTo>
                  <a:pt x="5288040" y="1395155"/>
                  <a:pt x="5293422" y="1384020"/>
                  <a:pt x="5307983" y="1391605"/>
                </a:cubicBezTo>
                <a:cubicBezTo>
                  <a:pt x="5307983" y="1391605"/>
                  <a:pt x="5307983" y="1391605"/>
                  <a:pt x="5308848" y="1394843"/>
                </a:cubicBezTo>
                <a:cubicBezTo>
                  <a:pt x="5307983" y="1391605"/>
                  <a:pt x="5311972" y="1390895"/>
                  <a:pt x="5311972" y="1390895"/>
                </a:cubicBezTo>
                <a:cubicBezTo>
                  <a:pt x="5319948" y="1389476"/>
                  <a:pt x="5323937" y="1388766"/>
                  <a:pt x="5327061" y="1384818"/>
                </a:cubicBezTo>
                <a:cubicBezTo>
                  <a:pt x="5326196" y="1381579"/>
                  <a:pt x="5331049" y="1384107"/>
                  <a:pt x="5331914" y="1387345"/>
                </a:cubicBezTo>
                <a:cubicBezTo>
                  <a:pt x="5331914" y="1387345"/>
                  <a:pt x="5332778" y="1390583"/>
                  <a:pt x="5333643" y="1393821"/>
                </a:cubicBezTo>
                <a:cubicBezTo>
                  <a:pt x="5326531" y="1398479"/>
                  <a:pt x="5322543" y="1399190"/>
                  <a:pt x="5318554" y="1399900"/>
                </a:cubicBezTo>
                <a:cubicBezTo>
                  <a:pt x="5314566" y="1400608"/>
                  <a:pt x="5314566" y="1400608"/>
                  <a:pt x="5311442" y="1404557"/>
                </a:cubicBezTo>
                <a:cubicBezTo>
                  <a:pt x="5310048" y="1414981"/>
                  <a:pt x="5307789" y="1422168"/>
                  <a:pt x="5305530" y="1429353"/>
                </a:cubicBezTo>
                <a:cubicBezTo>
                  <a:pt x="5328403" y="1452418"/>
                  <a:pt x="5340898" y="1436627"/>
                  <a:pt x="5366031" y="1452503"/>
                </a:cubicBezTo>
                <a:cubicBezTo>
                  <a:pt x="5374873" y="1454322"/>
                  <a:pt x="5373142" y="1447846"/>
                  <a:pt x="5381118" y="1446426"/>
                </a:cubicBezTo>
                <a:cubicBezTo>
                  <a:pt x="5378526" y="1436712"/>
                  <a:pt x="5371412" y="1441371"/>
                  <a:pt x="5369683" y="1434895"/>
                </a:cubicBezTo>
                <a:cubicBezTo>
                  <a:pt x="5371942" y="1427708"/>
                  <a:pt x="5385301" y="1415153"/>
                  <a:pt x="5399862" y="1422738"/>
                </a:cubicBezTo>
                <a:cubicBezTo>
                  <a:pt x="5401257" y="1412314"/>
                  <a:pt x="5401257" y="1412314"/>
                  <a:pt x="5393809" y="1400071"/>
                </a:cubicBezTo>
                <a:cubicBezTo>
                  <a:pt x="5417403" y="1378911"/>
                  <a:pt x="5469591" y="1386581"/>
                  <a:pt x="5486604" y="1356416"/>
                </a:cubicBezTo>
                <a:cubicBezTo>
                  <a:pt x="5482617" y="1357127"/>
                  <a:pt x="5482617" y="1357127"/>
                  <a:pt x="5482617" y="1357127"/>
                </a:cubicBezTo>
                <a:cubicBezTo>
                  <a:pt x="5478627" y="1357837"/>
                  <a:pt x="5477762" y="1354598"/>
                  <a:pt x="5477762" y="1354598"/>
                </a:cubicBezTo>
                <a:cubicBezTo>
                  <a:pt x="5476897" y="1351360"/>
                  <a:pt x="5476033" y="1348122"/>
                  <a:pt x="5476033" y="1348122"/>
                </a:cubicBezTo>
                <a:cubicBezTo>
                  <a:pt x="5480021" y="1347412"/>
                  <a:pt x="5484008" y="1346702"/>
                  <a:pt x="5488863" y="1349230"/>
                </a:cubicBezTo>
                <a:cubicBezTo>
                  <a:pt x="5488863" y="1349230"/>
                  <a:pt x="5488863" y="1349230"/>
                  <a:pt x="5487999" y="1345992"/>
                </a:cubicBezTo>
                <a:cubicBezTo>
                  <a:pt x="5504288" y="1360053"/>
                  <a:pt x="5521108" y="1360451"/>
                  <a:pt x="5541913" y="1360138"/>
                </a:cubicBezTo>
                <a:cubicBezTo>
                  <a:pt x="5545905" y="1359429"/>
                  <a:pt x="5549892" y="1358719"/>
                  <a:pt x="5558735" y="1360536"/>
                </a:cubicBezTo>
                <a:cubicBezTo>
                  <a:pt x="5562723" y="1359826"/>
                  <a:pt x="5566712" y="1359116"/>
                  <a:pt x="5570700" y="1358406"/>
                </a:cubicBezTo>
                <a:cubicBezTo>
                  <a:pt x="5585791" y="1352328"/>
                  <a:pt x="5585791" y="1352328"/>
                  <a:pt x="5601744" y="1349489"/>
                </a:cubicBezTo>
                <a:cubicBezTo>
                  <a:pt x="5601744" y="1349489"/>
                  <a:pt x="5597756" y="1350198"/>
                  <a:pt x="5597756" y="1350198"/>
                </a:cubicBezTo>
                <a:cubicBezTo>
                  <a:pt x="5596891" y="1346960"/>
                  <a:pt x="5596027" y="1343722"/>
                  <a:pt x="5596027" y="1343722"/>
                </a:cubicBezTo>
                <a:cubicBezTo>
                  <a:pt x="5596027" y="1343722"/>
                  <a:pt x="5596027" y="1343722"/>
                  <a:pt x="5595162" y="1340484"/>
                </a:cubicBezTo>
                <a:cubicBezTo>
                  <a:pt x="5595162" y="1340484"/>
                  <a:pt x="5595162" y="1340484"/>
                  <a:pt x="5599150" y="1339774"/>
                </a:cubicBezTo>
                <a:cubicBezTo>
                  <a:pt x="5602274" y="1335827"/>
                  <a:pt x="5602274" y="1335827"/>
                  <a:pt x="5610251" y="1334406"/>
                </a:cubicBezTo>
                <a:cubicBezTo>
                  <a:pt x="5610251" y="1334406"/>
                  <a:pt x="5610251" y="1334406"/>
                  <a:pt x="5611116" y="1337644"/>
                </a:cubicBezTo>
                <a:cubicBezTo>
                  <a:pt x="5611116" y="1337644"/>
                  <a:pt x="5611982" y="1340882"/>
                  <a:pt x="5611982" y="1340882"/>
                </a:cubicBezTo>
                <a:cubicBezTo>
                  <a:pt x="5607992" y="1341593"/>
                  <a:pt x="5604003" y="1342303"/>
                  <a:pt x="5604003" y="1342303"/>
                </a:cubicBezTo>
                <a:cubicBezTo>
                  <a:pt x="5604868" y="1345539"/>
                  <a:pt x="5604868" y="1345539"/>
                  <a:pt x="5604868" y="1345539"/>
                </a:cubicBezTo>
                <a:lnTo>
                  <a:pt x="5606598" y="1352015"/>
                </a:lnTo>
                <a:lnTo>
                  <a:pt x="5607462" y="1355255"/>
                </a:lnTo>
                <a:lnTo>
                  <a:pt x="5609192" y="1361731"/>
                </a:lnTo>
                <a:cubicBezTo>
                  <a:pt x="5602944" y="1369627"/>
                  <a:pt x="5586461" y="1386129"/>
                  <a:pt x="5573294" y="1368121"/>
                </a:cubicBezTo>
                <a:cubicBezTo>
                  <a:pt x="5569308" y="1368830"/>
                  <a:pt x="5565318" y="1369541"/>
                  <a:pt x="5561329" y="1370251"/>
                </a:cubicBezTo>
                <a:cubicBezTo>
                  <a:pt x="5553352" y="1371671"/>
                  <a:pt x="5549364" y="1372381"/>
                  <a:pt x="5544509" y="1369852"/>
                </a:cubicBezTo>
                <a:cubicBezTo>
                  <a:pt x="5543980" y="1383516"/>
                  <a:pt x="5543452" y="1397177"/>
                  <a:pt x="5550899" y="1409420"/>
                </a:cubicBezTo>
                <a:cubicBezTo>
                  <a:pt x="5542585" y="1393938"/>
                  <a:pt x="5603615" y="1403428"/>
                  <a:pt x="5624423" y="1403116"/>
                </a:cubicBezTo>
                <a:cubicBezTo>
                  <a:pt x="5627548" y="1399168"/>
                  <a:pt x="5620964" y="1390164"/>
                  <a:pt x="5624088" y="1386214"/>
                </a:cubicBezTo>
                <a:cubicBezTo>
                  <a:pt x="5635188" y="1380847"/>
                  <a:pt x="5644030" y="1382665"/>
                  <a:pt x="5652873" y="1384482"/>
                </a:cubicBezTo>
                <a:cubicBezTo>
                  <a:pt x="5661379" y="1369401"/>
                  <a:pt x="5657584" y="1339549"/>
                  <a:pt x="5641295" y="1325488"/>
                </a:cubicBezTo>
                <a:cubicBezTo>
                  <a:pt x="5642688" y="1315064"/>
                  <a:pt x="5649801" y="1310405"/>
                  <a:pt x="5656049" y="1302510"/>
                </a:cubicBezTo>
                <a:cubicBezTo>
                  <a:pt x="5642354" y="1298164"/>
                  <a:pt x="5625534" y="1297765"/>
                  <a:pt x="5610973" y="1290182"/>
                </a:cubicBezTo>
                <a:cubicBezTo>
                  <a:pt x="5610973" y="1290182"/>
                  <a:pt x="5610973" y="1290182"/>
                  <a:pt x="5610110" y="1286943"/>
                </a:cubicBezTo>
                <a:cubicBezTo>
                  <a:pt x="5606120" y="1287655"/>
                  <a:pt x="5606985" y="1290891"/>
                  <a:pt x="5602996" y="1291601"/>
                </a:cubicBezTo>
                <a:cubicBezTo>
                  <a:pt x="5602996" y="1291601"/>
                  <a:pt x="5598143" y="1289074"/>
                  <a:pt x="5598143" y="1289074"/>
                </a:cubicBezTo>
                <a:cubicBezTo>
                  <a:pt x="5597279" y="1285836"/>
                  <a:pt x="5596414" y="1282598"/>
                  <a:pt x="5600402" y="1281887"/>
                </a:cubicBezTo>
                <a:cubicBezTo>
                  <a:pt x="5601460" y="1254563"/>
                  <a:pt x="5637164" y="1278735"/>
                  <a:pt x="5635100" y="1255359"/>
                </a:cubicBezTo>
                <a:cubicBezTo>
                  <a:pt x="5667872" y="1252916"/>
                  <a:pt x="5686421" y="1259791"/>
                  <a:pt x="5718665" y="1271010"/>
                </a:cubicBezTo>
                <a:cubicBezTo>
                  <a:pt x="5731497" y="1272119"/>
                  <a:pt x="5743462" y="1269989"/>
                  <a:pt x="5755427" y="1267860"/>
                </a:cubicBezTo>
                <a:cubicBezTo>
                  <a:pt x="5763404" y="1266439"/>
                  <a:pt x="5771383" y="1265019"/>
                  <a:pt x="5783348" y="1262888"/>
                </a:cubicBezTo>
                <a:cubicBezTo>
                  <a:pt x="5787336" y="1262179"/>
                  <a:pt x="5788201" y="1265417"/>
                  <a:pt x="5789066" y="1268655"/>
                </a:cubicBezTo>
                <a:cubicBezTo>
                  <a:pt x="5789066" y="1268655"/>
                  <a:pt x="5785942" y="1272604"/>
                  <a:pt x="5785942" y="1272604"/>
                </a:cubicBezTo>
                <a:cubicBezTo>
                  <a:pt x="5773977" y="1274733"/>
                  <a:pt x="5765998" y="1276153"/>
                  <a:pt x="5758023" y="1277574"/>
                </a:cubicBezTo>
                <a:cubicBezTo>
                  <a:pt x="5746056" y="1279703"/>
                  <a:pt x="5734091" y="1281833"/>
                  <a:pt x="5721261" y="1280725"/>
                </a:cubicBezTo>
                <a:cubicBezTo>
                  <a:pt x="5717271" y="1281435"/>
                  <a:pt x="5718136" y="1284673"/>
                  <a:pt x="5718136" y="1284673"/>
                </a:cubicBezTo>
                <a:cubicBezTo>
                  <a:pt x="5725585" y="1296914"/>
                  <a:pt x="5743797" y="1286889"/>
                  <a:pt x="5758357" y="1294474"/>
                </a:cubicBezTo>
                <a:cubicBezTo>
                  <a:pt x="5762347" y="1293763"/>
                  <a:pt x="5766335" y="1293053"/>
                  <a:pt x="5770322" y="1292343"/>
                </a:cubicBezTo>
                <a:cubicBezTo>
                  <a:pt x="5774312" y="1291633"/>
                  <a:pt x="5778300" y="1290924"/>
                  <a:pt x="5778300" y="1290924"/>
                </a:cubicBezTo>
                <a:cubicBezTo>
                  <a:pt x="5782290" y="1290212"/>
                  <a:pt x="5783155" y="1293451"/>
                  <a:pt x="5784020" y="1296689"/>
                </a:cubicBezTo>
                <a:cubicBezTo>
                  <a:pt x="5784884" y="1299928"/>
                  <a:pt x="5784884" y="1299928"/>
                  <a:pt x="5780896" y="1300638"/>
                </a:cubicBezTo>
                <a:cubicBezTo>
                  <a:pt x="5780896" y="1300638"/>
                  <a:pt x="5776906" y="1301348"/>
                  <a:pt x="5772918" y="1302057"/>
                </a:cubicBezTo>
                <a:cubicBezTo>
                  <a:pt x="5768929" y="1302767"/>
                  <a:pt x="5764941" y="1303477"/>
                  <a:pt x="5760952" y="1304188"/>
                </a:cubicBezTo>
                <a:cubicBezTo>
                  <a:pt x="5760952" y="1304188"/>
                  <a:pt x="5756964" y="1304898"/>
                  <a:pt x="5756964" y="1304898"/>
                </a:cubicBezTo>
                <a:cubicBezTo>
                  <a:pt x="5759558" y="1314612"/>
                  <a:pt x="5762152" y="1324326"/>
                  <a:pt x="5767005" y="1326854"/>
                </a:cubicBezTo>
                <a:cubicBezTo>
                  <a:pt x="5770994" y="1326143"/>
                  <a:pt x="5774984" y="1325434"/>
                  <a:pt x="5778971" y="1324724"/>
                </a:cubicBezTo>
                <a:cubicBezTo>
                  <a:pt x="5783825" y="1327252"/>
                  <a:pt x="5783825" y="1327252"/>
                  <a:pt x="5787814" y="1326542"/>
                </a:cubicBezTo>
                <a:cubicBezTo>
                  <a:pt x="5786949" y="1323304"/>
                  <a:pt x="5791802" y="1325832"/>
                  <a:pt x="5792667" y="1329070"/>
                </a:cubicBezTo>
                <a:cubicBezTo>
                  <a:pt x="5792667" y="1329070"/>
                  <a:pt x="5793532" y="1332308"/>
                  <a:pt x="5789545" y="1333018"/>
                </a:cubicBezTo>
                <a:cubicBezTo>
                  <a:pt x="5785555" y="1333728"/>
                  <a:pt x="5781566" y="1334439"/>
                  <a:pt x="5781566" y="1334439"/>
                </a:cubicBezTo>
                <a:cubicBezTo>
                  <a:pt x="5777578" y="1335148"/>
                  <a:pt x="5773589" y="1335857"/>
                  <a:pt x="5773589" y="1335857"/>
                </a:cubicBezTo>
                <a:cubicBezTo>
                  <a:pt x="5766812" y="1357417"/>
                  <a:pt x="5738557" y="1345486"/>
                  <a:pt x="5728321" y="1354092"/>
                </a:cubicBezTo>
                <a:cubicBezTo>
                  <a:pt x="5732645" y="1370282"/>
                  <a:pt x="5739227" y="1379288"/>
                  <a:pt x="5748935" y="1384343"/>
                </a:cubicBezTo>
                <a:cubicBezTo>
                  <a:pt x="5757441" y="1369260"/>
                  <a:pt x="5770273" y="1370369"/>
                  <a:pt x="5780842" y="1378663"/>
                </a:cubicBezTo>
                <a:cubicBezTo>
                  <a:pt x="5799921" y="1371874"/>
                  <a:pt x="5797855" y="1348497"/>
                  <a:pt x="5812081" y="1339182"/>
                </a:cubicBezTo>
                <a:cubicBezTo>
                  <a:pt x="5832025" y="1335632"/>
                  <a:pt x="5841731" y="1340688"/>
                  <a:pt x="5859944" y="1330662"/>
                </a:cubicBezTo>
                <a:cubicBezTo>
                  <a:pt x="5855090" y="1328135"/>
                  <a:pt x="5854226" y="1324897"/>
                  <a:pt x="5852496" y="1318419"/>
                </a:cubicBezTo>
                <a:cubicBezTo>
                  <a:pt x="5852496" y="1318419"/>
                  <a:pt x="5852496" y="1318419"/>
                  <a:pt x="5851632" y="1315181"/>
                </a:cubicBezTo>
                <a:cubicBezTo>
                  <a:pt x="5855620" y="1314471"/>
                  <a:pt x="5855620" y="1314471"/>
                  <a:pt x="5859608" y="1313762"/>
                </a:cubicBezTo>
                <a:cubicBezTo>
                  <a:pt x="5859608" y="1313762"/>
                  <a:pt x="5863597" y="1313052"/>
                  <a:pt x="5864462" y="1316290"/>
                </a:cubicBezTo>
                <a:cubicBezTo>
                  <a:pt x="5865328" y="1319528"/>
                  <a:pt x="5861338" y="1320238"/>
                  <a:pt x="5862203" y="1323476"/>
                </a:cubicBezTo>
                <a:cubicBezTo>
                  <a:pt x="5862203" y="1323476"/>
                  <a:pt x="5863067" y="1326714"/>
                  <a:pt x="5863067" y="1326714"/>
                </a:cubicBezTo>
                <a:cubicBezTo>
                  <a:pt x="5880752" y="1330349"/>
                  <a:pt x="5884740" y="1329640"/>
                  <a:pt x="5908672" y="1325379"/>
                </a:cubicBezTo>
                <a:cubicBezTo>
                  <a:pt x="5911796" y="1321431"/>
                  <a:pt x="5902953" y="1319614"/>
                  <a:pt x="5905214" y="1312428"/>
                </a:cubicBezTo>
                <a:cubicBezTo>
                  <a:pt x="5910931" y="1318193"/>
                  <a:pt x="5917514" y="1327198"/>
                  <a:pt x="5932603" y="1321119"/>
                </a:cubicBezTo>
                <a:cubicBezTo>
                  <a:pt x="5935727" y="1317171"/>
                  <a:pt x="5933997" y="1310696"/>
                  <a:pt x="5935391" y="1300271"/>
                </a:cubicBezTo>
                <a:cubicBezTo>
                  <a:pt x="5951345" y="1297432"/>
                  <a:pt x="5959324" y="1296011"/>
                  <a:pt x="5974748" y="1306834"/>
                </a:cubicBezTo>
                <a:cubicBezTo>
                  <a:pt x="5995221" y="1289621"/>
                  <a:pt x="6022610" y="1298313"/>
                  <a:pt x="6049666" y="1290105"/>
                </a:cubicBezTo>
                <a:cubicBezTo>
                  <a:pt x="6052262" y="1299820"/>
                  <a:pt x="6057115" y="1302346"/>
                  <a:pt x="6059709" y="1312062"/>
                </a:cubicBezTo>
                <a:cubicBezTo>
                  <a:pt x="6055719" y="1312772"/>
                  <a:pt x="6047744" y="1314191"/>
                  <a:pt x="6049473" y="1320667"/>
                </a:cubicBezTo>
                <a:cubicBezTo>
                  <a:pt x="6047744" y="1314191"/>
                  <a:pt x="6042026" y="1308425"/>
                  <a:pt x="6030925" y="1313794"/>
                </a:cubicBezTo>
                <a:cubicBezTo>
                  <a:pt x="6037508" y="1322798"/>
                  <a:pt x="6044620" y="1318141"/>
                  <a:pt x="6048079" y="1331091"/>
                </a:cubicBezTo>
                <a:cubicBezTo>
                  <a:pt x="6060044" y="1328961"/>
                  <a:pt x="6072011" y="1326831"/>
                  <a:pt x="6079988" y="1325412"/>
                </a:cubicBezTo>
                <a:cubicBezTo>
                  <a:pt x="6084506" y="1311040"/>
                  <a:pt x="6089022" y="1296667"/>
                  <a:pt x="6082103" y="1270762"/>
                </a:cubicBezTo>
                <a:cubicBezTo>
                  <a:pt x="6075522" y="1261759"/>
                  <a:pt x="6064420" y="1267127"/>
                  <a:pt x="6055578" y="1265308"/>
                </a:cubicBezTo>
                <a:cubicBezTo>
                  <a:pt x="6054378" y="1245170"/>
                  <a:pt x="6041549" y="1244062"/>
                  <a:pt x="6038953" y="1234349"/>
                </a:cubicBezTo>
                <a:cubicBezTo>
                  <a:pt x="6050920" y="1232218"/>
                  <a:pt x="6046595" y="1216028"/>
                  <a:pt x="6058561" y="1213898"/>
                </a:cubicBezTo>
                <a:cubicBezTo>
                  <a:pt x="6073121" y="1221482"/>
                  <a:pt x="6089941" y="1221880"/>
                  <a:pt x="6106759" y="1222279"/>
                </a:cubicBezTo>
                <a:cubicBezTo>
                  <a:pt x="6106759" y="1222279"/>
                  <a:pt x="6110747" y="1221568"/>
                  <a:pt x="6114736" y="1220858"/>
                </a:cubicBezTo>
                <a:cubicBezTo>
                  <a:pt x="6122713" y="1219439"/>
                  <a:pt x="6126701" y="1218729"/>
                  <a:pt x="6130691" y="1218018"/>
                </a:cubicBezTo>
                <a:cubicBezTo>
                  <a:pt x="6141792" y="1212650"/>
                  <a:pt x="6143523" y="1219126"/>
                  <a:pt x="6151498" y="1217707"/>
                </a:cubicBezTo>
                <a:cubicBezTo>
                  <a:pt x="6148374" y="1221653"/>
                  <a:pt x="6144386" y="1222364"/>
                  <a:pt x="6146982" y="1232079"/>
                </a:cubicBezTo>
                <a:cubicBezTo>
                  <a:pt x="6142127" y="1229550"/>
                  <a:pt x="6135881" y="1237446"/>
                  <a:pt x="6134152" y="1230970"/>
                </a:cubicBezTo>
                <a:cubicBezTo>
                  <a:pt x="6130162" y="1231680"/>
                  <a:pt x="6126173" y="1232390"/>
                  <a:pt x="6122185" y="1233099"/>
                </a:cubicBezTo>
                <a:cubicBezTo>
                  <a:pt x="6118196" y="1233811"/>
                  <a:pt x="6114206" y="1234520"/>
                  <a:pt x="6110218" y="1235230"/>
                </a:cubicBezTo>
                <a:cubicBezTo>
                  <a:pt x="6112814" y="1244944"/>
                  <a:pt x="6123049" y="1236337"/>
                  <a:pt x="6128766" y="1242105"/>
                </a:cubicBezTo>
                <a:cubicBezTo>
                  <a:pt x="6141599" y="1243212"/>
                  <a:pt x="6152699" y="1237844"/>
                  <a:pt x="6164665" y="1235714"/>
                </a:cubicBezTo>
                <a:cubicBezTo>
                  <a:pt x="6172641" y="1234295"/>
                  <a:pt x="6180620" y="1232874"/>
                  <a:pt x="6188597" y="1231454"/>
                </a:cubicBezTo>
                <a:cubicBezTo>
                  <a:pt x="6188597" y="1231454"/>
                  <a:pt x="6192585" y="1230744"/>
                  <a:pt x="6193450" y="1233982"/>
                </a:cubicBezTo>
                <a:cubicBezTo>
                  <a:pt x="6194315" y="1237220"/>
                  <a:pt x="6191191" y="1241168"/>
                  <a:pt x="6191191" y="1241168"/>
                </a:cubicBezTo>
                <a:cubicBezTo>
                  <a:pt x="6183214" y="1242588"/>
                  <a:pt x="6175237" y="1244007"/>
                  <a:pt x="6167260" y="1245428"/>
                </a:cubicBezTo>
                <a:cubicBezTo>
                  <a:pt x="6159282" y="1246848"/>
                  <a:pt x="6156158" y="1250796"/>
                  <a:pt x="6148181" y="1252217"/>
                </a:cubicBezTo>
                <a:cubicBezTo>
                  <a:pt x="6144193" y="1252925"/>
                  <a:pt x="6140205" y="1253636"/>
                  <a:pt x="6131361" y="1251818"/>
                </a:cubicBezTo>
                <a:cubicBezTo>
                  <a:pt x="6131361" y="1251818"/>
                  <a:pt x="6131361" y="1251818"/>
                  <a:pt x="6132226" y="1255056"/>
                </a:cubicBezTo>
                <a:cubicBezTo>
                  <a:pt x="6129969" y="1262242"/>
                  <a:pt x="6104307" y="1260027"/>
                  <a:pt x="6102913" y="1270451"/>
                </a:cubicBezTo>
                <a:cubicBezTo>
                  <a:pt x="6103778" y="1273689"/>
                  <a:pt x="6108631" y="1276216"/>
                  <a:pt x="6109495" y="1279454"/>
                </a:cubicBezTo>
                <a:cubicBezTo>
                  <a:pt x="6147989" y="1282779"/>
                  <a:pt x="6193255" y="1264546"/>
                  <a:pt x="6230354" y="1278293"/>
                </a:cubicBezTo>
                <a:cubicBezTo>
                  <a:pt x="6236937" y="1287297"/>
                  <a:pt x="6223240" y="1282950"/>
                  <a:pt x="6224971" y="1289427"/>
                </a:cubicBezTo>
                <a:cubicBezTo>
                  <a:pt x="6229293" y="1305617"/>
                  <a:pt x="6236409" y="1300959"/>
                  <a:pt x="6247508" y="1295590"/>
                </a:cubicBezTo>
                <a:cubicBezTo>
                  <a:pt x="6248902" y="1285168"/>
                  <a:pt x="6229489" y="1275055"/>
                  <a:pt x="6239725" y="1266448"/>
                </a:cubicBezTo>
                <a:cubicBezTo>
                  <a:pt x="6234007" y="1260683"/>
                  <a:pt x="6223770" y="1269288"/>
                  <a:pt x="6222041" y="1262814"/>
                </a:cubicBezTo>
                <a:cubicBezTo>
                  <a:pt x="6221705" y="1245912"/>
                  <a:pt x="6246837" y="1261790"/>
                  <a:pt x="6227953" y="1238017"/>
                </a:cubicBezTo>
                <a:cubicBezTo>
                  <a:pt x="6247895" y="1234466"/>
                  <a:pt x="6255873" y="1233047"/>
                  <a:pt x="6268703" y="1234154"/>
                </a:cubicBezTo>
                <a:cubicBezTo>
                  <a:pt x="6273028" y="1250345"/>
                  <a:pt x="6281535" y="1235261"/>
                  <a:pt x="6289847" y="1250743"/>
                </a:cubicBezTo>
                <a:cubicBezTo>
                  <a:pt x="6294172" y="1266933"/>
                  <a:pt x="6283070" y="1272301"/>
                  <a:pt x="6280811" y="1279487"/>
                </a:cubicBezTo>
                <a:cubicBezTo>
                  <a:pt x="6296572" y="1307209"/>
                  <a:pt x="6332134" y="1283918"/>
                  <a:pt x="6344629" y="1268127"/>
                </a:cubicBezTo>
                <a:cubicBezTo>
                  <a:pt x="6339776" y="1265599"/>
                  <a:pt x="6330932" y="1263780"/>
                  <a:pt x="6325215" y="1258014"/>
                </a:cubicBezTo>
                <a:cubicBezTo>
                  <a:pt x="6320363" y="1255486"/>
                  <a:pt x="6319498" y="1252248"/>
                  <a:pt x="6323485" y="1251538"/>
                </a:cubicBezTo>
                <a:cubicBezTo>
                  <a:pt x="6322620" y="1248300"/>
                  <a:pt x="6326609" y="1247590"/>
                  <a:pt x="6327474" y="1250828"/>
                </a:cubicBezTo>
                <a:cubicBezTo>
                  <a:pt x="6332328" y="1253356"/>
                  <a:pt x="6337181" y="1255885"/>
                  <a:pt x="6346023" y="1257702"/>
                </a:cubicBezTo>
                <a:cubicBezTo>
                  <a:pt x="6341699" y="1241513"/>
                  <a:pt x="6361642" y="1237962"/>
                  <a:pt x="6365100" y="1250915"/>
                </a:cubicBezTo>
                <a:cubicBezTo>
                  <a:pt x="6373414" y="1266395"/>
                  <a:pt x="6359718" y="1262048"/>
                  <a:pt x="6362313" y="1271762"/>
                </a:cubicBezTo>
                <a:cubicBezTo>
                  <a:pt x="6369761" y="1284005"/>
                  <a:pt x="6387445" y="1287642"/>
                  <a:pt x="6392828" y="1276507"/>
                </a:cubicBezTo>
                <a:cubicBezTo>
                  <a:pt x="6403064" y="1267900"/>
                  <a:pt x="6387303" y="1240178"/>
                  <a:pt x="6397540" y="1231573"/>
                </a:cubicBezTo>
                <a:cubicBezTo>
                  <a:pt x="6409506" y="1229442"/>
                  <a:pt x="6413829" y="1245632"/>
                  <a:pt x="6422671" y="1247451"/>
                </a:cubicBezTo>
                <a:cubicBezTo>
                  <a:pt x="6410034" y="1215780"/>
                  <a:pt x="6453043" y="1204731"/>
                  <a:pt x="6473516" y="1187519"/>
                </a:cubicBezTo>
                <a:cubicBezTo>
                  <a:pt x="6454297" y="1146844"/>
                  <a:pt x="6401192" y="1213962"/>
                  <a:pt x="6385961" y="1172578"/>
                </a:cubicBezTo>
                <a:cubicBezTo>
                  <a:pt x="6405905" y="1169026"/>
                  <a:pt x="6407827" y="1144942"/>
                  <a:pt x="6432959" y="1160820"/>
                </a:cubicBezTo>
                <a:cubicBezTo>
                  <a:pt x="6490193" y="1140454"/>
                  <a:pt x="6525562" y="1147727"/>
                  <a:pt x="6586254" y="1140315"/>
                </a:cubicBezTo>
                <a:cubicBezTo>
                  <a:pt x="6585390" y="1137077"/>
                  <a:pt x="6584525" y="1133839"/>
                  <a:pt x="6588515" y="1133128"/>
                </a:cubicBezTo>
                <a:cubicBezTo>
                  <a:pt x="6603604" y="1127050"/>
                  <a:pt x="6623883" y="1140400"/>
                  <a:pt x="6630993" y="1135742"/>
                </a:cubicBezTo>
                <a:cubicBezTo>
                  <a:pt x="6638442" y="1147985"/>
                  <a:pt x="6619365" y="1154773"/>
                  <a:pt x="6602545" y="1154374"/>
                </a:cubicBezTo>
                <a:cubicBezTo>
                  <a:pt x="6602545" y="1154374"/>
                  <a:pt x="6606535" y="1153665"/>
                  <a:pt x="6606535" y="1153665"/>
                </a:cubicBezTo>
                <a:cubicBezTo>
                  <a:pt x="6606535" y="1153665"/>
                  <a:pt x="6606535" y="1153665"/>
                  <a:pt x="6609129" y="1163379"/>
                </a:cubicBezTo>
                <a:cubicBezTo>
                  <a:pt x="6609129" y="1163379"/>
                  <a:pt x="6613117" y="1162669"/>
                  <a:pt x="6617104" y="1161959"/>
                </a:cubicBezTo>
                <a:cubicBezTo>
                  <a:pt x="6616239" y="1158721"/>
                  <a:pt x="6620229" y="1158011"/>
                  <a:pt x="6624218" y="1157300"/>
                </a:cubicBezTo>
                <a:cubicBezTo>
                  <a:pt x="6626477" y="1150114"/>
                  <a:pt x="6636185" y="1155171"/>
                  <a:pt x="6641901" y="1160937"/>
                </a:cubicBezTo>
                <a:cubicBezTo>
                  <a:pt x="6645889" y="1160226"/>
                  <a:pt x="6649878" y="1159516"/>
                  <a:pt x="6653868" y="1158806"/>
                </a:cubicBezTo>
                <a:cubicBezTo>
                  <a:pt x="6657855" y="1158096"/>
                  <a:pt x="6661845" y="1157387"/>
                  <a:pt x="6665833" y="1156676"/>
                </a:cubicBezTo>
                <a:cubicBezTo>
                  <a:pt x="6680057" y="1147361"/>
                  <a:pt x="6709707" y="1148866"/>
                  <a:pt x="6725661" y="1146026"/>
                </a:cubicBezTo>
                <a:cubicBezTo>
                  <a:pt x="6725661" y="1146026"/>
                  <a:pt x="6725661" y="1146026"/>
                  <a:pt x="6726526" y="1149264"/>
                </a:cubicBezTo>
                <a:cubicBezTo>
                  <a:pt x="6730516" y="1148554"/>
                  <a:pt x="6734504" y="1147844"/>
                  <a:pt x="6742481" y="1146423"/>
                </a:cubicBezTo>
                <a:cubicBezTo>
                  <a:pt x="6750458" y="1145005"/>
                  <a:pt x="6758436" y="1143584"/>
                  <a:pt x="6771266" y="1144691"/>
                </a:cubicBezTo>
                <a:cubicBezTo>
                  <a:pt x="6804904" y="1145488"/>
                  <a:pt x="6830229" y="1130803"/>
                  <a:pt x="6857957" y="1156395"/>
                </a:cubicBezTo>
                <a:cubicBezTo>
                  <a:pt x="6870981" y="1126942"/>
                  <a:pt x="6915862" y="1169833"/>
                  <a:pt x="6916585" y="1125609"/>
                </a:cubicBezTo>
                <a:cubicBezTo>
                  <a:pt x="6911732" y="1123079"/>
                  <a:pt x="6907743" y="1123789"/>
                  <a:pt x="6906014" y="1117313"/>
                </a:cubicBezTo>
                <a:cubicBezTo>
                  <a:pt x="6906014" y="1117313"/>
                  <a:pt x="6906014" y="1117313"/>
                  <a:pt x="6902025" y="1118024"/>
                </a:cubicBezTo>
                <a:cubicBezTo>
                  <a:pt x="6902025" y="1118024"/>
                  <a:pt x="6898037" y="1118734"/>
                  <a:pt x="6897171" y="1115495"/>
                </a:cubicBezTo>
                <a:cubicBezTo>
                  <a:pt x="6896306" y="1112258"/>
                  <a:pt x="6900296" y="1111548"/>
                  <a:pt x="6900296" y="1111548"/>
                </a:cubicBezTo>
                <a:cubicBezTo>
                  <a:pt x="6904284" y="1110838"/>
                  <a:pt x="6904284" y="1110838"/>
                  <a:pt x="6908273" y="1110128"/>
                </a:cubicBezTo>
                <a:cubicBezTo>
                  <a:pt x="6920238" y="1107998"/>
                  <a:pt x="6917642" y="1098284"/>
                  <a:pt x="6920768" y="1094336"/>
                </a:cubicBezTo>
                <a:cubicBezTo>
                  <a:pt x="6936723" y="1091495"/>
                  <a:pt x="6955271" y="1098370"/>
                  <a:pt x="6972089" y="1098769"/>
                </a:cubicBezTo>
                <a:cubicBezTo>
                  <a:pt x="7001739" y="1100274"/>
                  <a:pt x="7033313" y="1077694"/>
                  <a:pt x="7065027" y="1102575"/>
                </a:cubicBezTo>
                <a:cubicBezTo>
                  <a:pt x="7090016" y="1070990"/>
                  <a:pt x="7137686" y="1093033"/>
                  <a:pt x="7169597" y="1087352"/>
                </a:cubicBezTo>
                <a:cubicBezTo>
                  <a:pt x="7169066" y="1101016"/>
                  <a:pt x="7168536" y="1114678"/>
                  <a:pt x="7152582" y="1117518"/>
                </a:cubicBezTo>
                <a:cubicBezTo>
                  <a:pt x="7162289" y="1122573"/>
                  <a:pt x="7175120" y="1123682"/>
                  <a:pt x="7184826" y="1128737"/>
                </a:cubicBezTo>
                <a:cubicBezTo>
                  <a:pt x="7187950" y="1124789"/>
                  <a:pt x="7191074" y="1120841"/>
                  <a:pt x="7192468" y="1110418"/>
                </a:cubicBezTo>
                <a:cubicBezTo>
                  <a:pt x="7184492" y="1111838"/>
                  <a:pt x="7183292" y="1091699"/>
                  <a:pt x="7175313" y="1093120"/>
                </a:cubicBezTo>
                <a:cubicBezTo>
                  <a:pt x="7207752" y="1073777"/>
                  <a:pt x="7250568" y="1093292"/>
                  <a:pt x="7279017" y="1074660"/>
                </a:cubicBezTo>
                <a:cubicBezTo>
                  <a:pt x="7290454" y="1086191"/>
                  <a:pt x="7297566" y="1081533"/>
                  <a:pt x="7311261" y="1085879"/>
                </a:cubicBezTo>
                <a:cubicBezTo>
                  <a:pt x="7312990" y="1092355"/>
                  <a:pt x="7317845" y="1094883"/>
                  <a:pt x="7314722" y="1098831"/>
                </a:cubicBezTo>
                <a:cubicBezTo>
                  <a:pt x="7314722" y="1098831"/>
                  <a:pt x="7314722" y="1098831"/>
                  <a:pt x="7315586" y="1102069"/>
                </a:cubicBezTo>
                <a:cubicBezTo>
                  <a:pt x="7320968" y="1090935"/>
                  <a:pt x="7328416" y="1103177"/>
                  <a:pt x="7339516" y="1097809"/>
                </a:cubicBezTo>
                <a:cubicBezTo>
                  <a:pt x="7332934" y="1088806"/>
                  <a:pt x="7319573" y="1101359"/>
                  <a:pt x="7317508" y="1077983"/>
                </a:cubicBezTo>
                <a:cubicBezTo>
                  <a:pt x="7362247" y="1073410"/>
                  <a:pt x="7406123" y="1065600"/>
                  <a:pt x="7462828" y="1058899"/>
                </a:cubicBezTo>
                <a:cubicBezTo>
                  <a:pt x="7470804" y="1057478"/>
                  <a:pt x="7478784" y="1056059"/>
                  <a:pt x="7483636" y="1058587"/>
                </a:cubicBezTo>
                <a:cubicBezTo>
                  <a:pt x="7491612" y="1057167"/>
                  <a:pt x="7495600" y="1056456"/>
                  <a:pt x="7499589" y="1055746"/>
                </a:cubicBezTo>
                <a:cubicBezTo>
                  <a:pt x="7520062" y="1038534"/>
                  <a:pt x="7574509" y="1039018"/>
                  <a:pt x="7600698" y="1027572"/>
                </a:cubicBezTo>
                <a:cubicBezTo>
                  <a:pt x="7610406" y="1032628"/>
                  <a:pt x="7608146" y="1039814"/>
                  <a:pt x="7613000" y="1042342"/>
                </a:cubicBezTo>
                <a:cubicBezTo>
                  <a:pt x="7609346" y="1059952"/>
                  <a:pt x="7586810" y="1053788"/>
                  <a:pt x="7573450" y="1066343"/>
                </a:cubicBezTo>
                <a:cubicBezTo>
                  <a:pt x="7566338" y="1071001"/>
                  <a:pt x="7583156" y="1071398"/>
                  <a:pt x="7581762" y="1081822"/>
                </a:cubicBezTo>
                <a:cubicBezTo>
                  <a:pt x="7572056" y="1076767"/>
                  <a:pt x="7563214" y="1074949"/>
                  <a:pt x="7552112" y="1080316"/>
                </a:cubicBezTo>
                <a:cubicBezTo>
                  <a:pt x="7548988" y="1084265"/>
                  <a:pt x="7562684" y="1088611"/>
                  <a:pt x="7564414" y="1095087"/>
                </a:cubicBezTo>
                <a:cubicBezTo>
                  <a:pt x="7564414" y="1095087"/>
                  <a:pt x="7564414" y="1095087"/>
                  <a:pt x="7565278" y="1098325"/>
                </a:cubicBezTo>
                <a:cubicBezTo>
                  <a:pt x="7565278" y="1098325"/>
                  <a:pt x="7568402" y="1094377"/>
                  <a:pt x="7568402" y="1094377"/>
                </a:cubicBezTo>
                <a:cubicBezTo>
                  <a:pt x="7570662" y="1087190"/>
                  <a:pt x="7573785" y="1083242"/>
                  <a:pt x="7582628" y="1085060"/>
                </a:cubicBezTo>
                <a:cubicBezTo>
                  <a:pt x="7586615" y="1084351"/>
                  <a:pt x="7589738" y="1080401"/>
                  <a:pt x="7598580" y="1082221"/>
                </a:cubicBezTo>
                <a:cubicBezTo>
                  <a:pt x="7598580" y="1082221"/>
                  <a:pt x="7599446" y="1085459"/>
                  <a:pt x="7599446" y="1085459"/>
                </a:cubicBezTo>
                <a:cubicBezTo>
                  <a:pt x="7600312" y="1088696"/>
                  <a:pt x="7596323" y="1089407"/>
                  <a:pt x="7596323" y="1089407"/>
                </a:cubicBezTo>
                <a:cubicBezTo>
                  <a:pt x="7591470" y="1086879"/>
                  <a:pt x="7592334" y="1090117"/>
                  <a:pt x="7588346" y="1090827"/>
                </a:cubicBezTo>
                <a:cubicBezTo>
                  <a:pt x="7584358" y="1091536"/>
                  <a:pt x="7584358" y="1091536"/>
                  <a:pt x="7584358" y="1091536"/>
                </a:cubicBezTo>
                <a:cubicBezTo>
                  <a:pt x="7586087" y="1098013"/>
                  <a:pt x="7586952" y="1101251"/>
                  <a:pt x="7587816" y="1104489"/>
                </a:cubicBezTo>
                <a:cubicBezTo>
                  <a:pt x="7592670" y="1107018"/>
                  <a:pt x="7592670" y="1107018"/>
                  <a:pt x="7592670" y="1107018"/>
                </a:cubicBezTo>
                <a:cubicBezTo>
                  <a:pt x="7593534" y="1110255"/>
                  <a:pt x="7590412" y="1114203"/>
                  <a:pt x="7590412" y="1114203"/>
                </a:cubicBezTo>
                <a:cubicBezTo>
                  <a:pt x="7586422" y="1114913"/>
                  <a:pt x="7585558" y="1111675"/>
                  <a:pt x="7585558" y="1111675"/>
                </a:cubicBezTo>
                <a:cubicBezTo>
                  <a:pt x="7584693" y="1108436"/>
                  <a:pt x="7584693" y="1108436"/>
                  <a:pt x="7583828" y="1105198"/>
                </a:cubicBezTo>
                <a:cubicBezTo>
                  <a:pt x="7582962" y="1101962"/>
                  <a:pt x="7582098" y="1098724"/>
                  <a:pt x="7581232" y="1095486"/>
                </a:cubicBezTo>
                <a:cubicBezTo>
                  <a:pt x="7576381" y="1092957"/>
                  <a:pt x="7576381" y="1092957"/>
                  <a:pt x="7573257" y="1096905"/>
                </a:cubicBezTo>
                <a:cubicBezTo>
                  <a:pt x="7574122" y="1100143"/>
                  <a:pt x="7574986" y="1103381"/>
                  <a:pt x="7570996" y="1104091"/>
                </a:cubicBezTo>
                <a:cubicBezTo>
                  <a:pt x="7571863" y="1107329"/>
                  <a:pt x="7567873" y="1108039"/>
                  <a:pt x="7567873" y="1108039"/>
                </a:cubicBezTo>
                <a:cubicBezTo>
                  <a:pt x="7582769" y="1132524"/>
                  <a:pt x="7598724" y="1129683"/>
                  <a:pt x="7615542" y="1130082"/>
                </a:cubicBezTo>
                <a:cubicBezTo>
                  <a:pt x="7621790" y="1122185"/>
                  <a:pt x="7619198" y="1112471"/>
                  <a:pt x="7620590" y="1102047"/>
                </a:cubicBezTo>
                <a:cubicBezTo>
                  <a:pt x="7627702" y="1097389"/>
                  <a:pt x="7633420" y="1103154"/>
                  <a:pt x="7637408" y="1102444"/>
                </a:cubicBezTo>
                <a:cubicBezTo>
                  <a:pt x="7643992" y="1111449"/>
                  <a:pt x="7643128" y="1108211"/>
                  <a:pt x="7646586" y="1121163"/>
                </a:cubicBezTo>
                <a:cubicBezTo>
                  <a:pt x="7646586" y="1121163"/>
                  <a:pt x="7646586" y="1121163"/>
                  <a:pt x="7650575" y="1120453"/>
                </a:cubicBezTo>
                <a:cubicBezTo>
                  <a:pt x="7654564" y="1119743"/>
                  <a:pt x="7655428" y="1122981"/>
                  <a:pt x="7655428" y="1122981"/>
                </a:cubicBezTo>
                <a:cubicBezTo>
                  <a:pt x="7655428" y="1122981"/>
                  <a:pt x="7656293" y="1126219"/>
                  <a:pt x="7656293" y="1126219"/>
                </a:cubicBezTo>
                <a:cubicBezTo>
                  <a:pt x="7656293" y="1126219"/>
                  <a:pt x="7656293" y="1126219"/>
                  <a:pt x="7648316" y="1127639"/>
                </a:cubicBezTo>
                <a:cubicBezTo>
                  <a:pt x="7649182" y="1130877"/>
                  <a:pt x="7645192" y="1131587"/>
                  <a:pt x="7641204" y="1132297"/>
                </a:cubicBezTo>
                <a:cubicBezTo>
                  <a:pt x="7651247" y="1154254"/>
                  <a:pt x="7669124" y="1127328"/>
                  <a:pt x="7687672" y="1134202"/>
                </a:cubicBezTo>
                <a:cubicBezTo>
                  <a:pt x="7687672" y="1134202"/>
                  <a:pt x="7691662" y="1133490"/>
                  <a:pt x="7695651" y="1132782"/>
                </a:cubicBezTo>
                <a:cubicBezTo>
                  <a:pt x="7700502" y="1135309"/>
                  <a:pt x="7704492" y="1134599"/>
                  <a:pt x="7707616" y="1130651"/>
                </a:cubicBezTo>
                <a:cubicBezTo>
                  <a:pt x="7706752" y="1127413"/>
                  <a:pt x="7706752" y="1127413"/>
                  <a:pt x="7711603" y="1129941"/>
                </a:cubicBezTo>
                <a:cubicBezTo>
                  <a:pt x="7711603" y="1129941"/>
                  <a:pt x="7712469" y="1133179"/>
                  <a:pt x="7712469" y="1133179"/>
                </a:cubicBezTo>
                <a:cubicBezTo>
                  <a:pt x="7709346" y="1137127"/>
                  <a:pt x="7706222" y="1141075"/>
                  <a:pt x="7706222" y="1141075"/>
                </a:cubicBezTo>
                <a:cubicBezTo>
                  <a:pt x="7702234" y="1141785"/>
                  <a:pt x="7698245" y="1142496"/>
                  <a:pt x="7697380" y="1139258"/>
                </a:cubicBezTo>
                <a:cubicBezTo>
                  <a:pt x="7693392" y="1139968"/>
                  <a:pt x="7689402" y="1140678"/>
                  <a:pt x="7689402" y="1140678"/>
                </a:cubicBezTo>
                <a:cubicBezTo>
                  <a:pt x="7700839" y="1152209"/>
                  <a:pt x="7699110" y="1145734"/>
                  <a:pt x="7708818" y="1150789"/>
                </a:cubicBezTo>
                <a:cubicBezTo>
                  <a:pt x="7713669" y="1153317"/>
                  <a:pt x="7715400" y="1159794"/>
                  <a:pt x="7717130" y="1166270"/>
                </a:cubicBezTo>
                <a:cubicBezTo>
                  <a:pt x="7722847" y="1172036"/>
                  <a:pt x="7732220" y="1160192"/>
                  <a:pt x="7739667" y="1172433"/>
                </a:cubicBezTo>
                <a:cubicBezTo>
                  <a:pt x="7739667" y="1172433"/>
                  <a:pt x="7739667" y="1172433"/>
                  <a:pt x="7743656" y="1171724"/>
                </a:cubicBezTo>
                <a:cubicBezTo>
                  <a:pt x="7737072" y="1162719"/>
                  <a:pt x="7732220" y="1160192"/>
                  <a:pt x="7723377" y="1158374"/>
                </a:cubicBezTo>
                <a:cubicBezTo>
                  <a:pt x="7732748" y="1146529"/>
                  <a:pt x="7727030" y="1140764"/>
                  <a:pt x="7719582" y="1128520"/>
                </a:cubicBezTo>
                <a:cubicBezTo>
                  <a:pt x="7735536" y="1125681"/>
                  <a:pt x="7763985" y="1107049"/>
                  <a:pt x="7782870" y="1130823"/>
                </a:cubicBezTo>
                <a:cubicBezTo>
                  <a:pt x="7785464" y="1140537"/>
                  <a:pt x="7777488" y="1141957"/>
                  <a:pt x="7780082" y="1151672"/>
                </a:cubicBezTo>
                <a:cubicBezTo>
                  <a:pt x="7780082" y="1151672"/>
                  <a:pt x="7780082" y="1151672"/>
                  <a:pt x="7780947" y="1154910"/>
                </a:cubicBezTo>
                <a:cubicBezTo>
                  <a:pt x="7789789" y="1156727"/>
                  <a:pt x="7795508" y="1162493"/>
                  <a:pt x="7801224" y="1168260"/>
                </a:cubicBezTo>
                <a:cubicBezTo>
                  <a:pt x="7802091" y="1171498"/>
                  <a:pt x="7806942" y="1174026"/>
                  <a:pt x="7810932" y="1173316"/>
                </a:cubicBezTo>
                <a:cubicBezTo>
                  <a:pt x="7810932" y="1173316"/>
                  <a:pt x="7810932" y="1173316"/>
                  <a:pt x="7814056" y="1169368"/>
                </a:cubicBezTo>
                <a:cubicBezTo>
                  <a:pt x="7802618" y="1157836"/>
                  <a:pt x="7823956" y="1143861"/>
                  <a:pt x="7832798" y="1145679"/>
                </a:cubicBezTo>
                <a:cubicBezTo>
                  <a:pt x="7839381" y="1154683"/>
                  <a:pt x="7837122" y="1161869"/>
                  <a:pt x="7837986" y="1165107"/>
                </a:cubicBezTo>
                <a:cubicBezTo>
                  <a:pt x="7849088" y="1159739"/>
                  <a:pt x="7833664" y="1148918"/>
                  <a:pt x="7842504" y="1150735"/>
                </a:cubicBezTo>
                <a:cubicBezTo>
                  <a:pt x="7853077" y="1159030"/>
                  <a:pt x="7882390" y="1143634"/>
                  <a:pt x="7889310" y="1169540"/>
                </a:cubicBezTo>
                <a:cubicBezTo>
                  <a:pt x="7893300" y="1168830"/>
                  <a:pt x="7892435" y="1165592"/>
                  <a:pt x="7892435" y="1165592"/>
                </a:cubicBezTo>
                <a:cubicBezTo>
                  <a:pt x="7891568" y="1162354"/>
                  <a:pt x="7894692" y="1158405"/>
                  <a:pt x="7899546" y="1160933"/>
                </a:cubicBezTo>
                <a:cubicBezTo>
                  <a:pt x="7899546" y="1160933"/>
                  <a:pt x="7905265" y="1166699"/>
                  <a:pt x="7902140" y="1170647"/>
                </a:cubicBezTo>
                <a:cubicBezTo>
                  <a:pt x="7902140" y="1170647"/>
                  <a:pt x="7903004" y="1173885"/>
                  <a:pt x="7903004" y="1173885"/>
                </a:cubicBezTo>
                <a:cubicBezTo>
                  <a:pt x="7903004" y="1173885"/>
                  <a:pt x="7903869" y="1177123"/>
                  <a:pt x="7903869" y="1177123"/>
                </a:cubicBezTo>
                <a:cubicBezTo>
                  <a:pt x="7912712" y="1178942"/>
                  <a:pt x="7913048" y="1195842"/>
                  <a:pt x="7924150" y="1190474"/>
                </a:cubicBezTo>
                <a:cubicBezTo>
                  <a:pt x="7928138" y="1189765"/>
                  <a:pt x="7928138" y="1189765"/>
                  <a:pt x="7927273" y="1186527"/>
                </a:cubicBezTo>
                <a:cubicBezTo>
                  <a:pt x="7926408" y="1183288"/>
                  <a:pt x="7925542" y="1180049"/>
                  <a:pt x="7924678" y="1176811"/>
                </a:cubicBezTo>
                <a:cubicBezTo>
                  <a:pt x="7924678" y="1176811"/>
                  <a:pt x="7923812" y="1173573"/>
                  <a:pt x="7923812" y="1173573"/>
                </a:cubicBezTo>
                <a:cubicBezTo>
                  <a:pt x="7923812" y="1173573"/>
                  <a:pt x="7927802" y="1172863"/>
                  <a:pt x="7927802" y="1172863"/>
                </a:cubicBezTo>
                <a:cubicBezTo>
                  <a:pt x="7913770" y="1151617"/>
                  <a:pt x="7933714" y="1148067"/>
                  <a:pt x="7949138" y="1158890"/>
                </a:cubicBezTo>
                <a:cubicBezTo>
                  <a:pt x="7950002" y="1162127"/>
                  <a:pt x="7946015" y="1162837"/>
                  <a:pt x="7942025" y="1163547"/>
                </a:cubicBezTo>
                <a:cubicBezTo>
                  <a:pt x="7942025" y="1163547"/>
                  <a:pt x="7942025" y="1163547"/>
                  <a:pt x="7948610" y="1172551"/>
                </a:cubicBezTo>
                <a:cubicBezTo>
                  <a:pt x="7956586" y="1171131"/>
                  <a:pt x="7944286" y="1156361"/>
                  <a:pt x="7953126" y="1158180"/>
                </a:cubicBezTo>
                <a:cubicBezTo>
                  <a:pt x="7965092" y="1156050"/>
                  <a:pt x="7986572" y="1189537"/>
                  <a:pt x="7989360" y="1168689"/>
                </a:cubicBezTo>
                <a:cubicBezTo>
                  <a:pt x="7983112" y="1176585"/>
                  <a:pt x="7982778" y="1159685"/>
                  <a:pt x="7974799" y="1161105"/>
                </a:cubicBezTo>
                <a:cubicBezTo>
                  <a:pt x="7976193" y="1150681"/>
                  <a:pt x="7991284" y="1144604"/>
                  <a:pt x="7996137" y="1147132"/>
                </a:cubicBezTo>
                <a:cubicBezTo>
                  <a:pt x="7997866" y="1153607"/>
                  <a:pt x="7989890" y="1155027"/>
                  <a:pt x="7995608" y="1160794"/>
                </a:cubicBezTo>
                <a:cubicBezTo>
                  <a:pt x="7995608" y="1160794"/>
                  <a:pt x="7995608" y="1160794"/>
                  <a:pt x="7997336" y="1167270"/>
                </a:cubicBezTo>
                <a:cubicBezTo>
                  <a:pt x="7997336" y="1167270"/>
                  <a:pt x="7997336" y="1167270"/>
                  <a:pt x="8001325" y="1166559"/>
                </a:cubicBezTo>
                <a:cubicBezTo>
                  <a:pt x="8005315" y="1165849"/>
                  <a:pt x="8009302" y="1165139"/>
                  <a:pt x="8013292" y="1164429"/>
                </a:cubicBezTo>
                <a:cubicBezTo>
                  <a:pt x="8020739" y="1176672"/>
                  <a:pt x="8007911" y="1175563"/>
                  <a:pt x="8009638" y="1182039"/>
                </a:cubicBezTo>
                <a:cubicBezTo>
                  <a:pt x="8014490" y="1184567"/>
                  <a:pt x="8022470" y="1183147"/>
                  <a:pt x="8027324" y="1185676"/>
                </a:cubicBezTo>
                <a:cubicBezTo>
                  <a:pt x="8034436" y="1181017"/>
                  <a:pt x="8016751" y="1177382"/>
                  <a:pt x="8017280" y="1163720"/>
                </a:cubicBezTo>
                <a:cubicBezTo>
                  <a:pt x="8036694" y="1173832"/>
                  <a:pt x="8053511" y="1174229"/>
                  <a:pt x="8067738" y="1164913"/>
                </a:cubicBezTo>
                <a:cubicBezTo>
                  <a:pt x="8080039" y="1179683"/>
                  <a:pt x="8122714" y="1151735"/>
                  <a:pt x="8147846" y="1167613"/>
                </a:cubicBezTo>
                <a:cubicBezTo>
                  <a:pt x="8162070" y="1158297"/>
                  <a:pt x="8180284" y="1148271"/>
                  <a:pt x="8199361" y="1141483"/>
                </a:cubicBezTo>
                <a:cubicBezTo>
                  <a:pt x="8201622" y="1134297"/>
                  <a:pt x="8200756" y="1131059"/>
                  <a:pt x="8194172" y="1122055"/>
                </a:cubicBezTo>
                <a:cubicBezTo>
                  <a:pt x="8196432" y="1114869"/>
                  <a:pt x="8201285" y="1117396"/>
                  <a:pt x="8204407" y="1113449"/>
                </a:cubicBezTo>
                <a:cubicBezTo>
                  <a:pt x="8204407" y="1113449"/>
                  <a:pt x="8203544" y="1110211"/>
                  <a:pt x="8203544" y="1110211"/>
                </a:cubicBezTo>
                <a:cubicBezTo>
                  <a:pt x="8206668" y="1106262"/>
                  <a:pt x="8214643" y="1104842"/>
                  <a:pt x="8219498" y="1107370"/>
                </a:cubicBezTo>
                <a:cubicBezTo>
                  <a:pt x="8223486" y="1106661"/>
                  <a:pt x="8222622" y="1103421"/>
                  <a:pt x="8222622" y="1103421"/>
                </a:cubicBezTo>
                <a:cubicBezTo>
                  <a:pt x="8222622" y="1103421"/>
                  <a:pt x="8226610" y="1102713"/>
                  <a:pt x="8227474" y="1105951"/>
                </a:cubicBezTo>
                <a:cubicBezTo>
                  <a:pt x="8227474" y="1105951"/>
                  <a:pt x="8228339" y="1109189"/>
                  <a:pt x="8229204" y="1112426"/>
                </a:cubicBezTo>
                <a:cubicBezTo>
                  <a:pt x="8229204" y="1112426"/>
                  <a:pt x="8230068" y="1115664"/>
                  <a:pt x="8230934" y="1118902"/>
                </a:cubicBezTo>
                <a:cubicBezTo>
                  <a:pt x="8245159" y="1109586"/>
                  <a:pt x="8265438" y="1122937"/>
                  <a:pt x="8265102" y="1106036"/>
                </a:cubicBezTo>
                <a:cubicBezTo>
                  <a:pt x="8265102" y="1106036"/>
                  <a:pt x="8265102" y="1106036"/>
                  <a:pt x="8264236" y="1102798"/>
                </a:cubicBezTo>
                <a:cubicBezTo>
                  <a:pt x="8266496" y="1095612"/>
                  <a:pt x="8269620" y="1091664"/>
                  <a:pt x="8277598" y="1090245"/>
                </a:cubicBezTo>
                <a:cubicBezTo>
                  <a:pt x="8277598" y="1090245"/>
                  <a:pt x="8277598" y="1090245"/>
                  <a:pt x="8278462" y="1093483"/>
                </a:cubicBezTo>
                <a:cubicBezTo>
                  <a:pt x="8283314" y="1096010"/>
                  <a:pt x="8284180" y="1099248"/>
                  <a:pt x="8285045" y="1102486"/>
                </a:cubicBezTo>
                <a:cubicBezTo>
                  <a:pt x="8289034" y="1101776"/>
                  <a:pt x="8293022" y="1101066"/>
                  <a:pt x="8293022" y="1101066"/>
                </a:cubicBezTo>
                <a:cubicBezTo>
                  <a:pt x="8292158" y="1097828"/>
                  <a:pt x="8291292" y="1094591"/>
                  <a:pt x="8290428" y="1091352"/>
                </a:cubicBezTo>
                <a:cubicBezTo>
                  <a:pt x="8290428" y="1091352"/>
                  <a:pt x="8294416" y="1090642"/>
                  <a:pt x="8294416" y="1090642"/>
                </a:cubicBezTo>
                <a:cubicBezTo>
                  <a:pt x="8294416" y="1090642"/>
                  <a:pt x="8295281" y="1093880"/>
                  <a:pt x="8295281" y="1093880"/>
                </a:cubicBezTo>
                <a:cubicBezTo>
                  <a:pt x="8295281" y="1093880"/>
                  <a:pt x="8296146" y="1097118"/>
                  <a:pt x="8297010" y="1100356"/>
                </a:cubicBezTo>
                <a:cubicBezTo>
                  <a:pt x="8300998" y="1099646"/>
                  <a:pt x="8301864" y="1102884"/>
                  <a:pt x="8301864" y="1102884"/>
                </a:cubicBezTo>
                <a:cubicBezTo>
                  <a:pt x="8332380" y="1107629"/>
                  <a:pt x="8347468" y="1101550"/>
                  <a:pt x="8389084" y="1100927"/>
                </a:cubicBezTo>
                <a:cubicBezTo>
                  <a:pt x="8394466" y="1089792"/>
                  <a:pt x="8390143" y="1073601"/>
                  <a:pt x="8410951" y="1073290"/>
                </a:cubicBezTo>
                <a:cubicBezTo>
                  <a:pt x="8418928" y="1071869"/>
                  <a:pt x="8422052" y="1067922"/>
                  <a:pt x="8423781" y="1074398"/>
                </a:cubicBezTo>
                <a:cubicBezTo>
                  <a:pt x="8427770" y="1073688"/>
                  <a:pt x="8430893" y="1069740"/>
                  <a:pt x="8434882" y="1069030"/>
                </a:cubicBezTo>
                <a:cubicBezTo>
                  <a:pt x="8438870" y="1068319"/>
                  <a:pt x="8442859" y="1067610"/>
                  <a:pt x="8446849" y="1066899"/>
                </a:cubicBezTo>
                <a:cubicBezTo>
                  <a:pt x="8453094" y="1059004"/>
                  <a:pt x="8457083" y="1058294"/>
                  <a:pt x="8466791" y="1063349"/>
                </a:cubicBezTo>
                <a:cubicBezTo>
                  <a:pt x="8471114" y="1079539"/>
                  <a:pt x="8467655" y="1066587"/>
                  <a:pt x="8467126" y="1080250"/>
                </a:cubicBezTo>
                <a:cubicBezTo>
                  <a:pt x="8514460" y="1085392"/>
                  <a:pt x="8563716" y="1066448"/>
                  <a:pt x="8602209" y="1069772"/>
                </a:cubicBezTo>
                <a:cubicBezTo>
                  <a:pt x="8606197" y="1069062"/>
                  <a:pt x="8614174" y="1067641"/>
                  <a:pt x="8616433" y="1060456"/>
                </a:cubicBezTo>
                <a:cubicBezTo>
                  <a:pt x="8625276" y="1062273"/>
                  <a:pt x="8645218" y="1058724"/>
                  <a:pt x="8657185" y="1056593"/>
                </a:cubicBezTo>
                <a:cubicBezTo>
                  <a:pt x="8661173" y="1055883"/>
                  <a:pt x="8669150" y="1054463"/>
                  <a:pt x="8666555" y="1044749"/>
                </a:cubicBezTo>
                <a:cubicBezTo>
                  <a:pt x="8695676" y="1059916"/>
                  <a:pt x="8723260" y="1038047"/>
                  <a:pt x="8755169" y="1032366"/>
                </a:cubicBezTo>
                <a:cubicBezTo>
                  <a:pt x="8763146" y="1030947"/>
                  <a:pt x="8772854" y="1036003"/>
                  <a:pt x="8788808" y="1033164"/>
                </a:cubicBezTo>
                <a:cubicBezTo>
                  <a:pt x="8803898" y="1027085"/>
                  <a:pt x="8817258" y="1014530"/>
                  <a:pt x="8821774" y="1000159"/>
                </a:cubicBezTo>
                <a:cubicBezTo>
                  <a:pt x="8837200" y="1010980"/>
                  <a:pt x="8852096" y="1035465"/>
                  <a:pt x="8862861" y="1013196"/>
                </a:cubicBezTo>
                <a:cubicBezTo>
                  <a:pt x="8884534" y="1016123"/>
                  <a:pt x="8908802" y="1028762"/>
                  <a:pt x="8931003" y="1018027"/>
                </a:cubicBezTo>
                <a:cubicBezTo>
                  <a:pt x="8931003" y="1018027"/>
                  <a:pt x="8934991" y="1017317"/>
                  <a:pt x="8934991" y="1017317"/>
                </a:cubicBezTo>
                <a:cubicBezTo>
                  <a:pt x="8934126" y="1014079"/>
                  <a:pt x="8938979" y="1016606"/>
                  <a:pt x="8938979" y="1016606"/>
                </a:cubicBezTo>
                <a:cubicBezTo>
                  <a:pt x="8939844" y="1019844"/>
                  <a:pt x="8939844" y="1019844"/>
                  <a:pt x="8935856" y="1020555"/>
                </a:cubicBezTo>
                <a:cubicBezTo>
                  <a:pt x="8937585" y="1027031"/>
                  <a:pt x="8950417" y="1028138"/>
                  <a:pt x="8942440" y="1029558"/>
                </a:cubicBezTo>
                <a:cubicBezTo>
                  <a:pt x="8949887" y="1041800"/>
                  <a:pt x="8964978" y="1035723"/>
                  <a:pt x="8974684" y="1040778"/>
                </a:cubicBezTo>
                <a:cubicBezTo>
                  <a:pt x="8988573" y="1014561"/>
                  <a:pt x="9018895" y="1049869"/>
                  <a:pt x="9037107" y="1039843"/>
                </a:cubicBezTo>
                <a:cubicBezTo>
                  <a:pt x="9039700" y="1049557"/>
                  <a:pt x="9051668" y="1047426"/>
                  <a:pt x="9055992" y="1063616"/>
                </a:cubicBezTo>
                <a:cubicBezTo>
                  <a:pt x="9059980" y="1062906"/>
                  <a:pt x="9064834" y="1065435"/>
                  <a:pt x="9064834" y="1065435"/>
                </a:cubicBezTo>
                <a:cubicBezTo>
                  <a:pt x="9068822" y="1064725"/>
                  <a:pt x="9069687" y="1067963"/>
                  <a:pt x="9069687" y="1067963"/>
                </a:cubicBezTo>
                <a:cubicBezTo>
                  <a:pt x="9070551" y="1071201"/>
                  <a:pt x="9066563" y="1071911"/>
                  <a:pt x="9066563" y="1071911"/>
                </a:cubicBezTo>
                <a:cubicBezTo>
                  <a:pt x="9062575" y="1072622"/>
                  <a:pt x="9061710" y="1069382"/>
                  <a:pt x="9061710" y="1069382"/>
                </a:cubicBezTo>
                <a:cubicBezTo>
                  <a:pt x="9064304" y="1079097"/>
                  <a:pt x="9046619" y="1075461"/>
                  <a:pt x="9046090" y="1089123"/>
                </a:cubicBezTo>
                <a:cubicBezTo>
                  <a:pt x="9041238" y="1086595"/>
                  <a:pt x="9038979" y="1093781"/>
                  <a:pt x="9030666" y="1078302"/>
                </a:cubicBezTo>
                <a:cubicBezTo>
                  <a:pt x="9020430" y="1086906"/>
                  <a:pt x="9042968" y="1093071"/>
                  <a:pt x="9032732" y="1101676"/>
                </a:cubicBezTo>
                <a:cubicBezTo>
                  <a:pt x="9019035" y="1097331"/>
                  <a:pt x="9011587" y="1085089"/>
                  <a:pt x="8998757" y="1083981"/>
                </a:cubicBezTo>
                <a:cubicBezTo>
                  <a:pt x="8990780" y="1085401"/>
                  <a:pt x="9004476" y="1089746"/>
                  <a:pt x="9003082" y="1100170"/>
                </a:cubicBezTo>
                <a:cubicBezTo>
                  <a:pt x="8999092" y="1100881"/>
                  <a:pt x="8997362" y="1094405"/>
                  <a:pt x="8993374" y="1095115"/>
                </a:cubicBezTo>
                <a:cubicBezTo>
                  <a:pt x="8987127" y="1103011"/>
                  <a:pt x="9007935" y="1102700"/>
                  <a:pt x="9002551" y="1113834"/>
                </a:cubicBezTo>
                <a:cubicBezTo>
                  <a:pt x="8998564" y="1114543"/>
                  <a:pt x="8987463" y="1119912"/>
                  <a:pt x="8988856" y="1109487"/>
                </a:cubicBezTo>
                <a:cubicBezTo>
                  <a:pt x="8984868" y="1110197"/>
                  <a:pt x="8982610" y="1117384"/>
                  <a:pt x="8988328" y="1123149"/>
                </a:cubicBezTo>
                <a:cubicBezTo>
                  <a:pt x="8981214" y="1127807"/>
                  <a:pt x="8974632" y="1118804"/>
                  <a:pt x="8966655" y="1120225"/>
                </a:cubicBezTo>
                <a:cubicBezTo>
                  <a:pt x="8963530" y="1124172"/>
                  <a:pt x="8970114" y="1133175"/>
                  <a:pt x="8966990" y="1137123"/>
                </a:cubicBezTo>
                <a:cubicBezTo>
                  <a:pt x="8951036" y="1139964"/>
                  <a:pt x="8944789" y="1147860"/>
                  <a:pt x="8935083" y="1142803"/>
                </a:cubicBezTo>
                <a:cubicBezTo>
                  <a:pt x="8928834" y="1150700"/>
                  <a:pt x="8925712" y="1154648"/>
                  <a:pt x="8929170" y="1167600"/>
                </a:cubicBezTo>
                <a:cubicBezTo>
                  <a:pt x="8917204" y="1169731"/>
                  <a:pt x="8925712" y="1154648"/>
                  <a:pt x="8916868" y="1152830"/>
                </a:cubicBezTo>
                <a:cubicBezTo>
                  <a:pt x="8911486" y="1163965"/>
                  <a:pt x="8907496" y="1164675"/>
                  <a:pt x="8902115" y="1175808"/>
                </a:cubicBezTo>
                <a:cubicBezTo>
                  <a:pt x="8909562" y="1188051"/>
                  <a:pt x="8914080" y="1173679"/>
                  <a:pt x="8926911" y="1174786"/>
                </a:cubicBezTo>
                <a:cubicBezTo>
                  <a:pt x="8930035" y="1170838"/>
                  <a:pt x="8934887" y="1173367"/>
                  <a:pt x="8943731" y="1175185"/>
                </a:cubicBezTo>
                <a:cubicBezTo>
                  <a:pt x="8944596" y="1178423"/>
                  <a:pt x="8949448" y="1180950"/>
                  <a:pt x="8952571" y="1177002"/>
                </a:cubicBezTo>
                <a:cubicBezTo>
                  <a:pt x="8952571" y="1177002"/>
                  <a:pt x="8957426" y="1179530"/>
                  <a:pt x="8958291" y="1182770"/>
                </a:cubicBezTo>
                <a:cubicBezTo>
                  <a:pt x="8959155" y="1186006"/>
                  <a:pt x="8960020" y="1189244"/>
                  <a:pt x="8956030" y="1189954"/>
                </a:cubicBezTo>
                <a:cubicBezTo>
                  <a:pt x="8952043" y="1190664"/>
                  <a:pt x="8947189" y="1188136"/>
                  <a:pt x="8942336" y="1185609"/>
                </a:cubicBezTo>
                <a:lnTo>
                  <a:pt x="8933195" y="1184820"/>
                </a:lnTo>
                <a:lnTo>
                  <a:pt x="8933494" y="1183791"/>
                </a:lnTo>
                <a:cubicBezTo>
                  <a:pt x="8929506" y="1184502"/>
                  <a:pt x="8929506" y="1184502"/>
                  <a:pt x="8929506" y="1184502"/>
                </a:cubicBezTo>
                <a:lnTo>
                  <a:pt x="8933195" y="1184820"/>
                </a:lnTo>
                <a:lnTo>
                  <a:pt x="8930497" y="1194076"/>
                </a:lnTo>
                <a:cubicBezTo>
                  <a:pt x="8927547" y="1196721"/>
                  <a:pt x="8924988" y="1198872"/>
                  <a:pt x="8929841" y="1201400"/>
                </a:cubicBezTo>
                <a:cubicBezTo>
                  <a:pt x="8905379" y="1219324"/>
                  <a:pt x="8863958" y="1189385"/>
                  <a:pt x="8851799" y="1222077"/>
                </a:cubicBezTo>
                <a:cubicBezTo>
                  <a:pt x="8871548" y="1249090"/>
                  <a:pt x="8886637" y="1243011"/>
                  <a:pt x="8906580" y="1239462"/>
                </a:cubicBezTo>
                <a:cubicBezTo>
                  <a:pt x="8909176" y="1249176"/>
                  <a:pt x="8907780" y="1259599"/>
                  <a:pt x="8910376" y="1269314"/>
                </a:cubicBezTo>
                <a:cubicBezTo>
                  <a:pt x="8894421" y="1272153"/>
                  <a:pt x="8894421" y="1272153"/>
                  <a:pt x="8887309" y="1276812"/>
                </a:cubicBezTo>
                <a:cubicBezTo>
                  <a:pt x="8888173" y="1280051"/>
                  <a:pt x="8888173" y="1280051"/>
                  <a:pt x="8888173" y="1280051"/>
                </a:cubicBezTo>
                <a:cubicBezTo>
                  <a:pt x="8893026" y="1282577"/>
                  <a:pt x="8898744" y="1288344"/>
                  <a:pt x="8900474" y="1294820"/>
                </a:cubicBezTo>
                <a:cubicBezTo>
                  <a:pt x="8907058" y="1303824"/>
                  <a:pt x="8903405" y="1321434"/>
                  <a:pt x="8896292" y="1326093"/>
                </a:cubicBezTo>
                <a:cubicBezTo>
                  <a:pt x="8893169" y="1330041"/>
                  <a:pt x="8894033" y="1333279"/>
                  <a:pt x="8890045" y="1333989"/>
                </a:cubicBezTo>
                <a:cubicBezTo>
                  <a:pt x="8890911" y="1337227"/>
                  <a:pt x="8890911" y="1337227"/>
                  <a:pt x="8891774" y="1340465"/>
                </a:cubicBezTo>
                <a:cubicBezTo>
                  <a:pt x="8894033" y="1333279"/>
                  <a:pt x="8895763" y="1339755"/>
                  <a:pt x="8898359" y="1349469"/>
                </a:cubicBezTo>
                <a:cubicBezTo>
                  <a:pt x="8903741" y="1338334"/>
                  <a:pt x="8899751" y="1339045"/>
                  <a:pt x="8915707" y="1336205"/>
                </a:cubicBezTo>
                <a:cubicBezTo>
                  <a:pt x="8911189" y="1350576"/>
                  <a:pt x="8929736" y="1357451"/>
                  <a:pt x="8931466" y="1363926"/>
                </a:cubicBezTo>
                <a:cubicBezTo>
                  <a:pt x="8936320" y="1366454"/>
                  <a:pt x="8936320" y="1366454"/>
                  <a:pt x="8936320" y="1366454"/>
                </a:cubicBezTo>
                <a:cubicBezTo>
                  <a:pt x="8934591" y="1359980"/>
                  <a:pt x="8947421" y="1361086"/>
                  <a:pt x="8951409" y="1360377"/>
                </a:cubicBezTo>
                <a:cubicBezTo>
                  <a:pt x="8949150" y="1367563"/>
                  <a:pt x="8950880" y="1374039"/>
                  <a:pt x="8942038" y="1372221"/>
                </a:cubicBezTo>
                <a:cubicBezTo>
                  <a:pt x="8938050" y="1372932"/>
                  <a:pt x="8933195" y="1370402"/>
                  <a:pt x="8933195" y="1370402"/>
                </a:cubicBezTo>
                <a:cubicBezTo>
                  <a:pt x="8938385" y="1389832"/>
                  <a:pt x="8907535" y="1368188"/>
                  <a:pt x="8903882" y="1385798"/>
                </a:cubicBezTo>
                <a:cubicBezTo>
                  <a:pt x="8912724" y="1387615"/>
                  <a:pt x="8917047" y="1403805"/>
                  <a:pt x="8921902" y="1406333"/>
                </a:cubicBezTo>
                <a:cubicBezTo>
                  <a:pt x="8925890" y="1405623"/>
                  <a:pt x="8927814" y="1381537"/>
                  <a:pt x="8940979" y="1399546"/>
                </a:cubicBezTo>
                <a:cubicBezTo>
                  <a:pt x="8948093" y="1394887"/>
                  <a:pt x="8935261" y="1393778"/>
                  <a:pt x="8941509" y="1385884"/>
                </a:cubicBezTo>
                <a:cubicBezTo>
                  <a:pt x="8952944" y="1397415"/>
                  <a:pt x="8974282" y="1383441"/>
                  <a:pt x="8974812" y="1369779"/>
                </a:cubicBezTo>
                <a:cubicBezTo>
                  <a:pt x="8982259" y="1382021"/>
                  <a:pt x="8986777" y="1367649"/>
                  <a:pt x="8990766" y="1366938"/>
                </a:cubicBezTo>
                <a:cubicBezTo>
                  <a:pt x="8999607" y="1368757"/>
                  <a:pt x="9006191" y="1377761"/>
                  <a:pt x="9017292" y="1372394"/>
                </a:cubicBezTo>
                <a:cubicBezTo>
                  <a:pt x="9017292" y="1372394"/>
                  <a:pt x="9017292" y="1372394"/>
                  <a:pt x="9020417" y="1368444"/>
                </a:cubicBezTo>
                <a:cubicBezTo>
                  <a:pt x="9017821" y="1358730"/>
                  <a:pt x="9012967" y="1356203"/>
                  <a:pt x="9010373" y="1346489"/>
                </a:cubicBezTo>
                <a:cubicBezTo>
                  <a:pt x="9019216" y="1348306"/>
                  <a:pt x="9020610" y="1337882"/>
                  <a:pt x="9029453" y="1339701"/>
                </a:cubicBezTo>
                <a:cubicBezTo>
                  <a:pt x="9029787" y="1356601"/>
                  <a:pt x="9035506" y="1362367"/>
                  <a:pt x="9025269" y="1370973"/>
                </a:cubicBezTo>
                <a:cubicBezTo>
                  <a:pt x="9026135" y="1374212"/>
                  <a:pt x="9023010" y="1378159"/>
                  <a:pt x="9023010" y="1378159"/>
                </a:cubicBezTo>
                <a:cubicBezTo>
                  <a:pt x="9023010" y="1378159"/>
                  <a:pt x="9023010" y="1378159"/>
                  <a:pt x="9023874" y="1381397"/>
                </a:cubicBezTo>
                <a:cubicBezTo>
                  <a:pt x="9026470" y="1391111"/>
                  <a:pt x="9025941" y="1404774"/>
                  <a:pt x="9029399" y="1417726"/>
                </a:cubicBezTo>
                <a:cubicBezTo>
                  <a:pt x="9022289" y="1422384"/>
                  <a:pt x="9019164" y="1426332"/>
                  <a:pt x="9012916" y="1434228"/>
                </a:cubicBezTo>
                <a:cubicBezTo>
                  <a:pt x="9018636" y="1439994"/>
                  <a:pt x="9020365" y="1446470"/>
                  <a:pt x="9029207" y="1448288"/>
                </a:cubicBezTo>
                <a:cubicBezTo>
                  <a:pt x="9029207" y="1448288"/>
                  <a:pt x="9032330" y="1444341"/>
                  <a:pt x="9032330" y="1444341"/>
                </a:cubicBezTo>
                <a:cubicBezTo>
                  <a:pt x="9036848" y="1429969"/>
                  <a:pt x="9043960" y="1425310"/>
                  <a:pt x="9052467" y="1410227"/>
                </a:cubicBezTo>
                <a:cubicBezTo>
                  <a:pt x="9061308" y="1412045"/>
                  <a:pt x="9064769" y="1424997"/>
                  <a:pt x="9069092" y="1441188"/>
                </a:cubicBezTo>
                <a:cubicBezTo>
                  <a:pt x="9062845" y="1449085"/>
                  <a:pt x="9056597" y="1456980"/>
                  <a:pt x="9039777" y="1456582"/>
                </a:cubicBezTo>
                <a:cubicBezTo>
                  <a:pt x="9035789" y="1457293"/>
                  <a:pt x="9035789" y="1457293"/>
                  <a:pt x="9031801" y="1458003"/>
                </a:cubicBezTo>
                <a:cubicBezTo>
                  <a:pt x="9025553" y="1465898"/>
                  <a:pt x="9004745" y="1466211"/>
                  <a:pt x="8999364" y="1477344"/>
                </a:cubicBezTo>
                <a:cubicBezTo>
                  <a:pt x="9007005" y="1459023"/>
                  <a:pt x="8976295" y="1484843"/>
                  <a:pt x="8968849" y="1472600"/>
                </a:cubicBezTo>
                <a:cubicBezTo>
                  <a:pt x="8961400" y="1460358"/>
                  <a:pt x="8967646" y="1452462"/>
                  <a:pt x="8980479" y="1453569"/>
                </a:cubicBezTo>
                <a:cubicBezTo>
                  <a:pt x="8971636" y="1451752"/>
                  <a:pt x="8970436" y="1431614"/>
                  <a:pt x="8962458" y="1433034"/>
                </a:cubicBezTo>
                <a:cubicBezTo>
                  <a:pt x="8954481" y="1434453"/>
                  <a:pt x="8956740" y="1427268"/>
                  <a:pt x="8941651" y="1433345"/>
                </a:cubicBezTo>
                <a:cubicBezTo>
                  <a:pt x="8943382" y="1439822"/>
                  <a:pt x="8949098" y="1445589"/>
                  <a:pt x="8945975" y="1449535"/>
                </a:cubicBezTo>
                <a:cubicBezTo>
                  <a:pt x="8944580" y="1459960"/>
                  <a:pt x="8957077" y="1444168"/>
                  <a:pt x="8956546" y="1457831"/>
                </a:cubicBezTo>
                <a:cubicBezTo>
                  <a:pt x="8953423" y="1461779"/>
                  <a:pt x="8951694" y="1455303"/>
                  <a:pt x="8947704" y="1456011"/>
                </a:cubicBezTo>
                <a:cubicBezTo>
                  <a:pt x="8954287" y="1465017"/>
                  <a:pt x="8957747" y="1477968"/>
                  <a:pt x="8951500" y="1485865"/>
                </a:cubicBezTo>
                <a:cubicBezTo>
                  <a:pt x="8939533" y="1487994"/>
                  <a:pt x="8939533" y="1487994"/>
                  <a:pt x="8928432" y="1493363"/>
                </a:cubicBezTo>
                <a:cubicBezTo>
                  <a:pt x="8935351" y="1519267"/>
                  <a:pt x="8964137" y="1517535"/>
                  <a:pt x="8976102" y="1515405"/>
                </a:cubicBezTo>
                <a:cubicBezTo>
                  <a:pt x="8975237" y="1512167"/>
                  <a:pt x="8974372" y="1508929"/>
                  <a:pt x="8973508" y="1505691"/>
                </a:cubicBezTo>
                <a:cubicBezTo>
                  <a:pt x="8973508" y="1505691"/>
                  <a:pt x="8973508" y="1505691"/>
                  <a:pt x="8977496" y="1504981"/>
                </a:cubicBezTo>
                <a:cubicBezTo>
                  <a:pt x="8973508" y="1505691"/>
                  <a:pt x="8972643" y="1502454"/>
                  <a:pt x="8971778" y="1499216"/>
                </a:cubicBezTo>
                <a:cubicBezTo>
                  <a:pt x="8971778" y="1499216"/>
                  <a:pt x="8971778" y="1499216"/>
                  <a:pt x="8970914" y="1495978"/>
                </a:cubicBezTo>
                <a:cubicBezTo>
                  <a:pt x="8970914" y="1495978"/>
                  <a:pt x="8970914" y="1495978"/>
                  <a:pt x="8974904" y="1495267"/>
                </a:cubicBezTo>
                <a:cubicBezTo>
                  <a:pt x="8974904" y="1495267"/>
                  <a:pt x="8975768" y="1498505"/>
                  <a:pt x="8975768" y="1498505"/>
                </a:cubicBezTo>
                <a:cubicBezTo>
                  <a:pt x="8975768" y="1498505"/>
                  <a:pt x="8976633" y="1501743"/>
                  <a:pt x="8976633" y="1501743"/>
                </a:cubicBezTo>
                <a:cubicBezTo>
                  <a:pt x="8981485" y="1504271"/>
                  <a:pt x="8982349" y="1507509"/>
                  <a:pt x="8982349" y="1507509"/>
                </a:cubicBezTo>
                <a:cubicBezTo>
                  <a:pt x="8989126" y="1485951"/>
                  <a:pt x="9004022" y="1510435"/>
                  <a:pt x="8997105" y="1484530"/>
                </a:cubicBezTo>
                <a:cubicBezTo>
                  <a:pt x="9001956" y="1487059"/>
                  <a:pt x="9011664" y="1492115"/>
                  <a:pt x="9004215" y="1479873"/>
                </a:cubicBezTo>
                <a:cubicBezTo>
                  <a:pt x="9009070" y="1482401"/>
                  <a:pt x="9016182" y="1477742"/>
                  <a:pt x="9014789" y="1488167"/>
                </a:cubicBezTo>
                <a:cubicBezTo>
                  <a:pt x="9018776" y="1487457"/>
                  <a:pt x="9017047" y="1480980"/>
                  <a:pt x="9016182" y="1477742"/>
                </a:cubicBezTo>
                <a:cubicBezTo>
                  <a:pt x="9027619" y="1489274"/>
                  <a:pt x="9029012" y="1478850"/>
                  <a:pt x="9046697" y="1482486"/>
                </a:cubicBezTo>
                <a:cubicBezTo>
                  <a:pt x="9051550" y="1485016"/>
                  <a:pt x="9074088" y="1491178"/>
                  <a:pt x="9075482" y="1480754"/>
                </a:cubicBezTo>
                <a:cubicBezTo>
                  <a:pt x="9074617" y="1477516"/>
                  <a:pt x="9073753" y="1474278"/>
                  <a:pt x="9068898" y="1471751"/>
                </a:cubicBezTo>
                <a:cubicBezTo>
                  <a:pt x="9068898" y="1471751"/>
                  <a:pt x="9068898" y="1471751"/>
                  <a:pt x="9072022" y="1467802"/>
                </a:cubicBezTo>
                <a:cubicBezTo>
                  <a:pt x="9075145" y="1463854"/>
                  <a:pt x="9078271" y="1459906"/>
                  <a:pt x="9082257" y="1459196"/>
                </a:cubicBezTo>
                <a:cubicBezTo>
                  <a:pt x="9085381" y="1455248"/>
                  <a:pt x="9092493" y="1450591"/>
                  <a:pt x="9097348" y="1453118"/>
                </a:cubicBezTo>
                <a:cubicBezTo>
                  <a:pt x="9096483" y="1449880"/>
                  <a:pt x="9100472" y="1449170"/>
                  <a:pt x="9104460" y="1448460"/>
                </a:cubicBezTo>
                <a:cubicBezTo>
                  <a:pt x="9108784" y="1464650"/>
                  <a:pt x="9109313" y="1450987"/>
                  <a:pt x="9115033" y="1456755"/>
                </a:cubicBezTo>
                <a:cubicBezTo>
                  <a:pt x="9110513" y="1471126"/>
                  <a:pt x="9119356" y="1472944"/>
                  <a:pt x="9113972" y="1484079"/>
                </a:cubicBezTo>
                <a:cubicBezTo>
                  <a:pt x="9098883" y="1490156"/>
                  <a:pt x="9085525" y="1502711"/>
                  <a:pt x="9068705" y="1502313"/>
                </a:cubicBezTo>
                <a:cubicBezTo>
                  <a:pt x="9077882" y="1521032"/>
                  <a:pt x="9078748" y="1524270"/>
                  <a:pt x="9074228" y="1538641"/>
                </a:cubicBezTo>
                <a:cubicBezTo>
                  <a:pt x="9064524" y="1533585"/>
                  <a:pt x="9046837" y="1529949"/>
                  <a:pt x="9047369" y="1516287"/>
                </a:cubicBezTo>
                <a:cubicBezTo>
                  <a:pt x="9034539" y="1515179"/>
                  <a:pt x="9033143" y="1525603"/>
                  <a:pt x="9020313" y="1524495"/>
                </a:cubicBezTo>
                <a:cubicBezTo>
                  <a:pt x="9021178" y="1527734"/>
                  <a:pt x="9018052" y="1531681"/>
                  <a:pt x="9019783" y="1538157"/>
                </a:cubicBezTo>
                <a:cubicBezTo>
                  <a:pt x="9026366" y="1547162"/>
                  <a:pt x="9024301" y="1523784"/>
                  <a:pt x="9034007" y="1528841"/>
                </a:cubicBezTo>
                <a:cubicBezTo>
                  <a:pt x="9032613" y="1539266"/>
                  <a:pt x="9036937" y="1555455"/>
                  <a:pt x="9024107" y="1554348"/>
                </a:cubicBezTo>
                <a:cubicBezTo>
                  <a:pt x="9029825" y="1560113"/>
                  <a:pt x="9038140" y="1575594"/>
                  <a:pt x="9035879" y="1582779"/>
                </a:cubicBezTo>
                <a:cubicBezTo>
                  <a:pt x="9023049" y="1581672"/>
                  <a:pt x="9016465" y="1572667"/>
                  <a:pt x="9004500" y="1574798"/>
                </a:cubicBezTo>
                <a:cubicBezTo>
                  <a:pt x="9006759" y="1567612"/>
                  <a:pt x="8993592" y="1549604"/>
                  <a:pt x="8998975" y="1538470"/>
                </a:cubicBezTo>
                <a:cubicBezTo>
                  <a:pt x="8991528" y="1526227"/>
                  <a:pt x="8985950" y="1567923"/>
                  <a:pt x="8978166" y="1538781"/>
                </a:cubicBezTo>
                <a:cubicBezTo>
                  <a:pt x="8966201" y="1540912"/>
                  <a:pt x="8959954" y="1548807"/>
                  <a:pt x="8946259" y="1544461"/>
                </a:cubicBezTo>
                <a:cubicBezTo>
                  <a:pt x="8947459" y="1564600"/>
                  <a:pt x="8927517" y="1568150"/>
                  <a:pt x="8922997" y="1582522"/>
                </a:cubicBezTo>
                <a:cubicBezTo>
                  <a:pt x="8911032" y="1584652"/>
                  <a:pt x="8909303" y="1578176"/>
                  <a:pt x="8900461" y="1576357"/>
                </a:cubicBezTo>
                <a:cubicBezTo>
                  <a:pt x="8901326" y="1579595"/>
                  <a:pt x="8898202" y="1583544"/>
                  <a:pt x="8899067" y="1586782"/>
                </a:cubicBezTo>
                <a:cubicBezTo>
                  <a:pt x="8899067" y="1586782"/>
                  <a:pt x="8895077" y="1587492"/>
                  <a:pt x="8895077" y="1587492"/>
                </a:cubicBezTo>
                <a:cubicBezTo>
                  <a:pt x="8894212" y="1584254"/>
                  <a:pt x="8894212" y="1584254"/>
                  <a:pt x="8894212" y="1584254"/>
                </a:cubicBezTo>
                <a:cubicBezTo>
                  <a:pt x="8897337" y="1580306"/>
                  <a:pt x="8896473" y="1577067"/>
                  <a:pt x="8899596" y="1573119"/>
                </a:cubicBezTo>
                <a:cubicBezTo>
                  <a:pt x="8899596" y="1573119"/>
                  <a:pt x="8899596" y="1573119"/>
                  <a:pt x="8895608" y="1573830"/>
                </a:cubicBezTo>
                <a:cubicBezTo>
                  <a:pt x="8887630" y="1575250"/>
                  <a:pt x="8882778" y="1572722"/>
                  <a:pt x="8872542" y="1581327"/>
                </a:cubicBezTo>
                <a:cubicBezTo>
                  <a:pt x="8878788" y="1573433"/>
                  <a:pt x="8888831" y="1595388"/>
                  <a:pt x="8883448" y="1606522"/>
                </a:cubicBezTo>
                <a:cubicBezTo>
                  <a:pt x="8894549" y="1601154"/>
                  <a:pt x="8913628" y="1594367"/>
                  <a:pt x="8929917" y="1608425"/>
                </a:cubicBezTo>
                <a:cubicBezTo>
                  <a:pt x="8937558" y="1590106"/>
                  <a:pt x="8969132" y="1567526"/>
                  <a:pt x="8997916" y="1565794"/>
                </a:cubicBezTo>
                <a:cubicBezTo>
                  <a:pt x="8999645" y="1572270"/>
                  <a:pt x="8990804" y="1570452"/>
                  <a:pt x="8998254" y="1582694"/>
                </a:cubicBezTo>
                <a:cubicBezTo>
                  <a:pt x="8998254" y="1582694"/>
                  <a:pt x="8998254" y="1582694"/>
                  <a:pt x="8994264" y="1583404"/>
                </a:cubicBezTo>
                <a:cubicBezTo>
                  <a:pt x="8998254" y="1582694"/>
                  <a:pt x="9003106" y="1585222"/>
                  <a:pt x="9003106" y="1585222"/>
                </a:cubicBezTo>
                <a:cubicBezTo>
                  <a:pt x="9007094" y="1584511"/>
                  <a:pt x="9007959" y="1587749"/>
                  <a:pt x="9008823" y="1590987"/>
                </a:cubicBezTo>
                <a:cubicBezTo>
                  <a:pt x="9009688" y="1594226"/>
                  <a:pt x="9005700" y="1594936"/>
                  <a:pt x="9005700" y="1594936"/>
                </a:cubicBezTo>
                <a:cubicBezTo>
                  <a:pt x="9005700" y="1594936"/>
                  <a:pt x="9005700" y="1594936"/>
                  <a:pt x="9001711" y="1595646"/>
                </a:cubicBezTo>
                <a:cubicBezTo>
                  <a:pt x="9001711" y="1595646"/>
                  <a:pt x="8996858" y="1593118"/>
                  <a:pt x="8996858" y="1593118"/>
                </a:cubicBezTo>
                <a:cubicBezTo>
                  <a:pt x="8996329" y="1606781"/>
                  <a:pt x="8980038" y="1592720"/>
                  <a:pt x="8975522" y="1607092"/>
                </a:cubicBezTo>
                <a:cubicBezTo>
                  <a:pt x="8976386" y="1610330"/>
                  <a:pt x="8981240" y="1612858"/>
                  <a:pt x="8982104" y="1616097"/>
                </a:cubicBezTo>
                <a:cubicBezTo>
                  <a:pt x="8982104" y="1616097"/>
                  <a:pt x="8982104" y="1616097"/>
                  <a:pt x="8986093" y="1615387"/>
                </a:cubicBezTo>
                <a:cubicBezTo>
                  <a:pt x="8998923" y="1616494"/>
                  <a:pt x="9004642" y="1622260"/>
                  <a:pt x="9016607" y="1620131"/>
                </a:cubicBezTo>
                <a:cubicBezTo>
                  <a:pt x="9028380" y="1648562"/>
                  <a:pt x="9049187" y="1648251"/>
                  <a:pt x="9050388" y="1668389"/>
                </a:cubicBezTo>
                <a:cubicBezTo>
                  <a:pt x="9040680" y="1663333"/>
                  <a:pt x="9006514" y="1676199"/>
                  <a:pt x="9019151" y="1707869"/>
                </a:cubicBezTo>
                <a:cubicBezTo>
                  <a:pt x="9012902" y="1715765"/>
                  <a:pt x="9010308" y="1706051"/>
                  <a:pt x="9004060" y="1713948"/>
                </a:cubicBezTo>
                <a:cubicBezTo>
                  <a:pt x="9003531" y="1727610"/>
                  <a:pt x="9012902" y="1715765"/>
                  <a:pt x="9016361" y="1728717"/>
                </a:cubicBezTo>
                <a:cubicBezTo>
                  <a:pt x="9016361" y="1728717"/>
                  <a:pt x="9017225" y="1731955"/>
                  <a:pt x="9017225" y="1731955"/>
                </a:cubicBezTo>
                <a:cubicBezTo>
                  <a:pt x="9017225" y="1731955"/>
                  <a:pt x="9017225" y="1731955"/>
                  <a:pt x="9022080" y="1734483"/>
                </a:cubicBezTo>
                <a:cubicBezTo>
                  <a:pt x="9018956" y="1738431"/>
                  <a:pt x="9019821" y="1741669"/>
                  <a:pt x="9019821" y="1741669"/>
                </a:cubicBezTo>
                <a:cubicBezTo>
                  <a:pt x="9020686" y="1744909"/>
                  <a:pt x="9020686" y="1744909"/>
                  <a:pt x="9020686" y="1744909"/>
                </a:cubicBezTo>
                <a:cubicBezTo>
                  <a:pt x="9016697" y="1745617"/>
                  <a:pt x="9016697" y="1745617"/>
                  <a:pt x="9016697" y="1745617"/>
                </a:cubicBezTo>
                <a:cubicBezTo>
                  <a:pt x="9016697" y="1745617"/>
                  <a:pt x="9015833" y="1742380"/>
                  <a:pt x="9015833" y="1742380"/>
                </a:cubicBezTo>
                <a:cubicBezTo>
                  <a:pt x="9014968" y="1739142"/>
                  <a:pt x="9018090" y="1735193"/>
                  <a:pt x="9018090" y="1735193"/>
                </a:cubicBezTo>
                <a:cubicBezTo>
                  <a:pt x="9014103" y="1735904"/>
                  <a:pt x="9013239" y="1732666"/>
                  <a:pt x="9013239" y="1732666"/>
                </a:cubicBezTo>
                <a:cubicBezTo>
                  <a:pt x="9005260" y="1734086"/>
                  <a:pt x="9006990" y="1740562"/>
                  <a:pt x="9003867" y="1744510"/>
                </a:cubicBezTo>
                <a:cubicBezTo>
                  <a:pt x="9003867" y="1744510"/>
                  <a:pt x="9004732" y="1747748"/>
                  <a:pt x="9004732" y="1747748"/>
                </a:cubicBezTo>
                <a:cubicBezTo>
                  <a:pt x="9004732" y="1747748"/>
                  <a:pt x="9005597" y="1750986"/>
                  <a:pt x="9005597" y="1750986"/>
                </a:cubicBezTo>
                <a:cubicBezTo>
                  <a:pt x="9005597" y="1750986"/>
                  <a:pt x="9002473" y="1754934"/>
                  <a:pt x="9002473" y="1754934"/>
                </a:cubicBezTo>
                <a:cubicBezTo>
                  <a:pt x="9002473" y="1754934"/>
                  <a:pt x="9001608" y="1751696"/>
                  <a:pt x="9001608" y="1751696"/>
                </a:cubicBezTo>
                <a:cubicBezTo>
                  <a:pt x="8996754" y="1749169"/>
                  <a:pt x="8995889" y="1745931"/>
                  <a:pt x="8994160" y="1739455"/>
                </a:cubicBezTo>
                <a:lnTo>
                  <a:pt x="8991566" y="1729741"/>
                </a:lnTo>
                <a:cubicBezTo>
                  <a:pt x="8984981" y="1720736"/>
                  <a:pt x="8968500" y="1737238"/>
                  <a:pt x="8968163" y="1720337"/>
                </a:cubicBezTo>
                <a:cubicBezTo>
                  <a:pt x="8960716" y="1708096"/>
                  <a:pt x="8974410" y="1712442"/>
                  <a:pt x="8974410" y="1712442"/>
                </a:cubicBezTo>
                <a:cubicBezTo>
                  <a:pt x="8973211" y="1692304"/>
                  <a:pt x="8956727" y="1708806"/>
                  <a:pt x="8951537" y="1689378"/>
                </a:cubicBezTo>
                <a:cubicBezTo>
                  <a:pt x="8952402" y="1692616"/>
                  <a:pt x="8950143" y="1699802"/>
                  <a:pt x="8954998" y="1702330"/>
                </a:cubicBezTo>
                <a:cubicBezTo>
                  <a:pt x="8955863" y="1705568"/>
                  <a:pt x="8951873" y="1706278"/>
                  <a:pt x="8951873" y="1706278"/>
                </a:cubicBezTo>
                <a:cubicBezTo>
                  <a:pt x="8951873" y="1706278"/>
                  <a:pt x="8947886" y="1706988"/>
                  <a:pt x="8947886" y="1706988"/>
                </a:cubicBezTo>
                <a:cubicBezTo>
                  <a:pt x="8945290" y="1697274"/>
                  <a:pt x="8943561" y="1690798"/>
                  <a:pt x="8946684" y="1686848"/>
                </a:cubicBezTo>
                <a:cubicBezTo>
                  <a:pt x="8944955" y="1680374"/>
                  <a:pt x="8940967" y="1681083"/>
                  <a:pt x="8943226" y="1673897"/>
                </a:cubicBezTo>
                <a:cubicBezTo>
                  <a:pt x="8959709" y="1657395"/>
                  <a:pt x="8954521" y="1637967"/>
                  <a:pt x="8974799" y="1651316"/>
                </a:cubicBezTo>
                <a:cubicBezTo>
                  <a:pt x="8980180" y="1640182"/>
                  <a:pt x="8988157" y="1638763"/>
                  <a:pt x="8979845" y="1623282"/>
                </a:cubicBezTo>
                <a:cubicBezTo>
                  <a:pt x="8979845" y="1623282"/>
                  <a:pt x="8979845" y="1623282"/>
                  <a:pt x="8978981" y="1620044"/>
                </a:cubicBezTo>
                <a:cubicBezTo>
                  <a:pt x="8974127" y="1617516"/>
                  <a:pt x="8969274" y="1614988"/>
                  <a:pt x="8967545" y="1608513"/>
                </a:cubicBezTo>
                <a:cubicBezTo>
                  <a:pt x="8948466" y="1615300"/>
                  <a:pt x="8940824" y="1633621"/>
                  <a:pt x="8932847" y="1635041"/>
                </a:cubicBezTo>
                <a:cubicBezTo>
                  <a:pt x="8932847" y="1635041"/>
                  <a:pt x="8933712" y="1638279"/>
                  <a:pt x="8933712" y="1638279"/>
                </a:cubicBezTo>
                <a:cubicBezTo>
                  <a:pt x="8935442" y="1644755"/>
                  <a:pt x="8937171" y="1651231"/>
                  <a:pt x="8938036" y="1654468"/>
                </a:cubicBezTo>
                <a:cubicBezTo>
                  <a:pt x="8938036" y="1654468"/>
                  <a:pt x="8938036" y="1654468"/>
                  <a:pt x="8938900" y="1657706"/>
                </a:cubicBezTo>
                <a:cubicBezTo>
                  <a:pt x="8935777" y="1661655"/>
                  <a:pt x="8936641" y="1664893"/>
                  <a:pt x="8932653" y="1665603"/>
                </a:cubicBezTo>
                <a:cubicBezTo>
                  <a:pt x="8928665" y="1666313"/>
                  <a:pt x="8928665" y="1666313"/>
                  <a:pt x="8927798" y="1663075"/>
                </a:cubicBezTo>
                <a:cubicBezTo>
                  <a:pt x="8923811" y="1663785"/>
                  <a:pt x="8922947" y="1660546"/>
                  <a:pt x="8926070" y="1656599"/>
                </a:cubicBezTo>
                <a:cubicBezTo>
                  <a:pt x="8926070" y="1656599"/>
                  <a:pt x="8930059" y="1655889"/>
                  <a:pt x="8929194" y="1652651"/>
                </a:cubicBezTo>
                <a:cubicBezTo>
                  <a:pt x="8928329" y="1649413"/>
                  <a:pt x="8927465" y="1646175"/>
                  <a:pt x="8926600" y="1642937"/>
                </a:cubicBezTo>
                <a:cubicBezTo>
                  <a:pt x="8925734" y="1639699"/>
                  <a:pt x="8925734" y="1639699"/>
                  <a:pt x="8924869" y="1636460"/>
                </a:cubicBezTo>
                <a:cubicBezTo>
                  <a:pt x="8918623" y="1644356"/>
                  <a:pt x="8906656" y="1646487"/>
                  <a:pt x="8914633" y="1645067"/>
                </a:cubicBezTo>
                <a:cubicBezTo>
                  <a:pt x="8891567" y="1652566"/>
                  <a:pt x="8873690" y="1679491"/>
                  <a:pt x="8842311" y="1671509"/>
                </a:cubicBezTo>
                <a:cubicBezTo>
                  <a:pt x="8848028" y="1677275"/>
                  <a:pt x="8835197" y="1676166"/>
                  <a:pt x="8833804" y="1686592"/>
                </a:cubicBezTo>
                <a:cubicBezTo>
                  <a:pt x="8842981" y="1705310"/>
                  <a:pt x="8857542" y="1712893"/>
                  <a:pt x="8871236" y="1717240"/>
                </a:cubicBezTo>
                <a:cubicBezTo>
                  <a:pt x="8877484" y="1709344"/>
                  <a:pt x="8866913" y="1701050"/>
                  <a:pt x="8865183" y="1694574"/>
                </a:cubicBezTo>
                <a:cubicBezTo>
                  <a:pt x="8877149" y="1692443"/>
                  <a:pt x="8884261" y="1687787"/>
                  <a:pt x="8892767" y="1672702"/>
                </a:cubicBezTo>
                <a:cubicBezTo>
                  <a:pt x="8897620" y="1675232"/>
                  <a:pt x="8902475" y="1677759"/>
                  <a:pt x="8905934" y="1690711"/>
                </a:cubicBezTo>
                <a:cubicBezTo>
                  <a:pt x="8913911" y="1689291"/>
                  <a:pt x="8922752" y="1691110"/>
                  <a:pt x="8926742" y="1690399"/>
                </a:cubicBezTo>
                <a:cubicBezTo>
                  <a:pt x="8930201" y="1703351"/>
                  <a:pt x="8931066" y="1706590"/>
                  <a:pt x="8919965" y="1711958"/>
                </a:cubicBezTo>
                <a:cubicBezTo>
                  <a:pt x="8926548" y="1720962"/>
                  <a:pt x="8937650" y="1715593"/>
                  <a:pt x="8945096" y="1727836"/>
                </a:cubicBezTo>
                <a:cubicBezTo>
                  <a:pt x="8946827" y="1734312"/>
                  <a:pt x="8952544" y="1740078"/>
                  <a:pt x="8954274" y="1746554"/>
                </a:cubicBezTo>
                <a:cubicBezTo>
                  <a:pt x="8955139" y="1749792"/>
                  <a:pt x="8956003" y="1753030"/>
                  <a:pt x="8956003" y="1753030"/>
                </a:cubicBezTo>
                <a:cubicBezTo>
                  <a:pt x="8961723" y="1758797"/>
                  <a:pt x="8963982" y="1751611"/>
                  <a:pt x="8967969" y="1750901"/>
                </a:cubicBezTo>
                <a:cubicBezTo>
                  <a:pt x="8973688" y="1756666"/>
                  <a:pt x="8970564" y="1760614"/>
                  <a:pt x="8972294" y="1767090"/>
                </a:cubicBezTo>
                <a:cubicBezTo>
                  <a:pt x="8978541" y="1759195"/>
                  <a:pt x="8972823" y="1753428"/>
                  <a:pt x="8989642" y="1753827"/>
                </a:cubicBezTo>
                <a:cubicBezTo>
                  <a:pt x="8994495" y="1756355"/>
                  <a:pt x="8997089" y="1766068"/>
                  <a:pt x="8999685" y="1775783"/>
                </a:cubicBezTo>
                <a:cubicBezTo>
                  <a:pt x="8996561" y="1779731"/>
                  <a:pt x="8994302" y="1786917"/>
                  <a:pt x="8991178" y="1790865"/>
                </a:cubicBezTo>
                <a:cubicBezTo>
                  <a:pt x="8989183" y="1791220"/>
                  <a:pt x="8987057" y="1794991"/>
                  <a:pt x="8985819" y="1798178"/>
                </a:cubicBezTo>
                <a:lnTo>
                  <a:pt x="8984842" y="1801722"/>
                </a:lnTo>
                <a:lnTo>
                  <a:pt x="8981266" y="1800685"/>
                </a:lnTo>
                <a:cubicBezTo>
                  <a:pt x="8978731" y="1799016"/>
                  <a:pt x="8976089" y="1796943"/>
                  <a:pt x="8976089" y="1796943"/>
                </a:cubicBezTo>
                <a:cubicBezTo>
                  <a:pt x="8969840" y="1804839"/>
                  <a:pt x="8976424" y="1813843"/>
                  <a:pt x="8961335" y="1819922"/>
                </a:cubicBezTo>
                <a:cubicBezTo>
                  <a:pt x="8964987" y="1802311"/>
                  <a:pt x="8955616" y="1814156"/>
                  <a:pt x="8947639" y="1815575"/>
                </a:cubicBezTo>
                <a:cubicBezTo>
                  <a:pt x="8937068" y="1807281"/>
                  <a:pt x="8932743" y="1791091"/>
                  <a:pt x="8923037" y="1786035"/>
                </a:cubicBezTo>
                <a:cubicBezTo>
                  <a:pt x="8923037" y="1786035"/>
                  <a:pt x="8923037" y="1786035"/>
                  <a:pt x="8922171" y="1782797"/>
                </a:cubicBezTo>
                <a:cubicBezTo>
                  <a:pt x="8922171" y="1782797"/>
                  <a:pt x="8923037" y="1786035"/>
                  <a:pt x="8919047" y="1786745"/>
                </a:cubicBezTo>
                <a:cubicBezTo>
                  <a:pt x="8919047" y="1786745"/>
                  <a:pt x="8919047" y="1786745"/>
                  <a:pt x="8918182" y="1783506"/>
                </a:cubicBezTo>
                <a:cubicBezTo>
                  <a:pt x="8914195" y="1784216"/>
                  <a:pt x="8917317" y="1780268"/>
                  <a:pt x="8917317" y="1780268"/>
                </a:cubicBezTo>
                <a:cubicBezTo>
                  <a:pt x="8917317" y="1780268"/>
                  <a:pt x="8921307" y="1779558"/>
                  <a:pt x="8920443" y="1776320"/>
                </a:cubicBezTo>
                <a:cubicBezTo>
                  <a:pt x="8920443" y="1776320"/>
                  <a:pt x="8920443" y="1776320"/>
                  <a:pt x="8916453" y="1777030"/>
                </a:cubicBezTo>
                <a:cubicBezTo>
                  <a:pt x="8914723" y="1770555"/>
                  <a:pt x="8918713" y="1769845"/>
                  <a:pt x="8917847" y="1766607"/>
                </a:cubicBezTo>
                <a:cubicBezTo>
                  <a:pt x="8922702" y="1769134"/>
                  <a:pt x="8932408" y="1774190"/>
                  <a:pt x="8934137" y="1780667"/>
                </a:cubicBezTo>
                <a:cubicBezTo>
                  <a:pt x="8940385" y="1772771"/>
                  <a:pt x="8938655" y="1766295"/>
                  <a:pt x="8949226" y="1774588"/>
                </a:cubicBezTo>
                <a:cubicBezTo>
                  <a:pt x="8953216" y="1773878"/>
                  <a:pt x="8946634" y="1764875"/>
                  <a:pt x="8944903" y="1758399"/>
                </a:cubicBezTo>
                <a:cubicBezTo>
                  <a:pt x="8944903" y="1758399"/>
                  <a:pt x="8944903" y="1758399"/>
                  <a:pt x="8948891" y="1757688"/>
                </a:cubicBezTo>
                <a:cubicBezTo>
                  <a:pt x="8944038" y="1755160"/>
                  <a:pt x="8943173" y="1751922"/>
                  <a:pt x="8942309" y="1748684"/>
                </a:cubicBezTo>
                <a:cubicBezTo>
                  <a:pt x="8941444" y="1745446"/>
                  <a:pt x="8940579" y="1742208"/>
                  <a:pt x="8939715" y="1738971"/>
                </a:cubicBezTo>
                <a:cubicBezTo>
                  <a:pt x="8932601" y="1743628"/>
                  <a:pt x="8931207" y="1754052"/>
                  <a:pt x="8935532" y="1770243"/>
                </a:cubicBezTo>
                <a:cubicBezTo>
                  <a:pt x="8920972" y="1762658"/>
                  <a:pt x="8906411" y="1755075"/>
                  <a:pt x="8893052" y="1767628"/>
                </a:cubicBezTo>
                <a:cubicBezTo>
                  <a:pt x="8887332" y="1761863"/>
                  <a:pt x="8887864" y="1748200"/>
                  <a:pt x="8895839" y="1746781"/>
                </a:cubicBezTo>
                <a:cubicBezTo>
                  <a:pt x="8895839" y="1746781"/>
                  <a:pt x="8895839" y="1746781"/>
                  <a:pt x="8894109" y="1740304"/>
                </a:cubicBezTo>
                <a:cubicBezTo>
                  <a:pt x="8878684" y="1729482"/>
                  <a:pt x="8866718" y="1731612"/>
                  <a:pt x="8862202" y="1745985"/>
                </a:cubicBezTo>
                <a:cubicBezTo>
                  <a:pt x="8862202" y="1745985"/>
                  <a:pt x="8863067" y="1749223"/>
                  <a:pt x="8863067" y="1749223"/>
                </a:cubicBezTo>
                <a:cubicBezTo>
                  <a:pt x="8867055" y="1748512"/>
                  <a:pt x="8867920" y="1751750"/>
                  <a:pt x="8867920" y="1751750"/>
                </a:cubicBezTo>
                <a:cubicBezTo>
                  <a:pt x="8891321" y="1761152"/>
                  <a:pt x="8884880" y="1799611"/>
                  <a:pt x="8883486" y="1810035"/>
                </a:cubicBezTo>
                <a:cubicBezTo>
                  <a:pt x="8879498" y="1810745"/>
                  <a:pt x="8880363" y="1813983"/>
                  <a:pt x="8881227" y="1817221"/>
                </a:cubicBezTo>
                <a:cubicBezTo>
                  <a:pt x="8885216" y="1816511"/>
                  <a:pt x="8882092" y="1820459"/>
                  <a:pt x="8882957" y="1823697"/>
                </a:cubicBezTo>
                <a:cubicBezTo>
                  <a:pt x="8889541" y="1832701"/>
                  <a:pt x="8897182" y="1814382"/>
                  <a:pt x="8903765" y="1823385"/>
                </a:cubicBezTo>
                <a:cubicBezTo>
                  <a:pt x="8904630" y="1826623"/>
                  <a:pt x="8905494" y="1829861"/>
                  <a:pt x="8906359" y="1833100"/>
                </a:cubicBezTo>
                <a:cubicBezTo>
                  <a:pt x="8908953" y="1842813"/>
                  <a:pt x="8900976" y="1844234"/>
                  <a:pt x="8893864" y="1848891"/>
                </a:cubicBezTo>
                <a:cubicBezTo>
                  <a:pt x="8895066" y="1869030"/>
                  <a:pt x="8890546" y="1883403"/>
                  <a:pt x="8870604" y="1886952"/>
                </a:cubicBezTo>
                <a:cubicBezTo>
                  <a:pt x="8878051" y="1899194"/>
                  <a:pt x="8880645" y="1908908"/>
                  <a:pt x="8883241" y="1918622"/>
                </a:cubicBezTo>
                <a:cubicBezTo>
                  <a:pt x="8884106" y="1921861"/>
                  <a:pt x="8884971" y="1925099"/>
                  <a:pt x="8884971" y="1925099"/>
                </a:cubicBezTo>
                <a:cubicBezTo>
                  <a:pt x="8888094" y="1921151"/>
                  <a:pt x="8899530" y="1932682"/>
                  <a:pt x="8910632" y="1927314"/>
                </a:cubicBezTo>
                <a:cubicBezTo>
                  <a:pt x="8913226" y="1937029"/>
                  <a:pt x="8919809" y="1946033"/>
                  <a:pt x="8925527" y="1951799"/>
                </a:cubicBezTo>
                <a:cubicBezTo>
                  <a:pt x="8931774" y="1943904"/>
                  <a:pt x="8942876" y="1938535"/>
                  <a:pt x="8954841" y="1936405"/>
                </a:cubicBezTo>
                <a:cubicBezTo>
                  <a:pt x="8953447" y="1946828"/>
                  <a:pt x="8964549" y="1941460"/>
                  <a:pt x="8964018" y="1955122"/>
                </a:cubicBezTo>
                <a:cubicBezTo>
                  <a:pt x="8952053" y="1957253"/>
                  <a:pt x="8950659" y="1967677"/>
                  <a:pt x="8936434" y="1976993"/>
                </a:cubicBezTo>
                <a:cubicBezTo>
                  <a:pt x="8932446" y="1977704"/>
                  <a:pt x="8927593" y="1975175"/>
                  <a:pt x="8926728" y="1971937"/>
                </a:cubicBezTo>
                <a:cubicBezTo>
                  <a:pt x="8896549" y="1984093"/>
                  <a:pt x="8896354" y="2014655"/>
                  <a:pt x="8870165" y="2026101"/>
                </a:cubicBezTo>
                <a:cubicBezTo>
                  <a:pt x="8859064" y="2031470"/>
                  <a:pt x="8847627" y="2019938"/>
                  <a:pt x="8835132" y="2035730"/>
                </a:cubicBezTo>
                <a:cubicBezTo>
                  <a:pt x="8830807" y="2019540"/>
                  <a:pt x="8825091" y="2013774"/>
                  <a:pt x="8817642" y="2001531"/>
                </a:cubicBezTo>
                <a:cubicBezTo>
                  <a:pt x="8807406" y="2010138"/>
                  <a:pt x="8797170" y="2018744"/>
                  <a:pt x="8790056" y="2023403"/>
                </a:cubicBezTo>
                <a:cubicBezTo>
                  <a:pt x="8791786" y="2029878"/>
                  <a:pt x="8793517" y="2036354"/>
                  <a:pt x="8799235" y="2042120"/>
                </a:cubicBezTo>
                <a:cubicBezTo>
                  <a:pt x="8788664" y="2033826"/>
                  <a:pt x="8792123" y="2046778"/>
                  <a:pt x="8792123" y="2046778"/>
                </a:cubicBezTo>
                <a:cubicBezTo>
                  <a:pt x="8788999" y="2050727"/>
                  <a:pt x="8779291" y="2045670"/>
                  <a:pt x="8776169" y="2049618"/>
                </a:cubicBezTo>
                <a:cubicBezTo>
                  <a:pt x="8773044" y="2053566"/>
                  <a:pt x="8775638" y="2063280"/>
                  <a:pt x="8771651" y="2063990"/>
                </a:cubicBezTo>
                <a:cubicBezTo>
                  <a:pt x="8775638" y="2063280"/>
                  <a:pt x="8756224" y="2053169"/>
                  <a:pt x="8760549" y="2069359"/>
                </a:cubicBezTo>
                <a:cubicBezTo>
                  <a:pt x="8752572" y="2070779"/>
                  <a:pt x="8746854" y="2065014"/>
                  <a:pt x="8742001" y="2062485"/>
                </a:cubicBezTo>
                <a:cubicBezTo>
                  <a:pt x="8716675" y="2077168"/>
                  <a:pt x="8681307" y="2069897"/>
                  <a:pt x="8670878" y="2109065"/>
                </a:cubicBezTo>
                <a:cubicBezTo>
                  <a:pt x="8662035" y="2107248"/>
                  <a:pt x="8672271" y="2098641"/>
                  <a:pt x="8670541" y="2092165"/>
                </a:cubicBezTo>
                <a:cubicBezTo>
                  <a:pt x="8661700" y="2090346"/>
                  <a:pt x="8657182" y="2104719"/>
                  <a:pt x="8654586" y="2095005"/>
                </a:cubicBezTo>
                <a:cubicBezTo>
                  <a:pt x="8652329" y="2102191"/>
                  <a:pt x="8654058" y="2108667"/>
                  <a:pt x="8655788" y="2115143"/>
                </a:cubicBezTo>
                <a:cubicBezTo>
                  <a:pt x="8635316" y="2132356"/>
                  <a:pt x="8608453" y="2110002"/>
                  <a:pt x="8606531" y="2134088"/>
                </a:cubicBezTo>
                <a:cubicBezTo>
                  <a:pt x="8582599" y="2138348"/>
                  <a:pt x="8575486" y="2143005"/>
                  <a:pt x="8570968" y="2157379"/>
                </a:cubicBezTo>
                <a:cubicBezTo>
                  <a:pt x="8562127" y="2155560"/>
                  <a:pt x="8554149" y="2156980"/>
                  <a:pt x="8551554" y="2147266"/>
                </a:cubicBezTo>
                <a:cubicBezTo>
                  <a:pt x="8543579" y="2148687"/>
                  <a:pt x="8524499" y="2155474"/>
                  <a:pt x="8524499" y="2155474"/>
                </a:cubicBezTo>
                <a:cubicBezTo>
                  <a:pt x="8517388" y="2160133"/>
                  <a:pt x="8509410" y="2161552"/>
                  <a:pt x="8509746" y="2178452"/>
                </a:cubicBezTo>
                <a:cubicBezTo>
                  <a:pt x="8497780" y="2180582"/>
                  <a:pt x="8488072" y="2175525"/>
                  <a:pt x="8477502" y="2167232"/>
                </a:cubicBezTo>
                <a:cubicBezTo>
                  <a:pt x="8465535" y="2169363"/>
                  <a:pt x="8460151" y="2180497"/>
                  <a:pt x="8464476" y="2196687"/>
                </a:cubicBezTo>
                <a:cubicBezTo>
                  <a:pt x="8442275" y="2207423"/>
                  <a:pt x="8417478" y="2208445"/>
                  <a:pt x="8399266" y="2218470"/>
                </a:cubicBezTo>
                <a:cubicBezTo>
                  <a:pt x="8377063" y="2229208"/>
                  <a:pt x="8367162" y="2254714"/>
                  <a:pt x="8348948" y="2264740"/>
                </a:cubicBezTo>
                <a:cubicBezTo>
                  <a:pt x="8346356" y="2255025"/>
                  <a:pt x="8343760" y="2245312"/>
                  <a:pt x="8346019" y="2238126"/>
                </a:cubicBezTo>
                <a:cubicBezTo>
                  <a:pt x="8312910" y="2223668"/>
                  <a:pt x="8289844" y="2231166"/>
                  <a:pt x="8259665" y="2243322"/>
                </a:cubicBezTo>
                <a:cubicBezTo>
                  <a:pt x="8256541" y="2247270"/>
                  <a:pt x="8253419" y="2251217"/>
                  <a:pt x="8256012" y="2260932"/>
                </a:cubicBezTo>
                <a:cubicBezTo>
                  <a:pt x="8252023" y="2261643"/>
                  <a:pt x="8246304" y="2255875"/>
                  <a:pt x="8242317" y="2256586"/>
                </a:cubicBezTo>
                <a:cubicBezTo>
                  <a:pt x="8234338" y="2258006"/>
                  <a:pt x="8232081" y="2265192"/>
                  <a:pt x="8229822" y="2272378"/>
                </a:cubicBezTo>
                <a:cubicBezTo>
                  <a:pt x="8146926" y="2290526"/>
                  <a:pt x="8087768" y="2334977"/>
                  <a:pt x="8007996" y="2349177"/>
                </a:cubicBezTo>
                <a:cubicBezTo>
                  <a:pt x="7956144" y="2358407"/>
                  <a:pt x="7918517" y="2358322"/>
                  <a:pt x="7880360" y="2371898"/>
                </a:cubicBezTo>
                <a:cubicBezTo>
                  <a:pt x="7870654" y="2366843"/>
                  <a:pt x="7862676" y="2368262"/>
                  <a:pt x="7858689" y="2368972"/>
                </a:cubicBezTo>
                <a:cubicBezTo>
                  <a:pt x="7834757" y="2373232"/>
                  <a:pt x="7812554" y="2383967"/>
                  <a:pt x="7791748" y="2384279"/>
                </a:cubicBezTo>
                <a:cubicBezTo>
                  <a:pt x="7782906" y="2382462"/>
                  <a:pt x="7765221" y="2378827"/>
                  <a:pt x="7753254" y="2380956"/>
                </a:cubicBezTo>
                <a:cubicBezTo>
                  <a:pt x="7725336" y="2385926"/>
                  <a:pt x="7693956" y="2377944"/>
                  <a:pt x="7665171" y="2379676"/>
                </a:cubicBezTo>
                <a:cubicBezTo>
                  <a:pt x="7632398" y="2382118"/>
                  <a:pt x="7596500" y="2388507"/>
                  <a:pt x="7559740" y="2391660"/>
                </a:cubicBezTo>
                <a:cubicBezTo>
                  <a:pt x="7547772" y="2393791"/>
                  <a:pt x="7530088" y="2390154"/>
                  <a:pt x="7509281" y="2390466"/>
                </a:cubicBezTo>
                <a:cubicBezTo>
                  <a:pt x="7497314" y="2392597"/>
                  <a:pt x="7483090" y="2401913"/>
                  <a:pt x="7474247" y="2400094"/>
                </a:cubicBezTo>
                <a:cubicBezTo>
                  <a:pt x="7465406" y="2398277"/>
                  <a:pt x="7448587" y="2397878"/>
                  <a:pt x="7436620" y="2400009"/>
                </a:cubicBezTo>
                <a:cubicBezTo>
                  <a:pt x="7415814" y="2400320"/>
                  <a:pt x="7393610" y="2411058"/>
                  <a:pt x="7373668" y="2414607"/>
                </a:cubicBezTo>
                <a:cubicBezTo>
                  <a:pt x="7368814" y="2412078"/>
                  <a:pt x="7363096" y="2406313"/>
                  <a:pt x="7359108" y="2407022"/>
                </a:cubicBezTo>
                <a:cubicBezTo>
                  <a:pt x="7351131" y="2408443"/>
                  <a:pt x="7349736" y="2418867"/>
                  <a:pt x="7341760" y="2420286"/>
                </a:cubicBezTo>
                <a:cubicBezTo>
                  <a:pt x="7341760" y="2420286"/>
                  <a:pt x="7318357" y="2410885"/>
                  <a:pt x="7322682" y="2427075"/>
                </a:cubicBezTo>
                <a:cubicBezTo>
                  <a:pt x="7312110" y="2418780"/>
                  <a:pt x="7309851" y="2425966"/>
                  <a:pt x="7300143" y="2420911"/>
                </a:cubicBezTo>
                <a:cubicBezTo>
                  <a:pt x="7294762" y="2432045"/>
                  <a:pt x="7313839" y="2425258"/>
                  <a:pt x="7317298" y="2438209"/>
                </a:cubicBezTo>
                <a:cubicBezTo>
                  <a:pt x="7310716" y="2429206"/>
                  <a:pt x="7305333" y="2440339"/>
                  <a:pt x="7314174" y="2442157"/>
                </a:cubicBezTo>
                <a:cubicBezTo>
                  <a:pt x="7304803" y="2454001"/>
                  <a:pt x="7294232" y="2445707"/>
                  <a:pt x="7280536" y="2441362"/>
                </a:cubicBezTo>
                <a:cubicBezTo>
                  <a:pt x="7272559" y="2442781"/>
                  <a:pt x="7280006" y="2455024"/>
                  <a:pt x="7282600" y="2464738"/>
                </a:cubicBezTo>
                <a:cubicBezTo>
                  <a:pt x="7265782" y="2464339"/>
                  <a:pt x="7251223" y="2456756"/>
                  <a:pt x="7248292" y="2430141"/>
                </a:cubicBezTo>
                <a:cubicBezTo>
                  <a:pt x="7241180" y="2434799"/>
                  <a:pt x="7252088" y="2459994"/>
                  <a:pt x="7240650" y="2448462"/>
                </a:cubicBezTo>
                <a:cubicBezTo>
                  <a:pt x="7240986" y="2465361"/>
                  <a:pt x="7251223" y="2456756"/>
                  <a:pt x="7254682" y="2469708"/>
                </a:cubicBezTo>
                <a:cubicBezTo>
                  <a:pt x="7249299" y="2480841"/>
                  <a:pt x="7237864" y="2469309"/>
                  <a:pt x="7229020" y="2467492"/>
                </a:cubicBezTo>
                <a:cubicBezTo>
                  <a:pt x="7225032" y="2468202"/>
                  <a:pt x="7227626" y="2477917"/>
                  <a:pt x="7225367" y="2485102"/>
                </a:cubicBezTo>
                <a:cubicBezTo>
                  <a:pt x="7208548" y="2484704"/>
                  <a:pt x="7199178" y="2496548"/>
                  <a:pt x="7190864" y="2481067"/>
                </a:cubicBezTo>
                <a:cubicBezTo>
                  <a:pt x="7184087" y="2502626"/>
                  <a:pt x="7156362" y="2477034"/>
                  <a:pt x="7160156" y="2506887"/>
                </a:cubicBezTo>
                <a:cubicBezTo>
                  <a:pt x="7141606" y="2500012"/>
                  <a:pt x="7117340" y="2487372"/>
                  <a:pt x="7108834" y="2502455"/>
                </a:cubicBezTo>
                <a:cubicBezTo>
                  <a:pt x="7097061" y="2474022"/>
                  <a:pt x="7077789" y="2511373"/>
                  <a:pt x="7062893" y="2486888"/>
                </a:cubicBezTo>
                <a:cubicBezTo>
                  <a:pt x="7060634" y="2494075"/>
                  <a:pt x="7058375" y="2501261"/>
                  <a:pt x="7060106" y="2507737"/>
                </a:cubicBezTo>
                <a:cubicBezTo>
                  <a:pt x="7060106" y="2507737"/>
                  <a:pt x="7060971" y="2510975"/>
                  <a:pt x="7060971" y="2510975"/>
                </a:cubicBezTo>
                <a:cubicBezTo>
                  <a:pt x="7065824" y="2513502"/>
                  <a:pt x="7072408" y="2522506"/>
                  <a:pt x="7070149" y="2529692"/>
                </a:cubicBezTo>
                <a:cubicBezTo>
                  <a:pt x="7065295" y="2527165"/>
                  <a:pt x="7057318" y="2528585"/>
                  <a:pt x="7053859" y="2515633"/>
                </a:cubicBezTo>
                <a:cubicBezTo>
                  <a:pt x="7053859" y="2515633"/>
                  <a:pt x="7053859" y="2515633"/>
                  <a:pt x="7057847" y="2514922"/>
                </a:cubicBezTo>
                <a:cubicBezTo>
                  <a:pt x="7053859" y="2515633"/>
                  <a:pt x="7053859" y="2515633"/>
                  <a:pt x="7052994" y="2512395"/>
                </a:cubicBezTo>
                <a:cubicBezTo>
                  <a:pt x="7050734" y="2519581"/>
                  <a:pt x="7037568" y="2501572"/>
                  <a:pt x="7033580" y="2502283"/>
                </a:cubicBezTo>
                <a:cubicBezTo>
                  <a:pt x="7029592" y="2502993"/>
                  <a:pt x="7035645" y="2525659"/>
                  <a:pt x="7028727" y="2499755"/>
                </a:cubicBezTo>
                <a:cubicBezTo>
                  <a:pt x="7007389" y="2513728"/>
                  <a:pt x="6992828" y="2506144"/>
                  <a:pt x="6980335" y="2521937"/>
                </a:cubicBezTo>
                <a:cubicBezTo>
                  <a:pt x="6973752" y="2512933"/>
                  <a:pt x="6964909" y="2511114"/>
                  <a:pt x="6958325" y="2502110"/>
                </a:cubicBezTo>
                <a:cubicBezTo>
                  <a:pt x="6937518" y="2502422"/>
                  <a:pt x="6947561" y="2524379"/>
                  <a:pt x="6922763" y="2525401"/>
                </a:cubicBezTo>
                <a:cubicBezTo>
                  <a:pt x="6918776" y="2526111"/>
                  <a:pt x="6926223" y="2538353"/>
                  <a:pt x="6923101" y="2542301"/>
                </a:cubicBezTo>
                <a:cubicBezTo>
                  <a:pt x="6909405" y="2537956"/>
                  <a:pt x="6911664" y="2530769"/>
                  <a:pt x="6901091" y="2522474"/>
                </a:cubicBezTo>
                <a:cubicBezTo>
                  <a:pt x="6885474" y="2542215"/>
                  <a:pt x="6835738" y="2496796"/>
                  <a:pt x="6835879" y="2544259"/>
                </a:cubicBezTo>
                <a:cubicBezTo>
                  <a:pt x="6814208" y="2541333"/>
                  <a:pt x="6810219" y="2542043"/>
                  <a:pt x="6785422" y="2543065"/>
                </a:cubicBezTo>
                <a:cubicBezTo>
                  <a:pt x="6774851" y="2534771"/>
                  <a:pt x="6785087" y="2526165"/>
                  <a:pt x="6772257" y="2525057"/>
                </a:cubicBezTo>
                <a:cubicBezTo>
                  <a:pt x="6769132" y="2529004"/>
                  <a:pt x="6784558" y="2539827"/>
                  <a:pt x="6778310" y="2547723"/>
                </a:cubicBezTo>
                <a:cubicBezTo>
                  <a:pt x="6776916" y="2558147"/>
                  <a:pt x="6768604" y="2542668"/>
                  <a:pt x="6760627" y="2544087"/>
                </a:cubicBezTo>
                <a:cubicBezTo>
                  <a:pt x="6756637" y="2544797"/>
                  <a:pt x="6754378" y="2551984"/>
                  <a:pt x="6749527" y="2549455"/>
                </a:cubicBezTo>
                <a:cubicBezTo>
                  <a:pt x="6745537" y="2550165"/>
                  <a:pt x="6726652" y="2526391"/>
                  <a:pt x="6735829" y="2545109"/>
                </a:cubicBezTo>
                <a:cubicBezTo>
                  <a:pt x="6701857" y="2527413"/>
                  <a:pt x="6668554" y="2543518"/>
                  <a:pt x="6636645" y="2549198"/>
                </a:cubicBezTo>
                <a:cubicBezTo>
                  <a:pt x="6624679" y="2551327"/>
                  <a:pt x="6606130" y="2544454"/>
                  <a:pt x="6594165" y="2546583"/>
                </a:cubicBezTo>
                <a:cubicBezTo>
                  <a:pt x="6582198" y="2548713"/>
                  <a:pt x="6572828" y="2560558"/>
                  <a:pt x="6560862" y="2562688"/>
                </a:cubicBezTo>
                <a:cubicBezTo>
                  <a:pt x="6560862" y="2562688"/>
                  <a:pt x="6560862" y="2562688"/>
                  <a:pt x="6561725" y="2565926"/>
                </a:cubicBezTo>
                <a:cubicBezTo>
                  <a:pt x="6566578" y="2568455"/>
                  <a:pt x="6574556" y="2567034"/>
                  <a:pt x="6578546" y="2566324"/>
                </a:cubicBezTo>
                <a:cubicBezTo>
                  <a:pt x="6582533" y="2565614"/>
                  <a:pt x="6586523" y="2564904"/>
                  <a:pt x="6590512" y="2564194"/>
                </a:cubicBezTo>
                <a:cubicBezTo>
                  <a:pt x="6590512" y="2564194"/>
                  <a:pt x="6595363" y="2566721"/>
                  <a:pt x="6596228" y="2569959"/>
                </a:cubicBezTo>
                <a:cubicBezTo>
                  <a:pt x="6597094" y="2573198"/>
                  <a:pt x="6593106" y="2573907"/>
                  <a:pt x="6593106" y="2573907"/>
                </a:cubicBezTo>
                <a:cubicBezTo>
                  <a:pt x="6589117" y="2574617"/>
                  <a:pt x="6585127" y="2575328"/>
                  <a:pt x="6581140" y="2576038"/>
                </a:cubicBezTo>
                <a:cubicBezTo>
                  <a:pt x="6581140" y="2576038"/>
                  <a:pt x="6581140" y="2576038"/>
                  <a:pt x="6577150" y="2576748"/>
                </a:cubicBezTo>
                <a:cubicBezTo>
                  <a:pt x="6573162" y="2577458"/>
                  <a:pt x="6569174" y="2578168"/>
                  <a:pt x="6560332" y="2576349"/>
                </a:cubicBezTo>
                <a:cubicBezTo>
                  <a:pt x="6560332" y="2576349"/>
                  <a:pt x="6555477" y="2573822"/>
                  <a:pt x="6555477" y="2573822"/>
                </a:cubicBezTo>
                <a:cubicBezTo>
                  <a:pt x="6551491" y="2574532"/>
                  <a:pt x="6551491" y="2574532"/>
                  <a:pt x="6550626" y="2571294"/>
                </a:cubicBezTo>
                <a:cubicBezTo>
                  <a:pt x="6550626" y="2571294"/>
                  <a:pt x="6549760" y="2568056"/>
                  <a:pt x="6553748" y="2567346"/>
                </a:cubicBezTo>
                <a:cubicBezTo>
                  <a:pt x="6553748" y="2567346"/>
                  <a:pt x="6557738" y="2566636"/>
                  <a:pt x="6557738" y="2566636"/>
                </a:cubicBezTo>
                <a:cubicBezTo>
                  <a:pt x="6557738" y="2566636"/>
                  <a:pt x="6557738" y="2566636"/>
                  <a:pt x="6556009" y="2560159"/>
                </a:cubicBezTo>
                <a:cubicBezTo>
                  <a:pt x="6552019" y="2560870"/>
                  <a:pt x="6544042" y="2562290"/>
                  <a:pt x="6540053" y="2562999"/>
                </a:cubicBezTo>
                <a:cubicBezTo>
                  <a:pt x="6542312" y="2555813"/>
                  <a:pt x="6536593" y="2550047"/>
                  <a:pt x="6533999" y="2540333"/>
                </a:cubicBezTo>
                <a:cubicBezTo>
                  <a:pt x="6533471" y="2553996"/>
                  <a:pt x="6523233" y="2562602"/>
                  <a:pt x="6528422" y="2582030"/>
                </a:cubicBezTo>
                <a:cubicBezTo>
                  <a:pt x="6519246" y="2563312"/>
                  <a:pt x="6499303" y="2566862"/>
                  <a:pt x="6475371" y="2571122"/>
                </a:cubicBezTo>
                <a:cubicBezTo>
                  <a:pt x="6481090" y="2576889"/>
                  <a:pt x="6482820" y="2583365"/>
                  <a:pt x="6484549" y="2589839"/>
                </a:cubicBezTo>
                <a:cubicBezTo>
                  <a:pt x="6488009" y="2602793"/>
                  <a:pt x="6488536" y="2589130"/>
                  <a:pt x="6498244" y="2594186"/>
                </a:cubicBezTo>
                <a:cubicBezTo>
                  <a:pt x="6492861" y="2605321"/>
                  <a:pt x="6473784" y="2612110"/>
                  <a:pt x="6467199" y="2603104"/>
                </a:cubicBezTo>
                <a:cubicBezTo>
                  <a:pt x="6463741" y="2590152"/>
                  <a:pt x="6463741" y="2590152"/>
                  <a:pt x="6457156" y="2581149"/>
                </a:cubicBezTo>
                <a:cubicBezTo>
                  <a:pt x="6448315" y="2579330"/>
                  <a:pt x="6450911" y="2589044"/>
                  <a:pt x="6445191" y="2583278"/>
                </a:cubicBezTo>
                <a:cubicBezTo>
                  <a:pt x="6450911" y="2589044"/>
                  <a:pt x="6456628" y="2594809"/>
                  <a:pt x="6456964" y="2611711"/>
                </a:cubicBezTo>
                <a:cubicBezTo>
                  <a:pt x="6429908" y="2619919"/>
                  <a:pt x="6390552" y="2613356"/>
                  <a:pt x="6369215" y="2627331"/>
                </a:cubicBezTo>
                <a:cubicBezTo>
                  <a:pt x="6360372" y="2625514"/>
                  <a:pt x="6368351" y="2624093"/>
                  <a:pt x="6362631" y="2618326"/>
                </a:cubicBezTo>
                <a:cubicBezTo>
                  <a:pt x="6347013" y="2638067"/>
                  <a:pt x="6311115" y="2644458"/>
                  <a:pt x="6278871" y="2633238"/>
                </a:cubicBezTo>
                <a:cubicBezTo>
                  <a:pt x="6273489" y="2644371"/>
                  <a:pt x="6260659" y="2643264"/>
                  <a:pt x="6252682" y="2644684"/>
                </a:cubicBezTo>
                <a:cubicBezTo>
                  <a:pt x="6211930" y="2648545"/>
                  <a:pt x="6161808" y="2664251"/>
                  <a:pt x="6122452" y="2657690"/>
                </a:cubicBezTo>
                <a:cubicBezTo>
                  <a:pt x="6122452" y="2657690"/>
                  <a:pt x="6116732" y="2651923"/>
                  <a:pt x="6111881" y="2649396"/>
                </a:cubicBezTo>
                <a:cubicBezTo>
                  <a:pt x="6094195" y="2645759"/>
                  <a:pt x="6080500" y="2641413"/>
                  <a:pt x="6067335" y="2623406"/>
                </a:cubicBezTo>
                <a:cubicBezTo>
                  <a:pt x="6056233" y="2628773"/>
                  <a:pt x="6065076" y="2630591"/>
                  <a:pt x="6063680" y="2641015"/>
                </a:cubicBezTo>
                <a:cubicBezTo>
                  <a:pt x="6053975" y="2635959"/>
                  <a:pt x="6037489" y="2652462"/>
                  <a:pt x="6028314" y="2633743"/>
                </a:cubicBezTo>
                <a:cubicBezTo>
                  <a:pt x="6017212" y="2639111"/>
                  <a:pt x="6018941" y="2645587"/>
                  <a:pt x="6006976" y="2647717"/>
                </a:cubicBezTo>
                <a:cubicBezTo>
                  <a:pt x="5992417" y="2640133"/>
                  <a:pt x="5951666" y="2643996"/>
                  <a:pt x="5945417" y="2651892"/>
                </a:cubicBezTo>
                <a:lnTo>
                  <a:pt x="5940091" y="2648173"/>
                </a:lnTo>
                <a:lnTo>
                  <a:pt x="5936588" y="2651081"/>
                </a:lnTo>
                <a:cubicBezTo>
                  <a:pt x="5949028" y="2662154"/>
                  <a:pt x="5964398" y="2666902"/>
                  <a:pt x="5985080" y="2669676"/>
                </a:cubicBezTo>
                <a:cubicBezTo>
                  <a:pt x="5994230" y="2668887"/>
                  <a:pt x="6001916" y="2671262"/>
                  <a:pt x="6005759" y="2672448"/>
                </a:cubicBezTo>
                <a:cubicBezTo>
                  <a:pt x="6007679" y="2673041"/>
                  <a:pt x="6008274" y="2674129"/>
                  <a:pt x="6008388" y="2675069"/>
                </a:cubicBezTo>
                <a:cubicBezTo>
                  <a:pt x="6008501" y="2676007"/>
                  <a:pt x="6008135" y="2676797"/>
                  <a:pt x="6008135" y="2676797"/>
                </a:cubicBezTo>
                <a:cubicBezTo>
                  <a:pt x="6006669" y="2679960"/>
                  <a:pt x="6005204" y="2683122"/>
                  <a:pt x="6001362" y="2681935"/>
                </a:cubicBezTo>
                <a:cubicBezTo>
                  <a:pt x="5997519" y="2680749"/>
                  <a:pt x="5988368" y="2681536"/>
                  <a:pt x="5980682" y="2679163"/>
                </a:cubicBezTo>
                <a:cubicBezTo>
                  <a:pt x="5969153" y="2675601"/>
                  <a:pt x="5960002" y="2676389"/>
                  <a:pt x="5948474" y="2672829"/>
                </a:cubicBezTo>
                <a:cubicBezTo>
                  <a:pt x="5940787" y="2670454"/>
                  <a:pt x="5934568" y="2664917"/>
                  <a:pt x="5928347" y="2659381"/>
                </a:cubicBezTo>
                <a:cubicBezTo>
                  <a:pt x="5919286" y="2664716"/>
                  <a:pt x="5907861" y="2659154"/>
                  <a:pt x="5905188" y="2650702"/>
                </a:cubicBezTo>
                <a:lnTo>
                  <a:pt x="5905721" y="2643311"/>
                </a:lnTo>
                <a:lnTo>
                  <a:pt x="5904946" y="2643356"/>
                </a:lnTo>
                <a:cubicBezTo>
                  <a:pt x="5900318" y="2643384"/>
                  <a:pt x="5896005" y="2642879"/>
                  <a:pt x="5892365" y="2640984"/>
                </a:cubicBezTo>
                <a:cubicBezTo>
                  <a:pt x="5880399" y="2643113"/>
                  <a:pt x="5895825" y="2653936"/>
                  <a:pt x="5888711" y="2658593"/>
                </a:cubicBezTo>
                <a:cubicBezTo>
                  <a:pt x="5886454" y="2665779"/>
                  <a:pt x="5875881" y="2657486"/>
                  <a:pt x="5863916" y="2659616"/>
                </a:cubicBezTo>
                <a:cubicBezTo>
                  <a:pt x="5841713" y="2670352"/>
                  <a:pt x="5826625" y="2676431"/>
                  <a:pt x="5798369" y="2664499"/>
                </a:cubicBezTo>
                <a:lnTo>
                  <a:pt x="5777361" y="2675244"/>
                </a:lnTo>
                <a:lnTo>
                  <a:pt x="5774453" y="2690173"/>
                </a:lnTo>
                <a:cubicBezTo>
                  <a:pt x="5783525" y="2689432"/>
                  <a:pt x="5790708" y="2673933"/>
                  <a:pt x="5802161" y="2677471"/>
                </a:cubicBezTo>
                <a:cubicBezTo>
                  <a:pt x="5810744" y="2687208"/>
                  <a:pt x="5790179" y="2712747"/>
                  <a:pt x="5798759" y="2722485"/>
                </a:cubicBezTo>
                <a:cubicBezTo>
                  <a:pt x="5802085" y="2734142"/>
                  <a:pt x="5820232" y="2732661"/>
                  <a:pt x="5829796" y="2721442"/>
                </a:cubicBezTo>
                <a:cubicBezTo>
                  <a:pt x="5834105" y="2712143"/>
                  <a:pt x="5819778" y="2714804"/>
                  <a:pt x="5830779" y="2700484"/>
                </a:cubicBezTo>
                <a:cubicBezTo>
                  <a:pt x="5836525" y="2688087"/>
                  <a:pt x="5855617" y="2693984"/>
                  <a:pt x="5848434" y="2709482"/>
                </a:cubicBezTo>
                <a:cubicBezTo>
                  <a:pt x="5857506" y="2708741"/>
                  <a:pt x="5862761" y="2706821"/>
                  <a:pt x="5868017" y="2704901"/>
                </a:cubicBezTo>
                <a:cubicBezTo>
                  <a:pt x="5869452" y="2701801"/>
                  <a:pt x="5873270" y="2702980"/>
                  <a:pt x="5871834" y="2706080"/>
                </a:cubicBezTo>
                <a:cubicBezTo>
                  <a:pt x="5875652" y="2707260"/>
                  <a:pt x="5874215" y="2710358"/>
                  <a:pt x="5868961" y="2712280"/>
                </a:cubicBezTo>
                <a:cubicBezTo>
                  <a:pt x="5862269" y="2717299"/>
                  <a:pt x="5853197" y="2718040"/>
                  <a:pt x="5847942" y="2719960"/>
                </a:cubicBezTo>
                <a:cubicBezTo>
                  <a:pt x="5857468" y="2737077"/>
                  <a:pt x="5888466" y="2764370"/>
                  <a:pt x="5909033" y="2738831"/>
                </a:cubicBezTo>
                <a:cubicBezTo>
                  <a:pt x="5908086" y="2731453"/>
                  <a:pt x="5898070" y="2724814"/>
                  <a:pt x="5905251" y="2709317"/>
                </a:cubicBezTo>
                <a:cubicBezTo>
                  <a:pt x="5916254" y="2694997"/>
                  <a:pt x="5921961" y="2710935"/>
                  <a:pt x="5929144" y="2695435"/>
                </a:cubicBezTo>
                <a:cubicBezTo>
                  <a:pt x="5942036" y="2695874"/>
                  <a:pt x="5949671" y="2698233"/>
                  <a:pt x="5968763" y="2704130"/>
                </a:cubicBezTo>
                <a:cubicBezTo>
                  <a:pt x="5945815" y="2725390"/>
                  <a:pt x="5973526" y="2712689"/>
                  <a:pt x="5970160" y="2729367"/>
                </a:cubicBezTo>
                <a:cubicBezTo>
                  <a:pt x="5967288" y="2735566"/>
                  <a:pt x="5958705" y="2725828"/>
                  <a:pt x="5952014" y="2730849"/>
                </a:cubicBezTo>
                <a:cubicBezTo>
                  <a:pt x="5960595" y="2740585"/>
                  <a:pt x="5939576" y="2748268"/>
                  <a:pt x="5939086" y="2758745"/>
                </a:cubicBezTo>
                <a:cubicBezTo>
                  <a:pt x="5949102" y="2765383"/>
                  <a:pt x="5955304" y="2770841"/>
                  <a:pt x="5962485" y="2755344"/>
                </a:cubicBezTo>
                <a:cubicBezTo>
                  <a:pt x="5965359" y="2749144"/>
                  <a:pt x="5951031" y="2751805"/>
                  <a:pt x="5959159" y="2743685"/>
                </a:cubicBezTo>
                <a:cubicBezTo>
                  <a:pt x="5998324" y="2734524"/>
                  <a:pt x="6039832" y="2757974"/>
                  <a:pt x="6078505" y="2759292"/>
                </a:cubicBezTo>
                <a:cubicBezTo>
                  <a:pt x="6079940" y="2756192"/>
                  <a:pt x="6085195" y="2754271"/>
                  <a:pt x="6086632" y="2751171"/>
                </a:cubicBezTo>
                <a:cubicBezTo>
                  <a:pt x="6087124" y="2740693"/>
                  <a:pt x="6061342" y="2739816"/>
                  <a:pt x="6060398" y="2732438"/>
                </a:cubicBezTo>
                <a:cubicBezTo>
                  <a:pt x="6061835" y="2729338"/>
                  <a:pt x="6061835" y="2729338"/>
                  <a:pt x="6061835" y="2729338"/>
                </a:cubicBezTo>
                <a:cubicBezTo>
                  <a:pt x="6052761" y="2730077"/>
                  <a:pt x="6048944" y="2728899"/>
                  <a:pt x="6045126" y="2727719"/>
                </a:cubicBezTo>
                <a:cubicBezTo>
                  <a:pt x="6037489" y="2725360"/>
                  <a:pt x="6035107" y="2721082"/>
                  <a:pt x="6027471" y="2718723"/>
                </a:cubicBezTo>
                <a:cubicBezTo>
                  <a:pt x="6019836" y="2716363"/>
                  <a:pt x="6012199" y="2714004"/>
                  <a:pt x="6004562" y="2711645"/>
                </a:cubicBezTo>
                <a:cubicBezTo>
                  <a:pt x="6004562" y="2711645"/>
                  <a:pt x="6002181" y="2707367"/>
                  <a:pt x="6003617" y="2704267"/>
                </a:cubicBezTo>
                <a:cubicBezTo>
                  <a:pt x="6005054" y="2701167"/>
                  <a:pt x="6008871" y="2702347"/>
                  <a:pt x="6008871" y="2702347"/>
                </a:cubicBezTo>
                <a:cubicBezTo>
                  <a:pt x="6016508" y="2704706"/>
                  <a:pt x="6024145" y="2707065"/>
                  <a:pt x="6031781" y="2709423"/>
                </a:cubicBezTo>
                <a:cubicBezTo>
                  <a:pt x="6043235" y="2712961"/>
                  <a:pt x="6053253" y="2719600"/>
                  <a:pt x="6066145" y="2720039"/>
                </a:cubicBezTo>
                <a:cubicBezTo>
                  <a:pt x="6072835" y="2715019"/>
                  <a:pt x="6081417" y="2724757"/>
                  <a:pt x="6085726" y="2715457"/>
                </a:cubicBezTo>
                <a:cubicBezTo>
                  <a:pt x="6081909" y="2714278"/>
                  <a:pt x="6078091" y="2713098"/>
                  <a:pt x="6074272" y="2711919"/>
                </a:cubicBezTo>
                <a:cubicBezTo>
                  <a:pt x="6070454" y="2710739"/>
                  <a:pt x="6066636" y="2709560"/>
                  <a:pt x="6062817" y="2708380"/>
                </a:cubicBezTo>
                <a:cubicBezTo>
                  <a:pt x="6059943" y="2714580"/>
                  <a:pt x="6055182" y="2706022"/>
                  <a:pt x="6049925" y="2707942"/>
                </a:cubicBezTo>
                <a:cubicBezTo>
                  <a:pt x="6054236" y="2698643"/>
                  <a:pt x="6050419" y="2697463"/>
                  <a:pt x="6048036" y="2693185"/>
                </a:cubicBezTo>
                <a:cubicBezTo>
                  <a:pt x="6055672" y="2695543"/>
                  <a:pt x="6058546" y="2689344"/>
                  <a:pt x="6068563" y="2695981"/>
                </a:cubicBezTo>
                <a:cubicBezTo>
                  <a:pt x="6072381" y="2697162"/>
                  <a:pt x="6076200" y="2698341"/>
                  <a:pt x="6083836" y="2700700"/>
                </a:cubicBezTo>
                <a:cubicBezTo>
                  <a:pt x="6087655" y="2701879"/>
                  <a:pt x="6091472" y="2703059"/>
                  <a:pt x="6091472" y="2703059"/>
                </a:cubicBezTo>
                <a:cubicBezTo>
                  <a:pt x="6108182" y="2704676"/>
                  <a:pt x="6124891" y="2706294"/>
                  <a:pt x="6140655" y="2700533"/>
                </a:cubicBezTo>
                <a:cubicBezTo>
                  <a:pt x="6152110" y="2704072"/>
                  <a:pt x="6144925" y="2719571"/>
                  <a:pt x="6156380" y="2723109"/>
                </a:cubicBezTo>
                <a:cubicBezTo>
                  <a:pt x="6152070" y="2732408"/>
                  <a:pt x="6139180" y="2731969"/>
                  <a:pt x="6134378" y="2751746"/>
                </a:cubicBezTo>
                <a:cubicBezTo>
                  <a:pt x="6125305" y="2752488"/>
                  <a:pt x="6115288" y="2745849"/>
                  <a:pt x="6107161" y="2753969"/>
                </a:cubicBezTo>
                <a:cubicBezTo>
                  <a:pt x="6095668" y="2778767"/>
                  <a:pt x="6097556" y="2793524"/>
                  <a:pt x="6099446" y="2808281"/>
                </a:cubicBezTo>
                <a:cubicBezTo>
                  <a:pt x="6107083" y="2810640"/>
                  <a:pt x="6118538" y="2814179"/>
                  <a:pt x="6129992" y="2817717"/>
                </a:cubicBezTo>
                <a:cubicBezTo>
                  <a:pt x="6135737" y="2805319"/>
                  <a:pt x="6141937" y="2810777"/>
                  <a:pt x="6150066" y="2802656"/>
                </a:cubicBezTo>
                <a:cubicBezTo>
                  <a:pt x="6140048" y="2796019"/>
                  <a:pt x="6133356" y="2801039"/>
                  <a:pt x="6130482" y="2807238"/>
                </a:cubicBezTo>
                <a:cubicBezTo>
                  <a:pt x="6133356" y="2801039"/>
                  <a:pt x="6125721" y="2798680"/>
                  <a:pt x="6121902" y="2797501"/>
                </a:cubicBezTo>
                <a:cubicBezTo>
                  <a:pt x="6126211" y="2788202"/>
                  <a:pt x="6131466" y="2786282"/>
                  <a:pt x="6135777" y="2776983"/>
                </a:cubicBezTo>
                <a:cubicBezTo>
                  <a:pt x="6161067" y="2788339"/>
                  <a:pt x="6189722" y="2783016"/>
                  <a:pt x="6206884" y="2802491"/>
                </a:cubicBezTo>
                <a:cubicBezTo>
                  <a:pt x="6224085" y="2793631"/>
                  <a:pt x="6231722" y="2795991"/>
                  <a:pt x="6246994" y="2800708"/>
                </a:cubicBezTo>
                <a:cubicBezTo>
                  <a:pt x="6246502" y="2811187"/>
                  <a:pt x="6243628" y="2817384"/>
                  <a:pt x="6246011" y="2821664"/>
                </a:cubicBezTo>
                <a:cubicBezTo>
                  <a:pt x="6259848" y="2829482"/>
                  <a:pt x="6267973" y="2821362"/>
                  <a:pt x="6274665" y="2816343"/>
                </a:cubicBezTo>
                <a:cubicBezTo>
                  <a:pt x="6275612" y="2823722"/>
                  <a:pt x="6266538" y="2824462"/>
                  <a:pt x="6268920" y="2828741"/>
                </a:cubicBezTo>
                <a:cubicBezTo>
                  <a:pt x="6291828" y="2835818"/>
                  <a:pt x="6295645" y="2836997"/>
                  <a:pt x="6313792" y="2835517"/>
                </a:cubicBezTo>
                <a:cubicBezTo>
                  <a:pt x="6313792" y="2835517"/>
                  <a:pt x="6315229" y="2832417"/>
                  <a:pt x="6315229" y="2832417"/>
                </a:cubicBezTo>
                <a:cubicBezTo>
                  <a:pt x="6316666" y="2829317"/>
                  <a:pt x="6312846" y="2828137"/>
                  <a:pt x="6314283" y="2825037"/>
                </a:cubicBezTo>
                <a:cubicBezTo>
                  <a:pt x="6315720" y="2821938"/>
                  <a:pt x="6319539" y="2823117"/>
                  <a:pt x="6319539" y="2823117"/>
                </a:cubicBezTo>
                <a:cubicBezTo>
                  <a:pt x="6323357" y="2824297"/>
                  <a:pt x="6323357" y="2824297"/>
                  <a:pt x="6327175" y="2825476"/>
                </a:cubicBezTo>
                <a:cubicBezTo>
                  <a:pt x="6325738" y="2828576"/>
                  <a:pt x="6325738" y="2828576"/>
                  <a:pt x="6325738" y="2828576"/>
                </a:cubicBezTo>
                <a:cubicBezTo>
                  <a:pt x="6322864" y="2834775"/>
                  <a:pt x="6321427" y="2837875"/>
                  <a:pt x="6316174" y="2839794"/>
                </a:cubicBezTo>
                <a:cubicBezTo>
                  <a:pt x="6332392" y="2851892"/>
                  <a:pt x="6342901" y="2848051"/>
                  <a:pt x="6361991" y="2853948"/>
                </a:cubicBezTo>
                <a:cubicBezTo>
                  <a:pt x="6374391" y="2864865"/>
                  <a:pt x="6368151" y="2887741"/>
                  <a:pt x="6385806" y="2896739"/>
                </a:cubicBezTo>
                <a:cubicBezTo>
                  <a:pt x="6397752" y="2889798"/>
                  <a:pt x="6410642" y="2890237"/>
                  <a:pt x="6416351" y="2906175"/>
                </a:cubicBezTo>
                <a:cubicBezTo>
                  <a:pt x="6426862" y="2902335"/>
                  <a:pt x="6434989" y="2894215"/>
                  <a:pt x="6442172" y="2878715"/>
                </a:cubicBezTo>
                <a:cubicBezTo>
                  <a:pt x="6433590" y="2868979"/>
                  <a:pt x="6403499" y="2877400"/>
                  <a:pt x="6400664" y="2855264"/>
                </a:cubicBezTo>
                <a:cubicBezTo>
                  <a:pt x="6400664" y="2855264"/>
                  <a:pt x="6396845" y="2854084"/>
                  <a:pt x="6393029" y="2852906"/>
                </a:cubicBezTo>
                <a:cubicBezTo>
                  <a:pt x="6393029" y="2852906"/>
                  <a:pt x="6389210" y="2851727"/>
                  <a:pt x="6385392" y="2850546"/>
                </a:cubicBezTo>
                <a:cubicBezTo>
                  <a:pt x="6381573" y="2849367"/>
                  <a:pt x="6383010" y="2846267"/>
                  <a:pt x="6383010" y="2846267"/>
                </a:cubicBezTo>
                <a:cubicBezTo>
                  <a:pt x="6384447" y="2843167"/>
                  <a:pt x="6389700" y="2841247"/>
                  <a:pt x="6388264" y="2844347"/>
                </a:cubicBezTo>
                <a:cubicBezTo>
                  <a:pt x="6392083" y="2845527"/>
                  <a:pt x="6392083" y="2845527"/>
                  <a:pt x="6397338" y="2843606"/>
                </a:cubicBezTo>
                <a:cubicBezTo>
                  <a:pt x="6401156" y="2844785"/>
                  <a:pt x="6404975" y="2845965"/>
                  <a:pt x="6408793" y="2847145"/>
                </a:cubicBezTo>
                <a:cubicBezTo>
                  <a:pt x="6414047" y="2845223"/>
                  <a:pt x="6418357" y="2835925"/>
                  <a:pt x="6422666" y="2826626"/>
                </a:cubicBezTo>
                <a:cubicBezTo>
                  <a:pt x="6422666" y="2826626"/>
                  <a:pt x="6418848" y="2825448"/>
                  <a:pt x="6418848" y="2825448"/>
                </a:cubicBezTo>
                <a:cubicBezTo>
                  <a:pt x="6415031" y="2824267"/>
                  <a:pt x="6411211" y="2823087"/>
                  <a:pt x="6407394" y="2821909"/>
                </a:cubicBezTo>
                <a:cubicBezTo>
                  <a:pt x="6403576" y="2820730"/>
                  <a:pt x="6399757" y="2819550"/>
                  <a:pt x="6399757" y="2819550"/>
                </a:cubicBezTo>
                <a:cubicBezTo>
                  <a:pt x="6395939" y="2818370"/>
                  <a:pt x="6395939" y="2818370"/>
                  <a:pt x="6397376" y="2815270"/>
                </a:cubicBezTo>
                <a:cubicBezTo>
                  <a:pt x="6398813" y="2812170"/>
                  <a:pt x="6400248" y="2809070"/>
                  <a:pt x="6404066" y="2810250"/>
                </a:cubicBezTo>
                <a:cubicBezTo>
                  <a:pt x="6404066" y="2810250"/>
                  <a:pt x="6407885" y="2811430"/>
                  <a:pt x="6411705" y="2812609"/>
                </a:cubicBezTo>
                <a:cubicBezTo>
                  <a:pt x="6415522" y="2813789"/>
                  <a:pt x="6419340" y="2814968"/>
                  <a:pt x="6423158" y="2816148"/>
                </a:cubicBezTo>
                <a:cubicBezTo>
                  <a:pt x="6438922" y="2810387"/>
                  <a:pt x="6455139" y="2822483"/>
                  <a:pt x="6464705" y="2811264"/>
                </a:cubicBezTo>
                <a:cubicBezTo>
                  <a:pt x="6464705" y="2811264"/>
                  <a:pt x="6466140" y="2808165"/>
                  <a:pt x="6462323" y="2806985"/>
                </a:cubicBezTo>
                <a:cubicBezTo>
                  <a:pt x="6449431" y="2806546"/>
                  <a:pt x="6437976" y="2803009"/>
                  <a:pt x="6426522" y="2799470"/>
                </a:cubicBezTo>
                <a:cubicBezTo>
                  <a:pt x="6418886" y="2797112"/>
                  <a:pt x="6411249" y="2794753"/>
                  <a:pt x="6399796" y="2791214"/>
                </a:cubicBezTo>
                <a:cubicBezTo>
                  <a:pt x="6399796" y="2791214"/>
                  <a:pt x="6397414" y="2786935"/>
                  <a:pt x="6397414" y="2786935"/>
                </a:cubicBezTo>
                <a:cubicBezTo>
                  <a:pt x="6398851" y="2783835"/>
                  <a:pt x="6400288" y="2780735"/>
                  <a:pt x="6404106" y="2781914"/>
                </a:cubicBezTo>
                <a:cubicBezTo>
                  <a:pt x="6415560" y="2785453"/>
                  <a:pt x="6423197" y="2787812"/>
                  <a:pt x="6430833" y="2790171"/>
                </a:cubicBezTo>
                <a:cubicBezTo>
                  <a:pt x="6442287" y="2793710"/>
                  <a:pt x="6453740" y="2797248"/>
                  <a:pt x="6466632" y="2797686"/>
                </a:cubicBezTo>
                <a:cubicBezTo>
                  <a:pt x="6500542" y="2790444"/>
                  <a:pt x="6520125" y="2785862"/>
                  <a:pt x="6552105" y="2792200"/>
                </a:cubicBezTo>
                <a:cubicBezTo>
                  <a:pt x="6545868" y="2815076"/>
                  <a:pt x="6585524" y="2795436"/>
                  <a:pt x="6581668" y="2822591"/>
                </a:cubicBezTo>
                <a:cubicBezTo>
                  <a:pt x="6585486" y="2823770"/>
                  <a:pt x="6584049" y="2826870"/>
                  <a:pt x="6582612" y="2829970"/>
                </a:cubicBezTo>
                <a:cubicBezTo>
                  <a:pt x="6582612" y="2829970"/>
                  <a:pt x="6577358" y="2831889"/>
                  <a:pt x="6577358" y="2831889"/>
                </a:cubicBezTo>
                <a:cubicBezTo>
                  <a:pt x="6573540" y="2830711"/>
                  <a:pt x="6574977" y="2827611"/>
                  <a:pt x="6571158" y="2826431"/>
                </a:cubicBezTo>
                <a:cubicBezTo>
                  <a:pt x="6569721" y="2829531"/>
                  <a:pt x="6569721" y="2829531"/>
                  <a:pt x="6569721" y="2829531"/>
                </a:cubicBezTo>
                <a:cubicBezTo>
                  <a:pt x="6553957" y="2835292"/>
                  <a:pt x="6537249" y="2833674"/>
                  <a:pt x="6522920" y="2836335"/>
                </a:cubicBezTo>
                <a:cubicBezTo>
                  <a:pt x="6527685" y="2844893"/>
                  <a:pt x="6533883" y="2850351"/>
                  <a:pt x="6533392" y="2860830"/>
                </a:cubicBezTo>
                <a:cubicBezTo>
                  <a:pt x="6514754" y="2872789"/>
                  <a:pt x="6505643" y="2901865"/>
                  <a:pt x="6511352" y="2917804"/>
                </a:cubicBezTo>
                <a:cubicBezTo>
                  <a:pt x="6520424" y="2917063"/>
                  <a:pt x="6529497" y="2916321"/>
                  <a:pt x="6539514" y="2922958"/>
                </a:cubicBezTo>
                <a:cubicBezTo>
                  <a:pt x="6541897" y="2927238"/>
                  <a:pt x="6533768" y="2935358"/>
                  <a:pt x="6536150" y="2939637"/>
                </a:cubicBezTo>
                <a:cubicBezTo>
                  <a:pt x="6556677" y="2942436"/>
                  <a:pt x="6618750" y="2940349"/>
                  <a:pt x="6607749" y="2954668"/>
                </a:cubicBezTo>
                <a:cubicBezTo>
                  <a:pt x="6617313" y="2943448"/>
                  <a:pt x="6619241" y="2929871"/>
                  <a:pt x="6621172" y="2916293"/>
                </a:cubicBezTo>
                <a:cubicBezTo>
                  <a:pt x="6615915" y="2918212"/>
                  <a:pt x="6612098" y="2917033"/>
                  <a:pt x="6604461" y="2914674"/>
                </a:cubicBezTo>
                <a:cubicBezTo>
                  <a:pt x="6600643" y="2913495"/>
                  <a:pt x="6596825" y="2912315"/>
                  <a:pt x="6593008" y="2911137"/>
                </a:cubicBezTo>
                <a:cubicBezTo>
                  <a:pt x="6576751" y="2927375"/>
                  <a:pt x="6563407" y="2909080"/>
                  <a:pt x="6558644" y="2900521"/>
                </a:cubicBezTo>
                <a:lnTo>
                  <a:pt x="6561516" y="2894322"/>
                </a:lnTo>
                <a:lnTo>
                  <a:pt x="6562953" y="2891222"/>
                </a:lnTo>
                <a:lnTo>
                  <a:pt x="6565827" y="2885022"/>
                </a:lnTo>
                <a:cubicBezTo>
                  <a:pt x="6565827" y="2885022"/>
                  <a:pt x="6565827" y="2885022"/>
                  <a:pt x="6567264" y="2881923"/>
                </a:cubicBezTo>
                <a:cubicBezTo>
                  <a:pt x="6567264" y="2881923"/>
                  <a:pt x="6563445" y="2880744"/>
                  <a:pt x="6559627" y="2879564"/>
                </a:cubicBezTo>
                <a:cubicBezTo>
                  <a:pt x="6559627" y="2879564"/>
                  <a:pt x="6561064" y="2876464"/>
                  <a:pt x="6561064" y="2876464"/>
                </a:cubicBezTo>
                <a:cubicBezTo>
                  <a:pt x="6562501" y="2873366"/>
                  <a:pt x="6562501" y="2873366"/>
                  <a:pt x="6562501" y="2873366"/>
                </a:cubicBezTo>
                <a:cubicBezTo>
                  <a:pt x="6570136" y="2875723"/>
                  <a:pt x="6570136" y="2875723"/>
                  <a:pt x="6572517" y="2880003"/>
                </a:cubicBezTo>
                <a:cubicBezTo>
                  <a:pt x="6576336" y="2881183"/>
                  <a:pt x="6576336" y="2881183"/>
                  <a:pt x="6576336" y="2881183"/>
                </a:cubicBezTo>
                <a:cubicBezTo>
                  <a:pt x="6574899" y="2884283"/>
                  <a:pt x="6574899" y="2884283"/>
                  <a:pt x="6574899" y="2884283"/>
                </a:cubicBezTo>
                <a:cubicBezTo>
                  <a:pt x="6574899" y="2884283"/>
                  <a:pt x="6573462" y="2887381"/>
                  <a:pt x="6572027" y="2890481"/>
                </a:cubicBezTo>
                <a:cubicBezTo>
                  <a:pt x="6572027" y="2890481"/>
                  <a:pt x="6568208" y="2889302"/>
                  <a:pt x="6568208" y="2889302"/>
                </a:cubicBezTo>
                <a:cubicBezTo>
                  <a:pt x="6583480" y="2894020"/>
                  <a:pt x="6583480" y="2894020"/>
                  <a:pt x="6597317" y="2901837"/>
                </a:cubicBezTo>
                <a:cubicBezTo>
                  <a:pt x="6601135" y="2903017"/>
                  <a:pt x="6604952" y="2904196"/>
                  <a:pt x="6608772" y="2905374"/>
                </a:cubicBezTo>
                <a:cubicBezTo>
                  <a:pt x="6617844" y="2904635"/>
                  <a:pt x="6621662" y="2905814"/>
                  <a:pt x="6625481" y="2906994"/>
                </a:cubicBezTo>
                <a:cubicBezTo>
                  <a:pt x="6646008" y="2909791"/>
                  <a:pt x="6662716" y="2911409"/>
                  <a:pt x="6681354" y="2899448"/>
                </a:cubicBezTo>
                <a:cubicBezTo>
                  <a:pt x="6679917" y="2902548"/>
                  <a:pt x="6679917" y="2902548"/>
                  <a:pt x="6679917" y="2902548"/>
                </a:cubicBezTo>
                <a:cubicBezTo>
                  <a:pt x="6685173" y="2900629"/>
                  <a:pt x="6688991" y="2901809"/>
                  <a:pt x="6692808" y="2902987"/>
                </a:cubicBezTo>
                <a:cubicBezTo>
                  <a:pt x="6692808" y="2902987"/>
                  <a:pt x="6691371" y="2906087"/>
                  <a:pt x="6689934" y="2909187"/>
                </a:cubicBezTo>
                <a:cubicBezTo>
                  <a:pt x="6689934" y="2909187"/>
                  <a:pt x="6688499" y="2912285"/>
                  <a:pt x="6684681" y="2911107"/>
                </a:cubicBezTo>
                <a:cubicBezTo>
                  <a:pt x="6684681" y="2911107"/>
                  <a:pt x="6684681" y="2911107"/>
                  <a:pt x="6680862" y="2909928"/>
                </a:cubicBezTo>
                <a:cubicBezTo>
                  <a:pt x="6692277" y="2941801"/>
                  <a:pt x="6745279" y="2940456"/>
                  <a:pt x="6764823" y="2964210"/>
                </a:cubicBezTo>
                <a:cubicBezTo>
                  <a:pt x="6755259" y="2975429"/>
                  <a:pt x="6755259" y="2975429"/>
                  <a:pt x="6754765" y="2985907"/>
                </a:cubicBezTo>
                <a:cubicBezTo>
                  <a:pt x="6770531" y="2980148"/>
                  <a:pt x="6781492" y="2994165"/>
                  <a:pt x="6782439" y="3001543"/>
                </a:cubicBezTo>
                <a:cubicBezTo>
                  <a:pt x="6779565" y="3007743"/>
                  <a:pt x="6773365" y="3002285"/>
                  <a:pt x="6769055" y="3011582"/>
                </a:cubicBezTo>
                <a:cubicBezTo>
                  <a:pt x="6776693" y="3013941"/>
                  <a:pt x="6773818" y="3020141"/>
                  <a:pt x="6782891" y="3019400"/>
                </a:cubicBezTo>
                <a:cubicBezTo>
                  <a:pt x="6810602" y="3006699"/>
                  <a:pt x="6820128" y="3023817"/>
                  <a:pt x="6846893" y="3003735"/>
                </a:cubicBezTo>
                <a:cubicBezTo>
                  <a:pt x="6845947" y="2996359"/>
                  <a:pt x="6845004" y="2988979"/>
                  <a:pt x="6845495" y="2978500"/>
                </a:cubicBezTo>
                <a:cubicBezTo>
                  <a:pt x="6843113" y="2974221"/>
                  <a:pt x="6843113" y="2974221"/>
                  <a:pt x="6839297" y="2973040"/>
                </a:cubicBezTo>
                <a:cubicBezTo>
                  <a:pt x="6835478" y="2971862"/>
                  <a:pt x="6831660" y="2970683"/>
                  <a:pt x="6825460" y="2965223"/>
                </a:cubicBezTo>
                <a:cubicBezTo>
                  <a:pt x="6826895" y="2962125"/>
                  <a:pt x="6828334" y="2959025"/>
                  <a:pt x="6828334" y="2959025"/>
                </a:cubicBezTo>
                <a:cubicBezTo>
                  <a:pt x="6829769" y="2955925"/>
                  <a:pt x="6835024" y="2954004"/>
                  <a:pt x="6833587" y="2957104"/>
                </a:cubicBezTo>
                <a:cubicBezTo>
                  <a:pt x="6835969" y="2961384"/>
                  <a:pt x="6839787" y="2962564"/>
                  <a:pt x="6847422" y="2964923"/>
                </a:cubicBezTo>
                <a:cubicBezTo>
                  <a:pt x="6847422" y="2964923"/>
                  <a:pt x="6851242" y="2966102"/>
                  <a:pt x="6849805" y="2969201"/>
                </a:cubicBezTo>
                <a:cubicBezTo>
                  <a:pt x="6851242" y="2966102"/>
                  <a:pt x="6851242" y="2966102"/>
                  <a:pt x="6851242" y="2966102"/>
                </a:cubicBezTo>
                <a:cubicBezTo>
                  <a:pt x="6867005" y="2960340"/>
                  <a:pt x="6870332" y="2971999"/>
                  <a:pt x="6877969" y="2974358"/>
                </a:cubicBezTo>
                <a:cubicBezTo>
                  <a:pt x="6897059" y="2980255"/>
                  <a:pt x="6928588" y="2968734"/>
                  <a:pt x="6934296" y="2984670"/>
                </a:cubicBezTo>
                <a:cubicBezTo>
                  <a:pt x="6929986" y="2993970"/>
                  <a:pt x="6927605" y="2989690"/>
                  <a:pt x="6928550" y="2997068"/>
                </a:cubicBezTo>
                <a:cubicBezTo>
                  <a:pt x="6905148" y="3000470"/>
                  <a:pt x="6887947" y="3009331"/>
                  <a:pt x="6878836" y="3038408"/>
                </a:cubicBezTo>
                <a:cubicBezTo>
                  <a:pt x="6910818" y="3044743"/>
                  <a:pt x="6950437" y="3053438"/>
                  <a:pt x="6989600" y="3044276"/>
                </a:cubicBezTo>
                <a:cubicBezTo>
                  <a:pt x="6993911" y="3034976"/>
                  <a:pt x="6992474" y="3038076"/>
                  <a:pt x="7003476" y="3023757"/>
                </a:cubicBezTo>
                <a:cubicBezTo>
                  <a:pt x="6986766" y="3022139"/>
                  <a:pt x="6995386" y="3003542"/>
                  <a:pt x="6985368" y="2996903"/>
                </a:cubicBezTo>
                <a:cubicBezTo>
                  <a:pt x="6981549" y="2995724"/>
                  <a:pt x="6980113" y="2998824"/>
                  <a:pt x="6972476" y="2996464"/>
                </a:cubicBezTo>
                <a:cubicBezTo>
                  <a:pt x="6966808" y="2952193"/>
                  <a:pt x="6907607" y="2948079"/>
                  <a:pt x="6865608" y="2935105"/>
                </a:cubicBezTo>
                <a:cubicBezTo>
                  <a:pt x="6867043" y="2932005"/>
                  <a:pt x="6867043" y="2932005"/>
                  <a:pt x="6867043" y="2932005"/>
                </a:cubicBezTo>
                <a:cubicBezTo>
                  <a:pt x="6861790" y="2933926"/>
                  <a:pt x="6857973" y="2932746"/>
                  <a:pt x="6855589" y="2928467"/>
                </a:cubicBezTo>
                <a:cubicBezTo>
                  <a:pt x="6851773" y="2927288"/>
                  <a:pt x="6847953" y="2926107"/>
                  <a:pt x="6846516" y="2929207"/>
                </a:cubicBezTo>
                <a:cubicBezTo>
                  <a:pt x="6846516" y="2929207"/>
                  <a:pt x="6845081" y="2932307"/>
                  <a:pt x="6839825" y="2934228"/>
                </a:cubicBezTo>
                <a:cubicBezTo>
                  <a:pt x="6838389" y="2937328"/>
                  <a:pt x="6838389" y="2937328"/>
                  <a:pt x="6838389" y="2937328"/>
                </a:cubicBezTo>
                <a:cubicBezTo>
                  <a:pt x="6834570" y="2936148"/>
                  <a:pt x="6836007" y="2933048"/>
                  <a:pt x="6836007" y="2933048"/>
                </a:cubicBezTo>
                <a:cubicBezTo>
                  <a:pt x="6836007" y="2933048"/>
                  <a:pt x="6837444" y="2929948"/>
                  <a:pt x="6837444" y="2929948"/>
                </a:cubicBezTo>
                <a:cubicBezTo>
                  <a:pt x="6838881" y="2926850"/>
                  <a:pt x="6838881" y="2926850"/>
                  <a:pt x="6844136" y="2924928"/>
                </a:cubicBezTo>
                <a:cubicBezTo>
                  <a:pt x="6845573" y="2921828"/>
                  <a:pt x="6845573" y="2921828"/>
                  <a:pt x="6845573" y="2921828"/>
                </a:cubicBezTo>
                <a:cubicBezTo>
                  <a:pt x="6852263" y="2916809"/>
                  <a:pt x="6858463" y="2922268"/>
                  <a:pt x="6862280" y="2923448"/>
                </a:cubicBezTo>
                <a:cubicBezTo>
                  <a:pt x="6862280" y="2923448"/>
                  <a:pt x="6866100" y="2924626"/>
                  <a:pt x="6866100" y="2924626"/>
                </a:cubicBezTo>
                <a:cubicBezTo>
                  <a:pt x="6875172" y="2923885"/>
                  <a:pt x="6882809" y="2926244"/>
                  <a:pt x="6884736" y="2912666"/>
                </a:cubicBezTo>
                <a:cubicBezTo>
                  <a:pt x="6909574" y="2906166"/>
                  <a:pt x="6936791" y="2903943"/>
                  <a:pt x="6964956" y="2909099"/>
                </a:cubicBezTo>
                <a:cubicBezTo>
                  <a:pt x="6961591" y="2925777"/>
                  <a:pt x="6951573" y="2919138"/>
                  <a:pt x="6948209" y="2935816"/>
                </a:cubicBezTo>
                <a:cubicBezTo>
                  <a:pt x="6993533" y="2960448"/>
                  <a:pt x="7031263" y="2954385"/>
                  <a:pt x="7084223" y="2981376"/>
                </a:cubicBezTo>
                <a:cubicBezTo>
                  <a:pt x="7091860" y="2983735"/>
                  <a:pt x="7108116" y="2967495"/>
                  <a:pt x="7107624" y="2977974"/>
                </a:cubicBezTo>
                <a:cubicBezTo>
                  <a:pt x="7107624" y="2977974"/>
                  <a:pt x="7102370" y="2979893"/>
                  <a:pt x="7106187" y="2981073"/>
                </a:cubicBezTo>
                <a:cubicBezTo>
                  <a:pt x="7126716" y="2983871"/>
                  <a:pt x="7144368" y="2992869"/>
                  <a:pt x="7170150" y="2993746"/>
                </a:cubicBezTo>
                <a:cubicBezTo>
                  <a:pt x="7170150" y="2993746"/>
                  <a:pt x="7176842" y="2988725"/>
                  <a:pt x="7176842" y="2988725"/>
                </a:cubicBezTo>
                <a:cubicBezTo>
                  <a:pt x="7197369" y="2991523"/>
                  <a:pt x="7201640" y="3010560"/>
                  <a:pt x="7219295" y="3019557"/>
                </a:cubicBezTo>
                <a:cubicBezTo>
                  <a:pt x="7239330" y="3032833"/>
                  <a:pt x="7277058" y="3026770"/>
                  <a:pt x="7292784" y="3049344"/>
                </a:cubicBezTo>
                <a:cubicBezTo>
                  <a:pt x="7285148" y="3046986"/>
                  <a:pt x="7281330" y="3045807"/>
                  <a:pt x="7274638" y="3050826"/>
                </a:cubicBezTo>
                <a:cubicBezTo>
                  <a:pt x="7278457" y="3052005"/>
                  <a:pt x="7277020" y="3055105"/>
                  <a:pt x="7280838" y="3056285"/>
                </a:cubicBezTo>
                <a:cubicBezTo>
                  <a:pt x="7284656" y="3057465"/>
                  <a:pt x="7284656" y="3057465"/>
                  <a:pt x="7284656" y="3057465"/>
                </a:cubicBezTo>
                <a:cubicBezTo>
                  <a:pt x="7288475" y="3058643"/>
                  <a:pt x="7288475" y="3058643"/>
                  <a:pt x="7288475" y="3058643"/>
                </a:cubicBezTo>
                <a:cubicBezTo>
                  <a:pt x="7290856" y="3062922"/>
                  <a:pt x="7285601" y="3064843"/>
                  <a:pt x="7285601" y="3064843"/>
                </a:cubicBezTo>
                <a:cubicBezTo>
                  <a:pt x="7284164" y="3067943"/>
                  <a:pt x="7280346" y="3066763"/>
                  <a:pt x="7280346" y="3066763"/>
                </a:cubicBezTo>
                <a:cubicBezTo>
                  <a:pt x="7276528" y="3065584"/>
                  <a:pt x="7272711" y="3064404"/>
                  <a:pt x="7274148" y="3061305"/>
                </a:cubicBezTo>
                <a:cubicBezTo>
                  <a:pt x="7274148" y="3061305"/>
                  <a:pt x="7270328" y="3060126"/>
                  <a:pt x="7270328" y="3060126"/>
                </a:cubicBezTo>
                <a:cubicBezTo>
                  <a:pt x="7228783" y="3065008"/>
                  <a:pt x="7194496" y="2997723"/>
                  <a:pt x="7147656" y="3032862"/>
                </a:cubicBezTo>
                <a:cubicBezTo>
                  <a:pt x="7145728" y="3046439"/>
                  <a:pt x="7163383" y="3055436"/>
                  <a:pt x="7182964" y="3050854"/>
                </a:cubicBezTo>
                <a:cubicBezTo>
                  <a:pt x="7183418" y="3068713"/>
                  <a:pt x="7216383" y="3054091"/>
                  <a:pt x="7228783" y="3065008"/>
                </a:cubicBezTo>
                <a:cubicBezTo>
                  <a:pt x="7234982" y="3070467"/>
                  <a:pt x="7229235" y="3082866"/>
                  <a:pt x="7240690" y="3086404"/>
                </a:cubicBezTo>
                <a:cubicBezTo>
                  <a:pt x="7223942" y="3113122"/>
                  <a:pt x="7243032" y="3119019"/>
                  <a:pt x="7238232" y="3138797"/>
                </a:cubicBezTo>
                <a:cubicBezTo>
                  <a:pt x="7222920" y="3162414"/>
                  <a:pt x="7243940" y="3154733"/>
                  <a:pt x="7256832" y="3155171"/>
                </a:cubicBezTo>
                <a:cubicBezTo>
                  <a:pt x="7265902" y="3154431"/>
                  <a:pt x="7274031" y="3146312"/>
                  <a:pt x="7275468" y="3143212"/>
                </a:cubicBezTo>
                <a:cubicBezTo>
                  <a:pt x="7279286" y="3144390"/>
                  <a:pt x="7280231" y="3151769"/>
                  <a:pt x="7284048" y="3152949"/>
                </a:cubicBezTo>
                <a:cubicBezTo>
                  <a:pt x="7285486" y="3149849"/>
                  <a:pt x="7288360" y="3143649"/>
                  <a:pt x="7295995" y="3146008"/>
                </a:cubicBezTo>
                <a:cubicBezTo>
                  <a:pt x="7318904" y="3153085"/>
                  <a:pt x="7316976" y="3166664"/>
                  <a:pt x="7337994" y="3158982"/>
                </a:cubicBezTo>
                <a:cubicBezTo>
                  <a:pt x="7341282" y="3198976"/>
                  <a:pt x="7385210" y="3198372"/>
                  <a:pt x="7418175" y="3183750"/>
                </a:cubicBezTo>
                <a:cubicBezTo>
                  <a:pt x="7418175" y="3183750"/>
                  <a:pt x="7418175" y="3183750"/>
                  <a:pt x="7419610" y="3180650"/>
                </a:cubicBezTo>
                <a:cubicBezTo>
                  <a:pt x="7423430" y="3181831"/>
                  <a:pt x="7423430" y="3181831"/>
                  <a:pt x="7423430" y="3181831"/>
                </a:cubicBezTo>
                <a:cubicBezTo>
                  <a:pt x="7422484" y="3174453"/>
                  <a:pt x="7418667" y="3173273"/>
                  <a:pt x="7408649" y="3166634"/>
                </a:cubicBezTo>
                <a:cubicBezTo>
                  <a:pt x="7404830" y="3165455"/>
                  <a:pt x="7406267" y="3162355"/>
                  <a:pt x="7407704" y="3159255"/>
                </a:cubicBezTo>
                <a:cubicBezTo>
                  <a:pt x="7409140" y="3156156"/>
                  <a:pt x="7412958" y="3157336"/>
                  <a:pt x="7412958" y="3157336"/>
                </a:cubicBezTo>
                <a:cubicBezTo>
                  <a:pt x="7416776" y="3158514"/>
                  <a:pt x="7416776" y="3158514"/>
                  <a:pt x="7416776" y="3158514"/>
                </a:cubicBezTo>
                <a:cubicBezTo>
                  <a:pt x="7424413" y="3160873"/>
                  <a:pt x="7434430" y="3167512"/>
                  <a:pt x="7432502" y="3181090"/>
                </a:cubicBezTo>
                <a:cubicBezTo>
                  <a:pt x="7451594" y="3186988"/>
                  <a:pt x="7451102" y="3197465"/>
                  <a:pt x="7451554" y="3215324"/>
                </a:cubicBezTo>
                <a:cubicBezTo>
                  <a:pt x="7456809" y="3213402"/>
                  <a:pt x="7464938" y="3205282"/>
                  <a:pt x="7471629" y="3200263"/>
                </a:cubicBezTo>
                <a:cubicBezTo>
                  <a:pt x="7470684" y="3192885"/>
                  <a:pt x="7471176" y="3182405"/>
                  <a:pt x="7468794" y="3178127"/>
                </a:cubicBezTo>
                <a:cubicBezTo>
                  <a:pt x="7479302" y="3174286"/>
                  <a:pt x="7493140" y="3182103"/>
                  <a:pt x="7502212" y="3181362"/>
                </a:cubicBezTo>
                <a:cubicBezTo>
                  <a:pt x="7497411" y="3201140"/>
                  <a:pt x="7532264" y="3201277"/>
                  <a:pt x="7528901" y="3217954"/>
                </a:cubicBezTo>
                <a:cubicBezTo>
                  <a:pt x="7542736" y="3225772"/>
                  <a:pt x="7546556" y="3226952"/>
                  <a:pt x="7557518" y="3240969"/>
                </a:cubicBezTo>
                <a:cubicBezTo>
                  <a:pt x="7569463" y="3234028"/>
                  <a:pt x="7579028" y="3222809"/>
                  <a:pt x="7593356" y="3220148"/>
                </a:cubicBezTo>
                <a:cubicBezTo>
                  <a:pt x="7570938" y="3202592"/>
                  <a:pt x="7553323" y="3165260"/>
                  <a:pt x="7512269" y="3159665"/>
                </a:cubicBezTo>
                <a:cubicBezTo>
                  <a:pt x="7509886" y="3155386"/>
                  <a:pt x="7507506" y="3151106"/>
                  <a:pt x="7510378" y="3144907"/>
                </a:cubicBezTo>
                <a:cubicBezTo>
                  <a:pt x="7474579" y="3137392"/>
                  <a:pt x="7437834" y="3122499"/>
                  <a:pt x="7403964" y="3101406"/>
                </a:cubicBezTo>
                <a:cubicBezTo>
                  <a:pt x="7392508" y="3097867"/>
                  <a:pt x="7381054" y="3094329"/>
                  <a:pt x="7369600" y="3090790"/>
                </a:cubicBezTo>
                <a:cubicBezTo>
                  <a:pt x="7361962" y="3088432"/>
                  <a:pt x="7354328" y="3086073"/>
                  <a:pt x="7348129" y="3080615"/>
                </a:cubicBezTo>
                <a:cubicBezTo>
                  <a:pt x="7347144" y="3101571"/>
                  <a:pt x="7354290" y="3114409"/>
                  <a:pt x="7366688" y="3125326"/>
                </a:cubicBezTo>
                <a:cubicBezTo>
                  <a:pt x="7362870" y="3124146"/>
                  <a:pt x="7358560" y="3133445"/>
                  <a:pt x="7351869" y="3138464"/>
                </a:cubicBezTo>
                <a:cubicBezTo>
                  <a:pt x="7328960" y="3131387"/>
                  <a:pt x="7329452" y="3120909"/>
                  <a:pt x="7316108" y="3102614"/>
                </a:cubicBezTo>
                <a:cubicBezTo>
                  <a:pt x="7314670" y="3105714"/>
                  <a:pt x="7310853" y="3104534"/>
                  <a:pt x="7307036" y="3103355"/>
                </a:cubicBezTo>
                <a:cubicBezTo>
                  <a:pt x="7299397" y="3100996"/>
                  <a:pt x="7297018" y="3096716"/>
                  <a:pt x="7293198" y="3095537"/>
                </a:cubicBezTo>
                <a:cubicBezTo>
                  <a:pt x="7293198" y="3095537"/>
                  <a:pt x="7290818" y="3091258"/>
                  <a:pt x="7292254" y="3088158"/>
                </a:cubicBezTo>
                <a:cubicBezTo>
                  <a:pt x="7293690" y="3085058"/>
                  <a:pt x="7297508" y="3086238"/>
                  <a:pt x="7301327" y="3087418"/>
                </a:cubicBezTo>
                <a:cubicBezTo>
                  <a:pt x="7307527" y="3092875"/>
                  <a:pt x="7315162" y="3095235"/>
                  <a:pt x="7324234" y="3094494"/>
                </a:cubicBezTo>
                <a:cubicBezTo>
                  <a:pt x="7327108" y="3088295"/>
                  <a:pt x="7332855" y="3075897"/>
                  <a:pt x="7340492" y="3078256"/>
                </a:cubicBezTo>
                <a:cubicBezTo>
                  <a:pt x="7341928" y="3075156"/>
                  <a:pt x="7341928" y="3075156"/>
                  <a:pt x="7341928" y="3075156"/>
                </a:cubicBezTo>
                <a:cubicBezTo>
                  <a:pt x="7338110" y="3073976"/>
                  <a:pt x="7334290" y="3072797"/>
                  <a:pt x="7330474" y="3071617"/>
                </a:cubicBezTo>
                <a:cubicBezTo>
                  <a:pt x="7322838" y="3069258"/>
                  <a:pt x="7319020" y="3068080"/>
                  <a:pt x="7312820" y="3062619"/>
                </a:cubicBezTo>
                <a:cubicBezTo>
                  <a:pt x="7312820" y="3062619"/>
                  <a:pt x="7310438" y="3058341"/>
                  <a:pt x="7311874" y="3055242"/>
                </a:cubicBezTo>
                <a:cubicBezTo>
                  <a:pt x="7317129" y="3053322"/>
                  <a:pt x="7317129" y="3053322"/>
                  <a:pt x="7320948" y="3054501"/>
                </a:cubicBezTo>
                <a:cubicBezTo>
                  <a:pt x="7324766" y="3055681"/>
                  <a:pt x="7328584" y="3056861"/>
                  <a:pt x="7336220" y="3059220"/>
                </a:cubicBezTo>
                <a:cubicBezTo>
                  <a:pt x="7340038" y="3060398"/>
                  <a:pt x="7342419" y="3064678"/>
                  <a:pt x="7350056" y="3067037"/>
                </a:cubicBezTo>
                <a:cubicBezTo>
                  <a:pt x="7350056" y="3067037"/>
                  <a:pt x="7350056" y="3067037"/>
                  <a:pt x="7353874" y="3068216"/>
                </a:cubicBezTo>
                <a:cubicBezTo>
                  <a:pt x="7361510" y="3070574"/>
                  <a:pt x="7369146" y="3072933"/>
                  <a:pt x="7376782" y="3075293"/>
                </a:cubicBezTo>
                <a:cubicBezTo>
                  <a:pt x="7388238" y="3078830"/>
                  <a:pt x="7399690" y="3082369"/>
                  <a:pt x="7409710" y="3089006"/>
                </a:cubicBezTo>
                <a:cubicBezTo>
                  <a:pt x="7409710" y="3089006"/>
                  <a:pt x="7409710" y="3089006"/>
                  <a:pt x="7413528" y="3090186"/>
                </a:cubicBezTo>
                <a:cubicBezTo>
                  <a:pt x="7445509" y="3096523"/>
                  <a:pt x="7463616" y="3123376"/>
                  <a:pt x="7506598" y="3115393"/>
                </a:cubicBezTo>
                <a:cubicBezTo>
                  <a:pt x="7506107" y="3125871"/>
                  <a:pt x="7524253" y="3124389"/>
                  <a:pt x="7518507" y="3136788"/>
                </a:cubicBezTo>
                <a:cubicBezTo>
                  <a:pt x="7518507" y="3136788"/>
                  <a:pt x="7522324" y="3137968"/>
                  <a:pt x="7522324" y="3137968"/>
                </a:cubicBezTo>
                <a:cubicBezTo>
                  <a:pt x="7550035" y="3125267"/>
                  <a:pt x="7551434" y="3150503"/>
                  <a:pt x="7578651" y="3148280"/>
                </a:cubicBezTo>
                <a:cubicBezTo>
                  <a:pt x="7622049" y="3186491"/>
                  <a:pt x="7695540" y="3216277"/>
                  <a:pt x="7756214" y="3188956"/>
                </a:cubicBezTo>
                <a:cubicBezTo>
                  <a:pt x="7763359" y="3201793"/>
                  <a:pt x="7771940" y="3211531"/>
                  <a:pt x="7778138" y="3216990"/>
                </a:cubicBezTo>
                <a:cubicBezTo>
                  <a:pt x="7783394" y="3215069"/>
                  <a:pt x="7787704" y="3205770"/>
                  <a:pt x="7786758" y="3198393"/>
                </a:cubicBezTo>
                <a:cubicBezTo>
                  <a:pt x="7798213" y="3201930"/>
                  <a:pt x="7828306" y="3193508"/>
                  <a:pt x="7816813" y="3218306"/>
                </a:cubicBezTo>
                <a:cubicBezTo>
                  <a:pt x="7811066" y="3230705"/>
                  <a:pt x="7802486" y="3220967"/>
                  <a:pt x="7794358" y="3229086"/>
                </a:cubicBezTo>
                <a:cubicBezTo>
                  <a:pt x="7798175" y="3230266"/>
                  <a:pt x="7788611" y="3241485"/>
                  <a:pt x="7797684" y="3240744"/>
                </a:cubicBezTo>
                <a:cubicBezTo>
                  <a:pt x="7850192" y="3249878"/>
                  <a:pt x="7917030" y="3256350"/>
                  <a:pt x="7939899" y="3291762"/>
                </a:cubicBezTo>
                <a:cubicBezTo>
                  <a:pt x="7959934" y="3305038"/>
                  <a:pt x="8001482" y="3300154"/>
                  <a:pt x="8020572" y="3306051"/>
                </a:cubicBezTo>
                <a:cubicBezTo>
                  <a:pt x="8039662" y="3311949"/>
                  <a:pt x="8047750" y="3332166"/>
                  <a:pt x="8059206" y="3335703"/>
                </a:cubicBezTo>
                <a:cubicBezTo>
                  <a:pt x="8076860" y="3344700"/>
                  <a:pt x="8119842" y="3336716"/>
                  <a:pt x="8131297" y="3340255"/>
                </a:cubicBezTo>
                <a:cubicBezTo>
                  <a:pt x="8138934" y="3342614"/>
                  <a:pt x="8146078" y="3355452"/>
                  <a:pt x="8161842" y="3349689"/>
                </a:cubicBezTo>
                <a:cubicBezTo>
                  <a:pt x="8180894" y="3383923"/>
                  <a:pt x="8214312" y="3387160"/>
                  <a:pt x="8256804" y="3389656"/>
                </a:cubicBezTo>
                <a:cubicBezTo>
                  <a:pt x="8257749" y="3397034"/>
                  <a:pt x="8265384" y="3399392"/>
                  <a:pt x="8267766" y="3403671"/>
                </a:cubicBezTo>
                <a:cubicBezTo>
                  <a:pt x="8297858" y="3395250"/>
                  <a:pt x="8330784" y="3408965"/>
                  <a:pt x="8358003" y="3406741"/>
                </a:cubicBezTo>
                <a:cubicBezTo>
                  <a:pt x="8365148" y="3419579"/>
                  <a:pt x="8369910" y="3428137"/>
                  <a:pt x="8379928" y="3434775"/>
                </a:cubicBezTo>
                <a:cubicBezTo>
                  <a:pt x="8417203" y="3410856"/>
                  <a:pt x="8435802" y="3427232"/>
                  <a:pt x="8465856" y="3447144"/>
                </a:cubicBezTo>
                <a:cubicBezTo>
                  <a:pt x="8449108" y="3473862"/>
                  <a:pt x="8493488" y="3491115"/>
                  <a:pt x="8511182" y="3471776"/>
                </a:cubicBezTo>
                <a:cubicBezTo>
                  <a:pt x="8534089" y="3478852"/>
                  <a:pt x="8556053" y="3478550"/>
                  <a:pt x="8581837" y="3479428"/>
                </a:cubicBezTo>
                <a:cubicBezTo>
                  <a:pt x="8590907" y="3478687"/>
                  <a:pt x="8581345" y="3489907"/>
                  <a:pt x="8592798" y="3493445"/>
                </a:cubicBezTo>
                <a:cubicBezTo>
                  <a:pt x="8660127" y="3489439"/>
                  <a:pt x="8725489" y="3527347"/>
                  <a:pt x="8776561" y="3539579"/>
                </a:cubicBezTo>
                <a:cubicBezTo>
                  <a:pt x="8770815" y="3551979"/>
                  <a:pt x="8773195" y="3556257"/>
                  <a:pt x="8772704" y="3566735"/>
                </a:cubicBezTo>
                <a:cubicBezTo>
                  <a:pt x="8794176" y="3576911"/>
                  <a:pt x="8797994" y="3578091"/>
                  <a:pt x="8812774" y="3593287"/>
                </a:cubicBezTo>
                <a:cubicBezTo>
                  <a:pt x="8813268" y="3582809"/>
                  <a:pt x="8816140" y="3576611"/>
                  <a:pt x="8828086" y="3569670"/>
                </a:cubicBezTo>
                <a:cubicBezTo>
                  <a:pt x="8851939" y="3584124"/>
                  <a:pt x="8883469" y="3572603"/>
                  <a:pt x="8884866" y="3597839"/>
                </a:cubicBezTo>
                <a:cubicBezTo>
                  <a:pt x="8903956" y="3603737"/>
                  <a:pt x="8927357" y="3600334"/>
                  <a:pt x="8931629" y="3619371"/>
                </a:cubicBezTo>
                <a:cubicBezTo>
                  <a:pt x="8972683" y="3624966"/>
                  <a:pt x="9011810" y="3644140"/>
                  <a:pt x="9035663" y="3658594"/>
                </a:cubicBezTo>
                <a:cubicBezTo>
                  <a:pt x="9059517" y="3673050"/>
                  <a:pt x="9094373" y="3673187"/>
                  <a:pt x="9114408" y="3686463"/>
                </a:cubicBezTo>
                <a:cubicBezTo>
                  <a:pt x="9122044" y="3688821"/>
                  <a:pt x="9122989" y="3696200"/>
                  <a:pt x="9126807" y="3697380"/>
                </a:cubicBezTo>
                <a:cubicBezTo>
                  <a:pt x="9144461" y="3706377"/>
                  <a:pt x="9164988" y="3709174"/>
                  <a:pt x="9186459" y="3719351"/>
                </a:cubicBezTo>
                <a:cubicBezTo>
                  <a:pt x="9212941" y="3732846"/>
                  <a:pt x="9243165" y="3759457"/>
                  <a:pt x="9273941" y="3774278"/>
                </a:cubicBezTo>
                <a:lnTo>
                  <a:pt x="9288332" y="3778930"/>
                </a:lnTo>
                <a:lnTo>
                  <a:pt x="296444" y="3778930"/>
                </a:lnTo>
                <a:lnTo>
                  <a:pt x="279996" y="3773613"/>
                </a:lnTo>
                <a:cubicBezTo>
                  <a:pt x="271907" y="3753397"/>
                  <a:pt x="234670" y="3748982"/>
                  <a:pt x="226090" y="3739244"/>
                </a:cubicBezTo>
                <a:cubicBezTo>
                  <a:pt x="218453" y="3736884"/>
                  <a:pt x="215125" y="3725227"/>
                  <a:pt x="207490" y="3722867"/>
                </a:cubicBezTo>
                <a:cubicBezTo>
                  <a:pt x="191274" y="3710771"/>
                  <a:pt x="166927" y="3706795"/>
                  <a:pt x="154529" y="3695878"/>
                </a:cubicBezTo>
                <a:cubicBezTo>
                  <a:pt x="122093" y="3671685"/>
                  <a:pt x="105915" y="3631254"/>
                  <a:pt x="77789" y="3597761"/>
                </a:cubicBezTo>
                <a:cubicBezTo>
                  <a:pt x="73026" y="3589203"/>
                  <a:pt x="57754" y="3584484"/>
                  <a:pt x="55863" y="3569727"/>
                </a:cubicBezTo>
                <a:cubicBezTo>
                  <a:pt x="51100" y="3561169"/>
                  <a:pt x="63992" y="3561608"/>
                  <a:pt x="57792" y="3556149"/>
                </a:cubicBezTo>
                <a:cubicBezTo>
                  <a:pt x="40631" y="3536674"/>
                  <a:pt x="42104" y="3505239"/>
                  <a:pt x="39270" y="3483102"/>
                </a:cubicBezTo>
                <a:cubicBezTo>
                  <a:pt x="31634" y="3480743"/>
                  <a:pt x="9708" y="3452710"/>
                  <a:pt x="9708" y="3452710"/>
                </a:cubicBezTo>
                <a:cubicBezTo>
                  <a:pt x="20709" y="3438391"/>
                  <a:pt x="16929" y="3408876"/>
                  <a:pt x="17912" y="3387920"/>
                </a:cubicBezTo>
                <a:lnTo>
                  <a:pt x="0" y="3376471"/>
                </a:lnTo>
                <a:lnTo>
                  <a:pt x="0" y="2767558"/>
                </a:lnTo>
                <a:lnTo>
                  <a:pt x="8213" y="2751977"/>
                </a:lnTo>
                <a:cubicBezTo>
                  <a:pt x="10906" y="2746165"/>
                  <a:pt x="12106" y="2741221"/>
                  <a:pt x="8288" y="2740042"/>
                </a:cubicBezTo>
                <a:lnTo>
                  <a:pt x="0" y="2737238"/>
                </a:lnTo>
                <a:lnTo>
                  <a:pt x="0" y="2547591"/>
                </a:lnTo>
                <a:lnTo>
                  <a:pt x="4319" y="2542598"/>
                </a:lnTo>
                <a:cubicBezTo>
                  <a:pt x="6771" y="2538484"/>
                  <a:pt x="9521" y="2534904"/>
                  <a:pt x="16686" y="2533574"/>
                </a:cubicBezTo>
                <a:cubicBezTo>
                  <a:pt x="29578" y="2534012"/>
                  <a:pt x="4741" y="2540514"/>
                  <a:pt x="16194" y="2544052"/>
                </a:cubicBezTo>
                <a:cubicBezTo>
                  <a:pt x="36721" y="2546849"/>
                  <a:pt x="61068" y="2550827"/>
                  <a:pt x="82540" y="2561003"/>
                </a:cubicBezTo>
                <a:cubicBezTo>
                  <a:pt x="98794" y="2544764"/>
                  <a:pt x="117885" y="2550662"/>
                  <a:pt x="133649" y="2544900"/>
                </a:cubicBezTo>
                <a:cubicBezTo>
                  <a:pt x="134141" y="2534422"/>
                  <a:pt x="131760" y="2530143"/>
                  <a:pt x="139887" y="2522024"/>
                </a:cubicBezTo>
                <a:cubicBezTo>
                  <a:pt x="128433" y="2518485"/>
                  <a:pt x="133689" y="2516565"/>
                  <a:pt x="136561" y="2510365"/>
                </a:cubicBezTo>
                <a:cubicBezTo>
                  <a:pt x="132744" y="2509185"/>
                  <a:pt x="128926" y="2508007"/>
                  <a:pt x="128926" y="2508007"/>
                </a:cubicBezTo>
                <a:cubicBezTo>
                  <a:pt x="125107" y="2506827"/>
                  <a:pt x="118907" y="2501368"/>
                  <a:pt x="113654" y="2503288"/>
                </a:cubicBezTo>
                <a:cubicBezTo>
                  <a:pt x="113654" y="2503288"/>
                  <a:pt x="109834" y="2502109"/>
                  <a:pt x="112708" y="2495910"/>
                </a:cubicBezTo>
                <a:cubicBezTo>
                  <a:pt x="110326" y="2491631"/>
                  <a:pt x="115581" y="2489710"/>
                  <a:pt x="119398" y="2490891"/>
                </a:cubicBezTo>
                <a:cubicBezTo>
                  <a:pt x="120835" y="2487791"/>
                  <a:pt x="124653" y="2488970"/>
                  <a:pt x="128472" y="2490150"/>
                </a:cubicBezTo>
                <a:cubicBezTo>
                  <a:pt x="132290" y="2491329"/>
                  <a:pt x="134672" y="2495608"/>
                  <a:pt x="138490" y="2496788"/>
                </a:cubicBezTo>
                <a:cubicBezTo>
                  <a:pt x="138490" y="2496788"/>
                  <a:pt x="142307" y="2497967"/>
                  <a:pt x="142307" y="2497967"/>
                </a:cubicBezTo>
                <a:cubicBezTo>
                  <a:pt x="142307" y="2497967"/>
                  <a:pt x="140871" y="2501067"/>
                  <a:pt x="140871" y="2501067"/>
                </a:cubicBezTo>
                <a:cubicBezTo>
                  <a:pt x="147562" y="2496047"/>
                  <a:pt x="153762" y="2501506"/>
                  <a:pt x="158073" y="2492206"/>
                </a:cubicBezTo>
                <a:cubicBezTo>
                  <a:pt x="159510" y="2489106"/>
                  <a:pt x="157126" y="2484827"/>
                  <a:pt x="154745" y="2480549"/>
                </a:cubicBezTo>
                <a:cubicBezTo>
                  <a:pt x="123255" y="2463734"/>
                  <a:pt x="105109" y="2465217"/>
                  <a:pt x="65492" y="2456521"/>
                </a:cubicBezTo>
                <a:cubicBezTo>
                  <a:pt x="49360" y="2470140"/>
                  <a:pt x="25188" y="2469318"/>
                  <a:pt x="6265" y="2461147"/>
                </a:cubicBezTo>
                <a:lnTo>
                  <a:pt x="0" y="2457258"/>
                </a:lnTo>
                <a:lnTo>
                  <a:pt x="0" y="2422544"/>
                </a:lnTo>
                <a:lnTo>
                  <a:pt x="841" y="2417228"/>
                </a:lnTo>
                <a:lnTo>
                  <a:pt x="0" y="2416124"/>
                </a:lnTo>
                <a:lnTo>
                  <a:pt x="0" y="2407035"/>
                </a:lnTo>
                <a:lnTo>
                  <a:pt x="22339" y="2392475"/>
                </a:lnTo>
                <a:cubicBezTo>
                  <a:pt x="50111" y="2378464"/>
                  <a:pt x="80286" y="2375162"/>
                  <a:pt x="112861" y="2382568"/>
                </a:cubicBezTo>
                <a:cubicBezTo>
                  <a:pt x="117133" y="2401604"/>
                  <a:pt x="126659" y="2418721"/>
                  <a:pt x="154821" y="2423877"/>
                </a:cubicBezTo>
                <a:cubicBezTo>
                  <a:pt x="155275" y="2441735"/>
                  <a:pt x="166238" y="2455751"/>
                  <a:pt x="173383" y="2468587"/>
                </a:cubicBezTo>
                <a:cubicBezTo>
                  <a:pt x="187710" y="2465928"/>
                  <a:pt x="211603" y="2452048"/>
                  <a:pt x="223058" y="2455585"/>
                </a:cubicBezTo>
                <a:cubicBezTo>
                  <a:pt x="219240" y="2454407"/>
                  <a:pt x="216366" y="2460605"/>
                  <a:pt x="218747" y="2464885"/>
                </a:cubicBezTo>
                <a:cubicBezTo>
                  <a:pt x="233075" y="2462224"/>
                  <a:pt x="247402" y="2459563"/>
                  <a:pt x="265057" y="2468559"/>
                </a:cubicBezTo>
                <a:cubicBezTo>
                  <a:pt x="250237" y="2481698"/>
                  <a:pt x="274583" y="2485676"/>
                  <a:pt x="277455" y="2479476"/>
                </a:cubicBezTo>
                <a:cubicBezTo>
                  <a:pt x="288458" y="2465157"/>
                  <a:pt x="305166" y="2466776"/>
                  <a:pt x="316620" y="2470314"/>
                </a:cubicBezTo>
                <a:cubicBezTo>
                  <a:pt x="316620" y="2470314"/>
                  <a:pt x="320438" y="2471494"/>
                  <a:pt x="324256" y="2472672"/>
                </a:cubicBezTo>
                <a:cubicBezTo>
                  <a:pt x="324256" y="2472672"/>
                  <a:pt x="326638" y="2476952"/>
                  <a:pt x="326638" y="2476952"/>
                </a:cubicBezTo>
                <a:cubicBezTo>
                  <a:pt x="344784" y="2475470"/>
                  <a:pt x="325202" y="2480052"/>
                  <a:pt x="333782" y="2489789"/>
                </a:cubicBezTo>
                <a:cubicBezTo>
                  <a:pt x="341910" y="2481669"/>
                  <a:pt x="353819" y="2503065"/>
                  <a:pt x="356692" y="2496865"/>
                </a:cubicBezTo>
                <a:cubicBezTo>
                  <a:pt x="358128" y="2493767"/>
                  <a:pt x="359565" y="2490667"/>
                  <a:pt x="359565" y="2490667"/>
                </a:cubicBezTo>
                <a:cubicBezTo>
                  <a:pt x="361002" y="2487567"/>
                  <a:pt x="361002" y="2487567"/>
                  <a:pt x="361002" y="2487567"/>
                </a:cubicBezTo>
                <a:cubicBezTo>
                  <a:pt x="357182" y="2486387"/>
                  <a:pt x="354802" y="2482109"/>
                  <a:pt x="350984" y="2480929"/>
                </a:cubicBezTo>
                <a:cubicBezTo>
                  <a:pt x="352421" y="2477829"/>
                  <a:pt x="352421" y="2477829"/>
                  <a:pt x="352421" y="2477829"/>
                </a:cubicBezTo>
                <a:cubicBezTo>
                  <a:pt x="353858" y="2474729"/>
                  <a:pt x="353858" y="2474729"/>
                  <a:pt x="353858" y="2474729"/>
                </a:cubicBezTo>
                <a:cubicBezTo>
                  <a:pt x="357674" y="2475909"/>
                  <a:pt x="360057" y="2480188"/>
                  <a:pt x="362437" y="2484468"/>
                </a:cubicBezTo>
                <a:cubicBezTo>
                  <a:pt x="366257" y="2485646"/>
                  <a:pt x="366257" y="2485646"/>
                  <a:pt x="366257" y="2485646"/>
                </a:cubicBezTo>
                <a:cubicBezTo>
                  <a:pt x="384855" y="2502021"/>
                  <a:pt x="405873" y="2494341"/>
                  <a:pt x="429728" y="2508795"/>
                </a:cubicBezTo>
                <a:cubicBezTo>
                  <a:pt x="425909" y="2507617"/>
                  <a:pt x="424474" y="2510717"/>
                  <a:pt x="424474" y="2510717"/>
                </a:cubicBezTo>
                <a:cubicBezTo>
                  <a:pt x="445946" y="2520893"/>
                  <a:pt x="462653" y="2522510"/>
                  <a:pt x="482237" y="2517930"/>
                </a:cubicBezTo>
                <a:cubicBezTo>
                  <a:pt x="525181" y="2538282"/>
                  <a:pt x="538034" y="2567057"/>
                  <a:pt x="598671" y="2568070"/>
                </a:cubicBezTo>
                <a:cubicBezTo>
                  <a:pt x="601545" y="2561870"/>
                  <a:pt x="602980" y="2558771"/>
                  <a:pt x="608235" y="2556851"/>
                </a:cubicBezTo>
                <a:cubicBezTo>
                  <a:pt x="632541" y="2589164"/>
                  <a:pt x="696996" y="2591357"/>
                  <a:pt x="727049" y="2611271"/>
                </a:cubicBezTo>
                <a:cubicBezTo>
                  <a:pt x="766214" y="2602108"/>
                  <a:pt x="803904" y="2624380"/>
                  <a:pt x="832067" y="2629538"/>
                </a:cubicBezTo>
                <a:cubicBezTo>
                  <a:pt x="835886" y="2630717"/>
                  <a:pt x="842578" y="2625697"/>
                  <a:pt x="846395" y="2626876"/>
                </a:cubicBezTo>
                <a:cubicBezTo>
                  <a:pt x="850213" y="2628056"/>
                  <a:pt x="853539" y="2639712"/>
                  <a:pt x="857358" y="2640893"/>
                </a:cubicBezTo>
                <a:cubicBezTo>
                  <a:pt x="861176" y="2642072"/>
                  <a:pt x="869305" y="2633954"/>
                  <a:pt x="873122" y="2635132"/>
                </a:cubicBezTo>
                <a:cubicBezTo>
                  <a:pt x="890775" y="2644130"/>
                  <a:pt x="904612" y="2651947"/>
                  <a:pt x="919885" y="2656664"/>
                </a:cubicBezTo>
                <a:cubicBezTo>
                  <a:pt x="931339" y="2660203"/>
                  <a:pt x="950921" y="2655621"/>
                  <a:pt x="960939" y="2662260"/>
                </a:cubicBezTo>
                <a:cubicBezTo>
                  <a:pt x="960939" y="2662260"/>
                  <a:pt x="960449" y="2672738"/>
                  <a:pt x="964266" y="2673916"/>
                </a:cubicBezTo>
                <a:cubicBezTo>
                  <a:pt x="975721" y="2677455"/>
                  <a:pt x="994811" y="2683352"/>
                  <a:pt x="1006264" y="2686891"/>
                </a:cubicBezTo>
                <a:cubicBezTo>
                  <a:pt x="1006264" y="2686891"/>
                  <a:pt x="1012955" y="2681872"/>
                  <a:pt x="1016775" y="2683051"/>
                </a:cubicBezTo>
                <a:cubicBezTo>
                  <a:pt x="1024412" y="2685410"/>
                  <a:pt x="1027738" y="2697067"/>
                  <a:pt x="1036810" y="2696326"/>
                </a:cubicBezTo>
                <a:cubicBezTo>
                  <a:pt x="1044445" y="2698685"/>
                  <a:pt x="1051137" y="2693666"/>
                  <a:pt x="1054956" y="2694846"/>
                </a:cubicBezTo>
                <a:cubicBezTo>
                  <a:pt x="1095519" y="2710919"/>
                  <a:pt x="1131772" y="2736291"/>
                  <a:pt x="1160880" y="2748827"/>
                </a:cubicBezTo>
                <a:cubicBezTo>
                  <a:pt x="1159896" y="2769783"/>
                  <a:pt x="1168969" y="2769042"/>
                  <a:pt x="1190442" y="2779218"/>
                </a:cubicBezTo>
                <a:cubicBezTo>
                  <a:pt x="1198569" y="2771099"/>
                  <a:pt x="1197624" y="2763720"/>
                  <a:pt x="1214825" y="2754859"/>
                </a:cubicBezTo>
                <a:cubicBezTo>
                  <a:pt x="1231043" y="2766956"/>
                  <a:pt x="1258261" y="2764734"/>
                  <a:pt x="1266844" y="2774472"/>
                </a:cubicBezTo>
                <a:cubicBezTo>
                  <a:pt x="1276860" y="2781109"/>
                  <a:pt x="1274441" y="2805165"/>
                  <a:pt x="1293079" y="2793207"/>
                </a:cubicBezTo>
                <a:cubicBezTo>
                  <a:pt x="1287333" y="2805604"/>
                  <a:pt x="1315497" y="2810761"/>
                  <a:pt x="1329824" y="2808100"/>
                </a:cubicBezTo>
                <a:cubicBezTo>
                  <a:pt x="1329824" y="2808100"/>
                  <a:pt x="1331259" y="2805001"/>
                  <a:pt x="1331259" y="2805001"/>
                </a:cubicBezTo>
                <a:cubicBezTo>
                  <a:pt x="1335077" y="2806180"/>
                  <a:pt x="1335077" y="2806180"/>
                  <a:pt x="1335077" y="2806180"/>
                </a:cubicBezTo>
                <a:cubicBezTo>
                  <a:pt x="1335077" y="2806180"/>
                  <a:pt x="1338896" y="2807359"/>
                  <a:pt x="1342714" y="2808539"/>
                </a:cubicBezTo>
                <a:cubicBezTo>
                  <a:pt x="1346531" y="2809718"/>
                  <a:pt x="1350351" y="2810898"/>
                  <a:pt x="1351294" y="2818277"/>
                </a:cubicBezTo>
                <a:cubicBezTo>
                  <a:pt x="1356058" y="2826834"/>
                  <a:pt x="1370840" y="2842030"/>
                  <a:pt x="1386604" y="2836269"/>
                </a:cubicBezTo>
                <a:cubicBezTo>
                  <a:pt x="1386604" y="2836269"/>
                  <a:pt x="1388039" y="2833169"/>
                  <a:pt x="1384221" y="2831991"/>
                </a:cubicBezTo>
                <a:cubicBezTo>
                  <a:pt x="1384221" y="2831991"/>
                  <a:pt x="1385658" y="2828891"/>
                  <a:pt x="1381839" y="2827712"/>
                </a:cubicBezTo>
                <a:cubicBezTo>
                  <a:pt x="1383276" y="2824612"/>
                  <a:pt x="1383276" y="2824612"/>
                  <a:pt x="1383276" y="2824612"/>
                </a:cubicBezTo>
                <a:cubicBezTo>
                  <a:pt x="1384713" y="2821513"/>
                  <a:pt x="1388531" y="2822693"/>
                  <a:pt x="1388531" y="2822693"/>
                </a:cubicBezTo>
                <a:cubicBezTo>
                  <a:pt x="1387095" y="2825792"/>
                  <a:pt x="1389476" y="2830071"/>
                  <a:pt x="1389476" y="2830071"/>
                </a:cubicBezTo>
                <a:cubicBezTo>
                  <a:pt x="1388039" y="2833169"/>
                  <a:pt x="1388039" y="2833169"/>
                  <a:pt x="1388039" y="2833169"/>
                </a:cubicBezTo>
                <a:cubicBezTo>
                  <a:pt x="1395676" y="2835529"/>
                  <a:pt x="1391367" y="2844827"/>
                  <a:pt x="1395184" y="2846007"/>
                </a:cubicBezTo>
                <a:cubicBezTo>
                  <a:pt x="1404257" y="2845266"/>
                  <a:pt x="1407131" y="2839067"/>
                  <a:pt x="1414768" y="2841426"/>
                </a:cubicBezTo>
                <a:cubicBezTo>
                  <a:pt x="1419531" y="2849984"/>
                  <a:pt x="1424746" y="2876400"/>
                  <a:pt x="1444819" y="2861340"/>
                </a:cubicBezTo>
                <a:cubicBezTo>
                  <a:pt x="1457712" y="2861779"/>
                  <a:pt x="1446710" y="2876098"/>
                  <a:pt x="1455782" y="2875357"/>
                </a:cubicBezTo>
                <a:cubicBezTo>
                  <a:pt x="1482509" y="2883613"/>
                  <a:pt x="1509236" y="2891870"/>
                  <a:pt x="1520199" y="2905885"/>
                </a:cubicBezTo>
                <a:cubicBezTo>
                  <a:pt x="1538345" y="2904405"/>
                  <a:pt x="1549307" y="2918421"/>
                  <a:pt x="1568398" y="2924317"/>
                </a:cubicBezTo>
                <a:cubicBezTo>
                  <a:pt x="1583671" y="2929036"/>
                  <a:pt x="1597998" y="2926376"/>
                  <a:pt x="1614707" y="2927993"/>
                </a:cubicBezTo>
                <a:cubicBezTo>
                  <a:pt x="1646689" y="2934328"/>
                  <a:pt x="1672924" y="2953062"/>
                  <a:pt x="1704906" y="2959399"/>
                </a:cubicBezTo>
                <a:cubicBezTo>
                  <a:pt x="1716360" y="2962938"/>
                  <a:pt x="1729742" y="2952897"/>
                  <a:pt x="1741197" y="2956436"/>
                </a:cubicBezTo>
                <a:lnTo>
                  <a:pt x="1753396" y="2959828"/>
                </a:lnTo>
                <a:lnTo>
                  <a:pt x="1752346" y="2958870"/>
                </a:lnTo>
                <a:lnTo>
                  <a:pt x="1756050" y="2946847"/>
                </a:lnTo>
                <a:lnTo>
                  <a:pt x="1753661" y="2938520"/>
                </a:lnTo>
                <a:lnTo>
                  <a:pt x="1759408" y="2935956"/>
                </a:lnTo>
                <a:lnTo>
                  <a:pt x="1760892" y="2931136"/>
                </a:lnTo>
                <a:cubicBezTo>
                  <a:pt x="1738610" y="2892147"/>
                  <a:pt x="1699164" y="2887281"/>
                  <a:pt x="1660315" y="2900025"/>
                </a:cubicBezTo>
                <a:cubicBezTo>
                  <a:pt x="1636527" y="2893582"/>
                  <a:pt x="1638636" y="2878645"/>
                  <a:pt x="1612137" y="2869531"/>
                </a:cubicBezTo>
                <a:cubicBezTo>
                  <a:pt x="1641652" y="2813550"/>
                  <a:pt x="1587452" y="2760101"/>
                  <a:pt x="1507647" y="2800527"/>
                </a:cubicBezTo>
                <a:cubicBezTo>
                  <a:pt x="1501629" y="2777571"/>
                  <a:pt x="1485369" y="2761536"/>
                  <a:pt x="1479347" y="2738582"/>
                </a:cubicBezTo>
                <a:cubicBezTo>
                  <a:pt x="1507355" y="2715148"/>
                  <a:pt x="1501334" y="2692194"/>
                  <a:pt x="1526630" y="2666089"/>
                </a:cubicBezTo>
                <a:cubicBezTo>
                  <a:pt x="1523320" y="2645805"/>
                  <a:pt x="1500130" y="2656974"/>
                  <a:pt x="1492000" y="2648957"/>
                </a:cubicBezTo>
                <a:cubicBezTo>
                  <a:pt x="1346546" y="2760779"/>
                  <a:pt x="1330897" y="2609208"/>
                  <a:pt x="1365833" y="2558573"/>
                </a:cubicBezTo>
                <a:cubicBezTo>
                  <a:pt x="1414919" y="2538908"/>
                  <a:pt x="1442326" y="2497865"/>
                  <a:pt x="1441725" y="2480256"/>
                </a:cubicBezTo>
                <a:cubicBezTo>
                  <a:pt x="1435703" y="2457301"/>
                  <a:pt x="1402877" y="2493000"/>
                  <a:pt x="1379689" y="2504167"/>
                </a:cubicBezTo>
                <a:cubicBezTo>
                  <a:pt x="1317052" y="2510469"/>
                  <a:pt x="1237248" y="2550895"/>
                  <a:pt x="1174013" y="2539587"/>
                </a:cubicBezTo>
                <a:cubicBezTo>
                  <a:pt x="1165281" y="2513959"/>
                  <a:pt x="1185158" y="2482509"/>
                  <a:pt x="1155347" y="2453112"/>
                </a:cubicBezTo>
                <a:cubicBezTo>
                  <a:pt x="1178536" y="2441944"/>
                  <a:pt x="1183356" y="2429679"/>
                  <a:pt x="1190884" y="2420086"/>
                </a:cubicBezTo>
                <a:cubicBezTo>
                  <a:pt x="1181552" y="2376848"/>
                  <a:pt x="1111387" y="2392743"/>
                  <a:pt x="1075852" y="2425769"/>
                </a:cubicBezTo>
                <a:cubicBezTo>
                  <a:pt x="1018033" y="2419806"/>
                  <a:pt x="992443" y="2360534"/>
                  <a:pt x="1072244" y="2320110"/>
                </a:cubicBezTo>
                <a:cubicBezTo>
                  <a:pt x="1058093" y="2289138"/>
                  <a:pt x="1026775" y="2292287"/>
                  <a:pt x="990638" y="2307705"/>
                </a:cubicBezTo>
                <a:cubicBezTo>
                  <a:pt x="994857" y="2277828"/>
                  <a:pt x="916562" y="2285707"/>
                  <a:pt x="972575" y="2238840"/>
                </a:cubicBezTo>
                <a:cubicBezTo>
                  <a:pt x="969866" y="2236168"/>
                  <a:pt x="967156" y="2233495"/>
                  <a:pt x="964445" y="2230823"/>
                </a:cubicBezTo>
                <a:cubicBezTo>
                  <a:pt x="938546" y="2239318"/>
                  <a:pt x="927707" y="2228630"/>
                  <a:pt x="922286" y="2223286"/>
                </a:cubicBezTo>
                <a:cubicBezTo>
                  <a:pt x="927107" y="2211019"/>
                  <a:pt x="921687" y="2205674"/>
                  <a:pt x="908737" y="2209923"/>
                </a:cubicBezTo>
                <a:cubicBezTo>
                  <a:pt x="906026" y="2207250"/>
                  <a:pt x="903316" y="2204577"/>
                  <a:pt x="913556" y="2197656"/>
                </a:cubicBezTo>
                <a:cubicBezTo>
                  <a:pt x="913556" y="2197656"/>
                  <a:pt x="923796" y="2190736"/>
                  <a:pt x="926505" y="2193409"/>
                </a:cubicBezTo>
                <a:cubicBezTo>
                  <a:pt x="931926" y="2198753"/>
                  <a:pt x="937345" y="2204099"/>
                  <a:pt x="942765" y="2209444"/>
                </a:cubicBezTo>
                <a:cubicBezTo>
                  <a:pt x="948186" y="2214788"/>
                  <a:pt x="953605" y="2220134"/>
                  <a:pt x="953605" y="2220134"/>
                </a:cubicBezTo>
                <a:cubicBezTo>
                  <a:pt x="987033" y="2202044"/>
                  <a:pt x="984324" y="2199373"/>
                  <a:pt x="1008112" y="2205814"/>
                </a:cubicBezTo>
                <a:cubicBezTo>
                  <a:pt x="1012330" y="2175940"/>
                  <a:pt x="1046958" y="2193072"/>
                  <a:pt x="1072255" y="2166965"/>
                </a:cubicBezTo>
                <a:cubicBezTo>
                  <a:pt x="1079186" y="2139761"/>
                  <a:pt x="1079186" y="2139761"/>
                  <a:pt x="1101771" y="2110984"/>
                </a:cubicBezTo>
                <a:cubicBezTo>
                  <a:pt x="1080090" y="2089604"/>
                  <a:pt x="1109605" y="2033624"/>
                  <a:pt x="1057211" y="2033005"/>
                </a:cubicBezTo>
                <a:cubicBezTo>
                  <a:pt x="1039441" y="2049519"/>
                  <a:pt x="1044861" y="2054863"/>
                  <a:pt x="1055701" y="2065553"/>
                </a:cubicBezTo>
                <a:cubicBezTo>
                  <a:pt x="1024383" y="2068703"/>
                  <a:pt x="1042150" y="2052192"/>
                  <a:pt x="1016855" y="2078296"/>
                </a:cubicBezTo>
                <a:cubicBezTo>
                  <a:pt x="1000595" y="2062262"/>
                  <a:pt x="971985" y="2068085"/>
                  <a:pt x="953616" y="2066988"/>
                </a:cubicBezTo>
                <a:cubicBezTo>
                  <a:pt x="940668" y="2071235"/>
                  <a:pt x="933137" y="2080829"/>
                  <a:pt x="925609" y="2090422"/>
                </a:cubicBezTo>
                <a:cubicBezTo>
                  <a:pt x="931029" y="2095767"/>
                  <a:pt x="926211" y="2108032"/>
                  <a:pt x="941869" y="2106456"/>
                </a:cubicBezTo>
                <a:cubicBezTo>
                  <a:pt x="944579" y="2109129"/>
                  <a:pt x="947290" y="2111802"/>
                  <a:pt x="937051" y="2118722"/>
                </a:cubicBezTo>
                <a:cubicBezTo>
                  <a:pt x="937051" y="2118722"/>
                  <a:pt x="937051" y="2118722"/>
                  <a:pt x="934339" y="2116049"/>
                </a:cubicBezTo>
                <a:cubicBezTo>
                  <a:pt x="931630" y="2113376"/>
                  <a:pt x="918682" y="2117624"/>
                  <a:pt x="915972" y="2114952"/>
                </a:cubicBezTo>
                <a:cubicBezTo>
                  <a:pt x="910551" y="2109607"/>
                  <a:pt x="915370" y="2097342"/>
                  <a:pt x="912660" y="2094670"/>
                </a:cubicBezTo>
                <a:cubicBezTo>
                  <a:pt x="903929" y="2069043"/>
                  <a:pt x="870503" y="2087130"/>
                  <a:pt x="851533" y="2068423"/>
                </a:cubicBezTo>
                <a:cubicBezTo>
                  <a:pt x="871408" y="2036975"/>
                  <a:pt x="849729" y="2015595"/>
                  <a:pt x="859368" y="1991064"/>
                </a:cubicBezTo>
                <a:cubicBezTo>
                  <a:pt x="859368" y="1991064"/>
                  <a:pt x="859368" y="1991064"/>
                  <a:pt x="869607" y="1984144"/>
                </a:cubicBezTo>
                <a:cubicBezTo>
                  <a:pt x="858767" y="1973454"/>
                  <a:pt x="858165" y="1955844"/>
                  <a:pt x="860273" y="1940907"/>
                </a:cubicBezTo>
                <a:cubicBezTo>
                  <a:pt x="864494" y="1911031"/>
                  <a:pt x="868710" y="1881157"/>
                  <a:pt x="844922" y="1874715"/>
                </a:cubicBezTo>
                <a:cubicBezTo>
                  <a:pt x="844922" y="1874715"/>
                  <a:pt x="834683" y="1881635"/>
                  <a:pt x="834683" y="1881635"/>
                </a:cubicBezTo>
                <a:cubicBezTo>
                  <a:pt x="834683" y="1881635"/>
                  <a:pt x="837392" y="1884306"/>
                  <a:pt x="837392" y="1884306"/>
                </a:cubicBezTo>
                <a:cubicBezTo>
                  <a:pt x="837392" y="1884306"/>
                  <a:pt x="840102" y="1886979"/>
                  <a:pt x="842813" y="1889652"/>
                </a:cubicBezTo>
                <a:cubicBezTo>
                  <a:pt x="845523" y="1892324"/>
                  <a:pt x="845523" y="1892324"/>
                  <a:pt x="835284" y="1899243"/>
                </a:cubicBezTo>
                <a:cubicBezTo>
                  <a:pt x="835284" y="1899243"/>
                  <a:pt x="835284" y="1899243"/>
                  <a:pt x="832574" y="1896572"/>
                </a:cubicBezTo>
                <a:cubicBezTo>
                  <a:pt x="829864" y="1893899"/>
                  <a:pt x="827153" y="1891226"/>
                  <a:pt x="824444" y="1888555"/>
                </a:cubicBezTo>
                <a:cubicBezTo>
                  <a:pt x="824444" y="1888555"/>
                  <a:pt x="821734" y="1885882"/>
                  <a:pt x="821734" y="1885882"/>
                </a:cubicBezTo>
                <a:cubicBezTo>
                  <a:pt x="821734" y="1885882"/>
                  <a:pt x="821734" y="1885882"/>
                  <a:pt x="819023" y="1883209"/>
                </a:cubicBezTo>
                <a:cubicBezTo>
                  <a:pt x="826553" y="1873618"/>
                  <a:pt x="834081" y="1864025"/>
                  <a:pt x="847029" y="1859776"/>
                </a:cubicBezTo>
                <a:cubicBezTo>
                  <a:pt x="847029" y="1859776"/>
                  <a:pt x="847029" y="1859776"/>
                  <a:pt x="857270" y="1852855"/>
                </a:cubicBezTo>
                <a:cubicBezTo>
                  <a:pt x="857270" y="1852855"/>
                  <a:pt x="857270" y="1852855"/>
                  <a:pt x="859981" y="1855528"/>
                </a:cubicBezTo>
                <a:cubicBezTo>
                  <a:pt x="889190" y="1867314"/>
                  <a:pt x="887680" y="1899864"/>
                  <a:pt x="883462" y="1929737"/>
                </a:cubicBezTo>
                <a:cubicBezTo>
                  <a:pt x="884065" y="1947347"/>
                  <a:pt x="881953" y="1962286"/>
                  <a:pt x="882555" y="1979896"/>
                </a:cubicBezTo>
                <a:cubicBezTo>
                  <a:pt x="891286" y="2005523"/>
                  <a:pt x="968980" y="1980036"/>
                  <a:pt x="944590" y="1955983"/>
                </a:cubicBezTo>
                <a:cubicBezTo>
                  <a:pt x="965671" y="1959752"/>
                  <a:pt x="978018" y="1937895"/>
                  <a:pt x="999097" y="1941664"/>
                </a:cubicBezTo>
                <a:cubicBezTo>
                  <a:pt x="1006624" y="1932073"/>
                  <a:pt x="1006624" y="1932073"/>
                  <a:pt x="1014157" y="1922479"/>
                </a:cubicBezTo>
                <a:cubicBezTo>
                  <a:pt x="1011446" y="1919805"/>
                  <a:pt x="1011446" y="1919805"/>
                  <a:pt x="1011446" y="1919805"/>
                </a:cubicBezTo>
                <a:cubicBezTo>
                  <a:pt x="1008736" y="1917133"/>
                  <a:pt x="1003317" y="1911789"/>
                  <a:pt x="1000606" y="1909116"/>
                </a:cubicBezTo>
                <a:cubicBezTo>
                  <a:pt x="984945" y="1910693"/>
                  <a:pt x="981636" y="1890409"/>
                  <a:pt x="976215" y="1885064"/>
                </a:cubicBezTo>
                <a:cubicBezTo>
                  <a:pt x="965376" y="1874375"/>
                  <a:pt x="960556" y="1886641"/>
                  <a:pt x="942788" y="1903154"/>
                </a:cubicBezTo>
                <a:cubicBezTo>
                  <a:pt x="926527" y="1887118"/>
                  <a:pt x="947005" y="1873278"/>
                  <a:pt x="936166" y="1862590"/>
                </a:cubicBezTo>
                <a:cubicBezTo>
                  <a:pt x="959354" y="1851421"/>
                  <a:pt x="975013" y="1849845"/>
                  <a:pt x="992783" y="1833331"/>
                </a:cubicBezTo>
                <a:cubicBezTo>
                  <a:pt x="992182" y="1815722"/>
                  <a:pt x="968392" y="1809280"/>
                  <a:pt x="950021" y="1808184"/>
                </a:cubicBezTo>
                <a:cubicBezTo>
                  <a:pt x="950021" y="1808184"/>
                  <a:pt x="950021" y="1808184"/>
                  <a:pt x="947312" y="1805511"/>
                </a:cubicBezTo>
                <a:cubicBezTo>
                  <a:pt x="944602" y="1802840"/>
                  <a:pt x="941891" y="1800166"/>
                  <a:pt x="941891" y="1800166"/>
                </a:cubicBezTo>
                <a:cubicBezTo>
                  <a:pt x="949422" y="1790573"/>
                  <a:pt x="946713" y="1787900"/>
                  <a:pt x="944002" y="1785227"/>
                </a:cubicBezTo>
                <a:cubicBezTo>
                  <a:pt x="944002" y="1785227"/>
                  <a:pt x="941292" y="1782556"/>
                  <a:pt x="951531" y="1775635"/>
                </a:cubicBezTo>
                <a:cubicBezTo>
                  <a:pt x="951531" y="1775635"/>
                  <a:pt x="951531" y="1775635"/>
                  <a:pt x="954241" y="1778307"/>
                </a:cubicBezTo>
                <a:cubicBezTo>
                  <a:pt x="959661" y="1783653"/>
                  <a:pt x="962371" y="1786324"/>
                  <a:pt x="954843" y="1795919"/>
                </a:cubicBezTo>
                <a:cubicBezTo>
                  <a:pt x="957553" y="1798590"/>
                  <a:pt x="957553" y="1798590"/>
                  <a:pt x="957553" y="1798590"/>
                </a:cubicBezTo>
                <a:cubicBezTo>
                  <a:pt x="986159" y="1792767"/>
                  <a:pt x="1002419" y="1808801"/>
                  <a:pt x="1015970" y="1822164"/>
                </a:cubicBezTo>
                <a:cubicBezTo>
                  <a:pt x="1028917" y="1817916"/>
                  <a:pt x="1047290" y="1819012"/>
                  <a:pt x="1065659" y="1820109"/>
                </a:cubicBezTo>
                <a:cubicBezTo>
                  <a:pt x="1045179" y="1833951"/>
                  <a:pt x="1045780" y="1851560"/>
                  <a:pt x="1059329" y="1864923"/>
                </a:cubicBezTo>
                <a:cubicBezTo>
                  <a:pt x="1059329" y="1864923"/>
                  <a:pt x="1059329" y="1864923"/>
                  <a:pt x="1049092" y="1871842"/>
                </a:cubicBezTo>
                <a:cubicBezTo>
                  <a:pt x="1067461" y="1872940"/>
                  <a:pt x="1078301" y="1883630"/>
                  <a:pt x="1089140" y="1894320"/>
                </a:cubicBezTo>
                <a:cubicBezTo>
                  <a:pt x="1091850" y="1896991"/>
                  <a:pt x="1094559" y="1899664"/>
                  <a:pt x="1097270" y="1902337"/>
                </a:cubicBezTo>
                <a:cubicBezTo>
                  <a:pt x="1099980" y="1905008"/>
                  <a:pt x="1099980" y="1905008"/>
                  <a:pt x="1089741" y="1911928"/>
                </a:cubicBezTo>
                <a:cubicBezTo>
                  <a:pt x="1089741" y="1911928"/>
                  <a:pt x="1089741" y="1911928"/>
                  <a:pt x="1087031" y="1909257"/>
                </a:cubicBezTo>
                <a:cubicBezTo>
                  <a:pt x="1084320" y="1906584"/>
                  <a:pt x="1081611" y="1903911"/>
                  <a:pt x="1078901" y="1901238"/>
                </a:cubicBezTo>
                <a:cubicBezTo>
                  <a:pt x="1068061" y="1890550"/>
                  <a:pt x="1059931" y="1882532"/>
                  <a:pt x="1051801" y="1874515"/>
                </a:cubicBezTo>
                <a:cubicBezTo>
                  <a:pt x="1031321" y="1888356"/>
                  <a:pt x="1034033" y="1891029"/>
                  <a:pt x="1021082" y="1895276"/>
                </a:cubicBezTo>
                <a:cubicBezTo>
                  <a:pt x="1023794" y="1897949"/>
                  <a:pt x="1023794" y="1897949"/>
                  <a:pt x="1013555" y="1904869"/>
                </a:cubicBezTo>
                <a:cubicBezTo>
                  <a:pt x="1016264" y="1907542"/>
                  <a:pt x="1018974" y="1910213"/>
                  <a:pt x="1021685" y="1912886"/>
                </a:cubicBezTo>
                <a:cubicBezTo>
                  <a:pt x="1021685" y="1912886"/>
                  <a:pt x="1021685" y="1912886"/>
                  <a:pt x="1024396" y="1915559"/>
                </a:cubicBezTo>
                <a:cubicBezTo>
                  <a:pt x="1024396" y="1915559"/>
                  <a:pt x="1024396" y="1915559"/>
                  <a:pt x="1029815" y="1920903"/>
                </a:cubicBezTo>
                <a:cubicBezTo>
                  <a:pt x="1022286" y="1930496"/>
                  <a:pt x="1014756" y="1940090"/>
                  <a:pt x="1014756" y="1940090"/>
                </a:cubicBezTo>
                <a:cubicBezTo>
                  <a:pt x="1025596" y="1950780"/>
                  <a:pt x="1015357" y="1957700"/>
                  <a:pt x="994880" y="1971540"/>
                </a:cubicBezTo>
                <a:cubicBezTo>
                  <a:pt x="1011742" y="2005183"/>
                  <a:pt x="1061427" y="2003131"/>
                  <a:pt x="1087327" y="1994633"/>
                </a:cubicBezTo>
                <a:cubicBezTo>
                  <a:pt x="1097564" y="1987713"/>
                  <a:pt x="1118041" y="1973873"/>
                  <a:pt x="1096964" y="1970105"/>
                </a:cubicBezTo>
                <a:cubicBezTo>
                  <a:pt x="1112023" y="1950918"/>
                  <a:pt x="1135811" y="1957360"/>
                  <a:pt x="1127681" y="1949342"/>
                </a:cubicBezTo>
                <a:cubicBezTo>
                  <a:pt x="1127681" y="1949342"/>
                  <a:pt x="1124971" y="1946670"/>
                  <a:pt x="1124971" y="1946670"/>
                </a:cubicBezTo>
                <a:cubicBezTo>
                  <a:pt x="1122262" y="1943998"/>
                  <a:pt x="1122262" y="1943998"/>
                  <a:pt x="1119552" y="1941325"/>
                </a:cubicBezTo>
                <a:cubicBezTo>
                  <a:pt x="1119552" y="1941325"/>
                  <a:pt x="1127080" y="1931732"/>
                  <a:pt x="1116841" y="1938653"/>
                </a:cubicBezTo>
                <a:cubicBezTo>
                  <a:pt x="1114131" y="1935981"/>
                  <a:pt x="1124370" y="1929061"/>
                  <a:pt x="1124370" y="1929061"/>
                </a:cubicBezTo>
                <a:cubicBezTo>
                  <a:pt x="1121661" y="1926388"/>
                  <a:pt x="1124370" y="1929061"/>
                  <a:pt x="1134608" y="1922141"/>
                </a:cubicBezTo>
                <a:cubicBezTo>
                  <a:pt x="1137317" y="1924812"/>
                  <a:pt x="1140028" y="1927486"/>
                  <a:pt x="1132501" y="1937078"/>
                </a:cubicBezTo>
                <a:cubicBezTo>
                  <a:pt x="1132501" y="1937078"/>
                  <a:pt x="1132501" y="1937078"/>
                  <a:pt x="1135210" y="1939750"/>
                </a:cubicBezTo>
                <a:cubicBezTo>
                  <a:pt x="1145449" y="1932830"/>
                  <a:pt x="1145449" y="1932830"/>
                  <a:pt x="1148159" y="1935502"/>
                </a:cubicBezTo>
                <a:cubicBezTo>
                  <a:pt x="1170747" y="1906725"/>
                  <a:pt x="1180384" y="1882195"/>
                  <a:pt x="1184603" y="1852318"/>
                </a:cubicBezTo>
                <a:lnTo>
                  <a:pt x="1179182" y="1846974"/>
                </a:lnTo>
                <a:lnTo>
                  <a:pt x="1180781" y="1840696"/>
                </a:lnTo>
                <a:lnTo>
                  <a:pt x="1184002" y="1834708"/>
                </a:lnTo>
                <a:lnTo>
                  <a:pt x="1182415" y="1834280"/>
                </a:lnTo>
                <a:lnTo>
                  <a:pt x="1199965" y="1765366"/>
                </a:lnTo>
                <a:cubicBezTo>
                  <a:pt x="1227974" y="1741933"/>
                  <a:pt x="1248452" y="1728092"/>
                  <a:pt x="1242433" y="1705136"/>
                </a:cubicBezTo>
                <a:cubicBezTo>
                  <a:pt x="1234301" y="1697119"/>
                  <a:pt x="1216534" y="1713633"/>
                  <a:pt x="1200874" y="1715207"/>
                </a:cubicBezTo>
                <a:cubicBezTo>
                  <a:pt x="1200272" y="1697598"/>
                  <a:pt x="1197563" y="1694926"/>
                  <a:pt x="1194252" y="1674643"/>
                </a:cubicBezTo>
                <a:cubicBezTo>
                  <a:pt x="1214732" y="1660802"/>
                  <a:pt x="1235208" y="1646963"/>
                  <a:pt x="1240030" y="1634695"/>
                </a:cubicBezTo>
                <a:cubicBezTo>
                  <a:pt x="1216238" y="1628256"/>
                  <a:pt x="1223167" y="1601052"/>
                  <a:pt x="1192450" y="1621814"/>
                </a:cubicBezTo>
                <a:cubicBezTo>
                  <a:pt x="1181609" y="1611123"/>
                  <a:pt x="1215037" y="1593035"/>
                  <a:pt x="1204197" y="1582345"/>
                </a:cubicBezTo>
                <a:cubicBezTo>
                  <a:pt x="1188539" y="1583920"/>
                  <a:pt x="1177698" y="1573231"/>
                  <a:pt x="1167457" y="1580151"/>
                </a:cubicBezTo>
                <a:cubicBezTo>
                  <a:pt x="1144271" y="1591319"/>
                  <a:pt x="1152402" y="1599337"/>
                  <a:pt x="1157821" y="1604681"/>
                </a:cubicBezTo>
                <a:cubicBezTo>
                  <a:pt x="1115662" y="1597143"/>
                  <a:pt x="1106025" y="1621673"/>
                  <a:pt x="1090968" y="1640857"/>
                </a:cubicBezTo>
                <a:cubicBezTo>
                  <a:pt x="1062356" y="1646682"/>
                  <a:pt x="1046097" y="1630648"/>
                  <a:pt x="1025019" y="1626878"/>
                </a:cubicBezTo>
                <a:cubicBezTo>
                  <a:pt x="1025019" y="1626878"/>
                  <a:pt x="1020201" y="1639142"/>
                  <a:pt x="1007249" y="1643392"/>
                </a:cubicBezTo>
                <a:cubicBezTo>
                  <a:pt x="990990" y="1627357"/>
                  <a:pt x="993100" y="1612418"/>
                  <a:pt x="1000630" y="1602827"/>
                </a:cubicBezTo>
                <a:cubicBezTo>
                  <a:pt x="974130" y="1593712"/>
                  <a:pt x="970819" y="1573430"/>
                  <a:pt x="998826" y="1549996"/>
                </a:cubicBezTo>
                <a:cubicBezTo>
                  <a:pt x="1022616" y="1556438"/>
                  <a:pt x="1028035" y="1561783"/>
                  <a:pt x="1043092" y="1542598"/>
                </a:cubicBezTo>
                <a:cubicBezTo>
                  <a:pt x="1047158" y="1546607"/>
                  <a:pt x="1057019" y="1547823"/>
                  <a:pt x="1065263" y="1549570"/>
                </a:cubicBezTo>
                <a:lnTo>
                  <a:pt x="1074146" y="1552555"/>
                </a:lnTo>
                <a:lnTo>
                  <a:pt x="1077722" y="1559729"/>
                </a:lnTo>
                <a:cubicBezTo>
                  <a:pt x="1078927" y="1556663"/>
                  <a:pt x="1077874" y="1554561"/>
                  <a:pt x="1075488" y="1553006"/>
                </a:cubicBezTo>
                <a:lnTo>
                  <a:pt x="1074146" y="1552555"/>
                </a:lnTo>
                <a:lnTo>
                  <a:pt x="1070167" y="1544568"/>
                </a:lnTo>
                <a:cubicBezTo>
                  <a:pt x="1058847" y="1529416"/>
                  <a:pt x="1040158" y="1514179"/>
                  <a:pt x="1049420" y="1497786"/>
                </a:cubicBezTo>
                <a:cubicBezTo>
                  <a:pt x="1067187" y="1481272"/>
                  <a:pt x="1080139" y="1477023"/>
                  <a:pt x="1085558" y="1482369"/>
                </a:cubicBezTo>
                <a:cubicBezTo>
                  <a:pt x="1090376" y="1470104"/>
                  <a:pt x="1079536" y="1459414"/>
                  <a:pt x="1071407" y="1451397"/>
                </a:cubicBezTo>
                <a:cubicBezTo>
                  <a:pt x="1061168" y="1458316"/>
                  <a:pt x="1069298" y="1466334"/>
                  <a:pt x="1046109" y="1477503"/>
                </a:cubicBezTo>
                <a:cubicBezTo>
                  <a:pt x="1045508" y="1459893"/>
                  <a:pt x="1027739" y="1476406"/>
                  <a:pt x="1016900" y="1465716"/>
                </a:cubicBezTo>
                <a:cubicBezTo>
                  <a:pt x="1027139" y="1458796"/>
                  <a:pt x="1019009" y="1450778"/>
                  <a:pt x="1042198" y="1439609"/>
                </a:cubicBezTo>
                <a:cubicBezTo>
                  <a:pt x="1012989" y="1427825"/>
                  <a:pt x="974142" y="1440567"/>
                  <a:pt x="947641" y="1431454"/>
                </a:cubicBezTo>
                <a:cubicBezTo>
                  <a:pt x="934090" y="1418092"/>
                  <a:pt x="970229" y="1402676"/>
                  <a:pt x="959389" y="1391986"/>
                </a:cubicBezTo>
                <a:cubicBezTo>
                  <a:pt x="948550" y="1381296"/>
                  <a:pt x="935600" y="1385543"/>
                  <a:pt x="922651" y="1389791"/>
                </a:cubicBezTo>
                <a:cubicBezTo>
                  <a:pt x="922651" y="1389791"/>
                  <a:pt x="912410" y="1396713"/>
                  <a:pt x="912410" y="1396713"/>
                </a:cubicBezTo>
                <a:cubicBezTo>
                  <a:pt x="912410" y="1396713"/>
                  <a:pt x="912410" y="1396713"/>
                  <a:pt x="902172" y="1403632"/>
                </a:cubicBezTo>
                <a:cubicBezTo>
                  <a:pt x="897353" y="1415898"/>
                  <a:pt x="895244" y="1430835"/>
                  <a:pt x="900665" y="1436180"/>
                </a:cubicBezTo>
                <a:cubicBezTo>
                  <a:pt x="893137" y="1445772"/>
                  <a:pt x="895846" y="1448443"/>
                  <a:pt x="898556" y="1451117"/>
                </a:cubicBezTo>
                <a:cubicBezTo>
                  <a:pt x="903977" y="1456462"/>
                  <a:pt x="912107" y="1464479"/>
                  <a:pt x="907285" y="1476744"/>
                </a:cubicBezTo>
                <a:cubicBezTo>
                  <a:pt x="909995" y="1479417"/>
                  <a:pt x="899758" y="1486338"/>
                  <a:pt x="897048" y="1483664"/>
                </a:cubicBezTo>
                <a:cubicBezTo>
                  <a:pt x="897048" y="1483664"/>
                  <a:pt x="897048" y="1483664"/>
                  <a:pt x="894337" y="1480993"/>
                </a:cubicBezTo>
                <a:cubicBezTo>
                  <a:pt x="894337" y="1480993"/>
                  <a:pt x="891627" y="1478320"/>
                  <a:pt x="891627" y="1478320"/>
                </a:cubicBezTo>
                <a:cubicBezTo>
                  <a:pt x="899155" y="1468727"/>
                  <a:pt x="893736" y="1463383"/>
                  <a:pt x="888316" y="1458039"/>
                </a:cubicBezTo>
                <a:cubicBezTo>
                  <a:pt x="885606" y="1455365"/>
                  <a:pt x="882897" y="1452693"/>
                  <a:pt x="880185" y="1450020"/>
                </a:cubicBezTo>
                <a:cubicBezTo>
                  <a:pt x="861818" y="1448923"/>
                  <a:pt x="838630" y="1460091"/>
                  <a:pt x="820259" y="1458995"/>
                </a:cubicBezTo>
                <a:cubicBezTo>
                  <a:pt x="814240" y="1436040"/>
                  <a:pt x="845557" y="1432889"/>
                  <a:pt x="836825" y="1407262"/>
                </a:cubicBezTo>
                <a:cubicBezTo>
                  <a:pt x="844356" y="1397668"/>
                  <a:pt x="852486" y="1405685"/>
                  <a:pt x="870253" y="1389172"/>
                </a:cubicBezTo>
                <a:cubicBezTo>
                  <a:pt x="870855" y="1406782"/>
                  <a:pt x="875674" y="1394518"/>
                  <a:pt x="886513" y="1405208"/>
                </a:cubicBezTo>
                <a:cubicBezTo>
                  <a:pt x="886513" y="1405208"/>
                  <a:pt x="886513" y="1405208"/>
                  <a:pt x="896752" y="1398288"/>
                </a:cubicBezTo>
                <a:cubicBezTo>
                  <a:pt x="896752" y="1398288"/>
                  <a:pt x="896752" y="1398288"/>
                  <a:pt x="894041" y="1395615"/>
                </a:cubicBezTo>
                <a:cubicBezTo>
                  <a:pt x="900972" y="1368411"/>
                  <a:pt x="869651" y="1371564"/>
                  <a:pt x="863631" y="1348610"/>
                </a:cubicBezTo>
                <a:cubicBezTo>
                  <a:pt x="879290" y="1347033"/>
                  <a:pt x="882000" y="1349704"/>
                  <a:pt x="894950" y="1345458"/>
                </a:cubicBezTo>
                <a:cubicBezTo>
                  <a:pt x="905189" y="1338537"/>
                  <a:pt x="899769" y="1333192"/>
                  <a:pt x="910008" y="1326272"/>
                </a:cubicBezTo>
                <a:cubicBezTo>
                  <a:pt x="899166" y="1315583"/>
                  <a:pt x="888929" y="1322503"/>
                  <a:pt x="865741" y="1333670"/>
                </a:cubicBezTo>
                <a:cubicBezTo>
                  <a:pt x="867248" y="1301123"/>
                  <a:pt x="744086" y="1298788"/>
                  <a:pt x="849187" y="1232259"/>
                </a:cubicBezTo>
                <a:cubicBezTo>
                  <a:pt x="885924" y="1234452"/>
                  <a:pt x="897966" y="1280362"/>
                  <a:pt x="957292" y="1253778"/>
                </a:cubicBezTo>
                <a:cubicBezTo>
                  <a:pt x="962110" y="1241513"/>
                  <a:pt x="951270" y="1230823"/>
                  <a:pt x="958798" y="1221230"/>
                </a:cubicBezTo>
                <a:cubicBezTo>
                  <a:pt x="885924" y="1234452"/>
                  <a:pt x="796789" y="1231641"/>
                  <a:pt x="768488" y="1169696"/>
                </a:cubicBezTo>
                <a:cubicBezTo>
                  <a:pt x="750117" y="1168600"/>
                  <a:pt x="719401" y="1189361"/>
                  <a:pt x="710669" y="1163732"/>
                </a:cubicBezTo>
                <a:cubicBezTo>
                  <a:pt x="720908" y="1156812"/>
                  <a:pt x="723617" y="1159485"/>
                  <a:pt x="733856" y="1152565"/>
                </a:cubicBezTo>
                <a:cubicBezTo>
                  <a:pt x="719706" y="1121591"/>
                  <a:pt x="699228" y="1135434"/>
                  <a:pt x="673331" y="1143929"/>
                </a:cubicBezTo>
                <a:cubicBezTo>
                  <a:pt x="665201" y="1135912"/>
                  <a:pt x="659781" y="1130566"/>
                  <a:pt x="657071" y="1127894"/>
                </a:cubicBezTo>
                <a:cubicBezTo>
                  <a:pt x="635989" y="1124126"/>
                  <a:pt x="622440" y="1110763"/>
                  <a:pt x="589013" y="1128851"/>
                </a:cubicBezTo>
                <a:cubicBezTo>
                  <a:pt x="583594" y="1123507"/>
                  <a:pt x="578174" y="1118161"/>
                  <a:pt x="572755" y="1112817"/>
                </a:cubicBezTo>
                <a:cubicBezTo>
                  <a:pt x="546854" y="1121314"/>
                  <a:pt x="508915" y="1083900"/>
                  <a:pt x="478798" y="1122270"/>
                </a:cubicBezTo>
                <a:cubicBezTo>
                  <a:pt x="478798" y="1122270"/>
                  <a:pt x="478798" y="1122270"/>
                  <a:pt x="481508" y="1124943"/>
                </a:cubicBezTo>
                <a:cubicBezTo>
                  <a:pt x="505298" y="1131383"/>
                  <a:pt x="521560" y="1147418"/>
                  <a:pt x="524868" y="1167702"/>
                </a:cubicBezTo>
                <a:cubicBezTo>
                  <a:pt x="538418" y="1181064"/>
                  <a:pt x="551968" y="1194426"/>
                  <a:pt x="575760" y="1200867"/>
                </a:cubicBezTo>
                <a:cubicBezTo>
                  <a:pt x="575760" y="1200867"/>
                  <a:pt x="568227" y="1210460"/>
                  <a:pt x="568227" y="1210460"/>
                </a:cubicBezTo>
                <a:cubicBezTo>
                  <a:pt x="568227" y="1210460"/>
                  <a:pt x="568227" y="1210460"/>
                  <a:pt x="555280" y="1214707"/>
                </a:cubicBezTo>
                <a:cubicBezTo>
                  <a:pt x="541731" y="1201346"/>
                  <a:pt x="528179" y="1187984"/>
                  <a:pt x="514629" y="1174622"/>
                </a:cubicBezTo>
                <a:cubicBezTo>
                  <a:pt x="508608" y="1151668"/>
                  <a:pt x="495057" y="1138306"/>
                  <a:pt x="471269" y="1131863"/>
                </a:cubicBezTo>
                <a:cubicBezTo>
                  <a:pt x="436641" y="1114732"/>
                  <a:pt x="404723" y="1100272"/>
                  <a:pt x="358344" y="1122608"/>
                </a:cubicBezTo>
                <a:cubicBezTo>
                  <a:pt x="346904" y="1094310"/>
                  <a:pt x="308658" y="1124663"/>
                  <a:pt x="292397" y="1108629"/>
                </a:cubicBezTo>
                <a:cubicBezTo>
                  <a:pt x="269809" y="1137407"/>
                  <a:pt x="253550" y="1121373"/>
                  <a:pt x="237890" y="1122948"/>
                </a:cubicBezTo>
                <a:cubicBezTo>
                  <a:pt x="237890" y="1122948"/>
                  <a:pt x="217414" y="1136788"/>
                  <a:pt x="204462" y="1141038"/>
                </a:cubicBezTo>
                <a:cubicBezTo>
                  <a:pt x="204462" y="1141038"/>
                  <a:pt x="196332" y="1133021"/>
                  <a:pt x="196332" y="1133021"/>
                </a:cubicBezTo>
                <a:cubicBezTo>
                  <a:pt x="183384" y="1137268"/>
                  <a:pt x="168328" y="1156452"/>
                  <a:pt x="168328" y="1156452"/>
                </a:cubicBezTo>
                <a:cubicBezTo>
                  <a:pt x="155379" y="1160700"/>
                  <a:pt x="124060" y="1163851"/>
                  <a:pt x="100873" y="1175020"/>
                </a:cubicBezTo>
                <a:cubicBezTo>
                  <a:pt x="89431" y="1146720"/>
                  <a:pt x="57512" y="1132260"/>
                  <a:pt x="56309" y="1097042"/>
                </a:cubicBezTo>
                <a:cubicBezTo>
                  <a:pt x="9933" y="1119378"/>
                  <a:pt x="26500" y="1067645"/>
                  <a:pt x="0" y="1058530"/>
                </a:cubicBezTo>
                <a:cubicBezTo>
                  <a:pt x="30719" y="1037769"/>
                  <a:pt x="51195" y="1023928"/>
                  <a:pt x="71673" y="1010090"/>
                </a:cubicBezTo>
                <a:cubicBezTo>
                  <a:pt x="84023" y="988230"/>
                  <a:pt x="70473" y="974869"/>
                  <a:pt x="82820" y="953010"/>
                </a:cubicBezTo>
                <a:cubicBezTo>
                  <a:pt x="116248" y="934921"/>
                  <a:pt x="126485" y="928001"/>
                  <a:pt x="151783" y="901896"/>
                </a:cubicBezTo>
                <a:cubicBezTo>
                  <a:pt x="147567" y="931770"/>
                  <a:pt x="168646" y="935540"/>
                  <a:pt x="159006" y="960071"/>
                </a:cubicBezTo>
                <a:cubicBezTo>
                  <a:pt x="169845" y="970761"/>
                  <a:pt x="185507" y="969184"/>
                  <a:pt x="208694" y="958016"/>
                </a:cubicBezTo>
                <a:cubicBezTo>
                  <a:pt x="226461" y="941503"/>
                  <a:pt x="217732" y="915875"/>
                  <a:pt x="246338" y="910053"/>
                </a:cubicBezTo>
                <a:cubicBezTo>
                  <a:pt x="201471" y="899841"/>
                  <a:pt x="218040" y="848110"/>
                  <a:pt x="264415" y="825771"/>
                </a:cubicBezTo>
                <a:cubicBezTo>
                  <a:pt x="271945" y="816180"/>
                  <a:pt x="258395" y="802818"/>
                  <a:pt x="263212" y="790553"/>
                </a:cubicBezTo>
                <a:cubicBezTo>
                  <a:pt x="304170" y="762873"/>
                  <a:pt x="303567" y="745261"/>
                  <a:pt x="336995" y="727173"/>
                </a:cubicBezTo>
                <a:cubicBezTo>
                  <a:pt x="362894" y="718678"/>
                  <a:pt x="418601" y="739576"/>
                  <a:pt x="401433" y="773700"/>
                </a:cubicBezTo>
                <a:cubicBezTo>
                  <a:pt x="427330" y="765205"/>
                  <a:pt x="480637" y="715665"/>
                  <a:pt x="507135" y="724780"/>
                </a:cubicBezTo>
                <a:cubicBezTo>
                  <a:pt x="524905" y="708266"/>
                  <a:pt x="570077" y="650709"/>
                  <a:pt x="606815" y="652904"/>
                </a:cubicBezTo>
                <a:cubicBezTo>
                  <a:pt x="634824" y="629471"/>
                  <a:pt x="621273" y="616108"/>
                  <a:pt x="617962" y="595826"/>
                </a:cubicBezTo>
                <a:cubicBezTo>
                  <a:pt x="676688" y="551631"/>
                  <a:pt x="707403" y="530871"/>
                  <a:pt x="759200" y="513880"/>
                </a:cubicBezTo>
                <a:cubicBezTo>
                  <a:pt x="814014" y="431793"/>
                  <a:pt x="948324" y="377046"/>
                  <a:pt x="1011866" y="320589"/>
                </a:cubicBezTo>
                <a:cubicBezTo>
                  <a:pt x="1027528" y="319012"/>
                  <a:pt x="1040475" y="314765"/>
                  <a:pt x="1056134" y="313189"/>
                </a:cubicBezTo>
                <a:cubicBezTo>
                  <a:pt x="1125099" y="262073"/>
                  <a:pt x="1174784" y="260021"/>
                  <a:pt x="1238931" y="221171"/>
                </a:cubicBezTo>
                <a:cubicBezTo>
                  <a:pt x="1235926" y="133122"/>
                  <a:pt x="1401554" y="75225"/>
                  <a:pt x="1470811" y="109489"/>
                </a:cubicBezTo>
                <a:cubicBezTo>
                  <a:pt x="1522607" y="92497"/>
                  <a:pt x="1550616" y="69063"/>
                  <a:pt x="1578023" y="28020"/>
                </a:cubicBezTo>
                <a:cubicBezTo>
                  <a:pt x="1580732" y="30691"/>
                  <a:pt x="1590971" y="23773"/>
                  <a:pt x="1601210" y="16851"/>
                </a:cubicBezTo>
                <a:cubicBezTo>
                  <a:pt x="1607230" y="39807"/>
                  <a:pt x="1635239" y="16372"/>
                  <a:pt x="1663845" y="10549"/>
                </a:cubicBezTo>
                <a:cubicBezTo>
                  <a:pt x="1669266" y="15895"/>
                  <a:pt x="1682815" y="29258"/>
                  <a:pt x="1711425" y="23432"/>
                </a:cubicBezTo>
                <a:cubicBezTo>
                  <a:pt x="1718955" y="13840"/>
                  <a:pt x="1729192" y="6920"/>
                  <a:pt x="1739431" y="0"/>
                </a:cubicBezTo>
                <a:close/>
              </a:path>
            </a:pathLst>
          </a:custGeom>
          <a:solidFill>
            <a:schemeClr val="accent2"/>
          </a:solidFill>
          <a:effectLst/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67037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076531-E306-4F81-8A9B-C9C262BAC0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66361" y="0"/>
            <a:ext cx="6645712" cy="6858000"/>
          </a:xfrm>
          <a:custGeom>
            <a:avLst/>
            <a:gdLst>
              <a:gd name="connsiteX0" fmla="*/ 1118954 w 5533191"/>
              <a:gd name="connsiteY0" fmla="*/ 6844035 h 6858000"/>
              <a:gd name="connsiteX1" fmla="*/ 1116372 w 5533191"/>
              <a:gd name="connsiteY1" fmla="*/ 6850424 h 6858000"/>
              <a:gd name="connsiteX2" fmla="*/ 1102973 w 5533191"/>
              <a:gd name="connsiteY2" fmla="*/ 6854856 h 6858000"/>
              <a:gd name="connsiteX3" fmla="*/ 1118954 w 5533191"/>
              <a:gd name="connsiteY3" fmla="*/ 6844035 h 6858000"/>
              <a:gd name="connsiteX4" fmla="*/ 1045070 w 5533191"/>
              <a:gd name="connsiteY4" fmla="*/ 6712984 h 6858000"/>
              <a:gd name="connsiteX5" fmla="*/ 1043664 w 5533191"/>
              <a:gd name="connsiteY5" fmla="*/ 6719652 h 6858000"/>
              <a:gd name="connsiteX6" fmla="*/ 1029413 w 5533191"/>
              <a:gd name="connsiteY6" fmla="*/ 6727275 h 6858000"/>
              <a:gd name="connsiteX7" fmla="*/ 1036618 w 5533191"/>
              <a:gd name="connsiteY7" fmla="*/ 6713403 h 6858000"/>
              <a:gd name="connsiteX8" fmla="*/ 1045070 w 5533191"/>
              <a:gd name="connsiteY8" fmla="*/ 6712984 h 6858000"/>
              <a:gd name="connsiteX9" fmla="*/ 1074562 w 5533191"/>
              <a:gd name="connsiteY9" fmla="*/ 6697732 h 6858000"/>
              <a:gd name="connsiteX10" fmla="*/ 1077783 w 5533191"/>
              <a:gd name="connsiteY10" fmla="*/ 6700115 h 6858000"/>
              <a:gd name="connsiteX11" fmla="*/ 1077577 w 5533191"/>
              <a:gd name="connsiteY11" fmla="*/ 6705592 h 6858000"/>
              <a:gd name="connsiteX12" fmla="*/ 1066430 w 5533191"/>
              <a:gd name="connsiteY12" fmla="*/ 6708603 h 6858000"/>
              <a:gd name="connsiteX13" fmla="*/ 1074562 w 5533191"/>
              <a:gd name="connsiteY13" fmla="*/ 6697732 h 6858000"/>
              <a:gd name="connsiteX14" fmla="*/ 1119569 w 5533191"/>
              <a:gd name="connsiteY14" fmla="*/ 6679478 h 6858000"/>
              <a:gd name="connsiteX15" fmla="*/ 1123599 w 5533191"/>
              <a:gd name="connsiteY15" fmla="*/ 6681235 h 6858000"/>
              <a:gd name="connsiteX16" fmla="*/ 1125861 w 5533191"/>
              <a:gd name="connsiteY16" fmla="*/ 6687130 h 6858000"/>
              <a:gd name="connsiteX17" fmla="*/ 1119780 w 5533191"/>
              <a:gd name="connsiteY17" fmla="*/ 6688773 h 6858000"/>
              <a:gd name="connsiteX18" fmla="*/ 1113699 w 5533191"/>
              <a:gd name="connsiteY18" fmla="*/ 6690415 h 6858000"/>
              <a:gd name="connsiteX19" fmla="*/ 1111438 w 5533191"/>
              <a:gd name="connsiteY19" fmla="*/ 6684520 h 6858000"/>
              <a:gd name="connsiteX20" fmla="*/ 1116387 w 5533191"/>
              <a:gd name="connsiteY20" fmla="*/ 6679930 h 6858000"/>
              <a:gd name="connsiteX21" fmla="*/ 1119569 w 5533191"/>
              <a:gd name="connsiteY21" fmla="*/ 6679478 h 6858000"/>
              <a:gd name="connsiteX22" fmla="*/ 969215 w 5533191"/>
              <a:gd name="connsiteY22" fmla="*/ 6648124 h 6858000"/>
              <a:gd name="connsiteX23" fmla="*/ 980072 w 5533191"/>
              <a:gd name="connsiteY23" fmla="*/ 6651155 h 6858000"/>
              <a:gd name="connsiteX24" fmla="*/ 978767 w 5533191"/>
              <a:gd name="connsiteY24" fmla="*/ 6657471 h 6858000"/>
              <a:gd name="connsiteX25" fmla="*/ 969215 w 5533191"/>
              <a:gd name="connsiteY25" fmla="*/ 6648124 h 6858000"/>
              <a:gd name="connsiteX26" fmla="*/ 1009535 w 5533191"/>
              <a:gd name="connsiteY26" fmla="*/ 6640487 h 6858000"/>
              <a:gd name="connsiteX27" fmla="*/ 994450 w 5533191"/>
              <a:gd name="connsiteY27" fmla="*/ 6647815 h 6858000"/>
              <a:gd name="connsiteX28" fmla="*/ 1009535 w 5533191"/>
              <a:gd name="connsiteY28" fmla="*/ 6640487 h 6858000"/>
              <a:gd name="connsiteX29" fmla="*/ 997297 w 5533191"/>
              <a:gd name="connsiteY29" fmla="*/ 6626085 h 6858000"/>
              <a:gd name="connsiteX30" fmla="*/ 986079 w 5533191"/>
              <a:gd name="connsiteY30" fmla="*/ 6630921 h 6858000"/>
              <a:gd name="connsiteX31" fmla="*/ 985142 w 5533191"/>
              <a:gd name="connsiteY31" fmla="*/ 6626476 h 6858000"/>
              <a:gd name="connsiteX32" fmla="*/ 997297 w 5533191"/>
              <a:gd name="connsiteY32" fmla="*/ 6626085 h 6858000"/>
              <a:gd name="connsiteX33" fmla="*/ 983063 w 5533191"/>
              <a:gd name="connsiteY33" fmla="*/ 6524854 h 6858000"/>
              <a:gd name="connsiteX34" fmla="*/ 957795 w 5533191"/>
              <a:gd name="connsiteY34" fmla="*/ 6540624 h 6858000"/>
              <a:gd name="connsiteX35" fmla="*/ 983063 w 5533191"/>
              <a:gd name="connsiteY35" fmla="*/ 6524854 h 6858000"/>
              <a:gd name="connsiteX36" fmla="*/ 914886 w 5533191"/>
              <a:gd name="connsiteY36" fmla="*/ 6500036 h 6858000"/>
              <a:gd name="connsiteX37" fmla="*/ 931074 w 5533191"/>
              <a:gd name="connsiteY37" fmla="*/ 6500136 h 6858000"/>
              <a:gd name="connsiteX38" fmla="*/ 944549 w 5533191"/>
              <a:gd name="connsiteY38" fmla="*/ 6535256 h 6858000"/>
              <a:gd name="connsiteX39" fmla="*/ 938975 w 5533191"/>
              <a:gd name="connsiteY39" fmla="*/ 6536762 h 6858000"/>
              <a:gd name="connsiteX40" fmla="*/ 946623 w 5533191"/>
              <a:gd name="connsiteY40" fmla="*/ 6540659 h 6858000"/>
              <a:gd name="connsiteX41" fmla="*/ 944045 w 5533191"/>
              <a:gd name="connsiteY41" fmla="*/ 6543964 h 6858000"/>
              <a:gd name="connsiteX42" fmla="*/ 936511 w 5533191"/>
              <a:gd name="connsiteY42" fmla="*/ 6546372 h 6858000"/>
              <a:gd name="connsiteX43" fmla="*/ 929900 w 5533191"/>
              <a:gd name="connsiteY43" fmla="*/ 6545175 h 6858000"/>
              <a:gd name="connsiteX44" fmla="*/ 928864 w 5533191"/>
              <a:gd name="connsiteY44" fmla="*/ 6542475 h 6858000"/>
              <a:gd name="connsiteX45" fmla="*/ 915640 w 5533191"/>
              <a:gd name="connsiteY45" fmla="*/ 6540083 h 6858000"/>
              <a:gd name="connsiteX46" fmla="*/ 887770 w 5533191"/>
              <a:gd name="connsiteY46" fmla="*/ 6547611 h 6858000"/>
              <a:gd name="connsiteX47" fmla="*/ 865220 w 5533191"/>
              <a:gd name="connsiteY47" fmla="*/ 6520904 h 6858000"/>
              <a:gd name="connsiteX48" fmla="*/ 868720 w 5533191"/>
              <a:gd name="connsiteY48" fmla="*/ 6513996 h 6858000"/>
              <a:gd name="connsiteX49" fmla="*/ 894519 w 5533191"/>
              <a:gd name="connsiteY49" fmla="*/ 6501065 h 6858000"/>
              <a:gd name="connsiteX50" fmla="*/ 914886 w 5533191"/>
              <a:gd name="connsiteY50" fmla="*/ 6500036 h 6858000"/>
              <a:gd name="connsiteX51" fmla="*/ 863764 w 5533191"/>
              <a:gd name="connsiteY51" fmla="*/ 6487958 h 6858000"/>
              <a:gd name="connsiteX52" fmla="*/ 866780 w 5533191"/>
              <a:gd name="connsiteY52" fmla="*/ 6495817 h 6858000"/>
              <a:gd name="connsiteX53" fmla="*/ 856644 w 5533191"/>
              <a:gd name="connsiteY53" fmla="*/ 6498555 h 6858000"/>
              <a:gd name="connsiteX54" fmla="*/ 858697 w 5533191"/>
              <a:gd name="connsiteY54" fmla="*/ 6489327 h 6858000"/>
              <a:gd name="connsiteX55" fmla="*/ 863764 w 5533191"/>
              <a:gd name="connsiteY55" fmla="*/ 6487958 h 6858000"/>
              <a:gd name="connsiteX56" fmla="*/ 855520 w 5533191"/>
              <a:gd name="connsiteY56" fmla="*/ 6448986 h 6858000"/>
              <a:gd name="connsiteX57" fmla="*/ 867540 w 5533191"/>
              <a:gd name="connsiteY57" fmla="*/ 6451884 h 6858000"/>
              <a:gd name="connsiteX58" fmla="*/ 866629 w 5533191"/>
              <a:gd name="connsiteY58" fmla="*/ 6460442 h 6858000"/>
              <a:gd name="connsiteX59" fmla="*/ 863965 w 5533191"/>
              <a:gd name="connsiteY59" fmla="*/ 6462246 h 6858000"/>
              <a:gd name="connsiteX60" fmla="*/ 860547 w 5533191"/>
              <a:gd name="connsiteY60" fmla="*/ 6462085 h 6858000"/>
              <a:gd name="connsiteX61" fmla="*/ 850446 w 5533191"/>
              <a:gd name="connsiteY61" fmla="*/ 6453248 h 6858000"/>
              <a:gd name="connsiteX62" fmla="*/ 849441 w 5533191"/>
              <a:gd name="connsiteY62" fmla="*/ 6450628 h 6858000"/>
              <a:gd name="connsiteX63" fmla="*/ 855520 w 5533191"/>
              <a:gd name="connsiteY63" fmla="*/ 6448986 h 6858000"/>
              <a:gd name="connsiteX64" fmla="*/ 818313 w 5533191"/>
              <a:gd name="connsiteY64" fmla="*/ 6401575 h 6858000"/>
              <a:gd name="connsiteX65" fmla="*/ 829087 w 5533191"/>
              <a:gd name="connsiteY65" fmla="*/ 6403598 h 6858000"/>
              <a:gd name="connsiteX66" fmla="*/ 828111 w 5533191"/>
              <a:gd name="connsiteY66" fmla="*/ 6411070 h 6858000"/>
              <a:gd name="connsiteX67" fmla="*/ 813553 w 5533191"/>
              <a:gd name="connsiteY67" fmla="*/ 6411208 h 6858000"/>
              <a:gd name="connsiteX68" fmla="*/ 818313 w 5533191"/>
              <a:gd name="connsiteY68" fmla="*/ 6401575 h 6858000"/>
              <a:gd name="connsiteX69" fmla="*/ 835543 w 5533191"/>
              <a:gd name="connsiteY69" fmla="*/ 6396921 h 6858000"/>
              <a:gd name="connsiteX70" fmla="*/ 851853 w 5533191"/>
              <a:gd name="connsiteY70" fmla="*/ 6404441 h 6858000"/>
              <a:gd name="connsiteX71" fmla="*/ 833609 w 5533191"/>
              <a:gd name="connsiteY71" fmla="*/ 6409369 h 6858000"/>
              <a:gd name="connsiteX72" fmla="*/ 835543 w 5533191"/>
              <a:gd name="connsiteY72" fmla="*/ 6396921 h 6858000"/>
              <a:gd name="connsiteX73" fmla="*/ 859682 w 5533191"/>
              <a:gd name="connsiteY73" fmla="*/ 6378204 h 6858000"/>
              <a:gd name="connsiteX74" fmla="*/ 854402 w 5533191"/>
              <a:gd name="connsiteY74" fmla="*/ 6384848 h 6858000"/>
              <a:gd name="connsiteX75" fmla="*/ 839053 w 5533191"/>
              <a:gd name="connsiteY75" fmla="*/ 6389738 h 6858000"/>
              <a:gd name="connsiteX76" fmla="*/ 832341 w 5533191"/>
              <a:gd name="connsiteY76" fmla="*/ 6388571 h 6858000"/>
              <a:gd name="connsiteX77" fmla="*/ 859682 w 5533191"/>
              <a:gd name="connsiteY77" fmla="*/ 6378204 h 6858000"/>
              <a:gd name="connsiteX78" fmla="*/ 841583 w 5533191"/>
              <a:gd name="connsiteY78" fmla="*/ 6366016 h 6858000"/>
              <a:gd name="connsiteX79" fmla="*/ 855755 w 5533191"/>
              <a:gd name="connsiteY79" fmla="*/ 6367971 h 6858000"/>
              <a:gd name="connsiteX80" fmla="*/ 843593 w 5533191"/>
              <a:gd name="connsiteY80" fmla="*/ 6371255 h 6858000"/>
              <a:gd name="connsiteX81" fmla="*/ 841583 w 5533191"/>
              <a:gd name="connsiteY81" fmla="*/ 6366016 h 6858000"/>
              <a:gd name="connsiteX82" fmla="*/ 785027 w 5533191"/>
              <a:gd name="connsiteY82" fmla="*/ 6311904 h 6858000"/>
              <a:gd name="connsiteX83" fmla="*/ 787038 w 5533191"/>
              <a:gd name="connsiteY83" fmla="*/ 6317143 h 6858000"/>
              <a:gd name="connsiteX84" fmla="*/ 778803 w 5533191"/>
              <a:gd name="connsiteY84" fmla="*/ 6319006 h 6858000"/>
              <a:gd name="connsiteX85" fmla="*/ 769817 w 5533191"/>
              <a:gd name="connsiteY85" fmla="*/ 6318902 h 6858000"/>
              <a:gd name="connsiteX86" fmla="*/ 785027 w 5533191"/>
              <a:gd name="connsiteY86" fmla="*/ 6311904 h 6858000"/>
              <a:gd name="connsiteX87" fmla="*/ 799023 w 5533191"/>
              <a:gd name="connsiteY87" fmla="*/ 6287162 h 6858000"/>
              <a:gd name="connsiteX88" fmla="*/ 812183 w 5533191"/>
              <a:gd name="connsiteY88" fmla="*/ 6289391 h 6858000"/>
              <a:gd name="connsiteX89" fmla="*/ 788879 w 5533191"/>
              <a:gd name="connsiteY89" fmla="*/ 6292794 h 6858000"/>
              <a:gd name="connsiteX90" fmla="*/ 799023 w 5533191"/>
              <a:gd name="connsiteY90" fmla="*/ 6287162 h 6858000"/>
              <a:gd name="connsiteX91" fmla="*/ 835154 w 5533191"/>
              <a:gd name="connsiteY91" fmla="*/ 6283186 h 6858000"/>
              <a:gd name="connsiteX92" fmla="*/ 845219 w 5533191"/>
              <a:gd name="connsiteY92" fmla="*/ 6290835 h 6858000"/>
              <a:gd name="connsiteX93" fmla="*/ 841561 w 5533191"/>
              <a:gd name="connsiteY93" fmla="*/ 6299887 h 6858000"/>
              <a:gd name="connsiteX94" fmla="*/ 835154 w 5533191"/>
              <a:gd name="connsiteY94" fmla="*/ 6283186 h 6858000"/>
              <a:gd name="connsiteX95" fmla="*/ 757159 w 5533191"/>
              <a:gd name="connsiteY95" fmla="*/ 6256765 h 6858000"/>
              <a:gd name="connsiteX96" fmla="*/ 755636 w 5533191"/>
              <a:gd name="connsiteY96" fmla="*/ 6260083 h 6858000"/>
              <a:gd name="connsiteX97" fmla="*/ 743884 w 5533191"/>
              <a:gd name="connsiteY97" fmla="*/ 6268807 h 6858000"/>
              <a:gd name="connsiteX98" fmla="*/ 722767 w 5533191"/>
              <a:gd name="connsiteY98" fmla="*/ 6260416 h 6858000"/>
              <a:gd name="connsiteX99" fmla="*/ 757159 w 5533191"/>
              <a:gd name="connsiteY99" fmla="*/ 6256765 h 6858000"/>
              <a:gd name="connsiteX100" fmla="*/ 735496 w 5533191"/>
              <a:gd name="connsiteY100" fmla="*/ 6220489 h 6858000"/>
              <a:gd name="connsiteX101" fmla="*/ 748486 w 5533191"/>
              <a:gd name="connsiteY101" fmla="*/ 6223474 h 6858000"/>
              <a:gd name="connsiteX102" fmla="*/ 751953 w 5533191"/>
              <a:gd name="connsiteY102" fmla="*/ 6240608 h 6858000"/>
              <a:gd name="connsiteX103" fmla="*/ 730688 w 5533191"/>
              <a:gd name="connsiteY103" fmla="*/ 6243386 h 6858000"/>
              <a:gd name="connsiteX104" fmla="*/ 714376 w 5533191"/>
              <a:gd name="connsiteY104" fmla="*/ 6223652 h 6858000"/>
              <a:gd name="connsiteX105" fmla="*/ 735496 w 5533191"/>
              <a:gd name="connsiteY105" fmla="*/ 6220489 h 6858000"/>
              <a:gd name="connsiteX106" fmla="*/ 727604 w 5533191"/>
              <a:gd name="connsiteY106" fmla="*/ 6177795 h 6858000"/>
              <a:gd name="connsiteX107" fmla="*/ 752000 w 5533191"/>
              <a:gd name="connsiteY107" fmla="*/ 6184441 h 6858000"/>
              <a:gd name="connsiteX108" fmla="*/ 745199 w 5533191"/>
              <a:gd name="connsiteY108" fmla="*/ 6191257 h 6858000"/>
              <a:gd name="connsiteX109" fmla="*/ 747310 w 5533191"/>
              <a:gd name="connsiteY109" fmla="*/ 6196758 h 6858000"/>
              <a:gd name="connsiteX110" fmla="*/ 748364 w 5533191"/>
              <a:gd name="connsiteY110" fmla="*/ 6199510 h 6858000"/>
              <a:gd name="connsiteX111" fmla="*/ 746473 w 5533191"/>
              <a:gd name="connsiteY111" fmla="*/ 6202677 h 6858000"/>
              <a:gd name="connsiteX112" fmla="*/ 743790 w 5533191"/>
              <a:gd name="connsiteY112" fmla="*/ 6203782 h 6858000"/>
              <a:gd name="connsiteX113" fmla="*/ 737103 w 5533191"/>
              <a:gd name="connsiteY113" fmla="*/ 6202551 h 6858000"/>
              <a:gd name="connsiteX114" fmla="*/ 736048 w 5533191"/>
              <a:gd name="connsiteY114" fmla="*/ 6199801 h 6858000"/>
              <a:gd name="connsiteX115" fmla="*/ 734992 w 5533191"/>
              <a:gd name="connsiteY115" fmla="*/ 6197050 h 6858000"/>
              <a:gd name="connsiteX116" fmla="*/ 732881 w 5533191"/>
              <a:gd name="connsiteY116" fmla="*/ 6191549 h 6858000"/>
              <a:gd name="connsiteX117" fmla="*/ 727604 w 5533191"/>
              <a:gd name="connsiteY117" fmla="*/ 6177795 h 6858000"/>
              <a:gd name="connsiteX118" fmla="*/ 698605 w 5533191"/>
              <a:gd name="connsiteY118" fmla="*/ 6149633 h 6858000"/>
              <a:gd name="connsiteX119" fmla="*/ 698274 w 5533191"/>
              <a:gd name="connsiteY119" fmla="*/ 6156933 h 6858000"/>
              <a:gd name="connsiteX120" fmla="*/ 680125 w 5533191"/>
              <a:gd name="connsiteY120" fmla="*/ 6166768 h 6858000"/>
              <a:gd name="connsiteX121" fmla="*/ 698605 w 5533191"/>
              <a:gd name="connsiteY121" fmla="*/ 6149633 h 6858000"/>
              <a:gd name="connsiteX122" fmla="*/ 695307 w 5533191"/>
              <a:gd name="connsiteY122" fmla="*/ 6094108 h 6858000"/>
              <a:gd name="connsiteX123" fmla="*/ 683795 w 5533191"/>
              <a:gd name="connsiteY123" fmla="*/ 6112205 h 6858000"/>
              <a:gd name="connsiteX124" fmla="*/ 684838 w 5533191"/>
              <a:gd name="connsiteY124" fmla="*/ 6114920 h 6858000"/>
              <a:gd name="connsiteX125" fmla="*/ 685880 w 5533191"/>
              <a:gd name="connsiteY125" fmla="*/ 6117637 h 6858000"/>
              <a:gd name="connsiteX126" fmla="*/ 710261 w 5533191"/>
              <a:gd name="connsiteY126" fmla="*/ 6117046 h 6858000"/>
              <a:gd name="connsiteX127" fmla="*/ 706407 w 5533191"/>
              <a:gd name="connsiteY127" fmla="*/ 6139069 h 6858000"/>
              <a:gd name="connsiteX128" fmla="*/ 680602 w 5533191"/>
              <a:gd name="connsiteY128" fmla="*/ 6142714 h 6858000"/>
              <a:gd name="connsiteX129" fmla="*/ 675773 w 5533191"/>
              <a:gd name="connsiteY129" fmla="*/ 6123364 h 6858000"/>
              <a:gd name="connsiteX130" fmla="*/ 674732 w 5533191"/>
              <a:gd name="connsiteY130" fmla="*/ 6120648 h 6858000"/>
              <a:gd name="connsiteX131" fmla="*/ 667073 w 5533191"/>
              <a:gd name="connsiteY131" fmla="*/ 6116721 h 6858000"/>
              <a:gd name="connsiteX132" fmla="*/ 649308 w 5533191"/>
              <a:gd name="connsiteY132" fmla="*/ 6118522 h 6858000"/>
              <a:gd name="connsiteX133" fmla="*/ 655245 w 5533191"/>
              <a:gd name="connsiteY133" fmla="*/ 6101930 h 6858000"/>
              <a:gd name="connsiteX134" fmla="*/ 695307 w 5533191"/>
              <a:gd name="connsiteY134" fmla="*/ 6094108 h 6858000"/>
              <a:gd name="connsiteX135" fmla="*/ 677061 w 5533191"/>
              <a:gd name="connsiteY135" fmla="*/ 6065501 h 6858000"/>
              <a:gd name="connsiteX136" fmla="*/ 671591 w 5533191"/>
              <a:gd name="connsiteY136" fmla="*/ 6082338 h 6858000"/>
              <a:gd name="connsiteX137" fmla="*/ 648901 w 5533191"/>
              <a:gd name="connsiteY137" fmla="*/ 6085395 h 6858000"/>
              <a:gd name="connsiteX138" fmla="*/ 654371 w 5533191"/>
              <a:gd name="connsiteY138" fmla="*/ 6068557 h 6858000"/>
              <a:gd name="connsiteX139" fmla="*/ 677061 w 5533191"/>
              <a:gd name="connsiteY139" fmla="*/ 6065501 h 6858000"/>
              <a:gd name="connsiteX140" fmla="*/ 656941 w 5533191"/>
              <a:gd name="connsiteY140" fmla="*/ 6040759 h 6858000"/>
              <a:gd name="connsiteX141" fmla="*/ 657478 w 5533191"/>
              <a:gd name="connsiteY141" fmla="*/ 6046560 h 6858000"/>
              <a:gd name="connsiteX142" fmla="*/ 627348 w 5533191"/>
              <a:gd name="connsiteY142" fmla="*/ 6056070 h 6858000"/>
              <a:gd name="connsiteX143" fmla="*/ 617922 w 5533191"/>
              <a:gd name="connsiteY143" fmla="*/ 6051298 h 6858000"/>
              <a:gd name="connsiteX144" fmla="*/ 656941 w 5533191"/>
              <a:gd name="connsiteY144" fmla="*/ 6040759 h 6858000"/>
              <a:gd name="connsiteX145" fmla="*/ 626900 w 5533191"/>
              <a:gd name="connsiteY145" fmla="*/ 6010564 h 6858000"/>
              <a:gd name="connsiteX146" fmla="*/ 620762 w 5533191"/>
              <a:gd name="connsiteY146" fmla="*/ 6017282 h 6858000"/>
              <a:gd name="connsiteX147" fmla="*/ 600195 w 5533191"/>
              <a:gd name="connsiteY147" fmla="*/ 6023560 h 6858000"/>
              <a:gd name="connsiteX148" fmla="*/ 593446 w 5533191"/>
              <a:gd name="connsiteY148" fmla="*/ 6022492 h 6858000"/>
              <a:gd name="connsiteX149" fmla="*/ 626900 w 5533191"/>
              <a:gd name="connsiteY149" fmla="*/ 6010564 h 6858000"/>
              <a:gd name="connsiteX150" fmla="*/ 598564 w 5533191"/>
              <a:gd name="connsiteY150" fmla="*/ 6003763 h 6858000"/>
              <a:gd name="connsiteX151" fmla="*/ 604512 w 5533191"/>
              <a:gd name="connsiteY151" fmla="*/ 6004686 h 6858000"/>
              <a:gd name="connsiteX152" fmla="*/ 601454 w 5533191"/>
              <a:gd name="connsiteY152" fmla="*/ 6011294 h 6858000"/>
              <a:gd name="connsiteX153" fmla="*/ 595381 w 5533191"/>
              <a:gd name="connsiteY153" fmla="*/ 6010044 h 6858000"/>
              <a:gd name="connsiteX154" fmla="*/ 593372 w 5533191"/>
              <a:gd name="connsiteY154" fmla="*/ 6004803 h 6858000"/>
              <a:gd name="connsiteX155" fmla="*/ 598564 w 5533191"/>
              <a:gd name="connsiteY155" fmla="*/ 6003763 h 6858000"/>
              <a:gd name="connsiteX156" fmla="*/ 575251 w 5533191"/>
              <a:gd name="connsiteY156" fmla="*/ 5906563 h 6858000"/>
              <a:gd name="connsiteX157" fmla="*/ 575286 w 5533191"/>
              <a:gd name="connsiteY157" fmla="*/ 5911027 h 6858000"/>
              <a:gd name="connsiteX158" fmla="*/ 566944 w 5533191"/>
              <a:gd name="connsiteY158" fmla="*/ 5906775 h 6858000"/>
              <a:gd name="connsiteX159" fmla="*/ 575251 w 5533191"/>
              <a:gd name="connsiteY159" fmla="*/ 5906563 h 6858000"/>
              <a:gd name="connsiteX160" fmla="*/ 532427 w 5533191"/>
              <a:gd name="connsiteY160" fmla="*/ 5877067 h 6858000"/>
              <a:gd name="connsiteX161" fmla="*/ 546631 w 5533191"/>
              <a:gd name="connsiteY161" fmla="*/ 5882988 h 6858000"/>
              <a:gd name="connsiteX162" fmla="*/ 541224 w 5533191"/>
              <a:gd name="connsiteY162" fmla="*/ 5884449 h 6858000"/>
              <a:gd name="connsiteX163" fmla="*/ 530415 w 5533191"/>
              <a:gd name="connsiteY163" fmla="*/ 5887369 h 6858000"/>
              <a:gd name="connsiteX164" fmla="*/ 532427 w 5533191"/>
              <a:gd name="connsiteY164" fmla="*/ 5877067 h 6858000"/>
              <a:gd name="connsiteX165" fmla="*/ 4338988 w 5533191"/>
              <a:gd name="connsiteY165" fmla="*/ 5868929 h 6858000"/>
              <a:gd name="connsiteX166" fmla="*/ 4295332 w 5533191"/>
              <a:gd name="connsiteY166" fmla="*/ 5898970 h 6858000"/>
              <a:gd name="connsiteX167" fmla="*/ 4338988 w 5533191"/>
              <a:gd name="connsiteY167" fmla="*/ 5868929 h 6858000"/>
              <a:gd name="connsiteX168" fmla="*/ 584236 w 5533191"/>
              <a:gd name="connsiteY168" fmla="*/ 5791517 h 6858000"/>
              <a:gd name="connsiteX169" fmla="*/ 589549 w 5533191"/>
              <a:gd name="connsiteY169" fmla="*/ 5793335 h 6858000"/>
              <a:gd name="connsiteX170" fmla="*/ 587252 w 5533191"/>
              <a:gd name="connsiteY170" fmla="*/ 5799376 h 6858000"/>
              <a:gd name="connsiteX171" fmla="*/ 575099 w 5533191"/>
              <a:gd name="connsiteY171" fmla="*/ 5799768 h 6858000"/>
              <a:gd name="connsiteX172" fmla="*/ 573088 w 5533191"/>
              <a:gd name="connsiteY172" fmla="*/ 5794528 h 6858000"/>
              <a:gd name="connsiteX173" fmla="*/ 584236 w 5533191"/>
              <a:gd name="connsiteY173" fmla="*/ 5791517 h 6858000"/>
              <a:gd name="connsiteX174" fmla="*/ 4294952 w 5533191"/>
              <a:gd name="connsiteY174" fmla="*/ 5667970 h 6858000"/>
              <a:gd name="connsiteX175" fmla="*/ 4298330 w 5533191"/>
              <a:gd name="connsiteY175" fmla="*/ 5672262 h 6858000"/>
              <a:gd name="connsiteX176" fmla="*/ 4291464 w 5533191"/>
              <a:gd name="connsiteY176" fmla="*/ 5678274 h 6858000"/>
              <a:gd name="connsiteX177" fmla="*/ 4282019 w 5533191"/>
              <a:gd name="connsiteY177" fmla="*/ 5687151 h 6858000"/>
              <a:gd name="connsiteX178" fmla="*/ 4283764 w 5533191"/>
              <a:gd name="connsiteY178" fmla="*/ 5681999 h 6858000"/>
              <a:gd name="connsiteX179" fmla="*/ 4294952 w 5533191"/>
              <a:gd name="connsiteY179" fmla="*/ 5667970 h 6858000"/>
              <a:gd name="connsiteX180" fmla="*/ 4232775 w 5533191"/>
              <a:gd name="connsiteY180" fmla="*/ 5665213 h 6858000"/>
              <a:gd name="connsiteX181" fmla="*/ 4231084 w 5533191"/>
              <a:gd name="connsiteY181" fmla="*/ 5670209 h 6858000"/>
              <a:gd name="connsiteX182" fmla="*/ 4230200 w 5533191"/>
              <a:gd name="connsiteY182" fmla="*/ 5670537 h 6858000"/>
              <a:gd name="connsiteX183" fmla="*/ 4273566 w 5533191"/>
              <a:gd name="connsiteY183" fmla="*/ 5628408 h 6858000"/>
              <a:gd name="connsiteX184" fmla="*/ 4278331 w 5533191"/>
              <a:gd name="connsiteY184" fmla="*/ 5629550 h 6858000"/>
              <a:gd name="connsiteX185" fmla="*/ 4276784 w 5533191"/>
              <a:gd name="connsiteY185" fmla="*/ 5632218 h 6858000"/>
              <a:gd name="connsiteX186" fmla="*/ 4271664 w 5533191"/>
              <a:gd name="connsiteY186" fmla="*/ 5634029 h 6858000"/>
              <a:gd name="connsiteX187" fmla="*/ 4273566 w 5533191"/>
              <a:gd name="connsiteY187" fmla="*/ 5628408 h 6858000"/>
              <a:gd name="connsiteX188" fmla="*/ 458582 w 5533191"/>
              <a:gd name="connsiteY188" fmla="*/ 5604281 h 6858000"/>
              <a:gd name="connsiteX189" fmla="*/ 462548 w 5533191"/>
              <a:gd name="connsiteY189" fmla="*/ 5610316 h 6858000"/>
              <a:gd name="connsiteX190" fmla="*/ 460280 w 5533191"/>
              <a:gd name="connsiteY190" fmla="*/ 5624905 h 6858000"/>
              <a:gd name="connsiteX191" fmla="*/ 434861 w 5533191"/>
              <a:gd name="connsiteY191" fmla="*/ 5629511 h 6858000"/>
              <a:gd name="connsiteX192" fmla="*/ 425847 w 5533191"/>
              <a:gd name="connsiteY192" fmla="*/ 5616136 h 6858000"/>
              <a:gd name="connsiteX193" fmla="*/ 458582 w 5533191"/>
              <a:gd name="connsiteY193" fmla="*/ 5604281 h 6858000"/>
              <a:gd name="connsiteX194" fmla="*/ 431672 w 5533191"/>
              <a:gd name="connsiteY194" fmla="*/ 5536742 h 6858000"/>
              <a:gd name="connsiteX195" fmla="*/ 449900 w 5533191"/>
              <a:gd name="connsiteY195" fmla="*/ 5553153 h 6858000"/>
              <a:gd name="connsiteX196" fmla="*/ 450379 w 5533191"/>
              <a:gd name="connsiteY196" fmla="*/ 5569945 h 6858000"/>
              <a:gd name="connsiteX197" fmla="*/ 416923 w 5533191"/>
              <a:gd name="connsiteY197" fmla="*/ 5576038 h 6858000"/>
              <a:gd name="connsiteX198" fmla="*/ 431672 w 5533191"/>
              <a:gd name="connsiteY198" fmla="*/ 5536742 h 6858000"/>
              <a:gd name="connsiteX199" fmla="*/ 4362760 w 5533191"/>
              <a:gd name="connsiteY199" fmla="*/ 5532318 h 6858000"/>
              <a:gd name="connsiteX200" fmla="*/ 4367526 w 5533191"/>
              <a:gd name="connsiteY200" fmla="*/ 5533460 h 6858000"/>
              <a:gd name="connsiteX201" fmla="*/ 4365622 w 5533191"/>
              <a:gd name="connsiteY201" fmla="*/ 5539082 h 6858000"/>
              <a:gd name="connsiteX202" fmla="*/ 4362760 w 5533191"/>
              <a:gd name="connsiteY202" fmla="*/ 5532318 h 6858000"/>
              <a:gd name="connsiteX203" fmla="*/ 478201 w 5533191"/>
              <a:gd name="connsiteY203" fmla="*/ 5512248 h 6858000"/>
              <a:gd name="connsiteX204" fmla="*/ 477670 w 5533191"/>
              <a:gd name="connsiteY204" fmla="*/ 5515237 h 6858000"/>
              <a:gd name="connsiteX205" fmla="*/ 467169 w 5533191"/>
              <a:gd name="connsiteY205" fmla="*/ 5518481 h 6858000"/>
              <a:gd name="connsiteX206" fmla="*/ 472118 w 5533191"/>
              <a:gd name="connsiteY206" fmla="*/ 5513891 h 6858000"/>
              <a:gd name="connsiteX207" fmla="*/ 478201 w 5533191"/>
              <a:gd name="connsiteY207" fmla="*/ 5512248 h 6858000"/>
              <a:gd name="connsiteX208" fmla="*/ 4355489 w 5533191"/>
              <a:gd name="connsiteY208" fmla="*/ 5505762 h 6858000"/>
              <a:gd name="connsiteX209" fmla="*/ 4355568 w 5533191"/>
              <a:gd name="connsiteY209" fmla="*/ 5507908 h 6858000"/>
              <a:gd name="connsiteX210" fmla="*/ 4348960 w 5533191"/>
              <a:gd name="connsiteY210" fmla="*/ 5515539 h 6858000"/>
              <a:gd name="connsiteX211" fmla="*/ 4336552 w 5533191"/>
              <a:gd name="connsiteY211" fmla="*/ 5526034 h 6858000"/>
              <a:gd name="connsiteX212" fmla="*/ 4338327 w 5533191"/>
              <a:gd name="connsiteY212" fmla="*/ 5520788 h 6858000"/>
              <a:gd name="connsiteX213" fmla="*/ 4349611 w 5533191"/>
              <a:gd name="connsiteY213" fmla="*/ 5506479 h 6858000"/>
              <a:gd name="connsiteX214" fmla="*/ 4355489 w 5533191"/>
              <a:gd name="connsiteY214" fmla="*/ 5505762 h 6858000"/>
              <a:gd name="connsiteX215" fmla="*/ 471000 w 5533191"/>
              <a:gd name="connsiteY215" fmla="*/ 5484423 h 6858000"/>
              <a:gd name="connsiteX216" fmla="*/ 482571 w 5533191"/>
              <a:gd name="connsiteY216" fmla="*/ 5492818 h 6858000"/>
              <a:gd name="connsiteX217" fmla="*/ 449560 w 5533191"/>
              <a:gd name="connsiteY217" fmla="*/ 5501734 h 6858000"/>
              <a:gd name="connsiteX218" fmla="*/ 451857 w 5533191"/>
              <a:gd name="connsiteY218" fmla="*/ 5491898 h 6858000"/>
              <a:gd name="connsiteX219" fmla="*/ 471000 w 5533191"/>
              <a:gd name="connsiteY219" fmla="*/ 5484423 h 6858000"/>
              <a:gd name="connsiteX220" fmla="*/ 4400863 w 5533191"/>
              <a:gd name="connsiteY220" fmla="*/ 5469213 h 6858000"/>
              <a:gd name="connsiteX221" fmla="*/ 4404648 w 5533191"/>
              <a:gd name="connsiteY221" fmla="*/ 5469446 h 6858000"/>
              <a:gd name="connsiteX222" fmla="*/ 4402958 w 5533191"/>
              <a:gd name="connsiteY222" fmla="*/ 5474441 h 6858000"/>
              <a:gd name="connsiteX223" fmla="*/ 4392428 w 5533191"/>
              <a:gd name="connsiteY223" fmla="*/ 5482719 h 6858000"/>
              <a:gd name="connsiteX224" fmla="*/ 4394118 w 5533191"/>
              <a:gd name="connsiteY224" fmla="*/ 5477723 h 6858000"/>
              <a:gd name="connsiteX225" fmla="*/ 4395810 w 5533191"/>
              <a:gd name="connsiteY225" fmla="*/ 5472727 h 6858000"/>
              <a:gd name="connsiteX226" fmla="*/ 4400863 w 5533191"/>
              <a:gd name="connsiteY226" fmla="*/ 5469213 h 6858000"/>
              <a:gd name="connsiteX227" fmla="*/ 4447436 w 5533191"/>
              <a:gd name="connsiteY227" fmla="*/ 5424207 h 6858000"/>
              <a:gd name="connsiteX228" fmla="*/ 4448844 w 5533191"/>
              <a:gd name="connsiteY228" fmla="*/ 5440342 h 6858000"/>
              <a:gd name="connsiteX229" fmla="*/ 4440842 w 5533191"/>
              <a:gd name="connsiteY229" fmla="*/ 5443690 h 6858000"/>
              <a:gd name="connsiteX230" fmla="*/ 4437784 w 5533191"/>
              <a:gd name="connsiteY230" fmla="*/ 5432425 h 6858000"/>
              <a:gd name="connsiteX231" fmla="*/ 4444138 w 5533191"/>
              <a:gd name="connsiteY231" fmla="*/ 5433948 h 6858000"/>
              <a:gd name="connsiteX232" fmla="*/ 4447436 w 5533191"/>
              <a:gd name="connsiteY232" fmla="*/ 5424207 h 6858000"/>
              <a:gd name="connsiteX233" fmla="*/ 4442733 w 5533191"/>
              <a:gd name="connsiteY233" fmla="*/ 5417811 h 6858000"/>
              <a:gd name="connsiteX234" fmla="*/ 4404476 w 5533191"/>
              <a:gd name="connsiteY234" fmla="*/ 5447122 h 6858000"/>
              <a:gd name="connsiteX235" fmla="*/ 4442733 w 5533191"/>
              <a:gd name="connsiteY235" fmla="*/ 5417811 h 6858000"/>
              <a:gd name="connsiteX236" fmla="*/ 371769 w 5533191"/>
              <a:gd name="connsiteY236" fmla="*/ 5379451 h 6858000"/>
              <a:gd name="connsiteX237" fmla="*/ 369004 w 5533191"/>
              <a:gd name="connsiteY237" fmla="*/ 5384009 h 6858000"/>
              <a:gd name="connsiteX238" fmla="*/ 359261 w 5533191"/>
              <a:gd name="connsiteY238" fmla="*/ 5385879 h 6858000"/>
              <a:gd name="connsiteX239" fmla="*/ 360417 w 5533191"/>
              <a:gd name="connsiteY239" fmla="*/ 5382517 h 6858000"/>
              <a:gd name="connsiteX240" fmla="*/ 371769 w 5533191"/>
              <a:gd name="connsiteY240" fmla="*/ 5379451 h 6858000"/>
              <a:gd name="connsiteX241" fmla="*/ 405759 w 5533191"/>
              <a:gd name="connsiteY241" fmla="*/ 5370090 h 6858000"/>
              <a:gd name="connsiteX242" fmla="*/ 403389 w 5533191"/>
              <a:gd name="connsiteY242" fmla="*/ 5379946 h 6858000"/>
              <a:gd name="connsiteX243" fmla="*/ 385597 w 5533191"/>
              <a:gd name="connsiteY243" fmla="*/ 5381679 h 6858000"/>
              <a:gd name="connsiteX244" fmla="*/ 387969 w 5533191"/>
              <a:gd name="connsiteY244" fmla="*/ 5371823 h 6858000"/>
              <a:gd name="connsiteX245" fmla="*/ 405759 w 5533191"/>
              <a:gd name="connsiteY245" fmla="*/ 5370090 h 6858000"/>
              <a:gd name="connsiteX246" fmla="*/ 4521915 w 5533191"/>
              <a:gd name="connsiteY246" fmla="*/ 5313245 h 6858000"/>
              <a:gd name="connsiteX247" fmla="*/ 4508171 w 5533191"/>
              <a:gd name="connsiteY247" fmla="*/ 5331015 h 6858000"/>
              <a:gd name="connsiteX248" fmla="*/ 4511469 w 5533191"/>
              <a:gd name="connsiteY248" fmla="*/ 5321272 h 6858000"/>
              <a:gd name="connsiteX249" fmla="*/ 4513116 w 5533191"/>
              <a:gd name="connsiteY249" fmla="*/ 5316401 h 6858000"/>
              <a:gd name="connsiteX250" fmla="*/ 4521915 w 5533191"/>
              <a:gd name="connsiteY250" fmla="*/ 5313245 h 6858000"/>
              <a:gd name="connsiteX251" fmla="*/ 4530792 w 5533191"/>
              <a:gd name="connsiteY251" fmla="*/ 5287016 h 6858000"/>
              <a:gd name="connsiteX252" fmla="*/ 4492228 w 5533191"/>
              <a:gd name="connsiteY252" fmla="*/ 5332457 h 6858000"/>
              <a:gd name="connsiteX253" fmla="*/ 4530792 w 5533191"/>
              <a:gd name="connsiteY253" fmla="*/ 5287016 h 6858000"/>
              <a:gd name="connsiteX254" fmla="*/ 4611464 w 5533191"/>
              <a:gd name="connsiteY254" fmla="*/ 5193269 h 6858000"/>
              <a:gd name="connsiteX255" fmla="*/ 4611295 w 5533191"/>
              <a:gd name="connsiteY255" fmla="*/ 5193769 h 6858000"/>
              <a:gd name="connsiteX256" fmla="*/ 4611462 w 5533191"/>
              <a:gd name="connsiteY256" fmla="*/ 5193271 h 6858000"/>
              <a:gd name="connsiteX257" fmla="*/ 4625230 w 5533191"/>
              <a:gd name="connsiteY257" fmla="*/ 5171779 h 6858000"/>
              <a:gd name="connsiteX258" fmla="*/ 4620202 w 5533191"/>
              <a:gd name="connsiteY258" fmla="*/ 5178866 h 6858000"/>
              <a:gd name="connsiteX259" fmla="*/ 4611464 w 5533191"/>
              <a:gd name="connsiteY259" fmla="*/ 5193269 h 6858000"/>
              <a:gd name="connsiteX260" fmla="*/ 4612811 w 5533191"/>
              <a:gd name="connsiteY260" fmla="*/ 5189290 h 6858000"/>
              <a:gd name="connsiteX261" fmla="*/ 4616853 w 5533191"/>
              <a:gd name="connsiteY261" fmla="*/ 5177347 h 6858000"/>
              <a:gd name="connsiteX262" fmla="*/ 4627594 w 5533191"/>
              <a:gd name="connsiteY262" fmla="*/ 5168444 h 6858000"/>
              <a:gd name="connsiteX263" fmla="*/ 4625578 w 5533191"/>
              <a:gd name="connsiteY263" fmla="*/ 5171547 h 6858000"/>
              <a:gd name="connsiteX264" fmla="*/ 4625230 w 5533191"/>
              <a:gd name="connsiteY264" fmla="*/ 5171779 h 6858000"/>
              <a:gd name="connsiteX265" fmla="*/ 4620352 w 5533191"/>
              <a:gd name="connsiteY265" fmla="*/ 5037627 h 6858000"/>
              <a:gd name="connsiteX266" fmla="*/ 4614992 w 5533191"/>
              <a:gd name="connsiteY266" fmla="*/ 5053465 h 6858000"/>
              <a:gd name="connsiteX267" fmla="*/ 4609482 w 5533191"/>
              <a:gd name="connsiteY267" fmla="*/ 5067842 h 6858000"/>
              <a:gd name="connsiteX268" fmla="*/ 4603078 w 5533191"/>
              <a:gd name="connsiteY268" fmla="*/ 5073442 h 6858000"/>
              <a:gd name="connsiteX269" fmla="*/ 4604865 w 5533191"/>
              <a:gd name="connsiteY269" fmla="*/ 5068163 h 6858000"/>
              <a:gd name="connsiteX270" fmla="*/ 4610228 w 5533191"/>
              <a:gd name="connsiteY270" fmla="*/ 5052322 h 6858000"/>
              <a:gd name="connsiteX271" fmla="*/ 4620352 w 5533191"/>
              <a:gd name="connsiteY271" fmla="*/ 5037627 h 6858000"/>
              <a:gd name="connsiteX272" fmla="*/ 4664730 w 5533191"/>
              <a:gd name="connsiteY272" fmla="*/ 4952179 h 6858000"/>
              <a:gd name="connsiteX273" fmla="*/ 4664690 w 5533191"/>
              <a:gd name="connsiteY273" fmla="*/ 4975127 h 6858000"/>
              <a:gd name="connsiteX274" fmla="*/ 4661098 w 5533191"/>
              <a:gd name="connsiteY274" fmla="*/ 4985742 h 6858000"/>
              <a:gd name="connsiteX275" fmla="*/ 4655708 w 5533191"/>
              <a:gd name="connsiteY275" fmla="*/ 5001667 h 6858000"/>
              <a:gd name="connsiteX276" fmla="*/ 4648555 w 5533191"/>
              <a:gd name="connsiteY276" fmla="*/ 5002820 h 6858000"/>
              <a:gd name="connsiteX277" fmla="*/ 4652154 w 5533191"/>
              <a:gd name="connsiteY277" fmla="*/ 4989335 h 6858000"/>
              <a:gd name="connsiteX278" fmla="*/ 4664730 w 5533191"/>
              <a:gd name="connsiteY278" fmla="*/ 4952179 h 6858000"/>
              <a:gd name="connsiteX279" fmla="*/ 4662550 w 5533191"/>
              <a:gd name="connsiteY279" fmla="*/ 4935790 h 6858000"/>
              <a:gd name="connsiteX280" fmla="*/ 4652405 w 5533191"/>
              <a:gd name="connsiteY280" fmla="*/ 4962908 h 6858000"/>
              <a:gd name="connsiteX281" fmla="*/ 4643352 w 5533191"/>
              <a:gd name="connsiteY281" fmla="*/ 4969671 h 6858000"/>
              <a:gd name="connsiteX282" fmla="*/ 4662550 w 5533191"/>
              <a:gd name="connsiteY282" fmla="*/ 4935790 h 6858000"/>
              <a:gd name="connsiteX283" fmla="*/ 3963740 w 5533191"/>
              <a:gd name="connsiteY283" fmla="*/ 4781508 h 6858000"/>
              <a:gd name="connsiteX284" fmla="*/ 3966385 w 5533191"/>
              <a:gd name="connsiteY284" fmla="*/ 4786062 h 6858000"/>
              <a:gd name="connsiteX285" fmla="*/ 3971196 w 5533191"/>
              <a:gd name="connsiteY285" fmla="*/ 4784573 h 6858000"/>
              <a:gd name="connsiteX286" fmla="*/ 4258112 w 5533191"/>
              <a:gd name="connsiteY286" fmla="*/ 4776011 h 6858000"/>
              <a:gd name="connsiteX287" fmla="*/ 4262876 w 5533191"/>
              <a:gd name="connsiteY287" fmla="*/ 4777154 h 6858000"/>
              <a:gd name="connsiteX288" fmla="*/ 4260973 w 5533191"/>
              <a:gd name="connsiteY288" fmla="*/ 4782775 h 6858000"/>
              <a:gd name="connsiteX289" fmla="*/ 4256208 w 5533191"/>
              <a:gd name="connsiteY289" fmla="*/ 4781633 h 6858000"/>
              <a:gd name="connsiteX290" fmla="*/ 4258112 w 5533191"/>
              <a:gd name="connsiteY290" fmla="*/ 4776011 h 6858000"/>
              <a:gd name="connsiteX291" fmla="*/ 4718982 w 5533191"/>
              <a:gd name="connsiteY291" fmla="*/ 4769052 h 6858000"/>
              <a:gd name="connsiteX292" fmla="*/ 4724228 w 5533191"/>
              <a:gd name="connsiteY292" fmla="*/ 4776387 h 6858000"/>
              <a:gd name="connsiteX293" fmla="*/ 4717080 w 5533191"/>
              <a:gd name="connsiteY293" fmla="*/ 4774673 h 6858000"/>
              <a:gd name="connsiteX294" fmla="*/ 4718982 w 5533191"/>
              <a:gd name="connsiteY294" fmla="*/ 4769052 h 6858000"/>
              <a:gd name="connsiteX295" fmla="*/ 3954852 w 5533191"/>
              <a:gd name="connsiteY295" fmla="*/ 4741999 h 6858000"/>
              <a:gd name="connsiteX296" fmla="*/ 3956939 w 5533191"/>
              <a:gd name="connsiteY296" fmla="*/ 4744620 h 6858000"/>
              <a:gd name="connsiteX297" fmla="*/ 3955005 w 5533191"/>
              <a:gd name="connsiteY297" fmla="*/ 4754898 h 6858000"/>
              <a:gd name="connsiteX298" fmla="*/ 3957528 w 5533191"/>
              <a:gd name="connsiteY298" fmla="*/ 4752583 h 6858000"/>
              <a:gd name="connsiteX299" fmla="*/ 3959186 w 5533191"/>
              <a:gd name="connsiteY299" fmla="*/ 4742962 h 6858000"/>
              <a:gd name="connsiteX300" fmla="*/ 4253178 w 5533191"/>
              <a:gd name="connsiteY300" fmla="*/ 4724950 h 6858000"/>
              <a:gd name="connsiteX301" fmla="*/ 4259670 w 5533191"/>
              <a:gd name="connsiteY301" fmla="*/ 4725747 h 6858000"/>
              <a:gd name="connsiteX302" fmla="*/ 4257767 w 5533191"/>
              <a:gd name="connsiteY302" fmla="*/ 4731367 h 6858000"/>
              <a:gd name="connsiteX303" fmla="*/ 4250618 w 5533191"/>
              <a:gd name="connsiteY303" fmla="*/ 4729653 h 6858000"/>
              <a:gd name="connsiteX304" fmla="*/ 4253178 w 5533191"/>
              <a:gd name="connsiteY304" fmla="*/ 4724950 h 6858000"/>
              <a:gd name="connsiteX305" fmla="*/ 3937587 w 5533191"/>
              <a:gd name="connsiteY305" fmla="*/ 4716861 h 6858000"/>
              <a:gd name="connsiteX306" fmla="*/ 3941477 w 5533191"/>
              <a:gd name="connsiteY306" fmla="*/ 4724495 h 6858000"/>
              <a:gd name="connsiteX307" fmla="*/ 3943183 w 5533191"/>
              <a:gd name="connsiteY307" fmla="*/ 4722719 h 6858000"/>
              <a:gd name="connsiteX308" fmla="*/ 3946569 w 5533191"/>
              <a:gd name="connsiteY308" fmla="*/ 4722342 h 6858000"/>
              <a:gd name="connsiteX309" fmla="*/ 3947293 w 5533191"/>
              <a:gd name="connsiteY309" fmla="*/ 4721507 h 6858000"/>
              <a:gd name="connsiteX310" fmla="*/ 3944057 w 5533191"/>
              <a:gd name="connsiteY310" fmla="*/ 4720103 h 6858000"/>
              <a:gd name="connsiteX311" fmla="*/ 3922390 w 5533191"/>
              <a:gd name="connsiteY311" fmla="*/ 4665354 h 6858000"/>
              <a:gd name="connsiteX312" fmla="*/ 3919256 w 5533191"/>
              <a:gd name="connsiteY312" fmla="*/ 4674363 h 6858000"/>
              <a:gd name="connsiteX313" fmla="*/ 3919012 w 5533191"/>
              <a:gd name="connsiteY313" fmla="*/ 4680693 h 6858000"/>
              <a:gd name="connsiteX314" fmla="*/ 3919455 w 5533191"/>
              <a:gd name="connsiteY314" fmla="*/ 4682476 h 6858000"/>
              <a:gd name="connsiteX315" fmla="*/ 3931717 w 5533191"/>
              <a:gd name="connsiteY315" fmla="*/ 4705340 h 6858000"/>
              <a:gd name="connsiteX316" fmla="*/ 3936796 w 5533191"/>
              <a:gd name="connsiteY316" fmla="*/ 4715308 h 6858000"/>
              <a:gd name="connsiteX317" fmla="*/ 3936884 w 5533191"/>
              <a:gd name="connsiteY317" fmla="*/ 4715117 h 6858000"/>
              <a:gd name="connsiteX318" fmla="*/ 3937726 w 5533191"/>
              <a:gd name="connsiteY318" fmla="*/ 4711363 h 6858000"/>
              <a:gd name="connsiteX319" fmla="*/ 3931394 w 5533191"/>
              <a:gd name="connsiteY319" fmla="*/ 4702624 h 6858000"/>
              <a:gd name="connsiteX320" fmla="*/ 3937464 w 5533191"/>
              <a:gd name="connsiteY320" fmla="*/ 4702263 h 6858000"/>
              <a:gd name="connsiteX321" fmla="*/ 3942080 w 5533191"/>
              <a:gd name="connsiteY321" fmla="*/ 4704268 h 6858000"/>
              <a:gd name="connsiteX322" fmla="*/ 3945248 w 5533191"/>
              <a:gd name="connsiteY322" fmla="*/ 4708638 h 6858000"/>
              <a:gd name="connsiteX323" fmla="*/ 3951317 w 5533191"/>
              <a:gd name="connsiteY323" fmla="*/ 4708277 h 6858000"/>
              <a:gd name="connsiteX324" fmla="*/ 3954484 w 5533191"/>
              <a:gd name="connsiteY324" fmla="*/ 4712647 h 6858000"/>
              <a:gd name="connsiteX325" fmla="*/ 3954844 w 5533191"/>
              <a:gd name="connsiteY325" fmla="*/ 4712804 h 6858000"/>
              <a:gd name="connsiteX326" fmla="*/ 3958705 w 5533191"/>
              <a:gd name="connsiteY326" fmla="*/ 4708355 h 6858000"/>
              <a:gd name="connsiteX327" fmla="*/ 3966316 w 5533191"/>
              <a:gd name="connsiteY327" fmla="*/ 4687486 h 6858000"/>
              <a:gd name="connsiteX328" fmla="*/ 3960573 w 5533191"/>
              <a:gd name="connsiteY328" fmla="*/ 4684813 h 6858000"/>
              <a:gd name="connsiteX329" fmla="*/ 3945964 w 5533191"/>
              <a:gd name="connsiteY329" fmla="*/ 4678889 h 6858000"/>
              <a:gd name="connsiteX330" fmla="*/ 3944522 w 5533191"/>
              <a:gd name="connsiteY330" fmla="*/ 4681239 h 6858000"/>
              <a:gd name="connsiteX331" fmla="*/ 3935208 w 5533191"/>
              <a:gd name="connsiteY331" fmla="*/ 4677196 h 6858000"/>
              <a:gd name="connsiteX332" fmla="*/ 3933437 w 5533191"/>
              <a:gd name="connsiteY332" fmla="*/ 4670475 h 6858000"/>
              <a:gd name="connsiteX333" fmla="*/ 3936322 w 5533191"/>
              <a:gd name="connsiteY333" fmla="*/ 4665775 h 6858000"/>
              <a:gd name="connsiteX334" fmla="*/ 3922390 w 5533191"/>
              <a:gd name="connsiteY334" fmla="*/ 4665354 h 6858000"/>
              <a:gd name="connsiteX335" fmla="*/ 4241276 w 5533191"/>
              <a:gd name="connsiteY335" fmla="*/ 4645000 h 6858000"/>
              <a:gd name="connsiteX336" fmla="*/ 4244452 w 5533191"/>
              <a:gd name="connsiteY336" fmla="*/ 4645129 h 6858000"/>
              <a:gd name="connsiteX337" fmla="*/ 4247239 w 5533191"/>
              <a:gd name="connsiteY337" fmla="*/ 4655924 h 6858000"/>
              <a:gd name="connsiteX338" fmla="*/ 4241282 w 5533191"/>
              <a:gd name="connsiteY338" fmla="*/ 4654497 h 6858000"/>
              <a:gd name="connsiteX339" fmla="*/ 4236911 w 5533191"/>
              <a:gd name="connsiteY339" fmla="*/ 4648383 h 6858000"/>
              <a:gd name="connsiteX340" fmla="*/ 4241276 w 5533191"/>
              <a:gd name="connsiteY340" fmla="*/ 4645000 h 6858000"/>
              <a:gd name="connsiteX341" fmla="*/ 4203489 w 5533191"/>
              <a:gd name="connsiteY341" fmla="*/ 4534030 h 6858000"/>
              <a:gd name="connsiteX342" fmla="*/ 4216832 w 5533191"/>
              <a:gd name="connsiteY342" fmla="*/ 4537229 h 6858000"/>
              <a:gd name="connsiteX343" fmla="*/ 4219980 w 5533191"/>
              <a:gd name="connsiteY343" fmla="*/ 4549237 h 6858000"/>
              <a:gd name="connsiteX344" fmla="*/ 4229799 w 5533191"/>
              <a:gd name="connsiteY344" fmla="*/ 4562845 h 6858000"/>
              <a:gd name="connsiteX345" fmla="*/ 4222754 w 5533191"/>
              <a:gd name="connsiteY345" fmla="*/ 4583661 h 6858000"/>
              <a:gd name="connsiteX346" fmla="*/ 4221259 w 5533191"/>
              <a:gd name="connsiteY346" fmla="*/ 4585412 h 6858000"/>
              <a:gd name="connsiteX347" fmla="*/ 4216083 w 5533191"/>
              <a:gd name="connsiteY347" fmla="*/ 4582061 h 6858000"/>
              <a:gd name="connsiteX348" fmla="*/ 4214696 w 5533191"/>
              <a:gd name="connsiteY348" fmla="*/ 4564849 h 6858000"/>
              <a:gd name="connsiteX349" fmla="*/ 4204876 w 5533191"/>
              <a:gd name="connsiteY349" fmla="*/ 4551240 h 6858000"/>
              <a:gd name="connsiteX350" fmla="*/ 4206638 w 5533191"/>
              <a:gd name="connsiteY350" fmla="*/ 4546037 h 6858000"/>
              <a:gd name="connsiteX351" fmla="*/ 4203489 w 5533191"/>
              <a:gd name="connsiteY351" fmla="*/ 4534030 h 6858000"/>
              <a:gd name="connsiteX352" fmla="*/ 4481248 w 5533191"/>
              <a:gd name="connsiteY352" fmla="*/ 4527721 h 6858000"/>
              <a:gd name="connsiteX353" fmla="*/ 4488396 w 5533191"/>
              <a:gd name="connsiteY353" fmla="*/ 4529435 h 6858000"/>
              <a:gd name="connsiteX354" fmla="*/ 4487027 w 5533191"/>
              <a:gd name="connsiteY354" fmla="*/ 4530626 h 6858000"/>
              <a:gd name="connsiteX355" fmla="*/ 4481248 w 5533191"/>
              <a:gd name="connsiteY355" fmla="*/ 4527721 h 6858000"/>
              <a:gd name="connsiteX356" fmla="*/ 4213956 w 5533191"/>
              <a:gd name="connsiteY356" fmla="*/ 4508183 h 6858000"/>
              <a:gd name="connsiteX357" fmla="*/ 4218618 w 5533191"/>
              <a:gd name="connsiteY357" fmla="*/ 4514702 h 6858000"/>
              <a:gd name="connsiteX358" fmla="*/ 4221588 w 5533191"/>
              <a:gd name="connsiteY358" fmla="*/ 4526218 h 6858000"/>
              <a:gd name="connsiteX359" fmla="*/ 4215236 w 5533191"/>
              <a:gd name="connsiteY359" fmla="*/ 4524694 h 6858000"/>
              <a:gd name="connsiteX360" fmla="*/ 4210463 w 5533191"/>
              <a:gd name="connsiteY360" fmla="*/ 4513422 h 6858000"/>
              <a:gd name="connsiteX361" fmla="*/ 4213956 w 5533191"/>
              <a:gd name="connsiteY361" fmla="*/ 4508183 h 6858000"/>
              <a:gd name="connsiteX362" fmla="*/ 4235136 w 5533191"/>
              <a:gd name="connsiteY362" fmla="*/ 4497797 h 6858000"/>
              <a:gd name="connsiteX363" fmla="*/ 4245894 w 5533191"/>
              <a:gd name="connsiteY363" fmla="*/ 4508219 h 6858000"/>
              <a:gd name="connsiteX364" fmla="*/ 4235136 w 5533191"/>
              <a:gd name="connsiteY364" fmla="*/ 4497797 h 6858000"/>
              <a:gd name="connsiteX365" fmla="*/ 4163005 w 5533191"/>
              <a:gd name="connsiteY365" fmla="*/ 4491253 h 6858000"/>
              <a:gd name="connsiteX366" fmla="*/ 4162601 w 5533191"/>
              <a:gd name="connsiteY366" fmla="*/ 4491355 h 6858000"/>
              <a:gd name="connsiteX367" fmla="*/ 4161144 w 5533191"/>
              <a:gd name="connsiteY367" fmla="*/ 4492564 h 6858000"/>
              <a:gd name="connsiteX368" fmla="*/ 4159597 w 5533191"/>
              <a:gd name="connsiteY368" fmla="*/ 4492585 h 6858000"/>
              <a:gd name="connsiteX369" fmla="*/ 4160926 w 5533191"/>
              <a:gd name="connsiteY369" fmla="*/ 4494461 h 6858000"/>
              <a:gd name="connsiteX370" fmla="*/ 4161946 w 5533191"/>
              <a:gd name="connsiteY370" fmla="*/ 4494382 h 6858000"/>
              <a:gd name="connsiteX371" fmla="*/ 4528322 w 5533191"/>
              <a:gd name="connsiteY371" fmla="*/ 4441868 h 6858000"/>
              <a:gd name="connsiteX372" fmla="*/ 4522988 w 5533191"/>
              <a:gd name="connsiteY372" fmla="*/ 4447676 h 6858000"/>
              <a:gd name="connsiteX373" fmla="*/ 4524718 w 5533191"/>
              <a:gd name="connsiteY373" fmla="*/ 4453673 h 6858000"/>
              <a:gd name="connsiteX374" fmla="*/ 4527780 w 5533191"/>
              <a:gd name="connsiteY374" fmla="*/ 4457944 h 6858000"/>
              <a:gd name="connsiteX375" fmla="*/ 4528647 w 5533191"/>
              <a:gd name="connsiteY375" fmla="*/ 4443660 h 6858000"/>
              <a:gd name="connsiteX376" fmla="*/ 4099142 w 5533191"/>
              <a:gd name="connsiteY376" fmla="*/ 4407036 h 6858000"/>
              <a:gd name="connsiteX377" fmla="*/ 4099347 w 5533191"/>
              <a:gd name="connsiteY377" fmla="*/ 4407437 h 6858000"/>
              <a:gd name="connsiteX378" fmla="*/ 4108922 w 5533191"/>
              <a:gd name="connsiteY378" fmla="*/ 4420972 h 6858000"/>
              <a:gd name="connsiteX379" fmla="*/ 4108238 w 5533191"/>
              <a:gd name="connsiteY379" fmla="*/ 4414173 h 6858000"/>
              <a:gd name="connsiteX380" fmla="*/ 4200704 w 5533191"/>
              <a:gd name="connsiteY380" fmla="*/ 4397652 h 6858000"/>
              <a:gd name="connsiteX381" fmla="*/ 4207853 w 5533191"/>
              <a:gd name="connsiteY381" fmla="*/ 4399366 h 6858000"/>
              <a:gd name="connsiteX382" fmla="*/ 4205950 w 5533191"/>
              <a:gd name="connsiteY382" fmla="*/ 4404987 h 6858000"/>
              <a:gd name="connsiteX383" fmla="*/ 4200704 w 5533191"/>
              <a:gd name="connsiteY383" fmla="*/ 4397652 h 6858000"/>
              <a:gd name="connsiteX384" fmla="*/ 4272299 w 5533191"/>
              <a:gd name="connsiteY384" fmla="*/ 4382025 h 6858000"/>
              <a:gd name="connsiteX385" fmla="*/ 4274198 w 5533191"/>
              <a:gd name="connsiteY385" fmla="*/ 4391592 h 6858000"/>
              <a:gd name="connsiteX386" fmla="*/ 4262907 w 5533191"/>
              <a:gd name="connsiteY386" fmla="*/ 4402781 h 6858000"/>
              <a:gd name="connsiteX387" fmla="*/ 4233854 w 5533191"/>
              <a:gd name="connsiteY387" fmla="*/ 4402073 h 6858000"/>
              <a:gd name="connsiteX388" fmla="*/ 4195158 w 5533191"/>
              <a:gd name="connsiteY388" fmla="*/ 4388252 h 6858000"/>
              <a:gd name="connsiteX389" fmla="*/ 4159219 w 5533191"/>
              <a:gd name="connsiteY389" fmla="*/ 4408365 h 6858000"/>
              <a:gd name="connsiteX390" fmla="*/ 4163877 w 5533191"/>
              <a:gd name="connsiteY390" fmla="*/ 4410387 h 6858000"/>
              <a:gd name="connsiteX391" fmla="*/ 4162434 w 5533191"/>
              <a:gd name="connsiteY391" fmla="*/ 4412736 h 6858000"/>
              <a:gd name="connsiteX392" fmla="*/ 4157777 w 5533191"/>
              <a:gd name="connsiteY392" fmla="*/ 4410715 h 6858000"/>
              <a:gd name="connsiteX393" fmla="*/ 4149398 w 5533191"/>
              <a:gd name="connsiteY393" fmla="*/ 4417049 h 6858000"/>
              <a:gd name="connsiteX394" fmla="*/ 4149974 w 5533191"/>
              <a:gd name="connsiteY394" fmla="*/ 4417294 h 6858000"/>
              <a:gd name="connsiteX395" fmla="*/ 4157687 w 5533191"/>
              <a:gd name="connsiteY395" fmla="*/ 4427057 h 6858000"/>
              <a:gd name="connsiteX396" fmla="*/ 4153326 w 5533191"/>
              <a:gd name="connsiteY396" fmla="*/ 4438187 h 6858000"/>
              <a:gd name="connsiteX397" fmla="*/ 4155932 w 5533191"/>
              <a:gd name="connsiteY397" fmla="*/ 4454437 h 6858000"/>
              <a:gd name="connsiteX398" fmla="*/ 4154106 w 5533191"/>
              <a:gd name="connsiteY398" fmla="*/ 4455825 h 6858000"/>
              <a:gd name="connsiteX399" fmla="*/ 4148767 w 5533191"/>
              <a:gd name="connsiteY399" fmla="*/ 4456884 h 6858000"/>
              <a:gd name="connsiteX400" fmla="*/ 4153402 w 5533191"/>
              <a:gd name="connsiteY400" fmla="*/ 4475185 h 6858000"/>
              <a:gd name="connsiteX401" fmla="*/ 4155358 w 5533191"/>
              <a:gd name="connsiteY401" fmla="*/ 4482912 h 6858000"/>
              <a:gd name="connsiteX402" fmla="*/ 4156400 w 5533191"/>
              <a:gd name="connsiteY402" fmla="*/ 4481662 h 6858000"/>
              <a:gd name="connsiteX403" fmla="*/ 4166495 w 5533191"/>
              <a:gd name="connsiteY403" fmla="*/ 4477383 h 6858000"/>
              <a:gd name="connsiteX404" fmla="*/ 4163810 w 5533191"/>
              <a:gd name="connsiteY404" fmla="*/ 4460121 h 6858000"/>
              <a:gd name="connsiteX405" fmla="*/ 4164335 w 5533191"/>
              <a:gd name="connsiteY405" fmla="*/ 4445497 h 6858000"/>
              <a:gd name="connsiteX406" fmla="*/ 4169124 w 5533191"/>
              <a:gd name="connsiteY406" fmla="*/ 4452265 h 6858000"/>
              <a:gd name="connsiteX407" fmla="*/ 4169697 w 5533191"/>
              <a:gd name="connsiteY407" fmla="*/ 4463641 h 6858000"/>
              <a:gd name="connsiteX408" fmla="*/ 4172602 w 5533191"/>
              <a:gd name="connsiteY408" fmla="*/ 4470289 h 6858000"/>
              <a:gd name="connsiteX409" fmla="*/ 4173774 w 5533191"/>
              <a:gd name="connsiteY409" fmla="*/ 4462677 h 6858000"/>
              <a:gd name="connsiteX410" fmla="*/ 4181146 w 5533191"/>
              <a:gd name="connsiteY410" fmla="*/ 4459982 h 6858000"/>
              <a:gd name="connsiteX411" fmla="*/ 4188748 w 5533191"/>
              <a:gd name="connsiteY411" fmla="*/ 4466230 h 6858000"/>
              <a:gd name="connsiteX412" fmla="*/ 4182020 w 5533191"/>
              <a:gd name="connsiteY412" fmla="*/ 4479520 h 6858000"/>
              <a:gd name="connsiteX413" fmla="*/ 4176999 w 5533191"/>
              <a:gd name="connsiteY413" fmla="*/ 4483368 h 6858000"/>
              <a:gd name="connsiteX414" fmla="*/ 4177076 w 5533191"/>
              <a:gd name="connsiteY414" fmla="*/ 4483671 h 6858000"/>
              <a:gd name="connsiteX415" fmla="*/ 4181243 w 5533191"/>
              <a:gd name="connsiteY415" fmla="*/ 4500122 h 6858000"/>
              <a:gd name="connsiteX416" fmla="*/ 4180584 w 5533191"/>
              <a:gd name="connsiteY416" fmla="*/ 4505921 h 6858000"/>
              <a:gd name="connsiteX417" fmla="*/ 4181465 w 5533191"/>
              <a:gd name="connsiteY417" fmla="*/ 4511408 h 6858000"/>
              <a:gd name="connsiteX418" fmla="*/ 4188307 w 5533191"/>
              <a:gd name="connsiteY418" fmla="*/ 4510935 h 6858000"/>
              <a:gd name="connsiteX419" fmla="*/ 4181846 w 5533191"/>
              <a:gd name="connsiteY419" fmla="*/ 4513777 h 6858000"/>
              <a:gd name="connsiteX420" fmla="*/ 4179698 w 5533191"/>
              <a:gd name="connsiteY420" fmla="*/ 4513741 h 6858000"/>
              <a:gd name="connsiteX421" fmla="*/ 4179458 w 5533191"/>
              <a:gd name="connsiteY421" fmla="*/ 4515849 h 6858000"/>
              <a:gd name="connsiteX422" fmla="*/ 4179042 w 5533191"/>
              <a:gd name="connsiteY422" fmla="*/ 4526446 h 6858000"/>
              <a:gd name="connsiteX423" fmla="*/ 4183806 w 5533191"/>
              <a:gd name="connsiteY423" fmla="*/ 4526006 h 6858000"/>
              <a:gd name="connsiteX424" fmla="*/ 4186144 w 5533191"/>
              <a:gd name="connsiteY424" fmla="*/ 4527803 h 6858000"/>
              <a:gd name="connsiteX425" fmla="*/ 4192737 w 5533191"/>
              <a:gd name="connsiteY425" fmla="*/ 4530590 h 6858000"/>
              <a:gd name="connsiteX426" fmla="*/ 4187258 w 5533191"/>
              <a:gd name="connsiteY426" fmla="*/ 4534746 h 6858000"/>
              <a:gd name="connsiteX427" fmla="*/ 4187628 w 5533191"/>
              <a:gd name="connsiteY427" fmla="*/ 4537062 h 6858000"/>
              <a:gd name="connsiteX428" fmla="*/ 4188000 w 5533191"/>
              <a:gd name="connsiteY428" fmla="*/ 4539377 h 6858000"/>
              <a:gd name="connsiteX429" fmla="*/ 4179772 w 5533191"/>
              <a:gd name="connsiteY429" fmla="*/ 4541361 h 6858000"/>
              <a:gd name="connsiteX430" fmla="*/ 4179886 w 5533191"/>
              <a:gd name="connsiteY430" fmla="*/ 4543345 h 6858000"/>
              <a:gd name="connsiteX431" fmla="*/ 4178505 w 5533191"/>
              <a:gd name="connsiteY431" fmla="*/ 4550038 h 6858000"/>
              <a:gd name="connsiteX432" fmla="*/ 4173716 w 5533191"/>
              <a:gd name="connsiteY432" fmla="*/ 4543270 h 6858000"/>
              <a:gd name="connsiteX433" fmla="*/ 4170198 w 5533191"/>
              <a:gd name="connsiteY433" fmla="*/ 4553665 h 6858000"/>
              <a:gd name="connsiteX434" fmla="*/ 4171956 w 5533191"/>
              <a:gd name="connsiteY434" fmla="*/ 4560116 h 6858000"/>
              <a:gd name="connsiteX435" fmla="*/ 4173020 w 5533191"/>
              <a:gd name="connsiteY435" fmla="*/ 4559384 h 6858000"/>
              <a:gd name="connsiteX436" fmla="*/ 4188685 w 5533191"/>
              <a:gd name="connsiteY436" fmla="*/ 4556416 h 6858000"/>
              <a:gd name="connsiteX437" fmla="*/ 4207176 w 5533191"/>
              <a:gd name="connsiteY437" fmla="*/ 4556710 h 6858000"/>
              <a:gd name="connsiteX438" fmla="*/ 4207928 w 5533191"/>
              <a:gd name="connsiteY438" fmla="*/ 4561400 h 6858000"/>
              <a:gd name="connsiteX439" fmla="*/ 4190189 w 5533191"/>
              <a:gd name="connsiteY439" fmla="*/ 4565797 h 6858000"/>
              <a:gd name="connsiteX440" fmla="*/ 4181083 w 5533191"/>
              <a:gd name="connsiteY440" fmla="*/ 4566529 h 6858000"/>
              <a:gd name="connsiteX441" fmla="*/ 4174718 w 5533191"/>
              <a:gd name="connsiteY441" fmla="*/ 4565834 h 6858000"/>
              <a:gd name="connsiteX442" fmla="*/ 4178614 w 5533191"/>
              <a:gd name="connsiteY442" fmla="*/ 4573243 h 6858000"/>
              <a:gd name="connsiteX443" fmla="*/ 4190624 w 5533191"/>
              <a:gd name="connsiteY443" fmla="*/ 4597896 h 6858000"/>
              <a:gd name="connsiteX444" fmla="*/ 4198442 w 5533191"/>
              <a:gd name="connsiteY444" fmla="*/ 4616628 h 6858000"/>
              <a:gd name="connsiteX445" fmla="*/ 4195412 w 5533191"/>
              <a:gd name="connsiteY445" fmla="*/ 4604663 h 6858000"/>
              <a:gd name="connsiteX446" fmla="*/ 4195902 w 5533191"/>
              <a:gd name="connsiteY446" fmla="*/ 4582305 h 6858000"/>
              <a:gd name="connsiteX447" fmla="*/ 4198478 w 5533191"/>
              <a:gd name="connsiteY447" fmla="*/ 4577303 h 6858000"/>
              <a:gd name="connsiteX448" fmla="*/ 4204898 w 5533191"/>
              <a:gd name="connsiteY448" fmla="*/ 4574027 h 6858000"/>
              <a:gd name="connsiteX449" fmla="*/ 4200742 w 5533191"/>
              <a:gd name="connsiteY449" fmla="*/ 4573762 h 6858000"/>
              <a:gd name="connsiteX450" fmla="*/ 4196776 w 5533191"/>
              <a:gd name="connsiteY450" fmla="*/ 4578915 h 6858000"/>
              <a:gd name="connsiteX451" fmla="*/ 4190531 w 5533191"/>
              <a:gd name="connsiteY451" fmla="*/ 4570454 h 6858000"/>
              <a:gd name="connsiteX452" fmla="*/ 4196442 w 5533191"/>
              <a:gd name="connsiteY452" fmla="*/ 4570144 h 6858000"/>
              <a:gd name="connsiteX453" fmla="*/ 4200957 w 5533191"/>
              <a:gd name="connsiteY453" fmla="*/ 4572103 h 6858000"/>
              <a:gd name="connsiteX454" fmla="*/ 4205123 w 5533191"/>
              <a:gd name="connsiteY454" fmla="*/ 4573912 h 6858000"/>
              <a:gd name="connsiteX455" fmla="*/ 4205966 w 5533191"/>
              <a:gd name="connsiteY455" fmla="*/ 4573481 h 6858000"/>
              <a:gd name="connsiteX456" fmla="*/ 4207237 w 5533191"/>
              <a:gd name="connsiteY456" fmla="*/ 4590642 h 6858000"/>
              <a:gd name="connsiteX457" fmla="*/ 4210266 w 5533191"/>
              <a:gd name="connsiteY457" fmla="*/ 4602607 h 6858000"/>
              <a:gd name="connsiteX458" fmla="*/ 4213296 w 5533191"/>
              <a:gd name="connsiteY458" fmla="*/ 4614571 h 6858000"/>
              <a:gd name="connsiteX459" fmla="*/ 4217596 w 5533191"/>
              <a:gd name="connsiteY459" fmla="*/ 4643696 h 6858000"/>
              <a:gd name="connsiteX460" fmla="*/ 4215348 w 5533191"/>
              <a:gd name="connsiteY460" fmla="*/ 4671253 h 6858000"/>
              <a:gd name="connsiteX461" fmla="*/ 4213102 w 5533191"/>
              <a:gd name="connsiteY461" fmla="*/ 4698810 h 6858000"/>
              <a:gd name="connsiteX462" fmla="*/ 4210364 w 5533191"/>
              <a:gd name="connsiteY462" fmla="*/ 4748725 h 6858000"/>
              <a:gd name="connsiteX463" fmla="*/ 4201569 w 5533191"/>
              <a:gd name="connsiteY463" fmla="*/ 4774710 h 6858000"/>
              <a:gd name="connsiteX464" fmla="*/ 4199810 w 5533191"/>
              <a:gd name="connsiteY464" fmla="*/ 4779907 h 6858000"/>
              <a:gd name="connsiteX465" fmla="*/ 4194533 w 5533191"/>
              <a:gd name="connsiteY465" fmla="*/ 4795499 h 6858000"/>
              <a:gd name="connsiteX466" fmla="*/ 4199322 w 5533191"/>
              <a:gd name="connsiteY466" fmla="*/ 4802267 h 6858000"/>
              <a:gd name="connsiteX467" fmla="*/ 4209388 w 5533191"/>
              <a:gd name="connsiteY467" fmla="*/ 4793442 h 6858000"/>
              <a:gd name="connsiteX468" fmla="*/ 4210658 w 5533191"/>
              <a:gd name="connsiteY468" fmla="*/ 4810605 h 6858000"/>
              <a:gd name="connsiteX469" fmla="*/ 4207140 w 5533191"/>
              <a:gd name="connsiteY469" fmla="*/ 4820999 h 6858000"/>
              <a:gd name="connsiteX470" fmla="*/ 4201864 w 5533191"/>
              <a:gd name="connsiteY470" fmla="*/ 4836590 h 6858000"/>
              <a:gd name="connsiteX471" fmla="*/ 4216230 w 5533191"/>
              <a:gd name="connsiteY471" fmla="*/ 4856892 h 6858000"/>
              <a:gd name="connsiteX472" fmla="*/ 4224376 w 5533191"/>
              <a:gd name="connsiteY472" fmla="*/ 4851121 h 6858000"/>
              <a:gd name="connsiteX473" fmla="*/ 4231572 w 5533191"/>
              <a:gd name="connsiteY473" fmla="*/ 4832477 h 6858000"/>
              <a:gd name="connsiteX474" fmla="*/ 4228542 w 5533191"/>
              <a:gd name="connsiteY474" fmla="*/ 4820513 h 6858000"/>
              <a:gd name="connsiteX475" fmla="*/ 4230302 w 5533191"/>
              <a:gd name="connsiteY475" fmla="*/ 4815314 h 6858000"/>
              <a:gd name="connsiteX476" fmla="*/ 4243886 w 5533191"/>
              <a:gd name="connsiteY476" fmla="*/ 4796096 h 6858000"/>
              <a:gd name="connsiteX477" fmla="*/ 4253462 w 5533191"/>
              <a:gd name="connsiteY477" fmla="*/ 4809631 h 6858000"/>
              <a:gd name="connsiteX478" fmla="*/ 4263530 w 5533191"/>
              <a:gd name="connsiteY478" fmla="*/ 4800806 h 6858000"/>
              <a:gd name="connsiteX479" fmla="*/ 4267535 w 5533191"/>
              <a:gd name="connsiteY479" fmla="*/ 4768053 h 6858000"/>
              <a:gd name="connsiteX480" fmla="*/ 4274571 w 5533191"/>
              <a:gd name="connsiteY480" fmla="*/ 4747264 h 6858000"/>
              <a:gd name="connsiteX481" fmla="*/ 4285908 w 5533191"/>
              <a:gd name="connsiteY481" fmla="*/ 4755602 h 6858000"/>
              <a:gd name="connsiteX482" fmla="*/ 4291185 w 5533191"/>
              <a:gd name="connsiteY482" fmla="*/ 4740011 h 6858000"/>
              <a:gd name="connsiteX483" fmla="*/ 4293432 w 5533191"/>
              <a:gd name="connsiteY483" fmla="*/ 4712455 h 6858000"/>
              <a:gd name="connsiteX484" fmla="*/ 4292650 w 5533191"/>
              <a:gd name="connsiteY484" fmla="*/ 4672934 h 6858000"/>
              <a:gd name="connsiteX485" fmla="*/ 4293139 w 5533191"/>
              <a:gd name="connsiteY485" fmla="*/ 4650576 h 6858000"/>
              <a:gd name="connsiteX486" fmla="*/ 4293627 w 5533191"/>
              <a:gd name="connsiteY486" fmla="*/ 4628216 h 6858000"/>
              <a:gd name="connsiteX487" fmla="*/ 4289327 w 5533191"/>
              <a:gd name="connsiteY487" fmla="*/ 4599089 h 6858000"/>
              <a:gd name="connsiteX488" fmla="*/ 4302911 w 5533191"/>
              <a:gd name="connsiteY488" fmla="*/ 4579871 h 6858000"/>
              <a:gd name="connsiteX489" fmla="*/ 4303400 w 5533191"/>
              <a:gd name="connsiteY489" fmla="*/ 4557513 h 6858000"/>
              <a:gd name="connsiteX490" fmla="*/ 4300750 w 5533191"/>
              <a:gd name="connsiteY490" fmla="*/ 4547044 h 6858000"/>
              <a:gd name="connsiteX491" fmla="*/ 4300582 w 5533191"/>
              <a:gd name="connsiteY491" fmla="*/ 4546383 h 6858000"/>
              <a:gd name="connsiteX492" fmla="*/ 4293218 w 5533191"/>
              <a:gd name="connsiteY492" fmla="*/ 4543309 h 6858000"/>
              <a:gd name="connsiteX493" fmla="*/ 4289816 w 5533191"/>
              <a:gd name="connsiteY493" fmla="*/ 4535278 h 6858000"/>
              <a:gd name="connsiteX494" fmla="*/ 4288680 w 5533191"/>
              <a:gd name="connsiteY494" fmla="*/ 4528194 h 6858000"/>
              <a:gd name="connsiteX495" fmla="*/ 4288301 w 5533191"/>
              <a:gd name="connsiteY495" fmla="*/ 4525832 h 6858000"/>
              <a:gd name="connsiteX496" fmla="*/ 4290188 w 5533191"/>
              <a:gd name="connsiteY496" fmla="*/ 4524416 h 6858000"/>
              <a:gd name="connsiteX497" fmla="*/ 4296420 w 5533191"/>
              <a:gd name="connsiteY497" fmla="*/ 4523188 h 6858000"/>
              <a:gd name="connsiteX498" fmla="*/ 4296247 w 5533191"/>
              <a:gd name="connsiteY498" fmla="*/ 4522435 h 6858000"/>
              <a:gd name="connsiteX499" fmla="*/ 4296070 w 5533191"/>
              <a:gd name="connsiteY499" fmla="*/ 4516422 h 6858000"/>
              <a:gd name="connsiteX500" fmla="*/ 4291502 w 5533191"/>
              <a:gd name="connsiteY500" fmla="*/ 4509005 h 6858000"/>
              <a:gd name="connsiteX501" fmla="*/ 4290874 w 5533191"/>
              <a:gd name="connsiteY501" fmla="*/ 4506819 h 6858000"/>
              <a:gd name="connsiteX502" fmla="*/ 4285224 w 5533191"/>
              <a:gd name="connsiteY502" fmla="*/ 4506647 h 6858000"/>
              <a:gd name="connsiteX503" fmla="*/ 4290016 w 5533191"/>
              <a:gd name="connsiteY503" fmla="*/ 4503833 h 6858000"/>
              <a:gd name="connsiteX504" fmla="*/ 4288252 w 5533191"/>
              <a:gd name="connsiteY504" fmla="*/ 4497690 h 6858000"/>
              <a:gd name="connsiteX505" fmla="*/ 4285222 w 5533191"/>
              <a:gd name="connsiteY505" fmla="*/ 4485725 h 6858000"/>
              <a:gd name="connsiteX506" fmla="*/ 4293530 w 5533191"/>
              <a:gd name="connsiteY506" fmla="*/ 4482098 h 6858000"/>
              <a:gd name="connsiteX507" fmla="*/ 4292258 w 5533191"/>
              <a:gd name="connsiteY507" fmla="*/ 4464937 h 6858000"/>
              <a:gd name="connsiteX508" fmla="*/ 4285014 w 5533191"/>
              <a:gd name="connsiteY508" fmla="*/ 4457581 h 6858000"/>
              <a:gd name="connsiteX509" fmla="*/ 4283139 w 5533191"/>
              <a:gd name="connsiteY509" fmla="*/ 4452616 h 6858000"/>
              <a:gd name="connsiteX510" fmla="*/ 4276606 w 5533191"/>
              <a:gd name="connsiteY510" fmla="*/ 4452922 h 6858000"/>
              <a:gd name="connsiteX511" fmla="*/ 4275487 w 5533191"/>
              <a:gd name="connsiteY511" fmla="*/ 4445944 h 6858000"/>
              <a:gd name="connsiteX512" fmla="*/ 4274368 w 5533191"/>
              <a:gd name="connsiteY512" fmla="*/ 4438967 h 6858000"/>
              <a:gd name="connsiteX513" fmla="*/ 4273898 w 5533191"/>
              <a:gd name="connsiteY513" fmla="*/ 4436034 h 6858000"/>
              <a:gd name="connsiteX514" fmla="*/ 4271854 w 5533191"/>
              <a:gd name="connsiteY514" fmla="*/ 4433687 h 6858000"/>
              <a:gd name="connsiteX515" fmla="*/ 4273271 w 5533191"/>
              <a:gd name="connsiteY515" fmla="*/ 4431937 h 6858000"/>
              <a:gd name="connsiteX516" fmla="*/ 4270074 w 5533191"/>
              <a:gd name="connsiteY516" fmla="*/ 4425902 h 6858000"/>
              <a:gd name="connsiteX517" fmla="*/ 4290206 w 5533191"/>
              <a:gd name="connsiteY517" fmla="*/ 4408253 h 6858000"/>
              <a:gd name="connsiteX518" fmla="*/ 4309361 w 5533191"/>
              <a:gd name="connsiteY518" fmla="*/ 4435323 h 6858000"/>
              <a:gd name="connsiteX519" fmla="*/ 4323726 w 5533191"/>
              <a:gd name="connsiteY519" fmla="*/ 4455626 h 6858000"/>
              <a:gd name="connsiteX520" fmla="*/ 4330274 w 5533191"/>
              <a:gd name="connsiteY520" fmla="*/ 4457197 h 6858000"/>
              <a:gd name="connsiteX521" fmla="*/ 4320697 w 5533191"/>
              <a:gd name="connsiteY521" fmla="*/ 4443661 h 6858000"/>
              <a:gd name="connsiteX522" fmla="*/ 4316398 w 5533191"/>
              <a:gd name="connsiteY522" fmla="*/ 4414534 h 6858000"/>
              <a:gd name="connsiteX523" fmla="*/ 4288935 w 5533191"/>
              <a:gd name="connsiteY523" fmla="*/ 4391093 h 6858000"/>
              <a:gd name="connsiteX524" fmla="*/ 4277538 w 5533191"/>
              <a:gd name="connsiteY524" fmla="*/ 4385549 h 6858000"/>
              <a:gd name="connsiteX525" fmla="*/ 4395076 w 5533191"/>
              <a:gd name="connsiteY525" fmla="*/ 4371346 h 6858000"/>
              <a:gd name="connsiteX526" fmla="*/ 4398934 w 5533191"/>
              <a:gd name="connsiteY526" fmla="*/ 4386702 h 6858000"/>
              <a:gd name="connsiteX527" fmla="*/ 4395960 w 5533191"/>
              <a:gd name="connsiteY527" fmla="*/ 4387761 h 6858000"/>
              <a:gd name="connsiteX528" fmla="*/ 4390002 w 5533191"/>
              <a:gd name="connsiteY528" fmla="*/ 4386333 h 6858000"/>
              <a:gd name="connsiteX529" fmla="*/ 4393384 w 5533191"/>
              <a:gd name="connsiteY529" fmla="*/ 4376340 h 6858000"/>
              <a:gd name="connsiteX530" fmla="*/ 4395076 w 5533191"/>
              <a:gd name="connsiteY530" fmla="*/ 4371346 h 6858000"/>
              <a:gd name="connsiteX531" fmla="*/ 4253721 w 5533191"/>
              <a:gd name="connsiteY531" fmla="*/ 4360102 h 6858000"/>
              <a:gd name="connsiteX532" fmla="*/ 4257536 w 5533191"/>
              <a:gd name="connsiteY532" fmla="*/ 4364240 h 6858000"/>
              <a:gd name="connsiteX533" fmla="*/ 4256770 w 5533191"/>
              <a:gd name="connsiteY533" fmla="*/ 4361216 h 6858000"/>
              <a:gd name="connsiteX534" fmla="*/ 4116986 w 5533191"/>
              <a:gd name="connsiteY534" fmla="*/ 4357817 h 6858000"/>
              <a:gd name="connsiteX535" fmla="*/ 4117287 w 5533191"/>
              <a:gd name="connsiteY535" fmla="*/ 4358890 h 6858000"/>
              <a:gd name="connsiteX536" fmla="*/ 4119976 w 5533191"/>
              <a:gd name="connsiteY536" fmla="*/ 4358044 h 6858000"/>
              <a:gd name="connsiteX537" fmla="*/ 4404555 w 5533191"/>
              <a:gd name="connsiteY537" fmla="*/ 4339184 h 6858000"/>
              <a:gd name="connsiteX538" fmla="*/ 4427025 w 5533191"/>
              <a:gd name="connsiteY538" fmla="*/ 4355826 h 6858000"/>
              <a:gd name="connsiteX539" fmla="*/ 4439472 w 5533191"/>
              <a:gd name="connsiteY539" fmla="*/ 4381318 h 6858000"/>
              <a:gd name="connsiteX540" fmla="*/ 4447183 w 5533191"/>
              <a:gd name="connsiteY540" fmla="*/ 4400046 h 6858000"/>
              <a:gd name="connsiteX541" fmla="*/ 4421192 w 5533191"/>
              <a:gd name="connsiteY541" fmla="*/ 4393812 h 6858000"/>
              <a:gd name="connsiteX542" fmla="*/ 4410504 w 5533191"/>
              <a:gd name="connsiteY542" fmla="*/ 4363117 h 6858000"/>
              <a:gd name="connsiteX543" fmla="*/ 4397510 w 5533191"/>
              <a:gd name="connsiteY543" fmla="*/ 4360001 h 6858000"/>
              <a:gd name="connsiteX544" fmla="*/ 4384514 w 5533191"/>
              <a:gd name="connsiteY544" fmla="*/ 4356885 h 6858000"/>
              <a:gd name="connsiteX545" fmla="*/ 4385396 w 5533191"/>
              <a:gd name="connsiteY545" fmla="*/ 4354279 h 6858000"/>
              <a:gd name="connsiteX546" fmla="*/ 4380782 w 5533191"/>
              <a:gd name="connsiteY546" fmla="*/ 4354927 h 6858000"/>
              <a:gd name="connsiteX547" fmla="*/ 4364908 w 5533191"/>
              <a:gd name="connsiteY547" fmla="*/ 4351805 h 6858000"/>
              <a:gd name="connsiteX548" fmla="*/ 4364522 w 5533191"/>
              <a:gd name="connsiteY548" fmla="*/ 4349389 h 6858000"/>
              <a:gd name="connsiteX549" fmla="*/ 4363746 w 5533191"/>
              <a:gd name="connsiteY549" fmla="*/ 4344556 h 6858000"/>
              <a:gd name="connsiteX550" fmla="*/ 4363359 w 5533191"/>
              <a:gd name="connsiteY550" fmla="*/ 4342140 h 6858000"/>
              <a:gd name="connsiteX551" fmla="*/ 4378458 w 5533191"/>
              <a:gd name="connsiteY551" fmla="*/ 4340429 h 6858000"/>
              <a:gd name="connsiteX552" fmla="*/ 4379620 w 5533191"/>
              <a:gd name="connsiteY552" fmla="*/ 4347678 h 6858000"/>
              <a:gd name="connsiteX553" fmla="*/ 4380394 w 5533191"/>
              <a:gd name="connsiteY553" fmla="*/ 4352510 h 6858000"/>
              <a:gd name="connsiteX554" fmla="*/ 4385862 w 5533191"/>
              <a:gd name="connsiteY554" fmla="*/ 4352901 h 6858000"/>
              <a:gd name="connsiteX555" fmla="*/ 4387816 w 5533191"/>
              <a:gd name="connsiteY555" fmla="*/ 4347127 h 6858000"/>
              <a:gd name="connsiteX556" fmla="*/ 4389798 w 5533191"/>
              <a:gd name="connsiteY556" fmla="*/ 4341272 h 6858000"/>
              <a:gd name="connsiteX557" fmla="*/ 4404555 w 5533191"/>
              <a:gd name="connsiteY557" fmla="*/ 4339184 h 6858000"/>
              <a:gd name="connsiteX558" fmla="*/ 4163094 w 5533191"/>
              <a:gd name="connsiteY558" fmla="*/ 4328502 h 6858000"/>
              <a:gd name="connsiteX559" fmla="*/ 4163428 w 5533191"/>
              <a:gd name="connsiteY559" fmla="*/ 4329461 h 6858000"/>
              <a:gd name="connsiteX560" fmla="*/ 4164050 w 5533191"/>
              <a:gd name="connsiteY560" fmla="*/ 4329839 h 6858000"/>
              <a:gd name="connsiteX561" fmla="*/ 4339350 w 5533191"/>
              <a:gd name="connsiteY561" fmla="*/ 4310026 h 6858000"/>
              <a:gd name="connsiteX562" fmla="*/ 4344554 w 5533191"/>
              <a:gd name="connsiteY562" fmla="*/ 4319564 h 6858000"/>
              <a:gd name="connsiteX563" fmla="*/ 4339350 w 5533191"/>
              <a:gd name="connsiteY563" fmla="*/ 4310026 h 6858000"/>
              <a:gd name="connsiteX564" fmla="*/ 4620075 w 5533191"/>
              <a:gd name="connsiteY564" fmla="*/ 4307822 h 6858000"/>
              <a:gd name="connsiteX565" fmla="*/ 4627395 w 5533191"/>
              <a:gd name="connsiteY565" fmla="*/ 4331859 h 6858000"/>
              <a:gd name="connsiteX566" fmla="*/ 4620075 w 5533191"/>
              <a:gd name="connsiteY566" fmla="*/ 4307822 h 6858000"/>
              <a:gd name="connsiteX567" fmla="*/ 4368370 w 5533191"/>
              <a:gd name="connsiteY567" fmla="*/ 4306277 h 6858000"/>
              <a:gd name="connsiteX568" fmla="*/ 4370215 w 5533191"/>
              <a:gd name="connsiteY568" fmla="*/ 4308195 h 6858000"/>
              <a:gd name="connsiteX569" fmla="*/ 4372514 w 5533191"/>
              <a:gd name="connsiteY569" fmla="*/ 4322522 h 6858000"/>
              <a:gd name="connsiteX570" fmla="*/ 4373280 w 5533191"/>
              <a:gd name="connsiteY570" fmla="*/ 4327298 h 6858000"/>
              <a:gd name="connsiteX571" fmla="*/ 4371962 w 5533191"/>
              <a:gd name="connsiteY571" fmla="*/ 4328662 h 6858000"/>
              <a:gd name="connsiteX572" fmla="*/ 4361584 w 5533191"/>
              <a:gd name="connsiteY572" fmla="*/ 4331053 h 6858000"/>
              <a:gd name="connsiteX573" fmla="*/ 4361202 w 5533191"/>
              <a:gd name="connsiteY573" fmla="*/ 4328665 h 6858000"/>
              <a:gd name="connsiteX574" fmla="*/ 4360436 w 5533191"/>
              <a:gd name="connsiteY574" fmla="*/ 4323890 h 6858000"/>
              <a:gd name="connsiteX575" fmla="*/ 4359286 w 5533191"/>
              <a:gd name="connsiteY575" fmla="*/ 4316726 h 6858000"/>
              <a:gd name="connsiteX576" fmla="*/ 4357754 w 5533191"/>
              <a:gd name="connsiteY576" fmla="*/ 4307176 h 6858000"/>
              <a:gd name="connsiteX577" fmla="*/ 4368370 w 5533191"/>
              <a:gd name="connsiteY577" fmla="*/ 4306277 h 6858000"/>
              <a:gd name="connsiteX578" fmla="*/ 4285636 w 5533191"/>
              <a:gd name="connsiteY578" fmla="*/ 4281046 h 6858000"/>
              <a:gd name="connsiteX579" fmla="*/ 4291813 w 5533191"/>
              <a:gd name="connsiteY579" fmla="*/ 4290197 h 6858000"/>
              <a:gd name="connsiteX580" fmla="*/ 4285636 w 5533191"/>
              <a:gd name="connsiteY580" fmla="*/ 4281046 h 6858000"/>
              <a:gd name="connsiteX581" fmla="*/ 4365106 w 5533191"/>
              <a:gd name="connsiteY581" fmla="*/ 4271765 h 6858000"/>
              <a:gd name="connsiteX582" fmla="*/ 4366969 w 5533191"/>
              <a:gd name="connsiteY582" fmla="*/ 4272573 h 6858000"/>
              <a:gd name="connsiteX583" fmla="*/ 4365032 w 5533191"/>
              <a:gd name="connsiteY583" fmla="*/ 4273871 h 6858000"/>
              <a:gd name="connsiteX584" fmla="*/ 4366886 w 5533191"/>
              <a:gd name="connsiteY584" fmla="*/ 4274666 h 6858000"/>
              <a:gd name="connsiteX585" fmla="*/ 4367638 w 5533191"/>
              <a:gd name="connsiteY585" fmla="*/ 4279356 h 6858000"/>
              <a:gd name="connsiteX586" fmla="*/ 4385246 w 5533191"/>
              <a:gd name="connsiteY586" fmla="*/ 4286913 h 6858000"/>
              <a:gd name="connsiteX587" fmla="*/ 4369520 w 5533191"/>
              <a:gd name="connsiteY587" fmla="*/ 4291082 h 6858000"/>
              <a:gd name="connsiteX588" fmla="*/ 4353040 w 5533191"/>
              <a:gd name="connsiteY588" fmla="*/ 4290560 h 6858000"/>
              <a:gd name="connsiteX589" fmla="*/ 4335429 w 5533191"/>
              <a:gd name="connsiteY589" fmla="*/ 4283004 h 6858000"/>
              <a:gd name="connsiteX590" fmla="*/ 4335054 w 5533191"/>
              <a:gd name="connsiteY590" fmla="*/ 4280659 h 6858000"/>
              <a:gd name="connsiteX591" fmla="*/ 4350407 w 5533191"/>
              <a:gd name="connsiteY591" fmla="*/ 4274145 h 6858000"/>
              <a:gd name="connsiteX592" fmla="*/ 4364685 w 5533191"/>
              <a:gd name="connsiteY592" fmla="*/ 4273722 h 6858000"/>
              <a:gd name="connsiteX593" fmla="*/ 4364729 w 5533191"/>
              <a:gd name="connsiteY593" fmla="*/ 4273741 h 6858000"/>
              <a:gd name="connsiteX594" fmla="*/ 4366702 w 5533191"/>
              <a:gd name="connsiteY594" fmla="*/ 4263399 h 6858000"/>
              <a:gd name="connsiteX595" fmla="*/ 4365106 w 5533191"/>
              <a:gd name="connsiteY595" fmla="*/ 4271765 h 6858000"/>
              <a:gd name="connsiteX596" fmla="*/ 4348342 w 5533191"/>
              <a:gd name="connsiteY596" fmla="*/ 4264487 h 6858000"/>
              <a:gd name="connsiteX597" fmla="*/ 4366702 w 5533191"/>
              <a:gd name="connsiteY597" fmla="*/ 4263399 h 6858000"/>
              <a:gd name="connsiteX598" fmla="*/ 4374267 w 5533191"/>
              <a:gd name="connsiteY598" fmla="*/ 4239724 h 6858000"/>
              <a:gd name="connsiteX599" fmla="*/ 4383119 w 5533191"/>
              <a:gd name="connsiteY599" fmla="*/ 4246264 h 6858000"/>
              <a:gd name="connsiteX600" fmla="*/ 4381812 w 5533191"/>
              <a:gd name="connsiteY600" fmla="*/ 4248393 h 6858000"/>
              <a:gd name="connsiteX601" fmla="*/ 4371654 w 5533191"/>
              <a:gd name="connsiteY601" fmla="*/ 4243982 h 6858000"/>
              <a:gd name="connsiteX602" fmla="*/ 4374267 w 5533191"/>
              <a:gd name="connsiteY602" fmla="*/ 4239724 h 6858000"/>
              <a:gd name="connsiteX603" fmla="*/ 4481990 w 5533191"/>
              <a:gd name="connsiteY603" fmla="*/ 4238404 h 6858000"/>
              <a:gd name="connsiteX604" fmla="*/ 4500474 w 5533191"/>
              <a:gd name="connsiteY604" fmla="*/ 4238654 h 6858000"/>
              <a:gd name="connsiteX605" fmla="*/ 4483098 w 5533191"/>
              <a:gd name="connsiteY605" fmla="*/ 4245311 h 6858000"/>
              <a:gd name="connsiteX606" fmla="*/ 4483468 w 5533191"/>
              <a:gd name="connsiteY606" fmla="*/ 4247614 h 6858000"/>
              <a:gd name="connsiteX607" fmla="*/ 4485314 w 5533191"/>
              <a:gd name="connsiteY607" fmla="*/ 4259127 h 6858000"/>
              <a:gd name="connsiteX608" fmla="*/ 4483373 w 5533191"/>
              <a:gd name="connsiteY608" fmla="*/ 4261398 h 6858000"/>
              <a:gd name="connsiteX609" fmla="*/ 4467564 w 5533191"/>
              <a:gd name="connsiteY609" fmla="*/ 4263481 h 6858000"/>
              <a:gd name="connsiteX610" fmla="*/ 4467196 w 5533191"/>
              <a:gd name="connsiteY610" fmla="*/ 4261179 h 6858000"/>
              <a:gd name="connsiteX611" fmla="*/ 4447231 w 5533191"/>
              <a:gd name="connsiteY611" fmla="*/ 4251718 h 6858000"/>
              <a:gd name="connsiteX612" fmla="*/ 4446862 w 5533191"/>
              <a:gd name="connsiteY612" fmla="*/ 4249415 h 6858000"/>
              <a:gd name="connsiteX613" fmla="*/ 4446493 w 5533191"/>
              <a:gd name="connsiteY613" fmla="*/ 4247113 h 6858000"/>
              <a:gd name="connsiteX614" fmla="*/ 4464241 w 5533191"/>
              <a:gd name="connsiteY614" fmla="*/ 4242758 h 6858000"/>
              <a:gd name="connsiteX615" fmla="*/ 4481990 w 5533191"/>
              <a:gd name="connsiteY615" fmla="*/ 4238404 h 6858000"/>
              <a:gd name="connsiteX616" fmla="*/ 4229476 w 5533191"/>
              <a:gd name="connsiteY616" fmla="*/ 4227551 h 6858000"/>
              <a:gd name="connsiteX617" fmla="*/ 4244590 w 5533191"/>
              <a:gd name="connsiteY617" fmla="*/ 4230877 h 6858000"/>
              <a:gd name="connsiteX618" fmla="*/ 4238138 w 5533191"/>
              <a:gd name="connsiteY618" fmla="*/ 4230907 h 6858000"/>
              <a:gd name="connsiteX619" fmla="*/ 4229476 w 5533191"/>
              <a:gd name="connsiteY619" fmla="*/ 4227551 h 6858000"/>
              <a:gd name="connsiteX620" fmla="*/ 5303646 w 5533191"/>
              <a:gd name="connsiteY620" fmla="*/ 4208041 h 6858000"/>
              <a:gd name="connsiteX621" fmla="*/ 5299934 w 5533191"/>
              <a:gd name="connsiteY621" fmla="*/ 4219515 h 6858000"/>
              <a:gd name="connsiteX622" fmla="*/ 5285252 w 5533191"/>
              <a:gd name="connsiteY622" fmla="*/ 4214527 h 6858000"/>
              <a:gd name="connsiteX623" fmla="*/ 5295812 w 5533191"/>
              <a:gd name="connsiteY623" fmla="*/ 4208706 h 6858000"/>
              <a:gd name="connsiteX624" fmla="*/ 5303646 w 5533191"/>
              <a:gd name="connsiteY624" fmla="*/ 4208041 h 6858000"/>
              <a:gd name="connsiteX625" fmla="*/ 4408094 w 5533191"/>
              <a:gd name="connsiteY625" fmla="*/ 4195101 h 6858000"/>
              <a:gd name="connsiteX626" fmla="*/ 4416790 w 5533191"/>
              <a:gd name="connsiteY626" fmla="*/ 4201895 h 6858000"/>
              <a:gd name="connsiteX627" fmla="*/ 4412400 w 5533191"/>
              <a:gd name="connsiteY627" fmla="*/ 4209047 h 6858000"/>
              <a:gd name="connsiteX628" fmla="*/ 4405858 w 5533191"/>
              <a:gd name="connsiteY628" fmla="*/ 4209226 h 6858000"/>
              <a:gd name="connsiteX629" fmla="*/ 4402240 w 5533191"/>
              <a:gd name="connsiteY629" fmla="*/ 4204637 h 6858000"/>
              <a:gd name="connsiteX630" fmla="*/ 4400087 w 5533191"/>
              <a:gd name="connsiteY630" fmla="*/ 4197663 h 6858000"/>
              <a:gd name="connsiteX631" fmla="*/ 4401551 w 5533191"/>
              <a:gd name="connsiteY631" fmla="*/ 4195279 h 6858000"/>
              <a:gd name="connsiteX632" fmla="*/ 4408094 w 5533191"/>
              <a:gd name="connsiteY632" fmla="*/ 4195101 h 6858000"/>
              <a:gd name="connsiteX633" fmla="*/ 4374777 w 5533191"/>
              <a:gd name="connsiteY633" fmla="*/ 4183872 h 6858000"/>
              <a:gd name="connsiteX634" fmla="*/ 4373998 w 5533191"/>
              <a:gd name="connsiteY634" fmla="*/ 4194748 h 6858000"/>
              <a:gd name="connsiteX635" fmla="*/ 4363326 w 5533191"/>
              <a:gd name="connsiteY635" fmla="*/ 4192919 h 6858000"/>
              <a:gd name="connsiteX636" fmla="*/ 4374777 w 5533191"/>
              <a:gd name="connsiteY636" fmla="*/ 4183872 h 6858000"/>
              <a:gd name="connsiteX637" fmla="*/ 4465242 w 5533191"/>
              <a:gd name="connsiteY637" fmla="*/ 4182506 h 6858000"/>
              <a:gd name="connsiteX638" fmla="*/ 4473208 w 5533191"/>
              <a:gd name="connsiteY638" fmla="*/ 4183655 h 6858000"/>
              <a:gd name="connsiteX639" fmla="*/ 4473974 w 5533191"/>
              <a:gd name="connsiteY639" fmla="*/ 4188431 h 6858000"/>
              <a:gd name="connsiteX640" fmla="*/ 4474358 w 5533191"/>
              <a:gd name="connsiteY640" fmla="*/ 4190818 h 6858000"/>
              <a:gd name="connsiteX641" fmla="*/ 4472428 w 5533191"/>
              <a:gd name="connsiteY641" fmla="*/ 4193164 h 6858000"/>
              <a:gd name="connsiteX642" fmla="*/ 4456622 w 5533191"/>
              <a:gd name="connsiteY642" fmla="*/ 4195258 h 6858000"/>
              <a:gd name="connsiteX643" fmla="*/ 4456239 w 5533191"/>
              <a:gd name="connsiteY643" fmla="*/ 4192871 h 6858000"/>
              <a:gd name="connsiteX644" fmla="*/ 4455856 w 5533191"/>
              <a:gd name="connsiteY644" fmla="*/ 4190483 h 6858000"/>
              <a:gd name="connsiteX645" fmla="*/ 4455474 w 5533191"/>
              <a:gd name="connsiteY645" fmla="*/ 4188095 h 6858000"/>
              <a:gd name="connsiteX646" fmla="*/ 4455090 w 5533191"/>
              <a:gd name="connsiteY646" fmla="*/ 4185707 h 6858000"/>
              <a:gd name="connsiteX647" fmla="*/ 4454708 w 5533191"/>
              <a:gd name="connsiteY647" fmla="*/ 4183319 h 6858000"/>
              <a:gd name="connsiteX648" fmla="*/ 4465242 w 5533191"/>
              <a:gd name="connsiteY648" fmla="*/ 4182506 h 6858000"/>
              <a:gd name="connsiteX649" fmla="*/ 5300160 w 5533191"/>
              <a:gd name="connsiteY649" fmla="*/ 4180821 h 6858000"/>
              <a:gd name="connsiteX650" fmla="*/ 5304865 w 5533191"/>
              <a:gd name="connsiteY650" fmla="*/ 4182161 h 6858000"/>
              <a:gd name="connsiteX651" fmla="*/ 5306924 w 5533191"/>
              <a:gd name="connsiteY651" fmla="*/ 4187566 h 6858000"/>
              <a:gd name="connsiteX652" fmla="*/ 5306679 w 5533191"/>
              <a:gd name="connsiteY652" fmla="*/ 4189122 h 6858000"/>
              <a:gd name="connsiteX653" fmla="*/ 5301870 w 5533191"/>
              <a:gd name="connsiteY653" fmla="*/ 4191907 h 6858000"/>
              <a:gd name="connsiteX654" fmla="*/ 5288670 w 5533191"/>
              <a:gd name="connsiteY654" fmla="*/ 4192479 h 6858000"/>
              <a:gd name="connsiteX655" fmla="*/ 5286610 w 5533191"/>
              <a:gd name="connsiteY655" fmla="*/ 4187075 h 6858000"/>
              <a:gd name="connsiteX656" fmla="*/ 5291665 w 5533191"/>
              <a:gd name="connsiteY656" fmla="*/ 4182734 h 6858000"/>
              <a:gd name="connsiteX657" fmla="*/ 5300160 w 5533191"/>
              <a:gd name="connsiteY657" fmla="*/ 4180821 h 6858000"/>
              <a:gd name="connsiteX658" fmla="*/ 5295438 w 5533191"/>
              <a:gd name="connsiteY658" fmla="*/ 4175281 h 6858000"/>
              <a:gd name="connsiteX659" fmla="*/ 5299840 w 5533191"/>
              <a:gd name="connsiteY659" fmla="*/ 4176291 h 6858000"/>
              <a:gd name="connsiteX660" fmla="*/ 5296259 w 5533191"/>
              <a:gd name="connsiteY660" fmla="*/ 4175721 h 6858000"/>
              <a:gd name="connsiteX661" fmla="*/ 5140232 w 5533191"/>
              <a:gd name="connsiteY661" fmla="*/ 4169749 h 6858000"/>
              <a:gd name="connsiteX662" fmla="*/ 5135222 w 5533191"/>
              <a:gd name="connsiteY662" fmla="*/ 4170719 h 6858000"/>
              <a:gd name="connsiteX663" fmla="*/ 5135004 w 5533191"/>
              <a:gd name="connsiteY663" fmla="*/ 4170419 h 6858000"/>
              <a:gd name="connsiteX664" fmla="*/ 5297842 w 5533191"/>
              <a:gd name="connsiteY664" fmla="*/ 4163737 h 6858000"/>
              <a:gd name="connsiteX665" fmla="*/ 5304418 w 5533191"/>
              <a:gd name="connsiteY665" fmla="*/ 4164857 h 6858000"/>
              <a:gd name="connsiteX666" fmla="*/ 5305416 w 5533191"/>
              <a:gd name="connsiteY666" fmla="*/ 4167478 h 6858000"/>
              <a:gd name="connsiteX667" fmla="*/ 5306416 w 5533191"/>
              <a:gd name="connsiteY667" fmla="*/ 4170098 h 6858000"/>
              <a:gd name="connsiteX668" fmla="*/ 5310742 w 5533191"/>
              <a:gd name="connsiteY668" fmla="*/ 4170602 h 6858000"/>
              <a:gd name="connsiteX669" fmla="*/ 5292156 w 5533191"/>
              <a:gd name="connsiteY669" fmla="*/ 4173529 h 6858000"/>
              <a:gd name="connsiteX670" fmla="*/ 5295438 w 5533191"/>
              <a:gd name="connsiteY670" fmla="*/ 4175281 h 6858000"/>
              <a:gd name="connsiteX671" fmla="*/ 5295312 w 5533191"/>
              <a:gd name="connsiteY671" fmla="*/ 4175253 h 6858000"/>
              <a:gd name="connsiteX672" fmla="*/ 5288682 w 5533191"/>
              <a:gd name="connsiteY672" fmla="*/ 4171981 h 6858000"/>
              <a:gd name="connsiteX673" fmla="*/ 5294262 w 5533191"/>
              <a:gd name="connsiteY673" fmla="*/ 4170479 h 6858000"/>
              <a:gd name="connsiteX674" fmla="*/ 5297842 w 5533191"/>
              <a:gd name="connsiteY674" fmla="*/ 4163737 h 6858000"/>
              <a:gd name="connsiteX675" fmla="*/ 5135822 w 5533191"/>
              <a:gd name="connsiteY675" fmla="*/ 4162214 h 6858000"/>
              <a:gd name="connsiteX676" fmla="*/ 5138135 w 5533191"/>
              <a:gd name="connsiteY676" fmla="*/ 4164247 h 6858000"/>
              <a:gd name="connsiteX677" fmla="*/ 5143712 w 5533191"/>
              <a:gd name="connsiteY677" fmla="*/ 4162745 h 6858000"/>
              <a:gd name="connsiteX678" fmla="*/ 5150340 w 5533191"/>
              <a:gd name="connsiteY678" fmla="*/ 4163996 h 6858000"/>
              <a:gd name="connsiteX679" fmla="*/ 5133606 w 5533191"/>
              <a:gd name="connsiteY679" fmla="*/ 4168499 h 6858000"/>
              <a:gd name="connsiteX680" fmla="*/ 5135004 w 5533191"/>
              <a:gd name="connsiteY680" fmla="*/ 4170419 h 6858000"/>
              <a:gd name="connsiteX681" fmla="*/ 5132170 w 5533191"/>
              <a:gd name="connsiteY681" fmla="*/ 4170782 h 6858000"/>
              <a:gd name="connsiteX682" fmla="*/ 5125930 w 5533191"/>
              <a:gd name="connsiteY682" fmla="*/ 4164497 h 6858000"/>
              <a:gd name="connsiteX683" fmla="*/ 5135822 w 5533191"/>
              <a:gd name="connsiteY683" fmla="*/ 4162214 h 6858000"/>
              <a:gd name="connsiteX684" fmla="*/ 4417963 w 5533191"/>
              <a:gd name="connsiteY684" fmla="*/ 4160396 h 6858000"/>
              <a:gd name="connsiteX685" fmla="*/ 4428611 w 5533191"/>
              <a:gd name="connsiteY685" fmla="*/ 4161682 h 6858000"/>
              <a:gd name="connsiteX686" fmla="*/ 4419783 w 5533191"/>
              <a:gd name="connsiteY686" fmla="*/ 4166746 h 6858000"/>
              <a:gd name="connsiteX687" fmla="*/ 4417963 w 5533191"/>
              <a:gd name="connsiteY687" fmla="*/ 4160396 h 6858000"/>
              <a:gd name="connsiteX688" fmla="*/ 4391562 w 5533191"/>
              <a:gd name="connsiteY688" fmla="*/ 4154495 h 6858000"/>
              <a:gd name="connsiteX689" fmla="*/ 4393548 w 5533191"/>
              <a:gd name="connsiteY689" fmla="*/ 4162904 h 6858000"/>
              <a:gd name="connsiteX690" fmla="*/ 4388760 w 5533191"/>
              <a:gd name="connsiteY690" fmla="*/ 4168375 h 6858000"/>
              <a:gd name="connsiteX691" fmla="*/ 4391562 w 5533191"/>
              <a:gd name="connsiteY691" fmla="*/ 4154495 h 6858000"/>
              <a:gd name="connsiteX692" fmla="*/ 4484620 w 5533191"/>
              <a:gd name="connsiteY692" fmla="*/ 4154190 h 6858000"/>
              <a:gd name="connsiteX693" fmla="*/ 4487224 w 5533191"/>
              <a:gd name="connsiteY693" fmla="*/ 4156048 h 6858000"/>
              <a:gd name="connsiteX694" fmla="*/ 4470659 w 5533191"/>
              <a:gd name="connsiteY694" fmla="*/ 4167765 h 6858000"/>
              <a:gd name="connsiteX695" fmla="*/ 4452929 w 5533191"/>
              <a:gd name="connsiteY695" fmla="*/ 4172234 h 6858000"/>
              <a:gd name="connsiteX696" fmla="*/ 4452540 w 5533191"/>
              <a:gd name="connsiteY696" fmla="*/ 4169817 h 6858000"/>
              <a:gd name="connsiteX697" fmla="*/ 4452154 w 5533191"/>
              <a:gd name="connsiteY697" fmla="*/ 4167401 h 6858000"/>
              <a:gd name="connsiteX698" fmla="*/ 4450992 w 5533191"/>
              <a:gd name="connsiteY698" fmla="*/ 4160152 h 6858000"/>
              <a:gd name="connsiteX699" fmla="*/ 4450604 w 5533191"/>
              <a:gd name="connsiteY699" fmla="*/ 4157736 h 6858000"/>
              <a:gd name="connsiteX700" fmla="*/ 4468722 w 5533191"/>
              <a:gd name="connsiteY700" fmla="*/ 4155683 h 6858000"/>
              <a:gd name="connsiteX701" fmla="*/ 4484620 w 5533191"/>
              <a:gd name="connsiteY701" fmla="*/ 4154190 h 6858000"/>
              <a:gd name="connsiteX702" fmla="*/ 4436533 w 5533191"/>
              <a:gd name="connsiteY702" fmla="*/ 4151506 h 6858000"/>
              <a:gd name="connsiteX703" fmla="*/ 4447776 w 5533191"/>
              <a:gd name="connsiteY703" fmla="*/ 4158409 h 6858000"/>
              <a:gd name="connsiteX704" fmla="*/ 4432238 w 5533191"/>
              <a:gd name="connsiteY704" fmla="*/ 4154899 h 6858000"/>
              <a:gd name="connsiteX705" fmla="*/ 4436533 w 5533191"/>
              <a:gd name="connsiteY705" fmla="*/ 4151506 h 6858000"/>
              <a:gd name="connsiteX706" fmla="*/ 4357488 w 5533191"/>
              <a:gd name="connsiteY706" fmla="*/ 4134311 h 6858000"/>
              <a:gd name="connsiteX707" fmla="*/ 4361174 w 5533191"/>
              <a:gd name="connsiteY707" fmla="*/ 4138786 h 6858000"/>
              <a:gd name="connsiteX708" fmla="*/ 4356094 w 5533191"/>
              <a:gd name="connsiteY708" fmla="*/ 4136581 h 6858000"/>
              <a:gd name="connsiteX709" fmla="*/ 4353306 w 5533191"/>
              <a:gd name="connsiteY709" fmla="*/ 4141122 h 6858000"/>
              <a:gd name="connsiteX710" fmla="*/ 4351013 w 5533191"/>
              <a:gd name="connsiteY710" fmla="*/ 4134375 h 6858000"/>
              <a:gd name="connsiteX711" fmla="*/ 4357488 w 5533191"/>
              <a:gd name="connsiteY711" fmla="*/ 4134311 h 6858000"/>
              <a:gd name="connsiteX712" fmla="*/ 4406238 w 5533191"/>
              <a:gd name="connsiteY712" fmla="*/ 4131750 h 6858000"/>
              <a:gd name="connsiteX713" fmla="*/ 4414705 w 5533191"/>
              <a:gd name="connsiteY713" fmla="*/ 4135426 h 6858000"/>
              <a:gd name="connsiteX714" fmla="*/ 4412092 w 5533191"/>
              <a:gd name="connsiteY714" fmla="*/ 4139684 h 6858000"/>
              <a:gd name="connsiteX715" fmla="*/ 4403625 w 5533191"/>
              <a:gd name="connsiteY715" fmla="*/ 4136008 h 6858000"/>
              <a:gd name="connsiteX716" fmla="*/ 4406238 w 5533191"/>
              <a:gd name="connsiteY716" fmla="*/ 4131750 h 6858000"/>
              <a:gd name="connsiteX717" fmla="*/ 5153184 w 5533191"/>
              <a:gd name="connsiteY717" fmla="*/ 4126282 h 6858000"/>
              <a:gd name="connsiteX718" fmla="*/ 5154754 w 5533191"/>
              <a:gd name="connsiteY718" fmla="*/ 4126928 h 6858000"/>
              <a:gd name="connsiteX719" fmla="*/ 5153800 w 5533191"/>
              <a:gd name="connsiteY719" fmla="*/ 4127309 h 6858000"/>
              <a:gd name="connsiteX720" fmla="*/ 4844484 w 5533191"/>
              <a:gd name="connsiteY720" fmla="*/ 4124310 h 6858000"/>
              <a:gd name="connsiteX721" fmla="*/ 4845496 w 5533191"/>
              <a:gd name="connsiteY721" fmla="*/ 4126964 h 6858000"/>
              <a:gd name="connsiteX722" fmla="*/ 4844132 w 5533191"/>
              <a:gd name="connsiteY722" fmla="*/ 4139032 h 6858000"/>
              <a:gd name="connsiteX723" fmla="*/ 4848176 w 5533191"/>
              <a:gd name="connsiteY723" fmla="*/ 4149645 h 6858000"/>
              <a:gd name="connsiteX724" fmla="*/ 4843780 w 5533191"/>
              <a:gd name="connsiteY724" fmla="*/ 4153755 h 6858000"/>
              <a:gd name="connsiteX725" fmla="*/ 4837360 w 5533191"/>
              <a:gd name="connsiteY725" fmla="*/ 4152557 h 6858000"/>
              <a:gd name="connsiteX726" fmla="*/ 4838724 w 5533191"/>
              <a:gd name="connsiteY726" fmla="*/ 4140488 h 6858000"/>
              <a:gd name="connsiteX727" fmla="*/ 4839075 w 5533191"/>
              <a:gd name="connsiteY727" fmla="*/ 4125767 h 6858000"/>
              <a:gd name="connsiteX728" fmla="*/ 4844484 w 5533191"/>
              <a:gd name="connsiteY728" fmla="*/ 4124310 h 6858000"/>
              <a:gd name="connsiteX729" fmla="*/ 5146022 w 5533191"/>
              <a:gd name="connsiteY729" fmla="*/ 4123335 h 6858000"/>
              <a:gd name="connsiteX730" fmla="*/ 5151648 w 5533191"/>
              <a:gd name="connsiteY730" fmla="*/ 4123717 h 6858000"/>
              <a:gd name="connsiteX731" fmla="*/ 5153184 w 5533191"/>
              <a:gd name="connsiteY731" fmla="*/ 4126282 h 6858000"/>
              <a:gd name="connsiteX732" fmla="*/ 5176516 w 5533191"/>
              <a:gd name="connsiteY732" fmla="*/ 4121195 h 6858000"/>
              <a:gd name="connsiteX733" fmla="*/ 5168304 w 5533191"/>
              <a:gd name="connsiteY733" fmla="*/ 4132507 h 6858000"/>
              <a:gd name="connsiteX734" fmla="*/ 5154754 w 5533191"/>
              <a:gd name="connsiteY734" fmla="*/ 4126928 h 6858000"/>
              <a:gd name="connsiteX735" fmla="*/ 5162634 w 5533191"/>
              <a:gd name="connsiteY735" fmla="*/ 4123794 h 6858000"/>
              <a:gd name="connsiteX736" fmla="*/ 5176516 w 5533191"/>
              <a:gd name="connsiteY736" fmla="*/ 4121195 h 6858000"/>
              <a:gd name="connsiteX737" fmla="*/ 4559764 w 5533191"/>
              <a:gd name="connsiteY737" fmla="*/ 4113088 h 6858000"/>
              <a:gd name="connsiteX738" fmla="*/ 4564528 w 5533191"/>
              <a:gd name="connsiteY738" fmla="*/ 4114231 h 6858000"/>
              <a:gd name="connsiteX739" fmla="*/ 4562626 w 5533191"/>
              <a:gd name="connsiteY739" fmla="*/ 4119851 h 6858000"/>
              <a:gd name="connsiteX740" fmla="*/ 4557861 w 5533191"/>
              <a:gd name="connsiteY740" fmla="*/ 4118709 h 6858000"/>
              <a:gd name="connsiteX741" fmla="*/ 4559764 w 5533191"/>
              <a:gd name="connsiteY741" fmla="*/ 4113088 h 6858000"/>
              <a:gd name="connsiteX742" fmla="*/ 4557379 w 5533191"/>
              <a:gd name="connsiteY742" fmla="*/ 4095091 h 6858000"/>
              <a:gd name="connsiteX743" fmla="*/ 4557758 w 5533191"/>
              <a:gd name="connsiteY743" fmla="*/ 4097459 h 6858000"/>
              <a:gd name="connsiteX744" fmla="*/ 4560038 w 5533191"/>
              <a:gd name="connsiteY744" fmla="*/ 4111672 h 6858000"/>
              <a:gd name="connsiteX745" fmla="*/ 4558484 w 5533191"/>
              <a:gd name="connsiteY745" fmla="*/ 4113958 h 6858000"/>
              <a:gd name="connsiteX746" fmla="*/ 4545321 w 5533191"/>
              <a:gd name="connsiteY746" fmla="*/ 4115751 h 6858000"/>
              <a:gd name="connsiteX747" fmla="*/ 4530222 w 5533191"/>
              <a:gd name="connsiteY747" fmla="*/ 4117461 h 6858000"/>
              <a:gd name="connsiteX748" fmla="*/ 4529082 w 5533191"/>
              <a:gd name="connsiteY748" fmla="*/ 4110354 h 6858000"/>
              <a:gd name="connsiteX749" fmla="*/ 4542280 w 5533191"/>
              <a:gd name="connsiteY749" fmla="*/ 4096800 h 6858000"/>
              <a:gd name="connsiteX750" fmla="*/ 4557379 w 5533191"/>
              <a:gd name="connsiteY750" fmla="*/ 4095091 h 6858000"/>
              <a:gd name="connsiteX751" fmla="*/ 4360863 w 5533191"/>
              <a:gd name="connsiteY751" fmla="*/ 4070299 h 6858000"/>
              <a:gd name="connsiteX752" fmla="*/ 4359816 w 5533191"/>
              <a:gd name="connsiteY752" fmla="*/ 4071216 h 6858000"/>
              <a:gd name="connsiteX753" fmla="*/ 4360110 w 5533191"/>
              <a:gd name="connsiteY753" fmla="*/ 4071286 h 6858000"/>
              <a:gd name="connsiteX754" fmla="*/ 4358842 w 5533191"/>
              <a:gd name="connsiteY754" fmla="*/ 4075034 h 6858000"/>
              <a:gd name="connsiteX755" fmla="*/ 4358880 w 5533191"/>
              <a:gd name="connsiteY755" fmla="*/ 4073017 h 6858000"/>
              <a:gd name="connsiteX756" fmla="*/ 4358301 w 5533191"/>
              <a:gd name="connsiteY756" fmla="*/ 4072545 h 6858000"/>
              <a:gd name="connsiteX757" fmla="*/ 4347490 w 5533191"/>
              <a:gd name="connsiteY757" fmla="*/ 4082025 h 6858000"/>
              <a:gd name="connsiteX758" fmla="*/ 4372604 w 5533191"/>
              <a:gd name="connsiteY758" fmla="*/ 4099206 h 6858000"/>
              <a:gd name="connsiteX759" fmla="*/ 4376698 w 5533191"/>
              <a:gd name="connsiteY759" fmla="*/ 4103409 h 6858000"/>
              <a:gd name="connsiteX760" fmla="*/ 4379420 w 5533191"/>
              <a:gd name="connsiteY760" fmla="*/ 4095613 h 6858000"/>
              <a:gd name="connsiteX761" fmla="*/ 4378158 w 5533191"/>
              <a:gd name="connsiteY761" fmla="*/ 4095398 h 6858000"/>
              <a:gd name="connsiteX762" fmla="*/ 4368769 w 5533191"/>
              <a:gd name="connsiteY762" fmla="*/ 4087986 h 6858000"/>
              <a:gd name="connsiteX763" fmla="*/ 4379202 w 5533191"/>
              <a:gd name="connsiteY763" fmla="*/ 4090291 h 6858000"/>
              <a:gd name="connsiteX764" fmla="*/ 4380906 w 5533191"/>
              <a:gd name="connsiteY764" fmla="*/ 4091358 h 6858000"/>
              <a:gd name="connsiteX765" fmla="*/ 4382340 w 5533191"/>
              <a:gd name="connsiteY765" fmla="*/ 4087249 h 6858000"/>
              <a:gd name="connsiteX766" fmla="*/ 4387512 w 5533191"/>
              <a:gd name="connsiteY766" fmla="*/ 4087207 h 6858000"/>
              <a:gd name="connsiteX767" fmla="*/ 4385508 w 5533191"/>
              <a:gd name="connsiteY767" fmla="*/ 4085936 h 6858000"/>
              <a:gd name="connsiteX768" fmla="*/ 4383942 w 5533191"/>
              <a:gd name="connsiteY768" fmla="*/ 4087130 h 6858000"/>
              <a:gd name="connsiteX769" fmla="*/ 4383140 w 5533191"/>
              <a:gd name="connsiteY769" fmla="*/ 4084433 h 6858000"/>
              <a:gd name="connsiteX770" fmla="*/ 4381746 w 5533191"/>
              <a:gd name="connsiteY770" fmla="*/ 4083549 h 6858000"/>
              <a:gd name="connsiteX771" fmla="*/ 4381281 w 5533191"/>
              <a:gd name="connsiteY771" fmla="*/ 4083981 h 6858000"/>
              <a:gd name="connsiteX772" fmla="*/ 4374668 w 5533191"/>
              <a:gd name="connsiteY772" fmla="*/ 4082770 h 6858000"/>
              <a:gd name="connsiteX773" fmla="*/ 4373635 w 5533191"/>
              <a:gd name="connsiteY773" fmla="*/ 4080058 h 6858000"/>
              <a:gd name="connsiteX774" fmla="*/ 4372802 w 5533191"/>
              <a:gd name="connsiteY774" fmla="*/ 4077874 h 6858000"/>
              <a:gd name="connsiteX775" fmla="*/ 4485977 w 5533191"/>
              <a:gd name="connsiteY775" fmla="*/ 4068236 h 6858000"/>
              <a:gd name="connsiteX776" fmla="*/ 4492216 w 5533191"/>
              <a:gd name="connsiteY776" fmla="*/ 4078492 h 6858000"/>
              <a:gd name="connsiteX777" fmla="*/ 4486928 w 5533191"/>
              <a:gd name="connsiteY777" fmla="*/ 4085902 h 6858000"/>
              <a:gd name="connsiteX778" fmla="*/ 4485977 w 5533191"/>
              <a:gd name="connsiteY778" fmla="*/ 4068236 h 6858000"/>
              <a:gd name="connsiteX779" fmla="*/ 4502556 w 5533191"/>
              <a:gd name="connsiteY779" fmla="*/ 4051711 h 6858000"/>
              <a:gd name="connsiteX780" fmla="*/ 4504760 w 5533191"/>
              <a:gd name="connsiteY780" fmla="*/ 4058599 h 6858000"/>
              <a:gd name="connsiteX781" fmla="*/ 4503324 w 5533191"/>
              <a:gd name="connsiteY781" fmla="*/ 4060940 h 6858000"/>
              <a:gd name="connsiteX782" fmla="*/ 4501430 w 5533191"/>
              <a:gd name="connsiteY782" fmla="*/ 4062713 h 6858000"/>
              <a:gd name="connsiteX783" fmla="*/ 4496806 w 5533191"/>
              <a:gd name="connsiteY783" fmla="*/ 4061077 h 6858000"/>
              <a:gd name="connsiteX784" fmla="*/ 4493164 w 5533191"/>
              <a:gd name="connsiteY784" fmla="*/ 4056530 h 6858000"/>
              <a:gd name="connsiteX785" fmla="*/ 4496038 w 5533191"/>
              <a:gd name="connsiteY785" fmla="*/ 4051847 h 6858000"/>
              <a:gd name="connsiteX786" fmla="*/ 4502556 w 5533191"/>
              <a:gd name="connsiteY786" fmla="*/ 4051711 h 6858000"/>
              <a:gd name="connsiteX787" fmla="*/ 4407290 w 5533191"/>
              <a:gd name="connsiteY787" fmla="*/ 4042704 h 6858000"/>
              <a:gd name="connsiteX788" fmla="*/ 4428122 w 5533191"/>
              <a:gd name="connsiteY788" fmla="*/ 4057678 h 6858000"/>
              <a:gd name="connsiteX789" fmla="*/ 4407290 w 5533191"/>
              <a:gd name="connsiteY789" fmla="*/ 4042704 h 6858000"/>
              <a:gd name="connsiteX790" fmla="*/ 4478532 w 5533191"/>
              <a:gd name="connsiteY790" fmla="*/ 4025199 h 6858000"/>
              <a:gd name="connsiteX791" fmla="*/ 4479506 w 5533191"/>
              <a:gd name="connsiteY791" fmla="*/ 4031269 h 6858000"/>
              <a:gd name="connsiteX792" fmla="*/ 4480790 w 5533191"/>
              <a:gd name="connsiteY792" fmla="*/ 4030399 h 6858000"/>
              <a:gd name="connsiteX793" fmla="*/ 4483966 w 5533191"/>
              <a:gd name="connsiteY793" fmla="*/ 4038437 h 6858000"/>
              <a:gd name="connsiteX794" fmla="*/ 4480214 w 5533191"/>
              <a:gd name="connsiteY794" fmla="*/ 4040795 h 6858000"/>
              <a:gd name="connsiteX795" fmla="*/ 4477688 w 5533191"/>
              <a:gd name="connsiteY795" fmla="*/ 4039850 h 6858000"/>
              <a:gd name="connsiteX796" fmla="*/ 4473808 w 5533191"/>
              <a:gd name="connsiteY796" fmla="*/ 4043664 h 6858000"/>
              <a:gd name="connsiteX797" fmla="*/ 4467046 w 5533191"/>
              <a:gd name="connsiteY797" fmla="*/ 4048287 h 6858000"/>
              <a:gd name="connsiteX798" fmla="*/ 4468585 w 5533191"/>
              <a:gd name="connsiteY798" fmla="*/ 4048824 h 6858000"/>
              <a:gd name="connsiteX799" fmla="*/ 4471742 w 5533191"/>
              <a:gd name="connsiteY799" fmla="*/ 4052997 h 6858000"/>
              <a:gd name="connsiteX800" fmla="*/ 4470382 w 5533191"/>
              <a:gd name="connsiteY800" fmla="*/ 4055212 h 6858000"/>
              <a:gd name="connsiteX801" fmla="*/ 4469023 w 5533191"/>
              <a:gd name="connsiteY801" fmla="*/ 4057426 h 6858000"/>
              <a:gd name="connsiteX802" fmla="*/ 4467100 w 5533191"/>
              <a:gd name="connsiteY802" fmla="*/ 4059395 h 6858000"/>
              <a:gd name="connsiteX803" fmla="*/ 4461790 w 5533191"/>
              <a:gd name="connsiteY803" fmla="*/ 4059893 h 6858000"/>
              <a:gd name="connsiteX804" fmla="*/ 4458634 w 5533191"/>
              <a:gd name="connsiteY804" fmla="*/ 4055720 h 6858000"/>
              <a:gd name="connsiteX805" fmla="*/ 4454852 w 5533191"/>
              <a:gd name="connsiteY805" fmla="*/ 4053727 h 6858000"/>
              <a:gd name="connsiteX806" fmla="*/ 4455386 w 5533191"/>
              <a:gd name="connsiteY806" fmla="*/ 4051860 h 6858000"/>
              <a:gd name="connsiteX807" fmla="*/ 4454006 w 5533191"/>
              <a:gd name="connsiteY807" fmla="*/ 4051985 h 6858000"/>
              <a:gd name="connsiteX808" fmla="*/ 4451784 w 5533191"/>
              <a:gd name="connsiteY808" fmla="*/ 4050110 h 6858000"/>
              <a:gd name="connsiteX809" fmla="*/ 4465350 w 5533191"/>
              <a:gd name="connsiteY809" fmla="*/ 4038848 h 6858000"/>
              <a:gd name="connsiteX810" fmla="*/ 4463818 w 5533191"/>
              <a:gd name="connsiteY810" fmla="*/ 4029297 h 6858000"/>
              <a:gd name="connsiteX811" fmla="*/ 4463435 w 5533191"/>
              <a:gd name="connsiteY811" fmla="*/ 4026909 h 6858000"/>
              <a:gd name="connsiteX812" fmla="*/ 4478532 w 5533191"/>
              <a:gd name="connsiteY812" fmla="*/ 4025199 h 6858000"/>
              <a:gd name="connsiteX813" fmla="*/ 5320080 w 5533191"/>
              <a:gd name="connsiteY813" fmla="*/ 4013648 h 6858000"/>
              <a:gd name="connsiteX814" fmla="*/ 5296192 w 5533191"/>
              <a:gd name="connsiteY814" fmla="*/ 4127605 h 6858000"/>
              <a:gd name="connsiteX815" fmla="*/ 5252559 w 5533191"/>
              <a:gd name="connsiteY815" fmla="*/ 4109479 h 6858000"/>
              <a:gd name="connsiteX816" fmla="*/ 5272054 w 5533191"/>
              <a:gd name="connsiteY816" fmla="*/ 4080337 h 6858000"/>
              <a:gd name="connsiteX817" fmla="*/ 5292325 w 5533191"/>
              <a:gd name="connsiteY817" fmla="*/ 4021118 h 6858000"/>
              <a:gd name="connsiteX818" fmla="*/ 5320080 w 5533191"/>
              <a:gd name="connsiteY818" fmla="*/ 4013648 h 6858000"/>
              <a:gd name="connsiteX819" fmla="*/ 4451579 w 5533191"/>
              <a:gd name="connsiteY819" fmla="*/ 4002284 h 6858000"/>
              <a:gd name="connsiteX820" fmla="*/ 4450354 w 5533191"/>
              <a:gd name="connsiteY820" fmla="*/ 4003082 h 6858000"/>
              <a:gd name="connsiteX821" fmla="*/ 4450435 w 5533191"/>
              <a:gd name="connsiteY821" fmla="*/ 4004161 h 6858000"/>
              <a:gd name="connsiteX822" fmla="*/ 4498047 w 5533191"/>
              <a:gd name="connsiteY822" fmla="*/ 3941030 h 6858000"/>
              <a:gd name="connsiteX823" fmla="*/ 4492076 w 5533191"/>
              <a:gd name="connsiteY823" fmla="*/ 3944222 h 6858000"/>
              <a:gd name="connsiteX824" fmla="*/ 4488207 w 5533191"/>
              <a:gd name="connsiteY824" fmla="*/ 3949415 h 6858000"/>
              <a:gd name="connsiteX825" fmla="*/ 4488704 w 5533191"/>
              <a:gd name="connsiteY825" fmla="*/ 3955994 h 6858000"/>
              <a:gd name="connsiteX826" fmla="*/ 4489966 w 5533191"/>
              <a:gd name="connsiteY826" fmla="*/ 3955673 h 6858000"/>
              <a:gd name="connsiteX827" fmla="*/ 4503342 w 5533191"/>
              <a:gd name="connsiteY827" fmla="*/ 3952446 h 6858000"/>
              <a:gd name="connsiteX828" fmla="*/ 4493856 w 5533191"/>
              <a:gd name="connsiteY828" fmla="*/ 3931708 h 6858000"/>
              <a:gd name="connsiteX829" fmla="*/ 4493024 w 5533191"/>
              <a:gd name="connsiteY829" fmla="*/ 3933774 h 6858000"/>
              <a:gd name="connsiteX830" fmla="*/ 4494717 w 5533191"/>
              <a:gd name="connsiteY830" fmla="*/ 3933850 h 6858000"/>
              <a:gd name="connsiteX831" fmla="*/ 4494711 w 5533191"/>
              <a:gd name="connsiteY831" fmla="*/ 3933837 h 6858000"/>
              <a:gd name="connsiteX832" fmla="*/ 4475338 w 5533191"/>
              <a:gd name="connsiteY832" fmla="*/ 3909169 h 6858000"/>
              <a:gd name="connsiteX833" fmla="*/ 4472408 w 5533191"/>
              <a:gd name="connsiteY833" fmla="*/ 3912617 h 6858000"/>
              <a:gd name="connsiteX834" fmla="*/ 4463948 w 5533191"/>
              <a:gd name="connsiteY834" fmla="*/ 3921594 h 6858000"/>
              <a:gd name="connsiteX835" fmla="*/ 4462506 w 5533191"/>
              <a:gd name="connsiteY835" fmla="*/ 3923944 h 6858000"/>
              <a:gd name="connsiteX836" fmla="*/ 4463776 w 5533191"/>
              <a:gd name="connsiteY836" fmla="*/ 3924601 h 6858000"/>
              <a:gd name="connsiteX837" fmla="*/ 4464966 w 5533191"/>
              <a:gd name="connsiteY837" fmla="*/ 3921457 h 6858000"/>
              <a:gd name="connsiteX838" fmla="*/ 4471638 w 5533191"/>
              <a:gd name="connsiteY838" fmla="*/ 3919720 h 6858000"/>
              <a:gd name="connsiteX839" fmla="*/ 4471489 w 5533191"/>
              <a:gd name="connsiteY839" fmla="*/ 3918915 h 6858000"/>
              <a:gd name="connsiteX840" fmla="*/ 4475080 w 5533191"/>
              <a:gd name="connsiteY840" fmla="*/ 3917870 h 6858000"/>
              <a:gd name="connsiteX841" fmla="*/ 4476825 w 5533191"/>
              <a:gd name="connsiteY841" fmla="*/ 3918369 h 6858000"/>
              <a:gd name="connsiteX842" fmla="*/ 4479167 w 5533191"/>
              <a:gd name="connsiteY842" fmla="*/ 3917759 h 6858000"/>
              <a:gd name="connsiteX843" fmla="*/ 4481196 w 5533191"/>
              <a:gd name="connsiteY843" fmla="*/ 3917231 h 6858000"/>
              <a:gd name="connsiteX844" fmla="*/ 4493238 w 5533191"/>
              <a:gd name="connsiteY844" fmla="*/ 3917084 h 6858000"/>
              <a:gd name="connsiteX845" fmla="*/ 4494448 w 5533191"/>
              <a:gd name="connsiteY845" fmla="*/ 3912975 h 6858000"/>
              <a:gd name="connsiteX846" fmla="*/ 1066204 w 5533191"/>
              <a:gd name="connsiteY846" fmla="*/ 3742851 h 6858000"/>
              <a:gd name="connsiteX847" fmla="*/ 1053621 w 5533191"/>
              <a:gd name="connsiteY847" fmla="*/ 3746140 h 6858000"/>
              <a:gd name="connsiteX848" fmla="*/ 1051594 w 5533191"/>
              <a:gd name="connsiteY848" fmla="*/ 3746669 h 6858000"/>
              <a:gd name="connsiteX849" fmla="*/ 1039550 w 5533191"/>
              <a:gd name="connsiteY849" fmla="*/ 3746825 h 6858000"/>
              <a:gd name="connsiteX850" fmla="*/ 1038352 w 5533191"/>
              <a:gd name="connsiteY850" fmla="*/ 3750936 h 6858000"/>
              <a:gd name="connsiteX851" fmla="*/ 1055824 w 5533191"/>
              <a:gd name="connsiteY851" fmla="*/ 3754400 h 6858000"/>
              <a:gd name="connsiteX852" fmla="*/ 1060783 w 5533191"/>
              <a:gd name="connsiteY852" fmla="*/ 3748585 h 6858000"/>
              <a:gd name="connsiteX853" fmla="*/ 1069911 w 5533191"/>
              <a:gd name="connsiteY853" fmla="*/ 3736851 h 6858000"/>
              <a:gd name="connsiteX854" fmla="*/ 1068611 w 5533191"/>
              <a:gd name="connsiteY854" fmla="*/ 3740306 h 6858000"/>
              <a:gd name="connsiteX855" fmla="*/ 1069264 w 5533191"/>
              <a:gd name="connsiteY855" fmla="*/ 3739615 h 6858000"/>
              <a:gd name="connsiteX856" fmla="*/ 1070712 w 5533191"/>
              <a:gd name="connsiteY856" fmla="*/ 3737266 h 6858000"/>
              <a:gd name="connsiteX857" fmla="*/ 1035605 w 5533191"/>
              <a:gd name="connsiteY857" fmla="*/ 3724856 h 6858000"/>
              <a:gd name="connsiteX858" fmla="*/ 1038038 w 5533191"/>
              <a:gd name="connsiteY858" fmla="*/ 3730074 h 6858000"/>
              <a:gd name="connsiteX859" fmla="*/ 1038898 w 5533191"/>
              <a:gd name="connsiteY859" fmla="*/ 3732202 h 6858000"/>
              <a:gd name="connsiteX860" fmla="*/ 1040805 w 5533191"/>
              <a:gd name="connsiteY860" fmla="*/ 3727439 h 6858000"/>
              <a:gd name="connsiteX861" fmla="*/ 1038485 w 5533191"/>
              <a:gd name="connsiteY861" fmla="*/ 3727333 h 6858000"/>
              <a:gd name="connsiteX862" fmla="*/ 1036703 w 5533191"/>
              <a:gd name="connsiteY862" fmla="*/ 3725439 h 6858000"/>
              <a:gd name="connsiteX863" fmla="*/ 1043992 w 5533191"/>
              <a:gd name="connsiteY863" fmla="*/ 3707912 h 6858000"/>
              <a:gd name="connsiteX864" fmla="*/ 1042730 w 5533191"/>
              <a:gd name="connsiteY864" fmla="*/ 3708235 h 6858000"/>
              <a:gd name="connsiteX865" fmla="*/ 1029362 w 5533191"/>
              <a:gd name="connsiteY865" fmla="*/ 3711471 h 6858000"/>
              <a:gd name="connsiteX866" fmla="*/ 1033769 w 5533191"/>
              <a:gd name="connsiteY866" fmla="*/ 3720921 h 6858000"/>
              <a:gd name="connsiteX867" fmla="*/ 1041191 w 5533191"/>
              <a:gd name="connsiteY867" fmla="*/ 3716965 h 6858000"/>
              <a:gd name="connsiteX868" fmla="*/ 1044366 w 5533191"/>
              <a:gd name="connsiteY868" fmla="*/ 3712718 h 6858000"/>
              <a:gd name="connsiteX869" fmla="*/ 1105417 w 5533191"/>
              <a:gd name="connsiteY869" fmla="*/ 3603559 h 6858000"/>
              <a:gd name="connsiteX870" fmla="*/ 1126213 w 5533191"/>
              <a:gd name="connsiteY870" fmla="*/ 3618550 h 6858000"/>
              <a:gd name="connsiteX871" fmla="*/ 1105417 w 5533191"/>
              <a:gd name="connsiteY871" fmla="*/ 3603559 h 6858000"/>
              <a:gd name="connsiteX872" fmla="*/ 1071755 w 5533191"/>
              <a:gd name="connsiteY872" fmla="*/ 3601317 h 6858000"/>
              <a:gd name="connsiteX873" fmla="*/ 1074901 w 5533191"/>
              <a:gd name="connsiteY873" fmla="*/ 3605493 h 6858000"/>
              <a:gd name="connsiteX874" fmla="*/ 1078048 w 5533191"/>
              <a:gd name="connsiteY874" fmla="*/ 3609670 h 6858000"/>
              <a:gd name="connsiteX875" fmla="*/ 1076683 w 5533191"/>
              <a:gd name="connsiteY875" fmla="*/ 3611883 h 6858000"/>
              <a:gd name="connsiteX876" fmla="*/ 1070807 w 5533191"/>
              <a:gd name="connsiteY876" fmla="*/ 3612132 h 6858000"/>
              <a:gd name="connsiteX877" fmla="*/ 1070279 w 5533191"/>
              <a:gd name="connsiteY877" fmla="*/ 3612640 h 6858000"/>
              <a:gd name="connsiteX878" fmla="*/ 1078458 w 5533191"/>
              <a:gd name="connsiteY878" fmla="*/ 3611894 h 6858000"/>
              <a:gd name="connsiteX879" fmla="*/ 1080685 w 5533191"/>
              <a:gd name="connsiteY879" fmla="*/ 3613768 h 6858000"/>
              <a:gd name="connsiteX880" fmla="*/ 1067146 w 5533191"/>
              <a:gd name="connsiteY880" fmla="*/ 3625040 h 6858000"/>
              <a:gd name="connsiteX881" fmla="*/ 1068701 w 5533191"/>
              <a:gd name="connsiteY881" fmla="*/ 3634590 h 6858000"/>
              <a:gd name="connsiteX882" fmla="*/ 1069090 w 5533191"/>
              <a:gd name="connsiteY882" fmla="*/ 3636977 h 6858000"/>
              <a:gd name="connsiteX883" fmla="*/ 1053996 w 5533191"/>
              <a:gd name="connsiteY883" fmla="*/ 3638699 h 6858000"/>
              <a:gd name="connsiteX884" fmla="*/ 1052707 w 5533191"/>
              <a:gd name="connsiteY884" fmla="*/ 3630780 h 6858000"/>
              <a:gd name="connsiteX885" fmla="*/ 1052684 w 5533191"/>
              <a:gd name="connsiteY885" fmla="*/ 3630796 h 6858000"/>
              <a:gd name="connsiteX886" fmla="*/ 1049527 w 5533191"/>
              <a:gd name="connsiteY886" fmla="*/ 3622756 h 6858000"/>
              <a:gd name="connsiteX887" fmla="*/ 1053285 w 5533191"/>
              <a:gd name="connsiteY887" fmla="*/ 3620401 h 6858000"/>
              <a:gd name="connsiteX888" fmla="*/ 1057065 w 5533191"/>
              <a:gd name="connsiteY888" fmla="*/ 3621820 h 6858000"/>
              <a:gd name="connsiteX889" fmla="*/ 1058677 w 5533191"/>
              <a:gd name="connsiteY889" fmla="*/ 3620230 h 6858000"/>
              <a:gd name="connsiteX890" fmla="*/ 1065591 w 5533191"/>
              <a:gd name="connsiteY890" fmla="*/ 3615490 h 6858000"/>
              <a:gd name="connsiteX891" fmla="*/ 1065202 w 5533191"/>
              <a:gd name="connsiteY891" fmla="*/ 3613102 h 6858000"/>
              <a:gd name="connsiteX892" fmla="*/ 1066623 w 5533191"/>
              <a:gd name="connsiteY892" fmla="*/ 3612973 h 6858000"/>
              <a:gd name="connsiteX893" fmla="*/ 1064933 w 5533191"/>
              <a:gd name="connsiteY893" fmla="*/ 3612381 h 6858000"/>
              <a:gd name="connsiteX894" fmla="*/ 1061787 w 5533191"/>
              <a:gd name="connsiteY894" fmla="*/ 3608205 h 6858000"/>
              <a:gd name="connsiteX895" fmla="*/ 1063152 w 5533191"/>
              <a:gd name="connsiteY895" fmla="*/ 3605992 h 6858000"/>
              <a:gd name="connsiteX896" fmla="*/ 1064516 w 5533191"/>
              <a:gd name="connsiteY896" fmla="*/ 3603779 h 6858000"/>
              <a:gd name="connsiteX897" fmla="*/ 1071755 w 5533191"/>
              <a:gd name="connsiteY897" fmla="*/ 3601317 h 6858000"/>
              <a:gd name="connsiteX898" fmla="*/ 1032121 w 5533191"/>
              <a:gd name="connsiteY898" fmla="*/ 3598466 h 6858000"/>
              <a:gd name="connsiteX899" fmla="*/ 1036742 w 5533191"/>
              <a:gd name="connsiteY899" fmla="*/ 3600106 h 6858000"/>
              <a:gd name="connsiteX900" fmla="*/ 1040372 w 5533191"/>
              <a:gd name="connsiteY900" fmla="*/ 3604656 h 6858000"/>
              <a:gd name="connsiteX901" fmla="*/ 1037486 w 5533191"/>
              <a:gd name="connsiteY901" fmla="*/ 3609337 h 6858000"/>
              <a:gd name="connsiteX902" fmla="*/ 1030969 w 5533191"/>
              <a:gd name="connsiteY902" fmla="*/ 3609468 h 6858000"/>
              <a:gd name="connsiteX903" fmla="*/ 1028781 w 5533191"/>
              <a:gd name="connsiteY903" fmla="*/ 3602578 h 6858000"/>
              <a:gd name="connsiteX904" fmla="*/ 1030224 w 5533191"/>
              <a:gd name="connsiteY904" fmla="*/ 3600238 h 6858000"/>
              <a:gd name="connsiteX905" fmla="*/ 1032121 w 5533191"/>
              <a:gd name="connsiteY905" fmla="*/ 3598466 h 6858000"/>
              <a:gd name="connsiteX906" fmla="*/ 1046679 w 5533191"/>
              <a:gd name="connsiteY906" fmla="*/ 3575289 h 6858000"/>
              <a:gd name="connsiteX907" fmla="*/ 1047588 w 5533191"/>
              <a:gd name="connsiteY907" fmla="*/ 3592956 h 6858000"/>
              <a:gd name="connsiteX908" fmla="*/ 1041375 w 5533191"/>
              <a:gd name="connsiteY908" fmla="*/ 3582695 h 6858000"/>
              <a:gd name="connsiteX909" fmla="*/ 1046679 w 5533191"/>
              <a:gd name="connsiteY909" fmla="*/ 3575289 h 6858000"/>
              <a:gd name="connsiteX910" fmla="*/ 1002084 w 5533191"/>
              <a:gd name="connsiteY910" fmla="*/ 3546478 h 6858000"/>
              <a:gd name="connsiteX911" fmla="*/ 1003242 w 5533191"/>
              <a:gd name="connsiteY911" fmla="*/ 3553584 h 6858000"/>
              <a:gd name="connsiteX912" fmla="*/ 1002319 w 5533191"/>
              <a:gd name="connsiteY912" fmla="*/ 3559720 h 6858000"/>
              <a:gd name="connsiteX913" fmla="*/ 990076 w 5533191"/>
              <a:gd name="connsiteY913" fmla="*/ 3567149 h 6858000"/>
              <a:gd name="connsiteX914" fmla="*/ 974982 w 5533191"/>
              <a:gd name="connsiteY914" fmla="*/ 3568870 h 6858000"/>
              <a:gd name="connsiteX915" fmla="*/ 974597 w 5533191"/>
              <a:gd name="connsiteY915" fmla="*/ 3566502 h 6858000"/>
              <a:gd name="connsiteX916" fmla="*/ 972283 w 5533191"/>
              <a:gd name="connsiteY916" fmla="*/ 3552291 h 6858000"/>
              <a:gd name="connsiteX917" fmla="*/ 986990 w 5533191"/>
              <a:gd name="connsiteY917" fmla="*/ 3548200 h 6858000"/>
              <a:gd name="connsiteX918" fmla="*/ 1002084 w 5533191"/>
              <a:gd name="connsiteY918" fmla="*/ 3546478 h 6858000"/>
              <a:gd name="connsiteX919" fmla="*/ 971063 w 5533191"/>
              <a:gd name="connsiteY919" fmla="*/ 3541280 h 6858000"/>
              <a:gd name="connsiteX920" fmla="*/ 975825 w 5533191"/>
              <a:gd name="connsiteY920" fmla="*/ 3542426 h 6858000"/>
              <a:gd name="connsiteX921" fmla="*/ 973909 w 5533191"/>
              <a:gd name="connsiteY921" fmla="*/ 3548045 h 6858000"/>
              <a:gd name="connsiteX922" fmla="*/ 969146 w 5533191"/>
              <a:gd name="connsiteY922" fmla="*/ 3546899 h 6858000"/>
              <a:gd name="connsiteX923" fmla="*/ 971063 w 5533191"/>
              <a:gd name="connsiteY923" fmla="*/ 3541280 h 6858000"/>
              <a:gd name="connsiteX924" fmla="*/ 379103 w 5533191"/>
              <a:gd name="connsiteY924" fmla="*/ 3538148 h 6858000"/>
              <a:gd name="connsiteX925" fmla="*/ 386272 w 5533191"/>
              <a:gd name="connsiteY925" fmla="*/ 3541090 h 6858000"/>
              <a:gd name="connsiteX926" fmla="*/ 380646 w 5533191"/>
              <a:gd name="connsiteY926" fmla="*/ 3540712 h 6858000"/>
              <a:gd name="connsiteX927" fmla="*/ 378485 w 5533191"/>
              <a:gd name="connsiteY927" fmla="*/ 3537122 h 6858000"/>
              <a:gd name="connsiteX928" fmla="*/ 379103 w 5533191"/>
              <a:gd name="connsiteY928" fmla="*/ 3538148 h 6858000"/>
              <a:gd name="connsiteX929" fmla="*/ 377531 w 5533191"/>
              <a:gd name="connsiteY929" fmla="*/ 3537504 h 6858000"/>
              <a:gd name="connsiteX930" fmla="*/ 251692 w 5533191"/>
              <a:gd name="connsiteY930" fmla="*/ 3535713 h 6858000"/>
              <a:gd name="connsiteX931" fmla="*/ 279768 w 5533191"/>
              <a:gd name="connsiteY931" fmla="*/ 3555030 h 6858000"/>
              <a:gd name="connsiteX932" fmla="*/ 260343 w 5533191"/>
              <a:gd name="connsiteY932" fmla="*/ 3584187 h 6858000"/>
              <a:gd name="connsiteX933" fmla="*/ 240215 w 5533191"/>
              <a:gd name="connsiteY933" fmla="*/ 3643423 h 6858000"/>
              <a:gd name="connsiteX934" fmla="*/ 212477 w 5533191"/>
              <a:gd name="connsiteY934" fmla="*/ 3650915 h 6858000"/>
              <a:gd name="connsiteX935" fmla="*/ 236091 w 5533191"/>
              <a:gd name="connsiteY935" fmla="*/ 3536938 h 6858000"/>
              <a:gd name="connsiteX936" fmla="*/ 251692 w 5533191"/>
              <a:gd name="connsiteY936" fmla="*/ 3535713 h 6858000"/>
              <a:gd name="connsiteX937" fmla="*/ 363968 w 5533191"/>
              <a:gd name="connsiteY937" fmla="*/ 3531935 h 6858000"/>
              <a:gd name="connsiteX938" fmla="*/ 377531 w 5533191"/>
              <a:gd name="connsiteY938" fmla="*/ 3537504 h 6858000"/>
              <a:gd name="connsiteX939" fmla="*/ 369659 w 5533191"/>
              <a:gd name="connsiteY939" fmla="*/ 3540644 h 6858000"/>
              <a:gd name="connsiteX940" fmla="*/ 355783 w 5533191"/>
              <a:gd name="connsiteY940" fmla="*/ 3543254 h 6858000"/>
              <a:gd name="connsiteX941" fmla="*/ 363968 w 5533191"/>
              <a:gd name="connsiteY941" fmla="*/ 3531935 h 6858000"/>
              <a:gd name="connsiteX942" fmla="*/ 1121645 w 5533191"/>
              <a:gd name="connsiteY942" fmla="*/ 3521566 h 6858000"/>
              <a:gd name="connsiteX943" fmla="*/ 1130103 w 5533191"/>
              <a:gd name="connsiteY943" fmla="*/ 3525249 h 6858000"/>
              <a:gd name="connsiteX944" fmla="*/ 1127480 w 5533191"/>
              <a:gd name="connsiteY944" fmla="*/ 3529504 h 6858000"/>
              <a:gd name="connsiteX945" fmla="*/ 1119021 w 5533191"/>
              <a:gd name="connsiteY945" fmla="*/ 3525821 h 6858000"/>
              <a:gd name="connsiteX946" fmla="*/ 1121645 w 5533191"/>
              <a:gd name="connsiteY946" fmla="*/ 3521566 h 6858000"/>
              <a:gd name="connsiteX947" fmla="*/ 1180434 w 5533191"/>
              <a:gd name="connsiteY947" fmla="*/ 3520174 h 6858000"/>
              <a:gd name="connsiteX948" fmla="*/ 1182711 w 5533191"/>
              <a:gd name="connsiteY948" fmla="*/ 3526923 h 6858000"/>
              <a:gd name="connsiteX949" fmla="*/ 1176236 w 5533191"/>
              <a:gd name="connsiteY949" fmla="*/ 3526982 h 6858000"/>
              <a:gd name="connsiteX950" fmla="*/ 1172561 w 5533191"/>
              <a:gd name="connsiteY950" fmla="*/ 3522504 h 6858000"/>
              <a:gd name="connsiteX951" fmla="*/ 1177635 w 5533191"/>
              <a:gd name="connsiteY951" fmla="*/ 3524713 h 6858000"/>
              <a:gd name="connsiteX952" fmla="*/ 1180434 w 5533191"/>
              <a:gd name="connsiteY952" fmla="*/ 3520174 h 6858000"/>
              <a:gd name="connsiteX953" fmla="*/ 688440 w 5533191"/>
              <a:gd name="connsiteY953" fmla="*/ 3510432 h 6858000"/>
              <a:gd name="connsiteX954" fmla="*/ 694863 w 5533191"/>
              <a:gd name="connsiteY954" fmla="*/ 3511625 h 6858000"/>
              <a:gd name="connsiteX955" fmla="*/ 693528 w 5533191"/>
              <a:gd name="connsiteY955" fmla="*/ 3523695 h 6858000"/>
              <a:gd name="connsiteX956" fmla="*/ 693213 w 5533191"/>
              <a:gd name="connsiteY956" fmla="*/ 3538416 h 6858000"/>
              <a:gd name="connsiteX957" fmla="*/ 687807 w 5533191"/>
              <a:gd name="connsiteY957" fmla="*/ 3539877 h 6858000"/>
              <a:gd name="connsiteX958" fmla="*/ 686788 w 5533191"/>
              <a:gd name="connsiteY958" fmla="*/ 3537224 h 6858000"/>
              <a:gd name="connsiteX959" fmla="*/ 688124 w 5533191"/>
              <a:gd name="connsiteY959" fmla="*/ 3525155 h 6858000"/>
              <a:gd name="connsiteX960" fmla="*/ 684054 w 5533191"/>
              <a:gd name="connsiteY960" fmla="*/ 3514545 h 6858000"/>
              <a:gd name="connsiteX961" fmla="*/ 688440 w 5533191"/>
              <a:gd name="connsiteY961" fmla="*/ 3510432 h 6858000"/>
              <a:gd name="connsiteX962" fmla="*/ 1094951 w 5533191"/>
              <a:gd name="connsiteY962" fmla="*/ 3502659 h 6858000"/>
              <a:gd name="connsiteX963" fmla="*/ 1101535 w 5533191"/>
              <a:gd name="connsiteY963" fmla="*/ 3506335 h 6858000"/>
              <a:gd name="connsiteX964" fmla="*/ 1100830 w 5533191"/>
              <a:gd name="connsiteY964" fmla="*/ 3509722 h 6858000"/>
              <a:gd name="connsiteX965" fmla="*/ 1086005 w 5533191"/>
              <a:gd name="connsiteY965" fmla="*/ 3502813 h 6858000"/>
              <a:gd name="connsiteX966" fmla="*/ 1094951 w 5533191"/>
              <a:gd name="connsiteY966" fmla="*/ 3502659 h 6858000"/>
              <a:gd name="connsiteX967" fmla="*/ 1114019 w 5533191"/>
              <a:gd name="connsiteY967" fmla="*/ 3494498 h 6858000"/>
              <a:gd name="connsiteX968" fmla="*/ 1115824 w 5533191"/>
              <a:gd name="connsiteY968" fmla="*/ 3500849 h 6858000"/>
              <a:gd name="connsiteX969" fmla="*/ 1105179 w 5533191"/>
              <a:gd name="connsiteY969" fmla="*/ 3499555 h 6858000"/>
              <a:gd name="connsiteX970" fmla="*/ 1114019 w 5533191"/>
              <a:gd name="connsiteY970" fmla="*/ 3494498 h 6858000"/>
              <a:gd name="connsiteX971" fmla="*/ 396958 w 5533191"/>
              <a:gd name="connsiteY971" fmla="*/ 3493698 h 6858000"/>
              <a:gd name="connsiteX972" fmla="*/ 397176 w 5533191"/>
              <a:gd name="connsiteY972" fmla="*/ 3493997 h 6858000"/>
              <a:gd name="connsiteX973" fmla="*/ 391949 w 5533191"/>
              <a:gd name="connsiteY973" fmla="*/ 3494671 h 6858000"/>
              <a:gd name="connsiteX974" fmla="*/ 396958 w 5533191"/>
              <a:gd name="connsiteY974" fmla="*/ 3493698 h 6858000"/>
              <a:gd name="connsiteX975" fmla="*/ 400009 w 5533191"/>
              <a:gd name="connsiteY975" fmla="*/ 3493633 h 6858000"/>
              <a:gd name="connsiteX976" fmla="*/ 406264 w 5533191"/>
              <a:gd name="connsiteY976" fmla="*/ 3499912 h 6858000"/>
              <a:gd name="connsiteX977" fmla="*/ 396378 w 5533191"/>
              <a:gd name="connsiteY977" fmla="*/ 3502202 h 6858000"/>
              <a:gd name="connsiteX978" fmla="*/ 394060 w 5533191"/>
              <a:gd name="connsiteY978" fmla="*/ 3500172 h 6858000"/>
              <a:gd name="connsiteX979" fmla="*/ 388486 w 5533191"/>
              <a:gd name="connsiteY979" fmla="*/ 3501678 h 6858000"/>
              <a:gd name="connsiteX980" fmla="*/ 381855 w 5533191"/>
              <a:gd name="connsiteY980" fmla="*/ 3500433 h 6858000"/>
              <a:gd name="connsiteX981" fmla="*/ 398578 w 5533191"/>
              <a:gd name="connsiteY981" fmla="*/ 3495916 h 6858000"/>
              <a:gd name="connsiteX982" fmla="*/ 397176 w 5533191"/>
              <a:gd name="connsiteY982" fmla="*/ 3493997 h 6858000"/>
              <a:gd name="connsiteX983" fmla="*/ 1145046 w 5533191"/>
              <a:gd name="connsiteY983" fmla="*/ 3492893 h 6858000"/>
              <a:gd name="connsiteX984" fmla="*/ 1142210 w 5533191"/>
              <a:gd name="connsiteY984" fmla="*/ 3506771 h 6858000"/>
              <a:gd name="connsiteX985" fmla="*/ 1140245 w 5533191"/>
              <a:gd name="connsiteY985" fmla="*/ 3498360 h 6858000"/>
              <a:gd name="connsiteX986" fmla="*/ 1145046 w 5533191"/>
              <a:gd name="connsiteY986" fmla="*/ 3492893 h 6858000"/>
              <a:gd name="connsiteX987" fmla="*/ 1079246 w 5533191"/>
              <a:gd name="connsiteY987" fmla="*/ 3491645 h 6858000"/>
              <a:gd name="connsiteX988" fmla="*/ 1079640 w 5533191"/>
              <a:gd name="connsiteY988" fmla="*/ 3494061 h 6858000"/>
              <a:gd name="connsiteX989" fmla="*/ 1080033 w 5533191"/>
              <a:gd name="connsiteY989" fmla="*/ 3496477 h 6858000"/>
              <a:gd name="connsiteX990" fmla="*/ 1081213 w 5533191"/>
              <a:gd name="connsiteY990" fmla="*/ 3503725 h 6858000"/>
              <a:gd name="connsiteX991" fmla="*/ 1081606 w 5533191"/>
              <a:gd name="connsiteY991" fmla="*/ 3506141 h 6858000"/>
              <a:gd name="connsiteX992" fmla="*/ 1063494 w 5533191"/>
              <a:gd name="connsiteY992" fmla="*/ 3508207 h 6858000"/>
              <a:gd name="connsiteX993" fmla="*/ 1047599 w 5533191"/>
              <a:gd name="connsiteY993" fmla="*/ 3509713 h 6858000"/>
              <a:gd name="connsiteX994" fmla="*/ 1044991 w 5533191"/>
              <a:gd name="connsiteY994" fmla="*/ 3507857 h 6858000"/>
              <a:gd name="connsiteX995" fmla="*/ 1061526 w 5533191"/>
              <a:gd name="connsiteY995" fmla="*/ 3496127 h 6858000"/>
              <a:gd name="connsiteX996" fmla="*/ 1079246 w 5533191"/>
              <a:gd name="connsiteY996" fmla="*/ 3491645 h 6858000"/>
              <a:gd name="connsiteX997" fmla="*/ 236731 w 5533191"/>
              <a:gd name="connsiteY997" fmla="*/ 3489261 h 6858000"/>
              <a:gd name="connsiteX998" fmla="*/ 236857 w 5533191"/>
              <a:gd name="connsiteY998" fmla="*/ 3489289 h 6858000"/>
              <a:gd name="connsiteX999" fmla="*/ 243494 w 5533191"/>
              <a:gd name="connsiteY999" fmla="*/ 3492557 h 6858000"/>
              <a:gd name="connsiteX1000" fmla="*/ 237919 w 5533191"/>
              <a:gd name="connsiteY1000" fmla="*/ 3494063 h 6858000"/>
              <a:gd name="connsiteX1001" fmla="*/ 234355 w 5533191"/>
              <a:gd name="connsiteY1001" fmla="*/ 3500808 h 6858000"/>
              <a:gd name="connsiteX1002" fmla="*/ 227776 w 5533191"/>
              <a:gd name="connsiteY1002" fmla="*/ 3499693 h 6858000"/>
              <a:gd name="connsiteX1003" fmla="*/ 226771 w 5533191"/>
              <a:gd name="connsiteY1003" fmla="*/ 3497073 h 6858000"/>
              <a:gd name="connsiteX1004" fmla="*/ 225766 w 5533191"/>
              <a:gd name="connsiteY1004" fmla="*/ 3494454 h 6858000"/>
              <a:gd name="connsiteX1005" fmla="*/ 240017 w 5533191"/>
              <a:gd name="connsiteY1005" fmla="*/ 3491011 h 6858000"/>
              <a:gd name="connsiteX1006" fmla="*/ 232326 w 5533191"/>
              <a:gd name="connsiteY1006" fmla="*/ 3488256 h 6858000"/>
              <a:gd name="connsiteX1007" fmla="*/ 235909 w 5533191"/>
              <a:gd name="connsiteY1007" fmla="*/ 3488823 h 6858000"/>
              <a:gd name="connsiteX1008" fmla="*/ 236731 w 5533191"/>
              <a:gd name="connsiteY1008" fmla="*/ 3489261 h 6858000"/>
              <a:gd name="connsiteX1009" fmla="*/ 1208607 w 5533191"/>
              <a:gd name="connsiteY1009" fmla="*/ 3475425 h 6858000"/>
              <a:gd name="connsiteX1010" fmla="*/ 1208215 w 5533191"/>
              <a:gd name="connsiteY1010" fmla="*/ 3475581 h 6858000"/>
              <a:gd name="connsiteX1011" fmla="*/ 1201225 w 5533191"/>
              <a:gd name="connsiteY1011" fmla="*/ 3477565 h 6858000"/>
              <a:gd name="connsiteX1012" fmla="*/ 1196970 w 5533191"/>
              <a:gd name="connsiteY1012" fmla="*/ 3478217 h 6858000"/>
              <a:gd name="connsiteX1013" fmla="*/ 1196805 w 5533191"/>
              <a:gd name="connsiteY1013" fmla="*/ 3478229 h 6858000"/>
              <a:gd name="connsiteX1014" fmla="*/ 1198687 w 5533191"/>
              <a:gd name="connsiteY1014" fmla="*/ 3478286 h 6858000"/>
              <a:gd name="connsiteX1015" fmla="*/ 1201225 w 5533191"/>
              <a:gd name="connsiteY1015" fmla="*/ 3477565 h 6858000"/>
              <a:gd name="connsiteX1016" fmla="*/ 1204470 w 5533191"/>
              <a:gd name="connsiteY1016" fmla="*/ 3477069 h 6858000"/>
              <a:gd name="connsiteX1017" fmla="*/ 1208215 w 5533191"/>
              <a:gd name="connsiteY1017" fmla="*/ 3475581 h 6858000"/>
              <a:gd name="connsiteX1018" fmla="*/ 1208523 w 5533191"/>
              <a:gd name="connsiteY1018" fmla="*/ 3475493 h 6858000"/>
              <a:gd name="connsiteX1019" fmla="*/ 236470 w 5533191"/>
              <a:gd name="connsiteY1019" fmla="*/ 3471337 h 6858000"/>
              <a:gd name="connsiteX1020" fmla="*/ 243458 w 5533191"/>
              <a:gd name="connsiteY1020" fmla="*/ 3472058 h 6858000"/>
              <a:gd name="connsiteX1021" fmla="*/ 245531 w 5533191"/>
              <a:gd name="connsiteY1021" fmla="*/ 3477461 h 6858000"/>
              <a:gd name="connsiteX1022" fmla="*/ 245289 w 5533191"/>
              <a:gd name="connsiteY1022" fmla="*/ 3479017 h 6858000"/>
              <a:gd name="connsiteX1023" fmla="*/ 240486 w 5533191"/>
              <a:gd name="connsiteY1023" fmla="*/ 3481806 h 6858000"/>
              <a:gd name="connsiteX1024" fmla="*/ 231995 w 5533191"/>
              <a:gd name="connsiteY1024" fmla="*/ 3483726 h 6858000"/>
              <a:gd name="connsiteX1025" fmla="*/ 227287 w 5533191"/>
              <a:gd name="connsiteY1025" fmla="*/ 3482389 h 6858000"/>
              <a:gd name="connsiteX1026" fmla="*/ 225215 w 5533191"/>
              <a:gd name="connsiteY1026" fmla="*/ 3476986 h 6858000"/>
              <a:gd name="connsiteX1027" fmla="*/ 230258 w 5533191"/>
              <a:gd name="connsiteY1027" fmla="*/ 3472641 h 6858000"/>
              <a:gd name="connsiteX1028" fmla="*/ 236470 w 5533191"/>
              <a:gd name="connsiteY1028" fmla="*/ 3471337 h 6858000"/>
              <a:gd name="connsiteX1029" fmla="*/ 1075498 w 5533191"/>
              <a:gd name="connsiteY1029" fmla="*/ 3468623 h 6858000"/>
              <a:gd name="connsiteX1030" fmla="*/ 1075886 w 5533191"/>
              <a:gd name="connsiteY1030" fmla="*/ 3471010 h 6858000"/>
              <a:gd name="connsiteX1031" fmla="*/ 1076275 w 5533191"/>
              <a:gd name="connsiteY1031" fmla="*/ 3473398 h 6858000"/>
              <a:gd name="connsiteX1032" fmla="*/ 1076663 w 5533191"/>
              <a:gd name="connsiteY1032" fmla="*/ 3475786 h 6858000"/>
              <a:gd name="connsiteX1033" fmla="*/ 1077053 w 5533191"/>
              <a:gd name="connsiteY1033" fmla="*/ 3478173 h 6858000"/>
              <a:gd name="connsiteX1034" fmla="*/ 1077441 w 5533191"/>
              <a:gd name="connsiteY1034" fmla="*/ 3480560 h 6858000"/>
              <a:gd name="connsiteX1035" fmla="*/ 1066909 w 5533191"/>
              <a:gd name="connsiteY1035" fmla="*/ 3481382 h 6858000"/>
              <a:gd name="connsiteX1036" fmla="*/ 1058939 w 5533191"/>
              <a:gd name="connsiteY1036" fmla="*/ 3480239 h 6858000"/>
              <a:gd name="connsiteX1037" fmla="*/ 1058162 w 5533191"/>
              <a:gd name="connsiteY1037" fmla="*/ 3475464 h 6858000"/>
              <a:gd name="connsiteX1038" fmla="*/ 1057773 w 5533191"/>
              <a:gd name="connsiteY1038" fmla="*/ 3473077 h 6858000"/>
              <a:gd name="connsiteX1039" fmla="*/ 1075498 w 5533191"/>
              <a:gd name="connsiteY1039" fmla="*/ 3468623 h 6858000"/>
              <a:gd name="connsiteX1040" fmla="*/ 1159871 w 5533191"/>
              <a:gd name="connsiteY1040" fmla="*/ 3466532 h 6858000"/>
              <a:gd name="connsiteX1041" fmla="*/ 1170538 w 5533191"/>
              <a:gd name="connsiteY1041" fmla="*/ 3468369 h 6858000"/>
              <a:gd name="connsiteX1042" fmla="*/ 1172479 w 5533191"/>
              <a:gd name="connsiteY1042" fmla="*/ 3471801 h 6858000"/>
              <a:gd name="connsiteX1043" fmla="*/ 1159065 w 5533191"/>
              <a:gd name="connsiteY1043" fmla="*/ 3477408 h 6858000"/>
              <a:gd name="connsiteX1044" fmla="*/ 1159871 w 5533191"/>
              <a:gd name="connsiteY1044" fmla="*/ 3466532 h 6858000"/>
              <a:gd name="connsiteX1045" fmla="*/ 1209521 w 5533191"/>
              <a:gd name="connsiteY1045" fmla="*/ 3460878 h 6858000"/>
              <a:gd name="connsiteX1046" fmla="*/ 1210568 w 5533191"/>
              <a:gd name="connsiteY1046" fmla="*/ 3467312 h 6858000"/>
              <a:gd name="connsiteX1047" fmla="*/ 1211639 w 5533191"/>
              <a:gd name="connsiteY1047" fmla="*/ 3473886 h 6858000"/>
              <a:gd name="connsiteX1048" fmla="*/ 1216071 w 5533191"/>
              <a:gd name="connsiteY1048" fmla="*/ 3472820 h 6858000"/>
              <a:gd name="connsiteX1049" fmla="*/ 1220722 w 5533191"/>
              <a:gd name="connsiteY1049" fmla="*/ 3474845 h 6858000"/>
              <a:gd name="connsiteX1050" fmla="*/ 1213173 w 5533191"/>
              <a:gd name="connsiteY1050" fmla="*/ 3477517 h 6858000"/>
              <a:gd name="connsiteX1051" fmla="*/ 1217826 w 5533191"/>
              <a:gd name="connsiteY1051" fmla="*/ 3479543 h 6858000"/>
              <a:gd name="connsiteX1052" fmla="*/ 1236740 w 5533191"/>
              <a:gd name="connsiteY1052" fmla="*/ 3496714 h 6858000"/>
              <a:gd name="connsiteX1053" fmla="*/ 1251529 w 5533191"/>
              <a:gd name="connsiteY1053" fmla="*/ 3482299 h 6858000"/>
              <a:gd name="connsiteX1054" fmla="*/ 1221863 w 5533191"/>
              <a:gd name="connsiteY1054" fmla="*/ 3463425 h 6858000"/>
              <a:gd name="connsiteX1055" fmla="*/ 1211112 w 5533191"/>
              <a:gd name="connsiteY1055" fmla="*/ 3461723 h 6858000"/>
              <a:gd name="connsiteX1056" fmla="*/ 1128047 w 5533191"/>
              <a:gd name="connsiteY1056" fmla="*/ 3452029 h 6858000"/>
              <a:gd name="connsiteX1057" fmla="*/ 1131652 w 5533191"/>
              <a:gd name="connsiteY1057" fmla="*/ 3456621 h 6858000"/>
              <a:gd name="connsiteX1058" fmla="*/ 1133789 w 5533191"/>
              <a:gd name="connsiteY1058" fmla="*/ 3463596 h 6858000"/>
              <a:gd name="connsiteX1059" fmla="*/ 1132319 w 5533191"/>
              <a:gd name="connsiteY1059" fmla="*/ 3465979 h 6858000"/>
              <a:gd name="connsiteX1060" fmla="*/ 1125776 w 5533191"/>
              <a:gd name="connsiteY1060" fmla="*/ 3466152 h 6858000"/>
              <a:gd name="connsiteX1061" fmla="*/ 1117095 w 5533191"/>
              <a:gd name="connsiteY1061" fmla="*/ 3459351 h 6858000"/>
              <a:gd name="connsiteX1062" fmla="*/ 1121503 w 5533191"/>
              <a:gd name="connsiteY1062" fmla="*/ 3452202 h 6858000"/>
              <a:gd name="connsiteX1063" fmla="*/ 1128047 w 5533191"/>
              <a:gd name="connsiteY1063" fmla="*/ 3452029 h 6858000"/>
              <a:gd name="connsiteX1064" fmla="*/ 241609 w 5533191"/>
              <a:gd name="connsiteY1064" fmla="*/ 3443449 h 6858000"/>
              <a:gd name="connsiteX1065" fmla="*/ 246822 w 5533191"/>
              <a:gd name="connsiteY1065" fmla="*/ 3450008 h 6858000"/>
              <a:gd name="connsiteX1066" fmla="*/ 236276 w 5533191"/>
              <a:gd name="connsiteY1066" fmla="*/ 3455837 h 6858000"/>
              <a:gd name="connsiteX1067" fmla="*/ 228444 w 5533191"/>
              <a:gd name="connsiteY1067" fmla="*/ 3456509 h 6858000"/>
              <a:gd name="connsiteX1068" fmla="*/ 232129 w 5533191"/>
              <a:gd name="connsiteY1068" fmla="*/ 3445031 h 6858000"/>
              <a:gd name="connsiteX1069" fmla="*/ 241609 w 5533191"/>
              <a:gd name="connsiteY1069" fmla="*/ 3443449 h 6858000"/>
              <a:gd name="connsiteX1070" fmla="*/ 1295817 w 5533191"/>
              <a:gd name="connsiteY1070" fmla="*/ 3430480 h 6858000"/>
              <a:gd name="connsiteX1071" fmla="*/ 1304472 w 5533191"/>
              <a:gd name="connsiteY1071" fmla="*/ 3433843 h 6858000"/>
              <a:gd name="connsiteX1072" fmla="*/ 1289366 w 5533191"/>
              <a:gd name="connsiteY1072" fmla="*/ 3430505 h 6858000"/>
              <a:gd name="connsiteX1073" fmla="*/ 1295817 w 5533191"/>
              <a:gd name="connsiteY1073" fmla="*/ 3430480 h 6858000"/>
              <a:gd name="connsiteX1074" fmla="*/ 1152185 w 5533191"/>
              <a:gd name="connsiteY1074" fmla="*/ 3412881 h 6858000"/>
              <a:gd name="connsiteX1075" fmla="*/ 1162334 w 5533191"/>
              <a:gd name="connsiteY1075" fmla="*/ 3417300 h 6858000"/>
              <a:gd name="connsiteX1076" fmla="*/ 1159710 w 5533191"/>
              <a:gd name="connsiteY1076" fmla="*/ 3421556 h 6858000"/>
              <a:gd name="connsiteX1077" fmla="*/ 1150873 w 5533191"/>
              <a:gd name="connsiteY1077" fmla="*/ 3415009 h 6858000"/>
              <a:gd name="connsiteX1078" fmla="*/ 1152185 w 5533191"/>
              <a:gd name="connsiteY1078" fmla="*/ 3412881 h 6858000"/>
              <a:gd name="connsiteX1079" fmla="*/ 1064390 w 5533191"/>
              <a:gd name="connsiteY1079" fmla="*/ 3400409 h 6858000"/>
              <a:gd name="connsiteX1080" fmla="*/ 1064765 w 5533191"/>
              <a:gd name="connsiteY1080" fmla="*/ 3402711 h 6858000"/>
              <a:gd name="connsiteX1081" fmla="*/ 1084753 w 5533191"/>
              <a:gd name="connsiteY1081" fmla="*/ 3412156 h 6858000"/>
              <a:gd name="connsiteX1082" fmla="*/ 1085128 w 5533191"/>
              <a:gd name="connsiteY1082" fmla="*/ 3414458 h 6858000"/>
              <a:gd name="connsiteX1083" fmla="*/ 1085502 w 5533191"/>
              <a:gd name="connsiteY1083" fmla="*/ 3416760 h 6858000"/>
              <a:gd name="connsiteX1084" fmla="*/ 1067765 w 5533191"/>
              <a:gd name="connsiteY1084" fmla="*/ 3421129 h 6858000"/>
              <a:gd name="connsiteX1085" fmla="*/ 1050026 w 5533191"/>
              <a:gd name="connsiteY1085" fmla="*/ 3425497 h 6858000"/>
              <a:gd name="connsiteX1086" fmla="*/ 1031541 w 5533191"/>
              <a:gd name="connsiteY1086" fmla="*/ 3425262 h 6858000"/>
              <a:gd name="connsiteX1087" fmla="*/ 1048901 w 5533191"/>
              <a:gd name="connsiteY1087" fmla="*/ 3418591 h 6858000"/>
              <a:gd name="connsiteX1088" fmla="*/ 1048526 w 5533191"/>
              <a:gd name="connsiteY1088" fmla="*/ 3416288 h 6858000"/>
              <a:gd name="connsiteX1089" fmla="*/ 1046652 w 5533191"/>
              <a:gd name="connsiteY1089" fmla="*/ 3404777 h 6858000"/>
              <a:gd name="connsiteX1090" fmla="*/ 1064390 w 5533191"/>
              <a:gd name="connsiteY1090" fmla="*/ 3400409 h 6858000"/>
              <a:gd name="connsiteX1091" fmla="*/ 1176504 w 5533191"/>
              <a:gd name="connsiteY1091" fmla="*/ 3371417 h 6858000"/>
              <a:gd name="connsiteX1092" fmla="*/ 1178850 w 5533191"/>
              <a:gd name="connsiteY1092" fmla="*/ 3373239 h 6858000"/>
              <a:gd name="connsiteX1093" fmla="*/ 1196479 w 5533191"/>
              <a:gd name="connsiteY1093" fmla="*/ 3380781 h 6858000"/>
              <a:gd name="connsiteX1094" fmla="*/ 1196861 w 5533191"/>
              <a:gd name="connsiteY1094" fmla="*/ 3383127 h 6858000"/>
              <a:gd name="connsiteX1095" fmla="*/ 1181523 w 5533191"/>
              <a:gd name="connsiteY1095" fmla="*/ 3389653 h 6858000"/>
              <a:gd name="connsiteX1096" fmla="*/ 1170051 w 5533191"/>
              <a:gd name="connsiteY1096" fmla="*/ 3390002 h 6858000"/>
              <a:gd name="connsiteX1097" fmla="*/ 1185695 w 5533191"/>
              <a:gd name="connsiteY1097" fmla="*/ 3396813 h 6858000"/>
              <a:gd name="connsiteX1098" fmla="*/ 1167332 w 5533191"/>
              <a:gd name="connsiteY1098" fmla="*/ 3397887 h 6858000"/>
              <a:gd name="connsiteX1099" fmla="*/ 1168849 w 5533191"/>
              <a:gd name="connsiteY1099" fmla="*/ 3390039 h 6858000"/>
              <a:gd name="connsiteX1100" fmla="*/ 1167246 w 5533191"/>
              <a:gd name="connsiteY1100" fmla="*/ 3390087 h 6858000"/>
              <a:gd name="connsiteX1101" fmla="*/ 1165043 w 5533191"/>
              <a:gd name="connsiteY1101" fmla="*/ 3389145 h 6858000"/>
              <a:gd name="connsiteX1102" fmla="*/ 1164279 w 5533191"/>
              <a:gd name="connsiteY1102" fmla="*/ 3384455 h 6858000"/>
              <a:gd name="connsiteX1103" fmla="*/ 1146654 w 5533191"/>
              <a:gd name="connsiteY1103" fmla="*/ 3376911 h 6858000"/>
              <a:gd name="connsiteX1104" fmla="*/ 1162370 w 5533191"/>
              <a:gd name="connsiteY1104" fmla="*/ 3372731 h 6858000"/>
              <a:gd name="connsiteX1105" fmla="*/ 1176504 w 5533191"/>
              <a:gd name="connsiteY1105" fmla="*/ 3371417 h 6858000"/>
              <a:gd name="connsiteX1106" fmla="*/ 1242286 w 5533191"/>
              <a:gd name="connsiteY1106" fmla="*/ 3371148 h 6858000"/>
              <a:gd name="connsiteX1107" fmla="*/ 1253166 w 5533191"/>
              <a:gd name="connsiteY1107" fmla="*/ 3379072 h 6858000"/>
              <a:gd name="connsiteX1108" fmla="*/ 1248441 w 5533191"/>
              <a:gd name="connsiteY1108" fmla="*/ 3380304 h 6858000"/>
              <a:gd name="connsiteX1109" fmla="*/ 1242286 w 5533191"/>
              <a:gd name="connsiteY1109" fmla="*/ 3371148 h 6858000"/>
              <a:gd name="connsiteX1110" fmla="*/ 1189616 w 5533191"/>
              <a:gd name="connsiteY1110" fmla="*/ 3341739 h 6858000"/>
              <a:gd name="connsiteX1111" fmla="*/ 1194795 w 5533191"/>
              <a:gd name="connsiteY1111" fmla="*/ 3351281 h 6858000"/>
              <a:gd name="connsiteX1112" fmla="*/ 1189616 w 5533191"/>
              <a:gd name="connsiteY1112" fmla="*/ 3341739 h 6858000"/>
              <a:gd name="connsiteX1113" fmla="*/ 1280042 w 5533191"/>
              <a:gd name="connsiteY1113" fmla="*/ 3334815 h 6858000"/>
              <a:gd name="connsiteX1114" fmla="*/ 1280457 w 5533191"/>
              <a:gd name="connsiteY1114" fmla="*/ 3336473 h 6858000"/>
              <a:gd name="connsiteX1115" fmla="*/ 1286168 w 5533191"/>
              <a:gd name="connsiteY1115" fmla="*/ 3339070 h 6858000"/>
              <a:gd name="connsiteX1116" fmla="*/ 1286372 w 5533191"/>
              <a:gd name="connsiteY1116" fmla="*/ 3338668 h 6858000"/>
              <a:gd name="connsiteX1117" fmla="*/ 1283910 w 5533191"/>
              <a:gd name="connsiteY1117" fmla="*/ 3336449 h 6858000"/>
              <a:gd name="connsiteX1118" fmla="*/ 1280042 w 5533191"/>
              <a:gd name="connsiteY1118" fmla="*/ 3334815 h 6858000"/>
              <a:gd name="connsiteX1119" fmla="*/ 1170209 w 5533191"/>
              <a:gd name="connsiteY1119" fmla="*/ 3332753 h 6858000"/>
              <a:gd name="connsiteX1120" fmla="*/ 1170598 w 5533191"/>
              <a:gd name="connsiteY1120" fmla="*/ 3335140 h 6858000"/>
              <a:gd name="connsiteX1121" fmla="*/ 1171375 w 5533191"/>
              <a:gd name="connsiteY1121" fmla="*/ 3339916 h 6858000"/>
              <a:gd name="connsiteX1122" fmla="*/ 1172541 w 5533191"/>
              <a:gd name="connsiteY1122" fmla="*/ 3347078 h 6858000"/>
              <a:gd name="connsiteX1123" fmla="*/ 1174096 w 5533191"/>
              <a:gd name="connsiteY1123" fmla="*/ 3356628 h 6858000"/>
              <a:gd name="connsiteX1124" fmla="*/ 1163483 w 5533191"/>
              <a:gd name="connsiteY1124" fmla="*/ 3357534 h 6858000"/>
              <a:gd name="connsiteX1125" fmla="*/ 1161633 w 5533191"/>
              <a:gd name="connsiteY1125" fmla="*/ 3355618 h 6858000"/>
              <a:gd name="connsiteX1126" fmla="*/ 1159300 w 5533191"/>
              <a:gd name="connsiteY1126" fmla="*/ 3341293 h 6858000"/>
              <a:gd name="connsiteX1127" fmla="*/ 1158523 w 5533191"/>
              <a:gd name="connsiteY1127" fmla="*/ 3336518 h 6858000"/>
              <a:gd name="connsiteX1128" fmla="*/ 1170209 w 5533191"/>
              <a:gd name="connsiteY1128" fmla="*/ 3332753 h 6858000"/>
              <a:gd name="connsiteX1129" fmla="*/ 1370143 w 5533191"/>
              <a:gd name="connsiteY1129" fmla="*/ 3331608 h 6858000"/>
              <a:gd name="connsiteX1130" fmla="*/ 1371096 w 5533191"/>
              <a:gd name="connsiteY1130" fmla="*/ 3332944 h 6858000"/>
              <a:gd name="connsiteX1131" fmla="*/ 1370765 w 5533191"/>
              <a:gd name="connsiteY1131" fmla="*/ 3331986 h 6858000"/>
              <a:gd name="connsiteX1132" fmla="*/ 906804 w 5533191"/>
              <a:gd name="connsiteY1132" fmla="*/ 3329221 h 6858000"/>
              <a:gd name="connsiteX1133" fmla="*/ 914066 w 5533191"/>
              <a:gd name="connsiteY1133" fmla="*/ 3353264 h 6858000"/>
              <a:gd name="connsiteX1134" fmla="*/ 906804 w 5533191"/>
              <a:gd name="connsiteY1134" fmla="*/ 3329221 h 6858000"/>
              <a:gd name="connsiteX1135" fmla="*/ 1417317 w 5533191"/>
              <a:gd name="connsiteY1135" fmla="*/ 3303816 h 6858000"/>
              <a:gd name="connsiteX1136" fmla="*/ 1411752 w 5533191"/>
              <a:gd name="connsiteY1136" fmla="*/ 3305572 h 6858000"/>
              <a:gd name="connsiteX1137" fmla="*/ 1417932 w 5533191"/>
              <a:gd name="connsiteY1137" fmla="*/ 3306037 h 6858000"/>
              <a:gd name="connsiteX1138" fmla="*/ 1416500 w 5533191"/>
              <a:gd name="connsiteY1138" fmla="*/ 3300875 h 6858000"/>
              <a:gd name="connsiteX1139" fmla="*/ 1411943 w 5533191"/>
              <a:gd name="connsiteY1139" fmla="*/ 3301246 h 6858000"/>
              <a:gd name="connsiteX1140" fmla="*/ 1416562 w 5533191"/>
              <a:gd name="connsiteY1140" fmla="*/ 3301100 h 6858000"/>
              <a:gd name="connsiteX1141" fmla="*/ 1276741 w 5533191"/>
              <a:gd name="connsiteY1141" fmla="*/ 3297132 h 6858000"/>
              <a:gd name="connsiteX1142" fmla="*/ 1277499 w 5533191"/>
              <a:gd name="connsiteY1142" fmla="*/ 3300156 h 6858000"/>
              <a:gd name="connsiteX1143" fmla="*/ 1280546 w 5533191"/>
              <a:gd name="connsiteY1143" fmla="*/ 3301272 h 6858000"/>
              <a:gd name="connsiteX1144" fmla="*/ 1138374 w 5533191"/>
              <a:gd name="connsiteY1144" fmla="*/ 3273501 h 6858000"/>
              <a:gd name="connsiteX1145" fmla="*/ 1144328 w 5533191"/>
              <a:gd name="connsiteY1145" fmla="*/ 3274934 h 6858000"/>
              <a:gd name="connsiteX1146" fmla="*/ 1140922 w 5533191"/>
              <a:gd name="connsiteY1146" fmla="*/ 3284924 h 6858000"/>
              <a:gd name="connsiteX1147" fmla="*/ 1139219 w 5533191"/>
              <a:gd name="connsiteY1147" fmla="*/ 3289918 h 6858000"/>
              <a:gd name="connsiteX1148" fmla="*/ 1138374 w 5533191"/>
              <a:gd name="connsiteY1148" fmla="*/ 3273501 h 6858000"/>
              <a:gd name="connsiteX1149" fmla="*/ 1087180 w 5533191"/>
              <a:gd name="connsiteY1149" fmla="*/ 3261177 h 6858000"/>
              <a:gd name="connsiteX1150" fmla="*/ 1113156 w 5533191"/>
              <a:gd name="connsiteY1150" fmla="*/ 3267431 h 6858000"/>
              <a:gd name="connsiteX1151" fmla="*/ 1123769 w 5533191"/>
              <a:gd name="connsiteY1151" fmla="*/ 3298134 h 6858000"/>
              <a:gd name="connsiteX1152" fmla="*/ 1136757 w 5533191"/>
              <a:gd name="connsiteY1152" fmla="*/ 3301260 h 6858000"/>
              <a:gd name="connsiteX1153" fmla="*/ 1149745 w 5533191"/>
              <a:gd name="connsiteY1153" fmla="*/ 3304387 h 6858000"/>
              <a:gd name="connsiteX1154" fmla="*/ 1148069 w 5533191"/>
              <a:gd name="connsiteY1154" fmla="*/ 3309303 h 6858000"/>
              <a:gd name="connsiteX1155" fmla="*/ 1150954 w 5533191"/>
              <a:gd name="connsiteY1155" fmla="*/ 3308895 h 6858000"/>
              <a:gd name="connsiteX1156" fmla="*/ 1166834 w 5533191"/>
              <a:gd name="connsiteY1156" fmla="*/ 3312005 h 6858000"/>
              <a:gd name="connsiteX1157" fmla="*/ 1167227 w 5533191"/>
              <a:gd name="connsiteY1157" fmla="*/ 3314420 h 6858000"/>
              <a:gd name="connsiteX1158" fmla="*/ 1168015 w 5533191"/>
              <a:gd name="connsiteY1158" fmla="*/ 3319252 h 6858000"/>
              <a:gd name="connsiteX1159" fmla="*/ 1168407 w 5533191"/>
              <a:gd name="connsiteY1159" fmla="*/ 3321668 h 6858000"/>
              <a:gd name="connsiteX1160" fmla="*/ 1153313 w 5533191"/>
              <a:gd name="connsiteY1160" fmla="*/ 3323391 h 6858000"/>
              <a:gd name="connsiteX1161" fmla="*/ 1152133 w 5533191"/>
              <a:gd name="connsiteY1161" fmla="*/ 3316143 h 6858000"/>
              <a:gd name="connsiteX1162" fmla="*/ 1151348 w 5533191"/>
              <a:gd name="connsiteY1162" fmla="*/ 3311311 h 6858000"/>
              <a:gd name="connsiteX1163" fmla="*/ 1147477 w 5533191"/>
              <a:gd name="connsiteY1163" fmla="*/ 3311038 h 6858000"/>
              <a:gd name="connsiteX1164" fmla="*/ 1146419 w 5533191"/>
              <a:gd name="connsiteY1164" fmla="*/ 3314143 h 6858000"/>
              <a:gd name="connsiteX1165" fmla="*/ 1144423 w 5533191"/>
              <a:gd name="connsiteY1165" fmla="*/ 3319995 h 6858000"/>
              <a:gd name="connsiteX1166" fmla="*/ 1129661 w 5533191"/>
              <a:gd name="connsiteY1166" fmla="*/ 3322072 h 6858000"/>
              <a:gd name="connsiteX1167" fmla="*/ 1107232 w 5533191"/>
              <a:gd name="connsiteY1167" fmla="*/ 3305412 h 6858000"/>
              <a:gd name="connsiteX1168" fmla="*/ 1094846 w 5533191"/>
              <a:gd name="connsiteY1168" fmla="*/ 3279911 h 6858000"/>
              <a:gd name="connsiteX1169" fmla="*/ 1087180 w 5533191"/>
              <a:gd name="connsiteY1169" fmla="*/ 3261177 h 6858000"/>
              <a:gd name="connsiteX1170" fmla="*/ 1328424 w 5533191"/>
              <a:gd name="connsiteY1170" fmla="*/ 3256425 h 6858000"/>
              <a:gd name="connsiteX1171" fmla="*/ 1333653 w 5533191"/>
              <a:gd name="connsiteY1171" fmla="*/ 3263765 h 6858000"/>
              <a:gd name="connsiteX1172" fmla="*/ 1326508 w 5533191"/>
              <a:gd name="connsiteY1172" fmla="*/ 3262045 h 6858000"/>
              <a:gd name="connsiteX1173" fmla="*/ 1328424 w 5533191"/>
              <a:gd name="connsiteY1173" fmla="*/ 3256425 h 6858000"/>
              <a:gd name="connsiteX1174" fmla="*/ 1425491 w 5533191"/>
              <a:gd name="connsiteY1174" fmla="*/ 3240518 h 6858000"/>
              <a:gd name="connsiteX1175" fmla="*/ 1426157 w 5533191"/>
              <a:gd name="connsiteY1175" fmla="*/ 3247317 h 6858000"/>
              <a:gd name="connsiteX1176" fmla="*/ 1435238 w 5533191"/>
              <a:gd name="connsiteY1176" fmla="*/ 3254461 h 6858000"/>
              <a:gd name="connsiteX1177" fmla="*/ 1435034 w 5533191"/>
              <a:gd name="connsiteY1177" fmla="*/ 3254060 h 6858000"/>
              <a:gd name="connsiteX1178" fmla="*/ 1425491 w 5533191"/>
              <a:gd name="connsiteY1178" fmla="*/ 3240518 h 6858000"/>
              <a:gd name="connsiteX1179" fmla="*/ 1006318 w 5533191"/>
              <a:gd name="connsiteY1179" fmla="*/ 3209620 h 6858000"/>
              <a:gd name="connsiteX1180" fmla="*/ 1005822 w 5533191"/>
              <a:gd name="connsiteY1180" fmla="*/ 3217498 h 6858000"/>
              <a:gd name="connsiteX1181" fmla="*/ 1006078 w 5533191"/>
              <a:gd name="connsiteY1181" fmla="*/ 3218932 h 6858000"/>
              <a:gd name="connsiteX1182" fmla="*/ 1008525 w 5533191"/>
              <a:gd name="connsiteY1182" fmla="*/ 3216258 h 6858000"/>
              <a:gd name="connsiteX1183" fmla="*/ 1006781 w 5533191"/>
              <a:gd name="connsiteY1183" fmla="*/ 3210263 h 6858000"/>
              <a:gd name="connsiteX1184" fmla="*/ 1372994 w 5533191"/>
              <a:gd name="connsiteY1184" fmla="*/ 3166036 h 6858000"/>
              <a:gd name="connsiteX1185" fmla="*/ 1371577 w 5533191"/>
              <a:gd name="connsiteY1185" fmla="*/ 3170193 h 6858000"/>
              <a:gd name="connsiteX1186" fmla="*/ 1371981 w 5533191"/>
              <a:gd name="connsiteY1186" fmla="*/ 3170092 h 6858000"/>
              <a:gd name="connsiteX1187" fmla="*/ 1373441 w 5533191"/>
              <a:gd name="connsiteY1187" fmla="*/ 3168884 h 6858000"/>
              <a:gd name="connsiteX1188" fmla="*/ 1374987 w 5533191"/>
              <a:gd name="connsiteY1188" fmla="*/ 3168864 h 6858000"/>
              <a:gd name="connsiteX1189" fmla="*/ 1373590 w 5533191"/>
              <a:gd name="connsiteY1189" fmla="*/ 3166882 h 6858000"/>
              <a:gd name="connsiteX1190" fmla="*/ 1372994 w 5533191"/>
              <a:gd name="connsiteY1190" fmla="*/ 3166036 h 6858000"/>
              <a:gd name="connsiteX1191" fmla="*/ 1288729 w 5533191"/>
              <a:gd name="connsiteY1191" fmla="*/ 3153162 h 6858000"/>
              <a:gd name="connsiteX1192" fmla="*/ 1299462 w 5533191"/>
              <a:gd name="connsiteY1192" fmla="*/ 3163592 h 6858000"/>
              <a:gd name="connsiteX1193" fmla="*/ 1288729 w 5533191"/>
              <a:gd name="connsiteY1193" fmla="*/ 3153162 h 6858000"/>
              <a:gd name="connsiteX1194" fmla="*/ 1313078 w 5533191"/>
              <a:gd name="connsiteY1194" fmla="*/ 3135183 h 6858000"/>
              <a:gd name="connsiteX1195" fmla="*/ 1319427 w 5533191"/>
              <a:gd name="connsiteY1195" fmla="*/ 3136712 h 6858000"/>
              <a:gd name="connsiteX1196" fmla="*/ 1324172 w 5533191"/>
              <a:gd name="connsiteY1196" fmla="*/ 3147987 h 6858000"/>
              <a:gd name="connsiteX1197" fmla="*/ 1323806 w 5533191"/>
              <a:gd name="connsiteY1197" fmla="*/ 3152206 h 6858000"/>
              <a:gd name="connsiteX1198" fmla="*/ 1320667 w 5533191"/>
              <a:gd name="connsiteY1198" fmla="*/ 3153223 h 6858000"/>
              <a:gd name="connsiteX1199" fmla="*/ 1316021 w 5533191"/>
              <a:gd name="connsiteY1199" fmla="*/ 3146701 h 6858000"/>
              <a:gd name="connsiteX1200" fmla="*/ 1313078 w 5533191"/>
              <a:gd name="connsiteY1200" fmla="*/ 3135183 h 6858000"/>
              <a:gd name="connsiteX1201" fmla="*/ 1047650 w 5533191"/>
              <a:gd name="connsiteY1201" fmla="*/ 3130565 h 6858000"/>
              <a:gd name="connsiteX1202" fmla="*/ 1053422 w 5533191"/>
              <a:gd name="connsiteY1202" fmla="*/ 3133475 h 6858000"/>
              <a:gd name="connsiteX1203" fmla="*/ 1046278 w 5533191"/>
              <a:gd name="connsiteY1203" fmla="*/ 3131755 h 6858000"/>
              <a:gd name="connsiteX1204" fmla="*/ 1047650 w 5533191"/>
              <a:gd name="connsiteY1204" fmla="*/ 3130565 h 6858000"/>
              <a:gd name="connsiteX1205" fmla="*/ 1313549 w 5533191"/>
              <a:gd name="connsiteY1205" fmla="*/ 3075988 h 6858000"/>
              <a:gd name="connsiteX1206" fmla="*/ 1318718 w 5533191"/>
              <a:gd name="connsiteY1206" fmla="*/ 3079344 h 6858000"/>
              <a:gd name="connsiteX1207" fmla="*/ 1320063 w 5533191"/>
              <a:gd name="connsiteY1207" fmla="*/ 3096557 h 6858000"/>
              <a:gd name="connsiteX1208" fmla="*/ 1323122 w 5533191"/>
              <a:gd name="connsiteY1208" fmla="*/ 3100812 h 6858000"/>
              <a:gd name="connsiteX1209" fmla="*/ 1323893 w 5533191"/>
              <a:gd name="connsiteY1209" fmla="*/ 3101885 h 6858000"/>
              <a:gd name="connsiteX1210" fmla="*/ 1325384 w 5533191"/>
              <a:gd name="connsiteY1210" fmla="*/ 3100855 h 6858000"/>
              <a:gd name="connsiteX1211" fmla="*/ 1341039 w 5533191"/>
              <a:gd name="connsiteY1211" fmla="*/ 3097875 h 6858000"/>
              <a:gd name="connsiteX1212" fmla="*/ 1359535 w 5533191"/>
              <a:gd name="connsiteY1212" fmla="*/ 3098153 h 6858000"/>
              <a:gd name="connsiteX1213" fmla="*/ 1360298 w 5533191"/>
              <a:gd name="connsiteY1213" fmla="*/ 3102843 h 6858000"/>
              <a:gd name="connsiteX1214" fmla="*/ 1342566 w 5533191"/>
              <a:gd name="connsiteY1214" fmla="*/ 3107254 h 6858000"/>
              <a:gd name="connsiteX1215" fmla="*/ 1340112 w 5533191"/>
              <a:gd name="connsiteY1215" fmla="*/ 3106340 h 6858000"/>
              <a:gd name="connsiteX1216" fmla="*/ 1327456 w 5533191"/>
              <a:gd name="connsiteY1216" fmla="*/ 3106842 h 6858000"/>
              <a:gd name="connsiteX1217" fmla="*/ 1329850 w 5533191"/>
              <a:gd name="connsiteY1217" fmla="*/ 3110173 h 6858000"/>
              <a:gd name="connsiteX1218" fmla="*/ 1328076 w 5533191"/>
              <a:gd name="connsiteY1218" fmla="*/ 3115375 h 6858000"/>
              <a:gd name="connsiteX1219" fmla="*/ 1331196 w 5533191"/>
              <a:gd name="connsiteY1219" fmla="*/ 3127385 h 6858000"/>
              <a:gd name="connsiteX1220" fmla="*/ 1317862 w 5533191"/>
              <a:gd name="connsiteY1220" fmla="*/ 3124175 h 6858000"/>
              <a:gd name="connsiteX1221" fmla="*/ 1314742 w 5533191"/>
              <a:gd name="connsiteY1221" fmla="*/ 3112164 h 6858000"/>
              <a:gd name="connsiteX1222" fmla="*/ 1304955 w 5533191"/>
              <a:gd name="connsiteY1222" fmla="*/ 3098549 h 6858000"/>
              <a:gd name="connsiteX1223" fmla="*/ 1312051 w 5533191"/>
              <a:gd name="connsiteY1223" fmla="*/ 3077739 h 6858000"/>
              <a:gd name="connsiteX1224" fmla="*/ 1313549 w 5533191"/>
              <a:gd name="connsiteY1224" fmla="*/ 3075988 h 6858000"/>
              <a:gd name="connsiteX1225" fmla="*/ 1287740 w 5533191"/>
              <a:gd name="connsiteY1225" fmla="*/ 3005456 h 6858000"/>
              <a:gd name="connsiteX1226" fmla="*/ 1293693 w 5533191"/>
              <a:gd name="connsiteY1226" fmla="*/ 3006889 h 6858000"/>
              <a:gd name="connsiteX1227" fmla="*/ 1298049 w 5533191"/>
              <a:gd name="connsiteY1227" fmla="*/ 3013005 h 6858000"/>
              <a:gd name="connsiteX1228" fmla="*/ 1290500 w 5533191"/>
              <a:gd name="connsiteY1228" fmla="*/ 3016255 h 6858000"/>
              <a:gd name="connsiteX1229" fmla="*/ 1287740 w 5533191"/>
              <a:gd name="connsiteY1229" fmla="*/ 3005456 h 6858000"/>
              <a:gd name="connsiteX1230" fmla="*/ 1598325 w 5533191"/>
              <a:gd name="connsiteY1230" fmla="*/ 2946317 h 6858000"/>
              <a:gd name="connsiteX1231" fmla="*/ 1598237 w 5533191"/>
              <a:gd name="connsiteY1231" fmla="*/ 2946509 h 6858000"/>
              <a:gd name="connsiteX1232" fmla="*/ 1597385 w 5533191"/>
              <a:gd name="connsiteY1232" fmla="*/ 2950262 h 6858000"/>
              <a:gd name="connsiteX1233" fmla="*/ 1603696 w 5533191"/>
              <a:gd name="connsiteY1233" fmla="*/ 2959006 h 6858000"/>
              <a:gd name="connsiteX1234" fmla="*/ 1597626 w 5533191"/>
              <a:gd name="connsiteY1234" fmla="*/ 2959362 h 6858000"/>
              <a:gd name="connsiteX1235" fmla="*/ 1593013 w 5533191"/>
              <a:gd name="connsiteY1235" fmla="*/ 2957353 h 6858000"/>
              <a:gd name="connsiteX1236" fmla="*/ 1589857 w 5533191"/>
              <a:gd name="connsiteY1236" fmla="*/ 2952980 h 6858000"/>
              <a:gd name="connsiteX1237" fmla="*/ 1583786 w 5533191"/>
              <a:gd name="connsiteY1237" fmla="*/ 2953337 h 6858000"/>
              <a:gd name="connsiteX1238" fmla="*/ 1580631 w 5533191"/>
              <a:gd name="connsiteY1238" fmla="*/ 2948964 h 6858000"/>
              <a:gd name="connsiteX1239" fmla="*/ 1578367 w 5533191"/>
              <a:gd name="connsiteY1239" fmla="*/ 2947979 h 6858000"/>
              <a:gd name="connsiteX1240" fmla="*/ 1572180 w 5533191"/>
              <a:gd name="connsiteY1240" fmla="*/ 2955134 h 6858000"/>
              <a:gd name="connsiteX1241" fmla="*/ 1565802 w 5533191"/>
              <a:gd name="connsiteY1241" fmla="*/ 2972746 h 6858000"/>
              <a:gd name="connsiteX1242" fmla="*/ 1574474 w 5533191"/>
              <a:gd name="connsiteY1242" fmla="*/ 2976794 h 6858000"/>
              <a:gd name="connsiteX1243" fmla="*/ 1589069 w 5533191"/>
              <a:gd name="connsiteY1243" fmla="*/ 2982729 h 6858000"/>
              <a:gd name="connsiteX1244" fmla="*/ 1590517 w 5533191"/>
              <a:gd name="connsiteY1244" fmla="*/ 2980380 h 6858000"/>
              <a:gd name="connsiteX1245" fmla="*/ 1599820 w 5533191"/>
              <a:gd name="connsiteY1245" fmla="*/ 2984431 h 6858000"/>
              <a:gd name="connsiteX1246" fmla="*/ 1601576 w 5533191"/>
              <a:gd name="connsiteY1246" fmla="*/ 2991153 h 6858000"/>
              <a:gd name="connsiteX1247" fmla="*/ 1598679 w 5533191"/>
              <a:gd name="connsiteY1247" fmla="*/ 2995851 h 6858000"/>
              <a:gd name="connsiteX1248" fmla="*/ 1612610 w 5533191"/>
              <a:gd name="connsiteY1248" fmla="*/ 2996283 h 6858000"/>
              <a:gd name="connsiteX1249" fmla="*/ 1615767 w 5533191"/>
              <a:gd name="connsiteY1249" fmla="*/ 2987277 h 6858000"/>
              <a:gd name="connsiteX1250" fmla="*/ 1616025 w 5533191"/>
              <a:gd name="connsiteY1250" fmla="*/ 2980947 h 6858000"/>
              <a:gd name="connsiteX1251" fmla="*/ 1615586 w 5533191"/>
              <a:gd name="connsiteY1251" fmla="*/ 2979163 h 6858000"/>
              <a:gd name="connsiteX1252" fmla="*/ 1603379 w 5533191"/>
              <a:gd name="connsiteY1252" fmla="*/ 2956289 h 6858000"/>
              <a:gd name="connsiteX1253" fmla="*/ 1593665 w 5533191"/>
              <a:gd name="connsiteY1253" fmla="*/ 2937127 h 6858000"/>
              <a:gd name="connsiteX1254" fmla="*/ 1591956 w 5533191"/>
              <a:gd name="connsiteY1254" fmla="*/ 2938903 h 6858000"/>
              <a:gd name="connsiteX1255" fmla="*/ 1586461 w 5533191"/>
              <a:gd name="connsiteY1255" fmla="*/ 2939509 h 6858000"/>
              <a:gd name="connsiteX1256" fmla="*/ 1591075 w 5533191"/>
              <a:gd name="connsiteY1256" fmla="*/ 2941517 h 6858000"/>
              <a:gd name="connsiteX1257" fmla="*/ 1597537 w 5533191"/>
              <a:gd name="connsiteY1257" fmla="*/ 2944763 h 6858000"/>
              <a:gd name="connsiteX1258" fmla="*/ 1588374 w 5533191"/>
              <a:gd name="connsiteY1258" fmla="*/ 2936405 h 6858000"/>
              <a:gd name="connsiteX1259" fmla="*/ 1587785 w 5533191"/>
              <a:gd name="connsiteY1259" fmla="*/ 2937087 h 6858000"/>
              <a:gd name="connsiteX1260" fmla="*/ 1587919 w 5533191"/>
              <a:gd name="connsiteY1260" fmla="*/ 2937145 h 6858000"/>
              <a:gd name="connsiteX1261" fmla="*/ 1591479 w 5533191"/>
              <a:gd name="connsiteY1261" fmla="*/ 2932814 h 6858000"/>
              <a:gd name="connsiteX1262" fmla="*/ 1589919 w 5533191"/>
              <a:gd name="connsiteY1262" fmla="*/ 2934619 h 6858000"/>
              <a:gd name="connsiteX1263" fmla="*/ 1592071 w 5533191"/>
              <a:gd name="connsiteY1263" fmla="*/ 2933980 h 6858000"/>
              <a:gd name="connsiteX1264" fmla="*/ 1277393 w 5533191"/>
              <a:gd name="connsiteY1264" fmla="*/ 2930005 h 6858000"/>
              <a:gd name="connsiteX1265" fmla="*/ 1284537 w 5533191"/>
              <a:gd name="connsiteY1265" fmla="*/ 2931724 h 6858000"/>
              <a:gd name="connsiteX1266" fmla="*/ 1281967 w 5533191"/>
              <a:gd name="connsiteY1266" fmla="*/ 2936426 h 6858000"/>
              <a:gd name="connsiteX1267" fmla="*/ 1275476 w 5533191"/>
              <a:gd name="connsiteY1267" fmla="*/ 2935624 h 6858000"/>
              <a:gd name="connsiteX1268" fmla="*/ 1277393 w 5533191"/>
              <a:gd name="connsiteY1268" fmla="*/ 2930005 h 6858000"/>
              <a:gd name="connsiteX1269" fmla="*/ 1580653 w 5533191"/>
              <a:gd name="connsiteY1269" fmla="*/ 2904090 h 6858000"/>
              <a:gd name="connsiteX1270" fmla="*/ 1573252 w 5533191"/>
              <a:gd name="connsiteY1270" fmla="*/ 2910906 h 6858000"/>
              <a:gd name="connsiteX1271" fmla="*/ 1581166 w 5533191"/>
              <a:gd name="connsiteY1271" fmla="*/ 2922640 h 6858000"/>
              <a:gd name="connsiteX1272" fmla="*/ 1582706 w 5533191"/>
              <a:gd name="connsiteY1272" fmla="*/ 2922601 h 6858000"/>
              <a:gd name="connsiteX1273" fmla="*/ 1578253 w 5533191"/>
              <a:gd name="connsiteY1273" fmla="*/ 2916990 h 6858000"/>
              <a:gd name="connsiteX1274" fmla="*/ 1580685 w 5533191"/>
              <a:gd name="connsiteY1274" fmla="*/ 2904223 h 6858000"/>
              <a:gd name="connsiteX1275" fmla="*/ 1580698 w 5533191"/>
              <a:gd name="connsiteY1275" fmla="*/ 2904209 h 6858000"/>
              <a:gd name="connsiteX1276" fmla="*/ 811040 w 5533191"/>
              <a:gd name="connsiteY1276" fmla="*/ 2884617 h 6858000"/>
              <a:gd name="connsiteX1277" fmla="*/ 818184 w 5533191"/>
              <a:gd name="connsiteY1277" fmla="*/ 2886337 h 6858000"/>
              <a:gd name="connsiteX1278" fmla="*/ 816269 w 5533191"/>
              <a:gd name="connsiteY1278" fmla="*/ 2891956 h 6858000"/>
              <a:gd name="connsiteX1279" fmla="*/ 811040 w 5533191"/>
              <a:gd name="connsiteY1279" fmla="*/ 2884617 h 6858000"/>
              <a:gd name="connsiteX1280" fmla="*/ 1274310 w 5533191"/>
              <a:gd name="connsiteY1280" fmla="*/ 2878595 h 6858000"/>
              <a:gd name="connsiteX1281" fmla="*/ 1279072 w 5533191"/>
              <a:gd name="connsiteY1281" fmla="*/ 2879741 h 6858000"/>
              <a:gd name="connsiteX1282" fmla="*/ 1277156 w 5533191"/>
              <a:gd name="connsiteY1282" fmla="*/ 2885360 h 6858000"/>
              <a:gd name="connsiteX1283" fmla="*/ 1272394 w 5533191"/>
              <a:gd name="connsiteY1283" fmla="*/ 2884214 h 6858000"/>
              <a:gd name="connsiteX1284" fmla="*/ 1274310 w 5533191"/>
              <a:gd name="connsiteY1284" fmla="*/ 2878595 h 6858000"/>
              <a:gd name="connsiteX1285" fmla="*/ 1569135 w 5533191"/>
              <a:gd name="connsiteY1285" fmla="*/ 2875935 h 6858000"/>
              <a:gd name="connsiteX1286" fmla="*/ 1559507 w 5533191"/>
              <a:gd name="connsiteY1286" fmla="*/ 2878926 h 6858000"/>
              <a:gd name="connsiteX1287" fmla="*/ 1570941 w 5533191"/>
              <a:gd name="connsiteY1287" fmla="*/ 2883613 h 6858000"/>
              <a:gd name="connsiteX1288" fmla="*/ 1573160 w 5533191"/>
              <a:gd name="connsiteY1288" fmla="*/ 2883913 h 6858000"/>
              <a:gd name="connsiteX1289" fmla="*/ 1572107 w 5533191"/>
              <a:gd name="connsiteY1289" fmla="*/ 2881076 h 6858000"/>
              <a:gd name="connsiteX1290" fmla="*/ 1319232 w 5533191"/>
              <a:gd name="connsiteY1290" fmla="*/ 2804513 h 6858000"/>
              <a:gd name="connsiteX1291" fmla="*/ 1303831 w 5533191"/>
              <a:gd name="connsiteY1291" fmla="*/ 2828916 h 6858000"/>
              <a:gd name="connsiteX1292" fmla="*/ 1306831 w 5533191"/>
              <a:gd name="connsiteY1292" fmla="*/ 2840883 h 6858000"/>
              <a:gd name="connsiteX1293" fmla="*/ 1305060 w 5533191"/>
              <a:gd name="connsiteY1293" fmla="*/ 2846079 h 6858000"/>
              <a:gd name="connsiteX1294" fmla="*/ 1291429 w 5533191"/>
              <a:gd name="connsiteY1294" fmla="*/ 2865288 h 6858000"/>
              <a:gd name="connsiteX1295" fmla="*/ 1281885 w 5533191"/>
              <a:gd name="connsiteY1295" fmla="*/ 2851744 h 6858000"/>
              <a:gd name="connsiteX1296" fmla="*/ 1271798 w 5533191"/>
              <a:gd name="connsiteY1296" fmla="*/ 2860562 h 6858000"/>
              <a:gd name="connsiteX1297" fmla="*/ 1267713 w 5533191"/>
              <a:gd name="connsiteY1297" fmla="*/ 2893310 h 6858000"/>
              <a:gd name="connsiteX1298" fmla="*/ 1260627 w 5533191"/>
              <a:gd name="connsiteY1298" fmla="*/ 2914095 h 6858000"/>
              <a:gd name="connsiteX1299" fmla="*/ 1249310 w 5533191"/>
              <a:gd name="connsiteY1299" fmla="*/ 2905748 h 6858000"/>
              <a:gd name="connsiteX1300" fmla="*/ 1243995 w 5533191"/>
              <a:gd name="connsiteY1300" fmla="*/ 2921335 h 6858000"/>
              <a:gd name="connsiteX1301" fmla="*/ 1241682 w 5533191"/>
              <a:gd name="connsiteY1301" fmla="*/ 2948889 h 6858000"/>
              <a:gd name="connsiteX1302" fmla="*/ 1242369 w 5533191"/>
              <a:gd name="connsiteY1302" fmla="*/ 2988411 h 6858000"/>
              <a:gd name="connsiteX1303" fmla="*/ 1241826 w 5533191"/>
              <a:gd name="connsiteY1303" fmla="*/ 3010769 h 6858000"/>
              <a:gd name="connsiteX1304" fmla="*/ 1241284 w 5533191"/>
              <a:gd name="connsiteY1304" fmla="*/ 3033128 h 6858000"/>
              <a:gd name="connsiteX1305" fmla="*/ 1245515 w 5533191"/>
              <a:gd name="connsiteY1305" fmla="*/ 3062259 h 6858000"/>
              <a:gd name="connsiteX1306" fmla="*/ 1231884 w 5533191"/>
              <a:gd name="connsiteY1306" fmla="*/ 3081465 h 6858000"/>
              <a:gd name="connsiteX1307" fmla="*/ 1231342 w 5533191"/>
              <a:gd name="connsiteY1307" fmla="*/ 3103823 h 6858000"/>
              <a:gd name="connsiteX1308" fmla="*/ 1234342 w 5533191"/>
              <a:gd name="connsiteY1308" fmla="*/ 3115790 h 6858000"/>
              <a:gd name="connsiteX1309" fmla="*/ 1234427 w 5533191"/>
              <a:gd name="connsiteY1309" fmla="*/ 3118930 h 6858000"/>
              <a:gd name="connsiteX1310" fmla="*/ 1238065 w 5533191"/>
              <a:gd name="connsiteY1310" fmla="*/ 3120444 h 6858000"/>
              <a:gd name="connsiteX1311" fmla="*/ 1241486 w 5533191"/>
              <a:gd name="connsiteY1311" fmla="*/ 3128472 h 6858000"/>
              <a:gd name="connsiteX1312" fmla="*/ 1242639 w 5533191"/>
              <a:gd name="connsiteY1312" fmla="*/ 3135555 h 6858000"/>
              <a:gd name="connsiteX1313" fmla="*/ 1243023 w 5533191"/>
              <a:gd name="connsiteY1313" fmla="*/ 3137917 h 6858000"/>
              <a:gd name="connsiteX1314" fmla="*/ 1241141 w 5533191"/>
              <a:gd name="connsiteY1314" fmla="*/ 3139334 h 6858000"/>
              <a:gd name="connsiteX1315" fmla="*/ 1238436 w 5533191"/>
              <a:gd name="connsiteY1315" fmla="*/ 3139870 h 6858000"/>
              <a:gd name="connsiteX1316" fmla="*/ 1238573 w 5533191"/>
              <a:gd name="connsiteY1316" fmla="*/ 3144920 h 6858000"/>
              <a:gd name="connsiteX1317" fmla="*/ 1243124 w 5533191"/>
              <a:gd name="connsiteY1317" fmla="*/ 3152340 h 6858000"/>
              <a:gd name="connsiteX1318" fmla="*/ 1244464 w 5533191"/>
              <a:gd name="connsiteY1318" fmla="*/ 3157049 h 6858000"/>
              <a:gd name="connsiteX1319" fmla="*/ 1246147 w 5533191"/>
              <a:gd name="connsiteY1319" fmla="*/ 3157099 h 6858000"/>
              <a:gd name="connsiteX1320" fmla="*/ 1244718 w 5533191"/>
              <a:gd name="connsiteY1320" fmla="*/ 3157941 h 6858000"/>
              <a:gd name="connsiteX1321" fmla="*/ 1246345 w 5533191"/>
              <a:gd name="connsiteY1321" fmla="*/ 3163658 h 6858000"/>
              <a:gd name="connsiteX1322" fmla="*/ 1249347 w 5533191"/>
              <a:gd name="connsiteY1322" fmla="*/ 3175625 h 6858000"/>
              <a:gd name="connsiteX1323" fmla="*/ 1241030 w 5533191"/>
              <a:gd name="connsiteY1323" fmla="*/ 3179245 h 6858000"/>
              <a:gd name="connsiteX1324" fmla="*/ 1242261 w 5533191"/>
              <a:gd name="connsiteY1324" fmla="*/ 3196407 h 6858000"/>
              <a:gd name="connsiteX1325" fmla="*/ 1251806 w 5533191"/>
              <a:gd name="connsiteY1325" fmla="*/ 3209950 h 6858000"/>
              <a:gd name="connsiteX1326" fmla="*/ 1252228 w 5533191"/>
              <a:gd name="connsiteY1326" fmla="*/ 3210945 h 6858000"/>
              <a:gd name="connsiteX1327" fmla="*/ 1254894 w 5533191"/>
              <a:gd name="connsiteY1327" fmla="*/ 3210818 h 6858000"/>
              <a:gd name="connsiteX1328" fmla="*/ 1256030 w 5533191"/>
              <a:gd name="connsiteY1328" fmla="*/ 3217795 h 6858000"/>
              <a:gd name="connsiteX1329" fmla="*/ 1256473 w 5533191"/>
              <a:gd name="connsiteY1329" fmla="*/ 3220514 h 6858000"/>
              <a:gd name="connsiteX1330" fmla="*/ 1257729 w 5533191"/>
              <a:gd name="connsiteY1330" fmla="*/ 3222897 h 6858000"/>
              <a:gd name="connsiteX1331" fmla="*/ 1258225 w 5533191"/>
              <a:gd name="connsiteY1331" fmla="*/ 3222641 h 6858000"/>
              <a:gd name="connsiteX1332" fmla="*/ 1262589 w 5533191"/>
              <a:gd name="connsiteY1332" fmla="*/ 3227674 h 6858000"/>
              <a:gd name="connsiteX1333" fmla="*/ 1261169 w 5533191"/>
              <a:gd name="connsiteY1333" fmla="*/ 3229423 h 6858000"/>
              <a:gd name="connsiteX1334" fmla="*/ 1264351 w 5533191"/>
              <a:gd name="connsiteY1334" fmla="*/ 3235460 h 6858000"/>
              <a:gd name="connsiteX1335" fmla="*/ 1244176 w 5533191"/>
              <a:gd name="connsiteY1335" fmla="*/ 3253093 h 6858000"/>
              <a:gd name="connsiteX1336" fmla="*/ 1232842 w 5533191"/>
              <a:gd name="connsiteY1336" fmla="*/ 3237011 h 6858000"/>
              <a:gd name="connsiteX1337" fmla="*/ 1231963 w 5533191"/>
              <a:gd name="connsiteY1337" fmla="*/ 3235764 h 6858000"/>
              <a:gd name="connsiteX1338" fmla="*/ 1228114 w 5533191"/>
              <a:gd name="connsiteY1338" fmla="*/ 3235190 h 6858000"/>
              <a:gd name="connsiteX1339" fmla="*/ 1227079 w 5533191"/>
              <a:gd name="connsiteY1339" fmla="*/ 3228834 h 6858000"/>
              <a:gd name="connsiteX1340" fmla="*/ 1225087 w 5533191"/>
              <a:gd name="connsiteY1340" fmla="*/ 3226008 h 6858000"/>
              <a:gd name="connsiteX1341" fmla="*/ 1210770 w 5533191"/>
              <a:gd name="connsiteY1341" fmla="*/ 3205693 h 6858000"/>
              <a:gd name="connsiteX1342" fmla="*/ 1204226 w 5533191"/>
              <a:gd name="connsiteY1342" fmla="*/ 3204118 h 6858000"/>
              <a:gd name="connsiteX1343" fmla="*/ 1213771 w 5533191"/>
              <a:gd name="connsiteY1343" fmla="*/ 3217661 h 6858000"/>
              <a:gd name="connsiteX1344" fmla="*/ 1218000 w 5533191"/>
              <a:gd name="connsiteY1344" fmla="*/ 3246791 h 6858000"/>
              <a:gd name="connsiteX1345" fmla="*/ 1245406 w 5533191"/>
              <a:gd name="connsiteY1345" fmla="*/ 3270255 h 6858000"/>
              <a:gd name="connsiteX1346" fmla="*/ 1256790 w 5533191"/>
              <a:gd name="connsiteY1346" fmla="*/ 3275807 h 6858000"/>
              <a:gd name="connsiteX1347" fmla="*/ 1262020 w 5533191"/>
              <a:gd name="connsiteY1347" fmla="*/ 3279335 h 6858000"/>
              <a:gd name="connsiteX1348" fmla="*/ 1260144 w 5533191"/>
              <a:gd name="connsiteY1348" fmla="*/ 3269767 h 6858000"/>
              <a:gd name="connsiteX1349" fmla="*/ 1271463 w 5533191"/>
              <a:gd name="connsiteY1349" fmla="*/ 3258587 h 6858000"/>
              <a:gd name="connsiteX1350" fmla="*/ 1300514 w 5533191"/>
              <a:gd name="connsiteY1350" fmla="*/ 3259318 h 6858000"/>
              <a:gd name="connsiteX1351" fmla="*/ 1339176 w 5533191"/>
              <a:gd name="connsiteY1351" fmla="*/ 3273169 h 6858000"/>
              <a:gd name="connsiteX1352" fmla="*/ 1372983 w 5533191"/>
              <a:gd name="connsiteY1352" fmla="*/ 3262750 h 6858000"/>
              <a:gd name="connsiteX1353" fmla="*/ 1375163 w 5533191"/>
              <a:gd name="connsiteY1353" fmla="*/ 3253085 h 6858000"/>
              <a:gd name="connsiteX1354" fmla="*/ 1370511 w 5533191"/>
              <a:gd name="connsiteY1354" fmla="*/ 3251060 h 6858000"/>
              <a:gd name="connsiteX1355" fmla="*/ 1371959 w 5533191"/>
              <a:gd name="connsiteY1355" fmla="*/ 3248711 h 6858000"/>
              <a:gd name="connsiteX1356" fmla="*/ 1376612 w 5533191"/>
              <a:gd name="connsiteY1356" fmla="*/ 3250735 h 6858000"/>
              <a:gd name="connsiteX1357" fmla="*/ 1382139 w 5533191"/>
              <a:gd name="connsiteY1357" fmla="*/ 3246569 h 6858000"/>
              <a:gd name="connsiteX1358" fmla="*/ 1381611 w 5533191"/>
              <a:gd name="connsiteY1358" fmla="*/ 3246346 h 6858000"/>
              <a:gd name="connsiteX1359" fmla="*/ 1373875 w 5533191"/>
              <a:gd name="connsiteY1359" fmla="*/ 3236589 h 6858000"/>
              <a:gd name="connsiteX1360" fmla="*/ 1378209 w 5533191"/>
              <a:gd name="connsiteY1360" fmla="*/ 3225455 h 6858000"/>
              <a:gd name="connsiteX1361" fmla="*/ 1375565 w 5533191"/>
              <a:gd name="connsiteY1361" fmla="*/ 3209207 h 6858000"/>
              <a:gd name="connsiteX1362" fmla="*/ 1377388 w 5533191"/>
              <a:gd name="connsiteY1362" fmla="*/ 3207818 h 6858000"/>
              <a:gd name="connsiteX1363" fmla="*/ 1386110 w 5533191"/>
              <a:gd name="connsiteY1363" fmla="*/ 3206080 h 6858000"/>
              <a:gd name="connsiteX1364" fmla="*/ 1381142 w 5533191"/>
              <a:gd name="connsiteY1364" fmla="*/ 3186269 h 6858000"/>
              <a:gd name="connsiteX1365" fmla="*/ 1379204 w 5533191"/>
              <a:gd name="connsiteY1365" fmla="*/ 3178541 h 6858000"/>
              <a:gd name="connsiteX1366" fmla="*/ 1378159 w 5533191"/>
              <a:gd name="connsiteY1366" fmla="*/ 3179790 h 6858000"/>
              <a:gd name="connsiteX1367" fmla="*/ 1368054 w 5533191"/>
              <a:gd name="connsiteY1367" fmla="*/ 3184061 h 6858000"/>
              <a:gd name="connsiteX1368" fmla="*/ 1370697 w 5533191"/>
              <a:gd name="connsiteY1368" fmla="*/ 3201324 h 6858000"/>
              <a:gd name="connsiteX1369" fmla="*/ 1370137 w 5533191"/>
              <a:gd name="connsiteY1369" fmla="*/ 3215949 h 6858000"/>
              <a:gd name="connsiteX1370" fmla="*/ 1365364 w 5533191"/>
              <a:gd name="connsiteY1370" fmla="*/ 3209177 h 6858000"/>
              <a:gd name="connsiteX1371" fmla="*/ 1364818 w 5533191"/>
              <a:gd name="connsiteY1371" fmla="*/ 3197801 h 6858000"/>
              <a:gd name="connsiteX1372" fmla="*/ 1361930 w 5533191"/>
              <a:gd name="connsiteY1372" fmla="*/ 3191151 h 6858000"/>
              <a:gd name="connsiteX1373" fmla="*/ 1360740 w 5533191"/>
              <a:gd name="connsiteY1373" fmla="*/ 3198762 h 6858000"/>
              <a:gd name="connsiteX1374" fmla="*/ 1353361 w 5533191"/>
              <a:gd name="connsiteY1374" fmla="*/ 3201450 h 6858000"/>
              <a:gd name="connsiteX1375" fmla="*/ 1345773 w 5533191"/>
              <a:gd name="connsiteY1375" fmla="*/ 3195197 h 6858000"/>
              <a:gd name="connsiteX1376" fmla="*/ 1352535 w 5533191"/>
              <a:gd name="connsiteY1376" fmla="*/ 3181912 h 6858000"/>
              <a:gd name="connsiteX1377" fmla="*/ 1357564 w 5533191"/>
              <a:gd name="connsiteY1377" fmla="*/ 3178067 h 6858000"/>
              <a:gd name="connsiteX1378" fmla="*/ 1357488 w 5533191"/>
              <a:gd name="connsiteY1378" fmla="*/ 3177764 h 6858000"/>
              <a:gd name="connsiteX1379" fmla="*/ 1355441 w 5533191"/>
              <a:gd name="connsiteY1379" fmla="*/ 3169602 h 6858000"/>
              <a:gd name="connsiteX1380" fmla="*/ 1353671 w 5533191"/>
              <a:gd name="connsiteY1380" fmla="*/ 3169477 h 6858000"/>
              <a:gd name="connsiteX1381" fmla="*/ 1352594 w 5533191"/>
              <a:gd name="connsiteY1381" fmla="*/ 3168836 h 6858000"/>
              <a:gd name="connsiteX1382" fmla="*/ 1349895 w 5533191"/>
              <a:gd name="connsiteY1382" fmla="*/ 3152256 h 6858000"/>
              <a:gd name="connsiteX1383" fmla="*/ 1343054 w 5533191"/>
              <a:gd name="connsiteY1383" fmla="*/ 3152735 h 6858000"/>
              <a:gd name="connsiteX1384" fmla="*/ 1349508 w 5533191"/>
              <a:gd name="connsiteY1384" fmla="*/ 3149887 h 6858000"/>
              <a:gd name="connsiteX1385" fmla="*/ 1351821 w 5533191"/>
              <a:gd name="connsiteY1385" fmla="*/ 3149926 h 6858000"/>
              <a:gd name="connsiteX1386" fmla="*/ 1354675 w 5533191"/>
              <a:gd name="connsiteY1386" fmla="*/ 3149972 h 6858000"/>
              <a:gd name="connsiteX1387" fmla="*/ 1355183 w 5533191"/>
              <a:gd name="connsiteY1387" fmla="*/ 3145584 h 6858000"/>
              <a:gd name="connsiteX1388" fmla="*/ 1355545 w 5533191"/>
              <a:gd name="connsiteY1388" fmla="*/ 3136913 h 6858000"/>
              <a:gd name="connsiteX1389" fmla="*/ 1347518 w 5533191"/>
              <a:gd name="connsiteY1389" fmla="*/ 3137661 h 6858000"/>
              <a:gd name="connsiteX1390" fmla="*/ 1345176 w 5533191"/>
              <a:gd name="connsiteY1390" fmla="*/ 3135866 h 6858000"/>
              <a:gd name="connsiteX1391" fmla="*/ 1338576 w 5533191"/>
              <a:gd name="connsiteY1391" fmla="*/ 3133084 h 6858000"/>
              <a:gd name="connsiteX1392" fmla="*/ 1344046 w 5533191"/>
              <a:gd name="connsiteY1392" fmla="*/ 3128923 h 6858000"/>
              <a:gd name="connsiteX1393" fmla="*/ 1343669 w 5533191"/>
              <a:gd name="connsiteY1393" fmla="*/ 3126608 h 6858000"/>
              <a:gd name="connsiteX1394" fmla="*/ 1343292 w 5533191"/>
              <a:gd name="connsiteY1394" fmla="*/ 3124293 h 6858000"/>
              <a:gd name="connsiteX1395" fmla="*/ 1355005 w 5533191"/>
              <a:gd name="connsiteY1395" fmla="*/ 3121457 h 6858000"/>
              <a:gd name="connsiteX1396" fmla="*/ 1354821 w 5533191"/>
              <a:gd name="connsiteY1396" fmla="*/ 3118088 h 6858000"/>
              <a:gd name="connsiteX1397" fmla="*/ 1356218 w 5533191"/>
              <a:gd name="connsiteY1397" fmla="*/ 3111396 h 6858000"/>
              <a:gd name="connsiteX1398" fmla="*/ 1360991 w 5533191"/>
              <a:gd name="connsiteY1398" fmla="*/ 3118168 h 6858000"/>
              <a:gd name="connsiteX1399" fmla="*/ 1364535 w 5533191"/>
              <a:gd name="connsiteY1399" fmla="*/ 3107776 h 6858000"/>
              <a:gd name="connsiteX1400" fmla="*/ 1344215 w 5533191"/>
              <a:gd name="connsiteY1400" fmla="*/ 3063529 h 6858000"/>
              <a:gd name="connsiteX1401" fmla="*/ 1336443 w 5533191"/>
              <a:gd name="connsiteY1401" fmla="*/ 3044791 h 6858000"/>
              <a:gd name="connsiteX1402" fmla="*/ 1339442 w 5533191"/>
              <a:gd name="connsiteY1402" fmla="*/ 3056758 h 6858000"/>
              <a:gd name="connsiteX1403" fmla="*/ 1338900 w 5533191"/>
              <a:gd name="connsiteY1403" fmla="*/ 3079116 h 6858000"/>
              <a:gd name="connsiteX1404" fmla="*/ 1336311 w 5533191"/>
              <a:gd name="connsiteY1404" fmla="*/ 3084115 h 6858000"/>
              <a:gd name="connsiteX1405" fmla="*/ 1329883 w 5533191"/>
              <a:gd name="connsiteY1405" fmla="*/ 3087387 h 6858000"/>
              <a:gd name="connsiteX1406" fmla="*/ 1334038 w 5533191"/>
              <a:gd name="connsiteY1406" fmla="*/ 3087655 h 6858000"/>
              <a:gd name="connsiteX1407" fmla="*/ 1338017 w 5533191"/>
              <a:gd name="connsiteY1407" fmla="*/ 3082505 h 6858000"/>
              <a:gd name="connsiteX1408" fmla="*/ 1344241 w 5533191"/>
              <a:gd name="connsiteY1408" fmla="*/ 3090972 h 6858000"/>
              <a:gd name="connsiteX1409" fmla="*/ 1338330 w 5533191"/>
              <a:gd name="connsiteY1409" fmla="*/ 3091277 h 6858000"/>
              <a:gd name="connsiteX1410" fmla="*/ 1333819 w 5533191"/>
              <a:gd name="connsiteY1410" fmla="*/ 3089313 h 6858000"/>
              <a:gd name="connsiteX1411" fmla="*/ 1329658 w 5533191"/>
              <a:gd name="connsiteY1411" fmla="*/ 3087502 h 6858000"/>
              <a:gd name="connsiteX1412" fmla="*/ 1328813 w 5533191"/>
              <a:gd name="connsiteY1412" fmla="*/ 3087931 h 6858000"/>
              <a:gd name="connsiteX1413" fmla="*/ 1327584 w 5533191"/>
              <a:gd name="connsiteY1413" fmla="*/ 3070770 h 6858000"/>
              <a:gd name="connsiteX1414" fmla="*/ 1324584 w 5533191"/>
              <a:gd name="connsiteY1414" fmla="*/ 3058803 h 6858000"/>
              <a:gd name="connsiteX1415" fmla="*/ 1321583 w 5533191"/>
              <a:gd name="connsiteY1415" fmla="*/ 3046836 h 6858000"/>
              <a:gd name="connsiteX1416" fmla="*/ 1317353 w 5533191"/>
              <a:gd name="connsiteY1416" fmla="*/ 3017707 h 6858000"/>
              <a:gd name="connsiteX1417" fmla="*/ 1319666 w 5533191"/>
              <a:gd name="connsiteY1417" fmla="*/ 2990153 h 6858000"/>
              <a:gd name="connsiteX1418" fmla="*/ 1322061 w 5533191"/>
              <a:gd name="connsiteY1418" fmla="*/ 2973129 h 6858000"/>
              <a:gd name="connsiteX1419" fmla="*/ 1320768 w 5533191"/>
              <a:gd name="connsiteY1419" fmla="*/ 2973384 h 6858000"/>
              <a:gd name="connsiteX1420" fmla="*/ 1320004 w 5533191"/>
              <a:gd name="connsiteY1420" fmla="*/ 2968687 h 6858000"/>
              <a:gd name="connsiteX1421" fmla="*/ 1322078 w 5533191"/>
              <a:gd name="connsiteY1421" fmla="*/ 2961981 h 6858000"/>
              <a:gd name="connsiteX1422" fmla="*/ 1325862 w 5533191"/>
              <a:gd name="connsiteY1422" fmla="*/ 2938232 h 6858000"/>
              <a:gd name="connsiteX1423" fmla="*/ 1324837 w 5533191"/>
              <a:gd name="connsiteY1423" fmla="*/ 2912685 h 6858000"/>
              <a:gd name="connsiteX1424" fmla="*/ 1333694 w 5533191"/>
              <a:gd name="connsiteY1424" fmla="*/ 2886706 h 6858000"/>
              <a:gd name="connsiteX1425" fmla="*/ 1335466 w 5533191"/>
              <a:gd name="connsiteY1425" fmla="*/ 2881511 h 6858000"/>
              <a:gd name="connsiteX1426" fmla="*/ 1338284 w 5533191"/>
              <a:gd name="connsiteY1426" fmla="*/ 2873247 h 6858000"/>
              <a:gd name="connsiteX1427" fmla="*/ 1335992 w 5533191"/>
              <a:gd name="connsiteY1427" fmla="*/ 2859169 h 6858000"/>
              <a:gd name="connsiteX1428" fmla="*/ 1330300 w 5533191"/>
              <a:gd name="connsiteY1428" fmla="*/ 2865508 h 6858000"/>
              <a:gd name="connsiteX1429" fmla="*/ 1325921 w 5533191"/>
              <a:gd name="connsiteY1429" fmla="*/ 2867968 h 6858000"/>
              <a:gd name="connsiteX1430" fmla="*/ 1324692 w 5533191"/>
              <a:gd name="connsiteY1430" fmla="*/ 2850804 h 6858000"/>
              <a:gd name="connsiteX1431" fmla="*/ 1328235 w 5533191"/>
              <a:gd name="connsiteY1431" fmla="*/ 2840413 h 6858000"/>
              <a:gd name="connsiteX1432" fmla="*/ 1331417 w 5533191"/>
              <a:gd name="connsiteY1432" fmla="*/ 2831077 h 6858000"/>
              <a:gd name="connsiteX1433" fmla="*/ 1331030 w 5533191"/>
              <a:gd name="connsiteY1433" fmla="*/ 2828695 h 6858000"/>
              <a:gd name="connsiteX1434" fmla="*/ 1332407 w 5533191"/>
              <a:gd name="connsiteY1434" fmla="*/ 2828177 h 6858000"/>
              <a:gd name="connsiteX1435" fmla="*/ 1333549 w 5533191"/>
              <a:gd name="connsiteY1435" fmla="*/ 2824826 h 6858000"/>
              <a:gd name="connsiteX1436" fmla="*/ 1319232 w 5533191"/>
              <a:gd name="connsiteY1436" fmla="*/ 2804513 h 6858000"/>
              <a:gd name="connsiteX1437" fmla="*/ 892380 w 5533191"/>
              <a:gd name="connsiteY1437" fmla="*/ 2691397 h 6858000"/>
              <a:gd name="connsiteX1438" fmla="*/ 873102 w 5533191"/>
              <a:gd name="connsiteY1438" fmla="*/ 2725263 h 6858000"/>
              <a:gd name="connsiteX1439" fmla="*/ 892380 w 5533191"/>
              <a:gd name="connsiteY1439" fmla="*/ 2691397 h 6858000"/>
              <a:gd name="connsiteX1440" fmla="*/ 887258 w 5533191"/>
              <a:gd name="connsiteY1440" fmla="*/ 2658244 h 6858000"/>
              <a:gd name="connsiteX1441" fmla="*/ 883627 w 5533191"/>
              <a:gd name="connsiteY1441" fmla="*/ 2671726 h 6858000"/>
              <a:gd name="connsiteX1442" fmla="*/ 870961 w 5533191"/>
              <a:gd name="connsiteY1442" fmla="*/ 2708872 h 6858000"/>
              <a:gd name="connsiteX1443" fmla="*/ 871056 w 5533191"/>
              <a:gd name="connsiteY1443" fmla="*/ 2685925 h 6858000"/>
              <a:gd name="connsiteX1444" fmla="*/ 874673 w 5533191"/>
              <a:gd name="connsiteY1444" fmla="*/ 2675312 h 6858000"/>
              <a:gd name="connsiteX1445" fmla="*/ 880102 w 5533191"/>
              <a:gd name="connsiteY1445" fmla="*/ 2659392 h 6858000"/>
              <a:gd name="connsiteX1446" fmla="*/ 887258 w 5533191"/>
              <a:gd name="connsiteY1446" fmla="*/ 2658244 h 6858000"/>
              <a:gd name="connsiteX1447" fmla="*/ 932904 w 5533191"/>
              <a:gd name="connsiteY1447" fmla="*/ 2587658 h 6858000"/>
              <a:gd name="connsiteX1448" fmla="*/ 931105 w 5533191"/>
              <a:gd name="connsiteY1448" fmla="*/ 2592936 h 6858000"/>
              <a:gd name="connsiteX1449" fmla="*/ 925705 w 5533191"/>
              <a:gd name="connsiteY1449" fmla="*/ 2608772 h 6858000"/>
              <a:gd name="connsiteX1450" fmla="*/ 915544 w 5533191"/>
              <a:gd name="connsiteY1450" fmla="*/ 2623460 h 6858000"/>
              <a:gd name="connsiteX1451" fmla="*/ 920943 w 5533191"/>
              <a:gd name="connsiteY1451" fmla="*/ 2607625 h 6858000"/>
              <a:gd name="connsiteX1452" fmla="*/ 932904 w 5533191"/>
              <a:gd name="connsiteY1452" fmla="*/ 2587658 h 6858000"/>
              <a:gd name="connsiteX1453" fmla="*/ 910990 w 5533191"/>
              <a:gd name="connsiteY1453" fmla="*/ 2489304 h 6858000"/>
              <a:gd name="connsiteX1454" fmla="*/ 908616 w 5533191"/>
              <a:gd name="connsiteY1454" fmla="*/ 2492637 h 6858000"/>
              <a:gd name="connsiteX1455" fmla="*/ 910640 w 5533191"/>
              <a:gd name="connsiteY1455" fmla="*/ 2489536 h 6858000"/>
              <a:gd name="connsiteX1456" fmla="*/ 924807 w 5533191"/>
              <a:gd name="connsiteY1456" fmla="*/ 2467824 h 6858000"/>
              <a:gd name="connsiteX1457" fmla="*/ 923451 w 5533191"/>
              <a:gd name="connsiteY1457" fmla="*/ 2471803 h 6858000"/>
              <a:gd name="connsiteX1458" fmla="*/ 919380 w 5533191"/>
              <a:gd name="connsiteY1458" fmla="*/ 2483743 h 6858000"/>
              <a:gd name="connsiteX1459" fmla="*/ 910990 w 5533191"/>
              <a:gd name="connsiteY1459" fmla="*/ 2489304 h 6858000"/>
              <a:gd name="connsiteX1460" fmla="*/ 916034 w 5533191"/>
              <a:gd name="connsiteY1460" fmla="*/ 2482220 h 6858000"/>
              <a:gd name="connsiteX1461" fmla="*/ 924977 w 5533191"/>
              <a:gd name="connsiteY1461" fmla="*/ 2467325 h 6858000"/>
              <a:gd name="connsiteX1462" fmla="*/ 924808 w 5533191"/>
              <a:gd name="connsiteY1462" fmla="*/ 2467822 h 6858000"/>
              <a:gd name="connsiteX1463" fmla="*/ 924807 w 5533191"/>
              <a:gd name="connsiteY1463" fmla="*/ 2467824 h 6858000"/>
              <a:gd name="connsiteX1464" fmla="*/ 1028431 w 5533191"/>
              <a:gd name="connsiteY1464" fmla="*/ 2330161 h 6858000"/>
              <a:gd name="connsiteX1465" fmla="*/ 1025109 w 5533191"/>
              <a:gd name="connsiteY1465" fmla="*/ 2339901 h 6858000"/>
              <a:gd name="connsiteX1466" fmla="*/ 1023450 w 5533191"/>
              <a:gd name="connsiteY1466" fmla="*/ 2344770 h 6858000"/>
              <a:gd name="connsiteX1467" fmla="*/ 1014644 w 5533191"/>
              <a:gd name="connsiteY1467" fmla="*/ 2347920 h 6858000"/>
              <a:gd name="connsiteX1468" fmla="*/ 1028431 w 5533191"/>
              <a:gd name="connsiteY1468" fmla="*/ 2330161 h 6858000"/>
              <a:gd name="connsiteX1469" fmla="*/ 1044378 w 5533191"/>
              <a:gd name="connsiteY1469" fmla="*/ 2328731 h 6858000"/>
              <a:gd name="connsiteX1470" fmla="*/ 1032431 w 5533191"/>
              <a:gd name="connsiteY1470" fmla="*/ 2355268 h 6858000"/>
              <a:gd name="connsiteX1471" fmla="*/ 1005704 w 5533191"/>
              <a:gd name="connsiteY1471" fmla="*/ 2374142 h 6858000"/>
              <a:gd name="connsiteX1472" fmla="*/ 1044378 w 5533191"/>
              <a:gd name="connsiteY1472" fmla="*/ 2328731 h 6858000"/>
              <a:gd name="connsiteX1473" fmla="*/ 5151122 w 5533191"/>
              <a:gd name="connsiteY1473" fmla="*/ 2282749 h 6858000"/>
              <a:gd name="connsiteX1474" fmla="*/ 5148728 w 5533191"/>
              <a:gd name="connsiteY1474" fmla="*/ 2292602 h 6858000"/>
              <a:gd name="connsiteX1475" fmla="*/ 5130933 w 5533191"/>
              <a:gd name="connsiteY1475" fmla="*/ 2294322 h 6858000"/>
              <a:gd name="connsiteX1476" fmla="*/ 5133328 w 5533191"/>
              <a:gd name="connsiteY1476" fmla="*/ 2284468 h 6858000"/>
              <a:gd name="connsiteX1477" fmla="*/ 5151122 w 5533191"/>
              <a:gd name="connsiteY1477" fmla="*/ 2282749 h 6858000"/>
              <a:gd name="connsiteX1478" fmla="*/ 5177469 w 5533191"/>
              <a:gd name="connsiteY1478" fmla="*/ 2278569 h 6858000"/>
              <a:gd name="connsiteX1479" fmla="*/ 5176304 w 5533191"/>
              <a:gd name="connsiteY1479" fmla="*/ 2281931 h 6858000"/>
              <a:gd name="connsiteX1480" fmla="*/ 5164946 w 5533191"/>
              <a:gd name="connsiteY1480" fmla="*/ 2284987 h 6858000"/>
              <a:gd name="connsiteX1481" fmla="*/ 5177469 w 5533191"/>
              <a:gd name="connsiteY1481" fmla="*/ 2278569 h 6858000"/>
              <a:gd name="connsiteX1482" fmla="*/ 1096031 w 5533191"/>
              <a:gd name="connsiteY1482" fmla="*/ 2217538 h 6858000"/>
              <a:gd name="connsiteX1483" fmla="*/ 1099061 w 5533191"/>
              <a:gd name="connsiteY1483" fmla="*/ 2228806 h 6858000"/>
              <a:gd name="connsiteX1484" fmla="*/ 1092710 w 5533191"/>
              <a:gd name="connsiteY1484" fmla="*/ 2227277 h 6858000"/>
              <a:gd name="connsiteX1485" fmla="*/ 1089389 w 5533191"/>
              <a:gd name="connsiteY1485" fmla="*/ 2237017 h 6858000"/>
              <a:gd name="connsiteX1486" fmla="*/ 1088021 w 5533191"/>
              <a:gd name="connsiteY1486" fmla="*/ 2220880 h 6858000"/>
              <a:gd name="connsiteX1487" fmla="*/ 1096031 w 5533191"/>
              <a:gd name="connsiteY1487" fmla="*/ 2217538 h 6858000"/>
              <a:gd name="connsiteX1488" fmla="*/ 1132405 w 5533191"/>
              <a:gd name="connsiteY1488" fmla="*/ 2214134 h 6858000"/>
              <a:gd name="connsiteX1489" fmla="*/ 1113746 w 5533191"/>
              <a:gd name="connsiteY1489" fmla="*/ 2235085 h 6858000"/>
              <a:gd name="connsiteX1490" fmla="*/ 1094078 w 5533191"/>
              <a:gd name="connsiteY1490" fmla="*/ 2243416 h 6858000"/>
              <a:gd name="connsiteX1491" fmla="*/ 1132405 w 5533191"/>
              <a:gd name="connsiteY1491" fmla="*/ 2214134 h 6858000"/>
              <a:gd name="connsiteX1492" fmla="*/ 1144539 w 5533191"/>
              <a:gd name="connsiteY1492" fmla="*/ 2178548 h 6858000"/>
              <a:gd name="connsiteX1493" fmla="*/ 1142836 w 5533191"/>
              <a:gd name="connsiteY1493" fmla="*/ 2183542 h 6858000"/>
              <a:gd name="connsiteX1494" fmla="*/ 1141133 w 5533191"/>
              <a:gd name="connsiteY1494" fmla="*/ 2188538 h 6858000"/>
              <a:gd name="connsiteX1495" fmla="*/ 1132286 w 5533191"/>
              <a:gd name="connsiteY1495" fmla="*/ 2191812 h 6858000"/>
              <a:gd name="connsiteX1496" fmla="*/ 1133989 w 5533191"/>
              <a:gd name="connsiteY1496" fmla="*/ 2186818 h 6858000"/>
              <a:gd name="connsiteX1497" fmla="*/ 1144539 w 5533191"/>
              <a:gd name="connsiteY1497" fmla="*/ 2178548 h 6858000"/>
              <a:gd name="connsiteX1498" fmla="*/ 5087450 w 5533191"/>
              <a:gd name="connsiteY1498" fmla="*/ 2162643 h 6858000"/>
              <a:gd name="connsiteX1499" fmla="*/ 5085128 w 5533191"/>
              <a:gd name="connsiteY1499" fmla="*/ 2172477 h 6858000"/>
              <a:gd name="connsiteX1500" fmla="*/ 5054416 w 5533191"/>
              <a:gd name="connsiteY1500" fmla="*/ 2171533 h 6858000"/>
              <a:gd name="connsiteX1501" fmla="*/ 5087450 w 5533191"/>
              <a:gd name="connsiteY1501" fmla="*/ 2162643 h 6858000"/>
              <a:gd name="connsiteX1502" fmla="*/ 5069880 w 5533191"/>
              <a:gd name="connsiteY1502" fmla="*/ 2145883 h 6858000"/>
              <a:gd name="connsiteX1503" fmla="*/ 5064920 w 5533191"/>
              <a:gd name="connsiteY1503" fmla="*/ 2150469 h 6858000"/>
              <a:gd name="connsiteX1504" fmla="*/ 5058834 w 5533191"/>
              <a:gd name="connsiteY1504" fmla="*/ 2152106 h 6858000"/>
              <a:gd name="connsiteX1505" fmla="*/ 5069880 w 5533191"/>
              <a:gd name="connsiteY1505" fmla="*/ 2145883 h 6858000"/>
              <a:gd name="connsiteX1506" fmla="*/ 1200519 w 5533191"/>
              <a:gd name="connsiteY1506" fmla="*/ 2135277 h 6858000"/>
              <a:gd name="connsiteX1507" fmla="*/ 1198731 w 5533191"/>
              <a:gd name="connsiteY1507" fmla="*/ 2140522 h 6858000"/>
              <a:gd name="connsiteX1508" fmla="*/ 1187412 w 5533191"/>
              <a:gd name="connsiteY1508" fmla="*/ 2154821 h 6858000"/>
              <a:gd name="connsiteX1509" fmla="*/ 1181459 w 5533191"/>
              <a:gd name="connsiteY1509" fmla="*/ 2153388 h 6858000"/>
              <a:gd name="connsiteX1510" fmla="*/ 1200519 w 5533191"/>
              <a:gd name="connsiteY1510" fmla="*/ 2135277 h 6858000"/>
              <a:gd name="connsiteX1511" fmla="*/ 1171480 w 5533191"/>
              <a:gd name="connsiteY1511" fmla="*/ 2122206 h 6858000"/>
              <a:gd name="connsiteX1512" fmla="*/ 1174326 w 5533191"/>
              <a:gd name="connsiteY1512" fmla="*/ 2128972 h 6858000"/>
              <a:gd name="connsiteX1513" fmla="*/ 1169563 w 5533191"/>
              <a:gd name="connsiteY1513" fmla="*/ 2127826 h 6858000"/>
              <a:gd name="connsiteX1514" fmla="*/ 1171480 w 5533191"/>
              <a:gd name="connsiteY1514" fmla="*/ 2122206 h 6858000"/>
              <a:gd name="connsiteX1515" fmla="*/ 5120264 w 5533191"/>
              <a:gd name="connsiteY1515" fmla="*/ 2088364 h 6858000"/>
              <a:gd name="connsiteX1516" fmla="*/ 5119909 w 5533191"/>
              <a:gd name="connsiteY1516" fmla="*/ 2118236 h 6858000"/>
              <a:gd name="connsiteX1517" fmla="*/ 5105420 w 5533191"/>
              <a:gd name="connsiteY1517" fmla="*/ 2127650 h 6858000"/>
              <a:gd name="connsiteX1518" fmla="*/ 5087232 w 5533191"/>
              <a:gd name="connsiteY1518" fmla="*/ 2111223 h 6858000"/>
              <a:gd name="connsiteX1519" fmla="*/ 5086794 w 5533191"/>
              <a:gd name="connsiteY1519" fmla="*/ 2094431 h 6858000"/>
              <a:gd name="connsiteX1520" fmla="*/ 5120264 w 5533191"/>
              <a:gd name="connsiteY1520" fmla="*/ 2088364 h 6858000"/>
              <a:gd name="connsiteX1521" fmla="*/ 5102454 w 5533191"/>
              <a:gd name="connsiteY1521" fmla="*/ 2034877 h 6858000"/>
              <a:gd name="connsiteX1522" fmla="*/ 5111438 w 5533191"/>
              <a:gd name="connsiteY1522" fmla="*/ 2048260 h 6858000"/>
              <a:gd name="connsiteX1523" fmla="*/ 5078674 w 5533191"/>
              <a:gd name="connsiteY1523" fmla="*/ 2060088 h 6858000"/>
              <a:gd name="connsiteX1524" fmla="*/ 5074722 w 5533191"/>
              <a:gd name="connsiteY1524" fmla="*/ 2054051 h 6858000"/>
              <a:gd name="connsiteX1525" fmla="*/ 5077024 w 5533191"/>
              <a:gd name="connsiteY1525" fmla="*/ 2039463 h 6858000"/>
              <a:gd name="connsiteX1526" fmla="*/ 5102454 w 5533191"/>
              <a:gd name="connsiteY1526" fmla="*/ 2034877 h 6858000"/>
              <a:gd name="connsiteX1527" fmla="*/ 1265667 w 5533191"/>
              <a:gd name="connsiteY1527" fmla="*/ 2027333 h 6858000"/>
              <a:gd name="connsiteX1528" fmla="*/ 1263751 w 5533191"/>
              <a:gd name="connsiteY1528" fmla="*/ 2032952 h 6858000"/>
              <a:gd name="connsiteX1529" fmla="*/ 1258989 w 5533191"/>
              <a:gd name="connsiteY1529" fmla="*/ 2031807 h 6858000"/>
              <a:gd name="connsiteX1530" fmla="*/ 1265667 w 5533191"/>
              <a:gd name="connsiteY1530" fmla="*/ 2027333 h 6858000"/>
              <a:gd name="connsiteX1531" fmla="*/ 1307218 w 5533191"/>
              <a:gd name="connsiteY1531" fmla="*/ 1990858 h 6858000"/>
              <a:gd name="connsiteX1532" fmla="*/ 1304630 w 5533191"/>
              <a:gd name="connsiteY1532" fmla="*/ 1996179 h 6858000"/>
              <a:gd name="connsiteX1533" fmla="*/ 1306334 w 5533191"/>
              <a:gd name="connsiteY1533" fmla="*/ 1991185 h 6858000"/>
              <a:gd name="connsiteX1534" fmla="*/ 1255438 w 5533191"/>
              <a:gd name="connsiteY1534" fmla="*/ 1974203 h 6858000"/>
              <a:gd name="connsiteX1535" fmla="*/ 1253682 w 5533191"/>
              <a:gd name="connsiteY1535" fmla="*/ 1979354 h 6858000"/>
              <a:gd name="connsiteX1536" fmla="*/ 1242460 w 5533191"/>
              <a:gd name="connsiteY1536" fmla="*/ 1993373 h 6858000"/>
              <a:gd name="connsiteX1537" fmla="*/ 1245972 w 5533191"/>
              <a:gd name="connsiteY1537" fmla="*/ 1983072 h 6858000"/>
              <a:gd name="connsiteX1538" fmla="*/ 1255438 w 5533191"/>
              <a:gd name="connsiteY1538" fmla="*/ 1974203 h 6858000"/>
              <a:gd name="connsiteX1539" fmla="*/ 4962626 w 5533191"/>
              <a:gd name="connsiteY1539" fmla="*/ 1864511 h 6858000"/>
              <a:gd name="connsiteX1540" fmla="*/ 4964624 w 5533191"/>
              <a:gd name="connsiteY1540" fmla="*/ 1869752 h 6858000"/>
              <a:gd name="connsiteX1541" fmla="*/ 4953470 w 5533191"/>
              <a:gd name="connsiteY1541" fmla="*/ 1872754 h 6858000"/>
              <a:gd name="connsiteX1542" fmla="*/ 4948162 w 5533191"/>
              <a:gd name="connsiteY1542" fmla="*/ 1870931 h 6858000"/>
              <a:gd name="connsiteX1543" fmla="*/ 4950474 w 5533191"/>
              <a:gd name="connsiteY1543" fmla="*/ 1864893 h 6858000"/>
              <a:gd name="connsiteX1544" fmla="*/ 4962626 w 5533191"/>
              <a:gd name="connsiteY1544" fmla="*/ 1864511 h 6858000"/>
              <a:gd name="connsiteX1545" fmla="*/ 5007521 w 5533191"/>
              <a:gd name="connsiteY1545" fmla="*/ 1776945 h 6858000"/>
              <a:gd name="connsiteX1546" fmla="*/ 5005484 w 5533191"/>
              <a:gd name="connsiteY1546" fmla="*/ 1787245 h 6858000"/>
              <a:gd name="connsiteX1547" fmla="*/ 4991294 w 5533191"/>
              <a:gd name="connsiteY1547" fmla="*/ 1781313 h 6858000"/>
              <a:gd name="connsiteX1548" fmla="*/ 4996704 w 5533191"/>
              <a:gd name="connsiteY1548" fmla="*/ 1779857 h 6858000"/>
              <a:gd name="connsiteX1549" fmla="*/ 5007521 w 5533191"/>
              <a:gd name="connsiteY1549" fmla="*/ 1776945 h 6858000"/>
              <a:gd name="connsiteX1550" fmla="*/ 1242636 w 5533191"/>
              <a:gd name="connsiteY1550" fmla="*/ 1762373 h 6858000"/>
              <a:gd name="connsiteX1551" fmla="*/ 1198908 w 5533191"/>
              <a:gd name="connsiteY1551" fmla="*/ 1792380 h 6858000"/>
              <a:gd name="connsiteX1552" fmla="*/ 1242636 w 5533191"/>
              <a:gd name="connsiteY1552" fmla="*/ 1762373 h 6858000"/>
              <a:gd name="connsiteX1553" fmla="*/ 4962708 w 5533191"/>
              <a:gd name="connsiteY1553" fmla="*/ 1753251 h 6858000"/>
              <a:gd name="connsiteX1554" fmla="*/ 4971039 w 5533191"/>
              <a:gd name="connsiteY1554" fmla="*/ 1757510 h 6858000"/>
              <a:gd name="connsiteX1555" fmla="*/ 4962732 w 5533191"/>
              <a:gd name="connsiteY1555" fmla="*/ 1757715 h 6858000"/>
              <a:gd name="connsiteX1556" fmla="*/ 4962708 w 5533191"/>
              <a:gd name="connsiteY1556" fmla="*/ 1753251 h 6858000"/>
              <a:gd name="connsiteX1557" fmla="*/ 4936780 w 5533191"/>
              <a:gd name="connsiteY1557" fmla="*/ 1652963 h 6858000"/>
              <a:gd name="connsiteX1558" fmla="*/ 4942850 w 5533191"/>
              <a:gd name="connsiteY1558" fmla="*/ 1654219 h 6858000"/>
              <a:gd name="connsiteX1559" fmla="*/ 4944847 w 5533191"/>
              <a:gd name="connsiteY1559" fmla="*/ 1659461 h 6858000"/>
              <a:gd name="connsiteX1560" fmla="*/ 4933706 w 5533191"/>
              <a:gd name="connsiteY1560" fmla="*/ 1659570 h 6858000"/>
              <a:gd name="connsiteX1561" fmla="*/ 4936780 w 5533191"/>
              <a:gd name="connsiteY1561" fmla="*/ 1652963 h 6858000"/>
              <a:gd name="connsiteX1562" fmla="*/ 4938070 w 5533191"/>
              <a:gd name="connsiteY1562" fmla="*/ 1640699 h 6858000"/>
              <a:gd name="connsiteX1563" fmla="*/ 4944815 w 5533191"/>
              <a:gd name="connsiteY1563" fmla="*/ 1641773 h 6858000"/>
              <a:gd name="connsiteX1564" fmla="*/ 4911332 w 5533191"/>
              <a:gd name="connsiteY1564" fmla="*/ 1653673 h 6858000"/>
              <a:gd name="connsiteX1565" fmla="*/ 4938070 w 5533191"/>
              <a:gd name="connsiteY1565" fmla="*/ 1640699 h 6858000"/>
              <a:gd name="connsiteX1566" fmla="*/ 4910994 w 5533191"/>
              <a:gd name="connsiteY1566" fmla="*/ 1608167 h 6858000"/>
              <a:gd name="connsiteX1567" fmla="*/ 4920408 w 5533191"/>
              <a:gd name="connsiteY1567" fmla="*/ 1612947 h 6858000"/>
              <a:gd name="connsiteX1568" fmla="*/ 4881364 w 5533191"/>
              <a:gd name="connsiteY1568" fmla="*/ 1623455 h 6858000"/>
              <a:gd name="connsiteX1569" fmla="*/ 4910994 w 5533191"/>
              <a:gd name="connsiteY1569" fmla="*/ 1608167 h 6858000"/>
              <a:gd name="connsiteX1570" fmla="*/ 4889511 w 5533191"/>
              <a:gd name="connsiteY1570" fmla="*/ 1578826 h 6858000"/>
              <a:gd name="connsiteX1571" fmla="*/ 4884000 w 5533191"/>
              <a:gd name="connsiteY1571" fmla="*/ 1595659 h 6858000"/>
              <a:gd name="connsiteX1572" fmla="*/ 4861304 w 5533191"/>
              <a:gd name="connsiteY1572" fmla="*/ 1598697 h 6858000"/>
              <a:gd name="connsiteX1573" fmla="*/ 4866814 w 5533191"/>
              <a:gd name="connsiteY1573" fmla="*/ 1581864 h 6858000"/>
              <a:gd name="connsiteX1574" fmla="*/ 4889511 w 5533191"/>
              <a:gd name="connsiteY1574" fmla="*/ 1578826 h 6858000"/>
              <a:gd name="connsiteX1575" fmla="*/ 4857948 w 5533191"/>
              <a:gd name="connsiteY1575" fmla="*/ 1521481 h 6858000"/>
              <a:gd name="connsiteX1576" fmla="*/ 4862730 w 5533191"/>
              <a:gd name="connsiteY1576" fmla="*/ 1540835 h 6858000"/>
              <a:gd name="connsiteX1577" fmla="*/ 4863766 w 5533191"/>
              <a:gd name="connsiteY1577" fmla="*/ 1543552 h 6858000"/>
              <a:gd name="connsiteX1578" fmla="*/ 4871415 w 5533191"/>
              <a:gd name="connsiteY1578" fmla="*/ 1547485 h 6858000"/>
              <a:gd name="connsiteX1579" fmla="*/ 4889184 w 5533191"/>
              <a:gd name="connsiteY1579" fmla="*/ 1545698 h 6858000"/>
              <a:gd name="connsiteX1580" fmla="*/ 4883207 w 5533191"/>
              <a:gd name="connsiteY1580" fmla="*/ 1562285 h 6858000"/>
              <a:gd name="connsiteX1581" fmla="*/ 4843126 w 5533191"/>
              <a:gd name="connsiteY1581" fmla="*/ 1570076 h 6858000"/>
              <a:gd name="connsiteX1582" fmla="*/ 4854682 w 5533191"/>
              <a:gd name="connsiteY1582" fmla="*/ 1551988 h 6858000"/>
              <a:gd name="connsiteX1583" fmla="*/ 4853646 w 5533191"/>
              <a:gd name="connsiteY1583" fmla="*/ 1549271 h 6858000"/>
              <a:gd name="connsiteX1584" fmla="*/ 4852610 w 5533191"/>
              <a:gd name="connsiteY1584" fmla="*/ 1546554 h 6858000"/>
              <a:gd name="connsiteX1585" fmla="*/ 4828228 w 5533191"/>
              <a:gd name="connsiteY1585" fmla="*/ 1547126 h 6858000"/>
              <a:gd name="connsiteX1586" fmla="*/ 4832135 w 5533191"/>
              <a:gd name="connsiteY1586" fmla="*/ 1525106 h 6858000"/>
              <a:gd name="connsiteX1587" fmla="*/ 4857948 w 5533191"/>
              <a:gd name="connsiteY1587" fmla="*/ 1521481 h 6858000"/>
              <a:gd name="connsiteX1588" fmla="*/ 4858484 w 5533191"/>
              <a:gd name="connsiteY1588" fmla="*/ 1497428 h 6858000"/>
              <a:gd name="connsiteX1589" fmla="*/ 4858922 w 5533191"/>
              <a:gd name="connsiteY1589" fmla="*/ 1506791 h 6858000"/>
              <a:gd name="connsiteX1590" fmla="*/ 4839962 w 5533191"/>
              <a:gd name="connsiteY1590" fmla="*/ 1514548 h 6858000"/>
              <a:gd name="connsiteX1591" fmla="*/ 4858484 w 5533191"/>
              <a:gd name="connsiteY1591" fmla="*/ 1497428 h 6858000"/>
              <a:gd name="connsiteX1592" fmla="*/ 4794908 w 5533191"/>
              <a:gd name="connsiteY1592" fmla="*/ 1460364 h 6858000"/>
              <a:gd name="connsiteX1593" fmla="*/ 4801592 w 5533191"/>
              <a:gd name="connsiteY1593" fmla="*/ 1461599 h 6858000"/>
              <a:gd name="connsiteX1594" fmla="*/ 4802640 w 5533191"/>
              <a:gd name="connsiteY1594" fmla="*/ 1464351 h 6858000"/>
              <a:gd name="connsiteX1595" fmla="*/ 4803689 w 5533191"/>
              <a:gd name="connsiteY1595" fmla="*/ 1467102 h 6858000"/>
              <a:gd name="connsiteX1596" fmla="*/ 4805786 w 5533191"/>
              <a:gd name="connsiteY1596" fmla="*/ 1472605 h 6858000"/>
              <a:gd name="connsiteX1597" fmla="*/ 4811030 w 5533191"/>
              <a:gd name="connsiteY1597" fmla="*/ 1486363 h 6858000"/>
              <a:gd name="connsiteX1598" fmla="*/ 4786651 w 5533191"/>
              <a:gd name="connsiteY1598" fmla="*/ 1479698 h 6858000"/>
              <a:gd name="connsiteX1599" fmla="*/ 4793468 w 5533191"/>
              <a:gd name="connsiteY1599" fmla="*/ 1472887 h 6858000"/>
              <a:gd name="connsiteX1600" fmla="*/ 4791371 w 5533191"/>
              <a:gd name="connsiteY1600" fmla="*/ 1467384 h 6858000"/>
              <a:gd name="connsiteX1601" fmla="*/ 4790322 w 5533191"/>
              <a:gd name="connsiteY1601" fmla="*/ 1464632 h 6858000"/>
              <a:gd name="connsiteX1602" fmla="*/ 4794908 w 5533191"/>
              <a:gd name="connsiteY1602" fmla="*/ 1460364 h 6858000"/>
              <a:gd name="connsiteX1603" fmla="*/ 4808104 w 5533191"/>
              <a:gd name="connsiteY1603" fmla="*/ 1420770 h 6858000"/>
              <a:gd name="connsiteX1604" fmla="*/ 4824368 w 5533191"/>
              <a:gd name="connsiteY1604" fmla="*/ 1440517 h 6858000"/>
              <a:gd name="connsiteX1605" fmla="*/ 4790258 w 5533191"/>
              <a:gd name="connsiteY1605" fmla="*/ 1440668 h 6858000"/>
              <a:gd name="connsiteX1606" fmla="*/ 4786833 w 5533191"/>
              <a:gd name="connsiteY1606" fmla="*/ 1423531 h 6858000"/>
              <a:gd name="connsiteX1607" fmla="*/ 4808104 w 5533191"/>
              <a:gd name="connsiteY1607" fmla="*/ 1420770 h 6858000"/>
              <a:gd name="connsiteX1608" fmla="*/ 4794970 w 5533191"/>
              <a:gd name="connsiteY1608" fmla="*/ 1395338 h 6858000"/>
              <a:gd name="connsiteX1609" fmla="*/ 4816066 w 5533191"/>
              <a:gd name="connsiteY1609" fmla="*/ 1403746 h 6858000"/>
              <a:gd name="connsiteX1610" fmla="*/ 4781666 w 5533191"/>
              <a:gd name="connsiteY1610" fmla="*/ 1407370 h 6858000"/>
              <a:gd name="connsiteX1611" fmla="*/ 4794970 w 5533191"/>
              <a:gd name="connsiteY1611" fmla="*/ 1395338 h 6858000"/>
              <a:gd name="connsiteX1612" fmla="*/ 4750032 w 5533191"/>
              <a:gd name="connsiteY1612" fmla="*/ 1371316 h 6858000"/>
              <a:gd name="connsiteX1613" fmla="*/ 4747514 w 5533191"/>
              <a:gd name="connsiteY1613" fmla="*/ 1374793 h 6858000"/>
              <a:gd name="connsiteX1614" fmla="*/ 4726720 w 5533191"/>
              <a:gd name="connsiteY1614" fmla="*/ 1374701 h 6858000"/>
              <a:gd name="connsiteX1615" fmla="*/ 4750032 w 5533191"/>
              <a:gd name="connsiteY1615" fmla="*/ 1371316 h 6858000"/>
              <a:gd name="connsiteX1616" fmla="*/ 4697367 w 5533191"/>
              <a:gd name="connsiteY1616" fmla="*/ 1364181 h 6858000"/>
              <a:gd name="connsiteX1617" fmla="*/ 4703734 w 5533191"/>
              <a:gd name="connsiteY1617" fmla="*/ 1380887 h 6858000"/>
              <a:gd name="connsiteX1618" fmla="*/ 4693688 w 5533191"/>
              <a:gd name="connsiteY1618" fmla="*/ 1373231 h 6858000"/>
              <a:gd name="connsiteX1619" fmla="*/ 4697367 w 5533191"/>
              <a:gd name="connsiteY1619" fmla="*/ 1364181 h 6858000"/>
              <a:gd name="connsiteX1620" fmla="*/ 4760171 w 5533191"/>
              <a:gd name="connsiteY1620" fmla="*/ 1345112 h 6858000"/>
              <a:gd name="connsiteX1621" fmla="*/ 4769158 w 5533191"/>
              <a:gd name="connsiteY1621" fmla="*/ 1345222 h 6858000"/>
              <a:gd name="connsiteX1622" fmla="*/ 4753930 w 5533191"/>
              <a:gd name="connsiteY1622" fmla="*/ 1352210 h 6858000"/>
              <a:gd name="connsiteX1623" fmla="*/ 4751932 w 5533191"/>
              <a:gd name="connsiteY1623" fmla="*/ 1346969 h 6858000"/>
              <a:gd name="connsiteX1624" fmla="*/ 4760171 w 5533191"/>
              <a:gd name="connsiteY1624" fmla="*/ 1345112 h 6858000"/>
              <a:gd name="connsiteX1625" fmla="*/ 4695507 w 5533191"/>
              <a:gd name="connsiteY1625" fmla="*/ 1292811 h 6858000"/>
              <a:gd name="connsiteX1626" fmla="*/ 4697504 w 5533191"/>
              <a:gd name="connsiteY1626" fmla="*/ 1298053 h 6858000"/>
              <a:gd name="connsiteX1627" fmla="*/ 4683337 w 5533191"/>
              <a:gd name="connsiteY1627" fmla="*/ 1296087 h 6858000"/>
              <a:gd name="connsiteX1628" fmla="*/ 4695507 w 5533191"/>
              <a:gd name="connsiteY1628" fmla="*/ 1292811 h 6858000"/>
              <a:gd name="connsiteX1629" fmla="*/ 4700092 w 5533191"/>
              <a:gd name="connsiteY1629" fmla="*/ 1274332 h 6858000"/>
              <a:gd name="connsiteX1630" fmla="*/ 4706801 w 5533191"/>
              <a:gd name="connsiteY1630" fmla="*/ 1275505 h 6858000"/>
              <a:gd name="connsiteX1631" fmla="*/ 4679435 w 5533191"/>
              <a:gd name="connsiteY1631" fmla="*/ 1285850 h 6858000"/>
              <a:gd name="connsiteX1632" fmla="*/ 4700092 w 5533191"/>
              <a:gd name="connsiteY1632" fmla="*/ 1274332 h 6858000"/>
              <a:gd name="connsiteX1633" fmla="*/ 4705582 w 5533191"/>
              <a:gd name="connsiteY1633" fmla="*/ 1254706 h 6858000"/>
              <a:gd name="connsiteX1634" fmla="*/ 4703618 w 5533191"/>
              <a:gd name="connsiteY1634" fmla="*/ 1267152 h 6858000"/>
              <a:gd name="connsiteX1635" fmla="*/ 4687327 w 5533191"/>
              <a:gd name="connsiteY1635" fmla="*/ 1259619 h 6858000"/>
              <a:gd name="connsiteX1636" fmla="*/ 4705582 w 5533191"/>
              <a:gd name="connsiteY1636" fmla="*/ 1254706 h 6858000"/>
              <a:gd name="connsiteX1637" fmla="*/ 4725644 w 5533191"/>
              <a:gd name="connsiteY1637" fmla="*/ 1252882 h 6858000"/>
              <a:gd name="connsiteX1638" fmla="*/ 4720860 w 5533191"/>
              <a:gd name="connsiteY1638" fmla="*/ 1262512 h 6858000"/>
              <a:gd name="connsiteX1639" fmla="*/ 4710090 w 5533191"/>
              <a:gd name="connsiteY1639" fmla="*/ 1260481 h 6858000"/>
              <a:gd name="connsiteX1640" fmla="*/ 4711086 w 5533191"/>
              <a:gd name="connsiteY1640" fmla="*/ 1253009 h 6858000"/>
              <a:gd name="connsiteX1641" fmla="*/ 4725644 w 5533191"/>
              <a:gd name="connsiteY1641" fmla="*/ 1252882 h 6858000"/>
              <a:gd name="connsiteX1642" fmla="*/ 4675354 w 5533191"/>
              <a:gd name="connsiteY1642" fmla="*/ 1201805 h 6858000"/>
              <a:gd name="connsiteX1643" fmla="*/ 4678772 w 5533191"/>
              <a:gd name="connsiteY1643" fmla="*/ 1201969 h 6858000"/>
              <a:gd name="connsiteX1644" fmla="*/ 4688852 w 5533191"/>
              <a:gd name="connsiteY1644" fmla="*/ 1210814 h 6858000"/>
              <a:gd name="connsiteX1645" fmla="*/ 4689850 w 5533191"/>
              <a:gd name="connsiteY1645" fmla="*/ 1213435 h 6858000"/>
              <a:gd name="connsiteX1646" fmla="*/ 4683766 w 5533191"/>
              <a:gd name="connsiteY1646" fmla="*/ 1215072 h 6858000"/>
              <a:gd name="connsiteX1647" fmla="*/ 4671754 w 5533191"/>
              <a:gd name="connsiteY1647" fmla="*/ 1212164 h 6858000"/>
              <a:gd name="connsiteX1648" fmla="*/ 4672686 w 5533191"/>
              <a:gd name="connsiteY1648" fmla="*/ 1203607 h 6858000"/>
              <a:gd name="connsiteX1649" fmla="*/ 4675354 w 5533191"/>
              <a:gd name="connsiteY1649" fmla="*/ 1201805 h 6858000"/>
              <a:gd name="connsiteX1650" fmla="*/ 4682762 w 5533191"/>
              <a:gd name="connsiteY1650" fmla="*/ 1165502 h 6858000"/>
              <a:gd name="connsiteX1651" fmla="*/ 4680688 w 5533191"/>
              <a:gd name="connsiteY1651" fmla="*/ 1174728 h 6858000"/>
              <a:gd name="connsiteX1652" fmla="*/ 4675616 w 5533191"/>
              <a:gd name="connsiteY1652" fmla="*/ 1176093 h 6858000"/>
              <a:gd name="connsiteX1653" fmla="*/ 4672620 w 5533191"/>
              <a:gd name="connsiteY1653" fmla="*/ 1168232 h 6858000"/>
              <a:gd name="connsiteX1654" fmla="*/ 4682762 w 5533191"/>
              <a:gd name="connsiteY1654" fmla="*/ 1165502 h 6858000"/>
              <a:gd name="connsiteX1655" fmla="*/ 4581712 w 5533191"/>
              <a:gd name="connsiteY1655" fmla="*/ 1123354 h 6858000"/>
              <a:gd name="connsiteX1656" fmla="*/ 4576994 w 5533191"/>
              <a:gd name="connsiteY1656" fmla="*/ 1133562 h 6858000"/>
              <a:gd name="connsiteX1657" fmla="*/ 4556406 w 5533191"/>
              <a:gd name="connsiteY1657" fmla="*/ 1139103 h 6858000"/>
              <a:gd name="connsiteX1658" fmla="*/ 4581712 w 5533191"/>
              <a:gd name="connsiteY1658" fmla="*/ 1123354 h 6858000"/>
              <a:gd name="connsiteX1659" fmla="*/ 4651754 w 5533191"/>
              <a:gd name="connsiteY1659" fmla="*/ 1116422 h 6858000"/>
              <a:gd name="connsiteX1660" fmla="*/ 4674240 w 5533191"/>
              <a:gd name="connsiteY1660" fmla="*/ 1143146 h 6858000"/>
              <a:gd name="connsiteX1661" fmla="*/ 4670723 w 5533191"/>
              <a:gd name="connsiteY1661" fmla="*/ 1150052 h 6858000"/>
              <a:gd name="connsiteX1662" fmla="*/ 4668341 w 5533191"/>
              <a:gd name="connsiteY1662" fmla="*/ 1154137 h 6858000"/>
              <a:gd name="connsiteX1663" fmla="*/ 4644894 w 5533191"/>
              <a:gd name="connsiteY1663" fmla="*/ 1162962 h 6858000"/>
              <a:gd name="connsiteX1664" fmla="*/ 4608336 w 5533191"/>
              <a:gd name="connsiteY1664" fmla="*/ 1163863 h 6858000"/>
              <a:gd name="connsiteX1665" fmla="*/ 4594946 w 5533191"/>
              <a:gd name="connsiteY1665" fmla="*/ 1128731 h 6858000"/>
              <a:gd name="connsiteX1666" fmla="*/ 4600523 w 5533191"/>
              <a:gd name="connsiteY1666" fmla="*/ 1127230 h 6858000"/>
              <a:gd name="connsiteX1667" fmla="*/ 4592885 w 5533191"/>
              <a:gd name="connsiteY1667" fmla="*/ 1123326 h 6858000"/>
              <a:gd name="connsiteX1668" fmla="*/ 4603011 w 5533191"/>
              <a:gd name="connsiteY1668" fmla="*/ 1117621 h 6858000"/>
              <a:gd name="connsiteX1669" fmla="*/ 4609619 w 5533191"/>
              <a:gd name="connsiteY1669" fmla="*/ 1118823 h 6858000"/>
              <a:gd name="connsiteX1670" fmla="*/ 4610648 w 5533191"/>
              <a:gd name="connsiteY1670" fmla="*/ 1121525 h 6858000"/>
              <a:gd name="connsiteX1671" fmla="*/ 4623866 w 5533191"/>
              <a:gd name="connsiteY1671" fmla="*/ 1123928 h 6858000"/>
              <a:gd name="connsiteX1672" fmla="*/ 4651754 w 5533191"/>
              <a:gd name="connsiteY1672" fmla="*/ 1116422 h 6858000"/>
              <a:gd name="connsiteX1673" fmla="*/ 4553646 w 5533191"/>
              <a:gd name="connsiteY1673" fmla="*/ 1033033 h 6858000"/>
              <a:gd name="connsiteX1674" fmla="*/ 4554572 w 5533191"/>
              <a:gd name="connsiteY1674" fmla="*/ 1037479 h 6858000"/>
              <a:gd name="connsiteX1675" fmla="*/ 4542416 w 5533191"/>
              <a:gd name="connsiteY1675" fmla="*/ 1037861 h 6858000"/>
              <a:gd name="connsiteX1676" fmla="*/ 4553646 w 5533191"/>
              <a:gd name="connsiteY1676" fmla="*/ 1033033 h 6858000"/>
              <a:gd name="connsiteX1677" fmla="*/ 4545316 w 5533191"/>
              <a:gd name="connsiteY1677" fmla="*/ 1016133 h 6858000"/>
              <a:gd name="connsiteX1678" fmla="*/ 4542664 w 5533191"/>
              <a:gd name="connsiteY1678" fmla="*/ 1020911 h 6858000"/>
              <a:gd name="connsiteX1679" fmla="*/ 4530213 w 5533191"/>
              <a:gd name="connsiteY1679" fmla="*/ 1023449 h 6858000"/>
              <a:gd name="connsiteX1680" fmla="*/ 4545316 w 5533191"/>
              <a:gd name="connsiteY1680" fmla="*/ 1016133 h 6858000"/>
              <a:gd name="connsiteX1681" fmla="*/ 4561022 w 5533191"/>
              <a:gd name="connsiteY1681" fmla="*/ 1006489 h 6858000"/>
              <a:gd name="connsiteX1682" fmla="*/ 4570551 w 5533191"/>
              <a:gd name="connsiteY1682" fmla="*/ 1015843 h 6858000"/>
              <a:gd name="connsiteX1683" fmla="*/ 4559702 w 5533191"/>
              <a:gd name="connsiteY1683" fmla="*/ 1012804 h 6858000"/>
              <a:gd name="connsiteX1684" fmla="*/ 4561022 w 5533191"/>
              <a:gd name="connsiteY1684" fmla="*/ 1006489 h 6858000"/>
              <a:gd name="connsiteX1685" fmla="*/ 4426169 w 5533191"/>
              <a:gd name="connsiteY1685" fmla="*/ 973439 h 6858000"/>
              <a:gd name="connsiteX1686" fmla="*/ 4428416 w 5533191"/>
              <a:gd name="connsiteY1686" fmla="*/ 979336 h 6858000"/>
              <a:gd name="connsiteX1687" fmla="*/ 4423456 w 5533191"/>
              <a:gd name="connsiteY1687" fmla="*/ 983922 h 6858000"/>
              <a:gd name="connsiteX1688" fmla="*/ 4416247 w 5533191"/>
              <a:gd name="connsiteY1688" fmla="*/ 982611 h 6858000"/>
              <a:gd name="connsiteX1689" fmla="*/ 4413999 w 5533191"/>
              <a:gd name="connsiteY1689" fmla="*/ 976715 h 6858000"/>
              <a:gd name="connsiteX1690" fmla="*/ 4420084 w 5533191"/>
              <a:gd name="connsiteY1690" fmla="*/ 975077 h 6858000"/>
              <a:gd name="connsiteX1691" fmla="*/ 4426169 w 5533191"/>
              <a:gd name="connsiteY1691" fmla="*/ 973439 h 6858000"/>
              <a:gd name="connsiteX1692" fmla="*/ 4473482 w 5533191"/>
              <a:gd name="connsiteY1692" fmla="*/ 955288 h 6858000"/>
              <a:gd name="connsiteX1693" fmla="*/ 4475263 w 5533191"/>
              <a:gd name="connsiteY1693" fmla="*/ 958195 h 6858000"/>
              <a:gd name="connsiteX1694" fmla="*/ 4465324 w 5533191"/>
              <a:gd name="connsiteY1694" fmla="*/ 966153 h 6858000"/>
              <a:gd name="connsiteX1695" fmla="*/ 4462108 w 5533191"/>
              <a:gd name="connsiteY1695" fmla="*/ 963767 h 6858000"/>
              <a:gd name="connsiteX1696" fmla="*/ 4462326 w 5533191"/>
              <a:gd name="connsiteY1696" fmla="*/ 958291 h 6858000"/>
              <a:gd name="connsiteX1697" fmla="*/ 4473482 w 5533191"/>
              <a:gd name="connsiteY1697" fmla="*/ 955288 h 6858000"/>
              <a:gd name="connsiteX1698" fmla="*/ 4510544 w 5533191"/>
              <a:gd name="connsiteY1698" fmla="*/ 936646 h 6858000"/>
              <a:gd name="connsiteX1699" fmla="*/ 4503306 w 5533191"/>
              <a:gd name="connsiteY1699" fmla="*/ 950512 h 6858000"/>
              <a:gd name="connsiteX1700" fmla="*/ 4494852 w 5533191"/>
              <a:gd name="connsiteY1700" fmla="*/ 950924 h 6858000"/>
              <a:gd name="connsiteX1701" fmla="*/ 4510544 w 5533191"/>
              <a:gd name="connsiteY1701" fmla="*/ 936646 h 6858000"/>
              <a:gd name="connsiteX1702" fmla="*/ 4437292 w 5533191"/>
              <a:gd name="connsiteY1702" fmla="*/ 809007 h 6858000"/>
              <a:gd name="connsiteX1703" fmla="*/ 4437226 w 5533191"/>
              <a:gd name="connsiteY1703" fmla="*/ 814611 h 6858000"/>
              <a:gd name="connsiteX1704" fmla="*/ 4421284 w 5533191"/>
              <a:gd name="connsiteY1704" fmla="*/ 819815 h 6858000"/>
              <a:gd name="connsiteX1705" fmla="*/ 4437292 w 5533191"/>
              <a:gd name="connsiteY1705" fmla="*/ 809007 h 6858000"/>
              <a:gd name="connsiteX1706" fmla="*/ 4485326 w 5533191"/>
              <a:gd name="connsiteY1706" fmla="*/ 710123 h 6858000"/>
              <a:gd name="connsiteX1707" fmla="*/ 4489322 w 5533191"/>
              <a:gd name="connsiteY1707" fmla="*/ 720605 h 6858000"/>
              <a:gd name="connsiteX1708" fmla="*/ 4490320 w 5533191"/>
              <a:gd name="connsiteY1708" fmla="*/ 723225 h 6858000"/>
              <a:gd name="connsiteX1709" fmla="*/ 4480824 w 5533191"/>
              <a:gd name="connsiteY1709" fmla="*/ 731560 h 6858000"/>
              <a:gd name="connsiteX1710" fmla="*/ 4481823 w 5533191"/>
              <a:gd name="connsiteY1710" fmla="*/ 734180 h 6858000"/>
              <a:gd name="connsiteX1711" fmla="*/ 4476076 w 5533191"/>
              <a:gd name="connsiteY1711" fmla="*/ 735727 h 6858000"/>
              <a:gd name="connsiteX1712" fmla="*/ 4469330 w 5533191"/>
              <a:gd name="connsiteY1712" fmla="*/ 734653 h 6858000"/>
              <a:gd name="connsiteX1713" fmla="*/ 4474078 w 5533191"/>
              <a:gd name="connsiteY1713" fmla="*/ 730485 h 6858000"/>
              <a:gd name="connsiteX1714" fmla="*/ 4478826 w 5533191"/>
              <a:gd name="connsiteY1714" fmla="*/ 726319 h 6858000"/>
              <a:gd name="connsiteX1715" fmla="*/ 4462338 w 5533191"/>
              <a:gd name="connsiteY1715" fmla="*/ 716309 h 6858000"/>
              <a:gd name="connsiteX1716" fmla="*/ 4485326 w 5533191"/>
              <a:gd name="connsiteY1716" fmla="*/ 710123 h 6858000"/>
              <a:gd name="connsiteX1717" fmla="*/ 4493508 w 5533191"/>
              <a:gd name="connsiteY1717" fmla="*/ 669005 h 6858000"/>
              <a:gd name="connsiteX1718" fmla="*/ 4490159 w 5533191"/>
              <a:gd name="connsiteY1718" fmla="*/ 675866 h 6858000"/>
              <a:gd name="connsiteX1719" fmla="*/ 4481692 w 5533191"/>
              <a:gd name="connsiteY1719" fmla="*/ 675165 h 6858000"/>
              <a:gd name="connsiteX1720" fmla="*/ 4493508 w 5533191"/>
              <a:gd name="connsiteY1720" fmla="*/ 669005 h 6858000"/>
              <a:gd name="connsiteX1721" fmla="*/ 4217042 w 5533191"/>
              <a:gd name="connsiteY1721" fmla="*/ 498138 h 6858000"/>
              <a:gd name="connsiteX1722" fmla="*/ 4221066 w 5533191"/>
              <a:gd name="connsiteY1722" fmla="*/ 499900 h 6858000"/>
              <a:gd name="connsiteX1723" fmla="*/ 4214982 w 5533191"/>
              <a:gd name="connsiteY1723" fmla="*/ 501537 h 6858000"/>
              <a:gd name="connsiteX1724" fmla="*/ 4202811 w 5533191"/>
              <a:gd name="connsiteY1724" fmla="*/ 504812 h 6858000"/>
              <a:gd name="connsiteX1725" fmla="*/ 4201687 w 5533191"/>
              <a:gd name="connsiteY1725" fmla="*/ 501864 h 6858000"/>
              <a:gd name="connsiteX1726" fmla="*/ 4213859 w 5533191"/>
              <a:gd name="connsiteY1726" fmla="*/ 498588 h 6858000"/>
              <a:gd name="connsiteX1727" fmla="*/ 4217042 w 5533191"/>
              <a:gd name="connsiteY1727" fmla="*/ 498138 h 6858000"/>
              <a:gd name="connsiteX1728" fmla="*/ 4256196 w 5533191"/>
              <a:gd name="connsiteY1728" fmla="*/ 496511 h 6858000"/>
              <a:gd name="connsiteX1729" fmla="*/ 4252527 w 5533191"/>
              <a:gd name="connsiteY1729" fmla="*/ 502808 h 6858000"/>
              <a:gd name="connsiteX1730" fmla="*/ 4230767 w 5533191"/>
              <a:gd name="connsiteY1730" fmla="*/ 509423 h 6858000"/>
              <a:gd name="connsiteX1731" fmla="*/ 4224213 w 5533191"/>
              <a:gd name="connsiteY1731" fmla="*/ 508154 h 6858000"/>
              <a:gd name="connsiteX1732" fmla="*/ 4256196 w 5533191"/>
              <a:gd name="connsiteY1732" fmla="*/ 496511 h 6858000"/>
              <a:gd name="connsiteX1733" fmla="*/ 4476603 w 5533191"/>
              <a:gd name="connsiteY1733" fmla="*/ 460380 h 6858000"/>
              <a:gd name="connsiteX1734" fmla="*/ 4456539 w 5533191"/>
              <a:gd name="connsiteY1734" fmla="*/ 472281 h 6858000"/>
              <a:gd name="connsiteX1735" fmla="*/ 4476603 w 5533191"/>
              <a:gd name="connsiteY1735" fmla="*/ 460380 h 6858000"/>
              <a:gd name="connsiteX1736" fmla="*/ 4368626 w 5533191"/>
              <a:gd name="connsiteY1736" fmla="*/ 433472 h 6858000"/>
              <a:gd name="connsiteX1737" fmla="*/ 4372967 w 5533191"/>
              <a:gd name="connsiteY1737" fmla="*/ 434910 h 6858000"/>
              <a:gd name="connsiteX1738" fmla="*/ 4375028 w 5533191"/>
              <a:gd name="connsiteY1738" fmla="*/ 440314 h 6858000"/>
              <a:gd name="connsiteX1739" fmla="*/ 4377087 w 5533191"/>
              <a:gd name="connsiteY1739" fmla="*/ 445720 h 6858000"/>
              <a:gd name="connsiteX1740" fmla="*/ 4372612 w 5533191"/>
              <a:gd name="connsiteY1740" fmla="*/ 449903 h 6858000"/>
              <a:gd name="connsiteX1741" fmla="*/ 4378118 w 5533191"/>
              <a:gd name="connsiteY1741" fmla="*/ 448422 h 6858000"/>
              <a:gd name="connsiteX1742" fmla="*/ 4365421 w 5533191"/>
              <a:gd name="connsiteY1742" fmla="*/ 477817 h 6858000"/>
              <a:gd name="connsiteX1743" fmla="*/ 4349880 w 5533191"/>
              <a:gd name="connsiteY1743" fmla="*/ 485817 h 6858000"/>
              <a:gd name="connsiteX1744" fmla="*/ 4361601 w 5533191"/>
              <a:gd name="connsiteY1744" fmla="*/ 452867 h 6858000"/>
              <a:gd name="connsiteX1745" fmla="*/ 4358512 w 5533191"/>
              <a:gd name="connsiteY1745" fmla="*/ 444760 h 6858000"/>
              <a:gd name="connsiteX1746" fmla="*/ 4356451 w 5533191"/>
              <a:gd name="connsiteY1746" fmla="*/ 439355 h 6858000"/>
              <a:gd name="connsiteX1747" fmla="*/ 4360926 w 5533191"/>
              <a:gd name="connsiteY1747" fmla="*/ 435171 h 6858000"/>
              <a:gd name="connsiteX1748" fmla="*/ 4368626 w 5533191"/>
              <a:gd name="connsiteY1748" fmla="*/ 433472 h 6858000"/>
              <a:gd name="connsiteX1749" fmla="*/ 4453032 w 5533191"/>
              <a:gd name="connsiteY1749" fmla="*/ 404601 h 6858000"/>
              <a:gd name="connsiteX1750" fmla="*/ 4462850 w 5533191"/>
              <a:gd name="connsiteY1750" fmla="*/ 458664 h 6858000"/>
              <a:gd name="connsiteX1751" fmla="*/ 4428784 w 5533191"/>
              <a:gd name="connsiteY1751" fmla="*/ 464840 h 6858000"/>
              <a:gd name="connsiteX1752" fmla="*/ 4424646 w 5533191"/>
              <a:gd name="connsiteY1752" fmla="*/ 453983 h 6858000"/>
              <a:gd name="connsiteX1753" fmla="*/ 4397451 w 5533191"/>
              <a:gd name="connsiteY1753" fmla="*/ 446340 h 6858000"/>
              <a:gd name="connsiteX1754" fmla="*/ 4430114 w 5533191"/>
              <a:gd name="connsiteY1754" fmla="*/ 404632 h 6858000"/>
              <a:gd name="connsiteX1755" fmla="*/ 4453032 w 5533191"/>
              <a:gd name="connsiteY1755" fmla="*/ 404601 h 6858000"/>
              <a:gd name="connsiteX1756" fmla="*/ 4448508 w 5533191"/>
              <a:gd name="connsiteY1756" fmla="*/ 372594 h 6858000"/>
              <a:gd name="connsiteX1757" fmla="*/ 4453792 w 5533191"/>
              <a:gd name="connsiteY1757" fmla="*/ 378248 h 6858000"/>
              <a:gd name="connsiteX1758" fmla="*/ 4441269 w 5533191"/>
              <a:gd name="connsiteY1758" fmla="*/ 386461 h 6858000"/>
              <a:gd name="connsiteX1759" fmla="*/ 4437726 w 5533191"/>
              <a:gd name="connsiteY1759" fmla="*/ 379220 h 6858000"/>
              <a:gd name="connsiteX1760" fmla="*/ 4448508 w 5533191"/>
              <a:gd name="connsiteY1760" fmla="*/ 372594 h 6858000"/>
              <a:gd name="connsiteX1761" fmla="*/ 4439746 w 5533191"/>
              <a:gd name="connsiteY1761" fmla="*/ 351117 h 6858000"/>
              <a:gd name="connsiteX1762" fmla="*/ 4446736 w 5533191"/>
              <a:gd name="connsiteY1762" fmla="*/ 354060 h 6858000"/>
              <a:gd name="connsiteX1763" fmla="*/ 4437420 w 5533191"/>
              <a:gd name="connsiteY1763" fmla="*/ 356212 h 6858000"/>
              <a:gd name="connsiteX1764" fmla="*/ 4439746 w 5533191"/>
              <a:gd name="connsiteY1764" fmla="*/ 351117 h 6858000"/>
              <a:gd name="connsiteX1765" fmla="*/ 4418047 w 5533191"/>
              <a:gd name="connsiteY1765" fmla="*/ 258358 h 6858000"/>
              <a:gd name="connsiteX1766" fmla="*/ 4418284 w 5533191"/>
              <a:gd name="connsiteY1766" fmla="*/ 291245 h 6858000"/>
              <a:gd name="connsiteX1767" fmla="*/ 4421390 w 5533191"/>
              <a:gd name="connsiteY1767" fmla="*/ 299397 h 6858000"/>
              <a:gd name="connsiteX1768" fmla="*/ 4415812 w 5533191"/>
              <a:gd name="connsiteY1768" fmla="*/ 300898 h 6858000"/>
              <a:gd name="connsiteX1769" fmla="*/ 4422426 w 5533191"/>
              <a:gd name="connsiteY1769" fmla="*/ 302113 h 6858000"/>
              <a:gd name="connsiteX1770" fmla="*/ 4423462 w 5533191"/>
              <a:gd name="connsiteY1770" fmla="*/ 304830 h 6858000"/>
              <a:gd name="connsiteX1771" fmla="*/ 4413341 w 5533191"/>
              <a:gd name="connsiteY1771" fmla="*/ 310550 h 6858000"/>
              <a:gd name="connsiteX1772" fmla="*/ 4405692 w 5533191"/>
              <a:gd name="connsiteY1772" fmla="*/ 306617 h 6858000"/>
              <a:gd name="connsiteX1773" fmla="*/ 4390393 w 5533191"/>
              <a:gd name="connsiteY1773" fmla="*/ 298751 h 6858000"/>
              <a:gd name="connsiteX1774" fmla="*/ 4342665 w 5533191"/>
              <a:gd name="connsiteY1774" fmla="*/ 302612 h 6858000"/>
              <a:gd name="connsiteX1775" fmla="*/ 4338522 w 5533191"/>
              <a:gd name="connsiteY1775" fmla="*/ 291744 h 6858000"/>
              <a:gd name="connsiteX1776" fmla="*/ 4368482 w 5533191"/>
              <a:gd name="connsiteY1776" fmla="*/ 289671 h 6858000"/>
              <a:gd name="connsiteX1777" fmla="*/ 4401314 w 5533191"/>
              <a:gd name="connsiteY1777" fmla="*/ 262861 h 6858000"/>
              <a:gd name="connsiteX1778" fmla="*/ 4418047 w 5533191"/>
              <a:gd name="connsiteY1778" fmla="*/ 258358 h 6858000"/>
              <a:gd name="connsiteX1779" fmla="*/ 4383090 w 5533191"/>
              <a:gd name="connsiteY1779" fmla="*/ 118246 h 6858000"/>
              <a:gd name="connsiteX1780" fmla="*/ 4397336 w 5533191"/>
              <a:gd name="connsiteY1780" fmla="*/ 123351 h 6858000"/>
              <a:gd name="connsiteX1781" fmla="*/ 4373993 w 5533191"/>
              <a:gd name="connsiteY1781" fmla="*/ 126653 h 6858000"/>
              <a:gd name="connsiteX1782" fmla="*/ 4383090 w 5533191"/>
              <a:gd name="connsiteY1782" fmla="*/ 118246 h 6858000"/>
              <a:gd name="connsiteX1783" fmla="*/ 4371312 w 5533191"/>
              <a:gd name="connsiteY1783" fmla="*/ 55083 h 6858000"/>
              <a:gd name="connsiteX1784" fmla="*/ 4369223 w 5533191"/>
              <a:gd name="connsiteY1784" fmla="*/ 77654 h 6858000"/>
              <a:gd name="connsiteX1785" fmla="*/ 4356648 w 5533191"/>
              <a:gd name="connsiteY1785" fmla="*/ 83107 h 6858000"/>
              <a:gd name="connsiteX1786" fmla="*/ 4350404 w 5533191"/>
              <a:gd name="connsiteY1786" fmla="*/ 66729 h 6858000"/>
              <a:gd name="connsiteX1787" fmla="*/ 4337870 w 5533191"/>
              <a:gd name="connsiteY1787" fmla="*/ 67093 h 6858000"/>
              <a:gd name="connsiteX1788" fmla="*/ 4336830 w 5533191"/>
              <a:gd name="connsiteY1788" fmla="*/ 64363 h 6858000"/>
              <a:gd name="connsiteX1789" fmla="*/ 4348324 w 5533191"/>
              <a:gd name="connsiteY1789" fmla="*/ 61269 h 6858000"/>
              <a:gd name="connsiteX1790" fmla="*/ 4355112 w 5533191"/>
              <a:gd name="connsiteY1790" fmla="*/ 62453 h 6858000"/>
              <a:gd name="connsiteX1791" fmla="*/ 4371312 w 5533191"/>
              <a:gd name="connsiteY1791" fmla="*/ 55083 h 6858000"/>
              <a:gd name="connsiteX1792" fmla="*/ 4359218 w 5533191"/>
              <a:gd name="connsiteY1792" fmla="*/ 30272 h 6858000"/>
              <a:gd name="connsiteX1793" fmla="*/ 4357180 w 5533191"/>
              <a:gd name="connsiteY1793" fmla="*/ 38541 h 6858000"/>
              <a:gd name="connsiteX1794" fmla="*/ 4351123 w 5533191"/>
              <a:gd name="connsiteY1794" fmla="*/ 34753 h 6858000"/>
              <a:gd name="connsiteX1795" fmla="*/ 4354184 w 5533191"/>
              <a:gd name="connsiteY1795" fmla="*/ 30679 h 6858000"/>
              <a:gd name="connsiteX1796" fmla="*/ 4359218 w 5533191"/>
              <a:gd name="connsiteY1796" fmla="*/ 30272 h 6858000"/>
              <a:gd name="connsiteX1797" fmla="*/ 1504183 w 5533191"/>
              <a:gd name="connsiteY1797" fmla="*/ 0 h 6858000"/>
              <a:gd name="connsiteX1798" fmla="*/ 2016573 w 5533191"/>
              <a:gd name="connsiteY1798" fmla="*/ 0 h 6858000"/>
              <a:gd name="connsiteX1799" fmla="*/ 2063751 w 5533191"/>
              <a:gd name="connsiteY1799" fmla="*/ 24945 h 6858000"/>
              <a:gd name="connsiteX1800" fmla="*/ 2117455 w 5533191"/>
              <a:gd name="connsiteY1800" fmla="*/ 40424 h 6858000"/>
              <a:gd name="connsiteX1801" fmla="*/ 2184912 w 5533191"/>
              <a:gd name="connsiteY1801" fmla="*/ 35180 h 6858000"/>
              <a:gd name="connsiteX1802" fmla="*/ 2235760 w 5533191"/>
              <a:gd name="connsiteY1802" fmla="*/ 54463 h 6858000"/>
              <a:gd name="connsiteX1803" fmla="*/ 2243563 w 5533191"/>
              <a:gd name="connsiteY1803" fmla="*/ 61032 h 6858000"/>
              <a:gd name="connsiteX1804" fmla="*/ 2227687 w 5533191"/>
              <a:gd name="connsiteY1804" fmla="*/ 31429 h 6858000"/>
              <a:gd name="connsiteX1805" fmla="*/ 2222926 w 5533191"/>
              <a:gd name="connsiteY1805" fmla="*/ 2806 h 6858000"/>
              <a:gd name="connsiteX1806" fmla="*/ 2232596 w 5533191"/>
              <a:gd name="connsiteY1806" fmla="*/ 0 h 6858000"/>
              <a:gd name="connsiteX1807" fmla="*/ 4336696 w 5533191"/>
              <a:gd name="connsiteY1807" fmla="*/ 0 h 6858000"/>
              <a:gd name="connsiteX1808" fmla="*/ 4343692 w 5533191"/>
              <a:gd name="connsiteY1808" fmla="*/ 218 h 6858000"/>
              <a:gd name="connsiteX1809" fmla="*/ 4342873 w 5533191"/>
              <a:gd name="connsiteY1809" fmla="*/ 30342 h 6858000"/>
              <a:gd name="connsiteX1810" fmla="*/ 4340806 w 5533191"/>
              <a:gd name="connsiteY1810" fmla="*/ 24918 h 6858000"/>
              <a:gd name="connsiteX1811" fmla="*/ 4349076 w 5533191"/>
              <a:gd name="connsiteY1811" fmla="*/ 46615 h 6858000"/>
              <a:gd name="connsiteX1812" fmla="*/ 4322220 w 5533191"/>
              <a:gd name="connsiteY1812" fmla="*/ 56833 h 6858000"/>
              <a:gd name="connsiteX1813" fmla="*/ 4313350 w 5533191"/>
              <a:gd name="connsiteY1813" fmla="*/ 98097 h 6858000"/>
              <a:gd name="connsiteX1814" fmla="*/ 4329674 w 5533191"/>
              <a:gd name="connsiteY1814" fmla="*/ 108656 h 6858000"/>
              <a:gd name="connsiteX1815" fmla="*/ 4305296 w 5533191"/>
              <a:gd name="connsiteY1815" fmla="*/ 109235 h 6858000"/>
              <a:gd name="connsiteX1816" fmla="*/ 4306330 w 5533191"/>
              <a:gd name="connsiteY1816" fmla="*/ 111948 h 6858000"/>
              <a:gd name="connsiteX1817" fmla="*/ 4307364 w 5533191"/>
              <a:gd name="connsiteY1817" fmla="*/ 114660 h 6858000"/>
              <a:gd name="connsiteX1818" fmla="*/ 4300752 w 5533191"/>
              <a:gd name="connsiteY1818" fmla="*/ 113449 h 6858000"/>
              <a:gd name="connsiteX1819" fmla="*/ 4299718 w 5533191"/>
              <a:gd name="connsiteY1819" fmla="*/ 110736 h 6858000"/>
              <a:gd name="connsiteX1820" fmla="*/ 4298684 w 5533191"/>
              <a:gd name="connsiteY1820" fmla="*/ 108025 h 6858000"/>
              <a:gd name="connsiteX1821" fmla="*/ 4294549 w 5533191"/>
              <a:gd name="connsiteY1821" fmla="*/ 97176 h 6858000"/>
              <a:gd name="connsiteX1822" fmla="*/ 4269762 w 5533191"/>
              <a:gd name="connsiteY1822" fmla="*/ 112819 h 6858000"/>
              <a:gd name="connsiteX1823" fmla="*/ 4270796 w 5533191"/>
              <a:gd name="connsiteY1823" fmla="*/ 115530 h 6858000"/>
              <a:gd name="connsiteX1824" fmla="*/ 4279474 w 5533191"/>
              <a:gd name="connsiteY1824" fmla="*/ 122167 h 6858000"/>
              <a:gd name="connsiteX1825" fmla="*/ 4315008 w 5533191"/>
              <a:gd name="connsiteY1825" fmla="*/ 118582 h 6858000"/>
              <a:gd name="connsiteX1826" fmla="*/ 4293732 w 5533191"/>
              <a:gd name="connsiteY1826" fmla="*/ 127300 h 6858000"/>
              <a:gd name="connsiteX1827" fmla="*/ 4290846 w 5533191"/>
              <a:gd name="connsiteY1827" fmla="*/ 152000 h 6858000"/>
              <a:gd name="connsiteX1828" fmla="*/ 4241681 w 5533191"/>
              <a:gd name="connsiteY1828" fmla="*/ 168223 h 6858000"/>
              <a:gd name="connsiteX1829" fmla="*/ 4261516 w 5533191"/>
              <a:gd name="connsiteY1829" fmla="*/ 171855 h 6858000"/>
              <a:gd name="connsiteX1830" fmla="*/ 4275148 w 5533191"/>
              <a:gd name="connsiteY1830" fmla="*/ 159216 h 6858000"/>
              <a:gd name="connsiteX1831" fmla="*/ 4289621 w 5533191"/>
              <a:gd name="connsiteY1831" fmla="*/ 197185 h 6858000"/>
              <a:gd name="connsiteX1832" fmla="*/ 4265650 w 5533191"/>
              <a:gd name="connsiteY1832" fmla="*/ 182704 h 6858000"/>
              <a:gd name="connsiteX1833" fmla="*/ 4264833 w 5533191"/>
              <a:gd name="connsiteY1833" fmla="*/ 212828 h 6858000"/>
              <a:gd name="connsiteX1834" fmla="*/ 4273922 w 5533191"/>
              <a:gd name="connsiteY1834" fmla="*/ 204401 h 6858000"/>
              <a:gd name="connsiteX1835" fmla="*/ 4331766 w 5533191"/>
              <a:gd name="connsiteY1835" fmla="*/ 194814 h 6858000"/>
              <a:gd name="connsiteX1836" fmla="*/ 4325564 w 5533191"/>
              <a:gd name="connsiteY1836" fmla="*/ 178541 h 6858000"/>
              <a:gd name="connsiteX1837" fmla="*/ 4312124 w 5533191"/>
              <a:gd name="connsiteY1837" fmla="*/ 143282 h 6858000"/>
              <a:gd name="connsiteX1838" fmla="*/ 4325756 w 5533191"/>
              <a:gd name="connsiteY1838" fmla="*/ 130643 h 6858000"/>
              <a:gd name="connsiteX1839" fmla="*/ 4360257 w 5533191"/>
              <a:gd name="connsiteY1839" fmla="*/ 124348 h 6858000"/>
              <a:gd name="connsiteX1840" fmla="*/ 4368310 w 5533191"/>
              <a:gd name="connsiteY1840" fmla="*/ 113209 h 6858000"/>
              <a:gd name="connsiteX1841" fmla="*/ 4356122 w 5533191"/>
              <a:gd name="connsiteY1841" fmla="*/ 113499 h 6858000"/>
              <a:gd name="connsiteX1842" fmla="*/ 4368719 w 5533191"/>
              <a:gd name="connsiteY1842" fmla="*/ 98148 h 6858000"/>
              <a:gd name="connsiteX1843" fmla="*/ 4393098 w 5533191"/>
              <a:gd name="connsiteY1843" fmla="*/ 97566 h 6858000"/>
              <a:gd name="connsiteX1844" fmla="*/ 4374922 w 5533191"/>
              <a:gd name="connsiteY1844" fmla="*/ 114419 h 6858000"/>
              <a:gd name="connsiteX1845" fmla="*/ 4366868 w 5533191"/>
              <a:gd name="connsiteY1845" fmla="*/ 125559 h 6858000"/>
              <a:gd name="connsiteX1846" fmla="*/ 4392905 w 5533191"/>
              <a:gd name="connsiteY1846" fmla="*/ 145464 h 6858000"/>
              <a:gd name="connsiteX1847" fmla="*/ 4414184 w 5533191"/>
              <a:gd name="connsiteY1847" fmla="*/ 136747 h 6858000"/>
              <a:gd name="connsiteX1848" fmla="*/ 4386510 w 5533191"/>
              <a:gd name="connsiteY1848" fmla="*/ 177090 h 6858000"/>
              <a:gd name="connsiteX1849" fmla="*/ 4414207 w 5533191"/>
              <a:gd name="connsiteY1849" fmla="*/ 217484 h 6858000"/>
              <a:gd name="connsiteX1850" fmla="*/ 4423920 w 5533191"/>
              <a:gd name="connsiteY1850" fmla="*/ 226831 h 6858000"/>
              <a:gd name="connsiteX1851" fmla="*/ 4418342 w 5533191"/>
              <a:gd name="connsiteY1851" fmla="*/ 228332 h 6858000"/>
              <a:gd name="connsiteX1852" fmla="*/ 4424545 w 5533191"/>
              <a:gd name="connsiteY1852" fmla="*/ 244604 h 6858000"/>
              <a:gd name="connsiteX1853" fmla="*/ 4425580 w 5533191"/>
              <a:gd name="connsiteY1853" fmla="*/ 247317 h 6858000"/>
              <a:gd name="connsiteX1854" fmla="*/ 4414424 w 5533191"/>
              <a:gd name="connsiteY1854" fmla="*/ 250319 h 6858000"/>
              <a:gd name="connsiteX1855" fmla="*/ 4408220 w 5533191"/>
              <a:gd name="connsiteY1855" fmla="*/ 234046 h 6858000"/>
              <a:gd name="connsiteX1856" fmla="*/ 4338811 w 5533191"/>
              <a:gd name="connsiteY1856" fmla="*/ 261698 h 6858000"/>
              <a:gd name="connsiteX1857" fmla="*/ 4347490 w 5533191"/>
              <a:gd name="connsiteY1857" fmla="*/ 268333 h 6858000"/>
              <a:gd name="connsiteX1858" fmla="*/ 4289236 w 5533191"/>
              <a:gd name="connsiteY1858" fmla="*/ 292982 h 6858000"/>
              <a:gd name="connsiteX1859" fmla="*/ 4295030 w 5533191"/>
              <a:gd name="connsiteY1859" fmla="*/ 324318 h 6858000"/>
              <a:gd name="connsiteX1860" fmla="*/ 4335518 w 5533191"/>
              <a:gd name="connsiteY1860" fmla="*/ 301459 h 6858000"/>
              <a:gd name="connsiteX1861" fmla="*/ 4324579 w 5533191"/>
              <a:gd name="connsiteY1861" fmla="*/ 337299 h 6858000"/>
              <a:gd name="connsiteX1862" fmla="*/ 4345855 w 5533191"/>
              <a:gd name="connsiteY1862" fmla="*/ 328581 h 6858000"/>
              <a:gd name="connsiteX1863" fmla="*/ 4371894 w 5533191"/>
              <a:gd name="connsiteY1863" fmla="*/ 348488 h 6858000"/>
              <a:gd name="connsiteX1864" fmla="*/ 4415892 w 5533191"/>
              <a:gd name="connsiteY1864" fmla="*/ 318704 h 6858000"/>
              <a:gd name="connsiteX1865" fmla="*/ 4458036 w 5533191"/>
              <a:gd name="connsiteY1865" fmla="*/ 316333 h 6858000"/>
              <a:gd name="connsiteX1866" fmla="*/ 4431398 w 5533191"/>
              <a:gd name="connsiteY1866" fmla="*/ 359386 h 6858000"/>
              <a:gd name="connsiteX1867" fmla="*/ 4391319 w 5533191"/>
              <a:gd name="connsiteY1867" fmla="*/ 367183 h 6858000"/>
              <a:gd name="connsiteX1868" fmla="*/ 4389252 w 5533191"/>
              <a:gd name="connsiteY1868" fmla="*/ 361758 h 6858000"/>
              <a:gd name="connsiteX1869" fmla="*/ 4386776 w 5533191"/>
              <a:gd name="connsiteY1869" fmla="*/ 371396 h 6858000"/>
              <a:gd name="connsiteX1870" fmla="*/ 4375620 w 5533191"/>
              <a:gd name="connsiteY1870" fmla="*/ 374398 h 6858000"/>
              <a:gd name="connsiteX1871" fmla="*/ 4367782 w 5533191"/>
              <a:gd name="connsiteY1871" fmla="*/ 418374 h 6858000"/>
              <a:gd name="connsiteX1872" fmla="*/ 4338860 w 5533191"/>
              <a:gd name="connsiteY1872" fmla="*/ 423166 h 6858000"/>
              <a:gd name="connsiteX1873" fmla="*/ 4348357 w 5533191"/>
              <a:gd name="connsiteY1873" fmla="*/ 399678 h 6858000"/>
              <a:gd name="connsiteX1874" fmla="*/ 4344222 w 5533191"/>
              <a:gd name="connsiteY1874" fmla="*/ 388830 h 6858000"/>
              <a:gd name="connsiteX1875" fmla="*/ 4328522 w 5533191"/>
              <a:gd name="connsiteY1875" fmla="*/ 396046 h 6858000"/>
              <a:gd name="connsiteX1876" fmla="*/ 4323760 w 5533191"/>
              <a:gd name="connsiteY1876" fmla="*/ 367422 h 6858000"/>
              <a:gd name="connsiteX1877" fmla="*/ 4308879 w 5533191"/>
              <a:gd name="connsiteY1877" fmla="*/ 344514 h 6858000"/>
              <a:gd name="connsiteX1878" fmla="*/ 4307846 w 5533191"/>
              <a:gd name="connsiteY1878" fmla="*/ 341802 h 6858000"/>
              <a:gd name="connsiteX1879" fmla="*/ 4285750 w 5533191"/>
              <a:gd name="connsiteY1879" fmla="*/ 380642 h 6858000"/>
              <a:gd name="connsiteX1880" fmla="*/ 4306210 w 5533191"/>
              <a:gd name="connsiteY1880" fmla="*/ 402050 h 6858000"/>
              <a:gd name="connsiteX1881" fmla="*/ 4289477 w 5533191"/>
              <a:gd name="connsiteY1881" fmla="*/ 406554 h 6858000"/>
              <a:gd name="connsiteX1882" fmla="*/ 4304984 w 5533191"/>
              <a:gd name="connsiteY1882" fmla="*/ 447236 h 6858000"/>
              <a:gd name="connsiteX1883" fmla="*/ 4279163 w 5533191"/>
              <a:gd name="connsiteY1883" fmla="*/ 460167 h 6858000"/>
              <a:gd name="connsiteX1884" fmla="*/ 4252716 w 5533191"/>
              <a:gd name="connsiteY1884" fmla="*/ 455322 h 6858000"/>
              <a:gd name="connsiteX1885" fmla="*/ 4248172 w 5533191"/>
              <a:gd name="connsiteY1885" fmla="*/ 459536 h 6858000"/>
              <a:gd name="connsiteX1886" fmla="*/ 4246730 w 5533191"/>
              <a:gd name="connsiteY1886" fmla="*/ 471885 h 6858000"/>
              <a:gd name="connsiteX1887" fmla="*/ 4195496 w 5533191"/>
              <a:gd name="connsiteY1887" fmla="*/ 482684 h 6858000"/>
              <a:gd name="connsiteX1888" fmla="*/ 4234949 w 5533191"/>
              <a:gd name="connsiteY1888" fmla="*/ 457114 h 6858000"/>
              <a:gd name="connsiteX1889" fmla="*/ 4245071 w 5533191"/>
              <a:gd name="connsiteY1889" fmla="*/ 451399 h 6858000"/>
              <a:gd name="connsiteX1890" fmla="*/ 4246514 w 5533191"/>
              <a:gd name="connsiteY1890" fmla="*/ 439049 h 6858000"/>
              <a:gd name="connsiteX1891" fmla="*/ 4209536 w 5533191"/>
              <a:gd name="connsiteY1891" fmla="*/ 454982 h 6858000"/>
              <a:gd name="connsiteX1892" fmla="*/ 4221726 w 5533191"/>
              <a:gd name="connsiteY1892" fmla="*/ 454691 h 6858000"/>
              <a:gd name="connsiteX1893" fmla="*/ 4173594 w 5533191"/>
              <a:gd name="connsiteY1893" fmla="*/ 473627 h 6858000"/>
              <a:gd name="connsiteX1894" fmla="*/ 4193428 w 5533191"/>
              <a:gd name="connsiteY1894" fmla="*/ 477260 h 6858000"/>
              <a:gd name="connsiteX1895" fmla="*/ 4170083 w 5533191"/>
              <a:gd name="connsiteY1895" fmla="*/ 480552 h 6858000"/>
              <a:gd name="connsiteX1896" fmla="*/ 4172150 w 5533191"/>
              <a:gd name="connsiteY1896" fmla="*/ 485977 h 6858000"/>
              <a:gd name="connsiteX1897" fmla="*/ 4181455 w 5533191"/>
              <a:gd name="connsiteY1897" fmla="*/ 510386 h 6858000"/>
              <a:gd name="connsiteX1898" fmla="*/ 4224851 w 5533191"/>
              <a:gd name="connsiteY1898" fmla="*/ 543563 h 6858000"/>
              <a:gd name="connsiteX1899" fmla="*/ 4222376 w 5533191"/>
              <a:gd name="connsiteY1899" fmla="*/ 553200 h 6858000"/>
              <a:gd name="connsiteX1900" fmla="*/ 4185398 w 5533191"/>
              <a:gd name="connsiteY1900" fmla="*/ 569133 h 6858000"/>
              <a:gd name="connsiteX1901" fmla="*/ 4187875 w 5533191"/>
              <a:gd name="connsiteY1901" fmla="*/ 559496 h 6858000"/>
              <a:gd name="connsiteX1902" fmla="*/ 4169699 w 5533191"/>
              <a:gd name="connsiteY1902" fmla="*/ 576349 h 6858000"/>
              <a:gd name="connsiteX1903" fmla="*/ 4183956 w 5533191"/>
              <a:gd name="connsiteY1903" fmla="*/ 581484 h 6858000"/>
              <a:gd name="connsiteX1904" fmla="*/ 4205233 w 5533191"/>
              <a:gd name="connsiteY1904" fmla="*/ 572766 h 6858000"/>
              <a:gd name="connsiteX1905" fmla="*/ 4212879 w 5533191"/>
              <a:gd name="connsiteY1905" fmla="*/ 576689 h 6858000"/>
              <a:gd name="connsiteX1906" fmla="*/ 4218458 w 5533191"/>
              <a:gd name="connsiteY1906" fmla="*/ 575187 h 6858000"/>
              <a:gd name="connsiteX1907" fmla="*/ 4219491 w 5533191"/>
              <a:gd name="connsiteY1907" fmla="*/ 577901 h 6858000"/>
              <a:gd name="connsiteX1908" fmla="*/ 4239516 w 5533191"/>
              <a:gd name="connsiteY1908" fmla="*/ 533635 h 6858000"/>
              <a:gd name="connsiteX1909" fmla="*/ 4279596 w 5533191"/>
              <a:gd name="connsiteY1909" fmla="*/ 525840 h 6858000"/>
              <a:gd name="connsiteX1910" fmla="*/ 4319266 w 5533191"/>
              <a:gd name="connsiteY1910" fmla="*/ 533106 h 6858000"/>
              <a:gd name="connsiteX1911" fmla="*/ 4352732 w 5533191"/>
              <a:gd name="connsiteY1911" fmla="*/ 524099 h 6858000"/>
              <a:gd name="connsiteX1912" fmla="*/ 4351073 w 5533191"/>
              <a:gd name="connsiteY1912" fmla="*/ 503611 h 6858000"/>
              <a:gd name="connsiteX1913" fmla="*/ 4371316 w 5533191"/>
              <a:gd name="connsiteY1913" fmla="*/ 492183 h 6858000"/>
              <a:gd name="connsiteX1914" fmla="*/ 4379587 w 5533191"/>
              <a:gd name="connsiteY1914" fmla="*/ 513880 h 6858000"/>
              <a:gd name="connsiteX1915" fmla="*/ 4421734 w 5533191"/>
              <a:gd name="connsiteY1915" fmla="*/ 511509 h 6858000"/>
              <a:gd name="connsiteX1916" fmla="*/ 4453541 w 5533191"/>
              <a:gd name="connsiteY1916" fmla="*/ 482016 h 6858000"/>
              <a:gd name="connsiteX1917" fmla="*/ 4500856 w 5533191"/>
              <a:gd name="connsiteY1917" fmla="*/ 493204 h 6858000"/>
              <a:gd name="connsiteX1918" fmla="*/ 4498380 w 5533191"/>
              <a:gd name="connsiteY1918" fmla="*/ 502842 h 6858000"/>
              <a:gd name="connsiteX1919" fmla="*/ 4477728 w 5533191"/>
              <a:gd name="connsiteY1919" fmla="*/ 529332 h 6858000"/>
              <a:gd name="connsiteX1920" fmla="*/ 4402740 w 5533191"/>
              <a:gd name="connsiteY1920" fmla="*/ 558486 h 6858000"/>
              <a:gd name="connsiteX1921" fmla="*/ 4403991 w 5533191"/>
              <a:gd name="connsiteY1921" fmla="*/ 594035 h 6858000"/>
              <a:gd name="connsiteX1922" fmla="*/ 4377761 w 5533191"/>
              <a:gd name="connsiteY1922" fmla="*/ 622027 h 6858000"/>
              <a:gd name="connsiteX1923" fmla="*/ 4369080 w 5533191"/>
              <a:gd name="connsiteY1923" fmla="*/ 615391 h 6858000"/>
              <a:gd name="connsiteX1924" fmla="*/ 4339341 w 5533191"/>
              <a:gd name="connsiteY1924" fmla="*/ 650309 h 6858000"/>
              <a:gd name="connsiteX1925" fmla="*/ 4364754 w 5533191"/>
              <a:gd name="connsiteY1925" fmla="*/ 652442 h 6858000"/>
              <a:gd name="connsiteX1926" fmla="*/ 4360834 w 5533191"/>
              <a:gd name="connsiteY1926" fmla="*/ 674430 h 6858000"/>
              <a:gd name="connsiteX1927" fmla="*/ 4387282 w 5533191"/>
              <a:gd name="connsiteY1927" fmla="*/ 679273 h 6858000"/>
              <a:gd name="connsiteX1928" fmla="*/ 4367230 w 5533191"/>
              <a:gd name="connsiteY1928" fmla="*/ 642803 h 6858000"/>
              <a:gd name="connsiteX1929" fmla="*/ 4378386 w 5533191"/>
              <a:gd name="connsiteY1929" fmla="*/ 639801 h 6858000"/>
              <a:gd name="connsiteX1930" fmla="*/ 4409377 w 5533191"/>
              <a:gd name="connsiteY1930" fmla="*/ 640431 h 6858000"/>
              <a:gd name="connsiteX1931" fmla="*/ 4410411 w 5533191"/>
              <a:gd name="connsiteY1931" fmla="*/ 643144 h 6858000"/>
              <a:gd name="connsiteX1932" fmla="*/ 4414954 w 5533191"/>
              <a:gd name="connsiteY1932" fmla="*/ 638931 h 6858000"/>
              <a:gd name="connsiteX1933" fmla="*/ 4418464 w 5533191"/>
              <a:gd name="connsiteY1933" fmla="*/ 632005 h 6858000"/>
              <a:gd name="connsiteX1934" fmla="*/ 4441808 w 5533191"/>
              <a:gd name="connsiteY1934" fmla="*/ 628713 h 6858000"/>
              <a:gd name="connsiteX1935" fmla="*/ 4451715 w 5533191"/>
              <a:gd name="connsiteY1935" fmla="*/ 590162 h 6858000"/>
              <a:gd name="connsiteX1936" fmla="*/ 4497370 w 5533191"/>
              <a:gd name="connsiteY1936" fmla="*/ 580865 h 6858000"/>
              <a:gd name="connsiteX1937" fmla="*/ 4472174 w 5533191"/>
              <a:gd name="connsiteY1937" fmla="*/ 611569 h 6858000"/>
              <a:gd name="connsiteX1938" fmla="*/ 4495520 w 5533191"/>
              <a:gd name="connsiteY1938" fmla="*/ 608276 h 6858000"/>
              <a:gd name="connsiteX1939" fmla="*/ 4471982 w 5533191"/>
              <a:gd name="connsiteY1939" fmla="*/ 659467 h 6858000"/>
              <a:gd name="connsiteX1940" fmla="*/ 4469506 w 5533191"/>
              <a:gd name="connsiteY1940" fmla="*/ 669105 h 6858000"/>
              <a:gd name="connsiteX1941" fmla="*/ 4464962 w 5533191"/>
              <a:gd name="connsiteY1941" fmla="*/ 673318 h 6858000"/>
              <a:gd name="connsiteX1942" fmla="*/ 4458350 w 5533191"/>
              <a:gd name="connsiteY1942" fmla="*/ 672108 h 6858000"/>
              <a:gd name="connsiteX1943" fmla="*/ 4457316 w 5533191"/>
              <a:gd name="connsiteY1943" fmla="*/ 669396 h 6858000"/>
              <a:gd name="connsiteX1944" fmla="*/ 4460826 w 5533191"/>
              <a:gd name="connsiteY1944" fmla="*/ 662470 h 6858000"/>
              <a:gd name="connsiteX1945" fmla="*/ 4432312 w 5533191"/>
              <a:gd name="connsiteY1945" fmla="*/ 652202 h 6858000"/>
              <a:gd name="connsiteX1946" fmla="*/ 4448012 w 5533191"/>
              <a:gd name="connsiteY1946" fmla="*/ 644985 h 6858000"/>
              <a:gd name="connsiteX1947" fmla="*/ 4421566 w 5533191"/>
              <a:gd name="connsiteY1947" fmla="*/ 640142 h 6858000"/>
              <a:gd name="connsiteX1948" fmla="*/ 4415988 w 5533191"/>
              <a:gd name="connsiteY1948" fmla="*/ 641643 h 6858000"/>
              <a:gd name="connsiteX1949" fmla="*/ 4417648 w 5533191"/>
              <a:gd name="connsiteY1949" fmla="*/ 662129 h 6858000"/>
              <a:gd name="connsiteX1950" fmla="*/ 4455248 w 5533191"/>
              <a:gd name="connsiteY1950" fmla="*/ 663971 h 6858000"/>
              <a:gd name="connsiteX1951" fmla="*/ 4453398 w 5533191"/>
              <a:gd name="connsiteY1951" fmla="*/ 691383 h 6858000"/>
              <a:gd name="connsiteX1952" fmla="*/ 4448036 w 5533191"/>
              <a:gd name="connsiteY1952" fmla="*/ 725721 h 6858000"/>
              <a:gd name="connsiteX1953" fmla="*/ 4430269 w 5533191"/>
              <a:gd name="connsiteY1953" fmla="*/ 727512 h 6858000"/>
              <a:gd name="connsiteX1954" fmla="*/ 4449696 w 5533191"/>
              <a:gd name="connsiteY1954" fmla="*/ 746207 h 6858000"/>
              <a:gd name="connsiteX1955" fmla="*/ 4407766 w 5533191"/>
              <a:gd name="connsiteY1955" fmla="*/ 781415 h 6858000"/>
              <a:gd name="connsiteX1956" fmla="*/ 4371198 w 5533191"/>
              <a:gd name="connsiteY1956" fmla="*/ 782285 h 6858000"/>
              <a:gd name="connsiteX1957" fmla="*/ 4359632 w 5533191"/>
              <a:gd name="connsiteY1957" fmla="*/ 800349 h 6858000"/>
              <a:gd name="connsiteX1958" fmla="*/ 4338764 w 5533191"/>
              <a:gd name="connsiteY1958" fmla="*/ 794004 h 6858000"/>
              <a:gd name="connsiteX1959" fmla="*/ 4319554 w 5533191"/>
              <a:gd name="connsiteY1959" fmla="*/ 808145 h 6858000"/>
              <a:gd name="connsiteX1960" fmla="*/ 4313977 w 5533191"/>
              <a:gd name="connsiteY1960" fmla="*/ 809647 h 6858000"/>
              <a:gd name="connsiteX1961" fmla="*/ 4315010 w 5533191"/>
              <a:gd name="connsiteY1961" fmla="*/ 812359 h 6858000"/>
              <a:gd name="connsiteX1962" fmla="*/ 4317078 w 5533191"/>
              <a:gd name="connsiteY1962" fmla="*/ 817784 h 6858000"/>
              <a:gd name="connsiteX1963" fmla="*/ 4356748 w 5533191"/>
              <a:gd name="connsiteY1963" fmla="*/ 825049 h 6858000"/>
              <a:gd name="connsiteX1964" fmla="*/ 4343116 w 5533191"/>
              <a:gd name="connsiteY1964" fmla="*/ 837689 h 6858000"/>
              <a:gd name="connsiteX1965" fmla="*/ 4376174 w 5533191"/>
              <a:gd name="connsiteY1965" fmla="*/ 843745 h 6858000"/>
              <a:gd name="connsiteX1966" fmla="*/ 4362542 w 5533191"/>
              <a:gd name="connsiteY1966" fmla="*/ 856385 h 6858000"/>
              <a:gd name="connsiteX1967" fmla="*/ 4377834 w 5533191"/>
              <a:gd name="connsiteY1967" fmla="*/ 864230 h 6858000"/>
              <a:gd name="connsiteX1968" fmla="*/ 4408198 w 5533191"/>
              <a:gd name="connsiteY1968" fmla="*/ 847087 h 6858000"/>
              <a:gd name="connsiteX1969" fmla="*/ 4407164 w 5533191"/>
              <a:gd name="connsiteY1969" fmla="*/ 844375 h 6858000"/>
              <a:gd name="connsiteX1970" fmla="*/ 4388148 w 5533191"/>
              <a:gd name="connsiteY1970" fmla="*/ 810618 h 6858000"/>
              <a:gd name="connsiteX1971" fmla="*/ 4392691 w 5533191"/>
              <a:gd name="connsiteY1971" fmla="*/ 806405 h 6858000"/>
              <a:gd name="connsiteX1972" fmla="*/ 4399712 w 5533191"/>
              <a:gd name="connsiteY1972" fmla="*/ 792554 h 6858000"/>
              <a:gd name="connsiteX1973" fmla="*/ 4422023 w 5533191"/>
              <a:gd name="connsiteY1973" fmla="*/ 786549 h 6858000"/>
              <a:gd name="connsiteX1974" fmla="*/ 4427192 w 5533191"/>
              <a:gd name="connsiteY1974" fmla="*/ 800111 h 6858000"/>
              <a:gd name="connsiteX1975" fmla="*/ 4405916 w 5533191"/>
              <a:gd name="connsiteY1975" fmla="*/ 808827 h 6858000"/>
              <a:gd name="connsiteX1976" fmla="*/ 4416253 w 5533191"/>
              <a:gd name="connsiteY1976" fmla="*/ 835949 h 6858000"/>
              <a:gd name="connsiteX1977" fmla="*/ 4451787 w 5533191"/>
              <a:gd name="connsiteY1977" fmla="*/ 832366 h 6858000"/>
              <a:gd name="connsiteX1978" fmla="*/ 4463568 w 5533191"/>
              <a:gd name="connsiteY1978" fmla="*/ 847138 h 6858000"/>
              <a:gd name="connsiteX1979" fmla="*/ 4477200 w 5533191"/>
              <a:gd name="connsiteY1979" fmla="*/ 834498 h 6858000"/>
              <a:gd name="connsiteX1980" fmla="*/ 4501578 w 5533191"/>
              <a:gd name="connsiteY1980" fmla="*/ 833917 h 6858000"/>
              <a:gd name="connsiteX1981" fmla="*/ 4485470 w 5533191"/>
              <a:gd name="connsiteY1981" fmla="*/ 856195 h 6858000"/>
              <a:gd name="connsiteX1982" fmla="*/ 4473282 w 5533191"/>
              <a:gd name="connsiteY1982" fmla="*/ 856485 h 6858000"/>
              <a:gd name="connsiteX1983" fmla="*/ 4464819 w 5533191"/>
              <a:gd name="connsiteY1983" fmla="*/ 882686 h 6858000"/>
              <a:gd name="connsiteX1984" fmla="*/ 4512542 w 5533191"/>
              <a:gd name="connsiteY1984" fmla="*/ 878813 h 6858000"/>
              <a:gd name="connsiteX1985" fmla="*/ 4522254 w 5533191"/>
              <a:gd name="connsiteY1985" fmla="*/ 888161 h 6858000"/>
              <a:gd name="connsiteX1986" fmla="*/ 4505112 w 5533191"/>
              <a:gd name="connsiteY1986" fmla="*/ 907727 h 6858000"/>
              <a:gd name="connsiteX1987" fmla="*/ 4544374 w 5533191"/>
              <a:gd name="connsiteY1987" fmla="*/ 930054 h 6858000"/>
              <a:gd name="connsiteX1988" fmla="*/ 4522064 w 5533191"/>
              <a:gd name="connsiteY1988" fmla="*/ 936059 h 6858000"/>
              <a:gd name="connsiteX1989" fmla="*/ 4512350 w 5533191"/>
              <a:gd name="connsiteY1989" fmla="*/ 926711 h 6858000"/>
              <a:gd name="connsiteX1990" fmla="*/ 4477849 w 5533191"/>
              <a:gd name="connsiteY1990" fmla="*/ 933007 h 6858000"/>
              <a:gd name="connsiteX1991" fmla="*/ 4440872 w 5533191"/>
              <a:gd name="connsiteY1991" fmla="*/ 948939 h 6858000"/>
              <a:gd name="connsiteX1992" fmla="*/ 4432818 w 5533191"/>
              <a:gd name="connsiteY1992" fmla="*/ 960078 h 6858000"/>
              <a:gd name="connsiteX1993" fmla="*/ 4375382 w 5533191"/>
              <a:gd name="connsiteY1993" fmla="*/ 954603 h 6858000"/>
              <a:gd name="connsiteX1994" fmla="*/ 4359682 w 5533191"/>
              <a:gd name="connsiteY1994" fmla="*/ 961819 h 6858000"/>
              <a:gd name="connsiteX1995" fmla="*/ 4358239 w 5533191"/>
              <a:gd name="connsiteY1995" fmla="*/ 974169 h 6858000"/>
              <a:gd name="connsiteX1996" fmla="*/ 4378074 w 5533191"/>
              <a:gd name="connsiteY1996" fmla="*/ 977802 h 6858000"/>
              <a:gd name="connsiteX1997" fmla="*/ 4394398 w 5533191"/>
              <a:gd name="connsiteY1997" fmla="*/ 988361 h 6858000"/>
              <a:gd name="connsiteX1998" fmla="*/ 4399977 w 5533191"/>
              <a:gd name="connsiteY1998" fmla="*/ 986859 h 6858000"/>
              <a:gd name="connsiteX1999" fmla="*/ 4397909 w 5533191"/>
              <a:gd name="connsiteY1999" fmla="*/ 981435 h 6858000"/>
              <a:gd name="connsiteX2000" fmla="*/ 4395842 w 5533191"/>
              <a:gd name="connsiteY2000" fmla="*/ 976011 h 6858000"/>
              <a:gd name="connsiteX2001" fmla="*/ 4394808 w 5533191"/>
              <a:gd name="connsiteY2001" fmla="*/ 973299 h 6858000"/>
              <a:gd name="connsiteX2002" fmla="*/ 4401420 w 5533191"/>
              <a:gd name="connsiteY2002" fmla="*/ 974510 h 6858000"/>
              <a:gd name="connsiteX2003" fmla="*/ 4403488 w 5533191"/>
              <a:gd name="connsiteY2003" fmla="*/ 979933 h 6858000"/>
              <a:gd name="connsiteX2004" fmla="*/ 4404521 w 5533191"/>
              <a:gd name="connsiteY2004" fmla="*/ 982646 h 6858000"/>
              <a:gd name="connsiteX2005" fmla="*/ 4407622 w 5533191"/>
              <a:gd name="connsiteY2005" fmla="*/ 990782 h 6858000"/>
              <a:gd name="connsiteX2006" fmla="*/ 4402044 w 5533191"/>
              <a:gd name="connsiteY2006" fmla="*/ 992283 h 6858000"/>
              <a:gd name="connsiteX2007" fmla="*/ 4409690 w 5533191"/>
              <a:gd name="connsiteY2007" fmla="*/ 996207 h 6858000"/>
              <a:gd name="connsiteX2008" fmla="*/ 4410724 w 5533191"/>
              <a:gd name="connsiteY2008" fmla="*/ 998919 h 6858000"/>
              <a:gd name="connsiteX2009" fmla="*/ 4405146 w 5533191"/>
              <a:gd name="connsiteY2009" fmla="*/ 1000420 h 6858000"/>
              <a:gd name="connsiteX2010" fmla="*/ 4404112 w 5533191"/>
              <a:gd name="connsiteY2010" fmla="*/ 997708 h 6858000"/>
              <a:gd name="connsiteX2011" fmla="*/ 4397500 w 5533191"/>
              <a:gd name="connsiteY2011" fmla="*/ 996498 h 6858000"/>
              <a:gd name="connsiteX2012" fmla="*/ 4396058 w 5533191"/>
              <a:gd name="connsiteY2012" fmla="*/ 1008847 h 6858000"/>
              <a:gd name="connsiteX2013" fmla="*/ 4432000 w 5533191"/>
              <a:gd name="connsiteY2013" fmla="*/ 990203 h 6858000"/>
              <a:gd name="connsiteX2014" fmla="*/ 4473114 w 5533191"/>
              <a:gd name="connsiteY2014" fmla="*/ 985118 h 6858000"/>
              <a:gd name="connsiteX2015" fmla="*/ 4468978 w 5533191"/>
              <a:gd name="connsiteY2015" fmla="*/ 974269 h 6858000"/>
              <a:gd name="connsiteX2016" fmla="*/ 4539422 w 5533191"/>
              <a:gd name="connsiteY2016" fmla="*/ 949330 h 6858000"/>
              <a:gd name="connsiteX2017" fmla="*/ 4544590 w 5533191"/>
              <a:gd name="connsiteY2017" fmla="*/ 962891 h 6858000"/>
              <a:gd name="connsiteX2018" fmla="*/ 4563392 w 5533191"/>
              <a:gd name="connsiteY2018" fmla="*/ 963812 h 6858000"/>
              <a:gd name="connsiteX2019" fmla="*/ 4550794 w 5533191"/>
              <a:gd name="connsiteY2019" fmla="*/ 979164 h 6858000"/>
              <a:gd name="connsiteX2020" fmla="*/ 4531992 w 5533191"/>
              <a:gd name="connsiteY2020" fmla="*/ 978243 h 6858000"/>
              <a:gd name="connsiteX2021" fmla="*/ 4528482 w 5533191"/>
              <a:gd name="connsiteY2021" fmla="*/ 985169 h 6858000"/>
              <a:gd name="connsiteX2022" fmla="*/ 4499560 w 5533191"/>
              <a:gd name="connsiteY2022" fmla="*/ 989962 h 6858000"/>
              <a:gd name="connsiteX2023" fmla="*/ 4472704 w 5533191"/>
              <a:gd name="connsiteY2023" fmla="*/ 1000180 h 6858000"/>
              <a:gd name="connsiteX2024" fmla="*/ 4462583 w 5533191"/>
              <a:gd name="connsiteY2024" fmla="*/ 1005895 h 6858000"/>
              <a:gd name="connsiteX2025" fmla="*/ 4504728 w 5533191"/>
              <a:gd name="connsiteY2025" fmla="*/ 1003523 h 6858000"/>
              <a:gd name="connsiteX2026" fmla="*/ 4490062 w 5533191"/>
              <a:gd name="connsiteY2026" fmla="*/ 1013452 h 6858000"/>
              <a:gd name="connsiteX2027" fmla="*/ 4513408 w 5533191"/>
              <a:gd name="connsiteY2027" fmla="*/ 1010159 h 6858000"/>
              <a:gd name="connsiteX2028" fmla="*/ 4514442 w 5533191"/>
              <a:gd name="connsiteY2028" fmla="*/ 1012871 h 6858000"/>
              <a:gd name="connsiteX2029" fmla="*/ 4530142 w 5533191"/>
              <a:gd name="connsiteY2029" fmla="*/ 1005654 h 6858000"/>
              <a:gd name="connsiteX2030" fmla="*/ 4545841 w 5533191"/>
              <a:gd name="connsiteY2030" fmla="*/ 998440 h 6858000"/>
              <a:gd name="connsiteX2031" fmla="*/ 4545432 w 5533191"/>
              <a:gd name="connsiteY2031" fmla="*/ 1013502 h 6858000"/>
              <a:gd name="connsiteX2032" fmla="*/ 4531176 w 5533191"/>
              <a:gd name="connsiteY2032" fmla="*/ 1008368 h 6858000"/>
              <a:gd name="connsiteX2033" fmla="*/ 4521053 w 5533191"/>
              <a:gd name="connsiteY2033" fmla="*/ 1014082 h 6858000"/>
              <a:gd name="connsiteX2034" fmla="*/ 4539662 w 5533191"/>
              <a:gd name="connsiteY2034" fmla="*/ 1062901 h 6858000"/>
              <a:gd name="connsiteX2035" fmla="*/ 4556396 w 5533191"/>
              <a:gd name="connsiteY2035" fmla="*/ 1058397 h 6858000"/>
              <a:gd name="connsiteX2036" fmla="*/ 4554954 w 5533191"/>
              <a:gd name="connsiteY2036" fmla="*/ 1070747 h 6858000"/>
              <a:gd name="connsiteX2037" fmla="*/ 4589453 w 5533191"/>
              <a:gd name="connsiteY2037" fmla="*/ 1064453 h 6858000"/>
              <a:gd name="connsiteX2038" fmla="*/ 4595440 w 5533191"/>
              <a:gd name="connsiteY2038" fmla="*/ 1047889 h 6858000"/>
              <a:gd name="connsiteX2039" fmla="*/ 4618785 w 5533191"/>
              <a:gd name="connsiteY2039" fmla="*/ 1044597 h 6858000"/>
              <a:gd name="connsiteX2040" fmla="*/ 4614866 w 5533191"/>
              <a:gd name="connsiteY2040" fmla="*/ 1066584 h 6858000"/>
              <a:gd name="connsiteX2041" fmla="*/ 4615900 w 5533191"/>
              <a:gd name="connsiteY2041" fmla="*/ 1069296 h 6858000"/>
              <a:gd name="connsiteX2042" fmla="*/ 4626648 w 5533191"/>
              <a:gd name="connsiteY2042" fmla="*/ 1081357 h 6858000"/>
              <a:gd name="connsiteX2043" fmla="*/ 4600200 w 5533191"/>
              <a:gd name="connsiteY2043" fmla="*/ 1076513 h 6858000"/>
              <a:gd name="connsiteX2044" fmla="*/ 4598133 w 5533191"/>
              <a:gd name="connsiteY2044" fmla="*/ 1071087 h 6858000"/>
              <a:gd name="connsiteX2045" fmla="*/ 4591521 w 5533191"/>
              <a:gd name="connsiteY2045" fmla="*/ 1069877 h 6858000"/>
              <a:gd name="connsiteX2046" fmla="*/ 4566950 w 5533191"/>
              <a:gd name="connsiteY2046" fmla="*/ 1118356 h 6858000"/>
              <a:gd name="connsiteX2047" fmla="*/ 4529564 w 5533191"/>
              <a:gd name="connsiteY2047" fmla="*/ 1149351 h 6858000"/>
              <a:gd name="connsiteX2048" fmla="*/ 4545889 w 5533191"/>
              <a:gd name="connsiteY2048" fmla="*/ 1159910 h 6858000"/>
              <a:gd name="connsiteX2049" fmla="*/ 4568201 w 5533191"/>
              <a:gd name="connsiteY2049" fmla="*/ 1153905 h 6858000"/>
              <a:gd name="connsiteX2050" fmla="*/ 4565099 w 5533191"/>
              <a:gd name="connsiteY2050" fmla="*/ 1145768 h 6858000"/>
              <a:gd name="connsiteX2051" fmla="*/ 4570677 w 5533191"/>
              <a:gd name="connsiteY2051" fmla="*/ 1144267 h 6858000"/>
              <a:gd name="connsiteX2052" fmla="*/ 4577288 w 5533191"/>
              <a:gd name="connsiteY2052" fmla="*/ 1145478 h 6858000"/>
              <a:gd name="connsiteX2053" fmla="*/ 4578322 w 5533191"/>
              <a:gd name="connsiteY2053" fmla="*/ 1148189 h 6858000"/>
              <a:gd name="connsiteX2054" fmla="*/ 4598158 w 5533191"/>
              <a:gd name="connsiteY2054" fmla="*/ 1151822 h 6858000"/>
              <a:gd name="connsiteX2055" fmla="*/ 4596522 w 5533191"/>
              <a:gd name="connsiteY2055" fmla="*/ 1212071 h 6858000"/>
              <a:gd name="connsiteX2056" fmla="*/ 4619458 w 5533191"/>
              <a:gd name="connsiteY2056" fmla="*/ 1223841 h 6858000"/>
              <a:gd name="connsiteX2057" fmla="*/ 4616983 w 5533191"/>
              <a:gd name="connsiteY2057" fmla="*/ 1233478 h 6858000"/>
              <a:gd name="connsiteX2058" fmla="*/ 4630206 w 5533191"/>
              <a:gd name="connsiteY2058" fmla="*/ 1235901 h 6858000"/>
              <a:gd name="connsiteX2059" fmla="*/ 4625662 w 5533191"/>
              <a:gd name="connsiteY2059" fmla="*/ 1240114 h 6858000"/>
              <a:gd name="connsiteX2060" fmla="*/ 4647156 w 5533191"/>
              <a:gd name="connsiteY2060" fmla="*/ 1264233 h 6858000"/>
              <a:gd name="connsiteX2061" fmla="*/ 4666582 w 5533191"/>
              <a:gd name="connsiteY2061" fmla="*/ 1282928 h 6858000"/>
              <a:gd name="connsiteX2062" fmla="*/ 4695312 w 5533191"/>
              <a:gd name="connsiteY2062" fmla="*/ 1326033 h 6858000"/>
              <a:gd name="connsiteX2063" fmla="*/ 4707911 w 5533191"/>
              <a:gd name="connsiteY2063" fmla="*/ 1310680 h 6858000"/>
              <a:gd name="connsiteX2064" fmla="*/ 4734766 w 5533191"/>
              <a:gd name="connsiteY2064" fmla="*/ 1300462 h 6858000"/>
              <a:gd name="connsiteX2065" fmla="*/ 4754600 w 5533191"/>
              <a:gd name="connsiteY2065" fmla="*/ 1304095 h 6858000"/>
              <a:gd name="connsiteX2066" fmla="*/ 4767006 w 5533191"/>
              <a:gd name="connsiteY2066" fmla="*/ 1336641 h 6858000"/>
              <a:gd name="connsiteX2067" fmla="*/ 4743661 w 5533191"/>
              <a:gd name="connsiteY2067" fmla="*/ 1339934 h 6858000"/>
              <a:gd name="connsiteX2068" fmla="*/ 4740559 w 5533191"/>
              <a:gd name="connsiteY2068" fmla="*/ 1331797 h 6858000"/>
              <a:gd name="connsiteX2069" fmla="*/ 4700482 w 5533191"/>
              <a:gd name="connsiteY2069" fmla="*/ 1339594 h 6858000"/>
              <a:gd name="connsiteX2070" fmla="*/ 4680238 w 5533191"/>
              <a:gd name="connsiteY2070" fmla="*/ 1351023 h 6858000"/>
              <a:gd name="connsiteX2071" fmla="*/ 4670742 w 5533191"/>
              <a:gd name="connsiteY2071" fmla="*/ 1374511 h 6858000"/>
              <a:gd name="connsiteX2072" fmla="*/ 4688509 w 5533191"/>
              <a:gd name="connsiteY2072" fmla="*/ 1372720 h 6858000"/>
              <a:gd name="connsiteX2073" fmla="*/ 4680454 w 5533191"/>
              <a:gd name="connsiteY2073" fmla="*/ 1383860 h 6858000"/>
              <a:gd name="connsiteX2074" fmla="*/ 4704424 w 5533191"/>
              <a:gd name="connsiteY2074" fmla="*/ 1398341 h 6858000"/>
              <a:gd name="connsiteX2075" fmla="*/ 4724260 w 5533191"/>
              <a:gd name="connsiteY2075" fmla="*/ 1401974 h 6858000"/>
              <a:gd name="connsiteX2076" fmla="*/ 4741402 w 5533191"/>
              <a:gd name="connsiteY2076" fmla="*/ 1382408 h 6858000"/>
              <a:gd name="connsiteX2077" fmla="*/ 4776118 w 5533191"/>
              <a:gd name="connsiteY2077" fmla="*/ 1408949 h 6858000"/>
              <a:gd name="connsiteX2078" fmla="*/ 4742652 w 5533191"/>
              <a:gd name="connsiteY2078" fmla="*/ 1417957 h 6858000"/>
              <a:gd name="connsiteX2079" fmla="*/ 4744094 w 5533191"/>
              <a:gd name="connsiteY2079" fmla="*/ 1405607 h 6858000"/>
              <a:gd name="connsiteX2080" fmla="*/ 4762078 w 5533191"/>
              <a:gd name="connsiteY2080" fmla="*/ 1436651 h 6858000"/>
              <a:gd name="connsiteX2081" fmla="*/ 4780688 w 5533191"/>
              <a:gd name="connsiteY2081" fmla="*/ 1485471 h 6858000"/>
              <a:gd name="connsiteX2082" fmla="*/ 4792467 w 5533191"/>
              <a:gd name="connsiteY2082" fmla="*/ 1500243 h 6858000"/>
              <a:gd name="connsiteX2083" fmla="*/ 4768714 w 5533191"/>
              <a:gd name="connsiteY2083" fmla="*/ 1518598 h 6858000"/>
              <a:gd name="connsiteX2084" fmla="*/ 4791026 w 5533191"/>
              <a:gd name="connsiteY2084" fmla="*/ 1512593 h 6858000"/>
              <a:gd name="connsiteX2085" fmla="*/ 4794127 w 5533191"/>
              <a:gd name="connsiteY2085" fmla="*/ 1520729 h 6858000"/>
              <a:gd name="connsiteX2086" fmla="*/ 4806124 w 5533191"/>
              <a:gd name="connsiteY2086" fmla="*/ 1568337 h 6858000"/>
              <a:gd name="connsiteX2087" fmla="*/ 4825959 w 5533191"/>
              <a:gd name="connsiteY2087" fmla="*/ 1571970 h 6858000"/>
              <a:gd name="connsiteX2088" fmla="*/ 4848703 w 5533191"/>
              <a:gd name="connsiteY2088" fmla="*/ 1631639 h 6858000"/>
              <a:gd name="connsiteX2089" fmla="*/ 4861108 w 5533191"/>
              <a:gd name="connsiteY2089" fmla="*/ 1664185 h 6858000"/>
              <a:gd name="connsiteX2090" fmla="*/ 4830118 w 5533191"/>
              <a:gd name="connsiteY2090" fmla="*/ 1663554 h 6858000"/>
              <a:gd name="connsiteX2091" fmla="*/ 4799344 w 5533191"/>
              <a:gd name="connsiteY2091" fmla="*/ 1695759 h 6858000"/>
              <a:gd name="connsiteX2092" fmla="*/ 4804922 w 5533191"/>
              <a:gd name="connsiteY2092" fmla="*/ 1694258 h 6858000"/>
              <a:gd name="connsiteX2093" fmla="*/ 4827642 w 5533191"/>
              <a:gd name="connsiteY2093" fmla="*/ 1673192 h 6858000"/>
              <a:gd name="connsiteX2094" fmla="*/ 4845000 w 5533191"/>
              <a:gd name="connsiteY2094" fmla="*/ 1686463 h 6858000"/>
              <a:gd name="connsiteX2095" fmla="*/ 4869788 w 5533191"/>
              <a:gd name="connsiteY2095" fmla="*/ 1670820 h 6858000"/>
              <a:gd name="connsiteX2096" fmla="*/ 4880535 w 5533191"/>
              <a:gd name="connsiteY2096" fmla="*/ 1682880 h 6858000"/>
              <a:gd name="connsiteX2097" fmla="*/ 4855747 w 5533191"/>
              <a:gd name="connsiteY2097" fmla="*/ 1698523 h 6858000"/>
              <a:gd name="connsiteX2098" fmla="*/ 4907606 w 5533191"/>
              <a:gd name="connsiteY2098" fmla="*/ 1705499 h 6858000"/>
              <a:gd name="connsiteX2099" fmla="*/ 4947059 w 5533191"/>
              <a:gd name="connsiteY2099" fmla="*/ 1679928 h 6858000"/>
              <a:gd name="connsiteX2100" fmla="*/ 4977232 w 5533191"/>
              <a:gd name="connsiteY2100" fmla="*/ 1710683 h 6858000"/>
              <a:gd name="connsiteX2101" fmla="*/ 4977858 w 5533191"/>
              <a:gd name="connsiteY2101" fmla="*/ 1728457 h 6858000"/>
              <a:gd name="connsiteX2102" fmla="*/ 4934270 w 5533191"/>
              <a:gd name="connsiteY2102" fmla="*/ 1743178 h 6858000"/>
              <a:gd name="connsiteX2103" fmla="*/ 4946675 w 5533191"/>
              <a:gd name="connsiteY2103" fmla="*/ 1775725 h 6858000"/>
              <a:gd name="connsiteX2104" fmla="*/ 4947708 w 5533191"/>
              <a:gd name="connsiteY2104" fmla="*/ 1778438 h 6858000"/>
              <a:gd name="connsiteX2105" fmla="*/ 4937587 w 5533191"/>
              <a:gd name="connsiteY2105" fmla="*/ 1784152 h 6858000"/>
              <a:gd name="connsiteX2106" fmla="*/ 4930975 w 5533191"/>
              <a:gd name="connsiteY2106" fmla="*/ 1782941 h 6858000"/>
              <a:gd name="connsiteX2107" fmla="*/ 4929942 w 5533191"/>
              <a:gd name="connsiteY2107" fmla="*/ 1780229 h 6858000"/>
              <a:gd name="connsiteX2108" fmla="*/ 4920854 w 5533191"/>
              <a:gd name="connsiteY2108" fmla="*/ 1788655 h 6858000"/>
              <a:gd name="connsiteX2109" fmla="*/ 4903086 w 5533191"/>
              <a:gd name="connsiteY2109" fmla="*/ 1790447 h 6858000"/>
              <a:gd name="connsiteX2110" fmla="*/ 4900202 w 5533191"/>
              <a:gd name="connsiteY2110" fmla="*/ 1815147 h 6858000"/>
              <a:gd name="connsiteX2111" fmla="*/ 4914867 w 5533191"/>
              <a:gd name="connsiteY2111" fmla="*/ 1805219 h 6858000"/>
              <a:gd name="connsiteX2112" fmla="*/ 4939246 w 5533191"/>
              <a:gd name="connsiteY2112" fmla="*/ 1804638 h 6858000"/>
              <a:gd name="connsiteX2113" fmla="*/ 4947516 w 5533191"/>
              <a:gd name="connsiteY2113" fmla="*/ 1826336 h 6858000"/>
              <a:gd name="connsiteX2114" fmla="*/ 5024789 w 5533191"/>
              <a:gd name="connsiteY2114" fmla="*/ 1835444 h 6858000"/>
              <a:gd name="connsiteX2115" fmla="*/ 4981200 w 5533191"/>
              <a:gd name="connsiteY2115" fmla="*/ 1850165 h 6858000"/>
              <a:gd name="connsiteX2116" fmla="*/ 4936578 w 5533191"/>
              <a:gd name="connsiteY2116" fmla="*/ 1862174 h 6858000"/>
              <a:gd name="connsiteX2117" fmla="*/ 4928932 w 5533191"/>
              <a:gd name="connsiteY2117" fmla="*/ 1858251 h 6858000"/>
              <a:gd name="connsiteX2118" fmla="*/ 4920878 w 5533191"/>
              <a:gd name="connsiteY2118" fmla="*/ 1869390 h 6858000"/>
              <a:gd name="connsiteX2119" fmla="*/ 4902702 w 5533191"/>
              <a:gd name="connsiteY2119" fmla="*/ 1886243 h 6858000"/>
              <a:gd name="connsiteX2120" fmla="*/ 4954152 w 5533191"/>
              <a:gd name="connsiteY2120" fmla="*/ 1908282 h 6858000"/>
              <a:gd name="connsiteX2121" fmla="*/ 4964274 w 5533191"/>
              <a:gd name="connsiteY2121" fmla="*/ 1902567 h 6858000"/>
              <a:gd name="connsiteX2122" fmla="*/ 4963240 w 5533191"/>
              <a:gd name="connsiteY2122" fmla="*/ 1899855 h 6858000"/>
              <a:gd name="connsiteX2123" fmla="*/ 4961174 w 5533191"/>
              <a:gd name="connsiteY2123" fmla="*/ 1894431 h 6858000"/>
              <a:gd name="connsiteX2124" fmla="*/ 4960138 w 5533191"/>
              <a:gd name="connsiteY2124" fmla="*/ 1891718 h 6858000"/>
              <a:gd name="connsiteX2125" fmla="*/ 4952493 w 5533191"/>
              <a:gd name="connsiteY2125" fmla="*/ 1887795 h 6858000"/>
              <a:gd name="connsiteX2126" fmla="*/ 4957038 w 5533191"/>
              <a:gd name="connsiteY2126" fmla="*/ 1883582 h 6858000"/>
              <a:gd name="connsiteX2127" fmla="*/ 4969226 w 5533191"/>
              <a:gd name="connsiteY2127" fmla="*/ 1883292 h 6858000"/>
              <a:gd name="connsiteX2128" fmla="*/ 4975839 w 5533191"/>
              <a:gd name="connsiteY2128" fmla="*/ 1884503 h 6858000"/>
              <a:gd name="connsiteX2129" fmla="*/ 4979349 w 5533191"/>
              <a:gd name="connsiteY2129" fmla="*/ 1877577 h 6858000"/>
              <a:gd name="connsiteX2130" fmla="*/ 4978316 w 5533191"/>
              <a:gd name="connsiteY2130" fmla="*/ 1874864 h 6858000"/>
              <a:gd name="connsiteX2131" fmla="*/ 4983892 w 5533191"/>
              <a:gd name="connsiteY2131" fmla="*/ 1873364 h 6858000"/>
              <a:gd name="connsiteX2132" fmla="*/ 4991538 w 5533191"/>
              <a:gd name="connsiteY2132" fmla="*/ 1877287 h 6858000"/>
              <a:gd name="connsiteX2133" fmla="*/ 4988028 w 5533191"/>
              <a:gd name="connsiteY2133" fmla="*/ 1884212 h 6858000"/>
              <a:gd name="connsiteX2134" fmla="*/ 4977906 w 5533191"/>
              <a:gd name="connsiteY2134" fmla="*/ 1889927 h 6858000"/>
              <a:gd name="connsiteX2135" fmla="*/ 4978940 w 5533191"/>
              <a:gd name="connsiteY2135" fmla="*/ 1892639 h 6858000"/>
              <a:gd name="connsiteX2136" fmla="*/ 4981008 w 5533191"/>
              <a:gd name="connsiteY2136" fmla="*/ 1898063 h 6858000"/>
              <a:gd name="connsiteX2137" fmla="*/ 4982042 w 5533191"/>
              <a:gd name="connsiteY2137" fmla="*/ 1900776 h 6858000"/>
              <a:gd name="connsiteX2138" fmla="*/ 5010964 w 5533191"/>
              <a:gd name="connsiteY2138" fmla="*/ 1895982 h 6858000"/>
              <a:gd name="connsiteX2139" fmla="*/ 5054144 w 5533191"/>
              <a:gd name="connsiteY2139" fmla="*/ 1896323 h 6858000"/>
              <a:gd name="connsiteX2140" fmla="*/ 5071504 w 5533191"/>
              <a:gd name="connsiteY2140" fmla="*/ 1909593 h 6858000"/>
              <a:gd name="connsiteX2141" fmla="*/ 5019860 w 5533191"/>
              <a:gd name="connsiteY2141" fmla="*/ 1935453 h 6858000"/>
              <a:gd name="connsiteX2142" fmla="*/ 5050033 w 5533191"/>
              <a:gd name="connsiteY2142" fmla="*/ 1966209 h 6858000"/>
              <a:gd name="connsiteX2143" fmla="*/ 5076888 w 5533191"/>
              <a:gd name="connsiteY2143" fmla="*/ 1955991 h 6858000"/>
              <a:gd name="connsiteX2144" fmla="*/ 5071528 w 5533191"/>
              <a:gd name="connsiteY2144" fmla="*/ 1990328 h 6858000"/>
              <a:gd name="connsiteX2145" fmla="*/ 5068018 w 5533191"/>
              <a:gd name="connsiteY2145" fmla="*/ 1997254 h 6858000"/>
              <a:gd name="connsiteX2146" fmla="*/ 5052317 w 5533191"/>
              <a:gd name="connsiteY2146" fmla="*/ 2004469 h 6858000"/>
              <a:gd name="connsiteX2147" fmla="*/ 5037652 w 5533191"/>
              <a:gd name="connsiteY2147" fmla="*/ 2014397 h 6858000"/>
              <a:gd name="connsiteX2148" fmla="*/ 5046956 w 5533191"/>
              <a:gd name="connsiteY2148" fmla="*/ 2038807 h 6858000"/>
              <a:gd name="connsiteX2149" fmla="*/ 5057920 w 5533191"/>
              <a:gd name="connsiteY2149" fmla="*/ 2083703 h 6858000"/>
              <a:gd name="connsiteX2150" fmla="*/ 5078380 w 5533191"/>
              <a:gd name="connsiteY2150" fmla="*/ 2105110 h 6858000"/>
              <a:gd name="connsiteX2151" fmla="*/ 5067440 w 5533191"/>
              <a:gd name="connsiteY2151" fmla="*/ 2140949 h 6858000"/>
              <a:gd name="connsiteX2152" fmla="*/ 5016832 w 5533191"/>
              <a:gd name="connsiteY2152" fmla="*/ 2169521 h 6858000"/>
              <a:gd name="connsiteX2153" fmla="*/ 5035224 w 5533191"/>
              <a:gd name="connsiteY2153" fmla="*/ 2185504 h 6858000"/>
              <a:gd name="connsiteX2154" fmla="*/ 5089560 w 5533191"/>
              <a:gd name="connsiteY2154" fmla="*/ 2182842 h 6858000"/>
              <a:gd name="connsiteX2155" fmla="*/ 5132738 w 5533191"/>
              <a:gd name="connsiteY2155" fmla="*/ 2183183 h 6858000"/>
              <a:gd name="connsiteX2156" fmla="*/ 5138317 w 5533191"/>
              <a:gd name="connsiteY2156" fmla="*/ 2181683 h 6858000"/>
              <a:gd name="connsiteX2157" fmla="*/ 5143896 w 5533191"/>
              <a:gd name="connsiteY2157" fmla="*/ 2180181 h 6858000"/>
              <a:gd name="connsiteX2158" fmla="*/ 5149472 w 5533191"/>
              <a:gd name="connsiteY2158" fmla="*/ 2178680 h 6858000"/>
              <a:gd name="connsiteX2159" fmla="*/ 5144930 w 5533191"/>
              <a:gd name="connsiteY2159" fmla="*/ 2182893 h 6858000"/>
              <a:gd name="connsiteX2160" fmla="*/ 5140384 w 5533191"/>
              <a:gd name="connsiteY2160" fmla="*/ 2187107 h 6858000"/>
              <a:gd name="connsiteX2161" fmla="*/ 5097638 w 5533191"/>
              <a:gd name="connsiteY2161" fmla="*/ 2252439 h 6858000"/>
              <a:gd name="connsiteX2162" fmla="*/ 5143510 w 5533191"/>
              <a:gd name="connsiteY2162" fmla="*/ 2275977 h 6858000"/>
              <a:gd name="connsiteX2163" fmla="*/ 5134831 w 5533191"/>
              <a:gd name="connsiteY2163" fmla="*/ 2269342 h 6858000"/>
              <a:gd name="connsiteX2164" fmla="*/ 5133798 w 5533191"/>
              <a:gd name="connsiteY2164" fmla="*/ 2266630 h 6858000"/>
              <a:gd name="connsiteX2165" fmla="*/ 5119131 w 5533191"/>
              <a:gd name="connsiteY2165" fmla="*/ 2276558 h 6858000"/>
              <a:gd name="connsiteX2166" fmla="*/ 5124710 w 5533191"/>
              <a:gd name="connsiteY2166" fmla="*/ 2275057 h 6858000"/>
              <a:gd name="connsiteX2167" fmla="*/ 5129470 w 5533191"/>
              <a:gd name="connsiteY2167" fmla="*/ 2303680 h 6858000"/>
              <a:gd name="connsiteX2168" fmla="*/ 5184430 w 5533191"/>
              <a:gd name="connsiteY2168" fmla="*/ 2318793 h 6858000"/>
              <a:gd name="connsiteX2169" fmla="*/ 5100354 w 5533191"/>
              <a:gd name="connsiteY2169" fmla="*/ 2356372 h 6858000"/>
              <a:gd name="connsiteX2170" fmla="*/ 5138366 w 5533191"/>
              <a:gd name="connsiteY2170" fmla="*/ 2343152 h 6858000"/>
              <a:gd name="connsiteX2171" fmla="*/ 5155724 w 5533191"/>
              <a:gd name="connsiteY2171" fmla="*/ 2356422 h 6858000"/>
              <a:gd name="connsiteX2172" fmla="*/ 5193952 w 5533191"/>
              <a:gd name="connsiteY2172" fmla="*/ 2376038 h 6858000"/>
              <a:gd name="connsiteX2173" fmla="*/ 5195202 w 5533191"/>
              <a:gd name="connsiteY2173" fmla="*/ 2411586 h 6858000"/>
              <a:gd name="connsiteX2174" fmla="*/ 5130335 w 5533191"/>
              <a:gd name="connsiteY2174" fmla="*/ 2435025 h 6858000"/>
              <a:gd name="connsiteX2175" fmla="*/ 5168562 w 5533191"/>
              <a:gd name="connsiteY2175" fmla="*/ 2454641 h 6858000"/>
              <a:gd name="connsiteX2176" fmla="*/ 5221864 w 5533191"/>
              <a:gd name="connsiteY2176" fmla="*/ 2449267 h 6858000"/>
              <a:gd name="connsiteX2177" fmla="*/ 5159067 w 5533191"/>
              <a:gd name="connsiteY2177" fmla="*/ 2478130 h 6858000"/>
              <a:gd name="connsiteX2178" fmla="*/ 5160316 w 5533191"/>
              <a:gd name="connsiteY2178" fmla="*/ 2513678 h 6858000"/>
              <a:gd name="connsiteX2179" fmla="*/ 5179742 w 5533191"/>
              <a:gd name="connsiteY2179" fmla="*/ 2532373 h 6858000"/>
              <a:gd name="connsiteX2180" fmla="*/ 5200396 w 5533191"/>
              <a:gd name="connsiteY2180" fmla="*/ 2505882 h 6858000"/>
              <a:gd name="connsiteX2181" fmla="*/ 5233044 w 5533191"/>
              <a:gd name="connsiteY2181" fmla="*/ 2526999 h 6858000"/>
              <a:gd name="connsiteX2182" fmla="*/ 5204122 w 5533191"/>
              <a:gd name="connsiteY2182" fmla="*/ 2531793 h 6858000"/>
              <a:gd name="connsiteX2183" fmla="*/ 5207224 w 5533191"/>
              <a:gd name="connsiteY2183" fmla="*/ 2539929 h 6858000"/>
              <a:gd name="connsiteX2184" fmla="*/ 5180368 w 5533191"/>
              <a:gd name="connsiteY2184" fmla="*/ 2550147 h 6858000"/>
              <a:gd name="connsiteX2185" fmla="*/ 5178925 w 5533191"/>
              <a:gd name="connsiteY2185" fmla="*/ 2562497 h 6858000"/>
              <a:gd name="connsiteX2186" fmla="*/ 5141949 w 5533191"/>
              <a:gd name="connsiteY2186" fmla="*/ 2578429 h 6858000"/>
              <a:gd name="connsiteX2187" fmla="*/ 5165919 w 5533191"/>
              <a:gd name="connsiteY2187" fmla="*/ 2592911 h 6858000"/>
              <a:gd name="connsiteX2188" fmla="*/ 5158274 w 5533191"/>
              <a:gd name="connsiteY2188" fmla="*/ 2588989 h 6858000"/>
              <a:gd name="connsiteX2189" fmla="*/ 5159716 w 5533191"/>
              <a:gd name="connsiteY2189" fmla="*/ 2576639 h 6858000"/>
              <a:gd name="connsiteX2190" fmla="*/ 5188638 w 5533191"/>
              <a:gd name="connsiteY2190" fmla="*/ 2571844 h 6858000"/>
              <a:gd name="connsiteX2191" fmla="*/ 5184504 w 5533191"/>
              <a:gd name="connsiteY2191" fmla="*/ 2560996 h 6858000"/>
              <a:gd name="connsiteX2192" fmla="*/ 5178925 w 5533191"/>
              <a:gd name="connsiteY2192" fmla="*/ 2562497 h 6858000"/>
              <a:gd name="connsiteX2193" fmla="*/ 5183469 w 5533191"/>
              <a:gd name="connsiteY2193" fmla="*/ 2558284 h 6858000"/>
              <a:gd name="connsiteX2194" fmla="*/ 5190081 w 5533191"/>
              <a:gd name="connsiteY2194" fmla="*/ 2559494 h 6858000"/>
              <a:gd name="connsiteX2195" fmla="*/ 5189048 w 5533191"/>
              <a:gd name="connsiteY2195" fmla="*/ 2556783 h 6858000"/>
              <a:gd name="connsiteX2196" fmla="*/ 5223547 w 5533191"/>
              <a:gd name="connsiteY2196" fmla="*/ 2550488 h 6858000"/>
              <a:gd name="connsiteX2197" fmla="*/ 5219220 w 5533191"/>
              <a:gd name="connsiteY2197" fmla="*/ 2587537 h 6858000"/>
              <a:gd name="connsiteX2198" fmla="*/ 5201862 w 5533191"/>
              <a:gd name="connsiteY2198" fmla="*/ 2574267 h 6858000"/>
              <a:gd name="connsiteX2199" fmla="*/ 5196284 w 5533191"/>
              <a:gd name="connsiteY2199" fmla="*/ 2575768 h 6858000"/>
              <a:gd name="connsiteX2200" fmla="*/ 5191740 w 5533191"/>
              <a:gd name="connsiteY2200" fmla="*/ 2579981 h 6858000"/>
              <a:gd name="connsiteX2201" fmla="*/ 5197943 w 5533191"/>
              <a:gd name="connsiteY2201" fmla="*/ 2596254 h 6858000"/>
              <a:gd name="connsiteX2202" fmla="*/ 5263025 w 5533191"/>
              <a:gd name="connsiteY2202" fmla="*/ 2605653 h 6858000"/>
              <a:gd name="connsiteX2203" fmla="*/ 5221504 w 5533191"/>
              <a:gd name="connsiteY2203" fmla="*/ 2625799 h 6858000"/>
              <a:gd name="connsiteX2204" fmla="*/ 5250644 w 5533191"/>
              <a:gd name="connsiteY2204" fmla="*/ 2653841 h 6858000"/>
              <a:gd name="connsiteX2205" fmla="*/ 5251268 w 5533191"/>
              <a:gd name="connsiteY2205" fmla="*/ 2671615 h 6858000"/>
              <a:gd name="connsiteX2206" fmla="*/ 5256437 w 5533191"/>
              <a:gd name="connsiteY2206" fmla="*/ 2685176 h 6858000"/>
              <a:gd name="connsiteX2207" fmla="*/ 5269878 w 5533191"/>
              <a:gd name="connsiteY2207" fmla="*/ 2720434 h 6858000"/>
              <a:gd name="connsiteX2208" fmla="*/ 5264925 w 5533191"/>
              <a:gd name="connsiteY2208" fmla="*/ 2739710 h 6858000"/>
              <a:gd name="connsiteX2209" fmla="*/ 5228356 w 5533191"/>
              <a:gd name="connsiteY2209" fmla="*/ 2740580 h 6858000"/>
              <a:gd name="connsiteX2210" fmla="*/ 5226914 w 5533191"/>
              <a:gd name="connsiteY2210" fmla="*/ 2752930 h 6858000"/>
              <a:gd name="connsiteX2211" fmla="*/ 5271344 w 5533191"/>
              <a:gd name="connsiteY2211" fmla="*/ 2788819 h 6858000"/>
              <a:gd name="connsiteX2212" fmla="*/ 5300892 w 5533191"/>
              <a:gd name="connsiteY2212" fmla="*/ 2801800 h 6858000"/>
              <a:gd name="connsiteX2213" fmla="*/ 5231482 w 5533191"/>
              <a:gd name="connsiteY2213" fmla="*/ 2829451 h 6858000"/>
              <a:gd name="connsiteX2214" fmla="*/ 5229006 w 5533191"/>
              <a:gd name="connsiteY2214" fmla="*/ 2839089 h 6858000"/>
              <a:gd name="connsiteX2215" fmla="*/ 5278171 w 5533191"/>
              <a:gd name="connsiteY2215" fmla="*/ 2822866 h 6858000"/>
              <a:gd name="connsiteX2216" fmla="*/ 5303585 w 5533191"/>
              <a:gd name="connsiteY2216" fmla="*/ 2824998 h 6858000"/>
              <a:gd name="connsiteX2217" fmla="*/ 5298441 w 5533191"/>
              <a:gd name="connsiteY2217" fmla="*/ 2892172 h 6858000"/>
              <a:gd name="connsiteX2218" fmla="*/ 5266416 w 5533191"/>
              <a:gd name="connsiteY2218" fmla="*/ 2888829 h 6858000"/>
              <a:gd name="connsiteX2219" fmla="*/ 5240594 w 5533191"/>
              <a:gd name="connsiteY2219" fmla="*/ 2901760 h 6858000"/>
              <a:gd name="connsiteX2220" fmla="*/ 5249898 w 5533191"/>
              <a:gd name="connsiteY2220" fmla="*/ 2926169 h 6858000"/>
              <a:gd name="connsiteX2221" fmla="*/ 5224078 w 5533191"/>
              <a:gd name="connsiteY2221" fmla="*/ 2939099 h 6858000"/>
              <a:gd name="connsiteX2222" fmla="*/ 5255067 w 5533191"/>
              <a:gd name="connsiteY2222" fmla="*/ 2939731 h 6858000"/>
              <a:gd name="connsiteX2223" fmla="*/ 5261056 w 5533191"/>
              <a:gd name="connsiteY2223" fmla="*/ 2923167 h 6858000"/>
              <a:gd name="connsiteX2224" fmla="*/ 5304644 w 5533191"/>
              <a:gd name="connsiteY2224" fmla="*/ 2908446 h 6858000"/>
              <a:gd name="connsiteX2225" fmla="*/ 5317457 w 5533191"/>
              <a:gd name="connsiteY2225" fmla="*/ 2925929 h 6858000"/>
              <a:gd name="connsiteX2226" fmla="*/ 5321185 w 5533191"/>
              <a:gd name="connsiteY2226" fmla="*/ 2951840 h 6858000"/>
              <a:gd name="connsiteX2227" fmla="*/ 5310870 w 5533191"/>
              <a:gd name="connsiteY2227" fmla="*/ 3005452 h 6858000"/>
              <a:gd name="connsiteX2228" fmla="*/ 5281948 w 5533191"/>
              <a:gd name="connsiteY2228" fmla="*/ 3010247 h 6858000"/>
              <a:gd name="connsiteX2229" fmla="*/ 5347438 w 5533191"/>
              <a:gd name="connsiteY2229" fmla="*/ 3004583 h 6858000"/>
              <a:gd name="connsiteX2230" fmla="*/ 5358402 w 5533191"/>
              <a:gd name="connsiteY2230" fmla="*/ 3049479 h 6858000"/>
              <a:gd name="connsiteX2231" fmla="*/ 5332582 w 5533191"/>
              <a:gd name="connsiteY2231" fmla="*/ 3062409 h 6858000"/>
              <a:gd name="connsiteX2232" fmla="*/ 5357584 w 5533191"/>
              <a:gd name="connsiteY2232" fmla="*/ 3079603 h 6858000"/>
              <a:gd name="connsiteX2233" fmla="*/ 5378260 w 5533191"/>
              <a:gd name="connsiteY2233" fmla="*/ 3133846 h 6858000"/>
              <a:gd name="connsiteX2234" fmla="*/ 5363186 w 5533191"/>
              <a:gd name="connsiteY2234" fmla="*/ 3158836 h 6858000"/>
              <a:gd name="connsiteX2235" fmla="*/ 5420240 w 5533191"/>
              <a:gd name="connsiteY2235" fmla="*/ 3260109 h 6858000"/>
              <a:gd name="connsiteX2236" fmla="*/ 5399996 w 5533191"/>
              <a:gd name="connsiteY2236" fmla="*/ 3271537 h 6858000"/>
              <a:gd name="connsiteX2237" fmla="*/ 5428942 w 5533191"/>
              <a:gd name="connsiteY2237" fmla="*/ 3347478 h 6858000"/>
              <a:gd name="connsiteX2238" fmla="*/ 5476283 w 5533191"/>
              <a:gd name="connsiteY2238" fmla="*/ 3439402 h 6858000"/>
              <a:gd name="connsiteX2239" fmla="*/ 5467194 w 5533191"/>
              <a:gd name="connsiteY2239" fmla="*/ 3447829 h 6858000"/>
              <a:gd name="connsiteX2240" fmla="*/ 5485587 w 5533191"/>
              <a:gd name="connsiteY2240" fmla="*/ 3463812 h 6858000"/>
              <a:gd name="connsiteX2241" fmla="*/ 5475057 w 5533191"/>
              <a:gd name="connsiteY2241" fmla="*/ 3484588 h 6858000"/>
              <a:gd name="connsiteX2242" fmla="*/ 5490972 w 5533191"/>
              <a:gd name="connsiteY2242" fmla="*/ 3510209 h 6858000"/>
              <a:gd name="connsiteX2243" fmla="*/ 5479408 w 5533191"/>
              <a:gd name="connsiteY2243" fmla="*/ 3528273 h 6858000"/>
              <a:gd name="connsiteX2244" fmla="*/ 5465368 w 5533191"/>
              <a:gd name="connsiteY2244" fmla="*/ 3555975 h 6858000"/>
              <a:gd name="connsiteX2245" fmla="*/ 5482726 w 5533191"/>
              <a:gd name="connsiteY2245" fmla="*/ 3569246 h 6858000"/>
              <a:gd name="connsiteX2246" fmla="*/ 5504845 w 5533191"/>
              <a:gd name="connsiteY2246" fmla="*/ 3611139 h 6858000"/>
              <a:gd name="connsiteX2247" fmla="*/ 5504244 w 5533191"/>
              <a:gd name="connsiteY2247" fmla="*/ 3674100 h 6858000"/>
              <a:gd name="connsiteX2248" fmla="*/ 5506119 w 5533191"/>
              <a:gd name="connsiteY2248" fmla="*/ 3727423 h 6858000"/>
              <a:gd name="connsiteX2249" fmla="*/ 5533191 w 5533191"/>
              <a:gd name="connsiteY2249" fmla="*/ 3750042 h 6858000"/>
              <a:gd name="connsiteX2250" fmla="*/ 5502826 w 5533191"/>
              <a:gd name="connsiteY2250" fmla="*/ 3767184 h 6858000"/>
              <a:gd name="connsiteX2251" fmla="*/ 5474528 w 5533191"/>
              <a:gd name="connsiteY2251" fmla="*/ 3789753 h 6858000"/>
              <a:gd name="connsiteX2252" fmla="*/ 5434449 w 5533191"/>
              <a:gd name="connsiteY2252" fmla="*/ 3797549 h 6858000"/>
              <a:gd name="connsiteX2253" fmla="*/ 5372493 w 5533191"/>
              <a:gd name="connsiteY2253" fmla="*/ 3877022 h 6858000"/>
              <a:gd name="connsiteX2254" fmla="*/ 5358452 w 5533191"/>
              <a:gd name="connsiteY2254" fmla="*/ 3904724 h 6858000"/>
              <a:gd name="connsiteX2255" fmla="*/ 5344821 w 5533191"/>
              <a:gd name="connsiteY2255" fmla="*/ 3917364 h 6858000"/>
              <a:gd name="connsiteX2256" fmla="*/ 5315922 w 5533191"/>
              <a:gd name="connsiteY2256" fmla="*/ 4002892 h 6858000"/>
              <a:gd name="connsiteX2257" fmla="*/ 5288850 w 5533191"/>
              <a:gd name="connsiteY2257" fmla="*/ 3980274 h 6858000"/>
              <a:gd name="connsiteX2258" fmla="*/ 5295655 w 5533191"/>
              <a:gd name="connsiteY2258" fmla="*/ 3933587 h 6858000"/>
              <a:gd name="connsiteX2259" fmla="*/ 5270242 w 5533191"/>
              <a:gd name="connsiteY2259" fmla="*/ 3931455 h 6858000"/>
              <a:gd name="connsiteX2260" fmla="*/ 5244636 w 5533191"/>
              <a:gd name="connsiteY2260" fmla="*/ 3977221 h 6858000"/>
              <a:gd name="connsiteX2261" fmla="*/ 5258077 w 5533191"/>
              <a:gd name="connsiteY2261" fmla="*/ 4012479 h 6858000"/>
              <a:gd name="connsiteX2262" fmla="*/ 5240526 w 5533191"/>
              <a:gd name="connsiteY2262" fmla="*/ 4047107 h 6858000"/>
              <a:gd name="connsiteX2263" fmla="*/ 5209344 w 5533191"/>
              <a:gd name="connsiteY2263" fmla="*/ 4094375 h 6858000"/>
              <a:gd name="connsiteX2264" fmla="*/ 5189074 w 5533191"/>
              <a:gd name="connsiteY2264" fmla="*/ 4025069 h 6858000"/>
              <a:gd name="connsiteX2265" fmla="*/ 5150438 w 5533191"/>
              <a:gd name="connsiteY2265" fmla="*/ 4020516 h 6858000"/>
              <a:gd name="connsiteX2266" fmla="*/ 5170682 w 5533191"/>
              <a:gd name="connsiteY2266" fmla="*/ 4009087 h 6858000"/>
              <a:gd name="connsiteX2267" fmla="*/ 5179362 w 5533191"/>
              <a:gd name="connsiteY2267" fmla="*/ 4015722 h 6858000"/>
              <a:gd name="connsiteX2268" fmla="*/ 5133490 w 5533191"/>
              <a:gd name="connsiteY2268" fmla="*/ 3992182 h 6858000"/>
              <a:gd name="connsiteX2269" fmla="*/ 5095695 w 5533191"/>
              <a:gd name="connsiteY2269" fmla="*/ 4038240 h 6858000"/>
              <a:gd name="connsiteX2270" fmla="*/ 5094661 w 5533191"/>
              <a:gd name="connsiteY2270" fmla="*/ 4035527 h 6858000"/>
              <a:gd name="connsiteX2271" fmla="*/ 5085573 w 5533191"/>
              <a:gd name="connsiteY2271" fmla="*/ 4043954 h 6858000"/>
              <a:gd name="connsiteX2272" fmla="*/ 5089709 w 5533191"/>
              <a:gd name="connsiteY2272" fmla="*/ 4054803 h 6858000"/>
              <a:gd name="connsiteX2273" fmla="*/ 5073384 w 5533191"/>
              <a:gd name="connsiteY2273" fmla="*/ 4044244 h 6858000"/>
              <a:gd name="connsiteX2274" fmla="*/ 5078961 w 5533191"/>
              <a:gd name="connsiteY2274" fmla="*/ 4042743 h 6858000"/>
              <a:gd name="connsiteX2275" fmla="*/ 5077928 w 5533191"/>
              <a:gd name="connsiteY2275" fmla="*/ 4040031 h 6858000"/>
              <a:gd name="connsiteX2276" fmla="*/ 5083506 w 5533191"/>
              <a:gd name="connsiteY2276" fmla="*/ 4038530 h 6858000"/>
              <a:gd name="connsiteX2277" fmla="*/ 5021308 w 5533191"/>
              <a:gd name="connsiteY2277" fmla="*/ 4004432 h 6858000"/>
              <a:gd name="connsiteX2278" fmla="*/ 5006860 w 5533191"/>
              <a:gd name="connsiteY2278" fmla="*/ 4047196 h 6858000"/>
              <a:gd name="connsiteX2279" fmla="*/ 5008518 w 5533191"/>
              <a:gd name="connsiteY2279" fmla="*/ 4067682 h 6858000"/>
              <a:gd name="connsiteX2280" fmla="*/ 5013688 w 5533191"/>
              <a:gd name="connsiteY2280" fmla="*/ 4081244 h 6858000"/>
              <a:gd name="connsiteX2281" fmla="*/ 5007291 w 5533191"/>
              <a:gd name="connsiteY2281" fmla="*/ 4112869 h 6858000"/>
              <a:gd name="connsiteX2282" fmla="*/ 5008326 w 5533191"/>
              <a:gd name="connsiteY2282" fmla="*/ 4115580 h 6858000"/>
              <a:gd name="connsiteX2283" fmla="*/ 5004816 w 5533191"/>
              <a:gd name="connsiteY2283" fmla="*/ 4122506 h 6858000"/>
              <a:gd name="connsiteX2284" fmla="*/ 5006884 w 5533191"/>
              <a:gd name="connsiteY2284" fmla="*/ 4127930 h 6858000"/>
              <a:gd name="connsiteX2285" fmla="*/ 5002340 w 5533191"/>
              <a:gd name="connsiteY2285" fmla="*/ 4132144 h 6858000"/>
              <a:gd name="connsiteX2286" fmla="*/ 4989117 w 5533191"/>
              <a:gd name="connsiteY2286" fmla="*/ 4129722 h 6858000"/>
              <a:gd name="connsiteX2287" fmla="*/ 4988082 w 5533191"/>
              <a:gd name="connsiteY2287" fmla="*/ 4127009 h 6858000"/>
              <a:gd name="connsiteX2288" fmla="*/ 4990558 w 5533191"/>
              <a:gd name="connsiteY2288" fmla="*/ 4117372 h 6858000"/>
              <a:gd name="connsiteX2289" fmla="*/ 4996954 w 5533191"/>
              <a:gd name="connsiteY2289" fmla="*/ 4085747 h 6858000"/>
              <a:gd name="connsiteX2290" fmla="*/ 4991784 w 5533191"/>
              <a:gd name="connsiteY2290" fmla="*/ 4072186 h 6858000"/>
              <a:gd name="connsiteX2291" fmla="*/ 4994670 w 5533191"/>
              <a:gd name="connsiteY2291" fmla="*/ 4047486 h 6858000"/>
              <a:gd name="connsiteX2292" fmla="*/ 4958294 w 5533191"/>
              <a:gd name="connsiteY2292" fmla="*/ 4000459 h 6858000"/>
              <a:gd name="connsiteX2293" fmla="*/ 4961588 w 5533191"/>
              <a:gd name="connsiteY2293" fmla="*/ 3960696 h 6858000"/>
              <a:gd name="connsiteX2294" fmla="*/ 4974812 w 5533191"/>
              <a:gd name="connsiteY2294" fmla="*/ 3963118 h 6858000"/>
              <a:gd name="connsiteX2295" fmla="*/ 4980798 w 5533191"/>
              <a:gd name="connsiteY2295" fmla="*/ 3946555 h 6858000"/>
              <a:gd name="connsiteX2296" fmla="*/ 4946295 w 5533191"/>
              <a:gd name="connsiteY2296" fmla="*/ 3952850 h 6858000"/>
              <a:gd name="connsiteX2297" fmla="*/ 4928314 w 5533191"/>
              <a:gd name="connsiteY2297" fmla="*/ 3921805 h 6858000"/>
              <a:gd name="connsiteX2298" fmla="*/ 4920475 w 5533191"/>
              <a:gd name="connsiteY2298" fmla="*/ 3965780 h 6858000"/>
              <a:gd name="connsiteX2299" fmla="*/ 4919442 w 5533191"/>
              <a:gd name="connsiteY2299" fmla="*/ 3963068 h 6858000"/>
              <a:gd name="connsiteX2300" fmla="*/ 4915930 w 5533191"/>
              <a:gd name="connsiteY2300" fmla="*/ 3969994 h 6858000"/>
              <a:gd name="connsiteX2301" fmla="*/ 4909128 w 5533191"/>
              <a:gd name="connsiteY2301" fmla="*/ 4016680 h 6858000"/>
              <a:gd name="connsiteX2302" fmla="*/ 4911195 w 5533191"/>
              <a:gd name="connsiteY2302" fmla="*/ 4022105 h 6858000"/>
              <a:gd name="connsiteX2303" fmla="*/ 4905616 w 5533191"/>
              <a:gd name="connsiteY2303" fmla="*/ 4023606 h 6858000"/>
              <a:gd name="connsiteX2304" fmla="*/ 4899006 w 5533191"/>
              <a:gd name="connsiteY2304" fmla="*/ 4022395 h 6858000"/>
              <a:gd name="connsiteX2305" fmla="*/ 4903549 w 5533191"/>
              <a:gd name="connsiteY2305" fmla="*/ 4018182 h 6858000"/>
              <a:gd name="connsiteX2306" fmla="*/ 4868422 w 5533191"/>
              <a:gd name="connsiteY2306" fmla="*/ 4006703 h 6858000"/>
              <a:gd name="connsiteX2307" fmla="*/ 4888042 w 5533191"/>
              <a:gd name="connsiteY2307" fmla="*/ 3977500 h 6858000"/>
              <a:gd name="connsiteX2308" fmla="*/ 4899198 w 5533191"/>
              <a:gd name="connsiteY2308" fmla="*/ 3974497 h 6858000"/>
              <a:gd name="connsiteX2309" fmla="*/ 4902708 w 5533191"/>
              <a:gd name="connsiteY2309" fmla="*/ 3967572 h 6858000"/>
              <a:gd name="connsiteX2310" fmla="*/ 4863038 w 5533191"/>
              <a:gd name="connsiteY2310" fmla="*/ 3960305 h 6858000"/>
              <a:gd name="connsiteX2311" fmla="*/ 4870876 w 5533191"/>
              <a:gd name="connsiteY2311" fmla="*/ 3916330 h 6858000"/>
              <a:gd name="connsiteX2312" fmla="*/ 4865298 w 5533191"/>
              <a:gd name="connsiteY2312" fmla="*/ 3917831 h 6858000"/>
              <a:gd name="connsiteX2313" fmla="*/ 4859720 w 5533191"/>
              <a:gd name="connsiteY2313" fmla="*/ 3919332 h 6858000"/>
              <a:gd name="connsiteX2314" fmla="*/ 4830606 w 5533191"/>
              <a:gd name="connsiteY2314" fmla="*/ 3972025 h 6858000"/>
              <a:gd name="connsiteX2315" fmla="*/ 4841978 w 5533191"/>
              <a:gd name="connsiteY2315" fmla="*/ 4001859 h 6858000"/>
              <a:gd name="connsiteX2316" fmla="*/ 4840560 w 5533191"/>
              <a:gd name="connsiteY2316" fmla="*/ 4094943 h 6858000"/>
              <a:gd name="connsiteX2317" fmla="*/ 4810386 w 5533191"/>
              <a:gd name="connsiteY2317" fmla="*/ 4064188 h 6858000"/>
              <a:gd name="connsiteX2318" fmla="*/ 4815964 w 5533191"/>
              <a:gd name="connsiteY2318" fmla="*/ 4062687 h 6858000"/>
              <a:gd name="connsiteX2319" fmla="*/ 4803342 w 5533191"/>
              <a:gd name="connsiteY2319" fmla="*/ 3997305 h 6858000"/>
              <a:gd name="connsiteX2320" fmla="*/ 4786608 w 5533191"/>
              <a:gd name="connsiteY2320" fmla="*/ 4001808 h 6858000"/>
              <a:gd name="connsiteX2321" fmla="*/ 4781873 w 5533191"/>
              <a:gd name="connsiteY2321" fmla="*/ 4053920 h 6858000"/>
              <a:gd name="connsiteX2322" fmla="*/ 4760594 w 5533191"/>
              <a:gd name="connsiteY2322" fmla="*/ 4062637 h 6858000"/>
              <a:gd name="connsiteX2323" fmla="*/ 4706668 w 5533191"/>
              <a:gd name="connsiteY2323" fmla="*/ 4050236 h 6858000"/>
              <a:gd name="connsiteX2324" fmla="*/ 4690536 w 5533191"/>
              <a:gd name="connsiteY2324" fmla="*/ 3991779 h 6858000"/>
              <a:gd name="connsiteX2325" fmla="*/ 4683924 w 5533191"/>
              <a:gd name="connsiteY2325" fmla="*/ 3990569 h 6858000"/>
              <a:gd name="connsiteX2326" fmla="*/ 4678346 w 5533191"/>
              <a:gd name="connsiteY2326" fmla="*/ 3992070 h 6858000"/>
              <a:gd name="connsiteX2327" fmla="*/ 4693252 w 5533191"/>
              <a:gd name="connsiteY2327" fmla="*/ 4095713 h 6858000"/>
              <a:gd name="connsiteX2328" fmla="*/ 4683130 w 5533191"/>
              <a:gd name="connsiteY2328" fmla="*/ 4101427 h 6858000"/>
              <a:gd name="connsiteX2329" fmla="*/ 4680654 w 5533191"/>
              <a:gd name="connsiteY2329" fmla="*/ 4111065 h 6858000"/>
              <a:gd name="connsiteX2330" fmla="*/ 4675076 w 5533191"/>
              <a:gd name="connsiteY2330" fmla="*/ 4112566 h 6858000"/>
              <a:gd name="connsiteX2331" fmla="*/ 4677553 w 5533191"/>
              <a:gd name="connsiteY2331" fmla="*/ 4102928 h 6858000"/>
              <a:gd name="connsiteX2332" fmla="*/ 4656683 w 5533191"/>
              <a:gd name="connsiteY2332" fmla="*/ 4096583 h 6858000"/>
              <a:gd name="connsiteX2333" fmla="*/ 4653174 w 5533191"/>
              <a:gd name="connsiteY2333" fmla="*/ 4103508 h 6858000"/>
              <a:gd name="connsiteX2334" fmla="*/ 4643052 w 5533191"/>
              <a:gd name="connsiteY2334" fmla="*/ 4109223 h 6858000"/>
              <a:gd name="connsiteX2335" fmla="*/ 4636442 w 5533191"/>
              <a:gd name="connsiteY2335" fmla="*/ 4108012 h 6858000"/>
              <a:gd name="connsiteX2336" fmla="*/ 4635408 w 5533191"/>
              <a:gd name="connsiteY2336" fmla="*/ 4105300 h 6858000"/>
              <a:gd name="connsiteX2337" fmla="*/ 4603142 w 5533191"/>
              <a:gd name="connsiteY2337" fmla="*/ 3988387 h 6858000"/>
              <a:gd name="connsiteX2338" fmla="*/ 4574436 w 5533191"/>
              <a:gd name="connsiteY2338" fmla="*/ 4026016 h 6858000"/>
              <a:gd name="connsiteX2339" fmla="*/ 4576504 w 5533191"/>
              <a:gd name="connsiteY2339" fmla="*/ 4031440 h 6858000"/>
              <a:gd name="connsiteX2340" fmla="*/ 4571960 w 5533191"/>
              <a:gd name="connsiteY2340" fmla="*/ 4035654 h 6858000"/>
              <a:gd name="connsiteX2341" fmla="*/ 4566562 w 5533191"/>
              <a:gd name="connsiteY2341" fmla="*/ 4035611 h 6858000"/>
              <a:gd name="connsiteX2342" fmla="*/ 4566231 w 5533191"/>
              <a:gd name="connsiteY2342" fmla="*/ 4035293 h 6858000"/>
              <a:gd name="connsiteX2343" fmla="*/ 4566530 w 5533191"/>
              <a:gd name="connsiteY2343" fmla="*/ 4037158 h 6858000"/>
              <a:gd name="connsiteX2344" fmla="*/ 4548788 w 5533191"/>
              <a:gd name="connsiteY2344" fmla="*/ 4041554 h 6858000"/>
              <a:gd name="connsiteX2345" fmla="*/ 4548412 w 5533191"/>
              <a:gd name="connsiteY2345" fmla="*/ 4039210 h 6858000"/>
              <a:gd name="connsiteX2346" fmla="*/ 4547658 w 5533191"/>
              <a:gd name="connsiteY2346" fmla="*/ 4034519 h 6858000"/>
              <a:gd name="connsiteX2347" fmla="*/ 4547282 w 5533191"/>
              <a:gd name="connsiteY2347" fmla="*/ 4032174 h 6858000"/>
              <a:gd name="connsiteX2348" fmla="*/ 4563184 w 5533191"/>
              <a:gd name="connsiteY2348" fmla="*/ 4030672 h 6858000"/>
              <a:gd name="connsiteX2349" fmla="*/ 4564170 w 5533191"/>
              <a:gd name="connsiteY2349" fmla="*/ 4031355 h 6858000"/>
              <a:gd name="connsiteX2350" fmla="*/ 4563280 w 5533191"/>
              <a:gd name="connsiteY2350" fmla="*/ 4029019 h 6858000"/>
              <a:gd name="connsiteX2351" fmla="*/ 4551091 w 5533191"/>
              <a:gd name="connsiteY2351" fmla="*/ 4029309 h 6858000"/>
              <a:gd name="connsiteX2352" fmla="*/ 4546956 w 5533191"/>
              <a:gd name="connsiteY2352" fmla="*/ 4018460 h 6858000"/>
              <a:gd name="connsiteX2353" fmla="*/ 4534144 w 5533191"/>
              <a:gd name="connsiteY2353" fmla="*/ 4022489 h 6858000"/>
              <a:gd name="connsiteX2354" fmla="*/ 4536998 w 5533191"/>
              <a:gd name="connsiteY2354" fmla="*/ 4024426 h 6858000"/>
              <a:gd name="connsiteX2355" fmla="*/ 4537212 w 5533191"/>
              <a:gd name="connsiteY2355" fmla="*/ 4033686 h 6858000"/>
              <a:gd name="connsiteX2356" fmla="*/ 4525703 w 5533191"/>
              <a:gd name="connsiteY2356" fmla="*/ 4026015 h 6858000"/>
              <a:gd name="connsiteX2357" fmla="*/ 4525458 w 5533191"/>
              <a:gd name="connsiteY2357" fmla="*/ 4023951 h 6858000"/>
              <a:gd name="connsiteX2358" fmla="*/ 4512454 w 5533191"/>
              <a:gd name="connsiteY2358" fmla="*/ 4024754 h 6858000"/>
              <a:gd name="connsiteX2359" fmla="*/ 4505218 w 5533191"/>
              <a:gd name="connsiteY2359" fmla="*/ 4005770 h 6858000"/>
              <a:gd name="connsiteX2360" fmla="*/ 4510796 w 5533191"/>
              <a:gd name="connsiteY2360" fmla="*/ 4004268 h 6858000"/>
              <a:gd name="connsiteX2361" fmla="*/ 4509762 w 5533191"/>
              <a:gd name="connsiteY2361" fmla="*/ 4001556 h 6858000"/>
              <a:gd name="connsiteX2362" fmla="*/ 4502116 w 5533191"/>
              <a:gd name="connsiteY2362" fmla="*/ 3997633 h 6858000"/>
              <a:gd name="connsiteX2363" fmla="*/ 4487860 w 5533191"/>
              <a:gd name="connsiteY2363" fmla="*/ 3992498 h 6858000"/>
              <a:gd name="connsiteX2364" fmla="*/ 4500457 w 5533191"/>
              <a:gd name="connsiteY2364" fmla="*/ 3977147 h 6858000"/>
              <a:gd name="connsiteX2365" fmla="*/ 4499423 w 5533191"/>
              <a:gd name="connsiteY2365" fmla="*/ 3974434 h 6858000"/>
              <a:gd name="connsiteX2366" fmla="*/ 4497356 w 5533191"/>
              <a:gd name="connsiteY2366" fmla="*/ 3969010 h 6858000"/>
              <a:gd name="connsiteX2367" fmla="*/ 4489392 w 5533191"/>
              <a:gd name="connsiteY2367" fmla="*/ 3965132 h 6858000"/>
              <a:gd name="connsiteX2368" fmla="*/ 4489847 w 5533191"/>
              <a:gd name="connsiteY2368" fmla="*/ 3971170 h 6858000"/>
              <a:gd name="connsiteX2369" fmla="*/ 4479262 w 5533191"/>
              <a:gd name="connsiteY2369" fmla="*/ 4010573 h 6858000"/>
              <a:gd name="connsiteX2370" fmla="*/ 4463030 w 5533191"/>
              <a:gd name="connsiteY2370" fmla="*/ 4014799 h 6858000"/>
              <a:gd name="connsiteX2371" fmla="*/ 4454491 w 5533191"/>
              <a:gd name="connsiteY2371" fmla="*/ 4014273 h 6858000"/>
              <a:gd name="connsiteX2372" fmla="*/ 4451126 w 5533191"/>
              <a:gd name="connsiteY2372" fmla="*/ 4013403 h 6858000"/>
              <a:gd name="connsiteX2373" fmla="*/ 4451661 w 5533191"/>
              <a:gd name="connsiteY2373" fmla="*/ 4020558 h 6858000"/>
              <a:gd name="connsiteX2374" fmla="*/ 4451592 w 5533191"/>
              <a:gd name="connsiteY2374" fmla="*/ 4023115 h 6858000"/>
              <a:gd name="connsiteX2375" fmla="*/ 4463360 w 5533191"/>
              <a:gd name="connsiteY2375" fmla="*/ 4028224 h 6858000"/>
              <a:gd name="connsiteX2376" fmla="*/ 4457278 w 5533191"/>
              <a:gd name="connsiteY2376" fmla="*/ 4028818 h 6858000"/>
              <a:gd name="connsiteX2377" fmla="*/ 4451421 w 5533191"/>
              <a:gd name="connsiteY2377" fmla="*/ 4029390 h 6858000"/>
              <a:gd name="connsiteX2378" fmla="*/ 4450691 w 5533191"/>
              <a:gd name="connsiteY2378" fmla="*/ 4056329 h 6858000"/>
              <a:gd name="connsiteX2379" fmla="*/ 4445112 w 5533191"/>
              <a:gd name="connsiteY2379" fmla="*/ 4057830 h 6858000"/>
              <a:gd name="connsiteX2380" fmla="*/ 4449732 w 5533191"/>
              <a:gd name="connsiteY2380" fmla="*/ 4069948 h 6858000"/>
              <a:gd name="connsiteX2381" fmla="*/ 4452552 w 5533191"/>
              <a:gd name="connsiteY2381" fmla="*/ 4069249 h 6858000"/>
              <a:gd name="connsiteX2382" fmla="*/ 4454770 w 5533191"/>
              <a:gd name="connsiteY2382" fmla="*/ 4068700 h 6858000"/>
              <a:gd name="connsiteX2383" fmla="*/ 4473260 w 5533191"/>
              <a:gd name="connsiteY2383" fmla="*/ 4068994 h 6858000"/>
              <a:gd name="connsiteX2384" fmla="*/ 4474012 w 5533191"/>
              <a:gd name="connsiteY2384" fmla="*/ 4073684 h 6858000"/>
              <a:gd name="connsiteX2385" fmla="*/ 4456274 w 5533191"/>
              <a:gd name="connsiteY2385" fmla="*/ 4078081 h 6858000"/>
              <a:gd name="connsiteX2386" fmla="*/ 4453437 w 5533191"/>
              <a:gd name="connsiteY2386" fmla="*/ 4078364 h 6858000"/>
              <a:gd name="connsiteX2387" fmla="*/ 4452448 w 5533191"/>
              <a:gd name="connsiteY2387" fmla="*/ 4078436 h 6858000"/>
              <a:gd name="connsiteX2388" fmla="*/ 4459718 w 5533191"/>
              <a:gd name="connsiteY2388" fmla="*/ 4106232 h 6858000"/>
              <a:gd name="connsiteX2389" fmla="*/ 4463938 w 5533191"/>
              <a:gd name="connsiteY2389" fmla="*/ 4139486 h 6858000"/>
              <a:gd name="connsiteX2390" fmla="*/ 4453817 w 5533191"/>
              <a:gd name="connsiteY2390" fmla="*/ 4145201 h 6858000"/>
              <a:gd name="connsiteX2391" fmla="*/ 4447204 w 5533191"/>
              <a:gd name="connsiteY2391" fmla="*/ 4143990 h 6858000"/>
              <a:gd name="connsiteX2392" fmla="*/ 4443988 w 5533191"/>
              <a:gd name="connsiteY2392" fmla="*/ 4099251 h 6858000"/>
              <a:gd name="connsiteX2393" fmla="*/ 4438443 w 5533191"/>
              <a:gd name="connsiteY2393" fmla="*/ 4078012 h 6858000"/>
              <a:gd name="connsiteX2394" fmla="*/ 4437780 w 5533191"/>
              <a:gd name="connsiteY2394" fmla="*/ 4077787 h 6858000"/>
              <a:gd name="connsiteX2395" fmla="*/ 4437028 w 5533191"/>
              <a:gd name="connsiteY2395" fmla="*/ 4073098 h 6858000"/>
              <a:gd name="connsiteX2396" fmla="*/ 4437151 w 5533191"/>
              <a:gd name="connsiteY2396" fmla="*/ 4073066 h 6858000"/>
              <a:gd name="connsiteX2397" fmla="*/ 4433957 w 5533191"/>
              <a:gd name="connsiteY2397" fmla="*/ 4060833 h 6858000"/>
              <a:gd name="connsiteX2398" fmla="*/ 4432924 w 5533191"/>
              <a:gd name="connsiteY2398" fmla="*/ 4058120 h 6858000"/>
              <a:gd name="connsiteX2399" fmla="*/ 4423566 w 5533191"/>
              <a:gd name="connsiteY2399" fmla="*/ 4037908 h 6858000"/>
              <a:gd name="connsiteX2400" fmla="*/ 4418121 w 5533191"/>
              <a:gd name="connsiteY2400" fmla="*/ 4035544 h 6858000"/>
              <a:gd name="connsiteX2401" fmla="*/ 4421232 w 5533191"/>
              <a:gd name="connsiteY2401" fmla="*/ 4032865 h 6858000"/>
              <a:gd name="connsiteX2402" fmla="*/ 4418228 w 5533191"/>
              <a:gd name="connsiteY2402" fmla="*/ 4026377 h 6858000"/>
              <a:gd name="connsiteX2403" fmla="*/ 4410758 w 5533191"/>
              <a:gd name="connsiteY2403" fmla="*/ 4006260 h 6858000"/>
              <a:gd name="connsiteX2404" fmla="*/ 4405914 w 5533191"/>
              <a:gd name="connsiteY2404" fmla="*/ 4006521 h 6858000"/>
              <a:gd name="connsiteX2405" fmla="*/ 4410570 w 5533191"/>
              <a:gd name="connsiteY2405" fmla="*/ 4008542 h 6858000"/>
              <a:gd name="connsiteX2406" fmla="*/ 4409128 w 5533191"/>
              <a:gd name="connsiteY2406" fmla="*/ 4010893 h 6858000"/>
              <a:gd name="connsiteX2407" fmla="*/ 4401257 w 5533191"/>
              <a:gd name="connsiteY2407" fmla="*/ 4004500 h 6858000"/>
              <a:gd name="connsiteX2408" fmla="*/ 4396601 w 5533191"/>
              <a:gd name="connsiteY2408" fmla="*/ 4002478 h 6858000"/>
              <a:gd name="connsiteX2409" fmla="*/ 4394742 w 5533191"/>
              <a:gd name="connsiteY2409" fmla="*/ 4002458 h 6858000"/>
              <a:gd name="connsiteX2410" fmla="*/ 4396835 w 5533191"/>
              <a:gd name="connsiteY2410" fmla="*/ 4005548 h 6858000"/>
              <a:gd name="connsiteX2411" fmla="*/ 4392556 w 5533191"/>
              <a:gd name="connsiteY2411" fmla="*/ 4024763 h 6858000"/>
              <a:gd name="connsiteX2412" fmla="*/ 4400012 w 5533191"/>
              <a:gd name="connsiteY2412" fmla="*/ 4028141 h 6858000"/>
              <a:gd name="connsiteX2413" fmla="*/ 4411556 w 5533191"/>
              <a:gd name="connsiteY2413" fmla="*/ 4035758 h 6858000"/>
              <a:gd name="connsiteX2414" fmla="*/ 4394742 w 5533191"/>
              <a:gd name="connsiteY2414" fmla="*/ 4040177 h 6858000"/>
              <a:gd name="connsiteX2415" fmla="*/ 4389249 w 5533191"/>
              <a:gd name="connsiteY2415" fmla="*/ 4037927 h 6858000"/>
              <a:gd name="connsiteX2416" fmla="*/ 4388409 w 5533191"/>
              <a:gd name="connsiteY2416" fmla="*/ 4041229 h 6858000"/>
              <a:gd name="connsiteX2417" fmla="*/ 4398242 w 5533191"/>
              <a:gd name="connsiteY2417" fmla="*/ 4047835 h 6858000"/>
              <a:gd name="connsiteX2418" fmla="*/ 4391070 w 5533191"/>
              <a:gd name="connsiteY2418" fmla="*/ 4056161 h 6858000"/>
              <a:gd name="connsiteX2419" fmla="*/ 4391132 w 5533191"/>
              <a:gd name="connsiteY2419" fmla="*/ 4056291 h 6858000"/>
              <a:gd name="connsiteX2420" fmla="*/ 4404000 w 5533191"/>
              <a:gd name="connsiteY2420" fmla="*/ 4062915 h 6858000"/>
              <a:gd name="connsiteX2421" fmla="*/ 4401289 w 5533191"/>
              <a:gd name="connsiteY2421" fmla="*/ 4066665 h 6858000"/>
              <a:gd name="connsiteX2422" fmla="*/ 4403556 w 5533191"/>
              <a:gd name="connsiteY2422" fmla="*/ 4067999 h 6858000"/>
              <a:gd name="connsiteX2423" fmla="*/ 4396524 w 5533191"/>
              <a:gd name="connsiteY2423" fmla="*/ 4079455 h 6858000"/>
              <a:gd name="connsiteX2424" fmla="*/ 4391788 w 5533191"/>
              <a:gd name="connsiteY2424" fmla="*/ 4087172 h 6858000"/>
              <a:gd name="connsiteX2425" fmla="*/ 4396180 w 5533191"/>
              <a:gd name="connsiteY2425" fmla="*/ 4087136 h 6858000"/>
              <a:gd name="connsiteX2426" fmla="*/ 4416464 w 5533191"/>
              <a:gd name="connsiteY2426" fmla="*/ 4098543 h 6858000"/>
              <a:gd name="connsiteX2427" fmla="*/ 4397862 w 5533191"/>
              <a:gd name="connsiteY2427" fmla="*/ 4112326 h 6858000"/>
              <a:gd name="connsiteX2428" fmla="*/ 4383811 w 5533191"/>
              <a:gd name="connsiteY2428" fmla="*/ 4111590 h 6858000"/>
              <a:gd name="connsiteX2429" fmla="*/ 4382574 w 5533191"/>
              <a:gd name="connsiteY2429" fmla="*/ 4121392 h 6858000"/>
              <a:gd name="connsiteX2430" fmla="*/ 4324796 w 5533191"/>
              <a:gd name="connsiteY2430" fmla="*/ 4129048 h 6858000"/>
              <a:gd name="connsiteX2431" fmla="*/ 4331224 w 5533191"/>
              <a:gd name="connsiteY2431" fmla="*/ 4137791 h 6858000"/>
              <a:gd name="connsiteX2432" fmla="*/ 4334438 w 5533191"/>
              <a:gd name="connsiteY2432" fmla="*/ 4142162 h 6858000"/>
              <a:gd name="connsiteX2433" fmla="*/ 4339094 w 5533191"/>
              <a:gd name="connsiteY2433" fmla="*/ 4144184 h 6858000"/>
              <a:gd name="connsiteX2434" fmla="*/ 4357722 w 5533191"/>
              <a:gd name="connsiteY2434" fmla="*/ 4152270 h 6858000"/>
              <a:gd name="connsiteX2435" fmla="*/ 4371362 w 5533191"/>
              <a:gd name="connsiteY2435" fmla="*/ 4149263 h 6858000"/>
              <a:gd name="connsiteX2436" fmla="*/ 4372018 w 5533191"/>
              <a:gd name="connsiteY2436" fmla="*/ 4167405 h 6858000"/>
              <a:gd name="connsiteX2437" fmla="*/ 4361886 w 5533191"/>
              <a:gd name="connsiteY2437" fmla="*/ 4167098 h 6858000"/>
              <a:gd name="connsiteX2438" fmla="*/ 4349017 w 5533191"/>
              <a:gd name="connsiteY2438" fmla="*/ 4163006 h 6858000"/>
              <a:gd name="connsiteX2439" fmla="*/ 4346034 w 5533191"/>
              <a:gd name="connsiteY2439" fmla="*/ 4161531 h 6858000"/>
              <a:gd name="connsiteX2440" fmla="*/ 4348474 w 5533191"/>
              <a:gd name="connsiteY2440" fmla="*/ 4155324 h 6858000"/>
              <a:gd name="connsiteX2441" fmla="*/ 4340866 w 5533191"/>
              <a:gd name="connsiteY2441" fmla="*/ 4150906 h 6858000"/>
              <a:gd name="connsiteX2442" fmla="*/ 4336208 w 5533191"/>
              <a:gd name="connsiteY2442" fmla="*/ 4148883 h 6858000"/>
              <a:gd name="connsiteX2443" fmla="*/ 4331552 w 5533191"/>
              <a:gd name="connsiteY2443" fmla="*/ 4146862 h 6858000"/>
              <a:gd name="connsiteX2444" fmla="*/ 4336496 w 5533191"/>
              <a:gd name="connsiteY2444" fmla="*/ 4156821 h 6858000"/>
              <a:gd name="connsiteX2445" fmla="*/ 4346034 w 5533191"/>
              <a:gd name="connsiteY2445" fmla="*/ 4161531 h 6858000"/>
              <a:gd name="connsiteX2446" fmla="*/ 4345851 w 5533191"/>
              <a:gd name="connsiteY2446" fmla="*/ 4161998 h 6858000"/>
              <a:gd name="connsiteX2447" fmla="*/ 4349017 w 5533191"/>
              <a:gd name="connsiteY2447" fmla="*/ 4163006 h 6858000"/>
              <a:gd name="connsiteX2448" fmla="*/ 4355164 w 5533191"/>
              <a:gd name="connsiteY2448" fmla="*/ 4166041 h 6858000"/>
              <a:gd name="connsiteX2449" fmla="*/ 4332538 w 5533191"/>
              <a:gd name="connsiteY2449" fmla="*/ 4174076 h 6858000"/>
              <a:gd name="connsiteX2450" fmla="*/ 4340410 w 5533191"/>
              <a:gd name="connsiteY2450" fmla="*/ 4180470 h 6858000"/>
              <a:gd name="connsiteX2451" fmla="*/ 4325325 w 5533191"/>
              <a:gd name="connsiteY2451" fmla="*/ 4185825 h 6858000"/>
              <a:gd name="connsiteX2452" fmla="*/ 4317783 w 5533191"/>
              <a:gd name="connsiteY2452" fmla="*/ 4188505 h 6858000"/>
              <a:gd name="connsiteX2453" fmla="*/ 4313126 w 5533191"/>
              <a:gd name="connsiteY2453" fmla="*/ 4186483 h 6858000"/>
              <a:gd name="connsiteX2454" fmla="*/ 4320669 w 5533191"/>
              <a:gd name="connsiteY2454" fmla="*/ 4183805 h 6858000"/>
              <a:gd name="connsiteX2455" fmla="*/ 4316012 w 5533191"/>
              <a:gd name="connsiteY2455" fmla="*/ 4181783 h 6858000"/>
              <a:gd name="connsiteX2456" fmla="*/ 4297057 w 5533191"/>
              <a:gd name="connsiteY2456" fmla="*/ 4164626 h 6858000"/>
              <a:gd name="connsiteX2457" fmla="*/ 4282302 w 5533191"/>
              <a:gd name="connsiteY2457" fmla="*/ 4179054 h 6858000"/>
              <a:gd name="connsiteX2458" fmla="*/ 4312013 w 5533191"/>
              <a:gd name="connsiteY2458" fmla="*/ 4197904 h 6858000"/>
              <a:gd name="connsiteX2459" fmla="*/ 4317390 w 5533191"/>
              <a:gd name="connsiteY2459" fmla="*/ 4198751 h 6858000"/>
              <a:gd name="connsiteX2460" fmla="*/ 4322032 w 5533191"/>
              <a:gd name="connsiteY2460" fmla="*/ 4199482 h 6858000"/>
              <a:gd name="connsiteX2461" fmla="*/ 4321548 w 5533191"/>
              <a:gd name="connsiteY2461" fmla="*/ 4196463 h 6858000"/>
              <a:gd name="connsiteX2462" fmla="*/ 4320444 w 5533191"/>
              <a:gd name="connsiteY2462" fmla="*/ 4189575 h 6858000"/>
              <a:gd name="connsiteX2463" fmla="*/ 4335172 w 5533191"/>
              <a:gd name="connsiteY2463" fmla="*/ 4185569 h 6858000"/>
              <a:gd name="connsiteX2464" fmla="*/ 4342769 w 5533191"/>
              <a:gd name="connsiteY2464" fmla="*/ 4185001 h 6858000"/>
              <a:gd name="connsiteX2465" fmla="*/ 4350640 w 5533191"/>
              <a:gd name="connsiteY2465" fmla="*/ 4186155 h 6858000"/>
              <a:gd name="connsiteX2466" fmla="*/ 4351745 w 5533191"/>
              <a:gd name="connsiteY2466" fmla="*/ 4193043 h 6858000"/>
              <a:gd name="connsiteX2467" fmla="*/ 4339961 w 5533191"/>
              <a:gd name="connsiteY2467" fmla="*/ 4215417 h 6858000"/>
              <a:gd name="connsiteX2468" fmla="*/ 4324862 w 5533191"/>
              <a:gd name="connsiteY2468" fmla="*/ 4217127 h 6858000"/>
              <a:gd name="connsiteX2469" fmla="*/ 4324495 w 5533191"/>
              <a:gd name="connsiteY2469" fmla="*/ 4214831 h 6858000"/>
              <a:gd name="connsiteX2470" fmla="*/ 4322630 w 5533191"/>
              <a:gd name="connsiteY2470" fmla="*/ 4203214 h 6858000"/>
              <a:gd name="connsiteX2471" fmla="*/ 4318858 w 5533191"/>
              <a:gd name="connsiteY2471" fmla="*/ 4202364 h 6858000"/>
              <a:gd name="connsiteX2472" fmla="*/ 4315226 w 5533191"/>
              <a:gd name="connsiteY2472" fmla="*/ 4202276 h 6858000"/>
              <a:gd name="connsiteX2473" fmla="*/ 4298900 w 5533191"/>
              <a:gd name="connsiteY2473" fmla="*/ 4257690 h 6858000"/>
              <a:gd name="connsiteX2474" fmla="*/ 4306443 w 5533191"/>
              <a:gd name="connsiteY2474" fmla="*/ 4255012 h 6858000"/>
              <a:gd name="connsiteX2475" fmla="*/ 4311098 w 5533191"/>
              <a:gd name="connsiteY2475" fmla="*/ 4257032 h 6858000"/>
              <a:gd name="connsiteX2476" fmla="*/ 4297458 w 5533191"/>
              <a:gd name="connsiteY2476" fmla="*/ 4260040 h 6858000"/>
              <a:gd name="connsiteX2477" fmla="*/ 4288474 w 5533191"/>
              <a:gd name="connsiteY2477" fmla="*/ 4265067 h 6858000"/>
              <a:gd name="connsiteX2478" fmla="*/ 4226495 w 5533191"/>
              <a:gd name="connsiteY2478" fmla="*/ 4241139 h 6858000"/>
              <a:gd name="connsiteX2479" fmla="*/ 4238365 w 5533191"/>
              <a:gd name="connsiteY2479" fmla="*/ 4231410 h 6858000"/>
              <a:gd name="connsiteX2480" fmla="*/ 4248686 w 5533191"/>
              <a:gd name="connsiteY2480" fmla="*/ 4237565 h 6858000"/>
              <a:gd name="connsiteX2481" fmla="*/ 4249684 w 5533191"/>
              <a:gd name="connsiteY2481" fmla="*/ 4237797 h 6858000"/>
              <a:gd name="connsiteX2482" fmla="*/ 4256698 w 5533191"/>
              <a:gd name="connsiteY2482" fmla="*/ 4237002 h 6858000"/>
              <a:gd name="connsiteX2483" fmla="*/ 4256163 w 5533191"/>
              <a:gd name="connsiteY2483" fmla="*/ 4232440 h 6858000"/>
              <a:gd name="connsiteX2484" fmla="*/ 4242693 w 5533191"/>
              <a:gd name="connsiteY2484" fmla="*/ 4224361 h 6858000"/>
              <a:gd name="connsiteX2485" fmla="*/ 4242176 w 5533191"/>
              <a:gd name="connsiteY2485" fmla="*/ 4205554 h 6858000"/>
              <a:gd name="connsiteX2486" fmla="*/ 4237038 w 5533191"/>
              <a:gd name="connsiteY2486" fmla="*/ 4206235 h 6858000"/>
              <a:gd name="connsiteX2487" fmla="*/ 4236653 w 5533191"/>
              <a:gd name="connsiteY2487" fmla="*/ 4203847 h 6858000"/>
              <a:gd name="connsiteX2488" fmla="*/ 4235504 w 5533191"/>
              <a:gd name="connsiteY2488" fmla="*/ 4196683 h 6858000"/>
              <a:gd name="connsiteX2489" fmla="*/ 4235122 w 5533191"/>
              <a:gd name="connsiteY2489" fmla="*/ 4194296 h 6858000"/>
              <a:gd name="connsiteX2490" fmla="*/ 4237234 w 5533191"/>
              <a:gd name="connsiteY2490" fmla="*/ 4194133 h 6858000"/>
              <a:gd name="connsiteX2491" fmla="*/ 4228853 w 5533191"/>
              <a:gd name="connsiteY2491" fmla="*/ 4179661 h 6858000"/>
              <a:gd name="connsiteX2492" fmla="*/ 4211998 w 5533191"/>
              <a:gd name="connsiteY2492" fmla="*/ 4178296 h 6858000"/>
              <a:gd name="connsiteX2493" fmla="*/ 4211928 w 5533191"/>
              <a:gd name="connsiteY2493" fmla="*/ 4178626 h 6858000"/>
              <a:gd name="connsiteX2494" fmla="*/ 4214613 w 5533191"/>
              <a:gd name="connsiteY2494" fmla="*/ 4187859 h 6858000"/>
              <a:gd name="connsiteX2495" fmla="*/ 4222300 w 5533191"/>
              <a:gd name="connsiteY2495" fmla="*/ 4206581 h 6858000"/>
              <a:gd name="connsiteX2496" fmla="*/ 4225263 w 5533191"/>
              <a:gd name="connsiteY2496" fmla="*/ 4218546 h 6858000"/>
              <a:gd name="connsiteX2497" fmla="*/ 4194036 w 5533191"/>
              <a:gd name="connsiteY2497" fmla="*/ 4227936 h 6858000"/>
              <a:gd name="connsiteX2498" fmla="*/ 4191024 w 5533191"/>
              <a:gd name="connsiteY2498" fmla="*/ 4227126 h 6858000"/>
              <a:gd name="connsiteX2499" fmla="*/ 4186248 w 5533191"/>
              <a:gd name="connsiteY2499" fmla="*/ 4225528 h 6858000"/>
              <a:gd name="connsiteX2500" fmla="*/ 4178620 w 5533191"/>
              <a:gd name="connsiteY2500" fmla="*/ 4226958 h 6858000"/>
              <a:gd name="connsiteX2501" fmla="*/ 4165176 w 5533191"/>
              <a:gd name="connsiteY2501" fmla="*/ 4235352 h 6858000"/>
              <a:gd name="connsiteX2502" fmla="*/ 4179802 w 5533191"/>
              <a:gd name="connsiteY2502" fmla="*/ 4259559 h 6858000"/>
              <a:gd name="connsiteX2503" fmla="*/ 4161504 w 5533191"/>
              <a:gd name="connsiteY2503" fmla="*/ 4260545 h 6858000"/>
              <a:gd name="connsiteX2504" fmla="*/ 4151405 w 5533191"/>
              <a:gd name="connsiteY2504" fmla="*/ 4276995 h 6858000"/>
              <a:gd name="connsiteX2505" fmla="*/ 4167146 w 5533191"/>
              <a:gd name="connsiteY2505" fmla="*/ 4289781 h 6858000"/>
              <a:gd name="connsiteX2506" fmla="*/ 4168588 w 5533191"/>
              <a:gd name="connsiteY2506" fmla="*/ 4287431 h 6858000"/>
              <a:gd name="connsiteX2507" fmla="*/ 4179346 w 5533191"/>
              <a:gd name="connsiteY2507" fmla="*/ 4289124 h 6858000"/>
              <a:gd name="connsiteX2508" fmla="*/ 4177902 w 5533191"/>
              <a:gd name="connsiteY2508" fmla="*/ 4291474 h 6858000"/>
              <a:gd name="connsiteX2509" fmla="*/ 4175017 w 5533191"/>
              <a:gd name="connsiteY2509" fmla="*/ 4296173 h 6858000"/>
              <a:gd name="connsiteX2510" fmla="*/ 4177118 w 5533191"/>
              <a:gd name="connsiteY2510" fmla="*/ 4311966 h 6858000"/>
              <a:gd name="connsiteX2511" fmla="*/ 4175674 w 5533191"/>
              <a:gd name="connsiteY2511" fmla="*/ 4314316 h 6858000"/>
              <a:gd name="connsiteX2512" fmla="*/ 4169575 w 5533191"/>
              <a:gd name="connsiteY2512" fmla="*/ 4314644 h 6858000"/>
              <a:gd name="connsiteX2513" fmla="*/ 4164919 w 5533191"/>
              <a:gd name="connsiteY2513" fmla="*/ 4312623 h 6858000"/>
              <a:gd name="connsiteX2514" fmla="*/ 4167804 w 5533191"/>
              <a:gd name="connsiteY2514" fmla="*/ 4307924 h 6858000"/>
              <a:gd name="connsiteX2515" fmla="*/ 4164261 w 5533191"/>
              <a:gd name="connsiteY2515" fmla="*/ 4294480 h 6858000"/>
              <a:gd name="connsiteX2516" fmla="*/ 4162819 w 5533191"/>
              <a:gd name="connsiteY2516" fmla="*/ 4296830 h 6858000"/>
              <a:gd name="connsiteX2517" fmla="*/ 4143736 w 5533191"/>
              <a:gd name="connsiteY2517" fmla="*/ 4318308 h 6858000"/>
              <a:gd name="connsiteX2518" fmla="*/ 4135080 w 5533191"/>
              <a:gd name="connsiteY2518" fmla="*/ 4332408 h 6858000"/>
              <a:gd name="connsiteX2519" fmla="*/ 4128980 w 5533191"/>
              <a:gd name="connsiteY2519" fmla="*/ 4332737 h 6858000"/>
              <a:gd name="connsiteX2520" fmla="*/ 4113568 w 5533191"/>
              <a:gd name="connsiteY2520" fmla="*/ 4329022 h 6858000"/>
              <a:gd name="connsiteX2521" fmla="*/ 4113380 w 5533191"/>
              <a:gd name="connsiteY2521" fmla="*/ 4344938 h 6858000"/>
              <a:gd name="connsiteX2522" fmla="*/ 4115107 w 5533191"/>
              <a:gd name="connsiteY2522" fmla="*/ 4351103 h 6858000"/>
              <a:gd name="connsiteX2523" fmla="*/ 4122517 w 5533191"/>
              <a:gd name="connsiteY2523" fmla="*/ 4348329 h 6858000"/>
              <a:gd name="connsiteX2524" fmla="*/ 4138248 w 5533191"/>
              <a:gd name="connsiteY2524" fmla="*/ 4344191 h 6858000"/>
              <a:gd name="connsiteX2525" fmla="*/ 4144657 w 5533191"/>
              <a:gd name="connsiteY2525" fmla="*/ 4345822 h 6858000"/>
              <a:gd name="connsiteX2526" fmla="*/ 4138991 w 5533191"/>
              <a:gd name="connsiteY2526" fmla="*/ 4348820 h 6858000"/>
              <a:gd name="connsiteX2527" fmla="*/ 4139362 w 5533191"/>
              <a:gd name="connsiteY2527" fmla="*/ 4351135 h 6858000"/>
              <a:gd name="connsiteX2528" fmla="*/ 4145486 w 5533191"/>
              <a:gd name="connsiteY2528" fmla="*/ 4354699 h 6858000"/>
              <a:gd name="connsiteX2529" fmla="*/ 4147699 w 5533191"/>
              <a:gd name="connsiteY2529" fmla="*/ 4353883 h 6858000"/>
              <a:gd name="connsiteX2530" fmla="*/ 4147278 w 5533191"/>
              <a:gd name="connsiteY2530" fmla="*/ 4331751 h 6858000"/>
              <a:gd name="connsiteX2531" fmla="*/ 4158034 w 5533191"/>
              <a:gd name="connsiteY2531" fmla="*/ 4333443 h 6858000"/>
              <a:gd name="connsiteX2532" fmla="*/ 4154820 w 5533191"/>
              <a:gd name="connsiteY2532" fmla="*/ 4329073 h 6858000"/>
              <a:gd name="connsiteX2533" fmla="*/ 4151606 w 5533191"/>
              <a:gd name="connsiteY2533" fmla="*/ 4324701 h 6858000"/>
              <a:gd name="connsiteX2534" fmla="*/ 4157526 w 5533191"/>
              <a:gd name="connsiteY2534" fmla="*/ 4324666 h 6858000"/>
              <a:gd name="connsiteX2535" fmla="*/ 4161321 w 5533191"/>
              <a:gd name="connsiteY2535" fmla="*/ 4326023 h 6858000"/>
              <a:gd name="connsiteX2536" fmla="*/ 4159633 w 5533191"/>
              <a:gd name="connsiteY2536" fmla="*/ 4323663 h 6858000"/>
              <a:gd name="connsiteX2537" fmla="*/ 4157301 w 5533191"/>
              <a:gd name="connsiteY2537" fmla="*/ 4320403 h 6858000"/>
              <a:gd name="connsiteX2538" fmla="*/ 4163655 w 5533191"/>
              <a:gd name="connsiteY2538" fmla="*/ 4321926 h 6858000"/>
              <a:gd name="connsiteX2539" fmla="*/ 4166568 w 5533191"/>
              <a:gd name="connsiteY2539" fmla="*/ 4326001 h 6858000"/>
              <a:gd name="connsiteX2540" fmla="*/ 4170781 w 5533191"/>
              <a:gd name="connsiteY2540" fmla="*/ 4331892 h 6858000"/>
              <a:gd name="connsiteX2541" fmla="*/ 4171674 w 5533191"/>
              <a:gd name="connsiteY2541" fmla="*/ 4330438 h 6858000"/>
              <a:gd name="connsiteX2542" fmla="*/ 4182101 w 5533191"/>
              <a:gd name="connsiteY2542" fmla="*/ 4323059 h 6858000"/>
              <a:gd name="connsiteX2543" fmla="*/ 4188202 w 5533191"/>
              <a:gd name="connsiteY2543" fmla="*/ 4322730 h 6858000"/>
              <a:gd name="connsiteX2544" fmla="*/ 4184987 w 5533191"/>
              <a:gd name="connsiteY2544" fmla="*/ 4318359 h 6858000"/>
              <a:gd name="connsiteX2545" fmla="*/ 4189315 w 5533191"/>
              <a:gd name="connsiteY2545" fmla="*/ 4311309 h 6858000"/>
              <a:gd name="connsiteX2546" fmla="*/ 4196858 w 5533191"/>
              <a:gd name="connsiteY2546" fmla="*/ 4308631 h 6858000"/>
              <a:gd name="connsiteX2547" fmla="*/ 4206956 w 5533191"/>
              <a:gd name="connsiteY2547" fmla="*/ 4292181 h 6858000"/>
              <a:gd name="connsiteX2548" fmla="*/ 4209841 w 5533191"/>
              <a:gd name="connsiteY2548" fmla="*/ 4287481 h 6858000"/>
              <a:gd name="connsiteX2549" fmla="*/ 4208070 w 5533191"/>
              <a:gd name="connsiteY2549" fmla="*/ 4280759 h 6858000"/>
              <a:gd name="connsiteX2550" fmla="*/ 4214169 w 5533191"/>
              <a:gd name="connsiteY2550" fmla="*/ 4280431 h 6858000"/>
              <a:gd name="connsiteX2551" fmla="*/ 4209512 w 5533191"/>
              <a:gd name="connsiteY2551" fmla="*/ 4278409 h 6858000"/>
              <a:gd name="connsiteX2552" fmla="*/ 4212398 w 5533191"/>
              <a:gd name="connsiteY2552" fmla="*/ 4273709 h 6858000"/>
              <a:gd name="connsiteX2553" fmla="*/ 4223482 w 5533191"/>
              <a:gd name="connsiteY2553" fmla="*/ 4284473 h 6858000"/>
              <a:gd name="connsiteX2554" fmla="*/ 4228140 w 5533191"/>
              <a:gd name="connsiteY2554" fmla="*/ 4286496 h 6858000"/>
              <a:gd name="connsiteX2555" fmla="*/ 4243222 w 5533191"/>
              <a:gd name="connsiteY2555" fmla="*/ 4281138 h 6858000"/>
              <a:gd name="connsiteX2556" fmla="*/ 4247222 w 5533191"/>
              <a:gd name="connsiteY2556" fmla="*/ 4265017 h 6858000"/>
              <a:gd name="connsiteX2557" fmla="*/ 4272276 w 5533191"/>
              <a:gd name="connsiteY2557" fmla="*/ 4281846 h 6858000"/>
              <a:gd name="connsiteX2558" fmla="*/ 4271162 w 5533191"/>
              <a:gd name="connsiteY2558" fmla="*/ 4293267 h 6858000"/>
              <a:gd name="connsiteX2559" fmla="*/ 4283360 w 5533191"/>
              <a:gd name="connsiteY2559" fmla="*/ 4292611 h 6858000"/>
              <a:gd name="connsiteX2560" fmla="*/ 4282246 w 5533191"/>
              <a:gd name="connsiteY2560" fmla="*/ 4304031 h 6858000"/>
              <a:gd name="connsiteX2561" fmla="*/ 4299101 w 5533191"/>
              <a:gd name="connsiteY2561" fmla="*/ 4305397 h 6858000"/>
              <a:gd name="connsiteX2562" fmla="*/ 4301202 w 5533191"/>
              <a:gd name="connsiteY2562" fmla="*/ 4321189 h 6858000"/>
              <a:gd name="connsiteX2563" fmla="*/ 4276476 w 5533191"/>
              <a:gd name="connsiteY2563" fmla="*/ 4313431 h 6858000"/>
              <a:gd name="connsiteX2564" fmla="*/ 4281460 w 5533191"/>
              <a:gd name="connsiteY2564" fmla="*/ 4324524 h 6858000"/>
              <a:gd name="connsiteX2565" fmla="*/ 4278108 w 5533191"/>
              <a:gd name="connsiteY2565" fmla="*/ 4324035 h 6858000"/>
              <a:gd name="connsiteX2566" fmla="*/ 4278550 w 5533191"/>
              <a:gd name="connsiteY2566" fmla="*/ 4324481 h 6858000"/>
              <a:gd name="connsiteX2567" fmla="*/ 4288326 w 5533191"/>
              <a:gd name="connsiteY2567" fmla="*/ 4334314 h 6858000"/>
              <a:gd name="connsiteX2568" fmla="*/ 4283894 w 5533191"/>
              <a:gd name="connsiteY2568" fmla="*/ 4336037 h 6858000"/>
              <a:gd name="connsiteX2569" fmla="*/ 4295262 w 5533191"/>
              <a:gd name="connsiteY2569" fmla="*/ 4346252 h 6858000"/>
              <a:gd name="connsiteX2570" fmla="*/ 4303008 w 5533191"/>
              <a:gd name="connsiteY2570" fmla="*/ 4349514 h 6858000"/>
              <a:gd name="connsiteX2571" fmla="*/ 4303984 w 5533191"/>
              <a:gd name="connsiteY2571" fmla="*/ 4304796 h 6858000"/>
              <a:gd name="connsiteX2572" fmla="*/ 4301444 w 5533191"/>
              <a:gd name="connsiteY2572" fmla="*/ 4270473 h 6858000"/>
              <a:gd name="connsiteX2573" fmla="*/ 4317568 w 5533191"/>
              <a:gd name="connsiteY2573" fmla="*/ 4285578 h 6858000"/>
              <a:gd name="connsiteX2574" fmla="*/ 4328906 w 5533191"/>
              <a:gd name="connsiteY2574" fmla="*/ 4293916 h 6858000"/>
              <a:gd name="connsiteX2575" fmla="*/ 4338482 w 5533191"/>
              <a:gd name="connsiteY2575" fmla="*/ 4307451 h 6858000"/>
              <a:gd name="connsiteX2576" fmla="*/ 4331446 w 5533191"/>
              <a:gd name="connsiteY2576" fmla="*/ 4328240 h 6858000"/>
              <a:gd name="connsiteX2577" fmla="*/ 4329198 w 5533191"/>
              <a:gd name="connsiteY2577" fmla="*/ 4355795 h 6858000"/>
              <a:gd name="connsiteX2578" fmla="*/ 4347865 w 5533191"/>
              <a:gd name="connsiteY2578" fmla="*/ 4405225 h 6858000"/>
              <a:gd name="connsiteX2579" fmla="*/ 4352164 w 5533191"/>
              <a:gd name="connsiteY2579" fmla="*/ 4434350 h 6858000"/>
              <a:gd name="connsiteX2580" fmla="*/ 4372590 w 5533191"/>
              <a:gd name="connsiteY2580" fmla="*/ 4478582 h 6858000"/>
              <a:gd name="connsiteX2581" fmla="*/ 4381678 w 5533191"/>
              <a:gd name="connsiteY2581" fmla="*/ 4514475 h 6858000"/>
              <a:gd name="connsiteX2582" fmla="*/ 4396534 w 5533191"/>
              <a:gd name="connsiteY2582" fmla="*/ 4512418 h 6858000"/>
              <a:gd name="connsiteX2583" fmla="*/ 4398292 w 5533191"/>
              <a:gd name="connsiteY2583" fmla="*/ 4507222 h 6858000"/>
              <a:gd name="connsiteX2584" fmla="*/ 4407869 w 5533191"/>
              <a:gd name="connsiteY2584" fmla="*/ 4520756 h 6858000"/>
              <a:gd name="connsiteX2585" fmla="*/ 4412243 w 5533191"/>
              <a:gd name="connsiteY2585" fmla="*/ 4518293 h 6858000"/>
              <a:gd name="connsiteX2586" fmla="*/ 4414388 w 5533191"/>
              <a:gd name="connsiteY2586" fmla="*/ 4515896 h 6858000"/>
              <a:gd name="connsiteX2587" fmla="*/ 4409751 w 5533191"/>
              <a:gd name="connsiteY2587" fmla="*/ 4516324 h 6858000"/>
              <a:gd name="connsiteX2588" fmla="*/ 4407413 w 5533191"/>
              <a:gd name="connsiteY2588" fmla="*/ 4514527 h 6858000"/>
              <a:gd name="connsiteX2589" fmla="*/ 4386852 w 5533191"/>
              <a:gd name="connsiteY2589" fmla="*/ 4488575 h 6858000"/>
              <a:gd name="connsiteX2590" fmla="*/ 4402586 w 5533191"/>
              <a:gd name="connsiteY2590" fmla="*/ 4484436 h 6858000"/>
              <a:gd name="connsiteX2591" fmla="*/ 4410684 w 5533191"/>
              <a:gd name="connsiteY2591" fmla="*/ 4483814 h 6858000"/>
              <a:gd name="connsiteX2592" fmla="*/ 4419060 w 5533191"/>
              <a:gd name="connsiteY2592" fmla="*/ 4484928 h 6858000"/>
              <a:gd name="connsiteX2593" fmla="*/ 4420742 w 5533191"/>
              <a:gd name="connsiteY2593" fmla="*/ 4495414 h 6858000"/>
              <a:gd name="connsiteX2594" fmla="*/ 4422100 w 5533191"/>
              <a:gd name="connsiteY2594" fmla="*/ 4490805 h 6858000"/>
              <a:gd name="connsiteX2595" fmla="*/ 4426730 w 5533191"/>
              <a:gd name="connsiteY2595" fmla="*/ 4485946 h 6858000"/>
              <a:gd name="connsiteX2596" fmla="*/ 4445103 w 5533191"/>
              <a:gd name="connsiteY2596" fmla="*/ 4473494 h 6858000"/>
              <a:gd name="connsiteX2597" fmla="*/ 4461228 w 5533191"/>
              <a:gd name="connsiteY2597" fmla="*/ 4488600 h 6858000"/>
              <a:gd name="connsiteX2598" fmla="*/ 4455951 w 5533191"/>
              <a:gd name="connsiteY2598" fmla="*/ 4504192 h 6858000"/>
              <a:gd name="connsiteX2599" fmla="*/ 4458980 w 5533191"/>
              <a:gd name="connsiteY2599" fmla="*/ 4516155 h 6858000"/>
              <a:gd name="connsiteX2600" fmla="*/ 4466798 w 5533191"/>
              <a:gd name="connsiteY2600" fmla="*/ 4534887 h 6858000"/>
              <a:gd name="connsiteX2601" fmla="*/ 4488982 w 5533191"/>
              <a:gd name="connsiteY2601" fmla="*/ 4573921 h 6858000"/>
              <a:gd name="connsiteX2602" fmla="*/ 4502078 w 5533191"/>
              <a:gd name="connsiteY2602" fmla="*/ 4577062 h 6858000"/>
              <a:gd name="connsiteX2603" fmla="*/ 4510385 w 5533191"/>
              <a:gd name="connsiteY2603" fmla="*/ 4573435 h 6858000"/>
              <a:gd name="connsiteX2604" fmla="*/ 4512144 w 5533191"/>
              <a:gd name="connsiteY2604" fmla="*/ 4568238 h 6858000"/>
              <a:gd name="connsiteX2605" fmla="*/ 4509114 w 5533191"/>
              <a:gd name="connsiteY2605" fmla="*/ 4556273 h 6858000"/>
              <a:gd name="connsiteX2606" fmla="*/ 4522209 w 5533191"/>
              <a:gd name="connsiteY2606" fmla="*/ 4559413 h 6858000"/>
              <a:gd name="connsiteX2607" fmla="*/ 4530516 w 5533191"/>
              <a:gd name="connsiteY2607" fmla="*/ 4555787 h 6858000"/>
              <a:gd name="connsiteX2608" fmla="*/ 4525727 w 5533191"/>
              <a:gd name="connsiteY2608" fmla="*/ 4549020 h 6858000"/>
              <a:gd name="connsiteX2609" fmla="*/ 4527486 w 5533191"/>
              <a:gd name="connsiteY2609" fmla="*/ 4543822 h 6858000"/>
              <a:gd name="connsiteX2610" fmla="*/ 4516151 w 5533191"/>
              <a:gd name="connsiteY2610" fmla="*/ 4535484 h 6858000"/>
              <a:gd name="connsiteX2611" fmla="*/ 4506573 w 5533191"/>
              <a:gd name="connsiteY2611" fmla="*/ 4521949 h 6858000"/>
              <a:gd name="connsiteX2612" fmla="*/ 4503544 w 5533191"/>
              <a:gd name="connsiteY2612" fmla="*/ 4509986 h 6858000"/>
              <a:gd name="connsiteX2613" fmla="*/ 4520156 w 5533191"/>
              <a:gd name="connsiteY2613" fmla="*/ 4502732 h 6858000"/>
              <a:gd name="connsiteX2614" fmla="*/ 4522120 w 5533191"/>
              <a:gd name="connsiteY2614" fmla="*/ 4496932 h 6858000"/>
              <a:gd name="connsiteX2615" fmla="*/ 4521425 w 5533191"/>
              <a:gd name="connsiteY2615" fmla="*/ 4497026 h 6858000"/>
              <a:gd name="connsiteX2616" fmla="*/ 4521048 w 5533191"/>
              <a:gd name="connsiteY2616" fmla="*/ 4494680 h 6858000"/>
              <a:gd name="connsiteX2617" fmla="*/ 4524484 w 5533191"/>
              <a:gd name="connsiteY2617" fmla="*/ 4489949 h 6858000"/>
              <a:gd name="connsiteX2618" fmla="*/ 4525434 w 5533191"/>
              <a:gd name="connsiteY2618" fmla="*/ 4487140 h 6858000"/>
              <a:gd name="connsiteX2619" fmla="*/ 4526095 w 5533191"/>
              <a:gd name="connsiteY2619" fmla="*/ 4484594 h 6858000"/>
              <a:gd name="connsiteX2620" fmla="*/ 4524830 w 5533191"/>
              <a:gd name="connsiteY2620" fmla="*/ 4479926 h 6858000"/>
              <a:gd name="connsiteX2621" fmla="*/ 4516535 w 5533191"/>
              <a:gd name="connsiteY2621" fmla="*/ 4466539 h 6858000"/>
              <a:gd name="connsiteX2622" fmla="*/ 4497796 w 5533191"/>
              <a:gd name="connsiteY2622" fmla="*/ 4451946 h 6858000"/>
              <a:gd name="connsiteX2623" fmla="*/ 4496668 w 5533191"/>
              <a:gd name="connsiteY2623" fmla="*/ 4444911 h 6858000"/>
              <a:gd name="connsiteX2624" fmla="*/ 4512397 w 5533191"/>
              <a:gd name="connsiteY2624" fmla="*/ 4440742 h 6858000"/>
              <a:gd name="connsiteX2625" fmla="*/ 4526534 w 5533191"/>
              <a:gd name="connsiteY2625" fmla="*/ 4439440 h 6858000"/>
              <a:gd name="connsiteX2626" fmla="*/ 4528102 w 5533191"/>
              <a:gd name="connsiteY2626" fmla="*/ 4440662 h 6858000"/>
              <a:gd name="connsiteX2627" fmla="*/ 4527064 w 5533191"/>
              <a:gd name="connsiteY2627" fmla="*/ 4434940 h 6858000"/>
              <a:gd name="connsiteX2628" fmla="*/ 4523382 w 5533191"/>
              <a:gd name="connsiteY2628" fmla="*/ 4430458 h 6858000"/>
              <a:gd name="connsiteX2629" fmla="*/ 4529146 w 5533191"/>
              <a:gd name="connsiteY2629" fmla="*/ 4392507 h 6858000"/>
              <a:gd name="connsiteX2630" fmla="*/ 4527876 w 5533191"/>
              <a:gd name="connsiteY2630" fmla="*/ 4375345 h 6858000"/>
              <a:gd name="connsiteX2631" fmla="*/ 4546250 w 5533191"/>
              <a:gd name="connsiteY2631" fmla="*/ 4362894 h 6858000"/>
              <a:gd name="connsiteX2632" fmla="*/ 4546738 w 5533191"/>
              <a:gd name="connsiteY2632" fmla="*/ 4340535 h 6858000"/>
              <a:gd name="connsiteX2633" fmla="*/ 4537162 w 5533191"/>
              <a:gd name="connsiteY2633" fmla="*/ 4327000 h 6858000"/>
              <a:gd name="connsiteX2634" fmla="*/ 4523284 w 5533191"/>
              <a:gd name="connsiteY2634" fmla="*/ 4284339 h 6858000"/>
              <a:gd name="connsiteX2635" fmla="*/ 4525530 w 5533191"/>
              <a:gd name="connsiteY2635" fmla="*/ 4256784 h 6858000"/>
              <a:gd name="connsiteX2636" fmla="*/ 4529536 w 5533191"/>
              <a:gd name="connsiteY2636" fmla="*/ 4224030 h 6858000"/>
              <a:gd name="connsiteX2637" fmla="*/ 4528267 w 5533191"/>
              <a:gd name="connsiteY2637" fmla="*/ 4206868 h 6858000"/>
              <a:gd name="connsiteX2638" fmla="*/ 4522696 w 5533191"/>
              <a:gd name="connsiteY2638" fmla="*/ 4160580 h 6858000"/>
              <a:gd name="connsiteX2639" fmla="*/ 4515366 w 5533191"/>
              <a:gd name="connsiteY2639" fmla="*/ 4119490 h 6858000"/>
              <a:gd name="connsiteX2640" fmla="*/ 4507548 w 5533191"/>
              <a:gd name="connsiteY2640" fmla="*/ 4100757 h 6858000"/>
              <a:gd name="connsiteX2641" fmla="*/ 4531490 w 5533191"/>
              <a:gd name="connsiteY2641" fmla="*/ 4134595 h 6858000"/>
              <a:gd name="connsiteX2642" fmla="*/ 4541070 w 5533191"/>
              <a:gd name="connsiteY2642" fmla="*/ 4148128 h 6858000"/>
              <a:gd name="connsiteX2643" fmla="*/ 4553675 w 5533191"/>
              <a:gd name="connsiteY2643" fmla="*/ 4173628 h 6858000"/>
              <a:gd name="connsiteX2644" fmla="*/ 4556706 w 5533191"/>
              <a:gd name="connsiteY2644" fmla="*/ 4185593 h 6858000"/>
              <a:gd name="connsiteX2645" fmla="*/ 4559736 w 5533191"/>
              <a:gd name="connsiteY2645" fmla="*/ 4197558 h 6858000"/>
              <a:gd name="connsiteX2646" fmla="*/ 4571852 w 5533191"/>
              <a:gd name="connsiteY2646" fmla="*/ 4245416 h 6858000"/>
              <a:gd name="connsiteX2647" fmla="*/ 4582701 w 5533191"/>
              <a:gd name="connsiteY2647" fmla="*/ 4276113 h 6858000"/>
              <a:gd name="connsiteX2648" fmla="*/ 4582211 w 5533191"/>
              <a:gd name="connsiteY2648" fmla="*/ 4298471 h 6858000"/>
              <a:gd name="connsiteX2649" fmla="*/ 4587000 w 5533191"/>
              <a:gd name="connsiteY2649" fmla="*/ 4305239 h 6858000"/>
              <a:gd name="connsiteX2650" fmla="*/ 4605667 w 5533191"/>
              <a:gd name="connsiteY2650" fmla="*/ 4354666 h 6858000"/>
              <a:gd name="connsiteX2651" fmla="*/ 4620033 w 5533191"/>
              <a:gd name="connsiteY2651" fmla="*/ 4374969 h 6858000"/>
              <a:gd name="connsiteX2652" fmla="*/ 4623062 w 5533191"/>
              <a:gd name="connsiteY2652" fmla="*/ 4386933 h 6858000"/>
              <a:gd name="connsiteX2653" fmla="*/ 4626092 w 5533191"/>
              <a:gd name="connsiteY2653" fmla="*/ 4398898 h 6858000"/>
              <a:gd name="connsiteX2654" fmla="*/ 4643488 w 5533191"/>
              <a:gd name="connsiteY2654" fmla="*/ 4431165 h 6858000"/>
              <a:gd name="connsiteX2655" fmla="*/ 4659125 w 5533191"/>
              <a:gd name="connsiteY2655" fmla="*/ 4468629 h 6858000"/>
              <a:gd name="connsiteX2656" fmla="*/ 4673490 w 5533191"/>
              <a:gd name="connsiteY2656" fmla="*/ 4488930 h 6858000"/>
              <a:gd name="connsiteX2657" fmla="*/ 4677008 w 5533191"/>
              <a:gd name="connsiteY2657" fmla="*/ 4478536 h 6858000"/>
              <a:gd name="connsiteX2658" fmla="*/ 4681797 w 5533191"/>
              <a:gd name="connsiteY2658" fmla="*/ 4485304 h 6858000"/>
              <a:gd name="connsiteX2659" fmla="*/ 4680038 w 5533191"/>
              <a:gd name="connsiteY2659" fmla="*/ 4490500 h 6858000"/>
              <a:gd name="connsiteX2660" fmla="*/ 4679548 w 5533191"/>
              <a:gd name="connsiteY2660" fmla="*/ 4512859 h 6858000"/>
              <a:gd name="connsiteX2661" fmla="*/ 4688149 w 5533191"/>
              <a:gd name="connsiteY2661" fmla="*/ 4571112 h 6858000"/>
              <a:gd name="connsiteX2662" fmla="*/ 4695968 w 5533191"/>
              <a:gd name="connsiteY2662" fmla="*/ 4589844 h 6858000"/>
              <a:gd name="connsiteX2663" fmla="*/ 4696750 w 5533191"/>
              <a:gd name="connsiteY2663" fmla="*/ 4629364 h 6858000"/>
              <a:gd name="connsiteX2664" fmla="*/ 4696260 w 5533191"/>
              <a:gd name="connsiteY2664" fmla="*/ 4651723 h 6858000"/>
              <a:gd name="connsiteX2665" fmla="*/ 4699292 w 5533191"/>
              <a:gd name="connsiteY2665" fmla="*/ 4663688 h 6858000"/>
              <a:gd name="connsiteX2666" fmla="*/ 4691277 w 5533191"/>
              <a:gd name="connsiteY2666" fmla="*/ 4729195 h 6858000"/>
              <a:gd name="connsiteX2667" fmla="*/ 4687270 w 5533191"/>
              <a:gd name="connsiteY2667" fmla="*/ 4761948 h 6858000"/>
              <a:gd name="connsiteX2668" fmla="*/ 4680724 w 5533191"/>
              <a:gd name="connsiteY2668" fmla="*/ 4760377 h 6858000"/>
              <a:gd name="connsiteX2669" fmla="*/ 4682970 w 5533191"/>
              <a:gd name="connsiteY2669" fmla="*/ 4732822 h 6858000"/>
              <a:gd name="connsiteX2670" fmla="*/ 4690006 w 5533191"/>
              <a:gd name="connsiteY2670" fmla="*/ 4712033 h 6858000"/>
              <a:gd name="connsiteX2671" fmla="*/ 4683946 w 5533191"/>
              <a:gd name="connsiteY2671" fmla="*/ 4688105 h 6858000"/>
              <a:gd name="connsiteX2672" fmla="*/ 4674370 w 5533191"/>
              <a:gd name="connsiteY2672" fmla="*/ 4674569 h 6858000"/>
              <a:gd name="connsiteX2673" fmla="*/ 4675641 w 5533191"/>
              <a:gd name="connsiteY2673" fmla="*/ 4691731 h 6858000"/>
              <a:gd name="connsiteX2674" fmla="*/ 4673882 w 5533191"/>
              <a:gd name="connsiteY2674" fmla="*/ 4696928 h 6858000"/>
              <a:gd name="connsiteX2675" fmla="*/ 4675152 w 5533191"/>
              <a:gd name="connsiteY2675" fmla="*/ 4714090 h 6858000"/>
              <a:gd name="connsiteX2676" fmla="*/ 4651992 w 5533191"/>
              <a:gd name="connsiteY2676" fmla="*/ 4719774 h 6858000"/>
              <a:gd name="connsiteX2677" fmla="*/ 4649744 w 5533191"/>
              <a:gd name="connsiteY2677" fmla="*/ 4747329 h 6858000"/>
              <a:gd name="connsiteX2678" fmla="*/ 4654044 w 5533191"/>
              <a:gd name="connsiteY2678" fmla="*/ 4776456 h 6858000"/>
              <a:gd name="connsiteX2679" fmla="*/ 4667138 w 5533191"/>
              <a:gd name="connsiteY2679" fmla="*/ 4779596 h 6858000"/>
              <a:gd name="connsiteX2680" fmla="*/ 4670168 w 5533191"/>
              <a:gd name="connsiteY2680" fmla="*/ 4791561 h 6858000"/>
              <a:gd name="connsiteX2681" fmla="*/ 4666162 w 5533191"/>
              <a:gd name="connsiteY2681" fmla="*/ 4824314 h 6858000"/>
              <a:gd name="connsiteX2682" fmla="*/ 4657366 w 5533191"/>
              <a:gd name="connsiteY2682" fmla="*/ 4850301 h 6858000"/>
              <a:gd name="connsiteX2683" fmla="*/ 4655120 w 5533191"/>
              <a:gd name="connsiteY2683" fmla="*/ 4877856 h 6858000"/>
              <a:gd name="connsiteX2684" fmla="*/ 4634499 w 5533191"/>
              <a:gd name="connsiteY2684" fmla="*/ 4917864 h 6858000"/>
              <a:gd name="connsiteX2685" fmla="*/ 4615638 w 5533191"/>
              <a:gd name="connsiteY2685" fmla="*/ 4952673 h 6858000"/>
              <a:gd name="connsiteX2686" fmla="*/ 4630494 w 5533191"/>
              <a:gd name="connsiteY2686" fmla="*/ 4950617 h 6858000"/>
              <a:gd name="connsiteX2687" fmla="*/ 4634010 w 5533191"/>
              <a:gd name="connsiteY2687" fmla="*/ 4940222 h 6858000"/>
              <a:gd name="connsiteX2688" fmla="*/ 4626486 w 5533191"/>
              <a:gd name="connsiteY2688" fmla="*/ 4983370 h 6858000"/>
              <a:gd name="connsiteX2689" fmla="*/ 4614172 w 5533191"/>
              <a:gd name="connsiteY2689" fmla="*/ 5019750 h 6858000"/>
              <a:gd name="connsiteX2690" fmla="*/ 4591794 w 5533191"/>
              <a:gd name="connsiteY2690" fmla="*/ 5064955 h 6858000"/>
              <a:gd name="connsiteX2691" fmla="*/ 4586026 w 5533191"/>
              <a:gd name="connsiteY2691" fmla="*/ 5102905 h 6858000"/>
              <a:gd name="connsiteX2692" fmla="*/ 4573713 w 5533191"/>
              <a:gd name="connsiteY2692" fmla="*/ 5139286 h 6858000"/>
              <a:gd name="connsiteX2693" fmla="*/ 4571954 w 5533191"/>
              <a:gd name="connsiteY2693" fmla="*/ 5144483 h 6858000"/>
              <a:gd name="connsiteX2694" fmla="*/ 4566678 w 5533191"/>
              <a:gd name="connsiteY2694" fmla="*/ 5160074 h 6858000"/>
              <a:gd name="connsiteX2695" fmla="*/ 4553094 w 5533191"/>
              <a:gd name="connsiteY2695" fmla="*/ 5179292 h 6858000"/>
              <a:gd name="connsiteX2696" fmla="*/ 4542540 w 5533191"/>
              <a:gd name="connsiteY2696" fmla="*/ 5210477 h 6858000"/>
              <a:gd name="connsiteX2697" fmla="*/ 4552605 w 5533191"/>
              <a:gd name="connsiteY2697" fmla="*/ 5201651 h 6858000"/>
              <a:gd name="connsiteX2698" fmla="*/ 4562671 w 5533191"/>
              <a:gd name="connsiteY2698" fmla="*/ 5192827 h 6858000"/>
              <a:gd name="connsiteX2699" fmla="*/ 4543810 w 5533191"/>
              <a:gd name="connsiteY2699" fmla="*/ 5227638 h 6858000"/>
              <a:gd name="connsiteX2700" fmla="*/ 4517131 w 5533191"/>
              <a:gd name="connsiteY2700" fmla="*/ 5243715 h 6858000"/>
              <a:gd name="connsiteX2701" fmla="*/ 4498270 w 5533191"/>
              <a:gd name="connsiteY2701" fmla="*/ 5278527 h 6858000"/>
              <a:gd name="connsiteX2702" fmla="*/ 4488204 w 5533191"/>
              <a:gd name="connsiteY2702" fmla="*/ 5287351 h 6858000"/>
              <a:gd name="connsiteX2703" fmla="*/ 4476380 w 5533191"/>
              <a:gd name="connsiteY2703" fmla="*/ 5301372 h 6858000"/>
              <a:gd name="connsiteX2704" fmla="*/ 4452240 w 5533191"/>
              <a:gd name="connsiteY2704" fmla="*/ 5351772 h 6858000"/>
              <a:gd name="connsiteX2705" fmla="*/ 4437386 w 5533191"/>
              <a:gd name="connsiteY2705" fmla="*/ 5353830 h 6858000"/>
              <a:gd name="connsiteX2706" fmla="*/ 4435628 w 5533191"/>
              <a:gd name="connsiteY2706" fmla="*/ 5359027 h 6858000"/>
              <a:gd name="connsiteX2707" fmla="*/ 4425562 w 5533191"/>
              <a:gd name="connsiteY2707" fmla="*/ 5367851 h 6858000"/>
              <a:gd name="connsiteX2708" fmla="*/ 4411488 w 5533191"/>
              <a:gd name="connsiteY2708" fmla="*/ 5409428 h 6858000"/>
              <a:gd name="connsiteX2709" fmla="*/ 4384322 w 5533191"/>
              <a:gd name="connsiteY2709" fmla="*/ 5447867 h 6858000"/>
              <a:gd name="connsiteX2710" fmla="*/ 4377286 w 5533191"/>
              <a:gd name="connsiteY2710" fmla="*/ 5468655 h 6858000"/>
              <a:gd name="connsiteX2711" fmla="*/ 4368979 w 5533191"/>
              <a:gd name="connsiteY2711" fmla="*/ 5472282 h 6858000"/>
              <a:gd name="connsiteX2712" fmla="*/ 4364190 w 5533191"/>
              <a:gd name="connsiteY2712" fmla="*/ 5465514 h 6858000"/>
              <a:gd name="connsiteX2713" fmla="*/ 4347578 w 5533191"/>
              <a:gd name="connsiteY2713" fmla="*/ 5472769 h 6858000"/>
              <a:gd name="connsiteX2714" fmla="*/ 4331452 w 5533191"/>
              <a:gd name="connsiteY2714" fmla="*/ 5457663 h 6858000"/>
              <a:gd name="connsiteX2715" fmla="*/ 4311808 w 5533191"/>
              <a:gd name="connsiteY2715" fmla="*/ 5452953 h 6858000"/>
              <a:gd name="connsiteX2716" fmla="*/ 4275063 w 5533191"/>
              <a:gd name="connsiteY2716" fmla="*/ 5477856 h 6858000"/>
              <a:gd name="connsiteX2717" fmla="*/ 4251414 w 5533191"/>
              <a:gd name="connsiteY2717" fmla="*/ 5505898 h 6858000"/>
              <a:gd name="connsiteX2718" fmla="*/ 4221215 w 5533191"/>
              <a:gd name="connsiteY2718" fmla="*/ 5532371 h 6858000"/>
              <a:gd name="connsiteX2719" fmla="*/ 4214326 w 5533191"/>
              <a:gd name="connsiteY2719" fmla="*/ 5537040 h 6858000"/>
              <a:gd name="connsiteX2720" fmla="*/ 4202912 w 5533191"/>
              <a:gd name="connsiteY2720" fmla="*/ 5540972 h 6858000"/>
              <a:gd name="connsiteX2721" fmla="*/ 4205428 w 5533191"/>
              <a:gd name="connsiteY2721" fmla="*/ 5560430 h 6858000"/>
              <a:gd name="connsiteX2722" fmla="*/ 4206464 w 5533191"/>
              <a:gd name="connsiteY2722" fmla="*/ 5596505 h 6858000"/>
              <a:gd name="connsiteX2723" fmla="*/ 4206662 w 5533191"/>
              <a:gd name="connsiteY2723" fmla="*/ 5596465 h 6858000"/>
              <a:gd name="connsiteX2724" fmla="*/ 4221500 w 5533191"/>
              <a:gd name="connsiteY2724" fmla="*/ 5594403 h 6858000"/>
              <a:gd name="connsiteX2725" fmla="*/ 4239858 w 5533191"/>
              <a:gd name="connsiteY2725" fmla="*/ 5581943 h 6858000"/>
              <a:gd name="connsiteX2726" fmla="*/ 4246896 w 5533191"/>
              <a:gd name="connsiteY2726" fmla="*/ 5561147 h 6858000"/>
              <a:gd name="connsiteX2727" fmla="*/ 4275314 w 5533191"/>
              <a:gd name="connsiteY2727" fmla="*/ 5539857 h 6858000"/>
              <a:gd name="connsiteX2728" fmla="*/ 4278832 w 5533191"/>
              <a:gd name="connsiteY2728" fmla="*/ 5529460 h 6858000"/>
              <a:gd name="connsiteX2729" fmla="*/ 4282352 w 5533191"/>
              <a:gd name="connsiteY2729" fmla="*/ 5519062 h 6858000"/>
              <a:gd name="connsiteX2730" fmla="*/ 4295928 w 5533191"/>
              <a:gd name="connsiteY2730" fmla="*/ 5499836 h 6858000"/>
              <a:gd name="connsiteX2731" fmla="*/ 4304228 w 5533191"/>
              <a:gd name="connsiteY2731" fmla="*/ 5496204 h 6858000"/>
              <a:gd name="connsiteX2732" fmla="*/ 4333904 w 5533191"/>
              <a:gd name="connsiteY2732" fmla="*/ 5492080 h 6858000"/>
              <a:gd name="connsiteX2733" fmla="*/ 4350502 w 5533191"/>
              <a:gd name="connsiteY2733" fmla="*/ 5484818 h 6858000"/>
              <a:gd name="connsiteX2734" fmla="*/ 4330386 w 5533191"/>
              <a:gd name="connsiteY2734" fmla="*/ 5502477 h 6858000"/>
              <a:gd name="connsiteX2735" fmla="*/ 4306748 w 5533191"/>
              <a:gd name="connsiteY2735" fmla="*/ 5530533 h 6858000"/>
              <a:gd name="connsiteX2736" fmla="*/ 4291412 w 5533191"/>
              <a:gd name="connsiteY2736" fmla="*/ 5554960 h 6858000"/>
              <a:gd name="connsiteX2737" fmla="*/ 4274814 w 5533191"/>
              <a:gd name="connsiteY2737" fmla="*/ 5562220 h 6858000"/>
              <a:gd name="connsiteX2738" fmla="*/ 4241118 w 5533191"/>
              <a:gd name="connsiteY2738" fmla="*/ 5599108 h 6858000"/>
              <a:gd name="connsiteX2739" fmla="*/ 4219964 w 5533191"/>
              <a:gd name="connsiteY2739" fmla="*/ 5617219 h 6858000"/>
              <a:gd name="connsiteX2740" fmla="*/ 4211232 w 5533191"/>
              <a:gd name="connsiteY2740" fmla="*/ 5623866 h 6858000"/>
              <a:gd name="connsiteX2741" fmla="*/ 4213864 w 5533191"/>
              <a:gd name="connsiteY2741" fmla="*/ 5633175 h 6858000"/>
              <a:gd name="connsiteX2742" fmla="*/ 4220001 w 5533191"/>
              <a:gd name="connsiteY2742" fmla="*/ 5630491 h 6858000"/>
              <a:gd name="connsiteX2743" fmla="*/ 4224021 w 5533191"/>
              <a:gd name="connsiteY2743" fmla="*/ 5628732 h 6858000"/>
              <a:gd name="connsiteX2744" fmla="*/ 4289152 w 5533191"/>
              <a:gd name="connsiteY2744" fmla="*/ 5582521 h 6858000"/>
              <a:gd name="connsiteX2745" fmla="*/ 4292173 w 5533191"/>
              <a:gd name="connsiteY2745" fmla="*/ 5594488 h 6858000"/>
              <a:gd name="connsiteX2746" fmla="*/ 4283874 w 5533191"/>
              <a:gd name="connsiteY2746" fmla="*/ 5598118 h 6858000"/>
              <a:gd name="connsiteX2747" fmla="*/ 4265516 w 5533191"/>
              <a:gd name="connsiteY2747" fmla="*/ 5610578 h 6858000"/>
              <a:gd name="connsiteX2748" fmla="*/ 4235342 w 5533191"/>
              <a:gd name="connsiteY2748" fmla="*/ 5637067 h 6858000"/>
              <a:gd name="connsiteX2749" fmla="*/ 4223743 w 5533191"/>
              <a:gd name="connsiteY2749" fmla="*/ 5650446 h 6858000"/>
              <a:gd name="connsiteX2750" fmla="*/ 4219780 w 5533191"/>
              <a:gd name="connsiteY2750" fmla="*/ 5654100 h 6858000"/>
              <a:gd name="connsiteX2751" fmla="*/ 4221898 w 5533191"/>
              <a:gd name="connsiteY2751" fmla="*/ 5661590 h 6858000"/>
              <a:gd name="connsiteX2752" fmla="*/ 4224058 w 5533191"/>
              <a:gd name="connsiteY2752" fmla="*/ 5672818 h 6858000"/>
              <a:gd name="connsiteX2753" fmla="*/ 4226664 w 5533191"/>
              <a:gd name="connsiteY2753" fmla="*/ 5671850 h 6858000"/>
              <a:gd name="connsiteX2754" fmla="*/ 4230200 w 5533191"/>
              <a:gd name="connsiteY2754" fmla="*/ 5670537 h 6858000"/>
              <a:gd name="connsiteX2755" fmla="*/ 4229556 w 5533191"/>
              <a:gd name="connsiteY2755" fmla="*/ 5671868 h 6858000"/>
              <a:gd name="connsiteX2756" fmla="*/ 4224108 w 5533191"/>
              <a:gd name="connsiteY2756" fmla="*/ 5673077 h 6858000"/>
              <a:gd name="connsiteX2757" fmla="*/ 4227126 w 5533191"/>
              <a:gd name="connsiteY2757" fmla="*/ 5688775 h 6858000"/>
              <a:gd name="connsiteX2758" fmla="*/ 4224422 w 5533191"/>
              <a:gd name="connsiteY2758" fmla="*/ 5716416 h 6858000"/>
              <a:gd name="connsiteX2759" fmla="*/ 4210927 w 5533191"/>
              <a:gd name="connsiteY2759" fmla="*/ 5744752 h 6858000"/>
              <a:gd name="connsiteX2760" fmla="*/ 4211593 w 5533191"/>
              <a:gd name="connsiteY2760" fmla="*/ 5744538 h 6858000"/>
              <a:gd name="connsiteX2761" fmla="*/ 4221308 w 5533191"/>
              <a:gd name="connsiteY2761" fmla="*/ 5740993 h 6858000"/>
              <a:gd name="connsiteX2762" fmla="*/ 4236156 w 5533191"/>
              <a:gd name="connsiteY2762" fmla="*/ 5738942 h 6858000"/>
              <a:gd name="connsiteX2763" fmla="*/ 4212386 w 5533191"/>
              <a:gd name="connsiteY2763" fmla="*/ 5754284 h 6858000"/>
              <a:gd name="connsiteX2764" fmla="*/ 4206246 w 5533191"/>
              <a:gd name="connsiteY2764" fmla="*/ 5758022 h 6858000"/>
              <a:gd name="connsiteX2765" fmla="*/ 4202000 w 5533191"/>
              <a:gd name="connsiteY2765" fmla="*/ 5788465 h 6858000"/>
              <a:gd name="connsiteX2766" fmla="*/ 4232556 w 5533191"/>
              <a:gd name="connsiteY2766" fmla="*/ 5871245 h 6858000"/>
              <a:gd name="connsiteX2767" fmla="*/ 4236770 w 5533191"/>
              <a:gd name="connsiteY2767" fmla="*/ 5897122 h 6858000"/>
              <a:gd name="connsiteX2768" fmla="*/ 4254682 w 5533191"/>
              <a:gd name="connsiteY2768" fmla="*/ 5902268 h 6858000"/>
              <a:gd name="connsiteX2769" fmla="*/ 4263877 w 5533191"/>
              <a:gd name="connsiteY2769" fmla="*/ 5958729 h 6858000"/>
              <a:gd name="connsiteX2770" fmla="*/ 4318480 w 5533191"/>
              <a:gd name="connsiteY2770" fmla="*/ 6084294 h 6858000"/>
              <a:gd name="connsiteX2771" fmla="*/ 4349799 w 5533191"/>
              <a:gd name="connsiteY2771" fmla="*/ 6171779 h 6858000"/>
              <a:gd name="connsiteX2772" fmla="*/ 4351332 w 5533191"/>
              <a:gd name="connsiteY2772" fmla="*/ 6181190 h 6858000"/>
              <a:gd name="connsiteX2773" fmla="*/ 4358226 w 5533191"/>
              <a:gd name="connsiteY2773" fmla="*/ 6223536 h 6858000"/>
              <a:gd name="connsiteX2774" fmla="*/ 4380060 w 5533191"/>
              <a:gd name="connsiteY2774" fmla="*/ 6357630 h 6858000"/>
              <a:gd name="connsiteX2775" fmla="*/ 4392318 w 5533191"/>
              <a:gd name="connsiteY2775" fmla="*/ 6432912 h 6858000"/>
              <a:gd name="connsiteX2776" fmla="*/ 4346796 w 5533191"/>
              <a:gd name="connsiteY2776" fmla="*/ 6677730 h 6858000"/>
              <a:gd name="connsiteX2777" fmla="*/ 4365096 w 5533191"/>
              <a:gd name="connsiteY2777" fmla="*/ 6685228 h 6858000"/>
              <a:gd name="connsiteX2778" fmla="*/ 4343440 w 5533191"/>
              <a:gd name="connsiteY2778" fmla="*/ 6761981 h 6858000"/>
              <a:gd name="connsiteX2779" fmla="*/ 4368630 w 5533191"/>
              <a:gd name="connsiteY2779" fmla="*/ 6811826 h 6858000"/>
              <a:gd name="connsiteX2780" fmla="*/ 4365294 w 5533191"/>
              <a:gd name="connsiteY2780" fmla="*/ 6835570 h 6858000"/>
              <a:gd name="connsiteX2781" fmla="*/ 4369732 w 5533191"/>
              <a:gd name="connsiteY2781" fmla="*/ 6858000 h 6858000"/>
              <a:gd name="connsiteX2782" fmla="*/ 1212803 w 5533191"/>
              <a:gd name="connsiteY2782" fmla="*/ 6858000 h 6858000"/>
              <a:gd name="connsiteX2783" fmla="*/ 1214339 w 5533191"/>
              <a:gd name="connsiteY2783" fmla="*/ 6855803 h 6858000"/>
              <a:gd name="connsiteX2784" fmla="*/ 1220711 w 5533191"/>
              <a:gd name="connsiteY2784" fmla="*/ 6855625 h 6858000"/>
              <a:gd name="connsiteX2785" fmla="*/ 1226285 w 5533191"/>
              <a:gd name="connsiteY2785" fmla="*/ 6854118 h 6858000"/>
              <a:gd name="connsiteX2786" fmla="*/ 1225244 w 5533191"/>
              <a:gd name="connsiteY2786" fmla="*/ 6851408 h 6858000"/>
              <a:gd name="connsiteX2787" fmla="*/ 1223164 w 5533191"/>
              <a:gd name="connsiteY2787" fmla="*/ 6845984 h 6858000"/>
              <a:gd name="connsiteX2788" fmla="*/ 1183476 w 5533191"/>
              <a:gd name="connsiteY2788" fmla="*/ 6838750 h 6858000"/>
              <a:gd name="connsiteX2789" fmla="*/ 1197078 w 5533191"/>
              <a:gd name="connsiteY2789" fmla="*/ 6826099 h 6858000"/>
              <a:gd name="connsiteX2790" fmla="*/ 1164006 w 5533191"/>
              <a:gd name="connsiteY2790" fmla="*/ 6820070 h 6858000"/>
              <a:gd name="connsiteX2791" fmla="*/ 1177607 w 5533191"/>
              <a:gd name="connsiteY2791" fmla="*/ 6807419 h 6858000"/>
              <a:gd name="connsiteX2792" fmla="*/ 1162297 w 5533191"/>
              <a:gd name="connsiteY2792" fmla="*/ 6799586 h 6858000"/>
              <a:gd name="connsiteX2793" fmla="*/ 1131974 w 5533191"/>
              <a:gd name="connsiteY2793" fmla="*/ 6816753 h 6858000"/>
              <a:gd name="connsiteX2794" fmla="*/ 1133015 w 5533191"/>
              <a:gd name="connsiteY2794" fmla="*/ 6819464 h 6858000"/>
              <a:gd name="connsiteX2795" fmla="*/ 1152112 w 5533191"/>
              <a:gd name="connsiteY2795" fmla="*/ 6853205 h 6858000"/>
              <a:gd name="connsiteX2796" fmla="*/ 1147578 w 5533191"/>
              <a:gd name="connsiteY2796" fmla="*/ 6857423 h 6858000"/>
              <a:gd name="connsiteX2797" fmla="*/ 1147287 w 5533191"/>
              <a:gd name="connsiteY2797" fmla="*/ 6858000 h 6858000"/>
              <a:gd name="connsiteX2798" fmla="*/ 1124518 w 5533191"/>
              <a:gd name="connsiteY2798" fmla="*/ 6858000 h 6858000"/>
              <a:gd name="connsiteX2799" fmla="*/ 1134348 w 5533191"/>
              <a:gd name="connsiteY2799" fmla="*/ 6855011 h 6858000"/>
              <a:gd name="connsiteX2800" fmla="*/ 1123946 w 5533191"/>
              <a:gd name="connsiteY2800" fmla="*/ 6827897 h 6858000"/>
              <a:gd name="connsiteX2801" fmla="*/ 1088421 w 5533191"/>
              <a:gd name="connsiteY2801" fmla="*/ 6831508 h 6858000"/>
              <a:gd name="connsiteX2802" fmla="*/ 1076604 w 5533191"/>
              <a:gd name="connsiteY2802" fmla="*/ 6816745 h 6858000"/>
              <a:gd name="connsiteX2803" fmla="*/ 1063002 w 5533191"/>
              <a:gd name="connsiteY2803" fmla="*/ 6829396 h 6858000"/>
              <a:gd name="connsiteX2804" fmla="*/ 1038625 w 5533191"/>
              <a:gd name="connsiteY2804" fmla="*/ 6829997 h 6858000"/>
              <a:gd name="connsiteX2805" fmla="*/ 1054679 w 5533191"/>
              <a:gd name="connsiteY2805" fmla="*/ 6807706 h 6858000"/>
              <a:gd name="connsiteX2806" fmla="*/ 1066868 w 5533191"/>
              <a:gd name="connsiteY2806" fmla="*/ 6807406 h 6858000"/>
              <a:gd name="connsiteX2807" fmla="*/ 1075267 w 5533191"/>
              <a:gd name="connsiteY2807" fmla="*/ 6781198 h 6858000"/>
              <a:gd name="connsiteX2808" fmla="*/ 1027553 w 5533191"/>
              <a:gd name="connsiteY2808" fmla="*/ 6785109 h 6858000"/>
              <a:gd name="connsiteX2809" fmla="*/ 1017819 w 5533191"/>
              <a:gd name="connsiteY2809" fmla="*/ 6775769 h 6858000"/>
              <a:gd name="connsiteX2810" fmla="*/ 1034914 w 5533191"/>
              <a:gd name="connsiteY2810" fmla="*/ 6756190 h 6858000"/>
              <a:gd name="connsiteX2811" fmla="*/ 995599 w 5533191"/>
              <a:gd name="connsiteY2811" fmla="*/ 6733893 h 6858000"/>
              <a:gd name="connsiteX2812" fmla="*/ 1017894 w 5533191"/>
              <a:gd name="connsiteY2812" fmla="*/ 6727871 h 6858000"/>
              <a:gd name="connsiteX2813" fmla="*/ 1027630 w 5533191"/>
              <a:gd name="connsiteY2813" fmla="*/ 6737211 h 6858000"/>
              <a:gd name="connsiteX2814" fmla="*/ 1062117 w 5533191"/>
              <a:gd name="connsiteY2814" fmla="*/ 6730888 h 6858000"/>
              <a:gd name="connsiteX2815" fmla="*/ 1099054 w 5533191"/>
              <a:gd name="connsiteY2815" fmla="*/ 6714927 h 6858000"/>
              <a:gd name="connsiteX2816" fmla="*/ 1107081 w 5533191"/>
              <a:gd name="connsiteY2816" fmla="*/ 6703782 h 6858000"/>
              <a:gd name="connsiteX2817" fmla="*/ 1164532 w 5533191"/>
              <a:gd name="connsiteY2817" fmla="*/ 6709211 h 6858000"/>
              <a:gd name="connsiteX2818" fmla="*/ 1180214 w 5533191"/>
              <a:gd name="connsiteY2818" fmla="*/ 6701982 h 6858000"/>
              <a:gd name="connsiteX2819" fmla="*/ 1181627 w 5533191"/>
              <a:gd name="connsiteY2819" fmla="*/ 6689631 h 6858000"/>
              <a:gd name="connsiteX2820" fmla="*/ 1161783 w 5533191"/>
              <a:gd name="connsiteY2820" fmla="*/ 6686014 h 6858000"/>
              <a:gd name="connsiteX2821" fmla="*/ 1145434 w 5533191"/>
              <a:gd name="connsiteY2821" fmla="*/ 6675468 h 6858000"/>
              <a:gd name="connsiteX2822" fmla="*/ 1139858 w 5533191"/>
              <a:gd name="connsiteY2822" fmla="*/ 6676974 h 6858000"/>
              <a:gd name="connsiteX2823" fmla="*/ 1141940 w 5533191"/>
              <a:gd name="connsiteY2823" fmla="*/ 6682397 h 6858000"/>
              <a:gd name="connsiteX2824" fmla="*/ 1144020 w 5533191"/>
              <a:gd name="connsiteY2824" fmla="*/ 6687820 h 6858000"/>
              <a:gd name="connsiteX2825" fmla="*/ 1145061 w 5533191"/>
              <a:gd name="connsiteY2825" fmla="*/ 6690531 h 6858000"/>
              <a:gd name="connsiteX2826" fmla="*/ 1138446 w 5533191"/>
              <a:gd name="connsiteY2826" fmla="*/ 6689325 h 6858000"/>
              <a:gd name="connsiteX2827" fmla="*/ 1136365 w 5533191"/>
              <a:gd name="connsiteY2827" fmla="*/ 6683903 h 6858000"/>
              <a:gd name="connsiteX2828" fmla="*/ 1135325 w 5533191"/>
              <a:gd name="connsiteY2828" fmla="*/ 6681191 h 6858000"/>
              <a:gd name="connsiteX2829" fmla="*/ 1132204 w 5533191"/>
              <a:gd name="connsiteY2829" fmla="*/ 6673058 h 6858000"/>
              <a:gd name="connsiteX2830" fmla="*/ 1137778 w 5533191"/>
              <a:gd name="connsiteY2830" fmla="*/ 6671552 h 6858000"/>
              <a:gd name="connsiteX2831" fmla="*/ 1130123 w 5533191"/>
              <a:gd name="connsiteY2831" fmla="*/ 6667634 h 6858000"/>
              <a:gd name="connsiteX2832" fmla="*/ 1129083 w 5533191"/>
              <a:gd name="connsiteY2832" fmla="*/ 6664923 h 6858000"/>
              <a:gd name="connsiteX2833" fmla="*/ 1134658 w 5533191"/>
              <a:gd name="connsiteY2833" fmla="*/ 6663417 h 6858000"/>
              <a:gd name="connsiteX2834" fmla="*/ 1135698 w 5533191"/>
              <a:gd name="connsiteY2834" fmla="*/ 6666128 h 6858000"/>
              <a:gd name="connsiteX2835" fmla="*/ 1142313 w 5533191"/>
              <a:gd name="connsiteY2835" fmla="*/ 6667334 h 6858000"/>
              <a:gd name="connsiteX2836" fmla="*/ 1143724 w 5533191"/>
              <a:gd name="connsiteY2836" fmla="*/ 6654984 h 6858000"/>
              <a:gd name="connsiteX2837" fmla="*/ 1107827 w 5533191"/>
              <a:gd name="connsiteY2837" fmla="*/ 6673656 h 6858000"/>
              <a:gd name="connsiteX2838" fmla="*/ 1066727 w 5533191"/>
              <a:gd name="connsiteY2838" fmla="*/ 6678773 h 6858000"/>
              <a:gd name="connsiteX2839" fmla="*/ 1070887 w 5533191"/>
              <a:gd name="connsiteY2839" fmla="*/ 6689619 h 6858000"/>
              <a:gd name="connsiteX2840" fmla="*/ 1000504 w 5533191"/>
              <a:gd name="connsiteY2840" fmla="*/ 6714613 h 6858000"/>
              <a:gd name="connsiteX2841" fmla="*/ 995303 w 5533191"/>
              <a:gd name="connsiteY2841" fmla="*/ 6701057 h 6858000"/>
              <a:gd name="connsiteX2842" fmla="*/ 976499 w 5533191"/>
              <a:gd name="connsiteY2842" fmla="*/ 6700150 h 6858000"/>
              <a:gd name="connsiteX2843" fmla="*/ 989061 w 5533191"/>
              <a:gd name="connsiteY2843" fmla="*/ 6684788 h 6858000"/>
              <a:gd name="connsiteX2844" fmla="*/ 1007864 w 5533191"/>
              <a:gd name="connsiteY2844" fmla="*/ 6685694 h 6858000"/>
              <a:gd name="connsiteX2845" fmla="*/ 1011358 w 5533191"/>
              <a:gd name="connsiteY2845" fmla="*/ 6678766 h 6858000"/>
              <a:gd name="connsiteX2846" fmla="*/ 1040269 w 5533191"/>
              <a:gd name="connsiteY2846" fmla="*/ 6673950 h 6858000"/>
              <a:gd name="connsiteX2847" fmla="*/ 1067099 w 5533191"/>
              <a:gd name="connsiteY2847" fmla="*/ 6663711 h 6858000"/>
              <a:gd name="connsiteX2848" fmla="*/ 1077206 w 5533191"/>
              <a:gd name="connsiteY2848" fmla="*/ 6657988 h 6858000"/>
              <a:gd name="connsiteX2849" fmla="*/ 1035067 w 5533191"/>
              <a:gd name="connsiteY2849" fmla="*/ 6660393 h 6858000"/>
              <a:gd name="connsiteX2850" fmla="*/ 1049710 w 5533191"/>
              <a:gd name="connsiteY2850" fmla="*/ 6650453 h 6858000"/>
              <a:gd name="connsiteX2851" fmla="*/ 1026371 w 5533191"/>
              <a:gd name="connsiteY2851" fmla="*/ 6653764 h 6858000"/>
              <a:gd name="connsiteX2852" fmla="*/ 1025331 w 5533191"/>
              <a:gd name="connsiteY2852" fmla="*/ 6651053 h 6858000"/>
              <a:gd name="connsiteX2853" fmla="*/ 1009649 w 5533191"/>
              <a:gd name="connsiteY2853" fmla="*/ 6658282 h 6858000"/>
              <a:gd name="connsiteX2854" fmla="*/ 993967 w 5533191"/>
              <a:gd name="connsiteY2854" fmla="*/ 6665509 h 6858000"/>
              <a:gd name="connsiteX2855" fmla="*/ 994339 w 5533191"/>
              <a:gd name="connsiteY2855" fmla="*/ 6650447 h 6858000"/>
              <a:gd name="connsiteX2856" fmla="*/ 1008608 w 5533191"/>
              <a:gd name="connsiteY2856" fmla="*/ 6655569 h 6858000"/>
              <a:gd name="connsiteX2857" fmla="*/ 1018717 w 5533191"/>
              <a:gd name="connsiteY2857" fmla="*/ 6649847 h 6858000"/>
              <a:gd name="connsiteX2858" fmla="*/ 999992 w 5533191"/>
              <a:gd name="connsiteY2858" fmla="*/ 6601043 h 6858000"/>
              <a:gd name="connsiteX2859" fmla="*/ 983268 w 5533191"/>
              <a:gd name="connsiteY2859" fmla="*/ 6605560 h 6858000"/>
              <a:gd name="connsiteX2860" fmla="*/ 984680 w 5533191"/>
              <a:gd name="connsiteY2860" fmla="*/ 6593209 h 6858000"/>
              <a:gd name="connsiteX2861" fmla="*/ 950196 w 5533191"/>
              <a:gd name="connsiteY2861" fmla="*/ 6599530 h 6858000"/>
              <a:gd name="connsiteX2862" fmla="*/ 944248 w 5533191"/>
              <a:gd name="connsiteY2862" fmla="*/ 6616099 h 6858000"/>
              <a:gd name="connsiteX2863" fmla="*/ 920912 w 5533191"/>
              <a:gd name="connsiteY2863" fmla="*/ 6619409 h 6858000"/>
              <a:gd name="connsiteX2864" fmla="*/ 924778 w 5533191"/>
              <a:gd name="connsiteY2864" fmla="*/ 6597418 h 6858000"/>
              <a:gd name="connsiteX2865" fmla="*/ 923738 w 5533191"/>
              <a:gd name="connsiteY2865" fmla="*/ 6594707 h 6858000"/>
              <a:gd name="connsiteX2866" fmla="*/ 912961 w 5533191"/>
              <a:gd name="connsiteY2866" fmla="*/ 6582655 h 6858000"/>
              <a:gd name="connsiteX2867" fmla="*/ 939420 w 5533191"/>
              <a:gd name="connsiteY2867" fmla="*/ 6587478 h 6858000"/>
              <a:gd name="connsiteX2868" fmla="*/ 941499 w 5533191"/>
              <a:gd name="connsiteY2868" fmla="*/ 6592903 h 6858000"/>
              <a:gd name="connsiteX2869" fmla="*/ 948115 w 5533191"/>
              <a:gd name="connsiteY2869" fmla="*/ 6594107 h 6858000"/>
              <a:gd name="connsiteX2870" fmla="*/ 972568 w 5533191"/>
              <a:gd name="connsiteY2870" fmla="*/ 6545609 h 6858000"/>
              <a:gd name="connsiteX2871" fmla="*/ 1009881 w 5533191"/>
              <a:gd name="connsiteY2871" fmla="*/ 6514585 h 6858000"/>
              <a:gd name="connsiteX2872" fmla="*/ 993530 w 5533191"/>
              <a:gd name="connsiteY2872" fmla="*/ 6504039 h 6858000"/>
              <a:gd name="connsiteX2873" fmla="*/ 971233 w 5533191"/>
              <a:gd name="connsiteY2873" fmla="*/ 6510062 h 6858000"/>
              <a:gd name="connsiteX2874" fmla="*/ 974355 w 5533191"/>
              <a:gd name="connsiteY2874" fmla="*/ 6518196 h 6858000"/>
              <a:gd name="connsiteX2875" fmla="*/ 968781 w 5533191"/>
              <a:gd name="connsiteY2875" fmla="*/ 6519701 h 6858000"/>
              <a:gd name="connsiteX2876" fmla="*/ 962166 w 5533191"/>
              <a:gd name="connsiteY2876" fmla="*/ 6518496 h 6858000"/>
              <a:gd name="connsiteX2877" fmla="*/ 961126 w 5533191"/>
              <a:gd name="connsiteY2877" fmla="*/ 6515785 h 6858000"/>
              <a:gd name="connsiteX2878" fmla="*/ 941282 w 5533191"/>
              <a:gd name="connsiteY2878" fmla="*/ 6512167 h 6858000"/>
              <a:gd name="connsiteX2879" fmla="*/ 942772 w 5533191"/>
              <a:gd name="connsiteY2879" fmla="*/ 6451917 h 6858000"/>
              <a:gd name="connsiteX2880" fmla="*/ 919807 w 5533191"/>
              <a:gd name="connsiteY2880" fmla="*/ 6440166 h 6858000"/>
              <a:gd name="connsiteX2881" fmla="*/ 922259 w 5533191"/>
              <a:gd name="connsiteY2881" fmla="*/ 6430527 h 6858000"/>
              <a:gd name="connsiteX2882" fmla="*/ 909032 w 5533191"/>
              <a:gd name="connsiteY2882" fmla="*/ 6428114 h 6858000"/>
              <a:gd name="connsiteX2883" fmla="*/ 913565 w 5533191"/>
              <a:gd name="connsiteY2883" fmla="*/ 6423897 h 6858000"/>
              <a:gd name="connsiteX2884" fmla="*/ 892013 w 5533191"/>
              <a:gd name="connsiteY2884" fmla="*/ 6399796 h 6858000"/>
              <a:gd name="connsiteX2885" fmla="*/ 872542 w 5533191"/>
              <a:gd name="connsiteY2885" fmla="*/ 6381116 h 6858000"/>
              <a:gd name="connsiteX2886" fmla="*/ 843708 w 5533191"/>
              <a:gd name="connsiteY2886" fmla="*/ 6338034 h 6858000"/>
              <a:gd name="connsiteX2887" fmla="*/ 831147 w 5533191"/>
              <a:gd name="connsiteY2887" fmla="*/ 6353396 h 6858000"/>
              <a:gd name="connsiteX2888" fmla="*/ 804316 w 5533191"/>
              <a:gd name="connsiteY2888" fmla="*/ 6363635 h 6858000"/>
              <a:gd name="connsiteX2889" fmla="*/ 784472 w 5533191"/>
              <a:gd name="connsiteY2889" fmla="*/ 6360018 h 6858000"/>
              <a:gd name="connsiteX2890" fmla="*/ 771989 w 5533191"/>
              <a:gd name="connsiteY2890" fmla="*/ 6327482 h 6858000"/>
              <a:gd name="connsiteX2891" fmla="*/ 795326 w 5533191"/>
              <a:gd name="connsiteY2891" fmla="*/ 6324171 h 6858000"/>
              <a:gd name="connsiteX2892" fmla="*/ 798447 w 5533191"/>
              <a:gd name="connsiteY2892" fmla="*/ 6332305 h 6858000"/>
              <a:gd name="connsiteX2893" fmla="*/ 838505 w 5533191"/>
              <a:gd name="connsiteY2893" fmla="*/ 6324477 h 6858000"/>
              <a:gd name="connsiteX2894" fmla="*/ 858722 w 5533191"/>
              <a:gd name="connsiteY2894" fmla="*/ 6313032 h 6858000"/>
              <a:gd name="connsiteX2895" fmla="*/ 868162 w 5533191"/>
              <a:gd name="connsiteY2895" fmla="*/ 6289537 h 6858000"/>
              <a:gd name="connsiteX2896" fmla="*/ 850399 w 5533191"/>
              <a:gd name="connsiteY2896" fmla="*/ 6291342 h 6858000"/>
              <a:gd name="connsiteX2897" fmla="*/ 858426 w 5533191"/>
              <a:gd name="connsiteY2897" fmla="*/ 6280195 h 6858000"/>
              <a:gd name="connsiteX2898" fmla="*/ 834422 w 5533191"/>
              <a:gd name="connsiteY2898" fmla="*/ 6265733 h 6858000"/>
              <a:gd name="connsiteX2899" fmla="*/ 814578 w 5533191"/>
              <a:gd name="connsiteY2899" fmla="*/ 6262116 h 6858000"/>
              <a:gd name="connsiteX2900" fmla="*/ 797482 w 5533191"/>
              <a:gd name="connsiteY2900" fmla="*/ 6281695 h 6858000"/>
              <a:gd name="connsiteX2901" fmla="*/ 762703 w 5533191"/>
              <a:gd name="connsiteY2901" fmla="*/ 6255181 h 6858000"/>
              <a:gd name="connsiteX2902" fmla="*/ 796148 w 5533191"/>
              <a:gd name="connsiteY2902" fmla="*/ 6246148 h 6858000"/>
              <a:gd name="connsiteX2903" fmla="*/ 794734 w 5533191"/>
              <a:gd name="connsiteY2903" fmla="*/ 6258498 h 6858000"/>
              <a:gd name="connsiteX2904" fmla="*/ 776675 w 5533191"/>
              <a:gd name="connsiteY2904" fmla="*/ 6227468 h 6858000"/>
              <a:gd name="connsiteX2905" fmla="*/ 757950 w 5533191"/>
              <a:gd name="connsiteY2905" fmla="*/ 6178664 h 6858000"/>
              <a:gd name="connsiteX2906" fmla="*/ 746134 w 5533191"/>
              <a:gd name="connsiteY2906" fmla="*/ 6163900 h 6858000"/>
              <a:gd name="connsiteX2907" fmla="*/ 769844 w 5533191"/>
              <a:gd name="connsiteY2907" fmla="*/ 6145527 h 6858000"/>
              <a:gd name="connsiteX2908" fmla="*/ 747545 w 5533191"/>
              <a:gd name="connsiteY2908" fmla="*/ 6151550 h 6858000"/>
              <a:gd name="connsiteX2909" fmla="*/ 744425 w 5533191"/>
              <a:gd name="connsiteY2909" fmla="*/ 6143416 h 6858000"/>
              <a:gd name="connsiteX2910" fmla="*/ 732314 w 5533191"/>
              <a:gd name="connsiteY2910" fmla="*/ 6095818 h 6858000"/>
              <a:gd name="connsiteX2911" fmla="*/ 712470 w 5533191"/>
              <a:gd name="connsiteY2911" fmla="*/ 6092199 h 6858000"/>
              <a:gd name="connsiteX2912" fmla="*/ 689582 w 5533191"/>
              <a:gd name="connsiteY2912" fmla="*/ 6032549 h 6858000"/>
              <a:gd name="connsiteX2913" fmla="*/ 677098 w 5533191"/>
              <a:gd name="connsiteY2913" fmla="*/ 6000013 h 6858000"/>
              <a:gd name="connsiteX2914" fmla="*/ 708090 w 5533191"/>
              <a:gd name="connsiteY2914" fmla="*/ 6000620 h 6858000"/>
              <a:gd name="connsiteX2915" fmla="*/ 738788 w 5533191"/>
              <a:gd name="connsiteY2915" fmla="*/ 5968390 h 6858000"/>
              <a:gd name="connsiteX2916" fmla="*/ 733213 w 5533191"/>
              <a:gd name="connsiteY2916" fmla="*/ 5969895 h 6858000"/>
              <a:gd name="connsiteX2917" fmla="*/ 710543 w 5533191"/>
              <a:gd name="connsiteY2917" fmla="*/ 5990979 h 6858000"/>
              <a:gd name="connsiteX2918" fmla="*/ 693154 w 5533191"/>
              <a:gd name="connsiteY2918" fmla="*/ 5977722 h 6858000"/>
              <a:gd name="connsiteX2919" fmla="*/ 668404 w 5533191"/>
              <a:gd name="connsiteY2919" fmla="*/ 5993385 h 6858000"/>
              <a:gd name="connsiteX2920" fmla="*/ 657628 w 5533191"/>
              <a:gd name="connsiteY2920" fmla="*/ 5981333 h 6858000"/>
              <a:gd name="connsiteX2921" fmla="*/ 682378 w 5533191"/>
              <a:gd name="connsiteY2921" fmla="*/ 5965671 h 6858000"/>
              <a:gd name="connsiteX2922" fmla="*/ 630502 w 5533191"/>
              <a:gd name="connsiteY2922" fmla="*/ 5958736 h 6858000"/>
              <a:gd name="connsiteX2923" fmla="*/ 591110 w 5533191"/>
              <a:gd name="connsiteY2923" fmla="*/ 5984338 h 6858000"/>
              <a:gd name="connsiteX2924" fmla="*/ 560864 w 5533191"/>
              <a:gd name="connsiteY2924" fmla="*/ 5953606 h 6858000"/>
              <a:gd name="connsiteX2925" fmla="*/ 560195 w 5533191"/>
              <a:gd name="connsiteY2925" fmla="*/ 5935833 h 6858000"/>
              <a:gd name="connsiteX2926" fmla="*/ 603748 w 5533191"/>
              <a:gd name="connsiteY2926" fmla="*/ 5921078 h 6858000"/>
              <a:gd name="connsiteX2927" fmla="*/ 591264 w 5533191"/>
              <a:gd name="connsiteY2927" fmla="*/ 5888541 h 6858000"/>
              <a:gd name="connsiteX2928" fmla="*/ 590224 w 5533191"/>
              <a:gd name="connsiteY2928" fmla="*/ 5885828 h 6858000"/>
              <a:gd name="connsiteX2929" fmla="*/ 600332 w 5533191"/>
              <a:gd name="connsiteY2929" fmla="*/ 5880106 h 6858000"/>
              <a:gd name="connsiteX2930" fmla="*/ 606947 w 5533191"/>
              <a:gd name="connsiteY2930" fmla="*/ 5881312 h 6858000"/>
              <a:gd name="connsiteX2931" fmla="*/ 607987 w 5533191"/>
              <a:gd name="connsiteY2931" fmla="*/ 5884024 h 6858000"/>
              <a:gd name="connsiteX2932" fmla="*/ 617054 w 5533191"/>
              <a:gd name="connsiteY2932" fmla="*/ 5875590 h 6858000"/>
              <a:gd name="connsiteX2933" fmla="*/ 634817 w 5533191"/>
              <a:gd name="connsiteY2933" fmla="*/ 5873784 h 6858000"/>
              <a:gd name="connsiteX2934" fmla="*/ 637643 w 5533191"/>
              <a:gd name="connsiteY2934" fmla="*/ 5849082 h 6858000"/>
              <a:gd name="connsiteX2935" fmla="*/ 623001 w 5533191"/>
              <a:gd name="connsiteY2935" fmla="*/ 5859021 h 6858000"/>
              <a:gd name="connsiteX2936" fmla="*/ 598624 w 5533191"/>
              <a:gd name="connsiteY2936" fmla="*/ 5859621 h 6858000"/>
              <a:gd name="connsiteX2937" fmla="*/ 590301 w 5533191"/>
              <a:gd name="connsiteY2937" fmla="*/ 5837930 h 6858000"/>
              <a:gd name="connsiteX2938" fmla="*/ 513006 w 5533191"/>
              <a:gd name="connsiteY2938" fmla="*/ 5828884 h 6858000"/>
              <a:gd name="connsiteX2939" fmla="*/ 556560 w 5533191"/>
              <a:gd name="connsiteY2939" fmla="*/ 5814128 h 6858000"/>
              <a:gd name="connsiteX2940" fmla="*/ 601153 w 5533191"/>
              <a:gd name="connsiteY2940" fmla="*/ 5802084 h 6858000"/>
              <a:gd name="connsiteX2941" fmla="*/ 608809 w 5533191"/>
              <a:gd name="connsiteY2941" fmla="*/ 5806001 h 6858000"/>
              <a:gd name="connsiteX2942" fmla="*/ 616836 w 5533191"/>
              <a:gd name="connsiteY2942" fmla="*/ 5794855 h 6858000"/>
              <a:gd name="connsiteX2943" fmla="*/ 634971 w 5533191"/>
              <a:gd name="connsiteY2943" fmla="*/ 5777988 h 6858000"/>
              <a:gd name="connsiteX2944" fmla="*/ 583467 w 5533191"/>
              <a:gd name="connsiteY2944" fmla="*/ 5755990 h 6858000"/>
              <a:gd name="connsiteX2945" fmla="*/ 573359 w 5533191"/>
              <a:gd name="connsiteY2945" fmla="*/ 5761713 h 6858000"/>
              <a:gd name="connsiteX2946" fmla="*/ 574400 w 5533191"/>
              <a:gd name="connsiteY2946" fmla="*/ 5764424 h 6858000"/>
              <a:gd name="connsiteX2947" fmla="*/ 576480 w 5533191"/>
              <a:gd name="connsiteY2947" fmla="*/ 5769846 h 6858000"/>
              <a:gd name="connsiteX2948" fmla="*/ 577521 w 5533191"/>
              <a:gd name="connsiteY2948" fmla="*/ 5772559 h 6858000"/>
              <a:gd name="connsiteX2949" fmla="*/ 585177 w 5533191"/>
              <a:gd name="connsiteY2949" fmla="*/ 5776475 h 6858000"/>
              <a:gd name="connsiteX2950" fmla="*/ 580642 w 5533191"/>
              <a:gd name="connsiteY2950" fmla="*/ 5780692 h 6858000"/>
              <a:gd name="connsiteX2951" fmla="*/ 568454 w 5533191"/>
              <a:gd name="connsiteY2951" fmla="*/ 5780991 h 6858000"/>
              <a:gd name="connsiteX2952" fmla="*/ 561839 w 5533191"/>
              <a:gd name="connsiteY2952" fmla="*/ 5779786 h 6858000"/>
              <a:gd name="connsiteX2953" fmla="*/ 558345 w 5533191"/>
              <a:gd name="connsiteY2953" fmla="*/ 5786714 h 6858000"/>
              <a:gd name="connsiteX2954" fmla="*/ 559385 w 5533191"/>
              <a:gd name="connsiteY2954" fmla="*/ 5789427 h 6858000"/>
              <a:gd name="connsiteX2955" fmla="*/ 553812 w 5533191"/>
              <a:gd name="connsiteY2955" fmla="*/ 5790931 h 6858000"/>
              <a:gd name="connsiteX2956" fmla="*/ 546156 w 5533191"/>
              <a:gd name="connsiteY2956" fmla="*/ 5787014 h 6858000"/>
              <a:gd name="connsiteX2957" fmla="*/ 549650 w 5533191"/>
              <a:gd name="connsiteY2957" fmla="*/ 5780086 h 6858000"/>
              <a:gd name="connsiteX2958" fmla="*/ 559758 w 5533191"/>
              <a:gd name="connsiteY2958" fmla="*/ 5774363 h 6858000"/>
              <a:gd name="connsiteX2959" fmla="*/ 558718 w 5533191"/>
              <a:gd name="connsiteY2959" fmla="*/ 5771652 h 6858000"/>
              <a:gd name="connsiteX2960" fmla="*/ 556637 w 5533191"/>
              <a:gd name="connsiteY2960" fmla="*/ 5766230 h 6858000"/>
              <a:gd name="connsiteX2961" fmla="*/ 555597 w 5533191"/>
              <a:gd name="connsiteY2961" fmla="*/ 5763517 h 6858000"/>
              <a:gd name="connsiteX2962" fmla="*/ 526686 w 5533191"/>
              <a:gd name="connsiteY2962" fmla="*/ 5768335 h 6858000"/>
              <a:gd name="connsiteX2963" fmla="*/ 483506 w 5533191"/>
              <a:gd name="connsiteY2963" fmla="*/ 5768028 h 6858000"/>
              <a:gd name="connsiteX2964" fmla="*/ 466114 w 5533191"/>
              <a:gd name="connsiteY2964" fmla="*/ 5754772 h 6858000"/>
              <a:gd name="connsiteX2965" fmla="*/ 517695 w 5533191"/>
              <a:gd name="connsiteY2965" fmla="*/ 5728870 h 6858000"/>
              <a:gd name="connsiteX2966" fmla="*/ 487448 w 5533191"/>
              <a:gd name="connsiteY2966" fmla="*/ 5698138 h 6858000"/>
              <a:gd name="connsiteX2967" fmla="*/ 460618 w 5533191"/>
              <a:gd name="connsiteY2967" fmla="*/ 5708378 h 6858000"/>
              <a:gd name="connsiteX2968" fmla="*/ 465895 w 5533191"/>
              <a:gd name="connsiteY2968" fmla="*/ 5674036 h 6858000"/>
              <a:gd name="connsiteX2969" fmla="*/ 469389 w 5533191"/>
              <a:gd name="connsiteY2969" fmla="*/ 5667108 h 6858000"/>
              <a:gd name="connsiteX2970" fmla="*/ 485072 w 5533191"/>
              <a:gd name="connsiteY2970" fmla="*/ 5659880 h 6858000"/>
              <a:gd name="connsiteX2971" fmla="*/ 499713 w 5533191"/>
              <a:gd name="connsiteY2971" fmla="*/ 5649941 h 6858000"/>
              <a:gd name="connsiteX2972" fmla="*/ 490350 w 5533191"/>
              <a:gd name="connsiteY2972" fmla="*/ 5625538 h 6858000"/>
              <a:gd name="connsiteX2973" fmla="*/ 479278 w 5533191"/>
              <a:gd name="connsiteY2973" fmla="*/ 5580651 h 6858000"/>
              <a:gd name="connsiteX2974" fmla="*/ 458767 w 5533191"/>
              <a:gd name="connsiteY2974" fmla="*/ 5559260 h 6858000"/>
              <a:gd name="connsiteX2975" fmla="*/ 469622 w 5533191"/>
              <a:gd name="connsiteY2975" fmla="*/ 5523412 h 6858000"/>
              <a:gd name="connsiteX2976" fmla="*/ 520160 w 5533191"/>
              <a:gd name="connsiteY2976" fmla="*/ 5494800 h 6858000"/>
              <a:gd name="connsiteX2977" fmla="*/ 501730 w 5533191"/>
              <a:gd name="connsiteY2977" fmla="*/ 5478831 h 6858000"/>
              <a:gd name="connsiteX2978" fmla="*/ 447400 w 5533191"/>
              <a:gd name="connsiteY2978" fmla="*/ 5481536 h 6858000"/>
              <a:gd name="connsiteX2979" fmla="*/ 404220 w 5533191"/>
              <a:gd name="connsiteY2979" fmla="*/ 5481229 h 6858000"/>
              <a:gd name="connsiteX2980" fmla="*/ 398646 w 5533191"/>
              <a:gd name="connsiteY2980" fmla="*/ 5482735 h 6858000"/>
              <a:gd name="connsiteX2981" fmla="*/ 393071 w 5533191"/>
              <a:gd name="connsiteY2981" fmla="*/ 5484241 h 6858000"/>
              <a:gd name="connsiteX2982" fmla="*/ 387498 w 5533191"/>
              <a:gd name="connsiteY2982" fmla="*/ 5485746 h 6858000"/>
              <a:gd name="connsiteX2983" fmla="*/ 392031 w 5533191"/>
              <a:gd name="connsiteY2983" fmla="*/ 5481530 h 6858000"/>
              <a:gd name="connsiteX2984" fmla="*/ 396565 w 5533191"/>
              <a:gd name="connsiteY2984" fmla="*/ 5477312 h 6858000"/>
              <a:gd name="connsiteX2985" fmla="*/ 439156 w 5533191"/>
              <a:gd name="connsiteY2985" fmla="*/ 5411946 h 6858000"/>
              <a:gd name="connsiteX2986" fmla="*/ 393226 w 5533191"/>
              <a:gd name="connsiteY2986" fmla="*/ 5388444 h 6858000"/>
              <a:gd name="connsiteX2987" fmla="*/ 401921 w 5533191"/>
              <a:gd name="connsiteY2987" fmla="*/ 5395073 h 6858000"/>
              <a:gd name="connsiteX2988" fmla="*/ 402961 w 5533191"/>
              <a:gd name="connsiteY2988" fmla="*/ 5397783 h 6858000"/>
              <a:gd name="connsiteX2989" fmla="*/ 417604 w 5533191"/>
              <a:gd name="connsiteY2989" fmla="*/ 5387844 h 6858000"/>
              <a:gd name="connsiteX2990" fmla="*/ 412028 w 5533191"/>
              <a:gd name="connsiteY2990" fmla="*/ 5389350 h 6858000"/>
              <a:gd name="connsiteX2991" fmla="*/ 407201 w 5533191"/>
              <a:gd name="connsiteY2991" fmla="*/ 5360730 h 6858000"/>
              <a:gd name="connsiteX2992" fmla="*/ 352203 w 5533191"/>
              <a:gd name="connsiteY2992" fmla="*/ 5345661 h 6858000"/>
              <a:gd name="connsiteX2993" fmla="*/ 436189 w 5533191"/>
              <a:gd name="connsiteY2993" fmla="*/ 5308016 h 6858000"/>
              <a:gd name="connsiteX2994" fmla="*/ 398209 w 5533191"/>
              <a:gd name="connsiteY2994" fmla="*/ 5321266 h 6858000"/>
              <a:gd name="connsiteX2995" fmla="*/ 380819 w 5533191"/>
              <a:gd name="connsiteY2995" fmla="*/ 5308008 h 6858000"/>
              <a:gd name="connsiteX2996" fmla="*/ 342545 w 5533191"/>
              <a:gd name="connsiteY2996" fmla="*/ 5288423 h 6858000"/>
              <a:gd name="connsiteX2997" fmla="*/ 341208 w 5533191"/>
              <a:gd name="connsiteY2997" fmla="*/ 5252876 h 6858000"/>
              <a:gd name="connsiteX2998" fmla="*/ 406019 w 5533191"/>
              <a:gd name="connsiteY2998" fmla="*/ 5229386 h 6858000"/>
              <a:gd name="connsiteX2999" fmla="*/ 367745 w 5533191"/>
              <a:gd name="connsiteY2999" fmla="*/ 5209800 h 6858000"/>
              <a:gd name="connsiteX3000" fmla="*/ 314454 w 5533191"/>
              <a:gd name="connsiteY3000" fmla="*/ 5215217 h 6858000"/>
              <a:gd name="connsiteX3001" fmla="*/ 377184 w 5533191"/>
              <a:gd name="connsiteY3001" fmla="*/ 5186304 h 6858000"/>
              <a:gd name="connsiteX3002" fmla="*/ 375848 w 5533191"/>
              <a:gd name="connsiteY3002" fmla="*/ 5150757 h 6858000"/>
              <a:gd name="connsiteX3003" fmla="*/ 356377 w 5533191"/>
              <a:gd name="connsiteY3003" fmla="*/ 5132077 h 6858000"/>
              <a:gd name="connsiteX3004" fmla="*/ 335789 w 5533191"/>
              <a:gd name="connsiteY3004" fmla="*/ 5158585 h 6858000"/>
              <a:gd name="connsiteX3005" fmla="*/ 303088 w 5533191"/>
              <a:gd name="connsiteY3005" fmla="*/ 5137493 h 6858000"/>
              <a:gd name="connsiteX3006" fmla="*/ 332000 w 5533191"/>
              <a:gd name="connsiteY3006" fmla="*/ 5132676 h 6858000"/>
              <a:gd name="connsiteX3007" fmla="*/ 328878 w 5533191"/>
              <a:gd name="connsiteY3007" fmla="*/ 5124543 h 6858000"/>
              <a:gd name="connsiteX3008" fmla="*/ 355709 w 5533191"/>
              <a:gd name="connsiteY3008" fmla="*/ 5114304 h 6858000"/>
              <a:gd name="connsiteX3009" fmla="*/ 357123 w 5533191"/>
              <a:gd name="connsiteY3009" fmla="*/ 5101952 h 6858000"/>
              <a:gd name="connsiteX3010" fmla="*/ 394060 w 5533191"/>
              <a:gd name="connsiteY3010" fmla="*/ 5085991 h 6858000"/>
              <a:gd name="connsiteX3011" fmla="*/ 370055 w 5533191"/>
              <a:gd name="connsiteY3011" fmla="*/ 5071529 h 6858000"/>
              <a:gd name="connsiteX3012" fmla="*/ 377710 w 5533191"/>
              <a:gd name="connsiteY3012" fmla="*/ 5075445 h 6858000"/>
              <a:gd name="connsiteX3013" fmla="*/ 376297 w 5533191"/>
              <a:gd name="connsiteY3013" fmla="*/ 5087796 h 6858000"/>
              <a:gd name="connsiteX3014" fmla="*/ 347387 w 5533191"/>
              <a:gd name="connsiteY3014" fmla="*/ 5092613 h 6858000"/>
              <a:gd name="connsiteX3015" fmla="*/ 351548 w 5533191"/>
              <a:gd name="connsiteY3015" fmla="*/ 5103458 h 6858000"/>
              <a:gd name="connsiteX3016" fmla="*/ 357123 w 5533191"/>
              <a:gd name="connsiteY3016" fmla="*/ 5101952 h 6858000"/>
              <a:gd name="connsiteX3017" fmla="*/ 352587 w 5533191"/>
              <a:gd name="connsiteY3017" fmla="*/ 5106169 h 6858000"/>
              <a:gd name="connsiteX3018" fmla="*/ 345974 w 5533191"/>
              <a:gd name="connsiteY3018" fmla="*/ 5104964 h 6858000"/>
              <a:gd name="connsiteX3019" fmla="*/ 347013 w 5533191"/>
              <a:gd name="connsiteY3019" fmla="*/ 5107675 h 6858000"/>
              <a:gd name="connsiteX3020" fmla="*/ 312529 w 5533191"/>
              <a:gd name="connsiteY3020" fmla="*/ 5113997 h 6858000"/>
              <a:gd name="connsiteX3021" fmla="*/ 316767 w 5533191"/>
              <a:gd name="connsiteY3021" fmla="*/ 5076944 h 6858000"/>
              <a:gd name="connsiteX3022" fmla="*/ 334157 w 5533191"/>
              <a:gd name="connsiteY3022" fmla="*/ 5090201 h 6858000"/>
              <a:gd name="connsiteX3023" fmla="*/ 339732 w 5533191"/>
              <a:gd name="connsiteY3023" fmla="*/ 5088696 h 6858000"/>
              <a:gd name="connsiteX3024" fmla="*/ 344265 w 5533191"/>
              <a:gd name="connsiteY3024" fmla="*/ 5084478 h 6858000"/>
              <a:gd name="connsiteX3025" fmla="*/ 338023 w 5533191"/>
              <a:gd name="connsiteY3025" fmla="*/ 5068210 h 6858000"/>
              <a:gd name="connsiteX3026" fmla="*/ 272919 w 5533191"/>
              <a:gd name="connsiteY3026" fmla="*/ 5058863 h 6858000"/>
              <a:gd name="connsiteX3027" fmla="*/ 314391 w 5533191"/>
              <a:gd name="connsiteY3027" fmla="*/ 5038685 h 6858000"/>
              <a:gd name="connsiteX3028" fmla="*/ 285184 w 5533191"/>
              <a:gd name="connsiteY3028" fmla="*/ 5010665 h 6858000"/>
              <a:gd name="connsiteX3029" fmla="*/ 284516 w 5533191"/>
              <a:gd name="connsiteY3029" fmla="*/ 4992892 h 6858000"/>
              <a:gd name="connsiteX3030" fmla="*/ 279315 w 5533191"/>
              <a:gd name="connsiteY3030" fmla="*/ 4979335 h 6858000"/>
              <a:gd name="connsiteX3031" fmla="*/ 265791 w 5533191"/>
              <a:gd name="connsiteY3031" fmla="*/ 4944087 h 6858000"/>
              <a:gd name="connsiteX3032" fmla="*/ 270697 w 5533191"/>
              <a:gd name="connsiteY3032" fmla="*/ 4924807 h 6858000"/>
              <a:gd name="connsiteX3033" fmla="*/ 307262 w 5533191"/>
              <a:gd name="connsiteY3033" fmla="*/ 4923909 h 6858000"/>
              <a:gd name="connsiteX3034" fmla="*/ 308676 w 5533191"/>
              <a:gd name="connsiteY3034" fmla="*/ 4911557 h 6858000"/>
              <a:gd name="connsiteX3035" fmla="*/ 264159 w 5533191"/>
              <a:gd name="connsiteY3035" fmla="*/ 4875704 h 6858000"/>
              <a:gd name="connsiteX3036" fmla="*/ 234580 w 5533191"/>
              <a:gd name="connsiteY3036" fmla="*/ 4862746 h 6858000"/>
              <a:gd name="connsiteX3037" fmla="*/ 303923 w 5533191"/>
              <a:gd name="connsiteY3037" fmla="*/ 4835040 h 6858000"/>
              <a:gd name="connsiteX3038" fmla="*/ 306375 w 5533191"/>
              <a:gd name="connsiteY3038" fmla="*/ 4825400 h 6858000"/>
              <a:gd name="connsiteX3039" fmla="*/ 257250 w 5533191"/>
              <a:gd name="connsiteY3039" fmla="*/ 4841662 h 6858000"/>
              <a:gd name="connsiteX3040" fmla="*/ 231831 w 5533191"/>
              <a:gd name="connsiteY3040" fmla="*/ 4839550 h 6858000"/>
              <a:gd name="connsiteX3041" fmla="*/ 236813 w 5533191"/>
              <a:gd name="connsiteY3041" fmla="*/ 4772371 h 6858000"/>
              <a:gd name="connsiteX3042" fmla="*/ 268846 w 5533191"/>
              <a:gd name="connsiteY3042" fmla="*/ 4775690 h 6858000"/>
              <a:gd name="connsiteX3043" fmla="*/ 294636 w 5533191"/>
              <a:gd name="connsiteY3043" fmla="*/ 4762739 h 6858000"/>
              <a:gd name="connsiteX3044" fmla="*/ 285274 w 5533191"/>
              <a:gd name="connsiteY3044" fmla="*/ 4738337 h 6858000"/>
              <a:gd name="connsiteX3045" fmla="*/ 311064 w 5533191"/>
              <a:gd name="connsiteY3045" fmla="*/ 4725387 h 6858000"/>
              <a:gd name="connsiteX3046" fmla="*/ 280072 w 5533191"/>
              <a:gd name="connsiteY3046" fmla="*/ 4724780 h 6858000"/>
              <a:gd name="connsiteX3047" fmla="*/ 274125 w 5533191"/>
              <a:gd name="connsiteY3047" fmla="*/ 4741348 h 6858000"/>
              <a:gd name="connsiteX3048" fmla="*/ 230571 w 5533191"/>
              <a:gd name="connsiteY3048" fmla="*/ 4756103 h 6858000"/>
              <a:gd name="connsiteX3049" fmla="*/ 217716 w 5533191"/>
              <a:gd name="connsiteY3049" fmla="*/ 4738630 h 6858000"/>
              <a:gd name="connsiteX3050" fmla="*/ 213926 w 5533191"/>
              <a:gd name="connsiteY3050" fmla="*/ 4712722 h 6858000"/>
              <a:gd name="connsiteX3051" fmla="*/ 224111 w 5533191"/>
              <a:gd name="connsiteY3051" fmla="*/ 4659102 h 6858000"/>
              <a:gd name="connsiteX3052" fmla="*/ 253023 w 5533191"/>
              <a:gd name="connsiteY3052" fmla="*/ 4654284 h 6858000"/>
              <a:gd name="connsiteX3053" fmla="*/ 187547 w 5533191"/>
              <a:gd name="connsiteY3053" fmla="*/ 4660000 h 6858000"/>
              <a:gd name="connsiteX3054" fmla="*/ 176474 w 5533191"/>
              <a:gd name="connsiteY3054" fmla="*/ 4615113 h 6858000"/>
              <a:gd name="connsiteX3055" fmla="*/ 202263 w 5533191"/>
              <a:gd name="connsiteY3055" fmla="*/ 4602162 h 6858000"/>
              <a:gd name="connsiteX3056" fmla="*/ 177220 w 5533191"/>
              <a:gd name="connsiteY3056" fmla="*/ 4584988 h 6858000"/>
              <a:gd name="connsiteX3057" fmla="*/ 156413 w 5533191"/>
              <a:gd name="connsiteY3057" fmla="*/ 4530761 h 6858000"/>
              <a:gd name="connsiteX3058" fmla="*/ 171427 w 5533191"/>
              <a:gd name="connsiteY3058" fmla="*/ 4505759 h 6858000"/>
              <a:gd name="connsiteX3059" fmla="*/ 114130 w 5533191"/>
              <a:gd name="connsiteY3059" fmla="*/ 4404532 h 6858000"/>
              <a:gd name="connsiteX3060" fmla="*/ 134347 w 5533191"/>
              <a:gd name="connsiteY3060" fmla="*/ 4393087 h 6858000"/>
              <a:gd name="connsiteX3061" fmla="*/ 105218 w 5533191"/>
              <a:gd name="connsiteY3061" fmla="*/ 4317170 h 6858000"/>
              <a:gd name="connsiteX3062" fmla="*/ 57656 w 5533191"/>
              <a:gd name="connsiteY3062" fmla="*/ 4225283 h 6858000"/>
              <a:gd name="connsiteX3063" fmla="*/ 66725 w 5533191"/>
              <a:gd name="connsiteY3063" fmla="*/ 4216849 h 6858000"/>
              <a:gd name="connsiteX3064" fmla="*/ 48293 w 5533191"/>
              <a:gd name="connsiteY3064" fmla="*/ 4200880 h 6858000"/>
              <a:gd name="connsiteX3065" fmla="*/ 58774 w 5533191"/>
              <a:gd name="connsiteY3065" fmla="*/ 4180096 h 6858000"/>
              <a:gd name="connsiteX3066" fmla="*/ 42796 w 5533191"/>
              <a:gd name="connsiteY3066" fmla="*/ 4154488 h 6858000"/>
              <a:gd name="connsiteX3067" fmla="*/ 54317 w 5533191"/>
              <a:gd name="connsiteY3067" fmla="*/ 4136414 h 6858000"/>
              <a:gd name="connsiteX3068" fmla="*/ 68291 w 5533191"/>
              <a:gd name="connsiteY3068" fmla="*/ 4108701 h 6858000"/>
              <a:gd name="connsiteX3069" fmla="*/ 50901 w 5533191"/>
              <a:gd name="connsiteY3069" fmla="*/ 4095444 h 6858000"/>
              <a:gd name="connsiteX3070" fmla="*/ 28680 w 5533191"/>
              <a:gd name="connsiteY3070" fmla="*/ 4053568 h 6858000"/>
              <a:gd name="connsiteX3071" fmla="*/ 29130 w 5533191"/>
              <a:gd name="connsiteY3071" fmla="*/ 3990607 h 6858000"/>
              <a:gd name="connsiteX3072" fmla="*/ 27128 w 5533191"/>
              <a:gd name="connsiteY3072" fmla="*/ 3937285 h 6858000"/>
              <a:gd name="connsiteX3073" fmla="*/ 0 w 5533191"/>
              <a:gd name="connsiteY3073" fmla="*/ 3914688 h 6858000"/>
              <a:gd name="connsiteX3074" fmla="*/ 30324 w 5533191"/>
              <a:gd name="connsiteY3074" fmla="*/ 3897521 h 6858000"/>
              <a:gd name="connsiteX3075" fmla="*/ 58567 w 5533191"/>
              <a:gd name="connsiteY3075" fmla="*/ 3874931 h 6858000"/>
              <a:gd name="connsiteX3076" fmla="*/ 98629 w 5533191"/>
              <a:gd name="connsiteY3076" fmla="*/ 3867104 h 6858000"/>
              <a:gd name="connsiteX3077" fmla="*/ 160393 w 5533191"/>
              <a:gd name="connsiteY3077" fmla="*/ 3787582 h 6858000"/>
              <a:gd name="connsiteX3078" fmla="*/ 174367 w 5533191"/>
              <a:gd name="connsiteY3078" fmla="*/ 3759869 h 6858000"/>
              <a:gd name="connsiteX3079" fmla="*/ 187968 w 5533191"/>
              <a:gd name="connsiteY3079" fmla="*/ 3747218 h 6858000"/>
              <a:gd name="connsiteX3080" fmla="*/ 216662 w 5533191"/>
              <a:gd name="connsiteY3080" fmla="*/ 3661666 h 6858000"/>
              <a:gd name="connsiteX3081" fmla="*/ 243788 w 5533191"/>
              <a:gd name="connsiteY3081" fmla="*/ 3684263 h 6858000"/>
              <a:gd name="connsiteX3082" fmla="*/ 237095 w 5533191"/>
              <a:gd name="connsiteY3082" fmla="*/ 3730955 h 6858000"/>
              <a:gd name="connsiteX3083" fmla="*/ 262514 w 5533191"/>
              <a:gd name="connsiteY3083" fmla="*/ 3733067 h 6858000"/>
              <a:gd name="connsiteX3084" fmla="*/ 288008 w 5533191"/>
              <a:gd name="connsiteY3084" fmla="*/ 3687282 h 6858000"/>
              <a:gd name="connsiteX3085" fmla="*/ 274483 w 5533191"/>
              <a:gd name="connsiteY3085" fmla="*/ 3652034 h 6858000"/>
              <a:gd name="connsiteX3086" fmla="*/ 291951 w 5533191"/>
              <a:gd name="connsiteY3086" fmla="*/ 3617393 h 6858000"/>
              <a:gd name="connsiteX3087" fmla="*/ 323019 w 5533191"/>
              <a:gd name="connsiteY3087" fmla="*/ 3570100 h 6858000"/>
              <a:gd name="connsiteX3088" fmla="*/ 343456 w 5533191"/>
              <a:gd name="connsiteY3088" fmla="*/ 3639389 h 6858000"/>
              <a:gd name="connsiteX3089" fmla="*/ 382102 w 5533191"/>
              <a:gd name="connsiteY3089" fmla="*/ 3643913 h 6858000"/>
              <a:gd name="connsiteX3090" fmla="*/ 361886 w 5533191"/>
              <a:gd name="connsiteY3090" fmla="*/ 3655358 h 6858000"/>
              <a:gd name="connsiteX3091" fmla="*/ 353191 w 5533191"/>
              <a:gd name="connsiteY3091" fmla="*/ 3648729 h 6858000"/>
              <a:gd name="connsiteX3092" fmla="*/ 399120 w 5533191"/>
              <a:gd name="connsiteY3092" fmla="*/ 3672233 h 6858000"/>
              <a:gd name="connsiteX3093" fmla="*/ 436804 w 5533191"/>
              <a:gd name="connsiteY3093" fmla="*/ 3626146 h 6858000"/>
              <a:gd name="connsiteX3094" fmla="*/ 437843 w 5533191"/>
              <a:gd name="connsiteY3094" fmla="*/ 3628858 h 6858000"/>
              <a:gd name="connsiteX3095" fmla="*/ 446911 w 5533191"/>
              <a:gd name="connsiteY3095" fmla="*/ 3620423 h 6858000"/>
              <a:gd name="connsiteX3096" fmla="*/ 442750 w 5533191"/>
              <a:gd name="connsiteY3096" fmla="*/ 3609577 h 6858000"/>
              <a:gd name="connsiteX3097" fmla="*/ 459099 w 5533191"/>
              <a:gd name="connsiteY3097" fmla="*/ 3620123 h 6858000"/>
              <a:gd name="connsiteX3098" fmla="*/ 453526 w 5533191"/>
              <a:gd name="connsiteY3098" fmla="*/ 3621629 h 6858000"/>
              <a:gd name="connsiteX3099" fmla="*/ 454567 w 5533191"/>
              <a:gd name="connsiteY3099" fmla="*/ 3624340 h 6858000"/>
              <a:gd name="connsiteX3100" fmla="*/ 448992 w 5533191"/>
              <a:gd name="connsiteY3100" fmla="*/ 3625846 h 6858000"/>
              <a:gd name="connsiteX3101" fmla="*/ 511272 w 5533191"/>
              <a:gd name="connsiteY3101" fmla="*/ 3659895 h 6858000"/>
              <a:gd name="connsiteX3102" fmla="*/ 525617 w 5533191"/>
              <a:gd name="connsiteY3102" fmla="*/ 3617119 h 6858000"/>
              <a:gd name="connsiteX3103" fmla="*/ 523909 w 5533191"/>
              <a:gd name="connsiteY3103" fmla="*/ 3596634 h 6858000"/>
              <a:gd name="connsiteX3104" fmla="*/ 518708 w 5533191"/>
              <a:gd name="connsiteY3104" fmla="*/ 3583077 h 6858000"/>
              <a:gd name="connsiteX3105" fmla="*/ 525027 w 5533191"/>
              <a:gd name="connsiteY3105" fmla="*/ 3551447 h 6858000"/>
              <a:gd name="connsiteX3106" fmla="*/ 523986 w 5533191"/>
              <a:gd name="connsiteY3106" fmla="*/ 3548736 h 6858000"/>
              <a:gd name="connsiteX3107" fmla="*/ 527479 w 5533191"/>
              <a:gd name="connsiteY3107" fmla="*/ 3541807 h 6858000"/>
              <a:gd name="connsiteX3108" fmla="*/ 525399 w 5533191"/>
              <a:gd name="connsiteY3108" fmla="*/ 3536385 h 6858000"/>
              <a:gd name="connsiteX3109" fmla="*/ 529932 w 5533191"/>
              <a:gd name="connsiteY3109" fmla="*/ 3532167 h 6858000"/>
              <a:gd name="connsiteX3110" fmla="*/ 543161 w 5533191"/>
              <a:gd name="connsiteY3110" fmla="*/ 3534579 h 6858000"/>
              <a:gd name="connsiteX3111" fmla="*/ 544203 w 5533191"/>
              <a:gd name="connsiteY3111" fmla="*/ 3537291 h 6858000"/>
              <a:gd name="connsiteX3112" fmla="*/ 541749 w 5533191"/>
              <a:gd name="connsiteY3112" fmla="*/ 3546930 h 6858000"/>
              <a:gd name="connsiteX3113" fmla="*/ 535430 w 5533191"/>
              <a:gd name="connsiteY3113" fmla="*/ 3578561 h 6858000"/>
              <a:gd name="connsiteX3114" fmla="*/ 540632 w 5533191"/>
              <a:gd name="connsiteY3114" fmla="*/ 3592117 h 6858000"/>
              <a:gd name="connsiteX3115" fmla="*/ 537805 w 5533191"/>
              <a:gd name="connsiteY3115" fmla="*/ 3616820 h 6858000"/>
              <a:gd name="connsiteX3116" fmla="*/ 574294 w 5533191"/>
              <a:gd name="connsiteY3116" fmla="*/ 3663818 h 6858000"/>
              <a:gd name="connsiteX3117" fmla="*/ 571097 w 5533191"/>
              <a:gd name="connsiteY3117" fmla="*/ 3703583 h 6858000"/>
              <a:gd name="connsiteX3118" fmla="*/ 557867 w 5533191"/>
              <a:gd name="connsiteY3118" fmla="*/ 3701172 h 6858000"/>
              <a:gd name="connsiteX3119" fmla="*/ 551921 w 5533191"/>
              <a:gd name="connsiteY3119" fmla="*/ 3717740 h 6858000"/>
              <a:gd name="connsiteX3120" fmla="*/ 586407 w 5533191"/>
              <a:gd name="connsiteY3120" fmla="*/ 3711418 h 6858000"/>
              <a:gd name="connsiteX3121" fmla="*/ 604465 w 5533191"/>
              <a:gd name="connsiteY3121" fmla="*/ 3742448 h 6858000"/>
              <a:gd name="connsiteX3122" fmla="*/ 612197 w 5533191"/>
              <a:gd name="connsiteY3122" fmla="*/ 3698467 h 6858000"/>
              <a:gd name="connsiteX3123" fmla="*/ 613237 w 5533191"/>
              <a:gd name="connsiteY3123" fmla="*/ 3701179 h 6858000"/>
              <a:gd name="connsiteX3124" fmla="*/ 616732 w 5533191"/>
              <a:gd name="connsiteY3124" fmla="*/ 3694250 h 6858000"/>
              <a:gd name="connsiteX3125" fmla="*/ 623422 w 5533191"/>
              <a:gd name="connsiteY3125" fmla="*/ 3647558 h 6858000"/>
              <a:gd name="connsiteX3126" fmla="*/ 621342 w 5533191"/>
              <a:gd name="connsiteY3126" fmla="*/ 3642135 h 6858000"/>
              <a:gd name="connsiteX3127" fmla="*/ 626917 w 5533191"/>
              <a:gd name="connsiteY3127" fmla="*/ 3640629 h 6858000"/>
              <a:gd name="connsiteX3128" fmla="*/ 633531 w 5533191"/>
              <a:gd name="connsiteY3128" fmla="*/ 3641835 h 6858000"/>
              <a:gd name="connsiteX3129" fmla="*/ 628997 w 5533191"/>
              <a:gd name="connsiteY3129" fmla="*/ 3646051 h 6858000"/>
              <a:gd name="connsiteX3130" fmla="*/ 664150 w 5533191"/>
              <a:gd name="connsiteY3130" fmla="*/ 3657503 h 6858000"/>
              <a:gd name="connsiteX3131" fmla="*/ 644602 w 5533191"/>
              <a:gd name="connsiteY3131" fmla="*/ 3686722 h 6858000"/>
              <a:gd name="connsiteX3132" fmla="*/ 633453 w 5533191"/>
              <a:gd name="connsiteY3132" fmla="*/ 3689733 h 6858000"/>
              <a:gd name="connsiteX3133" fmla="*/ 629961 w 5533191"/>
              <a:gd name="connsiteY3133" fmla="*/ 3696661 h 6858000"/>
              <a:gd name="connsiteX3134" fmla="*/ 669647 w 5533191"/>
              <a:gd name="connsiteY3134" fmla="*/ 3703896 h 6858000"/>
              <a:gd name="connsiteX3135" fmla="*/ 661915 w 5533191"/>
              <a:gd name="connsiteY3135" fmla="*/ 3747877 h 6858000"/>
              <a:gd name="connsiteX3136" fmla="*/ 667490 w 5533191"/>
              <a:gd name="connsiteY3136" fmla="*/ 3746372 h 6858000"/>
              <a:gd name="connsiteX3137" fmla="*/ 673063 w 5533191"/>
              <a:gd name="connsiteY3137" fmla="*/ 3744867 h 6858000"/>
              <a:gd name="connsiteX3138" fmla="*/ 702051 w 5533191"/>
              <a:gd name="connsiteY3138" fmla="*/ 3692151 h 6858000"/>
              <a:gd name="connsiteX3139" fmla="*/ 690607 w 5533191"/>
              <a:gd name="connsiteY3139" fmla="*/ 3662326 h 6858000"/>
              <a:gd name="connsiteX3140" fmla="*/ 691802 w 5533191"/>
              <a:gd name="connsiteY3140" fmla="*/ 3569241 h 6858000"/>
              <a:gd name="connsiteX3141" fmla="*/ 722049 w 5533191"/>
              <a:gd name="connsiteY3141" fmla="*/ 3599972 h 6858000"/>
              <a:gd name="connsiteX3142" fmla="*/ 716474 w 5533191"/>
              <a:gd name="connsiteY3142" fmla="*/ 3601478 h 6858000"/>
              <a:gd name="connsiteX3143" fmla="*/ 729255 w 5533191"/>
              <a:gd name="connsiteY3143" fmla="*/ 3666850 h 6858000"/>
              <a:gd name="connsiteX3144" fmla="*/ 745977 w 5533191"/>
              <a:gd name="connsiteY3144" fmla="*/ 3662334 h 6858000"/>
              <a:gd name="connsiteX3145" fmla="*/ 750587 w 5533191"/>
              <a:gd name="connsiteY3145" fmla="*/ 3610218 h 6858000"/>
              <a:gd name="connsiteX3146" fmla="*/ 771845 w 5533191"/>
              <a:gd name="connsiteY3146" fmla="*/ 3601484 h 6858000"/>
              <a:gd name="connsiteX3147" fmla="*/ 825801 w 5533191"/>
              <a:gd name="connsiteY3147" fmla="*/ 3613842 h 6858000"/>
              <a:gd name="connsiteX3148" fmla="*/ 842074 w 5533191"/>
              <a:gd name="connsiteY3148" fmla="*/ 3672286 h 6858000"/>
              <a:gd name="connsiteX3149" fmla="*/ 848689 w 5533191"/>
              <a:gd name="connsiteY3149" fmla="*/ 3673492 h 6858000"/>
              <a:gd name="connsiteX3150" fmla="*/ 854263 w 5533191"/>
              <a:gd name="connsiteY3150" fmla="*/ 3671986 h 6858000"/>
              <a:gd name="connsiteX3151" fmla="*/ 839107 w 5533191"/>
              <a:gd name="connsiteY3151" fmla="*/ 3568355 h 6858000"/>
              <a:gd name="connsiteX3152" fmla="*/ 849215 w 5533191"/>
              <a:gd name="connsiteY3152" fmla="*/ 3562633 h 6858000"/>
              <a:gd name="connsiteX3153" fmla="*/ 851669 w 5533191"/>
              <a:gd name="connsiteY3153" fmla="*/ 3552993 h 6858000"/>
              <a:gd name="connsiteX3154" fmla="*/ 857242 w 5533191"/>
              <a:gd name="connsiteY3154" fmla="*/ 3551487 h 6858000"/>
              <a:gd name="connsiteX3155" fmla="*/ 854789 w 5533191"/>
              <a:gd name="connsiteY3155" fmla="*/ 3561127 h 6858000"/>
              <a:gd name="connsiteX3156" fmla="*/ 875673 w 5533191"/>
              <a:gd name="connsiteY3156" fmla="*/ 3567456 h 6858000"/>
              <a:gd name="connsiteX3157" fmla="*/ 879166 w 5533191"/>
              <a:gd name="connsiteY3157" fmla="*/ 3560528 h 6858000"/>
              <a:gd name="connsiteX3158" fmla="*/ 889276 w 5533191"/>
              <a:gd name="connsiteY3158" fmla="*/ 3554805 h 6858000"/>
              <a:gd name="connsiteX3159" fmla="*/ 895889 w 5533191"/>
              <a:gd name="connsiteY3159" fmla="*/ 3556011 h 6858000"/>
              <a:gd name="connsiteX3160" fmla="*/ 896929 w 5533191"/>
              <a:gd name="connsiteY3160" fmla="*/ 3558723 h 6858000"/>
              <a:gd name="connsiteX3161" fmla="*/ 929476 w 5533191"/>
              <a:gd name="connsiteY3161" fmla="*/ 3675610 h 6858000"/>
              <a:gd name="connsiteX3162" fmla="*/ 958091 w 5533191"/>
              <a:gd name="connsiteY3162" fmla="*/ 3637958 h 6858000"/>
              <a:gd name="connsiteX3163" fmla="*/ 956010 w 5533191"/>
              <a:gd name="connsiteY3163" fmla="*/ 3632536 h 6858000"/>
              <a:gd name="connsiteX3164" fmla="*/ 960544 w 5533191"/>
              <a:gd name="connsiteY3164" fmla="*/ 3628318 h 6858000"/>
              <a:gd name="connsiteX3165" fmla="*/ 965943 w 5533191"/>
              <a:gd name="connsiteY3165" fmla="*/ 3628357 h 6858000"/>
              <a:gd name="connsiteX3166" fmla="*/ 966274 w 5533191"/>
              <a:gd name="connsiteY3166" fmla="*/ 3628675 h 6858000"/>
              <a:gd name="connsiteX3167" fmla="*/ 965970 w 5533191"/>
              <a:gd name="connsiteY3167" fmla="*/ 3626810 h 6858000"/>
              <a:gd name="connsiteX3168" fmla="*/ 983702 w 5533191"/>
              <a:gd name="connsiteY3168" fmla="*/ 3622400 h 6858000"/>
              <a:gd name="connsiteX3169" fmla="*/ 984083 w 5533191"/>
              <a:gd name="connsiteY3169" fmla="*/ 3624744 h 6858000"/>
              <a:gd name="connsiteX3170" fmla="*/ 984848 w 5533191"/>
              <a:gd name="connsiteY3170" fmla="*/ 3629434 h 6858000"/>
              <a:gd name="connsiteX3171" fmla="*/ 985229 w 5533191"/>
              <a:gd name="connsiteY3171" fmla="*/ 3631779 h 6858000"/>
              <a:gd name="connsiteX3172" fmla="*/ 969332 w 5533191"/>
              <a:gd name="connsiteY3172" fmla="*/ 3633293 h 6858000"/>
              <a:gd name="connsiteX3173" fmla="*/ 968343 w 5533191"/>
              <a:gd name="connsiteY3173" fmla="*/ 3632611 h 6858000"/>
              <a:gd name="connsiteX3174" fmla="*/ 969240 w 5533191"/>
              <a:gd name="connsiteY3174" fmla="*/ 3634947 h 6858000"/>
              <a:gd name="connsiteX3175" fmla="*/ 981428 w 5533191"/>
              <a:gd name="connsiteY3175" fmla="*/ 3634647 h 6858000"/>
              <a:gd name="connsiteX3176" fmla="*/ 985590 w 5533191"/>
              <a:gd name="connsiteY3176" fmla="*/ 3645493 h 6858000"/>
              <a:gd name="connsiteX3177" fmla="*/ 1001819 w 5533191"/>
              <a:gd name="connsiteY3177" fmla="*/ 3640372 h 6858000"/>
              <a:gd name="connsiteX3178" fmla="*/ 996461 w 5533191"/>
              <a:gd name="connsiteY3178" fmla="*/ 3636725 h 6858000"/>
              <a:gd name="connsiteX3179" fmla="*/ 996270 w 5533191"/>
              <a:gd name="connsiteY3179" fmla="*/ 3627466 h 6858000"/>
              <a:gd name="connsiteX3180" fmla="*/ 1007762 w 5533191"/>
              <a:gd name="connsiteY3180" fmla="*/ 3635145 h 6858000"/>
              <a:gd name="connsiteX3181" fmla="*/ 1008314 w 5533191"/>
              <a:gd name="connsiteY3181" fmla="*/ 3639906 h 6858000"/>
              <a:gd name="connsiteX3182" fmla="*/ 1020076 w 5533191"/>
              <a:gd name="connsiteY3182" fmla="*/ 3639171 h 6858000"/>
              <a:gd name="connsiteX3183" fmla="*/ 1027358 w 5533191"/>
              <a:gd name="connsiteY3183" fmla="*/ 3658150 h 6858000"/>
              <a:gd name="connsiteX3184" fmla="*/ 1021783 w 5533191"/>
              <a:gd name="connsiteY3184" fmla="*/ 3659656 h 6858000"/>
              <a:gd name="connsiteX3185" fmla="*/ 1022823 w 5533191"/>
              <a:gd name="connsiteY3185" fmla="*/ 3662367 h 6858000"/>
              <a:gd name="connsiteX3186" fmla="*/ 1030479 w 5533191"/>
              <a:gd name="connsiteY3186" fmla="*/ 3666284 h 6858000"/>
              <a:gd name="connsiteX3187" fmla="*/ 1044748 w 5533191"/>
              <a:gd name="connsiteY3187" fmla="*/ 3671407 h 6858000"/>
              <a:gd name="connsiteX3188" fmla="*/ 1032187 w 5533191"/>
              <a:gd name="connsiteY3188" fmla="*/ 3686769 h 6858000"/>
              <a:gd name="connsiteX3189" fmla="*/ 1033227 w 5533191"/>
              <a:gd name="connsiteY3189" fmla="*/ 3689481 h 6858000"/>
              <a:gd name="connsiteX3190" fmla="*/ 1035307 w 5533191"/>
              <a:gd name="connsiteY3190" fmla="*/ 3694903 h 6858000"/>
              <a:gd name="connsiteX3191" fmla="*/ 1043282 w 5533191"/>
              <a:gd name="connsiteY3191" fmla="*/ 3698775 h 6858000"/>
              <a:gd name="connsiteX3192" fmla="*/ 1042812 w 5533191"/>
              <a:gd name="connsiteY3192" fmla="*/ 3692737 h 6858000"/>
              <a:gd name="connsiteX3193" fmla="*/ 1053303 w 5533191"/>
              <a:gd name="connsiteY3193" fmla="*/ 3653326 h 6858000"/>
              <a:gd name="connsiteX3194" fmla="*/ 1069524 w 5533191"/>
              <a:gd name="connsiteY3194" fmla="*/ 3649088 h 6858000"/>
              <a:gd name="connsiteX3195" fmla="*/ 1078065 w 5533191"/>
              <a:gd name="connsiteY3195" fmla="*/ 3649606 h 6858000"/>
              <a:gd name="connsiteX3196" fmla="*/ 1081431 w 5533191"/>
              <a:gd name="connsiteY3196" fmla="*/ 3650474 h 6858000"/>
              <a:gd name="connsiteX3197" fmla="*/ 1080879 w 5533191"/>
              <a:gd name="connsiteY3197" fmla="*/ 3643319 h 6858000"/>
              <a:gd name="connsiteX3198" fmla="*/ 1081017 w 5533191"/>
              <a:gd name="connsiteY3198" fmla="*/ 3637734 h 6858000"/>
              <a:gd name="connsiteX3199" fmla="*/ 1070108 w 5533191"/>
              <a:gd name="connsiteY3199" fmla="*/ 3632985 h 6858000"/>
              <a:gd name="connsiteX3200" fmla="*/ 1076193 w 5533191"/>
              <a:gd name="connsiteY3200" fmla="*/ 3632396 h 6858000"/>
              <a:gd name="connsiteX3201" fmla="*/ 1081161 w 5533191"/>
              <a:gd name="connsiteY3201" fmla="*/ 3631915 h 6858000"/>
              <a:gd name="connsiteX3202" fmla="*/ 1081763 w 5533191"/>
              <a:gd name="connsiteY3202" fmla="*/ 3607547 h 6858000"/>
              <a:gd name="connsiteX3203" fmla="*/ 1087338 w 5533191"/>
              <a:gd name="connsiteY3203" fmla="*/ 3606042 h 6858000"/>
              <a:gd name="connsiteX3204" fmla="*/ 1082689 w 5533191"/>
              <a:gd name="connsiteY3204" fmla="*/ 3593928 h 6858000"/>
              <a:gd name="connsiteX3205" fmla="*/ 1079871 w 5533191"/>
              <a:gd name="connsiteY3205" fmla="*/ 3594628 h 6858000"/>
              <a:gd name="connsiteX3206" fmla="*/ 1077655 w 5533191"/>
              <a:gd name="connsiteY3206" fmla="*/ 3595180 h 6858000"/>
              <a:gd name="connsiteX3207" fmla="*/ 1059163 w 5533191"/>
              <a:gd name="connsiteY3207" fmla="*/ 3594901 h 6858000"/>
              <a:gd name="connsiteX3208" fmla="*/ 1058400 w 5533191"/>
              <a:gd name="connsiteY3208" fmla="*/ 3590211 h 6858000"/>
              <a:gd name="connsiteX3209" fmla="*/ 1076128 w 5533191"/>
              <a:gd name="connsiteY3209" fmla="*/ 3585800 h 6858000"/>
              <a:gd name="connsiteX3210" fmla="*/ 1078964 w 5533191"/>
              <a:gd name="connsiteY3210" fmla="*/ 3585514 h 6858000"/>
              <a:gd name="connsiteX3211" fmla="*/ 1079953 w 5533191"/>
              <a:gd name="connsiteY3211" fmla="*/ 3585442 h 6858000"/>
              <a:gd name="connsiteX3212" fmla="*/ 1072616 w 5533191"/>
              <a:gd name="connsiteY3212" fmla="*/ 3557651 h 6858000"/>
              <a:gd name="connsiteX3213" fmla="*/ 1068315 w 5533191"/>
              <a:gd name="connsiteY3213" fmla="*/ 3524401 h 6858000"/>
              <a:gd name="connsiteX3214" fmla="*/ 1078423 w 5533191"/>
              <a:gd name="connsiteY3214" fmla="*/ 3518679 h 6858000"/>
              <a:gd name="connsiteX3215" fmla="*/ 1085039 w 5533191"/>
              <a:gd name="connsiteY3215" fmla="*/ 3519884 h 6858000"/>
              <a:gd name="connsiteX3216" fmla="*/ 1088362 w 5533191"/>
              <a:gd name="connsiteY3216" fmla="*/ 3564620 h 6858000"/>
              <a:gd name="connsiteX3217" fmla="*/ 1093959 w 5533191"/>
              <a:gd name="connsiteY3217" fmla="*/ 3585855 h 6858000"/>
              <a:gd name="connsiteX3218" fmla="*/ 1094623 w 5533191"/>
              <a:gd name="connsiteY3218" fmla="*/ 3586079 h 6858000"/>
              <a:gd name="connsiteX3219" fmla="*/ 1095387 w 5533191"/>
              <a:gd name="connsiteY3219" fmla="*/ 3590768 h 6858000"/>
              <a:gd name="connsiteX3220" fmla="*/ 1095262 w 5533191"/>
              <a:gd name="connsiteY3220" fmla="*/ 3590800 h 6858000"/>
              <a:gd name="connsiteX3221" fmla="*/ 1098486 w 5533191"/>
              <a:gd name="connsiteY3221" fmla="*/ 3603030 h 6858000"/>
              <a:gd name="connsiteX3222" fmla="*/ 1099526 w 5533191"/>
              <a:gd name="connsiteY3222" fmla="*/ 3605742 h 6858000"/>
              <a:gd name="connsiteX3223" fmla="*/ 1107152 w 5533191"/>
              <a:gd name="connsiteY3223" fmla="*/ 3622125 h 6858000"/>
              <a:gd name="connsiteX3224" fmla="*/ 1115365 w 5533191"/>
              <a:gd name="connsiteY3224" fmla="*/ 3625701 h 6858000"/>
              <a:gd name="connsiteX3225" fmla="*/ 1110687 w 5533191"/>
              <a:gd name="connsiteY3225" fmla="*/ 3629717 h 6858000"/>
              <a:gd name="connsiteX3226" fmla="*/ 1114297 w 5533191"/>
              <a:gd name="connsiteY3226" fmla="*/ 3637474 h 6858000"/>
              <a:gd name="connsiteX3227" fmla="*/ 1120768 w 5533191"/>
              <a:gd name="connsiteY3227" fmla="*/ 3654780 h 6858000"/>
              <a:gd name="connsiteX3228" fmla="*/ 1121403 w 5533191"/>
              <a:gd name="connsiteY3228" fmla="*/ 3655057 h 6858000"/>
              <a:gd name="connsiteX3229" fmla="*/ 1127503 w 5533191"/>
              <a:gd name="connsiteY3229" fmla="*/ 3654734 h 6858000"/>
              <a:gd name="connsiteX3230" fmla="*/ 1122852 w 5533191"/>
              <a:gd name="connsiteY3230" fmla="*/ 3652708 h 6858000"/>
              <a:gd name="connsiteX3231" fmla="*/ 1124300 w 5533191"/>
              <a:gd name="connsiteY3231" fmla="*/ 3650359 h 6858000"/>
              <a:gd name="connsiteX3232" fmla="*/ 1132155 w 5533191"/>
              <a:gd name="connsiteY3232" fmla="*/ 3656758 h 6858000"/>
              <a:gd name="connsiteX3233" fmla="*/ 1135772 w 5533191"/>
              <a:gd name="connsiteY3233" fmla="*/ 3658334 h 6858000"/>
              <a:gd name="connsiteX3234" fmla="*/ 1135739 w 5533191"/>
              <a:gd name="connsiteY3234" fmla="*/ 3658286 h 6858000"/>
              <a:gd name="connsiteX3235" fmla="*/ 1140262 w 5533191"/>
              <a:gd name="connsiteY3235" fmla="*/ 3637754 h 6858000"/>
              <a:gd name="connsiteX3236" fmla="*/ 1140611 w 5533191"/>
              <a:gd name="connsiteY3236" fmla="*/ 3636369 h 6858000"/>
              <a:gd name="connsiteX3237" fmla="*/ 1133456 w 5533191"/>
              <a:gd name="connsiteY3237" fmla="*/ 3633118 h 6858000"/>
              <a:gd name="connsiteX3238" fmla="*/ 1121931 w 5533191"/>
              <a:gd name="connsiteY3238" fmla="*/ 3625493 h 6858000"/>
              <a:gd name="connsiteX3239" fmla="*/ 1138755 w 5533191"/>
              <a:gd name="connsiteY3239" fmla="*/ 3621086 h 6858000"/>
              <a:gd name="connsiteX3240" fmla="*/ 1143926 w 5533191"/>
              <a:gd name="connsiteY3240" fmla="*/ 3623211 h 6858000"/>
              <a:gd name="connsiteX3241" fmla="*/ 1144779 w 5533191"/>
              <a:gd name="connsiteY3241" fmla="*/ 3619829 h 6858000"/>
              <a:gd name="connsiteX3242" fmla="*/ 1135273 w 5533191"/>
              <a:gd name="connsiteY3242" fmla="*/ 3613425 h 6858000"/>
              <a:gd name="connsiteX3243" fmla="*/ 1140656 w 5533191"/>
              <a:gd name="connsiteY3243" fmla="*/ 3607198 h 6858000"/>
              <a:gd name="connsiteX3244" fmla="*/ 1128437 w 5533191"/>
              <a:gd name="connsiteY3244" fmla="*/ 3600925 h 6858000"/>
              <a:gd name="connsiteX3245" fmla="*/ 1132781 w 5533191"/>
              <a:gd name="connsiteY3245" fmla="*/ 3594894 h 6858000"/>
              <a:gd name="connsiteX3246" fmla="*/ 1130007 w 5533191"/>
              <a:gd name="connsiteY3246" fmla="*/ 3593257 h 6858000"/>
              <a:gd name="connsiteX3247" fmla="*/ 1137068 w 5533191"/>
              <a:gd name="connsiteY3247" fmla="*/ 3581807 h 6858000"/>
              <a:gd name="connsiteX3248" fmla="*/ 1140240 w 5533191"/>
              <a:gd name="connsiteY3248" fmla="*/ 3576661 h 6858000"/>
              <a:gd name="connsiteX3249" fmla="*/ 1136199 w 5533191"/>
              <a:gd name="connsiteY3249" fmla="*/ 3576698 h 6858000"/>
              <a:gd name="connsiteX3250" fmla="*/ 1115889 w 5533191"/>
              <a:gd name="connsiteY3250" fmla="*/ 3565306 h 6858000"/>
              <a:gd name="connsiteX3251" fmla="*/ 1134457 w 5533191"/>
              <a:gd name="connsiteY3251" fmla="*/ 3551509 h 6858000"/>
              <a:gd name="connsiteX3252" fmla="*/ 1156056 w 5533191"/>
              <a:gd name="connsiteY3252" fmla="*/ 3559214 h 6858000"/>
              <a:gd name="connsiteX3253" fmla="*/ 1153843 w 5533191"/>
              <a:gd name="connsiteY3253" fmla="*/ 3565600 h 6858000"/>
              <a:gd name="connsiteX3254" fmla="*/ 1155472 w 5533191"/>
              <a:gd name="connsiteY3254" fmla="*/ 3565878 h 6858000"/>
              <a:gd name="connsiteX3255" fmla="*/ 1164843 w 5533191"/>
              <a:gd name="connsiteY3255" fmla="*/ 3573298 h 6858000"/>
              <a:gd name="connsiteX3256" fmla="*/ 1154416 w 5533191"/>
              <a:gd name="connsiteY3256" fmla="*/ 3570985 h 6858000"/>
              <a:gd name="connsiteX3257" fmla="*/ 1152413 w 5533191"/>
              <a:gd name="connsiteY3257" fmla="*/ 3569727 h 6858000"/>
              <a:gd name="connsiteX3258" fmla="*/ 1150226 w 5533191"/>
              <a:gd name="connsiteY3258" fmla="*/ 3576036 h 6858000"/>
              <a:gd name="connsiteX3259" fmla="*/ 1150464 w 5533191"/>
              <a:gd name="connsiteY3259" fmla="*/ 3576840 h 6858000"/>
              <a:gd name="connsiteX3260" fmla="*/ 1155648 w 5533191"/>
              <a:gd name="connsiteY3260" fmla="*/ 3580138 h 6858000"/>
              <a:gd name="connsiteX3261" fmla="*/ 1157722 w 5533191"/>
              <a:gd name="connsiteY3261" fmla="*/ 3581046 h 6858000"/>
              <a:gd name="connsiteX3262" fmla="*/ 1157930 w 5533191"/>
              <a:gd name="connsiteY3262" fmla="*/ 3581590 h 6858000"/>
              <a:gd name="connsiteX3263" fmla="*/ 1172707 w 5533191"/>
              <a:gd name="connsiteY3263" fmla="*/ 3590991 h 6858000"/>
              <a:gd name="connsiteX3264" fmla="*/ 1173755 w 5533191"/>
              <a:gd name="connsiteY3264" fmla="*/ 3590075 h 6858000"/>
              <a:gd name="connsiteX3265" fmla="*/ 1173462 w 5533191"/>
              <a:gd name="connsiteY3265" fmla="*/ 3590005 h 6858000"/>
              <a:gd name="connsiteX3266" fmla="*/ 1174739 w 5533191"/>
              <a:gd name="connsiteY3266" fmla="*/ 3586258 h 6858000"/>
              <a:gd name="connsiteX3267" fmla="*/ 1174696 w 5533191"/>
              <a:gd name="connsiteY3267" fmla="*/ 3588275 h 6858000"/>
              <a:gd name="connsiteX3268" fmla="*/ 1175275 w 5533191"/>
              <a:gd name="connsiteY3268" fmla="*/ 3588747 h 6858000"/>
              <a:gd name="connsiteX3269" fmla="*/ 1186108 w 5533191"/>
              <a:gd name="connsiteY3269" fmla="*/ 3579276 h 6858000"/>
              <a:gd name="connsiteX3270" fmla="*/ 1161035 w 5533191"/>
              <a:gd name="connsiteY3270" fmla="*/ 3562075 h 6858000"/>
              <a:gd name="connsiteX3271" fmla="*/ 1151119 w 5533191"/>
              <a:gd name="connsiteY3271" fmla="*/ 3539881 h 6858000"/>
              <a:gd name="connsiteX3272" fmla="*/ 1208915 w 5533191"/>
              <a:gd name="connsiteY3272" fmla="*/ 3532271 h 6858000"/>
              <a:gd name="connsiteX3273" fmla="*/ 1202508 w 5533191"/>
              <a:gd name="connsiteY3273" fmla="*/ 3523522 h 6858000"/>
              <a:gd name="connsiteX3274" fmla="*/ 1199305 w 5533191"/>
              <a:gd name="connsiteY3274" fmla="*/ 3519149 h 6858000"/>
              <a:gd name="connsiteX3275" fmla="*/ 1194653 w 5533191"/>
              <a:gd name="connsiteY3275" fmla="*/ 3517124 h 6858000"/>
              <a:gd name="connsiteX3276" fmla="*/ 1176045 w 5533191"/>
              <a:gd name="connsiteY3276" fmla="*/ 3509023 h 6858000"/>
              <a:gd name="connsiteX3277" fmla="*/ 1162398 w 5533191"/>
              <a:gd name="connsiteY3277" fmla="*/ 3512019 h 6858000"/>
              <a:gd name="connsiteX3278" fmla="*/ 1161785 w 5533191"/>
              <a:gd name="connsiteY3278" fmla="*/ 3493876 h 6858000"/>
              <a:gd name="connsiteX3279" fmla="*/ 1171917 w 5533191"/>
              <a:gd name="connsiteY3279" fmla="*/ 3494191 h 6858000"/>
              <a:gd name="connsiteX3280" fmla="*/ 1184775 w 5533191"/>
              <a:gd name="connsiteY3280" fmla="*/ 3498294 h 6858000"/>
              <a:gd name="connsiteX3281" fmla="*/ 1187756 w 5533191"/>
              <a:gd name="connsiteY3281" fmla="*/ 3499771 h 6858000"/>
              <a:gd name="connsiteX3282" fmla="*/ 1185300 w 5533191"/>
              <a:gd name="connsiteY3282" fmla="*/ 3505976 h 6858000"/>
              <a:gd name="connsiteX3283" fmla="*/ 1192897 w 5533191"/>
              <a:gd name="connsiteY3283" fmla="*/ 3510401 h 6858000"/>
              <a:gd name="connsiteX3284" fmla="*/ 1197550 w 5533191"/>
              <a:gd name="connsiteY3284" fmla="*/ 3512427 h 6858000"/>
              <a:gd name="connsiteX3285" fmla="*/ 1202202 w 5533191"/>
              <a:gd name="connsiteY3285" fmla="*/ 3514451 h 6858000"/>
              <a:gd name="connsiteX3286" fmla="*/ 1197282 w 5533191"/>
              <a:gd name="connsiteY3286" fmla="*/ 3504488 h 6858000"/>
              <a:gd name="connsiteX3287" fmla="*/ 1187756 w 5533191"/>
              <a:gd name="connsiteY3287" fmla="*/ 3499771 h 6858000"/>
              <a:gd name="connsiteX3288" fmla="*/ 1187940 w 5533191"/>
              <a:gd name="connsiteY3288" fmla="*/ 3499304 h 6858000"/>
              <a:gd name="connsiteX3289" fmla="*/ 1184775 w 5533191"/>
              <a:gd name="connsiteY3289" fmla="*/ 3498294 h 6858000"/>
              <a:gd name="connsiteX3290" fmla="*/ 1178637 w 5533191"/>
              <a:gd name="connsiteY3290" fmla="*/ 3495254 h 6858000"/>
              <a:gd name="connsiteX3291" fmla="*/ 1201281 w 5533191"/>
              <a:gd name="connsiteY3291" fmla="*/ 3487237 h 6858000"/>
              <a:gd name="connsiteX3292" fmla="*/ 1193425 w 5533191"/>
              <a:gd name="connsiteY3292" fmla="*/ 3480837 h 6858000"/>
              <a:gd name="connsiteX3293" fmla="*/ 1194336 w 5533191"/>
              <a:gd name="connsiteY3293" fmla="*/ 3478415 h 6858000"/>
              <a:gd name="connsiteX3294" fmla="*/ 1189376 w 5533191"/>
              <a:gd name="connsiteY3294" fmla="*/ 3478790 h 6858000"/>
              <a:gd name="connsiteX3295" fmla="*/ 1181503 w 5533191"/>
              <a:gd name="connsiteY3295" fmla="*/ 3477642 h 6858000"/>
              <a:gd name="connsiteX3296" fmla="*/ 1180380 w 5533191"/>
              <a:gd name="connsiteY3296" fmla="*/ 3470755 h 6858000"/>
              <a:gd name="connsiteX3297" fmla="*/ 1192111 w 5533191"/>
              <a:gd name="connsiteY3297" fmla="*/ 3448373 h 6858000"/>
              <a:gd name="connsiteX3298" fmla="*/ 1207204 w 5533191"/>
              <a:gd name="connsiteY3298" fmla="*/ 3446650 h 6858000"/>
              <a:gd name="connsiteX3299" fmla="*/ 1207578 w 5533191"/>
              <a:gd name="connsiteY3299" fmla="*/ 3448946 h 6858000"/>
              <a:gd name="connsiteX3300" fmla="*/ 1208986 w 5533191"/>
              <a:gd name="connsiteY3300" fmla="*/ 3457593 h 6858000"/>
              <a:gd name="connsiteX3301" fmla="*/ 1215029 w 5533191"/>
              <a:gd name="connsiteY3301" fmla="*/ 3458959 h 6858000"/>
              <a:gd name="connsiteX3302" fmla="*/ 1218661 w 5533191"/>
              <a:gd name="connsiteY3302" fmla="*/ 3459051 h 6858000"/>
              <a:gd name="connsiteX3303" fmla="*/ 1235121 w 5533191"/>
              <a:gd name="connsiteY3303" fmla="*/ 3403650 h 6858000"/>
              <a:gd name="connsiteX3304" fmla="*/ 1227571 w 5533191"/>
              <a:gd name="connsiteY3304" fmla="*/ 3406322 h 6858000"/>
              <a:gd name="connsiteX3305" fmla="*/ 1222920 w 5533191"/>
              <a:gd name="connsiteY3305" fmla="*/ 3404297 h 6858000"/>
              <a:gd name="connsiteX3306" fmla="*/ 1236569 w 5533191"/>
              <a:gd name="connsiteY3306" fmla="*/ 3401301 h 6858000"/>
              <a:gd name="connsiteX3307" fmla="*/ 1245564 w 5533191"/>
              <a:gd name="connsiteY3307" fmla="*/ 3396280 h 6858000"/>
              <a:gd name="connsiteX3308" fmla="*/ 1307485 w 5533191"/>
              <a:gd name="connsiteY3308" fmla="*/ 3420258 h 6858000"/>
              <a:gd name="connsiteX3309" fmla="*/ 1295592 w 5533191"/>
              <a:gd name="connsiteY3309" fmla="*/ 3429977 h 6858000"/>
              <a:gd name="connsiteX3310" fmla="*/ 1291537 w 5533191"/>
              <a:gd name="connsiteY3310" fmla="*/ 3426535 h 6858000"/>
              <a:gd name="connsiteX3311" fmla="*/ 1289405 w 5533191"/>
              <a:gd name="connsiteY3311" fmla="*/ 3425115 h 6858000"/>
              <a:gd name="connsiteX3312" fmla="*/ 1277513 w 5533191"/>
              <a:gd name="connsiteY3312" fmla="*/ 3426471 h 6858000"/>
              <a:gd name="connsiteX3313" fmla="*/ 1277797 w 5533191"/>
              <a:gd name="connsiteY3313" fmla="*/ 3428933 h 6858000"/>
              <a:gd name="connsiteX3314" fmla="*/ 1291247 w 5533191"/>
              <a:gd name="connsiteY3314" fmla="*/ 3437023 h 6858000"/>
              <a:gd name="connsiteX3315" fmla="*/ 1291771 w 5533191"/>
              <a:gd name="connsiteY3315" fmla="*/ 3457911 h 6858000"/>
              <a:gd name="connsiteX3316" fmla="*/ 1295056 w 5533191"/>
              <a:gd name="connsiteY3316" fmla="*/ 3457473 h 6858000"/>
              <a:gd name="connsiteX3317" fmla="*/ 1295444 w 5533191"/>
              <a:gd name="connsiteY3317" fmla="*/ 3459861 h 6858000"/>
              <a:gd name="connsiteX3318" fmla="*/ 1296611 w 5533191"/>
              <a:gd name="connsiteY3318" fmla="*/ 3467024 h 6858000"/>
              <a:gd name="connsiteX3319" fmla="*/ 1296655 w 5533191"/>
              <a:gd name="connsiteY3319" fmla="*/ 3467293 h 6858000"/>
              <a:gd name="connsiteX3320" fmla="*/ 1304980 w 5533191"/>
              <a:gd name="connsiteY3320" fmla="*/ 3481734 h 6858000"/>
              <a:gd name="connsiteX3321" fmla="*/ 1321832 w 5533191"/>
              <a:gd name="connsiteY3321" fmla="*/ 3483112 h 6858000"/>
              <a:gd name="connsiteX3322" fmla="*/ 1321903 w 5533191"/>
              <a:gd name="connsiteY3322" fmla="*/ 3482782 h 6858000"/>
              <a:gd name="connsiteX3323" fmla="*/ 1319239 w 5533191"/>
              <a:gd name="connsiteY3323" fmla="*/ 3473547 h 6858000"/>
              <a:gd name="connsiteX3324" fmla="*/ 1311596 w 5533191"/>
              <a:gd name="connsiteY3324" fmla="*/ 3454818 h 6858000"/>
              <a:gd name="connsiteX3325" fmla="*/ 1308663 w 5533191"/>
              <a:gd name="connsiteY3325" fmla="*/ 3442851 h 6858000"/>
              <a:gd name="connsiteX3326" fmla="*/ 1339912 w 5533191"/>
              <a:gd name="connsiteY3326" fmla="*/ 3433486 h 6858000"/>
              <a:gd name="connsiteX3327" fmla="*/ 1342923 w 5533191"/>
              <a:gd name="connsiteY3327" fmla="*/ 3434298 h 6858000"/>
              <a:gd name="connsiteX3328" fmla="*/ 1347695 w 5533191"/>
              <a:gd name="connsiteY3328" fmla="*/ 3435900 h 6858000"/>
              <a:gd name="connsiteX3329" fmla="*/ 1355326 w 5533191"/>
              <a:gd name="connsiteY3329" fmla="*/ 3434476 h 6858000"/>
              <a:gd name="connsiteX3330" fmla="*/ 1368791 w 5533191"/>
              <a:gd name="connsiteY3330" fmla="*/ 3426093 h 6858000"/>
              <a:gd name="connsiteX3331" fmla="*/ 1354222 w 5533191"/>
              <a:gd name="connsiteY3331" fmla="*/ 3401874 h 6858000"/>
              <a:gd name="connsiteX3332" fmla="*/ 1372523 w 5533191"/>
              <a:gd name="connsiteY3332" fmla="*/ 3400902 h 6858000"/>
              <a:gd name="connsiteX3333" fmla="*/ 1382661 w 5533191"/>
              <a:gd name="connsiteY3333" fmla="*/ 3384461 h 6858000"/>
              <a:gd name="connsiteX3334" fmla="*/ 1366951 w 5533191"/>
              <a:gd name="connsiteY3334" fmla="*/ 3371663 h 6858000"/>
              <a:gd name="connsiteX3335" fmla="*/ 1365503 w 5533191"/>
              <a:gd name="connsiteY3335" fmla="*/ 3374011 h 6858000"/>
              <a:gd name="connsiteX3336" fmla="*/ 1354750 w 5533191"/>
              <a:gd name="connsiteY3336" fmla="*/ 3372310 h 6858000"/>
              <a:gd name="connsiteX3337" fmla="*/ 1356198 w 5533191"/>
              <a:gd name="connsiteY3337" fmla="*/ 3369961 h 6858000"/>
              <a:gd name="connsiteX3338" fmla="*/ 1359096 w 5533191"/>
              <a:gd name="connsiteY3338" fmla="*/ 3365264 h 6858000"/>
              <a:gd name="connsiteX3339" fmla="*/ 1357034 w 5533191"/>
              <a:gd name="connsiteY3339" fmla="*/ 3349470 h 6858000"/>
              <a:gd name="connsiteX3340" fmla="*/ 1358483 w 5533191"/>
              <a:gd name="connsiteY3340" fmla="*/ 3347120 h 6858000"/>
              <a:gd name="connsiteX3341" fmla="*/ 1364582 w 5533191"/>
              <a:gd name="connsiteY3341" fmla="*/ 3346798 h 6858000"/>
              <a:gd name="connsiteX3342" fmla="*/ 1369234 w 5533191"/>
              <a:gd name="connsiteY3342" fmla="*/ 3348821 h 6858000"/>
              <a:gd name="connsiteX3343" fmla="*/ 1366337 w 5533191"/>
              <a:gd name="connsiteY3343" fmla="*/ 3353519 h 6858000"/>
              <a:gd name="connsiteX3344" fmla="*/ 1369848 w 5533191"/>
              <a:gd name="connsiteY3344" fmla="*/ 3366965 h 6858000"/>
              <a:gd name="connsiteX3345" fmla="*/ 1371296 w 5533191"/>
              <a:gd name="connsiteY3345" fmla="*/ 3364617 h 6858000"/>
              <a:gd name="connsiteX3346" fmla="*/ 1387819 w 5533191"/>
              <a:gd name="connsiteY3346" fmla="*/ 3367574 h 6858000"/>
              <a:gd name="connsiteX3347" fmla="*/ 1394116 w 5533191"/>
              <a:gd name="connsiteY3347" fmla="*/ 3363845 h 6858000"/>
              <a:gd name="connsiteX3348" fmla="*/ 1393444 w 5533191"/>
              <a:gd name="connsiteY3348" fmla="*/ 3361492 h 6858000"/>
              <a:gd name="connsiteX3349" fmla="*/ 1394964 w 5533191"/>
              <a:gd name="connsiteY3349" fmla="*/ 3359820 h 6858000"/>
              <a:gd name="connsiteX3350" fmla="*/ 1395012 w 5533191"/>
              <a:gd name="connsiteY3350" fmla="*/ 3354412 h 6858000"/>
              <a:gd name="connsiteX3351" fmla="*/ 1390430 w 5533191"/>
              <a:gd name="connsiteY3351" fmla="*/ 3343154 h 6858000"/>
              <a:gd name="connsiteX3352" fmla="*/ 1399120 w 5533191"/>
              <a:gd name="connsiteY3352" fmla="*/ 3329060 h 6858000"/>
              <a:gd name="connsiteX3353" fmla="*/ 1405220 w 5533191"/>
              <a:gd name="connsiteY3353" fmla="*/ 3328737 h 6858000"/>
              <a:gd name="connsiteX3354" fmla="*/ 1420624 w 5533191"/>
              <a:gd name="connsiteY3354" fmla="*/ 3332463 h 6858000"/>
              <a:gd name="connsiteX3355" fmla="*/ 1420849 w 5533191"/>
              <a:gd name="connsiteY3355" fmla="*/ 3316548 h 6858000"/>
              <a:gd name="connsiteX3356" fmla="*/ 1419436 w 5533191"/>
              <a:gd name="connsiteY3356" fmla="*/ 3311457 h 6858000"/>
              <a:gd name="connsiteX3357" fmla="*/ 1409235 w 5533191"/>
              <a:gd name="connsiteY3357" fmla="*/ 3315289 h 6858000"/>
              <a:gd name="connsiteX3358" fmla="*/ 1393513 w 5533191"/>
              <a:gd name="connsiteY3358" fmla="*/ 3319440 h 6858000"/>
              <a:gd name="connsiteX3359" fmla="*/ 1387101 w 5533191"/>
              <a:gd name="connsiteY3359" fmla="*/ 3317814 h 6858000"/>
              <a:gd name="connsiteX3360" fmla="*/ 1392759 w 5533191"/>
              <a:gd name="connsiteY3360" fmla="*/ 3314811 h 6858000"/>
              <a:gd name="connsiteX3361" fmla="*/ 1392383 w 5533191"/>
              <a:gd name="connsiteY3361" fmla="*/ 3312496 h 6858000"/>
              <a:gd name="connsiteX3362" fmla="*/ 1385725 w 5533191"/>
              <a:gd name="connsiteY3362" fmla="*/ 3308632 h 6858000"/>
              <a:gd name="connsiteX3363" fmla="*/ 1379230 w 5533191"/>
              <a:gd name="connsiteY3363" fmla="*/ 3316910 h 6858000"/>
              <a:gd name="connsiteX3364" fmla="*/ 1386921 w 5533191"/>
              <a:gd name="connsiteY3364" fmla="*/ 3329708 h 6858000"/>
              <a:gd name="connsiteX3365" fmla="*/ 1376168 w 5533191"/>
              <a:gd name="connsiteY3365" fmla="*/ 3328007 h 6858000"/>
              <a:gd name="connsiteX3366" fmla="*/ 1379372 w 5533191"/>
              <a:gd name="connsiteY3366" fmla="*/ 3332381 h 6858000"/>
              <a:gd name="connsiteX3367" fmla="*/ 1382575 w 5533191"/>
              <a:gd name="connsiteY3367" fmla="*/ 3336754 h 6858000"/>
              <a:gd name="connsiteX3368" fmla="*/ 1376656 w 5533191"/>
              <a:gd name="connsiteY3368" fmla="*/ 3336784 h 6858000"/>
              <a:gd name="connsiteX3369" fmla="*/ 1372864 w 5533191"/>
              <a:gd name="connsiteY3369" fmla="*/ 3335425 h 6858000"/>
              <a:gd name="connsiteX3370" fmla="*/ 1374546 w 5533191"/>
              <a:gd name="connsiteY3370" fmla="*/ 3337787 h 6858000"/>
              <a:gd name="connsiteX3371" fmla="*/ 1376870 w 5533191"/>
              <a:gd name="connsiteY3371" fmla="*/ 3341048 h 6858000"/>
              <a:gd name="connsiteX3372" fmla="*/ 1370520 w 5533191"/>
              <a:gd name="connsiteY3372" fmla="*/ 3339519 h 6858000"/>
              <a:gd name="connsiteX3373" fmla="*/ 1367616 w 5533191"/>
              <a:gd name="connsiteY3373" fmla="*/ 3335443 h 6858000"/>
              <a:gd name="connsiteX3374" fmla="*/ 1363418 w 5533191"/>
              <a:gd name="connsiteY3374" fmla="*/ 3329549 h 6858000"/>
              <a:gd name="connsiteX3375" fmla="*/ 1362521 w 5533191"/>
              <a:gd name="connsiteY3375" fmla="*/ 3331002 h 6858000"/>
              <a:gd name="connsiteX3376" fmla="*/ 1352075 w 5533191"/>
              <a:gd name="connsiteY3376" fmla="*/ 3338373 h 6858000"/>
              <a:gd name="connsiteX3377" fmla="*/ 1345975 w 5533191"/>
              <a:gd name="connsiteY3377" fmla="*/ 3338696 h 6858000"/>
              <a:gd name="connsiteX3378" fmla="*/ 1349179 w 5533191"/>
              <a:gd name="connsiteY3378" fmla="*/ 3343070 h 6858000"/>
              <a:gd name="connsiteX3379" fmla="*/ 1344834 w 5533191"/>
              <a:gd name="connsiteY3379" fmla="*/ 3350117 h 6858000"/>
              <a:gd name="connsiteX3380" fmla="*/ 1337285 w 5533191"/>
              <a:gd name="connsiteY3380" fmla="*/ 3352789 h 6858000"/>
              <a:gd name="connsiteX3381" fmla="*/ 1327147 w 5533191"/>
              <a:gd name="connsiteY3381" fmla="*/ 3369231 h 6858000"/>
              <a:gd name="connsiteX3382" fmla="*/ 1324251 w 5533191"/>
              <a:gd name="connsiteY3382" fmla="*/ 3373928 h 6858000"/>
              <a:gd name="connsiteX3383" fmla="*/ 1326006 w 5533191"/>
              <a:gd name="connsiteY3383" fmla="*/ 3380652 h 6858000"/>
              <a:gd name="connsiteX3384" fmla="*/ 1319906 w 5533191"/>
              <a:gd name="connsiteY3384" fmla="*/ 3380975 h 6858000"/>
              <a:gd name="connsiteX3385" fmla="*/ 1324558 w 5533191"/>
              <a:gd name="connsiteY3385" fmla="*/ 3383001 h 6858000"/>
              <a:gd name="connsiteX3386" fmla="*/ 1321661 w 5533191"/>
              <a:gd name="connsiteY3386" fmla="*/ 3387698 h 6858000"/>
              <a:gd name="connsiteX3387" fmla="*/ 1310603 w 5533191"/>
              <a:gd name="connsiteY3387" fmla="*/ 3376925 h 6858000"/>
              <a:gd name="connsiteX3388" fmla="*/ 1305950 w 5533191"/>
              <a:gd name="connsiteY3388" fmla="*/ 3374899 h 6858000"/>
              <a:gd name="connsiteX3389" fmla="*/ 1290855 w 5533191"/>
              <a:gd name="connsiteY3389" fmla="*/ 3380245 h 6858000"/>
              <a:gd name="connsiteX3390" fmla="*/ 1286816 w 5533191"/>
              <a:gd name="connsiteY3390" fmla="*/ 3396363 h 6858000"/>
              <a:gd name="connsiteX3391" fmla="*/ 1261803 w 5533191"/>
              <a:gd name="connsiteY3391" fmla="*/ 3379514 h 6858000"/>
              <a:gd name="connsiteX3392" fmla="*/ 1262944 w 5533191"/>
              <a:gd name="connsiteY3392" fmla="*/ 3368094 h 6858000"/>
              <a:gd name="connsiteX3393" fmla="*/ 1250744 w 5533191"/>
              <a:gd name="connsiteY3393" fmla="*/ 3368741 h 6858000"/>
              <a:gd name="connsiteX3394" fmla="*/ 1251886 w 5533191"/>
              <a:gd name="connsiteY3394" fmla="*/ 3357321 h 6858000"/>
              <a:gd name="connsiteX3395" fmla="*/ 1235035 w 5533191"/>
              <a:gd name="connsiteY3395" fmla="*/ 3355943 h 6858000"/>
              <a:gd name="connsiteX3396" fmla="*/ 1232972 w 5533191"/>
              <a:gd name="connsiteY3396" fmla="*/ 3340148 h 6858000"/>
              <a:gd name="connsiteX3397" fmla="*/ 1257679 w 5533191"/>
              <a:gd name="connsiteY3397" fmla="*/ 3347926 h 6858000"/>
              <a:gd name="connsiteX3398" fmla="*/ 1258526 w 5533191"/>
              <a:gd name="connsiteY3398" fmla="*/ 3344544 h 6858000"/>
              <a:gd name="connsiteX3399" fmla="*/ 1253258 w 5533191"/>
              <a:gd name="connsiteY3399" fmla="*/ 3339260 h 6858000"/>
              <a:gd name="connsiteX3400" fmla="*/ 1243459 w 5533191"/>
              <a:gd name="connsiteY3400" fmla="*/ 3329434 h 6858000"/>
              <a:gd name="connsiteX3401" fmla="*/ 1251168 w 5533191"/>
              <a:gd name="connsiteY3401" fmla="*/ 3326428 h 6858000"/>
              <a:gd name="connsiteX3402" fmla="*/ 1251495 w 5533191"/>
              <a:gd name="connsiteY3402" fmla="*/ 3326378 h 6858000"/>
              <a:gd name="connsiteX3403" fmla="*/ 1238971 w 5533191"/>
              <a:gd name="connsiteY3403" fmla="*/ 3315090 h 6858000"/>
              <a:gd name="connsiteX3404" fmla="*/ 1231233 w 5533191"/>
              <a:gd name="connsiteY3404" fmla="*/ 3311822 h 6858000"/>
              <a:gd name="connsiteX3405" fmla="*/ 1230150 w 5533191"/>
              <a:gd name="connsiteY3405" fmla="*/ 3356539 h 6858000"/>
              <a:gd name="connsiteX3406" fmla="*/ 1232608 w 5533191"/>
              <a:gd name="connsiteY3406" fmla="*/ 3390865 h 6858000"/>
              <a:gd name="connsiteX3407" fmla="*/ 1216519 w 5533191"/>
              <a:gd name="connsiteY3407" fmla="*/ 3375746 h 6858000"/>
              <a:gd name="connsiteX3408" fmla="*/ 1205202 w 5533191"/>
              <a:gd name="connsiteY3408" fmla="*/ 3367399 h 6858000"/>
              <a:gd name="connsiteX3409" fmla="*/ 1195658 w 5533191"/>
              <a:gd name="connsiteY3409" fmla="*/ 3353858 h 6858000"/>
              <a:gd name="connsiteX3410" fmla="*/ 1202744 w 5533191"/>
              <a:gd name="connsiteY3410" fmla="*/ 3333074 h 6858000"/>
              <a:gd name="connsiteX3411" fmla="*/ 1205058 w 5533191"/>
              <a:gd name="connsiteY3411" fmla="*/ 3305521 h 6858000"/>
              <a:gd name="connsiteX3412" fmla="*/ 1186511 w 5533191"/>
              <a:gd name="connsiteY3412" fmla="*/ 3256076 h 6858000"/>
              <a:gd name="connsiteX3413" fmla="*/ 1182280 w 5533191"/>
              <a:gd name="connsiteY3413" fmla="*/ 3226947 h 6858000"/>
              <a:gd name="connsiteX3414" fmla="*/ 1161962 w 5533191"/>
              <a:gd name="connsiteY3414" fmla="*/ 3182699 h 6858000"/>
              <a:gd name="connsiteX3415" fmla="*/ 1152960 w 5533191"/>
              <a:gd name="connsiteY3415" fmla="*/ 3146799 h 6858000"/>
              <a:gd name="connsiteX3416" fmla="*/ 1138100 w 5533191"/>
              <a:gd name="connsiteY3416" fmla="*/ 3148844 h 6858000"/>
              <a:gd name="connsiteX3417" fmla="*/ 1136328 w 5533191"/>
              <a:gd name="connsiteY3417" fmla="*/ 3154040 h 6858000"/>
              <a:gd name="connsiteX3418" fmla="*/ 1126784 w 5533191"/>
              <a:gd name="connsiteY3418" fmla="*/ 3140498 h 6858000"/>
              <a:gd name="connsiteX3419" fmla="*/ 1122405 w 5533191"/>
              <a:gd name="connsiteY3419" fmla="*/ 3142958 h 6858000"/>
              <a:gd name="connsiteX3420" fmla="*/ 1118006 w 5533191"/>
              <a:gd name="connsiteY3420" fmla="*/ 3147855 h 6858000"/>
              <a:gd name="connsiteX3421" fmla="*/ 1121597 w 5533191"/>
              <a:gd name="connsiteY3421" fmla="*/ 3147520 h 6858000"/>
              <a:gd name="connsiteX3422" fmla="*/ 1123939 w 5533191"/>
              <a:gd name="connsiteY3422" fmla="*/ 3149316 h 6858000"/>
              <a:gd name="connsiteX3423" fmla="*/ 1144563 w 5533191"/>
              <a:gd name="connsiteY3423" fmla="*/ 3175252 h 6858000"/>
              <a:gd name="connsiteX3424" fmla="*/ 1128838 w 5533191"/>
              <a:gd name="connsiteY3424" fmla="*/ 3179403 h 6858000"/>
              <a:gd name="connsiteX3425" fmla="*/ 1120742 w 5533191"/>
              <a:gd name="connsiteY3425" fmla="*/ 3180032 h 6858000"/>
              <a:gd name="connsiteX3426" fmla="*/ 1112363 w 5533191"/>
              <a:gd name="connsiteY3426" fmla="*/ 3178925 h 6858000"/>
              <a:gd name="connsiteX3427" fmla="*/ 1111200 w 5533191"/>
              <a:gd name="connsiteY3427" fmla="*/ 3171778 h 6858000"/>
              <a:gd name="connsiteX3428" fmla="*/ 1107839 w 5533191"/>
              <a:gd name="connsiteY3428" fmla="*/ 3175293 h 6858000"/>
              <a:gd name="connsiteX3429" fmla="*/ 1089437 w 5533191"/>
              <a:gd name="connsiteY3429" fmla="*/ 3187729 h 6858000"/>
              <a:gd name="connsiteX3430" fmla="*/ 1073346 w 5533191"/>
              <a:gd name="connsiteY3430" fmla="*/ 3172611 h 6858000"/>
              <a:gd name="connsiteX3431" fmla="*/ 1078662 w 5533191"/>
              <a:gd name="connsiteY3431" fmla="*/ 3157023 h 6858000"/>
              <a:gd name="connsiteX3432" fmla="*/ 1075662 w 5533191"/>
              <a:gd name="connsiteY3432" fmla="*/ 3145058 h 6858000"/>
              <a:gd name="connsiteX3433" fmla="*/ 1067889 w 5533191"/>
              <a:gd name="connsiteY3433" fmla="*/ 3126320 h 6858000"/>
              <a:gd name="connsiteX3434" fmla="*/ 1045799 w 5533191"/>
              <a:gd name="connsiteY3434" fmla="*/ 3087268 h 6858000"/>
              <a:gd name="connsiteX3435" fmla="*/ 1032710 w 5533191"/>
              <a:gd name="connsiteY3435" fmla="*/ 3084117 h 6858000"/>
              <a:gd name="connsiteX3436" fmla="*/ 1024395 w 5533191"/>
              <a:gd name="connsiteY3436" fmla="*/ 3087737 h 6858000"/>
              <a:gd name="connsiteX3437" fmla="*/ 1022623 w 5533191"/>
              <a:gd name="connsiteY3437" fmla="*/ 3092933 h 6858000"/>
              <a:gd name="connsiteX3438" fmla="*/ 1025624 w 5533191"/>
              <a:gd name="connsiteY3438" fmla="*/ 3104901 h 6858000"/>
              <a:gd name="connsiteX3439" fmla="*/ 1012537 w 5533191"/>
              <a:gd name="connsiteY3439" fmla="*/ 3101750 h 6858000"/>
              <a:gd name="connsiteX3440" fmla="*/ 1004222 w 5533191"/>
              <a:gd name="connsiteY3440" fmla="*/ 3105370 h 6858000"/>
              <a:gd name="connsiteX3441" fmla="*/ 1008995 w 5533191"/>
              <a:gd name="connsiteY3441" fmla="*/ 3112141 h 6858000"/>
              <a:gd name="connsiteX3442" fmla="*/ 1007223 w 5533191"/>
              <a:gd name="connsiteY3442" fmla="*/ 3117337 h 6858000"/>
              <a:gd name="connsiteX3443" fmla="*/ 1018538 w 5533191"/>
              <a:gd name="connsiteY3443" fmla="*/ 3125684 h 6858000"/>
              <a:gd name="connsiteX3444" fmla="*/ 1028084 w 5533191"/>
              <a:gd name="connsiteY3444" fmla="*/ 3139227 h 6858000"/>
              <a:gd name="connsiteX3445" fmla="*/ 1031083 w 5533191"/>
              <a:gd name="connsiteY3445" fmla="*/ 3151192 h 6858000"/>
              <a:gd name="connsiteX3446" fmla="*/ 1014454 w 5533191"/>
              <a:gd name="connsiteY3446" fmla="*/ 3158434 h 6858000"/>
              <a:gd name="connsiteX3447" fmla="*/ 1009139 w 5533191"/>
              <a:gd name="connsiteY3447" fmla="*/ 3174021 h 6858000"/>
              <a:gd name="connsiteX3448" fmla="*/ 1006561 w 5533191"/>
              <a:gd name="connsiteY3448" fmla="*/ 3183850 h 6858000"/>
              <a:gd name="connsiteX3449" fmla="*/ 1006605 w 5533191"/>
              <a:gd name="connsiteY3449" fmla="*/ 3184009 h 6858000"/>
              <a:gd name="connsiteX3450" fmla="*/ 1014932 w 5533191"/>
              <a:gd name="connsiteY3450" fmla="*/ 3197389 h 6858000"/>
              <a:gd name="connsiteX3451" fmla="*/ 1033707 w 5533191"/>
              <a:gd name="connsiteY3451" fmla="*/ 3211968 h 6858000"/>
              <a:gd name="connsiteX3452" fmla="*/ 1034852 w 5533191"/>
              <a:gd name="connsiteY3452" fmla="*/ 3219002 h 6858000"/>
              <a:gd name="connsiteX3453" fmla="*/ 1019133 w 5533191"/>
              <a:gd name="connsiteY3453" fmla="*/ 3223184 h 6858000"/>
              <a:gd name="connsiteX3454" fmla="*/ 1007041 w 5533191"/>
              <a:gd name="connsiteY3454" fmla="*/ 3224307 h 6858000"/>
              <a:gd name="connsiteX3455" fmla="*/ 1007383 w 5533191"/>
              <a:gd name="connsiteY3455" fmla="*/ 3226220 h 6858000"/>
              <a:gd name="connsiteX3456" fmla="*/ 1011054 w 5533191"/>
              <a:gd name="connsiteY3456" fmla="*/ 3230705 h 6858000"/>
              <a:gd name="connsiteX3457" fmla="*/ 1005198 w 5533191"/>
              <a:gd name="connsiteY3457" fmla="*/ 3268650 h 6858000"/>
              <a:gd name="connsiteX3458" fmla="*/ 1006428 w 5533191"/>
              <a:gd name="connsiteY3458" fmla="*/ 3285814 h 6858000"/>
              <a:gd name="connsiteX3459" fmla="*/ 988024 w 5533191"/>
              <a:gd name="connsiteY3459" fmla="*/ 3298251 h 6858000"/>
              <a:gd name="connsiteX3460" fmla="*/ 987482 w 5533191"/>
              <a:gd name="connsiteY3460" fmla="*/ 3320609 h 6858000"/>
              <a:gd name="connsiteX3461" fmla="*/ 997026 w 5533191"/>
              <a:gd name="connsiteY3461" fmla="*/ 3334152 h 6858000"/>
              <a:gd name="connsiteX3462" fmla="*/ 1010801 w 5533191"/>
              <a:gd name="connsiteY3462" fmla="*/ 3376823 h 6858000"/>
              <a:gd name="connsiteX3463" fmla="*/ 1008488 w 5533191"/>
              <a:gd name="connsiteY3463" fmla="*/ 3404377 h 6858000"/>
              <a:gd name="connsiteX3464" fmla="*/ 1004403 w 5533191"/>
              <a:gd name="connsiteY3464" fmla="*/ 3437128 h 6858000"/>
              <a:gd name="connsiteX3465" fmla="*/ 1005631 w 5533191"/>
              <a:gd name="connsiteY3465" fmla="*/ 3454290 h 6858000"/>
              <a:gd name="connsiteX3466" fmla="*/ 1011091 w 5533191"/>
              <a:gd name="connsiteY3466" fmla="*/ 3500583 h 6858000"/>
              <a:gd name="connsiteX3467" fmla="*/ 1018322 w 5533191"/>
              <a:gd name="connsiteY3467" fmla="*/ 3541678 h 6858000"/>
              <a:gd name="connsiteX3468" fmla="*/ 1026094 w 5533191"/>
              <a:gd name="connsiteY3468" fmla="*/ 3560417 h 6858000"/>
              <a:gd name="connsiteX3469" fmla="*/ 1002234 w 5533191"/>
              <a:gd name="connsiteY3469" fmla="*/ 3526561 h 6858000"/>
              <a:gd name="connsiteX3470" fmla="*/ 992688 w 5533191"/>
              <a:gd name="connsiteY3470" fmla="*/ 3513020 h 6858000"/>
              <a:gd name="connsiteX3471" fmla="*/ 980143 w 5533191"/>
              <a:gd name="connsiteY3471" fmla="*/ 3487510 h 6858000"/>
              <a:gd name="connsiteX3472" fmla="*/ 977142 w 5533191"/>
              <a:gd name="connsiteY3472" fmla="*/ 3475543 h 6858000"/>
              <a:gd name="connsiteX3473" fmla="*/ 974140 w 5533191"/>
              <a:gd name="connsiteY3473" fmla="*/ 3463576 h 6858000"/>
              <a:gd name="connsiteX3474" fmla="*/ 969265 w 5533191"/>
              <a:gd name="connsiteY3474" fmla="*/ 3444130 h 6858000"/>
              <a:gd name="connsiteX3475" fmla="*/ 966969 w 5533191"/>
              <a:gd name="connsiteY3475" fmla="*/ 3434972 h 6858000"/>
              <a:gd name="connsiteX3476" fmla="*/ 965505 w 5533191"/>
              <a:gd name="connsiteY3476" fmla="*/ 3435139 h 6858000"/>
              <a:gd name="connsiteX3477" fmla="*/ 964784 w 5533191"/>
              <a:gd name="connsiteY3477" fmla="*/ 3430705 h 6858000"/>
              <a:gd name="connsiteX3478" fmla="*/ 963701 w 5533191"/>
              <a:gd name="connsiteY3478" fmla="*/ 3424054 h 6858000"/>
              <a:gd name="connsiteX3479" fmla="*/ 964219 w 5533191"/>
              <a:gd name="connsiteY3479" fmla="*/ 3424004 h 6858000"/>
              <a:gd name="connsiteX3480" fmla="*/ 962139 w 5533191"/>
              <a:gd name="connsiteY3480" fmla="*/ 3415708 h 6858000"/>
              <a:gd name="connsiteX3481" fmla="*/ 951364 w 5533191"/>
              <a:gd name="connsiteY3481" fmla="*/ 3385002 h 6858000"/>
              <a:gd name="connsiteX3482" fmla="*/ 951907 w 5533191"/>
              <a:gd name="connsiteY3482" fmla="*/ 3362645 h 6858000"/>
              <a:gd name="connsiteX3483" fmla="*/ 947134 w 5533191"/>
              <a:gd name="connsiteY3483" fmla="*/ 3355873 h 6858000"/>
              <a:gd name="connsiteX3484" fmla="*/ 928586 w 5533191"/>
              <a:gd name="connsiteY3484" fmla="*/ 3306431 h 6858000"/>
              <a:gd name="connsiteX3485" fmla="*/ 914270 w 5533191"/>
              <a:gd name="connsiteY3485" fmla="*/ 3286117 h 6858000"/>
              <a:gd name="connsiteX3486" fmla="*/ 911269 w 5533191"/>
              <a:gd name="connsiteY3486" fmla="*/ 3274150 h 6858000"/>
              <a:gd name="connsiteX3487" fmla="*/ 908268 w 5533191"/>
              <a:gd name="connsiteY3487" fmla="*/ 3262183 h 6858000"/>
              <a:gd name="connsiteX3488" fmla="*/ 890949 w 5533191"/>
              <a:gd name="connsiteY3488" fmla="*/ 3229903 h 6858000"/>
              <a:gd name="connsiteX3489" fmla="*/ 875404 w 5533191"/>
              <a:gd name="connsiteY3489" fmla="*/ 3192426 h 6858000"/>
              <a:gd name="connsiteX3490" fmla="*/ 861087 w 5533191"/>
              <a:gd name="connsiteY3490" fmla="*/ 3172114 h 6858000"/>
              <a:gd name="connsiteX3491" fmla="*/ 857544 w 5533191"/>
              <a:gd name="connsiteY3491" fmla="*/ 3182505 h 6858000"/>
              <a:gd name="connsiteX3492" fmla="*/ 852771 w 5533191"/>
              <a:gd name="connsiteY3492" fmla="*/ 3175734 h 6858000"/>
              <a:gd name="connsiteX3493" fmla="*/ 854542 w 5533191"/>
              <a:gd name="connsiteY3493" fmla="*/ 3170538 h 6858000"/>
              <a:gd name="connsiteX3494" fmla="*/ 855086 w 5533191"/>
              <a:gd name="connsiteY3494" fmla="*/ 3148180 h 6858000"/>
              <a:gd name="connsiteX3495" fmla="*/ 846626 w 5533191"/>
              <a:gd name="connsiteY3495" fmla="*/ 3089921 h 6858000"/>
              <a:gd name="connsiteX3496" fmla="*/ 838851 w 5533191"/>
              <a:gd name="connsiteY3496" fmla="*/ 3071182 h 6858000"/>
              <a:gd name="connsiteX3497" fmla="*/ 838166 w 5533191"/>
              <a:gd name="connsiteY3497" fmla="*/ 3031661 h 6858000"/>
              <a:gd name="connsiteX3498" fmla="*/ 838708 w 5533191"/>
              <a:gd name="connsiteY3498" fmla="*/ 3009303 h 6858000"/>
              <a:gd name="connsiteX3499" fmla="*/ 835706 w 5533191"/>
              <a:gd name="connsiteY3499" fmla="*/ 2997335 h 6858000"/>
              <a:gd name="connsiteX3500" fmla="*/ 843878 w 5533191"/>
              <a:gd name="connsiteY3500" fmla="*/ 2931835 h 6858000"/>
              <a:gd name="connsiteX3501" fmla="*/ 847963 w 5533191"/>
              <a:gd name="connsiteY3501" fmla="*/ 2899086 h 6858000"/>
              <a:gd name="connsiteX3502" fmla="*/ 854507 w 5533191"/>
              <a:gd name="connsiteY3502" fmla="*/ 2900662 h 6858000"/>
              <a:gd name="connsiteX3503" fmla="*/ 852194 w 5533191"/>
              <a:gd name="connsiteY3503" fmla="*/ 2928215 h 6858000"/>
              <a:gd name="connsiteX3504" fmla="*/ 845107 w 5533191"/>
              <a:gd name="connsiteY3504" fmla="*/ 2948998 h 6858000"/>
              <a:gd name="connsiteX3505" fmla="*/ 851109 w 5533191"/>
              <a:gd name="connsiteY3505" fmla="*/ 2972931 h 6858000"/>
              <a:gd name="connsiteX3506" fmla="*/ 860654 w 5533191"/>
              <a:gd name="connsiteY3506" fmla="*/ 2986474 h 6858000"/>
              <a:gd name="connsiteX3507" fmla="*/ 859424 w 5533191"/>
              <a:gd name="connsiteY3507" fmla="*/ 2969312 h 6858000"/>
              <a:gd name="connsiteX3508" fmla="*/ 861196 w 5533191"/>
              <a:gd name="connsiteY3508" fmla="*/ 2964116 h 6858000"/>
              <a:gd name="connsiteX3509" fmla="*/ 859966 w 5533191"/>
              <a:gd name="connsiteY3509" fmla="*/ 2946953 h 6858000"/>
              <a:gd name="connsiteX3510" fmla="*/ 883140 w 5533191"/>
              <a:gd name="connsiteY3510" fmla="*/ 2941287 h 6858000"/>
              <a:gd name="connsiteX3511" fmla="*/ 885455 w 5533191"/>
              <a:gd name="connsiteY3511" fmla="*/ 2913734 h 6858000"/>
              <a:gd name="connsiteX3512" fmla="*/ 881225 w 5533191"/>
              <a:gd name="connsiteY3512" fmla="*/ 2884603 h 6858000"/>
              <a:gd name="connsiteX3513" fmla="*/ 868138 w 5533191"/>
              <a:gd name="connsiteY3513" fmla="*/ 2881454 h 6858000"/>
              <a:gd name="connsiteX3514" fmla="*/ 865136 w 5533191"/>
              <a:gd name="connsiteY3514" fmla="*/ 2869486 h 6858000"/>
              <a:gd name="connsiteX3515" fmla="*/ 869222 w 5533191"/>
              <a:gd name="connsiteY3515" fmla="*/ 2836737 h 6858000"/>
              <a:gd name="connsiteX3516" fmla="*/ 878080 w 5533191"/>
              <a:gd name="connsiteY3516" fmla="*/ 2810757 h 6858000"/>
              <a:gd name="connsiteX3517" fmla="*/ 880392 w 5533191"/>
              <a:gd name="connsiteY3517" fmla="*/ 2783203 h 6858000"/>
              <a:gd name="connsiteX3518" fmla="*/ 901109 w 5533191"/>
              <a:gd name="connsiteY3518" fmla="*/ 2743211 h 6858000"/>
              <a:gd name="connsiteX3519" fmla="*/ 920054 w 5533191"/>
              <a:gd name="connsiteY3519" fmla="*/ 2708417 h 6858000"/>
              <a:gd name="connsiteX3520" fmla="*/ 905194 w 5533191"/>
              <a:gd name="connsiteY3520" fmla="*/ 2710461 h 6858000"/>
              <a:gd name="connsiteX3521" fmla="*/ 901651 w 5533191"/>
              <a:gd name="connsiteY3521" fmla="*/ 2720853 h 6858000"/>
              <a:gd name="connsiteX3522" fmla="*/ 909280 w 5533191"/>
              <a:gd name="connsiteY3522" fmla="*/ 2677711 h 6858000"/>
              <a:gd name="connsiteX3523" fmla="*/ 921682 w 5533191"/>
              <a:gd name="connsiteY3523" fmla="*/ 2641341 h 6858000"/>
              <a:gd name="connsiteX3524" fmla="*/ 944168 w 5533191"/>
              <a:gd name="connsiteY3524" fmla="*/ 2596154 h 6858000"/>
              <a:gd name="connsiteX3525" fmla="*/ 950026 w 5533191"/>
              <a:gd name="connsiteY3525" fmla="*/ 2558208 h 6858000"/>
              <a:gd name="connsiteX3526" fmla="*/ 962428 w 5533191"/>
              <a:gd name="connsiteY3526" fmla="*/ 2521838 h 6858000"/>
              <a:gd name="connsiteX3527" fmla="*/ 964199 w 5533191"/>
              <a:gd name="connsiteY3527" fmla="*/ 2516642 h 6858000"/>
              <a:gd name="connsiteX3528" fmla="*/ 969513 w 5533191"/>
              <a:gd name="connsiteY3528" fmla="*/ 2501055 h 6858000"/>
              <a:gd name="connsiteX3529" fmla="*/ 983143 w 5533191"/>
              <a:gd name="connsiteY3529" fmla="*/ 2481847 h 6858000"/>
              <a:gd name="connsiteX3530" fmla="*/ 993772 w 5533191"/>
              <a:gd name="connsiteY3530" fmla="*/ 2450671 h 6858000"/>
              <a:gd name="connsiteX3531" fmla="*/ 983686 w 5533191"/>
              <a:gd name="connsiteY3531" fmla="*/ 2459488 h 6858000"/>
              <a:gd name="connsiteX3532" fmla="*/ 973599 w 5533191"/>
              <a:gd name="connsiteY3532" fmla="*/ 2468305 h 6858000"/>
              <a:gd name="connsiteX3533" fmla="*/ 992544 w 5533191"/>
              <a:gd name="connsiteY3533" fmla="*/ 2433509 h 6858000"/>
              <a:gd name="connsiteX3534" fmla="*/ 1019261 w 5533191"/>
              <a:gd name="connsiteY3534" fmla="*/ 2417453 h 6858000"/>
              <a:gd name="connsiteX3535" fmla="*/ 1038206 w 5533191"/>
              <a:gd name="connsiteY3535" fmla="*/ 2382657 h 6858000"/>
              <a:gd name="connsiteX3536" fmla="*/ 1048292 w 5533191"/>
              <a:gd name="connsiteY3536" fmla="*/ 2373839 h 6858000"/>
              <a:gd name="connsiteX3537" fmla="*/ 1060151 w 5533191"/>
              <a:gd name="connsiteY3537" fmla="*/ 2359829 h 6858000"/>
              <a:gd name="connsiteX3538" fmla="*/ 1084411 w 5533191"/>
              <a:gd name="connsiteY3538" fmla="*/ 2309446 h 6858000"/>
              <a:gd name="connsiteX3539" fmla="*/ 1099270 w 5533191"/>
              <a:gd name="connsiteY3539" fmla="*/ 2307402 h 6858000"/>
              <a:gd name="connsiteX3540" fmla="*/ 1101041 w 5533191"/>
              <a:gd name="connsiteY3540" fmla="*/ 2302205 h 6858000"/>
              <a:gd name="connsiteX3541" fmla="*/ 1111128 w 5533191"/>
              <a:gd name="connsiteY3541" fmla="*/ 2293390 h 6858000"/>
              <a:gd name="connsiteX3542" fmla="*/ 1125301 w 5533191"/>
              <a:gd name="connsiteY3542" fmla="*/ 2251823 h 6858000"/>
              <a:gd name="connsiteX3543" fmla="*/ 1152561 w 5533191"/>
              <a:gd name="connsiteY3543" fmla="*/ 2213406 h 6858000"/>
              <a:gd name="connsiteX3544" fmla="*/ 1159646 w 5533191"/>
              <a:gd name="connsiteY3544" fmla="*/ 2192624 h 6858000"/>
              <a:gd name="connsiteX3545" fmla="*/ 1167963 w 5533191"/>
              <a:gd name="connsiteY3545" fmla="*/ 2189003 h 6858000"/>
              <a:gd name="connsiteX3546" fmla="*/ 1172736 w 5533191"/>
              <a:gd name="connsiteY3546" fmla="*/ 2195775 h 6858000"/>
              <a:gd name="connsiteX3547" fmla="*/ 1189365 w 5533191"/>
              <a:gd name="connsiteY3547" fmla="*/ 2188533 h 6858000"/>
              <a:gd name="connsiteX3548" fmla="*/ 1205455 w 5533191"/>
              <a:gd name="connsiteY3548" fmla="*/ 2203652 h 6858000"/>
              <a:gd name="connsiteX3549" fmla="*/ 1225087 w 5533191"/>
              <a:gd name="connsiteY3549" fmla="*/ 2208378 h 6858000"/>
              <a:gd name="connsiteX3550" fmla="*/ 1261892 w 5533191"/>
              <a:gd name="connsiteY3550" fmla="*/ 2183503 h 6858000"/>
              <a:gd name="connsiteX3551" fmla="*/ 1285608 w 5533191"/>
              <a:gd name="connsiteY3551" fmla="*/ 2155480 h 6858000"/>
              <a:gd name="connsiteX3552" fmla="*/ 1315871 w 5533191"/>
              <a:gd name="connsiteY3552" fmla="*/ 2129031 h 6858000"/>
              <a:gd name="connsiteX3553" fmla="*/ 1322771 w 5533191"/>
              <a:gd name="connsiteY3553" fmla="*/ 2124367 h 6858000"/>
              <a:gd name="connsiteX3554" fmla="*/ 1334194 w 5533191"/>
              <a:gd name="connsiteY3554" fmla="*/ 2120444 h 6858000"/>
              <a:gd name="connsiteX3555" fmla="*/ 1331726 w 5533191"/>
              <a:gd name="connsiteY3555" fmla="*/ 2100984 h 6858000"/>
              <a:gd name="connsiteX3556" fmla="*/ 1330776 w 5533191"/>
              <a:gd name="connsiteY3556" fmla="*/ 2064908 h 6858000"/>
              <a:gd name="connsiteX3557" fmla="*/ 1330578 w 5533191"/>
              <a:gd name="connsiteY3557" fmla="*/ 2064948 h 6858000"/>
              <a:gd name="connsiteX3558" fmla="*/ 1315735 w 5533191"/>
              <a:gd name="connsiteY3558" fmla="*/ 2066999 h 6858000"/>
              <a:gd name="connsiteX3559" fmla="*/ 1297347 w 5533191"/>
              <a:gd name="connsiteY3559" fmla="*/ 2079444 h 6858000"/>
              <a:gd name="connsiteX3560" fmla="*/ 1290259 w 5533191"/>
              <a:gd name="connsiteY3560" fmla="*/ 2100235 h 6858000"/>
              <a:gd name="connsiteX3561" fmla="*/ 1261790 w 5533191"/>
              <a:gd name="connsiteY3561" fmla="*/ 2121502 h 6858000"/>
              <a:gd name="connsiteX3562" fmla="*/ 1258246 w 5533191"/>
              <a:gd name="connsiteY3562" fmla="*/ 2131897 h 6858000"/>
              <a:gd name="connsiteX3563" fmla="*/ 1254702 w 5533191"/>
              <a:gd name="connsiteY3563" fmla="*/ 2142291 h 6858000"/>
              <a:gd name="connsiteX3564" fmla="*/ 1241079 w 5533191"/>
              <a:gd name="connsiteY3564" fmla="*/ 2161507 h 6858000"/>
              <a:gd name="connsiteX3565" fmla="*/ 1232771 w 5533191"/>
              <a:gd name="connsiteY3565" fmla="*/ 2165133 h 6858000"/>
              <a:gd name="connsiteX3566" fmla="*/ 1203085 w 5533191"/>
              <a:gd name="connsiteY3566" fmla="*/ 2169233 h 6858000"/>
              <a:gd name="connsiteX3567" fmla="*/ 1186470 w 5533191"/>
              <a:gd name="connsiteY3567" fmla="*/ 2176482 h 6858000"/>
              <a:gd name="connsiteX3568" fmla="*/ 1206628 w 5533191"/>
              <a:gd name="connsiteY3568" fmla="*/ 2158839 h 6858000"/>
              <a:gd name="connsiteX3569" fmla="*/ 1230333 w 5533191"/>
              <a:gd name="connsiteY3569" fmla="*/ 2130801 h 6858000"/>
              <a:gd name="connsiteX3570" fmla="*/ 1245729 w 5533191"/>
              <a:gd name="connsiteY3570" fmla="*/ 2106387 h 6858000"/>
              <a:gd name="connsiteX3571" fmla="*/ 1262344 w 5533191"/>
              <a:gd name="connsiteY3571" fmla="*/ 2099140 h 6858000"/>
              <a:gd name="connsiteX3572" fmla="*/ 1296128 w 5533191"/>
              <a:gd name="connsiteY3572" fmla="*/ 2062278 h 6858000"/>
              <a:gd name="connsiteX3573" fmla="*/ 1317326 w 5533191"/>
              <a:gd name="connsiteY3573" fmla="*/ 2044183 h 6858000"/>
              <a:gd name="connsiteX3574" fmla="*/ 1326075 w 5533191"/>
              <a:gd name="connsiteY3574" fmla="*/ 2037543 h 6858000"/>
              <a:gd name="connsiteX3575" fmla="*/ 1323464 w 5533191"/>
              <a:gd name="connsiteY3575" fmla="*/ 2028232 h 6858000"/>
              <a:gd name="connsiteX3576" fmla="*/ 1317321 w 5533191"/>
              <a:gd name="connsiteY3576" fmla="*/ 2030912 h 6858000"/>
              <a:gd name="connsiteX3577" fmla="*/ 1313296 w 5533191"/>
              <a:gd name="connsiteY3577" fmla="*/ 2032667 h 6858000"/>
              <a:gd name="connsiteX3578" fmla="*/ 1248054 w 5533191"/>
              <a:gd name="connsiteY3578" fmla="*/ 2078827 h 6858000"/>
              <a:gd name="connsiteX3579" fmla="*/ 1245062 w 5533191"/>
              <a:gd name="connsiteY3579" fmla="*/ 2066857 h 6858000"/>
              <a:gd name="connsiteX3580" fmla="*/ 1253370 w 5533191"/>
              <a:gd name="connsiteY3580" fmla="*/ 2063234 h 6858000"/>
              <a:gd name="connsiteX3581" fmla="*/ 1271758 w 5533191"/>
              <a:gd name="connsiteY3581" fmla="*/ 2050789 h 6858000"/>
              <a:gd name="connsiteX3582" fmla="*/ 1301996 w 5533191"/>
              <a:gd name="connsiteY3582" fmla="*/ 2024323 h 6858000"/>
              <a:gd name="connsiteX3583" fmla="*/ 1313627 w 5533191"/>
              <a:gd name="connsiteY3583" fmla="*/ 2010954 h 6858000"/>
              <a:gd name="connsiteX3584" fmla="*/ 1317598 w 5533191"/>
              <a:gd name="connsiteY3584" fmla="*/ 2007303 h 6858000"/>
              <a:gd name="connsiteX3585" fmla="*/ 1315498 w 5533191"/>
              <a:gd name="connsiteY3585" fmla="*/ 1999811 h 6858000"/>
              <a:gd name="connsiteX3586" fmla="*/ 1313366 w 5533191"/>
              <a:gd name="connsiteY3586" fmla="*/ 1988582 h 6858000"/>
              <a:gd name="connsiteX3587" fmla="*/ 1310757 w 5533191"/>
              <a:gd name="connsiteY3587" fmla="*/ 1989548 h 6858000"/>
              <a:gd name="connsiteX3588" fmla="*/ 1307218 w 5533191"/>
              <a:gd name="connsiteY3588" fmla="*/ 1990858 h 6858000"/>
              <a:gd name="connsiteX3589" fmla="*/ 1307866 w 5533191"/>
              <a:gd name="connsiteY3589" fmla="*/ 1989527 h 6858000"/>
              <a:gd name="connsiteX3590" fmla="*/ 1313317 w 5533191"/>
              <a:gd name="connsiteY3590" fmla="*/ 1988322 h 6858000"/>
              <a:gd name="connsiteX3591" fmla="*/ 1310336 w 5533191"/>
              <a:gd name="connsiteY3591" fmla="*/ 1972623 h 6858000"/>
              <a:gd name="connsiteX3592" fmla="*/ 1313107 w 5533191"/>
              <a:gd name="connsiteY3592" fmla="*/ 1944984 h 6858000"/>
              <a:gd name="connsiteX3593" fmla="*/ 1326670 w 5533191"/>
              <a:gd name="connsiteY3593" fmla="*/ 1916658 h 6858000"/>
              <a:gd name="connsiteX3594" fmla="*/ 1326004 w 5533191"/>
              <a:gd name="connsiteY3594" fmla="*/ 1916872 h 6858000"/>
              <a:gd name="connsiteX3595" fmla="*/ 1316280 w 5533191"/>
              <a:gd name="connsiteY3595" fmla="*/ 1920408 h 6858000"/>
              <a:gd name="connsiteX3596" fmla="*/ 1301427 w 5533191"/>
              <a:gd name="connsiteY3596" fmla="*/ 1922448 h 6858000"/>
              <a:gd name="connsiteX3597" fmla="*/ 1325234 w 5533191"/>
              <a:gd name="connsiteY3597" fmla="*/ 1907125 h 6858000"/>
              <a:gd name="connsiteX3598" fmla="*/ 1331383 w 5533191"/>
              <a:gd name="connsiteY3598" fmla="*/ 1903391 h 6858000"/>
              <a:gd name="connsiteX3599" fmla="*/ 1335702 w 5533191"/>
              <a:gd name="connsiteY3599" fmla="*/ 1872952 h 6858000"/>
              <a:gd name="connsiteX3600" fmla="*/ 1305344 w 5533191"/>
              <a:gd name="connsiteY3600" fmla="*/ 1790149 h 6858000"/>
              <a:gd name="connsiteX3601" fmla="*/ 1301193 w 5533191"/>
              <a:gd name="connsiteY3601" fmla="*/ 1764268 h 6858000"/>
              <a:gd name="connsiteX3602" fmla="*/ 1283293 w 5533191"/>
              <a:gd name="connsiteY3602" fmla="*/ 1759108 h 6858000"/>
              <a:gd name="connsiteX3603" fmla="*/ 1274234 w 5533191"/>
              <a:gd name="connsiteY3603" fmla="*/ 1702639 h 6858000"/>
              <a:gd name="connsiteX3604" fmla="*/ 1219934 w 5533191"/>
              <a:gd name="connsiteY3604" fmla="*/ 1577031 h 6858000"/>
              <a:gd name="connsiteX3605" fmla="*/ 1188825 w 5533191"/>
              <a:gd name="connsiteY3605" fmla="*/ 1489521 h 6858000"/>
              <a:gd name="connsiteX3606" fmla="*/ 1187315 w 5533191"/>
              <a:gd name="connsiteY3606" fmla="*/ 1480110 h 6858000"/>
              <a:gd name="connsiteX3607" fmla="*/ 1180523 w 5533191"/>
              <a:gd name="connsiteY3607" fmla="*/ 1437758 h 6858000"/>
              <a:gd name="connsiteX3608" fmla="*/ 1159011 w 5533191"/>
              <a:gd name="connsiteY3608" fmla="*/ 1303647 h 6858000"/>
              <a:gd name="connsiteX3609" fmla="*/ 1146934 w 5533191"/>
              <a:gd name="connsiteY3609" fmla="*/ 1228355 h 6858000"/>
              <a:gd name="connsiteX3610" fmla="*/ 1193045 w 5533191"/>
              <a:gd name="connsiteY3610" fmla="*/ 983575 h 6858000"/>
              <a:gd name="connsiteX3611" fmla="*/ 1174762 w 5533191"/>
              <a:gd name="connsiteY3611" fmla="*/ 976062 h 6858000"/>
              <a:gd name="connsiteX3612" fmla="*/ 1196604 w 5533191"/>
              <a:gd name="connsiteY3612" fmla="*/ 899325 h 6858000"/>
              <a:gd name="connsiteX3613" fmla="*/ 1171533 w 5533191"/>
              <a:gd name="connsiteY3613" fmla="*/ 849461 h 6858000"/>
              <a:gd name="connsiteX3614" fmla="*/ 1156813 w 5533191"/>
              <a:gd name="connsiteY3614" fmla="*/ 757700 h 6858000"/>
              <a:gd name="connsiteX3615" fmla="*/ 1149266 w 5533191"/>
              <a:gd name="connsiteY3615" fmla="*/ 710643 h 6858000"/>
              <a:gd name="connsiteX3616" fmla="*/ 1103649 w 5533191"/>
              <a:gd name="connsiteY3616" fmla="*/ 639150 h 6858000"/>
              <a:gd name="connsiteX3617" fmla="*/ 1077820 w 5533191"/>
              <a:gd name="connsiteY3617" fmla="*/ 584581 h 6858000"/>
              <a:gd name="connsiteX3618" fmla="*/ 1000928 w 5533191"/>
              <a:gd name="connsiteY3618" fmla="*/ 531003 h 6858000"/>
              <a:gd name="connsiteX3619" fmla="*/ 1013545 w 5533191"/>
              <a:gd name="connsiteY3619" fmla="*/ 503223 h 6858000"/>
              <a:gd name="connsiteX3620" fmla="*/ 989229 w 5533191"/>
              <a:gd name="connsiteY3620" fmla="*/ 458065 h 6858000"/>
              <a:gd name="connsiteX3621" fmla="*/ 965830 w 5533191"/>
              <a:gd name="connsiteY3621" fmla="*/ 312189 h 6858000"/>
              <a:gd name="connsiteX3622" fmla="*/ 1123126 w 5533191"/>
              <a:gd name="connsiteY3622" fmla="*/ 121891 h 6858000"/>
              <a:gd name="connsiteX3623" fmla="*/ 1197916 w 5533191"/>
              <a:gd name="connsiteY3623" fmla="*/ 55927 h 6858000"/>
              <a:gd name="connsiteX3624" fmla="*/ 1363353 w 5533191"/>
              <a:gd name="connsiteY3624" fmla="*/ 22818 h 6858000"/>
              <a:gd name="connsiteX3625" fmla="*/ 1447200 w 5533191"/>
              <a:gd name="connsiteY3625" fmla="*/ 13322 h 6858000"/>
              <a:gd name="connsiteX3626" fmla="*/ 1500940 w 5533191"/>
              <a:gd name="connsiteY3626" fmla="*/ 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</a:cxnLst>
            <a:rect l="l" t="t" r="r" b="b"/>
            <a:pathLst>
              <a:path w="5533191" h="6858000">
                <a:moveTo>
                  <a:pt x="1118954" y="6844035"/>
                </a:moveTo>
                <a:cubicBezTo>
                  <a:pt x="1120085" y="6846982"/>
                  <a:pt x="1119130" y="6848866"/>
                  <a:pt x="1116372" y="6850424"/>
                </a:cubicBezTo>
                <a:cubicBezTo>
                  <a:pt x="1113614" y="6851982"/>
                  <a:pt x="1109053" y="6853214"/>
                  <a:pt x="1102973" y="6854856"/>
                </a:cubicBezTo>
                <a:cubicBezTo>
                  <a:pt x="1099579" y="6846014"/>
                  <a:pt x="1111741" y="6842729"/>
                  <a:pt x="1118954" y="6844035"/>
                </a:cubicBezTo>
                <a:close/>
                <a:moveTo>
                  <a:pt x="1045070" y="6712984"/>
                </a:moveTo>
                <a:cubicBezTo>
                  <a:pt x="1047248" y="6714073"/>
                  <a:pt x="1046527" y="6716783"/>
                  <a:pt x="1043664" y="6719652"/>
                </a:cubicBezTo>
                <a:cubicBezTo>
                  <a:pt x="1040801" y="6722522"/>
                  <a:pt x="1035797" y="6725550"/>
                  <a:pt x="1029413" y="6727275"/>
                </a:cubicBezTo>
                <a:cubicBezTo>
                  <a:pt x="1038690" y="6718806"/>
                  <a:pt x="1038690" y="6718806"/>
                  <a:pt x="1036618" y="6713403"/>
                </a:cubicBezTo>
                <a:cubicBezTo>
                  <a:pt x="1040873" y="6712253"/>
                  <a:pt x="1043616" y="6712258"/>
                  <a:pt x="1045070" y="6712984"/>
                </a:cubicBezTo>
                <a:close/>
                <a:moveTo>
                  <a:pt x="1074562" y="6697732"/>
                </a:moveTo>
                <a:cubicBezTo>
                  <a:pt x="1077348" y="6696980"/>
                  <a:pt x="1077852" y="6698290"/>
                  <a:pt x="1077783" y="6700115"/>
                </a:cubicBezTo>
                <a:cubicBezTo>
                  <a:pt x="1077714" y="6701941"/>
                  <a:pt x="1077075" y="6704282"/>
                  <a:pt x="1077577" y="6705592"/>
                </a:cubicBezTo>
                <a:cubicBezTo>
                  <a:pt x="1077577" y="6705592"/>
                  <a:pt x="1072002" y="6707098"/>
                  <a:pt x="1066430" y="6708603"/>
                </a:cubicBezTo>
                <a:cubicBezTo>
                  <a:pt x="1058845" y="6704868"/>
                  <a:pt x="1075567" y="6700352"/>
                  <a:pt x="1074562" y="6697732"/>
                </a:cubicBezTo>
                <a:close/>
                <a:moveTo>
                  <a:pt x="1119569" y="6679478"/>
                </a:moveTo>
                <a:cubicBezTo>
                  <a:pt x="1121231" y="6679435"/>
                  <a:pt x="1123034" y="6679762"/>
                  <a:pt x="1123599" y="6681235"/>
                </a:cubicBezTo>
                <a:cubicBezTo>
                  <a:pt x="1123599" y="6681235"/>
                  <a:pt x="1123599" y="6681235"/>
                  <a:pt x="1125861" y="6687130"/>
                </a:cubicBezTo>
                <a:cubicBezTo>
                  <a:pt x="1125861" y="6687130"/>
                  <a:pt x="1119780" y="6688773"/>
                  <a:pt x="1119780" y="6688773"/>
                </a:cubicBezTo>
                <a:cubicBezTo>
                  <a:pt x="1113699" y="6690415"/>
                  <a:pt x="1113699" y="6690415"/>
                  <a:pt x="1113699" y="6690415"/>
                </a:cubicBezTo>
                <a:cubicBezTo>
                  <a:pt x="1113699" y="6690415"/>
                  <a:pt x="1113699" y="6690415"/>
                  <a:pt x="1111438" y="6684520"/>
                </a:cubicBezTo>
                <a:cubicBezTo>
                  <a:pt x="1110307" y="6681573"/>
                  <a:pt x="1110307" y="6681573"/>
                  <a:pt x="1116387" y="6679930"/>
                </a:cubicBezTo>
                <a:cubicBezTo>
                  <a:pt x="1116387" y="6679930"/>
                  <a:pt x="1117907" y="6679520"/>
                  <a:pt x="1119569" y="6679478"/>
                </a:cubicBezTo>
                <a:close/>
                <a:moveTo>
                  <a:pt x="969215" y="6648124"/>
                </a:moveTo>
                <a:cubicBezTo>
                  <a:pt x="975140" y="6648016"/>
                  <a:pt x="978619" y="6649312"/>
                  <a:pt x="980072" y="6651155"/>
                </a:cubicBezTo>
                <a:cubicBezTo>
                  <a:pt x="981525" y="6652999"/>
                  <a:pt x="980951" y="6655391"/>
                  <a:pt x="978767" y="6657471"/>
                </a:cubicBezTo>
                <a:cubicBezTo>
                  <a:pt x="967957" y="6660391"/>
                  <a:pt x="975656" y="6649367"/>
                  <a:pt x="969215" y="6648124"/>
                </a:cubicBezTo>
                <a:close/>
                <a:moveTo>
                  <a:pt x="1009535" y="6640487"/>
                </a:moveTo>
                <a:cubicBezTo>
                  <a:pt x="1010666" y="6643435"/>
                  <a:pt x="999855" y="6646354"/>
                  <a:pt x="994450" y="6647815"/>
                </a:cubicBezTo>
                <a:cubicBezTo>
                  <a:pt x="993319" y="6644866"/>
                  <a:pt x="997593" y="6640460"/>
                  <a:pt x="1009535" y="6640487"/>
                </a:cubicBezTo>
                <a:close/>
                <a:moveTo>
                  <a:pt x="997297" y="6626085"/>
                </a:moveTo>
                <a:cubicBezTo>
                  <a:pt x="995514" y="6629456"/>
                  <a:pt x="989939" y="6630962"/>
                  <a:pt x="986079" y="6630921"/>
                </a:cubicBezTo>
                <a:cubicBezTo>
                  <a:pt x="982218" y="6630880"/>
                  <a:pt x="980071" y="6629291"/>
                  <a:pt x="985142" y="6626476"/>
                </a:cubicBezTo>
                <a:cubicBezTo>
                  <a:pt x="990716" y="6624971"/>
                  <a:pt x="991722" y="6627590"/>
                  <a:pt x="997297" y="6626085"/>
                </a:cubicBezTo>
                <a:close/>
                <a:moveTo>
                  <a:pt x="983063" y="6524854"/>
                </a:moveTo>
                <a:cubicBezTo>
                  <a:pt x="985135" y="6530257"/>
                  <a:pt x="968109" y="6534855"/>
                  <a:pt x="957795" y="6540624"/>
                </a:cubicBezTo>
                <a:cubicBezTo>
                  <a:pt x="954686" y="6532519"/>
                  <a:pt x="965000" y="6526751"/>
                  <a:pt x="983063" y="6524854"/>
                </a:cubicBezTo>
                <a:close/>
                <a:moveTo>
                  <a:pt x="914886" y="6500036"/>
                </a:moveTo>
                <a:cubicBezTo>
                  <a:pt x="920282" y="6500069"/>
                  <a:pt x="924981" y="6500291"/>
                  <a:pt x="931074" y="6500136"/>
                </a:cubicBezTo>
                <a:cubicBezTo>
                  <a:pt x="930682" y="6515150"/>
                  <a:pt x="940403" y="6524449"/>
                  <a:pt x="944549" y="6535256"/>
                </a:cubicBezTo>
                <a:cubicBezTo>
                  <a:pt x="944549" y="6535256"/>
                  <a:pt x="944549" y="6535256"/>
                  <a:pt x="938975" y="6536762"/>
                </a:cubicBezTo>
                <a:cubicBezTo>
                  <a:pt x="940011" y="6539463"/>
                  <a:pt x="945585" y="6537958"/>
                  <a:pt x="946623" y="6540659"/>
                </a:cubicBezTo>
                <a:cubicBezTo>
                  <a:pt x="947141" y="6542010"/>
                  <a:pt x="946006" y="6543062"/>
                  <a:pt x="944045" y="6543964"/>
                </a:cubicBezTo>
                <a:cubicBezTo>
                  <a:pt x="942085" y="6544867"/>
                  <a:pt x="939298" y="6545619"/>
                  <a:pt x="936511" y="6546372"/>
                </a:cubicBezTo>
                <a:cubicBezTo>
                  <a:pt x="930936" y="6547877"/>
                  <a:pt x="930936" y="6547877"/>
                  <a:pt x="929900" y="6545175"/>
                </a:cubicBezTo>
                <a:cubicBezTo>
                  <a:pt x="928864" y="6542475"/>
                  <a:pt x="928864" y="6542475"/>
                  <a:pt x="928864" y="6542475"/>
                </a:cubicBezTo>
                <a:cubicBezTo>
                  <a:pt x="922252" y="6541279"/>
                  <a:pt x="922252" y="6541279"/>
                  <a:pt x="915640" y="6540083"/>
                </a:cubicBezTo>
                <a:cubicBezTo>
                  <a:pt x="904493" y="6543093"/>
                  <a:pt x="885697" y="6542207"/>
                  <a:pt x="887770" y="6547611"/>
                </a:cubicBezTo>
                <a:cubicBezTo>
                  <a:pt x="879086" y="6541011"/>
                  <a:pt x="889589" y="6520286"/>
                  <a:pt x="865220" y="6520904"/>
                </a:cubicBezTo>
                <a:cubicBezTo>
                  <a:pt x="874295" y="6512490"/>
                  <a:pt x="880906" y="6513687"/>
                  <a:pt x="868720" y="6513996"/>
                </a:cubicBezTo>
                <a:cubicBezTo>
                  <a:pt x="865610" y="6505891"/>
                  <a:pt x="892054" y="6510675"/>
                  <a:pt x="894519" y="6501065"/>
                </a:cubicBezTo>
                <a:cubicBezTo>
                  <a:pt x="903398" y="6500157"/>
                  <a:pt x="909491" y="6500002"/>
                  <a:pt x="914886" y="6500036"/>
                </a:cubicBezTo>
                <a:close/>
                <a:moveTo>
                  <a:pt x="863764" y="6487958"/>
                </a:moveTo>
                <a:cubicBezTo>
                  <a:pt x="864769" y="6490578"/>
                  <a:pt x="865775" y="6493198"/>
                  <a:pt x="866780" y="6495817"/>
                </a:cubicBezTo>
                <a:cubicBezTo>
                  <a:pt x="866780" y="6495817"/>
                  <a:pt x="861712" y="6497186"/>
                  <a:pt x="856644" y="6498555"/>
                </a:cubicBezTo>
                <a:cubicBezTo>
                  <a:pt x="860707" y="6494566"/>
                  <a:pt x="859701" y="6491947"/>
                  <a:pt x="858697" y="6489327"/>
                </a:cubicBezTo>
                <a:cubicBezTo>
                  <a:pt x="858697" y="6489327"/>
                  <a:pt x="863764" y="6487958"/>
                  <a:pt x="863764" y="6487958"/>
                </a:cubicBezTo>
                <a:close/>
                <a:moveTo>
                  <a:pt x="855520" y="6448986"/>
                </a:moveTo>
                <a:cubicBezTo>
                  <a:pt x="862105" y="6448653"/>
                  <a:pt x="865899" y="6449796"/>
                  <a:pt x="867540" y="6451884"/>
                </a:cubicBezTo>
                <a:cubicBezTo>
                  <a:pt x="869179" y="6453970"/>
                  <a:pt x="868664" y="6457002"/>
                  <a:pt x="866629" y="6460442"/>
                </a:cubicBezTo>
                <a:cubicBezTo>
                  <a:pt x="866629" y="6460442"/>
                  <a:pt x="865359" y="6461507"/>
                  <a:pt x="863965" y="6462246"/>
                </a:cubicBezTo>
                <a:cubicBezTo>
                  <a:pt x="862569" y="6462984"/>
                  <a:pt x="861048" y="6463395"/>
                  <a:pt x="860547" y="6462085"/>
                </a:cubicBezTo>
                <a:cubicBezTo>
                  <a:pt x="858536" y="6456845"/>
                  <a:pt x="857531" y="6454225"/>
                  <a:pt x="850446" y="6453248"/>
                </a:cubicBezTo>
                <a:cubicBezTo>
                  <a:pt x="850446" y="6453248"/>
                  <a:pt x="850446" y="6453248"/>
                  <a:pt x="849441" y="6450628"/>
                </a:cubicBezTo>
                <a:cubicBezTo>
                  <a:pt x="855520" y="6448986"/>
                  <a:pt x="855520" y="6448986"/>
                  <a:pt x="855520" y="6448986"/>
                </a:cubicBezTo>
                <a:close/>
                <a:moveTo>
                  <a:pt x="818313" y="6401575"/>
                </a:moveTo>
                <a:cubicBezTo>
                  <a:pt x="824416" y="6401444"/>
                  <a:pt x="827731" y="6402066"/>
                  <a:pt x="829087" y="6403598"/>
                </a:cubicBezTo>
                <a:cubicBezTo>
                  <a:pt x="830443" y="6405128"/>
                  <a:pt x="829842" y="6407567"/>
                  <a:pt x="828111" y="6411070"/>
                </a:cubicBezTo>
                <a:cubicBezTo>
                  <a:pt x="820277" y="6414704"/>
                  <a:pt x="815304" y="6413770"/>
                  <a:pt x="813553" y="6411208"/>
                </a:cubicBezTo>
                <a:cubicBezTo>
                  <a:pt x="811800" y="6408646"/>
                  <a:pt x="813267" y="6404454"/>
                  <a:pt x="818313" y="6401575"/>
                </a:cubicBezTo>
                <a:close/>
                <a:moveTo>
                  <a:pt x="835543" y="6396921"/>
                </a:moveTo>
                <a:cubicBezTo>
                  <a:pt x="842662" y="6397979"/>
                  <a:pt x="838654" y="6405024"/>
                  <a:pt x="851853" y="6404441"/>
                </a:cubicBezTo>
                <a:cubicBezTo>
                  <a:pt x="851853" y="6404441"/>
                  <a:pt x="839690" y="6407726"/>
                  <a:pt x="833609" y="6409369"/>
                </a:cubicBezTo>
                <a:cubicBezTo>
                  <a:pt x="832573" y="6406667"/>
                  <a:pt x="831537" y="6403966"/>
                  <a:pt x="835543" y="6396921"/>
                </a:cubicBezTo>
                <a:close/>
                <a:moveTo>
                  <a:pt x="859682" y="6378204"/>
                </a:moveTo>
                <a:cubicBezTo>
                  <a:pt x="857362" y="6380322"/>
                  <a:pt x="856721" y="6382731"/>
                  <a:pt x="854402" y="6384848"/>
                </a:cubicBezTo>
                <a:cubicBezTo>
                  <a:pt x="852082" y="6386965"/>
                  <a:pt x="848084" y="6388790"/>
                  <a:pt x="839053" y="6389738"/>
                </a:cubicBezTo>
                <a:cubicBezTo>
                  <a:pt x="839053" y="6389738"/>
                  <a:pt x="838016" y="6387038"/>
                  <a:pt x="832341" y="6388571"/>
                </a:cubicBezTo>
                <a:cubicBezTo>
                  <a:pt x="835943" y="6381634"/>
                  <a:pt x="852970" y="6377035"/>
                  <a:pt x="859682" y="6378204"/>
                </a:cubicBezTo>
                <a:close/>
                <a:moveTo>
                  <a:pt x="841583" y="6366016"/>
                </a:moveTo>
                <a:cubicBezTo>
                  <a:pt x="848669" y="6366993"/>
                  <a:pt x="849675" y="6369614"/>
                  <a:pt x="855755" y="6367971"/>
                </a:cubicBezTo>
                <a:cubicBezTo>
                  <a:pt x="856760" y="6370590"/>
                  <a:pt x="849675" y="6369614"/>
                  <a:pt x="843593" y="6371255"/>
                </a:cubicBezTo>
                <a:cubicBezTo>
                  <a:pt x="843593" y="6371255"/>
                  <a:pt x="842587" y="6368635"/>
                  <a:pt x="841583" y="6366016"/>
                </a:cubicBezTo>
                <a:close/>
                <a:moveTo>
                  <a:pt x="785027" y="6311904"/>
                </a:moveTo>
                <a:cubicBezTo>
                  <a:pt x="786033" y="6314523"/>
                  <a:pt x="787038" y="6317143"/>
                  <a:pt x="787038" y="6317143"/>
                </a:cubicBezTo>
                <a:cubicBezTo>
                  <a:pt x="782135" y="6319912"/>
                  <a:pt x="780533" y="6319623"/>
                  <a:pt x="778803" y="6319006"/>
                </a:cubicBezTo>
                <a:cubicBezTo>
                  <a:pt x="777075" y="6318388"/>
                  <a:pt x="775221" y="6317443"/>
                  <a:pt x="769817" y="6318902"/>
                </a:cubicBezTo>
                <a:cubicBezTo>
                  <a:pt x="774216" y="6314824"/>
                  <a:pt x="779622" y="6313364"/>
                  <a:pt x="785027" y="6311904"/>
                </a:cubicBezTo>
                <a:close/>
                <a:moveTo>
                  <a:pt x="799023" y="6287162"/>
                </a:moveTo>
                <a:cubicBezTo>
                  <a:pt x="804849" y="6286311"/>
                  <a:pt x="811177" y="6286771"/>
                  <a:pt x="812183" y="6289391"/>
                </a:cubicBezTo>
                <a:cubicBezTo>
                  <a:pt x="801032" y="6292401"/>
                  <a:pt x="795459" y="6293907"/>
                  <a:pt x="788879" y="6292794"/>
                </a:cubicBezTo>
                <a:cubicBezTo>
                  <a:pt x="787874" y="6290174"/>
                  <a:pt x="793197" y="6288013"/>
                  <a:pt x="799023" y="6287162"/>
                </a:cubicBezTo>
                <a:close/>
                <a:moveTo>
                  <a:pt x="835154" y="6283186"/>
                </a:moveTo>
                <a:cubicBezTo>
                  <a:pt x="841965" y="6284418"/>
                  <a:pt x="844735" y="6287510"/>
                  <a:pt x="845219" y="6290835"/>
                </a:cubicBezTo>
                <a:cubicBezTo>
                  <a:pt x="845703" y="6294160"/>
                  <a:pt x="843899" y="6297719"/>
                  <a:pt x="841561" y="6299887"/>
                </a:cubicBezTo>
                <a:cubicBezTo>
                  <a:pt x="817520" y="6303308"/>
                  <a:pt x="831546" y="6290304"/>
                  <a:pt x="835154" y="6283186"/>
                </a:cubicBezTo>
                <a:close/>
                <a:moveTo>
                  <a:pt x="757159" y="6256765"/>
                </a:moveTo>
                <a:cubicBezTo>
                  <a:pt x="757649" y="6258042"/>
                  <a:pt x="756941" y="6259114"/>
                  <a:pt x="755636" y="6260083"/>
                </a:cubicBezTo>
                <a:cubicBezTo>
                  <a:pt x="751718" y="6262992"/>
                  <a:pt x="742414" y="6264977"/>
                  <a:pt x="743884" y="6268807"/>
                </a:cubicBezTo>
                <a:cubicBezTo>
                  <a:pt x="726688" y="6270633"/>
                  <a:pt x="730133" y="6264064"/>
                  <a:pt x="722767" y="6260416"/>
                </a:cubicBezTo>
                <a:cubicBezTo>
                  <a:pt x="738984" y="6256036"/>
                  <a:pt x="740943" y="6261145"/>
                  <a:pt x="757159" y="6256765"/>
                </a:cubicBezTo>
                <a:close/>
                <a:moveTo>
                  <a:pt x="735496" y="6220489"/>
                </a:moveTo>
                <a:cubicBezTo>
                  <a:pt x="741155" y="6220561"/>
                  <a:pt x="745459" y="6221657"/>
                  <a:pt x="748486" y="6223474"/>
                </a:cubicBezTo>
                <a:cubicBezTo>
                  <a:pt x="754541" y="6227110"/>
                  <a:pt x="755490" y="6233630"/>
                  <a:pt x="751953" y="6240608"/>
                </a:cubicBezTo>
                <a:cubicBezTo>
                  <a:pt x="743508" y="6242888"/>
                  <a:pt x="736429" y="6243671"/>
                  <a:pt x="730688" y="6243386"/>
                </a:cubicBezTo>
                <a:cubicBezTo>
                  <a:pt x="713466" y="6242532"/>
                  <a:pt x="708288" y="6232073"/>
                  <a:pt x="714376" y="6223652"/>
                </a:cubicBezTo>
                <a:cubicBezTo>
                  <a:pt x="722823" y="6221371"/>
                  <a:pt x="729837" y="6220418"/>
                  <a:pt x="735496" y="6220489"/>
                </a:cubicBezTo>
                <a:close/>
                <a:moveTo>
                  <a:pt x="727604" y="6177795"/>
                </a:moveTo>
                <a:cubicBezTo>
                  <a:pt x="732619" y="6178718"/>
                  <a:pt x="751490" y="6179313"/>
                  <a:pt x="752000" y="6184441"/>
                </a:cubicBezTo>
                <a:cubicBezTo>
                  <a:pt x="752170" y="6186149"/>
                  <a:pt x="750302" y="6188362"/>
                  <a:pt x="745199" y="6191257"/>
                </a:cubicBezTo>
                <a:cubicBezTo>
                  <a:pt x="745199" y="6191257"/>
                  <a:pt x="746253" y="6194008"/>
                  <a:pt x="747310" y="6196758"/>
                </a:cubicBezTo>
                <a:cubicBezTo>
                  <a:pt x="747310" y="6196758"/>
                  <a:pt x="748364" y="6199510"/>
                  <a:pt x="748364" y="6199510"/>
                </a:cubicBezTo>
                <a:cubicBezTo>
                  <a:pt x="748892" y="6200886"/>
                  <a:pt x="747748" y="6201953"/>
                  <a:pt x="746473" y="6202677"/>
                </a:cubicBezTo>
                <a:cubicBezTo>
                  <a:pt x="745197" y="6203401"/>
                  <a:pt x="743790" y="6203782"/>
                  <a:pt x="743790" y="6203782"/>
                </a:cubicBezTo>
                <a:cubicBezTo>
                  <a:pt x="738159" y="6205302"/>
                  <a:pt x="737103" y="6202551"/>
                  <a:pt x="737103" y="6202551"/>
                </a:cubicBezTo>
                <a:cubicBezTo>
                  <a:pt x="736048" y="6199801"/>
                  <a:pt x="736048" y="6199801"/>
                  <a:pt x="736048" y="6199801"/>
                </a:cubicBezTo>
                <a:cubicBezTo>
                  <a:pt x="734992" y="6197050"/>
                  <a:pt x="734992" y="6197050"/>
                  <a:pt x="734992" y="6197050"/>
                </a:cubicBezTo>
                <a:cubicBezTo>
                  <a:pt x="733937" y="6194300"/>
                  <a:pt x="732881" y="6191549"/>
                  <a:pt x="732881" y="6191549"/>
                </a:cubicBezTo>
                <a:cubicBezTo>
                  <a:pt x="714935" y="6193360"/>
                  <a:pt x="729715" y="6183296"/>
                  <a:pt x="727604" y="6177795"/>
                </a:cubicBezTo>
                <a:close/>
                <a:moveTo>
                  <a:pt x="698605" y="6149633"/>
                </a:moveTo>
                <a:cubicBezTo>
                  <a:pt x="701970" y="6150242"/>
                  <a:pt x="701606" y="6153376"/>
                  <a:pt x="698274" y="6156933"/>
                </a:cubicBezTo>
                <a:cubicBezTo>
                  <a:pt x="694940" y="6160489"/>
                  <a:pt x="688638" y="6164468"/>
                  <a:pt x="680125" y="6166768"/>
                </a:cubicBezTo>
                <a:cubicBezTo>
                  <a:pt x="678013" y="6161267"/>
                  <a:pt x="674848" y="6153015"/>
                  <a:pt x="698605" y="6149633"/>
                </a:cubicBezTo>
                <a:close/>
                <a:moveTo>
                  <a:pt x="695307" y="6094108"/>
                </a:moveTo>
                <a:cubicBezTo>
                  <a:pt x="691817" y="6101046"/>
                  <a:pt x="680669" y="6104057"/>
                  <a:pt x="683795" y="6112205"/>
                </a:cubicBezTo>
                <a:cubicBezTo>
                  <a:pt x="683795" y="6112205"/>
                  <a:pt x="684838" y="6114920"/>
                  <a:pt x="684838" y="6114920"/>
                </a:cubicBezTo>
                <a:cubicBezTo>
                  <a:pt x="685880" y="6117637"/>
                  <a:pt x="685880" y="6117637"/>
                  <a:pt x="685880" y="6117637"/>
                </a:cubicBezTo>
                <a:cubicBezTo>
                  <a:pt x="697028" y="6114625"/>
                  <a:pt x="693538" y="6121563"/>
                  <a:pt x="710261" y="6117046"/>
                </a:cubicBezTo>
                <a:cubicBezTo>
                  <a:pt x="713388" y="6125194"/>
                  <a:pt x="701196" y="6125489"/>
                  <a:pt x="706407" y="6139069"/>
                </a:cubicBezTo>
                <a:cubicBezTo>
                  <a:pt x="696652" y="6141704"/>
                  <a:pt x="687835" y="6142774"/>
                  <a:pt x="680602" y="6142714"/>
                </a:cubicBezTo>
                <a:cubicBezTo>
                  <a:pt x="658906" y="6142532"/>
                  <a:pt x="651472" y="6132175"/>
                  <a:pt x="675773" y="6123364"/>
                </a:cubicBezTo>
                <a:cubicBezTo>
                  <a:pt x="674732" y="6120648"/>
                  <a:pt x="674732" y="6120648"/>
                  <a:pt x="674732" y="6120648"/>
                </a:cubicBezTo>
                <a:cubicBezTo>
                  <a:pt x="669157" y="6122153"/>
                  <a:pt x="668114" y="6119438"/>
                  <a:pt x="667073" y="6116721"/>
                </a:cubicBezTo>
                <a:cubicBezTo>
                  <a:pt x="661498" y="6118227"/>
                  <a:pt x="660455" y="6115511"/>
                  <a:pt x="649308" y="6118522"/>
                </a:cubicBezTo>
                <a:cubicBezTo>
                  <a:pt x="652797" y="6111584"/>
                  <a:pt x="657329" y="6107363"/>
                  <a:pt x="655245" y="6101930"/>
                </a:cubicBezTo>
                <a:cubicBezTo>
                  <a:pt x="671968" y="6097414"/>
                  <a:pt x="688691" y="6092897"/>
                  <a:pt x="695307" y="6094108"/>
                </a:cubicBezTo>
                <a:close/>
                <a:moveTo>
                  <a:pt x="677061" y="6065501"/>
                </a:moveTo>
                <a:cubicBezTo>
                  <a:pt x="680265" y="6073851"/>
                  <a:pt x="662981" y="6075448"/>
                  <a:pt x="671591" y="6082338"/>
                </a:cubicBezTo>
                <a:cubicBezTo>
                  <a:pt x="666186" y="6083798"/>
                  <a:pt x="659711" y="6082475"/>
                  <a:pt x="648901" y="6085395"/>
                </a:cubicBezTo>
                <a:cubicBezTo>
                  <a:pt x="646765" y="6079828"/>
                  <a:pt x="651103" y="6075584"/>
                  <a:pt x="654371" y="6068557"/>
                </a:cubicBezTo>
                <a:cubicBezTo>
                  <a:pt x="665182" y="6065638"/>
                  <a:pt x="671655" y="6066961"/>
                  <a:pt x="677061" y="6065501"/>
                </a:cubicBezTo>
                <a:close/>
                <a:moveTo>
                  <a:pt x="656941" y="6040759"/>
                </a:moveTo>
                <a:cubicBezTo>
                  <a:pt x="658835" y="6042687"/>
                  <a:pt x="658804" y="6044677"/>
                  <a:pt x="657478" y="6046560"/>
                </a:cubicBezTo>
                <a:cubicBezTo>
                  <a:pt x="653495" y="6052209"/>
                  <a:pt x="637830" y="6056897"/>
                  <a:pt x="627348" y="6056070"/>
                </a:cubicBezTo>
                <a:cubicBezTo>
                  <a:pt x="622688" y="6055702"/>
                  <a:pt x="619053" y="6054245"/>
                  <a:pt x="617922" y="6051298"/>
                </a:cubicBezTo>
                <a:cubicBezTo>
                  <a:pt x="641349" y="6048223"/>
                  <a:pt x="640218" y="6045276"/>
                  <a:pt x="656941" y="6040759"/>
                </a:cubicBezTo>
                <a:close/>
                <a:moveTo>
                  <a:pt x="626900" y="6010564"/>
                </a:moveTo>
                <a:cubicBezTo>
                  <a:pt x="627904" y="6013184"/>
                  <a:pt x="625536" y="6015269"/>
                  <a:pt x="620762" y="6017282"/>
                </a:cubicBezTo>
                <a:cubicBezTo>
                  <a:pt x="615989" y="6019294"/>
                  <a:pt x="608809" y="6021232"/>
                  <a:pt x="600195" y="6023560"/>
                </a:cubicBezTo>
                <a:cubicBezTo>
                  <a:pt x="599189" y="6020940"/>
                  <a:pt x="599189" y="6020940"/>
                  <a:pt x="593446" y="6022492"/>
                </a:cubicBezTo>
                <a:cubicBezTo>
                  <a:pt x="597179" y="6015701"/>
                  <a:pt x="615414" y="6013667"/>
                  <a:pt x="626900" y="6010564"/>
                </a:cubicBezTo>
                <a:close/>
                <a:moveTo>
                  <a:pt x="598564" y="6003763"/>
                </a:moveTo>
                <a:cubicBezTo>
                  <a:pt x="599957" y="6003748"/>
                  <a:pt x="601475" y="6004060"/>
                  <a:pt x="604512" y="6004686"/>
                </a:cubicBezTo>
                <a:cubicBezTo>
                  <a:pt x="604512" y="6004686"/>
                  <a:pt x="600449" y="6008674"/>
                  <a:pt x="601454" y="6011294"/>
                </a:cubicBezTo>
                <a:cubicBezTo>
                  <a:pt x="601454" y="6011294"/>
                  <a:pt x="595381" y="6010044"/>
                  <a:pt x="595381" y="6010044"/>
                </a:cubicBezTo>
                <a:cubicBezTo>
                  <a:pt x="594376" y="6007423"/>
                  <a:pt x="594376" y="6007423"/>
                  <a:pt x="593372" y="6004803"/>
                </a:cubicBezTo>
                <a:cubicBezTo>
                  <a:pt x="595905" y="6004119"/>
                  <a:pt x="597172" y="6003777"/>
                  <a:pt x="598564" y="6003763"/>
                </a:cubicBezTo>
                <a:close/>
                <a:moveTo>
                  <a:pt x="575251" y="5906563"/>
                </a:moveTo>
                <a:cubicBezTo>
                  <a:pt x="575675" y="5907669"/>
                  <a:pt x="574720" y="5909553"/>
                  <a:pt x="575286" y="5911027"/>
                </a:cubicBezTo>
                <a:cubicBezTo>
                  <a:pt x="569205" y="5912670"/>
                  <a:pt x="568074" y="5909722"/>
                  <a:pt x="566944" y="5906775"/>
                </a:cubicBezTo>
                <a:cubicBezTo>
                  <a:pt x="573024" y="5905133"/>
                  <a:pt x="574828" y="5905459"/>
                  <a:pt x="575251" y="5906563"/>
                </a:cubicBezTo>
                <a:close/>
                <a:moveTo>
                  <a:pt x="532427" y="5877067"/>
                </a:moveTo>
                <a:cubicBezTo>
                  <a:pt x="537832" y="5875607"/>
                  <a:pt x="534690" y="5882962"/>
                  <a:pt x="546631" y="5882988"/>
                </a:cubicBezTo>
                <a:cubicBezTo>
                  <a:pt x="546631" y="5882988"/>
                  <a:pt x="541224" y="5884449"/>
                  <a:pt x="541224" y="5884449"/>
                </a:cubicBezTo>
                <a:cubicBezTo>
                  <a:pt x="535820" y="5885909"/>
                  <a:pt x="535820" y="5885909"/>
                  <a:pt x="530415" y="5887369"/>
                </a:cubicBezTo>
                <a:cubicBezTo>
                  <a:pt x="529285" y="5884421"/>
                  <a:pt x="534690" y="5882962"/>
                  <a:pt x="532427" y="5877067"/>
                </a:cubicBezTo>
                <a:close/>
                <a:moveTo>
                  <a:pt x="4338988" y="5868929"/>
                </a:moveTo>
                <a:cubicBezTo>
                  <a:pt x="4325547" y="5888855"/>
                  <a:pt x="4311344" y="5891237"/>
                  <a:pt x="4295332" y="5898970"/>
                </a:cubicBezTo>
                <a:cubicBezTo>
                  <a:pt x="4322975" y="5876663"/>
                  <a:pt x="4322975" y="5876663"/>
                  <a:pt x="4338988" y="5868929"/>
                </a:cubicBezTo>
                <a:close/>
                <a:moveTo>
                  <a:pt x="584236" y="5791517"/>
                </a:moveTo>
                <a:cubicBezTo>
                  <a:pt x="589811" y="5790012"/>
                  <a:pt x="590314" y="5791321"/>
                  <a:pt x="589549" y="5793335"/>
                </a:cubicBezTo>
                <a:cubicBezTo>
                  <a:pt x="588783" y="5795349"/>
                  <a:pt x="586749" y="5798066"/>
                  <a:pt x="587252" y="5799376"/>
                </a:cubicBezTo>
                <a:cubicBezTo>
                  <a:pt x="580673" y="5798263"/>
                  <a:pt x="580673" y="5798263"/>
                  <a:pt x="575099" y="5799768"/>
                </a:cubicBezTo>
                <a:cubicBezTo>
                  <a:pt x="574093" y="5797148"/>
                  <a:pt x="574093" y="5797148"/>
                  <a:pt x="573088" y="5794528"/>
                </a:cubicBezTo>
                <a:cubicBezTo>
                  <a:pt x="578663" y="5793022"/>
                  <a:pt x="584236" y="5791517"/>
                  <a:pt x="584236" y="5791517"/>
                </a:cubicBezTo>
                <a:close/>
                <a:moveTo>
                  <a:pt x="4294952" y="5667970"/>
                </a:moveTo>
                <a:cubicBezTo>
                  <a:pt x="4297931" y="5668685"/>
                  <a:pt x="4298984" y="5670330"/>
                  <a:pt x="4298330" y="5672262"/>
                </a:cubicBezTo>
                <a:cubicBezTo>
                  <a:pt x="4297675" y="5674194"/>
                  <a:pt x="4295314" y="5676413"/>
                  <a:pt x="4291464" y="5678274"/>
                </a:cubicBezTo>
                <a:cubicBezTo>
                  <a:pt x="4291464" y="5678274"/>
                  <a:pt x="4282019" y="5687151"/>
                  <a:pt x="4282019" y="5687151"/>
                </a:cubicBezTo>
                <a:cubicBezTo>
                  <a:pt x="4282019" y="5687151"/>
                  <a:pt x="4282019" y="5687151"/>
                  <a:pt x="4283764" y="5681999"/>
                </a:cubicBezTo>
                <a:cubicBezTo>
                  <a:pt x="4283764" y="5681999"/>
                  <a:pt x="4294952" y="5667970"/>
                  <a:pt x="4294952" y="5667970"/>
                </a:cubicBezTo>
                <a:close/>
                <a:moveTo>
                  <a:pt x="4232775" y="5665213"/>
                </a:moveTo>
                <a:cubicBezTo>
                  <a:pt x="4232775" y="5665213"/>
                  <a:pt x="4232775" y="5665213"/>
                  <a:pt x="4231084" y="5670209"/>
                </a:cubicBezTo>
                <a:lnTo>
                  <a:pt x="4230200" y="5670537"/>
                </a:lnTo>
                <a:close/>
                <a:moveTo>
                  <a:pt x="4273566" y="5628408"/>
                </a:moveTo>
                <a:cubicBezTo>
                  <a:pt x="4278331" y="5629550"/>
                  <a:pt x="4278331" y="5629550"/>
                  <a:pt x="4278331" y="5629550"/>
                </a:cubicBezTo>
                <a:cubicBezTo>
                  <a:pt x="4278331" y="5629550"/>
                  <a:pt x="4277855" y="5630956"/>
                  <a:pt x="4276784" y="5632218"/>
                </a:cubicBezTo>
                <a:cubicBezTo>
                  <a:pt x="4275713" y="5633481"/>
                  <a:pt x="4274046" y="5634600"/>
                  <a:pt x="4271664" y="5634029"/>
                </a:cubicBezTo>
                <a:cubicBezTo>
                  <a:pt x="4271664" y="5634029"/>
                  <a:pt x="4271664" y="5634029"/>
                  <a:pt x="4273566" y="5628408"/>
                </a:cubicBezTo>
                <a:close/>
                <a:moveTo>
                  <a:pt x="458582" y="5604281"/>
                </a:moveTo>
                <a:cubicBezTo>
                  <a:pt x="462444" y="5606251"/>
                  <a:pt x="463230" y="5608297"/>
                  <a:pt x="462548" y="5610316"/>
                </a:cubicBezTo>
                <a:cubicBezTo>
                  <a:pt x="460502" y="5616374"/>
                  <a:pt x="445255" y="5622186"/>
                  <a:pt x="460280" y="5624905"/>
                </a:cubicBezTo>
                <a:cubicBezTo>
                  <a:pt x="450066" y="5630675"/>
                  <a:pt x="441097" y="5631592"/>
                  <a:pt x="434861" y="5629511"/>
                </a:cubicBezTo>
                <a:cubicBezTo>
                  <a:pt x="428626" y="5627431"/>
                  <a:pt x="425125" y="5622354"/>
                  <a:pt x="425847" y="5616136"/>
                </a:cubicBezTo>
                <a:cubicBezTo>
                  <a:pt x="437106" y="5613094"/>
                  <a:pt x="436060" y="5610365"/>
                  <a:pt x="458582" y="5604281"/>
                </a:cubicBezTo>
                <a:close/>
                <a:moveTo>
                  <a:pt x="431672" y="5536742"/>
                </a:moveTo>
                <a:cubicBezTo>
                  <a:pt x="441827" y="5539885"/>
                  <a:pt x="447342" y="5546488"/>
                  <a:pt x="449900" y="5553153"/>
                </a:cubicBezTo>
                <a:cubicBezTo>
                  <a:pt x="452458" y="5559820"/>
                  <a:pt x="452058" y="5566549"/>
                  <a:pt x="450379" y="5569945"/>
                </a:cubicBezTo>
                <a:cubicBezTo>
                  <a:pt x="435185" y="5576991"/>
                  <a:pt x="427735" y="5573119"/>
                  <a:pt x="416923" y="5576038"/>
                </a:cubicBezTo>
                <a:cubicBezTo>
                  <a:pt x="421596" y="5557120"/>
                  <a:pt x="401287" y="5550834"/>
                  <a:pt x="431672" y="5536742"/>
                </a:cubicBezTo>
                <a:close/>
                <a:moveTo>
                  <a:pt x="4362760" y="5532318"/>
                </a:moveTo>
                <a:cubicBezTo>
                  <a:pt x="4367526" y="5533460"/>
                  <a:pt x="4367526" y="5533460"/>
                  <a:pt x="4367526" y="5533460"/>
                </a:cubicBezTo>
                <a:cubicBezTo>
                  <a:pt x="4367526" y="5533460"/>
                  <a:pt x="4365622" y="5539082"/>
                  <a:pt x="4365622" y="5539082"/>
                </a:cubicBezTo>
                <a:cubicBezTo>
                  <a:pt x="4360857" y="5537938"/>
                  <a:pt x="4360857" y="5537938"/>
                  <a:pt x="4362760" y="5532318"/>
                </a:cubicBezTo>
                <a:close/>
                <a:moveTo>
                  <a:pt x="478201" y="5512248"/>
                </a:moveTo>
                <a:cubicBezTo>
                  <a:pt x="481806" y="5512900"/>
                  <a:pt x="480569" y="5514048"/>
                  <a:pt x="477670" y="5515237"/>
                </a:cubicBezTo>
                <a:cubicBezTo>
                  <a:pt x="474770" y="5516427"/>
                  <a:pt x="470209" y="5517660"/>
                  <a:pt x="467169" y="5518481"/>
                </a:cubicBezTo>
                <a:cubicBezTo>
                  <a:pt x="467169" y="5518481"/>
                  <a:pt x="472118" y="5513891"/>
                  <a:pt x="472118" y="5513891"/>
                </a:cubicBezTo>
                <a:cubicBezTo>
                  <a:pt x="472118" y="5513891"/>
                  <a:pt x="478201" y="5512248"/>
                  <a:pt x="478201" y="5512248"/>
                </a:cubicBezTo>
                <a:close/>
                <a:moveTo>
                  <a:pt x="4355489" y="5505762"/>
                </a:moveTo>
                <a:cubicBezTo>
                  <a:pt x="4356455" y="5505285"/>
                  <a:pt x="4356455" y="5505285"/>
                  <a:pt x="4355568" y="5507908"/>
                </a:cubicBezTo>
                <a:cubicBezTo>
                  <a:pt x="4355568" y="5507908"/>
                  <a:pt x="4352748" y="5511485"/>
                  <a:pt x="4348960" y="5515539"/>
                </a:cubicBezTo>
                <a:cubicBezTo>
                  <a:pt x="4345172" y="5519594"/>
                  <a:pt x="4340418" y="5524125"/>
                  <a:pt x="4336552" y="5526034"/>
                </a:cubicBezTo>
                <a:cubicBezTo>
                  <a:pt x="4336552" y="5526034"/>
                  <a:pt x="4336552" y="5526034"/>
                  <a:pt x="4338327" y="5520788"/>
                </a:cubicBezTo>
                <a:cubicBezTo>
                  <a:pt x="4338327" y="5520788"/>
                  <a:pt x="4347835" y="5511726"/>
                  <a:pt x="4349611" y="5506479"/>
                </a:cubicBezTo>
                <a:cubicBezTo>
                  <a:pt x="4352590" y="5507193"/>
                  <a:pt x="4354522" y="5506239"/>
                  <a:pt x="4355489" y="5505762"/>
                </a:cubicBezTo>
                <a:close/>
                <a:moveTo>
                  <a:pt x="471000" y="5484423"/>
                </a:moveTo>
                <a:cubicBezTo>
                  <a:pt x="477724" y="5484143"/>
                  <a:pt x="483186" y="5486508"/>
                  <a:pt x="482571" y="5492818"/>
                </a:cubicBezTo>
                <a:cubicBezTo>
                  <a:pt x="460563" y="5498762"/>
                  <a:pt x="467133" y="5500060"/>
                  <a:pt x="449560" y="5501734"/>
                </a:cubicBezTo>
                <a:cubicBezTo>
                  <a:pt x="448490" y="5498951"/>
                  <a:pt x="452925" y="5494681"/>
                  <a:pt x="451857" y="5491898"/>
                </a:cubicBezTo>
                <a:cubicBezTo>
                  <a:pt x="456290" y="5487628"/>
                  <a:pt x="464276" y="5484703"/>
                  <a:pt x="471000" y="5484423"/>
                </a:cubicBezTo>
                <a:close/>
                <a:moveTo>
                  <a:pt x="4400863" y="5469213"/>
                </a:moveTo>
                <a:cubicBezTo>
                  <a:pt x="4402861" y="5469018"/>
                  <a:pt x="4404648" y="5469446"/>
                  <a:pt x="4404648" y="5469446"/>
                </a:cubicBezTo>
                <a:cubicBezTo>
                  <a:pt x="4404648" y="5469446"/>
                  <a:pt x="4404648" y="5469446"/>
                  <a:pt x="4402958" y="5474441"/>
                </a:cubicBezTo>
                <a:cubicBezTo>
                  <a:pt x="4394118" y="5477723"/>
                  <a:pt x="4394118" y="5477723"/>
                  <a:pt x="4392428" y="5482719"/>
                </a:cubicBezTo>
                <a:cubicBezTo>
                  <a:pt x="4392428" y="5482719"/>
                  <a:pt x="4392428" y="5482719"/>
                  <a:pt x="4394118" y="5477723"/>
                </a:cubicBezTo>
                <a:cubicBezTo>
                  <a:pt x="4395810" y="5472727"/>
                  <a:pt x="4395810" y="5472727"/>
                  <a:pt x="4395810" y="5472727"/>
                </a:cubicBezTo>
                <a:cubicBezTo>
                  <a:pt x="4396655" y="5470229"/>
                  <a:pt x="4398865" y="5469409"/>
                  <a:pt x="4400863" y="5469213"/>
                </a:cubicBezTo>
                <a:close/>
                <a:moveTo>
                  <a:pt x="4447436" y="5424207"/>
                </a:moveTo>
                <a:cubicBezTo>
                  <a:pt x="4461790" y="5422382"/>
                  <a:pt x="4450492" y="5435472"/>
                  <a:pt x="4448844" y="5440342"/>
                </a:cubicBezTo>
                <a:cubicBezTo>
                  <a:pt x="4440842" y="5443690"/>
                  <a:pt x="4440842" y="5443690"/>
                  <a:pt x="4440842" y="5443690"/>
                </a:cubicBezTo>
                <a:cubicBezTo>
                  <a:pt x="4434487" y="5442167"/>
                  <a:pt x="4436136" y="5437295"/>
                  <a:pt x="4437784" y="5432425"/>
                </a:cubicBezTo>
                <a:cubicBezTo>
                  <a:pt x="4437784" y="5432425"/>
                  <a:pt x="4437784" y="5432425"/>
                  <a:pt x="4444138" y="5433948"/>
                </a:cubicBezTo>
                <a:cubicBezTo>
                  <a:pt x="4447436" y="5424207"/>
                  <a:pt x="4447436" y="5424207"/>
                  <a:pt x="4447436" y="5424207"/>
                </a:cubicBezTo>
                <a:close/>
                <a:moveTo>
                  <a:pt x="4442733" y="5417811"/>
                </a:moveTo>
                <a:cubicBezTo>
                  <a:pt x="4431016" y="5431496"/>
                  <a:pt x="4421022" y="5440095"/>
                  <a:pt x="4404476" y="5447122"/>
                </a:cubicBezTo>
                <a:cubicBezTo>
                  <a:pt x="4417912" y="5428354"/>
                  <a:pt x="4427908" y="5419754"/>
                  <a:pt x="4442733" y="5417811"/>
                </a:cubicBezTo>
                <a:close/>
                <a:moveTo>
                  <a:pt x="371769" y="5379451"/>
                </a:moveTo>
                <a:cubicBezTo>
                  <a:pt x="374604" y="5380718"/>
                  <a:pt x="372386" y="5382588"/>
                  <a:pt x="369004" y="5384009"/>
                </a:cubicBezTo>
                <a:cubicBezTo>
                  <a:pt x="365622" y="5385431"/>
                  <a:pt x="361078" y="5386405"/>
                  <a:pt x="359261" y="5385879"/>
                </a:cubicBezTo>
                <a:cubicBezTo>
                  <a:pt x="358050" y="5385529"/>
                  <a:pt x="358051" y="5384512"/>
                  <a:pt x="360417" y="5382517"/>
                </a:cubicBezTo>
                <a:cubicBezTo>
                  <a:pt x="360417" y="5382517"/>
                  <a:pt x="366094" y="5380984"/>
                  <a:pt x="371769" y="5379451"/>
                </a:cubicBezTo>
                <a:close/>
                <a:moveTo>
                  <a:pt x="405759" y="5370090"/>
                </a:moveTo>
                <a:cubicBezTo>
                  <a:pt x="406827" y="5372873"/>
                  <a:pt x="391172" y="5380173"/>
                  <a:pt x="403389" y="5379946"/>
                </a:cubicBezTo>
                <a:cubicBezTo>
                  <a:pt x="399950" y="5387018"/>
                  <a:pt x="395678" y="5375884"/>
                  <a:pt x="385597" y="5381679"/>
                </a:cubicBezTo>
                <a:cubicBezTo>
                  <a:pt x="384531" y="5378895"/>
                  <a:pt x="389037" y="5374606"/>
                  <a:pt x="387969" y="5371823"/>
                </a:cubicBezTo>
                <a:cubicBezTo>
                  <a:pt x="393542" y="5370318"/>
                  <a:pt x="400186" y="5371595"/>
                  <a:pt x="405759" y="5370090"/>
                </a:cubicBezTo>
                <a:close/>
                <a:moveTo>
                  <a:pt x="4521915" y="5313245"/>
                </a:moveTo>
                <a:cubicBezTo>
                  <a:pt x="4521915" y="5313245"/>
                  <a:pt x="4509820" y="5326143"/>
                  <a:pt x="4508171" y="5331015"/>
                </a:cubicBezTo>
                <a:lnTo>
                  <a:pt x="4511469" y="5321272"/>
                </a:lnTo>
                <a:cubicBezTo>
                  <a:pt x="4511469" y="5321272"/>
                  <a:pt x="4511469" y="5321272"/>
                  <a:pt x="4513116" y="5316401"/>
                </a:cubicBezTo>
                <a:cubicBezTo>
                  <a:pt x="4521915" y="5313245"/>
                  <a:pt x="4521915" y="5313245"/>
                  <a:pt x="4521915" y="5313245"/>
                </a:cubicBezTo>
                <a:close/>
                <a:moveTo>
                  <a:pt x="4530792" y="5287016"/>
                </a:moveTo>
                <a:cubicBezTo>
                  <a:pt x="4516796" y="5305535"/>
                  <a:pt x="4504512" y="5318996"/>
                  <a:pt x="4492228" y="5332457"/>
                </a:cubicBezTo>
                <a:cubicBezTo>
                  <a:pt x="4500788" y="5307165"/>
                  <a:pt x="4502500" y="5302107"/>
                  <a:pt x="4530792" y="5287016"/>
                </a:cubicBezTo>
                <a:close/>
                <a:moveTo>
                  <a:pt x="4611464" y="5193269"/>
                </a:moveTo>
                <a:lnTo>
                  <a:pt x="4611295" y="5193769"/>
                </a:lnTo>
                <a:cubicBezTo>
                  <a:pt x="4611014" y="5194598"/>
                  <a:pt x="4611014" y="5194598"/>
                  <a:pt x="4611462" y="5193271"/>
                </a:cubicBezTo>
                <a:close/>
                <a:moveTo>
                  <a:pt x="4625230" y="5171779"/>
                </a:moveTo>
                <a:lnTo>
                  <a:pt x="4620202" y="5178866"/>
                </a:lnTo>
                <a:lnTo>
                  <a:pt x="4611464" y="5193269"/>
                </a:lnTo>
                <a:lnTo>
                  <a:pt x="4612811" y="5189290"/>
                </a:lnTo>
                <a:cubicBezTo>
                  <a:pt x="4614158" y="5185308"/>
                  <a:pt x="4615954" y="5180001"/>
                  <a:pt x="4616853" y="5177347"/>
                </a:cubicBezTo>
                <a:close/>
                <a:moveTo>
                  <a:pt x="4627594" y="5168444"/>
                </a:moveTo>
                <a:cubicBezTo>
                  <a:pt x="4627594" y="5168444"/>
                  <a:pt x="4627146" y="5169771"/>
                  <a:pt x="4625578" y="5171547"/>
                </a:cubicBezTo>
                <a:lnTo>
                  <a:pt x="4625230" y="5171779"/>
                </a:lnTo>
                <a:close/>
                <a:moveTo>
                  <a:pt x="4620352" y="5037627"/>
                </a:moveTo>
                <a:lnTo>
                  <a:pt x="4614992" y="5053465"/>
                </a:lnTo>
                <a:cubicBezTo>
                  <a:pt x="4613204" y="5058745"/>
                  <a:pt x="4611418" y="5064025"/>
                  <a:pt x="4609482" y="5067842"/>
                </a:cubicBezTo>
                <a:cubicBezTo>
                  <a:pt x="4607546" y="5071659"/>
                  <a:pt x="4605462" y="5074013"/>
                  <a:pt x="4603078" y="5073442"/>
                </a:cubicBezTo>
                <a:cubicBezTo>
                  <a:pt x="4603078" y="5073442"/>
                  <a:pt x="4603078" y="5073442"/>
                  <a:pt x="4604865" y="5068163"/>
                </a:cubicBezTo>
                <a:cubicBezTo>
                  <a:pt x="4604865" y="5068163"/>
                  <a:pt x="4610228" y="5052322"/>
                  <a:pt x="4610228" y="5052322"/>
                </a:cubicBezTo>
                <a:cubicBezTo>
                  <a:pt x="4612014" y="5047043"/>
                  <a:pt x="4618566" y="5042907"/>
                  <a:pt x="4620352" y="5037627"/>
                </a:cubicBezTo>
                <a:close/>
                <a:moveTo>
                  <a:pt x="4664730" y="4952179"/>
                </a:moveTo>
                <a:cubicBezTo>
                  <a:pt x="4666526" y="4946871"/>
                  <a:pt x="4670080" y="4959202"/>
                  <a:pt x="4664690" y="4975127"/>
                </a:cubicBezTo>
                <a:cubicBezTo>
                  <a:pt x="4664690" y="4975127"/>
                  <a:pt x="4664690" y="4975127"/>
                  <a:pt x="4661098" y="4985742"/>
                </a:cubicBezTo>
                <a:cubicBezTo>
                  <a:pt x="4655708" y="5001667"/>
                  <a:pt x="4655708" y="5001667"/>
                  <a:pt x="4655708" y="5001667"/>
                </a:cubicBezTo>
                <a:cubicBezTo>
                  <a:pt x="4650337" y="5006118"/>
                  <a:pt x="4648550" y="5005689"/>
                  <a:pt x="4648555" y="5002820"/>
                </a:cubicBezTo>
                <a:cubicBezTo>
                  <a:pt x="4648560" y="4999952"/>
                  <a:pt x="4650357" y="4994643"/>
                  <a:pt x="4652154" y="4989335"/>
                </a:cubicBezTo>
                <a:cubicBezTo>
                  <a:pt x="4653950" y="4984028"/>
                  <a:pt x="4661136" y="4962795"/>
                  <a:pt x="4664730" y="4952179"/>
                </a:cubicBezTo>
                <a:close/>
                <a:moveTo>
                  <a:pt x="4662550" y="4935790"/>
                </a:moveTo>
                <a:cubicBezTo>
                  <a:pt x="4657386" y="4951045"/>
                  <a:pt x="4654804" y="4958673"/>
                  <a:pt x="4652405" y="4962908"/>
                </a:cubicBezTo>
                <a:cubicBezTo>
                  <a:pt x="4650006" y="4967143"/>
                  <a:pt x="4647788" y="4967986"/>
                  <a:pt x="4643352" y="4969671"/>
                </a:cubicBezTo>
                <a:cubicBezTo>
                  <a:pt x="4648516" y="4954416"/>
                  <a:pt x="4650238" y="4949330"/>
                  <a:pt x="4662550" y="4935790"/>
                </a:cubicBezTo>
                <a:close/>
                <a:moveTo>
                  <a:pt x="3963740" y="4781508"/>
                </a:moveTo>
                <a:lnTo>
                  <a:pt x="3966385" y="4786062"/>
                </a:lnTo>
                <a:lnTo>
                  <a:pt x="3971196" y="4784573"/>
                </a:lnTo>
                <a:close/>
                <a:moveTo>
                  <a:pt x="4258112" y="4776011"/>
                </a:moveTo>
                <a:cubicBezTo>
                  <a:pt x="4258112" y="4776011"/>
                  <a:pt x="4258112" y="4776011"/>
                  <a:pt x="4262876" y="4777154"/>
                </a:cubicBezTo>
                <a:cubicBezTo>
                  <a:pt x="4260973" y="4782775"/>
                  <a:pt x="4260973" y="4782775"/>
                  <a:pt x="4260973" y="4782775"/>
                </a:cubicBezTo>
                <a:cubicBezTo>
                  <a:pt x="4260973" y="4782775"/>
                  <a:pt x="4256208" y="4781633"/>
                  <a:pt x="4256208" y="4781633"/>
                </a:cubicBezTo>
                <a:cubicBezTo>
                  <a:pt x="4256208" y="4781633"/>
                  <a:pt x="4256208" y="4781633"/>
                  <a:pt x="4258112" y="4776011"/>
                </a:cubicBezTo>
                <a:close/>
                <a:moveTo>
                  <a:pt x="4718982" y="4769052"/>
                </a:moveTo>
                <a:cubicBezTo>
                  <a:pt x="4718982" y="4769052"/>
                  <a:pt x="4724228" y="4776387"/>
                  <a:pt x="4724228" y="4776387"/>
                </a:cubicBezTo>
                <a:cubicBezTo>
                  <a:pt x="4724228" y="4776387"/>
                  <a:pt x="4717080" y="4774673"/>
                  <a:pt x="4717080" y="4774673"/>
                </a:cubicBezTo>
                <a:cubicBezTo>
                  <a:pt x="4718982" y="4769052"/>
                  <a:pt x="4718982" y="4769052"/>
                  <a:pt x="4718982" y="4769052"/>
                </a:cubicBezTo>
                <a:close/>
                <a:moveTo>
                  <a:pt x="3954852" y="4741999"/>
                </a:moveTo>
                <a:lnTo>
                  <a:pt x="3956939" y="4744620"/>
                </a:lnTo>
                <a:lnTo>
                  <a:pt x="3955005" y="4754898"/>
                </a:lnTo>
                <a:lnTo>
                  <a:pt x="3957528" y="4752583"/>
                </a:lnTo>
                <a:cubicBezTo>
                  <a:pt x="3961154" y="4748578"/>
                  <a:pt x="3962732" y="4745105"/>
                  <a:pt x="3959186" y="4742962"/>
                </a:cubicBezTo>
                <a:close/>
                <a:moveTo>
                  <a:pt x="4253178" y="4724950"/>
                </a:moveTo>
                <a:cubicBezTo>
                  <a:pt x="4254309" y="4724461"/>
                  <a:pt x="4256096" y="4724890"/>
                  <a:pt x="4259670" y="4725747"/>
                </a:cubicBezTo>
                <a:cubicBezTo>
                  <a:pt x="4257767" y="4731367"/>
                  <a:pt x="4257767" y="4731367"/>
                  <a:pt x="4257767" y="4731367"/>
                </a:cubicBezTo>
                <a:cubicBezTo>
                  <a:pt x="4257767" y="4731367"/>
                  <a:pt x="4250618" y="4729653"/>
                  <a:pt x="4250618" y="4729653"/>
                </a:cubicBezTo>
                <a:cubicBezTo>
                  <a:pt x="4251570" y="4726843"/>
                  <a:pt x="4252046" y="4725438"/>
                  <a:pt x="4253178" y="4724950"/>
                </a:cubicBezTo>
                <a:close/>
                <a:moveTo>
                  <a:pt x="3937587" y="4716861"/>
                </a:moveTo>
                <a:lnTo>
                  <a:pt x="3941477" y="4724495"/>
                </a:lnTo>
                <a:lnTo>
                  <a:pt x="3943183" y="4722719"/>
                </a:lnTo>
                <a:lnTo>
                  <a:pt x="3946569" y="4722342"/>
                </a:lnTo>
                <a:lnTo>
                  <a:pt x="3947293" y="4721507"/>
                </a:lnTo>
                <a:lnTo>
                  <a:pt x="3944057" y="4720103"/>
                </a:lnTo>
                <a:close/>
                <a:moveTo>
                  <a:pt x="3922390" y="4665354"/>
                </a:moveTo>
                <a:cubicBezTo>
                  <a:pt x="3919997" y="4667151"/>
                  <a:pt x="3919403" y="4670521"/>
                  <a:pt x="3919256" y="4674363"/>
                </a:cubicBezTo>
                <a:lnTo>
                  <a:pt x="3919012" y="4680693"/>
                </a:lnTo>
                <a:lnTo>
                  <a:pt x="3919455" y="4682476"/>
                </a:lnTo>
                <a:cubicBezTo>
                  <a:pt x="3920796" y="4690711"/>
                  <a:pt x="3926232" y="4697879"/>
                  <a:pt x="3931717" y="4705340"/>
                </a:cubicBezTo>
                <a:lnTo>
                  <a:pt x="3936796" y="4715308"/>
                </a:lnTo>
                <a:lnTo>
                  <a:pt x="3936884" y="4715117"/>
                </a:lnTo>
                <a:cubicBezTo>
                  <a:pt x="3938582" y="4714730"/>
                  <a:pt x="3941618" y="4714550"/>
                  <a:pt x="3937726" y="4711363"/>
                </a:cubicBezTo>
                <a:cubicBezTo>
                  <a:pt x="3934560" y="4706993"/>
                  <a:pt x="3929941" y="4704988"/>
                  <a:pt x="3931394" y="4702624"/>
                </a:cubicBezTo>
                <a:cubicBezTo>
                  <a:pt x="3932844" y="4700258"/>
                  <a:pt x="3932844" y="4700258"/>
                  <a:pt x="3937464" y="4702263"/>
                </a:cubicBezTo>
                <a:cubicBezTo>
                  <a:pt x="3938916" y="4699898"/>
                  <a:pt x="3942080" y="4704268"/>
                  <a:pt x="3942080" y="4704268"/>
                </a:cubicBezTo>
                <a:cubicBezTo>
                  <a:pt x="3942080" y="4704268"/>
                  <a:pt x="3945248" y="4708638"/>
                  <a:pt x="3945248" y="4708638"/>
                </a:cubicBezTo>
                <a:cubicBezTo>
                  <a:pt x="3945248" y="4708638"/>
                  <a:pt x="3951317" y="4708277"/>
                  <a:pt x="3951317" y="4708277"/>
                </a:cubicBezTo>
                <a:cubicBezTo>
                  <a:pt x="3955936" y="4710282"/>
                  <a:pt x="3954484" y="4712647"/>
                  <a:pt x="3954484" y="4712647"/>
                </a:cubicBezTo>
                <a:lnTo>
                  <a:pt x="3954844" y="4712804"/>
                </a:lnTo>
                <a:lnTo>
                  <a:pt x="3958705" y="4708355"/>
                </a:lnTo>
                <a:lnTo>
                  <a:pt x="3966316" y="4687486"/>
                </a:lnTo>
                <a:lnTo>
                  <a:pt x="3960573" y="4684813"/>
                </a:lnTo>
                <a:cubicBezTo>
                  <a:pt x="3951683" y="4678581"/>
                  <a:pt x="3953785" y="4673355"/>
                  <a:pt x="3945964" y="4678889"/>
                </a:cubicBezTo>
                <a:cubicBezTo>
                  <a:pt x="3944522" y="4681239"/>
                  <a:pt x="3944522" y="4681239"/>
                  <a:pt x="3944522" y="4681239"/>
                </a:cubicBezTo>
                <a:cubicBezTo>
                  <a:pt x="3938422" y="4681568"/>
                  <a:pt x="3935208" y="4677196"/>
                  <a:pt x="3935208" y="4677196"/>
                </a:cubicBezTo>
                <a:cubicBezTo>
                  <a:pt x="3935208" y="4677196"/>
                  <a:pt x="3936651" y="4674846"/>
                  <a:pt x="3933437" y="4670475"/>
                </a:cubicBezTo>
                <a:cubicBezTo>
                  <a:pt x="3924124" y="4666431"/>
                  <a:pt x="3934879" y="4668125"/>
                  <a:pt x="3936322" y="4665775"/>
                </a:cubicBezTo>
                <a:cubicBezTo>
                  <a:pt x="3928976" y="4663330"/>
                  <a:pt x="3924783" y="4663556"/>
                  <a:pt x="3922390" y="4665354"/>
                </a:cubicBezTo>
                <a:close/>
                <a:moveTo>
                  <a:pt x="4241276" y="4645000"/>
                </a:moveTo>
                <a:cubicBezTo>
                  <a:pt x="4242963" y="4644771"/>
                  <a:pt x="4244452" y="4645129"/>
                  <a:pt x="4244452" y="4645129"/>
                </a:cubicBezTo>
                <a:cubicBezTo>
                  <a:pt x="4244452" y="4645129"/>
                  <a:pt x="4247239" y="4655924"/>
                  <a:pt x="4247239" y="4655924"/>
                </a:cubicBezTo>
                <a:cubicBezTo>
                  <a:pt x="4247239" y="4655924"/>
                  <a:pt x="4241282" y="4654497"/>
                  <a:pt x="4241282" y="4654497"/>
                </a:cubicBezTo>
                <a:cubicBezTo>
                  <a:pt x="4236911" y="4648383"/>
                  <a:pt x="4236911" y="4648383"/>
                  <a:pt x="4236911" y="4648383"/>
                </a:cubicBezTo>
                <a:cubicBezTo>
                  <a:pt x="4237703" y="4646041"/>
                  <a:pt x="4239589" y="4645228"/>
                  <a:pt x="4241276" y="4645000"/>
                </a:cubicBezTo>
                <a:close/>
                <a:moveTo>
                  <a:pt x="4203489" y="4534030"/>
                </a:moveTo>
                <a:cubicBezTo>
                  <a:pt x="4210160" y="4535628"/>
                  <a:pt x="4216832" y="4537229"/>
                  <a:pt x="4216832" y="4537229"/>
                </a:cubicBezTo>
                <a:cubicBezTo>
                  <a:pt x="4216832" y="4537229"/>
                  <a:pt x="4221740" y="4544032"/>
                  <a:pt x="4219980" y="4549237"/>
                </a:cubicBezTo>
                <a:cubicBezTo>
                  <a:pt x="4226650" y="4550838"/>
                  <a:pt x="4231561" y="4557640"/>
                  <a:pt x="4229799" y="4562845"/>
                </a:cubicBezTo>
                <a:cubicBezTo>
                  <a:pt x="4228038" y="4568048"/>
                  <a:pt x="4224516" y="4578456"/>
                  <a:pt x="4222754" y="4583661"/>
                </a:cubicBezTo>
                <a:cubicBezTo>
                  <a:pt x="4222754" y="4583661"/>
                  <a:pt x="4222314" y="4584962"/>
                  <a:pt x="4221259" y="4585412"/>
                </a:cubicBezTo>
                <a:cubicBezTo>
                  <a:pt x="4220204" y="4585863"/>
                  <a:pt x="4218537" y="4585463"/>
                  <a:pt x="4216083" y="4582061"/>
                </a:cubicBezTo>
                <a:cubicBezTo>
                  <a:pt x="4216083" y="4582061"/>
                  <a:pt x="4212934" y="4570054"/>
                  <a:pt x="4214696" y="4564849"/>
                </a:cubicBezTo>
                <a:cubicBezTo>
                  <a:pt x="4214696" y="4564849"/>
                  <a:pt x="4209786" y="4558045"/>
                  <a:pt x="4204876" y="4551240"/>
                </a:cubicBezTo>
                <a:cubicBezTo>
                  <a:pt x="4204876" y="4551240"/>
                  <a:pt x="4204876" y="4551240"/>
                  <a:pt x="4206638" y="4546037"/>
                </a:cubicBezTo>
                <a:cubicBezTo>
                  <a:pt x="4203489" y="4534030"/>
                  <a:pt x="4203489" y="4534030"/>
                  <a:pt x="4203489" y="4534030"/>
                </a:cubicBezTo>
                <a:close/>
                <a:moveTo>
                  <a:pt x="4481248" y="4527721"/>
                </a:moveTo>
                <a:cubicBezTo>
                  <a:pt x="4481248" y="4527721"/>
                  <a:pt x="4488396" y="4529435"/>
                  <a:pt x="4488396" y="4529435"/>
                </a:cubicBezTo>
                <a:cubicBezTo>
                  <a:pt x="4487762" y="4531309"/>
                  <a:pt x="4487762" y="4531309"/>
                  <a:pt x="4487027" y="4530626"/>
                </a:cubicBezTo>
                <a:cubicBezTo>
                  <a:pt x="4486292" y="4529943"/>
                  <a:pt x="4484822" y="4528577"/>
                  <a:pt x="4481248" y="4527721"/>
                </a:cubicBezTo>
                <a:close/>
                <a:moveTo>
                  <a:pt x="4213956" y="4508183"/>
                </a:moveTo>
                <a:cubicBezTo>
                  <a:pt x="4213956" y="4508183"/>
                  <a:pt x="4220309" y="4509707"/>
                  <a:pt x="4218618" y="4514702"/>
                </a:cubicBezTo>
                <a:cubicBezTo>
                  <a:pt x="4223280" y="4521222"/>
                  <a:pt x="4221588" y="4526218"/>
                  <a:pt x="4221588" y="4526218"/>
                </a:cubicBezTo>
                <a:cubicBezTo>
                  <a:pt x="4221588" y="4526218"/>
                  <a:pt x="4215236" y="4524694"/>
                  <a:pt x="4215236" y="4524694"/>
                </a:cubicBezTo>
                <a:cubicBezTo>
                  <a:pt x="4212904" y="4521433"/>
                  <a:pt x="4210996" y="4516925"/>
                  <a:pt x="4210463" y="4513422"/>
                </a:cubicBezTo>
                <a:cubicBezTo>
                  <a:pt x="4209932" y="4509919"/>
                  <a:pt x="4210778" y="4507421"/>
                  <a:pt x="4213956" y="4508183"/>
                </a:cubicBezTo>
                <a:close/>
                <a:moveTo>
                  <a:pt x="4235136" y="4497797"/>
                </a:moveTo>
                <a:cubicBezTo>
                  <a:pt x="4242439" y="4495217"/>
                  <a:pt x="4236863" y="4504299"/>
                  <a:pt x="4245894" y="4508219"/>
                </a:cubicBezTo>
                <a:cubicBezTo>
                  <a:pt x="4238590" y="4510800"/>
                  <a:pt x="4233742" y="4500068"/>
                  <a:pt x="4235136" y="4497797"/>
                </a:cubicBezTo>
                <a:close/>
                <a:moveTo>
                  <a:pt x="4163005" y="4491253"/>
                </a:moveTo>
                <a:lnTo>
                  <a:pt x="4162601" y="4491355"/>
                </a:lnTo>
                <a:cubicBezTo>
                  <a:pt x="4161501" y="4491983"/>
                  <a:pt x="4161144" y="4492564"/>
                  <a:pt x="4161144" y="4492564"/>
                </a:cubicBezTo>
                <a:lnTo>
                  <a:pt x="4159597" y="4492585"/>
                </a:lnTo>
                <a:lnTo>
                  <a:pt x="4160926" y="4494461"/>
                </a:lnTo>
                <a:lnTo>
                  <a:pt x="4161946" y="4494382"/>
                </a:lnTo>
                <a:close/>
                <a:moveTo>
                  <a:pt x="4528322" y="4441868"/>
                </a:moveTo>
                <a:lnTo>
                  <a:pt x="4522988" y="4447676"/>
                </a:lnTo>
                <a:cubicBezTo>
                  <a:pt x="4522550" y="4449740"/>
                  <a:pt x="4523382" y="4451735"/>
                  <a:pt x="4524718" y="4453673"/>
                </a:cubicBezTo>
                <a:lnTo>
                  <a:pt x="4527780" y="4457944"/>
                </a:lnTo>
                <a:lnTo>
                  <a:pt x="4528647" y="4443660"/>
                </a:lnTo>
                <a:close/>
                <a:moveTo>
                  <a:pt x="4099142" y="4407036"/>
                </a:moveTo>
                <a:lnTo>
                  <a:pt x="4099347" y="4407437"/>
                </a:lnTo>
                <a:cubicBezTo>
                  <a:pt x="4102374" y="4419401"/>
                  <a:pt x="4107164" y="4426167"/>
                  <a:pt x="4108922" y="4420972"/>
                </a:cubicBezTo>
                <a:lnTo>
                  <a:pt x="4108238" y="4414173"/>
                </a:lnTo>
                <a:close/>
                <a:moveTo>
                  <a:pt x="4200704" y="4397652"/>
                </a:moveTo>
                <a:cubicBezTo>
                  <a:pt x="4200704" y="4397652"/>
                  <a:pt x="4200704" y="4397652"/>
                  <a:pt x="4207853" y="4399366"/>
                </a:cubicBezTo>
                <a:cubicBezTo>
                  <a:pt x="4207853" y="4399366"/>
                  <a:pt x="4207853" y="4399366"/>
                  <a:pt x="4205950" y="4404987"/>
                </a:cubicBezTo>
                <a:cubicBezTo>
                  <a:pt x="4198801" y="4403273"/>
                  <a:pt x="4200704" y="4397652"/>
                  <a:pt x="4200704" y="4397652"/>
                </a:cubicBezTo>
                <a:close/>
                <a:moveTo>
                  <a:pt x="4272299" y="4382025"/>
                </a:moveTo>
                <a:lnTo>
                  <a:pt x="4274198" y="4391592"/>
                </a:lnTo>
                <a:cubicBezTo>
                  <a:pt x="4273042" y="4395277"/>
                  <a:pt x="4269644" y="4399009"/>
                  <a:pt x="4262907" y="4402781"/>
                </a:cubicBezTo>
                <a:cubicBezTo>
                  <a:pt x="4248936" y="4396717"/>
                  <a:pt x="4241394" y="4399395"/>
                  <a:pt x="4233854" y="4402073"/>
                </a:cubicBezTo>
                <a:cubicBezTo>
                  <a:pt x="4216670" y="4391637"/>
                  <a:pt x="4210570" y="4391966"/>
                  <a:pt x="4195158" y="4388252"/>
                </a:cubicBezTo>
                <a:cubicBezTo>
                  <a:pt x="4204800" y="4401366"/>
                  <a:pt x="4147807" y="4388530"/>
                  <a:pt x="4159219" y="4408365"/>
                </a:cubicBezTo>
                <a:cubicBezTo>
                  <a:pt x="4159219" y="4408365"/>
                  <a:pt x="4159219" y="4408365"/>
                  <a:pt x="4163877" y="4410387"/>
                </a:cubicBezTo>
                <a:cubicBezTo>
                  <a:pt x="4163877" y="4410387"/>
                  <a:pt x="4162434" y="4412736"/>
                  <a:pt x="4162434" y="4412736"/>
                </a:cubicBezTo>
                <a:cubicBezTo>
                  <a:pt x="4162434" y="4412736"/>
                  <a:pt x="4162434" y="4412736"/>
                  <a:pt x="4157777" y="4410715"/>
                </a:cubicBezTo>
                <a:lnTo>
                  <a:pt x="4149398" y="4417049"/>
                </a:lnTo>
                <a:lnTo>
                  <a:pt x="4149974" y="4417294"/>
                </a:lnTo>
                <a:cubicBezTo>
                  <a:pt x="4158582" y="4419864"/>
                  <a:pt x="4159140" y="4423346"/>
                  <a:pt x="4157687" y="4427057"/>
                </a:cubicBezTo>
                <a:cubicBezTo>
                  <a:pt x="4156233" y="4430766"/>
                  <a:pt x="4152766" y="4434704"/>
                  <a:pt x="4153326" y="4438187"/>
                </a:cubicBezTo>
                <a:cubicBezTo>
                  <a:pt x="4154070" y="4442830"/>
                  <a:pt x="4154815" y="4447473"/>
                  <a:pt x="4155932" y="4454437"/>
                </a:cubicBezTo>
                <a:cubicBezTo>
                  <a:pt x="4155932" y="4454437"/>
                  <a:pt x="4156026" y="4455017"/>
                  <a:pt x="4154106" y="4455825"/>
                </a:cubicBezTo>
                <a:lnTo>
                  <a:pt x="4148767" y="4456884"/>
                </a:lnTo>
                <a:lnTo>
                  <a:pt x="4153402" y="4475185"/>
                </a:lnTo>
                <a:lnTo>
                  <a:pt x="4155358" y="4482912"/>
                </a:lnTo>
                <a:lnTo>
                  <a:pt x="4156400" y="4481662"/>
                </a:lnTo>
                <a:lnTo>
                  <a:pt x="4166495" y="4477383"/>
                </a:lnTo>
                <a:lnTo>
                  <a:pt x="4163810" y="4460121"/>
                </a:lnTo>
                <a:cubicBezTo>
                  <a:pt x="4163333" y="4453686"/>
                  <a:pt x="4163455" y="4448096"/>
                  <a:pt x="4164335" y="4445497"/>
                </a:cubicBezTo>
                <a:cubicBezTo>
                  <a:pt x="4164335" y="4445497"/>
                  <a:pt x="4169124" y="4452265"/>
                  <a:pt x="4169124" y="4452265"/>
                </a:cubicBezTo>
                <a:cubicBezTo>
                  <a:pt x="4168244" y="4454863"/>
                  <a:pt x="4168561" y="4459154"/>
                  <a:pt x="4169697" y="4463641"/>
                </a:cubicBezTo>
                <a:lnTo>
                  <a:pt x="4172602" y="4470289"/>
                </a:lnTo>
                <a:lnTo>
                  <a:pt x="4173774" y="4462677"/>
                </a:lnTo>
                <a:cubicBezTo>
                  <a:pt x="4175202" y="4460349"/>
                  <a:pt x="4179718" y="4462309"/>
                  <a:pt x="4181146" y="4459982"/>
                </a:cubicBezTo>
                <a:cubicBezTo>
                  <a:pt x="4185663" y="4461942"/>
                  <a:pt x="4184234" y="4464271"/>
                  <a:pt x="4188748" y="4466230"/>
                </a:cubicBezTo>
                <a:cubicBezTo>
                  <a:pt x="4188148" y="4471864"/>
                  <a:pt x="4185649" y="4475937"/>
                  <a:pt x="4182020" y="4479520"/>
                </a:cubicBezTo>
                <a:lnTo>
                  <a:pt x="4176999" y="4483368"/>
                </a:lnTo>
                <a:lnTo>
                  <a:pt x="4177076" y="4483671"/>
                </a:lnTo>
                <a:cubicBezTo>
                  <a:pt x="4178212" y="4488158"/>
                  <a:pt x="4179727" y="4494141"/>
                  <a:pt x="4181243" y="4500122"/>
                </a:cubicBezTo>
                <a:lnTo>
                  <a:pt x="4180584" y="4505921"/>
                </a:lnTo>
                <a:lnTo>
                  <a:pt x="4181465" y="4511408"/>
                </a:lnTo>
                <a:cubicBezTo>
                  <a:pt x="4190522" y="4510382"/>
                  <a:pt x="4190522" y="4510382"/>
                  <a:pt x="4188307" y="4510935"/>
                </a:cubicBezTo>
                <a:cubicBezTo>
                  <a:pt x="4186087" y="4511488"/>
                  <a:pt x="4181656" y="4512593"/>
                  <a:pt x="4181846" y="4513777"/>
                </a:cubicBezTo>
                <a:lnTo>
                  <a:pt x="4179698" y="4513741"/>
                </a:lnTo>
                <a:lnTo>
                  <a:pt x="4179458" y="4515849"/>
                </a:lnTo>
                <a:lnTo>
                  <a:pt x="4179042" y="4526446"/>
                </a:lnTo>
                <a:lnTo>
                  <a:pt x="4183806" y="4526006"/>
                </a:lnTo>
                <a:cubicBezTo>
                  <a:pt x="4185865" y="4526067"/>
                  <a:pt x="4185958" y="4526645"/>
                  <a:pt x="4186144" y="4527803"/>
                </a:cubicBezTo>
                <a:cubicBezTo>
                  <a:pt x="4194378" y="4528048"/>
                  <a:pt x="4194564" y="4529206"/>
                  <a:pt x="4192737" y="4530590"/>
                </a:cubicBezTo>
                <a:cubicBezTo>
                  <a:pt x="4190911" y="4531976"/>
                  <a:pt x="4187072" y="4533590"/>
                  <a:pt x="4187258" y="4534746"/>
                </a:cubicBezTo>
                <a:cubicBezTo>
                  <a:pt x="4187258" y="4534746"/>
                  <a:pt x="4187628" y="4537062"/>
                  <a:pt x="4187628" y="4537062"/>
                </a:cubicBezTo>
                <a:cubicBezTo>
                  <a:pt x="4187628" y="4537062"/>
                  <a:pt x="4188000" y="4539377"/>
                  <a:pt x="4188000" y="4539377"/>
                </a:cubicBezTo>
                <a:lnTo>
                  <a:pt x="4179772" y="4541361"/>
                </a:lnTo>
                <a:lnTo>
                  <a:pt x="4179886" y="4543345"/>
                </a:lnTo>
                <a:cubicBezTo>
                  <a:pt x="4179384" y="4547439"/>
                  <a:pt x="4178505" y="4550038"/>
                  <a:pt x="4178505" y="4550038"/>
                </a:cubicBezTo>
                <a:cubicBezTo>
                  <a:pt x="4178505" y="4550038"/>
                  <a:pt x="4173716" y="4543270"/>
                  <a:pt x="4173716" y="4543270"/>
                </a:cubicBezTo>
                <a:cubicBezTo>
                  <a:pt x="4168928" y="4536503"/>
                  <a:pt x="4165410" y="4546898"/>
                  <a:pt x="4170198" y="4553665"/>
                </a:cubicBezTo>
                <a:lnTo>
                  <a:pt x="4171956" y="4560116"/>
                </a:lnTo>
                <a:lnTo>
                  <a:pt x="4173020" y="4559384"/>
                </a:lnTo>
                <a:cubicBezTo>
                  <a:pt x="4175190" y="4558542"/>
                  <a:pt x="4179626" y="4557442"/>
                  <a:pt x="4188685" y="4556416"/>
                </a:cubicBezTo>
                <a:cubicBezTo>
                  <a:pt x="4188685" y="4556416"/>
                  <a:pt x="4189060" y="4558762"/>
                  <a:pt x="4207176" y="4556710"/>
                </a:cubicBezTo>
                <a:cubicBezTo>
                  <a:pt x="4207551" y="4559055"/>
                  <a:pt x="4207551" y="4559055"/>
                  <a:pt x="4207928" y="4561400"/>
                </a:cubicBezTo>
                <a:cubicBezTo>
                  <a:pt x="4207928" y="4561400"/>
                  <a:pt x="4208304" y="4563745"/>
                  <a:pt x="4190189" y="4565797"/>
                </a:cubicBezTo>
                <a:cubicBezTo>
                  <a:pt x="4190189" y="4565797"/>
                  <a:pt x="4185659" y="4566310"/>
                  <a:pt x="4181083" y="4566529"/>
                </a:cubicBezTo>
                <a:lnTo>
                  <a:pt x="4174718" y="4565834"/>
                </a:lnTo>
                <a:lnTo>
                  <a:pt x="4178614" y="4573243"/>
                </a:lnTo>
                <a:cubicBezTo>
                  <a:pt x="4183562" y="4582155"/>
                  <a:pt x="4189109" y="4591914"/>
                  <a:pt x="4190624" y="4597896"/>
                </a:cubicBezTo>
                <a:cubicBezTo>
                  <a:pt x="4193654" y="4609861"/>
                  <a:pt x="4198442" y="4616628"/>
                  <a:pt x="4198442" y="4616628"/>
                </a:cubicBezTo>
                <a:cubicBezTo>
                  <a:pt x="4198442" y="4616628"/>
                  <a:pt x="4200200" y="4611431"/>
                  <a:pt x="4195412" y="4604663"/>
                </a:cubicBezTo>
                <a:cubicBezTo>
                  <a:pt x="4195412" y="4604663"/>
                  <a:pt x="4194142" y="4587501"/>
                  <a:pt x="4195902" y="4582305"/>
                </a:cubicBezTo>
                <a:cubicBezTo>
                  <a:pt x="4195902" y="4582305"/>
                  <a:pt x="4196780" y="4579706"/>
                  <a:pt x="4198478" y="4577303"/>
                </a:cubicBezTo>
                <a:lnTo>
                  <a:pt x="4204898" y="4574027"/>
                </a:lnTo>
                <a:lnTo>
                  <a:pt x="4200742" y="4573762"/>
                </a:lnTo>
                <a:cubicBezTo>
                  <a:pt x="4198542" y="4574290"/>
                  <a:pt x="4202252" y="4576979"/>
                  <a:pt x="4196776" y="4578915"/>
                </a:cubicBezTo>
                <a:cubicBezTo>
                  <a:pt x="4192261" y="4576954"/>
                  <a:pt x="4195048" y="4572414"/>
                  <a:pt x="4190531" y="4570454"/>
                </a:cubicBezTo>
                <a:cubicBezTo>
                  <a:pt x="4190531" y="4570454"/>
                  <a:pt x="4195048" y="4572414"/>
                  <a:pt x="4196442" y="4570144"/>
                </a:cubicBezTo>
                <a:cubicBezTo>
                  <a:pt x="4198699" y="4571123"/>
                  <a:pt x="4199828" y="4571613"/>
                  <a:pt x="4200957" y="4572103"/>
                </a:cubicBezTo>
                <a:lnTo>
                  <a:pt x="4205123" y="4573912"/>
                </a:lnTo>
                <a:lnTo>
                  <a:pt x="4205966" y="4573481"/>
                </a:lnTo>
                <a:cubicBezTo>
                  <a:pt x="4204207" y="4578677"/>
                  <a:pt x="4208995" y="4585444"/>
                  <a:pt x="4207237" y="4590642"/>
                </a:cubicBezTo>
                <a:cubicBezTo>
                  <a:pt x="4205478" y="4595839"/>
                  <a:pt x="4212024" y="4597409"/>
                  <a:pt x="4210266" y="4602607"/>
                </a:cubicBezTo>
                <a:cubicBezTo>
                  <a:pt x="4208506" y="4607803"/>
                  <a:pt x="4213296" y="4614571"/>
                  <a:pt x="4213296" y="4614571"/>
                </a:cubicBezTo>
                <a:cubicBezTo>
                  <a:pt x="4218086" y="4621339"/>
                  <a:pt x="4214566" y="4631734"/>
                  <a:pt x="4217596" y="4643696"/>
                </a:cubicBezTo>
                <a:cubicBezTo>
                  <a:pt x="4217596" y="4643696"/>
                  <a:pt x="4212318" y="4659289"/>
                  <a:pt x="4215348" y="4671253"/>
                </a:cubicBezTo>
                <a:cubicBezTo>
                  <a:pt x="4211830" y="4681648"/>
                  <a:pt x="4213102" y="4698810"/>
                  <a:pt x="4213102" y="4698810"/>
                </a:cubicBezTo>
                <a:cubicBezTo>
                  <a:pt x="4209583" y="4709203"/>
                  <a:pt x="4207336" y="4736760"/>
                  <a:pt x="4210364" y="4748725"/>
                </a:cubicBezTo>
                <a:cubicBezTo>
                  <a:pt x="4208604" y="4753922"/>
                  <a:pt x="4205088" y="4764316"/>
                  <a:pt x="4201569" y="4774710"/>
                </a:cubicBezTo>
                <a:cubicBezTo>
                  <a:pt x="4201569" y="4774710"/>
                  <a:pt x="4201569" y="4774710"/>
                  <a:pt x="4199810" y="4779907"/>
                </a:cubicBezTo>
                <a:cubicBezTo>
                  <a:pt x="4198051" y="4785105"/>
                  <a:pt x="4196292" y="4790302"/>
                  <a:pt x="4194533" y="4795499"/>
                </a:cubicBezTo>
                <a:cubicBezTo>
                  <a:pt x="4194533" y="4795499"/>
                  <a:pt x="4199322" y="4802267"/>
                  <a:pt x="4199322" y="4802267"/>
                </a:cubicBezTo>
                <a:cubicBezTo>
                  <a:pt x="4201081" y="4797069"/>
                  <a:pt x="4209388" y="4793442"/>
                  <a:pt x="4209388" y="4793442"/>
                </a:cubicBezTo>
                <a:cubicBezTo>
                  <a:pt x="4211147" y="4788245"/>
                  <a:pt x="4209388" y="4793442"/>
                  <a:pt x="4210658" y="4810605"/>
                </a:cubicBezTo>
                <a:cubicBezTo>
                  <a:pt x="4210658" y="4810605"/>
                  <a:pt x="4208900" y="4815802"/>
                  <a:pt x="4207140" y="4820999"/>
                </a:cubicBezTo>
                <a:cubicBezTo>
                  <a:pt x="4205382" y="4826197"/>
                  <a:pt x="4201864" y="4836590"/>
                  <a:pt x="4201864" y="4836590"/>
                </a:cubicBezTo>
                <a:cubicBezTo>
                  <a:pt x="4198346" y="4846984"/>
                  <a:pt x="4216230" y="4856892"/>
                  <a:pt x="4216230" y="4856892"/>
                </a:cubicBezTo>
                <a:cubicBezTo>
                  <a:pt x="4219503" y="4857677"/>
                  <a:pt x="4222020" y="4855471"/>
                  <a:pt x="4224376" y="4851121"/>
                </a:cubicBezTo>
                <a:cubicBezTo>
                  <a:pt x="4226734" y="4846769"/>
                  <a:pt x="4228934" y="4840273"/>
                  <a:pt x="4231572" y="4832477"/>
                </a:cubicBezTo>
                <a:cubicBezTo>
                  <a:pt x="4231572" y="4832477"/>
                  <a:pt x="4231572" y="4832477"/>
                  <a:pt x="4228542" y="4820513"/>
                </a:cubicBezTo>
                <a:cubicBezTo>
                  <a:pt x="4230302" y="4815314"/>
                  <a:pt x="4230302" y="4815314"/>
                  <a:pt x="4230302" y="4815314"/>
                </a:cubicBezTo>
                <a:cubicBezTo>
                  <a:pt x="4232060" y="4810118"/>
                  <a:pt x="4243886" y="4796096"/>
                  <a:pt x="4243886" y="4796096"/>
                </a:cubicBezTo>
                <a:cubicBezTo>
                  <a:pt x="4243886" y="4796096"/>
                  <a:pt x="4255221" y="4804434"/>
                  <a:pt x="4253462" y="4809631"/>
                </a:cubicBezTo>
                <a:cubicBezTo>
                  <a:pt x="4258252" y="4816399"/>
                  <a:pt x="4268318" y="4807574"/>
                  <a:pt x="4263530" y="4800806"/>
                </a:cubicBezTo>
                <a:cubicBezTo>
                  <a:pt x="4265288" y="4795610"/>
                  <a:pt x="4272324" y="4774821"/>
                  <a:pt x="4267535" y="4768053"/>
                </a:cubicBezTo>
                <a:cubicBezTo>
                  <a:pt x="4271053" y="4757659"/>
                  <a:pt x="4274571" y="4747264"/>
                  <a:pt x="4274571" y="4747264"/>
                </a:cubicBezTo>
                <a:cubicBezTo>
                  <a:pt x="4281119" y="4748835"/>
                  <a:pt x="4287668" y="4750405"/>
                  <a:pt x="4285908" y="4755602"/>
                </a:cubicBezTo>
                <a:cubicBezTo>
                  <a:pt x="4285908" y="4755602"/>
                  <a:pt x="4289426" y="4745208"/>
                  <a:pt x="4291185" y="4740011"/>
                </a:cubicBezTo>
                <a:cubicBezTo>
                  <a:pt x="4292944" y="4734814"/>
                  <a:pt x="4291674" y="4717653"/>
                  <a:pt x="4293432" y="4712455"/>
                </a:cubicBezTo>
                <a:cubicBezTo>
                  <a:pt x="4295192" y="4707258"/>
                  <a:pt x="4297440" y="4679701"/>
                  <a:pt x="4292650" y="4672934"/>
                </a:cubicBezTo>
                <a:cubicBezTo>
                  <a:pt x="4294408" y="4667736"/>
                  <a:pt x="4296168" y="4662538"/>
                  <a:pt x="4293139" y="4650576"/>
                </a:cubicBezTo>
                <a:cubicBezTo>
                  <a:pt x="4296657" y="4640181"/>
                  <a:pt x="4291868" y="4633413"/>
                  <a:pt x="4293627" y="4628216"/>
                </a:cubicBezTo>
                <a:cubicBezTo>
                  <a:pt x="4288838" y="4621449"/>
                  <a:pt x="4287568" y="4604286"/>
                  <a:pt x="4289327" y="4599089"/>
                </a:cubicBezTo>
                <a:cubicBezTo>
                  <a:pt x="4289327" y="4599089"/>
                  <a:pt x="4299393" y="4590266"/>
                  <a:pt x="4302911" y="4579871"/>
                </a:cubicBezTo>
                <a:cubicBezTo>
                  <a:pt x="4302911" y="4579871"/>
                  <a:pt x="4304670" y="4574674"/>
                  <a:pt x="4303400" y="4557513"/>
                </a:cubicBezTo>
                <a:cubicBezTo>
                  <a:pt x="4301886" y="4551530"/>
                  <a:pt x="4301128" y="4548539"/>
                  <a:pt x="4300750" y="4547044"/>
                </a:cubicBezTo>
                <a:lnTo>
                  <a:pt x="4300582" y="4546383"/>
                </a:lnTo>
                <a:lnTo>
                  <a:pt x="4293218" y="4543309"/>
                </a:lnTo>
                <a:cubicBezTo>
                  <a:pt x="4290668" y="4540591"/>
                  <a:pt x="4290195" y="4537640"/>
                  <a:pt x="4289816" y="4535278"/>
                </a:cubicBezTo>
                <a:cubicBezTo>
                  <a:pt x="4289438" y="4532917"/>
                  <a:pt x="4289059" y="4530555"/>
                  <a:pt x="4288680" y="4528194"/>
                </a:cubicBezTo>
                <a:cubicBezTo>
                  <a:pt x="4288680" y="4528194"/>
                  <a:pt x="4288680" y="4528194"/>
                  <a:pt x="4288301" y="4525832"/>
                </a:cubicBezTo>
                <a:cubicBezTo>
                  <a:pt x="4288301" y="4525832"/>
                  <a:pt x="4288206" y="4525242"/>
                  <a:pt x="4290188" y="4524416"/>
                </a:cubicBezTo>
                <a:lnTo>
                  <a:pt x="4296420" y="4523188"/>
                </a:lnTo>
                <a:lnTo>
                  <a:pt x="4296247" y="4522435"/>
                </a:lnTo>
                <a:cubicBezTo>
                  <a:pt x="4295789" y="4519866"/>
                  <a:pt x="4295630" y="4517721"/>
                  <a:pt x="4296070" y="4516422"/>
                </a:cubicBezTo>
                <a:cubicBezTo>
                  <a:pt x="4296070" y="4516422"/>
                  <a:pt x="4293676" y="4513038"/>
                  <a:pt x="4291502" y="4509005"/>
                </a:cubicBezTo>
                <a:lnTo>
                  <a:pt x="4290874" y="4506819"/>
                </a:lnTo>
                <a:lnTo>
                  <a:pt x="4285224" y="4506647"/>
                </a:lnTo>
                <a:lnTo>
                  <a:pt x="4290016" y="4503833"/>
                </a:lnTo>
                <a:lnTo>
                  <a:pt x="4288252" y="4497690"/>
                </a:lnTo>
                <a:cubicBezTo>
                  <a:pt x="4288252" y="4497690"/>
                  <a:pt x="4283463" y="4490922"/>
                  <a:pt x="4285222" y="4485725"/>
                </a:cubicBezTo>
                <a:cubicBezTo>
                  <a:pt x="4285222" y="4485725"/>
                  <a:pt x="4285222" y="4485725"/>
                  <a:pt x="4293530" y="4482098"/>
                </a:cubicBezTo>
                <a:cubicBezTo>
                  <a:pt x="4293530" y="4482098"/>
                  <a:pt x="4290500" y="4470133"/>
                  <a:pt x="4292258" y="4464937"/>
                </a:cubicBezTo>
                <a:cubicBezTo>
                  <a:pt x="4288984" y="4464152"/>
                  <a:pt x="4286590" y="4460768"/>
                  <a:pt x="4285014" y="4457581"/>
                </a:cubicBezTo>
                <a:lnTo>
                  <a:pt x="4283139" y="4452616"/>
                </a:lnTo>
                <a:lnTo>
                  <a:pt x="4276606" y="4452922"/>
                </a:lnTo>
                <a:cubicBezTo>
                  <a:pt x="4276234" y="4450596"/>
                  <a:pt x="4275860" y="4448270"/>
                  <a:pt x="4275487" y="4445944"/>
                </a:cubicBezTo>
                <a:cubicBezTo>
                  <a:pt x="4275114" y="4443618"/>
                  <a:pt x="4274741" y="4441293"/>
                  <a:pt x="4274368" y="4438967"/>
                </a:cubicBezTo>
                <a:lnTo>
                  <a:pt x="4273898" y="4436034"/>
                </a:lnTo>
                <a:lnTo>
                  <a:pt x="4271854" y="4433687"/>
                </a:lnTo>
                <a:lnTo>
                  <a:pt x="4273271" y="4431937"/>
                </a:lnTo>
                <a:lnTo>
                  <a:pt x="4270074" y="4425902"/>
                </a:lnTo>
                <a:cubicBezTo>
                  <a:pt x="4271832" y="4420705"/>
                  <a:pt x="4285418" y="4401486"/>
                  <a:pt x="4290206" y="4408253"/>
                </a:cubicBezTo>
                <a:cubicBezTo>
                  <a:pt x="4294994" y="4415021"/>
                  <a:pt x="4309361" y="4435323"/>
                  <a:pt x="4309361" y="4435323"/>
                </a:cubicBezTo>
                <a:cubicBezTo>
                  <a:pt x="4314149" y="4442091"/>
                  <a:pt x="4317178" y="4454056"/>
                  <a:pt x="4323726" y="4455626"/>
                </a:cubicBezTo>
                <a:cubicBezTo>
                  <a:pt x="4321967" y="4460823"/>
                  <a:pt x="4328515" y="4462393"/>
                  <a:pt x="4330274" y="4457197"/>
                </a:cubicBezTo>
                <a:cubicBezTo>
                  <a:pt x="4330274" y="4457197"/>
                  <a:pt x="4327245" y="4445231"/>
                  <a:pt x="4320697" y="4443661"/>
                </a:cubicBezTo>
                <a:cubicBezTo>
                  <a:pt x="4322456" y="4438464"/>
                  <a:pt x="4314638" y="4419732"/>
                  <a:pt x="4316398" y="4414534"/>
                </a:cubicBezTo>
                <a:cubicBezTo>
                  <a:pt x="4311608" y="4407766"/>
                  <a:pt x="4293724" y="4397859"/>
                  <a:pt x="4288935" y="4391093"/>
                </a:cubicBezTo>
                <a:cubicBezTo>
                  <a:pt x="4285662" y="4390308"/>
                  <a:pt x="4281190" y="4387830"/>
                  <a:pt x="4277538" y="4385549"/>
                </a:cubicBezTo>
                <a:close/>
                <a:moveTo>
                  <a:pt x="4395076" y="4371346"/>
                </a:moveTo>
                <a:cubicBezTo>
                  <a:pt x="4398274" y="4376163"/>
                  <a:pt x="4400522" y="4383792"/>
                  <a:pt x="4398934" y="4386702"/>
                </a:cubicBezTo>
                <a:cubicBezTo>
                  <a:pt x="4398405" y="4387672"/>
                  <a:pt x="4397449" y="4388118"/>
                  <a:pt x="4395960" y="4387761"/>
                </a:cubicBezTo>
                <a:cubicBezTo>
                  <a:pt x="4395960" y="4387761"/>
                  <a:pt x="4395960" y="4387761"/>
                  <a:pt x="4390002" y="4386333"/>
                </a:cubicBezTo>
                <a:cubicBezTo>
                  <a:pt x="4391693" y="4381338"/>
                  <a:pt x="4393384" y="4376340"/>
                  <a:pt x="4393384" y="4376340"/>
                </a:cubicBezTo>
                <a:cubicBezTo>
                  <a:pt x="4395076" y="4371346"/>
                  <a:pt x="4395076" y="4371346"/>
                  <a:pt x="4395076" y="4371346"/>
                </a:cubicBezTo>
                <a:close/>
                <a:moveTo>
                  <a:pt x="4253721" y="4360102"/>
                </a:moveTo>
                <a:lnTo>
                  <a:pt x="4257536" y="4364240"/>
                </a:lnTo>
                <a:lnTo>
                  <a:pt x="4256770" y="4361216"/>
                </a:lnTo>
                <a:close/>
                <a:moveTo>
                  <a:pt x="4116986" y="4357817"/>
                </a:moveTo>
                <a:lnTo>
                  <a:pt x="4117287" y="4358890"/>
                </a:lnTo>
                <a:lnTo>
                  <a:pt x="4119976" y="4358044"/>
                </a:lnTo>
                <a:close/>
                <a:moveTo>
                  <a:pt x="4404555" y="4339184"/>
                </a:moveTo>
                <a:cubicBezTo>
                  <a:pt x="4411054" y="4340743"/>
                  <a:pt x="4420526" y="4354268"/>
                  <a:pt x="4427025" y="4355826"/>
                </a:cubicBezTo>
                <a:cubicBezTo>
                  <a:pt x="4431760" y="4362588"/>
                  <a:pt x="4434736" y="4374555"/>
                  <a:pt x="4439472" y="4381318"/>
                </a:cubicBezTo>
                <a:cubicBezTo>
                  <a:pt x="4439472" y="4381318"/>
                  <a:pt x="4448945" y="4394841"/>
                  <a:pt x="4447183" y="4400046"/>
                </a:cubicBezTo>
                <a:cubicBezTo>
                  <a:pt x="4447183" y="4400046"/>
                  <a:pt x="4434188" y="4396929"/>
                  <a:pt x="4421192" y="4393812"/>
                </a:cubicBezTo>
                <a:cubicBezTo>
                  <a:pt x="4416456" y="4387051"/>
                  <a:pt x="4408744" y="4368322"/>
                  <a:pt x="4410504" y="4363117"/>
                </a:cubicBezTo>
                <a:cubicBezTo>
                  <a:pt x="4405770" y="4356355"/>
                  <a:pt x="4397510" y="4360001"/>
                  <a:pt x="4397510" y="4360001"/>
                </a:cubicBezTo>
                <a:cubicBezTo>
                  <a:pt x="4391013" y="4358444"/>
                  <a:pt x="4391013" y="4358444"/>
                  <a:pt x="4384514" y="4356885"/>
                </a:cubicBezTo>
                <a:lnTo>
                  <a:pt x="4385396" y="4354279"/>
                </a:lnTo>
                <a:lnTo>
                  <a:pt x="4380782" y="4354927"/>
                </a:lnTo>
                <a:cubicBezTo>
                  <a:pt x="4365684" y="4356637"/>
                  <a:pt x="4365297" y="4354221"/>
                  <a:pt x="4364908" y="4351805"/>
                </a:cubicBezTo>
                <a:cubicBezTo>
                  <a:pt x="4364908" y="4351805"/>
                  <a:pt x="4364522" y="4349389"/>
                  <a:pt x="4364522" y="4349389"/>
                </a:cubicBezTo>
                <a:cubicBezTo>
                  <a:pt x="4364134" y="4346972"/>
                  <a:pt x="4363746" y="4344556"/>
                  <a:pt x="4363746" y="4344556"/>
                </a:cubicBezTo>
                <a:cubicBezTo>
                  <a:pt x="4363746" y="4344556"/>
                  <a:pt x="4363359" y="4342140"/>
                  <a:pt x="4363359" y="4342140"/>
                </a:cubicBezTo>
                <a:cubicBezTo>
                  <a:pt x="4363359" y="4342140"/>
                  <a:pt x="4378458" y="4340429"/>
                  <a:pt x="4378458" y="4340429"/>
                </a:cubicBezTo>
                <a:cubicBezTo>
                  <a:pt x="4378845" y="4342846"/>
                  <a:pt x="4379232" y="4345262"/>
                  <a:pt x="4379620" y="4347678"/>
                </a:cubicBezTo>
                <a:cubicBezTo>
                  <a:pt x="4380007" y="4350094"/>
                  <a:pt x="4380394" y="4352510"/>
                  <a:pt x="4380394" y="4352510"/>
                </a:cubicBezTo>
                <a:lnTo>
                  <a:pt x="4385862" y="4352901"/>
                </a:lnTo>
                <a:lnTo>
                  <a:pt x="4387816" y="4347127"/>
                </a:lnTo>
                <a:cubicBezTo>
                  <a:pt x="4388917" y="4343874"/>
                  <a:pt x="4389798" y="4341272"/>
                  <a:pt x="4389798" y="4341272"/>
                </a:cubicBezTo>
                <a:cubicBezTo>
                  <a:pt x="4389798" y="4341272"/>
                  <a:pt x="4398058" y="4337626"/>
                  <a:pt x="4404555" y="4339184"/>
                </a:cubicBezTo>
                <a:close/>
                <a:moveTo>
                  <a:pt x="4163094" y="4328502"/>
                </a:moveTo>
                <a:lnTo>
                  <a:pt x="4163428" y="4329461"/>
                </a:lnTo>
                <a:lnTo>
                  <a:pt x="4164050" y="4329839"/>
                </a:lnTo>
                <a:close/>
                <a:moveTo>
                  <a:pt x="4339350" y="4310026"/>
                </a:moveTo>
                <a:cubicBezTo>
                  <a:pt x="4341489" y="4310146"/>
                  <a:pt x="4345362" y="4313445"/>
                  <a:pt x="4344554" y="4319564"/>
                </a:cubicBezTo>
                <a:cubicBezTo>
                  <a:pt x="4336808" y="4312967"/>
                  <a:pt x="4337212" y="4309907"/>
                  <a:pt x="4339350" y="4310026"/>
                </a:cubicBezTo>
                <a:close/>
                <a:moveTo>
                  <a:pt x="4620075" y="4307822"/>
                </a:moveTo>
                <a:cubicBezTo>
                  <a:pt x="4629139" y="4326707"/>
                  <a:pt x="4629139" y="4326707"/>
                  <a:pt x="4627395" y="4331859"/>
                </a:cubicBezTo>
                <a:cubicBezTo>
                  <a:pt x="4618332" y="4312975"/>
                  <a:pt x="4618332" y="4312975"/>
                  <a:pt x="4620075" y="4307822"/>
                </a:cubicBezTo>
                <a:close/>
                <a:moveTo>
                  <a:pt x="4368370" y="4306277"/>
                </a:moveTo>
                <a:cubicBezTo>
                  <a:pt x="4369928" y="4306404"/>
                  <a:pt x="4370022" y="4307002"/>
                  <a:pt x="4370215" y="4308195"/>
                </a:cubicBezTo>
                <a:cubicBezTo>
                  <a:pt x="4370982" y="4312971"/>
                  <a:pt x="4371747" y="4317746"/>
                  <a:pt x="4372514" y="4322522"/>
                </a:cubicBezTo>
                <a:cubicBezTo>
                  <a:pt x="4372896" y="4324910"/>
                  <a:pt x="4372896" y="4324910"/>
                  <a:pt x="4373280" y="4327298"/>
                </a:cubicBezTo>
                <a:cubicBezTo>
                  <a:pt x="4373280" y="4327298"/>
                  <a:pt x="4373375" y="4327895"/>
                  <a:pt x="4371962" y="4328662"/>
                </a:cubicBezTo>
                <a:cubicBezTo>
                  <a:pt x="4370547" y="4329430"/>
                  <a:pt x="4367624" y="4330369"/>
                  <a:pt x="4361584" y="4331053"/>
                </a:cubicBezTo>
                <a:cubicBezTo>
                  <a:pt x="4361584" y="4331053"/>
                  <a:pt x="4361202" y="4328665"/>
                  <a:pt x="4361202" y="4328665"/>
                </a:cubicBezTo>
                <a:cubicBezTo>
                  <a:pt x="4360819" y="4326278"/>
                  <a:pt x="4360819" y="4326278"/>
                  <a:pt x="4360436" y="4323890"/>
                </a:cubicBezTo>
                <a:cubicBezTo>
                  <a:pt x="4360052" y="4321502"/>
                  <a:pt x="4359670" y="4319114"/>
                  <a:pt x="4359286" y="4316726"/>
                </a:cubicBezTo>
                <a:cubicBezTo>
                  <a:pt x="4358904" y="4314339"/>
                  <a:pt x="4358138" y="4309563"/>
                  <a:pt x="4357754" y="4307176"/>
                </a:cubicBezTo>
                <a:cubicBezTo>
                  <a:pt x="4363794" y="4306492"/>
                  <a:pt x="4366812" y="4306150"/>
                  <a:pt x="4368370" y="4306277"/>
                </a:cubicBezTo>
                <a:close/>
                <a:moveTo>
                  <a:pt x="4285636" y="4281046"/>
                </a:moveTo>
                <a:cubicBezTo>
                  <a:pt x="4288724" y="4285621"/>
                  <a:pt x="4287156" y="4288176"/>
                  <a:pt x="4291813" y="4290197"/>
                </a:cubicBezTo>
                <a:cubicBezTo>
                  <a:pt x="4284019" y="4293284"/>
                  <a:pt x="4274754" y="4279557"/>
                  <a:pt x="4285636" y="4281046"/>
                </a:cubicBezTo>
                <a:close/>
                <a:moveTo>
                  <a:pt x="4365106" y="4271765"/>
                </a:moveTo>
                <a:lnTo>
                  <a:pt x="4366969" y="4272573"/>
                </a:lnTo>
                <a:lnTo>
                  <a:pt x="4365032" y="4273871"/>
                </a:lnTo>
                <a:lnTo>
                  <a:pt x="4366886" y="4274666"/>
                </a:lnTo>
                <a:cubicBezTo>
                  <a:pt x="4367262" y="4277011"/>
                  <a:pt x="4367262" y="4277011"/>
                  <a:pt x="4367638" y="4279356"/>
                </a:cubicBezTo>
                <a:cubicBezTo>
                  <a:pt x="4384116" y="4279877"/>
                  <a:pt x="4384869" y="4284569"/>
                  <a:pt x="4385246" y="4286913"/>
                </a:cubicBezTo>
                <a:cubicBezTo>
                  <a:pt x="4385621" y="4289259"/>
                  <a:pt x="4369520" y="4291082"/>
                  <a:pt x="4369520" y="4291082"/>
                </a:cubicBezTo>
                <a:cubicBezTo>
                  <a:pt x="4353417" y="4292906"/>
                  <a:pt x="4353417" y="4292906"/>
                  <a:pt x="4353040" y="4290560"/>
                </a:cubicBezTo>
                <a:cubicBezTo>
                  <a:pt x="4352665" y="4288215"/>
                  <a:pt x="4351912" y="4283525"/>
                  <a:pt x="4335429" y="4283004"/>
                </a:cubicBezTo>
                <a:cubicBezTo>
                  <a:pt x="4335429" y="4283004"/>
                  <a:pt x="4335054" y="4280659"/>
                  <a:pt x="4335054" y="4280659"/>
                </a:cubicBezTo>
                <a:cubicBezTo>
                  <a:pt x="4334678" y="4278314"/>
                  <a:pt x="4350407" y="4274145"/>
                  <a:pt x="4350407" y="4274145"/>
                </a:cubicBezTo>
                <a:cubicBezTo>
                  <a:pt x="4358458" y="4273233"/>
                  <a:pt x="4362578" y="4273363"/>
                  <a:pt x="4364685" y="4273722"/>
                </a:cubicBezTo>
                <a:lnTo>
                  <a:pt x="4364729" y="4273741"/>
                </a:lnTo>
                <a:close/>
                <a:moveTo>
                  <a:pt x="4366702" y="4263399"/>
                </a:moveTo>
                <a:lnTo>
                  <a:pt x="4365106" y="4271765"/>
                </a:lnTo>
                <a:lnTo>
                  <a:pt x="4348342" y="4264487"/>
                </a:lnTo>
                <a:cubicBezTo>
                  <a:pt x="4349806" y="4262103"/>
                  <a:pt x="4363774" y="4268167"/>
                  <a:pt x="4366702" y="4263399"/>
                </a:cubicBezTo>
                <a:close/>
                <a:moveTo>
                  <a:pt x="4374267" y="4239724"/>
                </a:moveTo>
                <a:cubicBezTo>
                  <a:pt x="4379347" y="4241930"/>
                  <a:pt x="4384427" y="4244135"/>
                  <a:pt x="4383119" y="4246264"/>
                </a:cubicBezTo>
                <a:cubicBezTo>
                  <a:pt x="4383119" y="4246264"/>
                  <a:pt x="4383119" y="4246264"/>
                  <a:pt x="4381812" y="4248393"/>
                </a:cubicBezTo>
                <a:cubicBezTo>
                  <a:pt x="4381812" y="4248393"/>
                  <a:pt x="4376734" y="4246187"/>
                  <a:pt x="4371654" y="4243982"/>
                </a:cubicBezTo>
                <a:cubicBezTo>
                  <a:pt x="4372960" y="4241853"/>
                  <a:pt x="4372960" y="4241853"/>
                  <a:pt x="4374267" y="4239724"/>
                </a:cubicBezTo>
                <a:close/>
                <a:moveTo>
                  <a:pt x="4481990" y="4238404"/>
                </a:moveTo>
                <a:cubicBezTo>
                  <a:pt x="4481990" y="4238404"/>
                  <a:pt x="4500474" y="4238654"/>
                  <a:pt x="4500474" y="4238654"/>
                </a:cubicBezTo>
                <a:cubicBezTo>
                  <a:pt x="4482730" y="4243009"/>
                  <a:pt x="4483098" y="4245311"/>
                  <a:pt x="4483098" y="4245311"/>
                </a:cubicBezTo>
                <a:cubicBezTo>
                  <a:pt x="4483468" y="4247614"/>
                  <a:pt x="4483468" y="4247614"/>
                  <a:pt x="4483468" y="4247614"/>
                </a:cubicBezTo>
                <a:cubicBezTo>
                  <a:pt x="4484206" y="4252219"/>
                  <a:pt x="4484945" y="4256824"/>
                  <a:pt x="4485314" y="4259127"/>
                </a:cubicBezTo>
                <a:cubicBezTo>
                  <a:pt x="4485498" y="4260278"/>
                  <a:pt x="4485591" y="4260854"/>
                  <a:pt x="4483373" y="4261398"/>
                </a:cubicBezTo>
                <a:cubicBezTo>
                  <a:pt x="4481154" y="4261942"/>
                  <a:pt x="4476624" y="4262455"/>
                  <a:pt x="4467564" y="4263481"/>
                </a:cubicBezTo>
                <a:cubicBezTo>
                  <a:pt x="4467564" y="4263481"/>
                  <a:pt x="4467564" y="4263481"/>
                  <a:pt x="4467196" y="4261179"/>
                </a:cubicBezTo>
                <a:cubicBezTo>
                  <a:pt x="4466827" y="4258876"/>
                  <a:pt x="4466088" y="4254271"/>
                  <a:pt x="4447231" y="4251718"/>
                </a:cubicBezTo>
                <a:cubicBezTo>
                  <a:pt x="4447231" y="4251718"/>
                  <a:pt x="4447231" y="4251718"/>
                  <a:pt x="4446862" y="4249415"/>
                </a:cubicBezTo>
                <a:cubicBezTo>
                  <a:pt x="4446862" y="4249415"/>
                  <a:pt x="4446862" y="4249415"/>
                  <a:pt x="4446493" y="4247113"/>
                </a:cubicBezTo>
                <a:cubicBezTo>
                  <a:pt x="4464610" y="4245061"/>
                  <a:pt x="4464241" y="4242758"/>
                  <a:pt x="4464241" y="4242758"/>
                </a:cubicBezTo>
                <a:cubicBezTo>
                  <a:pt x="4463872" y="4240455"/>
                  <a:pt x="4481990" y="4238404"/>
                  <a:pt x="4481990" y="4238404"/>
                </a:cubicBezTo>
                <a:close/>
                <a:moveTo>
                  <a:pt x="4229476" y="4227551"/>
                </a:moveTo>
                <a:cubicBezTo>
                  <a:pt x="4231045" y="4224996"/>
                  <a:pt x="4235560" y="4226957"/>
                  <a:pt x="4244590" y="4230877"/>
                </a:cubicBezTo>
                <a:cubicBezTo>
                  <a:pt x="4241550" y="4231174"/>
                  <a:pt x="4240028" y="4231323"/>
                  <a:pt x="4238138" y="4230907"/>
                </a:cubicBezTo>
                <a:cubicBezTo>
                  <a:pt x="4236250" y="4230492"/>
                  <a:pt x="4233992" y="4229512"/>
                  <a:pt x="4229476" y="4227551"/>
                </a:cubicBezTo>
                <a:close/>
                <a:moveTo>
                  <a:pt x="5303646" y="4208041"/>
                </a:moveTo>
                <a:cubicBezTo>
                  <a:pt x="5307008" y="4209790"/>
                  <a:pt x="5299161" y="4217488"/>
                  <a:pt x="5299934" y="4219515"/>
                </a:cubicBezTo>
                <a:cubicBezTo>
                  <a:pt x="5276752" y="4225754"/>
                  <a:pt x="5303668" y="4212551"/>
                  <a:pt x="5285252" y="4214527"/>
                </a:cubicBezTo>
                <a:cubicBezTo>
                  <a:pt x="5284222" y="4211825"/>
                  <a:pt x="5296843" y="4211408"/>
                  <a:pt x="5295812" y="4208706"/>
                </a:cubicBezTo>
                <a:cubicBezTo>
                  <a:pt x="5300159" y="4207536"/>
                  <a:pt x="5302524" y="4207457"/>
                  <a:pt x="5303646" y="4208041"/>
                </a:cubicBezTo>
                <a:close/>
                <a:moveTo>
                  <a:pt x="4408094" y="4195101"/>
                </a:moveTo>
                <a:cubicBezTo>
                  <a:pt x="4413176" y="4197306"/>
                  <a:pt x="4418254" y="4199511"/>
                  <a:pt x="4416790" y="4201895"/>
                </a:cubicBezTo>
                <a:cubicBezTo>
                  <a:pt x="4415327" y="4204279"/>
                  <a:pt x="4413864" y="4206663"/>
                  <a:pt x="4412400" y="4209047"/>
                </a:cubicBezTo>
                <a:cubicBezTo>
                  <a:pt x="4412400" y="4209047"/>
                  <a:pt x="4410936" y="4211432"/>
                  <a:pt x="4405858" y="4209226"/>
                </a:cubicBezTo>
                <a:cubicBezTo>
                  <a:pt x="4400778" y="4207020"/>
                  <a:pt x="4402240" y="4204637"/>
                  <a:pt x="4402240" y="4204637"/>
                </a:cubicBezTo>
                <a:cubicBezTo>
                  <a:pt x="4403703" y="4202253"/>
                  <a:pt x="4405168" y="4199869"/>
                  <a:pt x="4400087" y="4197663"/>
                </a:cubicBezTo>
                <a:cubicBezTo>
                  <a:pt x="4401551" y="4195279"/>
                  <a:pt x="4401551" y="4195279"/>
                  <a:pt x="4401551" y="4195279"/>
                </a:cubicBezTo>
                <a:cubicBezTo>
                  <a:pt x="4401551" y="4195279"/>
                  <a:pt x="4408094" y="4195101"/>
                  <a:pt x="4408094" y="4195101"/>
                </a:cubicBezTo>
                <a:close/>
                <a:moveTo>
                  <a:pt x="4374777" y="4183872"/>
                </a:moveTo>
                <a:cubicBezTo>
                  <a:pt x="4378075" y="4188106"/>
                  <a:pt x="4370700" y="4190513"/>
                  <a:pt x="4373998" y="4194748"/>
                </a:cubicBezTo>
                <a:cubicBezTo>
                  <a:pt x="4369340" y="4192727"/>
                  <a:pt x="4367982" y="4194940"/>
                  <a:pt x="4363326" y="4192919"/>
                </a:cubicBezTo>
                <a:cubicBezTo>
                  <a:pt x="4355372" y="4186662"/>
                  <a:pt x="4372060" y="4188299"/>
                  <a:pt x="4374777" y="4183872"/>
                </a:cubicBezTo>
                <a:close/>
                <a:moveTo>
                  <a:pt x="4465242" y="4182506"/>
                </a:moveTo>
                <a:cubicBezTo>
                  <a:pt x="4472992" y="4182312"/>
                  <a:pt x="4473208" y="4183655"/>
                  <a:pt x="4473208" y="4183655"/>
                </a:cubicBezTo>
                <a:cubicBezTo>
                  <a:pt x="4473208" y="4183655"/>
                  <a:pt x="4473592" y="4186043"/>
                  <a:pt x="4473974" y="4188431"/>
                </a:cubicBezTo>
                <a:cubicBezTo>
                  <a:pt x="4473974" y="4188431"/>
                  <a:pt x="4474358" y="4190818"/>
                  <a:pt x="4474358" y="4190818"/>
                </a:cubicBezTo>
                <a:cubicBezTo>
                  <a:pt x="4474550" y="4192012"/>
                  <a:pt x="4474644" y="4192609"/>
                  <a:pt x="4472428" y="4193164"/>
                </a:cubicBezTo>
                <a:cubicBezTo>
                  <a:pt x="4470211" y="4193719"/>
                  <a:pt x="4465682" y="4194232"/>
                  <a:pt x="4456622" y="4195258"/>
                </a:cubicBezTo>
                <a:cubicBezTo>
                  <a:pt x="4456622" y="4195258"/>
                  <a:pt x="4456622" y="4195258"/>
                  <a:pt x="4456239" y="4192871"/>
                </a:cubicBezTo>
                <a:cubicBezTo>
                  <a:pt x="4456239" y="4192871"/>
                  <a:pt x="4455856" y="4190483"/>
                  <a:pt x="4455856" y="4190483"/>
                </a:cubicBezTo>
                <a:cubicBezTo>
                  <a:pt x="4455856" y="4190483"/>
                  <a:pt x="4455474" y="4188095"/>
                  <a:pt x="4455474" y="4188095"/>
                </a:cubicBezTo>
                <a:cubicBezTo>
                  <a:pt x="4455090" y="4185707"/>
                  <a:pt x="4455090" y="4185707"/>
                  <a:pt x="4455090" y="4185707"/>
                </a:cubicBezTo>
                <a:cubicBezTo>
                  <a:pt x="4454708" y="4183319"/>
                  <a:pt x="4454708" y="4183319"/>
                  <a:pt x="4454708" y="4183319"/>
                </a:cubicBezTo>
                <a:cubicBezTo>
                  <a:pt x="4459237" y="4182806"/>
                  <a:pt x="4462658" y="4182571"/>
                  <a:pt x="4465242" y="4182506"/>
                </a:cubicBezTo>
                <a:close/>
                <a:moveTo>
                  <a:pt x="5300160" y="4180821"/>
                </a:moveTo>
                <a:cubicBezTo>
                  <a:pt x="5302572" y="4180544"/>
                  <a:pt x="5304350" y="4180810"/>
                  <a:pt x="5304865" y="4182161"/>
                </a:cubicBezTo>
                <a:cubicBezTo>
                  <a:pt x="5305895" y="4184864"/>
                  <a:pt x="5305895" y="4184864"/>
                  <a:pt x="5306924" y="4187566"/>
                </a:cubicBezTo>
                <a:cubicBezTo>
                  <a:pt x="5306924" y="4187566"/>
                  <a:pt x="5307182" y="4188242"/>
                  <a:pt x="5306679" y="4189122"/>
                </a:cubicBezTo>
                <a:cubicBezTo>
                  <a:pt x="5306176" y="4190003"/>
                  <a:pt x="5304912" y="4191088"/>
                  <a:pt x="5301870" y="4191907"/>
                </a:cubicBezTo>
                <a:cubicBezTo>
                  <a:pt x="5295785" y="4193544"/>
                  <a:pt x="5295785" y="4193544"/>
                  <a:pt x="5288670" y="4192479"/>
                </a:cubicBezTo>
                <a:cubicBezTo>
                  <a:pt x="5288670" y="4192479"/>
                  <a:pt x="5287640" y="4189777"/>
                  <a:pt x="5286610" y="4187075"/>
                </a:cubicBezTo>
                <a:cubicBezTo>
                  <a:pt x="5286610" y="4187075"/>
                  <a:pt x="5285579" y="4184372"/>
                  <a:pt x="5291665" y="4182734"/>
                </a:cubicBezTo>
                <a:cubicBezTo>
                  <a:pt x="5294708" y="4181915"/>
                  <a:pt x="5297750" y="4181097"/>
                  <a:pt x="5300160" y="4180821"/>
                </a:cubicBezTo>
                <a:close/>
                <a:moveTo>
                  <a:pt x="5295438" y="4175281"/>
                </a:moveTo>
                <a:lnTo>
                  <a:pt x="5299840" y="4176291"/>
                </a:lnTo>
                <a:cubicBezTo>
                  <a:pt x="5300370" y="4176419"/>
                  <a:pt x="5299548" y="4176280"/>
                  <a:pt x="5296259" y="4175721"/>
                </a:cubicBezTo>
                <a:close/>
                <a:moveTo>
                  <a:pt x="5140232" y="4169749"/>
                </a:moveTo>
                <a:cubicBezTo>
                  <a:pt x="5137444" y="4170500"/>
                  <a:pt x="5136050" y="4170875"/>
                  <a:pt x="5135222" y="4170719"/>
                </a:cubicBezTo>
                <a:lnTo>
                  <a:pt x="5135004" y="4170419"/>
                </a:lnTo>
                <a:close/>
                <a:moveTo>
                  <a:pt x="5297842" y="4163737"/>
                </a:moveTo>
                <a:cubicBezTo>
                  <a:pt x="5297842" y="4163737"/>
                  <a:pt x="5298841" y="4166358"/>
                  <a:pt x="5304418" y="4164857"/>
                </a:cubicBezTo>
                <a:cubicBezTo>
                  <a:pt x="5304418" y="4164857"/>
                  <a:pt x="5305416" y="4167478"/>
                  <a:pt x="5305416" y="4167478"/>
                </a:cubicBezTo>
                <a:cubicBezTo>
                  <a:pt x="5294262" y="4170479"/>
                  <a:pt x="5300838" y="4171598"/>
                  <a:pt x="5306416" y="4170098"/>
                </a:cubicBezTo>
                <a:cubicBezTo>
                  <a:pt x="5309928" y="4170236"/>
                  <a:pt x="5311072" y="4170402"/>
                  <a:pt x="5310742" y="4170602"/>
                </a:cubicBezTo>
                <a:cubicBezTo>
                  <a:pt x="5309756" y="4171204"/>
                  <a:pt x="5295510" y="4172119"/>
                  <a:pt x="5292156" y="4173529"/>
                </a:cubicBezTo>
                <a:lnTo>
                  <a:pt x="5295438" y="4175281"/>
                </a:lnTo>
                <a:lnTo>
                  <a:pt x="5295312" y="4175253"/>
                </a:lnTo>
                <a:cubicBezTo>
                  <a:pt x="5291077" y="4174226"/>
                  <a:pt x="5285894" y="4172731"/>
                  <a:pt x="5288682" y="4171981"/>
                </a:cubicBezTo>
                <a:cubicBezTo>
                  <a:pt x="5287684" y="4169360"/>
                  <a:pt x="5294262" y="4170479"/>
                  <a:pt x="5294262" y="4170479"/>
                </a:cubicBezTo>
                <a:cubicBezTo>
                  <a:pt x="5299840" y="4168978"/>
                  <a:pt x="5293262" y="4167859"/>
                  <a:pt x="5297842" y="4163737"/>
                </a:cubicBezTo>
                <a:close/>
                <a:moveTo>
                  <a:pt x="5135822" y="4162214"/>
                </a:moveTo>
                <a:cubicBezTo>
                  <a:pt x="5137348" y="4162183"/>
                  <a:pt x="5137610" y="4162871"/>
                  <a:pt x="5138135" y="4164247"/>
                </a:cubicBezTo>
                <a:cubicBezTo>
                  <a:pt x="5144762" y="4165497"/>
                  <a:pt x="5143712" y="4162745"/>
                  <a:pt x="5143712" y="4162745"/>
                </a:cubicBezTo>
                <a:cubicBezTo>
                  <a:pt x="5149291" y="4161244"/>
                  <a:pt x="5139182" y="4166999"/>
                  <a:pt x="5150340" y="4163996"/>
                </a:cubicBezTo>
                <a:cubicBezTo>
                  <a:pt x="5145810" y="4168248"/>
                  <a:pt x="5139182" y="4166999"/>
                  <a:pt x="5133606" y="4168499"/>
                </a:cubicBezTo>
                <a:lnTo>
                  <a:pt x="5135004" y="4170419"/>
                </a:lnTo>
                <a:lnTo>
                  <a:pt x="5132170" y="4170782"/>
                </a:lnTo>
                <a:cubicBezTo>
                  <a:pt x="5129160" y="4168937"/>
                  <a:pt x="5126455" y="4165873"/>
                  <a:pt x="5125930" y="4164497"/>
                </a:cubicBezTo>
                <a:cubicBezTo>
                  <a:pt x="5131508" y="4162996"/>
                  <a:pt x="5134297" y="4162246"/>
                  <a:pt x="5135822" y="4162214"/>
                </a:cubicBezTo>
                <a:close/>
                <a:moveTo>
                  <a:pt x="4417963" y="4160396"/>
                </a:moveTo>
                <a:cubicBezTo>
                  <a:pt x="4420350" y="4158837"/>
                  <a:pt x="4424814" y="4158551"/>
                  <a:pt x="4428611" y="4161682"/>
                </a:cubicBezTo>
                <a:cubicBezTo>
                  <a:pt x="4425736" y="4166364"/>
                  <a:pt x="4421220" y="4164404"/>
                  <a:pt x="4419783" y="4166746"/>
                </a:cubicBezTo>
                <a:cubicBezTo>
                  <a:pt x="4415268" y="4164786"/>
                  <a:pt x="4415576" y="4161954"/>
                  <a:pt x="4417963" y="4160396"/>
                </a:cubicBezTo>
                <a:close/>
                <a:moveTo>
                  <a:pt x="4391562" y="4154495"/>
                </a:moveTo>
                <a:cubicBezTo>
                  <a:pt x="4395346" y="4157646"/>
                  <a:pt x="4395010" y="4160520"/>
                  <a:pt x="4393548" y="4162904"/>
                </a:cubicBezTo>
                <a:cubicBezTo>
                  <a:pt x="4392084" y="4165288"/>
                  <a:pt x="4389491" y="4167182"/>
                  <a:pt x="4388760" y="4168375"/>
                </a:cubicBezTo>
                <a:cubicBezTo>
                  <a:pt x="4379728" y="4164454"/>
                  <a:pt x="4393150" y="4161223"/>
                  <a:pt x="4391562" y="4154495"/>
                </a:cubicBezTo>
                <a:close/>
                <a:moveTo>
                  <a:pt x="4484620" y="4154190"/>
                </a:moveTo>
                <a:cubicBezTo>
                  <a:pt x="4486934" y="4154236"/>
                  <a:pt x="4487030" y="4154841"/>
                  <a:pt x="4487224" y="4156048"/>
                </a:cubicBezTo>
                <a:cubicBezTo>
                  <a:pt x="4469497" y="4160517"/>
                  <a:pt x="4470272" y="4165349"/>
                  <a:pt x="4470659" y="4167765"/>
                </a:cubicBezTo>
                <a:cubicBezTo>
                  <a:pt x="4470659" y="4167765"/>
                  <a:pt x="4471048" y="4170181"/>
                  <a:pt x="4452929" y="4172234"/>
                </a:cubicBezTo>
                <a:cubicBezTo>
                  <a:pt x="4452929" y="4172234"/>
                  <a:pt x="4452929" y="4172234"/>
                  <a:pt x="4452540" y="4169817"/>
                </a:cubicBezTo>
                <a:cubicBezTo>
                  <a:pt x="4452540" y="4169817"/>
                  <a:pt x="4452540" y="4169817"/>
                  <a:pt x="4452154" y="4167401"/>
                </a:cubicBezTo>
                <a:cubicBezTo>
                  <a:pt x="4451766" y="4164985"/>
                  <a:pt x="4451378" y="4162569"/>
                  <a:pt x="4450992" y="4160152"/>
                </a:cubicBezTo>
                <a:cubicBezTo>
                  <a:pt x="4450992" y="4160152"/>
                  <a:pt x="4450992" y="4160152"/>
                  <a:pt x="4450604" y="4157736"/>
                </a:cubicBezTo>
                <a:cubicBezTo>
                  <a:pt x="4468722" y="4155683"/>
                  <a:pt x="4468722" y="4155683"/>
                  <a:pt x="4468722" y="4155683"/>
                </a:cubicBezTo>
                <a:cubicBezTo>
                  <a:pt x="4477780" y="4154658"/>
                  <a:pt x="4482307" y="4154145"/>
                  <a:pt x="4484620" y="4154190"/>
                </a:cubicBezTo>
                <a:close/>
                <a:moveTo>
                  <a:pt x="4436533" y="4151506"/>
                </a:moveTo>
                <a:cubicBezTo>
                  <a:pt x="4439639" y="4152450"/>
                  <a:pt x="4443904" y="4155110"/>
                  <a:pt x="4447776" y="4158409"/>
                </a:cubicBezTo>
                <a:cubicBezTo>
                  <a:pt x="4441551" y="4158942"/>
                  <a:pt x="4435327" y="4159475"/>
                  <a:pt x="4432238" y="4154899"/>
                </a:cubicBezTo>
                <a:cubicBezTo>
                  <a:pt x="4431478" y="4151334"/>
                  <a:pt x="4433426" y="4150562"/>
                  <a:pt x="4436533" y="4151506"/>
                </a:cubicBezTo>
                <a:close/>
                <a:moveTo>
                  <a:pt x="4357488" y="4134311"/>
                </a:moveTo>
                <a:cubicBezTo>
                  <a:pt x="4357488" y="4134311"/>
                  <a:pt x="4357488" y="4134311"/>
                  <a:pt x="4361174" y="4138786"/>
                </a:cubicBezTo>
                <a:cubicBezTo>
                  <a:pt x="4361174" y="4138786"/>
                  <a:pt x="4361174" y="4138786"/>
                  <a:pt x="4356094" y="4136581"/>
                </a:cubicBezTo>
                <a:cubicBezTo>
                  <a:pt x="4354700" y="4138851"/>
                  <a:pt x="4354700" y="4138851"/>
                  <a:pt x="4353306" y="4141122"/>
                </a:cubicBezTo>
                <a:cubicBezTo>
                  <a:pt x="4349620" y="4136645"/>
                  <a:pt x="4349620" y="4136645"/>
                  <a:pt x="4351013" y="4134375"/>
                </a:cubicBezTo>
                <a:cubicBezTo>
                  <a:pt x="4351013" y="4134375"/>
                  <a:pt x="4351013" y="4134375"/>
                  <a:pt x="4357488" y="4134311"/>
                </a:cubicBezTo>
                <a:close/>
                <a:moveTo>
                  <a:pt x="4406238" y="4131750"/>
                </a:moveTo>
                <a:cubicBezTo>
                  <a:pt x="4410472" y="4133589"/>
                  <a:pt x="4410472" y="4133589"/>
                  <a:pt x="4414705" y="4135426"/>
                </a:cubicBezTo>
                <a:cubicBezTo>
                  <a:pt x="4413398" y="4137555"/>
                  <a:pt x="4413398" y="4137555"/>
                  <a:pt x="4412092" y="4139684"/>
                </a:cubicBezTo>
                <a:cubicBezTo>
                  <a:pt x="4407858" y="4137846"/>
                  <a:pt x="4407858" y="4137846"/>
                  <a:pt x="4403625" y="4136008"/>
                </a:cubicBezTo>
                <a:cubicBezTo>
                  <a:pt x="4404932" y="4133879"/>
                  <a:pt x="4406238" y="4131750"/>
                  <a:pt x="4406238" y="4131750"/>
                </a:cubicBezTo>
                <a:close/>
                <a:moveTo>
                  <a:pt x="5153184" y="4126282"/>
                </a:moveTo>
                <a:lnTo>
                  <a:pt x="5154754" y="4126928"/>
                </a:lnTo>
                <a:lnTo>
                  <a:pt x="5153800" y="4127309"/>
                </a:lnTo>
                <a:close/>
                <a:moveTo>
                  <a:pt x="4844484" y="4124310"/>
                </a:moveTo>
                <a:cubicBezTo>
                  <a:pt x="4844484" y="4124310"/>
                  <a:pt x="4845496" y="4126964"/>
                  <a:pt x="4845496" y="4126964"/>
                </a:cubicBezTo>
                <a:cubicBezTo>
                  <a:pt x="4841097" y="4131073"/>
                  <a:pt x="4843120" y="4136379"/>
                  <a:pt x="4844132" y="4139032"/>
                </a:cubicBezTo>
                <a:cubicBezTo>
                  <a:pt x="4846154" y="4144339"/>
                  <a:pt x="4847166" y="4146992"/>
                  <a:pt x="4848176" y="4149645"/>
                </a:cubicBezTo>
                <a:cubicBezTo>
                  <a:pt x="4843780" y="4153755"/>
                  <a:pt x="4843780" y="4153755"/>
                  <a:pt x="4843780" y="4153755"/>
                </a:cubicBezTo>
                <a:cubicBezTo>
                  <a:pt x="4838372" y="4155211"/>
                  <a:pt x="4837360" y="4152557"/>
                  <a:pt x="4837360" y="4152557"/>
                </a:cubicBezTo>
                <a:cubicBezTo>
                  <a:pt x="4841757" y="4148448"/>
                  <a:pt x="4840745" y="4145795"/>
                  <a:pt x="4838724" y="4140488"/>
                </a:cubicBezTo>
                <a:cubicBezTo>
                  <a:pt x="4837712" y="4137835"/>
                  <a:pt x="4835690" y="4132528"/>
                  <a:pt x="4839075" y="4125767"/>
                </a:cubicBezTo>
                <a:cubicBezTo>
                  <a:pt x="4839075" y="4125767"/>
                  <a:pt x="4839075" y="4125767"/>
                  <a:pt x="4844484" y="4124310"/>
                </a:cubicBezTo>
                <a:close/>
                <a:moveTo>
                  <a:pt x="5146022" y="4123335"/>
                </a:moveTo>
                <a:cubicBezTo>
                  <a:pt x="5148862" y="4122571"/>
                  <a:pt x="5150544" y="4122877"/>
                  <a:pt x="5151648" y="4123717"/>
                </a:cubicBezTo>
                <a:lnTo>
                  <a:pt x="5153184" y="4126282"/>
                </a:lnTo>
                <a:close/>
                <a:moveTo>
                  <a:pt x="5176516" y="4121195"/>
                </a:moveTo>
                <a:cubicBezTo>
                  <a:pt x="5171886" y="4125476"/>
                  <a:pt x="5167256" y="4129756"/>
                  <a:pt x="5168304" y="4132507"/>
                </a:cubicBezTo>
                <a:lnTo>
                  <a:pt x="5154754" y="4126928"/>
                </a:lnTo>
                <a:lnTo>
                  <a:pt x="5162634" y="4123794"/>
                </a:lnTo>
                <a:cubicBezTo>
                  <a:pt x="5164895" y="4123564"/>
                  <a:pt x="5167997" y="4123488"/>
                  <a:pt x="5176516" y="4121195"/>
                </a:cubicBezTo>
                <a:close/>
                <a:moveTo>
                  <a:pt x="4559764" y="4113088"/>
                </a:moveTo>
                <a:cubicBezTo>
                  <a:pt x="4559764" y="4113088"/>
                  <a:pt x="4559764" y="4113088"/>
                  <a:pt x="4564528" y="4114231"/>
                </a:cubicBezTo>
                <a:cubicBezTo>
                  <a:pt x="4564528" y="4114231"/>
                  <a:pt x="4562626" y="4119851"/>
                  <a:pt x="4562626" y="4119851"/>
                </a:cubicBezTo>
                <a:cubicBezTo>
                  <a:pt x="4562626" y="4119851"/>
                  <a:pt x="4562626" y="4119851"/>
                  <a:pt x="4557861" y="4118709"/>
                </a:cubicBezTo>
                <a:cubicBezTo>
                  <a:pt x="4559764" y="4113088"/>
                  <a:pt x="4559764" y="4113088"/>
                  <a:pt x="4559764" y="4113088"/>
                </a:cubicBezTo>
                <a:close/>
                <a:moveTo>
                  <a:pt x="4557379" y="4095091"/>
                </a:moveTo>
                <a:cubicBezTo>
                  <a:pt x="4557379" y="4095091"/>
                  <a:pt x="4557379" y="4095091"/>
                  <a:pt x="4557758" y="4097459"/>
                </a:cubicBezTo>
                <a:cubicBezTo>
                  <a:pt x="4558518" y="4102197"/>
                  <a:pt x="4544180" y="4108644"/>
                  <a:pt x="4560038" y="4111672"/>
                </a:cubicBezTo>
                <a:cubicBezTo>
                  <a:pt x="4560228" y="4112857"/>
                  <a:pt x="4560323" y="4113449"/>
                  <a:pt x="4558484" y="4113958"/>
                </a:cubicBezTo>
                <a:cubicBezTo>
                  <a:pt x="4556644" y="4114468"/>
                  <a:pt x="4552870" y="4114896"/>
                  <a:pt x="4545321" y="4115751"/>
                </a:cubicBezTo>
                <a:cubicBezTo>
                  <a:pt x="4545321" y="4115751"/>
                  <a:pt x="4545321" y="4115751"/>
                  <a:pt x="4530222" y="4117461"/>
                </a:cubicBezTo>
                <a:cubicBezTo>
                  <a:pt x="4529842" y="4115092"/>
                  <a:pt x="4529463" y="4112723"/>
                  <a:pt x="4529082" y="4110354"/>
                </a:cubicBezTo>
                <a:cubicBezTo>
                  <a:pt x="4528322" y="4105617"/>
                  <a:pt x="4527942" y="4103248"/>
                  <a:pt x="4542280" y="4096800"/>
                </a:cubicBezTo>
                <a:cubicBezTo>
                  <a:pt x="4542280" y="4096800"/>
                  <a:pt x="4541900" y="4094432"/>
                  <a:pt x="4557379" y="4095091"/>
                </a:cubicBezTo>
                <a:close/>
                <a:moveTo>
                  <a:pt x="4360863" y="4070299"/>
                </a:moveTo>
                <a:lnTo>
                  <a:pt x="4359816" y="4071216"/>
                </a:lnTo>
                <a:lnTo>
                  <a:pt x="4360110" y="4071286"/>
                </a:lnTo>
                <a:cubicBezTo>
                  <a:pt x="4360110" y="4071286"/>
                  <a:pt x="4358842" y="4075034"/>
                  <a:pt x="4358842" y="4075034"/>
                </a:cubicBezTo>
                <a:cubicBezTo>
                  <a:pt x="4358842" y="4075034"/>
                  <a:pt x="4359160" y="4074096"/>
                  <a:pt x="4358880" y="4073017"/>
                </a:cubicBezTo>
                <a:lnTo>
                  <a:pt x="4358301" y="4072545"/>
                </a:lnTo>
                <a:lnTo>
                  <a:pt x="4347490" y="4082025"/>
                </a:lnTo>
                <a:cubicBezTo>
                  <a:pt x="4338984" y="4096330"/>
                  <a:pt x="4345650" y="4114291"/>
                  <a:pt x="4372604" y="4099206"/>
                </a:cubicBezTo>
                <a:lnTo>
                  <a:pt x="4376698" y="4103409"/>
                </a:lnTo>
                <a:lnTo>
                  <a:pt x="4379420" y="4095613"/>
                </a:lnTo>
                <a:lnTo>
                  <a:pt x="4378158" y="4095398"/>
                </a:lnTo>
                <a:cubicBezTo>
                  <a:pt x="4373936" y="4093194"/>
                  <a:pt x="4370252" y="4090113"/>
                  <a:pt x="4368769" y="4087986"/>
                </a:cubicBezTo>
                <a:cubicBezTo>
                  <a:pt x="4372408" y="4086600"/>
                  <a:pt x="4375709" y="4088034"/>
                  <a:pt x="4379202" y="4090291"/>
                </a:cubicBezTo>
                <a:lnTo>
                  <a:pt x="4380906" y="4091358"/>
                </a:lnTo>
                <a:lnTo>
                  <a:pt x="4382340" y="4087249"/>
                </a:lnTo>
                <a:lnTo>
                  <a:pt x="4387512" y="4087207"/>
                </a:lnTo>
                <a:lnTo>
                  <a:pt x="4385508" y="4085936"/>
                </a:lnTo>
                <a:lnTo>
                  <a:pt x="4383942" y="4087130"/>
                </a:lnTo>
                <a:lnTo>
                  <a:pt x="4383140" y="4084433"/>
                </a:lnTo>
                <a:lnTo>
                  <a:pt x="4381746" y="4083549"/>
                </a:lnTo>
                <a:lnTo>
                  <a:pt x="4381281" y="4083981"/>
                </a:lnTo>
                <a:cubicBezTo>
                  <a:pt x="4381281" y="4083981"/>
                  <a:pt x="4375703" y="4085483"/>
                  <a:pt x="4374668" y="4082770"/>
                </a:cubicBezTo>
                <a:cubicBezTo>
                  <a:pt x="4374668" y="4082770"/>
                  <a:pt x="4373635" y="4080058"/>
                  <a:pt x="4373635" y="4080058"/>
                </a:cubicBezTo>
                <a:lnTo>
                  <a:pt x="4372802" y="4077874"/>
                </a:lnTo>
                <a:close/>
                <a:moveTo>
                  <a:pt x="4485977" y="4068236"/>
                </a:moveTo>
                <a:cubicBezTo>
                  <a:pt x="4495291" y="4072279"/>
                  <a:pt x="4494712" y="4075623"/>
                  <a:pt x="4492216" y="4078492"/>
                </a:cubicBezTo>
                <a:cubicBezTo>
                  <a:pt x="4489715" y="4081361"/>
                  <a:pt x="4485296" y="4083756"/>
                  <a:pt x="4486928" y="4085902"/>
                </a:cubicBezTo>
                <a:cubicBezTo>
                  <a:pt x="4479008" y="4079588"/>
                  <a:pt x="4481796" y="4075048"/>
                  <a:pt x="4485977" y="4068236"/>
                </a:cubicBezTo>
                <a:close/>
                <a:moveTo>
                  <a:pt x="4502556" y="4051711"/>
                </a:moveTo>
                <a:cubicBezTo>
                  <a:pt x="4507636" y="4053916"/>
                  <a:pt x="4506198" y="4056258"/>
                  <a:pt x="4504760" y="4058599"/>
                </a:cubicBezTo>
                <a:cubicBezTo>
                  <a:pt x="4504760" y="4058599"/>
                  <a:pt x="4504760" y="4058599"/>
                  <a:pt x="4503324" y="4060940"/>
                </a:cubicBezTo>
                <a:cubicBezTo>
                  <a:pt x="4502605" y="4062110"/>
                  <a:pt x="4502246" y="4062696"/>
                  <a:pt x="4501430" y="4062713"/>
                </a:cubicBezTo>
                <a:cubicBezTo>
                  <a:pt x="4500616" y="4062730"/>
                  <a:pt x="4499346" y="4062179"/>
                  <a:pt x="4496806" y="4061077"/>
                </a:cubicBezTo>
                <a:cubicBezTo>
                  <a:pt x="4491726" y="4058871"/>
                  <a:pt x="4491726" y="4058871"/>
                  <a:pt x="4493164" y="4056530"/>
                </a:cubicBezTo>
                <a:cubicBezTo>
                  <a:pt x="4493164" y="4056530"/>
                  <a:pt x="4493164" y="4056530"/>
                  <a:pt x="4496038" y="4051847"/>
                </a:cubicBezTo>
                <a:cubicBezTo>
                  <a:pt x="4496038" y="4051847"/>
                  <a:pt x="4497476" y="4049505"/>
                  <a:pt x="4502556" y="4051711"/>
                </a:cubicBezTo>
                <a:close/>
                <a:moveTo>
                  <a:pt x="4407290" y="4042704"/>
                </a:moveTo>
                <a:cubicBezTo>
                  <a:pt x="4426256" y="4050938"/>
                  <a:pt x="4412461" y="4053846"/>
                  <a:pt x="4428122" y="4057678"/>
                </a:cubicBezTo>
                <a:cubicBezTo>
                  <a:pt x="4420506" y="4060303"/>
                  <a:pt x="4404416" y="4047387"/>
                  <a:pt x="4407290" y="4042704"/>
                </a:cubicBezTo>
                <a:close/>
                <a:moveTo>
                  <a:pt x="4478532" y="4025199"/>
                </a:moveTo>
                <a:lnTo>
                  <a:pt x="4479506" y="4031269"/>
                </a:lnTo>
                <a:lnTo>
                  <a:pt x="4480790" y="4030399"/>
                </a:lnTo>
                <a:cubicBezTo>
                  <a:pt x="4483118" y="4031410"/>
                  <a:pt x="4484913" y="4035693"/>
                  <a:pt x="4483966" y="4038437"/>
                </a:cubicBezTo>
                <a:cubicBezTo>
                  <a:pt x="4483492" y="4039809"/>
                  <a:pt x="4482334" y="4040795"/>
                  <a:pt x="4480214" y="4040795"/>
                </a:cubicBezTo>
                <a:lnTo>
                  <a:pt x="4477688" y="4039850"/>
                </a:lnTo>
                <a:lnTo>
                  <a:pt x="4473808" y="4043664"/>
                </a:lnTo>
                <a:lnTo>
                  <a:pt x="4467046" y="4048287"/>
                </a:lnTo>
                <a:lnTo>
                  <a:pt x="4468585" y="4048824"/>
                </a:lnTo>
                <a:cubicBezTo>
                  <a:pt x="4468585" y="4048824"/>
                  <a:pt x="4473100" y="4050784"/>
                  <a:pt x="4471742" y="4052997"/>
                </a:cubicBezTo>
                <a:cubicBezTo>
                  <a:pt x="4471742" y="4052997"/>
                  <a:pt x="4470382" y="4055212"/>
                  <a:pt x="4470382" y="4055212"/>
                </a:cubicBezTo>
                <a:cubicBezTo>
                  <a:pt x="4469023" y="4057426"/>
                  <a:pt x="4469023" y="4057426"/>
                  <a:pt x="4469023" y="4057426"/>
                </a:cubicBezTo>
                <a:cubicBezTo>
                  <a:pt x="4468343" y="4058533"/>
                  <a:pt x="4468004" y="4059086"/>
                  <a:pt x="4467100" y="4059395"/>
                </a:cubicBezTo>
                <a:cubicBezTo>
                  <a:pt x="4466195" y="4059703"/>
                  <a:pt x="4464727" y="4059767"/>
                  <a:pt x="4461790" y="4059893"/>
                </a:cubicBezTo>
                <a:cubicBezTo>
                  <a:pt x="4461790" y="4059893"/>
                  <a:pt x="4457274" y="4057934"/>
                  <a:pt x="4458634" y="4055720"/>
                </a:cubicBezTo>
                <a:cubicBezTo>
                  <a:pt x="4456376" y="4054739"/>
                  <a:pt x="4455247" y="4054249"/>
                  <a:pt x="4454852" y="4053727"/>
                </a:cubicBezTo>
                <a:lnTo>
                  <a:pt x="4455386" y="4051860"/>
                </a:lnTo>
                <a:lnTo>
                  <a:pt x="4454006" y="4051985"/>
                </a:lnTo>
                <a:cubicBezTo>
                  <a:pt x="4452070" y="4051900"/>
                  <a:pt x="4451975" y="4051303"/>
                  <a:pt x="4451784" y="4050110"/>
                </a:cubicBezTo>
                <a:cubicBezTo>
                  <a:pt x="4451401" y="4047721"/>
                  <a:pt x="4450634" y="4042945"/>
                  <a:pt x="4465350" y="4038848"/>
                </a:cubicBezTo>
                <a:cubicBezTo>
                  <a:pt x="4464967" y="4036461"/>
                  <a:pt x="4464200" y="4031685"/>
                  <a:pt x="4463818" y="4029297"/>
                </a:cubicBezTo>
                <a:cubicBezTo>
                  <a:pt x="4463435" y="4026909"/>
                  <a:pt x="4463435" y="4026909"/>
                  <a:pt x="4463435" y="4026909"/>
                </a:cubicBezTo>
                <a:cubicBezTo>
                  <a:pt x="4478532" y="4025199"/>
                  <a:pt x="4478532" y="4025199"/>
                  <a:pt x="4478532" y="4025199"/>
                </a:cubicBezTo>
                <a:close/>
                <a:moveTo>
                  <a:pt x="5320080" y="4013648"/>
                </a:moveTo>
                <a:cubicBezTo>
                  <a:pt x="5343574" y="4043168"/>
                  <a:pt x="5321238" y="4096969"/>
                  <a:pt x="5296192" y="4127605"/>
                </a:cubicBezTo>
                <a:cubicBezTo>
                  <a:pt x="5269470" y="4137785"/>
                  <a:pt x="5270245" y="4107706"/>
                  <a:pt x="5252559" y="4109479"/>
                </a:cubicBezTo>
                <a:cubicBezTo>
                  <a:pt x="5271666" y="4095377"/>
                  <a:pt x="5278638" y="4081552"/>
                  <a:pt x="5272054" y="4080337"/>
                </a:cubicBezTo>
                <a:cubicBezTo>
                  <a:pt x="5322014" y="4066891"/>
                  <a:pt x="5283932" y="4047272"/>
                  <a:pt x="5292325" y="4021118"/>
                </a:cubicBezTo>
                <a:cubicBezTo>
                  <a:pt x="5297876" y="4019624"/>
                  <a:pt x="5308978" y="4016636"/>
                  <a:pt x="5320080" y="4013648"/>
                </a:cubicBezTo>
                <a:close/>
                <a:moveTo>
                  <a:pt x="4451579" y="4002284"/>
                </a:moveTo>
                <a:lnTo>
                  <a:pt x="4450354" y="4003082"/>
                </a:lnTo>
                <a:lnTo>
                  <a:pt x="4450435" y="4004161"/>
                </a:lnTo>
                <a:close/>
                <a:moveTo>
                  <a:pt x="4498047" y="3941030"/>
                </a:moveTo>
                <a:lnTo>
                  <a:pt x="4492076" y="3944222"/>
                </a:lnTo>
                <a:lnTo>
                  <a:pt x="4488207" y="3949415"/>
                </a:lnTo>
                <a:lnTo>
                  <a:pt x="4488704" y="3955994"/>
                </a:lnTo>
                <a:lnTo>
                  <a:pt x="4489966" y="3955673"/>
                </a:lnTo>
                <a:cubicBezTo>
                  <a:pt x="4491928" y="3954771"/>
                  <a:pt x="4494458" y="3953342"/>
                  <a:pt x="4503342" y="3952446"/>
                </a:cubicBezTo>
                <a:close/>
                <a:moveTo>
                  <a:pt x="4493856" y="3931708"/>
                </a:moveTo>
                <a:lnTo>
                  <a:pt x="4493024" y="3933774"/>
                </a:lnTo>
                <a:lnTo>
                  <a:pt x="4494717" y="3933850"/>
                </a:lnTo>
                <a:lnTo>
                  <a:pt x="4494711" y="3933837"/>
                </a:lnTo>
                <a:close/>
                <a:moveTo>
                  <a:pt x="4475338" y="3909169"/>
                </a:moveTo>
                <a:lnTo>
                  <a:pt x="4472408" y="3912617"/>
                </a:lnTo>
                <a:cubicBezTo>
                  <a:pt x="4469882" y="3916730"/>
                  <a:pt x="4467718" y="3920254"/>
                  <a:pt x="4463948" y="3921594"/>
                </a:cubicBezTo>
                <a:cubicBezTo>
                  <a:pt x="4463948" y="3921594"/>
                  <a:pt x="4463948" y="3921594"/>
                  <a:pt x="4462506" y="3923944"/>
                </a:cubicBezTo>
                <a:lnTo>
                  <a:pt x="4463776" y="3924601"/>
                </a:lnTo>
                <a:lnTo>
                  <a:pt x="4464966" y="3921457"/>
                </a:lnTo>
                <a:lnTo>
                  <a:pt x="4471638" y="3919720"/>
                </a:lnTo>
                <a:lnTo>
                  <a:pt x="4471489" y="3918915"/>
                </a:lnTo>
                <a:cubicBezTo>
                  <a:pt x="4472210" y="3917740"/>
                  <a:pt x="4473736" y="3917658"/>
                  <a:pt x="4475080" y="3917870"/>
                </a:cubicBezTo>
                <a:lnTo>
                  <a:pt x="4476825" y="3918369"/>
                </a:lnTo>
                <a:lnTo>
                  <a:pt x="4479167" y="3917759"/>
                </a:lnTo>
                <a:cubicBezTo>
                  <a:pt x="4481196" y="3917231"/>
                  <a:pt x="4481196" y="3917231"/>
                  <a:pt x="4481196" y="3917231"/>
                </a:cubicBezTo>
                <a:lnTo>
                  <a:pt x="4493238" y="3917084"/>
                </a:lnTo>
                <a:lnTo>
                  <a:pt x="4494448" y="3912975"/>
                </a:lnTo>
                <a:close/>
                <a:moveTo>
                  <a:pt x="1066204" y="3742851"/>
                </a:moveTo>
                <a:lnTo>
                  <a:pt x="1053621" y="3746140"/>
                </a:lnTo>
                <a:cubicBezTo>
                  <a:pt x="1051594" y="3746669"/>
                  <a:pt x="1051594" y="3746669"/>
                  <a:pt x="1051594" y="3746669"/>
                </a:cubicBezTo>
                <a:lnTo>
                  <a:pt x="1039550" y="3746825"/>
                </a:lnTo>
                <a:lnTo>
                  <a:pt x="1038352" y="3750936"/>
                </a:lnTo>
                <a:lnTo>
                  <a:pt x="1055824" y="3754400"/>
                </a:lnTo>
                <a:lnTo>
                  <a:pt x="1060783" y="3748585"/>
                </a:lnTo>
                <a:close/>
                <a:moveTo>
                  <a:pt x="1069911" y="3736851"/>
                </a:moveTo>
                <a:lnTo>
                  <a:pt x="1068611" y="3740306"/>
                </a:lnTo>
                <a:lnTo>
                  <a:pt x="1069264" y="3739615"/>
                </a:lnTo>
                <a:cubicBezTo>
                  <a:pt x="1069264" y="3739615"/>
                  <a:pt x="1069264" y="3739615"/>
                  <a:pt x="1070712" y="3737266"/>
                </a:cubicBezTo>
                <a:close/>
                <a:moveTo>
                  <a:pt x="1035605" y="3724856"/>
                </a:moveTo>
                <a:lnTo>
                  <a:pt x="1038038" y="3730074"/>
                </a:lnTo>
                <a:lnTo>
                  <a:pt x="1038898" y="3732202"/>
                </a:lnTo>
                <a:lnTo>
                  <a:pt x="1040805" y="3727439"/>
                </a:lnTo>
                <a:lnTo>
                  <a:pt x="1038485" y="3727333"/>
                </a:lnTo>
                <a:cubicBezTo>
                  <a:pt x="1037141" y="3727119"/>
                  <a:pt x="1035978" y="3726613"/>
                  <a:pt x="1036703" y="3725439"/>
                </a:cubicBezTo>
                <a:close/>
                <a:moveTo>
                  <a:pt x="1043992" y="3707912"/>
                </a:moveTo>
                <a:lnTo>
                  <a:pt x="1042730" y="3708235"/>
                </a:lnTo>
                <a:cubicBezTo>
                  <a:pt x="1040770" y="3709138"/>
                  <a:pt x="1038243" y="3710568"/>
                  <a:pt x="1029362" y="3711471"/>
                </a:cubicBezTo>
                <a:lnTo>
                  <a:pt x="1033769" y="3720921"/>
                </a:lnTo>
                <a:lnTo>
                  <a:pt x="1041191" y="3716965"/>
                </a:lnTo>
                <a:lnTo>
                  <a:pt x="1044366" y="3712718"/>
                </a:lnTo>
                <a:close/>
                <a:moveTo>
                  <a:pt x="1105417" y="3603559"/>
                </a:moveTo>
                <a:cubicBezTo>
                  <a:pt x="1113039" y="3600940"/>
                  <a:pt x="1129099" y="3613869"/>
                  <a:pt x="1126213" y="3618550"/>
                </a:cubicBezTo>
                <a:cubicBezTo>
                  <a:pt x="1107268" y="3610301"/>
                  <a:pt x="1121069" y="3607404"/>
                  <a:pt x="1105417" y="3603559"/>
                </a:cubicBezTo>
                <a:close/>
                <a:moveTo>
                  <a:pt x="1071755" y="3601317"/>
                </a:moveTo>
                <a:cubicBezTo>
                  <a:pt x="1071755" y="3601317"/>
                  <a:pt x="1076265" y="3603281"/>
                  <a:pt x="1074901" y="3605493"/>
                </a:cubicBezTo>
                <a:cubicBezTo>
                  <a:pt x="1079412" y="3607458"/>
                  <a:pt x="1079412" y="3607458"/>
                  <a:pt x="1078048" y="3609670"/>
                </a:cubicBezTo>
                <a:cubicBezTo>
                  <a:pt x="1078048" y="3609670"/>
                  <a:pt x="1076683" y="3611883"/>
                  <a:pt x="1076683" y="3611883"/>
                </a:cubicBezTo>
                <a:cubicBezTo>
                  <a:pt x="1076683" y="3611883"/>
                  <a:pt x="1070807" y="3612132"/>
                  <a:pt x="1070807" y="3612132"/>
                </a:cubicBezTo>
                <a:lnTo>
                  <a:pt x="1070279" y="3612640"/>
                </a:lnTo>
                <a:lnTo>
                  <a:pt x="1078458" y="3611894"/>
                </a:lnTo>
                <a:cubicBezTo>
                  <a:pt x="1080394" y="3611978"/>
                  <a:pt x="1080491" y="3612574"/>
                  <a:pt x="1080685" y="3613768"/>
                </a:cubicBezTo>
                <a:cubicBezTo>
                  <a:pt x="1081074" y="3616156"/>
                  <a:pt x="1081852" y="3620931"/>
                  <a:pt x="1067146" y="3625040"/>
                </a:cubicBezTo>
                <a:cubicBezTo>
                  <a:pt x="1067535" y="3627427"/>
                  <a:pt x="1068313" y="3632203"/>
                  <a:pt x="1068701" y="3634590"/>
                </a:cubicBezTo>
                <a:cubicBezTo>
                  <a:pt x="1069090" y="3636977"/>
                  <a:pt x="1069090" y="3636977"/>
                  <a:pt x="1069090" y="3636977"/>
                </a:cubicBezTo>
                <a:cubicBezTo>
                  <a:pt x="1053996" y="3638699"/>
                  <a:pt x="1053996" y="3638699"/>
                  <a:pt x="1053996" y="3638699"/>
                </a:cubicBezTo>
                <a:lnTo>
                  <a:pt x="1052707" y="3630780"/>
                </a:lnTo>
                <a:lnTo>
                  <a:pt x="1052684" y="3630796"/>
                </a:lnTo>
                <a:cubicBezTo>
                  <a:pt x="1050358" y="3629783"/>
                  <a:pt x="1048574" y="3625499"/>
                  <a:pt x="1049527" y="3622756"/>
                </a:cubicBezTo>
                <a:cubicBezTo>
                  <a:pt x="1050004" y="3621385"/>
                  <a:pt x="1051165" y="3620400"/>
                  <a:pt x="1053285" y="3620401"/>
                </a:cubicBezTo>
                <a:lnTo>
                  <a:pt x="1057065" y="3621820"/>
                </a:lnTo>
                <a:lnTo>
                  <a:pt x="1058677" y="3620230"/>
                </a:lnTo>
                <a:cubicBezTo>
                  <a:pt x="1062207" y="3618308"/>
                  <a:pt x="1065787" y="3616684"/>
                  <a:pt x="1065591" y="3615490"/>
                </a:cubicBezTo>
                <a:cubicBezTo>
                  <a:pt x="1065202" y="3613102"/>
                  <a:pt x="1065202" y="3613102"/>
                  <a:pt x="1065202" y="3613102"/>
                </a:cubicBezTo>
                <a:lnTo>
                  <a:pt x="1066623" y="3612973"/>
                </a:lnTo>
                <a:lnTo>
                  <a:pt x="1064933" y="3612381"/>
                </a:lnTo>
                <a:cubicBezTo>
                  <a:pt x="1064933" y="3612381"/>
                  <a:pt x="1060423" y="3610417"/>
                  <a:pt x="1061787" y="3608205"/>
                </a:cubicBezTo>
                <a:cubicBezTo>
                  <a:pt x="1061787" y="3608205"/>
                  <a:pt x="1063152" y="3605992"/>
                  <a:pt x="1063152" y="3605992"/>
                </a:cubicBezTo>
                <a:cubicBezTo>
                  <a:pt x="1064516" y="3603779"/>
                  <a:pt x="1064516" y="3603779"/>
                  <a:pt x="1064516" y="3603779"/>
                </a:cubicBezTo>
                <a:cubicBezTo>
                  <a:pt x="1065880" y="3601566"/>
                  <a:pt x="1065880" y="3601566"/>
                  <a:pt x="1071755" y="3601317"/>
                </a:cubicBezTo>
                <a:close/>
                <a:moveTo>
                  <a:pt x="1032121" y="3598466"/>
                </a:moveTo>
                <a:cubicBezTo>
                  <a:pt x="1032936" y="3598450"/>
                  <a:pt x="1034204" y="3599002"/>
                  <a:pt x="1036742" y="3600106"/>
                </a:cubicBezTo>
                <a:cubicBezTo>
                  <a:pt x="1041816" y="3602316"/>
                  <a:pt x="1041816" y="3602316"/>
                  <a:pt x="1040372" y="3604656"/>
                </a:cubicBezTo>
                <a:cubicBezTo>
                  <a:pt x="1040372" y="3604656"/>
                  <a:pt x="1040372" y="3604656"/>
                  <a:pt x="1037486" y="3609337"/>
                </a:cubicBezTo>
                <a:cubicBezTo>
                  <a:pt x="1037486" y="3609337"/>
                  <a:pt x="1036043" y="3611677"/>
                  <a:pt x="1030969" y="3609468"/>
                </a:cubicBezTo>
                <a:cubicBezTo>
                  <a:pt x="1025894" y="3607259"/>
                  <a:pt x="1027338" y="3604918"/>
                  <a:pt x="1028781" y="3602578"/>
                </a:cubicBezTo>
                <a:cubicBezTo>
                  <a:pt x="1028781" y="3602578"/>
                  <a:pt x="1028781" y="3602578"/>
                  <a:pt x="1030224" y="3600238"/>
                </a:cubicBezTo>
                <a:cubicBezTo>
                  <a:pt x="1030945" y="3599068"/>
                  <a:pt x="1031306" y="3598483"/>
                  <a:pt x="1032121" y="3598466"/>
                </a:cubicBezTo>
                <a:close/>
                <a:moveTo>
                  <a:pt x="1046679" y="3575289"/>
                </a:moveTo>
                <a:cubicBezTo>
                  <a:pt x="1054584" y="3581609"/>
                  <a:pt x="1051786" y="3586147"/>
                  <a:pt x="1047588" y="3592956"/>
                </a:cubicBezTo>
                <a:cubicBezTo>
                  <a:pt x="1038283" y="3588905"/>
                  <a:pt x="1038870" y="3585562"/>
                  <a:pt x="1041375" y="3582695"/>
                </a:cubicBezTo>
                <a:cubicBezTo>
                  <a:pt x="1043881" y="3579827"/>
                  <a:pt x="1048306" y="3577436"/>
                  <a:pt x="1046679" y="3575289"/>
                </a:cubicBezTo>
                <a:close/>
                <a:moveTo>
                  <a:pt x="1002084" y="3546478"/>
                </a:moveTo>
                <a:cubicBezTo>
                  <a:pt x="1002470" y="3548847"/>
                  <a:pt x="1002856" y="3551216"/>
                  <a:pt x="1003242" y="3553584"/>
                </a:cubicBezTo>
                <a:cubicBezTo>
                  <a:pt x="1003628" y="3555952"/>
                  <a:pt x="1003917" y="3557729"/>
                  <a:pt x="1002319" y="3559720"/>
                </a:cubicBezTo>
                <a:cubicBezTo>
                  <a:pt x="1000722" y="3561712"/>
                  <a:pt x="997238" y="3563919"/>
                  <a:pt x="990076" y="3567149"/>
                </a:cubicBezTo>
                <a:cubicBezTo>
                  <a:pt x="990076" y="3567149"/>
                  <a:pt x="990462" y="3569517"/>
                  <a:pt x="974982" y="3568870"/>
                </a:cubicBezTo>
                <a:cubicBezTo>
                  <a:pt x="974982" y="3568870"/>
                  <a:pt x="974982" y="3568870"/>
                  <a:pt x="974597" y="3566502"/>
                </a:cubicBezTo>
                <a:cubicBezTo>
                  <a:pt x="973826" y="3561765"/>
                  <a:pt x="988148" y="3555306"/>
                  <a:pt x="972283" y="3552291"/>
                </a:cubicBezTo>
                <a:cubicBezTo>
                  <a:pt x="971897" y="3549922"/>
                  <a:pt x="971897" y="3549922"/>
                  <a:pt x="986990" y="3548200"/>
                </a:cubicBezTo>
                <a:cubicBezTo>
                  <a:pt x="986990" y="3548200"/>
                  <a:pt x="986990" y="3548200"/>
                  <a:pt x="1002084" y="3546478"/>
                </a:cubicBezTo>
                <a:close/>
                <a:moveTo>
                  <a:pt x="971063" y="3541280"/>
                </a:moveTo>
                <a:cubicBezTo>
                  <a:pt x="971063" y="3541280"/>
                  <a:pt x="971063" y="3541280"/>
                  <a:pt x="975825" y="3542426"/>
                </a:cubicBezTo>
                <a:cubicBezTo>
                  <a:pt x="973909" y="3548045"/>
                  <a:pt x="973909" y="3548045"/>
                  <a:pt x="973909" y="3548045"/>
                </a:cubicBezTo>
                <a:cubicBezTo>
                  <a:pt x="973909" y="3548045"/>
                  <a:pt x="973909" y="3548045"/>
                  <a:pt x="969146" y="3546899"/>
                </a:cubicBezTo>
                <a:cubicBezTo>
                  <a:pt x="969146" y="3546899"/>
                  <a:pt x="971063" y="3541280"/>
                  <a:pt x="971063" y="3541280"/>
                </a:cubicBezTo>
                <a:close/>
                <a:moveTo>
                  <a:pt x="379103" y="3538148"/>
                </a:moveTo>
                <a:lnTo>
                  <a:pt x="386272" y="3541090"/>
                </a:lnTo>
                <a:cubicBezTo>
                  <a:pt x="383434" y="3541856"/>
                  <a:pt x="381750" y="3541553"/>
                  <a:pt x="380646" y="3540712"/>
                </a:cubicBezTo>
                <a:close/>
                <a:moveTo>
                  <a:pt x="378485" y="3537122"/>
                </a:moveTo>
                <a:lnTo>
                  <a:pt x="379103" y="3538148"/>
                </a:lnTo>
                <a:lnTo>
                  <a:pt x="377531" y="3537504"/>
                </a:lnTo>
                <a:close/>
                <a:moveTo>
                  <a:pt x="251692" y="3535713"/>
                </a:moveTo>
                <a:cubicBezTo>
                  <a:pt x="263587" y="3539786"/>
                  <a:pt x="266507" y="3556370"/>
                  <a:pt x="279768" y="3555030"/>
                </a:cubicBezTo>
                <a:cubicBezTo>
                  <a:pt x="260694" y="3569147"/>
                  <a:pt x="253756" y="3582977"/>
                  <a:pt x="260343" y="3584187"/>
                </a:cubicBezTo>
                <a:cubicBezTo>
                  <a:pt x="210416" y="3597672"/>
                  <a:pt x="248544" y="3617262"/>
                  <a:pt x="240215" y="3643423"/>
                </a:cubicBezTo>
                <a:cubicBezTo>
                  <a:pt x="234667" y="3644921"/>
                  <a:pt x="223572" y="3647918"/>
                  <a:pt x="212477" y="3650915"/>
                </a:cubicBezTo>
                <a:cubicBezTo>
                  <a:pt x="188912" y="3621413"/>
                  <a:pt x="211119" y="3567594"/>
                  <a:pt x="236091" y="3536938"/>
                </a:cubicBezTo>
                <a:cubicBezTo>
                  <a:pt x="242765" y="3534388"/>
                  <a:pt x="247727" y="3534356"/>
                  <a:pt x="251692" y="3535713"/>
                </a:cubicBezTo>
                <a:close/>
                <a:moveTo>
                  <a:pt x="363968" y="3531935"/>
                </a:moveTo>
                <a:lnTo>
                  <a:pt x="377531" y="3537504"/>
                </a:lnTo>
                <a:lnTo>
                  <a:pt x="369659" y="3540644"/>
                </a:lnTo>
                <a:cubicBezTo>
                  <a:pt x="367398" y="3540876"/>
                  <a:pt x="364296" y="3540954"/>
                  <a:pt x="355783" y="3543254"/>
                </a:cubicBezTo>
                <a:cubicBezTo>
                  <a:pt x="360403" y="3538970"/>
                  <a:pt x="365023" y="3534686"/>
                  <a:pt x="363968" y="3531935"/>
                </a:cubicBezTo>
                <a:close/>
                <a:moveTo>
                  <a:pt x="1121645" y="3521566"/>
                </a:moveTo>
                <a:cubicBezTo>
                  <a:pt x="1125874" y="3523407"/>
                  <a:pt x="1125874" y="3523407"/>
                  <a:pt x="1130103" y="3525249"/>
                </a:cubicBezTo>
                <a:cubicBezTo>
                  <a:pt x="1128791" y="3527376"/>
                  <a:pt x="1127480" y="3529504"/>
                  <a:pt x="1127480" y="3529504"/>
                </a:cubicBezTo>
                <a:cubicBezTo>
                  <a:pt x="1123250" y="3527663"/>
                  <a:pt x="1123250" y="3527663"/>
                  <a:pt x="1119021" y="3525821"/>
                </a:cubicBezTo>
                <a:cubicBezTo>
                  <a:pt x="1120333" y="3523694"/>
                  <a:pt x="1120333" y="3523694"/>
                  <a:pt x="1121645" y="3521566"/>
                </a:cubicBezTo>
                <a:close/>
                <a:moveTo>
                  <a:pt x="1180434" y="3520174"/>
                </a:moveTo>
                <a:cubicBezTo>
                  <a:pt x="1184110" y="3524653"/>
                  <a:pt x="1184110" y="3524653"/>
                  <a:pt x="1182711" y="3526923"/>
                </a:cubicBezTo>
                <a:cubicBezTo>
                  <a:pt x="1182711" y="3526923"/>
                  <a:pt x="1182711" y="3526923"/>
                  <a:pt x="1176236" y="3526982"/>
                </a:cubicBezTo>
                <a:cubicBezTo>
                  <a:pt x="1176236" y="3526982"/>
                  <a:pt x="1176236" y="3526982"/>
                  <a:pt x="1172561" y="3522504"/>
                </a:cubicBezTo>
                <a:cubicBezTo>
                  <a:pt x="1172561" y="3522504"/>
                  <a:pt x="1172561" y="3522504"/>
                  <a:pt x="1177635" y="3524713"/>
                </a:cubicBezTo>
                <a:cubicBezTo>
                  <a:pt x="1179035" y="3522444"/>
                  <a:pt x="1179035" y="3522444"/>
                  <a:pt x="1180434" y="3520174"/>
                </a:cubicBezTo>
                <a:close/>
                <a:moveTo>
                  <a:pt x="688440" y="3510432"/>
                </a:moveTo>
                <a:cubicBezTo>
                  <a:pt x="693845" y="3508972"/>
                  <a:pt x="694863" y="3511625"/>
                  <a:pt x="694863" y="3511625"/>
                </a:cubicBezTo>
                <a:cubicBezTo>
                  <a:pt x="690476" y="3515737"/>
                  <a:pt x="691493" y="3518389"/>
                  <a:pt x="693528" y="3523695"/>
                </a:cubicBezTo>
                <a:cubicBezTo>
                  <a:pt x="694547" y="3526347"/>
                  <a:pt x="696582" y="3531652"/>
                  <a:pt x="693213" y="3538416"/>
                </a:cubicBezTo>
                <a:cubicBezTo>
                  <a:pt x="693213" y="3538416"/>
                  <a:pt x="693213" y="3538416"/>
                  <a:pt x="687807" y="3539877"/>
                </a:cubicBezTo>
                <a:cubicBezTo>
                  <a:pt x="687807" y="3539877"/>
                  <a:pt x="686788" y="3537224"/>
                  <a:pt x="686788" y="3537224"/>
                </a:cubicBezTo>
                <a:cubicBezTo>
                  <a:pt x="691178" y="3533111"/>
                  <a:pt x="689141" y="3527807"/>
                  <a:pt x="688124" y="3525155"/>
                </a:cubicBezTo>
                <a:cubicBezTo>
                  <a:pt x="686088" y="3519850"/>
                  <a:pt x="685071" y="3517197"/>
                  <a:pt x="684054" y="3514545"/>
                </a:cubicBezTo>
                <a:cubicBezTo>
                  <a:pt x="688440" y="3510432"/>
                  <a:pt x="688440" y="3510432"/>
                  <a:pt x="688440" y="3510432"/>
                </a:cubicBezTo>
                <a:close/>
                <a:moveTo>
                  <a:pt x="1094951" y="3502659"/>
                </a:moveTo>
                <a:cubicBezTo>
                  <a:pt x="1097670" y="3503033"/>
                  <a:pt x="1099996" y="3504046"/>
                  <a:pt x="1101535" y="3506335"/>
                </a:cubicBezTo>
                <a:cubicBezTo>
                  <a:pt x="1101910" y="3508118"/>
                  <a:pt x="1101611" y="3509202"/>
                  <a:pt x="1100830" y="3509722"/>
                </a:cubicBezTo>
                <a:cubicBezTo>
                  <a:pt x="1098485" y="3511281"/>
                  <a:pt x="1091802" y="3507765"/>
                  <a:pt x="1086005" y="3502813"/>
                </a:cubicBezTo>
                <a:cubicBezTo>
                  <a:pt x="1089118" y="3502549"/>
                  <a:pt x="1092231" y="3502285"/>
                  <a:pt x="1094951" y="3502659"/>
                </a:cubicBezTo>
                <a:close/>
                <a:moveTo>
                  <a:pt x="1114019" y="3494498"/>
                </a:moveTo>
                <a:cubicBezTo>
                  <a:pt x="1118530" y="3496461"/>
                  <a:pt x="1118214" y="3499292"/>
                  <a:pt x="1115824" y="3500849"/>
                </a:cubicBezTo>
                <a:cubicBezTo>
                  <a:pt x="1113433" y="3502406"/>
                  <a:pt x="1108967" y="3502689"/>
                  <a:pt x="1105179" y="3499555"/>
                </a:cubicBezTo>
                <a:cubicBezTo>
                  <a:pt x="1108065" y="3494875"/>
                  <a:pt x="1112576" y="3496838"/>
                  <a:pt x="1114019" y="3494498"/>
                </a:cubicBezTo>
                <a:close/>
                <a:moveTo>
                  <a:pt x="396958" y="3493698"/>
                </a:moveTo>
                <a:lnTo>
                  <a:pt x="397176" y="3493997"/>
                </a:lnTo>
                <a:lnTo>
                  <a:pt x="391949" y="3494671"/>
                </a:lnTo>
                <a:cubicBezTo>
                  <a:pt x="394736" y="3493918"/>
                  <a:pt x="396129" y="3493542"/>
                  <a:pt x="396958" y="3493698"/>
                </a:cubicBezTo>
                <a:close/>
                <a:moveTo>
                  <a:pt x="400009" y="3493633"/>
                </a:moveTo>
                <a:cubicBezTo>
                  <a:pt x="403023" y="3495475"/>
                  <a:pt x="405736" y="3498537"/>
                  <a:pt x="406264" y="3499912"/>
                </a:cubicBezTo>
                <a:cubicBezTo>
                  <a:pt x="400690" y="3501418"/>
                  <a:pt x="397903" y="3502170"/>
                  <a:pt x="396378" y="3502202"/>
                </a:cubicBezTo>
                <a:cubicBezTo>
                  <a:pt x="394852" y="3502235"/>
                  <a:pt x="394588" y="3501548"/>
                  <a:pt x="394060" y="3500172"/>
                </a:cubicBezTo>
                <a:cubicBezTo>
                  <a:pt x="387430" y="3498927"/>
                  <a:pt x="388486" y="3501678"/>
                  <a:pt x="388486" y="3501678"/>
                </a:cubicBezTo>
                <a:cubicBezTo>
                  <a:pt x="382911" y="3503184"/>
                  <a:pt x="393005" y="3497422"/>
                  <a:pt x="381855" y="3500433"/>
                </a:cubicBezTo>
                <a:cubicBezTo>
                  <a:pt x="386375" y="3496176"/>
                  <a:pt x="393005" y="3497422"/>
                  <a:pt x="398578" y="3495916"/>
                </a:cubicBezTo>
                <a:lnTo>
                  <a:pt x="397176" y="3493997"/>
                </a:lnTo>
                <a:close/>
                <a:moveTo>
                  <a:pt x="1145046" y="3492893"/>
                </a:moveTo>
                <a:cubicBezTo>
                  <a:pt x="1154068" y="3496822"/>
                  <a:pt x="1140638" y="3500042"/>
                  <a:pt x="1142210" y="3506771"/>
                </a:cubicBezTo>
                <a:cubicBezTo>
                  <a:pt x="1138434" y="3503617"/>
                  <a:pt x="1138776" y="3500743"/>
                  <a:pt x="1140245" y="3498360"/>
                </a:cubicBezTo>
                <a:cubicBezTo>
                  <a:pt x="1141714" y="3495978"/>
                  <a:pt x="1144311" y="3494085"/>
                  <a:pt x="1145046" y="3492893"/>
                </a:cubicBezTo>
                <a:close/>
                <a:moveTo>
                  <a:pt x="1079246" y="3491645"/>
                </a:moveTo>
                <a:cubicBezTo>
                  <a:pt x="1079246" y="3491645"/>
                  <a:pt x="1079246" y="3491645"/>
                  <a:pt x="1079640" y="3494061"/>
                </a:cubicBezTo>
                <a:cubicBezTo>
                  <a:pt x="1079640" y="3494061"/>
                  <a:pt x="1079640" y="3494061"/>
                  <a:pt x="1080033" y="3496477"/>
                </a:cubicBezTo>
                <a:cubicBezTo>
                  <a:pt x="1080426" y="3498893"/>
                  <a:pt x="1080820" y="3501308"/>
                  <a:pt x="1081213" y="3503725"/>
                </a:cubicBezTo>
                <a:cubicBezTo>
                  <a:pt x="1081213" y="3503725"/>
                  <a:pt x="1081213" y="3503725"/>
                  <a:pt x="1081606" y="3506141"/>
                </a:cubicBezTo>
                <a:cubicBezTo>
                  <a:pt x="1063494" y="3508207"/>
                  <a:pt x="1063494" y="3508207"/>
                  <a:pt x="1063494" y="3508207"/>
                </a:cubicBezTo>
                <a:cubicBezTo>
                  <a:pt x="1054438" y="3509240"/>
                  <a:pt x="1049911" y="3509757"/>
                  <a:pt x="1047599" y="3509713"/>
                </a:cubicBezTo>
                <a:cubicBezTo>
                  <a:pt x="1045285" y="3509669"/>
                  <a:pt x="1045187" y="3509065"/>
                  <a:pt x="1044991" y="3507857"/>
                </a:cubicBezTo>
                <a:cubicBezTo>
                  <a:pt x="1062706" y="3503374"/>
                  <a:pt x="1061920" y="3498543"/>
                  <a:pt x="1061526" y="3496127"/>
                </a:cubicBezTo>
                <a:cubicBezTo>
                  <a:pt x="1061526" y="3496127"/>
                  <a:pt x="1061132" y="3493711"/>
                  <a:pt x="1079246" y="3491645"/>
                </a:cubicBezTo>
                <a:close/>
                <a:moveTo>
                  <a:pt x="236731" y="3489261"/>
                </a:moveTo>
                <a:lnTo>
                  <a:pt x="236857" y="3489289"/>
                </a:lnTo>
                <a:cubicBezTo>
                  <a:pt x="241094" y="3490314"/>
                  <a:pt x="246281" y="3491804"/>
                  <a:pt x="243494" y="3492557"/>
                </a:cubicBezTo>
                <a:cubicBezTo>
                  <a:pt x="244500" y="3495177"/>
                  <a:pt x="237919" y="3494063"/>
                  <a:pt x="237919" y="3494063"/>
                </a:cubicBezTo>
                <a:cubicBezTo>
                  <a:pt x="232345" y="3495569"/>
                  <a:pt x="238924" y="3496682"/>
                  <a:pt x="234355" y="3500808"/>
                </a:cubicBezTo>
                <a:cubicBezTo>
                  <a:pt x="234355" y="3500808"/>
                  <a:pt x="233350" y="3498188"/>
                  <a:pt x="227776" y="3499693"/>
                </a:cubicBezTo>
                <a:cubicBezTo>
                  <a:pt x="227776" y="3499693"/>
                  <a:pt x="226771" y="3497073"/>
                  <a:pt x="226771" y="3497073"/>
                </a:cubicBezTo>
                <a:cubicBezTo>
                  <a:pt x="237919" y="3494063"/>
                  <a:pt x="231340" y="3492949"/>
                  <a:pt x="225766" y="3494454"/>
                </a:cubicBezTo>
                <a:cubicBezTo>
                  <a:pt x="211716" y="3493912"/>
                  <a:pt x="235549" y="3492895"/>
                  <a:pt x="240017" y="3491011"/>
                </a:cubicBezTo>
                <a:close/>
                <a:moveTo>
                  <a:pt x="232326" y="3488256"/>
                </a:moveTo>
                <a:cubicBezTo>
                  <a:pt x="231797" y="3488128"/>
                  <a:pt x="232619" y="3488266"/>
                  <a:pt x="235909" y="3488823"/>
                </a:cubicBezTo>
                <a:lnTo>
                  <a:pt x="236731" y="3489261"/>
                </a:lnTo>
                <a:close/>
                <a:moveTo>
                  <a:pt x="1208607" y="3475425"/>
                </a:moveTo>
                <a:lnTo>
                  <a:pt x="1208215" y="3475581"/>
                </a:lnTo>
                <a:lnTo>
                  <a:pt x="1201225" y="3477565"/>
                </a:lnTo>
                <a:lnTo>
                  <a:pt x="1196970" y="3478217"/>
                </a:lnTo>
                <a:lnTo>
                  <a:pt x="1196805" y="3478229"/>
                </a:lnTo>
                <a:lnTo>
                  <a:pt x="1198687" y="3478286"/>
                </a:lnTo>
                <a:lnTo>
                  <a:pt x="1201225" y="3477565"/>
                </a:lnTo>
                <a:lnTo>
                  <a:pt x="1204470" y="3477069"/>
                </a:lnTo>
                <a:lnTo>
                  <a:pt x="1208215" y="3475581"/>
                </a:lnTo>
                <a:lnTo>
                  <a:pt x="1208523" y="3475493"/>
                </a:lnTo>
                <a:close/>
                <a:moveTo>
                  <a:pt x="236470" y="3471337"/>
                </a:moveTo>
                <a:cubicBezTo>
                  <a:pt x="238120" y="3471264"/>
                  <a:pt x="239899" y="3471529"/>
                  <a:pt x="243458" y="3472058"/>
                </a:cubicBezTo>
                <a:cubicBezTo>
                  <a:pt x="243458" y="3472058"/>
                  <a:pt x="244495" y="3474759"/>
                  <a:pt x="245531" y="3477461"/>
                </a:cubicBezTo>
                <a:cubicBezTo>
                  <a:pt x="245531" y="3477461"/>
                  <a:pt x="245791" y="3478137"/>
                  <a:pt x="245289" y="3479017"/>
                </a:cubicBezTo>
                <a:cubicBezTo>
                  <a:pt x="244789" y="3479898"/>
                  <a:pt x="243527" y="3480984"/>
                  <a:pt x="240486" y="3481806"/>
                </a:cubicBezTo>
                <a:cubicBezTo>
                  <a:pt x="237445" y="3482628"/>
                  <a:pt x="234405" y="3483448"/>
                  <a:pt x="231995" y="3483726"/>
                </a:cubicBezTo>
                <a:cubicBezTo>
                  <a:pt x="229584" y="3484005"/>
                  <a:pt x="227806" y="3483740"/>
                  <a:pt x="227287" y="3482389"/>
                </a:cubicBezTo>
                <a:cubicBezTo>
                  <a:pt x="226250" y="3479687"/>
                  <a:pt x="226250" y="3479687"/>
                  <a:pt x="225215" y="3476986"/>
                </a:cubicBezTo>
                <a:cubicBezTo>
                  <a:pt x="225215" y="3476986"/>
                  <a:pt x="224178" y="3474284"/>
                  <a:pt x="230258" y="3472641"/>
                </a:cubicBezTo>
                <a:cubicBezTo>
                  <a:pt x="233299" y="3471820"/>
                  <a:pt x="234820" y="3471410"/>
                  <a:pt x="236470" y="3471337"/>
                </a:cubicBezTo>
                <a:close/>
                <a:moveTo>
                  <a:pt x="1075498" y="3468623"/>
                </a:moveTo>
                <a:cubicBezTo>
                  <a:pt x="1075498" y="3468623"/>
                  <a:pt x="1075498" y="3468623"/>
                  <a:pt x="1075886" y="3471010"/>
                </a:cubicBezTo>
                <a:cubicBezTo>
                  <a:pt x="1075886" y="3471010"/>
                  <a:pt x="1076275" y="3473398"/>
                  <a:pt x="1076275" y="3473398"/>
                </a:cubicBezTo>
                <a:cubicBezTo>
                  <a:pt x="1076275" y="3473398"/>
                  <a:pt x="1076663" y="3475786"/>
                  <a:pt x="1076663" y="3475786"/>
                </a:cubicBezTo>
                <a:cubicBezTo>
                  <a:pt x="1077053" y="3478173"/>
                  <a:pt x="1077053" y="3478173"/>
                  <a:pt x="1077053" y="3478173"/>
                </a:cubicBezTo>
                <a:cubicBezTo>
                  <a:pt x="1077441" y="3480560"/>
                  <a:pt x="1077441" y="3480560"/>
                  <a:pt x="1077441" y="3480560"/>
                </a:cubicBezTo>
                <a:cubicBezTo>
                  <a:pt x="1072913" y="3481077"/>
                  <a:pt x="1069493" y="3481315"/>
                  <a:pt x="1066909" y="3481382"/>
                </a:cubicBezTo>
                <a:cubicBezTo>
                  <a:pt x="1059158" y="3481582"/>
                  <a:pt x="1058939" y="3480239"/>
                  <a:pt x="1058939" y="3480239"/>
                </a:cubicBezTo>
                <a:cubicBezTo>
                  <a:pt x="1058939" y="3480239"/>
                  <a:pt x="1058550" y="3477852"/>
                  <a:pt x="1058162" y="3475464"/>
                </a:cubicBezTo>
                <a:cubicBezTo>
                  <a:pt x="1058162" y="3475464"/>
                  <a:pt x="1057773" y="3473077"/>
                  <a:pt x="1057773" y="3473077"/>
                </a:cubicBezTo>
                <a:cubicBezTo>
                  <a:pt x="1057384" y="3470689"/>
                  <a:pt x="1057384" y="3470689"/>
                  <a:pt x="1075498" y="3468623"/>
                </a:cubicBezTo>
                <a:close/>
                <a:moveTo>
                  <a:pt x="1159871" y="3466532"/>
                </a:moveTo>
                <a:cubicBezTo>
                  <a:pt x="1164523" y="3468557"/>
                  <a:pt x="1165887" y="3466344"/>
                  <a:pt x="1170538" y="3468369"/>
                </a:cubicBezTo>
                <a:cubicBezTo>
                  <a:pt x="1172523" y="3469935"/>
                  <a:pt x="1172969" y="3471006"/>
                  <a:pt x="1172479" y="3471801"/>
                </a:cubicBezTo>
                <a:cubicBezTo>
                  <a:pt x="1171009" y="3474187"/>
                  <a:pt x="1161112" y="3474089"/>
                  <a:pt x="1159065" y="3477408"/>
                </a:cubicBezTo>
                <a:cubicBezTo>
                  <a:pt x="1155778" y="3473170"/>
                  <a:pt x="1163159" y="3470770"/>
                  <a:pt x="1159871" y="3466532"/>
                </a:cubicBezTo>
                <a:close/>
                <a:moveTo>
                  <a:pt x="1209521" y="3460878"/>
                </a:moveTo>
                <a:lnTo>
                  <a:pt x="1210568" y="3467312"/>
                </a:lnTo>
                <a:lnTo>
                  <a:pt x="1211639" y="3473886"/>
                </a:lnTo>
                <a:lnTo>
                  <a:pt x="1216071" y="3472820"/>
                </a:lnTo>
                <a:cubicBezTo>
                  <a:pt x="1220722" y="3474845"/>
                  <a:pt x="1220722" y="3474845"/>
                  <a:pt x="1220722" y="3474845"/>
                </a:cubicBezTo>
                <a:cubicBezTo>
                  <a:pt x="1219274" y="3477194"/>
                  <a:pt x="1217826" y="3479543"/>
                  <a:pt x="1213173" y="3477517"/>
                </a:cubicBezTo>
                <a:cubicBezTo>
                  <a:pt x="1213173" y="3477517"/>
                  <a:pt x="1213173" y="3477517"/>
                  <a:pt x="1217826" y="3479543"/>
                </a:cubicBezTo>
                <a:cubicBezTo>
                  <a:pt x="1221030" y="3483917"/>
                  <a:pt x="1228885" y="3490316"/>
                  <a:pt x="1236740" y="3496714"/>
                </a:cubicBezTo>
                <a:cubicBezTo>
                  <a:pt x="1242839" y="3496391"/>
                  <a:pt x="1231474" y="3476546"/>
                  <a:pt x="1251529" y="3482299"/>
                </a:cubicBezTo>
                <a:cubicBezTo>
                  <a:pt x="1249774" y="3475576"/>
                  <a:pt x="1231168" y="3467476"/>
                  <a:pt x="1221863" y="3463425"/>
                </a:cubicBezTo>
                <a:cubicBezTo>
                  <a:pt x="1217213" y="3461400"/>
                  <a:pt x="1215765" y="3463749"/>
                  <a:pt x="1211112" y="3461723"/>
                </a:cubicBezTo>
                <a:close/>
                <a:moveTo>
                  <a:pt x="1128047" y="3452029"/>
                </a:moveTo>
                <a:cubicBezTo>
                  <a:pt x="1133121" y="3454238"/>
                  <a:pt x="1131652" y="3456621"/>
                  <a:pt x="1131652" y="3456621"/>
                </a:cubicBezTo>
                <a:cubicBezTo>
                  <a:pt x="1130183" y="3459004"/>
                  <a:pt x="1128714" y="3461387"/>
                  <a:pt x="1133789" y="3463596"/>
                </a:cubicBezTo>
                <a:cubicBezTo>
                  <a:pt x="1132319" y="3465979"/>
                  <a:pt x="1132319" y="3465979"/>
                  <a:pt x="1132319" y="3465979"/>
                </a:cubicBezTo>
                <a:cubicBezTo>
                  <a:pt x="1132319" y="3465979"/>
                  <a:pt x="1125776" y="3466152"/>
                  <a:pt x="1125776" y="3466152"/>
                </a:cubicBezTo>
                <a:cubicBezTo>
                  <a:pt x="1120700" y="3463943"/>
                  <a:pt x="1115626" y="3461734"/>
                  <a:pt x="1117095" y="3459351"/>
                </a:cubicBezTo>
                <a:cubicBezTo>
                  <a:pt x="1118565" y="3456968"/>
                  <a:pt x="1120034" y="3454586"/>
                  <a:pt x="1121503" y="3452202"/>
                </a:cubicBezTo>
                <a:cubicBezTo>
                  <a:pt x="1121503" y="3452202"/>
                  <a:pt x="1122973" y="3449819"/>
                  <a:pt x="1128047" y="3452029"/>
                </a:cubicBezTo>
                <a:close/>
                <a:moveTo>
                  <a:pt x="241609" y="3443449"/>
                </a:moveTo>
                <a:cubicBezTo>
                  <a:pt x="244684" y="3444436"/>
                  <a:pt x="233014" y="3451501"/>
                  <a:pt x="246822" y="3450008"/>
                </a:cubicBezTo>
                <a:cubicBezTo>
                  <a:pt x="247859" y="3452709"/>
                  <a:pt x="235238" y="3453136"/>
                  <a:pt x="236276" y="3455837"/>
                </a:cubicBezTo>
                <a:cubicBezTo>
                  <a:pt x="231933" y="3457010"/>
                  <a:pt x="229565" y="3457091"/>
                  <a:pt x="228444" y="3456509"/>
                </a:cubicBezTo>
                <a:cubicBezTo>
                  <a:pt x="225078" y="3454763"/>
                  <a:pt x="232907" y="3447058"/>
                  <a:pt x="232129" y="3445031"/>
                </a:cubicBezTo>
                <a:cubicBezTo>
                  <a:pt x="237920" y="3443467"/>
                  <a:pt x="240584" y="3443120"/>
                  <a:pt x="241609" y="3443449"/>
                </a:cubicBezTo>
                <a:close/>
                <a:moveTo>
                  <a:pt x="1295817" y="3430480"/>
                </a:moveTo>
                <a:cubicBezTo>
                  <a:pt x="1297705" y="3430897"/>
                  <a:pt x="1299961" y="3431879"/>
                  <a:pt x="1304472" y="3433843"/>
                </a:cubicBezTo>
                <a:cubicBezTo>
                  <a:pt x="1302897" y="3436396"/>
                  <a:pt x="1298386" y="3434432"/>
                  <a:pt x="1289366" y="3430505"/>
                </a:cubicBezTo>
                <a:cubicBezTo>
                  <a:pt x="1292408" y="3430211"/>
                  <a:pt x="1293929" y="3430063"/>
                  <a:pt x="1295817" y="3430480"/>
                </a:cubicBezTo>
                <a:close/>
                <a:moveTo>
                  <a:pt x="1152185" y="3412881"/>
                </a:moveTo>
                <a:cubicBezTo>
                  <a:pt x="1152185" y="3412881"/>
                  <a:pt x="1157259" y="3415091"/>
                  <a:pt x="1162334" y="3417300"/>
                </a:cubicBezTo>
                <a:cubicBezTo>
                  <a:pt x="1161023" y="3419428"/>
                  <a:pt x="1161023" y="3419428"/>
                  <a:pt x="1159710" y="3421556"/>
                </a:cubicBezTo>
                <a:cubicBezTo>
                  <a:pt x="1154635" y="3419346"/>
                  <a:pt x="1149561" y="3417137"/>
                  <a:pt x="1150873" y="3415009"/>
                </a:cubicBezTo>
                <a:cubicBezTo>
                  <a:pt x="1150873" y="3415009"/>
                  <a:pt x="1150873" y="3415009"/>
                  <a:pt x="1152185" y="3412881"/>
                </a:cubicBezTo>
                <a:close/>
                <a:moveTo>
                  <a:pt x="1064390" y="3400409"/>
                </a:moveTo>
                <a:cubicBezTo>
                  <a:pt x="1064390" y="3400409"/>
                  <a:pt x="1064390" y="3400409"/>
                  <a:pt x="1064765" y="3402711"/>
                </a:cubicBezTo>
                <a:cubicBezTo>
                  <a:pt x="1065140" y="3405013"/>
                  <a:pt x="1065890" y="3409618"/>
                  <a:pt x="1084753" y="3412156"/>
                </a:cubicBezTo>
                <a:cubicBezTo>
                  <a:pt x="1084753" y="3412156"/>
                  <a:pt x="1084753" y="3412156"/>
                  <a:pt x="1085128" y="3414458"/>
                </a:cubicBezTo>
                <a:cubicBezTo>
                  <a:pt x="1085128" y="3414458"/>
                  <a:pt x="1085128" y="3414458"/>
                  <a:pt x="1085502" y="3416760"/>
                </a:cubicBezTo>
                <a:cubicBezTo>
                  <a:pt x="1067390" y="3418826"/>
                  <a:pt x="1067765" y="3421129"/>
                  <a:pt x="1067765" y="3421129"/>
                </a:cubicBezTo>
                <a:cubicBezTo>
                  <a:pt x="1068140" y="3423431"/>
                  <a:pt x="1050026" y="3425497"/>
                  <a:pt x="1050026" y="3425497"/>
                </a:cubicBezTo>
                <a:cubicBezTo>
                  <a:pt x="1050026" y="3425497"/>
                  <a:pt x="1031541" y="3425262"/>
                  <a:pt x="1031541" y="3425262"/>
                </a:cubicBezTo>
                <a:cubicBezTo>
                  <a:pt x="1049276" y="3420892"/>
                  <a:pt x="1048901" y="3418591"/>
                  <a:pt x="1048901" y="3418591"/>
                </a:cubicBezTo>
                <a:cubicBezTo>
                  <a:pt x="1048526" y="3416288"/>
                  <a:pt x="1048526" y="3416288"/>
                  <a:pt x="1048526" y="3416288"/>
                </a:cubicBezTo>
                <a:cubicBezTo>
                  <a:pt x="1047777" y="3411684"/>
                  <a:pt x="1047027" y="3407080"/>
                  <a:pt x="1046652" y="3404777"/>
                </a:cubicBezTo>
                <a:cubicBezTo>
                  <a:pt x="1046277" y="3402475"/>
                  <a:pt x="1046277" y="3402475"/>
                  <a:pt x="1064390" y="3400409"/>
                </a:cubicBezTo>
                <a:close/>
                <a:moveTo>
                  <a:pt x="1176504" y="3371417"/>
                </a:moveTo>
                <a:cubicBezTo>
                  <a:pt x="1178564" y="3371481"/>
                  <a:pt x="1178659" y="3372067"/>
                  <a:pt x="1178850" y="3373239"/>
                </a:cubicBezTo>
                <a:cubicBezTo>
                  <a:pt x="1179231" y="3375584"/>
                  <a:pt x="1179995" y="3380273"/>
                  <a:pt x="1196479" y="3380781"/>
                </a:cubicBezTo>
                <a:cubicBezTo>
                  <a:pt x="1196479" y="3380781"/>
                  <a:pt x="1196861" y="3383127"/>
                  <a:pt x="1196861" y="3383127"/>
                </a:cubicBezTo>
                <a:cubicBezTo>
                  <a:pt x="1197242" y="3385471"/>
                  <a:pt x="1181523" y="3389653"/>
                  <a:pt x="1181523" y="3389653"/>
                </a:cubicBezTo>
                <a:lnTo>
                  <a:pt x="1170051" y="3390002"/>
                </a:lnTo>
                <a:lnTo>
                  <a:pt x="1185695" y="3396813"/>
                </a:lnTo>
                <a:cubicBezTo>
                  <a:pt x="1184226" y="3399196"/>
                  <a:pt x="1170271" y="3393121"/>
                  <a:pt x="1167332" y="3397887"/>
                </a:cubicBezTo>
                <a:lnTo>
                  <a:pt x="1168849" y="3390039"/>
                </a:lnTo>
                <a:lnTo>
                  <a:pt x="1167246" y="3390087"/>
                </a:lnTo>
                <a:cubicBezTo>
                  <a:pt x="1165138" y="3389730"/>
                  <a:pt x="1165043" y="3389145"/>
                  <a:pt x="1165043" y="3389145"/>
                </a:cubicBezTo>
                <a:cubicBezTo>
                  <a:pt x="1164661" y="3386799"/>
                  <a:pt x="1164661" y="3386799"/>
                  <a:pt x="1164279" y="3384455"/>
                </a:cubicBezTo>
                <a:cubicBezTo>
                  <a:pt x="1147800" y="3383947"/>
                  <a:pt x="1147036" y="3379256"/>
                  <a:pt x="1146654" y="3376911"/>
                </a:cubicBezTo>
                <a:cubicBezTo>
                  <a:pt x="1146273" y="3374567"/>
                  <a:pt x="1162370" y="3372731"/>
                  <a:pt x="1162370" y="3372731"/>
                </a:cubicBezTo>
                <a:cubicBezTo>
                  <a:pt x="1170419" y="3371813"/>
                  <a:pt x="1174444" y="3371353"/>
                  <a:pt x="1176504" y="3371417"/>
                </a:cubicBezTo>
                <a:close/>
                <a:moveTo>
                  <a:pt x="1242286" y="3371148"/>
                </a:moveTo>
                <a:cubicBezTo>
                  <a:pt x="1248137" y="3368837"/>
                  <a:pt x="1254792" y="3375985"/>
                  <a:pt x="1253166" y="3379072"/>
                </a:cubicBezTo>
                <a:cubicBezTo>
                  <a:pt x="1252624" y="3380101"/>
                  <a:pt x="1251161" y="3380679"/>
                  <a:pt x="1248441" y="3380304"/>
                </a:cubicBezTo>
                <a:cubicBezTo>
                  <a:pt x="1245364" y="3375726"/>
                  <a:pt x="1246938" y="3373173"/>
                  <a:pt x="1242286" y="3371148"/>
                </a:cubicBezTo>
                <a:close/>
                <a:moveTo>
                  <a:pt x="1189616" y="3341739"/>
                </a:moveTo>
                <a:cubicBezTo>
                  <a:pt x="1197345" y="3348343"/>
                  <a:pt x="1196934" y="3351402"/>
                  <a:pt x="1194795" y="3351281"/>
                </a:cubicBezTo>
                <a:cubicBezTo>
                  <a:pt x="1192658" y="3351160"/>
                  <a:pt x="1188794" y="3347858"/>
                  <a:pt x="1189616" y="3341739"/>
                </a:cubicBezTo>
                <a:close/>
                <a:moveTo>
                  <a:pt x="1280042" y="3334815"/>
                </a:moveTo>
                <a:lnTo>
                  <a:pt x="1280457" y="3336473"/>
                </a:lnTo>
                <a:lnTo>
                  <a:pt x="1286168" y="3339070"/>
                </a:lnTo>
                <a:lnTo>
                  <a:pt x="1286372" y="3338668"/>
                </a:lnTo>
                <a:lnTo>
                  <a:pt x="1283910" y="3336449"/>
                </a:lnTo>
                <a:cubicBezTo>
                  <a:pt x="1281678" y="3335209"/>
                  <a:pt x="1280042" y="3334815"/>
                  <a:pt x="1280042" y="3334815"/>
                </a:cubicBezTo>
                <a:close/>
                <a:moveTo>
                  <a:pt x="1170209" y="3332753"/>
                </a:moveTo>
                <a:cubicBezTo>
                  <a:pt x="1170209" y="3332753"/>
                  <a:pt x="1170598" y="3335140"/>
                  <a:pt x="1170598" y="3335140"/>
                </a:cubicBezTo>
                <a:cubicBezTo>
                  <a:pt x="1170986" y="3337528"/>
                  <a:pt x="1170986" y="3337528"/>
                  <a:pt x="1171375" y="3339916"/>
                </a:cubicBezTo>
                <a:cubicBezTo>
                  <a:pt x="1171763" y="3342303"/>
                  <a:pt x="1172152" y="3344691"/>
                  <a:pt x="1172541" y="3347078"/>
                </a:cubicBezTo>
                <a:cubicBezTo>
                  <a:pt x="1172930" y="3349465"/>
                  <a:pt x="1173708" y="3354241"/>
                  <a:pt x="1174096" y="3356628"/>
                </a:cubicBezTo>
                <a:cubicBezTo>
                  <a:pt x="1168059" y="3357316"/>
                  <a:pt x="1165040" y="3357660"/>
                  <a:pt x="1163483" y="3357534"/>
                </a:cubicBezTo>
                <a:cubicBezTo>
                  <a:pt x="1161924" y="3357409"/>
                  <a:pt x="1161828" y="3356811"/>
                  <a:pt x="1161633" y="3355618"/>
                </a:cubicBezTo>
                <a:cubicBezTo>
                  <a:pt x="1160855" y="3350843"/>
                  <a:pt x="1160078" y="3346068"/>
                  <a:pt x="1159300" y="3341293"/>
                </a:cubicBezTo>
                <a:cubicBezTo>
                  <a:pt x="1158912" y="3338906"/>
                  <a:pt x="1158912" y="3338906"/>
                  <a:pt x="1158523" y="3336518"/>
                </a:cubicBezTo>
                <a:cubicBezTo>
                  <a:pt x="1158523" y="3336518"/>
                  <a:pt x="1158134" y="3334130"/>
                  <a:pt x="1170209" y="3332753"/>
                </a:cubicBezTo>
                <a:close/>
                <a:moveTo>
                  <a:pt x="1370143" y="3331608"/>
                </a:moveTo>
                <a:lnTo>
                  <a:pt x="1371096" y="3332944"/>
                </a:lnTo>
                <a:lnTo>
                  <a:pt x="1370765" y="3331986"/>
                </a:lnTo>
                <a:close/>
                <a:moveTo>
                  <a:pt x="906804" y="3329221"/>
                </a:moveTo>
                <a:cubicBezTo>
                  <a:pt x="915822" y="3348113"/>
                  <a:pt x="915822" y="3348113"/>
                  <a:pt x="914066" y="3353264"/>
                </a:cubicBezTo>
                <a:cubicBezTo>
                  <a:pt x="905048" y="3334372"/>
                  <a:pt x="905048" y="3334372"/>
                  <a:pt x="906804" y="3329221"/>
                </a:cubicBezTo>
                <a:close/>
                <a:moveTo>
                  <a:pt x="1417317" y="3303816"/>
                </a:moveTo>
                <a:lnTo>
                  <a:pt x="1411752" y="3305572"/>
                </a:lnTo>
                <a:lnTo>
                  <a:pt x="1417932" y="3306037"/>
                </a:lnTo>
                <a:close/>
                <a:moveTo>
                  <a:pt x="1416500" y="3300875"/>
                </a:moveTo>
                <a:lnTo>
                  <a:pt x="1411943" y="3301246"/>
                </a:lnTo>
                <a:lnTo>
                  <a:pt x="1416562" y="3301100"/>
                </a:lnTo>
                <a:close/>
                <a:moveTo>
                  <a:pt x="1276741" y="3297132"/>
                </a:moveTo>
                <a:lnTo>
                  <a:pt x="1277499" y="3300156"/>
                </a:lnTo>
                <a:lnTo>
                  <a:pt x="1280546" y="3301272"/>
                </a:lnTo>
                <a:close/>
                <a:moveTo>
                  <a:pt x="1138374" y="3273501"/>
                </a:moveTo>
                <a:cubicBezTo>
                  <a:pt x="1138374" y="3273501"/>
                  <a:pt x="1138374" y="3273501"/>
                  <a:pt x="1144328" y="3274934"/>
                </a:cubicBezTo>
                <a:cubicBezTo>
                  <a:pt x="1142625" y="3279928"/>
                  <a:pt x="1140922" y="3284924"/>
                  <a:pt x="1140922" y="3284924"/>
                </a:cubicBezTo>
                <a:cubicBezTo>
                  <a:pt x="1139219" y="3289918"/>
                  <a:pt x="1139219" y="3289918"/>
                  <a:pt x="1139219" y="3289918"/>
                </a:cubicBezTo>
                <a:cubicBezTo>
                  <a:pt x="1134968" y="3283491"/>
                  <a:pt x="1132421" y="3272068"/>
                  <a:pt x="1138374" y="3273501"/>
                </a:cubicBezTo>
                <a:close/>
                <a:moveTo>
                  <a:pt x="1087180" y="3261177"/>
                </a:moveTo>
                <a:cubicBezTo>
                  <a:pt x="1087180" y="3261177"/>
                  <a:pt x="1100167" y="3264304"/>
                  <a:pt x="1113156" y="3267431"/>
                </a:cubicBezTo>
                <a:cubicBezTo>
                  <a:pt x="1117875" y="3274196"/>
                  <a:pt x="1125542" y="3292931"/>
                  <a:pt x="1123769" y="3298134"/>
                </a:cubicBezTo>
                <a:cubicBezTo>
                  <a:pt x="1128488" y="3304900"/>
                  <a:pt x="1136757" y="3301260"/>
                  <a:pt x="1136757" y="3301260"/>
                </a:cubicBezTo>
                <a:cubicBezTo>
                  <a:pt x="1143250" y="3302823"/>
                  <a:pt x="1143250" y="3302823"/>
                  <a:pt x="1149745" y="3304387"/>
                </a:cubicBezTo>
                <a:lnTo>
                  <a:pt x="1148069" y="3309303"/>
                </a:lnTo>
                <a:lnTo>
                  <a:pt x="1150954" y="3308895"/>
                </a:lnTo>
                <a:cubicBezTo>
                  <a:pt x="1166047" y="3307172"/>
                  <a:pt x="1166441" y="3309588"/>
                  <a:pt x="1166834" y="3312005"/>
                </a:cubicBezTo>
                <a:cubicBezTo>
                  <a:pt x="1166834" y="3312005"/>
                  <a:pt x="1167227" y="3314420"/>
                  <a:pt x="1167227" y="3314420"/>
                </a:cubicBezTo>
                <a:cubicBezTo>
                  <a:pt x="1167621" y="3316836"/>
                  <a:pt x="1168015" y="3319252"/>
                  <a:pt x="1168015" y="3319252"/>
                </a:cubicBezTo>
                <a:cubicBezTo>
                  <a:pt x="1168015" y="3319252"/>
                  <a:pt x="1168407" y="3321668"/>
                  <a:pt x="1168407" y="3321668"/>
                </a:cubicBezTo>
                <a:cubicBezTo>
                  <a:pt x="1168407" y="3321668"/>
                  <a:pt x="1153313" y="3323391"/>
                  <a:pt x="1153313" y="3323391"/>
                </a:cubicBezTo>
                <a:cubicBezTo>
                  <a:pt x="1152920" y="3320975"/>
                  <a:pt x="1152527" y="3318559"/>
                  <a:pt x="1152133" y="3316143"/>
                </a:cubicBezTo>
                <a:cubicBezTo>
                  <a:pt x="1151740" y="3313727"/>
                  <a:pt x="1151348" y="3311311"/>
                  <a:pt x="1151348" y="3311311"/>
                </a:cubicBezTo>
                <a:lnTo>
                  <a:pt x="1147477" y="3311038"/>
                </a:lnTo>
                <a:lnTo>
                  <a:pt x="1146419" y="3314143"/>
                </a:lnTo>
                <a:cubicBezTo>
                  <a:pt x="1145310" y="3317394"/>
                  <a:pt x="1144423" y="3319995"/>
                  <a:pt x="1144423" y="3319995"/>
                </a:cubicBezTo>
                <a:cubicBezTo>
                  <a:pt x="1144423" y="3319995"/>
                  <a:pt x="1136155" y="3323635"/>
                  <a:pt x="1129661" y="3322072"/>
                </a:cubicBezTo>
                <a:cubicBezTo>
                  <a:pt x="1123166" y="3320508"/>
                  <a:pt x="1113726" y="3306975"/>
                  <a:pt x="1107232" y="3305412"/>
                </a:cubicBezTo>
                <a:cubicBezTo>
                  <a:pt x="1102512" y="3298647"/>
                  <a:pt x="1099565" y="3286678"/>
                  <a:pt x="1094846" y="3279911"/>
                </a:cubicBezTo>
                <a:cubicBezTo>
                  <a:pt x="1094846" y="3279911"/>
                  <a:pt x="1085405" y="3266380"/>
                  <a:pt x="1087180" y="3261177"/>
                </a:cubicBezTo>
                <a:close/>
                <a:moveTo>
                  <a:pt x="1328424" y="3256425"/>
                </a:moveTo>
                <a:cubicBezTo>
                  <a:pt x="1335569" y="3258145"/>
                  <a:pt x="1333653" y="3263765"/>
                  <a:pt x="1333653" y="3263765"/>
                </a:cubicBezTo>
                <a:cubicBezTo>
                  <a:pt x="1333653" y="3263765"/>
                  <a:pt x="1333653" y="3263765"/>
                  <a:pt x="1326508" y="3262045"/>
                </a:cubicBezTo>
                <a:cubicBezTo>
                  <a:pt x="1326508" y="3262045"/>
                  <a:pt x="1326508" y="3262045"/>
                  <a:pt x="1328424" y="3256425"/>
                </a:cubicBezTo>
                <a:close/>
                <a:moveTo>
                  <a:pt x="1425491" y="3240518"/>
                </a:moveTo>
                <a:lnTo>
                  <a:pt x="1426157" y="3247317"/>
                </a:lnTo>
                <a:lnTo>
                  <a:pt x="1435238" y="3254461"/>
                </a:lnTo>
                <a:lnTo>
                  <a:pt x="1435034" y="3254060"/>
                </a:lnTo>
                <a:cubicBezTo>
                  <a:pt x="1432034" y="3242094"/>
                  <a:pt x="1427261" y="3235323"/>
                  <a:pt x="1425491" y="3240518"/>
                </a:cubicBezTo>
                <a:close/>
                <a:moveTo>
                  <a:pt x="1006318" y="3209620"/>
                </a:moveTo>
                <a:lnTo>
                  <a:pt x="1005822" y="3217498"/>
                </a:lnTo>
                <a:lnTo>
                  <a:pt x="1006078" y="3218932"/>
                </a:lnTo>
                <a:lnTo>
                  <a:pt x="1008525" y="3216258"/>
                </a:lnTo>
                <a:cubicBezTo>
                  <a:pt x="1008958" y="3214193"/>
                  <a:pt x="1008121" y="3212199"/>
                  <a:pt x="1006781" y="3210263"/>
                </a:cubicBezTo>
                <a:close/>
                <a:moveTo>
                  <a:pt x="1372994" y="3166036"/>
                </a:moveTo>
                <a:lnTo>
                  <a:pt x="1371577" y="3170193"/>
                </a:lnTo>
                <a:lnTo>
                  <a:pt x="1371981" y="3170092"/>
                </a:lnTo>
                <a:cubicBezTo>
                  <a:pt x="1373083" y="3169465"/>
                  <a:pt x="1373441" y="3168884"/>
                  <a:pt x="1373441" y="3168884"/>
                </a:cubicBezTo>
                <a:lnTo>
                  <a:pt x="1374987" y="3168864"/>
                </a:lnTo>
                <a:lnTo>
                  <a:pt x="1373590" y="3166882"/>
                </a:lnTo>
                <a:cubicBezTo>
                  <a:pt x="1372994" y="3166036"/>
                  <a:pt x="1372994" y="3166036"/>
                  <a:pt x="1372994" y="3166036"/>
                </a:cubicBezTo>
                <a:close/>
                <a:moveTo>
                  <a:pt x="1288729" y="3153162"/>
                </a:moveTo>
                <a:cubicBezTo>
                  <a:pt x="1296038" y="3150587"/>
                  <a:pt x="1300862" y="3161323"/>
                  <a:pt x="1299462" y="3163592"/>
                </a:cubicBezTo>
                <a:cubicBezTo>
                  <a:pt x="1292153" y="3166167"/>
                  <a:pt x="1297750" y="3157089"/>
                  <a:pt x="1288729" y="3153162"/>
                </a:cubicBezTo>
                <a:close/>
                <a:moveTo>
                  <a:pt x="1313078" y="3135183"/>
                </a:moveTo>
                <a:cubicBezTo>
                  <a:pt x="1313078" y="3135183"/>
                  <a:pt x="1319427" y="3136712"/>
                  <a:pt x="1319427" y="3136712"/>
                </a:cubicBezTo>
                <a:cubicBezTo>
                  <a:pt x="1321751" y="3139974"/>
                  <a:pt x="1323647" y="3144484"/>
                  <a:pt x="1324172" y="3147987"/>
                </a:cubicBezTo>
                <a:cubicBezTo>
                  <a:pt x="1324433" y="3149738"/>
                  <a:pt x="1324351" y="3151239"/>
                  <a:pt x="1323806" y="3152206"/>
                </a:cubicBezTo>
                <a:cubicBezTo>
                  <a:pt x="1323262" y="3153172"/>
                  <a:pt x="1322255" y="3153605"/>
                  <a:pt x="1320667" y="3153223"/>
                </a:cubicBezTo>
                <a:cubicBezTo>
                  <a:pt x="1320667" y="3153223"/>
                  <a:pt x="1314318" y="3151695"/>
                  <a:pt x="1316021" y="3146701"/>
                </a:cubicBezTo>
                <a:cubicBezTo>
                  <a:pt x="1311374" y="3140177"/>
                  <a:pt x="1313078" y="3135183"/>
                  <a:pt x="1313078" y="3135183"/>
                </a:cubicBezTo>
                <a:close/>
                <a:moveTo>
                  <a:pt x="1047650" y="3130565"/>
                </a:moveTo>
                <a:cubicBezTo>
                  <a:pt x="1048383" y="3131249"/>
                  <a:pt x="1049850" y="3132616"/>
                  <a:pt x="1053422" y="3133475"/>
                </a:cubicBezTo>
                <a:cubicBezTo>
                  <a:pt x="1053422" y="3133475"/>
                  <a:pt x="1046278" y="3131755"/>
                  <a:pt x="1046278" y="3131755"/>
                </a:cubicBezTo>
                <a:cubicBezTo>
                  <a:pt x="1046916" y="3129882"/>
                  <a:pt x="1046916" y="3129882"/>
                  <a:pt x="1047650" y="3130565"/>
                </a:cubicBezTo>
                <a:close/>
                <a:moveTo>
                  <a:pt x="1313549" y="3075988"/>
                </a:moveTo>
                <a:cubicBezTo>
                  <a:pt x="1314605" y="3075539"/>
                  <a:pt x="1316271" y="3075940"/>
                  <a:pt x="1318718" y="3079344"/>
                </a:cubicBezTo>
                <a:cubicBezTo>
                  <a:pt x="1318718" y="3079344"/>
                  <a:pt x="1321838" y="3091354"/>
                  <a:pt x="1320063" y="3096557"/>
                </a:cubicBezTo>
                <a:cubicBezTo>
                  <a:pt x="1320063" y="3096557"/>
                  <a:pt x="1321287" y="3098259"/>
                  <a:pt x="1323122" y="3100812"/>
                </a:cubicBezTo>
                <a:lnTo>
                  <a:pt x="1323893" y="3101885"/>
                </a:lnTo>
                <a:lnTo>
                  <a:pt x="1325384" y="3100855"/>
                </a:lnTo>
                <a:cubicBezTo>
                  <a:pt x="1327552" y="3100011"/>
                  <a:pt x="1331984" y="3098908"/>
                  <a:pt x="1341039" y="3097875"/>
                </a:cubicBezTo>
                <a:cubicBezTo>
                  <a:pt x="1341039" y="3097875"/>
                  <a:pt x="1359153" y="3095809"/>
                  <a:pt x="1359535" y="3098153"/>
                </a:cubicBezTo>
                <a:cubicBezTo>
                  <a:pt x="1359535" y="3098153"/>
                  <a:pt x="1359916" y="3100497"/>
                  <a:pt x="1360298" y="3102843"/>
                </a:cubicBezTo>
                <a:cubicBezTo>
                  <a:pt x="1360298" y="3102843"/>
                  <a:pt x="1360680" y="3105188"/>
                  <a:pt x="1342566" y="3107254"/>
                </a:cubicBezTo>
                <a:cubicBezTo>
                  <a:pt x="1342566" y="3107254"/>
                  <a:pt x="1342471" y="3106668"/>
                  <a:pt x="1340112" y="3106340"/>
                </a:cubicBezTo>
                <a:lnTo>
                  <a:pt x="1327456" y="3106842"/>
                </a:lnTo>
                <a:lnTo>
                  <a:pt x="1329850" y="3110173"/>
                </a:lnTo>
                <a:cubicBezTo>
                  <a:pt x="1329850" y="3110173"/>
                  <a:pt x="1329850" y="3110173"/>
                  <a:pt x="1328076" y="3115375"/>
                </a:cubicBezTo>
                <a:cubicBezTo>
                  <a:pt x="1331196" y="3127385"/>
                  <a:pt x="1331196" y="3127385"/>
                  <a:pt x="1331196" y="3127385"/>
                </a:cubicBezTo>
                <a:cubicBezTo>
                  <a:pt x="1324528" y="3125782"/>
                  <a:pt x="1317862" y="3124175"/>
                  <a:pt x="1317862" y="3124175"/>
                </a:cubicBezTo>
                <a:cubicBezTo>
                  <a:pt x="1317862" y="3124175"/>
                  <a:pt x="1312968" y="3117368"/>
                  <a:pt x="1314742" y="3112164"/>
                </a:cubicBezTo>
                <a:cubicBezTo>
                  <a:pt x="1308075" y="3110559"/>
                  <a:pt x="1303180" y="3103753"/>
                  <a:pt x="1304955" y="3098549"/>
                </a:cubicBezTo>
                <a:cubicBezTo>
                  <a:pt x="1306729" y="3093347"/>
                  <a:pt x="1310277" y="3082942"/>
                  <a:pt x="1312051" y="3077739"/>
                </a:cubicBezTo>
                <a:cubicBezTo>
                  <a:pt x="1312051" y="3077739"/>
                  <a:pt x="1312494" y="3076438"/>
                  <a:pt x="1313549" y="3075988"/>
                </a:cubicBezTo>
                <a:close/>
                <a:moveTo>
                  <a:pt x="1287740" y="3005456"/>
                </a:moveTo>
                <a:cubicBezTo>
                  <a:pt x="1287740" y="3005456"/>
                  <a:pt x="1293693" y="3006889"/>
                  <a:pt x="1293693" y="3006889"/>
                </a:cubicBezTo>
                <a:cubicBezTo>
                  <a:pt x="1298049" y="3013005"/>
                  <a:pt x="1298049" y="3013005"/>
                  <a:pt x="1298049" y="3013005"/>
                </a:cubicBezTo>
                <a:cubicBezTo>
                  <a:pt x="1296453" y="3017687"/>
                  <a:pt x="1290500" y="3016255"/>
                  <a:pt x="1290500" y="3016255"/>
                </a:cubicBezTo>
                <a:cubicBezTo>
                  <a:pt x="1290500" y="3016255"/>
                  <a:pt x="1287740" y="3005456"/>
                  <a:pt x="1287740" y="3005456"/>
                </a:cubicBezTo>
                <a:close/>
                <a:moveTo>
                  <a:pt x="1598325" y="2946317"/>
                </a:moveTo>
                <a:lnTo>
                  <a:pt x="1598237" y="2946509"/>
                </a:lnTo>
                <a:cubicBezTo>
                  <a:pt x="1596537" y="2946893"/>
                  <a:pt x="1593501" y="2947071"/>
                  <a:pt x="1597385" y="2950262"/>
                </a:cubicBezTo>
                <a:cubicBezTo>
                  <a:pt x="1600541" y="2954634"/>
                  <a:pt x="1605154" y="2956643"/>
                  <a:pt x="1603696" y="2959006"/>
                </a:cubicBezTo>
                <a:cubicBezTo>
                  <a:pt x="1602240" y="2961371"/>
                  <a:pt x="1602240" y="2961371"/>
                  <a:pt x="1597626" y="2959362"/>
                </a:cubicBezTo>
                <a:cubicBezTo>
                  <a:pt x="1596168" y="2961726"/>
                  <a:pt x="1593013" y="2957353"/>
                  <a:pt x="1593013" y="2957353"/>
                </a:cubicBezTo>
                <a:cubicBezTo>
                  <a:pt x="1593013" y="2957353"/>
                  <a:pt x="1589857" y="2952980"/>
                  <a:pt x="1589857" y="2952980"/>
                </a:cubicBezTo>
                <a:cubicBezTo>
                  <a:pt x="1589857" y="2952980"/>
                  <a:pt x="1583786" y="2953337"/>
                  <a:pt x="1583786" y="2953337"/>
                </a:cubicBezTo>
                <a:cubicBezTo>
                  <a:pt x="1579173" y="2951329"/>
                  <a:pt x="1580631" y="2948964"/>
                  <a:pt x="1580631" y="2948964"/>
                </a:cubicBezTo>
                <a:lnTo>
                  <a:pt x="1578367" y="2947979"/>
                </a:lnTo>
                <a:lnTo>
                  <a:pt x="1572180" y="2955134"/>
                </a:lnTo>
                <a:lnTo>
                  <a:pt x="1565802" y="2972746"/>
                </a:lnTo>
                <a:lnTo>
                  <a:pt x="1574474" y="2976794"/>
                </a:lnTo>
                <a:cubicBezTo>
                  <a:pt x="1583349" y="2983033"/>
                  <a:pt x="1581235" y="2988256"/>
                  <a:pt x="1589069" y="2982729"/>
                </a:cubicBezTo>
                <a:cubicBezTo>
                  <a:pt x="1590517" y="2980380"/>
                  <a:pt x="1590517" y="2980380"/>
                  <a:pt x="1590517" y="2980380"/>
                </a:cubicBezTo>
                <a:cubicBezTo>
                  <a:pt x="1596617" y="2980056"/>
                  <a:pt x="1599820" y="2984431"/>
                  <a:pt x="1599820" y="2984431"/>
                </a:cubicBezTo>
                <a:cubicBezTo>
                  <a:pt x="1599820" y="2984431"/>
                  <a:pt x="1598372" y="2986779"/>
                  <a:pt x="1601576" y="2991153"/>
                </a:cubicBezTo>
                <a:cubicBezTo>
                  <a:pt x="1610879" y="2995204"/>
                  <a:pt x="1600128" y="2993502"/>
                  <a:pt x="1598679" y="2995851"/>
                </a:cubicBezTo>
                <a:cubicBezTo>
                  <a:pt x="1606019" y="2998301"/>
                  <a:pt x="1610213" y="2998079"/>
                  <a:pt x="1612610" y="2996283"/>
                </a:cubicBezTo>
                <a:cubicBezTo>
                  <a:pt x="1615008" y="2994487"/>
                  <a:pt x="1615611" y="2991119"/>
                  <a:pt x="1615767" y="2987277"/>
                </a:cubicBezTo>
                <a:lnTo>
                  <a:pt x="1616025" y="2980947"/>
                </a:lnTo>
                <a:lnTo>
                  <a:pt x="1615586" y="2979163"/>
                </a:lnTo>
                <a:cubicBezTo>
                  <a:pt x="1614266" y="2970928"/>
                  <a:pt x="1608846" y="2963755"/>
                  <a:pt x="1603379" y="2956289"/>
                </a:cubicBezTo>
                <a:close/>
                <a:moveTo>
                  <a:pt x="1593665" y="2937127"/>
                </a:moveTo>
                <a:lnTo>
                  <a:pt x="1591956" y="2938903"/>
                </a:lnTo>
                <a:cubicBezTo>
                  <a:pt x="1591014" y="2939242"/>
                  <a:pt x="1589497" y="2939331"/>
                  <a:pt x="1586461" y="2939509"/>
                </a:cubicBezTo>
                <a:cubicBezTo>
                  <a:pt x="1586461" y="2939509"/>
                  <a:pt x="1586461" y="2939509"/>
                  <a:pt x="1591075" y="2941517"/>
                </a:cubicBezTo>
                <a:lnTo>
                  <a:pt x="1597537" y="2944763"/>
                </a:lnTo>
                <a:close/>
                <a:moveTo>
                  <a:pt x="1588374" y="2936405"/>
                </a:moveTo>
                <a:lnTo>
                  <a:pt x="1587785" y="2937087"/>
                </a:lnTo>
                <a:lnTo>
                  <a:pt x="1587919" y="2937145"/>
                </a:lnTo>
                <a:close/>
                <a:moveTo>
                  <a:pt x="1591479" y="2932814"/>
                </a:moveTo>
                <a:lnTo>
                  <a:pt x="1589919" y="2934619"/>
                </a:lnTo>
                <a:lnTo>
                  <a:pt x="1592071" y="2933980"/>
                </a:lnTo>
                <a:close/>
                <a:moveTo>
                  <a:pt x="1277393" y="2930005"/>
                </a:moveTo>
                <a:cubicBezTo>
                  <a:pt x="1277393" y="2930005"/>
                  <a:pt x="1284537" y="2931724"/>
                  <a:pt x="1284537" y="2931724"/>
                </a:cubicBezTo>
                <a:cubicBezTo>
                  <a:pt x="1283579" y="2934534"/>
                  <a:pt x="1283099" y="2935939"/>
                  <a:pt x="1281967" y="2936426"/>
                </a:cubicBezTo>
                <a:cubicBezTo>
                  <a:pt x="1280834" y="2936913"/>
                  <a:pt x="1279049" y="2936484"/>
                  <a:pt x="1275476" y="2935624"/>
                </a:cubicBezTo>
                <a:cubicBezTo>
                  <a:pt x="1277393" y="2930005"/>
                  <a:pt x="1277393" y="2930005"/>
                  <a:pt x="1277393" y="2930005"/>
                </a:cubicBezTo>
                <a:close/>
                <a:moveTo>
                  <a:pt x="1580653" y="2904090"/>
                </a:moveTo>
                <a:lnTo>
                  <a:pt x="1573252" y="2910906"/>
                </a:lnTo>
                <a:cubicBezTo>
                  <a:pt x="1567827" y="2916917"/>
                  <a:pt x="1567009" y="2921727"/>
                  <a:pt x="1581166" y="2922640"/>
                </a:cubicBezTo>
                <a:lnTo>
                  <a:pt x="1582706" y="2922601"/>
                </a:lnTo>
                <a:lnTo>
                  <a:pt x="1578253" y="2916990"/>
                </a:lnTo>
                <a:cubicBezTo>
                  <a:pt x="1577441" y="2912773"/>
                  <a:pt x="1578532" y="2908313"/>
                  <a:pt x="1580685" y="2904223"/>
                </a:cubicBezTo>
                <a:lnTo>
                  <a:pt x="1580698" y="2904209"/>
                </a:lnTo>
                <a:close/>
                <a:moveTo>
                  <a:pt x="811040" y="2884617"/>
                </a:moveTo>
                <a:cubicBezTo>
                  <a:pt x="811040" y="2884617"/>
                  <a:pt x="818184" y="2886337"/>
                  <a:pt x="818184" y="2886337"/>
                </a:cubicBezTo>
                <a:cubicBezTo>
                  <a:pt x="816269" y="2891956"/>
                  <a:pt x="816269" y="2891956"/>
                  <a:pt x="816269" y="2891956"/>
                </a:cubicBezTo>
                <a:cubicBezTo>
                  <a:pt x="816269" y="2891956"/>
                  <a:pt x="811040" y="2884617"/>
                  <a:pt x="811040" y="2884617"/>
                </a:cubicBezTo>
                <a:close/>
                <a:moveTo>
                  <a:pt x="1274310" y="2878595"/>
                </a:moveTo>
                <a:cubicBezTo>
                  <a:pt x="1274310" y="2878595"/>
                  <a:pt x="1279072" y="2879741"/>
                  <a:pt x="1279072" y="2879741"/>
                </a:cubicBezTo>
                <a:cubicBezTo>
                  <a:pt x="1279072" y="2879741"/>
                  <a:pt x="1279072" y="2879741"/>
                  <a:pt x="1277156" y="2885360"/>
                </a:cubicBezTo>
                <a:cubicBezTo>
                  <a:pt x="1277156" y="2885360"/>
                  <a:pt x="1277156" y="2885360"/>
                  <a:pt x="1272394" y="2884214"/>
                </a:cubicBezTo>
                <a:cubicBezTo>
                  <a:pt x="1274310" y="2878595"/>
                  <a:pt x="1274310" y="2878595"/>
                  <a:pt x="1274310" y="2878595"/>
                </a:cubicBezTo>
                <a:close/>
                <a:moveTo>
                  <a:pt x="1569135" y="2875935"/>
                </a:moveTo>
                <a:lnTo>
                  <a:pt x="1559507" y="2878926"/>
                </a:lnTo>
                <a:cubicBezTo>
                  <a:pt x="1559889" y="2881279"/>
                  <a:pt x="1564367" y="2882565"/>
                  <a:pt x="1570941" y="2883613"/>
                </a:cubicBezTo>
                <a:lnTo>
                  <a:pt x="1573160" y="2883913"/>
                </a:lnTo>
                <a:lnTo>
                  <a:pt x="1572107" y="2881076"/>
                </a:lnTo>
                <a:close/>
                <a:moveTo>
                  <a:pt x="1319232" y="2804513"/>
                </a:moveTo>
                <a:cubicBezTo>
                  <a:pt x="1312688" y="2802937"/>
                  <a:pt x="1309145" y="2813328"/>
                  <a:pt x="1303831" y="2828916"/>
                </a:cubicBezTo>
                <a:cubicBezTo>
                  <a:pt x="1303831" y="2828916"/>
                  <a:pt x="1303831" y="2828916"/>
                  <a:pt x="1306831" y="2840883"/>
                </a:cubicBezTo>
                <a:cubicBezTo>
                  <a:pt x="1305060" y="2846079"/>
                  <a:pt x="1305060" y="2846079"/>
                  <a:pt x="1305060" y="2846079"/>
                </a:cubicBezTo>
                <a:cubicBezTo>
                  <a:pt x="1303289" y="2851275"/>
                  <a:pt x="1291429" y="2865288"/>
                  <a:pt x="1291429" y="2865288"/>
                </a:cubicBezTo>
                <a:cubicBezTo>
                  <a:pt x="1291429" y="2865288"/>
                  <a:pt x="1280114" y="2856940"/>
                  <a:pt x="1281885" y="2851744"/>
                </a:cubicBezTo>
                <a:cubicBezTo>
                  <a:pt x="1277112" y="2844973"/>
                  <a:pt x="1267025" y="2853790"/>
                  <a:pt x="1271798" y="2860562"/>
                </a:cubicBezTo>
                <a:cubicBezTo>
                  <a:pt x="1270026" y="2865757"/>
                  <a:pt x="1262940" y="2886540"/>
                  <a:pt x="1267713" y="2893310"/>
                </a:cubicBezTo>
                <a:cubicBezTo>
                  <a:pt x="1264170" y="2903702"/>
                  <a:pt x="1260627" y="2914095"/>
                  <a:pt x="1260627" y="2914095"/>
                </a:cubicBezTo>
                <a:cubicBezTo>
                  <a:pt x="1254082" y="2912519"/>
                  <a:pt x="1247538" y="2910943"/>
                  <a:pt x="1249310" y="2905748"/>
                </a:cubicBezTo>
                <a:cubicBezTo>
                  <a:pt x="1249310" y="2905748"/>
                  <a:pt x="1245767" y="2916139"/>
                  <a:pt x="1243995" y="2921335"/>
                </a:cubicBezTo>
                <a:cubicBezTo>
                  <a:pt x="1242224" y="2926531"/>
                  <a:pt x="1243453" y="2943693"/>
                  <a:pt x="1241682" y="2948889"/>
                </a:cubicBezTo>
                <a:cubicBezTo>
                  <a:pt x="1239910" y="2954085"/>
                  <a:pt x="1237596" y="2981640"/>
                  <a:pt x="1242369" y="2988411"/>
                </a:cubicBezTo>
                <a:cubicBezTo>
                  <a:pt x="1240598" y="2993607"/>
                  <a:pt x="1238826" y="2998804"/>
                  <a:pt x="1241826" y="3010769"/>
                </a:cubicBezTo>
                <a:cubicBezTo>
                  <a:pt x="1238283" y="3021160"/>
                  <a:pt x="1243055" y="3027932"/>
                  <a:pt x="1241284" y="3033128"/>
                </a:cubicBezTo>
                <a:cubicBezTo>
                  <a:pt x="1246057" y="3039899"/>
                  <a:pt x="1247286" y="3057063"/>
                  <a:pt x="1245515" y="3062259"/>
                </a:cubicBezTo>
                <a:cubicBezTo>
                  <a:pt x="1245515" y="3062259"/>
                  <a:pt x="1235428" y="3071073"/>
                  <a:pt x="1231884" y="3081465"/>
                </a:cubicBezTo>
                <a:cubicBezTo>
                  <a:pt x="1231884" y="3081465"/>
                  <a:pt x="1230113" y="3086661"/>
                  <a:pt x="1231342" y="3103823"/>
                </a:cubicBezTo>
                <a:cubicBezTo>
                  <a:pt x="1234342" y="3115790"/>
                  <a:pt x="1234342" y="3115790"/>
                  <a:pt x="1234342" y="3115790"/>
                </a:cubicBezTo>
                <a:lnTo>
                  <a:pt x="1234427" y="3118930"/>
                </a:lnTo>
                <a:lnTo>
                  <a:pt x="1238065" y="3120444"/>
                </a:lnTo>
                <a:cubicBezTo>
                  <a:pt x="1240620" y="3123159"/>
                  <a:pt x="1241101" y="3126110"/>
                  <a:pt x="1241486" y="3128472"/>
                </a:cubicBezTo>
                <a:cubicBezTo>
                  <a:pt x="1241870" y="3130833"/>
                  <a:pt x="1242255" y="3133195"/>
                  <a:pt x="1242639" y="3135555"/>
                </a:cubicBezTo>
                <a:cubicBezTo>
                  <a:pt x="1242639" y="3135555"/>
                  <a:pt x="1242639" y="3135555"/>
                  <a:pt x="1243023" y="3137917"/>
                </a:cubicBezTo>
                <a:cubicBezTo>
                  <a:pt x="1243023" y="3137917"/>
                  <a:pt x="1243120" y="3138507"/>
                  <a:pt x="1241141" y="3139334"/>
                </a:cubicBezTo>
                <a:lnTo>
                  <a:pt x="1238436" y="3139870"/>
                </a:lnTo>
                <a:lnTo>
                  <a:pt x="1238573" y="3144920"/>
                </a:lnTo>
                <a:cubicBezTo>
                  <a:pt x="1238573" y="3144920"/>
                  <a:pt x="1240958" y="3148306"/>
                  <a:pt x="1243124" y="3152340"/>
                </a:cubicBezTo>
                <a:lnTo>
                  <a:pt x="1244464" y="3157049"/>
                </a:lnTo>
                <a:lnTo>
                  <a:pt x="1246147" y="3157099"/>
                </a:lnTo>
                <a:lnTo>
                  <a:pt x="1244718" y="3157941"/>
                </a:lnTo>
                <a:lnTo>
                  <a:pt x="1246345" y="3163658"/>
                </a:lnTo>
                <a:cubicBezTo>
                  <a:pt x="1246345" y="3163658"/>
                  <a:pt x="1251118" y="3170430"/>
                  <a:pt x="1249347" y="3175625"/>
                </a:cubicBezTo>
                <a:cubicBezTo>
                  <a:pt x="1249347" y="3175625"/>
                  <a:pt x="1249347" y="3175625"/>
                  <a:pt x="1241030" y="3179245"/>
                </a:cubicBezTo>
                <a:cubicBezTo>
                  <a:pt x="1241030" y="3179245"/>
                  <a:pt x="1244032" y="3191213"/>
                  <a:pt x="1242261" y="3196407"/>
                </a:cubicBezTo>
                <a:cubicBezTo>
                  <a:pt x="1248805" y="3197983"/>
                  <a:pt x="1251806" y="3209950"/>
                  <a:pt x="1251806" y="3209950"/>
                </a:cubicBezTo>
                <a:lnTo>
                  <a:pt x="1252228" y="3210945"/>
                </a:lnTo>
                <a:lnTo>
                  <a:pt x="1254894" y="3210818"/>
                </a:lnTo>
                <a:cubicBezTo>
                  <a:pt x="1255272" y="3213143"/>
                  <a:pt x="1255651" y="3215469"/>
                  <a:pt x="1256030" y="3217795"/>
                </a:cubicBezTo>
                <a:lnTo>
                  <a:pt x="1256473" y="3220514"/>
                </a:lnTo>
                <a:lnTo>
                  <a:pt x="1257729" y="3222897"/>
                </a:lnTo>
                <a:lnTo>
                  <a:pt x="1258225" y="3222641"/>
                </a:lnTo>
                <a:cubicBezTo>
                  <a:pt x="1261713" y="3224161"/>
                  <a:pt x="1262802" y="3225984"/>
                  <a:pt x="1262589" y="3227674"/>
                </a:cubicBezTo>
                <a:lnTo>
                  <a:pt x="1261169" y="3229423"/>
                </a:lnTo>
                <a:lnTo>
                  <a:pt x="1264351" y="3235460"/>
                </a:lnTo>
                <a:cubicBezTo>
                  <a:pt x="1262580" y="3240656"/>
                  <a:pt x="1248949" y="3259863"/>
                  <a:pt x="1244176" y="3253093"/>
                </a:cubicBezTo>
                <a:cubicBezTo>
                  <a:pt x="1241791" y="3249707"/>
                  <a:pt x="1237018" y="3242936"/>
                  <a:pt x="1232842" y="3237011"/>
                </a:cubicBezTo>
                <a:lnTo>
                  <a:pt x="1231963" y="3235764"/>
                </a:lnTo>
                <a:lnTo>
                  <a:pt x="1228114" y="3235190"/>
                </a:lnTo>
                <a:lnTo>
                  <a:pt x="1227079" y="3228834"/>
                </a:lnTo>
                <a:lnTo>
                  <a:pt x="1225087" y="3226008"/>
                </a:lnTo>
                <a:cubicBezTo>
                  <a:pt x="1220315" y="3219236"/>
                  <a:pt x="1217314" y="3207269"/>
                  <a:pt x="1210770" y="3205693"/>
                </a:cubicBezTo>
                <a:cubicBezTo>
                  <a:pt x="1212542" y="3200498"/>
                  <a:pt x="1205998" y="3198923"/>
                  <a:pt x="1204226" y="3204118"/>
                </a:cubicBezTo>
                <a:cubicBezTo>
                  <a:pt x="1204226" y="3204118"/>
                  <a:pt x="1207227" y="3216086"/>
                  <a:pt x="1213771" y="3217661"/>
                </a:cubicBezTo>
                <a:cubicBezTo>
                  <a:pt x="1211999" y="3222857"/>
                  <a:pt x="1219772" y="3241595"/>
                  <a:pt x="1218000" y="3246791"/>
                </a:cubicBezTo>
                <a:cubicBezTo>
                  <a:pt x="1222773" y="3253563"/>
                  <a:pt x="1240633" y="3263484"/>
                  <a:pt x="1245406" y="3270255"/>
                </a:cubicBezTo>
                <a:cubicBezTo>
                  <a:pt x="1248678" y="3271042"/>
                  <a:pt x="1253143" y="3273523"/>
                  <a:pt x="1256790" y="3275807"/>
                </a:cubicBezTo>
                <a:lnTo>
                  <a:pt x="1262020" y="3279335"/>
                </a:lnTo>
                <a:lnTo>
                  <a:pt x="1260144" y="3269767"/>
                </a:lnTo>
                <a:cubicBezTo>
                  <a:pt x="1261309" y="3266083"/>
                  <a:pt x="1264715" y="3262353"/>
                  <a:pt x="1271463" y="3258587"/>
                </a:cubicBezTo>
                <a:cubicBezTo>
                  <a:pt x="1285418" y="3264663"/>
                  <a:pt x="1292967" y="3261990"/>
                  <a:pt x="1300514" y="3259318"/>
                </a:cubicBezTo>
                <a:cubicBezTo>
                  <a:pt x="1317673" y="3269767"/>
                  <a:pt x="1323772" y="3269443"/>
                  <a:pt x="1339176" y="3273169"/>
                </a:cubicBezTo>
                <a:cubicBezTo>
                  <a:pt x="1331969" y="3263328"/>
                  <a:pt x="1362207" y="3268113"/>
                  <a:pt x="1372983" y="3262750"/>
                </a:cubicBezTo>
                <a:cubicBezTo>
                  <a:pt x="1376575" y="3260962"/>
                  <a:pt x="1378004" y="3258046"/>
                  <a:pt x="1375163" y="3253085"/>
                </a:cubicBezTo>
                <a:cubicBezTo>
                  <a:pt x="1375163" y="3253085"/>
                  <a:pt x="1375163" y="3253085"/>
                  <a:pt x="1370511" y="3251060"/>
                </a:cubicBezTo>
                <a:cubicBezTo>
                  <a:pt x="1370511" y="3251060"/>
                  <a:pt x="1371959" y="3248711"/>
                  <a:pt x="1371959" y="3248711"/>
                </a:cubicBezTo>
                <a:cubicBezTo>
                  <a:pt x="1371959" y="3248711"/>
                  <a:pt x="1371959" y="3248711"/>
                  <a:pt x="1376612" y="3250735"/>
                </a:cubicBezTo>
                <a:lnTo>
                  <a:pt x="1382139" y="3246569"/>
                </a:lnTo>
                <a:lnTo>
                  <a:pt x="1381611" y="3246346"/>
                </a:lnTo>
                <a:cubicBezTo>
                  <a:pt x="1372997" y="3243782"/>
                  <a:pt x="1372431" y="3240301"/>
                  <a:pt x="1373875" y="3236589"/>
                </a:cubicBezTo>
                <a:cubicBezTo>
                  <a:pt x="1375320" y="3232878"/>
                  <a:pt x="1378777" y="3228938"/>
                  <a:pt x="1378209" y="3225455"/>
                </a:cubicBezTo>
                <a:cubicBezTo>
                  <a:pt x="1377455" y="3220813"/>
                  <a:pt x="1376698" y="3216170"/>
                  <a:pt x="1375565" y="3209207"/>
                </a:cubicBezTo>
                <a:cubicBezTo>
                  <a:pt x="1375565" y="3209207"/>
                  <a:pt x="1375470" y="3208627"/>
                  <a:pt x="1377388" y="3207818"/>
                </a:cubicBezTo>
                <a:lnTo>
                  <a:pt x="1386110" y="3206080"/>
                </a:lnTo>
                <a:lnTo>
                  <a:pt x="1381142" y="3186269"/>
                </a:lnTo>
                <a:lnTo>
                  <a:pt x="1379204" y="3178541"/>
                </a:lnTo>
                <a:lnTo>
                  <a:pt x="1378159" y="3179790"/>
                </a:lnTo>
                <a:lnTo>
                  <a:pt x="1368054" y="3184061"/>
                </a:lnTo>
                <a:lnTo>
                  <a:pt x="1370697" y="3201324"/>
                </a:lnTo>
                <a:cubicBezTo>
                  <a:pt x="1371159" y="3207761"/>
                  <a:pt x="1371023" y="3213350"/>
                  <a:pt x="1370137" y="3215949"/>
                </a:cubicBezTo>
                <a:cubicBezTo>
                  <a:pt x="1370137" y="3215949"/>
                  <a:pt x="1365364" y="3209177"/>
                  <a:pt x="1365364" y="3209177"/>
                </a:cubicBezTo>
                <a:cubicBezTo>
                  <a:pt x="1366251" y="3206579"/>
                  <a:pt x="1365944" y="3202289"/>
                  <a:pt x="1364818" y="3197801"/>
                </a:cubicBezTo>
                <a:lnTo>
                  <a:pt x="1361930" y="3191151"/>
                </a:lnTo>
                <a:lnTo>
                  <a:pt x="1360740" y="3198762"/>
                </a:lnTo>
                <a:cubicBezTo>
                  <a:pt x="1359305" y="3201088"/>
                  <a:pt x="1354794" y="3199124"/>
                  <a:pt x="1353361" y="3201450"/>
                </a:cubicBezTo>
                <a:cubicBezTo>
                  <a:pt x="1348849" y="3199486"/>
                  <a:pt x="1350283" y="3197160"/>
                  <a:pt x="1345773" y="3195197"/>
                </a:cubicBezTo>
                <a:cubicBezTo>
                  <a:pt x="1346387" y="3189562"/>
                  <a:pt x="1348897" y="3185492"/>
                  <a:pt x="1352535" y="3181912"/>
                </a:cubicBezTo>
                <a:lnTo>
                  <a:pt x="1357564" y="3178067"/>
                </a:lnTo>
                <a:lnTo>
                  <a:pt x="1357488" y="3177764"/>
                </a:lnTo>
                <a:lnTo>
                  <a:pt x="1355441" y="3169602"/>
                </a:lnTo>
                <a:lnTo>
                  <a:pt x="1353671" y="3169477"/>
                </a:lnTo>
                <a:cubicBezTo>
                  <a:pt x="1352648" y="3169169"/>
                  <a:pt x="1352594" y="3168836"/>
                  <a:pt x="1352594" y="3168836"/>
                </a:cubicBezTo>
                <a:cubicBezTo>
                  <a:pt x="1351822" y="3164099"/>
                  <a:pt x="1350666" y="3156994"/>
                  <a:pt x="1349895" y="3152256"/>
                </a:cubicBezTo>
                <a:cubicBezTo>
                  <a:pt x="1340839" y="3153290"/>
                  <a:pt x="1340839" y="3153290"/>
                  <a:pt x="1343054" y="3152735"/>
                </a:cubicBezTo>
                <a:cubicBezTo>
                  <a:pt x="1345272" y="3152181"/>
                  <a:pt x="1349701" y="3151071"/>
                  <a:pt x="1349508" y="3149887"/>
                </a:cubicBezTo>
                <a:cubicBezTo>
                  <a:pt x="1349508" y="3149887"/>
                  <a:pt x="1349508" y="3149887"/>
                  <a:pt x="1351821" y="3149926"/>
                </a:cubicBezTo>
                <a:lnTo>
                  <a:pt x="1354675" y="3149972"/>
                </a:lnTo>
                <a:lnTo>
                  <a:pt x="1355183" y="3145584"/>
                </a:lnTo>
                <a:lnTo>
                  <a:pt x="1355545" y="3136913"/>
                </a:lnTo>
                <a:lnTo>
                  <a:pt x="1347518" y="3137661"/>
                </a:lnTo>
                <a:cubicBezTo>
                  <a:pt x="1345459" y="3137601"/>
                  <a:pt x="1345364" y="3137023"/>
                  <a:pt x="1345176" y="3135866"/>
                </a:cubicBezTo>
                <a:cubicBezTo>
                  <a:pt x="1336940" y="3135627"/>
                  <a:pt x="1336752" y="3134469"/>
                  <a:pt x="1338576" y="3133084"/>
                </a:cubicBezTo>
                <a:cubicBezTo>
                  <a:pt x="1340399" y="3131696"/>
                  <a:pt x="1344234" y="3130080"/>
                  <a:pt x="1344046" y="3128923"/>
                </a:cubicBezTo>
                <a:cubicBezTo>
                  <a:pt x="1344046" y="3128923"/>
                  <a:pt x="1343669" y="3126608"/>
                  <a:pt x="1343669" y="3126608"/>
                </a:cubicBezTo>
                <a:cubicBezTo>
                  <a:pt x="1343669" y="3126608"/>
                  <a:pt x="1343292" y="3124293"/>
                  <a:pt x="1343292" y="3124293"/>
                </a:cubicBezTo>
                <a:lnTo>
                  <a:pt x="1355005" y="3121457"/>
                </a:lnTo>
                <a:lnTo>
                  <a:pt x="1354821" y="3118088"/>
                </a:lnTo>
                <a:cubicBezTo>
                  <a:pt x="1355332" y="3113994"/>
                  <a:pt x="1356218" y="3111396"/>
                  <a:pt x="1356218" y="3111396"/>
                </a:cubicBezTo>
                <a:cubicBezTo>
                  <a:pt x="1356218" y="3111396"/>
                  <a:pt x="1360991" y="3118168"/>
                  <a:pt x="1360991" y="3118168"/>
                </a:cubicBezTo>
                <a:cubicBezTo>
                  <a:pt x="1365762" y="3124939"/>
                  <a:pt x="1369306" y="3114547"/>
                  <a:pt x="1364535" y="3107776"/>
                </a:cubicBezTo>
                <a:cubicBezTo>
                  <a:pt x="1366306" y="3102580"/>
                  <a:pt x="1347216" y="3075496"/>
                  <a:pt x="1344215" y="3063529"/>
                </a:cubicBezTo>
                <a:cubicBezTo>
                  <a:pt x="1341214" y="3051562"/>
                  <a:pt x="1336443" y="3044791"/>
                  <a:pt x="1336443" y="3044791"/>
                </a:cubicBezTo>
                <a:cubicBezTo>
                  <a:pt x="1336443" y="3044791"/>
                  <a:pt x="1334671" y="3049987"/>
                  <a:pt x="1339442" y="3056758"/>
                </a:cubicBezTo>
                <a:cubicBezTo>
                  <a:pt x="1339442" y="3056758"/>
                  <a:pt x="1340672" y="3073921"/>
                  <a:pt x="1338900" y="3079116"/>
                </a:cubicBezTo>
                <a:cubicBezTo>
                  <a:pt x="1338900" y="3079116"/>
                  <a:pt x="1338015" y="3081714"/>
                  <a:pt x="1336311" y="3084115"/>
                </a:cubicBezTo>
                <a:lnTo>
                  <a:pt x="1329883" y="3087387"/>
                </a:lnTo>
                <a:lnTo>
                  <a:pt x="1334038" y="3087655"/>
                </a:lnTo>
                <a:cubicBezTo>
                  <a:pt x="1336240" y="3087129"/>
                  <a:pt x="1332536" y="3084437"/>
                  <a:pt x="1338017" y="3082505"/>
                </a:cubicBezTo>
                <a:cubicBezTo>
                  <a:pt x="1342527" y="3084469"/>
                  <a:pt x="1339729" y="3089008"/>
                  <a:pt x="1344241" y="3090972"/>
                </a:cubicBezTo>
                <a:cubicBezTo>
                  <a:pt x="1344241" y="3090972"/>
                  <a:pt x="1339729" y="3089008"/>
                  <a:pt x="1338330" y="3091277"/>
                </a:cubicBezTo>
                <a:cubicBezTo>
                  <a:pt x="1336075" y="3090295"/>
                  <a:pt x="1334948" y="3089804"/>
                  <a:pt x="1333819" y="3089313"/>
                </a:cubicBezTo>
                <a:lnTo>
                  <a:pt x="1329658" y="3087502"/>
                </a:lnTo>
                <a:lnTo>
                  <a:pt x="1328813" y="3087931"/>
                </a:lnTo>
                <a:cubicBezTo>
                  <a:pt x="1330585" y="3082737"/>
                  <a:pt x="1325814" y="3075966"/>
                  <a:pt x="1327584" y="3070770"/>
                </a:cubicBezTo>
                <a:cubicBezTo>
                  <a:pt x="1329356" y="3065574"/>
                  <a:pt x="1322812" y="3063999"/>
                  <a:pt x="1324584" y="3058803"/>
                </a:cubicBezTo>
                <a:cubicBezTo>
                  <a:pt x="1326356" y="3053607"/>
                  <a:pt x="1321583" y="3046836"/>
                  <a:pt x="1321583" y="3046836"/>
                </a:cubicBezTo>
                <a:cubicBezTo>
                  <a:pt x="1316810" y="3040064"/>
                  <a:pt x="1320352" y="3029672"/>
                  <a:pt x="1317353" y="3017707"/>
                </a:cubicBezTo>
                <a:cubicBezTo>
                  <a:pt x="1317353" y="3017707"/>
                  <a:pt x="1322668" y="3002119"/>
                  <a:pt x="1319666" y="2990153"/>
                </a:cubicBezTo>
                <a:lnTo>
                  <a:pt x="1322061" y="2973129"/>
                </a:lnTo>
                <a:lnTo>
                  <a:pt x="1320768" y="2973384"/>
                </a:lnTo>
                <a:cubicBezTo>
                  <a:pt x="1320387" y="2971035"/>
                  <a:pt x="1320387" y="2971035"/>
                  <a:pt x="1320004" y="2968687"/>
                </a:cubicBezTo>
                <a:lnTo>
                  <a:pt x="1322078" y="2961981"/>
                </a:lnTo>
                <a:lnTo>
                  <a:pt x="1325862" y="2938232"/>
                </a:lnTo>
                <a:cubicBezTo>
                  <a:pt x="1326508" y="2928549"/>
                  <a:pt x="1326337" y="2918669"/>
                  <a:pt x="1324837" y="2912685"/>
                </a:cubicBezTo>
                <a:cubicBezTo>
                  <a:pt x="1326609" y="2907489"/>
                  <a:pt x="1330151" y="2897098"/>
                  <a:pt x="1333694" y="2886706"/>
                </a:cubicBezTo>
                <a:cubicBezTo>
                  <a:pt x="1333694" y="2886706"/>
                  <a:pt x="1333694" y="2886706"/>
                  <a:pt x="1335466" y="2881511"/>
                </a:cubicBezTo>
                <a:lnTo>
                  <a:pt x="1338284" y="2873247"/>
                </a:lnTo>
                <a:lnTo>
                  <a:pt x="1335992" y="2859169"/>
                </a:lnTo>
                <a:lnTo>
                  <a:pt x="1330300" y="2865508"/>
                </a:lnTo>
                <a:cubicBezTo>
                  <a:pt x="1328000" y="2867063"/>
                  <a:pt x="1325921" y="2867968"/>
                  <a:pt x="1325921" y="2867968"/>
                </a:cubicBezTo>
                <a:cubicBezTo>
                  <a:pt x="1324150" y="2873164"/>
                  <a:pt x="1325921" y="2867968"/>
                  <a:pt x="1324692" y="2850804"/>
                </a:cubicBezTo>
                <a:cubicBezTo>
                  <a:pt x="1324692" y="2850804"/>
                  <a:pt x="1326463" y="2845609"/>
                  <a:pt x="1328235" y="2840413"/>
                </a:cubicBezTo>
                <a:lnTo>
                  <a:pt x="1331417" y="2831077"/>
                </a:lnTo>
                <a:lnTo>
                  <a:pt x="1331030" y="2828695"/>
                </a:lnTo>
                <a:lnTo>
                  <a:pt x="1332407" y="2828177"/>
                </a:lnTo>
                <a:lnTo>
                  <a:pt x="1333549" y="2824826"/>
                </a:lnTo>
                <a:cubicBezTo>
                  <a:pt x="1337092" y="2814435"/>
                  <a:pt x="1319232" y="2804513"/>
                  <a:pt x="1319232" y="2804513"/>
                </a:cubicBezTo>
                <a:close/>
                <a:moveTo>
                  <a:pt x="892380" y="2691397"/>
                </a:moveTo>
                <a:cubicBezTo>
                  <a:pt x="887180" y="2706648"/>
                  <a:pt x="885446" y="2711732"/>
                  <a:pt x="873102" y="2725263"/>
                </a:cubicBezTo>
                <a:cubicBezTo>
                  <a:pt x="883502" y="2694761"/>
                  <a:pt x="883502" y="2694761"/>
                  <a:pt x="892380" y="2691397"/>
                </a:cubicBezTo>
                <a:close/>
                <a:moveTo>
                  <a:pt x="887258" y="2658244"/>
                </a:moveTo>
                <a:cubicBezTo>
                  <a:pt x="887246" y="2661112"/>
                  <a:pt x="885437" y="2666419"/>
                  <a:pt x="883627" y="2671726"/>
                </a:cubicBezTo>
                <a:cubicBezTo>
                  <a:pt x="881818" y="2677032"/>
                  <a:pt x="874581" y="2698259"/>
                  <a:pt x="870961" y="2708872"/>
                </a:cubicBezTo>
                <a:cubicBezTo>
                  <a:pt x="869152" y="2714179"/>
                  <a:pt x="865627" y="2701845"/>
                  <a:pt x="871056" y="2685925"/>
                </a:cubicBezTo>
                <a:cubicBezTo>
                  <a:pt x="871056" y="2685925"/>
                  <a:pt x="871056" y="2685925"/>
                  <a:pt x="874673" y="2675312"/>
                </a:cubicBezTo>
                <a:cubicBezTo>
                  <a:pt x="880102" y="2659392"/>
                  <a:pt x="880102" y="2659392"/>
                  <a:pt x="880102" y="2659392"/>
                </a:cubicBezTo>
                <a:cubicBezTo>
                  <a:pt x="885484" y="2654945"/>
                  <a:pt x="887269" y="2655375"/>
                  <a:pt x="887258" y="2658244"/>
                </a:cubicBezTo>
                <a:close/>
                <a:moveTo>
                  <a:pt x="932904" y="2587658"/>
                </a:moveTo>
                <a:cubicBezTo>
                  <a:pt x="932904" y="2587658"/>
                  <a:pt x="932904" y="2587658"/>
                  <a:pt x="931105" y="2592936"/>
                </a:cubicBezTo>
                <a:cubicBezTo>
                  <a:pt x="931105" y="2592936"/>
                  <a:pt x="925705" y="2608772"/>
                  <a:pt x="925705" y="2608772"/>
                </a:cubicBezTo>
                <a:cubicBezTo>
                  <a:pt x="923905" y="2614050"/>
                  <a:pt x="917343" y="2618181"/>
                  <a:pt x="915544" y="2623460"/>
                </a:cubicBezTo>
                <a:lnTo>
                  <a:pt x="920943" y="2607625"/>
                </a:lnTo>
                <a:cubicBezTo>
                  <a:pt x="924542" y="2597068"/>
                  <a:pt x="928141" y="2586512"/>
                  <a:pt x="932904" y="2587658"/>
                </a:cubicBezTo>
                <a:close/>
                <a:moveTo>
                  <a:pt x="910990" y="2489304"/>
                </a:moveTo>
                <a:lnTo>
                  <a:pt x="908616" y="2492637"/>
                </a:lnTo>
                <a:cubicBezTo>
                  <a:pt x="908616" y="2492637"/>
                  <a:pt x="909069" y="2491310"/>
                  <a:pt x="910640" y="2489536"/>
                </a:cubicBezTo>
                <a:close/>
                <a:moveTo>
                  <a:pt x="924807" y="2467824"/>
                </a:moveTo>
                <a:lnTo>
                  <a:pt x="923451" y="2471803"/>
                </a:lnTo>
                <a:cubicBezTo>
                  <a:pt x="922093" y="2475783"/>
                  <a:pt x="920284" y="2481090"/>
                  <a:pt x="919380" y="2483743"/>
                </a:cubicBezTo>
                <a:lnTo>
                  <a:pt x="910990" y="2489304"/>
                </a:lnTo>
                <a:lnTo>
                  <a:pt x="916034" y="2482220"/>
                </a:lnTo>
                <a:close/>
                <a:moveTo>
                  <a:pt x="924977" y="2467325"/>
                </a:moveTo>
                <a:cubicBezTo>
                  <a:pt x="925260" y="2466496"/>
                  <a:pt x="925260" y="2466496"/>
                  <a:pt x="924808" y="2467822"/>
                </a:cubicBezTo>
                <a:lnTo>
                  <a:pt x="924807" y="2467824"/>
                </a:lnTo>
                <a:close/>
                <a:moveTo>
                  <a:pt x="1028431" y="2330161"/>
                </a:moveTo>
                <a:lnTo>
                  <a:pt x="1025109" y="2339901"/>
                </a:lnTo>
                <a:cubicBezTo>
                  <a:pt x="1025109" y="2339901"/>
                  <a:pt x="1025109" y="2339901"/>
                  <a:pt x="1023450" y="2344770"/>
                </a:cubicBezTo>
                <a:cubicBezTo>
                  <a:pt x="1014644" y="2347920"/>
                  <a:pt x="1014644" y="2347920"/>
                  <a:pt x="1014644" y="2347920"/>
                </a:cubicBezTo>
                <a:cubicBezTo>
                  <a:pt x="1014644" y="2347920"/>
                  <a:pt x="1026770" y="2335031"/>
                  <a:pt x="1028431" y="2330161"/>
                </a:cubicBezTo>
                <a:close/>
                <a:moveTo>
                  <a:pt x="1044378" y="2328731"/>
                </a:moveTo>
                <a:cubicBezTo>
                  <a:pt x="1040067" y="2341373"/>
                  <a:pt x="1037480" y="2348959"/>
                  <a:pt x="1032431" y="2355268"/>
                </a:cubicBezTo>
                <a:cubicBezTo>
                  <a:pt x="1027381" y="2361576"/>
                  <a:pt x="1019868" y="2366607"/>
                  <a:pt x="1005704" y="2374142"/>
                </a:cubicBezTo>
                <a:cubicBezTo>
                  <a:pt x="1019744" y="2355633"/>
                  <a:pt x="1032061" y="2342182"/>
                  <a:pt x="1044378" y="2328731"/>
                </a:cubicBezTo>
                <a:close/>
                <a:moveTo>
                  <a:pt x="5151122" y="2282749"/>
                </a:moveTo>
                <a:cubicBezTo>
                  <a:pt x="5152183" y="2285533"/>
                  <a:pt x="5147666" y="2289818"/>
                  <a:pt x="5148728" y="2292602"/>
                </a:cubicBezTo>
                <a:cubicBezTo>
                  <a:pt x="5143150" y="2294103"/>
                  <a:pt x="5136511" y="2292820"/>
                  <a:pt x="5130933" y="2294322"/>
                </a:cubicBezTo>
                <a:cubicBezTo>
                  <a:pt x="5129872" y="2291538"/>
                  <a:pt x="5145544" y="2284250"/>
                  <a:pt x="5133328" y="2284468"/>
                </a:cubicBezTo>
                <a:cubicBezTo>
                  <a:pt x="5136783" y="2277398"/>
                  <a:pt x="5141028" y="2288535"/>
                  <a:pt x="5151122" y="2282749"/>
                </a:cubicBezTo>
                <a:close/>
                <a:moveTo>
                  <a:pt x="5177469" y="2278569"/>
                </a:moveTo>
                <a:cubicBezTo>
                  <a:pt x="5178680" y="2278920"/>
                  <a:pt x="5178675" y="2279938"/>
                  <a:pt x="5176304" y="2281931"/>
                </a:cubicBezTo>
                <a:cubicBezTo>
                  <a:pt x="5176304" y="2281931"/>
                  <a:pt x="5170624" y="2283458"/>
                  <a:pt x="5164946" y="2284987"/>
                </a:cubicBezTo>
                <a:cubicBezTo>
                  <a:pt x="5159281" y="2282449"/>
                  <a:pt x="5173838" y="2277515"/>
                  <a:pt x="5177469" y="2278569"/>
                </a:cubicBezTo>
                <a:close/>
                <a:moveTo>
                  <a:pt x="1096031" y="2217538"/>
                </a:moveTo>
                <a:cubicBezTo>
                  <a:pt x="1102382" y="2219067"/>
                  <a:pt x="1100721" y="2223937"/>
                  <a:pt x="1099061" y="2228806"/>
                </a:cubicBezTo>
                <a:cubicBezTo>
                  <a:pt x="1099061" y="2228806"/>
                  <a:pt x="1099061" y="2228806"/>
                  <a:pt x="1092710" y="2227277"/>
                </a:cubicBezTo>
                <a:cubicBezTo>
                  <a:pt x="1089389" y="2237017"/>
                  <a:pt x="1089389" y="2237017"/>
                  <a:pt x="1089389" y="2237017"/>
                </a:cubicBezTo>
                <a:cubicBezTo>
                  <a:pt x="1075031" y="2238830"/>
                  <a:pt x="1086361" y="2225749"/>
                  <a:pt x="1088021" y="2220880"/>
                </a:cubicBezTo>
                <a:cubicBezTo>
                  <a:pt x="1096031" y="2217538"/>
                  <a:pt x="1096031" y="2217538"/>
                  <a:pt x="1096031" y="2217538"/>
                </a:cubicBezTo>
                <a:close/>
                <a:moveTo>
                  <a:pt x="1132405" y="2214134"/>
                </a:moveTo>
                <a:cubicBezTo>
                  <a:pt x="1125664" y="2223514"/>
                  <a:pt x="1119790" y="2230351"/>
                  <a:pt x="1113746" y="2235085"/>
                </a:cubicBezTo>
                <a:cubicBezTo>
                  <a:pt x="1107704" y="2239820"/>
                  <a:pt x="1101492" y="2242450"/>
                  <a:pt x="1094078" y="2243416"/>
                </a:cubicBezTo>
                <a:cubicBezTo>
                  <a:pt x="1105827" y="2229740"/>
                  <a:pt x="1115841" y="2221150"/>
                  <a:pt x="1132405" y="2214134"/>
                </a:cubicBezTo>
                <a:close/>
                <a:moveTo>
                  <a:pt x="1144539" y="2178548"/>
                </a:moveTo>
                <a:cubicBezTo>
                  <a:pt x="1144539" y="2178548"/>
                  <a:pt x="1144539" y="2178548"/>
                  <a:pt x="1142836" y="2183542"/>
                </a:cubicBezTo>
                <a:cubicBezTo>
                  <a:pt x="1141133" y="2188538"/>
                  <a:pt x="1141133" y="2188538"/>
                  <a:pt x="1141133" y="2188538"/>
                </a:cubicBezTo>
                <a:cubicBezTo>
                  <a:pt x="1139429" y="2193531"/>
                  <a:pt x="1132286" y="2191812"/>
                  <a:pt x="1132286" y="2191812"/>
                </a:cubicBezTo>
                <a:cubicBezTo>
                  <a:pt x="1132286" y="2191812"/>
                  <a:pt x="1132286" y="2191812"/>
                  <a:pt x="1133989" y="2186818"/>
                </a:cubicBezTo>
                <a:cubicBezTo>
                  <a:pt x="1142836" y="2183542"/>
                  <a:pt x="1142836" y="2183542"/>
                  <a:pt x="1144539" y="2178548"/>
                </a:cubicBezTo>
                <a:close/>
                <a:moveTo>
                  <a:pt x="5087450" y="2162643"/>
                </a:moveTo>
                <a:cubicBezTo>
                  <a:pt x="5088511" y="2165428"/>
                  <a:pt x="5084067" y="2169693"/>
                  <a:pt x="5085128" y="2172477"/>
                </a:cubicBezTo>
                <a:cubicBezTo>
                  <a:pt x="5076240" y="2181009"/>
                  <a:pt x="5053156" y="2184152"/>
                  <a:pt x="5054416" y="2171533"/>
                </a:cubicBezTo>
                <a:cubicBezTo>
                  <a:pt x="5076438" y="2165607"/>
                  <a:pt x="5069872" y="2164304"/>
                  <a:pt x="5087450" y="2162643"/>
                </a:cubicBezTo>
                <a:close/>
                <a:moveTo>
                  <a:pt x="5069880" y="2145883"/>
                </a:moveTo>
                <a:cubicBezTo>
                  <a:pt x="5069880" y="2145883"/>
                  <a:pt x="5064920" y="2150469"/>
                  <a:pt x="5064920" y="2150469"/>
                </a:cubicBezTo>
                <a:cubicBezTo>
                  <a:pt x="5064920" y="2150469"/>
                  <a:pt x="5058834" y="2152106"/>
                  <a:pt x="5058834" y="2152106"/>
                </a:cubicBezTo>
                <a:cubicBezTo>
                  <a:pt x="5051624" y="2150796"/>
                  <a:pt x="5063796" y="2147520"/>
                  <a:pt x="5069880" y="2145883"/>
                </a:cubicBezTo>
                <a:close/>
                <a:moveTo>
                  <a:pt x="1200519" y="2135277"/>
                </a:moveTo>
                <a:cubicBezTo>
                  <a:pt x="1200519" y="2135277"/>
                  <a:pt x="1200519" y="2135277"/>
                  <a:pt x="1198731" y="2140522"/>
                </a:cubicBezTo>
                <a:cubicBezTo>
                  <a:pt x="1198731" y="2140522"/>
                  <a:pt x="1189201" y="2149576"/>
                  <a:pt x="1187412" y="2154821"/>
                </a:cubicBezTo>
                <a:cubicBezTo>
                  <a:pt x="1181459" y="2153388"/>
                  <a:pt x="1179672" y="2158632"/>
                  <a:pt x="1181459" y="2153388"/>
                </a:cubicBezTo>
                <a:cubicBezTo>
                  <a:pt x="1181459" y="2153388"/>
                  <a:pt x="1192778" y="2139088"/>
                  <a:pt x="1200519" y="2135277"/>
                </a:cubicBezTo>
                <a:close/>
                <a:moveTo>
                  <a:pt x="1171480" y="2122206"/>
                </a:moveTo>
                <a:cubicBezTo>
                  <a:pt x="1176242" y="2123353"/>
                  <a:pt x="1176242" y="2123353"/>
                  <a:pt x="1174326" y="2128972"/>
                </a:cubicBezTo>
                <a:cubicBezTo>
                  <a:pt x="1169563" y="2127826"/>
                  <a:pt x="1169563" y="2127826"/>
                  <a:pt x="1169563" y="2127826"/>
                </a:cubicBezTo>
                <a:cubicBezTo>
                  <a:pt x="1169563" y="2127826"/>
                  <a:pt x="1171480" y="2122206"/>
                  <a:pt x="1171480" y="2122206"/>
                </a:cubicBezTo>
                <a:close/>
                <a:moveTo>
                  <a:pt x="5120264" y="2088364"/>
                </a:moveTo>
                <a:cubicBezTo>
                  <a:pt x="5116726" y="2102551"/>
                  <a:pt x="5127256" y="2109642"/>
                  <a:pt x="5119909" y="2118236"/>
                </a:cubicBezTo>
                <a:cubicBezTo>
                  <a:pt x="5117460" y="2121101"/>
                  <a:pt x="5113024" y="2124132"/>
                  <a:pt x="5105420" y="2127650"/>
                </a:cubicBezTo>
                <a:cubicBezTo>
                  <a:pt x="5095274" y="2124499"/>
                  <a:pt x="5089774" y="2117891"/>
                  <a:pt x="5087232" y="2111223"/>
                </a:cubicBezTo>
                <a:cubicBezTo>
                  <a:pt x="5084690" y="2104556"/>
                  <a:pt x="5085106" y="2097826"/>
                  <a:pt x="5086794" y="2094431"/>
                </a:cubicBezTo>
                <a:cubicBezTo>
                  <a:pt x="5102004" y="2087397"/>
                  <a:pt x="5109446" y="2091275"/>
                  <a:pt x="5120264" y="2088364"/>
                </a:cubicBezTo>
                <a:close/>
                <a:moveTo>
                  <a:pt x="5102454" y="2034877"/>
                </a:moveTo>
                <a:cubicBezTo>
                  <a:pt x="5108685" y="2036963"/>
                  <a:pt x="5112174" y="2042043"/>
                  <a:pt x="5111438" y="2048260"/>
                </a:cubicBezTo>
                <a:cubicBezTo>
                  <a:pt x="5100170" y="2051292"/>
                  <a:pt x="5101211" y="2054023"/>
                  <a:pt x="5078674" y="2060088"/>
                </a:cubicBezTo>
                <a:cubicBezTo>
                  <a:pt x="5074816" y="2058116"/>
                  <a:pt x="5074036" y="2056070"/>
                  <a:pt x="5074722" y="2054051"/>
                </a:cubicBezTo>
                <a:cubicBezTo>
                  <a:pt x="5076782" y="2047994"/>
                  <a:pt x="5092043" y="2042194"/>
                  <a:pt x="5077024" y="2039463"/>
                </a:cubicBezTo>
                <a:cubicBezTo>
                  <a:pt x="5087253" y="2033701"/>
                  <a:pt x="5096224" y="2032792"/>
                  <a:pt x="5102454" y="2034877"/>
                </a:cubicBezTo>
                <a:close/>
                <a:moveTo>
                  <a:pt x="1265667" y="2027333"/>
                </a:moveTo>
                <a:cubicBezTo>
                  <a:pt x="1265667" y="2027333"/>
                  <a:pt x="1265667" y="2027333"/>
                  <a:pt x="1263751" y="2032952"/>
                </a:cubicBezTo>
                <a:cubicBezTo>
                  <a:pt x="1258989" y="2031807"/>
                  <a:pt x="1258989" y="2031807"/>
                  <a:pt x="1258989" y="2031807"/>
                </a:cubicBezTo>
                <a:cubicBezTo>
                  <a:pt x="1258989" y="2031807"/>
                  <a:pt x="1260904" y="2026186"/>
                  <a:pt x="1265667" y="2027333"/>
                </a:cubicBezTo>
                <a:close/>
                <a:moveTo>
                  <a:pt x="1307218" y="1990858"/>
                </a:moveTo>
                <a:lnTo>
                  <a:pt x="1304630" y="1996179"/>
                </a:lnTo>
                <a:cubicBezTo>
                  <a:pt x="1304630" y="1996179"/>
                  <a:pt x="1304630" y="1996179"/>
                  <a:pt x="1306334" y="1991185"/>
                </a:cubicBezTo>
                <a:close/>
                <a:moveTo>
                  <a:pt x="1255438" y="1974203"/>
                </a:moveTo>
                <a:cubicBezTo>
                  <a:pt x="1255438" y="1974203"/>
                  <a:pt x="1255438" y="1974203"/>
                  <a:pt x="1253682" y="1979354"/>
                </a:cubicBezTo>
                <a:cubicBezTo>
                  <a:pt x="1253682" y="1979354"/>
                  <a:pt x="1242460" y="1993373"/>
                  <a:pt x="1242460" y="1993373"/>
                </a:cubicBezTo>
                <a:cubicBezTo>
                  <a:pt x="1236505" y="1991940"/>
                  <a:pt x="1238263" y="1986790"/>
                  <a:pt x="1245972" y="1983072"/>
                </a:cubicBezTo>
                <a:cubicBezTo>
                  <a:pt x="1245972" y="1983072"/>
                  <a:pt x="1255438" y="1974203"/>
                  <a:pt x="1255438" y="1974203"/>
                </a:cubicBezTo>
                <a:close/>
                <a:moveTo>
                  <a:pt x="4962626" y="1864511"/>
                </a:moveTo>
                <a:cubicBezTo>
                  <a:pt x="4963626" y="1867131"/>
                  <a:pt x="4963626" y="1867131"/>
                  <a:pt x="4964624" y="1869752"/>
                </a:cubicBezTo>
                <a:cubicBezTo>
                  <a:pt x="4959046" y="1871253"/>
                  <a:pt x="4953470" y="1872754"/>
                  <a:pt x="4953470" y="1872754"/>
                </a:cubicBezTo>
                <a:cubicBezTo>
                  <a:pt x="4947891" y="1874255"/>
                  <a:pt x="4947392" y="1872944"/>
                  <a:pt x="4948162" y="1870931"/>
                </a:cubicBezTo>
                <a:cubicBezTo>
                  <a:pt x="4948932" y="1868918"/>
                  <a:pt x="4950972" y="1866203"/>
                  <a:pt x="4950474" y="1864893"/>
                </a:cubicBezTo>
                <a:cubicBezTo>
                  <a:pt x="4957049" y="1866011"/>
                  <a:pt x="4957049" y="1866011"/>
                  <a:pt x="4962626" y="1864511"/>
                </a:cubicBezTo>
                <a:close/>
                <a:moveTo>
                  <a:pt x="5007521" y="1776945"/>
                </a:moveTo>
                <a:cubicBezTo>
                  <a:pt x="5008645" y="1779893"/>
                  <a:pt x="5003236" y="1781348"/>
                  <a:pt x="5005484" y="1787245"/>
                </a:cubicBezTo>
                <a:cubicBezTo>
                  <a:pt x="5000076" y="1788700"/>
                  <a:pt x="5003236" y="1781348"/>
                  <a:pt x="4991294" y="1781313"/>
                </a:cubicBezTo>
                <a:cubicBezTo>
                  <a:pt x="4991294" y="1781313"/>
                  <a:pt x="4996704" y="1779857"/>
                  <a:pt x="4996704" y="1779857"/>
                </a:cubicBezTo>
                <a:cubicBezTo>
                  <a:pt x="5002112" y="1778400"/>
                  <a:pt x="5002112" y="1778400"/>
                  <a:pt x="5007521" y="1776945"/>
                </a:cubicBezTo>
                <a:close/>
                <a:moveTo>
                  <a:pt x="1242636" y="1762373"/>
                </a:moveTo>
                <a:cubicBezTo>
                  <a:pt x="1214939" y="1784659"/>
                  <a:pt x="1214939" y="1784659"/>
                  <a:pt x="1198908" y="1792380"/>
                </a:cubicBezTo>
                <a:cubicBezTo>
                  <a:pt x="1212396" y="1772464"/>
                  <a:pt x="1226604" y="1770094"/>
                  <a:pt x="1242636" y="1762373"/>
                </a:cubicBezTo>
                <a:close/>
                <a:moveTo>
                  <a:pt x="4962708" y="1753251"/>
                </a:moveTo>
                <a:cubicBezTo>
                  <a:pt x="4968792" y="1751613"/>
                  <a:pt x="4969916" y="1754562"/>
                  <a:pt x="4971039" y="1757510"/>
                </a:cubicBezTo>
                <a:cubicBezTo>
                  <a:pt x="4964955" y="1759148"/>
                  <a:pt x="4963152" y="1758819"/>
                  <a:pt x="4962732" y="1757715"/>
                </a:cubicBezTo>
                <a:cubicBezTo>
                  <a:pt x="4962310" y="1756609"/>
                  <a:pt x="4963269" y="1754725"/>
                  <a:pt x="4962708" y="1753251"/>
                </a:cubicBezTo>
                <a:close/>
                <a:moveTo>
                  <a:pt x="4936780" y="1652963"/>
                </a:moveTo>
                <a:cubicBezTo>
                  <a:pt x="4936780" y="1652963"/>
                  <a:pt x="4942850" y="1654219"/>
                  <a:pt x="4942850" y="1654219"/>
                </a:cubicBezTo>
                <a:cubicBezTo>
                  <a:pt x="4943849" y="1656841"/>
                  <a:pt x="4943849" y="1656841"/>
                  <a:pt x="4944847" y="1659461"/>
                </a:cubicBezTo>
                <a:cubicBezTo>
                  <a:pt x="4939776" y="1660825"/>
                  <a:pt x="4939776" y="1660825"/>
                  <a:pt x="4933706" y="1659570"/>
                </a:cubicBezTo>
                <a:cubicBezTo>
                  <a:pt x="4933706" y="1659570"/>
                  <a:pt x="4937779" y="1655584"/>
                  <a:pt x="4936780" y="1652963"/>
                </a:cubicBezTo>
                <a:close/>
                <a:moveTo>
                  <a:pt x="4938070" y="1640699"/>
                </a:moveTo>
                <a:cubicBezTo>
                  <a:pt x="4939068" y="1643320"/>
                  <a:pt x="4939068" y="1643320"/>
                  <a:pt x="4944815" y="1641773"/>
                </a:cubicBezTo>
                <a:cubicBezTo>
                  <a:pt x="4941066" y="1648560"/>
                  <a:pt x="4922826" y="1650580"/>
                  <a:pt x="4911332" y="1653673"/>
                </a:cubicBezTo>
                <a:cubicBezTo>
                  <a:pt x="4909334" y="1648432"/>
                  <a:pt x="4920828" y="1645339"/>
                  <a:pt x="4938070" y="1640699"/>
                </a:cubicBezTo>
                <a:close/>
                <a:moveTo>
                  <a:pt x="4910994" y="1608167"/>
                </a:moveTo>
                <a:cubicBezTo>
                  <a:pt x="4915653" y="1608539"/>
                  <a:pt x="4919284" y="1609999"/>
                  <a:pt x="4920408" y="1612947"/>
                </a:cubicBezTo>
                <a:cubicBezTo>
                  <a:pt x="4896974" y="1616003"/>
                  <a:pt x="4898098" y="1618951"/>
                  <a:pt x="4881364" y="1623455"/>
                </a:cubicBezTo>
                <a:cubicBezTo>
                  <a:pt x="4873810" y="1615738"/>
                  <a:pt x="4897021" y="1607052"/>
                  <a:pt x="4910994" y="1608167"/>
                </a:cubicBezTo>
                <a:close/>
                <a:moveTo>
                  <a:pt x="4889511" y="1578826"/>
                </a:moveTo>
                <a:cubicBezTo>
                  <a:pt x="4891633" y="1584394"/>
                  <a:pt x="4887286" y="1588635"/>
                  <a:pt x="4884000" y="1595659"/>
                </a:cubicBezTo>
                <a:cubicBezTo>
                  <a:pt x="4873182" y="1598569"/>
                  <a:pt x="4866714" y="1597241"/>
                  <a:pt x="4861304" y="1598697"/>
                </a:cubicBezTo>
                <a:cubicBezTo>
                  <a:pt x="4858120" y="1590344"/>
                  <a:pt x="4875408" y="1588762"/>
                  <a:pt x="4866814" y="1581864"/>
                </a:cubicBezTo>
                <a:cubicBezTo>
                  <a:pt x="4872224" y="1580408"/>
                  <a:pt x="4878694" y="1581737"/>
                  <a:pt x="4889511" y="1578826"/>
                </a:cubicBezTo>
                <a:close/>
                <a:moveTo>
                  <a:pt x="4857948" y="1521481"/>
                </a:moveTo>
                <a:cubicBezTo>
                  <a:pt x="4879644" y="1521680"/>
                  <a:pt x="4887054" y="1532043"/>
                  <a:pt x="4862730" y="1540835"/>
                </a:cubicBezTo>
                <a:cubicBezTo>
                  <a:pt x="4863766" y="1543552"/>
                  <a:pt x="4863766" y="1543552"/>
                  <a:pt x="4863766" y="1543552"/>
                </a:cubicBezTo>
                <a:cubicBezTo>
                  <a:pt x="4869344" y="1542051"/>
                  <a:pt x="4870380" y="1544768"/>
                  <a:pt x="4871415" y="1547485"/>
                </a:cubicBezTo>
                <a:cubicBezTo>
                  <a:pt x="4876994" y="1545983"/>
                  <a:pt x="4878029" y="1548700"/>
                  <a:pt x="4889184" y="1545698"/>
                </a:cubicBezTo>
                <a:cubicBezTo>
                  <a:pt x="4885678" y="1552633"/>
                  <a:pt x="4881136" y="1556851"/>
                  <a:pt x="4883207" y="1562285"/>
                </a:cubicBezTo>
                <a:cubicBezTo>
                  <a:pt x="4866473" y="1566788"/>
                  <a:pt x="4849740" y="1571292"/>
                  <a:pt x="4843126" y="1570076"/>
                </a:cubicBezTo>
                <a:cubicBezTo>
                  <a:pt x="4846633" y="1563140"/>
                  <a:pt x="4857788" y="1560139"/>
                  <a:pt x="4854682" y="1551988"/>
                </a:cubicBezTo>
                <a:cubicBezTo>
                  <a:pt x="4854682" y="1551988"/>
                  <a:pt x="4853646" y="1549271"/>
                  <a:pt x="4853646" y="1549271"/>
                </a:cubicBezTo>
                <a:cubicBezTo>
                  <a:pt x="4852610" y="1546554"/>
                  <a:pt x="4852610" y="1546554"/>
                  <a:pt x="4852610" y="1546554"/>
                </a:cubicBezTo>
                <a:cubicBezTo>
                  <a:pt x="4841455" y="1549557"/>
                  <a:pt x="4844961" y="1542622"/>
                  <a:pt x="4828228" y="1547126"/>
                </a:cubicBezTo>
                <a:cubicBezTo>
                  <a:pt x="4825120" y="1538975"/>
                  <a:pt x="4837312" y="1538690"/>
                  <a:pt x="4832135" y="1525106"/>
                </a:cubicBezTo>
                <a:cubicBezTo>
                  <a:pt x="4841896" y="1522478"/>
                  <a:pt x="4850716" y="1521416"/>
                  <a:pt x="4857948" y="1521481"/>
                </a:cubicBezTo>
                <a:close/>
                <a:moveTo>
                  <a:pt x="4858484" y="1497428"/>
                </a:moveTo>
                <a:cubicBezTo>
                  <a:pt x="4859532" y="1500180"/>
                  <a:pt x="4860844" y="1503619"/>
                  <a:pt x="4858922" y="1506791"/>
                </a:cubicBezTo>
                <a:cubicBezTo>
                  <a:pt x="4856999" y="1509962"/>
                  <a:pt x="4851845" y="1512867"/>
                  <a:pt x="4839962" y="1514548"/>
                </a:cubicBezTo>
                <a:cubicBezTo>
                  <a:pt x="4833234" y="1513325"/>
                  <a:pt x="4841446" y="1502014"/>
                  <a:pt x="4858484" y="1497428"/>
                </a:cubicBezTo>
                <a:close/>
                <a:moveTo>
                  <a:pt x="4794908" y="1460364"/>
                </a:moveTo>
                <a:cubicBezTo>
                  <a:pt x="4800542" y="1458848"/>
                  <a:pt x="4801592" y="1461599"/>
                  <a:pt x="4801592" y="1461599"/>
                </a:cubicBezTo>
                <a:cubicBezTo>
                  <a:pt x="4802640" y="1464351"/>
                  <a:pt x="4802640" y="1464351"/>
                  <a:pt x="4802640" y="1464351"/>
                </a:cubicBezTo>
                <a:cubicBezTo>
                  <a:pt x="4803689" y="1467102"/>
                  <a:pt x="4803689" y="1467102"/>
                  <a:pt x="4803689" y="1467102"/>
                </a:cubicBezTo>
                <a:cubicBezTo>
                  <a:pt x="4804738" y="1469854"/>
                  <a:pt x="4805786" y="1472605"/>
                  <a:pt x="4805786" y="1472605"/>
                </a:cubicBezTo>
                <a:cubicBezTo>
                  <a:pt x="4823737" y="1470808"/>
                  <a:pt x="4808933" y="1480860"/>
                  <a:pt x="4811030" y="1486363"/>
                </a:cubicBezTo>
                <a:cubicBezTo>
                  <a:pt x="4806018" y="1485436"/>
                  <a:pt x="4787148" y="1484827"/>
                  <a:pt x="4786651" y="1479698"/>
                </a:cubicBezTo>
                <a:cubicBezTo>
                  <a:pt x="4786484" y="1477990"/>
                  <a:pt x="4788358" y="1475778"/>
                  <a:pt x="4793468" y="1472887"/>
                </a:cubicBezTo>
                <a:cubicBezTo>
                  <a:pt x="4793468" y="1472887"/>
                  <a:pt x="4792420" y="1470136"/>
                  <a:pt x="4791371" y="1467384"/>
                </a:cubicBezTo>
                <a:cubicBezTo>
                  <a:pt x="4791371" y="1467384"/>
                  <a:pt x="4790322" y="1464632"/>
                  <a:pt x="4790322" y="1464632"/>
                </a:cubicBezTo>
                <a:cubicBezTo>
                  <a:pt x="4789273" y="1461881"/>
                  <a:pt x="4794908" y="1460364"/>
                  <a:pt x="4794908" y="1460364"/>
                </a:cubicBezTo>
                <a:close/>
                <a:moveTo>
                  <a:pt x="4808104" y="1420770"/>
                </a:moveTo>
                <a:cubicBezTo>
                  <a:pt x="4825324" y="1421638"/>
                  <a:pt x="4830478" y="1432101"/>
                  <a:pt x="4824368" y="1440517"/>
                </a:cubicBezTo>
                <a:cubicBezTo>
                  <a:pt x="4807464" y="1445066"/>
                  <a:pt x="4796304" y="1444307"/>
                  <a:pt x="4790258" y="1440668"/>
                </a:cubicBezTo>
                <a:cubicBezTo>
                  <a:pt x="4784212" y="1437027"/>
                  <a:pt x="4783280" y="1430507"/>
                  <a:pt x="4786833" y="1423531"/>
                </a:cubicBezTo>
                <a:cubicBezTo>
                  <a:pt x="4795284" y="1421257"/>
                  <a:pt x="4802364" y="1420480"/>
                  <a:pt x="4808104" y="1420770"/>
                </a:cubicBezTo>
                <a:close/>
                <a:moveTo>
                  <a:pt x="4794970" y="1395338"/>
                </a:moveTo>
                <a:cubicBezTo>
                  <a:pt x="4812170" y="1393526"/>
                  <a:pt x="4808710" y="1400092"/>
                  <a:pt x="4816066" y="1403746"/>
                </a:cubicBezTo>
                <a:cubicBezTo>
                  <a:pt x="4799840" y="1408113"/>
                  <a:pt x="4797892" y="1403003"/>
                  <a:pt x="4781666" y="1407370"/>
                </a:cubicBezTo>
                <a:cubicBezTo>
                  <a:pt x="4779718" y="1402260"/>
                  <a:pt x="4796918" y="1400448"/>
                  <a:pt x="4794970" y="1395338"/>
                </a:cubicBezTo>
                <a:close/>
                <a:moveTo>
                  <a:pt x="4750032" y="1371316"/>
                </a:moveTo>
                <a:cubicBezTo>
                  <a:pt x="4750532" y="1372627"/>
                  <a:pt x="4749450" y="1373821"/>
                  <a:pt x="4747514" y="1374793"/>
                </a:cubicBezTo>
                <a:cubicBezTo>
                  <a:pt x="4741706" y="1377711"/>
                  <a:pt x="4728219" y="1378632"/>
                  <a:pt x="4726720" y="1374701"/>
                </a:cubicBezTo>
                <a:cubicBezTo>
                  <a:pt x="4737878" y="1371699"/>
                  <a:pt x="4743454" y="1370198"/>
                  <a:pt x="4750032" y="1371316"/>
                </a:cubicBezTo>
                <a:close/>
                <a:moveTo>
                  <a:pt x="4697367" y="1364181"/>
                </a:moveTo>
                <a:cubicBezTo>
                  <a:pt x="4721416" y="1360779"/>
                  <a:pt x="4707360" y="1373772"/>
                  <a:pt x="4703734" y="1380887"/>
                </a:cubicBezTo>
                <a:cubicBezTo>
                  <a:pt x="4696926" y="1379650"/>
                  <a:pt x="4694164" y="1376557"/>
                  <a:pt x="4693688" y="1373231"/>
                </a:cubicBezTo>
                <a:cubicBezTo>
                  <a:pt x="4693212" y="1369905"/>
                  <a:pt x="4695024" y="1366347"/>
                  <a:pt x="4697367" y="1364181"/>
                </a:cubicBezTo>
                <a:close/>
                <a:moveTo>
                  <a:pt x="4760171" y="1345112"/>
                </a:moveTo>
                <a:cubicBezTo>
                  <a:pt x="4761898" y="1345732"/>
                  <a:pt x="4763749" y="1346677"/>
                  <a:pt x="4769158" y="1345222"/>
                </a:cubicBezTo>
                <a:cubicBezTo>
                  <a:pt x="4764748" y="1349298"/>
                  <a:pt x="4759340" y="1350753"/>
                  <a:pt x="4753930" y="1352210"/>
                </a:cubicBezTo>
                <a:cubicBezTo>
                  <a:pt x="4752931" y="1349589"/>
                  <a:pt x="4751932" y="1346969"/>
                  <a:pt x="4751932" y="1346969"/>
                </a:cubicBezTo>
                <a:cubicBezTo>
                  <a:pt x="4756842" y="1344203"/>
                  <a:pt x="4758444" y="1344494"/>
                  <a:pt x="4760171" y="1345112"/>
                </a:cubicBezTo>
                <a:close/>
                <a:moveTo>
                  <a:pt x="4695507" y="1292811"/>
                </a:moveTo>
                <a:cubicBezTo>
                  <a:pt x="4695507" y="1292811"/>
                  <a:pt x="4696506" y="1295433"/>
                  <a:pt x="4697504" y="1298053"/>
                </a:cubicBezTo>
                <a:cubicBezTo>
                  <a:pt x="4690421" y="1297070"/>
                  <a:pt x="4689422" y="1294449"/>
                  <a:pt x="4683337" y="1296087"/>
                </a:cubicBezTo>
                <a:cubicBezTo>
                  <a:pt x="4682338" y="1293466"/>
                  <a:pt x="4689422" y="1294449"/>
                  <a:pt x="4695507" y="1292811"/>
                </a:cubicBezTo>
                <a:close/>
                <a:moveTo>
                  <a:pt x="4700092" y="1274332"/>
                </a:moveTo>
                <a:cubicBezTo>
                  <a:pt x="4700092" y="1274332"/>
                  <a:pt x="4701122" y="1277034"/>
                  <a:pt x="4706801" y="1275505"/>
                </a:cubicBezTo>
                <a:cubicBezTo>
                  <a:pt x="4703182" y="1282439"/>
                  <a:pt x="4686144" y="1287024"/>
                  <a:pt x="4679435" y="1285850"/>
                </a:cubicBezTo>
                <a:cubicBezTo>
                  <a:pt x="4684084" y="1281619"/>
                  <a:pt x="4682024" y="1276214"/>
                  <a:pt x="4700092" y="1274332"/>
                </a:cubicBezTo>
                <a:close/>
                <a:moveTo>
                  <a:pt x="4705582" y="1254706"/>
                </a:moveTo>
                <a:cubicBezTo>
                  <a:pt x="4706612" y="1257408"/>
                  <a:pt x="4707642" y="1260111"/>
                  <a:pt x="4703618" y="1267152"/>
                </a:cubicBezTo>
                <a:cubicBezTo>
                  <a:pt x="4696502" y="1266088"/>
                  <a:pt x="4700528" y="1259046"/>
                  <a:pt x="4687327" y="1259619"/>
                </a:cubicBezTo>
                <a:cubicBezTo>
                  <a:pt x="4687327" y="1259619"/>
                  <a:pt x="4699498" y="1256344"/>
                  <a:pt x="4705582" y="1254706"/>
                </a:cubicBezTo>
                <a:close/>
                <a:moveTo>
                  <a:pt x="4725644" y="1252882"/>
                </a:moveTo>
                <a:cubicBezTo>
                  <a:pt x="4727390" y="1255447"/>
                  <a:pt x="4725912" y="1259637"/>
                  <a:pt x="4720860" y="1262512"/>
                </a:cubicBezTo>
                <a:cubicBezTo>
                  <a:pt x="4714756" y="1262638"/>
                  <a:pt x="4711443" y="1262013"/>
                  <a:pt x="4710090" y="1260481"/>
                </a:cubicBezTo>
                <a:cubicBezTo>
                  <a:pt x="4708738" y="1258949"/>
                  <a:pt x="4709345" y="1256511"/>
                  <a:pt x="4711086" y="1253009"/>
                </a:cubicBezTo>
                <a:cubicBezTo>
                  <a:pt x="4718928" y="1249381"/>
                  <a:pt x="4723898" y="1250319"/>
                  <a:pt x="4725644" y="1252882"/>
                </a:cubicBezTo>
                <a:close/>
                <a:moveTo>
                  <a:pt x="4675354" y="1201805"/>
                </a:moveTo>
                <a:cubicBezTo>
                  <a:pt x="4676751" y="1201068"/>
                  <a:pt x="4678273" y="1200659"/>
                  <a:pt x="4678772" y="1201969"/>
                </a:cubicBezTo>
                <a:cubicBezTo>
                  <a:pt x="4680770" y="1207211"/>
                  <a:pt x="4681768" y="1209831"/>
                  <a:pt x="4688852" y="1210814"/>
                </a:cubicBezTo>
                <a:cubicBezTo>
                  <a:pt x="4688852" y="1210814"/>
                  <a:pt x="4688852" y="1210814"/>
                  <a:pt x="4689850" y="1213435"/>
                </a:cubicBezTo>
                <a:cubicBezTo>
                  <a:pt x="4683766" y="1215072"/>
                  <a:pt x="4683766" y="1215072"/>
                  <a:pt x="4683766" y="1215072"/>
                </a:cubicBezTo>
                <a:cubicBezTo>
                  <a:pt x="4677181" y="1215400"/>
                  <a:pt x="4673390" y="1214253"/>
                  <a:pt x="4671754" y="1212164"/>
                </a:cubicBezTo>
                <a:cubicBezTo>
                  <a:pt x="4670120" y="1210076"/>
                  <a:pt x="4670642" y="1207045"/>
                  <a:pt x="4672686" y="1203607"/>
                </a:cubicBezTo>
                <a:cubicBezTo>
                  <a:pt x="4672686" y="1203607"/>
                  <a:pt x="4673958" y="1202542"/>
                  <a:pt x="4675354" y="1201805"/>
                </a:cubicBezTo>
                <a:close/>
                <a:moveTo>
                  <a:pt x="4682762" y="1165502"/>
                </a:moveTo>
                <a:cubicBezTo>
                  <a:pt x="4678690" y="1169487"/>
                  <a:pt x="4679689" y="1172108"/>
                  <a:pt x="4680688" y="1174728"/>
                </a:cubicBezTo>
                <a:cubicBezTo>
                  <a:pt x="4680688" y="1174728"/>
                  <a:pt x="4675616" y="1176093"/>
                  <a:pt x="4675616" y="1176093"/>
                </a:cubicBezTo>
                <a:cubicBezTo>
                  <a:pt x="4674618" y="1173473"/>
                  <a:pt x="4673618" y="1170852"/>
                  <a:pt x="4672620" y="1168232"/>
                </a:cubicBezTo>
                <a:cubicBezTo>
                  <a:pt x="4672620" y="1168232"/>
                  <a:pt x="4677691" y="1166867"/>
                  <a:pt x="4682762" y="1165502"/>
                </a:cubicBezTo>
                <a:close/>
                <a:moveTo>
                  <a:pt x="4581712" y="1123354"/>
                </a:moveTo>
                <a:cubicBezTo>
                  <a:pt x="4583258" y="1127407"/>
                  <a:pt x="4581448" y="1130873"/>
                  <a:pt x="4576994" y="1133562"/>
                </a:cubicBezTo>
                <a:cubicBezTo>
                  <a:pt x="4572540" y="1136251"/>
                  <a:pt x="4565441" y="1138162"/>
                  <a:pt x="4556406" y="1139103"/>
                </a:cubicBezTo>
                <a:cubicBezTo>
                  <a:pt x="4554347" y="1133699"/>
                  <a:pt x="4571384" y="1129114"/>
                  <a:pt x="4581712" y="1123354"/>
                </a:cubicBezTo>
                <a:close/>
                <a:moveTo>
                  <a:pt x="4651754" y="1116422"/>
                </a:moveTo>
                <a:cubicBezTo>
                  <a:pt x="4660423" y="1123028"/>
                  <a:pt x="4649870" y="1143745"/>
                  <a:pt x="4674240" y="1143146"/>
                </a:cubicBezTo>
                <a:cubicBezTo>
                  <a:pt x="4665144" y="1151552"/>
                  <a:pt x="4658537" y="1150351"/>
                  <a:pt x="4670723" y="1150052"/>
                </a:cubicBezTo>
                <a:cubicBezTo>
                  <a:pt x="4671496" y="1152078"/>
                  <a:pt x="4670423" y="1153298"/>
                  <a:pt x="4668341" y="1154137"/>
                </a:cubicBezTo>
                <a:cubicBezTo>
                  <a:pt x="4662094" y="1156657"/>
                  <a:pt x="4646760" y="1155755"/>
                  <a:pt x="4644894" y="1162962"/>
                </a:cubicBezTo>
                <a:cubicBezTo>
                  <a:pt x="4627130" y="1164764"/>
                  <a:pt x="4620522" y="1163561"/>
                  <a:pt x="4608336" y="1163863"/>
                </a:cubicBezTo>
                <a:cubicBezTo>
                  <a:pt x="4608764" y="1148849"/>
                  <a:pt x="4599066" y="1139541"/>
                  <a:pt x="4594946" y="1128731"/>
                </a:cubicBezTo>
                <a:cubicBezTo>
                  <a:pt x="4594946" y="1128731"/>
                  <a:pt x="4594946" y="1128731"/>
                  <a:pt x="4600523" y="1127230"/>
                </a:cubicBezTo>
                <a:cubicBezTo>
                  <a:pt x="4599493" y="1124527"/>
                  <a:pt x="4593916" y="1126029"/>
                  <a:pt x="4592885" y="1123326"/>
                </a:cubicBezTo>
                <a:cubicBezTo>
                  <a:pt x="4591855" y="1120624"/>
                  <a:pt x="4597434" y="1119122"/>
                  <a:pt x="4603011" y="1117621"/>
                </a:cubicBezTo>
                <a:cubicBezTo>
                  <a:pt x="4608588" y="1116121"/>
                  <a:pt x="4608588" y="1116121"/>
                  <a:pt x="4609619" y="1118823"/>
                </a:cubicBezTo>
                <a:cubicBezTo>
                  <a:pt x="4610648" y="1121525"/>
                  <a:pt x="4610648" y="1121525"/>
                  <a:pt x="4610648" y="1121525"/>
                </a:cubicBezTo>
                <a:cubicBezTo>
                  <a:pt x="4617257" y="1122726"/>
                  <a:pt x="4617257" y="1122726"/>
                  <a:pt x="4623866" y="1123928"/>
                </a:cubicBezTo>
                <a:cubicBezTo>
                  <a:pt x="4635021" y="1120925"/>
                  <a:pt x="4653814" y="1121827"/>
                  <a:pt x="4651754" y="1116422"/>
                </a:cubicBezTo>
                <a:close/>
                <a:moveTo>
                  <a:pt x="4553646" y="1033033"/>
                </a:moveTo>
                <a:cubicBezTo>
                  <a:pt x="4557506" y="1033078"/>
                  <a:pt x="4559650" y="1034668"/>
                  <a:pt x="4554572" y="1037479"/>
                </a:cubicBezTo>
                <a:cubicBezTo>
                  <a:pt x="4548994" y="1038981"/>
                  <a:pt x="4547995" y="1036360"/>
                  <a:pt x="4542416" y="1037861"/>
                </a:cubicBezTo>
                <a:cubicBezTo>
                  <a:pt x="4544208" y="1034490"/>
                  <a:pt x="4549785" y="1032990"/>
                  <a:pt x="4553646" y="1033033"/>
                </a:cubicBezTo>
                <a:close/>
                <a:moveTo>
                  <a:pt x="4545316" y="1016133"/>
                </a:moveTo>
                <a:cubicBezTo>
                  <a:pt x="4545878" y="1017608"/>
                  <a:pt x="4545086" y="1019446"/>
                  <a:pt x="4542664" y="1020911"/>
                </a:cubicBezTo>
                <a:cubicBezTo>
                  <a:pt x="4540240" y="1022375"/>
                  <a:pt x="4536184" y="1023467"/>
                  <a:pt x="4530213" y="1023449"/>
                </a:cubicBezTo>
                <a:cubicBezTo>
                  <a:pt x="4529089" y="1020501"/>
                  <a:pt x="4539907" y="1017589"/>
                  <a:pt x="4545316" y="1016133"/>
                </a:cubicBezTo>
                <a:close/>
                <a:moveTo>
                  <a:pt x="4561022" y="1006489"/>
                </a:moveTo>
                <a:cubicBezTo>
                  <a:pt x="4571839" y="1003578"/>
                  <a:pt x="4564112" y="1014596"/>
                  <a:pt x="4570551" y="1015843"/>
                </a:cubicBezTo>
                <a:cubicBezTo>
                  <a:pt x="4564626" y="1015948"/>
                  <a:pt x="4561150" y="1014648"/>
                  <a:pt x="4559702" y="1012804"/>
                </a:cubicBezTo>
                <a:cubicBezTo>
                  <a:pt x="4558253" y="1010959"/>
                  <a:pt x="4558832" y="1008568"/>
                  <a:pt x="4561022" y="1006489"/>
                </a:cubicBezTo>
                <a:close/>
                <a:moveTo>
                  <a:pt x="4426169" y="973439"/>
                </a:moveTo>
                <a:cubicBezTo>
                  <a:pt x="4426169" y="973439"/>
                  <a:pt x="4426169" y="973439"/>
                  <a:pt x="4428416" y="979336"/>
                </a:cubicBezTo>
                <a:cubicBezTo>
                  <a:pt x="4429540" y="982284"/>
                  <a:pt x="4429540" y="982284"/>
                  <a:pt x="4423456" y="983922"/>
                </a:cubicBezTo>
                <a:cubicBezTo>
                  <a:pt x="4423456" y="983922"/>
                  <a:pt x="4417370" y="985559"/>
                  <a:pt x="4416247" y="982611"/>
                </a:cubicBezTo>
                <a:cubicBezTo>
                  <a:pt x="4416247" y="982611"/>
                  <a:pt x="4416247" y="982611"/>
                  <a:pt x="4413999" y="976715"/>
                </a:cubicBezTo>
                <a:cubicBezTo>
                  <a:pt x="4413999" y="976715"/>
                  <a:pt x="4420084" y="975077"/>
                  <a:pt x="4420084" y="975077"/>
                </a:cubicBezTo>
                <a:cubicBezTo>
                  <a:pt x="4426169" y="973439"/>
                  <a:pt x="4426169" y="973439"/>
                  <a:pt x="4426169" y="973439"/>
                </a:cubicBezTo>
                <a:close/>
                <a:moveTo>
                  <a:pt x="4473482" y="955288"/>
                </a:moveTo>
                <a:cubicBezTo>
                  <a:pt x="4475376" y="956224"/>
                  <a:pt x="4475750" y="957206"/>
                  <a:pt x="4475263" y="958195"/>
                </a:cubicBezTo>
                <a:cubicBezTo>
                  <a:pt x="4473799" y="961162"/>
                  <a:pt x="4464574" y="964187"/>
                  <a:pt x="4465324" y="966153"/>
                </a:cubicBezTo>
                <a:cubicBezTo>
                  <a:pt x="4462534" y="966903"/>
                  <a:pt x="4462035" y="965593"/>
                  <a:pt x="4462108" y="963767"/>
                </a:cubicBezTo>
                <a:cubicBezTo>
                  <a:pt x="4462182" y="961942"/>
                  <a:pt x="4462826" y="959601"/>
                  <a:pt x="4462326" y="958291"/>
                </a:cubicBezTo>
                <a:cubicBezTo>
                  <a:pt x="4462326" y="958291"/>
                  <a:pt x="4467905" y="956789"/>
                  <a:pt x="4473482" y="955288"/>
                </a:cubicBezTo>
                <a:close/>
                <a:moveTo>
                  <a:pt x="4510544" y="936646"/>
                </a:moveTo>
                <a:cubicBezTo>
                  <a:pt x="4501246" y="945107"/>
                  <a:pt x="4501246" y="945107"/>
                  <a:pt x="4503306" y="950512"/>
                </a:cubicBezTo>
                <a:cubicBezTo>
                  <a:pt x="4499048" y="951658"/>
                  <a:pt x="4496305" y="951652"/>
                  <a:pt x="4494852" y="950924"/>
                </a:cubicBezTo>
                <a:cubicBezTo>
                  <a:pt x="4490500" y="948744"/>
                  <a:pt x="4497766" y="940085"/>
                  <a:pt x="4510544" y="936646"/>
                </a:cubicBezTo>
                <a:close/>
                <a:moveTo>
                  <a:pt x="4437292" y="809007"/>
                </a:moveTo>
                <a:cubicBezTo>
                  <a:pt x="4438134" y="811218"/>
                  <a:pt x="4438006" y="813081"/>
                  <a:pt x="4437226" y="814611"/>
                </a:cubicBezTo>
                <a:cubicBezTo>
                  <a:pt x="4434888" y="819202"/>
                  <a:pt x="4426690" y="820799"/>
                  <a:pt x="4421284" y="819815"/>
                </a:cubicBezTo>
                <a:cubicBezTo>
                  <a:pt x="4419036" y="813919"/>
                  <a:pt x="4425122" y="812281"/>
                  <a:pt x="4437292" y="809007"/>
                </a:cubicBezTo>
                <a:close/>
                <a:moveTo>
                  <a:pt x="4485326" y="710123"/>
                </a:moveTo>
                <a:cubicBezTo>
                  <a:pt x="4491072" y="708575"/>
                  <a:pt x="4500816" y="717511"/>
                  <a:pt x="4489322" y="720605"/>
                </a:cubicBezTo>
                <a:cubicBezTo>
                  <a:pt x="4489322" y="720605"/>
                  <a:pt x="4490320" y="723225"/>
                  <a:pt x="4490320" y="723225"/>
                </a:cubicBezTo>
                <a:cubicBezTo>
                  <a:pt x="4491320" y="725845"/>
                  <a:pt x="4485572" y="727392"/>
                  <a:pt x="4480824" y="731560"/>
                </a:cubicBezTo>
                <a:cubicBezTo>
                  <a:pt x="4480824" y="731560"/>
                  <a:pt x="4480824" y="731560"/>
                  <a:pt x="4481823" y="734180"/>
                </a:cubicBezTo>
                <a:cubicBezTo>
                  <a:pt x="4481823" y="734180"/>
                  <a:pt x="4476076" y="735727"/>
                  <a:pt x="4476076" y="735727"/>
                </a:cubicBezTo>
                <a:cubicBezTo>
                  <a:pt x="4470330" y="737273"/>
                  <a:pt x="4469330" y="734653"/>
                  <a:pt x="4469330" y="734653"/>
                </a:cubicBezTo>
                <a:cubicBezTo>
                  <a:pt x="4468332" y="732032"/>
                  <a:pt x="4468332" y="732032"/>
                  <a:pt x="4474078" y="730485"/>
                </a:cubicBezTo>
                <a:cubicBezTo>
                  <a:pt x="4479825" y="728939"/>
                  <a:pt x="4478826" y="726319"/>
                  <a:pt x="4478826" y="726319"/>
                </a:cubicBezTo>
                <a:cubicBezTo>
                  <a:pt x="4466334" y="726791"/>
                  <a:pt x="4464336" y="721551"/>
                  <a:pt x="4462338" y="716309"/>
                </a:cubicBezTo>
                <a:cubicBezTo>
                  <a:pt x="4472833" y="710596"/>
                  <a:pt x="4467086" y="712143"/>
                  <a:pt x="4485326" y="710123"/>
                </a:cubicBezTo>
                <a:close/>
                <a:moveTo>
                  <a:pt x="4493508" y="669005"/>
                </a:moveTo>
                <a:cubicBezTo>
                  <a:pt x="4494538" y="671708"/>
                  <a:pt x="4494538" y="671708"/>
                  <a:pt x="4490159" y="675866"/>
                </a:cubicBezTo>
                <a:cubicBezTo>
                  <a:pt x="4485264" y="678673"/>
                  <a:pt x="4481788" y="677374"/>
                  <a:pt x="4481692" y="675165"/>
                </a:cubicBezTo>
                <a:cubicBezTo>
                  <a:pt x="4481595" y="672956"/>
                  <a:pt x="4484879" y="669838"/>
                  <a:pt x="4493508" y="669005"/>
                </a:cubicBezTo>
                <a:close/>
                <a:moveTo>
                  <a:pt x="4217042" y="498138"/>
                </a:moveTo>
                <a:cubicBezTo>
                  <a:pt x="4218703" y="498098"/>
                  <a:pt x="4220505" y="498425"/>
                  <a:pt x="4221066" y="499900"/>
                </a:cubicBezTo>
                <a:cubicBezTo>
                  <a:pt x="4221066" y="499900"/>
                  <a:pt x="4214982" y="501537"/>
                  <a:pt x="4214982" y="501537"/>
                </a:cubicBezTo>
                <a:cubicBezTo>
                  <a:pt x="4214982" y="501537"/>
                  <a:pt x="4214982" y="501537"/>
                  <a:pt x="4202811" y="504812"/>
                </a:cubicBezTo>
                <a:cubicBezTo>
                  <a:pt x="4202811" y="504812"/>
                  <a:pt x="4202811" y="504812"/>
                  <a:pt x="4201687" y="501864"/>
                </a:cubicBezTo>
                <a:cubicBezTo>
                  <a:pt x="4201687" y="501864"/>
                  <a:pt x="4201687" y="501864"/>
                  <a:pt x="4213859" y="498588"/>
                </a:cubicBezTo>
                <a:cubicBezTo>
                  <a:pt x="4213859" y="498588"/>
                  <a:pt x="4215380" y="498179"/>
                  <a:pt x="4217042" y="498138"/>
                </a:cubicBezTo>
                <a:close/>
                <a:moveTo>
                  <a:pt x="4256196" y="496511"/>
                </a:moveTo>
                <a:cubicBezTo>
                  <a:pt x="4259474" y="497147"/>
                  <a:pt x="4257507" y="499951"/>
                  <a:pt x="4252527" y="502808"/>
                </a:cubicBezTo>
                <a:cubicBezTo>
                  <a:pt x="4247545" y="505666"/>
                  <a:pt x="4239550" y="508576"/>
                  <a:pt x="4230767" y="509423"/>
                </a:cubicBezTo>
                <a:cubicBezTo>
                  <a:pt x="4230767" y="509423"/>
                  <a:pt x="4229718" y="506672"/>
                  <a:pt x="4224213" y="508154"/>
                </a:cubicBezTo>
                <a:cubicBezTo>
                  <a:pt x="4226572" y="498418"/>
                  <a:pt x="4247283" y="504978"/>
                  <a:pt x="4256196" y="496511"/>
                </a:cubicBezTo>
                <a:close/>
                <a:moveTo>
                  <a:pt x="4476603" y="460380"/>
                </a:moveTo>
                <a:cubicBezTo>
                  <a:pt x="4472149" y="464829"/>
                  <a:pt x="4467695" y="469279"/>
                  <a:pt x="4456539" y="472281"/>
                </a:cubicBezTo>
                <a:cubicBezTo>
                  <a:pt x="4454292" y="466385"/>
                  <a:pt x="4465448" y="463382"/>
                  <a:pt x="4476603" y="460380"/>
                </a:cubicBezTo>
                <a:close/>
                <a:moveTo>
                  <a:pt x="4368626" y="433472"/>
                </a:moveTo>
                <a:cubicBezTo>
                  <a:pt x="4370818" y="433254"/>
                  <a:pt x="4372452" y="433559"/>
                  <a:pt x="4372967" y="434910"/>
                </a:cubicBezTo>
                <a:cubicBezTo>
                  <a:pt x="4372967" y="434910"/>
                  <a:pt x="4373998" y="437613"/>
                  <a:pt x="4375028" y="440314"/>
                </a:cubicBezTo>
                <a:cubicBezTo>
                  <a:pt x="4375028" y="440314"/>
                  <a:pt x="4376058" y="443017"/>
                  <a:pt x="4377087" y="445720"/>
                </a:cubicBezTo>
                <a:cubicBezTo>
                  <a:pt x="4377087" y="445720"/>
                  <a:pt x="4378118" y="448422"/>
                  <a:pt x="4372612" y="449903"/>
                </a:cubicBezTo>
                <a:cubicBezTo>
                  <a:pt x="4372612" y="449903"/>
                  <a:pt x="4372612" y="449903"/>
                  <a:pt x="4378118" y="448422"/>
                </a:cubicBezTo>
                <a:cubicBezTo>
                  <a:pt x="4375534" y="453587"/>
                  <a:pt x="4376426" y="467872"/>
                  <a:pt x="4365421" y="477817"/>
                </a:cubicBezTo>
                <a:cubicBezTo>
                  <a:pt x="4361753" y="481132"/>
                  <a:pt x="4356762" y="483965"/>
                  <a:pt x="4349880" y="485817"/>
                </a:cubicBezTo>
                <a:cubicBezTo>
                  <a:pt x="4343700" y="469603"/>
                  <a:pt x="4338549" y="456092"/>
                  <a:pt x="4361601" y="452867"/>
                </a:cubicBezTo>
                <a:cubicBezTo>
                  <a:pt x="4360571" y="450165"/>
                  <a:pt x="4359541" y="447462"/>
                  <a:pt x="4358512" y="444760"/>
                </a:cubicBezTo>
                <a:cubicBezTo>
                  <a:pt x="4357482" y="442058"/>
                  <a:pt x="4356451" y="439355"/>
                  <a:pt x="4356451" y="439355"/>
                </a:cubicBezTo>
                <a:cubicBezTo>
                  <a:pt x="4355421" y="436653"/>
                  <a:pt x="4360926" y="435171"/>
                  <a:pt x="4360926" y="435171"/>
                </a:cubicBezTo>
                <a:cubicBezTo>
                  <a:pt x="4363679" y="434431"/>
                  <a:pt x="4366432" y="433690"/>
                  <a:pt x="4368626" y="433472"/>
                </a:cubicBezTo>
                <a:close/>
                <a:moveTo>
                  <a:pt x="4453032" y="404601"/>
                </a:moveTo>
                <a:cubicBezTo>
                  <a:pt x="4493754" y="409107"/>
                  <a:pt x="4451697" y="443337"/>
                  <a:pt x="4462850" y="458664"/>
                </a:cubicBezTo>
                <a:cubicBezTo>
                  <a:pt x="4440828" y="464590"/>
                  <a:pt x="4440828" y="464590"/>
                  <a:pt x="4428784" y="464840"/>
                </a:cubicBezTo>
                <a:cubicBezTo>
                  <a:pt x="4427749" y="462126"/>
                  <a:pt x="4425680" y="456698"/>
                  <a:pt x="4424646" y="453983"/>
                </a:cubicBezTo>
                <a:cubicBezTo>
                  <a:pt x="4417070" y="450037"/>
                  <a:pt x="4405026" y="450286"/>
                  <a:pt x="4397451" y="446340"/>
                </a:cubicBezTo>
                <a:cubicBezTo>
                  <a:pt x="4422910" y="433503"/>
                  <a:pt x="4391576" y="415004"/>
                  <a:pt x="4430114" y="404632"/>
                </a:cubicBezTo>
                <a:cubicBezTo>
                  <a:pt x="4439708" y="403920"/>
                  <a:pt x="4447214" y="403958"/>
                  <a:pt x="4453032" y="404601"/>
                </a:cubicBezTo>
                <a:close/>
                <a:moveTo>
                  <a:pt x="4448508" y="372594"/>
                </a:moveTo>
                <a:cubicBezTo>
                  <a:pt x="4454702" y="372417"/>
                  <a:pt x="4455731" y="375120"/>
                  <a:pt x="4453792" y="378248"/>
                </a:cubicBezTo>
                <a:cubicBezTo>
                  <a:pt x="4451854" y="381378"/>
                  <a:pt x="4446948" y="384932"/>
                  <a:pt x="4441269" y="386461"/>
                </a:cubicBezTo>
                <a:cubicBezTo>
                  <a:pt x="4436884" y="383171"/>
                  <a:pt x="4436112" y="381145"/>
                  <a:pt x="4437726" y="379220"/>
                </a:cubicBezTo>
                <a:cubicBezTo>
                  <a:pt x="4439342" y="377295"/>
                  <a:pt x="4443344" y="375474"/>
                  <a:pt x="4448508" y="372594"/>
                </a:cubicBezTo>
                <a:close/>
                <a:moveTo>
                  <a:pt x="4439746" y="351117"/>
                </a:moveTo>
                <a:cubicBezTo>
                  <a:pt x="4448752" y="350859"/>
                  <a:pt x="4449103" y="352526"/>
                  <a:pt x="4446736" y="354060"/>
                </a:cubicBezTo>
                <a:cubicBezTo>
                  <a:pt x="4444369" y="355595"/>
                  <a:pt x="4439283" y="356997"/>
                  <a:pt x="4437420" y="356212"/>
                </a:cubicBezTo>
                <a:cubicBezTo>
                  <a:pt x="4436177" y="355688"/>
                  <a:pt x="4436365" y="354193"/>
                  <a:pt x="4439746" y="351117"/>
                </a:cubicBezTo>
                <a:close/>
                <a:moveTo>
                  <a:pt x="4418047" y="258358"/>
                </a:moveTo>
                <a:cubicBezTo>
                  <a:pt x="4428804" y="270442"/>
                  <a:pt x="4456292" y="278020"/>
                  <a:pt x="4418284" y="291245"/>
                </a:cubicBezTo>
                <a:cubicBezTo>
                  <a:pt x="4425932" y="295179"/>
                  <a:pt x="4425932" y="295179"/>
                  <a:pt x="4421390" y="299397"/>
                </a:cubicBezTo>
                <a:cubicBezTo>
                  <a:pt x="4421390" y="299397"/>
                  <a:pt x="4421390" y="299397"/>
                  <a:pt x="4415812" y="300898"/>
                </a:cubicBezTo>
                <a:cubicBezTo>
                  <a:pt x="4422426" y="302113"/>
                  <a:pt x="4422426" y="302113"/>
                  <a:pt x="4422426" y="302113"/>
                </a:cubicBezTo>
                <a:cubicBezTo>
                  <a:pt x="4422426" y="302113"/>
                  <a:pt x="4423462" y="304830"/>
                  <a:pt x="4423462" y="304830"/>
                </a:cubicBezTo>
                <a:cubicBezTo>
                  <a:pt x="4423462" y="304830"/>
                  <a:pt x="4418918" y="309048"/>
                  <a:pt x="4413341" y="310550"/>
                </a:cubicBezTo>
                <a:cubicBezTo>
                  <a:pt x="4407764" y="312051"/>
                  <a:pt x="4406728" y="309333"/>
                  <a:pt x="4405692" y="306617"/>
                </a:cubicBezTo>
                <a:cubicBezTo>
                  <a:pt x="4388958" y="311121"/>
                  <a:pt x="4395972" y="297251"/>
                  <a:pt x="4390393" y="298751"/>
                </a:cubicBezTo>
                <a:cubicBezTo>
                  <a:pt x="4369118" y="307474"/>
                  <a:pt x="4353821" y="299609"/>
                  <a:pt x="4342665" y="302612"/>
                </a:cubicBezTo>
                <a:cubicBezTo>
                  <a:pt x="4340593" y="297177"/>
                  <a:pt x="4339558" y="294461"/>
                  <a:pt x="4338522" y="291744"/>
                </a:cubicBezTo>
                <a:cubicBezTo>
                  <a:pt x="4354220" y="284523"/>
                  <a:pt x="4357327" y="292674"/>
                  <a:pt x="4368482" y="289671"/>
                </a:cubicBezTo>
                <a:cubicBezTo>
                  <a:pt x="4381072" y="274300"/>
                  <a:pt x="4374460" y="273085"/>
                  <a:pt x="4401314" y="262861"/>
                </a:cubicBezTo>
                <a:cubicBezTo>
                  <a:pt x="4401314" y="262861"/>
                  <a:pt x="4412470" y="259860"/>
                  <a:pt x="4418047" y="258358"/>
                </a:cubicBezTo>
                <a:close/>
                <a:moveTo>
                  <a:pt x="4383090" y="118246"/>
                </a:moveTo>
                <a:cubicBezTo>
                  <a:pt x="4394245" y="115244"/>
                  <a:pt x="4396306" y="120648"/>
                  <a:pt x="4397336" y="123351"/>
                </a:cubicBezTo>
                <a:cubicBezTo>
                  <a:pt x="4381632" y="130557"/>
                  <a:pt x="4385150" y="123651"/>
                  <a:pt x="4373993" y="126653"/>
                </a:cubicBezTo>
                <a:cubicBezTo>
                  <a:pt x="4378542" y="122450"/>
                  <a:pt x="4384120" y="120949"/>
                  <a:pt x="4383090" y="118246"/>
                </a:cubicBezTo>
                <a:close/>
                <a:moveTo>
                  <a:pt x="4371312" y="55083"/>
                </a:moveTo>
                <a:cubicBezTo>
                  <a:pt x="4374432" y="63272"/>
                  <a:pt x="4377554" y="71461"/>
                  <a:pt x="4369223" y="77654"/>
                </a:cubicBezTo>
                <a:cubicBezTo>
                  <a:pt x="4366444" y="79718"/>
                  <a:pt x="4362394" y="81560"/>
                  <a:pt x="4356648" y="83107"/>
                </a:cubicBezTo>
                <a:cubicBezTo>
                  <a:pt x="4354566" y="77647"/>
                  <a:pt x="4345698" y="71005"/>
                  <a:pt x="4350404" y="66729"/>
                </a:cubicBezTo>
                <a:cubicBezTo>
                  <a:pt x="4344658" y="68275"/>
                  <a:pt x="4344658" y="68275"/>
                  <a:pt x="4337870" y="67093"/>
                </a:cubicBezTo>
                <a:cubicBezTo>
                  <a:pt x="4337870" y="67093"/>
                  <a:pt x="4336830" y="64363"/>
                  <a:pt x="4336830" y="64363"/>
                </a:cubicBezTo>
                <a:cubicBezTo>
                  <a:pt x="4341536" y="60086"/>
                  <a:pt x="4347284" y="58540"/>
                  <a:pt x="4348324" y="61269"/>
                </a:cubicBezTo>
                <a:cubicBezTo>
                  <a:pt x="4348324" y="61269"/>
                  <a:pt x="4354070" y="59723"/>
                  <a:pt x="4355112" y="62453"/>
                </a:cubicBezTo>
                <a:cubicBezTo>
                  <a:pt x="4360858" y="60906"/>
                  <a:pt x="4365564" y="56630"/>
                  <a:pt x="4371312" y="55083"/>
                </a:cubicBezTo>
                <a:close/>
                <a:moveTo>
                  <a:pt x="4359218" y="30272"/>
                </a:moveTo>
                <a:cubicBezTo>
                  <a:pt x="4361395" y="31447"/>
                  <a:pt x="4356431" y="36575"/>
                  <a:pt x="4357180" y="38541"/>
                </a:cubicBezTo>
                <a:cubicBezTo>
                  <a:pt x="4351102" y="38732"/>
                  <a:pt x="4350354" y="36766"/>
                  <a:pt x="4351123" y="34753"/>
                </a:cubicBezTo>
                <a:cubicBezTo>
                  <a:pt x="4351894" y="32740"/>
                  <a:pt x="4354184" y="30679"/>
                  <a:pt x="4354184" y="30679"/>
                </a:cubicBezTo>
                <a:cubicBezTo>
                  <a:pt x="4356972" y="29929"/>
                  <a:pt x="4358492" y="29881"/>
                  <a:pt x="4359218" y="30272"/>
                </a:cubicBezTo>
                <a:close/>
                <a:moveTo>
                  <a:pt x="1504183" y="0"/>
                </a:moveTo>
                <a:lnTo>
                  <a:pt x="2016573" y="0"/>
                </a:lnTo>
                <a:lnTo>
                  <a:pt x="2063751" y="24945"/>
                </a:lnTo>
                <a:cubicBezTo>
                  <a:pt x="2082029" y="32458"/>
                  <a:pt x="2133096" y="31466"/>
                  <a:pt x="2117455" y="40424"/>
                </a:cubicBezTo>
                <a:cubicBezTo>
                  <a:pt x="2151750" y="41332"/>
                  <a:pt x="2150996" y="36626"/>
                  <a:pt x="2184912" y="35180"/>
                </a:cubicBezTo>
                <a:cubicBezTo>
                  <a:pt x="2207007" y="39864"/>
                  <a:pt x="2223025" y="46584"/>
                  <a:pt x="2235760" y="54463"/>
                </a:cubicBezTo>
                <a:lnTo>
                  <a:pt x="2243563" y="61032"/>
                </a:lnTo>
                <a:lnTo>
                  <a:pt x="2227687" y="31429"/>
                </a:lnTo>
                <a:cubicBezTo>
                  <a:pt x="2238842" y="28427"/>
                  <a:pt x="2238216" y="10652"/>
                  <a:pt x="2222926" y="2806"/>
                </a:cubicBezTo>
                <a:lnTo>
                  <a:pt x="2232596" y="0"/>
                </a:lnTo>
                <a:lnTo>
                  <a:pt x="4336696" y="0"/>
                </a:lnTo>
                <a:lnTo>
                  <a:pt x="4343692" y="218"/>
                </a:lnTo>
                <a:cubicBezTo>
                  <a:pt x="4335636" y="11357"/>
                  <a:pt x="4362084" y="16202"/>
                  <a:pt x="4342873" y="30342"/>
                </a:cubicBezTo>
                <a:cubicBezTo>
                  <a:pt x="4337296" y="31843"/>
                  <a:pt x="4347417" y="26129"/>
                  <a:pt x="4340806" y="24918"/>
                </a:cubicBezTo>
                <a:cubicBezTo>
                  <a:pt x="4316018" y="40560"/>
                  <a:pt x="4349485" y="31554"/>
                  <a:pt x="4349076" y="46615"/>
                </a:cubicBezTo>
                <a:cubicBezTo>
                  <a:pt x="4337920" y="49618"/>
                  <a:pt x="4327799" y="55332"/>
                  <a:pt x="4322220" y="56833"/>
                </a:cubicBezTo>
                <a:cubicBezTo>
                  <a:pt x="4321813" y="71895"/>
                  <a:pt x="4314792" y="85747"/>
                  <a:pt x="4313350" y="98097"/>
                </a:cubicBezTo>
                <a:cubicBezTo>
                  <a:pt x="4325539" y="97807"/>
                  <a:pt x="4338762" y="100228"/>
                  <a:pt x="4329674" y="108656"/>
                </a:cubicBezTo>
                <a:cubicBezTo>
                  <a:pt x="4318520" y="111658"/>
                  <a:pt x="4315418" y="103521"/>
                  <a:pt x="4305296" y="109235"/>
                </a:cubicBezTo>
                <a:cubicBezTo>
                  <a:pt x="4305296" y="109235"/>
                  <a:pt x="4306330" y="111948"/>
                  <a:pt x="4306330" y="111948"/>
                </a:cubicBezTo>
                <a:cubicBezTo>
                  <a:pt x="4306330" y="111948"/>
                  <a:pt x="4307364" y="114660"/>
                  <a:pt x="4307364" y="114660"/>
                </a:cubicBezTo>
                <a:cubicBezTo>
                  <a:pt x="4307364" y="114660"/>
                  <a:pt x="4307364" y="114660"/>
                  <a:pt x="4300752" y="113449"/>
                </a:cubicBezTo>
                <a:cubicBezTo>
                  <a:pt x="4300752" y="113449"/>
                  <a:pt x="4299718" y="110736"/>
                  <a:pt x="4299718" y="110736"/>
                </a:cubicBezTo>
                <a:cubicBezTo>
                  <a:pt x="4299718" y="110736"/>
                  <a:pt x="4299718" y="110736"/>
                  <a:pt x="4298684" y="108025"/>
                </a:cubicBezTo>
                <a:cubicBezTo>
                  <a:pt x="4297651" y="105313"/>
                  <a:pt x="4295582" y="99888"/>
                  <a:pt x="4294549" y="97176"/>
                </a:cubicBezTo>
                <a:cubicBezTo>
                  <a:pt x="4277815" y="101679"/>
                  <a:pt x="4286496" y="108315"/>
                  <a:pt x="4269762" y="112819"/>
                </a:cubicBezTo>
                <a:cubicBezTo>
                  <a:pt x="4269762" y="112819"/>
                  <a:pt x="4270796" y="115530"/>
                  <a:pt x="4270796" y="115530"/>
                </a:cubicBezTo>
                <a:cubicBezTo>
                  <a:pt x="4271829" y="118242"/>
                  <a:pt x="4272863" y="120955"/>
                  <a:pt x="4279474" y="122167"/>
                </a:cubicBezTo>
                <a:cubicBezTo>
                  <a:pt x="4296208" y="117663"/>
                  <a:pt x="4288154" y="128801"/>
                  <a:pt x="4315008" y="118582"/>
                </a:cubicBezTo>
                <a:cubicBezTo>
                  <a:pt x="4317076" y="124007"/>
                  <a:pt x="4305921" y="127010"/>
                  <a:pt x="4293732" y="127300"/>
                </a:cubicBezTo>
                <a:cubicBezTo>
                  <a:pt x="4303444" y="136648"/>
                  <a:pt x="4293323" y="142362"/>
                  <a:pt x="4290846" y="152000"/>
                </a:cubicBezTo>
                <a:cubicBezTo>
                  <a:pt x="4272046" y="151079"/>
                  <a:pt x="4263991" y="162219"/>
                  <a:pt x="4241681" y="168223"/>
                </a:cubicBezTo>
                <a:cubicBezTo>
                  <a:pt x="4253870" y="167932"/>
                  <a:pt x="4239204" y="177860"/>
                  <a:pt x="4261516" y="171855"/>
                </a:cubicBezTo>
                <a:cubicBezTo>
                  <a:pt x="4267092" y="170354"/>
                  <a:pt x="4265024" y="164930"/>
                  <a:pt x="4275148" y="159216"/>
                </a:cubicBezTo>
                <a:cubicBezTo>
                  <a:pt x="4306138" y="159846"/>
                  <a:pt x="4283418" y="180913"/>
                  <a:pt x="4289621" y="197185"/>
                </a:cubicBezTo>
                <a:cubicBezTo>
                  <a:pt x="4267310" y="203190"/>
                  <a:pt x="4268752" y="190840"/>
                  <a:pt x="4265650" y="182704"/>
                </a:cubicBezTo>
                <a:cubicBezTo>
                  <a:pt x="4233218" y="194423"/>
                  <a:pt x="4250576" y="207694"/>
                  <a:pt x="4264833" y="212828"/>
                </a:cubicBezTo>
                <a:cubicBezTo>
                  <a:pt x="4275989" y="209825"/>
                  <a:pt x="4274956" y="207114"/>
                  <a:pt x="4273922" y="204401"/>
                </a:cubicBezTo>
                <a:cubicBezTo>
                  <a:pt x="4298300" y="203821"/>
                  <a:pt x="4322053" y="185467"/>
                  <a:pt x="4331766" y="194814"/>
                </a:cubicBezTo>
                <a:cubicBezTo>
                  <a:pt x="4348500" y="190311"/>
                  <a:pt x="4336718" y="175538"/>
                  <a:pt x="4325564" y="178541"/>
                </a:cubicBezTo>
                <a:cubicBezTo>
                  <a:pt x="4337128" y="160476"/>
                  <a:pt x="4311714" y="158344"/>
                  <a:pt x="4312124" y="143282"/>
                </a:cubicBezTo>
                <a:cubicBezTo>
                  <a:pt x="4329892" y="141491"/>
                  <a:pt x="4327824" y="136067"/>
                  <a:pt x="4325756" y="130643"/>
                </a:cubicBezTo>
                <a:cubicBezTo>
                  <a:pt x="4337946" y="130353"/>
                  <a:pt x="4359224" y="121636"/>
                  <a:pt x="4360257" y="124348"/>
                </a:cubicBezTo>
                <a:cubicBezTo>
                  <a:pt x="4364800" y="120135"/>
                  <a:pt x="4369344" y="115921"/>
                  <a:pt x="4368310" y="113209"/>
                </a:cubicBezTo>
                <a:cubicBezTo>
                  <a:pt x="4362733" y="114710"/>
                  <a:pt x="4357155" y="116211"/>
                  <a:pt x="4356122" y="113499"/>
                </a:cubicBezTo>
                <a:cubicBezTo>
                  <a:pt x="4354054" y="108074"/>
                  <a:pt x="4365208" y="105072"/>
                  <a:pt x="4368719" y="98148"/>
                </a:cubicBezTo>
                <a:cubicBezTo>
                  <a:pt x="4375330" y="99358"/>
                  <a:pt x="4386486" y="96356"/>
                  <a:pt x="4393098" y="97566"/>
                </a:cubicBezTo>
                <a:cubicBezTo>
                  <a:pt x="4388554" y="101780"/>
                  <a:pt x="4385044" y="108705"/>
                  <a:pt x="4374922" y="114419"/>
                </a:cubicBezTo>
                <a:cubicBezTo>
                  <a:pt x="4375956" y="117132"/>
                  <a:pt x="4371412" y="121346"/>
                  <a:pt x="4366868" y="125559"/>
                </a:cubicBezTo>
                <a:cubicBezTo>
                  <a:pt x="4386703" y="129193"/>
                  <a:pt x="4373070" y="141832"/>
                  <a:pt x="4392905" y="145464"/>
                </a:cubicBezTo>
                <a:cubicBezTo>
                  <a:pt x="4397450" y="141252"/>
                  <a:pt x="4403027" y="139750"/>
                  <a:pt x="4414184" y="136747"/>
                </a:cubicBezTo>
                <a:cubicBezTo>
                  <a:pt x="4418318" y="147597"/>
                  <a:pt x="4405721" y="162949"/>
                  <a:pt x="4386510" y="177090"/>
                </a:cubicBezTo>
                <a:cubicBezTo>
                  <a:pt x="4408413" y="186148"/>
                  <a:pt x="4441471" y="192203"/>
                  <a:pt x="4414207" y="217484"/>
                </a:cubicBezTo>
                <a:cubicBezTo>
                  <a:pt x="4426397" y="217193"/>
                  <a:pt x="4421852" y="221406"/>
                  <a:pt x="4423920" y="226831"/>
                </a:cubicBezTo>
                <a:cubicBezTo>
                  <a:pt x="4423920" y="226831"/>
                  <a:pt x="4423920" y="226831"/>
                  <a:pt x="4418342" y="228332"/>
                </a:cubicBezTo>
                <a:cubicBezTo>
                  <a:pt x="4414832" y="235257"/>
                  <a:pt x="4416900" y="240681"/>
                  <a:pt x="4424545" y="244604"/>
                </a:cubicBezTo>
                <a:cubicBezTo>
                  <a:pt x="4425580" y="247317"/>
                  <a:pt x="4425580" y="247317"/>
                  <a:pt x="4425580" y="247317"/>
                </a:cubicBezTo>
                <a:cubicBezTo>
                  <a:pt x="4420002" y="248818"/>
                  <a:pt x="4420002" y="248818"/>
                  <a:pt x="4414424" y="250319"/>
                </a:cubicBezTo>
                <a:cubicBezTo>
                  <a:pt x="4406779" y="246395"/>
                  <a:pt x="4410288" y="239471"/>
                  <a:pt x="4408220" y="234046"/>
                </a:cubicBezTo>
                <a:cubicBezTo>
                  <a:pt x="4381366" y="244264"/>
                  <a:pt x="4366700" y="254192"/>
                  <a:pt x="4338811" y="261698"/>
                </a:cubicBezTo>
                <a:cubicBezTo>
                  <a:pt x="4339845" y="264410"/>
                  <a:pt x="4346457" y="265620"/>
                  <a:pt x="4347490" y="268333"/>
                </a:cubicBezTo>
                <a:cubicBezTo>
                  <a:pt x="4326213" y="277050"/>
                  <a:pt x="4314648" y="295114"/>
                  <a:pt x="4289236" y="292982"/>
                </a:cubicBezTo>
                <a:cubicBezTo>
                  <a:pt x="4272094" y="312548"/>
                  <a:pt x="4291928" y="316181"/>
                  <a:pt x="4295030" y="324318"/>
                </a:cubicBezTo>
                <a:cubicBezTo>
                  <a:pt x="4318376" y="321025"/>
                  <a:pt x="4306595" y="306253"/>
                  <a:pt x="4335518" y="301459"/>
                </a:cubicBezTo>
                <a:cubicBezTo>
                  <a:pt x="4334076" y="313809"/>
                  <a:pt x="4338211" y="324659"/>
                  <a:pt x="4324579" y="337299"/>
                </a:cubicBezTo>
                <a:cubicBezTo>
                  <a:pt x="4337802" y="339720"/>
                  <a:pt x="4328088" y="330372"/>
                  <a:pt x="4345855" y="328581"/>
                </a:cubicBezTo>
                <a:cubicBezTo>
                  <a:pt x="4339869" y="345144"/>
                  <a:pt x="4357636" y="343353"/>
                  <a:pt x="4371894" y="348488"/>
                </a:cubicBezTo>
                <a:cubicBezTo>
                  <a:pt x="4392138" y="337058"/>
                  <a:pt x="4394612" y="327421"/>
                  <a:pt x="4415892" y="318704"/>
                </a:cubicBezTo>
                <a:cubicBezTo>
                  <a:pt x="4429114" y="321126"/>
                  <a:pt x="4435726" y="322337"/>
                  <a:pt x="4458036" y="316333"/>
                </a:cubicBezTo>
                <a:cubicBezTo>
                  <a:pt x="4457628" y="331394"/>
                  <a:pt x="4437385" y="342824"/>
                  <a:pt x="4431398" y="359386"/>
                </a:cubicBezTo>
                <a:cubicBezTo>
                  <a:pt x="4418174" y="356965"/>
                  <a:pt x="4391319" y="367183"/>
                  <a:pt x="4391319" y="367183"/>
                </a:cubicBezTo>
                <a:cubicBezTo>
                  <a:pt x="4391319" y="367183"/>
                  <a:pt x="4389252" y="361758"/>
                  <a:pt x="4389252" y="361758"/>
                </a:cubicBezTo>
                <a:cubicBezTo>
                  <a:pt x="4373552" y="368974"/>
                  <a:pt x="4390286" y="364470"/>
                  <a:pt x="4386776" y="371396"/>
                </a:cubicBezTo>
                <a:cubicBezTo>
                  <a:pt x="4386776" y="371396"/>
                  <a:pt x="4375620" y="374398"/>
                  <a:pt x="4375620" y="374398"/>
                </a:cubicBezTo>
                <a:cubicBezTo>
                  <a:pt x="4367566" y="385538"/>
                  <a:pt x="4385958" y="401521"/>
                  <a:pt x="4367782" y="418374"/>
                </a:cubicBezTo>
                <a:cubicBezTo>
                  <a:pt x="4350015" y="420164"/>
                  <a:pt x="4355594" y="418663"/>
                  <a:pt x="4338860" y="423166"/>
                </a:cubicBezTo>
                <a:cubicBezTo>
                  <a:pt x="4324604" y="418033"/>
                  <a:pt x="4325011" y="402970"/>
                  <a:pt x="4348357" y="399678"/>
                </a:cubicBezTo>
                <a:cubicBezTo>
                  <a:pt x="4347322" y="396966"/>
                  <a:pt x="4346288" y="394254"/>
                  <a:pt x="4344222" y="388830"/>
                </a:cubicBezTo>
                <a:cubicBezTo>
                  <a:pt x="4338643" y="390331"/>
                  <a:pt x="4339678" y="393044"/>
                  <a:pt x="4328522" y="396046"/>
                </a:cubicBezTo>
                <a:cubicBezTo>
                  <a:pt x="4324386" y="385197"/>
                  <a:pt x="4309096" y="377350"/>
                  <a:pt x="4323760" y="367422"/>
                </a:cubicBezTo>
                <a:cubicBezTo>
                  <a:pt x="4305995" y="369213"/>
                  <a:pt x="4311981" y="352650"/>
                  <a:pt x="4308879" y="344514"/>
                </a:cubicBezTo>
                <a:cubicBezTo>
                  <a:pt x="4308879" y="344514"/>
                  <a:pt x="4307846" y="341802"/>
                  <a:pt x="4307846" y="341802"/>
                </a:cubicBezTo>
                <a:cubicBezTo>
                  <a:pt x="4269834" y="355023"/>
                  <a:pt x="4298348" y="365290"/>
                  <a:pt x="4285750" y="380642"/>
                </a:cubicBezTo>
                <a:cubicBezTo>
                  <a:pt x="4312198" y="385487"/>
                  <a:pt x="4307653" y="389701"/>
                  <a:pt x="4306210" y="402050"/>
                </a:cubicBezTo>
                <a:cubicBezTo>
                  <a:pt x="4295054" y="405053"/>
                  <a:pt x="4299600" y="400839"/>
                  <a:pt x="4289477" y="406554"/>
                </a:cubicBezTo>
                <a:cubicBezTo>
                  <a:pt x="4300224" y="418613"/>
                  <a:pt x="4282048" y="435466"/>
                  <a:pt x="4304984" y="447236"/>
                </a:cubicBezTo>
                <a:cubicBezTo>
                  <a:pt x="4293828" y="450239"/>
                  <a:pt x="4282673" y="453241"/>
                  <a:pt x="4279163" y="460167"/>
                </a:cubicBezTo>
                <a:cubicBezTo>
                  <a:pt x="4262429" y="464671"/>
                  <a:pt x="4264906" y="455032"/>
                  <a:pt x="4252716" y="455322"/>
                </a:cubicBezTo>
                <a:cubicBezTo>
                  <a:pt x="4248172" y="459536"/>
                  <a:pt x="4248172" y="459536"/>
                  <a:pt x="4248172" y="459536"/>
                </a:cubicBezTo>
                <a:cubicBezTo>
                  <a:pt x="4243628" y="463749"/>
                  <a:pt x="4244664" y="466461"/>
                  <a:pt x="4246730" y="471885"/>
                </a:cubicBezTo>
                <a:cubicBezTo>
                  <a:pt x="4232065" y="481813"/>
                  <a:pt x="4223384" y="475179"/>
                  <a:pt x="4195496" y="482684"/>
                </a:cubicBezTo>
                <a:cubicBezTo>
                  <a:pt x="4196938" y="470334"/>
                  <a:pt x="4214705" y="468543"/>
                  <a:pt x="4234949" y="457114"/>
                </a:cubicBezTo>
                <a:cubicBezTo>
                  <a:pt x="4239494" y="452900"/>
                  <a:pt x="4239494" y="452900"/>
                  <a:pt x="4245071" y="451399"/>
                </a:cubicBezTo>
                <a:cubicBezTo>
                  <a:pt x="4232882" y="451689"/>
                  <a:pt x="4255192" y="445685"/>
                  <a:pt x="4246514" y="439049"/>
                </a:cubicBezTo>
                <a:cubicBezTo>
                  <a:pt x="4239902" y="437838"/>
                  <a:pt x="4228337" y="455903"/>
                  <a:pt x="4209536" y="454982"/>
                </a:cubicBezTo>
                <a:cubicBezTo>
                  <a:pt x="4215114" y="453481"/>
                  <a:pt x="4216148" y="456193"/>
                  <a:pt x="4221726" y="454691"/>
                </a:cubicBezTo>
                <a:cubicBezTo>
                  <a:pt x="4218216" y="461618"/>
                  <a:pt x="4175036" y="461277"/>
                  <a:pt x="4173594" y="473627"/>
                </a:cubicBezTo>
                <a:cubicBezTo>
                  <a:pt x="4180206" y="474838"/>
                  <a:pt x="4195904" y="467623"/>
                  <a:pt x="4193428" y="477260"/>
                </a:cubicBezTo>
                <a:cubicBezTo>
                  <a:pt x="4182273" y="480262"/>
                  <a:pt x="4176695" y="481764"/>
                  <a:pt x="4170083" y="480552"/>
                </a:cubicBezTo>
                <a:cubicBezTo>
                  <a:pt x="4176695" y="481764"/>
                  <a:pt x="4171117" y="483264"/>
                  <a:pt x="4172150" y="485977"/>
                </a:cubicBezTo>
                <a:cubicBezTo>
                  <a:pt x="4185375" y="488398"/>
                  <a:pt x="4199631" y="493533"/>
                  <a:pt x="4181455" y="510386"/>
                </a:cubicBezTo>
                <a:cubicBezTo>
                  <a:pt x="4212446" y="511017"/>
                  <a:pt x="4177127" y="547436"/>
                  <a:pt x="4224851" y="543563"/>
                </a:cubicBezTo>
                <a:cubicBezTo>
                  <a:pt x="4219274" y="545064"/>
                  <a:pt x="4221342" y="550489"/>
                  <a:pt x="4222376" y="553200"/>
                </a:cubicBezTo>
                <a:cubicBezTo>
                  <a:pt x="4206676" y="560417"/>
                  <a:pt x="4196554" y="566131"/>
                  <a:pt x="4185398" y="569133"/>
                </a:cubicBezTo>
                <a:cubicBezTo>
                  <a:pt x="4185398" y="569133"/>
                  <a:pt x="4189942" y="564920"/>
                  <a:pt x="4187875" y="559496"/>
                </a:cubicBezTo>
                <a:cubicBezTo>
                  <a:pt x="4177753" y="565210"/>
                  <a:pt x="4174243" y="572135"/>
                  <a:pt x="4169699" y="576349"/>
                </a:cubicBezTo>
                <a:cubicBezTo>
                  <a:pt x="4176310" y="577560"/>
                  <a:pt x="4177344" y="580272"/>
                  <a:pt x="4183956" y="581484"/>
                </a:cubicBezTo>
                <a:cubicBezTo>
                  <a:pt x="4189534" y="579982"/>
                  <a:pt x="4199656" y="574267"/>
                  <a:pt x="4205233" y="572766"/>
                </a:cubicBezTo>
                <a:cubicBezTo>
                  <a:pt x="4211845" y="573977"/>
                  <a:pt x="4211845" y="573977"/>
                  <a:pt x="4212879" y="576689"/>
                </a:cubicBezTo>
                <a:cubicBezTo>
                  <a:pt x="4212879" y="576689"/>
                  <a:pt x="4212879" y="576689"/>
                  <a:pt x="4218458" y="575187"/>
                </a:cubicBezTo>
                <a:cubicBezTo>
                  <a:pt x="4218458" y="575187"/>
                  <a:pt x="4219491" y="577901"/>
                  <a:pt x="4219491" y="577901"/>
                </a:cubicBezTo>
                <a:cubicBezTo>
                  <a:pt x="4237666" y="561047"/>
                  <a:pt x="4221342" y="550489"/>
                  <a:pt x="4239516" y="533635"/>
                </a:cubicBezTo>
                <a:cubicBezTo>
                  <a:pt x="4251708" y="533345"/>
                  <a:pt x="4282698" y="533975"/>
                  <a:pt x="4279596" y="525840"/>
                </a:cubicBezTo>
                <a:cubicBezTo>
                  <a:pt x="4309553" y="523757"/>
                  <a:pt x="4305008" y="527971"/>
                  <a:pt x="4319266" y="533106"/>
                </a:cubicBezTo>
                <a:cubicBezTo>
                  <a:pt x="4341576" y="527101"/>
                  <a:pt x="4348596" y="513250"/>
                  <a:pt x="4352732" y="524099"/>
                </a:cubicBezTo>
                <a:cubicBezTo>
                  <a:pt x="4358310" y="522597"/>
                  <a:pt x="4347562" y="510537"/>
                  <a:pt x="4351073" y="503611"/>
                </a:cubicBezTo>
                <a:cubicBezTo>
                  <a:pt x="4361194" y="497897"/>
                  <a:pt x="4360161" y="495185"/>
                  <a:pt x="4371316" y="492183"/>
                </a:cubicBezTo>
                <a:cubicBezTo>
                  <a:pt x="4378962" y="496106"/>
                  <a:pt x="4381030" y="501530"/>
                  <a:pt x="4379587" y="513880"/>
                </a:cubicBezTo>
                <a:cubicBezTo>
                  <a:pt x="4387233" y="517803"/>
                  <a:pt x="4408511" y="509087"/>
                  <a:pt x="4421734" y="511509"/>
                </a:cubicBezTo>
                <a:cubicBezTo>
                  <a:pt x="4436400" y="501581"/>
                  <a:pt x="4425652" y="489521"/>
                  <a:pt x="4453541" y="482016"/>
                </a:cubicBezTo>
                <a:cubicBezTo>
                  <a:pt x="4472342" y="482936"/>
                  <a:pt x="4476478" y="493785"/>
                  <a:pt x="4500856" y="493204"/>
                </a:cubicBezTo>
                <a:cubicBezTo>
                  <a:pt x="4501890" y="495916"/>
                  <a:pt x="4490734" y="498919"/>
                  <a:pt x="4498380" y="502842"/>
                </a:cubicBezTo>
                <a:cubicBezTo>
                  <a:pt x="4462845" y="506425"/>
                  <a:pt x="4472559" y="515772"/>
                  <a:pt x="4477728" y="529332"/>
                </a:cubicBezTo>
                <a:cubicBezTo>
                  <a:pt x="4457484" y="540763"/>
                  <a:pt x="4429595" y="548268"/>
                  <a:pt x="4402740" y="558486"/>
                </a:cubicBezTo>
                <a:cubicBezTo>
                  <a:pt x="4399230" y="565412"/>
                  <a:pt x="4397788" y="577762"/>
                  <a:pt x="4403991" y="594035"/>
                </a:cubicBezTo>
                <a:cubicBezTo>
                  <a:pt x="4388291" y="601250"/>
                  <a:pt x="4386848" y="613600"/>
                  <a:pt x="4377761" y="622027"/>
                </a:cubicBezTo>
                <a:cubicBezTo>
                  <a:pt x="4372182" y="623528"/>
                  <a:pt x="4365571" y="622316"/>
                  <a:pt x="4369080" y="615391"/>
                </a:cubicBezTo>
                <a:cubicBezTo>
                  <a:pt x="4318882" y="628902"/>
                  <a:pt x="4367230" y="642803"/>
                  <a:pt x="4339341" y="650309"/>
                </a:cubicBezTo>
                <a:cubicBezTo>
                  <a:pt x="4346987" y="654233"/>
                  <a:pt x="4358143" y="651230"/>
                  <a:pt x="4364754" y="652442"/>
                </a:cubicBezTo>
                <a:cubicBezTo>
                  <a:pt x="4363312" y="664791"/>
                  <a:pt x="4362278" y="662079"/>
                  <a:pt x="4360834" y="674430"/>
                </a:cubicBezTo>
                <a:cubicBezTo>
                  <a:pt x="4368480" y="678352"/>
                  <a:pt x="4377160" y="684988"/>
                  <a:pt x="4387282" y="679273"/>
                </a:cubicBezTo>
                <a:cubicBezTo>
                  <a:pt x="4356292" y="678642"/>
                  <a:pt x="4374466" y="661789"/>
                  <a:pt x="4367230" y="642803"/>
                </a:cubicBezTo>
                <a:cubicBezTo>
                  <a:pt x="4372808" y="641301"/>
                  <a:pt x="4378386" y="639801"/>
                  <a:pt x="4378386" y="639801"/>
                </a:cubicBezTo>
                <a:cubicBezTo>
                  <a:pt x="4389542" y="636799"/>
                  <a:pt x="4402765" y="639222"/>
                  <a:pt x="4409377" y="640431"/>
                </a:cubicBezTo>
                <a:cubicBezTo>
                  <a:pt x="4409377" y="640431"/>
                  <a:pt x="4409377" y="640431"/>
                  <a:pt x="4410411" y="643144"/>
                </a:cubicBezTo>
                <a:cubicBezTo>
                  <a:pt x="4410411" y="643144"/>
                  <a:pt x="4414954" y="638931"/>
                  <a:pt x="4414954" y="638931"/>
                </a:cubicBezTo>
                <a:cubicBezTo>
                  <a:pt x="4413920" y="636219"/>
                  <a:pt x="4419498" y="634717"/>
                  <a:pt x="4418464" y="632005"/>
                </a:cubicBezTo>
                <a:cubicBezTo>
                  <a:pt x="4434164" y="624789"/>
                  <a:pt x="4430654" y="631716"/>
                  <a:pt x="4441808" y="628713"/>
                </a:cubicBezTo>
                <a:cubicBezTo>
                  <a:pt x="4459985" y="611860"/>
                  <a:pt x="4438082" y="602802"/>
                  <a:pt x="4451715" y="590162"/>
                </a:cubicBezTo>
                <a:cubicBezTo>
                  <a:pt x="4468449" y="585659"/>
                  <a:pt x="4485182" y="581155"/>
                  <a:pt x="4497370" y="580865"/>
                </a:cubicBezTo>
                <a:cubicBezTo>
                  <a:pt x="4503574" y="597138"/>
                  <a:pt x="4480228" y="600430"/>
                  <a:pt x="4472174" y="611569"/>
                </a:cubicBezTo>
                <a:cubicBezTo>
                  <a:pt x="4478786" y="612779"/>
                  <a:pt x="4488908" y="607065"/>
                  <a:pt x="4495520" y="608276"/>
                </a:cubicBezTo>
                <a:cubicBezTo>
                  <a:pt x="4486023" y="631765"/>
                  <a:pt x="4496769" y="643824"/>
                  <a:pt x="4471982" y="659467"/>
                </a:cubicBezTo>
                <a:cubicBezTo>
                  <a:pt x="4467438" y="663680"/>
                  <a:pt x="4468472" y="666393"/>
                  <a:pt x="4469506" y="669105"/>
                </a:cubicBezTo>
                <a:cubicBezTo>
                  <a:pt x="4470540" y="671817"/>
                  <a:pt x="4470540" y="671817"/>
                  <a:pt x="4464962" y="673318"/>
                </a:cubicBezTo>
                <a:cubicBezTo>
                  <a:pt x="4464962" y="673318"/>
                  <a:pt x="4459384" y="674820"/>
                  <a:pt x="4458350" y="672108"/>
                </a:cubicBezTo>
                <a:cubicBezTo>
                  <a:pt x="4458350" y="672108"/>
                  <a:pt x="4458350" y="672108"/>
                  <a:pt x="4457316" y="669396"/>
                </a:cubicBezTo>
                <a:cubicBezTo>
                  <a:pt x="4457316" y="669396"/>
                  <a:pt x="4461860" y="665182"/>
                  <a:pt x="4460826" y="662470"/>
                </a:cubicBezTo>
                <a:cubicBezTo>
                  <a:pt x="4447604" y="660048"/>
                  <a:pt x="4451113" y="653122"/>
                  <a:pt x="4432312" y="652202"/>
                </a:cubicBezTo>
                <a:cubicBezTo>
                  <a:pt x="4435822" y="645276"/>
                  <a:pt x="4444502" y="651912"/>
                  <a:pt x="4448012" y="644985"/>
                </a:cubicBezTo>
                <a:cubicBezTo>
                  <a:pt x="4440367" y="641063"/>
                  <a:pt x="4438299" y="635638"/>
                  <a:pt x="4421566" y="640142"/>
                </a:cubicBezTo>
                <a:cubicBezTo>
                  <a:pt x="4421566" y="640142"/>
                  <a:pt x="4415988" y="641643"/>
                  <a:pt x="4415988" y="641643"/>
                </a:cubicBezTo>
                <a:cubicBezTo>
                  <a:pt x="4419088" y="649779"/>
                  <a:pt x="4421156" y="655204"/>
                  <a:pt x="4417648" y="662129"/>
                </a:cubicBezTo>
                <a:cubicBezTo>
                  <a:pt x="4425292" y="666053"/>
                  <a:pt x="4443060" y="664261"/>
                  <a:pt x="4455248" y="663971"/>
                </a:cubicBezTo>
                <a:cubicBezTo>
                  <a:pt x="4447194" y="675110"/>
                  <a:pt x="4445752" y="687460"/>
                  <a:pt x="4453398" y="691383"/>
                </a:cubicBezTo>
                <a:cubicBezTo>
                  <a:pt x="4446378" y="705233"/>
                  <a:pt x="4437290" y="713660"/>
                  <a:pt x="4448036" y="725721"/>
                </a:cubicBezTo>
                <a:cubicBezTo>
                  <a:pt x="4442459" y="727221"/>
                  <a:pt x="4442459" y="727221"/>
                  <a:pt x="4430269" y="727512"/>
                </a:cubicBezTo>
                <a:cubicBezTo>
                  <a:pt x="4438948" y="734147"/>
                  <a:pt x="4452171" y="736569"/>
                  <a:pt x="4449696" y="746207"/>
                </a:cubicBezTo>
                <a:cubicBezTo>
                  <a:pt x="4428418" y="754923"/>
                  <a:pt x="4414786" y="767564"/>
                  <a:pt x="4407766" y="781415"/>
                </a:cubicBezTo>
                <a:cubicBezTo>
                  <a:pt x="4399086" y="774779"/>
                  <a:pt x="4379877" y="788921"/>
                  <a:pt x="4371198" y="782285"/>
                </a:cubicBezTo>
                <a:cubicBezTo>
                  <a:pt x="4361076" y="788000"/>
                  <a:pt x="4368722" y="791924"/>
                  <a:pt x="4359632" y="800349"/>
                </a:cubicBezTo>
                <a:cubicBezTo>
                  <a:pt x="4347444" y="800639"/>
                  <a:pt x="4349920" y="791001"/>
                  <a:pt x="4338764" y="794004"/>
                </a:cubicBezTo>
                <a:cubicBezTo>
                  <a:pt x="4323064" y="801220"/>
                  <a:pt x="4332778" y="810568"/>
                  <a:pt x="4319554" y="808145"/>
                </a:cubicBezTo>
                <a:cubicBezTo>
                  <a:pt x="4319554" y="808145"/>
                  <a:pt x="4319554" y="808145"/>
                  <a:pt x="4313977" y="809647"/>
                </a:cubicBezTo>
                <a:cubicBezTo>
                  <a:pt x="4313977" y="809647"/>
                  <a:pt x="4313977" y="809647"/>
                  <a:pt x="4315010" y="812359"/>
                </a:cubicBezTo>
                <a:cubicBezTo>
                  <a:pt x="4315010" y="812359"/>
                  <a:pt x="4316044" y="815071"/>
                  <a:pt x="4317078" y="817784"/>
                </a:cubicBezTo>
                <a:cubicBezTo>
                  <a:pt x="4329267" y="817494"/>
                  <a:pt x="4342492" y="819915"/>
                  <a:pt x="4356748" y="825049"/>
                </a:cubicBezTo>
                <a:cubicBezTo>
                  <a:pt x="4358816" y="830474"/>
                  <a:pt x="4350762" y="841613"/>
                  <a:pt x="4343116" y="837689"/>
                </a:cubicBezTo>
                <a:cubicBezTo>
                  <a:pt x="4346218" y="845826"/>
                  <a:pt x="4378650" y="834107"/>
                  <a:pt x="4376174" y="843745"/>
                </a:cubicBezTo>
                <a:cubicBezTo>
                  <a:pt x="4378242" y="849169"/>
                  <a:pt x="4373698" y="853382"/>
                  <a:pt x="4362542" y="856385"/>
                </a:cubicBezTo>
                <a:cubicBezTo>
                  <a:pt x="4359032" y="863310"/>
                  <a:pt x="4370188" y="860308"/>
                  <a:pt x="4377834" y="864230"/>
                </a:cubicBezTo>
                <a:cubicBezTo>
                  <a:pt x="4394568" y="859727"/>
                  <a:pt x="4391466" y="851591"/>
                  <a:pt x="4408198" y="847087"/>
                </a:cubicBezTo>
                <a:cubicBezTo>
                  <a:pt x="4408198" y="847087"/>
                  <a:pt x="4407164" y="844375"/>
                  <a:pt x="4407164" y="844375"/>
                </a:cubicBezTo>
                <a:cubicBezTo>
                  <a:pt x="4386296" y="838030"/>
                  <a:pt x="4386705" y="822968"/>
                  <a:pt x="4388148" y="810618"/>
                </a:cubicBezTo>
                <a:cubicBezTo>
                  <a:pt x="4392691" y="806405"/>
                  <a:pt x="4392691" y="806405"/>
                  <a:pt x="4392691" y="806405"/>
                </a:cubicBezTo>
                <a:cubicBezTo>
                  <a:pt x="4390624" y="800981"/>
                  <a:pt x="4401780" y="797978"/>
                  <a:pt x="4399712" y="792554"/>
                </a:cubicBezTo>
                <a:cubicBezTo>
                  <a:pt x="4410868" y="789552"/>
                  <a:pt x="4405290" y="791052"/>
                  <a:pt x="4422023" y="786549"/>
                </a:cubicBezTo>
                <a:cubicBezTo>
                  <a:pt x="4423056" y="789262"/>
                  <a:pt x="4425124" y="794685"/>
                  <a:pt x="4427192" y="800111"/>
                </a:cubicBezTo>
                <a:cubicBezTo>
                  <a:pt x="4422648" y="804323"/>
                  <a:pt x="4411492" y="807326"/>
                  <a:pt x="4405916" y="808827"/>
                </a:cubicBezTo>
                <a:cubicBezTo>
                  <a:pt x="4403438" y="818465"/>
                  <a:pt x="4401996" y="830814"/>
                  <a:pt x="4416253" y="835949"/>
                </a:cubicBezTo>
                <a:cubicBezTo>
                  <a:pt x="4428442" y="835659"/>
                  <a:pt x="4435054" y="836869"/>
                  <a:pt x="4451787" y="832366"/>
                </a:cubicBezTo>
                <a:cubicBezTo>
                  <a:pt x="4449311" y="842004"/>
                  <a:pt x="4471622" y="835999"/>
                  <a:pt x="4463568" y="847138"/>
                </a:cubicBezTo>
                <a:cubicBezTo>
                  <a:pt x="4474722" y="844135"/>
                  <a:pt x="4466045" y="837500"/>
                  <a:pt x="4477200" y="834498"/>
                </a:cubicBezTo>
                <a:cubicBezTo>
                  <a:pt x="4493934" y="829994"/>
                  <a:pt x="4490423" y="836919"/>
                  <a:pt x="4501578" y="833917"/>
                </a:cubicBezTo>
                <a:cubicBezTo>
                  <a:pt x="4505714" y="844766"/>
                  <a:pt x="4494558" y="847768"/>
                  <a:pt x="4485470" y="856195"/>
                </a:cubicBezTo>
                <a:cubicBezTo>
                  <a:pt x="4478858" y="854984"/>
                  <a:pt x="4483403" y="850771"/>
                  <a:pt x="4473282" y="856485"/>
                </a:cubicBezTo>
                <a:cubicBezTo>
                  <a:pt x="4453038" y="867914"/>
                  <a:pt x="4474940" y="876971"/>
                  <a:pt x="4464819" y="882686"/>
                </a:cubicBezTo>
                <a:cubicBezTo>
                  <a:pt x="4477008" y="882396"/>
                  <a:pt x="4499319" y="876392"/>
                  <a:pt x="4512542" y="878813"/>
                </a:cubicBezTo>
                <a:cubicBezTo>
                  <a:pt x="4519153" y="880025"/>
                  <a:pt x="4511099" y="891163"/>
                  <a:pt x="4522254" y="888161"/>
                </a:cubicBezTo>
                <a:cubicBezTo>
                  <a:pt x="4518746" y="895086"/>
                  <a:pt x="4508624" y="900801"/>
                  <a:pt x="4505112" y="907727"/>
                </a:cubicBezTo>
                <a:cubicBezTo>
                  <a:pt x="4514827" y="917074"/>
                  <a:pt x="4545817" y="917704"/>
                  <a:pt x="4544374" y="930054"/>
                </a:cubicBezTo>
                <a:cubicBezTo>
                  <a:pt x="4533218" y="933056"/>
                  <a:pt x="4527640" y="934558"/>
                  <a:pt x="4522064" y="936059"/>
                </a:cubicBezTo>
                <a:cubicBezTo>
                  <a:pt x="4514418" y="932137"/>
                  <a:pt x="4519996" y="930635"/>
                  <a:pt x="4512350" y="926711"/>
                </a:cubicBezTo>
                <a:cubicBezTo>
                  <a:pt x="4502228" y="932426"/>
                  <a:pt x="4480951" y="941144"/>
                  <a:pt x="4477849" y="933007"/>
                </a:cubicBezTo>
                <a:cubicBezTo>
                  <a:pt x="4466694" y="936009"/>
                  <a:pt x="4450585" y="958287"/>
                  <a:pt x="4440872" y="948939"/>
                </a:cubicBezTo>
                <a:cubicBezTo>
                  <a:pt x="4436329" y="953153"/>
                  <a:pt x="4438396" y="958577"/>
                  <a:pt x="4432818" y="960078"/>
                </a:cubicBezTo>
                <a:cubicBezTo>
                  <a:pt x="4414018" y="959157"/>
                  <a:pt x="4376006" y="972377"/>
                  <a:pt x="4375382" y="954603"/>
                </a:cubicBezTo>
                <a:cubicBezTo>
                  <a:pt x="4370838" y="958817"/>
                  <a:pt x="4365260" y="960319"/>
                  <a:pt x="4359682" y="961819"/>
                </a:cubicBezTo>
                <a:cubicBezTo>
                  <a:pt x="4372905" y="964241"/>
                  <a:pt x="4372905" y="964241"/>
                  <a:pt x="4358239" y="974169"/>
                </a:cubicBezTo>
                <a:cubicBezTo>
                  <a:pt x="4369396" y="971167"/>
                  <a:pt x="4367952" y="983516"/>
                  <a:pt x="4378074" y="977802"/>
                </a:cubicBezTo>
                <a:cubicBezTo>
                  <a:pt x="4394808" y="973299"/>
                  <a:pt x="4377666" y="992864"/>
                  <a:pt x="4394398" y="988361"/>
                </a:cubicBezTo>
                <a:cubicBezTo>
                  <a:pt x="4394398" y="988361"/>
                  <a:pt x="4394398" y="988361"/>
                  <a:pt x="4399977" y="986859"/>
                </a:cubicBezTo>
                <a:cubicBezTo>
                  <a:pt x="4393365" y="985649"/>
                  <a:pt x="4393365" y="985649"/>
                  <a:pt x="4397909" y="981435"/>
                </a:cubicBezTo>
                <a:cubicBezTo>
                  <a:pt x="4396875" y="978723"/>
                  <a:pt x="4396875" y="978723"/>
                  <a:pt x="4395842" y="976011"/>
                </a:cubicBezTo>
                <a:cubicBezTo>
                  <a:pt x="4390263" y="977512"/>
                  <a:pt x="4390263" y="977512"/>
                  <a:pt x="4394808" y="973299"/>
                </a:cubicBezTo>
                <a:cubicBezTo>
                  <a:pt x="4394808" y="973299"/>
                  <a:pt x="4400386" y="971797"/>
                  <a:pt x="4401420" y="974510"/>
                </a:cubicBezTo>
                <a:cubicBezTo>
                  <a:pt x="4402454" y="977222"/>
                  <a:pt x="4403488" y="979933"/>
                  <a:pt x="4403488" y="979933"/>
                </a:cubicBezTo>
                <a:cubicBezTo>
                  <a:pt x="4404521" y="982646"/>
                  <a:pt x="4404521" y="982646"/>
                  <a:pt x="4404521" y="982646"/>
                </a:cubicBezTo>
                <a:cubicBezTo>
                  <a:pt x="4411132" y="983858"/>
                  <a:pt x="4418777" y="987780"/>
                  <a:pt x="4407622" y="990782"/>
                </a:cubicBezTo>
                <a:cubicBezTo>
                  <a:pt x="4407622" y="990782"/>
                  <a:pt x="4407622" y="990782"/>
                  <a:pt x="4402044" y="992283"/>
                </a:cubicBezTo>
                <a:cubicBezTo>
                  <a:pt x="4403078" y="994996"/>
                  <a:pt x="4408656" y="993494"/>
                  <a:pt x="4409690" y="996207"/>
                </a:cubicBezTo>
                <a:cubicBezTo>
                  <a:pt x="4410724" y="998919"/>
                  <a:pt x="4410724" y="998919"/>
                  <a:pt x="4410724" y="998919"/>
                </a:cubicBezTo>
                <a:cubicBezTo>
                  <a:pt x="4405146" y="1000420"/>
                  <a:pt x="4405146" y="1000420"/>
                  <a:pt x="4405146" y="1000420"/>
                </a:cubicBezTo>
                <a:cubicBezTo>
                  <a:pt x="4404112" y="997708"/>
                  <a:pt x="4404112" y="997708"/>
                  <a:pt x="4404112" y="997708"/>
                </a:cubicBezTo>
                <a:cubicBezTo>
                  <a:pt x="4404112" y="997708"/>
                  <a:pt x="4403078" y="994996"/>
                  <a:pt x="4397500" y="996498"/>
                </a:cubicBezTo>
                <a:cubicBezTo>
                  <a:pt x="4387378" y="1002213"/>
                  <a:pt x="4388412" y="1004924"/>
                  <a:pt x="4396058" y="1008847"/>
                </a:cubicBezTo>
                <a:cubicBezTo>
                  <a:pt x="4419402" y="1005555"/>
                  <a:pt x="4428492" y="997127"/>
                  <a:pt x="4432000" y="990203"/>
                </a:cubicBezTo>
                <a:cubicBezTo>
                  <a:pt x="4440680" y="996838"/>
                  <a:pt x="4459890" y="982697"/>
                  <a:pt x="4473114" y="985118"/>
                </a:cubicBezTo>
                <a:cubicBezTo>
                  <a:pt x="4471046" y="979694"/>
                  <a:pt x="4470012" y="976982"/>
                  <a:pt x="4468978" y="974269"/>
                </a:cubicBezTo>
                <a:cubicBezTo>
                  <a:pt x="4490256" y="965553"/>
                  <a:pt x="4512567" y="959548"/>
                  <a:pt x="4539422" y="949330"/>
                </a:cubicBezTo>
                <a:cubicBezTo>
                  <a:pt x="4550578" y="946328"/>
                  <a:pt x="4560291" y="955675"/>
                  <a:pt x="4544590" y="962891"/>
                </a:cubicBezTo>
                <a:cubicBezTo>
                  <a:pt x="4546659" y="968315"/>
                  <a:pt x="4562358" y="961099"/>
                  <a:pt x="4563392" y="963812"/>
                </a:cubicBezTo>
                <a:cubicBezTo>
                  <a:pt x="4565460" y="969236"/>
                  <a:pt x="4548726" y="973739"/>
                  <a:pt x="4550794" y="979164"/>
                </a:cubicBezTo>
                <a:cubicBezTo>
                  <a:pt x="4539638" y="982167"/>
                  <a:pt x="4538604" y="979454"/>
                  <a:pt x="4531992" y="978243"/>
                </a:cubicBezTo>
                <a:cubicBezTo>
                  <a:pt x="4526414" y="979744"/>
                  <a:pt x="4527448" y="982456"/>
                  <a:pt x="4528482" y="985169"/>
                </a:cubicBezTo>
                <a:cubicBezTo>
                  <a:pt x="4505138" y="988461"/>
                  <a:pt x="4512783" y="992385"/>
                  <a:pt x="4499560" y="989962"/>
                </a:cubicBezTo>
                <a:cubicBezTo>
                  <a:pt x="4503695" y="1000811"/>
                  <a:pt x="4483859" y="997178"/>
                  <a:pt x="4472704" y="1000180"/>
                </a:cubicBezTo>
                <a:cubicBezTo>
                  <a:pt x="4467126" y="1001682"/>
                  <a:pt x="4468160" y="1004394"/>
                  <a:pt x="4462583" y="1005895"/>
                </a:cubicBezTo>
                <a:cubicBezTo>
                  <a:pt x="4474772" y="1005605"/>
                  <a:pt x="4477873" y="1013742"/>
                  <a:pt x="4504728" y="1003523"/>
                </a:cubicBezTo>
                <a:cubicBezTo>
                  <a:pt x="4500186" y="1007737"/>
                  <a:pt x="4495640" y="1011950"/>
                  <a:pt x="4490062" y="1013452"/>
                </a:cubicBezTo>
                <a:cubicBezTo>
                  <a:pt x="4496674" y="1014661"/>
                  <a:pt x="4507830" y="1011660"/>
                  <a:pt x="4513408" y="1010159"/>
                </a:cubicBezTo>
                <a:cubicBezTo>
                  <a:pt x="4513408" y="1010159"/>
                  <a:pt x="4513408" y="1010159"/>
                  <a:pt x="4514442" y="1012871"/>
                </a:cubicBezTo>
                <a:cubicBezTo>
                  <a:pt x="4520020" y="1011370"/>
                  <a:pt x="4524564" y="1007156"/>
                  <a:pt x="4530142" y="1005654"/>
                </a:cubicBezTo>
                <a:cubicBezTo>
                  <a:pt x="4530142" y="1005654"/>
                  <a:pt x="4534685" y="1001442"/>
                  <a:pt x="4545841" y="998440"/>
                </a:cubicBezTo>
                <a:cubicBezTo>
                  <a:pt x="4553486" y="1002363"/>
                  <a:pt x="4548943" y="1006576"/>
                  <a:pt x="4545432" y="1013502"/>
                </a:cubicBezTo>
                <a:cubicBezTo>
                  <a:pt x="4534278" y="1016503"/>
                  <a:pt x="4537787" y="1009579"/>
                  <a:pt x="4531176" y="1008368"/>
                </a:cubicBezTo>
                <a:cubicBezTo>
                  <a:pt x="4525597" y="1009869"/>
                  <a:pt x="4526632" y="1012581"/>
                  <a:pt x="4521053" y="1014082"/>
                </a:cubicBezTo>
                <a:cubicBezTo>
                  <a:pt x="4518168" y="1038782"/>
                  <a:pt x="4534492" y="1049341"/>
                  <a:pt x="4539662" y="1062901"/>
                </a:cubicBezTo>
                <a:cubicBezTo>
                  <a:pt x="4540696" y="1065614"/>
                  <a:pt x="4545240" y="1061400"/>
                  <a:pt x="4556396" y="1058397"/>
                </a:cubicBezTo>
                <a:cubicBezTo>
                  <a:pt x="4558463" y="1063822"/>
                  <a:pt x="4547308" y="1066825"/>
                  <a:pt x="4554954" y="1070747"/>
                </a:cubicBezTo>
                <a:cubicBezTo>
                  <a:pt x="4561973" y="1056896"/>
                  <a:pt x="4576230" y="1062031"/>
                  <a:pt x="4589453" y="1064453"/>
                </a:cubicBezTo>
                <a:cubicBezTo>
                  <a:pt x="4599576" y="1058738"/>
                  <a:pt x="4585318" y="1053604"/>
                  <a:pt x="4595440" y="1047889"/>
                </a:cubicBezTo>
                <a:cubicBezTo>
                  <a:pt x="4606596" y="1044887"/>
                  <a:pt x="4607630" y="1047599"/>
                  <a:pt x="4618785" y="1044597"/>
                </a:cubicBezTo>
                <a:cubicBezTo>
                  <a:pt x="4605153" y="1057237"/>
                  <a:pt x="4629532" y="1056657"/>
                  <a:pt x="4614866" y="1066584"/>
                </a:cubicBezTo>
                <a:cubicBezTo>
                  <a:pt x="4615900" y="1069296"/>
                  <a:pt x="4615900" y="1069296"/>
                  <a:pt x="4615900" y="1069296"/>
                </a:cubicBezTo>
                <a:cubicBezTo>
                  <a:pt x="4627055" y="1066294"/>
                  <a:pt x="4636769" y="1075642"/>
                  <a:pt x="4626648" y="1081357"/>
                </a:cubicBezTo>
                <a:cubicBezTo>
                  <a:pt x="4609914" y="1085860"/>
                  <a:pt x="4597724" y="1086151"/>
                  <a:pt x="4600200" y="1076513"/>
                </a:cubicBezTo>
                <a:cubicBezTo>
                  <a:pt x="4599167" y="1073800"/>
                  <a:pt x="4599167" y="1073800"/>
                  <a:pt x="4598133" y="1071087"/>
                </a:cubicBezTo>
                <a:cubicBezTo>
                  <a:pt x="4592554" y="1072589"/>
                  <a:pt x="4591521" y="1069877"/>
                  <a:pt x="4591521" y="1069877"/>
                </a:cubicBezTo>
                <a:cubicBezTo>
                  <a:pt x="4577890" y="1082518"/>
                  <a:pt x="4529348" y="1116514"/>
                  <a:pt x="4566950" y="1118356"/>
                </a:cubicBezTo>
                <a:cubicBezTo>
                  <a:pt x="4557862" y="1126782"/>
                  <a:pt x="4529974" y="1134288"/>
                  <a:pt x="4529564" y="1149351"/>
                </a:cubicBezTo>
                <a:cubicBezTo>
                  <a:pt x="4537211" y="1153274"/>
                  <a:pt x="4538244" y="1155986"/>
                  <a:pt x="4545889" y="1159910"/>
                </a:cubicBezTo>
                <a:cubicBezTo>
                  <a:pt x="4552501" y="1161120"/>
                  <a:pt x="4550434" y="1155695"/>
                  <a:pt x="4568201" y="1153905"/>
                </a:cubicBezTo>
                <a:cubicBezTo>
                  <a:pt x="4568201" y="1153905"/>
                  <a:pt x="4568201" y="1153905"/>
                  <a:pt x="4565099" y="1145768"/>
                </a:cubicBezTo>
                <a:cubicBezTo>
                  <a:pt x="4565099" y="1145768"/>
                  <a:pt x="4565099" y="1145768"/>
                  <a:pt x="4570677" y="1144267"/>
                </a:cubicBezTo>
                <a:cubicBezTo>
                  <a:pt x="4570677" y="1144267"/>
                  <a:pt x="4576254" y="1142766"/>
                  <a:pt x="4577288" y="1145478"/>
                </a:cubicBezTo>
                <a:cubicBezTo>
                  <a:pt x="4577288" y="1145478"/>
                  <a:pt x="4577288" y="1145478"/>
                  <a:pt x="4578322" y="1148189"/>
                </a:cubicBezTo>
                <a:cubicBezTo>
                  <a:pt x="4580390" y="1153614"/>
                  <a:pt x="4587002" y="1154825"/>
                  <a:pt x="4598158" y="1151822"/>
                </a:cubicBezTo>
                <a:cubicBezTo>
                  <a:pt x="4587626" y="1172600"/>
                  <a:pt x="4638043" y="1191925"/>
                  <a:pt x="4596522" y="1212071"/>
                </a:cubicBezTo>
                <a:cubicBezTo>
                  <a:pt x="4599624" y="1220208"/>
                  <a:pt x="4614916" y="1228054"/>
                  <a:pt x="4619458" y="1223841"/>
                </a:cubicBezTo>
                <a:cubicBezTo>
                  <a:pt x="4626071" y="1225052"/>
                  <a:pt x="4614916" y="1228054"/>
                  <a:pt x="4616983" y="1233478"/>
                </a:cubicBezTo>
                <a:cubicBezTo>
                  <a:pt x="4618016" y="1236190"/>
                  <a:pt x="4630206" y="1235901"/>
                  <a:pt x="4630206" y="1235901"/>
                </a:cubicBezTo>
                <a:cubicBezTo>
                  <a:pt x="4631239" y="1238612"/>
                  <a:pt x="4625662" y="1240114"/>
                  <a:pt x="4625662" y="1240114"/>
                </a:cubicBezTo>
                <a:cubicBezTo>
                  <a:pt x="4628764" y="1248250"/>
                  <a:pt x="4648598" y="1251884"/>
                  <a:pt x="4647156" y="1264233"/>
                </a:cubicBezTo>
                <a:cubicBezTo>
                  <a:pt x="4644680" y="1273870"/>
                  <a:pt x="4663480" y="1274792"/>
                  <a:pt x="4666582" y="1282928"/>
                </a:cubicBezTo>
                <a:cubicBezTo>
                  <a:pt x="4678362" y="1297700"/>
                  <a:pt x="4667833" y="1318476"/>
                  <a:pt x="4695312" y="1326033"/>
                </a:cubicBezTo>
                <a:cubicBezTo>
                  <a:pt x="4706468" y="1323031"/>
                  <a:pt x="4703366" y="1314894"/>
                  <a:pt x="4707911" y="1310680"/>
                </a:cubicBezTo>
                <a:cubicBezTo>
                  <a:pt x="4720100" y="1310391"/>
                  <a:pt x="4718032" y="1304966"/>
                  <a:pt x="4734766" y="1300462"/>
                </a:cubicBezTo>
                <a:cubicBezTo>
                  <a:pt x="4731255" y="1307388"/>
                  <a:pt x="4747988" y="1302885"/>
                  <a:pt x="4754600" y="1304095"/>
                </a:cubicBezTo>
                <a:cubicBezTo>
                  <a:pt x="4753158" y="1316445"/>
                  <a:pt x="4767416" y="1321580"/>
                  <a:pt x="4767006" y="1336641"/>
                </a:cubicBezTo>
                <a:cubicBezTo>
                  <a:pt x="4761428" y="1338143"/>
                  <a:pt x="4750273" y="1341145"/>
                  <a:pt x="4743661" y="1339934"/>
                </a:cubicBezTo>
                <a:cubicBezTo>
                  <a:pt x="4742627" y="1337222"/>
                  <a:pt x="4741594" y="1334510"/>
                  <a:pt x="4740559" y="1331797"/>
                </a:cubicBezTo>
                <a:cubicBezTo>
                  <a:pt x="4738084" y="1341435"/>
                  <a:pt x="4703583" y="1347730"/>
                  <a:pt x="4700482" y="1339594"/>
                </a:cubicBezTo>
                <a:cubicBezTo>
                  <a:pt x="4690360" y="1345308"/>
                  <a:pt x="4698004" y="1349231"/>
                  <a:pt x="4680238" y="1351023"/>
                </a:cubicBezTo>
                <a:cubicBezTo>
                  <a:pt x="4695530" y="1358869"/>
                  <a:pt x="4672184" y="1362162"/>
                  <a:pt x="4670742" y="1374511"/>
                </a:cubicBezTo>
                <a:cubicBezTo>
                  <a:pt x="4671776" y="1377224"/>
                  <a:pt x="4682930" y="1374221"/>
                  <a:pt x="4688509" y="1372720"/>
                </a:cubicBezTo>
                <a:cubicBezTo>
                  <a:pt x="4683965" y="1376934"/>
                  <a:pt x="4684998" y="1379646"/>
                  <a:pt x="4680454" y="1383860"/>
                </a:cubicBezTo>
                <a:cubicBezTo>
                  <a:pt x="4688100" y="1387782"/>
                  <a:pt x="4691202" y="1395919"/>
                  <a:pt x="4704424" y="1398341"/>
                </a:cubicBezTo>
                <a:cubicBezTo>
                  <a:pt x="4711036" y="1399552"/>
                  <a:pt x="4727770" y="1395048"/>
                  <a:pt x="4724260" y="1401974"/>
                </a:cubicBezTo>
                <a:cubicBezTo>
                  <a:pt x="4747605" y="1398681"/>
                  <a:pt x="4737892" y="1389334"/>
                  <a:pt x="4741402" y="1382408"/>
                </a:cubicBezTo>
                <a:cubicBezTo>
                  <a:pt x="4773426" y="1385751"/>
                  <a:pt x="4764338" y="1394178"/>
                  <a:pt x="4776118" y="1408949"/>
                </a:cubicBezTo>
                <a:cubicBezTo>
                  <a:pt x="4760419" y="1416166"/>
                  <a:pt x="4760419" y="1416166"/>
                  <a:pt x="4742652" y="1417957"/>
                </a:cubicBezTo>
                <a:cubicBezTo>
                  <a:pt x="4741618" y="1415245"/>
                  <a:pt x="4740584" y="1412532"/>
                  <a:pt x="4744094" y="1405607"/>
                </a:cubicBezTo>
                <a:cubicBezTo>
                  <a:pt x="4712695" y="1420038"/>
                  <a:pt x="4752364" y="1427304"/>
                  <a:pt x="4762078" y="1436651"/>
                </a:cubicBezTo>
                <a:cubicBezTo>
                  <a:pt x="4773858" y="1451424"/>
                  <a:pt x="4753206" y="1477915"/>
                  <a:pt x="4780688" y="1485471"/>
                </a:cubicBezTo>
                <a:cubicBezTo>
                  <a:pt x="4766022" y="1495399"/>
                  <a:pt x="4778210" y="1495109"/>
                  <a:pt x="4792467" y="1500243"/>
                </a:cubicBezTo>
                <a:cubicBezTo>
                  <a:pt x="4788958" y="1507168"/>
                  <a:pt x="4759000" y="1509250"/>
                  <a:pt x="4768714" y="1518598"/>
                </a:cubicBezTo>
                <a:cubicBezTo>
                  <a:pt x="4776360" y="1522520"/>
                  <a:pt x="4779868" y="1515595"/>
                  <a:pt x="4791026" y="1512593"/>
                </a:cubicBezTo>
                <a:cubicBezTo>
                  <a:pt x="4787514" y="1519518"/>
                  <a:pt x="4771816" y="1526734"/>
                  <a:pt x="4794127" y="1520729"/>
                </a:cubicBezTo>
                <a:cubicBezTo>
                  <a:pt x="4782562" y="1538793"/>
                  <a:pt x="4824299" y="1551484"/>
                  <a:pt x="4806124" y="1568337"/>
                </a:cubicBezTo>
                <a:cubicBezTo>
                  <a:pt x="4807158" y="1571050"/>
                  <a:pt x="4818313" y="1568047"/>
                  <a:pt x="4825959" y="1571970"/>
                </a:cubicBezTo>
                <a:cubicBezTo>
                  <a:pt x="4840840" y="1594880"/>
                  <a:pt x="4840432" y="1609942"/>
                  <a:pt x="4848703" y="1631639"/>
                </a:cubicBezTo>
                <a:cubicBezTo>
                  <a:pt x="4857382" y="1638274"/>
                  <a:pt x="4879284" y="1647332"/>
                  <a:pt x="4861108" y="1664185"/>
                </a:cubicBezTo>
                <a:cubicBezTo>
                  <a:pt x="4848920" y="1664475"/>
                  <a:pt x="4842308" y="1663264"/>
                  <a:pt x="4830118" y="1663554"/>
                </a:cubicBezTo>
                <a:cubicBezTo>
                  <a:pt x="4815453" y="1673482"/>
                  <a:pt x="4779509" y="1692127"/>
                  <a:pt x="4799344" y="1695759"/>
                </a:cubicBezTo>
                <a:cubicBezTo>
                  <a:pt x="4799344" y="1695759"/>
                  <a:pt x="4799344" y="1695759"/>
                  <a:pt x="4804922" y="1694258"/>
                </a:cubicBezTo>
                <a:cubicBezTo>
                  <a:pt x="4809467" y="1690045"/>
                  <a:pt x="4799753" y="1680698"/>
                  <a:pt x="4827642" y="1673192"/>
                </a:cubicBezTo>
                <a:cubicBezTo>
                  <a:pt x="4819588" y="1684330"/>
                  <a:pt x="4837355" y="1682539"/>
                  <a:pt x="4845000" y="1686463"/>
                </a:cubicBezTo>
                <a:cubicBezTo>
                  <a:pt x="4861734" y="1681959"/>
                  <a:pt x="4852021" y="1672611"/>
                  <a:pt x="4869788" y="1670820"/>
                </a:cubicBezTo>
                <a:cubicBezTo>
                  <a:pt x="4866278" y="1677745"/>
                  <a:pt x="4861734" y="1681959"/>
                  <a:pt x="4880535" y="1682880"/>
                </a:cubicBezTo>
                <a:cubicBezTo>
                  <a:pt x="4882602" y="1688304"/>
                  <a:pt x="4872481" y="1694018"/>
                  <a:pt x="4855747" y="1698523"/>
                </a:cubicBezTo>
                <a:cubicBezTo>
                  <a:pt x="4870004" y="1703657"/>
                  <a:pt x="4893350" y="1700364"/>
                  <a:pt x="4907606" y="1705499"/>
                </a:cubicBezTo>
                <a:cubicBezTo>
                  <a:pt x="4928884" y="1696782"/>
                  <a:pt x="4924748" y="1685933"/>
                  <a:pt x="4947059" y="1679928"/>
                </a:cubicBezTo>
                <a:cubicBezTo>
                  <a:pt x="4983628" y="1679058"/>
                  <a:pt x="4961942" y="1702837"/>
                  <a:pt x="4977232" y="1710683"/>
                </a:cubicBezTo>
                <a:cubicBezTo>
                  <a:pt x="4954921" y="1716688"/>
                  <a:pt x="4954514" y="1731749"/>
                  <a:pt x="4977858" y="1728457"/>
                </a:cubicBezTo>
                <a:cubicBezTo>
                  <a:pt x="4968770" y="1736884"/>
                  <a:pt x="4953070" y="1744099"/>
                  <a:pt x="4934270" y="1743178"/>
                </a:cubicBezTo>
                <a:cubicBezTo>
                  <a:pt x="4950594" y="1753738"/>
                  <a:pt x="4929317" y="1762454"/>
                  <a:pt x="4946675" y="1775725"/>
                </a:cubicBezTo>
                <a:lnTo>
                  <a:pt x="4947708" y="1778438"/>
                </a:lnTo>
                <a:cubicBezTo>
                  <a:pt x="4948742" y="1781149"/>
                  <a:pt x="4943166" y="1782650"/>
                  <a:pt x="4937587" y="1784152"/>
                </a:cubicBezTo>
                <a:cubicBezTo>
                  <a:pt x="4937587" y="1784152"/>
                  <a:pt x="4932008" y="1785653"/>
                  <a:pt x="4930975" y="1782941"/>
                </a:cubicBezTo>
                <a:cubicBezTo>
                  <a:pt x="4930975" y="1782941"/>
                  <a:pt x="4930975" y="1782941"/>
                  <a:pt x="4929942" y="1780229"/>
                </a:cubicBezTo>
                <a:cubicBezTo>
                  <a:pt x="4925398" y="1784442"/>
                  <a:pt x="4909698" y="1791657"/>
                  <a:pt x="4920854" y="1788655"/>
                </a:cubicBezTo>
                <a:cubicBezTo>
                  <a:pt x="4922922" y="1794079"/>
                  <a:pt x="4908664" y="1788946"/>
                  <a:pt x="4903086" y="1790447"/>
                </a:cubicBezTo>
                <a:cubicBezTo>
                  <a:pt x="4881810" y="1799163"/>
                  <a:pt x="4897100" y="1807010"/>
                  <a:pt x="4900202" y="1815147"/>
                </a:cubicBezTo>
                <a:cubicBezTo>
                  <a:pt x="4904746" y="1810933"/>
                  <a:pt x="4909290" y="1806720"/>
                  <a:pt x="4914867" y="1805219"/>
                </a:cubicBezTo>
                <a:cubicBezTo>
                  <a:pt x="4926022" y="1802216"/>
                  <a:pt x="4928090" y="1807641"/>
                  <a:pt x="4939246" y="1804638"/>
                </a:cubicBezTo>
                <a:cubicBezTo>
                  <a:pt x="4936770" y="1814276"/>
                  <a:pt x="4934294" y="1823914"/>
                  <a:pt x="4947516" y="1826336"/>
                </a:cubicBezTo>
                <a:cubicBezTo>
                  <a:pt x="4973746" y="1798343"/>
                  <a:pt x="5049986" y="1804739"/>
                  <a:pt x="5024789" y="1835444"/>
                </a:cubicBezTo>
                <a:cubicBezTo>
                  <a:pt x="4999376" y="1833312"/>
                  <a:pt x="4997934" y="1845661"/>
                  <a:pt x="4981200" y="1850165"/>
                </a:cubicBezTo>
                <a:cubicBezTo>
                  <a:pt x="4963433" y="1851957"/>
                  <a:pt x="4957854" y="1853457"/>
                  <a:pt x="4936578" y="1862174"/>
                </a:cubicBezTo>
                <a:cubicBezTo>
                  <a:pt x="4924389" y="1862464"/>
                  <a:pt x="4940087" y="1855249"/>
                  <a:pt x="4928932" y="1858251"/>
                </a:cubicBezTo>
                <a:cubicBezTo>
                  <a:pt x="4911164" y="1860043"/>
                  <a:pt x="4925422" y="1865177"/>
                  <a:pt x="4920878" y="1869390"/>
                </a:cubicBezTo>
                <a:cubicBezTo>
                  <a:pt x="4910757" y="1875105"/>
                  <a:pt x="4894023" y="1879608"/>
                  <a:pt x="4902702" y="1886243"/>
                </a:cubicBezTo>
                <a:cubicBezTo>
                  <a:pt x="4948358" y="1876946"/>
                  <a:pt x="4924196" y="1910363"/>
                  <a:pt x="4954152" y="1908282"/>
                </a:cubicBezTo>
                <a:cubicBezTo>
                  <a:pt x="4959730" y="1906781"/>
                  <a:pt x="4958696" y="1904068"/>
                  <a:pt x="4964274" y="1902567"/>
                </a:cubicBezTo>
                <a:cubicBezTo>
                  <a:pt x="4964274" y="1902567"/>
                  <a:pt x="4963240" y="1899855"/>
                  <a:pt x="4963240" y="1899855"/>
                </a:cubicBezTo>
                <a:cubicBezTo>
                  <a:pt x="4962207" y="1897143"/>
                  <a:pt x="4961174" y="1894431"/>
                  <a:pt x="4961174" y="1894431"/>
                </a:cubicBezTo>
                <a:cubicBezTo>
                  <a:pt x="4960138" y="1891718"/>
                  <a:pt x="4960138" y="1891718"/>
                  <a:pt x="4960138" y="1891718"/>
                </a:cubicBezTo>
                <a:cubicBezTo>
                  <a:pt x="4959105" y="1889006"/>
                  <a:pt x="4959105" y="1889006"/>
                  <a:pt x="4952493" y="1887795"/>
                </a:cubicBezTo>
                <a:cubicBezTo>
                  <a:pt x="4952493" y="1887795"/>
                  <a:pt x="4957038" y="1883582"/>
                  <a:pt x="4957038" y="1883582"/>
                </a:cubicBezTo>
                <a:cubicBezTo>
                  <a:pt x="4962616" y="1882081"/>
                  <a:pt x="4968193" y="1880579"/>
                  <a:pt x="4969226" y="1883292"/>
                </a:cubicBezTo>
                <a:cubicBezTo>
                  <a:pt x="4969226" y="1883292"/>
                  <a:pt x="4970260" y="1886004"/>
                  <a:pt x="4975839" y="1884503"/>
                </a:cubicBezTo>
                <a:cubicBezTo>
                  <a:pt x="4981418" y="1883001"/>
                  <a:pt x="4980383" y="1880289"/>
                  <a:pt x="4979349" y="1877577"/>
                </a:cubicBezTo>
                <a:cubicBezTo>
                  <a:pt x="4973772" y="1879079"/>
                  <a:pt x="4978316" y="1874864"/>
                  <a:pt x="4978316" y="1874864"/>
                </a:cubicBezTo>
                <a:cubicBezTo>
                  <a:pt x="4978316" y="1874864"/>
                  <a:pt x="4983892" y="1873364"/>
                  <a:pt x="4983892" y="1873364"/>
                </a:cubicBezTo>
                <a:cubicBezTo>
                  <a:pt x="4990504" y="1874574"/>
                  <a:pt x="4991538" y="1877287"/>
                  <a:pt x="4991538" y="1877287"/>
                </a:cubicBezTo>
                <a:cubicBezTo>
                  <a:pt x="4992572" y="1879999"/>
                  <a:pt x="4988028" y="1884212"/>
                  <a:pt x="4988028" y="1884212"/>
                </a:cubicBezTo>
                <a:cubicBezTo>
                  <a:pt x="4989062" y="1886925"/>
                  <a:pt x="4983484" y="1888426"/>
                  <a:pt x="4977906" y="1889927"/>
                </a:cubicBezTo>
                <a:cubicBezTo>
                  <a:pt x="4978940" y="1892639"/>
                  <a:pt x="4978940" y="1892639"/>
                  <a:pt x="4978940" y="1892639"/>
                </a:cubicBezTo>
                <a:cubicBezTo>
                  <a:pt x="4979974" y="1895351"/>
                  <a:pt x="4979974" y="1895351"/>
                  <a:pt x="4981008" y="1898063"/>
                </a:cubicBezTo>
                <a:cubicBezTo>
                  <a:pt x="4981008" y="1898063"/>
                  <a:pt x="4981008" y="1898063"/>
                  <a:pt x="4982042" y="1900776"/>
                </a:cubicBezTo>
                <a:cubicBezTo>
                  <a:pt x="4989688" y="1904699"/>
                  <a:pt x="4993197" y="1897773"/>
                  <a:pt x="5010964" y="1895982"/>
                </a:cubicBezTo>
                <a:cubicBezTo>
                  <a:pt x="5014066" y="1904119"/>
                  <a:pt x="5036378" y="1898114"/>
                  <a:pt x="5054144" y="1896323"/>
                </a:cubicBezTo>
                <a:cubicBezTo>
                  <a:pt x="5046090" y="1907461"/>
                  <a:pt x="5058279" y="1907171"/>
                  <a:pt x="5071504" y="1909593"/>
                </a:cubicBezTo>
                <a:cubicBezTo>
                  <a:pt x="5069026" y="1919232"/>
                  <a:pt x="5042172" y="1929449"/>
                  <a:pt x="5019860" y="1935453"/>
                </a:cubicBezTo>
                <a:cubicBezTo>
                  <a:pt x="5039694" y="1939087"/>
                  <a:pt x="5035776" y="1961074"/>
                  <a:pt x="5050033" y="1966209"/>
                </a:cubicBezTo>
                <a:cubicBezTo>
                  <a:pt x="5067800" y="1964417"/>
                  <a:pt x="5065732" y="1958993"/>
                  <a:pt x="5076888" y="1955991"/>
                </a:cubicBezTo>
                <a:cubicBezTo>
                  <a:pt x="5086602" y="1965338"/>
                  <a:pt x="5080616" y="1981901"/>
                  <a:pt x="5071528" y="1990328"/>
                </a:cubicBezTo>
                <a:cubicBezTo>
                  <a:pt x="5072562" y="1993040"/>
                  <a:pt x="5066983" y="1994541"/>
                  <a:pt x="5068018" y="1997254"/>
                </a:cubicBezTo>
                <a:cubicBezTo>
                  <a:pt x="5063472" y="2001467"/>
                  <a:pt x="5057895" y="2002968"/>
                  <a:pt x="5052317" y="2004469"/>
                </a:cubicBezTo>
                <a:cubicBezTo>
                  <a:pt x="5054384" y="2009893"/>
                  <a:pt x="5043230" y="2012896"/>
                  <a:pt x="5037652" y="2014397"/>
                </a:cubicBezTo>
                <a:cubicBezTo>
                  <a:pt x="5047365" y="2023744"/>
                  <a:pt x="5029187" y="2040598"/>
                  <a:pt x="5046956" y="2038807"/>
                </a:cubicBezTo>
                <a:cubicBezTo>
                  <a:pt x="5027747" y="2052947"/>
                  <a:pt x="5052751" y="2070141"/>
                  <a:pt x="5057920" y="2083703"/>
                </a:cubicBezTo>
                <a:cubicBezTo>
                  <a:pt x="5062056" y="2094552"/>
                  <a:pt x="5055034" y="2108403"/>
                  <a:pt x="5078380" y="2105110"/>
                </a:cubicBezTo>
                <a:cubicBezTo>
                  <a:pt x="5071360" y="2118961"/>
                  <a:pt x="5069916" y="2131311"/>
                  <a:pt x="5067440" y="2140949"/>
                </a:cubicBezTo>
                <a:cubicBezTo>
                  <a:pt x="5031906" y="2144531"/>
                  <a:pt x="5037076" y="2158092"/>
                  <a:pt x="5016832" y="2169521"/>
                </a:cubicBezTo>
                <a:cubicBezTo>
                  <a:pt x="5014355" y="2179159"/>
                  <a:pt x="5048856" y="2172864"/>
                  <a:pt x="5035224" y="2185504"/>
                </a:cubicBezTo>
                <a:cubicBezTo>
                  <a:pt x="5043903" y="2192139"/>
                  <a:pt x="5071792" y="2184633"/>
                  <a:pt x="5089560" y="2182842"/>
                </a:cubicBezTo>
                <a:cubicBezTo>
                  <a:pt x="5098239" y="2189478"/>
                  <a:pt x="5116005" y="2187687"/>
                  <a:pt x="5132738" y="2183183"/>
                </a:cubicBezTo>
                <a:cubicBezTo>
                  <a:pt x="5132738" y="2183183"/>
                  <a:pt x="5138317" y="2181683"/>
                  <a:pt x="5138317" y="2181683"/>
                </a:cubicBezTo>
                <a:cubicBezTo>
                  <a:pt x="5138317" y="2181683"/>
                  <a:pt x="5138317" y="2181683"/>
                  <a:pt x="5143896" y="2180181"/>
                </a:cubicBezTo>
                <a:cubicBezTo>
                  <a:pt x="5143896" y="2180181"/>
                  <a:pt x="5149472" y="2178680"/>
                  <a:pt x="5149472" y="2178680"/>
                </a:cubicBezTo>
                <a:cubicBezTo>
                  <a:pt x="5150506" y="2181392"/>
                  <a:pt x="5150506" y="2181392"/>
                  <a:pt x="5144930" y="2182893"/>
                </a:cubicBezTo>
                <a:cubicBezTo>
                  <a:pt x="5139351" y="2184394"/>
                  <a:pt x="5139351" y="2184394"/>
                  <a:pt x="5140384" y="2187107"/>
                </a:cubicBezTo>
                <a:cubicBezTo>
                  <a:pt x="5166422" y="2207012"/>
                  <a:pt x="5094946" y="2229239"/>
                  <a:pt x="5097638" y="2252439"/>
                </a:cubicBezTo>
                <a:cubicBezTo>
                  <a:pt x="5122017" y="2251858"/>
                  <a:pt x="5182964" y="2250407"/>
                  <a:pt x="5143510" y="2275977"/>
                </a:cubicBezTo>
                <a:cubicBezTo>
                  <a:pt x="5137932" y="2277479"/>
                  <a:pt x="5124710" y="2275057"/>
                  <a:pt x="5134831" y="2269342"/>
                </a:cubicBezTo>
                <a:cubicBezTo>
                  <a:pt x="5134831" y="2269342"/>
                  <a:pt x="5134831" y="2269342"/>
                  <a:pt x="5133798" y="2266630"/>
                </a:cubicBezTo>
                <a:cubicBezTo>
                  <a:pt x="5129254" y="2270843"/>
                  <a:pt x="5123676" y="2272344"/>
                  <a:pt x="5119131" y="2276558"/>
                </a:cubicBezTo>
                <a:cubicBezTo>
                  <a:pt x="5119131" y="2276558"/>
                  <a:pt x="5119131" y="2276558"/>
                  <a:pt x="5124710" y="2275057"/>
                </a:cubicBezTo>
                <a:cubicBezTo>
                  <a:pt x="5118724" y="2291619"/>
                  <a:pt x="5125334" y="2292831"/>
                  <a:pt x="5129470" y="2303680"/>
                </a:cubicBezTo>
                <a:cubicBezTo>
                  <a:pt x="5147237" y="2301888"/>
                  <a:pt x="5179260" y="2305231"/>
                  <a:pt x="5184430" y="2318793"/>
                </a:cubicBezTo>
                <a:cubicBezTo>
                  <a:pt x="5156540" y="2326299"/>
                  <a:pt x="5106342" y="2339809"/>
                  <a:pt x="5100354" y="2356372"/>
                </a:cubicBezTo>
                <a:cubicBezTo>
                  <a:pt x="5106966" y="2357583"/>
                  <a:pt x="5116054" y="2349156"/>
                  <a:pt x="5138366" y="2343152"/>
                </a:cubicBezTo>
                <a:cubicBezTo>
                  <a:pt x="5146010" y="2347075"/>
                  <a:pt x="5158200" y="2346784"/>
                  <a:pt x="5155724" y="2356422"/>
                </a:cubicBezTo>
                <a:cubicBezTo>
                  <a:pt x="5195802" y="2348626"/>
                  <a:pt x="5182170" y="2361267"/>
                  <a:pt x="5193952" y="2376038"/>
                </a:cubicBezTo>
                <a:cubicBezTo>
                  <a:pt x="5199120" y="2389598"/>
                  <a:pt x="5212343" y="2392021"/>
                  <a:pt x="5195202" y="2411586"/>
                </a:cubicBezTo>
                <a:cubicBezTo>
                  <a:pt x="5168346" y="2421804"/>
                  <a:pt x="5143968" y="2422385"/>
                  <a:pt x="5130335" y="2435025"/>
                </a:cubicBezTo>
                <a:cubicBezTo>
                  <a:pt x="5139015" y="2441660"/>
                  <a:pt x="5154305" y="2449507"/>
                  <a:pt x="5168562" y="2454641"/>
                </a:cubicBezTo>
                <a:cubicBezTo>
                  <a:pt x="5196452" y="2447134"/>
                  <a:pt x="5204097" y="2451059"/>
                  <a:pt x="5221864" y="2449267"/>
                </a:cubicBezTo>
                <a:cubicBezTo>
                  <a:pt x="5221456" y="2464329"/>
                  <a:pt x="5189023" y="2476048"/>
                  <a:pt x="5159067" y="2478130"/>
                </a:cubicBezTo>
                <a:cubicBezTo>
                  <a:pt x="5140890" y="2494983"/>
                  <a:pt x="5165270" y="2494402"/>
                  <a:pt x="5160316" y="2513678"/>
                </a:cubicBezTo>
                <a:cubicBezTo>
                  <a:pt x="5172506" y="2513388"/>
                  <a:pt x="5182218" y="2522736"/>
                  <a:pt x="5179742" y="2532373"/>
                </a:cubicBezTo>
                <a:cubicBezTo>
                  <a:pt x="5193374" y="2519733"/>
                  <a:pt x="5187797" y="2521235"/>
                  <a:pt x="5200396" y="2505882"/>
                </a:cubicBezTo>
                <a:cubicBezTo>
                  <a:pt x="5234895" y="2499587"/>
                  <a:pt x="5252254" y="2512858"/>
                  <a:pt x="5233044" y="2526999"/>
                </a:cubicBezTo>
                <a:cubicBezTo>
                  <a:pt x="5220854" y="2527289"/>
                  <a:pt x="5227468" y="2528500"/>
                  <a:pt x="5204122" y="2531793"/>
                </a:cubicBezTo>
                <a:cubicBezTo>
                  <a:pt x="5192966" y="2534795"/>
                  <a:pt x="5210734" y="2533004"/>
                  <a:pt x="5207224" y="2539929"/>
                </a:cubicBezTo>
                <a:cubicBezTo>
                  <a:pt x="5197102" y="2545644"/>
                  <a:pt x="5186980" y="2551358"/>
                  <a:pt x="5180368" y="2550147"/>
                </a:cubicBezTo>
                <a:cubicBezTo>
                  <a:pt x="5175822" y="2554361"/>
                  <a:pt x="5171280" y="2558574"/>
                  <a:pt x="5178925" y="2562497"/>
                </a:cubicBezTo>
                <a:cubicBezTo>
                  <a:pt x="5168804" y="2568212"/>
                  <a:pt x="5158682" y="2573926"/>
                  <a:pt x="5141949" y="2578429"/>
                </a:cubicBezTo>
                <a:cubicBezTo>
                  <a:pt x="5149594" y="2582353"/>
                  <a:pt x="5152696" y="2590490"/>
                  <a:pt x="5165919" y="2592911"/>
                </a:cubicBezTo>
                <a:cubicBezTo>
                  <a:pt x="5172530" y="2594123"/>
                  <a:pt x="5167360" y="2580562"/>
                  <a:pt x="5158274" y="2588989"/>
                </a:cubicBezTo>
                <a:cubicBezTo>
                  <a:pt x="5156205" y="2583564"/>
                  <a:pt x="5167360" y="2580562"/>
                  <a:pt x="5159716" y="2576639"/>
                </a:cubicBezTo>
                <a:cubicBezTo>
                  <a:pt x="5176449" y="2572135"/>
                  <a:pt x="5177483" y="2574847"/>
                  <a:pt x="5188638" y="2571844"/>
                </a:cubicBezTo>
                <a:cubicBezTo>
                  <a:pt x="5192150" y="2564920"/>
                  <a:pt x="5179958" y="2565210"/>
                  <a:pt x="5184504" y="2560996"/>
                </a:cubicBezTo>
                <a:cubicBezTo>
                  <a:pt x="5178925" y="2562497"/>
                  <a:pt x="5178925" y="2562497"/>
                  <a:pt x="5178925" y="2562497"/>
                </a:cubicBezTo>
                <a:cubicBezTo>
                  <a:pt x="5183469" y="2558284"/>
                  <a:pt x="5183469" y="2558284"/>
                  <a:pt x="5183469" y="2558284"/>
                </a:cubicBezTo>
                <a:cubicBezTo>
                  <a:pt x="5189048" y="2556783"/>
                  <a:pt x="5190081" y="2559494"/>
                  <a:pt x="5190081" y="2559494"/>
                </a:cubicBezTo>
                <a:cubicBezTo>
                  <a:pt x="5190081" y="2559494"/>
                  <a:pt x="5190081" y="2559494"/>
                  <a:pt x="5189048" y="2556783"/>
                </a:cubicBezTo>
                <a:cubicBezTo>
                  <a:pt x="5197102" y="2545644"/>
                  <a:pt x="5229126" y="2548986"/>
                  <a:pt x="5223547" y="2550488"/>
                </a:cubicBezTo>
                <a:cubicBezTo>
                  <a:pt x="5255572" y="2553831"/>
                  <a:pt x="5231818" y="2572186"/>
                  <a:pt x="5219220" y="2587537"/>
                </a:cubicBezTo>
                <a:cubicBezTo>
                  <a:pt x="5195876" y="2590830"/>
                  <a:pt x="5199386" y="2583904"/>
                  <a:pt x="5201862" y="2574267"/>
                </a:cubicBezTo>
                <a:cubicBezTo>
                  <a:pt x="5201862" y="2574267"/>
                  <a:pt x="5196284" y="2575768"/>
                  <a:pt x="5196284" y="2575768"/>
                </a:cubicBezTo>
                <a:cubicBezTo>
                  <a:pt x="5196284" y="2575768"/>
                  <a:pt x="5196284" y="2575768"/>
                  <a:pt x="5191740" y="2579981"/>
                </a:cubicBezTo>
                <a:cubicBezTo>
                  <a:pt x="5189264" y="2589619"/>
                  <a:pt x="5202487" y="2592041"/>
                  <a:pt x="5197943" y="2596254"/>
                </a:cubicBezTo>
                <a:cubicBezTo>
                  <a:pt x="5216744" y="2597176"/>
                  <a:pt x="5245667" y="2592382"/>
                  <a:pt x="5263025" y="2605653"/>
                </a:cubicBezTo>
                <a:cubicBezTo>
                  <a:pt x="5247326" y="2612868"/>
                  <a:pt x="5238238" y="2621295"/>
                  <a:pt x="5221504" y="2625799"/>
                </a:cubicBezTo>
                <a:cubicBezTo>
                  <a:pt x="5248986" y="2633354"/>
                  <a:pt x="5256630" y="2637278"/>
                  <a:pt x="5250644" y="2653841"/>
                </a:cubicBezTo>
                <a:cubicBezTo>
                  <a:pt x="5251677" y="2656553"/>
                  <a:pt x="5261391" y="2665901"/>
                  <a:pt x="5251268" y="2671615"/>
                </a:cubicBezTo>
                <a:cubicBezTo>
                  <a:pt x="5236604" y="2681543"/>
                  <a:pt x="5253335" y="2677040"/>
                  <a:pt x="5256437" y="2685176"/>
                </a:cubicBezTo>
                <a:cubicBezTo>
                  <a:pt x="5260572" y="2696024"/>
                  <a:pt x="5243431" y="2715590"/>
                  <a:pt x="5269878" y="2720434"/>
                </a:cubicBezTo>
                <a:cubicBezTo>
                  <a:pt x="5271944" y="2725860"/>
                  <a:pt x="5268435" y="2732785"/>
                  <a:pt x="5264925" y="2739710"/>
                </a:cubicBezTo>
                <a:cubicBezTo>
                  <a:pt x="5247158" y="2741501"/>
                  <a:pt x="5241580" y="2743002"/>
                  <a:pt x="5228356" y="2740580"/>
                </a:cubicBezTo>
                <a:cubicBezTo>
                  <a:pt x="5212658" y="2747797"/>
                  <a:pt x="5223813" y="2744794"/>
                  <a:pt x="5226914" y="2752930"/>
                </a:cubicBezTo>
                <a:cubicBezTo>
                  <a:pt x="5274012" y="2731284"/>
                  <a:pt x="5308320" y="2772887"/>
                  <a:pt x="5271344" y="2788819"/>
                </a:cubicBezTo>
                <a:cubicBezTo>
                  <a:pt x="5284567" y="2791241"/>
                  <a:pt x="5293246" y="2797877"/>
                  <a:pt x="5300892" y="2801800"/>
                </a:cubicBezTo>
                <a:cubicBezTo>
                  <a:pt x="5282716" y="2818653"/>
                  <a:pt x="5242638" y="2826449"/>
                  <a:pt x="5231482" y="2829451"/>
                </a:cubicBezTo>
                <a:cubicBezTo>
                  <a:pt x="5226940" y="2833665"/>
                  <a:pt x="5239128" y="2833374"/>
                  <a:pt x="5229006" y="2839089"/>
                </a:cubicBezTo>
                <a:cubicBezTo>
                  <a:pt x="5255452" y="2843933"/>
                  <a:pt x="5256896" y="2831583"/>
                  <a:pt x="5278171" y="2822866"/>
                </a:cubicBezTo>
                <a:cubicBezTo>
                  <a:pt x="5294906" y="2818363"/>
                  <a:pt x="5291396" y="2825289"/>
                  <a:pt x="5303585" y="2824998"/>
                </a:cubicBezTo>
                <a:cubicBezTo>
                  <a:pt x="5313924" y="2852121"/>
                  <a:pt x="5315582" y="2872607"/>
                  <a:pt x="5298441" y="2892172"/>
                </a:cubicBezTo>
                <a:cubicBezTo>
                  <a:pt x="5287284" y="2895175"/>
                  <a:pt x="5274062" y="2892753"/>
                  <a:pt x="5266416" y="2888829"/>
                </a:cubicBezTo>
                <a:cubicBezTo>
                  <a:pt x="5256294" y="2894544"/>
                  <a:pt x="5245138" y="2897546"/>
                  <a:pt x="5240594" y="2901760"/>
                </a:cubicBezTo>
                <a:cubicBezTo>
                  <a:pt x="5248240" y="2905682"/>
                  <a:pt x="5244730" y="2912608"/>
                  <a:pt x="5249898" y="2926169"/>
                </a:cubicBezTo>
                <a:cubicBezTo>
                  <a:pt x="5238744" y="2929172"/>
                  <a:pt x="5240810" y="2934595"/>
                  <a:pt x="5224078" y="2939099"/>
                </a:cubicBezTo>
                <a:cubicBezTo>
                  <a:pt x="5236266" y="2938809"/>
                  <a:pt x="5245979" y="2948157"/>
                  <a:pt x="5255067" y="2939731"/>
                </a:cubicBezTo>
                <a:cubicBezTo>
                  <a:pt x="5265190" y="2934015"/>
                  <a:pt x="5263123" y="2928591"/>
                  <a:pt x="5261056" y="2923167"/>
                </a:cubicBezTo>
                <a:cubicBezTo>
                  <a:pt x="5279856" y="2924087"/>
                  <a:pt x="5287910" y="2912949"/>
                  <a:pt x="5304644" y="2908446"/>
                </a:cubicBezTo>
                <a:cubicBezTo>
                  <a:pt x="5317866" y="2910868"/>
                  <a:pt x="5330682" y="2928351"/>
                  <a:pt x="5317457" y="2925929"/>
                </a:cubicBezTo>
                <a:cubicBezTo>
                  <a:pt x="5325103" y="2929852"/>
                  <a:pt x="5341428" y="2940412"/>
                  <a:pt x="5321185" y="2951840"/>
                </a:cubicBezTo>
                <a:cubicBezTo>
                  <a:pt x="5369532" y="2965741"/>
                  <a:pt x="5302600" y="2983755"/>
                  <a:pt x="5310870" y="3005452"/>
                </a:cubicBezTo>
                <a:cubicBezTo>
                  <a:pt x="5289594" y="3014170"/>
                  <a:pt x="5295172" y="3012668"/>
                  <a:pt x="5281948" y="3010247"/>
                </a:cubicBezTo>
                <a:cubicBezTo>
                  <a:pt x="5263772" y="3027100"/>
                  <a:pt x="5321617" y="3017513"/>
                  <a:pt x="5347438" y="3004583"/>
                </a:cubicBezTo>
                <a:cubicBezTo>
                  <a:pt x="5364798" y="3017853"/>
                  <a:pt x="5345588" y="3031995"/>
                  <a:pt x="5358402" y="3049479"/>
                </a:cubicBezTo>
                <a:cubicBezTo>
                  <a:pt x="5341668" y="3053982"/>
                  <a:pt x="5349314" y="3057906"/>
                  <a:pt x="5332582" y="3062409"/>
                </a:cubicBezTo>
                <a:cubicBezTo>
                  <a:pt x="5335682" y="3070545"/>
                  <a:pt x="5344361" y="3077181"/>
                  <a:pt x="5357584" y="3079603"/>
                </a:cubicBezTo>
                <a:cubicBezTo>
                  <a:pt x="5342510" y="3104592"/>
                  <a:pt x="5367922" y="3106725"/>
                  <a:pt x="5378260" y="3133846"/>
                </a:cubicBezTo>
                <a:cubicBezTo>
                  <a:pt x="5362562" y="3141062"/>
                  <a:pt x="5360086" y="3150699"/>
                  <a:pt x="5363186" y="3158836"/>
                </a:cubicBezTo>
                <a:cubicBezTo>
                  <a:pt x="5413603" y="3178163"/>
                  <a:pt x="5396678" y="3230564"/>
                  <a:pt x="5420240" y="3260109"/>
                </a:cubicBezTo>
                <a:cubicBezTo>
                  <a:pt x="5409084" y="3263110"/>
                  <a:pt x="5412186" y="3271246"/>
                  <a:pt x="5399996" y="3271537"/>
                </a:cubicBezTo>
                <a:cubicBezTo>
                  <a:pt x="5430578" y="3287230"/>
                  <a:pt x="5455172" y="3319485"/>
                  <a:pt x="5428942" y="3347478"/>
                </a:cubicBezTo>
                <a:cubicBezTo>
                  <a:pt x="5484936" y="3365303"/>
                  <a:pt x="5425866" y="3420076"/>
                  <a:pt x="5476283" y="3439402"/>
                </a:cubicBezTo>
                <a:cubicBezTo>
                  <a:pt x="5470704" y="3440903"/>
                  <a:pt x="5478350" y="3444826"/>
                  <a:pt x="5467194" y="3447829"/>
                </a:cubicBezTo>
                <a:cubicBezTo>
                  <a:pt x="5470294" y="3455965"/>
                  <a:pt x="5483520" y="3458387"/>
                  <a:pt x="5485587" y="3463812"/>
                </a:cubicBezTo>
                <a:cubicBezTo>
                  <a:pt x="5483110" y="3473449"/>
                  <a:pt x="5472990" y="3479164"/>
                  <a:pt x="5475057" y="3484588"/>
                </a:cubicBezTo>
                <a:cubicBezTo>
                  <a:pt x="5472580" y="3494226"/>
                  <a:pt x="5487870" y="3502072"/>
                  <a:pt x="5490972" y="3510209"/>
                </a:cubicBezTo>
                <a:cubicBezTo>
                  <a:pt x="5493038" y="3515633"/>
                  <a:pt x="5483952" y="3524060"/>
                  <a:pt x="5479408" y="3528273"/>
                </a:cubicBezTo>
                <a:cubicBezTo>
                  <a:pt x="5476932" y="3537911"/>
                  <a:pt x="5493256" y="3548470"/>
                  <a:pt x="5465368" y="3555975"/>
                </a:cubicBezTo>
                <a:cubicBezTo>
                  <a:pt x="5473013" y="3559898"/>
                  <a:pt x="5476114" y="3568035"/>
                  <a:pt x="5482726" y="3569246"/>
                </a:cubicBezTo>
                <a:cubicBezTo>
                  <a:pt x="5483351" y="3587020"/>
                  <a:pt x="5505254" y="3596078"/>
                  <a:pt x="5504845" y="3611139"/>
                </a:cubicBezTo>
                <a:cubicBezTo>
                  <a:pt x="5506504" y="3631626"/>
                  <a:pt x="5498040" y="3657827"/>
                  <a:pt x="5504244" y="3674100"/>
                </a:cubicBezTo>
                <a:cubicBezTo>
                  <a:pt x="5511480" y="3693085"/>
                  <a:pt x="5499916" y="3711150"/>
                  <a:pt x="5506119" y="3727423"/>
                </a:cubicBezTo>
                <a:cubicBezTo>
                  <a:pt x="5514798" y="3734058"/>
                  <a:pt x="5524512" y="3743406"/>
                  <a:pt x="5533191" y="3750042"/>
                </a:cubicBezTo>
                <a:cubicBezTo>
                  <a:pt x="5529682" y="3756967"/>
                  <a:pt x="5518524" y="3759969"/>
                  <a:pt x="5502826" y="3767184"/>
                </a:cubicBezTo>
                <a:cubicBezTo>
                  <a:pt x="5492704" y="3772900"/>
                  <a:pt x="5485684" y="3786750"/>
                  <a:pt x="5474528" y="3789753"/>
                </a:cubicBezTo>
                <a:cubicBezTo>
                  <a:pt x="5463372" y="3792755"/>
                  <a:pt x="5445606" y="3794546"/>
                  <a:pt x="5434449" y="3797549"/>
                </a:cubicBezTo>
                <a:cubicBezTo>
                  <a:pt x="5380739" y="3817985"/>
                  <a:pt x="5385499" y="3846608"/>
                  <a:pt x="5372493" y="3877022"/>
                </a:cubicBezTo>
                <a:cubicBezTo>
                  <a:pt x="5363406" y="3885448"/>
                  <a:pt x="5354316" y="3893876"/>
                  <a:pt x="5358452" y="3904724"/>
                </a:cubicBezTo>
                <a:cubicBezTo>
                  <a:pt x="5347296" y="3907726"/>
                  <a:pt x="5349364" y="3913151"/>
                  <a:pt x="5344821" y="3917364"/>
                </a:cubicBezTo>
                <a:cubicBezTo>
                  <a:pt x="5367349" y="3944196"/>
                  <a:pt x="5347730" y="3973399"/>
                  <a:pt x="5315922" y="4002892"/>
                </a:cubicBezTo>
                <a:cubicBezTo>
                  <a:pt x="5285965" y="4004973"/>
                  <a:pt x="5291952" y="3988410"/>
                  <a:pt x="5288850" y="3980274"/>
                </a:cubicBezTo>
                <a:cubicBezTo>
                  <a:pt x="5289260" y="3965212"/>
                  <a:pt x="5307436" y="3948358"/>
                  <a:pt x="5295655" y="3933587"/>
                </a:cubicBezTo>
                <a:cubicBezTo>
                  <a:pt x="5293586" y="3928162"/>
                  <a:pt x="5277888" y="3935379"/>
                  <a:pt x="5270242" y="3931455"/>
                </a:cubicBezTo>
                <a:cubicBezTo>
                  <a:pt x="5239876" y="3948598"/>
                  <a:pt x="5246080" y="3964871"/>
                  <a:pt x="5244636" y="3977221"/>
                </a:cubicBezTo>
                <a:cubicBezTo>
                  <a:pt x="5273152" y="3987490"/>
                  <a:pt x="5274186" y="3990202"/>
                  <a:pt x="5258077" y="4012479"/>
                </a:cubicBezTo>
                <a:cubicBezTo>
                  <a:pt x="5233698" y="4013060"/>
                  <a:pt x="5202924" y="4045265"/>
                  <a:pt x="5240526" y="4047107"/>
                </a:cubicBezTo>
                <a:cubicBezTo>
                  <a:pt x="5224416" y="4069385"/>
                  <a:pt x="5245286" y="4075730"/>
                  <a:pt x="5209344" y="4094375"/>
                </a:cubicBezTo>
                <a:cubicBezTo>
                  <a:pt x="5184340" y="4077182"/>
                  <a:pt x="5203958" y="4047978"/>
                  <a:pt x="5189074" y="4025069"/>
                </a:cubicBezTo>
                <a:cubicBezTo>
                  <a:pt x="5177919" y="4028072"/>
                  <a:pt x="5143418" y="4034367"/>
                  <a:pt x="5150438" y="4020516"/>
                </a:cubicBezTo>
                <a:cubicBezTo>
                  <a:pt x="5153950" y="4013590"/>
                  <a:pt x="5166138" y="4013300"/>
                  <a:pt x="5170682" y="4009087"/>
                </a:cubicBezTo>
                <a:cubicBezTo>
                  <a:pt x="5182872" y="4008796"/>
                  <a:pt x="5167172" y="4016012"/>
                  <a:pt x="5179362" y="4015722"/>
                </a:cubicBezTo>
                <a:cubicBezTo>
                  <a:pt x="5192993" y="4003082"/>
                  <a:pt x="5154358" y="3998528"/>
                  <a:pt x="5133490" y="3992182"/>
                </a:cubicBezTo>
                <a:cubicBezTo>
                  <a:pt x="5119858" y="4004823"/>
                  <a:pt x="5137842" y="4035868"/>
                  <a:pt x="5095695" y="4038240"/>
                </a:cubicBezTo>
                <a:cubicBezTo>
                  <a:pt x="5095695" y="4038240"/>
                  <a:pt x="5095695" y="4038240"/>
                  <a:pt x="5094661" y="4035527"/>
                </a:cubicBezTo>
                <a:cubicBezTo>
                  <a:pt x="5090118" y="4039740"/>
                  <a:pt x="5090118" y="4039740"/>
                  <a:pt x="5085573" y="4043954"/>
                </a:cubicBezTo>
                <a:cubicBezTo>
                  <a:pt x="5092186" y="4045164"/>
                  <a:pt x="5087642" y="4049378"/>
                  <a:pt x="5089709" y="4054803"/>
                </a:cubicBezTo>
                <a:cubicBezTo>
                  <a:pt x="5057276" y="4066522"/>
                  <a:pt x="5060159" y="4041822"/>
                  <a:pt x="5073384" y="4044244"/>
                </a:cubicBezTo>
                <a:cubicBezTo>
                  <a:pt x="5073384" y="4044244"/>
                  <a:pt x="5073384" y="4044244"/>
                  <a:pt x="5078961" y="4042743"/>
                </a:cubicBezTo>
                <a:cubicBezTo>
                  <a:pt x="5078961" y="4042743"/>
                  <a:pt x="5078961" y="4042743"/>
                  <a:pt x="5077928" y="4040031"/>
                </a:cubicBezTo>
                <a:cubicBezTo>
                  <a:pt x="5083506" y="4038530"/>
                  <a:pt x="5083506" y="4038530"/>
                  <a:pt x="5083506" y="4038530"/>
                </a:cubicBezTo>
                <a:cubicBezTo>
                  <a:pt x="5071724" y="4023758"/>
                  <a:pt x="5044244" y="4016201"/>
                  <a:pt x="5021308" y="4004432"/>
                </a:cubicBezTo>
                <a:cubicBezTo>
                  <a:pt x="5007676" y="4017072"/>
                  <a:pt x="5037225" y="4030052"/>
                  <a:pt x="5006860" y="4047196"/>
                </a:cubicBezTo>
                <a:cubicBezTo>
                  <a:pt x="5003349" y="4054122"/>
                  <a:pt x="5006450" y="4062258"/>
                  <a:pt x="5008518" y="4067682"/>
                </a:cubicBezTo>
                <a:cubicBezTo>
                  <a:pt x="5010586" y="4073107"/>
                  <a:pt x="5011619" y="4075819"/>
                  <a:pt x="5013688" y="4081244"/>
                </a:cubicBezTo>
                <a:cubicBezTo>
                  <a:pt x="5011212" y="4090880"/>
                  <a:pt x="5009768" y="4103230"/>
                  <a:pt x="5007291" y="4112869"/>
                </a:cubicBezTo>
                <a:cubicBezTo>
                  <a:pt x="5007291" y="4112869"/>
                  <a:pt x="5008326" y="4115580"/>
                  <a:pt x="5008326" y="4115580"/>
                </a:cubicBezTo>
                <a:cubicBezTo>
                  <a:pt x="5002749" y="4117081"/>
                  <a:pt x="5003782" y="4119794"/>
                  <a:pt x="5004816" y="4122506"/>
                </a:cubicBezTo>
                <a:cubicBezTo>
                  <a:pt x="5005850" y="4125218"/>
                  <a:pt x="5005850" y="4125218"/>
                  <a:pt x="5006884" y="4127930"/>
                </a:cubicBezTo>
                <a:cubicBezTo>
                  <a:pt x="5006884" y="4127930"/>
                  <a:pt x="5007918" y="4130643"/>
                  <a:pt x="5002340" y="4132144"/>
                </a:cubicBezTo>
                <a:cubicBezTo>
                  <a:pt x="4996760" y="4133645"/>
                  <a:pt x="4990150" y="4132434"/>
                  <a:pt x="4989117" y="4129722"/>
                </a:cubicBezTo>
                <a:cubicBezTo>
                  <a:pt x="4989117" y="4129722"/>
                  <a:pt x="4989117" y="4129722"/>
                  <a:pt x="4988082" y="4127009"/>
                </a:cubicBezTo>
                <a:cubicBezTo>
                  <a:pt x="4987049" y="4124298"/>
                  <a:pt x="4986015" y="4121585"/>
                  <a:pt x="4990558" y="4117372"/>
                </a:cubicBezTo>
                <a:cubicBezTo>
                  <a:pt x="4969690" y="4111027"/>
                  <a:pt x="4972166" y="4101389"/>
                  <a:pt x="4996954" y="4085747"/>
                </a:cubicBezTo>
                <a:cubicBezTo>
                  <a:pt x="4994886" y="4080323"/>
                  <a:pt x="4992818" y="4074898"/>
                  <a:pt x="4991784" y="4072186"/>
                </a:cubicBezTo>
                <a:cubicBezTo>
                  <a:pt x="4988684" y="4064049"/>
                  <a:pt x="4986615" y="4058625"/>
                  <a:pt x="4994670" y="4047486"/>
                </a:cubicBezTo>
                <a:cubicBezTo>
                  <a:pt x="4965122" y="4034505"/>
                  <a:pt x="5009119" y="4004722"/>
                  <a:pt x="4958294" y="4000459"/>
                </a:cubicBezTo>
                <a:cubicBezTo>
                  <a:pt x="4968825" y="3979681"/>
                  <a:pt x="4955601" y="3977260"/>
                  <a:pt x="4961588" y="3960696"/>
                </a:cubicBezTo>
                <a:cubicBezTo>
                  <a:pt x="4968199" y="3961908"/>
                  <a:pt x="4973776" y="3960406"/>
                  <a:pt x="4974812" y="3963118"/>
                </a:cubicBezTo>
                <a:cubicBezTo>
                  <a:pt x="4990510" y="3955903"/>
                  <a:pt x="4989477" y="3953190"/>
                  <a:pt x="4980798" y="3946555"/>
                </a:cubicBezTo>
                <a:cubicBezTo>
                  <a:pt x="4965097" y="3953771"/>
                  <a:pt x="4958487" y="3952560"/>
                  <a:pt x="4946295" y="3952850"/>
                </a:cubicBezTo>
                <a:cubicBezTo>
                  <a:pt x="4929972" y="3942292"/>
                  <a:pt x="4964880" y="3920934"/>
                  <a:pt x="4928314" y="3921805"/>
                </a:cubicBezTo>
                <a:cubicBezTo>
                  <a:pt x="4918190" y="3927520"/>
                  <a:pt x="4926460" y="3949217"/>
                  <a:pt x="4920475" y="3965780"/>
                </a:cubicBezTo>
                <a:cubicBezTo>
                  <a:pt x="4920475" y="3965780"/>
                  <a:pt x="4920475" y="3965780"/>
                  <a:pt x="4919442" y="3963068"/>
                </a:cubicBezTo>
                <a:cubicBezTo>
                  <a:pt x="4920475" y="3965780"/>
                  <a:pt x="4915930" y="3969994"/>
                  <a:pt x="4915930" y="3969994"/>
                </a:cubicBezTo>
                <a:cubicBezTo>
                  <a:pt x="4926678" y="3982053"/>
                  <a:pt x="4922760" y="4004042"/>
                  <a:pt x="4909128" y="4016680"/>
                </a:cubicBezTo>
                <a:cubicBezTo>
                  <a:pt x="4910161" y="4019393"/>
                  <a:pt x="4910161" y="4019393"/>
                  <a:pt x="4911195" y="4022105"/>
                </a:cubicBezTo>
                <a:cubicBezTo>
                  <a:pt x="4905616" y="4023606"/>
                  <a:pt x="4905616" y="4023606"/>
                  <a:pt x="4905616" y="4023606"/>
                </a:cubicBezTo>
                <a:cubicBezTo>
                  <a:pt x="4900038" y="4025107"/>
                  <a:pt x="4900038" y="4025107"/>
                  <a:pt x="4899006" y="4022395"/>
                </a:cubicBezTo>
                <a:cubicBezTo>
                  <a:pt x="4904582" y="4020894"/>
                  <a:pt x="4904582" y="4020894"/>
                  <a:pt x="4903549" y="4018182"/>
                </a:cubicBezTo>
                <a:cubicBezTo>
                  <a:pt x="4884748" y="4017261"/>
                  <a:pt x="4886191" y="4004911"/>
                  <a:pt x="4868422" y="4006703"/>
                </a:cubicBezTo>
                <a:cubicBezTo>
                  <a:pt x="4890736" y="4000698"/>
                  <a:pt x="4892177" y="3988348"/>
                  <a:pt x="4888042" y="3977500"/>
                </a:cubicBezTo>
                <a:cubicBezTo>
                  <a:pt x="4893620" y="3975998"/>
                  <a:pt x="4893620" y="3975998"/>
                  <a:pt x="4899198" y="3974497"/>
                </a:cubicBezTo>
                <a:cubicBezTo>
                  <a:pt x="4903742" y="3970284"/>
                  <a:pt x="4903742" y="3970284"/>
                  <a:pt x="4902708" y="3967572"/>
                </a:cubicBezTo>
                <a:cubicBezTo>
                  <a:pt x="4892996" y="3958223"/>
                  <a:pt x="4876262" y="3962728"/>
                  <a:pt x="4863038" y="3960305"/>
                </a:cubicBezTo>
                <a:cubicBezTo>
                  <a:pt x="4912204" y="3944083"/>
                  <a:pt x="4840510" y="3933474"/>
                  <a:pt x="4870876" y="3916330"/>
                </a:cubicBezTo>
                <a:cubicBezTo>
                  <a:pt x="4870876" y="3916330"/>
                  <a:pt x="4870876" y="3916330"/>
                  <a:pt x="4865298" y="3917831"/>
                </a:cubicBezTo>
                <a:cubicBezTo>
                  <a:pt x="4865298" y="3917831"/>
                  <a:pt x="4865298" y="3917831"/>
                  <a:pt x="4859720" y="3919332"/>
                </a:cubicBezTo>
                <a:cubicBezTo>
                  <a:pt x="4823777" y="3937977"/>
                  <a:pt x="4853325" y="3950958"/>
                  <a:pt x="4830606" y="3972025"/>
                </a:cubicBezTo>
                <a:cubicBezTo>
                  <a:pt x="4851474" y="3978369"/>
                  <a:pt x="4860152" y="3985006"/>
                  <a:pt x="4841978" y="4001859"/>
                </a:cubicBezTo>
                <a:cubicBezTo>
                  <a:pt x="4841160" y="4031983"/>
                  <a:pt x="4889100" y="4060946"/>
                  <a:pt x="4840560" y="4094943"/>
                </a:cubicBezTo>
                <a:cubicBezTo>
                  <a:pt x="4799448" y="4100026"/>
                  <a:pt x="4825677" y="4072036"/>
                  <a:pt x="4810386" y="4064188"/>
                </a:cubicBezTo>
                <a:cubicBezTo>
                  <a:pt x="4803774" y="4062977"/>
                  <a:pt x="4815964" y="4062687"/>
                  <a:pt x="4815964" y="4062687"/>
                </a:cubicBezTo>
                <a:cubicBezTo>
                  <a:pt x="4816372" y="4047625"/>
                  <a:pt x="4799424" y="4019292"/>
                  <a:pt x="4803342" y="3997305"/>
                </a:cubicBezTo>
                <a:cubicBezTo>
                  <a:pt x="4797764" y="3998805"/>
                  <a:pt x="4792186" y="4000307"/>
                  <a:pt x="4786608" y="4001808"/>
                </a:cubicBezTo>
                <a:cubicBezTo>
                  <a:pt x="4781656" y="4021084"/>
                  <a:pt x="4786825" y="4034645"/>
                  <a:pt x="4781873" y="4053920"/>
                </a:cubicBezTo>
                <a:cubicBezTo>
                  <a:pt x="4776294" y="4055421"/>
                  <a:pt x="4771750" y="4059634"/>
                  <a:pt x="4760594" y="4062637"/>
                </a:cubicBezTo>
                <a:cubicBezTo>
                  <a:pt x="4749848" y="4050578"/>
                  <a:pt x="4716382" y="4059583"/>
                  <a:pt x="4706668" y="4050236"/>
                </a:cubicBezTo>
                <a:cubicBezTo>
                  <a:pt x="4689310" y="4036965"/>
                  <a:pt x="4707892" y="4005050"/>
                  <a:pt x="4690536" y="3991779"/>
                </a:cubicBezTo>
                <a:cubicBezTo>
                  <a:pt x="4689502" y="3989067"/>
                  <a:pt x="4683924" y="3990569"/>
                  <a:pt x="4683924" y="3990569"/>
                </a:cubicBezTo>
                <a:cubicBezTo>
                  <a:pt x="4683924" y="3990569"/>
                  <a:pt x="4678346" y="3992070"/>
                  <a:pt x="4678346" y="3992070"/>
                </a:cubicBezTo>
                <a:cubicBezTo>
                  <a:pt x="4678562" y="4024905"/>
                  <a:pt x="4676302" y="4067380"/>
                  <a:pt x="4693252" y="4095713"/>
                </a:cubicBezTo>
                <a:cubicBezTo>
                  <a:pt x="4687674" y="4097214"/>
                  <a:pt x="4688708" y="4099926"/>
                  <a:pt x="4683130" y="4101427"/>
                </a:cubicBezTo>
                <a:cubicBezTo>
                  <a:pt x="4684164" y="4104140"/>
                  <a:pt x="4679620" y="4108353"/>
                  <a:pt x="4680654" y="4111065"/>
                </a:cubicBezTo>
                <a:cubicBezTo>
                  <a:pt x="4680654" y="4111065"/>
                  <a:pt x="4675076" y="4112566"/>
                  <a:pt x="4675076" y="4112566"/>
                </a:cubicBezTo>
                <a:cubicBezTo>
                  <a:pt x="4674042" y="4109854"/>
                  <a:pt x="4673008" y="4107142"/>
                  <a:pt x="4677553" y="4102928"/>
                </a:cubicBezTo>
                <a:cubicBezTo>
                  <a:pt x="4659784" y="4104720"/>
                  <a:pt x="4663296" y="4097794"/>
                  <a:pt x="4656683" y="4096583"/>
                </a:cubicBezTo>
                <a:cubicBezTo>
                  <a:pt x="4651107" y="4098084"/>
                  <a:pt x="4658752" y="4102008"/>
                  <a:pt x="4653174" y="4103508"/>
                </a:cubicBezTo>
                <a:cubicBezTo>
                  <a:pt x="4648630" y="4107723"/>
                  <a:pt x="4648630" y="4107723"/>
                  <a:pt x="4643052" y="4109223"/>
                </a:cubicBezTo>
                <a:cubicBezTo>
                  <a:pt x="4637475" y="4110724"/>
                  <a:pt x="4637475" y="4110724"/>
                  <a:pt x="4636442" y="4108012"/>
                </a:cubicBezTo>
                <a:cubicBezTo>
                  <a:pt x="4636442" y="4108012"/>
                  <a:pt x="4635408" y="4105300"/>
                  <a:pt x="4635408" y="4105300"/>
                </a:cubicBezTo>
                <a:cubicBezTo>
                  <a:pt x="4631680" y="4079389"/>
                  <a:pt x="4605426" y="4026646"/>
                  <a:pt x="4603142" y="3988387"/>
                </a:cubicBezTo>
                <a:cubicBezTo>
                  <a:pt x="4570709" y="4000105"/>
                  <a:pt x="4587032" y="4010664"/>
                  <a:pt x="4574436" y="4026016"/>
                </a:cubicBezTo>
                <a:cubicBezTo>
                  <a:pt x="4575470" y="4028728"/>
                  <a:pt x="4575470" y="4028728"/>
                  <a:pt x="4576504" y="4031440"/>
                </a:cubicBezTo>
                <a:cubicBezTo>
                  <a:pt x="4576504" y="4031440"/>
                  <a:pt x="4571960" y="4035654"/>
                  <a:pt x="4571960" y="4035654"/>
                </a:cubicBezTo>
                <a:cubicBezTo>
                  <a:pt x="4569170" y="4036404"/>
                  <a:pt x="4567517" y="4036101"/>
                  <a:pt x="4566562" y="4035611"/>
                </a:cubicBezTo>
                <a:lnTo>
                  <a:pt x="4566231" y="4035293"/>
                </a:lnTo>
                <a:lnTo>
                  <a:pt x="4566530" y="4037158"/>
                </a:lnTo>
                <a:cubicBezTo>
                  <a:pt x="4566906" y="4039503"/>
                  <a:pt x="4566906" y="4039503"/>
                  <a:pt x="4548788" y="4041554"/>
                </a:cubicBezTo>
                <a:cubicBezTo>
                  <a:pt x="4548788" y="4041554"/>
                  <a:pt x="4548788" y="4041554"/>
                  <a:pt x="4548412" y="4039210"/>
                </a:cubicBezTo>
                <a:cubicBezTo>
                  <a:pt x="4548412" y="4039210"/>
                  <a:pt x="4548412" y="4039210"/>
                  <a:pt x="4547658" y="4034519"/>
                </a:cubicBezTo>
                <a:cubicBezTo>
                  <a:pt x="4547282" y="4032174"/>
                  <a:pt x="4547282" y="4032174"/>
                  <a:pt x="4547282" y="4032174"/>
                </a:cubicBezTo>
                <a:cubicBezTo>
                  <a:pt x="4556342" y="4031148"/>
                  <a:pt x="4560872" y="4030635"/>
                  <a:pt x="4563184" y="4030672"/>
                </a:cubicBezTo>
                <a:lnTo>
                  <a:pt x="4564170" y="4031355"/>
                </a:lnTo>
                <a:lnTo>
                  <a:pt x="4563280" y="4029019"/>
                </a:lnTo>
                <a:cubicBezTo>
                  <a:pt x="4556668" y="4027807"/>
                  <a:pt x="4555635" y="4025095"/>
                  <a:pt x="4551091" y="4029309"/>
                </a:cubicBezTo>
                <a:cubicBezTo>
                  <a:pt x="4544478" y="4028098"/>
                  <a:pt x="4553568" y="4019671"/>
                  <a:pt x="4546956" y="4018460"/>
                </a:cubicBezTo>
                <a:lnTo>
                  <a:pt x="4534144" y="4022489"/>
                </a:lnTo>
                <a:lnTo>
                  <a:pt x="4536998" y="4024426"/>
                </a:lnTo>
                <a:cubicBezTo>
                  <a:pt x="4535516" y="4026839"/>
                  <a:pt x="4534036" y="4029251"/>
                  <a:pt x="4537212" y="4033686"/>
                </a:cubicBezTo>
                <a:cubicBezTo>
                  <a:pt x="4531075" y="4034077"/>
                  <a:pt x="4527529" y="4030246"/>
                  <a:pt x="4525703" y="4026015"/>
                </a:cubicBezTo>
                <a:lnTo>
                  <a:pt x="4525458" y="4023951"/>
                </a:lnTo>
                <a:lnTo>
                  <a:pt x="4512454" y="4024754"/>
                </a:lnTo>
                <a:cubicBezTo>
                  <a:pt x="4509352" y="4016618"/>
                  <a:pt x="4496130" y="4014195"/>
                  <a:pt x="4505218" y="4005770"/>
                </a:cubicBezTo>
                <a:cubicBezTo>
                  <a:pt x="4505218" y="4005770"/>
                  <a:pt x="4505218" y="4005770"/>
                  <a:pt x="4510796" y="4004268"/>
                </a:cubicBezTo>
                <a:cubicBezTo>
                  <a:pt x="4510796" y="4004268"/>
                  <a:pt x="4510796" y="4004268"/>
                  <a:pt x="4509762" y="4001556"/>
                </a:cubicBezTo>
                <a:cubicBezTo>
                  <a:pt x="4508728" y="3998844"/>
                  <a:pt x="4508728" y="3998844"/>
                  <a:pt x="4502116" y="3997633"/>
                </a:cubicBezTo>
                <a:cubicBezTo>
                  <a:pt x="4495506" y="3996421"/>
                  <a:pt x="4494472" y="3993710"/>
                  <a:pt x="4487860" y="3992498"/>
                </a:cubicBezTo>
                <a:cubicBezTo>
                  <a:pt x="4491369" y="3985573"/>
                  <a:pt x="4489302" y="3980148"/>
                  <a:pt x="4500457" y="3977147"/>
                </a:cubicBezTo>
                <a:cubicBezTo>
                  <a:pt x="4500457" y="3977147"/>
                  <a:pt x="4499423" y="3974434"/>
                  <a:pt x="4499423" y="3974434"/>
                </a:cubicBezTo>
                <a:cubicBezTo>
                  <a:pt x="4498390" y="3971722"/>
                  <a:pt x="4497356" y="3969010"/>
                  <a:pt x="4497356" y="3969010"/>
                </a:cubicBezTo>
                <a:lnTo>
                  <a:pt x="4489392" y="3965132"/>
                </a:lnTo>
                <a:lnTo>
                  <a:pt x="4489847" y="3971170"/>
                </a:lnTo>
                <a:cubicBezTo>
                  <a:pt x="4491728" y="3982895"/>
                  <a:pt x="4477380" y="3998847"/>
                  <a:pt x="4479262" y="4010573"/>
                </a:cubicBezTo>
                <a:cubicBezTo>
                  <a:pt x="4479262" y="4010573"/>
                  <a:pt x="4479638" y="4012918"/>
                  <a:pt x="4463030" y="4014799"/>
                </a:cubicBezTo>
                <a:cubicBezTo>
                  <a:pt x="4463030" y="4014799"/>
                  <a:pt x="4458784" y="4014683"/>
                  <a:pt x="4454491" y="4014273"/>
                </a:cubicBezTo>
                <a:lnTo>
                  <a:pt x="4451126" y="4013403"/>
                </a:lnTo>
                <a:lnTo>
                  <a:pt x="4451661" y="4020558"/>
                </a:lnTo>
                <a:lnTo>
                  <a:pt x="4451592" y="4023115"/>
                </a:lnTo>
                <a:lnTo>
                  <a:pt x="4463360" y="4028224"/>
                </a:lnTo>
                <a:cubicBezTo>
                  <a:pt x="4462576" y="4029501"/>
                  <a:pt x="4459927" y="4029160"/>
                  <a:pt x="4457278" y="4028818"/>
                </a:cubicBezTo>
                <a:lnTo>
                  <a:pt x="4451421" y="4029390"/>
                </a:lnTo>
                <a:lnTo>
                  <a:pt x="4450691" y="4056329"/>
                </a:lnTo>
                <a:cubicBezTo>
                  <a:pt x="4450691" y="4056329"/>
                  <a:pt x="4450691" y="4056329"/>
                  <a:pt x="4445112" y="4057830"/>
                </a:cubicBezTo>
                <a:lnTo>
                  <a:pt x="4449732" y="4069948"/>
                </a:lnTo>
                <a:lnTo>
                  <a:pt x="4452552" y="4069249"/>
                </a:lnTo>
                <a:cubicBezTo>
                  <a:pt x="4454770" y="4068700"/>
                  <a:pt x="4454770" y="4068700"/>
                  <a:pt x="4454770" y="4068700"/>
                </a:cubicBezTo>
                <a:cubicBezTo>
                  <a:pt x="4472884" y="4066648"/>
                  <a:pt x="4473260" y="4068994"/>
                  <a:pt x="4473260" y="4068994"/>
                </a:cubicBezTo>
                <a:cubicBezTo>
                  <a:pt x="4473260" y="4068994"/>
                  <a:pt x="4473636" y="4071339"/>
                  <a:pt x="4474012" y="4073684"/>
                </a:cubicBezTo>
                <a:cubicBezTo>
                  <a:pt x="4474389" y="4076029"/>
                  <a:pt x="4456274" y="4078081"/>
                  <a:pt x="4456274" y="4078081"/>
                </a:cubicBezTo>
                <a:cubicBezTo>
                  <a:pt x="4456274" y="4078081"/>
                  <a:pt x="4455142" y="4078209"/>
                  <a:pt x="4453437" y="4078364"/>
                </a:cubicBezTo>
                <a:lnTo>
                  <a:pt x="4452448" y="4078436"/>
                </a:lnTo>
                <a:lnTo>
                  <a:pt x="4459718" y="4106232"/>
                </a:lnTo>
                <a:cubicBezTo>
                  <a:pt x="4461504" y="4116966"/>
                  <a:pt x="4462591" y="4127887"/>
                  <a:pt x="4463938" y="4139486"/>
                </a:cubicBezTo>
                <a:cubicBezTo>
                  <a:pt x="4464972" y="4142198"/>
                  <a:pt x="4459394" y="4143699"/>
                  <a:pt x="4453817" y="4145201"/>
                </a:cubicBezTo>
                <a:cubicBezTo>
                  <a:pt x="4453817" y="4145201"/>
                  <a:pt x="4448238" y="4146702"/>
                  <a:pt x="4447204" y="4143990"/>
                </a:cubicBezTo>
                <a:cubicBezTo>
                  <a:pt x="4447096" y="4127571"/>
                  <a:pt x="4446110" y="4112885"/>
                  <a:pt x="4443988" y="4099251"/>
                </a:cubicBezTo>
                <a:lnTo>
                  <a:pt x="4438443" y="4078012"/>
                </a:lnTo>
                <a:lnTo>
                  <a:pt x="4437780" y="4077787"/>
                </a:lnTo>
                <a:cubicBezTo>
                  <a:pt x="4437404" y="4075442"/>
                  <a:pt x="4437028" y="4073098"/>
                  <a:pt x="4437028" y="4073098"/>
                </a:cubicBezTo>
                <a:lnTo>
                  <a:pt x="4437151" y="4073066"/>
                </a:lnTo>
                <a:lnTo>
                  <a:pt x="4433957" y="4060833"/>
                </a:lnTo>
                <a:cubicBezTo>
                  <a:pt x="4433957" y="4060833"/>
                  <a:pt x="4432924" y="4058120"/>
                  <a:pt x="4432924" y="4058120"/>
                </a:cubicBezTo>
                <a:lnTo>
                  <a:pt x="4423566" y="4037908"/>
                </a:lnTo>
                <a:lnTo>
                  <a:pt x="4418121" y="4035544"/>
                </a:lnTo>
                <a:lnTo>
                  <a:pt x="4421232" y="4032865"/>
                </a:lnTo>
                <a:lnTo>
                  <a:pt x="4418228" y="4026377"/>
                </a:lnTo>
                <a:lnTo>
                  <a:pt x="4410758" y="4006260"/>
                </a:lnTo>
                <a:lnTo>
                  <a:pt x="4405914" y="4006521"/>
                </a:lnTo>
                <a:cubicBezTo>
                  <a:pt x="4410570" y="4008542"/>
                  <a:pt x="4410570" y="4008542"/>
                  <a:pt x="4410570" y="4008542"/>
                </a:cubicBezTo>
                <a:cubicBezTo>
                  <a:pt x="4404470" y="4008871"/>
                  <a:pt x="4409128" y="4010893"/>
                  <a:pt x="4409128" y="4010893"/>
                </a:cubicBezTo>
                <a:cubicBezTo>
                  <a:pt x="4410898" y="4017614"/>
                  <a:pt x="4395157" y="4004829"/>
                  <a:pt x="4401257" y="4004500"/>
                </a:cubicBezTo>
                <a:cubicBezTo>
                  <a:pt x="4396601" y="4002478"/>
                  <a:pt x="4396601" y="4002478"/>
                  <a:pt x="4396601" y="4002478"/>
                </a:cubicBezTo>
                <a:lnTo>
                  <a:pt x="4394742" y="4002458"/>
                </a:lnTo>
                <a:lnTo>
                  <a:pt x="4396835" y="4005548"/>
                </a:lnTo>
                <a:lnTo>
                  <a:pt x="4392556" y="4024763"/>
                </a:lnTo>
                <a:lnTo>
                  <a:pt x="4400012" y="4028141"/>
                </a:lnTo>
                <a:cubicBezTo>
                  <a:pt x="4405652" y="4030962"/>
                  <a:pt x="4409948" y="4033571"/>
                  <a:pt x="4411556" y="4035758"/>
                </a:cubicBezTo>
                <a:cubicBezTo>
                  <a:pt x="4403488" y="4034487"/>
                  <a:pt x="4400845" y="4040594"/>
                  <a:pt x="4394742" y="4040177"/>
                </a:cubicBezTo>
                <a:lnTo>
                  <a:pt x="4389249" y="4037927"/>
                </a:lnTo>
                <a:lnTo>
                  <a:pt x="4388409" y="4041229"/>
                </a:lnTo>
                <a:lnTo>
                  <a:pt x="4398242" y="4047835"/>
                </a:lnTo>
                <a:lnTo>
                  <a:pt x="4391070" y="4056161"/>
                </a:lnTo>
                <a:lnTo>
                  <a:pt x="4391132" y="4056291"/>
                </a:lnTo>
                <a:cubicBezTo>
                  <a:pt x="4393830" y="4058923"/>
                  <a:pt x="4397956" y="4061177"/>
                  <a:pt x="4404000" y="4062915"/>
                </a:cubicBezTo>
                <a:lnTo>
                  <a:pt x="4401289" y="4066665"/>
                </a:lnTo>
                <a:lnTo>
                  <a:pt x="4403556" y="4067999"/>
                </a:lnTo>
                <a:cubicBezTo>
                  <a:pt x="4399950" y="4073874"/>
                  <a:pt x="4398146" y="4076812"/>
                  <a:pt x="4396524" y="4079455"/>
                </a:cubicBezTo>
                <a:lnTo>
                  <a:pt x="4391788" y="4087172"/>
                </a:lnTo>
                <a:lnTo>
                  <a:pt x="4396180" y="4087136"/>
                </a:lnTo>
                <a:cubicBezTo>
                  <a:pt x="4407220" y="4088964"/>
                  <a:pt x="4410888" y="4095655"/>
                  <a:pt x="4416464" y="4098543"/>
                </a:cubicBezTo>
                <a:cubicBezTo>
                  <a:pt x="4411052" y="4100000"/>
                  <a:pt x="4401248" y="4105564"/>
                  <a:pt x="4397862" y="4112326"/>
                </a:cubicBezTo>
                <a:lnTo>
                  <a:pt x="4383811" y="4111590"/>
                </a:lnTo>
                <a:lnTo>
                  <a:pt x="4382574" y="4121392"/>
                </a:lnTo>
                <a:cubicBezTo>
                  <a:pt x="4343879" y="4107570"/>
                  <a:pt x="4347750" y="4130084"/>
                  <a:pt x="4324796" y="4129048"/>
                </a:cubicBezTo>
                <a:cubicBezTo>
                  <a:pt x="4328010" y="4133419"/>
                  <a:pt x="4332666" y="4135441"/>
                  <a:pt x="4331224" y="4137791"/>
                </a:cubicBezTo>
                <a:cubicBezTo>
                  <a:pt x="4335880" y="4139812"/>
                  <a:pt x="4334438" y="4142162"/>
                  <a:pt x="4334438" y="4142162"/>
                </a:cubicBezTo>
                <a:cubicBezTo>
                  <a:pt x="4334438" y="4142162"/>
                  <a:pt x="4339094" y="4144184"/>
                  <a:pt x="4339094" y="4144184"/>
                </a:cubicBezTo>
                <a:cubicBezTo>
                  <a:pt x="4337323" y="4137462"/>
                  <a:pt x="4360606" y="4147569"/>
                  <a:pt x="4357722" y="4152270"/>
                </a:cubicBezTo>
                <a:cubicBezTo>
                  <a:pt x="4368476" y="4153963"/>
                  <a:pt x="4369919" y="4151613"/>
                  <a:pt x="4371362" y="4149263"/>
                </a:cubicBezTo>
                <a:cubicBezTo>
                  <a:pt x="4379232" y="4155655"/>
                  <a:pt x="4381004" y="4162377"/>
                  <a:pt x="4372018" y="4167405"/>
                </a:cubicBezTo>
                <a:cubicBezTo>
                  <a:pt x="4368968" y="4167569"/>
                  <a:pt x="4365920" y="4167734"/>
                  <a:pt x="4361886" y="4167098"/>
                </a:cubicBezTo>
                <a:lnTo>
                  <a:pt x="4349017" y="4163006"/>
                </a:lnTo>
                <a:lnTo>
                  <a:pt x="4346034" y="4161531"/>
                </a:lnTo>
                <a:lnTo>
                  <a:pt x="4348474" y="4155324"/>
                </a:lnTo>
                <a:cubicBezTo>
                  <a:pt x="4346686" y="4153433"/>
                  <a:pt x="4343194" y="4151916"/>
                  <a:pt x="4340866" y="4150906"/>
                </a:cubicBezTo>
                <a:cubicBezTo>
                  <a:pt x="4336208" y="4148883"/>
                  <a:pt x="4336208" y="4148883"/>
                  <a:pt x="4336208" y="4148883"/>
                </a:cubicBezTo>
                <a:cubicBezTo>
                  <a:pt x="4336208" y="4148883"/>
                  <a:pt x="4336208" y="4148883"/>
                  <a:pt x="4331552" y="4146862"/>
                </a:cubicBezTo>
                <a:cubicBezTo>
                  <a:pt x="4329388" y="4150387"/>
                  <a:pt x="4331798" y="4153665"/>
                  <a:pt x="4336496" y="4156821"/>
                </a:cubicBezTo>
                <a:lnTo>
                  <a:pt x="4346034" y="4161531"/>
                </a:lnTo>
                <a:lnTo>
                  <a:pt x="4345851" y="4161998"/>
                </a:lnTo>
                <a:lnTo>
                  <a:pt x="4349017" y="4163006"/>
                </a:lnTo>
                <a:lnTo>
                  <a:pt x="4355164" y="4166041"/>
                </a:lnTo>
                <a:cubicBezTo>
                  <a:pt x="4342966" y="4166698"/>
                  <a:pt x="4340080" y="4171398"/>
                  <a:pt x="4332538" y="4174076"/>
                </a:cubicBezTo>
                <a:cubicBezTo>
                  <a:pt x="4332538" y="4174076"/>
                  <a:pt x="4335752" y="4178448"/>
                  <a:pt x="4340410" y="4180470"/>
                </a:cubicBezTo>
                <a:cubicBezTo>
                  <a:pt x="4342180" y="4187190"/>
                  <a:pt x="4329652" y="4178775"/>
                  <a:pt x="4325325" y="4185825"/>
                </a:cubicBezTo>
                <a:cubicBezTo>
                  <a:pt x="4325325" y="4185825"/>
                  <a:pt x="4323882" y="4188175"/>
                  <a:pt x="4317783" y="4188505"/>
                </a:cubicBezTo>
                <a:cubicBezTo>
                  <a:pt x="4313126" y="4186483"/>
                  <a:pt x="4313126" y="4186483"/>
                  <a:pt x="4313126" y="4186483"/>
                </a:cubicBezTo>
                <a:cubicBezTo>
                  <a:pt x="4314570" y="4184133"/>
                  <a:pt x="4316012" y="4181783"/>
                  <a:pt x="4320669" y="4183805"/>
                </a:cubicBezTo>
                <a:cubicBezTo>
                  <a:pt x="4320669" y="4183805"/>
                  <a:pt x="4320669" y="4183805"/>
                  <a:pt x="4316012" y="4181783"/>
                </a:cubicBezTo>
                <a:cubicBezTo>
                  <a:pt x="4312798" y="4177411"/>
                  <a:pt x="4304928" y="4171019"/>
                  <a:pt x="4297057" y="4164626"/>
                </a:cubicBezTo>
                <a:cubicBezTo>
                  <a:pt x="4290958" y="4164954"/>
                  <a:pt x="4302371" y="4184790"/>
                  <a:pt x="4282302" y="4179054"/>
                </a:cubicBezTo>
                <a:cubicBezTo>
                  <a:pt x="4284074" y="4185775"/>
                  <a:pt x="4302698" y="4193860"/>
                  <a:pt x="4312013" y="4197904"/>
                </a:cubicBezTo>
                <a:cubicBezTo>
                  <a:pt x="4314342" y="4198914"/>
                  <a:pt x="4315866" y="4198833"/>
                  <a:pt x="4317390" y="4198751"/>
                </a:cubicBezTo>
                <a:lnTo>
                  <a:pt x="4322032" y="4199482"/>
                </a:lnTo>
                <a:lnTo>
                  <a:pt x="4321548" y="4196463"/>
                </a:lnTo>
                <a:cubicBezTo>
                  <a:pt x="4321180" y="4194167"/>
                  <a:pt x="4320811" y="4191871"/>
                  <a:pt x="4320444" y="4189575"/>
                </a:cubicBezTo>
                <a:cubicBezTo>
                  <a:pt x="4320076" y="4187279"/>
                  <a:pt x="4335172" y="4185569"/>
                  <a:pt x="4335172" y="4185569"/>
                </a:cubicBezTo>
                <a:cubicBezTo>
                  <a:pt x="4335172" y="4185569"/>
                  <a:pt x="4338948" y="4185142"/>
                  <a:pt x="4342769" y="4185001"/>
                </a:cubicBezTo>
                <a:cubicBezTo>
                  <a:pt x="4346589" y="4184861"/>
                  <a:pt x="4350456" y="4185007"/>
                  <a:pt x="4350640" y="4186155"/>
                </a:cubicBezTo>
                <a:cubicBezTo>
                  <a:pt x="4351008" y="4188452"/>
                  <a:pt x="4351376" y="4190747"/>
                  <a:pt x="4351745" y="4193043"/>
                </a:cubicBezTo>
                <a:cubicBezTo>
                  <a:pt x="4352850" y="4199931"/>
                  <a:pt x="4353954" y="4206819"/>
                  <a:pt x="4339961" y="4215417"/>
                </a:cubicBezTo>
                <a:cubicBezTo>
                  <a:pt x="4339961" y="4215417"/>
                  <a:pt x="4339961" y="4215417"/>
                  <a:pt x="4324862" y="4217127"/>
                </a:cubicBezTo>
                <a:cubicBezTo>
                  <a:pt x="4324862" y="4217127"/>
                  <a:pt x="4324862" y="4217127"/>
                  <a:pt x="4324495" y="4214831"/>
                </a:cubicBezTo>
                <a:lnTo>
                  <a:pt x="4322630" y="4203214"/>
                </a:lnTo>
                <a:lnTo>
                  <a:pt x="4318858" y="4202364"/>
                </a:lnTo>
                <a:cubicBezTo>
                  <a:pt x="4316751" y="4202193"/>
                  <a:pt x="4315226" y="4202276"/>
                  <a:pt x="4315226" y="4202276"/>
                </a:cubicBezTo>
                <a:cubicBezTo>
                  <a:pt x="4300472" y="4216704"/>
                  <a:pt x="4299685" y="4237197"/>
                  <a:pt x="4298900" y="4257690"/>
                </a:cubicBezTo>
                <a:cubicBezTo>
                  <a:pt x="4298900" y="4257690"/>
                  <a:pt x="4305000" y="4257361"/>
                  <a:pt x="4306443" y="4255012"/>
                </a:cubicBezTo>
                <a:cubicBezTo>
                  <a:pt x="4311098" y="4257032"/>
                  <a:pt x="4311098" y="4257032"/>
                  <a:pt x="4311098" y="4257032"/>
                </a:cubicBezTo>
                <a:cubicBezTo>
                  <a:pt x="4309656" y="4259382"/>
                  <a:pt x="4302114" y="4262062"/>
                  <a:pt x="4297458" y="4260040"/>
                </a:cubicBezTo>
                <a:cubicBezTo>
                  <a:pt x="4291360" y="4260367"/>
                  <a:pt x="4289916" y="4262718"/>
                  <a:pt x="4288474" y="4265067"/>
                </a:cubicBezTo>
                <a:cubicBezTo>
                  <a:pt x="4261976" y="4250589"/>
                  <a:pt x="4239022" y="4249553"/>
                  <a:pt x="4226495" y="4241139"/>
                </a:cubicBezTo>
                <a:cubicBezTo>
                  <a:pt x="4234038" y="4238460"/>
                  <a:pt x="4235480" y="4236110"/>
                  <a:pt x="4238365" y="4231410"/>
                </a:cubicBezTo>
                <a:cubicBezTo>
                  <a:pt x="4244268" y="4236205"/>
                  <a:pt x="4243125" y="4236267"/>
                  <a:pt x="4248686" y="4237565"/>
                </a:cubicBezTo>
                <a:lnTo>
                  <a:pt x="4249684" y="4237797"/>
                </a:lnTo>
                <a:lnTo>
                  <a:pt x="4256698" y="4237002"/>
                </a:lnTo>
                <a:lnTo>
                  <a:pt x="4256163" y="4232440"/>
                </a:lnTo>
                <a:cubicBezTo>
                  <a:pt x="4253974" y="4230002"/>
                  <a:pt x="4249678" y="4227393"/>
                  <a:pt x="4242693" y="4224361"/>
                </a:cubicBezTo>
                <a:lnTo>
                  <a:pt x="4242176" y="4205554"/>
                </a:lnTo>
                <a:lnTo>
                  <a:pt x="4237038" y="4206235"/>
                </a:lnTo>
                <a:cubicBezTo>
                  <a:pt x="4237038" y="4206235"/>
                  <a:pt x="4237038" y="4206235"/>
                  <a:pt x="4236653" y="4203847"/>
                </a:cubicBezTo>
                <a:lnTo>
                  <a:pt x="4235504" y="4196683"/>
                </a:lnTo>
                <a:cubicBezTo>
                  <a:pt x="4235504" y="4196683"/>
                  <a:pt x="4235122" y="4194296"/>
                  <a:pt x="4235122" y="4194296"/>
                </a:cubicBezTo>
                <a:lnTo>
                  <a:pt x="4237234" y="4194133"/>
                </a:lnTo>
                <a:lnTo>
                  <a:pt x="4228853" y="4179661"/>
                </a:lnTo>
                <a:cubicBezTo>
                  <a:pt x="4218096" y="4177967"/>
                  <a:pt x="4218096" y="4177967"/>
                  <a:pt x="4211998" y="4178296"/>
                </a:cubicBezTo>
                <a:lnTo>
                  <a:pt x="4211928" y="4178626"/>
                </a:lnTo>
                <a:lnTo>
                  <a:pt x="4214613" y="4187859"/>
                </a:lnTo>
                <a:cubicBezTo>
                  <a:pt x="4214613" y="4187859"/>
                  <a:pt x="4219338" y="4194619"/>
                  <a:pt x="4222300" y="4206581"/>
                </a:cubicBezTo>
                <a:cubicBezTo>
                  <a:pt x="4225263" y="4218546"/>
                  <a:pt x="4225263" y="4218546"/>
                  <a:pt x="4225263" y="4218546"/>
                </a:cubicBezTo>
                <a:cubicBezTo>
                  <a:pt x="4217017" y="4222195"/>
                  <a:pt x="4202284" y="4224287"/>
                  <a:pt x="4194036" y="4227936"/>
                </a:cubicBezTo>
                <a:cubicBezTo>
                  <a:pt x="4194036" y="4227936"/>
                  <a:pt x="4192820" y="4227645"/>
                  <a:pt x="4191024" y="4227126"/>
                </a:cubicBezTo>
                <a:lnTo>
                  <a:pt x="4186248" y="4225528"/>
                </a:lnTo>
                <a:lnTo>
                  <a:pt x="4178620" y="4226958"/>
                </a:lnTo>
                <a:cubicBezTo>
                  <a:pt x="4173327" y="4231079"/>
                  <a:pt x="4180226" y="4239654"/>
                  <a:pt x="4165176" y="4235352"/>
                </a:cubicBezTo>
                <a:cubicBezTo>
                  <a:pt x="4182358" y="4245788"/>
                  <a:pt x="4167275" y="4251146"/>
                  <a:pt x="4179802" y="4259559"/>
                </a:cubicBezTo>
                <a:cubicBezTo>
                  <a:pt x="4176917" y="4264259"/>
                  <a:pt x="4167603" y="4260216"/>
                  <a:pt x="4161504" y="4260545"/>
                </a:cubicBezTo>
                <a:cubicBezTo>
                  <a:pt x="4167932" y="4269288"/>
                  <a:pt x="4166818" y="4280710"/>
                  <a:pt x="4151405" y="4276995"/>
                </a:cubicBezTo>
                <a:cubicBezTo>
                  <a:pt x="4154618" y="4281366"/>
                  <a:pt x="4159276" y="4283387"/>
                  <a:pt x="4167146" y="4289781"/>
                </a:cubicBezTo>
                <a:cubicBezTo>
                  <a:pt x="4168588" y="4287431"/>
                  <a:pt x="4168588" y="4287431"/>
                  <a:pt x="4168588" y="4287431"/>
                </a:cubicBezTo>
                <a:cubicBezTo>
                  <a:pt x="4173246" y="4289452"/>
                  <a:pt x="4174689" y="4287102"/>
                  <a:pt x="4179346" y="4289124"/>
                </a:cubicBezTo>
                <a:cubicBezTo>
                  <a:pt x="4179346" y="4289124"/>
                  <a:pt x="4182558" y="4293495"/>
                  <a:pt x="4177902" y="4291474"/>
                </a:cubicBezTo>
                <a:cubicBezTo>
                  <a:pt x="4176460" y="4293823"/>
                  <a:pt x="4175017" y="4296173"/>
                  <a:pt x="4175017" y="4296173"/>
                </a:cubicBezTo>
                <a:cubicBezTo>
                  <a:pt x="4176787" y="4302894"/>
                  <a:pt x="4175346" y="4305244"/>
                  <a:pt x="4177118" y="4311966"/>
                </a:cubicBezTo>
                <a:cubicBezTo>
                  <a:pt x="4177118" y="4311966"/>
                  <a:pt x="4175674" y="4314316"/>
                  <a:pt x="4175674" y="4314316"/>
                </a:cubicBezTo>
                <a:cubicBezTo>
                  <a:pt x="4174232" y="4316666"/>
                  <a:pt x="4174232" y="4316666"/>
                  <a:pt x="4169575" y="4314644"/>
                </a:cubicBezTo>
                <a:cubicBezTo>
                  <a:pt x="4169575" y="4314644"/>
                  <a:pt x="4164919" y="4312623"/>
                  <a:pt x="4164919" y="4312623"/>
                </a:cubicBezTo>
                <a:cubicBezTo>
                  <a:pt x="4166361" y="4310274"/>
                  <a:pt x="4166361" y="4310274"/>
                  <a:pt x="4167804" y="4307924"/>
                </a:cubicBezTo>
                <a:cubicBezTo>
                  <a:pt x="4169246" y="4305573"/>
                  <a:pt x="4167475" y="4298852"/>
                  <a:pt x="4164261" y="4294480"/>
                </a:cubicBezTo>
                <a:cubicBezTo>
                  <a:pt x="4164261" y="4294480"/>
                  <a:pt x="4164261" y="4294480"/>
                  <a:pt x="4162819" y="4296830"/>
                </a:cubicBezTo>
                <a:cubicBezTo>
                  <a:pt x="4133438" y="4287051"/>
                  <a:pt x="4135536" y="4302845"/>
                  <a:pt x="4143736" y="4318308"/>
                </a:cubicBezTo>
                <a:cubicBezTo>
                  <a:pt x="4126882" y="4316944"/>
                  <a:pt x="4134751" y="4323336"/>
                  <a:pt x="4135080" y="4332408"/>
                </a:cubicBezTo>
                <a:cubicBezTo>
                  <a:pt x="4122553" y="4323994"/>
                  <a:pt x="4118224" y="4331044"/>
                  <a:pt x="4128980" y="4332737"/>
                </a:cubicBezTo>
                <a:cubicBezTo>
                  <a:pt x="4127538" y="4335087"/>
                  <a:pt x="4118224" y="4331044"/>
                  <a:pt x="4113568" y="4329022"/>
                </a:cubicBezTo>
                <a:cubicBezTo>
                  <a:pt x="4110683" y="4333722"/>
                  <a:pt x="4111650" y="4339351"/>
                  <a:pt x="4113380" y="4344938"/>
                </a:cubicBezTo>
                <a:lnTo>
                  <a:pt x="4115107" y="4351103"/>
                </a:lnTo>
                <a:lnTo>
                  <a:pt x="4122517" y="4348329"/>
                </a:lnTo>
                <a:cubicBezTo>
                  <a:pt x="4122146" y="4346014"/>
                  <a:pt x="4138248" y="4344191"/>
                  <a:pt x="4138248" y="4344191"/>
                </a:cubicBezTo>
                <a:cubicBezTo>
                  <a:pt x="4138434" y="4345348"/>
                  <a:pt x="4142551" y="4345471"/>
                  <a:pt x="4144657" y="4345822"/>
                </a:cubicBezTo>
                <a:cubicBezTo>
                  <a:pt x="4146762" y="4346173"/>
                  <a:pt x="4146854" y="4346751"/>
                  <a:pt x="4138991" y="4348820"/>
                </a:cubicBezTo>
                <a:cubicBezTo>
                  <a:pt x="4138991" y="4348820"/>
                  <a:pt x="4139362" y="4351135"/>
                  <a:pt x="4139362" y="4351135"/>
                </a:cubicBezTo>
                <a:lnTo>
                  <a:pt x="4145486" y="4354699"/>
                </a:lnTo>
                <a:lnTo>
                  <a:pt x="4147699" y="4353883"/>
                </a:lnTo>
                <a:cubicBezTo>
                  <a:pt x="4155920" y="4348896"/>
                  <a:pt x="4159084" y="4341341"/>
                  <a:pt x="4147278" y="4331751"/>
                </a:cubicBezTo>
                <a:cubicBezTo>
                  <a:pt x="4150163" y="4327052"/>
                  <a:pt x="4158363" y="4342516"/>
                  <a:pt x="4158034" y="4333443"/>
                </a:cubicBezTo>
                <a:cubicBezTo>
                  <a:pt x="4158034" y="4333443"/>
                  <a:pt x="4154820" y="4329073"/>
                  <a:pt x="4154820" y="4329073"/>
                </a:cubicBezTo>
                <a:cubicBezTo>
                  <a:pt x="4150163" y="4327052"/>
                  <a:pt x="4150163" y="4327052"/>
                  <a:pt x="4151606" y="4324701"/>
                </a:cubicBezTo>
                <a:cubicBezTo>
                  <a:pt x="4154656" y="4324537"/>
                  <a:pt x="4156181" y="4324455"/>
                  <a:pt x="4157526" y="4324666"/>
                </a:cubicBezTo>
                <a:lnTo>
                  <a:pt x="4161321" y="4326023"/>
                </a:lnTo>
                <a:lnTo>
                  <a:pt x="4159633" y="4323663"/>
                </a:lnTo>
                <a:cubicBezTo>
                  <a:pt x="4158468" y="4322032"/>
                  <a:pt x="4157301" y="4320403"/>
                  <a:pt x="4157301" y="4320403"/>
                </a:cubicBezTo>
                <a:cubicBezTo>
                  <a:pt x="4157301" y="4320403"/>
                  <a:pt x="4157301" y="4320403"/>
                  <a:pt x="4163655" y="4321926"/>
                </a:cubicBezTo>
                <a:cubicBezTo>
                  <a:pt x="4163655" y="4321926"/>
                  <a:pt x="4164821" y="4323556"/>
                  <a:pt x="4166568" y="4326001"/>
                </a:cubicBezTo>
                <a:lnTo>
                  <a:pt x="4170781" y="4331892"/>
                </a:lnTo>
                <a:lnTo>
                  <a:pt x="4171674" y="4330438"/>
                </a:lnTo>
                <a:cubicBezTo>
                  <a:pt x="4177774" y="4330108"/>
                  <a:pt x="4180659" y="4325408"/>
                  <a:pt x="4182101" y="4323059"/>
                </a:cubicBezTo>
                <a:cubicBezTo>
                  <a:pt x="4186759" y="4325081"/>
                  <a:pt x="4186759" y="4325081"/>
                  <a:pt x="4188202" y="4322730"/>
                </a:cubicBezTo>
                <a:cubicBezTo>
                  <a:pt x="4188202" y="4322730"/>
                  <a:pt x="4188202" y="4322730"/>
                  <a:pt x="4184987" y="4318359"/>
                </a:cubicBezTo>
                <a:cubicBezTo>
                  <a:pt x="4184987" y="4318359"/>
                  <a:pt x="4187872" y="4313659"/>
                  <a:pt x="4189315" y="4311309"/>
                </a:cubicBezTo>
                <a:cubicBezTo>
                  <a:pt x="4189315" y="4311309"/>
                  <a:pt x="4195415" y="4310981"/>
                  <a:pt x="4196858" y="4308631"/>
                </a:cubicBezTo>
                <a:cubicBezTo>
                  <a:pt x="4193643" y="4304259"/>
                  <a:pt x="4192986" y="4286117"/>
                  <a:pt x="4206956" y="4292181"/>
                </a:cubicBezTo>
                <a:cubicBezTo>
                  <a:pt x="4208398" y="4289831"/>
                  <a:pt x="4208398" y="4289831"/>
                  <a:pt x="4209841" y="4287481"/>
                </a:cubicBezTo>
                <a:cubicBezTo>
                  <a:pt x="4209841" y="4287481"/>
                  <a:pt x="4206628" y="4283109"/>
                  <a:pt x="4208070" y="4280759"/>
                </a:cubicBezTo>
                <a:cubicBezTo>
                  <a:pt x="4208070" y="4280759"/>
                  <a:pt x="4212727" y="4282781"/>
                  <a:pt x="4214169" y="4280431"/>
                </a:cubicBezTo>
                <a:cubicBezTo>
                  <a:pt x="4214169" y="4280431"/>
                  <a:pt x="4214169" y="4280431"/>
                  <a:pt x="4209512" y="4278409"/>
                </a:cubicBezTo>
                <a:cubicBezTo>
                  <a:pt x="4210954" y="4276059"/>
                  <a:pt x="4217054" y="4275731"/>
                  <a:pt x="4212398" y="4273709"/>
                </a:cubicBezTo>
                <a:cubicBezTo>
                  <a:pt x="4209183" y="4269338"/>
                  <a:pt x="4231024" y="4281795"/>
                  <a:pt x="4223482" y="4284473"/>
                </a:cubicBezTo>
                <a:cubicBezTo>
                  <a:pt x="4223482" y="4284473"/>
                  <a:pt x="4223482" y="4284473"/>
                  <a:pt x="4228140" y="4286496"/>
                </a:cubicBezTo>
                <a:cubicBezTo>
                  <a:pt x="4231024" y="4281795"/>
                  <a:pt x="4233910" y="4277096"/>
                  <a:pt x="4243222" y="4281138"/>
                </a:cubicBezTo>
                <a:cubicBezTo>
                  <a:pt x="4241452" y="4274416"/>
                  <a:pt x="4233581" y="4268024"/>
                  <a:pt x="4247222" y="4265017"/>
                </a:cubicBezTo>
                <a:cubicBezTo>
                  <a:pt x="4255091" y="4271410"/>
                  <a:pt x="4258306" y="4275782"/>
                  <a:pt x="4272276" y="4281846"/>
                </a:cubicBezTo>
                <a:cubicBezTo>
                  <a:pt x="4264733" y="4284524"/>
                  <a:pt x="4263291" y="4286874"/>
                  <a:pt x="4271162" y="4293267"/>
                </a:cubicBezTo>
                <a:cubicBezTo>
                  <a:pt x="4280475" y="4297310"/>
                  <a:pt x="4281917" y="4294960"/>
                  <a:pt x="4283360" y="4292611"/>
                </a:cubicBezTo>
                <a:cubicBezTo>
                  <a:pt x="4286573" y="4296982"/>
                  <a:pt x="4283688" y="4301682"/>
                  <a:pt x="4282246" y="4304031"/>
                </a:cubicBezTo>
                <a:cubicBezTo>
                  <a:pt x="4288346" y="4303704"/>
                  <a:pt x="4289788" y="4301353"/>
                  <a:pt x="4299101" y="4305397"/>
                </a:cubicBezTo>
                <a:cubicBezTo>
                  <a:pt x="4290116" y="4310424"/>
                  <a:pt x="4304086" y="4316489"/>
                  <a:pt x="4301202" y="4321189"/>
                </a:cubicBezTo>
                <a:cubicBezTo>
                  <a:pt x="4291887" y="4317146"/>
                  <a:pt x="4290444" y="4319496"/>
                  <a:pt x="4276476" y="4313431"/>
                </a:cubicBezTo>
                <a:cubicBezTo>
                  <a:pt x="4275032" y="4315781"/>
                  <a:pt x="4273590" y="4318132"/>
                  <a:pt x="4281460" y="4324524"/>
                </a:cubicBezTo>
                <a:lnTo>
                  <a:pt x="4278108" y="4324035"/>
                </a:lnTo>
                <a:lnTo>
                  <a:pt x="4278550" y="4324481"/>
                </a:lnTo>
                <a:cubicBezTo>
                  <a:pt x="4283151" y="4327607"/>
                  <a:pt x="4287751" y="4330733"/>
                  <a:pt x="4288326" y="4334314"/>
                </a:cubicBezTo>
                <a:lnTo>
                  <a:pt x="4283894" y="4336037"/>
                </a:lnTo>
                <a:lnTo>
                  <a:pt x="4295262" y="4346252"/>
                </a:lnTo>
                <a:cubicBezTo>
                  <a:pt x="4299294" y="4350029"/>
                  <a:pt x="4302128" y="4352113"/>
                  <a:pt x="4303008" y="4349514"/>
                </a:cubicBezTo>
                <a:cubicBezTo>
                  <a:pt x="4303008" y="4349514"/>
                  <a:pt x="4307014" y="4316762"/>
                  <a:pt x="4303984" y="4304796"/>
                </a:cubicBezTo>
                <a:cubicBezTo>
                  <a:pt x="4299196" y="4298030"/>
                  <a:pt x="4299684" y="4275671"/>
                  <a:pt x="4301444" y="4270473"/>
                </a:cubicBezTo>
                <a:cubicBezTo>
                  <a:pt x="4301444" y="4270473"/>
                  <a:pt x="4319328" y="4280381"/>
                  <a:pt x="4317568" y="4285578"/>
                </a:cubicBezTo>
                <a:cubicBezTo>
                  <a:pt x="4322358" y="4292346"/>
                  <a:pt x="4328906" y="4293916"/>
                  <a:pt x="4328906" y="4293916"/>
                </a:cubicBezTo>
                <a:cubicBezTo>
                  <a:pt x="4330664" y="4288719"/>
                  <a:pt x="4331934" y="4305880"/>
                  <a:pt x="4338482" y="4307451"/>
                </a:cubicBezTo>
                <a:cubicBezTo>
                  <a:pt x="4336723" y="4312648"/>
                  <a:pt x="4331446" y="4328240"/>
                  <a:pt x="4331446" y="4328240"/>
                </a:cubicBezTo>
                <a:cubicBezTo>
                  <a:pt x="4329686" y="4333437"/>
                  <a:pt x="4330958" y="4350598"/>
                  <a:pt x="4329198" y="4355795"/>
                </a:cubicBezTo>
                <a:cubicBezTo>
                  <a:pt x="4333988" y="4362563"/>
                  <a:pt x="4344834" y="4393259"/>
                  <a:pt x="4347865" y="4405225"/>
                </a:cubicBezTo>
                <a:cubicBezTo>
                  <a:pt x="4350894" y="4417188"/>
                  <a:pt x="4353924" y="4429153"/>
                  <a:pt x="4352164" y="4434350"/>
                </a:cubicBezTo>
                <a:cubicBezTo>
                  <a:pt x="4352164" y="4434350"/>
                  <a:pt x="4369560" y="4466617"/>
                  <a:pt x="4372590" y="4478582"/>
                </a:cubicBezTo>
                <a:cubicBezTo>
                  <a:pt x="4375620" y="4490546"/>
                  <a:pt x="4381678" y="4514475"/>
                  <a:pt x="4381678" y="4514475"/>
                </a:cubicBezTo>
                <a:cubicBezTo>
                  <a:pt x="4388227" y="4516045"/>
                  <a:pt x="4389986" y="4510848"/>
                  <a:pt x="4396534" y="4512418"/>
                </a:cubicBezTo>
                <a:cubicBezTo>
                  <a:pt x="4396534" y="4512418"/>
                  <a:pt x="4398292" y="4507222"/>
                  <a:pt x="4398292" y="4507222"/>
                </a:cubicBezTo>
                <a:cubicBezTo>
                  <a:pt x="4398292" y="4507222"/>
                  <a:pt x="4403080" y="4513988"/>
                  <a:pt x="4407869" y="4520756"/>
                </a:cubicBezTo>
                <a:cubicBezTo>
                  <a:pt x="4407869" y="4520756"/>
                  <a:pt x="4409946" y="4519849"/>
                  <a:pt x="4412243" y="4518293"/>
                </a:cubicBezTo>
                <a:lnTo>
                  <a:pt x="4414388" y="4515896"/>
                </a:lnTo>
                <a:lnTo>
                  <a:pt x="4409751" y="4516324"/>
                </a:lnTo>
                <a:cubicBezTo>
                  <a:pt x="4407692" y="4516263"/>
                  <a:pt x="4407598" y="4515684"/>
                  <a:pt x="4407413" y="4514527"/>
                </a:cubicBezTo>
                <a:cubicBezTo>
                  <a:pt x="4405928" y="4505269"/>
                  <a:pt x="4388337" y="4497834"/>
                  <a:pt x="4386852" y="4488575"/>
                </a:cubicBezTo>
                <a:cubicBezTo>
                  <a:pt x="4386480" y="4486260"/>
                  <a:pt x="4402586" y="4484436"/>
                  <a:pt x="4402586" y="4484436"/>
                </a:cubicBezTo>
                <a:cubicBezTo>
                  <a:pt x="4402586" y="4484436"/>
                  <a:pt x="4406612" y="4483980"/>
                  <a:pt x="4410684" y="4483814"/>
                </a:cubicBezTo>
                <a:cubicBezTo>
                  <a:pt x="4414756" y="4483647"/>
                  <a:pt x="4418874" y="4483770"/>
                  <a:pt x="4419060" y="4484928"/>
                </a:cubicBezTo>
                <a:lnTo>
                  <a:pt x="4420742" y="4495414"/>
                </a:lnTo>
                <a:lnTo>
                  <a:pt x="4422100" y="4490805"/>
                </a:lnTo>
                <a:cubicBezTo>
                  <a:pt x="4423176" y="4488605"/>
                  <a:pt x="4424654" y="4486853"/>
                  <a:pt x="4426730" y="4485946"/>
                </a:cubicBezTo>
                <a:cubicBezTo>
                  <a:pt x="4428490" y="4480749"/>
                  <a:pt x="4438556" y="4471925"/>
                  <a:pt x="4445103" y="4473494"/>
                </a:cubicBezTo>
                <a:cubicBezTo>
                  <a:pt x="4446862" y="4468297"/>
                  <a:pt x="4462988" y="4483403"/>
                  <a:pt x="4461228" y="4488600"/>
                </a:cubicBezTo>
                <a:cubicBezTo>
                  <a:pt x="4461228" y="4488600"/>
                  <a:pt x="4455951" y="4504192"/>
                  <a:pt x="4455951" y="4504192"/>
                </a:cubicBezTo>
                <a:cubicBezTo>
                  <a:pt x="4455951" y="4504192"/>
                  <a:pt x="4454192" y="4509388"/>
                  <a:pt x="4458980" y="4516155"/>
                </a:cubicBezTo>
                <a:cubicBezTo>
                  <a:pt x="4457222" y="4521352"/>
                  <a:pt x="4462009" y="4528120"/>
                  <a:pt x="4466798" y="4534887"/>
                </a:cubicBezTo>
                <a:cubicBezTo>
                  <a:pt x="4469826" y="4546852"/>
                  <a:pt x="4482436" y="4572351"/>
                  <a:pt x="4488982" y="4573921"/>
                </a:cubicBezTo>
                <a:cubicBezTo>
                  <a:pt x="4495530" y="4575492"/>
                  <a:pt x="4502078" y="4577062"/>
                  <a:pt x="4502078" y="4577062"/>
                </a:cubicBezTo>
                <a:cubicBezTo>
                  <a:pt x="4508626" y="4578632"/>
                  <a:pt x="4508626" y="4578632"/>
                  <a:pt x="4510385" y="4573435"/>
                </a:cubicBezTo>
                <a:cubicBezTo>
                  <a:pt x="4510385" y="4573435"/>
                  <a:pt x="4510385" y="4573435"/>
                  <a:pt x="4512144" y="4568238"/>
                </a:cubicBezTo>
                <a:cubicBezTo>
                  <a:pt x="4509114" y="4556273"/>
                  <a:pt x="4509114" y="4556273"/>
                  <a:pt x="4509114" y="4556273"/>
                </a:cubicBezTo>
                <a:cubicBezTo>
                  <a:pt x="4515662" y="4557843"/>
                  <a:pt x="4522209" y="4559413"/>
                  <a:pt x="4522209" y="4559413"/>
                </a:cubicBezTo>
                <a:cubicBezTo>
                  <a:pt x="4522209" y="4559413"/>
                  <a:pt x="4523968" y="4554216"/>
                  <a:pt x="4530516" y="4555787"/>
                </a:cubicBezTo>
                <a:cubicBezTo>
                  <a:pt x="4530516" y="4555787"/>
                  <a:pt x="4530516" y="4555787"/>
                  <a:pt x="4525727" y="4549020"/>
                </a:cubicBezTo>
                <a:cubicBezTo>
                  <a:pt x="4527486" y="4543822"/>
                  <a:pt x="4527486" y="4543822"/>
                  <a:pt x="4527486" y="4543822"/>
                </a:cubicBezTo>
                <a:cubicBezTo>
                  <a:pt x="4527486" y="4543822"/>
                  <a:pt x="4516151" y="4535484"/>
                  <a:pt x="4516151" y="4535484"/>
                </a:cubicBezTo>
                <a:cubicBezTo>
                  <a:pt x="4511362" y="4528716"/>
                  <a:pt x="4504814" y="4527146"/>
                  <a:pt x="4506573" y="4521949"/>
                </a:cubicBezTo>
                <a:cubicBezTo>
                  <a:pt x="4506573" y="4521949"/>
                  <a:pt x="4501786" y="4515183"/>
                  <a:pt x="4503544" y="4509986"/>
                </a:cubicBezTo>
                <a:cubicBezTo>
                  <a:pt x="4511849" y="4506358"/>
                  <a:pt x="4518398" y="4507929"/>
                  <a:pt x="4520156" y="4502732"/>
                </a:cubicBezTo>
                <a:lnTo>
                  <a:pt x="4522120" y="4496932"/>
                </a:lnTo>
                <a:lnTo>
                  <a:pt x="4521425" y="4497026"/>
                </a:lnTo>
                <a:cubicBezTo>
                  <a:pt x="4521425" y="4497026"/>
                  <a:pt x="4521048" y="4494680"/>
                  <a:pt x="4521048" y="4494680"/>
                </a:cubicBezTo>
                <a:lnTo>
                  <a:pt x="4524484" y="4489949"/>
                </a:lnTo>
                <a:lnTo>
                  <a:pt x="4525434" y="4487140"/>
                </a:lnTo>
                <a:lnTo>
                  <a:pt x="4526095" y="4484594"/>
                </a:lnTo>
                <a:lnTo>
                  <a:pt x="4524830" y="4479926"/>
                </a:lnTo>
                <a:cubicBezTo>
                  <a:pt x="4522065" y="4475463"/>
                  <a:pt x="4517287" y="4471229"/>
                  <a:pt x="4516535" y="4466539"/>
                </a:cubicBezTo>
                <a:cubicBezTo>
                  <a:pt x="4499676" y="4463673"/>
                  <a:pt x="4498548" y="4456636"/>
                  <a:pt x="4497796" y="4451946"/>
                </a:cubicBezTo>
                <a:cubicBezTo>
                  <a:pt x="4497419" y="4449601"/>
                  <a:pt x="4497044" y="4447256"/>
                  <a:pt x="4496668" y="4444911"/>
                </a:cubicBezTo>
                <a:cubicBezTo>
                  <a:pt x="4496291" y="4442566"/>
                  <a:pt x="4512397" y="4440742"/>
                  <a:pt x="4512397" y="4440742"/>
                </a:cubicBezTo>
                <a:cubicBezTo>
                  <a:pt x="4520448" y="4439830"/>
                  <a:pt x="4524474" y="4439375"/>
                  <a:pt x="4526534" y="4439440"/>
                </a:cubicBezTo>
                <a:lnTo>
                  <a:pt x="4528102" y="4440662"/>
                </a:lnTo>
                <a:lnTo>
                  <a:pt x="4527064" y="4434940"/>
                </a:lnTo>
                <a:cubicBezTo>
                  <a:pt x="4526216" y="4432542"/>
                  <a:pt x="4525018" y="4430850"/>
                  <a:pt x="4523382" y="4430458"/>
                </a:cubicBezTo>
                <a:cubicBezTo>
                  <a:pt x="4525141" y="4425260"/>
                  <a:pt x="4525629" y="4402900"/>
                  <a:pt x="4529146" y="4392507"/>
                </a:cubicBezTo>
                <a:cubicBezTo>
                  <a:pt x="4524358" y="4385739"/>
                  <a:pt x="4527876" y="4375345"/>
                  <a:pt x="4527876" y="4375345"/>
                </a:cubicBezTo>
                <a:cubicBezTo>
                  <a:pt x="4534424" y="4376916"/>
                  <a:pt x="4542732" y="4373288"/>
                  <a:pt x="4546250" y="4362894"/>
                </a:cubicBezTo>
                <a:cubicBezTo>
                  <a:pt x="4548009" y="4357697"/>
                  <a:pt x="4546738" y="4340535"/>
                  <a:pt x="4546738" y="4340535"/>
                </a:cubicBezTo>
                <a:cubicBezTo>
                  <a:pt x="4541950" y="4333767"/>
                  <a:pt x="4537162" y="4327000"/>
                  <a:pt x="4537162" y="4327000"/>
                </a:cubicBezTo>
                <a:cubicBezTo>
                  <a:pt x="4538920" y="4321804"/>
                  <a:pt x="4521525" y="4289537"/>
                  <a:pt x="4523284" y="4284339"/>
                </a:cubicBezTo>
                <a:cubicBezTo>
                  <a:pt x="4518494" y="4277572"/>
                  <a:pt x="4525530" y="4256784"/>
                  <a:pt x="4525530" y="4256784"/>
                </a:cubicBezTo>
                <a:cubicBezTo>
                  <a:pt x="4533838" y="4253157"/>
                  <a:pt x="4530808" y="4241192"/>
                  <a:pt x="4529536" y="4224030"/>
                </a:cubicBezTo>
                <a:cubicBezTo>
                  <a:pt x="4529536" y="4224030"/>
                  <a:pt x="4524749" y="4217263"/>
                  <a:pt x="4528267" y="4206868"/>
                </a:cubicBezTo>
                <a:cubicBezTo>
                  <a:pt x="4525238" y="4194903"/>
                  <a:pt x="4523966" y="4177742"/>
                  <a:pt x="4522696" y="4160580"/>
                </a:cubicBezTo>
                <a:cubicBezTo>
                  <a:pt x="4519668" y="4148615"/>
                  <a:pt x="4511848" y="4129884"/>
                  <a:pt x="4515366" y="4119490"/>
                </a:cubicBezTo>
                <a:cubicBezTo>
                  <a:pt x="4512336" y="4107525"/>
                  <a:pt x="4507548" y="4100757"/>
                  <a:pt x="4507548" y="4100757"/>
                </a:cubicBezTo>
                <a:cubicBezTo>
                  <a:pt x="4504518" y="4088792"/>
                  <a:pt x="4523674" y="4115863"/>
                  <a:pt x="4531490" y="4134595"/>
                </a:cubicBezTo>
                <a:cubicBezTo>
                  <a:pt x="4534522" y="4146558"/>
                  <a:pt x="4541070" y="4148128"/>
                  <a:pt x="4541070" y="4148128"/>
                </a:cubicBezTo>
                <a:cubicBezTo>
                  <a:pt x="4542828" y="4142931"/>
                  <a:pt x="4545858" y="4154896"/>
                  <a:pt x="4553675" y="4173628"/>
                </a:cubicBezTo>
                <a:cubicBezTo>
                  <a:pt x="4553675" y="4173628"/>
                  <a:pt x="4553675" y="4173628"/>
                  <a:pt x="4556706" y="4185593"/>
                </a:cubicBezTo>
                <a:cubicBezTo>
                  <a:pt x="4559736" y="4197558"/>
                  <a:pt x="4559736" y="4197558"/>
                  <a:pt x="4559736" y="4197558"/>
                </a:cubicBezTo>
                <a:cubicBezTo>
                  <a:pt x="4564522" y="4204324"/>
                  <a:pt x="4564035" y="4226683"/>
                  <a:pt x="4571852" y="4245416"/>
                </a:cubicBezTo>
                <a:cubicBezTo>
                  <a:pt x="4571852" y="4245416"/>
                  <a:pt x="4574882" y="4257380"/>
                  <a:pt x="4582701" y="4276113"/>
                </a:cubicBezTo>
                <a:cubicBezTo>
                  <a:pt x="4580942" y="4281309"/>
                  <a:pt x="4583970" y="4293274"/>
                  <a:pt x="4582211" y="4298471"/>
                </a:cubicBezTo>
                <a:cubicBezTo>
                  <a:pt x="4587000" y="4305239"/>
                  <a:pt x="4587000" y="4305239"/>
                  <a:pt x="4587000" y="4305239"/>
                </a:cubicBezTo>
                <a:cubicBezTo>
                  <a:pt x="4594819" y="4323970"/>
                  <a:pt x="4605667" y="4354666"/>
                  <a:pt x="4605667" y="4354666"/>
                </a:cubicBezTo>
                <a:cubicBezTo>
                  <a:pt x="4610456" y="4361434"/>
                  <a:pt x="4615244" y="4368201"/>
                  <a:pt x="4620033" y="4374969"/>
                </a:cubicBezTo>
                <a:cubicBezTo>
                  <a:pt x="4620033" y="4374969"/>
                  <a:pt x="4620033" y="4374969"/>
                  <a:pt x="4623062" y="4386933"/>
                </a:cubicBezTo>
                <a:cubicBezTo>
                  <a:pt x="4626092" y="4398898"/>
                  <a:pt x="4626092" y="4398898"/>
                  <a:pt x="4626092" y="4398898"/>
                </a:cubicBezTo>
                <a:cubicBezTo>
                  <a:pt x="4635670" y="4412433"/>
                  <a:pt x="4645248" y="4425967"/>
                  <a:pt x="4643488" y="4431165"/>
                </a:cubicBezTo>
                <a:cubicBezTo>
                  <a:pt x="4650034" y="4432735"/>
                  <a:pt x="4654336" y="4461861"/>
                  <a:pt x="4659125" y="4468629"/>
                </a:cubicBezTo>
                <a:cubicBezTo>
                  <a:pt x="4663912" y="4475396"/>
                  <a:pt x="4673490" y="4488930"/>
                  <a:pt x="4673490" y="4488930"/>
                </a:cubicBezTo>
                <a:cubicBezTo>
                  <a:pt x="4673490" y="4488930"/>
                  <a:pt x="4675250" y="4483734"/>
                  <a:pt x="4677008" y="4478536"/>
                </a:cubicBezTo>
                <a:cubicBezTo>
                  <a:pt x="4678767" y="4473339"/>
                  <a:pt x="4683556" y="4480106"/>
                  <a:pt x="4681797" y="4485304"/>
                </a:cubicBezTo>
                <a:cubicBezTo>
                  <a:pt x="4681797" y="4485304"/>
                  <a:pt x="4681797" y="4485304"/>
                  <a:pt x="4680038" y="4490500"/>
                </a:cubicBezTo>
                <a:cubicBezTo>
                  <a:pt x="4681308" y="4507662"/>
                  <a:pt x="4679548" y="4512859"/>
                  <a:pt x="4679548" y="4512859"/>
                </a:cubicBezTo>
                <a:cubicBezTo>
                  <a:pt x="4682579" y="4524824"/>
                  <a:pt x="4685121" y="4559149"/>
                  <a:pt x="4688149" y="4571112"/>
                </a:cubicBezTo>
                <a:cubicBezTo>
                  <a:pt x="4692938" y="4577879"/>
                  <a:pt x="4695968" y="4589844"/>
                  <a:pt x="4695968" y="4589844"/>
                </a:cubicBezTo>
                <a:cubicBezTo>
                  <a:pt x="4694209" y="4595042"/>
                  <a:pt x="4693719" y="4617401"/>
                  <a:pt x="4696750" y="4629364"/>
                </a:cubicBezTo>
                <a:cubicBezTo>
                  <a:pt x="4694990" y="4634562"/>
                  <a:pt x="4691472" y="4644956"/>
                  <a:pt x="4696260" y="4651723"/>
                </a:cubicBezTo>
                <a:cubicBezTo>
                  <a:pt x="4699292" y="4663688"/>
                  <a:pt x="4699292" y="4663688"/>
                  <a:pt x="4699292" y="4663688"/>
                </a:cubicBezTo>
                <a:cubicBezTo>
                  <a:pt x="4700560" y="4680850"/>
                  <a:pt x="4694796" y="4718800"/>
                  <a:pt x="4691277" y="4729195"/>
                </a:cubicBezTo>
                <a:cubicBezTo>
                  <a:pt x="4694306" y="4741159"/>
                  <a:pt x="4687270" y="4761948"/>
                  <a:pt x="4687270" y="4761948"/>
                </a:cubicBezTo>
                <a:cubicBezTo>
                  <a:pt x="4687270" y="4761948"/>
                  <a:pt x="4680724" y="4760377"/>
                  <a:pt x="4680724" y="4760377"/>
                </a:cubicBezTo>
                <a:cubicBezTo>
                  <a:pt x="4675934" y="4753610"/>
                  <a:pt x="4681211" y="4738019"/>
                  <a:pt x="4682970" y="4732822"/>
                </a:cubicBezTo>
                <a:cubicBezTo>
                  <a:pt x="4684729" y="4727624"/>
                  <a:pt x="4686488" y="4722428"/>
                  <a:pt x="4690006" y="4712033"/>
                </a:cubicBezTo>
                <a:cubicBezTo>
                  <a:pt x="4685219" y="4705265"/>
                  <a:pt x="4688737" y="4694871"/>
                  <a:pt x="4683946" y="4688105"/>
                </a:cubicBezTo>
                <a:cubicBezTo>
                  <a:pt x="4679159" y="4681337"/>
                  <a:pt x="4674370" y="4674569"/>
                  <a:pt x="4674370" y="4674569"/>
                </a:cubicBezTo>
                <a:cubicBezTo>
                  <a:pt x="4672610" y="4679767"/>
                  <a:pt x="4677400" y="4686534"/>
                  <a:pt x="4675641" y="4691731"/>
                </a:cubicBezTo>
                <a:cubicBezTo>
                  <a:pt x="4675641" y="4691731"/>
                  <a:pt x="4675641" y="4691731"/>
                  <a:pt x="4673882" y="4696928"/>
                </a:cubicBezTo>
                <a:cubicBezTo>
                  <a:pt x="4676912" y="4708893"/>
                  <a:pt x="4675152" y="4714090"/>
                  <a:pt x="4675152" y="4714090"/>
                </a:cubicBezTo>
                <a:cubicBezTo>
                  <a:pt x="4666846" y="4717717"/>
                  <a:pt x="4658538" y="4721344"/>
                  <a:pt x="4651992" y="4719774"/>
                </a:cubicBezTo>
                <a:cubicBezTo>
                  <a:pt x="4651992" y="4719774"/>
                  <a:pt x="4651502" y="4742132"/>
                  <a:pt x="4649744" y="4747329"/>
                </a:cubicBezTo>
                <a:cubicBezTo>
                  <a:pt x="4654532" y="4754096"/>
                  <a:pt x="4655802" y="4771259"/>
                  <a:pt x="4654044" y="4776456"/>
                </a:cubicBezTo>
                <a:cubicBezTo>
                  <a:pt x="4658832" y="4783224"/>
                  <a:pt x="4658832" y="4783224"/>
                  <a:pt x="4667138" y="4779596"/>
                </a:cubicBezTo>
                <a:cubicBezTo>
                  <a:pt x="4667138" y="4779596"/>
                  <a:pt x="4671928" y="4786364"/>
                  <a:pt x="4670168" y="4791561"/>
                </a:cubicBezTo>
                <a:cubicBezTo>
                  <a:pt x="4668410" y="4796758"/>
                  <a:pt x="4671440" y="4808723"/>
                  <a:pt x="4666162" y="4824314"/>
                </a:cubicBezTo>
                <a:cubicBezTo>
                  <a:pt x="4666162" y="4824314"/>
                  <a:pt x="4660884" y="4839906"/>
                  <a:pt x="4657366" y="4850301"/>
                </a:cubicBezTo>
                <a:cubicBezTo>
                  <a:pt x="4652090" y="4865892"/>
                  <a:pt x="4655120" y="4877856"/>
                  <a:pt x="4655120" y="4877856"/>
                </a:cubicBezTo>
                <a:cubicBezTo>
                  <a:pt x="4649842" y="4893448"/>
                  <a:pt x="4634499" y="4917864"/>
                  <a:pt x="4634499" y="4917864"/>
                </a:cubicBezTo>
                <a:cubicBezTo>
                  <a:pt x="4627951" y="4916293"/>
                  <a:pt x="4617398" y="4947476"/>
                  <a:pt x="4615638" y="4952673"/>
                </a:cubicBezTo>
                <a:cubicBezTo>
                  <a:pt x="4612120" y="4963068"/>
                  <a:pt x="4626974" y="4961011"/>
                  <a:pt x="4630494" y="4950617"/>
                </a:cubicBezTo>
                <a:cubicBezTo>
                  <a:pt x="4632252" y="4945420"/>
                  <a:pt x="4635770" y="4935026"/>
                  <a:pt x="4634010" y="4940222"/>
                </a:cubicBezTo>
                <a:cubicBezTo>
                  <a:pt x="4631762" y="4967779"/>
                  <a:pt x="4626486" y="4983370"/>
                  <a:pt x="4626486" y="4983370"/>
                </a:cubicBezTo>
                <a:cubicBezTo>
                  <a:pt x="4619449" y="5004158"/>
                  <a:pt x="4614172" y="5019750"/>
                  <a:pt x="4614172" y="5019750"/>
                </a:cubicBezTo>
                <a:cubicBezTo>
                  <a:pt x="4612412" y="5024948"/>
                  <a:pt x="4595312" y="5054562"/>
                  <a:pt x="4591794" y="5064955"/>
                </a:cubicBezTo>
                <a:cubicBezTo>
                  <a:pt x="4588275" y="5075349"/>
                  <a:pt x="4587786" y="5097709"/>
                  <a:pt x="4586026" y="5102905"/>
                </a:cubicBezTo>
                <a:cubicBezTo>
                  <a:pt x="4586026" y="5102905"/>
                  <a:pt x="4578990" y="5123694"/>
                  <a:pt x="4573713" y="5139286"/>
                </a:cubicBezTo>
                <a:cubicBezTo>
                  <a:pt x="4573713" y="5139286"/>
                  <a:pt x="4573713" y="5139286"/>
                  <a:pt x="4571954" y="5144483"/>
                </a:cubicBezTo>
                <a:cubicBezTo>
                  <a:pt x="4570194" y="5149680"/>
                  <a:pt x="4568437" y="5154878"/>
                  <a:pt x="4566678" y="5160074"/>
                </a:cubicBezTo>
                <a:cubicBezTo>
                  <a:pt x="4563160" y="5170469"/>
                  <a:pt x="4553094" y="5179292"/>
                  <a:pt x="4553094" y="5179292"/>
                </a:cubicBezTo>
                <a:cubicBezTo>
                  <a:pt x="4547818" y="5194885"/>
                  <a:pt x="4544300" y="5205279"/>
                  <a:pt x="4542540" y="5210477"/>
                </a:cubicBezTo>
                <a:cubicBezTo>
                  <a:pt x="4542540" y="5210477"/>
                  <a:pt x="4552605" y="5201651"/>
                  <a:pt x="4552605" y="5201651"/>
                </a:cubicBezTo>
                <a:cubicBezTo>
                  <a:pt x="4554364" y="5196454"/>
                  <a:pt x="4562671" y="5192827"/>
                  <a:pt x="4562671" y="5192827"/>
                </a:cubicBezTo>
                <a:cubicBezTo>
                  <a:pt x="4562671" y="5192827"/>
                  <a:pt x="4545569" y="5222441"/>
                  <a:pt x="4543810" y="5227638"/>
                </a:cubicBezTo>
                <a:cubicBezTo>
                  <a:pt x="4535504" y="5231266"/>
                  <a:pt x="4525438" y="5240089"/>
                  <a:pt x="4517131" y="5243715"/>
                </a:cubicBezTo>
                <a:cubicBezTo>
                  <a:pt x="4515372" y="5248912"/>
                  <a:pt x="4503546" y="5262934"/>
                  <a:pt x="4498270" y="5278527"/>
                </a:cubicBezTo>
                <a:cubicBezTo>
                  <a:pt x="4498270" y="5278527"/>
                  <a:pt x="4498270" y="5278527"/>
                  <a:pt x="4488204" y="5287351"/>
                </a:cubicBezTo>
                <a:cubicBezTo>
                  <a:pt x="4478138" y="5296173"/>
                  <a:pt x="4476380" y="5301372"/>
                  <a:pt x="4476380" y="5301372"/>
                </a:cubicBezTo>
                <a:cubicBezTo>
                  <a:pt x="4471102" y="5316964"/>
                  <a:pt x="4455758" y="5341379"/>
                  <a:pt x="4452240" y="5351772"/>
                </a:cubicBezTo>
                <a:cubicBezTo>
                  <a:pt x="4452240" y="5351772"/>
                  <a:pt x="4452240" y="5351772"/>
                  <a:pt x="4437386" y="5353830"/>
                </a:cubicBezTo>
                <a:cubicBezTo>
                  <a:pt x="4435628" y="5359027"/>
                  <a:pt x="4435628" y="5359027"/>
                  <a:pt x="4435628" y="5359027"/>
                </a:cubicBezTo>
                <a:cubicBezTo>
                  <a:pt x="4427320" y="5362655"/>
                  <a:pt x="4425562" y="5367851"/>
                  <a:pt x="4425562" y="5367851"/>
                </a:cubicBezTo>
                <a:cubicBezTo>
                  <a:pt x="4430350" y="5374619"/>
                  <a:pt x="4415008" y="5399035"/>
                  <a:pt x="4411488" y="5409428"/>
                </a:cubicBezTo>
                <a:cubicBezTo>
                  <a:pt x="4409730" y="5414626"/>
                  <a:pt x="4394386" y="5439043"/>
                  <a:pt x="4384322" y="5447867"/>
                </a:cubicBezTo>
                <a:cubicBezTo>
                  <a:pt x="4382564" y="5453063"/>
                  <a:pt x="4379045" y="5463457"/>
                  <a:pt x="4377286" y="5468655"/>
                </a:cubicBezTo>
                <a:cubicBezTo>
                  <a:pt x="4368979" y="5472282"/>
                  <a:pt x="4368979" y="5472282"/>
                  <a:pt x="4368979" y="5472282"/>
                </a:cubicBezTo>
                <a:cubicBezTo>
                  <a:pt x="4368979" y="5472282"/>
                  <a:pt x="4364190" y="5465514"/>
                  <a:pt x="4364190" y="5465514"/>
                </a:cubicBezTo>
                <a:cubicBezTo>
                  <a:pt x="4364190" y="5465514"/>
                  <a:pt x="4349336" y="5467572"/>
                  <a:pt x="4347578" y="5472769"/>
                </a:cubicBezTo>
                <a:cubicBezTo>
                  <a:pt x="4339270" y="5476395"/>
                  <a:pt x="4336240" y="5464431"/>
                  <a:pt x="4331452" y="5457663"/>
                </a:cubicBezTo>
                <a:cubicBezTo>
                  <a:pt x="4333211" y="5452466"/>
                  <a:pt x="4320116" y="5449325"/>
                  <a:pt x="4311808" y="5452953"/>
                </a:cubicBezTo>
                <a:cubicBezTo>
                  <a:pt x="4311808" y="5452953"/>
                  <a:pt x="4311808" y="5452953"/>
                  <a:pt x="4275063" y="5477856"/>
                </a:cubicBezTo>
                <a:cubicBezTo>
                  <a:pt x="4266756" y="5481482"/>
                  <a:pt x="4253173" y="5500701"/>
                  <a:pt x="4251414" y="5505898"/>
                </a:cubicBezTo>
                <a:cubicBezTo>
                  <a:pt x="4251414" y="5505898"/>
                  <a:pt x="4239590" y="5519919"/>
                  <a:pt x="4221215" y="5532371"/>
                </a:cubicBezTo>
                <a:cubicBezTo>
                  <a:pt x="4221215" y="5532371"/>
                  <a:pt x="4218700" y="5534577"/>
                  <a:pt x="4214326" y="5537040"/>
                </a:cubicBezTo>
                <a:lnTo>
                  <a:pt x="4202912" y="5540972"/>
                </a:lnTo>
                <a:lnTo>
                  <a:pt x="4205428" y="5560430"/>
                </a:lnTo>
                <a:lnTo>
                  <a:pt x="4206464" y="5596505"/>
                </a:lnTo>
                <a:lnTo>
                  <a:pt x="4206662" y="5596465"/>
                </a:lnTo>
                <a:cubicBezTo>
                  <a:pt x="4206662" y="5596465"/>
                  <a:pt x="4219742" y="5599601"/>
                  <a:pt x="4221500" y="5594403"/>
                </a:cubicBezTo>
                <a:cubicBezTo>
                  <a:pt x="4229799" y="5590773"/>
                  <a:pt x="4238099" y="5587141"/>
                  <a:pt x="4239858" y="5581943"/>
                </a:cubicBezTo>
                <a:cubicBezTo>
                  <a:pt x="4238099" y="5587141"/>
                  <a:pt x="4236839" y="5569976"/>
                  <a:pt x="4246896" y="5561147"/>
                </a:cubicBezTo>
                <a:cubicBezTo>
                  <a:pt x="4255195" y="5557516"/>
                  <a:pt x="4265254" y="5548687"/>
                  <a:pt x="4275314" y="5539857"/>
                </a:cubicBezTo>
                <a:cubicBezTo>
                  <a:pt x="4275314" y="5539857"/>
                  <a:pt x="4275314" y="5539857"/>
                  <a:pt x="4278832" y="5529460"/>
                </a:cubicBezTo>
                <a:cubicBezTo>
                  <a:pt x="4282352" y="5519062"/>
                  <a:pt x="4282352" y="5519062"/>
                  <a:pt x="4282352" y="5519062"/>
                </a:cubicBezTo>
                <a:cubicBezTo>
                  <a:pt x="4284112" y="5513863"/>
                  <a:pt x="4295928" y="5499836"/>
                  <a:pt x="4295928" y="5499836"/>
                </a:cubicBezTo>
                <a:cubicBezTo>
                  <a:pt x="4304228" y="5496204"/>
                  <a:pt x="4304228" y="5496204"/>
                  <a:pt x="4304228" y="5496204"/>
                </a:cubicBezTo>
                <a:cubicBezTo>
                  <a:pt x="4310767" y="5497772"/>
                  <a:pt x="4325606" y="5495710"/>
                  <a:pt x="4333904" y="5492080"/>
                </a:cubicBezTo>
                <a:cubicBezTo>
                  <a:pt x="4335664" y="5486880"/>
                  <a:pt x="4343963" y="5483250"/>
                  <a:pt x="4350502" y="5484818"/>
                </a:cubicBezTo>
                <a:cubicBezTo>
                  <a:pt x="4350502" y="5484818"/>
                  <a:pt x="4338684" y="5498846"/>
                  <a:pt x="4330386" y="5502477"/>
                </a:cubicBezTo>
                <a:cubicBezTo>
                  <a:pt x="4328626" y="5507676"/>
                  <a:pt x="4308508" y="5525335"/>
                  <a:pt x="4306748" y="5530533"/>
                </a:cubicBezTo>
                <a:cubicBezTo>
                  <a:pt x="4298450" y="5534164"/>
                  <a:pt x="4294930" y="5544562"/>
                  <a:pt x="4291412" y="5554960"/>
                </a:cubicBezTo>
                <a:cubicBezTo>
                  <a:pt x="4274814" y="5562220"/>
                  <a:pt x="4274814" y="5562220"/>
                  <a:pt x="4274814" y="5562220"/>
                </a:cubicBezTo>
                <a:cubicBezTo>
                  <a:pt x="4271295" y="5572619"/>
                  <a:pt x="4249418" y="5595477"/>
                  <a:pt x="4241118" y="5599108"/>
                </a:cubicBezTo>
                <a:cubicBezTo>
                  <a:pt x="4236970" y="5600922"/>
                  <a:pt x="4228985" y="5608844"/>
                  <a:pt x="4219964" y="5617219"/>
                </a:cubicBezTo>
                <a:lnTo>
                  <a:pt x="4211232" y="5623866"/>
                </a:lnTo>
                <a:lnTo>
                  <a:pt x="4213864" y="5633175"/>
                </a:lnTo>
                <a:lnTo>
                  <a:pt x="4220001" y="5630491"/>
                </a:lnTo>
                <a:cubicBezTo>
                  <a:pt x="4222466" y="5629413"/>
                  <a:pt x="4224021" y="5628732"/>
                  <a:pt x="4224021" y="5628732"/>
                </a:cubicBezTo>
                <a:cubicBezTo>
                  <a:pt x="4232320" y="5625101"/>
                  <a:pt x="4280853" y="5586153"/>
                  <a:pt x="4289152" y="5582521"/>
                </a:cubicBezTo>
                <a:cubicBezTo>
                  <a:pt x="4297452" y="5578892"/>
                  <a:pt x="4302232" y="5585658"/>
                  <a:pt x="4292173" y="5594488"/>
                </a:cubicBezTo>
                <a:cubicBezTo>
                  <a:pt x="4292173" y="5594488"/>
                  <a:pt x="4292173" y="5594488"/>
                  <a:pt x="4283874" y="5598118"/>
                </a:cubicBezTo>
                <a:cubicBezTo>
                  <a:pt x="4265516" y="5610578"/>
                  <a:pt x="4265516" y="5610578"/>
                  <a:pt x="4265516" y="5610578"/>
                </a:cubicBezTo>
                <a:cubicBezTo>
                  <a:pt x="4255458" y="5619409"/>
                  <a:pt x="4245400" y="5628237"/>
                  <a:pt x="4235342" y="5637067"/>
                </a:cubicBezTo>
                <a:cubicBezTo>
                  <a:pt x="4230312" y="5641482"/>
                  <a:pt x="4226916" y="5646288"/>
                  <a:pt x="4223743" y="5650446"/>
                </a:cubicBezTo>
                <a:lnTo>
                  <a:pt x="4219780" y="5654100"/>
                </a:lnTo>
                <a:lnTo>
                  <a:pt x="4221898" y="5661590"/>
                </a:lnTo>
                <a:lnTo>
                  <a:pt x="4224058" y="5672818"/>
                </a:lnTo>
                <a:lnTo>
                  <a:pt x="4226664" y="5671850"/>
                </a:lnTo>
                <a:lnTo>
                  <a:pt x="4230200" y="5670537"/>
                </a:lnTo>
                <a:lnTo>
                  <a:pt x="4229556" y="5671868"/>
                </a:lnTo>
                <a:lnTo>
                  <a:pt x="4224108" y="5673077"/>
                </a:lnTo>
                <a:lnTo>
                  <a:pt x="4227126" y="5688775"/>
                </a:lnTo>
                <a:cubicBezTo>
                  <a:pt x="4227812" y="5697907"/>
                  <a:pt x="4227177" y="5707116"/>
                  <a:pt x="4224422" y="5716416"/>
                </a:cubicBezTo>
                <a:lnTo>
                  <a:pt x="4210927" y="5744752"/>
                </a:lnTo>
                <a:lnTo>
                  <a:pt x="4211593" y="5744538"/>
                </a:lnTo>
                <a:cubicBezTo>
                  <a:pt x="4215710" y="5743157"/>
                  <a:pt x="4219232" y="5741898"/>
                  <a:pt x="4221308" y="5740993"/>
                </a:cubicBezTo>
                <a:cubicBezTo>
                  <a:pt x="4227852" y="5742563"/>
                  <a:pt x="4236156" y="5738942"/>
                  <a:pt x="4236156" y="5738942"/>
                </a:cubicBezTo>
                <a:cubicBezTo>
                  <a:pt x="4235278" y="5741538"/>
                  <a:pt x="4224460" y="5747360"/>
                  <a:pt x="4212386" y="5754284"/>
                </a:cubicBezTo>
                <a:lnTo>
                  <a:pt x="4206246" y="5758022"/>
                </a:lnTo>
                <a:lnTo>
                  <a:pt x="4202000" y="5788465"/>
                </a:lnTo>
                <a:cubicBezTo>
                  <a:pt x="4206980" y="5819048"/>
                  <a:pt x="4244723" y="5841102"/>
                  <a:pt x="4232556" y="5871245"/>
                </a:cubicBezTo>
                <a:cubicBezTo>
                  <a:pt x="4233706" y="5878302"/>
                  <a:pt x="4235622" y="5890064"/>
                  <a:pt x="4236770" y="5897122"/>
                </a:cubicBezTo>
                <a:cubicBezTo>
                  <a:pt x="4237154" y="5899475"/>
                  <a:pt x="4254300" y="5899915"/>
                  <a:pt x="4254682" y="5902268"/>
                </a:cubicBezTo>
                <a:cubicBezTo>
                  <a:pt x="4274515" y="5919176"/>
                  <a:pt x="4243665" y="5939468"/>
                  <a:pt x="4263877" y="5958729"/>
                </a:cubicBezTo>
                <a:cubicBezTo>
                  <a:pt x="4320302" y="5990633"/>
                  <a:pt x="4294817" y="6043861"/>
                  <a:pt x="4318480" y="6084294"/>
                </a:cubicBezTo>
                <a:cubicBezTo>
                  <a:pt x="4323076" y="6112525"/>
                  <a:pt x="4361586" y="6139283"/>
                  <a:pt x="4349799" y="6171779"/>
                </a:cubicBezTo>
                <a:cubicBezTo>
                  <a:pt x="4350182" y="6174132"/>
                  <a:pt x="4350947" y="6178837"/>
                  <a:pt x="4351332" y="6181190"/>
                </a:cubicBezTo>
                <a:cubicBezTo>
                  <a:pt x="4353246" y="6192952"/>
                  <a:pt x="4389458" y="6205595"/>
                  <a:pt x="4358226" y="6223536"/>
                </a:cubicBezTo>
                <a:cubicBezTo>
                  <a:pt x="4397502" y="6254999"/>
                  <a:pt x="4389166" y="6308668"/>
                  <a:pt x="4380060" y="6357630"/>
                </a:cubicBezTo>
                <a:cubicBezTo>
                  <a:pt x="4383890" y="6381157"/>
                  <a:pt x="4404872" y="6405121"/>
                  <a:pt x="4392318" y="6432912"/>
                </a:cubicBezTo>
                <a:cubicBezTo>
                  <a:pt x="4370663" y="6509666"/>
                  <a:pt x="4417983" y="6590533"/>
                  <a:pt x="4346796" y="6677730"/>
                </a:cubicBezTo>
                <a:cubicBezTo>
                  <a:pt x="4347562" y="6682434"/>
                  <a:pt x="4347945" y="6684788"/>
                  <a:pt x="4365096" y="6685228"/>
                </a:cubicBezTo>
                <a:cubicBezTo>
                  <a:pt x="4351393" y="6705961"/>
                  <a:pt x="4322843" y="6740369"/>
                  <a:pt x="4343440" y="6761981"/>
                </a:cubicBezTo>
                <a:cubicBezTo>
                  <a:pt x="4362119" y="6771832"/>
                  <a:pt x="4365567" y="6793005"/>
                  <a:pt x="4368630" y="6811826"/>
                </a:cubicBezTo>
                <a:cubicBezTo>
                  <a:pt x="4365685" y="6819950"/>
                  <a:pt x="4364834" y="6827834"/>
                  <a:pt x="4365294" y="6835570"/>
                </a:cubicBezTo>
                <a:lnTo>
                  <a:pt x="4369732" y="6858000"/>
                </a:lnTo>
                <a:lnTo>
                  <a:pt x="1212803" y="6858000"/>
                </a:lnTo>
                <a:lnTo>
                  <a:pt x="1214339" y="6855803"/>
                </a:lnTo>
                <a:cubicBezTo>
                  <a:pt x="1215531" y="6855153"/>
                  <a:pt x="1217403" y="6855022"/>
                  <a:pt x="1220711" y="6855625"/>
                </a:cubicBezTo>
                <a:cubicBezTo>
                  <a:pt x="1220711" y="6855625"/>
                  <a:pt x="1220711" y="6855625"/>
                  <a:pt x="1226285" y="6854118"/>
                </a:cubicBezTo>
                <a:cubicBezTo>
                  <a:pt x="1226285" y="6854118"/>
                  <a:pt x="1226285" y="6854118"/>
                  <a:pt x="1225244" y="6851408"/>
                </a:cubicBezTo>
                <a:cubicBezTo>
                  <a:pt x="1225244" y="6851408"/>
                  <a:pt x="1224204" y="6848696"/>
                  <a:pt x="1223164" y="6845984"/>
                </a:cubicBezTo>
                <a:cubicBezTo>
                  <a:pt x="1210976" y="6846284"/>
                  <a:pt x="1197746" y="6843873"/>
                  <a:pt x="1183476" y="6838750"/>
                </a:cubicBezTo>
                <a:cubicBezTo>
                  <a:pt x="1181396" y="6833327"/>
                  <a:pt x="1189422" y="6822182"/>
                  <a:pt x="1197078" y="6826099"/>
                </a:cubicBezTo>
                <a:cubicBezTo>
                  <a:pt x="1193957" y="6817964"/>
                  <a:pt x="1161552" y="6829710"/>
                  <a:pt x="1164006" y="6820070"/>
                </a:cubicBezTo>
                <a:cubicBezTo>
                  <a:pt x="1161924" y="6814647"/>
                  <a:pt x="1166458" y="6810431"/>
                  <a:pt x="1177607" y="6807419"/>
                </a:cubicBezTo>
                <a:cubicBezTo>
                  <a:pt x="1181100" y="6800491"/>
                  <a:pt x="1169952" y="6803502"/>
                  <a:pt x="1162297" y="6799586"/>
                </a:cubicBezTo>
                <a:cubicBezTo>
                  <a:pt x="1145574" y="6804102"/>
                  <a:pt x="1148695" y="6812236"/>
                  <a:pt x="1131974" y="6816753"/>
                </a:cubicBezTo>
                <a:cubicBezTo>
                  <a:pt x="1131974" y="6816753"/>
                  <a:pt x="1133015" y="6819464"/>
                  <a:pt x="1133015" y="6819464"/>
                </a:cubicBezTo>
                <a:cubicBezTo>
                  <a:pt x="1153897" y="6825793"/>
                  <a:pt x="1153524" y="6840855"/>
                  <a:pt x="1152112" y="6853205"/>
                </a:cubicBezTo>
                <a:cubicBezTo>
                  <a:pt x="1147578" y="6857423"/>
                  <a:pt x="1147578" y="6857423"/>
                  <a:pt x="1147578" y="6857423"/>
                </a:cubicBezTo>
                <a:lnTo>
                  <a:pt x="1147287" y="6858000"/>
                </a:lnTo>
                <a:lnTo>
                  <a:pt x="1124518" y="6858000"/>
                </a:lnTo>
                <a:lnTo>
                  <a:pt x="1134348" y="6855011"/>
                </a:lnTo>
                <a:cubicBezTo>
                  <a:pt x="1136803" y="6845372"/>
                  <a:pt x="1138215" y="6833020"/>
                  <a:pt x="1123946" y="6827897"/>
                </a:cubicBezTo>
                <a:cubicBezTo>
                  <a:pt x="1111756" y="6828197"/>
                  <a:pt x="1105142" y="6826992"/>
                  <a:pt x="1088421" y="6831508"/>
                </a:cubicBezTo>
                <a:cubicBezTo>
                  <a:pt x="1090873" y="6821869"/>
                  <a:pt x="1068577" y="6827891"/>
                  <a:pt x="1076604" y="6816745"/>
                </a:cubicBezTo>
                <a:cubicBezTo>
                  <a:pt x="1065456" y="6819757"/>
                  <a:pt x="1074149" y="6826385"/>
                  <a:pt x="1063002" y="6829396"/>
                </a:cubicBezTo>
                <a:cubicBezTo>
                  <a:pt x="1046279" y="6833913"/>
                  <a:pt x="1049773" y="6826985"/>
                  <a:pt x="1038625" y="6829997"/>
                </a:cubicBezTo>
                <a:cubicBezTo>
                  <a:pt x="1034463" y="6819151"/>
                  <a:pt x="1045612" y="6816140"/>
                  <a:pt x="1054679" y="6807706"/>
                </a:cubicBezTo>
                <a:cubicBezTo>
                  <a:pt x="1061295" y="6808911"/>
                  <a:pt x="1056760" y="6813128"/>
                  <a:pt x="1066868" y="6807406"/>
                </a:cubicBezTo>
                <a:cubicBezTo>
                  <a:pt x="1087084" y="6795961"/>
                  <a:pt x="1065160" y="6786921"/>
                  <a:pt x="1075267" y="6781198"/>
                </a:cubicBezTo>
                <a:cubicBezTo>
                  <a:pt x="1063079" y="6781498"/>
                  <a:pt x="1040783" y="6787520"/>
                  <a:pt x="1027553" y="6785109"/>
                </a:cubicBezTo>
                <a:cubicBezTo>
                  <a:pt x="1020939" y="6783903"/>
                  <a:pt x="1028967" y="6772758"/>
                  <a:pt x="1017819" y="6775769"/>
                </a:cubicBezTo>
                <a:cubicBezTo>
                  <a:pt x="1021311" y="6768841"/>
                  <a:pt x="1031419" y="6763118"/>
                  <a:pt x="1034914" y="6756190"/>
                </a:cubicBezTo>
                <a:cubicBezTo>
                  <a:pt x="1025177" y="6746850"/>
                  <a:pt x="994185" y="6746245"/>
                  <a:pt x="995599" y="6733893"/>
                </a:cubicBezTo>
                <a:cubicBezTo>
                  <a:pt x="1006747" y="6730882"/>
                  <a:pt x="1012321" y="6729376"/>
                  <a:pt x="1017894" y="6727871"/>
                </a:cubicBezTo>
                <a:cubicBezTo>
                  <a:pt x="1025550" y="6731787"/>
                  <a:pt x="1019975" y="6733293"/>
                  <a:pt x="1027630" y="6737211"/>
                </a:cubicBezTo>
                <a:cubicBezTo>
                  <a:pt x="1037738" y="6731488"/>
                  <a:pt x="1058995" y="6722754"/>
                  <a:pt x="1062117" y="6730888"/>
                </a:cubicBezTo>
                <a:cubicBezTo>
                  <a:pt x="1073264" y="6727877"/>
                  <a:pt x="1089319" y="6705586"/>
                  <a:pt x="1099054" y="6714927"/>
                </a:cubicBezTo>
                <a:cubicBezTo>
                  <a:pt x="1103588" y="6710710"/>
                  <a:pt x="1101508" y="6705287"/>
                  <a:pt x="1107081" y="6703782"/>
                </a:cubicBezTo>
                <a:cubicBezTo>
                  <a:pt x="1125885" y="6704687"/>
                  <a:pt x="1163864" y="6691437"/>
                  <a:pt x="1164532" y="6709211"/>
                </a:cubicBezTo>
                <a:cubicBezTo>
                  <a:pt x="1169066" y="6704993"/>
                  <a:pt x="1174639" y="6703487"/>
                  <a:pt x="1180214" y="6701982"/>
                </a:cubicBezTo>
                <a:cubicBezTo>
                  <a:pt x="1166985" y="6699571"/>
                  <a:pt x="1166985" y="6699571"/>
                  <a:pt x="1181627" y="6689631"/>
                </a:cubicBezTo>
                <a:cubicBezTo>
                  <a:pt x="1170477" y="6692643"/>
                  <a:pt x="1171891" y="6680292"/>
                  <a:pt x="1161783" y="6686014"/>
                </a:cubicBezTo>
                <a:cubicBezTo>
                  <a:pt x="1145061" y="6690531"/>
                  <a:pt x="1162154" y="6670952"/>
                  <a:pt x="1145434" y="6675468"/>
                </a:cubicBezTo>
                <a:cubicBezTo>
                  <a:pt x="1145434" y="6675468"/>
                  <a:pt x="1145434" y="6675468"/>
                  <a:pt x="1139858" y="6676974"/>
                </a:cubicBezTo>
                <a:cubicBezTo>
                  <a:pt x="1146474" y="6678180"/>
                  <a:pt x="1146474" y="6678180"/>
                  <a:pt x="1141940" y="6682397"/>
                </a:cubicBezTo>
                <a:cubicBezTo>
                  <a:pt x="1142980" y="6685108"/>
                  <a:pt x="1142980" y="6685108"/>
                  <a:pt x="1144020" y="6687820"/>
                </a:cubicBezTo>
                <a:cubicBezTo>
                  <a:pt x="1149595" y="6686314"/>
                  <a:pt x="1149595" y="6686314"/>
                  <a:pt x="1145061" y="6690531"/>
                </a:cubicBezTo>
                <a:cubicBezTo>
                  <a:pt x="1145061" y="6690531"/>
                  <a:pt x="1139486" y="6692037"/>
                  <a:pt x="1138446" y="6689325"/>
                </a:cubicBezTo>
                <a:cubicBezTo>
                  <a:pt x="1137405" y="6686614"/>
                  <a:pt x="1136365" y="6683903"/>
                  <a:pt x="1136365" y="6683903"/>
                </a:cubicBezTo>
                <a:cubicBezTo>
                  <a:pt x="1135325" y="6681191"/>
                  <a:pt x="1135325" y="6681191"/>
                  <a:pt x="1135325" y="6681191"/>
                </a:cubicBezTo>
                <a:cubicBezTo>
                  <a:pt x="1128710" y="6679985"/>
                  <a:pt x="1121056" y="6676068"/>
                  <a:pt x="1132204" y="6673058"/>
                </a:cubicBezTo>
                <a:cubicBezTo>
                  <a:pt x="1132204" y="6673058"/>
                  <a:pt x="1132204" y="6673058"/>
                  <a:pt x="1137778" y="6671552"/>
                </a:cubicBezTo>
                <a:cubicBezTo>
                  <a:pt x="1136738" y="6668840"/>
                  <a:pt x="1131163" y="6670346"/>
                  <a:pt x="1130123" y="6667634"/>
                </a:cubicBezTo>
                <a:cubicBezTo>
                  <a:pt x="1129083" y="6664923"/>
                  <a:pt x="1129083" y="6664923"/>
                  <a:pt x="1129083" y="6664923"/>
                </a:cubicBezTo>
                <a:cubicBezTo>
                  <a:pt x="1134658" y="6663417"/>
                  <a:pt x="1134658" y="6663417"/>
                  <a:pt x="1134658" y="6663417"/>
                </a:cubicBezTo>
                <a:cubicBezTo>
                  <a:pt x="1135698" y="6666128"/>
                  <a:pt x="1135698" y="6666128"/>
                  <a:pt x="1135698" y="6666128"/>
                </a:cubicBezTo>
                <a:cubicBezTo>
                  <a:pt x="1135698" y="6666128"/>
                  <a:pt x="1136738" y="6668840"/>
                  <a:pt x="1142313" y="6667334"/>
                </a:cubicBezTo>
                <a:cubicBezTo>
                  <a:pt x="1152419" y="6661611"/>
                  <a:pt x="1151380" y="6658901"/>
                  <a:pt x="1143724" y="6654984"/>
                </a:cubicBezTo>
                <a:cubicBezTo>
                  <a:pt x="1120388" y="6658294"/>
                  <a:pt x="1111320" y="6666729"/>
                  <a:pt x="1107827" y="6673656"/>
                </a:cubicBezTo>
                <a:cubicBezTo>
                  <a:pt x="1099132" y="6667028"/>
                  <a:pt x="1079956" y="6681184"/>
                  <a:pt x="1066727" y="6678773"/>
                </a:cubicBezTo>
                <a:cubicBezTo>
                  <a:pt x="1068807" y="6684196"/>
                  <a:pt x="1069847" y="6686907"/>
                  <a:pt x="1070887" y="6689619"/>
                </a:cubicBezTo>
                <a:cubicBezTo>
                  <a:pt x="1049631" y="6698352"/>
                  <a:pt x="1027334" y="6704374"/>
                  <a:pt x="1000504" y="6714613"/>
                </a:cubicBezTo>
                <a:cubicBezTo>
                  <a:pt x="989356" y="6717624"/>
                  <a:pt x="979620" y="6708284"/>
                  <a:pt x="995303" y="6701057"/>
                </a:cubicBezTo>
                <a:cubicBezTo>
                  <a:pt x="993221" y="6695634"/>
                  <a:pt x="977540" y="6702862"/>
                  <a:pt x="976499" y="6700150"/>
                </a:cubicBezTo>
                <a:cubicBezTo>
                  <a:pt x="974419" y="6694728"/>
                  <a:pt x="991141" y="6690212"/>
                  <a:pt x="989061" y="6684788"/>
                </a:cubicBezTo>
                <a:cubicBezTo>
                  <a:pt x="1000209" y="6681777"/>
                  <a:pt x="1001249" y="6684489"/>
                  <a:pt x="1007864" y="6685694"/>
                </a:cubicBezTo>
                <a:cubicBezTo>
                  <a:pt x="1013439" y="6684189"/>
                  <a:pt x="1012398" y="6681477"/>
                  <a:pt x="1011358" y="6678766"/>
                </a:cubicBezTo>
                <a:cubicBezTo>
                  <a:pt x="1034694" y="6675455"/>
                  <a:pt x="1027040" y="6671537"/>
                  <a:pt x="1040269" y="6673950"/>
                </a:cubicBezTo>
                <a:cubicBezTo>
                  <a:pt x="1036108" y="6663104"/>
                  <a:pt x="1055951" y="6666722"/>
                  <a:pt x="1067099" y="6663711"/>
                </a:cubicBezTo>
                <a:cubicBezTo>
                  <a:pt x="1072674" y="6662204"/>
                  <a:pt x="1071633" y="6659493"/>
                  <a:pt x="1077206" y="6657988"/>
                </a:cubicBezTo>
                <a:cubicBezTo>
                  <a:pt x="1065018" y="6658287"/>
                  <a:pt x="1061898" y="6650154"/>
                  <a:pt x="1035067" y="6660393"/>
                </a:cubicBezTo>
                <a:cubicBezTo>
                  <a:pt x="1039600" y="6656176"/>
                  <a:pt x="1044135" y="6651958"/>
                  <a:pt x="1049710" y="6650453"/>
                </a:cubicBezTo>
                <a:cubicBezTo>
                  <a:pt x="1043094" y="6649249"/>
                  <a:pt x="1031946" y="6652259"/>
                  <a:pt x="1026371" y="6653764"/>
                </a:cubicBezTo>
                <a:cubicBezTo>
                  <a:pt x="1026371" y="6653764"/>
                  <a:pt x="1026371" y="6653764"/>
                  <a:pt x="1025331" y="6651053"/>
                </a:cubicBezTo>
                <a:cubicBezTo>
                  <a:pt x="1019757" y="6652559"/>
                  <a:pt x="1015224" y="6656776"/>
                  <a:pt x="1009649" y="6658282"/>
                </a:cubicBezTo>
                <a:cubicBezTo>
                  <a:pt x="1009649" y="6658282"/>
                  <a:pt x="1005116" y="6662498"/>
                  <a:pt x="993967" y="6665509"/>
                </a:cubicBezTo>
                <a:cubicBezTo>
                  <a:pt x="986313" y="6661591"/>
                  <a:pt x="990846" y="6657375"/>
                  <a:pt x="994339" y="6650447"/>
                </a:cubicBezTo>
                <a:cubicBezTo>
                  <a:pt x="1005487" y="6647436"/>
                  <a:pt x="1001995" y="6654363"/>
                  <a:pt x="1008608" y="6655569"/>
                </a:cubicBezTo>
                <a:cubicBezTo>
                  <a:pt x="1014183" y="6654064"/>
                  <a:pt x="1013142" y="6651352"/>
                  <a:pt x="1018717" y="6649847"/>
                </a:cubicBezTo>
                <a:cubicBezTo>
                  <a:pt x="1021543" y="6625145"/>
                  <a:pt x="1005193" y="6614599"/>
                  <a:pt x="999992" y="6601043"/>
                </a:cubicBezTo>
                <a:cubicBezTo>
                  <a:pt x="998951" y="6598331"/>
                  <a:pt x="994416" y="6602548"/>
                  <a:pt x="983268" y="6605560"/>
                </a:cubicBezTo>
                <a:cubicBezTo>
                  <a:pt x="981188" y="6600137"/>
                  <a:pt x="992335" y="6597125"/>
                  <a:pt x="984680" y="6593209"/>
                </a:cubicBezTo>
                <a:cubicBezTo>
                  <a:pt x="977694" y="6607065"/>
                  <a:pt x="963425" y="6601942"/>
                  <a:pt x="950196" y="6599530"/>
                </a:cubicBezTo>
                <a:cubicBezTo>
                  <a:pt x="940088" y="6605253"/>
                  <a:pt x="954358" y="6610376"/>
                  <a:pt x="944248" y="6616099"/>
                </a:cubicBezTo>
                <a:cubicBezTo>
                  <a:pt x="933100" y="6619109"/>
                  <a:pt x="932060" y="6616398"/>
                  <a:pt x="920912" y="6619409"/>
                </a:cubicBezTo>
                <a:cubicBezTo>
                  <a:pt x="934513" y="6606758"/>
                  <a:pt x="910136" y="6607358"/>
                  <a:pt x="924778" y="6597418"/>
                </a:cubicBezTo>
                <a:cubicBezTo>
                  <a:pt x="923738" y="6594707"/>
                  <a:pt x="923738" y="6594707"/>
                  <a:pt x="923738" y="6594707"/>
                </a:cubicBezTo>
                <a:cubicBezTo>
                  <a:pt x="912590" y="6597718"/>
                  <a:pt x="902853" y="6588378"/>
                  <a:pt x="912961" y="6582655"/>
                </a:cubicBezTo>
                <a:cubicBezTo>
                  <a:pt x="929683" y="6578139"/>
                  <a:pt x="941873" y="6577840"/>
                  <a:pt x="939420" y="6587478"/>
                </a:cubicBezTo>
                <a:cubicBezTo>
                  <a:pt x="940460" y="6590191"/>
                  <a:pt x="940460" y="6590191"/>
                  <a:pt x="941499" y="6592903"/>
                </a:cubicBezTo>
                <a:cubicBezTo>
                  <a:pt x="947074" y="6591396"/>
                  <a:pt x="948115" y="6594107"/>
                  <a:pt x="948115" y="6594107"/>
                </a:cubicBezTo>
                <a:cubicBezTo>
                  <a:pt x="961716" y="6581457"/>
                  <a:pt x="1010177" y="6547421"/>
                  <a:pt x="972568" y="6545609"/>
                </a:cubicBezTo>
                <a:cubicBezTo>
                  <a:pt x="981636" y="6537176"/>
                  <a:pt x="1009507" y="6529648"/>
                  <a:pt x="1009881" y="6514585"/>
                </a:cubicBezTo>
                <a:cubicBezTo>
                  <a:pt x="1002225" y="6510668"/>
                  <a:pt x="1001184" y="6507957"/>
                  <a:pt x="993530" y="6504039"/>
                </a:cubicBezTo>
                <a:cubicBezTo>
                  <a:pt x="986916" y="6502834"/>
                  <a:pt x="988996" y="6508257"/>
                  <a:pt x="971233" y="6510062"/>
                </a:cubicBezTo>
                <a:cubicBezTo>
                  <a:pt x="971233" y="6510062"/>
                  <a:pt x="971233" y="6510062"/>
                  <a:pt x="974355" y="6518196"/>
                </a:cubicBezTo>
                <a:cubicBezTo>
                  <a:pt x="974355" y="6518196"/>
                  <a:pt x="974355" y="6518196"/>
                  <a:pt x="968781" y="6519701"/>
                </a:cubicBezTo>
                <a:cubicBezTo>
                  <a:pt x="968781" y="6519701"/>
                  <a:pt x="963206" y="6521206"/>
                  <a:pt x="962166" y="6518496"/>
                </a:cubicBezTo>
                <a:cubicBezTo>
                  <a:pt x="962166" y="6518496"/>
                  <a:pt x="962166" y="6518496"/>
                  <a:pt x="961126" y="6515785"/>
                </a:cubicBezTo>
                <a:cubicBezTo>
                  <a:pt x="959045" y="6510361"/>
                  <a:pt x="952430" y="6509156"/>
                  <a:pt x="941282" y="6512167"/>
                </a:cubicBezTo>
                <a:cubicBezTo>
                  <a:pt x="951762" y="6491382"/>
                  <a:pt x="901300" y="6472096"/>
                  <a:pt x="942772" y="6451917"/>
                </a:cubicBezTo>
                <a:cubicBezTo>
                  <a:pt x="939651" y="6443783"/>
                  <a:pt x="924340" y="6435949"/>
                  <a:pt x="919807" y="6440166"/>
                </a:cubicBezTo>
                <a:cubicBezTo>
                  <a:pt x="913192" y="6438960"/>
                  <a:pt x="924340" y="6435949"/>
                  <a:pt x="922259" y="6430527"/>
                </a:cubicBezTo>
                <a:cubicBezTo>
                  <a:pt x="921220" y="6427815"/>
                  <a:pt x="909032" y="6428114"/>
                  <a:pt x="909032" y="6428114"/>
                </a:cubicBezTo>
                <a:cubicBezTo>
                  <a:pt x="907991" y="6425404"/>
                  <a:pt x="913565" y="6423897"/>
                  <a:pt x="913565" y="6423897"/>
                </a:cubicBezTo>
                <a:cubicBezTo>
                  <a:pt x="910443" y="6415764"/>
                  <a:pt x="890600" y="6412146"/>
                  <a:pt x="892013" y="6399796"/>
                </a:cubicBezTo>
                <a:cubicBezTo>
                  <a:pt x="894466" y="6390157"/>
                  <a:pt x="875663" y="6389250"/>
                  <a:pt x="872542" y="6381116"/>
                </a:cubicBezTo>
                <a:cubicBezTo>
                  <a:pt x="860726" y="6366353"/>
                  <a:pt x="871206" y="6345569"/>
                  <a:pt x="843708" y="6338034"/>
                </a:cubicBezTo>
                <a:cubicBezTo>
                  <a:pt x="832559" y="6341044"/>
                  <a:pt x="835680" y="6349179"/>
                  <a:pt x="831147" y="6353396"/>
                </a:cubicBezTo>
                <a:cubicBezTo>
                  <a:pt x="818958" y="6353696"/>
                  <a:pt x="821039" y="6359119"/>
                  <a:pt x="804316" y="6363635"/>
                </a:cubicBezTo>
                <a:cubicBezTo>
                  <a:pt x="807810" y="6356707"/>
                  <a:pt x="791088" y="6361224"/>
                  <a:pt x="784472" y="6360018"/>
                </a:cubicBezTo>
                <a:cubicBezTo>
                  <a:pt x="785886" y="6347667"/>
                  <a:pt x="771616" y="6342544"/>
                  <a:pt x="771989" y="6327482"/>
                </a:cubicBezTo>
                <a:cubicBezTo>
                  <a:pt x="777562" y="6325976"/>
                  <a:pt x="788711" y="6322965"/>
                  <a:pt x="795326" y="6324171"/>
                </a:cubicBezTo>
                <a:cubicBezTo>
                  <a:pt x="796366" y="6326882"/>
                  <a:pt x="797406" y="6329594"/>
                  <a:pt x="798447" y="6332305"/>
                </a:cubicBezTo>
                <a:cubicBezTo>
                  <a:pt x="800900" y="6322666"/>
                  <a:pt x="835385" y="6316343"/>
                  <a:pt x="838505" y="6324477"/>
                </a:cubicBezTo>
                <a:cubicBezTo>
                  <a:pt x="848613" y="6318755"/>
                  <a:pt x="840960" y="6314837"/>
                  <a:pt x="858722" y="6313032"/>
                </a:cubicBezTo>
                <a:cubicBezTo>
                  <a:pt x="843412" y="6305199"/>
                  <a:pt x="866750" y="6301887"/>
                  <a:pt x="868162" y="6289537"/>
                </a:cubicBezTo>
                <a:cubicBezTo>
                  <a:pt x="867121" y="6286825"/>
                  <a:pt x="855974" y="6289837"/>
                  <a:pt x="850399" y="6291342"/>
                </a:cubicBezTo>
                <a:cubicBezTo>
                  <a:pt x="854933" y="6287124"/>
                  <a:pt x="853893" y="6284413"/>
                  <a:pt x="858426" y="6280195"/>
                </a:cubicBezTo>
                <a:cubicBezTo>
                  <a:pt x="850772" y="6276279"/>
                  <a:pt x="847651" y="6268144"/>
                  <a:pt x="834422" y="6265733"/>
                </a:cubicBezTo>
                <a:cubicBezTo>
                  <a:pt x="827807" y="6264527"/>
                  <a:pt x="811084" y="6269044"/>
                  <a:pt x="814578" y="6262116"/>
                </a:cubicBezTo>
                <a:cubicBezTo>
                  <a:pt x="791241" y="6265427"/>
                  <a:pt x="800976" y="6274767"/>
                  <a:pt x="797482" y="6281695"/>
                </a:cubicBezTo>
                <a:cubicBezTo>
                  <a:pt x="765450" y="6278378"/>
                  <a:pt x="774519" y="6269943"/>
                  <a:pt x="762703" y="6255181"/>
                </a:cubicBezTo>
                <a:cubicBezTo>
                  <a:pt x="778385" y="6247953"/>
                  <a:pt x="778385" y="6247953"/>
                  <a:pt x="796148" y="6246148"/>
                </a:cubicBezTo>
                <a:cubicBezTo>
                  <a:pt x="797187" y="6248859"/>
                  <a:pt x="798229" y="6251571"/>
                  <a:pt x="794734" y="6258498"/>
                </a:cubicBezTo>
                <a:cubicBezTo>
                  <a:pt x="826099" y="6244042"/>
                  <a:pt x="786412" y="6236808"/>
                  <a:pt x="776675" y="6227468"/>
                </a:cubicBezTo>
                <a:cubicBezTo>
                  <a:pt x="764860" y="6212706"/>
                  <a:pt x="785449" y="6186198"/>
                  <a:pt x="757950" y="6178664"/>
                </a:cubicBezTo>
                <a:cubicBezTo>
                  <a:pt x="772591" y="6168724"/>
                  <a:pt x="760403" y="6169023"/>
                  <a:pt x="746134" y="6163900"/>
                </a:cubicBezTo>
                <a:cubicBezTo>
                  <a:pt x="749627" y="6156973"/>
                  <a:pt x="779580" y="6154867"/>
                  <a:pt x="769844" y="6145527"/>
                </a:cubicBezTo>
                <a:cubicBezTo>
                  <a:pt x="762188" y="6141611"/>
                  <a:pt x="758695" y="6148539"/>
                  <a:pt x="747545" y="6151550"/>
                </a:cubicBezTo>
                <a:cubicBezTo>
                  <a:pt x="751040" y="6144622"/>
                  <a:pt x="766722" y="6137394"/>
                  <a:pt x="744425" y="6143416"/>
                </a:cubicBezTo>
                <a:cubicBezTo>
                  <a:pt x="755947" y="6125343"/>
                  <a:pt x="714179" y="6112685"/>
                  <a:pt x="732314" y="6095818"/>
                </a:cubicBezTo>
                <a:cubicBezTo>
                  <a:pt x="731273" y="6093105"/>
                  <a:pt x="720125" y="6096116"/>
                  <a:pt x="712470" y="6092199"/>
                </a:cubicBezTo>
                <a:cubicBezTo>
                  <a:pt x="697534" y="6069302"/>
                  <a:pt x="697906" y="6054240"/>
                  <a:pt x="689582" y="6032549"/>
                </a:cubicBezTo>
                <a:cubicBezTo>
                  <a:pt x="680888" y="6025921"/>
                  <a:pt x="658964" y="6016880"/>
                  <a:pt x="677098" y="6000013"/>
                </a:cubicBezTo>
                <a:cubicBezTo>
                  <a:pt x="689286" y="5999714"/>
                  <a:pt x="695902" y="6000919"/>
                  <a:pt x="708090" y="6000620"/>
                </a:cubicBezTo>
                <a:cubicBezTo>
                  <a:pt x="722731" y="5990680"/>
                  <a:pt x="758631" y="5972007"/>
                  <a:pt x="738788" y="5968390"/>
                </a:cubicBezTo>
                <a:cubicBezTo>
                  <a:pt x="738788" y="5968390"/>
                  <a:pt x="738788" y="5968390"/>
                  <a:pt x="733213" y="5969895"/>
                </a:cubicBezTo>
                <a:cubicBezTo>
                  <a:pt x="728677" y="5974112"/>
                  <a:pt x="738414" y="5983451"/>
                  <a:pt x="710543" y="5990979"/>
                </a:cubicBezTo>
                <a:cubicBezTo>
                  <a:pt x="718571" y="5979834"/>
                  <a:pt x="700808" y="5981640"/>
                  <a:pt x="693154" y="5977722"/>
                </a:cubicBezTo>
                <a:cubicBezTo>
                  <a:pt x="676430" y="5982239"/>
                  <a:pt x="686166" y="5991579"/>
                  <a:pt x="668404" y="5993385"/>
                </a:cubicBezTo>
                <a:cubicBezTo>
                  <a:pt x="671897" y="5986457"/>
                  <a:pt x="676430" y="5982239"/>
                  <a:pt x="657628" y="5981333"/>
                </a:cubicBezTo>
                <a:cubicBezTo>
                  <a:pt x="655546" y="5975911"/>
                  <a:pt x="665655" y="5970188"/>
                  <a:pt x="682378" y="5965671"/>
                </a:cubicBezTo>
                <a:cubicBezTo>
                  <a:pt x="668108" y="5960549"/>
                  <a:pt x="644770" y="5963859"/>
                  <a:pt x="630502" y="5958736"/>
                </a:cubicBezTo>
                <a:cubicBezTo>
                  <a:pt x="609246" y="5967470"/>
                  <a:pt x="613408" y="5978316"/>
                  <a:pt x="591110" y="5984338"/>
                </a:cubicBezTo>
                <a:cubicBezTo>
                  <a:pt x="554543" y="5985237"/>
                  <a:pt x="576173" y="5961441"/>
                  <a:pt x="560864" y="5953606"/>
                </a:cubicBezTo>
                <a:cubicBezTo>
                  <a:pt x="583160" y="5947584"/>
                  <a:pt x="583531" y="5932523"/>
                  <a:pt x="560195" y="5935833"/>
                </a:cubicBezTo>
                <a:cubicBezTo>
                  <a:pt x="569263" y="5927399"/>
                  <a:pt x="584945" y="5920171"/>
                  <a:pt x="603748" y="5921078"/>
                </a:cubicBezTo>
                <a:cubicBezTo>
                  <a:pt x="587398" y="5910531"/>
                  <a:pt x="608654" y="5901797"/>
                  <a:pt x="591264" y="5888541"/>
                </a:cubicBezTo>
                <a:lnTo>
                  <a:pt x="590224" y="5885828"/>
                </a:lnTo>
                <a:cubicBezTo>
                  <a:pt x="589184" y="5883118"/>
                  <a:pt x="594757" y="5881612"/>
                  <a:pt x="600332" y="5880106"/>
                </a:cubicBezTo>
                <a:cubicBezTo>
                  <a:pt x="600332" y="5880106"/>
                  <a:pt x="605907" y="5878601"/>
                  <a:pt x="606947" y="5881312"/>
                </a:cubicBezTo>
                <a:cubicBezTo>
                  <a:pt x="606947" y="5881312"/>
                  <a:pt x="606947" y="5881312"/>
                  <a:pt x="607987" y="5884024"/>
                </a:cubicBezTo>
                <a:cubicBezTo>
                  <a:pt x="612520" y="5879807"/>
                  <a:pt x="628203" y="5872579"/>
                  <a:pt x="617054" y="5875590"/>
                </a:cubicBezTo>
                <a:cubicBezTo>
                  <a:pt x="614973" y="5870167"/>
                  <a:pt x="629243" y="5875290"/>
                  <a:pt x="634817" y="5873784"/>
                </a:cubicBezTo>
                <a:cubicBezTo>
                  <a:pt x="656073" y="5865051"/>
                  <a:pt x="640763" y="5857216"/>
                  <a:pt x="637643" y="5849082"/>
                </a:cubicBezTo>
                <a:cubicBezTo>
                  <a:pt x="633109" y="5853299"/>
                  <a:pt x="628575" y="5857516"/>
                  <a:pt x="623001" y="5859021"/>
                </a:cubicBezTo>
                <a:cubicBezTo>
                  <a:pt x="611853" y="5862033"/>
                  <a:pt x="609772" y="5856610"/>
                  <a:pt x="598624" y="5859621"/>
                </a:cubicBezTo>
                <a:cubicBezTo>
                  <a:pt x="601076" y="5849982"/>
                  <a:pt x="603530" y="5840342"/>
                  <a:pt x="590301" y="5837930"/>
                </a:cubicBezTo>
                <a:cubicBezTo>
                  <a:pt x="564139" y="5865943"/>
                  <a:pt x="487884" y="5859608"/>
                  <a:pt x="513006" y="5828884"/>
                </a:cubicBezTo>
                <a:cubicBezTo>
                  <a:pt x="538425" y="5830996"/>
                  <a:pt x="539837" y="5818644"/>
                  <a:pt x="556560" y="5814128"/>
                </a:cubicBezTo>
                <a:cubicBezTo>
                  <a:pt x="574323" y="5812323"/>
                  <a:pt x="579898" y="5810817"/>
                  <a:pt x="601153" y="5802084"/>
                </a:cubicBezTo>
                <a:cubicBezTo>
                  <a:pt x="613342" y="5801783"/>
                  <a:pt x="597660" y="5809012"/>
                  <a:pt x="608809" y="5806001"/>
                </a:cubicBezTo>
                <a:cubicBezTo>
                  <a:pt x="626572" y="5804195"/>
                  <a:pt x="612301" y="5799073"/>
                  <a:pt x="616836" y="5794855"/>
                </a:cubicBezTo>
                <a:cubicBezTo>
                  <a:pt x="626944" y="5789133"/>
                  <a:pt x="643666" y="5784616"/>
                  <a:pt x="634971" y="5777988"/>
                </a:cubicBezTo>
                <a:cubicBezTo>
                  <a:pt x="589338" y="5787321"/>
                  <a:pt x="613419" y="5753885"/>
                  <a:pt x="583467" y="5755990"/>
                </a:cubicBezTo>
                <a:cubicBezTo>
                  <a:pt x="577894" y="5757495"/>
                  <a:pt x="578934" y="5760207"/>
                  <a:pt x="573359" y="5761713"/>
                </a:cubicBezTo>
                <a:cubicBezTo>
                  <a:pt x="573359" y="5761713"/>
                  <a:pt x="574400" y="5764424"/>
                  <a:pt x="574400" y="5764424"/>
                </a:cubicBezTo>
                <a:cubicBezTo>
                  <a:pt x="575441" y="5767135"/>
                  <a:pt x="576480" y="5769846"/>
                  <a:pt x="576480" y="5769846"/>
                </a:cubicBezTo>
                <a:cubicBezTo>
                  <a:pt x="577521" y="5772559"/>
                  <a:pt x="577521" y="5772559"/>
                  <a:pt x="577521" y="5772559"/>
                </a:cubicBezTo>
                <a:cubicBezTo>
                  <a:pt x="578562" y="5775270"/>
                  <a:pt x="578562" y="5775270"/>
                  <a:pt x="585177" y="5776475"/>
                </a:cubicBezTo>
                <a:cubicBezTo>
                  <a:pt x="585177" y="5776475"/>
                  <a:pt x="580642" y="5780692"/>
                  <a:pt x="580642" y="5780692"/>
                </a:cubicBezTo>
                <a:cubicBezTo>
                  <a:pt x="575067" y="5782198"/>
                  <a:pt x="569494" y="5783703"/>
                  <a:pt x="568454" y="5780991"/>
                </a:cubicBezTo>
                <a:cubicBezTo>
                  <a:pt x="568454" y="5780991"/>
                  <a:pt x="567413" y="5778280"/>
                  <a:pt x="561839" y="5779786"/>
                </a:cubicBezTo>
                <a:cubicBezTo>
                  <a:pt x="556263" y="5781292"/>
                  <a:pt x="557305" y="5784003"/>
                  <a:pt x="558345" y="5786714"/>
                </a:cubicBezTo>
                <a:cubicBezTo>
                  <a:pt x="563919" y="5785208"/>
                  <a:pt x="559385" y="5789427"/>
                  <a:pt x="559385" y="5789427"/>
                </a:cubicBezTo>
                <a:cubicBezTo>
                  <a:pt x="559385" y="5789427"/>
                  <a:pt x="553812" y="5790931"/>
                  <a:pt x="553812" y="5790931"/>
                </a:cubicBezTo>
                <a:cubicBezTo>
                  <a:pt x="547197" y="5789726"/>
                  <a:pt x="546156" y="5787014"/>
                  <a:pt x="546156" y="5787014"/>
                </a:cubicBezTo>
                <a:cubicBezTo>
                  <a:pt x="545116" y="5784303"/>
                  <a:pt x="549650" y="5780086"/>
                  <a:pt x="549650" y="5780086"/>
                </a:cubicBezTo>
                <a:cubicBezTo>
                  <a:pt x="548610" y="5777374"/>
                  <a:pt x="554184" y="5775869"/>
                  <a:pt x="559758" y="5774363"/>
                </a:cubicBezTo>
                <a:cubicBezTo>
                  <a:pt x="558718" y="5771652"/>
                  <a:pt x="558718" y="5771652"/>
                  <a:pt x="558718" y="5771652"/>
                </a:cubicBezTo>
                <a:cubicBezTo>
                  <a:pt x="557678" y="5768941"/>
                  <a:pt x="557678" y="5768941"/>
                  <a:pt x="556637" y="5766230"/>
                </a:cubicBezTo>
                <a:cubicBezTo>
                  <a:pt x="556637" y="5766230"/>
                  <a:pt x="556637" y="5766230"/>
                  <a:pt x="555597" y="5763517"/>
                </a:cubicBezTo>
                <a:cubicBezTo>
                  <a:pt x="547941" y="5759601"/>
                  <a:pt x="544449" y="5766529"/>
                  <a:pt x="526686" y="5768335"/>
                </a:cubicBezTo>
                <a:cubicBezTo>
                  <a:pt x="523564" y="5760200"/>
                  <a:pt x="501267" y="5766222"/>
                  <a:pt x="483506" y="5768028"/>
                </a:cubicBezTo>
                <a:cubicBezTo>
                  <a:pt x="491532" y="5756883"/>
                  <a:pt x="479344" y="5757182"/>
                  <a:pt x="466114" y="5754772"/>
                </a:cubicBezTo>
                <a:cubicBezTo>
                  <a:pt x="468567" y="5745131"/>
                  <a:pt x="495398" y="5734893"/>
                  <a:pt x="517695" y="5728870"/>
                </a:cubicBezTo>
                <a:cubicBezTo>
                  <a:pt x="497851" y="5725252"/>
                  <a:pt x="501717" y="5703262"/>
                  <a:pt x="487448" y="5698138"/>
                </a:cubicBezTo>
                <a:cubicBezTo>
                  <a:pt x="469685" y="5699945"/>
                  <a:pt x="471766" y="5705367"/>
                  <a:pt x="460618" y="5708378"/>
                </a:cubicBezTo>
                <a:cubicBezTo>
                  <a:pt x="450881" y="5699039"/>
                  <a:pt x="456827" y="5682470"/>
                  <a:pt x="465895" y="5674036"/>
                </a:cubicBezTo>
                <a:cubicBezTo>
                  <a:pt x="464856" y="5671325"/>
                  <a:pt x="470431" y="5669819"/>
                  <a:pt x="469389" y="5667108"/>
                </a:cubicBezTo>
                <a:cubicBezTo>
                  <a:pt x="473924" y="5662891"/>
                  <a:pt x="479497" y="5661386"/>
                  <a:pt x="485072" y="5659880"/>
                </a:cubicBezTo>
                <a:cubicBezTo>
                  <a:pt x="482992" y="5654458"/>
                  <a:pt x="494140" y="5651446"/>
                  <a:pt x="499713" y="5649941"/>
                </a:cubicBezTo>
                <a:cubicBezTo>
                  <a:pt x="489978" y="5640600"/>
                  <a:pt x="508114" y="5623732"/>
                  <a:pt x="490350" y="5625538"/>
                </a:cubicBezTo>
                <a:cubicBezTo>
                  <a:pt x="509526" y="5611383"/>
                  <a:pt x="484481" y="5594208"/>
                  <a:pt x="479278" y="5580651"/>
                </a:cubicBezTo>
                <a:cubicBezTo>
                  <a:pt x="475117" y="5569805"/>
                  <a:pt x="482105" y="5555949"/>
                  <a:pt x="458767" y="5559260"/>
                </a:cubicBezTo>
                <a:cubicBezTo>
                  <a:pt x="465755" y="5545404"/>
                  <a:pt x="467168" y="5533053"/>
                  <a:pt x="469622" y="5523412"/>
                </a:cubicBezTo>
                <a:cubicBezTo>
                  <a:pt x="505145" y="5519802"/>
                  <a:pt x="499944" y="5506245"/>
                  <a:pt x="520160" y="5494800"/>
                </a:cubicBezTo>
                <a:cubicBezTo>
                  <a:pt x="522614" y="5485160"/>
                  <a:pt x="488129" y="5491482"/>
                  <a:pt x="501730" y="5478831"/>
                </a:cubicBezTo>
                <a:cubicBezTo>
                  <a:pt x="493035" y="5472203"/>
                  <a:pt x="465163" y="5479731"/>
                  <a:pt x="447400" y="5481536"/>
                </a:cubicBezTo>
                <a:cubicBezTo>
                  <a:pt x="438705" y="5474908"/>
                  <a:pt x="420944" y="5476712"/>
                  <a:pt x="404220" y="5481229"/>
                </a:cubicBezTo>
                <a:cubicBezTo>
                  <a:pt x="404220" y="5481229"/>
                  <a:pt x="398646" y="5482735"/>
                  <a:pt x="398646" y="5482735"/>
                </a:cubicBezTo>
                <a:cubicBezTo>
                  <a:pt x="398646" y="5482735"/>
                  <a:pt x="398646" y="5482735"/>
                  <a:pt x="393071" y="5484241"/>
                </a:cubicBezTo>
                <a:cubicBezTo>
                  <a:pt x="393071" y="5484241"/>
                  <a:pt x="387498" y="5485746"/>
                  <a:pt x="387498" y="5485746"/>
                </a:cubicBezTo>
                <a:cubicBezTo>
                  <a:pt x="386457" y="5483035"/>
                  <a:pt x="386457" y="5483035"/>
                  <a:pt x="392031" y="5481530"/>
                </a:cubicBezTo>
                <a:cubicBezTo>
                  <a:pt x="397606" y="5480024"/>
                  <a:pt x="397606" y="5480024"/>
                  <a:pt x="396565" y="5477312"/>
                </a:cubicBezTo>
                <a:cubicBezTo>
                  <a:pt x="370480" y="5457427"/>
                  <a:pt x="441903" y="5435143"/>
                  <a:pt x="439156" y="5411946"/>
                </a:cubicBezTo>
                <a:cubicBezTo>
                  <a:pt x="414777" y="5412546"/>
                  <a:pt x="353834" y="5414045"/>
                  <a:pt x="393226" y="5388444"/>
                </a:cubicBezTo>
                <a:cubicBezTo>
                  <a:pt x="398801" y="5386938"/>
                  <a:pt x="412028" y="5389350"/>
                  <a:pt x="401921" y="5395073"/>
                </a:cubicBezTo>
                <a:cubicBezTo>
                  <a:pt x="401921" y="5395073"/>
                  <a:pt x="401921" y="5395073"/>
                  <a:pt x="402961" y="5397783"/>
                </a:cubicBezTo>
                <a:cubicBezTo>
                  <a:pt x="407495" y="5393567"/>
                  <a:pt x="413069" y="5392062"/>
                  <a:pt x="417604" y="5387844"/>
                </a:cubicBezTo>
                <a:cubicBezTo>
                  <a:pt x="417604" y="5387844"/>
                  <a:pt x="417604" y="5387844"/>
                  <a:pt x="412028" y="5389350"/>
                </a:cubicBezTo>
                <a:cubicBezTo>
                  <a:pt x="417976" y="5372783"/>
                  <a:pt x="411362" y="5371576"/>
                  <a:pt x="407201" y="5360730"/>
                </a:cubicBezTo>
                <a:cubicBezTo>
                  <a:pt x="389437" y="5362536"/>
                  <a:pt x="357405" y="5359218"/>
                  <a:pt x="352203" y="5345661"/>
                </a:cubicBezTo>
                <a:cubicBezTo>
                  <a:pt x="380075" y="5338133"/>
                  <a:pt x="430241" y="5324583"/>
                  <a:pt x="436189" y="5308016"/>
                </a:cubicBezTo>
                <a:cubicBezTo>
                  <a:pt x="429574" y="5306810"/>
                  <a:pt x="420506" y="5315244"/>
                  <a:pt x="398209" y="5321266"/>
                </a:cubicBezTo>
                <a:cubicBezTo>
                  <a:pt x="390555" y="5317349"/>
                  <a:pt x="378366" y="5317649"/>
                  <a:pt x="380819" y="5308008"/>
                </a:cubicBezTo>
                <a:cubicBezTo>
                  <a:pt x="340760" y="5315837"/>
                  <a:pt x="354362" y="5303185"/>
                  <a:pt x="342545" y="5288423"/>
                </a:cubicBezTo>
                <a:cubicBezTo>
                  <a:pt x="337343" y="5274867"/>
                  <a:pt x="324115" y="5272455"/>
                  <a:pt x="341208" y="5252876"/>
                </a:cubicBezTo>
                <a:cubicBezTo>
                  <a:pt x="368040" y="5242637"/>
                  <a:pt x="392417" y="5242037"/>
                  <a:pt x="406019" y="5229386"/>
                </a:cubicBezTo>
                <a:cubicBezTo>
                  <a:pt x="397323" y="5222757"/>
                  <a:pt x="382014" y="5214924"/>
                  <a:pt x="367745" y="5209800"/>
                </a:cubicBezTo>
                <a:cubicBezTo>
                  <a:pt x="339872" y="5217329"/>
                  <a:pt x="332218" y="5213411"/>
                  <a:pt x="314454" y="5215217"/>
                </a:cubicBezTo>
                <a:cubicBezTo>
                  <a:pt x="314828" y="5200154"/>
                  <a:pt x="347232" y="5188410"/>
                  <a:pt x="377184" y="5186304"/>
                </a:cubicBezTo>
                <a:cubicBezTo>
                  <a:pt x="395320" y="5169437"/>
                  <a:pt x="370941" y="5170036"/>
                  <a:pt x="375848" y="5150757"/>
                </a:cubicBezTo>
                <a:cubicBezTo>
                  <a:pt x="363659" y="5151057"/>
                  <a:pt x="353925" y="5141716"/>
                  <a:pt x="356377" y="5132077"/>
                </a:cubicBezTo>
                <a:cubicBezTo>
                  <a:pt x="342776" y="5144727"/>
                  <a:pt x="348350" y="5143222"/>
                  <a:pt x="335789" y="5158585"/>
                </a:cubicBezTo>
                <a:cubicBezTo>
                  <a:pt x="301304" y="5164907"/>
                  <a:pt x="283912" y="5151649"/>
                  <a:pt x="303088" y="5137493"/>
                </a:cubicBezTo>
                <a:cubicBezTo>
                  <a:pt x="315277" y="5137193"/>
                  <a:pt x="308662" y="5135988"/>
                  <a:pt x="332000" y="5132676"/>
                </a:cubicBezTo>
                <a:cubicBezTo>
                  <a:pt x="343147" y="5129666"/>
                  <a:pt x="325384" y="5131471"/>
                  <a:pt x="328878" y="5124543"/>
                </a:cubicBezTo>
                <a:cubicBezTo>
                  <a:pt x="338986" y="5118820"/>
                  <a:pt x="349094" y="5113098"/>
                  <a:pt x="355709" y="5114304"/>
                </a:cubicBezTo>
                <a:cubicBezTo>
                  <a:pt x="360244" y="5110087"/>
                  <a:pt x="364776" y="5105869"/>
                  <a:pt x="357123" y="5101952"/>
                </a:cubicBezTo>
                <a:cubicBezTo>
                  <a:pt x="367230" y="5096230"/>
                  <a:pt x="377338" y="5090508"/>
                  <a:pt x="394060" y="5085991"/>
                </a:cubicBezTo>
                <a:cubicBezTo>
                  <a:pt x="386405" y="5082073"/>
                  <a:pt x="383284" y="5073940"/>
                  <a:pt x="370055" y="5071529"/>
                </a:cubicBezTo>
                <a:cubicBezTo>
                  <a:pt x="363442" y="5070322"/>
                  <a:pt x="368643" y="5083878"/>
                  <a:pt x="377710" y="5075445"/>
                </a:cubicBezTo>
                <a:cubicBezTo>
                  <a:pt x="379791" y="5080868"/>
                  <a:pt x="368643" y="5083878"/>
                  <a:pt x="376297" y="5087796"/>
                </a:cubicBezTo>
                <a:cubicBezTo>
                  <a:pt x="359575" y="5092313"/>
                  <a:pt x="358534" y="5089601"/>
                  <a:pt x="347387" y="5092613"/>
                </a:cubicBezTo>
                <a:cubicBezTo>
                  <a:pt x="343892" y="5099541"/>
                  <a:pt x="356082" y="5099241"/>
                  <a:pt x="351548" y="5103458"/>
                </a:cubicBezTo>
                <a:cubicBezTo>
                  <a:pt x="357123" y="5101952"/>
                  <a:pt x="357123" y="5101952"/>
                  <a:pt x="357123" y="5101952"/>
                </a:cubicBezTo>
                <a:cubicBezTo>
                  <a:pt x="352587" y="5106169"/>
                  <a:pt x="352587" y="5106169"/>
                  <a:pt x="352587" y="5106169"/>
                </a:cubicBezTo>
                <a:cubicBezTo>
                  <a:pt x="347013" y="5107675"/>
                  <a:pt x="345974" y="5104964"/>
                  <a:pt x="345974" y="5104964"/>
                </a:cubicBezTo>
                <a:cubicBezTo>
                  <a:pt x="345974" y="5104964"/>
                  <a:pt x="345974" y="5104964"/>
                  <a:pt x="347013" y="5107675"/>
                </a:cubicBezTo>
                <a:cubicBezTo>
                  <a:pt x="338986" y="5118820"/>
                  <a:pt x="306954" y="5115503"/>
                  <a:pt x="312529" y="5113997"/>
                </a:cubicBezTo>
                <a:cubicBezTo>
                  <a:pt x="280497" y="5110679"/>
                  <a:pt x="304205" y="5092306"/>
                  <a:pt x="316767" y="5076944"/>
                </a:cubicBezTo>
                <a:cubicBezTo>
                  <a:pt x="340104" y="5073633"/>
                  <a:pt x="336610" y="5080561"/>
                  <a:pt x="334157" y="5090201"/>
                </a:cubicBezTo>
                <a:cubicBezTo>
                  <a:pt x="334157" y="5090201"/>
                  <a:pt x="339732" y="5088696"/>
                  <a:pt x="339732" y="5088696"/>
                </a:cubicBezTo>
                <a:cubicBezTo>
                  <a:pt x="339732" y="5088696"/>
                  <a:pt x="339732" y="5088696"/>
                  <a:pt x="344265" y="5084478"/>
                </a:cubicBezTo>
                <a:cubicBezTo>
                  <a:pt x="346718" y="5074838"/>
                  <a:pt x="333490" y="5072427"/>
                  <a:pt x="338023" y="5068210"/>
                </a:cubicBezTo>
                <a:cubicBezTo>
                  <a:pt x="319220" y="5067304"/>
                  <a:pt x="290308" y="5072121"/>
                  <a:pt x="272919" y="5058863"/>
                </a:cubicBezTo>
                <a:cubicBezTo>
                  <a:pt x="288601" y="5051635"/>
                  <a:pt x="297669" y="5043202"/>
                  <a:pt x="314391" y="5038685"/>
                </a:cubicBezTo>
                <a:cubicBezTo>
                  <a:pt x="286891" y="5031151"/>
                  <a:pt x="279238" y="5027233"/>
                  <a:pt x="285184" y="5010665"/>
                </a:cubicBezTo>
                <a:cubicBezTo>
                  <a:pt x="284144" y="5007954"/>
                  <a:pt x="274408" y="4998615"/>
                  <a:pt x="284516" y="4992892"/>
                </a:cubicBezTo>
                <a:cubicBezTo>
                  <a:pt x="299157" y="4982952"/>
                  <a:pt x="282436" y="4987468"/>
                  <a:pt x="279315" y="4979335"/>
                </a:cubicBezTo>
                <a:cubicBezTo>
                  <a:pt x="275153" y="4968490"/>
                  <a:pt x="292248" y="4948911"/>
                  <a:pt x="265791" y="4944087"/>
                </a:cubicBezTo>
                <a:cubicBezTo>
                  <a:pt x="263709" y="4938664"/>
                  <a:pt x="267202" y="4931736"/>
                  <a:pt x="270697" y="4924807"/>
                </a:cubicBezTo>
                <a:cubicBezTo>
                  <a:pt x="288459" y="4923002"/>
                  <a:pt x="294033" y="4921498"/>
                  <a:pt x="307262" y="4923909"/>
                </a:cubicBezTo>
                <a:cubicBezTo>
                  <a:pt x="322944" y="4916680"/>
                  <a:pt x="311796" y="4919692"/>
                  <a:pt x="308676" y="4911557"/>
                </a:cubicBezTo>
                <a:cubicBezTo>
                  <a:pt x="261628" y="4933241"/>
                  <a:pt x="227221" y="4891665"/>
                  <a:pt x="264159" y="4875704"/>
                </a:cubicBezTo>
                <a:cubicBezTo>
                  <a:pt x="250930" y="4873292"/>
                  <a:pt x="242235" y="4866663"/>
                  <a:pt x="234580" y="4862746"/>
                </a:cubicBezTo>
                <a:cubicBezTo>
                  <a:pt x="252715" y="4845878"/>
                  <a:pt x="292773" y="4838051"/>
                  <a:pt x="303923" y="4835040"/>
                </a:cubicBezTo>
                <a:cubicBezTo>
                  <a:pt x="308455" y="4830823"/>
                  <a:pt x="296267" y="4831123"/>
                  <a:pt x="306375" y="4825400"/>
                </a:cubicBezTo>
                <a:cubicBezTo>
                  <a:pt x="279918" y="4820577"/>
                  <a:pt x="278505" y="4832928"/>
                  <a:pt x="257250" y="4841662"/>
                </a:cubicBezTo>
                <a:cubicBezTo>
                  <a:pt x="240526" y="4846178"/>
                  <a:pt x="244019" y="4839250"/>
                  <a:pt x="231831" y="4839550"/>
                </a:cubicBezTo>
                <a:cubicBezTo>
                  <a:pt x="221427" y="4812436"/>
                  <a:pt x="219720" y="4791951"/>
                  <a:pt x="236813" y="4772371"/>
                </a:cubicBezTo>
                <a:cubicBezTo>
                  <a:pt x="247963" y="4769361"/>
                  <a:pt x="261191" y="4771772"/>
                  <a:pt x="268846" y="4775690"/>
                </a:cubicBezTo>
                <a:cubicBezTo>
                  <a:pt x="278955" y="4769968"/>
                  <a:pt x="290103" y="4766955"/>
                  <a:pt x="294636" y="4762739"/>
                </a:cubicBezTo>
                <a:cubicBezTo>
                  <a:pt x="286982" y="4758822"/>
                  <a:pt x="290476" y="4751893"/>
                  <a:pt x="285274" y="4738337"/>
                </a:cubicBezTo>
                <a:cubicBezTo>
                  <a:pt x="296423" y="4735325"/>
                  <a:pt x="294341" y="4729903"/>
                  <a:pt x="311064" y="4725387"/>
                </a:cubicBezTo>
                <a:cubicBezTo>
                  <a:pt x="298875" y="4725686"/>
                  <a:pt x="289140" y="4716346"/>
                  <a:pt x="280072" y="4724780"/>
                </a:cubicBezTo>
                <a:cubicBezTo>
                  <a:pt x="269963" y="4730503"/>
                  <a:pt x="272044" y="4735926"/>
                  <a:pt x="274125" y="4741348"/>
                </a:cubicBezTo>
                <a:cubicBezTo>
                  <a:pt x="255322" y="4740442"/>
                  <a:pt x="247295" y="4751587"/>
                  <a:pt x="230571" y="4756103"/>
                </a:cubicBezTo>
                <a:cubicBezTo>
                  <a:pt x="217344" y="4753692"/>
                  <a:pt x="204486" y="4736218"/>
                  <a:pt x="217716" y="4738630"/>
                </a:cubicBezTo>
                <a:cubicBezTo>
                  <a:pt x="210061" y="4734713"/>
                  <a:pt x="193711" y="4724167"/>
                  <a:pt x="213926" y="4712722"/>
                </a:cubicBezTo>
                <a:cubicBezTo>
                  <a:pt x="165545" y="4698859"/>
                  <a:pt x="232434" y="4680792"/>
                  <a:pt x="224111" y="4659102"/>
                </a:cubicBezTo>
                <a:cubicBezTo>
                  <a:pt x="245368" y="4650367"/>
                  <a:pt x="239793" y="4651873"/>
                  <a:pt x="253023" y="4654284"/>
                </a:cubicBezTo>
                <a:cubicBezTo>
                  <a:pt x="271158" y="4637417"/>
                  <a:pt x="213336" y="4647049"/>
                  <a:pt x="187547" y="4660000"/>
                </a:cubicBezTo>
                <a:cubicBezTo>
                  <a:pt x="170155" y="4646743"/>
                  <a:pt x="189331" y="4632586"/>
                  <a:pt x="176474" y="4615113"/>
                </a:cubicBezTo>
                <a:cubicBezTo>
                  <a:pt x="193197" y="4610596"/>
                  <a:pt x="185542" y="4606679"/>
                  <a:pt x="202263" y="4602162"/>
                </a:cubicBezTo>
                <a:cubicBezTo>
                  <a:pt x="199143" y="4594028"/>
                  <a:pt x="190449" y="4587400"/>
                  <a:pt x="177220" y="4584988"/>
                </a:cubicBezTo>
                <a:cubicBezTo>
                  <a:pt x="192233" y="4559986"/>
                  <a:pt x="166816" y="4557875"/>
                  <a:pt x="156413" y="4530761"/>
                </a:cubicBezTo>
                <a:cubicBezTo>
                  <a:pt x="172094" y="4523533"/>
                  <a:pt x="174547" y="4513894"/>
                  <a:pt x="171427" y="4505759"/>
                </a:cubicBezTo>
                <a:cubicBezTo>
                  <a:pt x="120964" y="4486473"/>
                  <a:pt x="137762" y="4434058"/>
                  <a:pt x="114130" y="4404532"/>
                </a:cubicBezTo>
                <a:cubicBezTo>
                  <a:pt x="125279" y="4401522"/>
                  <a:pt x="122157" y="4393388"/>
                  <a:pt x="134347" y="4393087"/>
                </a:cubicBezTo>
                <a:cubicBezTo>
                  <a:pt x="103727" y="4377419"/>
                  <a:pt x="79054" y="4345183"/>
                  <a:pt x="105218" y="4317170"/>
                </a:cubicBezTo>
                <a:cubicBezTo>
                  <a:pt x="49181" y="4299389"/>
                  <a:pt x="108119" y="4244569"/>
                  <a:pt x="57656" y="4225283"/>
                </a:cubicBezTo>
                <a:cubicBezTo>
                  <a:pt x="63231" y="4223778"/>
                  <a:pt x="55575" y="4219861"/>
                  <a:pt x="66725" y="4216849"/>
                </a:cubicBezTo>
                <a:cubicBezTo>
                  <a:pt x="63604" y="4208715"/>
                  <a:pt x="50374" y="4206303"/>
                  <a:pt x="48293" y="4200880"/>
                </a:cubicBezTo>
                <a:cubicBezTo>
                  <a:pt x="50746" y="4191242"/>
                  <a:pt x="60853" y="4185519"/>
                  <a:pt x="58774" y="4180096"/>
                </a:cubicBezTo>
                <a:cubicBezTo>
                  <a:pt x="61227" y="4170456"/>
                  <a:pt x="45918" y="4162622"/>
                  <a:pt x="42796" y="4154488"/>
                </a:cubicBezTo>
                <a:cubicBezTo>
                  <a:pt x="40716" y="4149064"/>
                  <a:pt x="49783" y="4140631"/>
                  <a:pt x="54317" y="4136414"/>
                </a:cubicBezTo>
                <a:cubicBezTo>
                  <a:pt x="56770" y="4126774"/>
                  <a:pt x="40420" y="4116229"/>
                  <a:pt x="68291" y="4108701"/>
                </a:cubicBezTo>
                <a:cubicBezTo>
                  <a:pt x="60636" y="4104784"/>
                  <a:pt x="57514" y="4096650"/>
                  <a:pt x="50901" y="4095444"/>
                </a:cubicBezTo>
                <a:cubicBezTo>
                  <a:pt x="50232" y="4077671"/>
                  <a:pt x="28309" y="4068630"/>
                  <a:pt x="28680" y="4053568"/>
                </a:cubicBezTo>
                <a:cubicBezTo>
                  <a:pt x="26973" y="4033083"/>
                  <a:pt x="35373" y="4006875"/>
                  <a:pt x="29130" y="3990607"/>
                </a:cubicBezTo>
                <a:cubicBezTo>
                  <a:pt x="21848" y="3971627"/>
                  <a:pt x="33369" y="3953553"/>
                  <a:pt x="27128" y="3937285"/>
                </a:cubicBezTo>
                <a:cubicBezTo>
                  <a:pt x="18432" y="3930658"/>
                  <a:pt x="8695" y="3921317"/>
                  <a:pt x="0" y="3914688"/>
                </a:cubicBezTo>
                <a:cubicBezTo>
                  <a:pt x="3493" y="3907760"/>
                  <a:pt x="14643" y="3904750"/>
                  <a:pt x="30324" y="3897521"/>
                </a:cubicBezTo>
                <a:cubicBezTo>
                  <a:pt x="40433" y="3891798"/>
                  <a:pt x="47419" y="3877943"/>
                  <a:pt x="58567" y="3874931"/>
                </a:cubicBezTo>
                <a:cubicBezTo>
                  <a:pt x="69717" y="3871920"/>
                  <a:pt x="87479" y="3870115"/>
                  <a:pt x="98629" y="3867104"/>
                </a:cubicBezTo>
                <a:cubicBezTo>
                  <a:pt x="152289" y="3846625"/>
                  <a:pt x="147461" y="3818005"/>
                  <a:pt x="160393" y="3787582"/>
                </a:cubicBezTo>
                <a:cubicBezTo>
                  <a:pt x="169460" y="3779148"/>
                  <a:pt x="178529" y="3770713"/>
                  <a:pt x="174367" y="3759869"/>
                </a:cubicBezTo>
                <a:cubicBezTo>
                  <a:pt x="185516" y="3756857"/>
                  <a:pt x="183435" y="3751434"/>
                  <a:pt x="187968" y="3747218"/>
                </a:cubicBezTo>
                <a:cubicBezTo>
                  <a:pt x="165376" y="3720404"/>
                  <a:pt x="184924" y="3691185"/>
                  <a:pt x="216662" y="3661666"/>
                </a:cubicBezTo>
                <a:cubicBezTo>
                  <a:pt x="246613" y="3659562"/>
                  <a:pt x="240666" y="3676130"/>
                  <a:pt x="243788" y="3684263"/>
                </a:cubicBezTo>
                <a:cubicBezTo>
                  <a:pt x="243414" y="3699326"/>
                  <a:pt x="225278" y="3716194"/>
                  <a:pt x="237095" y="3730955"/>
                </a:cubicBezTo>
                <a:cubicBezTo>
                  <a:pt x="239176" y="3736379"/>
                  <a:pt x="254859" y="3729151"/>
                  <a:pt x="262514" y="3733067"/>
                </a:cubicBezTo>
                <a:cubicBezTo>
                  <a:pt x="292838" y="3715901"/>
                  <a:pt x="286596" y="3699632"/>
                  <a:pt x="288008" y="3687282"/>
                </a:cubicBezTo>
                <a:cubicBezTo>
                  <a:pt x="259469" y="3677036"/>
                  <a:pt x="258429" y="3674324"/>
                  <a:pt x="274483" y="3652034"/>
                </a:cubicBezTo>
                <a:cubicBezTo>
                  <a:pt x="298861" y="3651435"/>
                  <a:pt x="329558" y="3619205"/>
                  <a:pt x="291951" y="3617393"/>
                </a:cubicBezTo>
                <a:cubicBezTo>
                  <a:pt x="308006" y="3595102"/>
                  <a:pt x="287122" y="3588773"/>
                  <a:pt x="323019" y="3570100"/>
                </a:cubicBezTo>
                <a:cubicBezTo>
                  <a:pt x="348065" y="3587274"/>
                  <a:pt x="328517" y="3616493"/>
                  <a:pt x="343456" y="3639389"/>
                </a:cubicBezTo>
                <a:cubicBezTo>
                  <a:pt x="354604" y="3636379"/>
                  <a:pt x="389089" y="3630056"/>
                  <a:pt x="382102" y="3643913"/>
                </a:cubicBezTo>
                <a:cubicBezTo>
                  <a:pt x="378608" y="3650841"/>
                  <a:pt x="366420" y="3651141"/>
                  <a:pt x="361886" y="3655358"/>
                </a:cubicBezTo>
                <a:cubicBezTo>
                  <a:pt x="349698" y="3655658"/>
                  <a:pt x="365379" y="3648429"/>
                  <a:pt x="353191" y="3648729"/>
                </a:cubicBezTo>
                <a:cubicBezTo>
                  <a:pt x="339589" y="3661380"/>
                  <a:pt x="378236" y="3665903"/>
                  <a:pt x="399120" y="3672233"/>
                </a:cubicBezTo>
                <a:cubicBezTo>
                  <a:pt x="412721" y="3659581"/>
                  <a:pt x="394662" y="3628550"/>
                  <a:pt x="436804" y="3626146"/>
                </a:cubicBezTo>
                <a:cubicBezTo>
                  <a:pt x="436804" y="3626146"/>
                  <a:pt x="436804" y="3626146"/>
                  <a:pt x="437843" y="3628858"/>
                </a:cubicBezTo>
                <a:cubicBezTo>
                  <a:pt x="442377" y="3624641"/>
                  <a:pt x="442377" y="3624641"/>
                  <a:pt x="446911" y="3620423"/>
                </a:cubicBezTo>
                <a:cubicBezTo>
                  <a:pt x="440296" y="3619219"/>
                  <a:pt x="444830" y="3615001"/>
                  <a:pt x="442750" y="3609577"/>
                </a:cubicBezTo>
                <a:cubicBezTo>
                  <a:pt x="475155" y="3597833"/>
                  <a:pt x="472330" y="3622535"/>
                  <a:pt x="459099" y="3620123"/>
                </a:cubicBezTo>
                <a:cubicBezTo>
                  <a:pt x="459099" y="3620123"/>
                  <a:pt x="459099" y="3620123"/>
                  <a:pt x="453526" y="3621629"/>
                </a:cubicBezTo>
                <a:cubicBezTo>
                  <a:pt x="453526" y="3621629"/>
                  <a:pt x="453526" y="3621629"/>
                  <a:pt x="454567" y="3624340"/>
                </a:cubicBezTo>
                <a:cubicBezTo>
                  <a:pt x="448992" y="3625846"/>
                  <a:pt x="448992" y="3625846"/>
                  <a:pt x="448992" y="3625846"/>
                </a:cubicBezTo>
                <a:cubicBezTo>
                  <a:pt x="460809" y="3640609"/>
                  <a:pt x="488307" y="3648144"/>
                  <a:pt x="511272" y="3659895"/>
                </a:cubicBezTo>
                <a:cubicBezTo>
                  <a:pt x="524872" y="3647244"/>
                  <a:pt x="495292" y="3634287"/>
                  <a:pt x="525617" y="3617119"/>
                </a:cubicBezTo>
                <a:cubicBezTo>
                  <a:pt x="529111" y="3610191"/>
                  <a:pt x="525990" y="3602057"/>
                  <a:pt x="523909" y="3596634"/>
                </a:cubicBezTo>
                <a:cubicBezTo>
                  <a:pt x="521829" y="3591211"/>
                  <a:pt x="520789" y="3588500"/>
                  <a:pt x="518708" y="3583077"/>
                </a:cubicBezTo>
                <a:cubicBezTo>
                  <a:pt x="521160" y="3573438"/>
                  <a:pt x="522574" y="3561087"/>
                  <a:pt x="525027" y="3551447"/>
                </a:cubicBezTo>
                <a:cubicBezTo>
                  <a:pt x="525027" y="3551447"/>
                  <a:pt x="523986" y="3548736"/>
                  <a:pt x="523986" y="3548736"/>
                </a:cubicBezTo>
                <a:cubicBezTo>
                  <a:pt x="529560" y="3547231"/>
                  <a:pt x="528520" y="3544518"/>
                  <a:pt x="527479" y="3541807"/>
                </a:cubicBezTo>
                <a:cubicBezTo>
                  <a:pt x="526439" y="3539096"/>
                  <a:pt x="526439" y="3539096"/>
                  <a:pt x="525399" y="3536385"/>
                </a:cubicBezTo>
                <a:cubicBezTo>
                  <a:pt x="525399" y="3536385"/>
                  <a:pt x="524357" y="3533673"/>
                  <a:pt x="529932" y="3532167"/>
                </a:cubicBezTo>
                <a:cubicBezTo>
                  <a:pt x="535507" y="3530662"/>
                  <a:pt x="542121" y="3531868"/>
                  <a:pt x="543161" y="3534579"/>
                </a:cubicBezTo>
                <a:cubicBezTo>
                  <a:pt x="543161" y="3534579"/>
                  <a:pt x="543161" y="3534579"/>
                  <a:pt x="544203" y="3537291"/>
                </a:cubicBezTo>
                <a:cubicBezTo>
                  <a:pt x="545242" y="3540002"/>
                  <a:pt x="546283" y="3542713"/>
                  <a:pt x="541749" y="3546930"/>
                </a:cubicBezTo>
                <a:cubicBezTo>
                  <a:pt x="562633" y="3553259"/>
                  <a:pt x="560180" y="3562899"/>
                  <a:pt x="535430" y="3578561"/>
                </a:cubicBezTo>
                <a:cubicBezTo>
                  <a:pt x="537511" y="3583983"/>
                  <a:pt x="539592" y="3589406"/>
                  <a:pt x="540632" y="3592117"/>
                </a:cubicBezTo>
                <a:cubicBezTo>
                  <a:pt x="543753" y="3600252"/>
                  <a:pt x="545834" y="3605674"/>
                  <a:pt x="537805" y="3616820"/>
                </a:cubicBezTo>
                <a:cubicBezTo>
                  <a:pt x="567386" y="3629777"/>
                  <a:pt x="523460" y="3659595"/>
                  <a:pt x="574294" y="3663818"/>
                </a:cubicBezTo>
                <a:cubicBezTo>
                  <a:pt x="563814" y="3684604"/>
                  <a:pt x="577044" y="3687015"/>
                  <a:pt x="571097" y="3703583"/>
                </a:cubicBezTo>
                <a:cubicBezTo>
                  <a:pt x="564482" y="3702377"/>
                  <a:pt x="558909" y="3703883"/>
                  <a:pt x="557867" y="3701172"/>
                </a:cubicBezTo>
                <a:cubicBezTo>
                  <a:pt x="542186" y="3708399"/>
                  <a:pt x="543226" y="3711111"/>
                  <a:pt x="551921" y="3717740"/>
                </a:cubicBezTo>
                <a:cubicBezTo>
                  <a:pt x="567604" y="3710511"/>
                  <a:pt x="574217" y="3711717"/>
                  <a:pt x="586407" y="3711418"/>
                </a:cubicBezTo>
                <a:cubicBezTo>
                  <a:pt x="602757" y="3721963"/>
                  <a:pt x="567900" y="3743347"/>
                  <a:pt x="604465" y="3742448"/>
                </a:cubicBezTo>
                <a:cubicBezTo>
                  <a:pt x="614574" y="3736726"/>
                  <a:pt x="606250" y="3715035"/>
                  <a:pt x="612197" y="3698467"/>
                </a:cubicBezTo>
                <a:cubicBezTo>
                  <a:pt x="612197" y="3698467"/>
                  <a:pt x="612197" y="3698467"/>
                  <a:pt x="613237" y="3701179"/>
                </a:cubicBezTo>
                <a:cubicBezTo>
                  <a:pt x="612197" y="3698467"/>
                  <a:pt x="616732" y="3694250"/>
                  <a:pt x="616732" y="3694250"/>
                </a:cubicBezTo>
                <a:cubicBezTo>
                  <a:pt x="605955" y="3682199"/>
                  <a:pt x="609821" y="3660208"/>
                  <a:pt x="623422" y="3647558"/>
                </a:cubicBezTo>
                <a:cubicBezTo>
                  <a:pt x="622382" y="3644846"/>
                  <a:pt x="622382" y="3644846"/>
                  <a:pt x="621342" y="3642135"/>
                </a:cubicBezTo>
                <a:cubicBezTo>
                  <a:pt x="626917" y="3640629"/>
                  <a:pt x="626917" y="3640629"/>
                  <a:pt x="626917" y="3640629"/>
                </a:cubicBezTo>
                <a:cubicBezTo>
                  <a:pt x="632490" y="3639124"/>
                  <a:pt x="632490" y="3639124"/>
                  <a:pt x="633531" y="3641835"/>
                </a:cubicBezTo>
                <a:cubicBezTo>
                  <a:pt x="627957" y="3643340"/>
                  <a:pt x="627957" y="3643340"/>
                  <a:pt x="628997" y="3646051"/>
                </a:cubicBezTo>
                <a:cubicBezTo>
                  <a:pt x="647801" y="3646957"/>
                  <a:pt x="646387" y="3659309"/>
                  <a:pt x="664150" y="3657503"/>
                </a:cubicBezTo>
                <a:cubicBezTo>
                  <a:pt x="641852" y="3663526"/>
                  <a:pt x="640441" y="3675877"/>
                  <a:pt x="644602" y="3686722"/>
                </a:cubicBezTo>
                <a:cubicBezTo>
                  <a:pt x="639029" y="3688228"/>
                  <a:pt x="639029" y="3688228"/>
                  <a:pt x="633453" y="3689733"/>
                </a:cubicBezTo>
                <a:cubicBezTo>
                  <a:pt x="628920" y="3693950"/>
                  <a:pt x="628920" y="3693950"/>
                  <a:pt x="629961" y="3696661"/>
                </a:cubicBezTo>
                <a:cubicBezTo>
                  <a:pt x="639695" y="3706002"/>
                  <a:pt x="656418" y="3701484"/>
                  <a:pt x="669647" y="3703896"/>
                </a:cubicBezTo>
                <a:cubicBezTo>
                  <a:pt x="620521" y="3720158"/>
                  <a:pt x="692240" y="3730710"/>
                  <a:pt x="661915" y="3747877"/>
                </a:cubicBezTo>
                <a:cubicBezTo>
                  <a:pt x="661915" y="3747877"/>
                  <a:pt x="661915" y="3747877"/>
                  <a:pt x="667490" y="3746372"/>
                </a:cubicBezTo>
                <a:cubicBezTo>
                  <a:pt x="667490" y="3746372"/>
                  <a:pt x="667490" y="3746372"/>
                  <a:pt x="673063" y="3744867"/>
                </a:cubicBezTo>
                <a:cubicBezTo>
                  <a:pt x="708962" y="3726193"/>
                  <a:pt x="679383" y="3713236"/>
                  <a:pt x="702051" y="3692151"/>
                </a:cubicBezTo>
                <a:cubicBezTo>
                  <a:pt x="681168" y="3685823"/>
                  <a:pt x="672473" y="3679194"/>
                  <a:pt x="690607" y="3662326"/>
                </a:cubicBezTo>
                <a:cubicBezTo>
                  <a:pt x="691354" y="3632202"/>
                  <a:pt x="643344" y="3603276"/>
                  <a:pt x="691802" y="3569241"/>
                </a:cubicBezTo>
                <a:cubicBezTo>
                  <a:pt x="732901" y="3564125"/>
                  <a:pt x="706740" y="3592137"/>
                  <a:pt x="722049" y="3599972"/>
                </a:cubicBezTo>
                <a:cubicBezTo>
                  <a:pt x="728664" y="3601178"/>
                  <a:pt x="716474" y="3601478"/>
                  <a:pt x="716474" y="3601478"/>
                </a:cubicBezTo>
                <a:cubicBezTo>
                  <a:pt x="716104" y="3616540"/>
                  <a:pt x="733120" y="3644860"/>
                  <a:pt x="729255" y="3666850"/>
                </a:cubicBezTo>
                <a:cubicBezTo>
                  <a:pt x="734829" y="3665345"/>
                  <a:pt x="740403" y="3663839"/>
                  <a:pt x="745977" y="3662334"/>
                </a:cubicBezTo>
                <a:cubicBezTo>
                  <a:pt x="750883" y="3643054"/>
                  <a:pt x="745681" y="3629497"/>
                  <a:pt x="750587" y="3610218"/>
                </a:cubicBezTo>
                <a:cubicBezTo>
                  <a:pt x="756162" y="3608712"/>
                  <a:pt x="760697" y="3604496"/>
                  <a:pt x="771845" y="3601484"/>
                </a:cubicBezTo>
                <a:cubicBezTo>
                  <a:pt x="782621" y="3613535"/>
                  <a:pt x="816065" y="3604503"/>
                  <a:pt x="825801" y="3613842"/>
                </a:cubicBezTo>
                <a:cubicBezTo>
                  <a:pt x="843191" y="3627099"/>
                  <a:pt x="824684" y="3659029"/>
                  <a:pt x="842074" y="3672286"/>
                </a:cubicBezTo>
                <a:cubicBezTo>
                  <a:pt x="843115" y="3674998"/>
                  <a:pt x="848689" y="3673492"/>
                  <a:pt x="848689" y="3673492"/>
                </a:cubicBezTo>
                <a:cubicBezTo>
                  <a:pt x="848689" y="3673492"/>
                  <a:pt x="854263" y="3671986"/>
                  <a:pt x="854263" y="3671986"/>
                </a:cubicBezTo>
                <a:cubicBezTo>
                  <a:pt x="853967" y="3639151"/>
                  <a:pt x="856125" y="3596675"/>
                  <a:pt x="839107" y="3568355"/>
                </a:cubicBezTo>
                <a:cubicBezTo>
                  <a:pt x="844681" y="3566849"/>
                  <a:pt x="843641" y="3564138"/>
                  <a:pt x="849215" y="3562633"/>
                </a:cubicBezTo>
                <a:cubicBezTo>
                  <a:pt x="848174" y="3559921"/>
                  <a:pt x="852709" y="3555704"/>
                  <a:pt x="851669" y="3552993"/>
                </a:cubicBezTo>
                <a:cubicBezTo>
                  <a:pt x="851669" y="3552993"/>
                  <a:pt x="857242" y="3551487"/>
                  <a:pt x="857242" y="3551487"/>
                </a:cubicBezTo>
                <a:cubicBezTo>
                  <a:pt x="858284" y="3554199"/>
                  <a:pt x="859324" y="3556910"/>
                  <a:pt x="854789" y="3561127"/>
                </a:cubicBezTo>
                <a:cubicBezTo>
                  <a:pt x="872552" y="3559322"/>
                  <a:pt x="869059" y="3566250"/>
                  <a:pt x="875673" y="3567456"/>
                </a:cubicBezTo>
                <a:cubicBezTo>
                  <a:pt x="881247" y="3565950"/>
                  <a:pt x="873593" y="3562033"/>
                  <a:pt x="879166" y="3560528"/>
                </a:cubicBezTo>
                <a:cubicBezTo>
                  <a:pt x="883701" y="3556310"/>
                  <a:pt x="883701" y="3556310"/>
                  <a:pt x="889276" y="3554805"/>
                </a:cubicBezTo>
                <a:cubicBezTo>
                  <a:pt x="894848" y="3553300"/>
                  <a:pt x="894848" y="3553300"/>
                  <a:pt x="895889" y="3556011"/>
                </a:cubicBezTo>
                <a:cubicBezTo>
                  <a:pt x="895889" y="3556011"/>
                  <a:pt x="896929" y="3558723"/>
                  <a:pt x="896929" y="3558723"/>
                </a:cubicBezTo>
                <a:cubicBezTo>
                  <a:pt x="900719" y="3584630"/>
                  <a:pt x="927099" y="3637352"/>
                  <a:pt x="929476" y="3675610"/>
                </a:cubicBezTo>
                <a:cubicBezTo>
                  <a:pt x="961880" y="3663866"/>
                  <a:pt x="945531" y="3653320"/>
                  <a:pt x="958091" y="3637958"/>
                </a:cubicBezTo>
                <a:cubicBezTo>
                  <a:pt x="957051" y="3635247"/>
                  <a:pt x="957051" y="3635247"/>
                  <a:pt x="956010" y="3632536"/>
                </a:cubicBezTo>
                <a:cubicBezTo>
                  <a:pt x="956010" y="3632536"/>
                  <a:pt x="960544" y="3628318"/>
                  <a:pt x="960544" y="3628318"/>
                </a:cubicBezTo>
                <a:cubicBezTo>
                  <a:pt x="963331" y="3627565"/>
                  <a:pt x="964986" y="3627868"/>
                  <a:pt x="965943" y="3628357"/>
                </a:cubicBezTo>
                <a:lnTo>
                  <a:pt x="966274" y="3628675"/>
                </a:lnTo>
                <a:lnTo>
                  <a:pt x="965970" y="3626810"/>
                </a:lnTo>
                <a:cubicBezTo>
                  <a:pt x="965589" y="3624466"/>
                  <a:pt x="965589" y="3624466"/>
                  <a:pt x="983702" y="3622400"/>
                </a:cubicBezTo>
                <a:cubicBezTo>
                  <a:pt x="983702" y="3622400"/>
                  <a:pt x="983702" y="3622400"/>
                  <a:pt x="984083" y="3624744"/>
                </a:cubicBezTo>
                <a:cubicBezTo>
                  <a:pt x="984083" y="3624744"/>
                  <a:pt x="984083" y="3624744"/>
                  <a:pt x="984848" y="3629434"/>
                </a:cubicBezTo>
                <a:cubicBezTo>
                  <a:pt x="985229" y="3631779"/>
                  <a:pt x="985229" y="3631779"/>
                  <a:pt x="985229" y="3631779"/>
                </a:cubicBezTo>
                <a:cubicBezTo>
                  <a:pt x="976173" y="3632812"/>
                  <a:pt x="971644" y="3633329"/>
                  <a:pt x="969332" y="3633293"/>
                </a:cubicBezTo>
                <a:lnTo>
                  <a:pt x="968343" y="3632611"/>
                </a:lnTo>
                <a:lnTo>
                  <a:pt x="969240" y="3634947"/>
                </a:lnTo>
                <a:cubicBezTo>
                  <a:pt x="975854" y="3636153"/>
                  <a:pt x="976895" y="3638864"/>
                  <a:pt x="981428" y="3634647"/>
                </a:cubicBezTo>
                <a:cubicBezTo>
                  <a:pt x="988043" y="3635853"/>
                  <a:pt x="978975" y="3644287"/>
                  <a:pt x="985590" y="3645493"/>
                </a:cubicBezTo>
                <a:lnTo>
                  <a:pt x="1001819" y="3640372"/>
                </a:lnTo>
                <a:lnTo>
                  <a:pt x="996461" y="3636725"/>
                </a:lnTo>
                <a:cubicBezTo>
                  <a:pt x="997949" y="3634313"/>
                  <a:pt x="999435" y="3631902"/>
                  <a:pt x="996270" y="3627466"/>
                </a:cubicBezTo>
                <a:cubicBezTo>
                  <a:pt x="1002408" y="3627079"/>
                  <a:pt x="1005945" y="3630913"/>
                  <a:pt x="1007762" y="3635145"/>
                </a:cubicBezTo>
                <a:lnTo>
                  <a:pt x="1008314" y="3639906"/>
                </a:lnTo>
                <a:lnTo>
                  <a:pt x="1020076" y="3639171"/>
                </a:lnTo>
                <a:cubicBezTo>
                  <a:pt x="1023196" y="3647305"/>
                  <a:pt x="1036426" y="3649717"/>
                  <a:pt x="1027358" y="3658150"/>
                </a:cubicBezTo>
                <a:cubicBezTo>
                  <a:pt x="1027358" y="3658150"/>
                  <a:pt x="1027358" y="3658150"/>
                  <a:pt x="1021783" y="3659656"/>
                </a:cubicBezTo>
                <a:cubicBezTo>
                  <a:pt x="1021783" y="3659656"/>
                  <a:pt x="1021783" y="3659656"/>
                  <a:pt x="1022823" y="3662367"/>
                </a:cubicBezTo>
                <a:cubicBezTo>
                  <a:pt x="1023864" y="3665078"/>
                  <a:pt x="1023864" y="3665078"/>
                  <a:pt x="1030479" y="3666284"/>
                </a:cubicBezTo>
                <a:cubicBezTo>
                  <a:pt x="1037093" y="3667490"/>
                  <a:pt x="1038133" y="3670202"/>
                  <a:pt x="1044748" y="3671407"/>
                </a:cubicBezTo>
                <a:cubicBezTo>
                  <a:pt x="1041254" y="3678336"/>
                  <a:pt x="1043335" y="3683758"/>
                  <a:pt x="1032187" y="3686769"/>
                </a:cubicBezTo>
                <a:cubicBezTo>
                  <a:pt x="1032187" y="3686769"/>
                  <a:pt x="1033227" y="3689481"/>
                  <a:pt x="1033227" y="3689481"/>
                </a:cubicBezTo>
                <a:cubicBezTo>
                  <a:pt x="1034267" y="3692192"/>
                  <a:pt x="1035307" y="3694903"/>
                  <a:pt x="1035307" y="3694903"/>
                </a:cubicBezTo>
                <a:lnTo>
                  <a:pt x="1043282" y="3698775"/>
                </a:lnTo>
                <a:lnTo>
                  <a:pt x="1042812" y="3692737"/>
                </a:lnTo>
                <a:cubicBezTo>
                  <a:pt x="1040903" y="3681013"/>
                  <a:pt x="1055211" y="3665050"/>
                  <a:pt x="1053303" y="3653326"/>
                </a:cubicBezTo>
                <a:cubicBezTo>
                  <a:pt x="1053303" y="3653326"/>
                  <a:pt x="1052921" y="3650981"/>
                  <a:pt x="1069524" y="3649088"/>
                </a:cubicBezTo>
                <a:cubicBezTo>
                  <a:pt x="1069524" y="3649088"/>
                  <a:pt x="1073771" y="3649200"/>
                  <a:pt x="1078065" y="3649606"/>
                </a:cubicBezTo>
                <a:lnTo>
                  <a:pt x="1081431" y="3650474"/>
                </a:lnTo>
                <a:lnTo>
                  <a:pt x="1080879" y="3643319"/>
                </a:lnTo>
                <a:lnTo>
                  <a:pt x="1081017" y="3637734"/>
                </a:lnTo>
                <a:lnTo>
                  <a:pt x="1070108" y="3632985"/>
                </a:lnTo>
                <a:cubicBezTo>
                  <a:pt x="1070896" y="3631708"/>
                  <a:pt x="1073544" y="3632052"/>
                  <a:pt x="1076193" y="3632396"/>
                </a:cubicBezTo>
                <a:lnTo>
                  <a:pt x="1081161" y="3631915"/>
                </a:lnTo>
                <a:lnTo>
                  <a:pt x="1081763" y="3607547"/>
                </a:lnTo>
                <a:cubicBezTo>
                  <a:pt x="1081763" y="3607547"/>
                  <a:pt x="1081763" y="3607547"/>
                  <a:pt x="1087338" y="3606042"/>
                </a:cubicBezTo>
                <a:lnTo>
                  <a:pt x="1082689" y="3593928"/>
                </a:lnTo>
                <a:lnTo>
                  <a:pt x="1079871" y="3594628"/>
                </a:lnTo>
                <a:cubicBezTo>
                  <a:pt x="1077655" y="3595180"/>
                  <a:pt x="1077655" y="3595180"/>
                  <a:pt x="1077655" y="3595180"/>
                </a:cubicBezTo>
                <a:cubicBezTo>
                  <a:pt x="1059545" y="3597246"/>
                  <a:pt x="1059163" y="3594901"/>
                  <a:pt x="1059163" y="3594901"/>
                </a:cubicBezTo>
                <a:cubicBezTo>
                  <a:pt x="1059163" y="3594901"/>
                  <a:pt x="1058782" y="3592555"/>
                  <a:pt x="1058400" y="3590211"/>
                </a:cubicBezTo>
                <a:cubicBezTo>
                  <a:pt x="1058018" y="3587866"/>
                  <a:pt x="1076128" y="3585800"/>
                  <a:pt x="1076128" y="3585800"/>
                </a:cubicBezTo>
                <a:cubicBezTo>
                  <a:pt x="1076128" y="3585800"/>
                  <a:pt x="1077259" y="3585671"/>
                  <a:pt x="1078964" y="3585514"/>
                </a:cubicBezTo>
                <a:lnTo>
                  <a:pt x="1079953" y="3585442"/>
                </a:lnTo>
                <a:lnTo>
                  <a:pt x="1072616" y="3557651"/>
                </a:lnTo>
                <a:cubicBezTo>
                  <a:pt x="1070805" y="3546918"/>
                  <a:pt x="1069691" y="3535998"/>
                  <a:pt x="1068315" y="3524401"/>
                </a:cubicBezTo>
                <a:cubicBezTo>
                  <a:pt x="1067275" y="3521690"/>
                  <a:pt x="1072850" y="3520184"/>
                  <a:pt x="1078423" y="3518679"/>
                </a:cubicBezTo>
                <a:cubicBezTo>
                  <a:pt x="1078423" y="3518679"/>
                  <a:pt x="1083998" y="3517173"/>
                  <a:pt x="1085039" y="3519884"/>
                </a:cubicBezTo>
                <a:cubicBezTo>
                  <a:pt x="1085186" y="3536302"/>
                  <a:pt x="1086208" y="3550988"/>
                  <a:pt x="1088362" y="3564620"/>
                </a:cubicBezTo>
                <a:lnTo>
                  <a:pt x="1093959" y="3585855"/>
                </a:lnTo>
                <a:lnTo>
                  <a:pt x="1094623" y="3586079"/>
                </a:lnTo>
                <a:cubicBezTo>
                  <a:pt x="1095004" y="3588424"/>
                  <a:pt x="1095387" y="3590768"/>
                  <a:pt x="1095387" y="3590768"/>
                </a:cubicBezTo>
                <a:lnTo>
                  <a:pt x="1095262" y="3590800"/>
                </a:lnTo>
                <a:lnTo>
                  <a:pt x="1098486" y="3603030"/>
                </a:lnTo>
                <a:cubicBezTo>
                  <a:pt x="1098486" y="3603030"/>
                  <a:pt x="1099526" y="3605742"/>
                  <a:pt x="1099526" y="3605742"/>
                </a:cubicBezTo>
                <a:lnTo>
                  <a:pt x="1107152" y="3622125"/>
                </a:lnTo>
                <a:lnTo>
                  <a:pt x="1115365" y="3625701"/>
                </a:lnTo>
                <a:lnTo>
                  <a:pt x="1110687" y="3629717"/>
                </a:lnTo>
                <a:lnTo>
                  <a:pt x="1114297" y="3637474"/>
                </a:lnTo>
                <a:lnTo>
                  <a:pt x="1120768" y="3654780"/>
                </a:lnTo>
                <a:lnTo>
                  <a:pt x="1121403" y="3655057"/>
                </a:lnTo>
                <a:cubicBezTo>
                  <a:pt x="1121403" y="3655057"/>
                  <a:pt x="1121403" y="3655057"/>
                  <a:pt x="1127503" y="3654734"/>
                </a:cubicBezTo>
                <a:cubicBezTo>
                  <a:pt x="1122852" y="3652708"/>
                  <a:pt x="1122852" y="3652708"/>
                  <a:pt x="1122852" y="3652708"/>
                </a:cubicBezTo>
                <a:cubicBezTo>
                  <a:pt x="1128952" y="3652385"/>
                  <a:pt x="1124300" y="3650359"/>
                  <a:pt x="1124300" y="3650359"/>
                </a:cubicBezTo>
                <a:cubicBezTo>
                  <a:pt x="1122545" y="3643637"/>
                  <a:pt x="1138255" y="3656435"/>
                  <a:pt x="1132155" y="3656758"/>
                </a:cubicBezTo>
                <a:lnTo>
                  <a:pt x="1135772" y="3658334"/>
                </a:lnTo>
                <a:lnTo>
                  <a:pt x="1135739" y="3658286"/>
                </a:lnTo>
                <a:cubicBezTo>
                  <a:pt x="1134504" y="3652308"/>
                  <a:pt x="1137312" y="3645097"/>
                  <a:pt x="1140262" y="3637754"/>
                </a:cubicBezTo>
                <a:lnTo>
                  <a:pt x="1140611" y="3636369"/>
                </a:lnTo>
                <a:lnTo>
                  <a:pt x="1133456" y="3633118"/>
                </a:lnTo>
                <a:cubicBezTo>
                  <a:pt x="1127822" y="3630293"/>
                  <a:pt x="1123532" y="3627681"/>
                  <a:pt x="1121931" y="3625493"/>
                </a:cubicBezTo>
                <a:cubicBezTo>
                  <a:pt x="1129995" y="3626770"/>
                  <a:pt x="1132653" y="3620665"/>
                  <a:pt x="1138755" y="3621086"/>
                </a:cubicBezTo>
                <a:lnTo>
                  <a:pt x="1143926" y="3623211"/>
                </a:lnTo>
                <a:lnTo>
                  <a:pt x="1144779" y="3619829"/>
                </a:lnTo>
                <a:lnTo>
                  <a:pt x="1135273" y="3613425"/>
                </a:lnTo>
                <a:lnTo>
                  <a:pt x="1140656" y="3607198"/>
                </a:lnTo>
                <a:lnTo>
                  <a:pt x="1128437" y="3600925"/>
                </a:lnTo>
                <a:lnTo>
                  <a:pt x="1132781" y="3594894"/>
                </a:lnTo>
                <a:lnTo>
                  <a:pt x="1130007" y="3593257"/>
                </a:lnTo>
                <a:cubicBezTo>
                  <a:pt x="1133628" y="3587385"/>
                  <a:pt x="1135439" y="3584449"/>
                  <a:pt x="1137068" y="3581807"/>
                </a:cubicBezTo>
                <a:lnTo>
                  <a:pt x="1140240" y="3576661"/>
                </a:lnTo>
                <a:lnTo>
                  <a:pt x="1136199" y="3576698"/>
                </a:lnTo>
                <a:cubicBezTo>
                  <a:pt x="1125156" y="3574878"/>
                  <a:pt x="1121471" y="3568190"/>
                  <a:pt x="1115889" y="3565306"/>
                </a:cubicBezTo>
                <a:cubicBezTo>
                  <a:pt x="1121296" y="3563846"/>
                  <a:pt x="1131087" y="3558274"/>
                  <a:pt x="1134457" y="3551509"/>
                </a:cubicBezTo>
                <a:cubicBezTo>
                  <a:pt x="1148479" y="3549186"/>
                  <a:pt x="1154569" y="3553395"/>
                  <a:pt x="1156056" y="3559214"/>
                </a:cubicBezTo>
                <a:lnTo>
                  <a:pt x="1153843" y="3565600"/>
                </a:lnTo>
                <a:lnTo>
                  <a:pt x="1155472" y="3565878"/>
                </a:lnTo>
                <a:cubicBezTo>
                  <a:pt x="1159689" y="3568085"/>
                  <a:pt x="1163366" y="3571170"/>
                  <a:pt x="1164843" y="3573298"/>
                </a:cubicBezTo>
                <a:cubicBezTo>
                  <a:pt x="1161201" y="3574681"/>
                  <a:pt x="1157903" y="3573245"/>
                  <a:pt x="1154416" y="3570985"/>
                </a:cubicBezTo>
                <a:lnTo>
                  <a:pt x="1152413" y="3569727"/>
                </a:lnTo>
                <a:lnTo>
                  <a:pt x="1150226" y="3576036"/>
                </a:lnTo>
                <a:lnTo>
                  <a:pt x="1150464" y="3576840"/>
                </a:lnTo>
                <a:lnTo>
                  <a:pt x="1155648" y="3580138"/>
                </a:lnTo>
                <a:lnTo>
                  <a:pt x="1157722" y="3581046"/>
                </a:lnTo>
                <a:lnTo>
                  <a:pt x="1157930" y="3581590"/>
                </a:lnTo>
                <a:lnTo>
                  <a:pt x="1172707" y="3590991"/>
                </a:lnTo>
                <a:lnTo>
                  <a:pt x="1173755" y="3590075"/>
                </a:lnTo>
                <a:lnTo>
                  <a:pt x="1173462" y="3590005"/>
                </a:lnTo>
                <a:cubicBezTo>
                  <a:pt x="1173462" y="3590005"/>
                  <a:pt x="1174739" y="3586258"/>
                  <a:pt x="1174739" y="3586258"/>
                </a:cubicBezTo>
                <a:cubicBezTo>
                  <a:pt x="1174739" y="3586258"/>
                  <a:pt x="1174420" y="3587195"/>
                  <a:pt x="1174696" y="3588275"/>
                </a:cubicBezTo>
                <a:lnTo>
                  <a:pt x="1175275" y="3588747"/>
                </a:lnTo>
                <a:lnTo>
                  <a:pt x="1186108" y="3579276"/>
                </a:lnTo>
                <a:cubicBezTo>
                  <a:pt x="1194648" y="3564977"/>
                  <a:pt x="1188025" y="3547011"/>
                  <a:pt x="1161035" y="3562075"/>
                </a:cubicBezTo>
                <a:cubicBezTo>
                  <a:pt x="1148528" y="3553650"/>
                  <a:pt x="1146774" y="3546928"/>
                  <a:pt x="1151119" y="3539881"/>
                </a:cubicBezTo>
                <a:cubicBezTo>
                  <a:pt x="1189781" y="3553734"/>
                  <a:pt x="1185963" y="3531217"/>
                  <a:pt x="1208915" y="3532271"/>
                </a:cubicBezTo>
                <a:cubicBezTo>
                  <a:pt x="1205711" y="3527897"/>
                  <a:pt x="1201060" y="3525872"/>
                  <a:pt x="1202508" y="3523522"/>
                </a:cubicBezTo>
                <a:cubicBezTo>
                  <a:pt x="1197857" y="3521498"/>
                  <a:pt x="1199305" y="3519149"/>
                  <a:pt x="1199305" y="3519149"/>
                </a:cubicBezTo>
                <a:cubicBezTo>
                  <a:pt x="1199305" y="3519149"/>
                  <a:pt x="1194653" y="3517124"/>
                  <a:pt x="1194653" y="3517124"/>
                </a:cubicBezTo>
                <a:cubicBezTo>
                  <a:pt x="1196408" y="3523847"/>
                  <a:pt x="1173149" y="3513721"/>
                  <a:pt x="1176045" y="3509023"/>
                </a:cubicBezTo>
                <a:cubicBezTo>
                  <a:pt x="1165294" y="3507321"/>
                  <a:pt x="1163846" y="3509671"/>
                  <a:pt x="1162398" y="3512019"/>
                </a:cubicBezTo>
                <a:cubicBezTo>
                  <a:pt x="1154543" y="3505621"/>
                  <a:pt x="1152787" y="3498898"/>
                  <a:pt x="1161785" y="3493876"/>
                </a:cubicBezTo>
                <a:cubicBezTo>
                  <a:pt x="1164835" y="3493714"/>
                  <a:pt x="1167885" y="3493553"/>
                  <a:pt x="1171917" y="3494191"/>
                </a:cubicBezTo>
                <a:lnTo>
                  <a:pt x="1184775" y="3498294"/>
                </a:lnTo>
                <a:lnTo>
                  <a:pt x="1187756" y="3499771"/>
                </a:lnTo>
                <a:lnTo>
                  <a:pt x="1185300" y="3505976"/>
                </a:lnTo>
                <a:cubicBezTo>
                  <a:pt x="1187083" y="3507869"/>
                  <a:pt x="1190572" y="3509389"/>
                  <a:pt x="1192897" y="3510401"/>
                </a:cubicBezTo>
                <a:cubicBezTo>
                  <a:pt x="1197550" y="3512427"/>
                  <a:pt x="1197550" y="3512427"/>
                  <a:pt x="1197550" y="3512427"/>
                </a:cubicBezTo>
                <a:cubicBezTo>
                  <a:pt x="1197550" y="3512427"/>
                  <a:pt x="1197550" y="3512427"/>
                  <a:pt x="1202202" y="3514451"/>
                </a:cubicBezTo>
                <a:cubicBezTo>
                  <a:pt x="1204374" y="3510928"/>
                  <a:pt x="1201972" y="3507648"/>
                  <a:pt x="1197282" y="3504488"/>
                </a:cubicBezTo>
                <a:lnTo>
                  <a:pt x="1187756" y="3499771"/>
                </a:lnTo>
                <a:lnTo>
                  <a:pt x="1187940" y="3499304"/>
                </a:lnTo>
                <a:lnTo>
                  <a:pt x="1184775" y="3498294"/>
                </a:lnTo>
                <a:lnTo>
                  <a:pt x="1178637" y="3495254"/>
                </a:lnTo>
                <a:cubicBezTo>
                  <a:pt x="1190836" y="3494606"/>
                  <a:pt x="1193733" y="3489909"/>
                  <a:pt x="1201281" y="3487237"/>
                </a:cubicBezTo>
                <a:cubicBezTo>
                  <a:pt x="1201281" y="3487237"/>
                  <a:pt x="1198078" y="3482862"/>
                  <a:pt x="1193425" y="3480837"/>
                </a:cubicBezTo>
                <a:lnTo>
                  <a:pt x="1194336" y="3478415"/>
                </a:lnTo>
                <a:lnTo>
                  <a:pt x="1189376" y="3478790"/>
                </a:lnTo>
                <a:cubicBezTo>
                  <a:pt x="1185556" y="3478934"/>
                  <a:pt x="1181689" y="3478791"/>
                  <a:pt x="1181503" y="3477642"/>
                </a:cubicBezTo>
                <a:cubicBezTo>
                  <a:pt x="1181129" y="3475347"/>
                  <a:pt x="1180754" y="3473052"/>
                  <a:pt x="1180380" y="3470755"/>
                </a:cubicBezTo>
                <a:cubicBezTo>
                  <a:pt x="1179259" y="3463868"/>
                  <a:pt x="1178138" y="3456981"/>
                  <a:pt x="1192111" y="3448373"/>
                </a:cubicBezTo>
                <a:cubicBezTo>
                  <a:pt x="1192111" y="3448373"/>
                  <a:pt x="1192111" y="3448373"/>
                  <a:pt x="1207204" y="3446650"/>
                </a:cubicBezTo>
                <a:cubicBezTo>
                  <a:pt x="1207204" y="3446650"/>
                  <a:pt x="1207204" y="3446650"/>
                  <a:pt x="1207578" y="3448946"/>
                </a:cubicBezTo>
                <a:lnTo>
                  <a:pt x="1208986" y="3457593"/>
                </a:lnTo>
                <a:lnTo>
                  <a:pt x="1215029" y="3458959"/>
                </a:lnTo>
                <a:cubicBezTo>
                  <a:pt x="1217136" y="3459132"/>
                  <a:pt x="1218661" y="3459051"/>
                  <a:pt x="1218661" y="3459051"/>
                </a:cubicBezTo>
                <a:cubicBezTo>
                  <a:pt x="1233450" y="3444634"/>
                  <a:pt x="1234286" y="3424142"/>
                  <a:pt x="1235121" y="3403650"/>
                </a:cubicBezTo>
                <a:cubicBezTo>
                  <a:pt x="1235121" y="3403650"/>
                  <a:pt x="1229020" y="3403974"/>
                  <a:pt x="1227571" y="3406322"/>
                </a:cubicBezTo>
                <a:cubicBezTo>
                  <a:pt x="1222920" y="3404297"/>
                  <a:pt x="1222920" y="3404297"/>
                  <a:pt x="1222920" y="3404297"/>
                </a:cubicBezTo>
                <a:cubicBezTo>
                  <a:pt x="1224369" y="3401949"/>
                  <a:pt x="1231916" y="3399275"/>
                  <a:pt x="1236569" y="3401301"/>
                </a:cubicBezTo>
                <a:cubicBezTo>
                  <a:pt x="1242668" y="3400977"/>
                  <a:pt x="1244116" y="3398628"/>
                  <a:pt x="1245564" y="3396280"/>
                </a:cubicBezTo>
                <a:cubicBezTo>
                  <a:pt x="1272027" y="3410780"/>
                  <a:pt x="1294979" y="3411834"/>
                  <a:pt x="1307485" y="3420258"/>
                </a:cubicBezTo>
                <a:cubicBezTo>
                  <a:pt x="1299936" y="3422930"/>
                  <a:pt x="1298488" y="3425279"/>
                  <a:pt x="1295592" y="3429977"/>
                </a:cubicBezTo>
                <a:cubicBezTo>
                  <a:pt x="1293628" y="3428377"/>
                  <a:pt x="1292446" y="3427304"/>
                  <a:pt x="1291537" y="3426535"/>
                </a:cubicBezTo>
                <a:lnTo>
                  <a:pt x="1289405" y="3425115"/>
                </a:lnTo>
                <a:lnTo>
                  <a:pt x="1277513" y="3426471"/>
                </a:lnTo>
                <a:lnTo>
                  <a:pt x="1277797" y="3428933"/>
                </a:lnTo>
                <a:cubicBezTo>
                  <a:pt x="1279980" y="3431373"/>
                  <a:pt x="1284270" y="3433985"/>
                  <a:pt x="1291247" y="3437023"/>
                </a:cubicBezTo>
                <a:lnTo>
                  <a:pt x="1291771" y="3457911"/>
                </a:lnTo>
                <a:lnTo>
                  <a:pt x="1295056" y="3457473"/>
                </a:lnTo>
                <a:cubicBezTo>
                  <a:pt x="1295056" y="3457473"/>
                  <a:pt x="1295056" y="3457473"/>
                  <a:pt x="1295444" y="3459861"/>
                </a:cubicBezTo>
                <a:lnTo>
                  <a:pt x="1296611" y="3467024"/>
                </a:lnTo>
                <a:lnTo>
                  <a:pt x="1296655" y="3467293"/>
                </a:lnTo>
                <a:lnTo>
                  <a:pt x="1304980" y="3481734"/>
                </a:lnTo>
                <a:cubicBezTo>
                  <a:pt x="1315733" y="3483435"/>
                  <a:pt x="1315733" y="3483435"/>
                  <a:pt x="1321832" y="3483112"/>
                </a:cubicBezTo>
                <a:lnTo>
                  <a:pt x="1321903" y="3482782"/>
                </a:lnTo>
                <a:lnTo>
                  <a:pt x="1319239" y="3473547"/>
                </a:lnTo>
                <a:cubicBezTo>
                  <a:pt x="1319239" y="3473547"/>
                  <a:pt x="1314531" y="3466783"/>
                  <a:pt x="1311596" y="3454818"/>
                </a:cubicBezTo>
                <a:cubicBezTo>
                  <a:pt x="1308663" y="3442851"/>
                  <a:pt x="1308663" y="3442851"/>
                  <a:pt x="1308663" y="3442851"/>
                </a:cubicBezTo>
                <a:cubicBezTo>
                  <a:pt x="1316918" y="3439209"/>
                  <a:pt x="1331656" y="3437128"/>
                  <a:pt x="1339912" y="3433486"/>
                </a:cubicBezTo>
                <a:cubicBezTo>
                  <a:pt x="1339912" y="3433486"/>
                  <a:pt x="1341128" y="3433778"/>
                  <a:pt x="1342923" y="3434298"/>
                </a:cubicBezTo>
                <a:lnTo>
                  <a:pt x="1347695" y="3435900"/>
                </a:lnTo>
                <a:lnTo>
                  <a:pt x="1355326" y="3434476"/>
                </a:lnTo>
                <a:cubicBezTo>
                  <a:pt x="1360629" y="3430360"/>
                  <a:pt x="1353750" y="3421779"/>
                  <a:pt x="1368791" y="3426093"/>
                </a:cubicBezTo>
                <a:cubicBezTo>
                  <a:pt x="1351634" y="3415643"/>
                  <a:pt x="1366729" y="3410298"/>
                  <a:pt x="1354222" y="3401874"/>
                </a:cubicBezTo>
                <a:cubicBezTo>
                  <a:pt x="1357119" y="3397176"/>
                  <a:pt x="1366423" y="3401227"/>
                  <a:pt x="1372523" y="3400902"/>
                </a:cubicBezTo>
                <a:cubicBezTo>
                  <a:pt x="1366116" y="3392155"/>
                  <a:pt x="1367257" y="3380734"/>
                  <a:pt x="1382661" y="3384461"/>
                </a:cubicBezTo>
                <a:cubicBezTo>
                  <a:pt x="1379459" y="3380087"/>
                  <a:pt x="1374806" y="3378062"/>
                  <a:pt x="1366951" y="3371663"/>
                </a:cubicBezTo>
                <a:cubicBezTo>
                  <a:pt x="1365503" y="3374011"/>
                  <a:pt x="1365503" y="3374011"/>
                  <a:pt x="1365503" y="3374011"/>
                </a:cubicBezTo>
                <a:cubicBezTo>
                  <a:pt x="1360851" y="3371987"/>
                  <a:pt x="1359403" y="3374336"/>
                  <a:pt x="1354750" y="3372310"/>
                </a:cubicBezTo>
                <a:cubicBezTo>
                  <a:pt x="1354750" y="3372310"/>
                  <a:pt x="1351548" y="3367936"/>
                  <a:pt x="1356198" y="3369961"/>
                </a:cubicBezTo>
                <a:cubicBezTo>
                  <a:pt x="1357647" y="3367612"/>
                  <a:pt x="1359096" y="3365264"/>
                  <a:pt x="1359096" y="3365264"/>
                </a:cubicBezTo>
                <a:cubicBezTo>
                  <a:pt x="1357341" y="3358541"/>
                  <a:pt x="1358789" y="3356193"/>
                  <a:pt x="1357034" y="3349470"/>
                </a:cubicBezTo>
                <a:cubicBezTo>
                  <a:pt x="1357034" y="3349470"/>
                  <a:pt x="1358483" y="3347120"/>
                  <a:pt x="1358483" y="3347120"/>
                </a:cubicBezTo>
                <a:cubicBezTo>
                  <a:pt x="1359930" y="3344772"/>
                  <a:pt x="1359930" y="3344772"/>
                  <a:pt x="1364582" y="3346798"/>
                </a:cubicBezTo>
                <a:cubicBezTo>
                  <a:pt x="1364582" y="3346798"/>
                  <a:pt x="1369234" y="3348821"/>
                  <a:pt x="1369234" y="3348821"/>
                </a:cubicBezTo>
                <a:cubicBezTo>
                  <a:pt x="1367786" y="3351170"/>
                  <a:pt x="1367786" y="3351170"/>
                  <a:pt x="1366337" y="3353519"/>
                </a:cubicBezTo>
                <a:cubicBezTo>
                  <a:pt x="1364889" y="3355868"/>
                  <a:pt x="1366644" y="3362591"/>
                  <a:pt x="1369848" y="3366965"/>
                </a:cubicBezTo>
                <a:cubicBezTo>
                  <a:pt x="1369848" y="3366965"/>
                  <a:pt x="1369848" y="3366965"/>
                  <a:pt x="1371296" y="3364617"/>
                </a:cubicBezTo>
                <a:cubicBezTo>
                  <a:pt x="1378635" y="3367067"/>
                  <a:pt x="1384011" y="3367918"/>
                  <a:pt x="1387819" y="3367574"/>
                </a:cubicBezTo>
                <a:lnTo>
                  <a:pt x="1394116" y="3363845"/>
                </a:lnTo>
                <a:lnTo>
                  <a:pt x="1393444" y="3361492"/>
                </a:lnTo>
                <a:lnTo>
                  <a:pt x="1394964" y="3359820"/>
                </a:lnTo>
                <a:lnTo>
                  <a:pt x="1395012" y="3354412"/>
                </a:lnTo>
                <a:cubicBezTo>
                  <a:pt x="1394129" y="3350909"/>
                  <a:pt x="1392470" y="3347021"/>
                  <a:pt x="1390430" y="3343154"/>
                </a:cubicBezTo>
                <a:cubicBezTo>
                  <a:pt x="1407282" y="3344531"/>
                  <a:pt x="1399427" y="3338132"/>
                  <a:pt x="1399120" y="3329060"/>
                </a:cubicBezTo>
                <a:cubicBezTo>
                  <a:pt x="1411627" y="3337485"/>
                  <a:pt x="1415972" y="3330438"/>
                  <a:pt x="1405220" y="3328737"/>
                </a:cubicBezTo>
                <a:cubicBezTo>
                  <a:pt x="1406669" y="3326388"/>
                  <a:pt x="1415972" y="3330438"/>
                  <a:pt x="1420624" y="3332463"/>
                </a:cubicBezTo>
                <a:cubicBezTo>
                  <a:pt x="1423520" y="3327766"/>
                  <a:pt x="1422566" y="3322137"/>
                  <a:pt x="1420849" y="3316548"/>
                </a:cubicBezTo>
                <a:lnTo>
                  <a:pt x="1419436" y="3311457"/>
                </a:lnTo>
                <a:lnTo>
                  <a:pt x="1409235" y="3315289"/>
                </a:lnTo>
                <a:cubicBezTo>
                  <a:pt x="1409611" y="3317604"/>
                  <a:pt x="1393513" y="3319440"/>
                  <a:pt x="1393513" y="3319440"/>
                </a:cubicBezTo>
                <a:cubicBezTo>
                  <a:pt x="1393325" y="3318282"/>
                  <a:pt x="1389207" y="3318163"/>
                  <a:pt x="1387101" y="3317814"/>
                </a:cubicBezTo>
                <a:cubicBezTo>
                  <a:pt x="1384995" y="3317464"/>
                  <a:pt x="1384901" y="3316886"/>
                  <a:pt x="1392759" y="3314811"/>
                </a:cubicBezTo>
                <a:cubicBezTo>
                  <a:pt x="1392759" y="3314811"/>
                  <a:pt x="1392383" y="3312496"/>
                  <a:pt x="1392383" y="3312496"/>
                </a:cubicBezTo>
                <a:lnTo>
                  <a:pt x="1385725" y="3308632"/>
                </a:lnTo>
                <a:lnTo>
                  <a:pt x="1379230" y="3316910"/>
                </a:lnTo>
                <a:cubicBezTo>
                  <a:pt x="1378879" y="3320620"/>
                  <a:pt x="1381029" y="3324908"/>
                  <a:pt x="1386921" y="3329708"/>
                </a:cubicBezTo>
                <a:cubicBezTo>
                  <a:pt x="1384023" y="3334405"/>
                  <a:pt x="1375862" y="3318934"/>
                  <a:pt x="1376168" y="3328007"/>
                </a:cubicBezTo>
                <a:cubicBezTo>
                  <a:pt x="1376168" y="3328007"/>
                  <a:pt x="1379372" y="3332381"/>
                  <a:pt x="1379372" y="3332381"/>
                </a:cubicBezTo>
                <a:cubicBezTo>
                  <a:pt x="1384023" y="3334405"/>
                  <a:pt x="1384023" y="3334405"/>
                  <a:pt x="1382575" y="3336754"/>
                </a:cubicBezTo>
                <a:cubicBezTo>
                  <a:pt x="1379525" y="3336916"/>
                  <a:pt x="1378000" y="3336997"/>
                  <a:pt x="1376656" y="3336784"/>
                </a:cubicBezTo>
                <a:lnTo>
                  <a:pt x="1372864" y="3335425"/>
                </a:lnTo>
                <a:lnTo>
                  <a:pt x="1374546" y="3337787"/>
                </a:lnTo>
                <a:cubicBezTo>
                  <a:pt x="1375708" y="3339418"/>
                  <a:pt x="1376870" y="3341048"/>
                  <a:pt x="1376870" y="3341048"/>
                </a:cubicBezTo>
                <a:cubicBezTo>
                  <a:pt x="1376870" y="3341048"/>
                  <a:pt x="1376870" y="3341048"/>
                  <a:pt x="1370520" y="3339519"/>
                </a:cubicBezTo>
                <a:cubicBezTo>
                  <a:pt x="1370520" y="3339519"/>
                  <a:pt x="1369357" y="3337889"/>
                  <a:pt x="1367616" y="3335443"/>
                </a:cubicBezTo>
                <a:lnTo>
                  <a:pt x="1363418" y="3329549"/>
                </a:lnTo>
                <a:lnTo>
                  <a:pt x="1362521" y="3331002"/>
                </a:lnTo>
                <a:cubicBezTo>
                  <a:pt x="1356420" y="3331327"/>
                  <a:pt x="1353524" y="3336025"/>
                  <a:pt x="1352075" y="3338373"/>
                </a:cubicBezTo>
                <a:cubicBezTo>
                  <a:pt x="1347424" y="3336347"/>
                  <a:pt x="1347424" y="3336347"/>
                  <a:pt x="1345975" y="3338696"/>
                </a:cubicBezTo>
                <a:cubicBezTo>
                  <a:pt x="1345975" y="3338696"/>
                  <a:pt x="1345975" y="3338696"/>
                  <a:pt x="1349179" y="3343070"/>
                </a:cubicBezTo>
                <a:cubicBezTo>
                  <a:pt x="1349179" y="3343070"/>
                  <a:pt x="1346282" y="3347768"/>
                  <a:pt x="1344834" y="3350117"/>
                </a:cubicBezTo>
                <a:cubicBezTo>
                  <a:pt x="1344834" y="3350117"/>
                  <a:pt x="1338734" y="3350440"/>
                  <a:pt x="1337285" y="3352789"/>
                </a:cubicBezTo>
                <a:cubicBezTo>
                  <a:pt x="1340489" y="3357164"/>
                  <a:pt x="1341103" y="3375306"/>
                  <a:pt x="1327147" y="3369231"/>
                </a:cubicBezTo>
                <a:cubicBezTo>
                  <a:pt x="1325699" y="3371580"/>
                  <a:pt x="1325699" y="3371580"/>
                  <a:pt x="1324251" y="3373928"/>
                </a:cubicBezTo>
                <a:cubicBezTo>
                  <a:pt x="1324251" y="3373928"/>
                  <a:pt x="1327454" y="3378303"/>
                  <a:pt x="1326006" y="3380652"/>
                </a:cubicBezTo>
                <a:cubicBezTo>
                  <a:pt x="1326006" y="3380652"/>
                  <a:pt x="1321354" y="3378626"/>
                  <a:pt x="1319906" y="3380975"/>
                </a:cubicBezTo>
                <a:cubicBezTo>
                  <a:pt x="1319906" y="3380975"/>
                  <a:pt x="1319906" y="3380975"/>
                  <a:pt x="1324558" y="3383001"/>
                </a:cubicBezTo>
                <a:cubicBezTo>
                  <a:pt x="1323110" y="3385349"/>
                  <a:pt x="1317009" y="3385673"/>
                  <a:pt x="1321661" y="3387698"/>
                </a:cubicBezTo>
                <a:cubicBezTo>
                  <a:pt x="1324865" y="3392072"/>
                  <a:pt x="1303054" y="3379597"/>
                  <a:pt x="1310603" y="3376925"/>
                </a:cubicBezTo>
                <a:cubicBezTo>
                  <a:pt x="1310603" y="3376925"/>
                  <a:pt x="1310603" y="3376925"/>
                  <a:pt x="1305950" y="3374899"/>
                </a:cubicBezTo>
                <a:cubicBezTo>
                  <a:pt x="1303054" y="3379597"/>
                  <a:pt x="1300158" y="3384295"/>
                  <a:pt x="1290855" y="3380245"/>
                </a:cubicBezTo>
                <a:cubicBezTo>
                  <a:pt x="1292610" y="3386968"/>
                  <a:pt x="1300465" y="3393367"/>
                  <a:pt x="1286816" y="3396363"/>
                </a:cubicBezTo>
                <a:cubicBezTo>
                  <a:pt x="1278962" y="3389964"/>
                  <a:pt x="1275758" y="3385590"/>
                  <a:pt x="1261803" y="3379514"/>
                </a:cubicBezTo>
                <a:cubicBezTo>
                  <a:pt x="1269351" y="3376842"/>
                  <a:pt x="1270799" y="3374493"/>
                  <a:pt x="1262944" y="3368094"/>
                </a:cubicBezTo>
                <a:cubicBezTo>
                  <a:pt x="1253641" y="3364043"/>
                  <a:pt x="1252193" y="3366393"/>
                  <a:pt x="1250744" y="3368741"/>
                </a:cubicBezTo>
                <a:cubicBezTo>
                  <a:pt x="1247542" y="3364367"/>
                  <a:pt x="1250438" y="3359670"/>
                  <a:pt x="1251886" y="3357321"/>
                </a:cubicBezTo>
                <a:cubicBezTo>
                  <a:pt x="1245786" y="3357644"/>
                  <a:pt x="1244338" y="3359993"/>
                  <a:pt x="1235035" y="3355943"/>
                </a:cubicBezTo>
                <a:cubicBezTo>
                  <a:pt x="1244031" y="3350922"/>
                  <a:pt x="1230075" y="3344846"/>
                  <a:pt x="1232972" y="3340148"/>
                </a:cubicBezTo>
                <a:cubicBezTo>
                  <a:pt x="1242277" y="3344199"/>
                  <a:pt x="1243725" y="3341850"/>
                  <a:pt x="1257679" y="3347926"/>
                </a:cubicBezTo>
                <a:lnTo>
                  <a:pt x="1258526" y="3344544"/>
                </a:lnTo>
                <a:lnTo>
                  <a:pt x="1253258" y="3339260"/>
                </a:lnTo>
                <a:cubicBezTo>
                  <a:pt x="1248650" y="3336138"/>
                  <a:pt x="1244043" y="3333016"/>
                  <a:pt x="1243459" y="3329434"/>
                </a:cubicBezTo>
                <a:cubicBezTo>
                  <a:pt x="1243265" y="3328241"/>
                  <a:pt x="1247192" y="3327185"/>
                  <a:pt x="1251168" y="3326428"/>
                </a:cubicBezTo>
                <a:lnTo>
                  <a:pt x="1251495" y="3326378"/>
                </a:lnTo>
                <a:lnTo>
                  <a:pt x="1238971" y="3315090"/>
                </a:lnTo>
                <a:cubicBezTo>
                  <a:pt x="1234948" y="3311311"/>
                  <a:pt x="1232118" y="3309224"/>
                  <a:pt x="1231233" y="3311822"/>
                </a:cubicBezTo>
                <a:cubicBezTo>
                  <a:pt x="1231233" y="3311822"/>
                  <a:pt x="1227149" y="3344571"/>
                  <a:pt x="1230150" y="3356539"/>
                </a:cubicBezTo>
                <a:cubicBezTo>
                  <a:pt x="1234921" y="3363309"/>
                  <a:pt x="1234379" y="3385668"/>
                  <a:pt x="1232608" y="3390865"/>
                </a:cubicBezTo>
                <a:cubicBezTo>
                  <a:pt x="1232608" y="3390865"/>
                  <a:pt x="1214747" y="3380942"/>
                  <a:pt x="1216519" y="3375746"/>
                </a:cubicBezTo>
                <a:cubicBezTo>
                  <a:pt x="1211746" y="3368975"/>
                  <a:pt x="1205202" y="3367399"/>
                  <a:pt x="1205202" y="3367399"/>
                </a:cubicBezTo>
                <a:cubicBezTo>
                  <a:pt x="1203431" y="3372595"/>
                  <a:pt x="1202203" y="3355433"/>
                  <a:pt x="1195658" y="3353858"/>
                </a:cubicBezTo>
                <a:cubicBezTo>
                  <a:pt x="1197430" y="3348661"/>
                  <a:pt x="1202744" y="3333074"/>
                  <a:pt x="1202744" y="3333074"/>
                </a:cubicBezTo>
                <a:cubicBezTo>
                  <a:pt x="1204516" y="3327878"/>
                  <a:pt x="1203285" y="3310716"/>
                  <a:pt x="1205058" y="3305521"/>
                </a:cubicBezTo>
                <a:cubicBezTo>
                  <a:pt x="1200285" y="3298749"/>
                  <a:pt x="1189512" y="3268043"/>
                  <a:pt x="1186511" y="3256076"/>
                </a:cubicBezTo>
                <a:cubicBezTo>
                  <a:pt x="1183510" y="3244110"/>
                  <a:pt x="1180509" y="3232143"/>
                  <a:pt x="1182280" y="3226947"/>
                </a:cubicBezTo>
                <a:cubicBezTo>
                  <a:pt x="1182280" y="3226947"/>
                  <a:pt x="1164963" y="3194667"/>
                  <a:pt x="1161962" y="3182699"/>
                </a:cubicBezTo>
                <a:cubicBezTo>
                  <a:pt x="1158961" y="3170734"/>
                  <a:pt x="1152960" y="3146799"/>
                  <a:pt x="1152960" y="3146799"/>
                </a:cubicBezTo>
                <a:cubicBezTo>
                  <a:pt x="1146415" y="3145224"/>
                  <a:pt x="1144644" y="3150420"/>
                  <a:pt x="1138100" y="3148844"/>
                </a:cubicBezTo>
                <a:cubicBezTo>
                  <a:pt x="1138100" y="3148844"/>
                  <a:pt x="1136328" y="3154040"/>
                  <a:pt x="1136328" y="3154040"/>
                </a:cubicBezTo>
                <a:cubicBezTo>
                  <a:pt x="1136328" y="3154040"/>
                  <a:pt x="1131557" y="3147270"/>
                  <a:pt x="1126784" y="3140498"/>
                </a:cubicBezTo>
                <a:cubicBezTo>
                  <a:pt x="1126784" y="3140498"/>
                  <a:pt x="1124705" y="3141403"/>
                  <a:pt x="1122405" y="3142958"/>
                </a:cubicBezTo>
                <a:lnTo>
                  <a:pt x="1118006" y="3147855"/>
                </a:lnTo>
                <a:lnTo>
                  <a:pt x="1121597" y="3147520"/>
                </a:lnTo>
                <a:cubicBezTo>
                  <a:pt x="1123656" y="3147580"/>
                  <a:pt x="1123751" y="3148159"/>
                  <a:pt x="1123939" y="3149316"/>
                </a:cubicBezTo>
                <a:cubicBezTo>
                  <a:pt x="1125447" y="3158573"/>
                  <a:pt x="1143056" y="3165994"/>
                  <a:pt x="1144563" y="3175252"/>
                </a:cubicBezTo>
                <a:cubicBezTo>
                  <a:pt x="1144939" y="3177566"/>
                  <a:pt x="1128838" y="3179403"/>
                  <a:pt x="1128838" y="3179403"/>
                </a:cubicBezTo>
                <a:cubicBezTo>
                  <a:pt x="1128838" y="3179403"/>
                  <a:pt x="1124813" y="3179862"/>
                  <a:pt x="1120742" y="3180032"/>
                </a:cubicBezTo>
                <a:cubicBezTo>
                  <a:pt x="1116670" y="3180201"/>
                  <a:pt x="1112552" y="3180081"/>
                  <a:pt x="1112363" y="3178925"/>
                </a:cubicBezTo>
                <a:lnTo>
                  <a:pt x="1111200" y="3171778"/>
                </a:lnTo>
                <a:lnTo>
                  <a:pt x="1107839" y="3175293"/>
                </a:lnTo>
                <a:cubicBezTo>
                  <a:pt x="1106067" y="3180488"/>
                  <a:pt x="1095980" y="3189305"/>
                  <a:pt x="1089437" y="3187729"/>
                </a:cubicBezTo>
                <a:cubicBezTo>
                  <a:pt x="1087665" y="3192925"/>
                  <a:pt x="1071576" y="3177807"/>
                  <a:pt x="1073346" y="3172611"/>
                </a:cubicBezTo>
                <a:cubicBezTo>
                  <a:pt x="1073346" y="3172611"/>
                  <a:pt x="1078662" y="3157023"/>
                  <a:pt x="1078662" y="3157023"/>
                </a:cubicBezTo>
                <a:cubicBezTo>
                  <a:pt x="1078662" y="3157023"/>
                  <a:pt x="1080434" y="3151829"/>
                  <a:pt x="1075662" y="3145058"/>
                </a:cubicBezTo>
                <a:cubicBezTo>
                  <a:pt x="1077433" y="3139862"/>
                  <a:pt x="1072661" y="3133091"/>
                  <a:pt x="1067889" y="3126320"/>
                </a:cubicBezTo>
                <a:cubicBezTo>
                  <a:pt x="1064889" y="3114353"/>
                  <a:pt x="1052342" y="3088844"/>
                  <a:pt x="1045799" y="3087268"/>
                </a:cubicBezTo>
                <a:cubicBezTo>
                  <a:pt x="1039255" y="3085693"/>
                  <a:pt x="1032710" y="3084117"/>
                  <a:pt x="1032710" y="3084117"/>
                </a:cubicBezTo>
                <a:cubicBezTo>
                  <a:pt x="1026166" y="3082543"/>
                  <a:pt x="1026166" y="3082543"/>
                  <a:pt x="1024395" y="3087737"/>
                </a:cubicBezTo>
                <a:cubicBezTo>
                  <a:pt x="1024395" y="3087737"/>
                  <a:pt x="1024395" y="3087737"/>
                  <a:pt x="1022623" y="3092933"/>
                </a:cubicBezTo>
                <a:cubicBezTo>
                  <a:pt x="1025624" y="3104901"/>
                  <a:pt x="1025624" y="3104901"/>
                  <a:pt x="1025624" y="3104901"/>
                </a:cubicBezTo>
                <a:cubicBezTo>
                  <a:pt x="1019080" y="3103326"/>
                  <a:pt x="1012537" y="3101750"/>
                  <a:pt x="1012537" y="3101750"/>
                </a:cubicBezTo>
                <a:cubicBezTo>
                  <a:pt x="1012537" y="3101750"/>
                  <a:pt x="1010766" y="3106946"/>
                  <a:pt x="1004222" y="3105370"/>
                </a:cubicBezTo>
                <a:cubicBezTo>
                  <a:pt x="1004222" y="3105370"/>
                  <a:pt x="1004222" y="3105370"/>
                  <a:pt x="1008995" y="3112141"/>
                </a:cubicBezTo>
                <a:cubicBezTo>
                  <a:pt x="1007223" y="3117337"/>
                  <a:pt x="1007223" y="3117337"/>
                  <a:pt x="1007223" y="3117337"/>
                </a:cubicBezTo>
                <a:cubicBezTo>
                  <a:pt x="1007223" y="3117337"/>
                  <a:pt x="1018538" y="3125684"/>
                  <a:pt x="1018538" y="3125684"/>
                </a:cubicBezTo>
                <a:cubicBezTo>
                  <a:pt x="1023311" y="3132455"/>
                  <a:pt x="1029855" y="3134031"/>
                  <a:pt x="1028084" y="3139227"/>
                </a:cubicBezTo>
                <a:cubicBezTo>
                  <a:pt x="1028084" y="3139227"/>
                  <a:pt x="1032855" y="3145996"/>
                  <a:pt x="1031083" y="3151192"/>
                </a:cubicBezTo>
                <a:cubicBezTo>
                  <a:pt x="1022770" y="3154813"/>
                  <a:pt x="1016225" y="3153238"/>
                  <a:pt x="1014454" y="3158434"/>
                </a:cubicBezTo>
                <a:cubicBezTo>
                  <a:pt x="1010910" y="3168825"/>
                  <a:pt x="1009139" y="3174021"/>
                  <a:pt x="1009139" y="3174021"/>
                </a:cubicBezTo>
                <a:lnTo>
                  <a:pt x="1006561" y="3183850"/>
                </a:lnTo>
                <a:lnTo>
                  <a:pt x="1006605" y="3184009"/>
                </a:lnTo>
                <a:cubicBezTo>
                  <a:pt x="1009381" y="3188470"/>
                  <a:pt x="1014168" y="3192700"/>
                  <a:pt x="1014932" y="3197389"/>
                </a:cubicBezTo>
                <a:cubicBezTo>
                  <a:pt x="1031798" y="3200243"/>
                  <a:pt x="1032943" y="3207278"/>
                  <a:pt x="1033707" y="3211968"/>
                </a:cubicBezTo>
                <a:cubicBezTo>
                  <a:pt x="1034089" y="3214312"/>
                  <a:pt x="1034470" y="3216658"/>
                  <a:pt x="1034852" y="3219002"/>
                </a:cubicBezTo>
                <a:cubicBezTo>
                  <a:pt x="1035234" y="3221347"/>
                  <a:pt x="1019133" y="3223184"/>
                  <a:pt x="1019133" y="3223184"/>
                </a:cubicBezTo>
                <a:lnTo>
                  <a:pt x="1007041" y="3224307"/>
                </a:lnTo>
                <a:lnTo>
                  <a:pt x="1007383" y="3226220"/>
                </a:lnTo>
                <a:cubicBezTo>
                  <a:pt x="1008225" y="3228618"/>
                  <a:pt x="1009418" y="3230311"/>
                  <a:pt x="1011054" y="3230705"/>
                </a:cubicBezTo>
                <a:cubicBezTo>
                  <a:pt x="1009283" y="3235901"/>
                  <a:pt x="1008741" y="3258260"/>
                  <a:pt x="1005198" y="3268650"/>
                </a:cubicBezTo>
                <a:cubicBezTo>
                  <a:pt x="1009971" y="3275422"/>
                  <a:pt x="1006428" y="3285814"/>
                  <a:pt x="1006428" y="3285814"/>
                </a:cubicBezTo>
                <a:cubicBezTo>
                  <a:pt x="999883" y="3284238"/>
                  <a:pt x="991567" y="3287859"/>
                  <a:pt x="988024" y="3298251"/>
                </a:cubicBezTo>
                <a:cubicBezTo>
                  <a:pt x="986252" y="3303446"/>
                  <a:pt x="987482" y="3320609"/>
                  <a:pt x="987482" y="3320609"/>
                </a:cubicBezTo>
                <a:cubicBezTo>
                  <a:pt x="992255" y="3327381"/>
                  <a:pt x="997026" y="3334152"/>
                  <a:pt x="997026" y="3334152"/>
                </a:cubicBezTo>
                <a:cubicBezTo>
                  <a:pt x="995255" y="3339346"/>
                  <a:pt x="1012573" y="3371627"/>
                  <a:pt x="1010801" y="3376823"/>
                </a:cubicBezTo>
                <a:cubicBezTo>
                  <a:pt x="1015574" y="3383594"/>
                  <a:pt x="1008488" y="3404377"/>
                  <a:pt x="1008488" y="3404377"/>
                </a:cubicBezTo>
                <a:cubicBezTo>
                  <a:pt x="1000172" y="3407997"/>
                  <a:pt x="1003173" y="3419965"/>
                  <a:pt x="1004403" y="3437128"/>
                </a:cubicBezTo>
                <a:cubicBezTo>
                  <a:pt x="1004403" y="3437128"/>
                  <a:pt x="1009174" y="3443898"/>
                  <a:pt x="1005631" y="3454290"/>
                </a:cubicBezTo>
                <a:cubicBezTo>
                  <a:pt x="1008631" y="3466258"/>
                  <a:pt x="1009862" y="3483419"/>
                  <a:pt x="1011091" y="3500583"/>
                </a:cubicBezTo>
                <a:cubicBezTo>
                  <a:pt x="1014091" y="3512550"/>
                  <a:pt x="1021865" y="3531287"/>
                  <a:pt x="1018322" y="3541678"/>
                </a:cubicBezTo>
                <a:cubicBezTo>
                  <a:pt x="1021323" y="3553646"/>
                  <a:pt x="1026094" y="3560417"/>
                  <a:pt x="1026094" y="3560417"/>
                </a:cubicBezTo>
                <a:cubicBezTo>
                  <a:pt x="1029096" y="3572384"/>
                  <a:pt x="1010006" y="3545299"/>
                  <a:pt x="1002234" y="3526561"/>
                </a:cubicBezTo>
                <a:cubicBezTo>
                  <a:pt x="999232" y="3514595"/>
                  <a:pt x="992688" y="3513020"/>
                  <a:pt x="992688" y="3513020"/>
                </a:cubicBezTo>
                <a:cubicBezTo>
                  <a:pt x="990916" y="3518216"/>
                  <a:pt x="987915" y="3506248"/>
                  <a:pt x="980143" y="3487510"/>
                </a:cubicBezTo>
                <a:cubicBezTo>
                  <a:pt x="980143" y="3487510"/>
                  <a:pt x="980143" y="3487510"/>
                  <a:pt x="977142" y="3475543"/>
                </a:cubicBezTo>
                <a:cubicBezTo>
                  <a:pt x="974140" y="3463576"/>
                  <a:pt x="974140" y="3463576"/>
                  <a:pt x="974140" y="3463576"/>
                </a:cubicBezTo>
                <a:cubicBezTo>
                  <a:pt x="971755" y="3460191"/>
                  <a:pt x="970698" y="3452909"/>
                  <a:pt x="969265" y="3444130"/>
                </a:cubicBezTo>
                <a:lnTo>
                  <a:pt x="966969" y="3434972"/>
                </a:lnTo>
                <a:lnTo>
                  <a:pt x="965505" y="3435139"/>
                </a:lnTo>
                <a:cubicBezTo>
                  <a:pt x="965145" y="3432922"/>
                  <a:pt x="965145" y="3432922"/>
                  <a:pt x="964784" y="3430705"/>
                </a:cubicBezTo>
                <a:cubicBezTo>
                  <a:pt x="964423" y="3428488"/>
                  <a:pt x="964061" y="3426271"/>
                  <a:pt x="963701" y="3424054"/>
                </a:cubicBezTo>
                <a:lnTo>
                  <a:pt x="964219" y="3424004"/>
                </a:lnTo>
                <a:lnTo>
                  <a:pt x="962139" y="3415708"/>
                </a:lnTo>
                <a:cubicBezTo>
                  <a:pt x="962139" y="3415708"/>
                  <a:pt x="959138" y="3403741"/>
                  <a:pt x="951364" y="3385002"/>
                </a:cubicBezTo>
                <a:cubicBezTo>
                  <a:pt x="953135" y="3379808"/>
                  <a:pt x="950135" y="3367841"/>
                  <a:pt x="951907" y="3362645"/>
                </a:cubicBezTo>
                <a:cubicBezTo>
                  <a:pt x="947134" y="3355873"/>
                  <a:pt x="947134" y="3355873"/>
                  <a:pt x="947134" y="3355873"/>
                </a:cubicBezTo>
                <a:cubicBezTo>
                  <a:pt x="939361" y="3337136"/>
                  <a:pt x="928586" y="3306431"/>
                  <a:pt x="928586" y="3306431"/>
                </a:cubicBezTo>
                <a:cubicBezTo>
                  <a:pt x="923814" y="3299660"/>
                  <a:pt x="919043" y="3292888"/>
                  <a:pt x="914270" y="3286117"/>
                </a:cubicBezTo>
                <a:cubicBezTo>
                  <a:pt x="914270" y="3286117"/>
                  <a:pt x="914270" y="3286117"/>
                  <a:pt x="911269" y="3274150"/>
                </a:cubicBezTo>
                <a:cubicBezTo>
                  <a:pt x="908268" y="3262183"/>
                  <a:pt x="908268" y="3262183"/>
                  <a:pt x="908268" y="3262183"/>
                </a:cubicBezTo>
                <a:cubicBezTo>
                  <a:pt x="898724" y="3248640"/>
                  <a:pt x="889178" y="3235099"/>
                  <a:pt x="890949" y="3229903"/>
                </a:cubicBezTo>
                <a:cubicBezTo>
                  <a:pt x="884407" y="3228328"/>
                  <a:pt x="880177" y="3199198"/>
                  <a:pt x="875404" y="3192426"/>
                </a:cubicBezTo>
                <a:cubicBezTo>
                  <a:pt x="870632" y="3185655"/>
                  <a:pt x="861087" y="3172114"/>
                  <a:pt x="861087" y="3172114"/>
                </a:cubicBezTo>
                <a:cubicBezTo>
                  <a:pt x="861087" y="3172114"/>
                  <a:pt x="859315" y="3177308"/>
                  <a:pt x="857544" y="3182505"/>
                </a:cubicBezTo>
                <a:cubicBezTo>
                  <a:pt x="855772" y="3187702"/>
                  <a:pt x="851000" y="3180930"/>
                  <a:pt x="852771" y="3175734"/>
                </a:cubicBezTo>
                <a:cubicBezTo>
                  <a:pt x="852771" y="3175734"/>
                  <a:pt x="852771" y="3175734"/>
                  <a:pt x="854542" y="3170538"/>
                </a:cubicBezTo>
                <a:cubicBezTo>
                  <a:pt x="853314" y="3153376"/>
                  <a:pt x="855086" y="3148180"/>
                  <a:pt x="855086" y="3148180"/>
                </a:cubicBezTo>
                <a:cubicBezTo>
                  <a:pt x="852085" y="3136212"/>
                  <a:pt x="849625" y="3101886"/>
                  <a:pt x="846626" y="3089921"/>
                </a:cubicBezTo>
                <a:cubicBezTo>
                  <a:pt x="841852" y="3083150"/>
                  <a:pt x="838851" y="3071182"/>
                  <a:pt x="838851" y="3071182"/>
                </a:cubicBezTo>
                <a:cubicBezTo>
                  <a:pt x="840623" y="3065986"/>
                  <a:pt x="841167" y="3043627"/>
                  <a:pt x="838166" y="3031661"/>
                </a:cubicBezTo>
                <a:cubicBezTo>
                  <a:pt x="839937" y="3026465"/>
                  <a:pt x="843480" y="3016075"/>
                  <a:pt x="838708" y="3009303"/>
                </a:cubicBezTo>
                <a:cubicBezTo>
                  <a:pt x="835706" y="2997335"/>
                  <a:pt x="835706" y="2997335"/>
                  <a:pt x="835706" y="2997335"/>
                </a:cubicBezTo>
                <a:cubicBezTo>
                  <a:pt x="834478" y="2980172"/>
                  <a:pt x="840334" y="2942227"/>
                  <a:pt x="843878" y="2931835"/>
                </a:cubicBezTo>
                <a:cubicBezTo>
                  <a:pt x="840877" y="2919868"/>
                  <a:pt x="847963" y="2899086"/>
                  <a:pt x="847963" y="2899086"/>
                </a:cubicBezTo>
                <a:cubicBezTo>
                  <a:pt x="847963" y="2899086"/>
                  <a:pt x="854507" y="2900662"/>
                  <a:pt x="854507" y="2900662"/>
                </a:cubicBezTo>
                <a:cubicBezTo>
                  <a:pt x="859279" y="2907432"/>
                  <a:pt x="853965" y="2923019"/>
                  <a:pt x="852194" y="2928215"/>
                </a:cubicBezTo>
                <a:cubicBezTo>
                  <a:pt x="850422" y="2933411"/>
                  <a:pt x="848651" y="2938606"/>
                  <a:pt x="845107" y="2948998"/>
                </a:cubicBezTo>
                <a:cubicBezTo>
                  <a:pt x="849878" y="2955770"/>
                  <a:pt x="846335" y="2966161"/>
                  <a:pt x="851109" y="2972931"/>
                </a:cubicBezTo>
                <a:cubicBezTo>
                  <a:pt x="855881" y="2979703"/>
                  <a:pt x="860654" y="2986474"/>
                  <a:pt x="860654" y="2986474"/>
                </a:cubicBezTo>
                <a:cubicBezTo>
                  <a:pt x="862426" y="2981278"/>
                  <a:pt x="857653" y="2974507"/>
                  <a:pt x="859424" y="2969312"/>
                </a:cubicBezTo>
                <a:cubicBezTo>
                  <a:pt x="859424" y="2969312"/>
                  <a:pt x="859424" y="2969312"/>
                  <a:pt x="861196" y="2964116"/>
                </a:cubicBezTo>
                <a:cubicBezTo>
                  <a:pt x="858195" y="2952149"/>
                  <a:pt x="859966" y="2946953"/>
                  <a:pt x="859966" y="2946953"/>
                </a:cubicBezTo>
                <a:cubicBezTo>
                  <a:pt x="868282" y="2943332"/>
                  <a:pt x="876598" y="2939712"/>
                  <a:pt x="883140" y="2941287"/>
                </a:cubicBezTo>
                <a:cubicBezTo>
                  <a:pt x="883140" y="2941287"/>
                  <a:pt x="883683" y="2918930"/>
                  <a:pt x="885455" y="2913734"/>
                </a:cubicBezTo>
                <a:cubicBezTo>
                  <a:pt x="880683" y="2906963"/>
                  <a:pt x="879453" y="2889799"/>
                  <a:pt x="881225" y="2884603"/>
                </a:cubicBezTo>
                <a:cubicBezTo>
                  <a:pt x="876452" y="2877832"/>
                  <a:pt x="876452" y="2877832"/>
                  <a:pt x="868138" y="2881454"/>
                </a:cubicBezTo>
                <a:cubicBezTo>
                  <a:pt x="868138" y="2881454"/>
                  <a:pt x="863364" y="2874682"/>
                  <a:pt x="865136" y="2869486"/>
                </a:cubicBezTo>
                <a:cubicBezTo>
                  <a:pt x="866908" y="2864290"/>
                  <a:pt x="863907" y="2852323"/>
                  <a:pt x="869222" y="2836737"/>
                </a:cubicBezTo>
                <a:cubicBezTo>
                  <a:pt x="869222" y="2836737"/>
                  <a:pt x="874536" y="2821149"/>
                  <a:pt x="878080" y="2810757"/>
                </a:cubicBezTo>
                <a:cubicBezTo>
                  <a:pt x="883394" y="2795169"/>
                  <a:pt x="880392" y="2783203"/>
                  <a:pt x="880392" y="2783203"/>
                </a:cubicBezTo>
                <a:cubicBezTo>
                  <a:pt x="885707" y="2767615"/>
                  <a:pt x="901109" y="2743211"/>
                  <a:pt x="901109" y="2743211"/>
                </a:cubicBezTo>
                <a:cubicBezTo>
                  <a:pt x="907654" y="2744787"/>
                  <a:pt x="918283" y="2713613"/>
                  <a:pt x="920054" y="2708417"/>
                </a:cubicBezTo>
                <a:cubicBezTo>
                  <a:pt x="923597" y="2698025"/>
                  <a:pt x="908738" y="2700070"/>
                  <a:pt x="905194" y="2710461"/>
                </a:cubicBezTo>
                <a:cubicBezTo>
                  <a:pt x="903423" y="2715657"/>
                  <a:pt x="899879" y="2726048"/>
                  <a:pt x="901651" y="2720853"/>
                </a:cubicBezTo>
                <a:cubicBezTo>
                  <a:pt x="903966" y="2693299"/>
                  <a:pt x="909280" y="2677711"/>
                  <a:pt x="909280" y="2677711"/>
                </a:cubicBezTo>
                <a:cubicBezTo>
                  <a:pt x="916367" y="2656929"/>
                  <a:pt x="921682" y="2641341"/>
                  <a:pt x="921682" y="2641341"/>
                </a:cubicBezTo>
                <a:cubicBezTo>
                  <a:pt x="923453" y="2636145"/>
                  <a:pt x="940625" y="2606544"/>
                  <a:pt x="944168" y="2596154"/>
                </a:cubicBezTo>
                <a:cubicBezTo>
                  <a:pt x="947712" y="2585762"/>
                  <a:pt x="948255" y="2563404"/>
                  <a:pt x="950026" y="2558208"/>
                </a:cubicBezTo>
                <a:cubicBezTo>
                  <a:pt x="950026" y="2558208"/>
                  <a:pt x="957113" y="2537426"/>
                  <a:pt x="962428" y="2521838"/>
                </a:cubicBezTo>
                <a:cubicBezTo>
                  <a:pt x="962428" y="2521838"/>
                  <a:pt x="962428" y="2521838"/>
                  <a:pt x="964199" y="2516642"/>
                </a:cubicBezTo>
                <a:cubicBezTo>
                  <a:pt x="965971" y="2511446"/>
                  <a:pt x="967742" y="2506250"/>
                  <a:pt x="969513" y="2501055"/>
                </a:cubicBezTo>
                <a:cubicBezTo>
                  <a:pt x="973057" y="2490663"/>
                  <a:pt x="983143" y="2481847"/>
                  <a:pt x="983143" y="2481847"/>
                </a:cubicBezTo>
                <a:cubicBezTo>
                  <a:pt x="988457" y="2466259"/>
                  <a:pt x="992000" y="2455868"/>
                  <a:pt x="993772" y="2450671"/>
                </a:cubicBezTo>
                <a:cubicBezTo>
                  <a:pt x="993772" y="2450671"/>
                  <a:pt x="983686" y="2459488"/>
                  <a:pt x="983686" y="2459488"/>
                </a:cubicBezTo>
                <a:cubicBezTo>
                  <a:pt x="981915" y="2464684"/>
                  <a:pt x="973599" y="2468305"/>
                  <a:pt x="973599" y="2468305"/>
                </a:cubicBezTo>
                <a:cubicBezTo>
                  <a:pt x="973599" y="2468305"/>
                  <a:pt x="990772" y="2438705"/>
                  <a:pt x="992544" y="2433509"/>
                </a:cubicBezTo>
                <a:cubicBezTo>
                  <a:pt x="1000858" y="2429888"/>
                  <a:pt x="1010946" y="2421073"/>
                  <a:pt x="1019261" y="2417453"/>
                </a:cubicBezTo>
                <a:cubicBezTo>
                  <a:pt x="1021033" y="2412257"/>
                  <a:pt x="1032892" y="2398245"/>
                  <a:pt x="1038206" y="2382657"/>
                </a:cubicBezTo>
                <a:cubicBezTo>
                  <a:pt x="1038206" y="2382657"/>
                  <a:pt x="1038206" y="2382657"/>
                  <a:pt x="1048292" y="2373839"/>
                </a:cubicBezTo>
                <a:cubicBezTo>
                  <a:pt x="1058380" y="2365025"/>
                  <a:pt x="1060151" y="2359829"/>
                  <a:pt x="1060151" y="2359829"/>
                </a:cubicBezTo>
                <a:cubicBezTo>
                  <a:pt x="1065466" y="2344241"/>
                  <a:pt x="1080868" y="2319837"/>
                  <a:pt x="1084411" y="2309446"/>
                </a:cubicBezTo>
                <a:cubicBezTo>
                  <a:pt x="1084411" y="2309446"/>
                  <a:pt x="1084411" y="2309446"/>
                  <a:pt x="1099270" y="2307402"/>
                </a:cubicBezTo>
                <a:cubicBezTo>
                  <a:pt x="1101041" y="2302205"/>
                  <a:pt x="1101041" y="2302205"/>
                  <a:pt x="1101041" y="2302205"/>
                </a:cubicBezTo>
                <a:cubicBezTo>
                  <a:pt x="1109357" y="2298585"/>
                  <a:pt x="1111128" y="2293390"/>
                  <a:pt x="1111128" y="2293390"/>
                </a:cubicBezTo>
                <a:cubicBezTo>
                  <a:pt x="1106356" y="2286618"/>
                  <a:pt x="1121758" y="2262214"/>
                  <a:pt x="1125301" y="2251823"/>
                </a:cubicBezTo>
                <a:cubicBezTo>
                  <a:pt x="1127073" y="2246627"/>
                  <a:pt x="1142475" y="2222222"/>
                  <a:pt x="1152561" y="2213406"/>
                </a:cubicBezTo>
                <a:cubicBezTo>
                  <a:pt x="1154332" y="2208211"/>
                  <a:pt x="1157875" y="2197820"/>
                  <a:pt x="1159646" y="2192624"/>
                </a:cubicBezTo>
                <a:cubicBezTo>
                  <a:pt x="1167963" y="2189003"/>
                  <a:pt x="1167963" y="2189003"/>
                  <a:pt x="1167963" y="2189003"/>
                </a:cubicBezTo>
                <a:cubicBezTo>
                  <a:pt x="1167963" y="2189003"/>
                  <a:pt x="1172736" y="2195775"/>
                  <a:pt x="1172736" y="2195775"/>
                </a:cubicBezTo>
                <a:cubicBezTo>
                  <a:pt x="1172736" y="2195775"/>
                  <a:pt x="1187594" y="2193730"/>
                  <a:pt x="1189365" y="2188533"/>
                </a:cubicBezTo>
                <a:cubicBezTo>
                  <a:pt x="1197681" y="2184913"/>
                  <a:pt x="1200683" y="2196880"/>
                  <a:pt x="1205455" y="2203652"/>
                </a:cubicBezTo>
                <a:cubicBezTo>
                  <a:pt x="1203683" y="2208847"/>
                  <a:pt x="1216770" y="2211998"/>
                  <a:pt x="1225087" y="2208378"/>
                </a:cubicBezTo>
                <a:cubicBezTo>
                  <a:pt x="1225087" y="2208378"/>
                  <a:pt x="1225087" y="2208378"/>
                  <a:pt x="1261892" y="2183503"/>
                </a:cubicBezTo>
                <a:cubicBezTo>
                  <a:pt x="1270208" y="2179883"/>
                  <a:pt x="1283837" y="2160676"/>
                  <a:pt x="1285608" y="2155480"/>
                </a:cubicBezTo>
                <a:cubicBezTo>
                  <a:pt x="1285608" y="2155480"/>
                  <a:pt x="1297467" y="2141468"/>
                  <a:pt x="1315871" y="2129031"/>
                </a:cubicBezTo>
                <a:cubicBezTo>
                  <a:pt x="1315871" y="2129031"/>
                  <a:pt x="1318392" y="2126827"/>
                  <a:pt x="1322771" y="2124367"/>
                </a:cubicBezTo>
                <a:lnTo>
                  <a:pt x="1334194" y="2120444"/>
                </a:lnTo>
                <a:lnTo>
                  <a:pt x="1331726" y="2100984"/>
                </a:lnTo>
                <a:lnTo>
                  <a:pt x="1330776" y="2064908"/>
                </a:lnTo>
                <a:lnTo>
                  <a:pt x="1330578" y="2064948"/>
                </a:lnTo>
                <a:cubicBezTo>
                  <a:pt x="1330578" y="2064948"/>
                  <a:pt x="1317506" y="2061802"/>
                  <a:pt x="1315735" y="2066999"/>
                </a:cubicBezTo>
                <a:cubicBezTo>
                  <a:pt x="1307427" y="2070622"/>
                  <a:pt x="1299119" y="2074247"/>
                  <a:pt x="1297347" y="2079444"/>
                </a:cubicBezTo>
                <a:cubicBezTo>
                  <a:pt x="1299119" y="2074247"/>
                  <a:pt x="1300338" y="2091413"/>
                  <a:pt x="1290259" y="2100235"/>
                </a:cubicBezTo>
                <a:cubicBezTo>
                  <a:pt x="1281951" y="2103859"/>
                  <a:pt x="1271870" y="2112680"/>
                  <a:pt x="1261790" y="2121502"/>
                </a:cubicBezTo>
                <a:cubicBezTo>
                  <a:pt x="1261790" y="2121502"/>
                  <a:pt x="1261790" y="2121502"/>
                  <a:pt x="1258246" y="2131897"/>
                </a:cubicBezTo>
                <a:cubicBezTo>
                  <a:pt x="1254702" y="2142291"/>
                  <a:pt x="1254702" y="2142291"/>
                  <a:pt x="1254702" y="2142291"/>
                </a:cubicBezTo>
                <a:cubicBezTo>
                  <a:pt x="1252930" y="2147489"/>
                  <a:pt x="1241079" y="2161507"/>
                  <a:pt x="1241079" y="2161507"/>
                </a:cubicBezTo>
                <a:cubicBezTo>
                  <a:pt x="1232771" y="2165133"/>
                  <a:pt x="1232771" y="2165133"/>
                  <a:pt x="1232771" y="2165133"/>
                </a:cubicBezTo>
                <a:cubicBezTo>
                  <a:pt x="1226236" y="2163559"/>
                  <a:pt x="1211391" y="2165609"/>
                  <a:pt x="1203085" y="2169233"/>
                </a:cubicBezTo>
                <a:cubicBezTo>
                  <a:pt x="1201312" y="2174432"/>
                  <a:pt x="1193005" y="2178055"/>
                  <a:pt x="1186470" y="2176482"/>
                </a:cubicBezTo>
                <a:cubicBezTo>
                  <a:pt x="1186470" y="2176482"/>
                  <a:pt x="1198321" y="2162463"/>
                  <a:pt x="1206628" y="2158839"/>
                </a:cubicBezTo>
                <a:cubicBezTo>
                  <a:pt x="1208400" y="2153641"/>
                  <a:pt x="1228561" y="2135997"/>
                  <a:pt x="1230333" y="2130801"/>
                </a:cubicBezTo>
                <a:cubicBezTo>
                  <a:pt x="1238640" y="2127177"/>
                  <a:pt x="1242185" y="2116781"/>
                  <a:pt x="1245729" y="2106387"/>
                </a:cubicBezTo>
                <a:cubicBezTo>
                  <a:pt x="1262344" y="2099140"/>
                  <a:pt x="1262344" y="2099140"/>
                  <a:pt x="1262344" y="2099140"/>
                </a:cubicBezTo>
                <a:cubicBezTo>
                  <a:pt x="1265888" y="2088744"/>
                  <a:pt x="1287819" y="2065902"/>
                  <a:pt x="1296128" y="2062278"/>
                </a:cubicBezTo>
                <a:cubicBezTo>
                  <a:pt x="1300282" y="2060467"/>
                  <a:pt x="1308285" y="2052552"/>
                  <a:pt x="1317326" y="2044183"/>
                </a:cubicBezTo>
                <a:lnTo>
                  <a:pt x="1326075" y="2037543"/>
                </a:lnTo>
                <a:lnTo>
                  <a:pt x="1323464" y="2028232"/>
                </a:lnTo>
                <a:lnTo>
                  <a:pt x="1317321" y="2030912"/>
                </a:lnTo>
                <a:cubicBezTo>
                  <a:pt x="1314853" y="2031988"/>
                  <a:pt x="1313296" y="2032667"/>
                  <a:pt x="1313296" y="2032667"/>
                </a:cubicBezTo>
                <a:cubicBezTo>
                  <a:pt x="1304989" y="2036292"/>
                  <a:pt x="1256362" y="2075201"/>
                  <a:pt x="1248054" y="2078827"/>
                </a:cubicBezTo>
                <a:cubicBezTo>
                  <a:pt x="1239745" y="2082450"/>
                  <a:pt x="1234982" y="2075680"/>
                  <a:pt x="1245062" y="2066857"/>
                </a:cubicBezTo>
                <a:cubicBezTo>
                  <a:pt x="1245062" y="2066857"/>
                  <a:pt x="1245062" y="2066857"/>
                  <a:pt x="1253370" y="2063234"/>
                </a:cubicBezTo>
                <a:cubicBezTo>
                  <a:pt x="1271758" y="2050789"/>
                  <a:pt x="1271758" y="2050789"/>
                  <a:pt x="1271758" y="2050789"/>
                </a:cubicBezTo>
                <a:cubicBezTo>
                  <a:pt x="1281838" y="2041967"/>
                  <a:pt x="1291917" y="2033146"/>
                  <a:pt x="1301996" y="2024323"/>
                </a:cubicBezTo>
                <a:cubicBezTo>
                  <a:pt x="1307037" y="2019913"/>
                  <a:pt x="1310443" y="2015109"/>
                  <a:pt x="1313627" y="2010954"/>
                </a:cubicBezTo>
                <a:lnTo>
                  <a:pt x="1317598" y="2007303"/>
                </a:lnTo>
                <a:lnTo>
                  <a:pt x="1315498" y="1999811"/>
                </a:lnTo>
                <a:lnTo>
                  <a:pt x="1313366" y="1988582"/>
                </a:lnTo>
                <a:lnTo>
                  <a:pt x="1310757" y="1989548"/>
                </a:lnTo>
                <a:lnTo>
                  <a:pt x="1307218" y="1990858"/>
                </a:lnTo>
                <a:lnTo>
                  <a:pt x="1307866" y="1989527"/>
                </a:lnTo>
                <a:lnTo>
                  <a:pt x="1313317" y="1988322"/>
                </a:lnTo>
                <a:lnTo>
                  <a:pt x="1310336" y="1972623"/>
                </a:lnTo>
                <a:cubicBezTo>
                  <a:pt x="1309672" y="1963489"/>
                  <a:pt x="1310329" y="1954282"/>
                  <a:pt x="1313107" y="1944984"/>
                </a:cubicBezTo>
                <a:lnTo>
                  <a:pt x="1326670" y="1916658"/>
                </a:lnTo>
                <a:lnTo>
                  <a:pt x="1326004" y="1916872"/>
                </a:lnTo>
                <a:cubicBezTo>
                  <a:pt x="1321884" y="1918249"/>
                  <a:pt x="1318358" y="1919506"/>
                  <a:pt x="1316280" y="1920408"/>
                </a:cubicBezTo>
                <a:cubicBezTo>
                  <a:pt x="1309739" y="1918834"/>
                  <a:pt x="1301427" y="1922448"/>
                  <a:pt x="1301427" y="1922448"/>
                </a:cubicBezTo>
                <a:cubicBezTo>
                  <a:pt x="1302312" y="1919853"/>
                  <a:pt x="1313143" y="1914040"/>
                  <a:pt x="1325234" y="1907125"/>
                </a:cubicBezTo>
                <a:lnTo>
                  <a:pt x="1331383" y="1903391"/>
                </a:lnTo>
                <a:lnTo>
                  <a:pt x="1335702" y="1872952"/>
                </a:lnTo>
                <a:cubicBezTo>
                  <a:pt x="1330796" y="1842366"/>
                  <a:pt x="1293105" y="1820282"/>
                  <a:pt x="1305344" y="1790149"/>
                </a:cubicBezTo>
                <a:cubicBezTo>
                  <a:pt x="1304212" y="1783091"/>
                  <a:pt x="1302325" y="1771327"/>
                  <a:pt x="1301193" y="1764268"/>
                </a:cubicBezTo>
                <a:cubicBezTo>
                  <a:pt x="1300815" y="1761914"/>
                  <a:pt x="1283670" y="1761460"/>
                  <a:pt x="1283293" y="1759108"/>
                </a:cubicBezTo>
                <a:cubicBezTo>
                  <a:pt x="1263501" y="1742184"/>
                  <a:pt x="1294400" y="1721916"/>
                  <a:pt x="1274234" y="1702639"/>
                </a:cubicBezTo>
                <a:cubicBezTo>
                  <a:pt x="1217886" y="1670691"/>
                  <a:pt x="1243499" y="1617483"/>
                  <a:pt x="1219934" y="1577031"/>
                </a:cubicBezTo>
                <a:cubicBezTo>
                  <a:pt x="1215405" y="1548797"/>
                  <a:pt x="1176959" y="1522009"/>
                  <a:pt x="1188825" y="1489521"/>
                </a:cubicBezTo>
                <a:cubicBezTo>
                  <a:pt x="1188448" y="1487169"/>
                  <a:pt x="1187693" y="1482463"/>
                  <a:pt x="1187315" y="1480110"/>
                </a:cubicBezTo>
                <a:cubicBezTo>
                  <a:pt x="1185428" y="1468346"/>
                  <a:pt x="1149247" y="1455674"/>
                  <a:pt x="1180523" y="1437758"/>
                </a:cubicBezTo>
                <a:cubicBezTo>
                  <a:pt x="1141321" y="1406264"/>
                  <a:pt x="1149787" y="1352602"/>
                  <a:pt x="1159011" y="1303647"/>
                </a:cubicBezTo>
                <a:cubicBezTo>
                  <a:pt x="1155237" y="1280118"/>
                  <a:pt x="1134314" y="1256137"/>
                  <a:pt x="1146934" y="1228355"/>
                </a:cubicBezTo>
                <a:cubicBezTo>
                  <a:pt x="1168773" y="1151619"/>
                  <a:pt x="1121648" y="1070714"/>
                  <a:pt x="1193045" y="983575"/>
                </a:cubicBezTo>
                <a:cubicBezTo>
                  <a:pt x="1192288" y="978869"/>
                  <a:pt x="1191912" y="976515"/>
                  <a:pt x="1174762" y="976062"/>
                </a:cubicBezTo>
                <a:cubicBezTo>
                  <a:pt x="1188515" y="955340"/>
                  <a:pt x="1217149" y="920954"/>
                  <a:pt x="1196604" y="899325"/>
                </a:cubicBezTo>
                <a:cubicBezTo>
                  <a:pt x="1177948" y="889460"/>
                  <a:pt x="1174551" y="868284"/>
                  <a:pt x="1171533" y="849461"/>
                </a:cubicBezTo>
                <a:cubicBezTo>
                  <a:pt x="1183394" y="816975"/>
                  <a:pt x="1161720" y="788287"/>
                  <a:pt x="1156813" y="757700"/>
                </a:cubicBezTo>
                <a:cubicBezTo>
                  <a:pt x="1137400" y="743129"/>
                  <a:pt x="1134759" y="726660"/>
                  <a:pt x="1149266" y="710643"/>
                </a:cubicBezTo>
                <a:cubicBezTo>
                  <a:pt x="1112706" y="695618"/>
                  <a:pt x="1106668" y="657972"/>
                  <a:pt x="1103649" y="639150"/>
                </a:cubicBezTo>
                <a:cubicBezTo>
                  <a:pt x="1033925" y="630277"/>
                  <a:pt x="1080839" y="603404"/>
                  <a:pt x="1077820" y="584581"/>
                </a:cubicBezTo>
                <a:cubicBezTo>
                  <a:pt x="1074423" y="563405"/>
                  <a:pt x="1021093" y="550280"/>
                  <a:pt x="1000928" y="531003"/>
                </a:cubicBezTo>
                <a:cubicBezTo>
                  <a:pt x="999418" y="521593"/>
                  <a:pt x="1015054" y="512634"/>
                  <a:pt x="1013545" y="503223"/>
                </a:cubicBezTo>
                <a:cubicBezTo>
                  <a:pt x="1010903" y="486753"/>
                  <a:pt x="991493" y="472183"/>
                  <a:pt x="989229" y="458065"/>
                </a:cubicBezTo>
                <a:cubicBezTo>
                  <a:pt x="947764" y="412454"/>
                  <a:pt x="940216" y="365396"/>
                  <a:pt x="965830" y="312189"/>
                </a:cubicBezTo>
                <a:cubicBezTo>
                  <a:pt x="1006325" y="245317"/>
                  <a:pt x="979745" y="186041"/>
                  <a:pt x="1123126" y="121891"/>
                </a:cubicBezTo>
                <a:cubicBezTo>
                  <a:pt x="1136498" y="98817"/>
                  <a:pt x="1150251" y="78094"/>
                  <a:pt x="1197916" y="55927"/>
                </a:cubicBezTo>
                <a:cubicBezTo>
                  <a:pt x="1248982" y="54935"/>
                  <a:pt x="1331324" y="36028"/>
                  <a:pt x="1363353" y="22818"/>
                </a:cubicBezTo>
                <a:cubicBezTo>
                  <a:pt x="1414038" y="19473"/>
                  <a:pt x="1429677" y="10515"/>
                  <a:pt x="1447200" y="13322"/>
                </a:cubicBezTo>
                <a:cubicBezTo>
                  <a:pt x="1463594" y="9069"/>
                  <a:pt x="1482130" y="4874"/>
                  <a:pt x="1500940" y="722"/>
                </a:cubicBezTo>
                <a:close/>
              </a:path>
            </a:pathLst>
          </a:custGeom>
          <a:solidFill>
            <a:schemeClr val="accent2"/>
          </a:solidFill>
          <a:effectLst/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52852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D3BBB45-D0EE-47FD-B1AE-82A2E264ACF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1888" y="169659"/>
            <a:ext cx="6257892" cy="6187442"/>
          </a:xfrm>
          <a:custGeom>
            <a:avLst/>
            <a:gdLst>
              <a:gd name="connsiteX0" fmla="*/ 1106637 w 6257892"/>
              <a:gd name="connsiteY0" fmla="*/ 6150072 h 6187442"/>
              <a:gd name="connsiteX1" fmla="*/ 1112386 w 6257892"/>
              <a:gd name="connsiteY1" fmla="*/ 6150072 h 6187442"/>
              <a:gd name="connsiteX2" fmla="*/ 1118135 w 6257892"/>
              <a:gd name="connsiteY2" fmla="*/ 6150072 h 6187442"/>
              <a:gd name="connsiteX3" fmla="*/ 1121010 w 6257892"/>
              <a:gd name="connsiteY3" fmla="*/ 6150072 h 6187442"/>
              <a:gd name="connsiteX4" fmla="*/ 1125321 w 6257892"/>
              <a:gd name="connsiteY4" fmla="*/ 6150072 h 6187442"/>
              <a:gd name="connsiteX5" fmla="*/ 1129633 w 6257892"/>
              <a:gd name="connsiteY5" fmla="*/ 6150072 h 6187442"/>
              <a:gd name="connsiteX6" fmla="*/ 1131070 w 6257892"/>
              <a:gd name="connsiteY6" fmla="*/ 6150072 h 6187442"/>
              <a:gd name="connsiteX7" fmla="*/ 1135382 w 6257892"/>
              <a:gd name="connsiteY7" fmla="*/ 6150072 h 6187442"/>
              <a:gd name="connsiteX8" fmla="*/ 1141131 w 6257892"/>
              <a:gd name="connsiteY8" fmla="*/ 6151508 h 6187442"/>
              <a:gd name="connsiteX9" fmla="*/ 1145442 w 6257892"/>
              <a:gd name="connsiteY9" fmla="*/ 6151509 h 6187442"/>
              <a:gd name="connsiteX10" fmla="*/ 1156939 w 6257892"/>
              <a:gd name="connsiteY10" fmla="*/ 6151508 h 6187442"/>
              <a:gd name="connsiteX11" fmla="*/ 1158377 w 6257892"/>
              <a:gd name="connsiteY11" fmla="*/ 6151509 h 6187442"/>
              <a:gd name="connsiteX12" fmla="*/ 1162688 w 6257892"/>
              <a:gd name="connsiteY12" fmla="*/ 6151508 h 6187442"/>
              <a:gd name="connsiteX13" fmla="*/ 1164126 w 6257892"/>
              <a:gd name="connsiteY13" fmla="*/ 6151508 h 6187442"/>
              <a:gd name="connsiteX14" fmla="*/ 1165563 w 6257892"/>
              <a:gd name="connsiteY14" fmla="*/ 6154383 h 6187442"/>
              <a:gd name="connsiteX15" fmla="*/ 1164126 w 6257892"/>
              <a:gd name="connsiteY15" fmla="*/ 6154383 h 6187442"/>
              <a:gd name="connsiteX16" fmla="*/ 1159814 w 6257892"/>
              <a:gd name="connsiteY16" fmla="*/ 6154383 h 6187442"/>
              <a:gd name="connsiteX17" fmla="*/ 1158377 w 6257892"/>
              <a:gd name="connsiteY17" fmla="*/ 6154383 h 6187442"/>
              <a:gd name="connsiteX18" fmla="*/ 1155502 w 6257892"/>
              <a:gd name="connsiteY18" fmla="*/ 6154383 h 6187442"/>
              <a:gd name="connsiteX19" fmla="*/ 1149754 w 6257892"/>
              <a:gd name="connsiteY19" fmla="*/ 6154383 h 6187442"/>
              <a:gd name="connsiteX20" fmla="*/ 1145442 w 6257892"/>
              <a:gd name="connsiteY20" fmla="*/ 6154383 h 6187442"/>
              <a:gd name="connsiteX21" fmla="*/ 1142567 w 6257892"/>
              <a:gd name="connsiteY21" fmla="*/ 6154383 h 6187442"/>
              <a:gd name="connsiteX22" fmla="*/ 1077893 w 6257892"/>
              <a:gd name="connsiteY22" fmla="*/ 6154383 h 6187442"/>
              <a:gd name="connsiteX23" fmla="*/ 1016094 w 6257892"/>
              <a:gd name="connsiteY23" fmla="*/ 6092580 h 6187442"/>
              <a:gd name="connsiteX24" fmla="*/ 1017532 w 6257892"/>
              <a:gd name="connsiteY24" fmla="*/ 6092580 h 6187442"/>
              <a:gd name="connsiteX25" fmla="*/ 1016094 w 6257892"/>
              <a:gd name="connsiteY25" fmla="*/ 6095455 h 6187442"/>
              <a:gd name="connsiteX26" fmla="*/ 1013219 w 6257892"/>
              <a:gd name="connsiteY26" fmla="*/ 6096892 h 6187442"/>
              <a:gd name="connsiteX27" fmla="*/ 1013219 w 6257892"/>
              <a:gd name="connsiteY27" fmla="*/ 6095454 h 6187442"/>
              <a:gd name="connsiteX28" fmla="*/ 994536 w 6257892"/>
              <a:gd name="connsiteY28" fmla="*/ 6083956 h 6187442"/>
              <a:gd name="connsiteX29" fmla="*/ 991662 w 6257892"/>
              <a:gd name="connsiteY29" fmla="*/ 6085395 h 6187442"/>
              <a:gd name="connsiteX30" fmla="*/ 990225 w 6257892"/>
              <a:gd name="connsiteY30" fmla="*/ 6085394 h 6187442"/>
              <a:gd name="connsiteX31" fmla="*/ 987351 w 6257892"/>
              <a:gd name="connsiteY31" fmla="*/ 6086831 h 6187442"/>
              <a:gd name="connsiteX32" fmla="*/ 981602 w 6257892"/>
              <a:gd name="connsiteY32" fmla="*/ 6089706 h 6187442"/>
              <a:gd name="connsiteX33" fmla="*/ 984476 w 6257892"/>
              <a:gd name="connsiteY33" fmla="*/ 6086831 h 6187442"/>
              <a:gd name="connsiteX34" fmla="*/ 988787 w 6257892"/>
              <a:gd name="connsiteY34" fmla="*/ 6085394 h 6187442"/>
              <a:gd name="connsiteX35" fmla="*/ 1026155 w 6257892"/>
              <a:gd name="connsiteY35" fmla="*/ 6079652 h 6187442"/>
              <a:gd name="connsiteX36" fmla="*/ 1024719 w 6257892"/>
              <a:gd name="connsiteY36" fmla="*/ 6081090 h 6187442"/>
              <a:gd name="connsiteX37" fmla="*/ 1024718 w 6257892"/>
              <a:gd name="connsiteY37" fmla="*/ 6079653 h 6187442"/>
              <a:gd name="connsiteX38" fmla="*/ 961481 w 6257892"/>
              <a:gd name="connsiteY38" fmla="*/ 6056654 h 6187442"/>
              <a:gd name="connsiteX39" fmla="*/ 962919 w 6257892"/>
              <a:gd name="connsiteY39" fmla="*/ 6056654 h 6187442"/>
              <a:gd name="connsiteX40" fmla="*/ 967230 w 6257892"/>
              <a:gd name="connsiteY40" fmla="*/ 6056655 h 6187442"/>
              <a:gd name="connsiteX41" fmla="*/ 967230 w 6257892"/>
              <a:gd name="connsiteY41" fmla="*/ 6058091 h 6187442"/>
              <a:gd name="connsiteX42" fmla="*/ 965793 w 6257892"/>
              <a:gd name="connsiteY42" fmla="*/ 6058091 h 6187442"/>
              <a:gd name="connsiteX43" fmla="*/ 961481 w 6257892"/>
              <a:gd name="connsiteY43" fmla="*/ 6059528 h 6187442"/>
              <a:gd name="connsiteX44" fmla="*/ 961481 w 6257892"/>
              <a:gd name="connsiteY44" fmla="*/ 6058092 h 6187442"/>
              <a:gd name="connsiteX45" fmla="*/ 1053461 w 6257892"/>
              <a:gd name="connsiteY45" fmla="*/ 5960359 h 6187442"/>
              <a:gd name="connsiteX46" fmla="*/ 1054898 w 6257892"/>
              <a:gd name="connsiteY46" fmla="*/ 5960359 h 6187442"/>
              <a:gd name="connsiteX47" fmla="*/ 1053461 w 6257892"/>
              <a:gd name="connsiteY47" fmla="*/ 5963234 h 6187442"/>
              <a:gd name="connsiteX48" fmla="*/ 1047712 w 6257892"/>
              <a:gd name="connsiteY48" fmla="*/ 5964669 h 6187442"/>
              <a:gd name="connsiteX49" fmla="*/ 1043401 w 6257892"/>
              <a:gd name="connsiteY49" fmla="*/ 5966107 h 6187442"/>
              <a:gd name="connsiteX50" fmla="*/ 1041963 w 6257892"/>
              <a:gd name="connsiteY50" fmla="*/ 5966107 h 6187442"/>
              <a:gd name="connsiteX51" fmla="*/ 1043401 w 6257892"/>
              <a:gd name="connsiteY51" fmla="*/ 5964669 h 6187442"/>
              <a:gd name="connsiteX52" fmla="*/ 1047712 w 6257892"/>
              <a:gd name="connsiteY52" fmla="*/ 5963233 h 6187442"/>
              <a:gd name="connsiteX53" fmla="*/ 1049149 w 6257892"/>
              <a:gd name="connsiteY53" fmla="*/ 5963234 h 6187442"/>
              <a:gd name="connsiteX54" fmla="*/ 1050587 w 6257892"/>
              <a:gd name="connsiteY54" fmla="*/ 5963233 h 6187442"/>
              <a:gd name="connsiteX55" fmla="*/ 1067833 w 6257892"/>
              <a:gd name="connsiteY55" fmla="*/ 5953172 h 6187442"/>
              <a:gd name="connsiteX56" fmla="*/ 1063521 w 6257892"/>
              <a:gd name="connsiteY56" fmla="*/ 5956047 h 6187442"/>
              <a:gd name="connsiteX57" fmla="*/ 1064959 w 6257892"/>
              <a:gd name="connsiteY57" fmla="*/ 5954609 h 6187442"/>
              <a:gd name="connsiteX58" fmla="*/ 977290 w 6257892"/>
              <a:gd name="connsiteY58" fmla="*/ 5933054 h 6187442"/>
              <a:gd name="connsiteX59" fmla="*/ 983039 w 6257892"/>
              <a:gd name="connsiteY59" fmla="*/ 5933054 h 6187442"/>
              <a:gd name="connsiteX60" fmla="*/ 988787 w 6257892"/>
              <a:gd name="connsiteY60" fmla="*/ 5933054 h 6187442"/>
              <a:gd name="connsiteX61" fmla="*/ 994537 w 6257892"/>
              <a:gd name="connsiteY61" fmla="*/ 5933054 h 6187442"/>
              <a:gd name="connsiteX62" fmla="*/ 980164 w 6257892"/>
              <a:gd name="connsiteY62" fmla="*/ 5934493 h 6187442"/>
              <a:gd name="connsiteX63" fmla="*/ 972978 w 6257892"/>
              <a:gd name="connsiteY63" fmla="*/ 5934492 h 6187442"/>
              <a:gd name="connsiteX64" fmla="*/ 5764933 w 6257892"/>
              <a:gd name="connsiteY64" fmla="*/ 5773918 h 6187442"/>
              <a:gd name="connsiteX65" fmla="*/ 5773556 w 6257892"/>
              <a:gd name="connsiteY65" fmla="*/ 5775674 h 6187442"/>
              <a:gd name="connsiteX66" fmla="*/ 5772119 w 6257892"/>
              <a:gd name="connsiteY66" fmla="*/ 5775674 h 6187442"/>
              <a:gd name="connsiteX67" fmla="*/ 1136819 w 6257892"/>
              <a:gd name="connsiteY67" fmla="*/ 5680106 h 6187442"/>
              <a:gd name="connsiteX68" fmla="*/ 1138255 w 6257892"/>
              <a:gd name="connsiteY68" fmla="*/ 5680106 h 6187442"/>
              <a:gd name="connsiteX69" fmla="*/ 1136819 w 6257892"/>
              <a:gd name="connsiteY69" fmla="*/ 5681544 h 6187442"/>
              <a:gd name="connsiteX70" fmla="*/ 1135381 w 6257892"/>
              <a:gd name="connsiteY70" fmla="*/ 5681544 h 6187442"/>
              <a:gd name="connsiteX71" fmla="*/ 1133943 w 6257892"/>
              <a:gd name="connsiteY71" fmla="*/ 5681544 h 6187442"/>
              <a:gd name="connsiteX72" fmla="*/ 1133944 w 6257892"/>
              <a:gd name="connsiteY72" fmla="*/ 5670046 h 6187442"/>
              <a:gd name="connsiteX73" fmla="*/ 1135382 w 6257892"/>
              <a:gd name="connsiteY73" fmla="*/ 5670046 h 6187442"/>
              <a:gd name="connsiteX74" fmla="*/ 1136819 w 6257892"/>
              <a:gd name="connsiteY74" fmla="*/ 5670046 h 6187442"/>
              <a:gd name="connsiteX75" fmla="*/ 1135382 w 6257892"/>
              <a:gd name="connsiteY75" fmla="*/ 5671485 h 6187442"/>
              <a:gd name="connsiteX76" fmla="*/ 1133944 w 6257892"/>
              <a:gd name="connsiteY76" fmla="*/ 5671485 h 6187442"/>
              <a:gd name="connsiteX77" fmla="*/ 1131070 w 6257892"/>
              <a:gd name="connsiteY77" fmla="*/ 5671485 h 6187442"/>
              <a:gd name="connsiteX78" fmla="*/ 1172748 w 6257892"/>
              <a:gd name="connsiteY78" fmla="*/ 5661423 h 6187442"/>
              <a:gd name="connsiteX79" fmla="*/ 1174185 w 6257892"/>
              <a:gd name="connsiteY79" fmla="*/ 5661423 h 6187442"/>
              <a:gd name="connsiteX80" fmla="*/ 1177060 w 6257892"/>
              <a:gd name="connsiteY80" fmla="*/ 5664298 h 6187442"/>
              <a:gd name="connsiteX81" fmla="*/ 1174185 w 6257892"/>
              <a:gd name="connsiteY81" fmla="*/ 5664298 h 6187442"/>
              <a:gd name="connsiteX82" fmla="*/ 1172748 w 6257892"/>
              <a:gd name="connsiteY82" fmla="*/ 5664298 h 6187442"/>
              <a:gd name="connsiteX83" fmla="*/ 1171311 w 6257892"/>
              <a:gd name="connsiteY83" fmla="*/ 5664298 h 6187442"/>
              <a:gd name="connsiteX84" fmla="*/ 1457312 w 6257892"/>
              <a:gd name="connsiteY84" fmla="*/ 5644179 h 6187442"/>
              <a:gd name="connsiteX85" fmla="*/ 1361019 w 6257892"/>
              <a:gd name="connsiteY85" fmla="*/ 5670048 h 6187442"/>
              <a:gd name="connsiteX86" fmla="*/ 1266165 w 6257892"/>
              <a:gd name="connsiteY86" fmla="*/ 5691606 h 6187442"/>
              <a:gd name="connsiteX87" fmla="*/ 1330839 w 6257892"/>
              <a:gd name="connsiteY87" fmla="*/ 5670048 h 6187442"/>
              <a:gd name="connsiteX88" fmla="*/ 1395513 w 6257892"/>
              <a:gd name="connsiteY88" fmla="*/ 5654239 h 6187442"/>
              <a:gd name="connsiteX89" fmla="*/ 1371080 w 6257892"/>
              <a:gd name="connsiteY89" fmla="*/ 5644177 h 6187442"/>
              <a:gd name="connsiteX90" fmla="*/ 1373955 w 6257892"/>
              <a:gd name="connsiteY90" fmla="*/ 5644177 h 6187442"/>
              <a:gd name="connsiteX91" fmla="*/ 1371080 w 6257892"/>
              <a:gd name="connsiteY91" fmla="*/ 5647052 h 6187442"/>
              <a:gd name="connsiteX92" fmla="*/ 1368206 w 6257892"/>
              <a:gd name="connsiteY92" fmla="*/ 5647052 h 6187442"/>
              <a:gd name="connsiteX93" fmla="*/ 1389764 w 6257892"/>
              <a:gd name="connsiteY93" fmla="*/ 5639867 h 6187442"/>
              <a:gd name="connsiteX94" fmla="*/ 1391201 w 6257892"/>
              <a:gd name="connsiteY94" fmla="*/ 5639867 h 6187442"/>
              <a:gd name="connsiteX95" fmla="*/ 1389764 w 6257892"/>
              <a:gd name="connsiteY95" fmla="*/ 5642739 h 6187442"/>
              <a:gd name="connsiteX96" fmla="*/ 1450126 w 6257892"/>
              <a:gd name="connsiteY96" fmla="*/ 5638428 h 6187442"/>
              <a:gd name="connsiteX97" fmla="*/ 1453001 w 6257892"/>
              <a:gd name="connsiteY97" fmla="*/ 5638428 h 6187442"/>
              <a:gd name="connsiteX98" fmla="*/ 1455875 w 6257892"/>
              <a:gd name="connsiteY98" fmla="*/ 5638428 h 6187442"/>
              <a:gd name="connsiteX99" fmla="*/ 1453000 w 6257892"/>
              <a:gd name="connsiteY99" fmla="*/ 5639866 h 6187442"/>
              <a:gd name="connsiteX100" fmla="*/ 1336793 w 6257892"/>
              <a:gd name="connsiteY100" fmla="*/ 5637403 h 6187442"/>
              <a:gd name="connsiteX101" fmla="*/ 1333713 w 6257892"/>
              <a:gd name="connsiteY101" fmla="*/ 5638431 h 6187442"/>
              <a:gd name="connsiteX102" fmla="*/ 1329401 w 6257892"/>
              <a:gd name="connsiteY102" fmla="*/ 5638431 h 6187442"/>
              <a:gd name="connsiteX103" fmla="*/ 1475995 w 6257892"/>
              <a:gd name="connsiteY103" fmla="*/ 5631243 h 6187442"/>
              <a:gd name="connsiteX104" fmla="*/ 1477433 w 6257892"/>
              <a:gd name="connsiteY104" fmla="*/ 5631243 h 6187442"/>
              <a:gd name="connsiteX105" fmla="*/ 1477432 w 6257892"/>
              <a:gd name="connsiteY105" fmla="*/ 5632680 h 6187442"/>
              <a:gd name="connsiteX106" fmla="*/ 1475995 w 6257892"/>
              <a:gd name="connsiteY106" fmla="*/ 5632679 h 6187442"/>
              <a:gd name="connsiteX107" fmla="*/ 1473121 w 6257892"/>
              <a:gd name="connsiteY107" fmla="*/ 5632679 h 6187442"/>
              <a:gd name="connsiteX108" fmla="*/ 1448688 w 6257892"/>
              <a:gd name="connsiteY108" fmla="*/ 5626930 h 6187442"/>
              <a:gd name="connsiteX109" fmla="*/ 1453000 w 6257892"/>
              <a:gd name="connsiteY109" fmla="*/ 5626930 h 6187442"/>
              <a:gd name="connsiteX110" fmla="*/ 1448688 w 6257892"/>
              <a:gd name="connsiteY110" fmla="*/ 5628368 h 6187442"/>
              <a:gd name="connsiteX111" fmla="*/ 1447252 w 6257892"/>
              <a:gd name="connsiteY111" fmla="*/ 5628368 h 6187442"/>
              <a:gd name="connsiteX112" fmla="*/ 1442940 w 6257892"/>
              <a:gd name="connsiteY112" fmla="*/ 5628368 h 6187442"/>
              <a:gd name="connsiteX113" fmla="*/ 1438629 w 6257892"/>
              <a:gd name="connsiteY113" fmla="*/ 5631243 h 6187442"/>
              <a:gd name="connsiteX114" fmla="*/ 1434317 w 6257892"/>
              <a:gd name="connsiteY114" fmla="*/ 5632679 h 6187442"/>
              <a:gd name="connsiteX115" fmla="*/ 1432880 w 6257892"/>
              <a:gd name="connsiteY115" fmla="*/ 5634116 h 6187442"/>
              <a:gd name="connsiteX116" fmla="*/ 1431442 w 6257892"/>
              <a:gd name="connsiteY116" fmla="*/ 5636992 h 6187442"/>
              <a:gd name="connsiteX117" fmla="*/ 1427131 w 6257892"/>
              <a:gd name="connsiteY117" fmla="*/ 5638428 h 6187442"/>
              <a:gd name="connsiteX118" fmla="*/ 1447252 w 6257892"/>
              <a:gd name="connsiteY118" fmla="*/ 5638429 h 6187442"/>
              <a:gd name="connsiteX119" fmla="*/ 1407010 w 6257892"/>
              <a:gd name="connsiteY119" fmla="*/ 5648489 h 6187442"/>
              <a:gd name="connsiteX120" fmla="*/ 1404136 w 6257892"/>
              <a:gd name="connsiteY120" fmla="*/ 5648490 h 6187442"/>
              <a:gd name="connsiteX121" fmla="*/ 1399824 w 6257892"/>
              <a:gd name="connsiteY121" fmla="*/ 5648489 h 6187442"/>
              <a:gd name="connsiteX122" fmla="*/ 1398387 w 6257892"/>
              <a:gd name="connsiteY122" fmla="*/ 5647053 h 6187442"/>
              <a:gd name="connsiteX123" fmla="*/ 1396950 w 6257892"/>
              <a:gd name="connsiteY123" fmla="*/ 5647052 h 6187442"/>
              <a:gd name="connsiteX124" fmla="*/ 1395513 w 6257892"/>
              <a:gd name="connsiteY124" fmla="*/ 5647052 h 6187442"/>
              <a:gd name="connsiteX125" fmla="*/ 1391201 w 6257892"/>
              <a:gd name="connsiteY125" fmla="*/ 5647052 h 6187442"/>
              <a:gd name="connsiteX126" fmla="*/ 1388326 w 6257892"/>
              <a:gd name="connsiteY126" fmla="*/ 5647053 h 6187442"/>
              <a:gd name="connsiteX127" fmla="*/ 1385452 w 6257892"/>
              <a:gd name="connsiteY127" fmla="*/ 5648489 h 6187442"/>
              <a:gd name="connsiteX128" fmla="*/ 1382578 w 6257892"/>
              <a:gd name="connsiteY128" fmla="*/ 5648489 h 6187442"/>
              <a:gd name="connsiteX129" fmla="*/ 1378267 w 6257892"/>
              <a:gd name="connsiteY129" fmla="*/ 5648489 h 6187442"/>
              <a:gd name="connsiteX130" fmla="*/ 1375392 w 6257892"/>
              <a:gd name="connsiteY130" fmla="*/ 5649927 h 6187442"/>
              <a:gd name="connsiteX131" fmla="*/ 1368207 w 6257892"/>
              <a:gd name="connsiteY131" fmla="*/ 5652800 h 6187442"/>
              <a:gd name="connsiteX132" fmla="*/ 1361020 w 6257892"/>
              <a:gd name="connsiteY132" fmla="*/ 5655676 h 6187442"/>
              <a:gd name="connsiteX133" fmla="*/ 1355271 w 6257892"/>
              <a:gd name="connsiteY133" fmla="*/ 5655675 h 6187442"/>
              <a:gd name="connsiteX134" fmla="*/ 1348085 w 6257892"/>
              <a:gd name="connsiteY134" fmla="*/ 5655675 h 6187442"/>
              <a:gd name="connsiteX135" fmla="*/ 1343773 w 6257892"/>
              <a:gd name="connsiteY135" fmla="*/ 5658551 h 6187442"/>
              <a:gd name="connsiteX136" fmla="*/ 1247482 w 6257892"/>
              <a:gd name="connsiteY136" fmla="*/ 5677234 h 6187442"/>
              <a:gd name="connsiteX137" fmla="*/ 1244607 w 6257892"/>
              <a:gd name="connsiteY137" fmla="*/ 5677233 h 6187442"/>
              <a:gd name="connsiteX138" fmla="*/ 1238859 w 6257892"/>
              <a:gd name="connsiteY138" fmla="*/ 5675796 h 6187442"/>
              <a:gd name="connsiteX139" fmla="*/ 1237421 w 6257892"/>
              <a:gd name="connsiteY139" fmla="*/ 5674359 h 6187442"/>
              <a:gd name="connsiteX140" fmla="*/ 1235984 w 6257892"/>
              <a:gd name="connsiteY140" fmla="*/ 5671485 h 6187442"/>
              <a:gd name="connsiteX141" fmla="*/ 1234547 w 6257892"/>
              <a:gd name="connsiteY141" fmla="*/ 5671485 h 6187442"/>
              <a:gd name="connsiteX142" fmla="*/ 1238859 w 6257892"/>
              <a:gd name="connsiteY142" fmla="*/ 5670046 h 6187442"/>
              <a:gd name="connsiteX143" fmla="*/ 1247482 w 6257892"/>
              <a:gd name="connsiteY143" fmla="*/ 5667173 h 6187442"/>
              <a:gd name="connsiteX144" fmla="*/ 1261854 w 6257892"/>
              <a:gd name="connsiteY144" fmla="*/ 5665735 h 6187442"/>
              <a:gd name="connsiteX145" fmla="*/ 1276226 w 6257892"/>
              <a:gd name="connsiteY145" fmla="*/ 5664298 h 6187442"/>
              <a:gd name="connsiteX146" fmla="*/ 1294909 w 6257892"/>
              <a:gd name="connsiteY146" fmla="*/ 5661423 h 6187442"/>
              <a:gd name="connsiteX147" fmla="*/ 1315029 w 6257892"/>
              <a:gd name="connsiteY147" fmla="*/ 5658550 h 6187442"/>
              <a:gd name="connsiteX148" fmla="*/ 1333713 w 6257892"/>
              <a:gd name="connsiteY148" fmla="*/ 5654237 h 6187442"/>
              <a:gd name="connsiteX149" fmla="*/ 1350959 w 6257892"/>
              <a:gd name="connsiteY149" fmla="*/ 5649927 h 6187442"/>
              <a:gd name="connsiteX150" fmla="*/ 1362457 w 6257892"/>
              <a:gd name="connsiteY150" fmla="*/ 5647052 h 6187442"/>
              <a:gd name="connsiteX151" fmla="*/ 1363895 w 6257892"/>
              <a:gd name="connsiteY151" fmla="*/ 5647052 h 6187442"/>
              <a:gd name="connsiteX152" fmla="*/ 1362457 w 6257892"/>
              <a:gd name="connsiteY152" fmla="*/ 5648489 h 6187442"/>
              <a:gd name="connsiteX153" fmla="*/ 1363896 w 6257892"/>
              <a:gd name="connsiteY153" fmla="*/ 5648489 h 6187442"/>
              <a:gd name="connsiteX154" fmla="*/ 1368206 w 6257892"/>
              <a:gd name="connsiteY154" fmla="*/ 5648489 h 6187442"/>
              <a:gd name="connsiteX155" fmla="*/ 1371080 w 6257892"/>
              <a:gd name="connsiteY155" fmla="*/ 5648489 h 6187442"/>
              <a:gd name="connsiteX156" fmla="*/ 1376829 w 6257892"/>
              <a:gd name="connsiteY156" fmla="*/ 5647052 h 6187442"/>
              <a:gd name="connsiteX157" fmla="*/ 1382578 w 6257892"/>
              <a:gd name="connsiteY157" fmla="*/ 5644177 h 6187442"/>
              <a:gd name="connsiteX158" fmla="*/ 1388326 w 6257892"/>
              <a:gd name="connsiteY158" fmla="*/ 5644177 h 6187442"/>
              <a:gd name="connsiteX159" fmla="*/ 1391201 w 6257892"/>
              <a:gd name="connsiteY159" fmla="*/ 5642739 h 6187442"/>
              <a:gd name="connsiteX160" fmla="*/ 1392638 w 6257892"/>
              <a:gd name="connsiteY160" fmla="*/ 5642739 h 6187442"/>
              <a:gd name="connsiteX161" fmla="*/ 1391201 w 6257892"/>
              <a:gd name="connsiteY161" fmla="*/ 5639867 h 6187442"/>
              <a:gd name="connsiteX162" fmla="*/ 1392638 w 6257892"/>
              <a:gd name="connsiteY162" fmla="*/ 5639866 h 6187442"/>
              <a:gd name="connsiteX163" fmla="*/ 1421382 w 6257892"/>
              <a:gd name="connsiteY163" fmla="*/ 5632679 h 6187442"/>
              <a:gd name="connsiteX164" fmla="*/ 1468809 w 6257892"/>
              <a:gd name="connsiteY164" fmla="*/ 5625494 h 6187442"/>
              <a:gd name="connsiteX165" fmla="*/ 1470247 w 6257892"/>
              <a:gd name="connsiteY165" fmla="*/ 5625494 h 6187442"/>
              <a:gd name="connsiteX166" fmla="*/ 1471683 w 6257892"/>
              <a:gd name="connsiteY166" fmla="*/ 5625494 h 6187442"/>
              <a:gd name="connsiteX167" fmla="*/ 1470247 w 6257892"/>
              <a:gd name="connsiteY167" fmla="*/ 5626931 h 6187442"/>
              <a:gd name="connsiteX168" fmla="*/ 1468809 w 6257892"/>
              <a:gd name="connsiteY168" fmla="*/ 5628368 h 6187442"/>
              <a:gd name="connsiteX169" fmla="*/ 1467372 w 6257892"/>
              <a:gd name="connsiteY169" fmla="*/ 5628368 h 6187442"/>
              <a:gd name="connsiteX170" fmla="*/ 1463060 w 6257892"/>
              <a:gd name="connsiteY170" fmla="*/ 5628369 h 6187442"/>
              <a:gd name="connsiteX171" fmla="*/ 1467372 w 6257892"/>
              <a:gd name="connsiteY171" fmla="*/ 5626932 h 6187442"/>
              <a:gd name="connsiteX172" fmla="*/ 1473122 w 6257892"/>
              <a:gd name="connsiteY172" fmla="*/ 5622619 h 6187442"/>
              <a:gd name="connsiteX173" fmla="*/ 1475995 w 6257892"/>
              <a:gd name="connsiteY173" fmla="*/ 5622619 h 6187442"/>
              <a:gd name="connsiteX174" fmla="*/ 1473121 w 6257892"/>
              <a:gd name="connsiteY174" fmla="*/ 5625494 h 6187442"/>
              <a:gd name="connsiteX175" fmla="*/ 1326528 w 6257892"/>
              <a:gd name="connsiteY175" fmla="*/ 5609684 h 6187442"/>
              <a:gd name="connsiteX176" fmla="*/ 1338026 w 6257892"/>
              <a:gd name="connsiteY176" fmla="*/ 5609684 h 6187442"/>
              <a:gd name="connsiteX177" fmla="*/ 1343774 w 6257892"/>
              <a:gd name="connsiteY177" fmla="*/ 5609684 h 6187442"/>
              <a:gd name="connsiteX178" fmla="*/ 1261854 w 6257892"/>
              <a:gd name="connsiteY178" fmla="*/ 5619745 h 6187442"/>
              <a:gd name="connsiteX179" fmla="*/ 1281974 w 6257892"/>
              <a:gd name="connsiteY179" fmla="*/ 5615434 h 6187442"/>
              <a:gd name="connsiteX180" fmla="*/ 1300658 w 6257892"/>
              <a:gd name="connsiteY180" fmla="*/ 5612559 h 6187442"/>
              <a:gd name="connsiteX181" fmla="*/ 1315030 w 6257892"/>
              <a:gd name="connsiteY181" fmla="*/ 5611122 h 6187442"/>
              <a:gd name="connsiteX182" fmla="*/ 1500427 w 6257892"/>
              <a:gd name="connsiteY182" fmla="*/ 5592441 h 6187442"/>
              <a:gd name="connsiteX183" fmla="*/ 1471684 w 6257892"/>
              <a:gd name="connsiteY183" fmla="*/ 5605375 h 6187442"/>
              <a:gd name="connsiteX184" fmla="*/ 1473121 w 6257892"/>
              <a:gd name="connsiteY184" fmla="*/ 5605375 h 6187442"/>
              <a:gd name="connsiteX185" fmla="*/ 1475995 w 6257892"/>
              <a:gd name="connsiteY185" fmla="*/ 5606812 h 6187442"/>
              <a:gd name="connsiteX186" fmla="*/ 1428568 w 6257892"/>
              <a:gd name="connsiteY186" fmla="*/ 5621184 h 6187442"/>
              <a:gd name="connsiteX187" fmla="*/ 1381142 w 6257892"/>
              <a:gd name="connsiteY187" fmla="*/ 5631244 h 6187442"/>
              <a:gd name="connsiteX188" fmla="*/ 1336793 w 6257892"/>
              <a:gd name="connsiteY188" fmla="*/ 5637403 h 6187442"/>
              <a:gd name="connsiteX189" fmla="*/ 1338025 w 6257892"/>
              <a:gd name="connsiteY189" fmla="*/ 5636993 h 6187442"/>
              <a:gd name="connsiteX190" fmla="*/ 1339462 w 6257892"/>
              <a:gd name="connsiteY190" fmla="*/ 5634119 h 6187442"/>
              <a:gd name="connsiteX191" fmla="*/ 1338025 w 6257892"/>
              <a:gd name="connsiteY191" fmla="*/ 5634119 h 6187442"/>
              <a:gd name="connsiteX192" fmla="*/ 1333713 w 6257892"/>
              <a:gd name="connsiteY192" fmla="*/ 5634119 h 6187442"/>
              <a:gd name="connsiteX193" fmla="*/ 1329401 w 6257892"/>
              <a:gd name="connsiteY193" fmla="*/ 5634119 h 6187442"/>
              <a:gd name="connsiteX194" fmla="*/ 1300660 w 6257892"/>
              <a:gd name="connsiteY194" fmla="*/ 5642741 h 6187442"/>
              <a:gd name="connsiteX195" fmla="*/ 1329402 w 6257892"/>
              <a:gd name="connsiteY195" fmla="*/ 5638430 h 6187442"/>
              <a:gd name="connsiteX196" fmla="*/ 1273351 w 6257892"/>
              <a:gd name="connsiteY196" fmla="*/ 5648491 h 6187442"/>
              <a:gd name="connsiteX197" fmla="*/ 1287723 w 6257892"/>
              <a:gd name="connsiteY197" fmla="*/ 5644180 h 6187442"/>
              <a:gd name="connsiteX198" fmla="*/ 1300646 w 6257892"/>
              <a:gd name="connsiteY198" fmla="*/ 5642743 h 6187442"/>
              <a:gd name="connsiteX199" fmla="*/ 1221612 w 6257892"/>
              <a:gd name="connsiteY199" fmla="*/ 5648491 h 6187442"/>
              <a:gd name="connsiteX200" fmla="*/ 1148315 w 6257892"/>
              <a:gd name="connsiteY200" fmla="*/ 5649928 h 6187442"/>
              <a:gd name="connsiteX201" fmla="*/ 1322216 w 6257892"/>
              <a:gd name="connsiteY201" fmla="*/ 5622621 h 6187442"/>
              <a:gd name="connsiteX202" fmla="*/ 1506176 w 6257892"/>
              <a:gd name="connsiteY202" fmla="*/ 5580940 h 6187442"/>
              <a:gd name="connsiteX203" fmla="*/ 1504739 w 6257892"/>
              <a:gd name="connsiteY203" fmla="*/ 5582378 h 6187442"/>
              <a:gd name="connsiteX204" fmla="*/ 1500427 w 6257892"/>
              <a:gd name="connsiteY204" fmla="*/ 5582378 h 6187442"/>
              <a:gd name="connsiteX205" fmla="*/ 1516237 w 6257892"/>
              <a:gd name="connsiteY205" fmla="*/ 5578066 h 6187442"/>
              <a:gd name="connsiteX206" fmla="*/ 1519111 w 6257892"/>
              <a:gd name="connsiteY206" fmla="*/ 5578066 h 6187442"/>
              <a:gd name="connsiteX207" fmla="*/ 1520548 w 6257892"/>
              <a:gd name="connsiteY207" fmla="*/ 5578066 h 6187442"/>
              <a:gd name="connsiteX208" fmla="*/ 1511925 w 6257892"/>
              <a:gd name="connsiteY208" fmla="*/ 5579505 h 6187442"/>
              <a:gd name="connsiteX209" fmla="*/ 1506176 w 6257892"/>
              <a:gd name="connsiteY209" fmla="*/ 5580940 h 6187442"/>
              <a:gd name="connsiteX210" fmla="*/ 1507614 w 6257892"/>
              <a:gd name="connsiteY210" fmla="*/ 5579504 h 6187442"/>
              <a:gd name="connsiteX211" fmla="*/ 1513362 w 6257892"/>
              <a:gd name="connsiteY211" fmla="*/ 5578067 h 6187442"/>
              <a:gd name="connsiteX212" fmla="*/ 1527734 w 6257892"/>
              <a:gd name="connsiteY212" fmla="*/ 5560820 h 6187442"/>
              <a:gd name="connsiteX213" fmla="*/ 1519111 w 6257892"/>
              <a:gd name="connsiteY213" fmla="*/ 5562257 h 6187442"/>
              <a:gd name="connsiteX214" fmla="*/ 1511925 w 6257892"/>
              <a:gd name="connsiteY214" fmla="*/ 5562257 h 6187442"/>
              <a:gd name="connsiteX215" fmla="*/ 1536357 w 6257892"/>
              <a:gd name="connsiteY215" fmla="*/ 5556509 h 6187442"/>
              <a:gd name="connsiteX216" fmla="*/ 1540669 w 6257892"/>
              <a:gd name="connsiteY216" fmla="*/ 5556509 h 6187442"/>
              <a:gd name="connsiteX217" fmla="*/ 1527734 w 6257892"/>
              <a:gd name="connsiteY217" fmla="*/ 5560820 h 6187442"/>
              <a:gd name="connsiteX218" fmla="*/ 1555041 w 6257892"/>
              <a:gd name="connsiteY218" fmla="*/ 5555071 h 6187442"/>
              <a:gd name="connsiteX219" fmla="*/ 1544981 w 6257892"/>
              <a:gd name="connsiteY219" fmla="*/ 5556509 h 6187442"/>
              <a:gd name="connsiteX220" fmla="*/ 1540669 w 6257892"/>
              <a:gd name="connsiteY220" fmla="*/ 5556509 h 6187442"/>
              <a:gd name="connsiteX221" fmla="*/ 5461317 w 6257892"/>
              <a:gd name="connsiteY221" fmla="*/ 5543575 h 6187442"/>
              <a:gd name="connsiteX222" fmla="*/ 5465630 w 6257892"/>
              <a:gd name="connsiteY222" fmla="*/ 5543575 h 6187442"/>
              <a:gd name="connsiteX223" fmla="*/ 5468504 w 6257892"/>
              <a:gd name="connsiteY223" fmla="*/ 5543575 h 6187442"/>
              <a:gd name="connsiteX224" fmla="*/ 5472816 w 6257892"/>
              <a:gd name="connsiteY224" fmla="*/ 5543575 h 6187442"/>
              <a:gd name="connsiteX225" fmla="*/ 5472816 w 6257892"/>
              <a:gd name="connsiteY225" fmla="*/ 5545013 h 6187442"/>
              <a:gd name="connsiteX226" fmla="*/ 5465630 w 6257892"/>
              <a:gd name="connsiteY226" fmla="*/ 5545013 h 6187442"/>
              <a:gd name="connsiteX227" fmla="*/ 5457006 w 6257892"/>
              <a:gd name="connsiteY227" fmla="*/ 5546450 h 6187442"/>
              <a:gd name="connsiteX228" fmla="*/ 5457006 w 6257892"/>
              <a:gd name="connsiteY228" fmla="*/ 5545013 h 6187442"/>
              <a:gd name="connsiteX229" fmla="*/ 5458443 w 6257892"/>
              <a:gd name="connsiteY229" fmla="*/ 5545013 h 6187442"/>
              <a:gd name="connsiteX230" fmla="*/ 1414197 w 6257892"/>
              <a:gd name="connsiteY230" fmla="*/ 5524897 h 6187442"/>
              <a:gd name="connsiteX231" fmla="*/ 1412759 w 6257892"/>
              <a:gd name="connsiteY231" fmla="*/ 5527771 h 6187442"/>
              <a:gd name="connsiteX232" fmla="*/ 1411321 w 6257892"/>
              <a:gd name="connsiteY232" fmla="*/ 5527772 h 6187442"/>
              <a:gd name="connsiteX233" fmla="*/ 5596415 w 6257892"/>
              <a:gd name="connsiteY233" fmla="*/ 5522017 h 6187442"/>
              <a:gd name="connsiteX234" fmla="*/ 5606476 w 6257892"/>
              <a:gd name="connsiteY234" fmla="*/ 5524892 h 6187442"/>
              <a:gd name="connsiteX235" fmla="*/ 5577732 w 6257892"/>
              <a:gd name="connsiteY235" fmla="*/ 5529203 h 6187442"/>
              <a:gd name="connsiteX236" fmla="*/ 5584918 w 6257892"/>
              <a:gd name="connsiteY236" fmla="*/ 5523455 h 6187442"/>
              <a:gd name="connsiteX237" fmla="*/ 1276226 w 6257892"/>
              <a:gd name="connsiteY237" fmla="*/ 5522016 h 6187442"/>
              <a:gd name="connsiteX238" fmla="*/ 1332276 w 6257892"/>
              <a:gd name="connsiteY238" fmla="*/ 5524890 h 6187442"/>
              <a:gd name="connsiteX239" fmla="*/ 1385452 w 6257892"/>
              <a:gd name="connsiteY239" fmla="*/ 5539263 h 6187442"/>
              <a:gd name="connsiteX240" fmla="*/ 1332276 w 6257892"/>
              <a:gd name="connsiteY240" fmla="*/ 5543574 h 6187442"/>
              <a:gd name="connsiteX241" fmla="*/ 1276226 w 6257892"/>
              <a:gd name="connsiteY241" fmla="*/ 5556510 h 6187442"/>
              <a:gd name="connsiteX242" fmla="*/ 1221612 w 6257892"/>
              <a:gd name="connsiteY242" fmla="*/ 5572319 h 6187442"/>
              <a:gd name="connsiteX243" fmla="*/ 1164126 w 6257892"/>
              <a:gd name="connsiteY243" fmla="*/ 5592439 h 6187442"/>
              <a:gd name="connsiteX244" fmla="*/ 1108075 w 6257892"/>
              <a:gd name="connsiteY244" fmla="*/ 5611123 h 6187442"/>
              <a:gd name="connsiteX245" fmla="*/ 1056336 w 6257892"/>
              <a:gd name="connsiteY245" fmla="*/ 5628369 h 6187442"/>
              <a:gd name="connsiteX246" fmla="*/ 1062085 w 6257892"/>
              <a:gd name="connsiteY246" fmla="*/ 5631244 h 6187442"/>
              <a:gd name="connsiteX247" fmla="*/ 1064959 w 6257892"/>
              <a:gd name="connsiteY247" fmla="*/ 5632681 h 6187442"/>
              <a:gd name="connsiteX248" fmla="*/ 1062085 w 6257892"/>
              <a:gd name="connsiteY248" fmla="*/ 5634119 h 6187442"/>
              <a:gd name="connsiteX249" fmla="*/ 1057773 w 6257892"/>
              <a:gd name="connsiteY249" fmla="*/ 5636992 h 6187442"/>
              <a:gd name="connsiteX250" fmla="*/ 1053461 w 6257892"/>
              <a:gd name="connsiteY250" fmla="*/ 5638430 h 6187442"/>
              <a:gd name="connsiteX251" fmla="*/ 1049149 w 6257892"/>
              <a:gd name="connsiteY251" fmla="*/ 5639867 h 6187442"/>
              <a:gd name="connsiteX252" fmla="*/ 1046275 w 6257892"/>
              <a:gd name="connsiteY252" fmla="*/ 5642741 h 6187442"/>
              <a:gd name="connsiteX253" fmla="*/ 1063522 w 6257892"/>
              <a:gd name="connsiteY253" fmla="*/ 5644179 h 6187442"/>
              <a:gd name="connsiteX254" fmla="*/ 1082205 w 6257892"/>
              <a:gd name="connsiteY254" fmla="*/ 5644179 h 6187442"/>
              <a:gd name="connsiteX255" fmla="*/ 1082205 w 6257892"/>
              <a:gd name="connsiteY255" fmla="*/ 5647053 h 6187442"/>
              <a:gd name="connsiteX256" fmla="*/ 1079331 w 6257892"/>
              <a:gd name="connsiteY256" fmla="*/ 5647053 h 6187442"/>
              <a:gd name="connsiteX257" fmla="*/ 1076456 w 6257892"/>
              <a:gd name="connsiteY257" fmla="*/ 5648490 h 6187442"/>
              <a:gd name="connsiteX258" fmla="*/ 1072144 w 6257892"/>
              <a:gd name="connsiteY258" fmla="*/ 5649927 h 6187442"/>
              <a:gd name="connsiteX259" fmla="*/ 1070708 w 6257892"/>
              <a:gd name="connsiteY259" fmla="*/ 5652803 h 6187442"/>
              <a:gd name="connsiteX260" fmla="*/ 1105200 w 6257892"/>
              <a:gd name="connsiteY260" fmla="*/ 5649927 h 6187442"/>
              <a:gd name="connsiteX261" fmla="*/ 1148316 w 6257892"/>
              <a:gd name="connsiteY261" fmla="*/ 5649927 h 6187442"/>
              <a:gd name="connsiteX262" fmla="*/ 990225 w 6257892"/>
              <a:gd name="connsiteY262" fmla="*/ 5670048 h 6187442"/>
              <a:gd name="connsiteX263" fmla="*/ 842195 w 6257892"/>
              <a:gd name="connsiteY263" fmla="*/ 5687294 h 6187442"/>
              <a:gd name="connsiteX264" fmla="*/ 888184 w 6257892"/>
              <a:gd name="connsiteY264" fmla="*/ 5661425 h 6187442"/>
              <a:gd name="connsiteX265" fmla="*/ 939924 w 6257892"/>
              <a:gd name="connsiteY265" fmla="*/ 5636992 h 6187442"/>
              <a:gd name="connsiteX266" fmla="*/ 994536 w 6257892"/>
              <a:gd name="connsiteY266" fmla="*/ 5609686 h 6187442"/>
              <a:gd name="connsiteX267" fmla="*/ 1049149 w 6257892"/>
              <a:gd name="connsiteY267" fmla="*/ 5582379 h 6187442"/>
              <a:gd name="connsiteX268" fmla="*/ 1106637 w 6257892"/>
              <a:gd name="connsiteY268" fmla="*/ 5557946 h 6187442"/>
              <a:gd name="connsiteX269" fmla="*/ 1164125 w 6257892"/>
              <a:gd name="connsiteY269" fmla="*/ 5540700 h 6187442"/>
              <a:gd name="connsiteX270" fmla="*/ 1221612 w 6257892"/>
              <a:gd name="connsiteY270" fmla="*/ 5527766 h 6187442"/>
              <a:gd name="connsiteX271" fmla="*/ 5861223 w 6257892"/>
              <a:gd name="connsiteY271" fmla="*/ 5380681 h 6187442"/>
              <a:gd name="connsiteX272" fmla="*/ 5866972 w 6257892"/>
              <a:gd name="connsiteY272" fmla="*/ 5384192 h 6187442"/>
              <a:gd name="connsiteX273" fmla="*/ 5872721 w 6257892"/>
              <a:gd name="connsiteY273" fmla="*/ 5387703 h 6187442"/>
              <a:gd name="connsiteX274" fmla="*/ 5875595 w 6257892"/>
              <a:gd name="connsiteY274" fmla="*/ 5389459 h 6187442"/>
              <a:gd name="connsiteX275" fmla="*/ 5881344 w 6257892"/>
              <a:gd name="connsiteY275" fmla="*/ 5392969 h 6187442"/>
              <a:gd name="connsiteX276" fmla="*/ 5884218 w 6257892"/>
              <a:gd name="connsiteY276" fmla="*/ 5394726 h 6187442"/>
              <a:gd name="connsiteX277" fmla="*/ 5884218 w 6257892"/>
              <a:gd name="connsiteY277" fmla="*/ 5396481 h 6187442"/>
              <a:gd name="connsiteX278" fmla="*/ 5881344 w 6257892"/>
              <a:gd name="connsiteY278" fmla="*/ 5396481 h 6187442"/>
              <a:gd name="connsiteX279" fmla="*/ 5875595 w 6257892"/>
              <a:gd name="connsiteY279" fmla="*/ 5394726 h 6187442"/>
              <a:gd name="connsiteX280" fmla="*/ 5869846 w 6257892"/>
              <a:gd name="connsiteY280" fmla="*/ 5387703 h 6187442"/>
              <a:gd name="connsiteX281" fmla="*/ 899682 w 6257892"/>
              <a:gd name="connsiteY281" fmla="*/ 5284879 h 6187442"/>
              <a:gd name="connsiteX282" fmla="*/ 901119 w 6257892"/>
              <a:gd name="connsiteY282" fmla="*/ 5287754 h 6187442"/>
              <a:gd name="connsiteX283" fmla="*/ 901120 w 6257892"/>
              <a:gd name="connsiteY283" fmla="*/ 5290627 h 6187442"/>
              <a:gd name="connsiteX284" fmla="*/ 899682 w 6257892"/>
              <a:gd name="connsiteY284" fmla="*/ 5294939 h 6187442"/>
              <a:gd name="connsiteX285" fmla="*/ 899682 w 6257892"/>
              <a:gd name="connsiteY285" fmla="*/ 5299251 h 6187442"/>
              <a:gd name="connsiteX286" fmla="*/ 896807 w 6257892"/>
              <a:gd name="connsiteY286" fmla="*/ 5305000 h 6187442"/>
              <a:gd name="connsiteX287" fmla="*/ 896808 w 6257892"/>
              <a:gd name="connsiteY287" fmla="*/ 5309311 h 6187442"/>
              <a:gd name="connsiteX288" fmla="*/ 895370 w 6257892"/>
              <a:gd name="connsiteY288" fmla="*/ 5309311 h 6187442"/>
              <a:gd name="connsiteX289" fmla="*/ 895371 w 6257892"/>
              <a:gd name="connsiteY289" fmla="*/ 5306437 h 6187442"/>
              <a:gd name="connsiteX290" fmla="*/ 895371 w 6257892"/>
              <a:gd name="connsiteY290" fmla="*/ 5297813 h 6187442"/>
              <a:gd name="connsiteX291" fmla="*/ 895371 w 6257892"/>
              <a:gd name="connsiteY291" fmla="*/ 5293501 h 6187442"/>
              <a:gd name="connsiteX292" fmla="*/ 896807 w 6257892"/>
              <a:gd name="connsiteY292" fmla="*/ 5287754 h 6187442"/>
              <a:gd name="connsiteX293" fmla="*/ 829261 w 6257892"/>
              <a:gd name="connsiteY293" fmla="*/ 5228831 h 6187442"/>
              <a:gd name="connsiteX294" fmla="*/ 827823 w 6257892"/>
              <a:gd name="connsiteY294" fmla="*/ 5236017 h 6187442"/>
              <a:gd name="connsiteX295" fmla="*/ 822073 w 6257892"/>
              <a:gd name="connsiteY295" fmla="*/ 5248952 h 6187442"/>
              <a:gd name="connsiteX296" fmla="*/ 814888 w 6257892"/>
              <a:gd name="connsiteY296" fmla="*/ 5260450 h 6187442"/>
              <a:gd name="connsiteX297" fmla="*/ 803390 w 6257892"/>
              <a:gd name="connsiteY297" fmla="*/ 5266198 h 6187442"/>
              <a:gd name="connsiteX298" fmla="*/ 810577 w 6257892"/>
              <a:gd name="connsiteY298" fmla="*/ 5257575 h 6187442"/>
              <a:gd name="connsiteX299" fmla="*/ 814888 w 6257892"/>
              <a:gd name="connsiteY299" fmla="*/ 5246078 h 6187442"/>
              <a:gd name="connsiteX300" fmla="*/ 820637 w 6257892"/>
              <a:gd name="connsiteY300" fmla="*/ 5234580 h 6187442"/>
              <a:gd name="connsiteX301" fmla="*/ 889622 w 6257892"/>
              <a:gd name="connsiteY301" fmla="*/ 5224519 h 6187442"/>
              <a:gd name="connsiteX302" fmla="*/ 893933 w 6257892"/>
              <a:gd name="connsiteY302" fmla="*/ 5224519 h 6187442"/>
              <a:gd name="connsiteX303" fmla="*/ 895370 w 6257892"/>
              <a:gd name="connsiteY303" fmla="*/ 5224519 h 6187442"/>
              <a:gd name="connsiteX304" fmla="*/ 893933 w 6257892"/>
              <a:gd name="connsiteY304" fmla="*/ 5228831 h 6187442"/>
              <a:gd name="connsiteX305" fmla="*/ 893934 w 6257892"/>
              <a:gd name="connsiteY305" fmla="*/ 5233141 h 6187442"/>
              <a:gd name="connsiteX306" fmla="*/ 889622 w 6257892"/>
              <a:gd name="connsiteY306" fmla="*/ 5233141 h 6187442"/>
              <a:gd name="connsiteX307" fmla="*/ 889623 w 6257892"/>
              <a:gd name="connsiteY307" fmla="*/ 5230268 h 6187442"/>
              <a:gd name="connsiteX308" fmla="*/ 889622 w 6257892"/>
              <a:gd name="connsiteY308" fmla="*/ 5228831 h 6187442"/>
              <a:gd name="connsiteX309" fmla="*/ 4926732 w 6257892"/>
              <a:gd name="connsiteY309" fmla="*/ 5122077 h 6187442"/>
              <a:gd name="connsiteX310" fmla="*/ 4929565 w 6257892"/>
              <a:gd name="connsiteY310" fmla="*/ 5126795 h 6187442"/>
              <a:gd name="connsiteX311" fmla="*/ 4939731 w 6257892"/>
              <a:gd name="connsiteY311" fmla="*/ 5129337 h 6187442"/>
              <a:gd name="connsiteX312" fmla="*/ 732967 w 6257892"/>
              <a:gd name="connsiteY312" fmla="*/ 5075051 h 6187442"/>
              <a:gd name="connsiteX313" fmla="*/ 735842 w 6257892"/>
              <a:gd name="connsiteY313" fmla="*/ 5076490 h 6187442"/>
              <a:gd name="connsiteX314" fmla="*/ 737280 w 6257892"/>
              <a:gd name="connsiteY314" fmla="*/ 5077925 h 6187442"/>
              <a:gd name="connsiteX315" fmla="*/ 737280 w 6257892"/>
              <a:gd name="connsiteY315" fmla="*/ 5082238 h 6187442"/>
              <a:gd name="connsiteX316" fmla="*/ 735842 w 6257892"/>
              <a:gd name="connsiteY316" fmla="*/ 5086550 h 6187442"/>
              <a:gd name="connsiteX317" fmla="*/ 732967 w 6257892"/>
              <a:gd name="connsiteY317" fmla="*/ 5092298 h 6187442"/>
              <a:gd name="connsiteX318" fmla="*/ 730094 w 6257892"/>
              <a:gd name="connsiteY318" fmla="*/ 5092298 h 6187442"/>
              <a:gd name="connsiteX319" fmla="*/ 728656 w 6257892"/>
              <a:gd name="connsiteY319" fmla="*/ 5090861 h 6187442"/>
              <a:gd name="connsiteX320" fmla="*/ 727220 w 6257892"/>
              <a:gd name="connsiteY320" fmla="*/ 5087986 h 6187442"/>
              <a:gd name="connsiteX321" fmla="*/ 725782 w 6257892"/>
              <a:gd name="connsiteY321" fmla="*/ 5085113 h 6187442"/>
              <a:gd name="connsiteX322" fmla="*/ 722908 w 6257892"/>
              <a:gd name="connsiteY322" fmla="*/ 5082238 h 6187442"/>
              <a:gd name="connsiteX323" fmla="*/ 725782 w 6257892"/>
              <a:gd name="connsiteY323" fmla="*/ 5077926 h 6187442"/>
              <a:gd name="connsiteX324" fmla="*/ 725782 w 6257892"/>
              <a:gd name="connsiteY324" fmla="*/ 5076490 h 6187442"/>
              <a:gd name="connsiteX325" fmla="*/ 727219 w 6257892"/>
              <a:gd name="connsiteY325" fmla="*/ 5076490 h 6187442"/>
              <a:gd name="connsiteX326" fmla="*/ 728656 w 6257892"/>
              <a:gd name="connsiteY326" fmla="*/ 5076490 h 6187442"/>
              <a:gd name="connsiteX327" fmla="*/ 4809575 w 6257892"/>
              <a:gd name="connsiteY327" fmla="*/ 5056631 h 6187442"/>
              <a:gd name="connsiteX328" fmla="*/ 4795905 w 6257892"/>
              <a:gd name="connsiteY328" fmla="*/ 5087991 h 6187442"/>
              <a:gd name="connsiteX329" fmla="*/ 4794469 w 6257892"/>
              <a:gd name="connsiteY329" fmla="*/ 5090865 h 6187442"/>
              <a:gd name="connsiteX330" fmla="*/ 4791594 w 6257892"/>
              <a:gd name="connsiteY330" fmla="*/ 5093740 h 6187442"/>
              <a:gd name="connsiteX331" fmla="*/ 4791594 w 6257892"/>
              <a:gd name="connsiteY331" fmla="*/ 5096614 h 6187442"/>
              <a:gd name="connsiteX332" fmla="*/ 4794469 w 6257892"/>
              <a:gd name="connsiteY332" fmla="*/ 5098052 h 6187442"/>
              <a:gd name="connsiteX333" fmla="*/ 4798779 w 6257892"/>
              <a:gd name="connsiteY333" fmla="*/ 5098052 h 6187442"/>
              <a:gd name="connsiteX334" fmla="*/ 4804528 w 6257892"/>
              <a:gd name="connsiteY334" fmla="*/ 5096614 h 6187442"/>
              <a:gd name="connsiteX335" fmla="*/ 4839021 w 6257892"/>
              <a:gd name="connsiteY335" fmla="*/ 5087991 h 6187442"/>
              <a:gd name="connsiteX336" fmla="*/ 4858464 w 6257892"/>
              <a:gd name="connsiteY336" fmla="*/ 5083940 h 6187442"/>
              <a:gd name="connsiteX337" fmla="*/ 5986261 w 6257892"/>
              <a:gd name="connsiteY337" fmla="*/ 4873335 h 6187442"/>
              <a:gd name="connsiteX338" fmla="*/ 5990572 w 6257892"/>
              <a:gd name="connsiteY338" fmla="*/ 4875091 h 6187442"/>
              <a:gd name="connsiteX339" fmla="*/ 5993446 w 6257892"/>
              <a:gd name="connsiteY339" fmla="*/ 4873336 h 6187442"/>
              <a:gd name="connsiteX340" fmla="*/ 5996321 w 6257892"/>
              <a:gd name="connsiteY340" fmla="*/ 4873336 h 6187442"/>
              <a:gd name="connsiteX341" fmla="*/ 6000633 w 6257892"/>
              <a:gd name="connsiteY341" fmla="*/ 4876846 h 6187442"/>
              <a:gd name="connsiteX342" fmla="*/ 6003507 w 6257892"/>
              <a:gd name="connsiteY342" fmla="*/ 4880358 h 6187442"/>
              <a:gd name="connsiteX343" fmla="*/ 6003507 w 6257892"/>
              <a:gd name="connsiteY343" fmla="*/ 4882114 h 6187442"/>
              <a:gd name="connsiteX344" fmla="*/ 6000633 w 6257892"/>
              <a:gd name="connsiteY344" fmla="*/ 4882114 h 6187442"/>
              <a:gd name="connsiteX345" fmla="*/ 5997758 w 6257892"/>
              <a:gd name="connsiteY345" fmla="*/ 4882114 h 6187442"/>
              <a:gd name="connsiteX346" fmla="*/ 5990572 w 6257892"/>
              <a:gd name="connsiteY346" fmla="*/ 4876846 h 6187442"/>
              <a:gd name="connsiteX347" fmla="*/ 5989135 w 6257892"/>
              <a:gd name="connsiteY347" fmla="*/ 4875091 h 6187442"/>
              <a:gd name="connsiteX348" fmla="*/ 1741875 w 6257892"/>
              <a:gd name="connsiteY348" fmla="*/ 4810613 h 6187442"/>
              <a:gd name="connsiteX349" fmla="*/ 1687263 w 6257892"/>
              <a:gd name="connsiteY349" fmla="*/ 4826423 h 6187442"/>
              <a:gd name="connsiteX350" fmla="*/ 1533484 w 6257892"/>
              <a:gd name="connsiteY350" fmla="*/ 4862348 h 6187442"/>
              <a:gd name="connsiteX351" fmla="*/ 1385452 w 6257892"/>
              <a:gd name="connsiteY351" fmla="*/ 4896840 h 6187442"/>
              <a:gd name="connsiteX352" fmla="*/ 1244607 w 6257892"/>
              <a:gd name="connsiteY352" fmla="*/ 4934207 h 6187442"/>
              <a:gd name="connsiteX353" fmla="*/ 1106638 w 6257892"/>
              <a:gd name="connsiteY353" fmla="*/ 4973011 h 6187442"/>
              <a:gd name="connsiteX354" fmla="*/ 972978 w 6257892"/>
              <a:gd name="connsiteY354" fmla="*/ 5017564 h 6187442"/>
              <a:gd name="connsiteX355" fmla="*/ 868063 w 6257892"/>
              <a:gd name="connsiteY355" fmla="*/ 5057805 h 6187442"/>
              <a:gd name="connsiteX356" fmla="*/ 770334 w 6257892"/>
              <a:gd name="connsiteY356" fmla="*/ 5098048 h 6187442"/>
              <a:gd name="connsiteX357" fmla="*/ 764586 w 6257892"/>
              <a:gd name="connsiteY357" fmla="*/ 5090861 h 6187442"/>
              <a:gd name="connsiteX358" fmla="*/ 757399 w 6257892"/>
              <a:gd name="connsiteY358" fmla="*/ 5082238 h 6187442"/>
              <a:gd name="connsiteX359" fmla="*/ 757400 w 6257892"/>
              <a:gd name="connsiteY359" fmla="*/ 5080801 h 6187442"/>
              <a:gd name="connsiteX360" fmla="*/ 755963 w 6257892"/>
              <a:gd name="connsiteY360" fmla="*/ 5077925 h 6187442"/>
              <a:gd name="connsiteX361" fmla="*/ 757399 w 6257892"/>
              <a:gd name="connsiteY361" fmla="*/ 5076490 h 6187442"/>
              <a:gd name="connsiteX362" fmla="*/ 761711 w 6257892"/>
              <a:gd name="connsiteY362" fmla="*/ 5076490 h 6187442"/>
              <a:gd name="connsiteX363" fmla="*/ 807701 w 6257892"/>
              <a:gd name="connsiteY363" fmla="*/ 5069303 h 6187442"/>
              <a:gd name="connsiteX364" fmla="*/ 809138 w 6257892"/>
              <a:gd name="connsiteY364" fmla="*/ 5066428 h 6187442"/>
              <a:gd name="connsiteX365" fmla="*/ 807701 w 6257892"/>
              <a:gd name="connsiteY365" fmla="*/ 5066428 h 6187442"/>
              <a:gd name="connsiteX366" fmla="*/ 793330 w 6257892"/>
              <a:gd name="connsiteY366" fmla="*/ 5059242 h 6187442"/>
              <a:gd name="connsiteX367" fmla="*/ 780395 w 6257892"/>
              <a:gd name="connsiteY367" fmla="*/ 5050619 h 6187442"/>
              <a:gd name="connsiteX368" fmla="*/ 778958 w 6257892"/>
              <a:gd name="connsiteY368" fmla="*/ 5050619 h 6187442"/>
              <a:gd name="connsiteX369" fmla="*/ 777520 w 6257892"/>
              <a:gd name="connsiteY369" fmla="*/ 5049183 h 6187442"/>
              <a:gd name="connsiteX370" fmla="*/ 778958 w 6257892"/>
              <a:gd name="connsiteY370" fmla="*/ 5049183 h 6187442"/>
              <a:gd name="connsiteX371" fmla="*/ 780394 w 6257892"/>
              <a:gd name="connsiteY371" fmla="*/ 5049183 h 6187442"/>
              <a:gd name="connsiteX372" fmla="*/ 786143 w 6257892"/>
              <a:gd name="connsiteY372" fmla="*/ 5043433 h 6187442"/>
              <a:gd name="connsiteX373" fmla="*/ 787581 w 6257892"/>
              <a:gd name="connsiteY373" fmla="*/ 5037685 h 6187442"/>
              <a:gd name="connsiteX374" fmla="*/ 793329 w 6257892"/>
              <a:gd name="connsiteY374" fmla="*/ 5031937 h 6187442"/>
              <a:gd name="connsiteX375" fmla="*/ 794766 w 6257892"/>
              <a:gd name="connsiteY375" fmla="*/ 5030500 h 6187442"/>
              <a:gd name="connsiteX376" fmla="*/ 793329 w 6257892"/>
              <a:gd name="connsiteY376" fmla="*/ 5027624 h 6187442"/>
              <a:gd name="connsiteX377" fmla="*/ 791892 w 6257892"/>
              <a:gd name="connsiteY377" fmla="*/ 5030500 h 6187442"/>
              <a:gd name="connsiteX378" fmla="*/ 791892 w 6257892"/>
              <a:gd name="connsiteY378" fmla="*/ 5027625 h 6187442"/>
              <a:gd name="connsiteX379" fmla="*/ 789017 w 6257892"/>
              <a:gd name="connsiteY379" fmla="*/ 5027624 h 6187442"/>
              <a:gd name="connsiteX380" fmla="*/ 878123 w 6257892"/>
              <a:gd name="connsiteY380" fmla="*/ 5001755 h 6187442"/>
              <a:gd name="connsiteX381" fmla="*/ 967229 w 6257892"/>
              <a:gd name="connsiteY381" fmla="*/ 4978761 h 6187442"/>
              <a:gd name="connsiteX382" fmla="*/ 1110949 w 6257892"/>
              <a:gd name="connsiteY382" fmla="*/ 4944267 h 6187442"/>
              <a:gd name="connsiteX383" fmla="*/ 1257543 w 6257892"/>
              <a:gd name="connsiteY383" fmla="*/ 4911211 h 6187442"/>
              <a:gd name="connsiteX384" fmla="*/ 1409885 w 6257892"/>
              <a:gd name="connsiteY384" fmla="*/ 4875283 h 6187442"/>
              <a:gd name="connsiteX385" fmla="*/ 1566539 w 6257892"/>
              <a:gd name="connsiteY385" fmla="*/ 4837921 h 6187442"/>
              <a:gd name="connsiteX386" fmla="*/ 1652770 w 6257892"/>
              <a:gd name="connsiteY386" fmla="*/ 4824985 h 6187442"/>
              <a:gd name="connsiteX387" fmla="*/ 6048062 w 6257892"/>
              <a:gd name="connsiteY387" fmla="*/ 4694271 h 6187442"/>
              <a:gd name="connsiteX388" fmla="*/ 6049499 w 6257892"/>
              <a:gd name="connsiteY388" fmla="*/ 4696027 h 6187442"/>
              <a:gd name="connsiteX389" fmla="*/ 6050519 w 6257892"/>
              <a:gd name="connsiteY389" fmla="*/ 4697272 h 6187442"/>
              <a:gd name="connsiteX390" fmla="*/ 6048062 w 6257892"/>
              <a:gd name="connsiteY390" fmla="*/ 4696027 h 6187442"/>
              <a:gd name="connsiteX391" fmla="*/ 817762 w 6257892"/>
              <a:gd name="connsiteY391" fmla="*/ 4643899 h 6187442"/>
              <a:gd name="connsiteX392" fmla="*/ 814889 w 6257892"/>
              <a:gd name="connsiteY392" fmla="*/ 4646774 h 6187442"/>
              <a:gd name="connsiteX393" fmla="*/ 813450 w 6257892"/>
              <a:gd name="connsiteY393" fmla="*/ 4651086 h 6187442"/>
              <a:gd name="connsiteX394" fmla="*/ 809139 w 6257892"/>
              <a:gd name="connsiteY394" fmla="*/ 4655398 h 6187442"/>
              <a:gd name="connsiteX395" fmla="*/ 807701 w 6257892"/>
              <a:gd name="connsiteY395" fmla="*/ 4661146 h 6187442"/>
              <a:gd name="connsiteX396" fmla="*/ 803390 w 6257892"/>
              <a:gd name="connsiteY396" fmla="*/ 4665458 h 6187442"/>
              <a:gd name="connsiteX397" fmla="*/ 799078 w 6257892"/>
              <a:gd name="connsiteY397" fmla="*/ 4668333 h 6187442"/>
              <a:gd name="connsiteX398" fmla="*/ 794766 w 6257892"/>
              <a:gd name="connsiteY398" fmla="*/ 4671206 h 6187442"/>
              <a:gd name="connsiteX399" fmla="*/ 793329 w 6257892"/>
              <a:gd name="connsiteY399" fmla="*/ 4671206 h 6187442"/>
              <a:gd name="connsiteX400" fmla="*/ 794766 w 6257892"/>
              <a:gd name="connsiteY400" fmla="*/ 4668333 h 6187442"/>
              <a:gd name="connsiteX401" fmla="*/ 796204 w 6257892"/>
              <a:gd name="connsiteY401" fmla="*/ 4666895 h 6187442"/>
              <a:gd name="connsiteX402" fmla="*/ 806265 w 6257892"/>
              <a:gd name="connsiteY402" fmla="*/ 4655398 h 6187442"/>
              <a:gd name="connsiteX403" fmla="*/ 814888 w 6257892"/>
              <a:gd name="connsiteY403" fmla="*/ 4645337 h 6187442"/>
              <a:gd name="connsiteX404" fmla="*/ 831775 w 6257892"/>
              <a:gd name="connsiteY404" fmla="*/ 4618030 h 6187442"/>
              <a:gd name="connsiteX405" fmla="*/ 830697 w 6257892"/>
              <a:gd name="connsiteY405" fmla="*/ 4622341 h 6187442"/>
              <a:gd name="connsiteX406" fmla="*/ 829260 w 6257892"/>
              <a:gd name="connsiteY406" fmla="*/ 4629527 h 6187442"/>
              <a:gd name="connsiteX407" fmla="*/ 830697 w 6257892"/>
              <a:gd name="connsiteY407" fmla="*/ 4619467 h 6187442"/>
              <a:gd name="connsiteX408" fmla="*/ 839319 w 6257892"/>
              <a:gd name="connsiteY408" fmla="*/ 4607970 h 6187442"/>
              <a:gd name="connsiteX409" fmla="*/ 840756 w 6257892"/>
              <a:gd name="connsiteY409" fmla="*/ 4607970 h 6187442"/>
              <a:gd name="connsiteX410" fmla="*/ 837883 w 6257892"/>
              <a:gd name="connsiteY410" fmla="*/ 4610843 h 6187442"/>
              <a:gd name="connsiteX411" fmla="*/ 835008 w 6257892"/>
              <a:gd name="connsiteY411" fmla="*/ 4613718 h 6187442"/>
              <a:gd name="connsiteX412" fmla="*/ 831775 w 6257892"/>
              <a:gd name="connsiteY412" fmla="*/ 4618030 h 6187442"/>
              <a:gd name="connsiteX413" fmla="*/ 832134 w 6257892"/>
              <a:gd name="connsiteY413" fmla="*/ 4616592 h 6187442"/>
              <a:gd name="connsiteX414" fmla="*/ 835008 w 6257892"/>
              <a:gd name="connsiteY414" fmla="*/ 4612281 h 6187442"/>
              <a:gd name="connsiteX415" fmla="*/ 837882 w 6257892"/>
              <a:gd name="connsiteY415" fmla="*/ 4610843 h 6187442"/>
              <a:gd name="connsiteX416" fmla="*/ 842194 w 6257892"/>
              <a:gd name="connsiteY416" fmla="*/ 4606532 h 6187442"/>
              <a:gd name="connsiteX417" fmla="*/ 845068 w 6257892"/>
              <a:gd name="connsiteY417" fmla="*/ 4606532 h 6187442"/>
              <a:gd name="connsiteX418" fmla="*/ 850817 w 6257892"/>
              <a:gd name="connsiteY418" fmla="*/ 4607970 h 6187442"/>
              <a:gd name="connsiteX419" fmla="*/ 846505 w 6257892"/>
              <a:gd name="connsiteY419" fmla="*/ 4607970 h 6187442"/>
              <a:gd name="connsiteX420" fmla="*/ 843631 w 6257892"/>
              <a:gd name="connsiteY420" fmla="*/ 4607970 h 6187442"/>
              <a:gd name="connsiteX421" fmla="*/ 840756 w 6257892"/>
              <a:gd name="connsiteY421" fmla="*/ 4607970 h 6187442"/>
              <a:gd name="connsiteX422" fmla="*/ 4902835 w 6257892"/>
              <a:gd name="connsiteY422" fmla="*/ 4605405 h 6187442"/>
              <a:gd name="connsiteX423" fmla="*/ 4861792 w 6257892"/>
              <a:gd name="connsiteY423" fmla="*/ 4620181 h 6187442"/>
              <a:gd name="connsiteX424" fmla="*/ 4933938 w 6257892"/>
              <a:gd name="connsiteY424" fmla="*/ 4664244 h 6187442"/>
              <a:gd name="connsiteX425" fmla="*/ 4998582 w 6257892"/>
              <a:gd name="connsiteY425" fmla="*/ 4653250 h 6187442"/>
              <a:gd name="connsiteX426" fmla="*/ 4721826 w 6257892"/>
              <a:gd name="connsiteY426" fmla="*/ 4515053 h 6187442"/>
              <a:gd name="connsiteX427" fmla="*/ 4711111 w 6257892"/>
              <a:gd name="connsiteY427" fmla="*/ 4520301 h 6187442"/>
              <a:gd name="connsiteX428" fmla="*/ 4704366 w 6257892"/>
              <a:gd name="connsiteY428" fmla="*/ 4524033 h 6187442"/>
              <a:gd name="connsiteX429" fmla="*/ 4779937 w 6257892"/>
              <a:gd name="connsiteY429" fmla="*/ 4570187 h 6187442"/>
              <a:gd name="connsiteX430" fmla="*/ 4787282 w 6257892"/>
              <a:gd name="connsiteY430" fmla="*/ 4569165 h 6187442"/>
              <a:gd name="connsiteX431" fmla="*/ 4821467 w 6257892"/>
              <a:gd name="connsiteY431" fmla="*/ 4564746 h 6187442"/>
              <a:gd name="connsiteX432" fmla="*/ 4820702 w 6257892"/>
              <a:gd name="connsiteY432" fmla="*/ 4564363 h 6187442"/>
              <a:gd name="connsiteX433" fmla="*/ 6065305 w 6257892"/>
              <a:gd name="connsiteY433" fmla="*/ 4383543 h 6187442"/>
              <a:gd name="connsiteX434" fmla="*/ 6091175 w 6257892"/>
              <a:gd name="connsiteY434" fmla="*/ 4395832 h 6187442"/>
              <a:gd name="connsiteX435" fmla="*/ 6109858 w 6257892"/>
              <a:gd name="connsiteY435" fmla="*/ 4408120 h 6187442"/>
              <a:gd name="connsiteX436" fmla="*/ 3350640 w 6257892"/>
              <a:gd name="connsiteY436" fmla="*/ 4366247 h 6187442"/>
              <a:gd name="connsiteX437" fmla="*/ 3319178 w 6257892"/>
              <a:gd name="connsiteY437" fmla="*/ 4376566 h 6187442"/>
              <a:gd name="connsiteX438" fmla="*/ 3379857 w 6257892"/>
              <a:gd name="connsiteY438" fmla="*/ 4412219 h 6187442"/>
              <a:gd name="connsiteX439" fmla="*/ 3400393 w 6257892"/>
              <a:gd name="connsiteY439" fmla="*/ 4405326 h 6187442"/>
              <a:gd name="connsiteX440" fmla="*/ 3410251 w 6257892"/>
              <a:gd name="connsiteY440" fmla="*/ 4401777 h 6187442"/>
              <a:gd name="connsiteX441" fmla="*/ 3317316 w 6257892"/>
              <a:gd name="connsiteY441" fmla="*/ 4346384 h 6187442"/>
              <a:gd name="connsiteX442" fmla="*/ 3281716 w 6257892"/>
              <a:gd name="connsiteY442" fmla="*/ 4354555 h 6187442"/>
              <a:gd name="connsiteX443" fmla="*/ 3316171 w 6257892"/>
              <a:gd name="connsiteY443" fmla="*/ 4374799 h 6187442"/>
              <a:gd name="connsiteX444" fmla="*/ 3349608 w 6257892"/>
              <a:gd name="connsiteY444" fmla="*/ 4365631 h 6187442"/>
              <a:gd name="connsiteX445" fmla="*/ 235700 w 6257892"/>
              <a:gd name="connsiteY445" fmla="*/ 4333466 h 6187442"/>
              <a:gd name="connsiteX446" fmla="*/ 238574 w 6257892"/>
              <a:gd name="connsiteY446" fmla="*/ 4333466 h 6187442"/>
              <a:gd name="connsiteX447" fmla="*/ 232824 w 6257892"/>
              <a:gd name="connsiteY447" fmla="*/ 4339215 h 6187442"/>
              <a:gd name="connsiteX448" fmla="*/ 231387 w 6257892"/>
              <a:gd name="connsiteY448" fmla="*/ 4339215 h 6187442"/>
              <a:gd name="connsiteX449" fmla="*/ 228513 w 6257892"/>
              <a:gd name="connsiteY449" fmla="*/ 4339215 h 6187442"/>
              <a:gd name="connsiteX450" fmla="*/ 231388 w 6257892"/>
              <a:gd name="connsiteY450" fmla="*/ 4337777 h 6187442"/>
              <a:gd name="connsiteX451" fmla="*/ 232824 w 6257892"/>
              <a:gd name="connsiteY451" fmla="*/ 4334903 h 6187442"/>
              <a:gd name="connsiteX452" fmla="*/ 240011 w 6257892"/>
              <a:gd name="connsiteY452" fmla="*/ 4332028 h 6187442"/>
              <a:gd name="connsiteX453" fmla="*/ 240011 w 6257892"/>
              <a:gd name="connsiteY453" fmla="*/ 4333467 h 6187442"/>
              <a:gd name="connsiteX454" fmla="*/ 238574 w 6257892"/>
              <a:gd name="connsiteY454" fmla="*/ 4333466 h 6187442"/>
              <a:gd name="connsiteX455" fmla="*/ 240011 w 6257892"/>
              <a:gd name="connsiteY455" fmla="*/ 4330592 h 6187442"/>
              <a:gd name="connsiteX456" fmla="*/ 241448 w 6257892"/>
              <a:gd name="connsiteY456" fmla="*/ 4330592 h 6187442"/>
              <a:gd name="connsiteX457" fmla="*/ 240011 w 6257892"/>
              <a:gd name="connsiteY457" fmla="*/ 4332028 h 6187442"/>
              <a:gd name="connsiteX458" fmla="*/ 967230 w 6257892"/>
              <a:gd name="connsiteY458" fmla="*/ 4327717 h 6187442"/>
              <a:gd name="connsiteX459" fmla="*/ 980164 w 6257892"/>
              <a:gd name="connsiteY459" fmla="*/ 4333466 h 6187442"/>
              <a:gd name="connsiteX460" fmla="*/ 922677 w 6257892"/>
              <a:gd name="connsiteY460" fmla="*/ 4339215 h 6187442"/>
              <a:gd name="connsiteX461" fmla="*/ 926988 w 6257892"/>
              <a:gd name="connsiteY461" fmla="*/ 4337778 h 6187442"/>
              <a:gd name="connsiteX462" fmla="*/ 938486 w 6257892"/>
              <a:gd name="connsiteY462" fmla="*/ 4330592 h 6187442"/>
              <a:gd name="connsiteX463" fmla="*/ 952857 w 6257892"/>
              <a:gd name="connsiteY463" fmla="*/ 4329154 h 6187442"/>
              <a:gd name="connsiteX464" fmla="*/ 3496674 w 6257892"/>
              <a:gd name="connsiteY464" fmla="*/ 4308670 h 6187442"/>
              <a:gd name="connsiteX465" fmla="*/ 3452132 w 6257892"/>
              <a:gd name="connsiteY465" fmla="*/ 4316220 h 6187442"/>
              <a:gd name="connsiteX466" fmla="*/ 3444698 w 6257892"/>
              <a:gd name="connsiteY466" fmla="*/ 4317857 h 6187442"/>
              <a:gd name="connsiteX467" fmla="*/ 3446735 w 6257892"/>
              <a:gd name="connsiteY467" fmla="*/ 4320345 h 6187442"/>
              <a:gd name="connsiteX468" fmla="*/ 3451047 w 6257892"/>
              <a:gd name="connsiteY468" fmla="*/ 4322102 h 6187442"/>
              <a:gd name="connsiteX469" fmla="*/ 3453923 w 6257892"/>
              <a:gd name="connsiteY469" fmla="*/ 4323856 h 6187442"/>
              <a:gd name="connsiteX470" fmla="*/ 3453923 w 6257892"/>
              <a:gd name="connsiteY470" fmla="*/ 4327367 h 6187442"/>
              <a:gd name="connsiteX471" fmla="*/ 3452485 w 6257892"/>
              <a:gd name="connsiteY471" fmla="*/ 4327367 h 6187442"/>
              <a:gd name="connsiteX472" fmla="*/ 3451047 w 6257892"/>
              <a:gd name="connsiteY472" fmla="*/ 4323856 h 6187442"/>
              <a:gd name="connsiteX473" fmla="*/ 3446735 w 6257892"/>
              <a:gd name="connsiteY473" fmla="*/ 4322102 h 6187442"/>
              <a:gd name="connsiteX474" fmla="*/ 3441280 w 6257892"/>
              <a:gd name="connsiteY474" fmla="*/ 4318612 h 6187442"/>
              <a:gd name="connsiteX475" fmla="*/ 3381863 w 6257892"/>
              <a:gd name="connsiteY475" fmla="*/ 4331703 h 6187442"/>
              <a:gd name="connsiteX476" fmla="*/ 3415128 w 6257892"/>
              <a:gd name="connsiteY476" fmla="*/ 4348434 h 6187442"/>
              <a:gd name="connsiteX477" fmla="*/ 3459681 w 6257892"/>
              <a:gd name="connsiteY477" fmla="*/ 4371255 h 6187442"/>
              <a:gd name="connsiteX478" fmla="*/ 3473409 w 6257892"/>
              <a:gd name="connsiteY478" fmla="*/ 4379041 h 6187442"/>
              <a:gd name="connsiteX479" fmla="*/ 3517685 w 6257892"/>
              <a:gd name="connsiteY479" fmla="*/ 4363101 h 6187442"/>
              <a:gd name="connsiteX480" fmla="*/ 3495611 w 6257892"/>
              <a:gd name="connsiteY480" fmla="*/ 4346677 h 6187442"/>
              <a:gd name="connsiteX481" fmla="*/ 3489862 w 6257892"/>
              <a:gd name="connsiteY481" fmla="*/ 4343167 h 6187442"/>
              <a:gd name="connsiteX482" fmla="*/ 3488425 w 6257892"/>
              <a:gd name="connsiteY482" fmla="*/ 4341411 h 6187442"/>
              <a:gd name="connsiteX483" fmla="*/ 3488425 w 6257892"/>
              <a:gd name="connsiteY483" fmla="*/ 4337900 h 6187442"/>
              <a:gd name="connsiteX484" fmla="*/ 3489862 w 6257892"/>
              <a:gd name="connsiteY484" fmla="*/ 4337901 h 6187442"/>
              <a:gd name="connsiteX485" fmla="*/ 3494174 w 6257892"/>
              <a:gd name="connsiteY485" fmla="*/ 4337901 h 6187442"/>
              <a:gd name="connsiteX486" fmla="*/ 3501360 w 6257892"/>
              <a:gd name="connsiteY486" fmla="*/ 4337900 h 6187442"/>
              <a:gd name="connsiteX487" fmla="*/ 3509983 w 6257892"/>
              <a:gd name="connsiteY487" fmla="*/ 4337900 h 6187442"/>
              <a:gd name="connsiteX488" fmla="*/ 3514294 w 6257892"/>
              <a:gd name="connsiteY488" fmla="*/ 4336145 h 6187442"/>
              <a:gd name="connsiteX489" fmla="*/ 3515731 w 6257892"/>
              <a:gd name="connsiteY489" fmla="*/ 4334389 h 6187442"/>
              <a:gd name="connsiteX490" fmla="*/ 3515731 w 6257892"/>
              <a:gd name="connsiteY490" fmla="*/ 4330879 h 6187442"/>
              <a:gd name="connsiteX491" fmla="*/ 3514295 w 6257892"/>
              <a:gd name="connsiteY491" fmla="*/ 4329122 h 6187442"/>
              <a:gd name="connsiteX492" fmla="*/ 3509983 w 6257892"/>
              <a:gd name="connsiteY492" fmla="*/ 4327367 h 6187442"/>
              <a:gd name="connsiteX493" fmla="*/ 3412243 w 6257892"/>
              <a:gd name="connsiteY493" fmla="*/ 4301034 h 6187442"/>
              <a:gd name="connsiteX494" fmla="*/ 3413681 w 6257892"/>
              <a:gd name="connsiteY494" fmla="*/ 4301034 h 6187442"/>
              <a:gd name="connsiteX495" fmla="*/ 3416555 w 6257892"/>
              <a:gd name="connsiteY495" fmla="*/ 4302790 h 6187442"/>
              <a:gd name="connsiteX496" fmla="*/ 3413681 w 6257892"/>
              <a:gd name="connsiteY496" fmla="*/ 4302790 h 6187442"/>
              <a:gd name="connsiteX497" fmla="*/ 3564020 w 6257892"/>
              <a:gd name="connsiteY497" fmla="*/ 4291956 h 6187442"/>
              <a:gd name="connsiteX498" fmla="*/ 3536926 w 6257892"/>
              <a:gd name="connsiteY498" fmla="*/ 4301848 h 6187442"/>
              <a:gd name="connsiteX499" fmla="*/ 3515278 w 6257892"/>
              <a:gd name="connsiteY499" fmla="*/ 4305517 h 6187442"/>
              <a:gd name="connsiteX500" fmla="*/ 3535852 w 6257892"/>
              <a:gd name="connsiteY500" fmla="*/ 4323856 h 6187442"/>
              <a:gd name="connsiteX501" fmla="*/ 3562082 w 6257892"/>
              <a:gd name="connsiteY501" fmla="*/ 4347118 h 6187442"/>
              <a:gd name="connsiteX502" fmla="*/ 3615972 w 6257892"/>
              <a:gd name="connsiteY502" fmla="*/ 4327718 h 6187442"/>
              <a:gd name="connsiteX503" fmla="*/ 3618775 w 6257892"/>
              <a:gd name="connsiteY503" fmla="*/ 4326636 h 6187442"/>
              <a:gd name="connsiteX504" fmla="*/ 254384 w 6257892"/>
              <a:gd name="connsiteY504" fmla="*/ 4264481 h 6187442"/>
              <a:gd name="connsiteX505" fmla="*/ 255820 w 6257892"/>
              <a:gd name="connsiteY505" fmla="*/ 4264481 h 6187442"/>
              <a:gd name="connsiteX506" fmla="*/ 260132 w 6257892"/>
              <a:gd name="connsiteY506" fmla="*/ 4264481 h 6187442"/>
              <a:gd name="connsiteX507" fmla="*/ 257258 w 6257892"/>
              <a:gd name="connsiteY507" fmla="*/ 4267355 h 6187442"/>
              <a:gd name="connsiteX508" fmla="*/ 257258 w 6257892"/>
              <a:gd name="connsiteY508" fmla="*/ 4270230 h 6187442"/>
              <a:gd name="connsiteX509" fmla="*/ 254384 w 6257892"/>
              <a:gd name="connsiteY509" fmla="*/ 4267355 h 6187442"/>
              <a:gd name="connsiteX510" fmla="*/ 3408758 w 6257892"/>
              <a:gd name="connsiteY510" fmla="*/ 4244515 h 6187442"/>
              <a:gd name="connsiteX511" fmla="*/ 3397519 w 6257892"/>
              <a:gd name="connsiteY511" fmla="*/ 4248671 h 6187442"/>
              <a:gd name="connsiteX512" fmla="*/ 3353782 w 6257892"/>
              <a:gd name="connsiteY512" fmla="*/ 4264491 h 6187442"/>
              <a:gd name="connsiteX513" fmla="*/ 3363378 w 6257892"/>
              <a:gd name="connsiteY513" fmla="*/ 4269436 h 6187442"/>
              <a:gd name="connsiteX514" fmla="*/ 3366253 w 6257892"/>
              <a:gd name="connsiteY514" fmla="*/ 4271190 h 6187442"/>
              <a:gd name="connsiteX515" fmla="*/ 3369127 w 6257892"/>
              <a:gd name="connsiteY515" fmla="*/ 4274702 h 6187442"/>
              <a:gd name="connsiteX516" fmla="*/ 3366253 w 6257892"/>
              <a:gd name="connsiteY516" fmla="*/ 4274702 h 6187442"/>
              <a:gd name="connsiteX517" fmla="*/ 3363378 w 6257892"/>
              <a:gd name="connsiteY517" fmla="*/ 4274702 h 6187442"/>
              <a:gd name="connsiteX518" fmla="*/ 3344129 w 6257892"/>
              <a:gd name="connsiteY518" fmla="*/ 4267984 h 6187442"/>
              <a:gd name="connsiteX519" fmla="*/ 3294209 w 6257892"/>
              <a:gd name="connsiteY519" fmla="*/ 4286039 h 6187442"/>
              <a:gd name="connsiteX520" fmla="*/ 3317399 w 6257892"/>
              <a:gd name="connsiteY520" fmla="*/ 4297523 h 6187442"/>
              <a:gd name="connsiteX521" fmla="*/ 3365908 w 6257892"/>
              <a:gd name="connsiteY521" fmla="*/ 4323664 h 6187442"/>
              <a:gd name="connsiteX522" fmla="*/ 3406142 w 6257892"/>
              <a:gd name="connsiteY522" fmla="*/ 4309033 h 6187442"/>
              <a:gd name="connsiteX523" fmla="*/ 3419159 w 6257892"/>
              <a:gd name="connsiteY523" fmla="*/ 4304456 h 6187442"/>
              <a:gd name="connsiteX524" fmla="*/ 3416555 w 6257892"/>
              <a:gd name="connsiteY524" fmla="*/ 4302790 h 6187442"/>
              <a:gd name="connsiteX525" fmla="*/ 3419743 w 6257892"/>
              <a:gd name="connsiteY525" fmla="*/ 4304251 h 6187442"/>
              <a:gd name="connsiteX526" fmla="*/ 3477215 w 6257892"/>
              <a:gd name="connsiteY526" fmla="*/ 4284041 h 6187442"/>
              <a:gd name="connsiteX527" fmla="*/ 3474053 w 6257892"/>
              <a:gd name="connsiteY527" fmla="*/ 4281724 h 6187442"/>
              <a:gd name="connsiteX528" fmla="*/ 3466867 w 6257892"/>
              <a:gd name="connsiteY528" fmla="*/ 4276456 h 6187442"/>
              <a:gd name="connsiteX529" fmla="*/ 3459681 w 6257892"/>
              <a:gd name="connsiteY529" fmla="*/ 4271190 h 6187442"/>
              <a:gd name="connsiteX530" fmla="*/ 3453933 w 6257892"/>
              <a:gd name="connsiteY530" fmla="*/ 4269435 h 6187442"/>
              <a:gd name="connsiteX531" fmla="*/ 3460291 w 6257892"/>
              <a:gd name="connsiteY531" fmla="*/ 4225454 h 6187442"/>
              <a:gd name="connsiteX532" fmla="*/ 3435674 w 6257892"/>
              <a:gd name="connsiteY532" fmla="*/ 4234559 h 6187442"/>
              <a:gd name="connsiteX533" fmla="*/ 3487233 w 6257892"/>
              <a:gd name="connsiteY533" fmla="*/ 4280518 h 6187442"/>
              <a:gd name="connsiteX534" fmla="*/ 3525287 w 6257892"/>
              <a:gd name="connsiteY534" fmla="*/ 4267136 h 6187442"/>
              <a:gd name="connsiteX535" fmla="*/ 227077 w 6257892"/>
              <a:gd name="connsiteY535" fmla="*/ 4196932 h 6187442"/>
              <a:gd name="connsiteX536" fmla="*/ 228515 w 6257892"/>
              <a:gd name="connsiteY536" fmla="*/ 4196932 h 6187442"/>
              <a:gd name="connsiteX537" fmla="*/ 227077 w 6257892"/>
              <a:gd name="connsiteY537" fmla="*/ 4198370 h 6187442"/>
              <a:gd name="connsiteX538" fmla="*/ 5265390 w 6257892"/>
              <a:gd name="connsiteY538" fmla="*/ 4072374 h 6187442"/>
              <a:gd name="connsiteX539" fmla="*/ 5247183 w 6257892"/>
              <a:gd name="connsiteY539" fmla="*/ 4090580 h 6187442"/>
              <a:gd name="connsiteX540" fmla="*/ 5236515 w 6257892"/>
              <a:gd name="connsiteY540" fmla="*/ 4101842 h 6187442"/>
              <a:gd name="connsiteX541" fmla="*/ 5247547 w 6257892"/>
              <a:gd name="connsiteY541" fmla="*/ 4109682 h 6187442"/>
              <a:gd name="connsiteX542" fmla="*/ 5268193 w 6257892"/>
              <a:gd name="connsiteY542" fmla="*/ 4124628 h 6187442"/>
              <a:gd name="connsiteX543" fmla="*/ 5349709 w 6257892"/>
              <a:gd name="connsiteY543" fmla="*/ 4106303 h 6187442"/>
              <a:gd name="connsiteX544" fmla="*/ 5270542 w 6257892"/>
              <a:gd name="connsiteY544" fmla="*/ 4074572 h 6187442"/>
              <a:gd name="connsiteX545" fmla="*/ 5089456 w 6257892"/>
              <a:gd name="connsiteY545" fmla="*/ 3997329 h 6187442"/>
              <a:gd name="connsiteX546" fmla="*/ 5105338 w 6257892"/>
              <a:gd name="connsiteY546" fmla="*/ 4008616 h 6187442"/>
              <a:gd name="connsiteX547" fmla="*/ 5111921 w 6257892"/>
              <a:gd name="connsiteY547" fmla="*/ 4006912 h 6187442"/>
              <a:gd name="connsiteX548" fmla="*/ 1079331 w 6257892"/>
              <a:gd name="connsiteY548" fmla="*/ 3926741 h 6187442"/>
              <a:gd name="connsiteX549" fmla="*/ 1082205 w 6257892"/>
              <a:gd name="connsiteY549" fmla="*/ 3926741 h 6187442"/>
              <a:gd name="connsiteX550" fmla="*/ 1082205 w 6257892"/>
              <a:gd name="connsiteY550" fmla="*/ 3929616 h 6187442"/>
              <a:gd name="connsiteX551" fmla="*/ 1079331 w 6257892"/>
              <a:gd name="connsiteY551" fmla="*/ 3929616 h 6187442"/>
              <a:gd name="connsiteX552" fmla="*/ 1077893 w 6257892"/>
              <a:gd name="connsiteY552" fmla="*/ 3929616 h 6187442"/>
              <a:gd name="connsiteX553" fmla="*/ 1251795 w 6257892"/>
              <a:gd name="connsiteY553" fmla="*/ 3919555 h 6187442"/>
              <a:gd name="connsiteX554" fmla="*/ 1247483 w 6257892"/>
              <a:gd name="connsiteY554" fmla="*/ 3925304 h 6187442"/>
              <a:gd name="connsiteX555" fmla="*/ 1243171 w 6257892"/>
              <a:gd name="connsiteY555" fmla="*/ 3929616 h 6187442"/>
              <a:gd name="connsiteX556" fmla="*/ 1246045 w 6257892"/>
              <a:gd name="connsiteY556" fmla="*/ 3925305 h 6187442"/>
              <a:gd name="connsiteX557" fmla="*/ 1250357 w 6257892"/>
              <a:gd name="connsiteY557" fmla="*/ 3920993 h 6187442"/>
              <a:gd name="connsiteX558" fmla="*/ 1254669 w 6257892"/>
              <a:gd name="connsiteY558" fmla="*/ 3918117 h 6187442"/>
              <a:gd name="connsiteX559" fmla="*/ 1254669 w 6257892"/>
              <a:gd name="connsiteY559" fmla="*/ 3919555 h 6187442"/>
              <a:gd name="connsiteX560" fmla="*/ 1253231 w 6257892"/>
              <a:gd name="connsiteY560" fmla="*/ 3919555 h 6187442"/>
              <a:gd name="connsiteX561" fmla="*/ 1253231 w 6257892"/>
              <a:gd name="connsiteY561" fmla="*/ 3918118 h 6187442"/>
              <a:gd name="connsiteX562" fmla="*/ 1162688 w 6257892"/>
              <a:gd name="connsiteY562" fmla="*/ 3896561 h 6187442"/>
              <a:gd name="connsiteX563" fmla="*/ 1179935 w 6257892"/>
              <a:gd name="connsiteY563" fmla="*/ 3902309 h 6187442"/>
              <a:gd name="connsiteX564" fmla="*/ 1149755 w 6257892"/>
              <a:gd name="connsiteY564" fmla="*/ 3912369 h 6187442"/>
              <a:gd name="connsiteX565" fmla="*/ 1121009 w 6257892"/>
              <a:gd name="connsiteY565" fmla="*/ 3923867 h 6187442"/>
              <a:gd name="connsiteX566" fmla="*/ 1092265 w 6257892"/>
              <a:gd name="connsiteY566" fmla="*/ 3929616 h 6187442"/>
              <a:gd name="connsiteX567" fmla="*/ 1110949 w 6257892"/>
              <a:gd name="connsiteY567" fmla="*/ 3919555 h 6187442"/>
              <a:gd name="connsiteX568" fmla="*/ 1128195 w 6257892"/>
              <a:gd name="connsiteY568" fmla="*/ 3909495 h 6187442"/>
              <a:gd name="connsiteX569" fmla="*/ 1145442 w 6257892"/>
              <a:gd name="connsiteY569" fmla="*/ 3899434 h 6187442"/>
              <a:gd name="connsiteX570" fmla="*/ 1214427 w 6257892"/>
              <a:gd name="connsiteY570" fmla="*/ 3880750 h 6187442"/>
              <a:gd name="connsiteX571" fmla="*/ 1223050 w 6257892"/>
              <a:gd name="connsiteY571" fmla="*/ 3880750 h 6187442"/>
              <a:gd name="connsiteX572" fmla="*/ 1228799 w 6257892"/>
              <a:gd name="connsiteY572" fmla="*/ 3886499 h 6187442"/>
              <a:gd name="connsiteX573" fmla="*/ 1195743 w 6257892"/>
              <a:gd name="connsiteY573" fmla="*/ 3887937 h 6187442"/>
              <a:gd name="connsiteX574" fmla="*/ 1205804 w 6257892"/>
              <a:gd name="connsiteY574" fmla="*/ 3885063 h 6187442"/>
              <a:gd name="connsiteX575" fmla="*/ 1480307 w 6257892"/>
              <a:gd name="connsiteY575" fmla="*/ 3859193 h 6187442"/>
              <a:gd name="connsiteX576" fmla="*/ 1468809 w 6257892"/>
              <a:gd name="connsiteY576" fmla="*/ 3875003 h 6187442"/>
              <a:gd name="connsiteX577" fmla="*/ 1454437 w 6257892"/>
              <a:gd name="connsiteY577" fmla="*/ 3885062 h 6187442"/>
              <a:gd name="connsiteX578" fmla="*/ 1440065 w 6257892"/>
              <a:gd name="connsiteY578" fmla="*/ 3887937 h 6187442"/>
              <a:gd name="connsiteX579" fmla="*/ 1421381 w 6257892"/>
              <a:gd name="connsiteY579" fmla="*/ 3890811 h 6187442"/>
              <a:gd name="connsiteX580" fmla="*/ 1405573 w 6257892"/>
              <a:gd name="connsiteY580" fmla="*/ 3892249 h 6187442"/>
              <a:gd name="connsiteX581" fmla="*/ 1389763 w 6257892"/>
              <a:gd name="connsiteY581" fmla="*/ 3896560 h 6187442"/>
              <a:gd name="connsiteX582" fmla="*/ 1375391 w 6257892"/>
              <a:gd name="connsiteY582" fmla="*/ 3903747 h 6187442"/>
              <a:gd name="connsiteX583" fmla="*/ 1398386 w 6257892"/>
              <a:gd name="connsiteY583" fmla="*/ 3885062 h 6187442"/>
              <a:gd name="connsiteX584" fmla="*/ 1425694 w 6257892"/>
              <a:gd name="connsiteY584" fmla="*/ 3869253 h 6187442"/>
              <a:gd name="connsiteX585" fmla="*/ 1454438 w 6257892"/>
              <a:gd name="connsiteY585" fmla="*/ 3860630 h 6187442"/>
              <a:gd name="connsiteX586" fmla="*/ 1404136 w 6257892"/>
              <a:gd name="connsiteY586" fmla="*/ 3850570 h 6187442"/>
              <a:gd name="connsiteX587" fmla="*/ 1404136 w 6257892"/>
              <a:gd name="connsiteY587" fmla="*/ 3853444 h 6187442"/>
              <a:gd name="connsiteX588" fmla="*/ 1399824 w 6257892"/>
              <a:gd name="connsiteY588" fmla="*/ 3854882 h 6187442"/>
              <a:gd name="connsiteX589" fmla="*/ 1399825 w 6257892"/>
              <a:gd name="connsiteY589" fmla="*/ 3853444 h 6187442"/>
              <a:gd name="connsiteX590" fmla="*/ 1431442 w 6257892"/>
              <a:gd name="connsiteY590" fmla="*/ 3839072 h 6187442"/>
              <a:gd name="connsiteX591" fmla="*/ 1432881 w 6257892"/>
              <a:gd name="connsiteY591" fmla="*/ 3839072 h 6187442"/>
              <a:gd name="connsiteX592" fmla="*/ 1434317 w 6257892"/>
              <a:gd name="connsiteY592" fmla="*/ 3841947 h 6187442"/>
              <a:gd name="connsiteX593" fmla="*/ 1434317 w 6257892"/>
              <a:gd name="connsiteY593" fmla="*/ 3843384 h 6187442"/>
              <a:gd name="connsiteX594" fmla="*/ 1431442 w 6257892"/>
              <a:gd name="connsiteY594" fmla="*/ 3847696 h 6187442"/>
              <a:gd name="connsiteX595" fmla="*/ 1427131 w 6257892"/>
              <a:gd name="connsiteY595" fmla="*/ 3849132 h 6187442"/>
              <a:gd name="connsiteX596" fmla="*/ 1417070 w 6257892"/>
              <a:gd name="connsiteY596" fmla="*/ 3850570 h 6187442"/>
              <a:gd name="connsiteX597" fmla="*/ 1404136 w 6257892"/>
              <a:gd name="connsiteY597" fmla="*/ 3850570 h 6187442"/>
              <a:gd name="connsiteX598" fmla="*/ 1414196 w 6257892"/>
              <a:gd name="connsiteY598" fmla="*/ 3847695 h 6187442"/>
              <a:gd name="connsiteX599" fmla="*/ 1425693 w 6257892"/>
              <a:gd name="connsiteY599" fmla="*/ 3841948 h 6187442"/>
              <a:gd name="connsiteX600" fmla="*/ 1085081 w 6257892"/>
              <a:gd name="connsiteY600" fmla="*/ 3839072 h 6187442"/>
              <a:gd name="connsiteX601" fmla="*/ 1085081 w 6257892"/>
              <a:gd name="connsiteY601" fmla="*/ 3841947 h 6187442"/>
              <a:gd name="connsiteX602" fmla="*/ 1082204 w 6257892"/>
              <a:gd name="connsiteY602" fmla="*/ 3841947 h 6187442"/>
              <a:gd name="connsiteX603" fmla="*/ 1353834 w 6257892"/>
              <a:gd name="connsiteY603" fmla="*/ 3836198 h 6187442"/>
              <a:gd name="connsiteX604" fmla="*/ 1356708 w 6257892"/>
              <a:gd name="connsiteY604" fmla="*/ 3836198 h 6187442"/>
              <a:gd name="connsiteX605" fmla="*/ 1353834 w 6257892"/>
              <a:gd name="connsiteY605" fmla="*/ 3837635 h 6187442"/>
              <a:gd name="connsiteX606" fmla="*/ 1340900 w 6257892"/>
              <a:gd name="connsiteY606" fmla="*/ 3843384 h 6187442"/>
              <a:gd name="connsiteX607" fmla="*/ 1329402 w 6257892"/>
              <a:gd name="connsiteY607" fmla="*/ 3847695 h 6187442"/>
              <a:gd name="connsiteX608" fmla="*/ 1325090 w 6257892"/>
              <a:gd name="connsiteY608" fmla="*/ 3849134 h 6187442"/>
              <a:gd name="connsiteX609" fmla="*/ 1322216 w 6257892"/>
              <a:gd name="connsiteY609" fmla="*/ 3849134 h 6187442"/>
              <a:gd name="connsiteX610" fmla="*/ 1319341 w 6257892"/>
              <a:gd name="connsiteY610" fmla="*/ 3849133 h 6187442"/>
              <a:gd name="connsiteX611" fmla="*/ 1322216 w 6257892"/>
              <a:gd name="connsiteY611" fmla="*/ 3847695 h 6187442"/>
              <a:gd name="connsiteX612" fmla="*/ 1323653 w 6257892"/>
              <a:gd name="connsiteY612" fmla="*/ 3847695 h 6187442"/>
              <a:gd name="connsiteX613" fmla="*/ 1329402 w 6257892"/>
              <a:gd name="connsiteY613" fmla="*/ 3844821 h 6187442"/>
              <a:gd name="connsiteX614" fmla="*/ 1338025 w 6257892"/>
              <a:gd name="connsiteY614" fmla="*/ 3841948 h 6187442"/>
              <a:gd name="connsiteX615" fmla="*/ 1346648 w 6257892"/>
              <a:gd name="connsiteY615" fmla="*/ 3839072 h 6187442"/>
              <a:gd name="connsiteX616" fmla="*/ 1294909 w 6257892"/>
              <a:gd name="connsiteY616" fmla="*/ 3808891 h 6187442"/>
              <a:gd name="connsiteX617" fmla="*/ 1297784 w 6257892"/>
              <a:gd name="connsiteY617" fmla="*/ 3808891 h 6187442"/>
              <a:gd name="connsiteX618" fmla="*/ 1294909 w 6257892"/>
              <a:gd name="connsiteY618" fmla="*/ 3810328 h 6187442"/>
              <a:gd name="connsiteX619" fmla="*/ 1290597 w 6257892"/>
              <a:gd name="connsiteY619" fmla="*/ 3810328 h 6187442"/>
              <a:gd name="connsiteX620" fmla="*/ 248634 w 6257892"/>
              <a:gd name="connsiteY620" fmla="*/ 3798831 h 6187442"/>
              <a:gd name="connsiteX621" fmla="*/ 250071 w 6257892"/>
              <a:gd name="connsiteY621" fmla="*/ 3798831 h 6187442"/>
              <a:gd name="connsiteX622" fmla="*/ 250071 w 6257892"/>
              <a:gd name="connsiteY622" fmla="*/ 3800268 h 6187442"/>
              <a:gd name="connsiteX623" fmla="*/ 250071 w 6257892"/>
              <a:gd name="connsiteY623" fmla="*/ 3800269 h 6187442"/>
              <a:gd name="connsiteX624" fmla="*/ 248634 w 6257892"/>
              <a:gd name="connsiteY624" fmla="*/ 3800269 h 6187442"/>
              <a:gd name="connsiteX625" fmla="*/ 1289161 w 6257892"/>
              <a:gd name="connsiteY625" fmla="*/ 3767213 h 6187442"/>
              <a:gd name="connsiteX626" fmla="*/ 1290597 w 6257892"/>
              <a:gd name="connsiteY626" fmla="*/ 3767213 h 6187442"/>
              <a:gd name="connsiteX627" fmla="*/ 1290597 w 6257892"/>
              <a:gd name="connsiteY627" fmla="*/ 3768651 h 6187442"/>
              <a:gd name="connsiteX628" fmla="*/ 1289161 w 6257892"/>
              <a:gd name="connsiteY628" fmla="*/ 3768650 h 6187442"/>
              <a:gd name="connsiteX629" fmla="*/ 1286285 w 6257892"/>
              <a:gd name="connsiteY629" fmla="*/ 3771525 h 6187442"/>
              <a:gd name="connsiteX630" fmla="*/ 1283411 w 6257892"/>
              <a:gd name="connsiteY630" fmla="*/ 3771525 h 6187442"/>
              <a:gd name="connsiteX631" fmla="*/ 1235986 w 6257892"/>
              <a:gd name="connsiteY631" fmla="*/ 3808891 h 6187442"/>
              <a:gd name="connsiteX632" fmla="*/ 1231674 w 6257892"/>
              <a:gd name="connsiteY632" fmla="*/ 3808891 h 6187442"/>
              <a:gd name="connsiteX633" fmla="*/ 1228800 w 6257892"/>
              <a:gd name="connsiteY633" fmla="*/ 3806016 h 6187442"/>
              <a:gd name="connsiteX634" fmla="*/ 1224488 w 6257892"/>
              <a:gd name="connsiteY634" fmla="*/ 3804580 h 6187442"/>
              <a:gd name="connsiteX635" fmla="*/ 1214427 w 6257892"/>
              <a:gd name="connsiteY635" fmla="*/ 3808891 h 6187442"/>
              <a:gd name="connsiteX636" fmla="*/ 1201493 w 6257892"/>
              <a:gd name="connsiteY636" fmla="*/ 3811765 h 6187442"/>
              <a:gd name="connsiteX637" fmla="*/ 1201493 w 6257892"/>
              <a:gd name="connsiteY637" fmla="*/ 3810328 h 6187442"/>
              <a:gd name="connsiteX638" fmla="*/ 1200055 w 6257892"/>
              <a:gd name="connsiteY638" fmla="*/ 3808891 h 6187442"/>
              <a:gd name="connsiteX639" fmla="*/ 1200055 w 6257892"/>
              <a:gd name="connsiteY639" fmla="*/ 3810328 h 6187442"/>
              <a:gd name="connsiteX640" fmla="*/ 1198618 w 6257892"/>
              <a:gd name="connsiteY640" fmla="*/ 3811765 h 6187442"/>
              <a:gd name="connsiteX641" fmla="*/ 1198619 w 6257892"/>
              <a:gd name="connsiteY641" fmla="*/ 3814640 h 6187442"/>
              <a:gd name="connsiteX642" fmla="*/ 1195744 w 6257892"/>
              <a:gd name="connsiteY642" fmla="*/ 3814640 h 6187442"/>
              <a:gd name="connsiteX643" fmla="*/ 1194307 w 6257892"/>
              <a:gd name="connsiteY643" fmla="*/ 3820388 h 6187442"/>
              <a:gd name="connsiteX644" fmla="*/ 1191432 w 6257892"/>
              <a:gd name="connsiteY644" fmla="*/ 3823264 h 6187442"/>
              <a:gd name="connsiteX645" fmla="*/ 1187121 w 6257892"/>
              <a:gd name="connsiteY645" fmla="*/ 3826137 h 6187442"/>
              <a:gd name="connsiteX646" fmla="*/ 1086516 w 6257892"/>
              <a:gd name="connsiteY646" fmla="*/ 3839072 h 6187442"/>
              <a:gd name="connsiteX647" fmla="*/ 1179934 w 6257892"/>
              <a:gd name="connsiteY647" fmla="*/ 3808892 h 6187442"/>
              <a:gd name="connsiteX648" fmla="*/ 1184245 w 6257892"/>
              <a:gd name="connsiteY648" fmla="*/ 3806016 h 6187442"/>
              <a:gd name="connsiteX649" fmla="*/ 1185683 w 6257892"/>
              <a:gd name="connsiteY649" fmla="*/ 3801705 h 6187442"/>
              <a:gd name="connsiteX650" fmla="*/ 1185683 w 6257892"/>
              <a:gd name="connsiteY650" fmla="*/ 3798831 h 6187442"/>
              <a:gd name="connsiteX651" fmla="*/ 1185683 w 6257892"/>
              <a:gd name="connsiteY651" fmla="*/ 3795957 h 6187442"/>
              <a:gd name="connsiteX652" fmla="*/ 1187121 w 6257892"/>
              <a:gd name="connsiteY652" fmla="*/ 3794519 h 6187442"/>
              <a:gd name="connsiteX653" fmla="*/ 1188557 w 6257892"/>
              <a:gd name="connsiteY653" fmla="*/ 3794519 h 6187442"/>
              <a:gd name="connsiteX654" fmla="*/ 1194306 w 6257892"/>
              <a:gd name="connsiteY654" fmla="*/ 3793082 h 6187442"/>
              <a:gd name="connsiteX655" fmla="*/ 1198618 w 6257892"/>
              <a:gd name="connsiteY655" fmla="*/ 3788770 h 6187442"/>
              <a:gd name="connsiteX656" fmla="*/ 1202929 w 6257892"/>
              <a:gd name="connsiteY656" fmla="*/ 3787333 h 6187442"/>
              <a:gd name="connsiteX657" fmla="*/ 1208678 w 6257892"/>
              <a:gd name="connsiteY657" fmla="*/ 3787333 h 6187442"/>
              <a:gd name="connsiteX658" fmla="*/ 1214427 w 6257892"/>
              <a:gd name="connsiteY658" fmla="*/ 3784458 h 6187442"/>
              <a:gd name="connsiteX659" fmla="*/ 1283413 w 6257892"/>
              <a:gd name="connsiteY659" fmla="*/ 3771524 h 6187442"/>
              <a:gd name="connsiteX660" fmla="*/ 1286285 w 6257892"/>
              <a:gd name="connsiteY660" fmla="*/ 3768651 h 6187442"/>
              <a:gd name="connsiteX661" fmla="*/ 1659956 w 6257892"/>
              <a:gd name="connsiteY661" fmla="*/ 3761465 h 6187442"/>
              <a:gd name="connsiteX662" fmla="*/ 1651333 w 6257892"/>
              <a:gd name="connsiteY662" fmla="*/ 3768650 h 6187442"/>
              <a:gd name="connsiteX663" fmla="*/ 1644147 w 6257892"/>
              <a:gd name="connsiteY663" fmla="*/ 3774399 h 6187442"/>
              <a:gd name="connsiteX664" fmla="*/ 1635523 w 6257892"/>
              <a:gd name="connsiteY664" fmla="*/ 3777274 h 6187442"/>
              <a:gd name="connsiteX665" fmla="*/ 1624027 w 6257892"/>
              <a:gd name="connsiteY665" fmla="*/ 3771525 h 6187442"/>
              <a:gd name="connsiteX666" fmla="*/ 1629774 w 6257892"/>
              <a:gd name="connsiteY666" fmla="*/ 3741344 h 6187442"/>
              <a:gd name="connsiteX667" fmla="*/ 1632649 w 6257892"/>
              <a:gd name="connsiteY667" fmla="*/ 3741344 h 6187442"/>
              <a:gd name="connsiteX668" fmla="*/ 1635523 w 6257892"/>
              <a:gd name="connsiteY668" fmla="*/ 3741344 h 6187442"/>
              <a:gd name="connsiteX669" fmla="*/ 1636961 w 6257892"/>
              <a:gd name="connsiteY669" fmla="*/ 3741344 h 6187442"/>
              <a:gd name="connsiteX670" fmla="*/ 1638398 w 6257892"/>
              <a:gd name="connsiteY670" fmla="*/ 3744218 h 6187442"/>
              <a:gd name="connsiteX671" fmla="*/ 1636961 w 6257892"/>
              <a:gd name="connsiteY671" fmla="*/ 3744218 h 6187442"/>
              <a:gd name="connsiteX672" fmla="*/ 1635523 w 6257892"/>
              <a:gd name="connsiteY672" fmla="*/ 3744218 h 6187442"/>
              <a:gd name="connsiteX673" fmla="*/ 1631211 w 6257892"/>
              <a:gd name="connsiteY673" fmla="*/ 3744218 h 6187442"/>
              <a:gd name="connsiteX674" fmla="*/ 1628337 w 6257892"/>
              <a:gd name="connsiteY674" fmla="*/ 3744218 h 6187442"/>
              <a:gd name="connsiteX675" fmla="*/ 1625462 w 6257892"/>
              <a:gd name="connsiteY675" fmla="*/ 3744218 h 6187442"/>
              <a:gd name="connsiteX676" fmla="*/ 125036 w 6257892"/>
              <a:gd name="connsiteY676" fmla="*/ 3706852 h 6187442"/>
              <a:gd name="connsiteX677" fmla="*/ 117850 w 6257892"/>
              <a:gd name="connsiteY677" fmla="*/ 3711164 h 6187442"/>
              <a:gd name="connsiteX678" fmla="*/ 112101 w 6257892"/>
              <a:gd name="connsiteY678" fmla="*/ 3712599 h 6187442"/>
              <a:gd name="connsiteX679" fmla="*/ 107790 w 6257892"/>
              <a:gd name="connsiteY679" fmla="*/ 3714037 h 6187442"/>
              <a:gd name="connsiteX680" fmla="*/ 110665 w 6257892"/>
              <a:gd name="connsiteY680" fmla="*/ 3712599 h 6187442"/>
              <a:gd name="connsiteX681" fmla="*/ 114976 w 6257892"/>
              <a:gd name="connsiteY681" fmla="*/ 3711164 h 6187442"/>
              <a:gd name="connsiteX682" fmla="*/ 117850 w 6257892"/>
              <a:gd name="connsiteY682" fmla="*/ 3708287 h 6187442"/>
              <a:gd name="connsiteX683" fmla="*/ 7186 w 6257892"/>
              <a:gd name="connsiteY683" fmla="*/ 3699664 h 6187442"/>
              <a:gd name="connsiteX684" fmla="*/ 15810 w 6257892"/>
              <a:gd name="connsiteY684" fmla="*/ 3699664 h 6187442"/>
              <a:gd name="connsiteX685" fmla="*/ 7186 w 6257892"/>
              <a:gd name="connsiteY685" fmla="*/ 3701102 h 6187442"/>
              <a:gd name="connsiteX686" fmla="*/ 0 w 6257892"/>
              <a:gd name="connsiteY686" fmla="*/ 3701102 h 6187442"/>
              <a:gd name="connsiteX687" fmla="*/ 1617203 w 6257892"/>
              <a:gd name="connsiteY687" fmla="*/ 3670801 h 6187442"/>
              <a:gd name="connsiteX688" fmla="*/ 1651091 w 6257892"/>
              <a:gd name="connsiteY688" fmla="*/ 3690231 h 6187442"/>
              <a:gd name="connsiteX689" fmla="*/ 1676801 w 6257892"/>
              <a:gd name="connsiteY689" fmla="*/ 3679571 h 6187442"/>
              <a:gd name="connsiteX690" fmla="*/ 1656008 w 6257892"/>
              <a:gd name="connsiteY690" fmla="*/ 3676068 h 6187442"/>
              <a:gd name="connsiteX691" fmla="*/ 162918 w 6257892"/>
              <a:gd name="connsiteY691" fmla="*/ 3662882 h 6187442"/>
              <a:gd name="connsiteX692" fmla="*/ 105031 w 6257892"/>
              <a:gd name="connsiteY692" fmla="*/ 3683856 h 6187442"/>
              <a:gd name="connsiteX693" fmla="*/ 73297 w 6257892"/>
              <a:gd name="connsiteY693" fmla="*/ 3695353 h 6187442"/>
              <a:gd name="connsiteX694" fmla="*/ 71859 w 6257892"/>
              <a:gd name="connsiteY694" fmla="*/ 3695353 h 6187442"/>
              <a:gd name="connsiteX695" fmla="*/ 71859 w 6257892"/>
              <a:gd name="connsiteY695" fmla="*/ 3692479 h 6187442"/>
              <a:gd name="connsiteX696" fmla="*/ 73297 w 6257892"/>
              <a:gd name="connsiteY696" fmla="*/ 3692479 h 6187442"/>
              <a:gd name="connsiteX697" fmla="*/ 103477 w 6257892"/>
              <a:gd name="connsiteY697" fmla="*/ 3683856 h 6187442"/>
              <a:gd name="connsiteX698" fmla="*/ 57487 w 6257892"/>
              <a:gd name="connsiteY698" fmla="*/ 3692479 h 6187442"/>
              <a:gd name="connsiteX699" fmla="*/ 56050 w 6257892"/>
              <a:gd name="connsiteY699" fmla="*/ 3692480 h 6187442"/>
              <a:gd name="connsiteX700" fmla="*/ 57487 w 6257892"/>
              <a:gd name="connsiteY700" fmla="*/ 3691041 h 6187442"/>
              <a:gd name="connsiteX701" fmla="*/ 70422 w 6257892"/>
              <a:gd name="connsiteY701" fmla="*/ 3680981 h 6187442"/>
              <a:gd name="connsiteX702" fmla="*/ 73297 w 6257892"/>
              <a:gd name="connsiteY702" fmla="*/ 3679544 h 6187442"/>
              <a:gd name="connsiteX703" fmla="*/ 77608 w 6257892"/>
              <a:gd name="connsiteY703" fmla="*/ 3679544 h 6187442"/>
              <a:gd name="connsiteX704" fmla="*/ 80482 w 6257892"/>
              <a:gd name="connsiteY704" fmla="*/ 3679544 h 6187442"/>
              <a:gd name="connsiteX705" fmla="*/ 172463 w 6257892"/>
              <a:gd name="connsiteY705" fmla="*/ 3659423 h 6187442"/>
              <a:gd name="connsiteX706" fmla="*/ 175338 w 6257892"/>
              <a:gd name="connsiteY706" fmla="*/ 3659423 h 6187442"/>
              <a:gd name="connsiteX707" fmla="*/ 179649 w 6257892"/>
              <a:gd name="connsiteY707" fmla="*/ 3659423 h 6187442"/>
              <a:gd name="connsiteX708" fmla="*/ 180027 w 6257892"/>
              <a:gd name="connsiteY708" fmla="*/ 3659423 h 6187442"/>
              <a:gd name="connsiteX709" fmla="*/ 162918 w 6257892"/>
              <a:gd name="connsiteY709" fmla="*/ 3662882 h 6187442"/>
              <a:gd name="connsiteX710" fmla="*/ 215580 w 6257892"/>
              <a:gd name="connsiteY710" fmla="*/ 3652237 h 6187442"/>
              <a:gd name="connsiteX711" fmla="*/ 181087 w 6257892"/>
              <a:gd name="connsiteY711" fmla="*/ 3659423 h 6187442"/>
              <a:gd name="connsiteX712" fmla="*/ 180027 w 6257892"/>
              <a:gd name="connsiteY712" fmla="*/ 3659423 h 6187442"/>
              <a:gd name="connsiteX713" fmla="*/ 5727202 w 6257892"/>
              <a:gd name="connsiteY713" fmla="*/ 3650800 h 6187442"/>
              <a:gd name="connsiteX714" fmla="*/ 5711392 w 6257892"/>
              <a:gd name="connsiteY714" fmla="*/ 3656549 h 6187442"/>
              <a:gd name="connsiteX715" fmla="*/ 5698458 w 6257892"/>
              <a:gd name="connsiteY715" fmla="*/ 3663735 h 6187442"/>
              <a:gd name="connsiteX716" fmla="*/ 5684086 w 6257892"/>
              <a:gd name="connsiteY716" fmla="*/ 3669484 h 6187442"/>
              <a:gd name="connsiteX717" fmla="*/ 5686960 w 6257892"/>
              <a:gd name="connsiteY717" fmla="*/ 3662297 h 6187442"/>
              <a:gd name="connsiteX718" fmla="*/ 5697020 w 6257892"/>
              <a:gd name="connsiteY718" fmla="*/ 3656549 h 6187442"/>
              <a:gd name="connsiteX719" fmla="*/ 5711392 w 6257892"/>
              <a:gd name="connsiteY719" fmla="*/ 3652237 h 6187442"/>
              <a:gd name="connsiteX720" fmla="*/ 1782118 w 6257892"/>
              <a:gd name="connsiteY720" fmla="*/ 3642178 h 6187442"/>
              <a:gd name="connsiteX721" fmla="*/ 1704596 w 6257892"/>
              <a:gd name="connsiteY721" fmla="*/ 3669453 h 6187442"/>
              <a:gd name="connsiteX722" fmla="*/ 1739365 w 6257892"/>
              <a:gd name="connsiteY722" fmla="*/ 3691868 h 6187442"/>
              <a:gd name="connsiteX723" fmla="*/ 1697686 w 6257892"/>
              <a:gd name="connsiteY723" fmla="*/ 3683090 h 6187442"/>
              <a:gd name="connsiteX724" fmla="*/ 1678728 w 6257892"/>
              <a:gd name="connsiteY724" fmla="*/ 3679896 h 6187442"/>
              <a:gd name="connsiteX725" fmla="*/ 1651937 w 6257892"/>
              <a:gd name="connsiteY725" fmla="*/ 3690715 h 6187442"/>
              <a:gd name="connsiteX726" fmla="*/ 1687626 w 6257892"/>
              <a:gd name="connsiteY726" fmla="*/ 3711178 h 6187442"/>
              <a:gd name="connsiteX727" fmla="*/ 1726886 w 6257892"/>
              <a:gd name="connsiteY727" fmla="*/ 3734158 h 6187442"/>
              <a:gd name="connsiteX728" fmla="*/ 1730379 w 6257892"/>
              <a:gd name="connsiteY728" fmla="*/ 3734157 h 6187442"/>
              <a:gd name="connsiteX729" fmla="*/ 1734691 w 6257892"/>
              <a:gd name="connsiteY729" fmla="*/ 3732720 h 6187442"/>
              <a:gd name="connsiteX730" fmla="*/ 1740439 w 6257892"/>
              <a:gd name="connsiteY730" fmla="*/ 3729846 h 6187442"/>
              <a:gd name="connsiteX731" fmla="*/ 1744750 w 6257892"/>
              <a:gd name="connsiteY731" fmla="*/ 3729846 h 6187442"/>
              <a:gd name="connsiteX732" fmla="*/ 1749063 w 6257892"/>
              <a:gd name="connsiteY732" fmla="*/ 3728408 h 6187442"/>
              <a:gd name="connsiteX733" fmla="*/ 1753373 w 6257892"/>
              <a:gd name="connsiteY733" fmla="*/ 3726972 h 6187442"/>
              <a:gd name="connsiteX734" fmla="*/ 1756247 w 6257892"/>
              <a:gd name="connsiteY734" fmla="*/ 3726972 h 6187442"/>
              <a:gd name="connsiteX735" fmla="*/ 1759122 w 6257892"/>
              <a:gd name="connsiteY735" fmla="*/ 3726972 h 6187442"/>
              <a:gd name="connsiteX736" fmla="*/ 1759122 w 6257892"/>
              <a:gd name="connsiteY736" fmla="*/ 3728408 h 6187442"/>
              <a:gd name="connsiteX737" fmla="*/ 1759122 w 6257892"/>
              <a:gd name="connsiteY737" fmla="*/ 3732720 h 6187442"/>
              <a:gd name="connsiteX738" fmla="*/ 1756247 w 6257892"/>
              <a:gd name="connsiteY738" fmla="*/ 3735595 h 6187442"/>
              <a:gd name="connsiteX739" fmla="*/ 1759122 w 6257892"/>
              <a:gd name="connsiteY739" fmla="*/ 3738469 h 6187442"/>
              <a:gd name="connsiteX740" fmla="*/ 1760559 w 6257892"/>
              <a:gd name="connsiteY740" fmla="*/ 3738469 h 6187442"/>
              <a:gd name="connsiteX741" fmla="*/ 1761996 w 6257892"/>
              <a:gd name="connsiteY741" fmla="*/ 3735595 h 6187442"/>
              <a:gd name="connsiteX742" fmla="*/ 1868348 w 6257892"/>
              <a:gd name="connsiteY742" fmla="*/ 3696791 h 6187442"/>
              <a:gd name="connsiteX743" fmla="*/ 1871222 w 6257892"/>
              <a:gd name="connsiteY743" fmla="*/ 3692479 h 6187442"/>
              <a:gd name="connsiteX744" fmla="*/ 1876972 w 6257892"/>
              <a:gd name="connsiteY744" fmla="*/ 3691041 h 6187442"/>
              <a:gd name="connsiteX745" fmla="*/ 1882720 w 6257892"/>
              <a:gd name="connsiteY745" fmla="*/ 3686730 h 6187442"/>
              <a:gd name="connsiteX746" fmla="*/ 1885594 w 6257892"/>
              <a:gd name="connsiteY746" fmla="*/ 3685292 h 6187442"/>
              <a:gd name="connsiteX747" fmla="*/ 1906619 w 6257892"/>
              <a:gd name="connsiteY747" fmla="*/ 3674953 h 6187442"/>
              <a:gd name="connsiteX748" fmla="*/ 1900330 w 6257892"/>
              <a:gd name="connsiteY748" fmla="*/ 3674312 h 6187442"/>
              <a:gd name="connsiteX749" fmla="*/ 1878772 w 6257892"/>
              <a:gd name="connsiteY749" fmla="*/ 3667290 h 6187442"/>
              <a:gd name="connsiteX750" fmla="*/ 1857214 w 6257892"/>
              <a:gd name="connsiteY750" fmla="*/ 3658512 h 6187442"/>
              <a:gd name="connsiteX751" fmla="*/ 1839968 w 6257892"/>
              <a:gd name="connsiteY751" fmla="*/ 3651490 h 6187442"/>
              <a:gd name="connsiteX752" fmla="*/ 1830976 w 6257892"/>
              <a:gd name="connsiteY752" fmla="*/ 3647670 h 6187442"/>
              <a:gd name="connsiteX753" fmla="*/ 1787866 w 6257892"/>
              <a:gd name="connsiteY753" fmla="*/ 3673796 h 6187442"/>
              <a:gd name="connsiteX754" fmla="*/ 1783554 w 6257892"/>
              <a:gd name="connsiteY754" fmla="*/ 3675233 h 6187442"/>
              <a:gd name="connsiteX755" fmla="*/ 1782118 w 6257892"/>
              <a:gd name="connsiteY755" fmla="*/ 3675233 h 6187442"/>
              <a:gd name="connsiteX756" fmla="*/ 1782118 w 6257892"/>
              <a:gd name="connsiteY756" fmla="*/ 3673796 h 6187442"/>
              <a:gd name="connsiteX757" fmla="*/ 1782118 w 6257892"/>
              <a:gd name="connsiteY757" fmla="*/ 3669484 h 6187442"/>
              <a:gd name="connsiteX758" fmla="*/ 1783554 w 6257892"/>
              <a:gd name="connsiteY758" fmla="*/ 3659424 h 6187442"/>
              <a:gd name="connsiteX759" fmla="*/ 1784993 w 6257892"/>
              <a:gd name="connsiteY759" fmla="*/ 3650801 h 6187442"/>
              <a:gd name="connsiteX760" fmla="*/ 1784993 w 6257892"/>
              <a:gd name="connsiteY760" fmla="*/ 3646489 h 6187442"/>
              <a:gd name="connsiteX761" fmla="*/ 1784993 w 6257892"/>
              <a:gd name="connsiteY761" fmla="*/ 3645052 h 6187442"/>
              <a:gd name="connsiteX762" fmla="*/ 1784992 w 6257892"/>
              <a:gd name="connsiteY762" fmla="*/ 3642178 h 6187442"/>
              <a:gd name="connsiteX763" fmla="*/ 283127 w 6257892"/>
              <a:gd name="connsiteY763" fmla="*/ 3642177 h 6187442"/>
              <a:gd name="connsiteX764" fmla="*/ 281690 w 6257892"/>
              <a:gd name="connsiteY764" fmla="*/ 3645052 h 6187442"/>
              <a:gd name="connsiteX765" fmla="*/ 278815 w 6257892"/>
              <a:gd name="connsiteY765" fmla="*/ 3645052 h 6187442"/>
              <a:gd name="connsiteX766" fmla="*/ 277379 w 6257892"/>
              <a:gd name="connsiteY766" fmla="*/ 3646488 h 6187442"/>
              <a:gd name="connsiteX767" fmla="*/ 275941 w 6257892"/>
              <a:gd name="connsiteY767" fmla="*/ 3647925 h 6187442"/>
              <a:gd name="connsiteX768" fmla="*/ 271630 w 6257892"/>
              <a:gd name="connsiteY768" fmla="*/ 3647925 h 6187442"/>
              <a:gd name="connsiteX769" fmla="*/ 270192 w 6257892"/>
              <a:gd name="connsiteY769" fmla="*/ 3647925 h 6187442"/>
              <a:gd name="connsiteX770" fmla="*/ 264443 w 6257892"/>
              <a:gd name="connsiteY770" fmla="*/ 3650800 h 6187442"/>
              <a:gd name="connsiteX771" fmla="*/ 252946 w 6257892"/>
              <a:gd name="connsiteY771" fmla="*/ 3656550 h 6187442"/>
              <a:gd name="connsiteX772" fmla="*/ 234263 w 6257892"/>
              <a:gd name="connsiteY772" fmla="*/ 3662297 h 6187442"/>
              <a:gd name="connsiteX773" fmla="*/ 212704 w 6257892"/>
              <a:gd name="connsiteY773" fmla="*/ 3672359 h 6187442"/>
              <a:gd name="connsiteX774" fmla="*/ 189710 w 6257892"/>
              <a:gd name="connsiteY774" fmla="*/ 3680981 h 6187442"/>
              <a:gd name="connsiteX775" fmla="*/ 165278 w 6257892"/>
              <a:gd name="connsiteY775" fmla="*/ 3691041 h 6187442"/>
              <a:gd name="connsiteX776" fmla="*/ 143719 w 6257892"/>
              <a:gd name="connsiteY776" fmla="*/ 3699664 h 6187442"/>
              <a:gd name="connsiteX777" fmla="*/ 125036 w 6257892"/>
              <a:gd name="connsiteY777" fmla="*/ 3706852 h 6187442"/>
              <a:gd name="connsiteX778" fmla="*/ 152342 w 6257892"/>
              <a:gd name="connsiteY778" fmla="*/ 3692480 h 6187442"/>
              <a:gd name="connsiteX779" fmla="*/ 183961 w 6257892"/>
              <a:gd name="connsiteY779" fmla="*/ 3678108 h 6187442"/>
              <a:gd name="connsiteX780" fmla="*/ 218453 w 6257892"/>
              <a:gd name="connsiteY780" fmla="*/ 3662298 h 6187442"/>
              <a:gd name="connsiteX781" fmla="*/ 252946 w 6257892"/>
              <a:gd name="connsiteY781" fmla="*/ 3650801 h 6187442"/>
              <a:gd name="connsiteX782" fmla="*/ 1869504 w 6257892"/>
              <a:gd name="connsiteY782" fmla="*/ 3624318 h 6187442"/>
              <a:gd name="connsiteX783" fmla="*/ 1838008 w 6257892"/>
              <a:gd name="connsiteY783" fmla="*/ 3643407 h 6187442"/>
              <a:gd name="connsiteX784" fmla="*/ 1915540 w 6257892"/>
              <a:gd name="connsiteY784" fmla="*/ 3670566 h 6187442"/>
              <a:gd name="connsiteX785" fmla="*/ 1945802 w 6257892"/>
              <a:gd name="connsiteY785" fmla="*/ 3655683 h 6187442"/>
              <a:gd name="connsiteX786" fmla="*/ 254383 w 6257892"/>
              <a:gd name="connsiteY786" fmla="*/ 3597624 h 6187442"/>
              <a:gd name="connsiteX787" fmla="*/ 255819 w 6257892"/>
              <a:gd name="connsiteY787" fmla="*/ 3597624 h 6187442"/>
              <a:gd name="connsiteX788" fmla="*/ 254383 w 6257892"/>
              <a:gd name="connsiteY788" fmla="*/ 3599062 h 6187442"/>
              <a:gd name="connsiteX789" fmla="*/ 227076 w 6257892"/>
              <a:gd name="connsiteY789" fmla="*/ 3593313 h 6187442"/>
              <a:gd name="connsiteX790" fmla="*/ 194021 w 6257892"/>
              <a:gd name="connsiteY790" fmla="*/ 3603373 h 6187442"/>
              <a:gd name="connsiteX791" fmla="*/ 159528 w 6257892"/>
              <a:gd name="connsiteY791" fmla="*/ 3607685 h 6187442"/>
              <a:gd name="connsiteX792" fmla="*/ 194021 w 6257892"/>
              <a:gd name="connsiteY792" fmla="*/ 3601936 h 6187442"/>
              <a:gd name="connsiteX793" fmla="*/ 1941645 w 6257892"/>
              <a:gd name="connsiteY793" fmla="*/ 3577504 h 6187442"/>
              <a:gd name="connsiteX794" fmla="*/ 1944520 w 6257892"/>
              <a:gd name="connsiteY794" fmla="*/ 3577504 h 6187442"/>
              <a:gd name="connsiteX795" fmla="*/ 1945956 w 6257892"/>
              <a:gd name="connsiteY795" fmla="*/ 3577504 h 6187442"/>
              <a:gd name="connsiteX796" fmla="*/ 1945956 w 6257892"/>
              <a:gd name="connsiteY796" fmla="*/ 3580378 h 6187442"/>
              <a:gd name="connsiteX797" fmla="*/ 1944520 w 6257892"/>
              <a:gd name="connsiteY797" fmla="*/ 3583252 h 6187442"/>
              <a:gd name="connsiteX798" fmla="*/ 1941645 w 6257892"/>
              <a:gd name="connsiteY798" fmla="*/ 3586127 h 6187442"/>
              <a:gd name="connsiteX799" fmla="*/ 1937334 w 6257892"/>
              <a:gd name="connsiteY799" fmla="*/ 3586127 h 6187442"/>
              <a:gd name="connsiteX800" fmla="*/ 1935896 w 6257892"/>
              <a:gd name="connsiteY800" fmla="*/ 3583252 h 6187442"/>
              <a:gd name="connsiteX801" fmla="*/ 1935896 w 6257892"/>
              <a:gd name="connsiteY801" fmla="*/ 3581815 h 6187442"/>
              <a:gd name="connsiteX802" fmla="*/ 1938770 w 6257892"/>
              <a:gd name="connsiteY802" fmla="*/ 3580378 h 6187442"/>
              <a:gd name="connsiteX803" fmla="*/ 336303 w 6257892"/>
              <a:gd name="connsiteY803" fmla="*/ 3576067 h 6187442"/>
              <a:gd name="connsiteX804" fmla="*/ 320494 w 6257892"/>
              <a:gd name="connsiteY804" fmla="*/ 3580378 h 6187442"/>
              <a:gd name="connsiteX805" fmla="*/ 303247 w 6257892"/>
              <a:gd name="connsiteY805" fmla="*/ 3586127 h 6187442"/>
              <a:gd name="connsiteX806" fmla="*/ 286001 w 6257892"/>
              <a:gd name="connsiteY806" fmla="*/ 3589001 h 6187442"/>
              <a:gd name="connsiteX807" fmla="*/ 270192 w 6257892"/>
              <a:gd name="connsiteY807" fmla="*/ 3593313 h 6187442"/>
              <a:gd name="connsiteX808" fmla="*/ 261568 w 6257892"/>
              <a:gd name="connsiteY808" fmla="*/ 3597624 h 6187442"/>
              <a:gd name="connsiteX809" fmla="*/ 255819 w 6257892"/>
              <a:gd name="connsiteY809" fmla="*/ 3597624 h 6187442"/>
              <a:gd name="connsiteX810" fmla="*/ 260131 w 6257892"/>
              <a:gd name="connsiteY810" fmla="*/ 3596187 h 6187442"/>
              <a:gd name="connsiteX811" fmla="*/ 263006 w 6257892"/>
              <a:gd name="connsiteY811" fmla="*/ 3593313 h 6187442"/>
              <a:gd name="connsiteX812" fmla="*/ 267318 w 6257892"/>
              <a:gd name="connsiteY812" fmla="*/ 3591875 h 6187442"/>
              <a:gd name="connsiteX813" fmla="*/ 271629 w 6257892"/>
              <a:gd name="connsiteY813" fmla="*/ 3591876 h 6187442"/>
              <a:gd name="connsiteX814" fmla="*/ 283126 w 6257892"/>
              <a:gd name="connsiteY814" fmla="*/ 3587564 h 6187442"/>
              <a:gd name="connsiteX815" fmla="*/ 300373 w 6257892"/>
              <a:gd name="connsiteY815" fmla="*/ 3583253 h 6187442"/>
              <a:gd name="connsiteX816" fmla="*/ 319057 w 6257892"/>
              <a:gd name="connsiteY816" fmla="*/ 3580378 h 6187442"/>
              <a:gd name="connsiteX817" fmla="*/ 1748174 w 6257892"/>
              <a:gd name="connsiteY817" fmla="*/ 3569574 h 6187442"/>
              <a:gd name="connsiteX818" fmla="*/ 1640348 w 6257892"/>
              <a:gd name="connsiteY818" fmla="*/ 3604812 h 6187442"/>
              <a:gd name="connsiteX819" fmla="*/ 1653133 w 6257892"/>
              <a:gd name="connsiteY819" fmla="*/ 3616380 h 6187442"/>
              <a:gd name="connsiteX820" fmla="*/ 1644510 w 6257892"/>
              <a:gd name="connsiteY820" fmla="*/ 3616380 h 6187442"/>
              <a:gd name="connsiteX821" fmla="*/ 1637324 w 6257892"/>
              <a:gd name="connsiteY821" fmla="*/ 3618136 h 6187442"/>
              <a:gd name="connsiteX822" fmla="*/ 1627264 w 6257892"/>
              <a:gd name="connsiteY822" fmla="*/ 3621647 h 6187442"/>
              <a:gd name="connsiteX823" fmla="*/ 1630138 w 6257892"/>
              <a:gd name="connsiteY823" fmla="*/ 3621647 h 6187442"/>
              <a:gd name="connsiteX824" fmla="*/ 1631575 w 6257892"/>
              <a:gd name="connsiteY824" fmla="*/ 3623402 h 6187442"/>
              <a:gd name="connsiteX825" fmla="*/ 1633013 w 6257892"/>
              <a:gd name="connsiteY825" fmla="*/ 3625158 h 6187442"/>
              <a:gd name="connsiteX826" fmla="*/ 1634449 w 6257892"/>
              <a:gd name="connsiteY826" fmla="*/ 3628669 h 6187442"/>
              <a:gd name="connsiteX827" fmla="*/ 1633013 w 6257892"/>
              <a:gd name="connsiteY827" fmla="*/ 3628669 h 6187442"/>
              <a:gd name="connsiteX828" fmla="*/ 1659616 w 6257892"/>
              <a:gd name="connsiteY828" fmla="*/ 3643206 h 6187442"/>
              <a:gd name="connsiteX829" fmla="*/ 1727503 w 6257892"/>
              <a:gd name="connsiteY829" fmla="*/ 3616307 h 6187442"/>
              <a:gd name="connsiteX830" fmla="*/ 1688699 w 6257892"/>
              <a:gd name="connsiteY830" fmla="*/ 3634991 h 6187442"/>
              <a:gd name="connsiteX831" fmla="*/ 1660476 w 6257892"/>
              <a:gd name="connsiteY831" fmla="*/ 3643676 h 6187442"/>
              <a:gd name="connsiteX832" fmla="*/ 1687626 w 6257892"/>
              <a:gd name="connsiteY832" fmla="*/ 3658512 h 6187442"/>
              <a:gd name="connsiteX833" fmla="*/ 1703268 w 6257892"/>
              <a:gd name="connsiteY833" fmla="*/ 3668597 h 6187442"/>
              <a:gd name="connsiteX834" fmla="*/ 1792525 w 6257892"/>
              <a:gd name="connsiteY834" fmla="*/ 3631588 h 6187442"/>
              <a:gd name="connsiteX835" fmla="*/ 1772420 w 6257892"/>
              <a:gd name="connsiteY835" fmla="*/ 3623402 h 6187442"/>
              <a:gd name="connsiteX836" fmla="*/ 1744879 w 6257892"/>
              <a:gd name="connsiteY836" fmla="*/ 3611169 h 6187442"/>
              <a:gd name="connsiteX837" fmla="*/ 1734689 w 6257892"/>
              <a:gd name="connsiteY837" fmla="*/ 3613433 h 6187442"/>
              <a:gd name="connsiteX838" fmla="*/ 1733252 w 6257892"/>
              <a:gd name="connsiteY838" fmla="*/ 3614871 h 6187442"/>
              <a:gd name="connsiteX839" fmla="*/ 1731815 w 6257892"/>
              <a:gd name="connsiteY839" fmla="*/ 3614871 h 6187442"/>
              <a:gd name="connsiteX840" fmla="*/ 1733252 w 6257892"/>
              <a:gd name="connsiteY840" fmla="*/ 3613433 h 6187442"/>
              <a:gd name="connsiteX841" fmla="*/ 1734690 w 6257892"/>
              <a:gd name="connsiteY841" fmla="*/ 3610558 h 6187442"/>
              <a:gd name="connsiteX842" fmla="*/ 1737464 w 6257892"/>
              <a:gd name="connsiteY842" fmla="*/ 3608339 h 6187442"/>
              <a:gd name="connsiteX843" fmla="*/ 1723555 w 6257892"/>
              <a:gd name="connsiteY843" fmla="*/ 3604091 h 6187442"/>
              <a:gd name="connsiteX844" fmla="*/ 1710620 w 6257892"/>
              <a:gd name="connsiteY844" fmla="*/ 3600580 h 6187442"/>
              <a:gd name="connsiteX845" fmla="*/ 1701997 w 6257892"/>
              <a:gd name="connsiteY845" fmla="*/ 3597069 h 6187442"/>
              <a:gd name="connsiteX846" fmla="*/ 1697686 w 6257892"/>
              <a:gd name="connsiteY846" fmla="*/ 3595314 h 6187442"/>
              <a:gd name="connsiteX847" fmla="*/ 1737524 w 6257892"/>
              <a:gd name="connsiteY847" fmla="*/ 3608291 h 6187442"/>
              <a:gd name="connsiteX848" fmla="*/ 1741876 w 6257892"/>
              <a:gd name="connsiteY848" fmla="*/ 3604810 h 6187442"/>
              <a:gd name="connsiteX849" fmla="*/ 1747624 w 6257892"/>
              <a:gd name="connsiteY849" fmla="*/ 3601935 h 6187442"/>
              <a:gd name="connsiteX850" fmla="*/ 1751935 w 6257892"/>
              <a:gd name="connsiteY850" fmla="*/ 3597623 h 6187442"/>
              <a:gd name="connsiteX851" fmla="*/ 1756247 w 6257892"/>
              <a:gd name="connsiteY851" fmla="*/ 3596187 h 6187442"/>
              <a:gd name="connsiteX852" fmla="*/ 1760559 w 6257892"/>
              <a:gd name="connsiteY852" fmla="*/ 3596187 h 6187442"/>
              <a:gd name="connsiteX853" fmla="*/ 1763434 w 6257892"/>
              <a:gd name="connsiteY853" fmla="*/ 3596187 h 6187442"/>
              <a:gd name="connsiteX854" fmla="*/ 1769182 w 6257892"/>
              <a:gd name="connsiteY854" fmla="*/ 3597623 h 6187442"/>
              <a:gd name="connsiteX855" fmla="*/ 1773494 w 6257892"/>
              <a:gd name="connsiteY855" fmla="*/ 3599062 h 6187442"/>
              <a:gd name="connsiteX856" fmla="*/ 1776368 w 6257892"/>
              <a:gd name="connsiteY856" fmla="*/ 3601935 h 6187442"/>
              <a:gd name="connsiteX857" fmla="*/ 1776368 w 6257892"/>
              <a:gd name="connsiteY857" fmla="*/ 3603373 h 6187442"/>
              <a:gd name="connsiteX858" fmla="*/ 1774931 w 6257892"/>
              <a:gd name="connsiteY858" fmla="*/ 3604810 h 6187442"/>
              <a:gd name="connsiteX859" fmla="*/ 1773494 w 6257892"/>
              <a:gd name="connsiteY859" fmla="*/ 3604810 h 6187442"/>
              <a:gd name="connsiteX860" fmla="*/ 1745548 w 6257892"/>
              <a:gd name="connsiteY860" fmla="*/ 3611020 h 6187442"/>
              <a:gd name="connsiteX861" fmla="*/ 1797901 w 6257892"/>
              <a:gd name="connsiteY861" fmla="*/ 3629358 h 6187442"/>
              <a:gd name="connsiteX862" fmla="*/ 1805113 w 6257892"/>
              <a:gd name="connsiteY862" fmla="*/ 3626369 h 6187442"/>
              <a:gd name="connsiteX863" fmla="*/ 1810862 w 6257892"/>
              <a:gd name="connsiteY863" fmla="*/ 3624931 h 6187442"/>
              <a:gd name="connsiteX864" fmla="*/ 1813736 w 6257892"/>
              <a:gd name="connsiteY864" fmla="*/ 3624931 h 6187442"/>
              <a:gd name="connsiteX865" fmla="*/ 1818047 w 6257892"/>
              <a:gd name="connsiteY865" fmla="*/ 3626368 h 6187442"/>
              <a:gd name="connsiteX866" fmla="*/ 1820921 w 6257892"/>
              <a:gd name="connsiteY866" fmla="*/ 3629242 h 6187442"/>
              <a:gd name="connsiteX867" fmla="*/ 1822360 w 6257892"/>
              <a:gd name="connsiteY867" fmla="*/ 3630680 h 6187442"/>
              <a:gd name="connsiteX868" fmla="*/ 1826670 w 6257892"/>
              <a:gd name="connsiteY868" fmla="*/ 3632117 h 6187442"/>
              <a:gd name="connsiteX869" fmla="*/ 1829544 w 6257892"/>
              <a:gd name="connsiteY869" fmla="*/ 3632117 h 6187442"/>
              <a:gd name="connsiteX870" fmla="*/ 1833856 w 6257892"/>
              <a:gd name="connsiteY870" fmla="*/ 3632117 h 6187442"/>
              <a:gd name="connsiteX871" fmla="*/ 1836731 w 6257892"/>
              <a:gd name="connsiteY871" fmla="*/ 3630680 h 6187442"/>
              <a:gd name="connsiteX872" fmla="*/ 1856385 w 6257892"/>
              <a:gd name="connsiteY872" fmla="*/ 3618481 h 6187442"/>
              <a:gd name="connsiteX873" fmla="*/ 248634 w 6257892"/>
              <a:gd name="connsiteY873" fmla="*/ 3568881 h 6187442"/>
              <a:gd name="connsiteX874" fmla="*/ 211267 w 6257892"/>
              <a:gd name="connsiteY874" fmla="*/ 3581815 h 6187442"/>
              <a:gd name="connsiteX875" fmla="*/ 208392 w 6257892"/>
              <a:gd name="connsiteY875" fmla="*/ 3583253 h 6187442"/>
              <a:gd name="connsiteX876" fmla="*/ 204081 w 6257892"/>
              <a:gd name="connsiteY876" fmla="*/ 3583252 h 6187442"/>
              <a:gd name="connsiteX877" fmla="*/ 201207 w 6257892"/>
              <a:gd name="connsiteY877" fmla="*/ 3586127 h 6187442"/>
              <a:gd name="connsiteX878" fmla="*/ 152342 w 6257892"/>
              <a:gd name="connsiteY878" fmla="*/ 3591875 h 6187442"/>
              <a:gd name="connsiteX879" fmla="*/ 2055099 w 6257892"/>
              <a:gd name="connsiteY879" fmla="*/ 3553843 h 6187442"/>
              <a:gd name="connsiteX880" fmla="*/ 2049123 w 6257892"/>
              <a:gd name="connsiteY880" fmla="*/ 3555402 h 6187442"/>
              <a:gd name="connsiteX881" fmla="*/ 2051235 w 6257892"/>
              <a:gd name="connsiteY881" fmla="*/ 3556692 h 6187442"/>
              <a:gd name="connsiteX882" fmla="*/ 2054109 w 6257892"/>
              <a:gd name="connsiteY882" fmla="*/ 3556692 h 6187442"/>
              <a:gd name="connsiteX883" fmla="*/ 2055546 w 6257892"/>
              <a:gd name="connsiteY883" fmla="*/ 3556692 h 6187442"/>
              <a:gd name="connsiteX884" fmla="*/ 2055546 w 6257892"/>
              <a:gd name="connsiteY884" fmla="*/ 3554936 h 6187442"/>
              <a:gd name="connsiteX885" fmla="*/ 2000934 w 6257892"/>
              <a:gd name="connsiteY885" fmla="*/ 3535625 h 6187442"/>
              <a:gd name="connsiteX886" fmla="*/ 2003808 w 6257892"/>
              <a:gd name="connsiteY886" fmla="*/ 3535625 h 6187442"/>
              <a:gd name="connsiteX887" fmla="*/ 2005246 w 6257892"/>
              <a:gd name="connsiteY887" fmla="*/ 3537382 h 6187442"/>
              <a:gd name="connsiteX888" fmla="*/ 2009557 w 6257892"/>
              <a:gd name="connsiteY888" fmla="*/ 3540893 h 6187442"/>
              <a:gd name="connsiteX889" fmla="*/ 2005246 w 6257892"/>
              <a:gd name="connsiteY889" fmla="*/ 3540893 h 6187442"/>
              <a:gd name="connsiteX890" fmla="*/ 2002371 w 6257892"/>
              <a:gd name="connsiteY890" fmla="*/ 3537382 h 6187442"/>
              <a:gd name="connsiteX891" fmla="*/ 2000934 w 6257892"/>
              <a:gd name="connsiteY891" fmla="*/ 3537382 h 6187442"/>
              <a:gd name="connsiteX892" fmla="*/ 2048479 w 6257892"/>
              <a:gd name="connsiteY892" fmla="*/ 3515957 h 6187442"/>
              <a:gd name="connsiteX893" fmla="*/ 2019352 w 6257892"/>
              <a:gd name="connsiteY893" fmla="*/ 3526237 h 6187442"/>
              <a:gd name="connsiteX894" fmla="*/ 2022491 w 6257892"/>
              <a:gd name="connsiteY894" fmla="*/ 3528605 h 6187442"/>
              <a:gd name="connsiteX895" fmla="*/ 2023929 w 6257892"/>
              <a:gd name="connsiteY895" fmla="*/ 3530359 h 6187442"/>
              <a:gd name="connsiteX896" fmla="*/ 2022491 w 6257892"/>
              <a:gd name="connsiteY896" fmla="*/ 3530359 h 6187442"/>
              <a:gd name="connsiteX897" fmla="*/ 2015220 w 6257892"/>
              <a:gd name="connsiteY897" fmla="*/ 3527696 h 6187442"/>
              <a:gd name="connsiteX898" fmla="*/ 1971826 w 6257892"/>
              <a:gd name="connsiteY898" fmla="*/ 3543011 h 6187442"/>
              <a:gd name="connsiteX899" fmla="*/ 1966077 w 6257892"/>
              <a:gd name="connsiteY899" fmla="*/ 3547322 h 6187442"/>
              <a:gd name="connsiteX900" fmla="*/ 1964640 w 6257892"/>
              <a:gd name="connsiteY900" fmla="*/ 3548760 h 6187442"/>
              <a:gd name="connsiteX901" fmla="*/ 1963204 w 6257892"/>
              <a:gd name="connsiteY901" fmla="*/ 3553071 h 6187442"/>
              <a:gd name="connsiteX902" fmla="*/ 1960329 w 6257892"/>
              <a:gd name="connsiteY902" fmla="*/ 3555945 h 6187442"/>
              <a:gd name="connsiteX903" fmla="*/ 1958892 w 6257892"/>
              <a:gd name="connsiteY903" fmla="*/ 3558820 h 6187442"/>
              <a:gd name="connsiteX904" fmla="*/ 1956017 w 6257892"/>
              <a:gd name="connsiteY904" fmla="*/ 3560258 h 6187442"/>
              <a:gd name="connsiteX905" fmla="*/ 1950268 w 6257892"/>
              <a:gd name="connsiteY905" fmla="*/ 3561694 h 6187442"/>
              <a:gd name="connsiteX906" fmla="*/ 1925827 w 6257892"/>
              <a:gd name="connsiteY906" fmla="*/ 3565014 h 6187442"/>
              <a:gd name="connsiteX907" fmla="*/ 1927637 w 6257892"/>
              <a:gd name="connsiteY907" fmla="*/ 3567225 h 6187442"/>
              <a:gd name="connsiteX908" fmla="*/ 1929074 w 6257892"/>
              <a:gd name="connsiteY908" fmla="*/ 3568980 h 6187442"/>
              <a:gd name="connsiteX909" fmla="*/ 1927637 w 6257892"/>
              <a:gd name="connsiteY909" fmla="*/ 3570736 h 6187442"/>
              <a:gd name="connsiteX910" fmla="*/ 1927637 w 6257892"/>
              <a:gd name="connsiteY910" fmla="*/ 3574247 h 6187442"/>
              <a:gd name="connsiteX911" fmla="*/ 1924763 w 6257892"/>
              <a:gd name="connsiteY911" fmla="*/ 3576003 h 6187442"/>
              <a:gd name="connsiteX912" fmla="*/ 1921889 w 6257892"/>
              <a:gd name="connsiteY912" fmla="*/ 3576002 h 6187442"/>
              <a:gd name="connsiteX913" fmla="*/ 1920451 w 6257892"/>
              <a:gd name="connsiteY913" fmla="*/ 3576003 h 6187442"/>
              <a:gd name="connsiteX914" fmla="*/ 1904891 w 6257892"/>
              <a:gd name="connsiteY914" fmla="*/ 3567857 h 6187442"/>
              <a:gd name="connsiteX915" fmla="*/ 1833856 w 6257892"/>
              <a:gd name="connsiteY915" fmla="*/ 3577504 h 6187442"/>
              <a:gd name="connsiteX916" fmla="*/ 1881229 w 6257892"/>
              <a:gd name="connsiteY916" fmla="*/ 3555470 h 6187442"/>
              <a:gd name="connsiteX917" fmla="*/ 1846581 w 6257892"/>
              <a:gd name="connsiteY917" fmla="*/ 3537332 h 6187442"/>
              <a:gd name="connsiteX918" fmla="*/ 1833856 w 6257892"/>
              <a:gd name="connsiteY918" fmla="*/ 3541573 h 6187442"/>
              <a:gd name="connsiteX919" fmla="*/ 1784828 w 6257892"/>
              <a:gd name="connsiteY919" fmla="*/ 3557596 h 6187442"/>
              <a:gd name="connsiteX920" fmla="*/ 1805476 w 6257892"/>
              <a:gd name="connsiteY920" fmla="*/ 3567225 h 6187442"/>
              <a:gd name="connsiteX921" fmla="*/ 1811224 w 6257892"/>
              <a:gd name="connsiteY921" fmla="*/ 3568981 h 6187442"/>
              <a:gd name="connsiteX922" fmla="*/ 1815536 w 6257892"/>
              <a:gd name="connsiteY922" fmla="*/ 3570736 h 6187442"/>
              <a:gd name="connsiteX923" fmla="*/ 1821284 w 6257892"/>
              <a:gd name="connsiteY923" fmla="*/ 3576003 h 6187442"/>
              <a:gd name="connsiteX924" fmla="*/ 1830824 w 6257892"/>
              <a:gd name="connsiteY924" fmla="*/ 3578567 h 6187442"/>
              <a:gd name="connsiteX925" fmla="*/ 1832419 w 6257892"/>
              <a:gd name="connsiteY925" fmla="*/ 3577504 h 6187442"/>
              <a:gd name="connsiteX926" fmla="*/ 1833856 w 6257892"/>
              <a:gd name="connsiteY926" fmla="*/ 3577504 h 6187442"/>
              <a:gd name="connsiteX927" fmla="*/ 1832012 w 6257892"/>
              <a:gd name="connsiteY927" fmla="*/ 3578886 h 6187442"/>
              <a:gd name="connsiteX928" fmla="*/ 1893144 w 6257892"/>
              <a:gd name="connsiteY928" fmla="*/ 3595313 h 6187442"/>
              <a:gd name="connsiteX929" fmla="*/ 1898893 w 6257892"/>
              <a:gd name="connsiteY929" fmla="*/ 3597069 h 6187442"/>
              <a:gd name="connsiteX930" fmla="*/ 1903205 w 6257892"/>
              <a:gd name="connsiteY930" fmla="*/ 3600580 h 6187442"/>
              <a:gd name="connsiteX931" fmla="*/ 1910390 w 6257892"/>
              <a:gd name="connsiteY931" fmla="*/ 3602335 h 6187442"/>
              <a:gd name="connsiteX932" fmla="*/ 1914702 w 6257892"/>
              <a:gd name="connsiteY932" fmla="*/ 3604092 h 6187442"/>
              <a:gd name="connsiteX933" fmla="*/ 1929074 w 6257892"/>
              <a:gd name="connsiteY933" fmla="*/ 3611114 h 6187442"/>
              <a:gd name="connsiteX934" fmla="*/ 1952069 w 6257892"/>
              <a:gd name="connsiteY934" fmla="*/ 3623402 h 6187442"/>
              <a:gd name="connsiteX935" fmla="*/ 1982250 w 6257892"/>
              <a:gd name="connsiteY935" fmla="*/ 3637446 h 6187442"/>
              <a:gd name="connsiteX936" fmla="*/ 1982628 w 6257892"/>
              <a:gd name="connsiteY936" fmla="*/ 3637641 h 6187442"/>
              <a:gd name="connsiteX937" fmla="*/ 2065244 w 6257892"/>
              <a:gd name="connsiteY937" fmla="*/ 3597624 h 6187442"/>
              <a:gd name="connsiteX938" fmla="*/ 2068118 w 6257892"/>
              <a:gd name="connsiteY938" fmla="*/ 3596187 h 6187442"/>
              <a:gd name="connsiteX939" fmla="*/ 2065244 w 6257892"/>
              <a:gd name="connsiteY939" fmla="*/ 3596187 h 6187442"/>
              <a:gd name="connsiteX940" fmla="*/ 2002007 w 6257892"/>
              <a:gd name="connsiteY940" fmla="*/ 3601935 h 6187442"/>
              <a:gd name="connsiteX941" fmla="*/ 2061141 w 6257892"/>
              <a:gd name="connsiteY941" fmla="*/ 3566646 h 6187442"/>
              <a:gd name="connsiteX942" fmla="*/ 2042206 w 6257892"/>
              <a:gd name="connsiteY942" fmla="*/ 3557206 h 6187442"/>
              <a:gd name="connsiteX943" fmla="*/ 1991946 w 6257892"/>
              <a:gd name="connsiteY943" fmla="*/ 3570317 h 6187442"/>
              <a:gd name="connsiteX944" fmla="*/ 1989072 w 6257892"/>
              <a:gd name="connsiteY944" fmla="*/ 3571755 h 6187442"/>
              <a:gd name="connsiteX945" fmla="*/ 1987635 w 6257892"/>
              <a:gd name="connsiteY945" fmla="*/ 3570317 h 6187442"/>
              <a:gd name="connsiteX946" fmla="*/ 1989072 w 6257892"/>
              <a:gd name="connsiteY946" fmla="*/ 3570317 h 6187442"/>
              <a:gd name="connsiteX947" fmla="*/ 1991946 w 6257892"/>
              <a:gd name="connsiteY947" fmla="*/ 3568880 h 6187442"/>
              <a:gd name="connsiteX948" fmla="*/ 2047244 w 6257892"/>
              <a:gd name="connsiteY948" fmla="*/ 3545692 h 6187442"/>
              <a:gd name="connsiteX949" fmla="*/ 2045486 w 6257892"/>
              <a:gd name="connsiteY949" fmla="*/ 3544403 h 6187442"/>
              <a:gd name="connsiteX950" fmla="*/ 2039737 w 6257892"/>
              <a:gd name="connsiteY950" fmla="*/ 3540892 h 6187442"/>
              <a:gd name="connsiteX951" fmla="*/ 2039737 w 6257892"/>
              <a:gd name="connsiteY951" fmla="*/ 3537381 h 6187442"/>
              <a:gd name="connsiteX952" fmla="*/ 2041174 w 6257892"/>
              <a:gd name="connsiteY952" fmla="*/ 3535625 h 6187442"/>
              <a:gd name="connsiteX953" fmla="*/ 2045486 w 6257892"/>
              <a:gd name="connsiteY953" fmla="*/ 3535625 h 6187442"/>
              <a:gd name="connsiteX954" fmla="*/ 2048360 w 6257892"/>
              <a:gd name="connsiteY954" fmla="*/ 3533870 h 6187442"/>
              <a:gd name="connsiteX955" fmla="*/ 2054109 w 6257892"/>
              <a:gd name="connsiteY955" fmla="*/ 3533869 h 6187442"/>
              <a:gd name="connsiteX956" fmla="*/ 2058420 w 6257892"/>
              <a:gd name="connsiteY956" fmla="*/ 3533869 h 6187442"/>
              <a:gd name="connsiteX957" fmla="*/ 2059858 w 6257892"/>
              <a:gd name="connsiteY957" fmla="*/ 3533869 h 6187442"/>
              <a:gd name="connsiteX958" fmla="*/ 2062732 w 6257892"/>
              <a:gd name="connsiteY958" fmla="*/ 3535625 h 6187442"/>
              <a:gd name="connsiteX959" fmla="*/ 2065607 w 6257892"/>
              <a:gd name="connsiteY959" fmla="*/ 3537381 h 6187442"/>
              <a:gd name="connsiteX960" fmla="*/ 2065607 w 6257892"/>
              <a:gd name="connsiteY960" fmla="*/ 3535625 h 6187442"/>
              <a:gd name="connsiteX961" fmla="*/ 2067044 w 6257892"/>
              <a:gd name="connsiteY961" fmla="*/ 3533870 h 6187442"/>
              <a:gd name="connsiteX962" fmla="*/ 2069918 w 6257892"/>
              <a:gd name="connsiteY962" fmla="*/ 3530358 h 6187442"/>
              <a:gd name="connsiteX963" fmla="*/ 2074230 w 6257892"/>
              <a:gd name="connsiteY963" fmla="*/ 3530358 h 6187442"/>
              <a:gd name="connsiteX964" fmla="*/ 2078747 w 6257892"/>
              <a:gd name="connsiteY964" fmla="*/ 3532480 h 6187442"/>
              <a:gd name="connsiteX965" fmla="*/ 2081052 w 6257892"/>
              <a:gd name="connsiteY965" fmla="*/ 3531513 h 6187442"/>
              <a:gd name="connsiteX966" fmla="*/ 2081430 w 6257892"/>
              <a:gd name="connsiteY966" fmla="*/ 3531347 h 6187442"/>
              <a:gd name="connsiteX967" fmla="*/ 5857986 w 6257892"/>
              <a:gd name="connsiteY967" fmla="*/ 3515704 h 6187442"/>
              <a:gd name="connsiteX968" fmla="*/ 5865172 w 6257892"/>
              <a:gd name="connsiteY968" fmla="*/ 3517141 h 6187442"/>
              <a:gd name="connsiteX969" fmla="*/ 5860860 w 6257892"/>
              <a:gd name="connsiteY969" fmla="*/ 3520015 h 6187442"/>
              <a:gd name="connsiteX970" fmla="*/ 5853675 w 6257892"/>
              <a:gd name="connsiteY970" fmla="*/ 3522890 h 6187442"/>
              <a:gd name="connsiteX971" fmla="*/ 5845051 w 6257892"/>
              <a:gd name="connsiteY971" fmla="*/ 3528639 h 6187442"/>
              <a:gd name="connsiteX972" fmla="*/ 5836428 w 6257892"/>
              <a:gd name="connsiteY972" fmla="*/ 3532950 h 6187442"/>
              <a:gd name="connsiteX973" fmla="*/ 5830680 w 6257892"/>
              <a:gd name="connsiteY973" fmla="*/ 3534388 h 6187442"/>
              <a:gd name="connsiteX974" fmla="*/ 5827805 w 6257892"/>
              <a:gd name="connsiteY974" fmla="*/ 3534388 h 6187442"/>
              <a:gd name="connsiteX975" fmla="*/ 5824931 w 6257892"/>
              <a:gd name="connsiteY975" fmla="*/ 3534388 h 6187442"/>
              <a:gd name="connsiteX976" fmla="*/ 5824931 w 6257892"/>
              <a:gd name="connsiteY976" fmla="*/ 3532950 h 6187442"/>
              <a:gd name="connsiteX977" fmla="*/ 5827805 w 6257892"/>
              <a:gd name="connsiteY977" fmla="*/ 3531513 h 6187442"/>
              <a:gd name="connsiteX978" fmla="*/ 5830680 w 6257892"/>
              <a:gd name="connsiteY978" fmla="*/ 3528639 h 6187442"/>
              <a:gd name="connsiteX979" fmla="*/ 5834991 w 6257892"/>
              <a:gd name="connsiteY979" fmla="*/ 3525765 h 6187442"/>
              <a:gd name="connsiteX980" fmla="*/ 5836428 w 6257892"/>
              <a:gd name="connsiteY980" fmla="*/ 3522890 h 6187442"/>
              <a:gd name="connsiteX981" fmla="*/ 5834991 w 6257892"/>
              <a:gd name="connsiteY981" fmla="*/ 3521453 h 6187442"/>
              <a:gd name="connsiteX982" fmla="*/ 5846488 w 6257892"/>
              <a:gd name="connsiteY982" fmla="*/ 3517141 h 6187442"/>
              <a:gd name="connsiteX983" fmla="*/ 1937910 w 6257892"/>
              <a:gd name="connsiteY983" fmla="*/ 3506889 h 6187442"/>
              <a:gd name="connsiteX984" fmla="*/ 1858071 w 6257892"/>
              <a:gd name="connsiteY984" fmla="*/ 3533502 h 6187442"/>
              <a:gd name="connsiteX985" fmla="*/ 1896319 w 6257892"/>
              <a:gd name="connsiteY985" fmla="*/ 3548452 h 6187442"/>
              <a:gd name="connsiteX986" fmla="*/ 1957454 w 6257892"/>
              <a:gd name="connsiteY986" fmla="*/ 3520017 h 6187442"/>
              <a:gd name="connsiteX987" fmla="*/ 1961550 w 6257892"/>
              <a:gd name="connsiteY987" fmla="*/ 3517968 h 6187442"/>
              <a:gd name="connsiteX988" fmla="*/ 1939134 w 6257892"/>
              <a:gd name="connsiteY988" fmla="*/ 3507538 h 6187442"/>
              <a:gd name="connsiteX989" fmla="*/ 1990962 w 6257892"/>
              <a:gd name="connsiteY989" fmla="*/ 3489205 h 6187442"/>
              <a:gd name="connsiteX990" fmla="*/ 1976610 w 6257892"/>
              <a:gd name="connsiteY990" fmla="*/ 3493989 h 6187442"/>
              <a:gd name="connsiteX991" fmla="*/ 1994911 w 6257892"/>
              <a:gd name="connsiteY991" fmla="*/ 3507797 h 6187442"/>
              <a:gd name="connsiteX992" fmla="*/ 2014973 w 6257892"/>
              <a:gd name="connsiteY992" fmla="*/ 3500309 h 6187442"/>
              <a:gd name="connsiteX993" fmla="*/ 1996622 w 6257892"/>
              <a:gd name="connsiteY993" fmla="*/ 3491737 h 6187442"/>
              <a:gd name="connsiteX994" fmla="*/ 1130898 w 6257892"/>
              <a:gd name="connsiteY994" fmla="*/ 3484570 h 6187442"/>
              <a:gd name="connsiteX995" fmla="*/ 1054898 w 6257892"/>
              <a:gd name="connsiteY995" fmla="*/ 3517142 h 6187442"/>
              <a:gd name="connsiteX996" fmla="*/ 1050587 w 6257892"/>
              <a:gd name="connsiteY996" fmla="*/ 3517142 h 6187442"/>
              <a:gd name="connsiteX997" fmla="*/ 1046275 w 6257892"/>
              <a:gd name="connsiteY997" fmla="*/ 3520016 h 6187442"/>
              <a:gd name="connsiteX998" fmla="*/ 1041965 w 6257892"/>
              <a:gd name="connsiteY998" fmla="*/ 3521453 h 6187442"/>
              <a:gd name="connsiteX999" fmla="*/ 941360 w 6257892"/>
              <a:gd name="connsiteY999" fmla="*/ 3548761 h 6187442"/>
              <a:gd name="connsiteX1000" fmla="*/ 938485 w 6257892"/>
              <a:gd name="connsiteY1000" fmla="*/ 3550196 h 6187442"/>
              <a:gd name="connsiteX1001" fmla="*/ 934175 w 6257892"/>
              <a:gd name="connsiteY1001" fmla="*/ 3553071 h 6187442"/>
              <a:gd name="connsiteX1002" fmla="*/ 932737 w 6257892"/>
              <a:gd name="connsiteY1002" fmla="*/ 3555945 h 6187442"/>
              <a:gd name="connsiteX1003" fmla="*/ 932737 w 6257892"/>
              <a:gd name="connsiteY1003" fmla="*/ 3558820 h 6187442"/>
              <a:gd name="connsiteX1004" fmla="*/ 934175 w 6257892"/>
              <a:gd name="connsiteY1004" fmla="*/ 3560257 h 6187442"/>
              <a:gd name="connsiteX1005" fmla="*/ 938485 w 6257892"/>
              <a:gd name="connsiteY1005" fmla="*/ 3560257 h 6187442"/>
              <a:gd name="connsiteX1006" fmla="*/ 1069270 w 6257892"/>
              <a:gd name="connsiteY1006" fmla="*/ 3534389 h 6187442"/>
              <a:gd name="connsiteX1007" fmla="*/ 1075020 w 6257892"/>
              <a:gd name="connsiteY1007" fmla="*/ 3534388 h 6187442"/>
              <a:gd name="connsiteX1008" fmla="*/ 1079331 w 6257892"/>
              <a:gd name="connsiteY1008" fmla="*/ 3532951 h 6187442"/>
              <a:gd name="connsiteX1009" fmla="*/ 1085081 w 6257892"/>
              <a:gd name="connsiteY1009" fmla="*/ 3531513 h 6187442"/>
              <a:gd name="connsiteX1010" fmla="*/ 1146017 w 6257892"/>
              <a:gd name="connsiteY1010" fmla="*/ 3508154 h 6187442"/>
              <a:gd name="connsiteX1011" fmla="*/ 1144367 w 6257892"/>
              <a:gd name="connsiteY1011" fmla="*/ 3507537 h 6187442"/>
              <a:gd name="connsiteX1012" fmla="*/ 1146432 w 6257892"/>
              <a:gd name="connsiteY1012" fmla="*/ 3507995 h 6187442"/>
              <a:gd name="connsiteX1013" fmla="*/ 1162461 w 6257892"/>
              <a:gd name="connsiteY1013" fmla="*/ 3501852 h 6187442"/>
              <a:gd name="connsiteX1014" fmla="*/ 1157302 w 6257892"/>
              <a:gd name="connsiteY1014" fmla="*/ 3497004 h 6187442"/>
              <a:gd name="connsiteX1015" fmla="*/ 1131433 w 6257892"/>
              <a:gd name="connsiteY1015" fmla="*/ 3484716 h 6187442"/>
              <a:gd name="connsiteX1016" fmla="*/ 211267 w 6257892"/>
              <a:gd name="connsiteY1016" fmla="*/ 3476900 h 6187442"/>
              <a:gd name="connsiteX1017" fmla="*/ 212704 w 6257892"/>
              <a:gd name="connsiteY1017" fmla="*/ 3478337 h 6187442"/>
              <a:gd name="connsiteX1018" fmla="*/ 211267 w 6257892"/>
              <a:gd name="connsiteY1018" fmla="*/ 3479775 h 6187442"/>
              <a:gd name="connsiteX1019" fmla="*/ 208393 w 6257892"/>
              <a:gd name="connsiteY1019" fmla="*/ 3482649 h 6187442"/>
              <a:gd name="connsiteX1020" fmla="*/ 204081 w 6257892"/>
              <a:gd name="connsiteY1020" fmla="*/ 3482650 h 6187442"/>
              <a:gd name="connsiteX1021" fmla="*/ 195457 w 6257892"/>
              <a:gd name="connsiteY1021" fmla="*/ 3486962 h 6187442"/>
              <a:gd name="connsiteX1022" fmla="*/ 194021 w 6257892"/>
              <a:gd name="connsiteY1022" fmla="*/ 3486961 h 6187442"/>
              <a:gd name="connsiteX1023" fmla="*/ 194021 w 6257892"/>
              <a:gd name="connsiteY1023" fmla="*/ 3484087 h 6187442"/>
              <a:gd name="connsiteX1024" fmla="*/ 195457 w 6257892"/>
              <a:gd name="connsiteY1024" fmla="*/ 3484088 h 6187442"/>
              <a:gd name="connsiteX1025" fmla="*/ 202644 w 6257892"/>
              <a:gd name="connsiteY1025" fmla="*/ 3482650 h 6187442"/>
              <a:gd name="connsiteX1026" fmla="*/ 209830 w 6257892"/>
              <a:gd name="connsiteY1026" fmla="*/ 3478337 h 6187442"/>
              <a:gd name="connsiteX1027" fmla="*/ 4636369 w 6257892"/>
              <a:gd name="connsiteY1027" fmla="*/ 3471151 h 6187442"/>
              <a:gd name="connsiteX1028" fmla="*/ 4637808 w 6257892"/>
              <a:gd name="connsiteY1028" fmla="*/ 3471152 h 6187442"/>
              <a:gd name="connsiteX1029" fmla="*/ 4636369 w 6257892"/>
              <a:gd name="connsiteY1029" fmla="*/ 3472589 h 6187442"/>
              <a:gd name="connsiteX1030" fmla="*/ 4630624 w 6257892"/>
              <a:gd name="connsiteY1030" fmla="*/ 3472589 h 6187442"/>
              <a:gd name="connsiteX1031" fmla="*/ 1492430 w 6257892"/>
              <a:gd name="connsiteY1031" fmla="*/ 3470557 h 6187442"/>
              <a:gd name="connsiteX1032" fmla="*/ 1437123 w 6257892"/>
              <a:gd name="connsiteY1032" fmla="*/ 3487706 h 6187442"/>
              <a:gd name="connsiteX1033" fmla="*/ 1441866 w 6257892"/>
              <a:gd name="connsiteY1033" fmla="*/ 3489982 h 6187442"/>
              <a:gd name="connsiteX1034" fmla="*/ 1483545 w 6257892"/>
              <a:gd name="connsiteY1034" fmla="*/ 3509293 h 6187442"/>
              <a:gd name="connsiteX1035" fmla="*/ 1491174 w 6257892"/>
              <a:gd name="connsiteY1035" fmla="*/ 3512901 h 6187442"/>
              <a:gd name="connsiteX1036" fmla="*/ 1534921 w 6257892"/>
              <a:gd name="connsiteY1036" fmla="*/ 3499895 h 6187442"/>
              <a:gd name="connsiteX1037" fmla="*/ 1561692 w 6257892"/>
              <a:gd name="connsiteY1037" fmla="*/ 3491794 h 6187442"/>
              <a:gd name="connsiteX1038" fmla="*/ 1510851 w 6257892"/>
              <a:gd name="connsiteY1038" fmla="*/ 3475938 h 6187442"/>
              <a:gd name="connsiteX1039" fmla="*/ 1041497 w 6257892"/>
              <a:gd name="connsiteY1039" fmla="*/ 3465845 h 6187442"/>
              <a:gd name="connsiteX1040" fmla="*/ 977290 w 6257892"/>
              <a:gd name="connsiteY1040" fmla="*/ 3489834 h 6187442"/>
              <a:gd name="connsiteX1041" fmla="*/ 974416 w 6257892"/>
              <a:gd name="connsiteY1041" fmla="*/ 3492709 h 6187442"/>
              <a:gd name="connsiteX1042" fmla="*/ 970103 w 6257892"/>
              <a:gd name="connsiteY1042" fmla="*/ 3495583 h 6187442"/>
              <a:gd name="connsiteX1043" fmla="*/ 967229 w 6257892"/>
              <a:gd name="connsiteY1043" fmla="*/ 3498458 h 6187442"/>
              <a:gd name="connsiteX1044" fmla="*/ 967229 w 6257892"/>
              <a:gd name="connsiteY1044" fmla="*/ 3499895 h 6187442"/>
              <a:gd name="connsiteX1045" fmla="*/ 968667 w 6257892"/>
              <a:gd name="connsiteY1045" fmla="*/ 3501332 h 6187442"/>
              <a:gd name="connsiteX1046" fmla="*/ 972978 w 6257892"/>
              <a:gd name="connsiteY1046" fmla="*/ 3501332 h 6187442"/>
              <a:gd name="connsiteX1047" fmla="*/ 1076477 w 6257892"/>
              <a:gd name="connsiteY1047" fmla="*/ 3473820 h 6187442"/>
              <a:gd name="connsiteX1048" fmla="*/ 1052387 w 6257892"/>
              <a:gd name="connsiteY1048" fmla="*/ 3468916 h 6187442"/>
              <a:gd name="connsiteX1049" fmla="*/ 1073320 w 6257892"/>
              <a:gd name="connsiteY1049" fmla="*/ 3453955 h 6187442"/>
              <a:gd name="connsiteX1050" fmla="*/ 1050410 w 6257892"/>
              <a:gd name="connsiteY1050" fmla="*/ 3462516 h 6187442"/>
              <a:gd name="connsiteX1051" fmla="*/ 1059573 w 6257892"/>
              <a:gd name="connsiteY1051" fmla="*/ 3461894 h 6187442"/>
              <a:gd name="connsiteX1052" fmla="*/ 1091191 w 6257892"/>
              <a:gd name="connsiteY1052" fmla="*/ 3461894 h 6187442"/>
              <a:gd name="connsiteX1053" fmla="*/ 296062 w 6257892"/>
              <a:gd name="connsiteY1053" fmla="*/ 3451031 h 6187442"/>
              <a:gd name="connsiteX1054" fmla="*/ 297499 w 6257892"/>
              <a:gd name="connsiteY1054" fmla="*/ 3451031 h 6187442"/>
              <a:gd name="connsiteX1055" fmla="*/ 298936 w 6257892"/>
              <a:gd name="connsiteY1055" fmla="*/ 3451031 h 6187442"/>
              <a:gd name="connsiteX1056" fmla="*/ 300374 w 6257892"/>
              <a:gd name="connsiteY1056" fmla="*/ 3451031 h 6187442"/>
              <a:gd name="connsiteX1057" fmla="*/ 298936 w 6257892"/>
              <a:gd name="connsiteY1057" fmla="*/ 3452468 h 6187442"/>
              <a:gd name="connsiteX1058" fmla="*/ 297499 w 6257892"/>
              <a:gd name="connsiteY1058" fmla="*/ 3452468 h 6187442"/>
              <a:gd name="connsiteX1059" fmla="*/ 293187 w 6257892"/>
              <a:gd name="connsiteY1059" fmla="*/ 3455343 h 6187442"/>
              <a:gd name="connsiteX1060" fmla="*/ 291750 w 6257892"/>
              <a:gd name="connsiteY1060" fmla="*/ 3455343 h 6187442"/>
              <a:gd name="connsiteX1061" fmla="*/ 288877 w 6257892"/>
              <a:gd name="connsiteY1061" fmla="*/ 3455343 h 6187442"/>
              <a:gd name="connsiteX1062" fmla="*/ 290313 w 6257892"/>
              <a:gd name="connsiteY1062" fmla="*/ 3452468 h 6187442"/>
              <a:gd name="connsiteX1063" fmla="*/ 291750 w 6257892"/>
              <a:gd name="connsiteY1063" fmla="*/ 3452468 h 6187442"/>
              <a:gd name="connsiteX1064" fmla="*/ 1044300 w 6257892"/>
              <a:gd name="connsiteY1064" fmla="*/ 3441065 h 6187442"/>
              <a:gd name="connsiteX1065" fmla="*/ 994536 w 6257892"/>
              <a:gd name="connsiteY1065" fmla="*/ 3456780 h 6187442"/>
              <a:gd name="connsiteX1066" fmla="*/ 991151 w 6257892"/>
              <a:gd name="connsiteY1066" fmla="*/ 3457850 h 6187442"/>
              <a:gd name="connsiteX1067" fmla="*/ 992025 w 6257892"/>
              <a:gd name="connsiteY1067" fmla="*/ 3458383 h 6187442"/>
              <a:gd name="connsiteX1068" fmla="*/ 993462 w 6257892"/>
              <a:gd name="connsiteY1068" fmla="*/ 3461893 h 6187442"/>
              <a:gd name="connsiteX1069" fmla="*/ 997774 w 6257892"/>
              <a:gd name="connsiteY1069" fmla="*/ 3463650 h 6187442"/>
              <a:gd name="connsiteX1070" fmla="*/ 999211 w 6257892"/>
              <a:gd name="connsiteY1070" fmla="*/ 3463650 h 6187442"/>
              <a:gd name="connsiteX1071" fmla="*/ 1009159 w 6257892"/>
              <a:gd name="connsiteY1071" fmla="*/ 3467295 h 6187442"/>
              <a:gd name="connsiteX1072" fmla="*/ 1068061 w 6257892"/>
              <a:gd name="connsiteY1072" fmla="*/ 3451619 h 6187442"/>
              <a:gd name="connsiteX1073" fmla="*/ 2262336 w 6257892"/>
              <a:gd name="connsiteY1073" fmla="*/ 3440423 h 6187442"/>
              <a:gd name="connsiteX1074" fmla="*/ 2219024 w 6257892"/>
              <a:gd name="connsiteY1074" fmla="*/ 3455342 h 6187442"/>
              <a:gd name="connsiteX1075" fmla="*/ 2200384 w 6257892"/>
              <a:gd name="connsiteY1075" fmla="*/ 3461983 h 6187442"/>
              <a:gd name="connsiteX1076" fmla="*/ 2223334 w 6257892"/>
              <a:gd name="connsiteY1076" fmla="*/ 3472150 h 6187442"/>
              <a:gd name="connsiteX1077" fmla="*/ 2273943 w 6257892"/>
              <a:gd name="connsiteY1077" fmla="*/ 3453874 h 6187442"/>
              <a:gd name="connsiteX1078" fmla="*/ 2263939 w 6257892"/>
              <a:gd name="connsiteY1078" fmla="*/ 3449605 h 6187442"/>
              <a:gd name="connsiteX1079" fmla="*/ 2262502 w 6257892"/>
              <a:gd name="connsiteY1079" fmla="*/ 3440827 h 6187442"/>
              <a:gd name="connsiteX1080" fmla="*/ 356424 w 6257892"/>
              <a:gd name="connsiteY1080" fmla="*/ 3435222 h 6187442"/>
              <a:gd name="connsiteX1081" fmla="*/ 357860 w 6257892"/>
              <a:gd name="connsiteY1081" fmla="*/ 3435222 h 6187442"/>
              <a:gd name="connsiteX1082" fmla="*/ 359298 w 6257892"/>
              <a:gd name="connsiteY1082" fmla="*/ 3435222 h 6187442"/>
              <a:gd name="connsiteX1083" fmla="*/ 359298 w 6257892"/>
              <a:gd name="connsiteY1083" fmla="*/ 3438096 h 6187442"/>
              <a:gd name="connsiteX1084" fmla="*/ 359299 w 6257892"/>
              <a:gd name="connsiteY1084" fmla="*/ 3439533 h 6187442"/>
              <a:gd name="connsiteX1085" fmla="*/ 357860 w 6257892"/>
              <a:gd name="connsiteY1085" fmla="*/ 3439533 h 6187442"/>
              <a:gd name="connsiteX1086" fmla="*/ 354987 w 6257892"/>
              <a:gd name="connsiteY1086" fmla="*/ 3440971 h 6187442"/>
              <a:gd name="connsiteX1087" fmla="*/ 344926 w 6257892"/>
              <a:gd name="connsiteY1087" fmla="*/ 3440972 h 6187442"/>
              <a:gd name="connsiteX1088" fmla="*/ 343489 w 6257892"/>
              <a:gd name="connsiteY1088" fmla="*/ 3440971 h 6187442"/>
              <a:gd name="connsiteX1089" fmla="*/ 342052 w 6257892"/>
              <a:gd name="connsiteY1089" fmla="*/ 3439533 h 6187442"/>
              <a:gd name="connsiteX1090" fmla="*/ 343488 w 6257892"/>
              <a:gd name="connsiteY1090" fmla="*/ 3439533 h 6187442"/>
              <a:gd name="connsiteX1091" fmla="*/ 344926 w 6257892"/>
              <a:gd name="connsiteY1091" fmla="*/ 3439533 h 6187442"/>
              <a:gd name="connsiteX1092" fmla="*/ 350676 w 6257892"/>
              <a:gd name="connsiteY1092" fmla="*/ 3438096 h 6187442"/>
              <a:gd name="connsiteX1093" fmla="*/ 1208679 w 6257892"/>
              <a:gd name="connsiteY1093" fmla="*/ 3433784 h 6187442"/>
              <a:gd name="connsiteX1094" fmla="*/ 1208679 w 6257892"/>
              <a:gd name="connsiteY1094" fmla="*/ 3435222 h 6187442"/>
              <a:gd name="connsiteX1095" fmla="*/ 1207241 w 6257892"/>
              <a:gd name="connsiteY1095" fmla="*/ 3435222 h 6187442"/>
              <a:gd name="connsiteX1096" fmla="*/ 1006757 w 6257892"/>
              <a:gd name="connsiteY1096" fmla="*/ 3425567 h 6187442"/>
              <a:gd name="connsiteX1097" fmla="*/ 973087 w 6257892"/>
              <a:gd name="connsiteY1097" fmla="*/ 3437912 h 6187442"/>
              <a:gd name="connsiteX1098" fmla="*/ 981965 w 6257892"/>
              <a:gd name="connsiteY1098" fmla="*/ 3444338 h 6187442"/>
              <a:gd name="connsiteX1099" fmla="*/ 961844 w 6257892"/>
              <a:gd name="connsiteY1099" fmla="*/ 3444338 h 6187442"/>
              <a:gd name="connsiteX1100" fmla="*/ 956770 w 6257892"/>
              <a:gd name="connsiteY1100" fmla="*/ 3443895 h 6187442"/>
              <a:gd name="connsiteX1101" fmla="*/ 949340 w 6257892"/>
              <a:gd name="connsiteY1101" fmla="*/ 3446619 h 6187442"/>
              <a:gd name="connsiteX1102" fmla="*/ 950347 w 6257892"/>
              <a:gd name="connsiteY1102" fmla="*/ 3447849 h 6187442"/>
              <a:gd name="connsiteX1103" fmla="*/ 956096 w 6257892"/>
              <a:gd name="connsiteY1103" fmla="*/ 3447849 h 6187442"/>
              <a:gd name="connsiteX1104" fmla="*/ 977653 w 6257892"/>
              <a:gd name="connsiteY1104" fmla="*/ 3449605 h 6187442"/>
              <a:gd name="connsiteX1105" fmla="*/ 979091 w 6257892"/>
              <a:gd name="connsiteY1105" fmla="*/ 3449605 h 6187442"/>
              <a:gd name="connsiteX1106" fmla="*/ 983402 w 6257892"/>
              <a:gd name="connsiteY1106" fmla="*/ 3451360 h 6187442"/>
              <a:gd name="connsiteX1107" fmla="*/ 984839 w 6257892"/>
              <a:gd name="connsiteY1107" fmla="*/ 3454871 h 6187442"/>
              <a:gd name="connsiteX1108" fmla="*/ 986276 w 6257892"/>
              <a:gd name="connsiteY1108" fmla="*/ 3456627 h 6187442"/>
              <a:gd name="connsiteX1109" fmla="*/ 989150 w 6257892"/>
              <a:gd name="connsiteY1109" fmla="*/ 3456627 h 6187442"/>
              <a:gd name="connsiteX1110" fmla="*/ 990337 w 6257892"/>
              <a:gd name="connsiteY1110" fmla="*/ 3457352 h 6187442"/>
              <a:gd name="connsiteX1111" fmla="*/ 1024718 w 6257892"/>
              <a:gd name="connsiteY1111" fmla="*/ 3443844 h 6187442"/>
              <a:gd name="connsiteX1112" fmla="*/ 1039210 w 6257892"/>
              <a:gd name="connsiteY1112" fmla="*/ 3438804 h 6187442"/>
              <a:gd name="connsiteX1113" fmla="*/ 1027955 w 6257892"/>
              <a:gd name="connsiteY1113" fmla="*/ 3433805 h 6187442"/>
              <a:gd name="connsiteX1114" fmla="*/ 2193561 w 6257892"/>
              <a:gd name="connsiteY1114" fmla="*/ 3406288 h 6187442"/>
              <a:gd name="connsiteX1115" fmla="*/ 2171596 w 6257892"/>
              <a:gd name="connsiteY1115" fmla="*/ 3416538 h 6187442"/>
              <a:gd name="connsiteX1116" fmla="*/ 2136229 w 6257892"/>
              <a:gd name="connsiteY1116" fmla="*/ 3433565 h 6187442"/>
              <a:gd name="connsiteX1117" fmla="*/ 2162553 w 6257892"/>
              <a:gd name="connsiteY1117" fmla="*/ 3445226 h 6187442"/>
              <a:gd name="connsiteX1118" fmla="*/ 2181656 w 6257892"/>
              <a:gd name="connsiteY1118" fmla="*/ 3438096 h 6187442"/>
              <a:gd name="connsiteX1119" fmla="*/ 2188842 w 6257892"/>
              <a:gd name="connsiteY1119" fmla="*/ 3435221 h 6187442"/>
              <a:gd name="connsiteX1120" fmla="*/ 2196028 w 6257892"/>
              <a:gd name="connsiteY1120" fmla="*/ 3432347 h 6187442"/>
              <a:gd name="connsiteX1121" fmla="*/ 2200339 w 6257892"/>
              <a:gd name="connsiteY1121" fmla="*/ 3429472 h 6187442"/>
              <a:gd name="connsiteX1122" fmla="*/ 2220975 w 6257892"/>
              <a:gd name="connsiteY1122" fmla="*/ 3421074 h 6187442"/>
              <a:gd name="connsiteX1123" fmla="*/ 1120156 w 6257892"/>
              <a:gd name="connsiteY1123" fmla="*/ 3383892 h 6187442"/>
              <a:gd name="connsiteX1124" fmla="*/ 1098947 w 6257892"/>
              <a:gd name="connsiteY1124" fmla="*/ 3391760 h 6187442"/>
              <a:gd name="connsiteX1125" fmla="*/ 1114186 w 6257892"/>
              <a:gd name="connsiteY1125" fmla="*/ 3398695 h 6187442"/>
              <a:gd name="connsiteX1126" fmla="*/ 1138255 w 6257892"/>
              <a:gd name="connsiteY1126" fmla="*/ 3408957 h 6187442"/>
              <a:gd name="connsiteX1127" fmla="*/ 1138255 w 6257892"/>
              <a:gd name="connsiteY1127" fmla="*/ 3407915 h 6187442"/>
              <a:gd name="connsiteX1128" fmla="*/ 1141130 w 6257892"/>
              <a:gd name="connsiteY1128" fmla="*/ 3405041 h 6187442"/>
              <a:gd name="connsiteX1129" fmla="*/ 1142568 w 6257892"/>
              <a:gd name="connsiteY1129" fmla="*/ 3402165 h 6187442"/>
              <a:gd name="connsiteX1130" fmla="*/ 1145442 w 6257892"/>
              <a:gd name="connsiteY1130" fmla="*/ 3400729 h 6187442"/>
              <a:gd name="connsiteX1131" fmla="*/ 1148316 w 6257892"/>
              <a:gd name="connsiteY1131" fmla="*/ 3400729 h 6187442"/>
              <a:gd name="connsiteX1132" fmla="*/ 1148317 w 6257892"/>
              <a:gd name="connsiteY1132" fmla="*/ 3402165 h 6187442"/>
              <a:gd name="connsiteX1133" fmla="*/ 1148316 w 6257892"/>
              <a:gd name="connsiteY1133" fmla="*/ 3405041 h 6187442"/>
              <a:gd name="connsiteX1134" fmla="*/ 1145442 w 6257892"/>
              <a:gd name="connsiteY1134" fmla="*/ 3406477 h 6187442"/>
              <a:gd name="connsiteX1135" fmla="*/ 1142568 w 6257892"/>
              <a:gd name="connsiteY1135" fmla="*/ 3407915 h 6187442"/>
              <a:gd name="connsiteX1136" fmla="*/ 1141380 w 6257892"/>
              <a:gd name="connsiteY1136" fmla="*/ 3410290 h 6187442"/>
              <a:gd name="connsiteX1137" fmla="*/ 1205944 w 6257892"/>
              <a:gd name="connsiteY1137" fmla="*/ 3437818 h 6187442"/>
              <a:gd name="connsiteX1138" fmla="*/ 1207241 w 6257892"/>
              <a:gd name="connsiteY1138" fmla="*/ 3435222 h 6187442"/>
              <a:gd name="connsiteX1139" fmla="*/ 1207241 w 6257892"/>
              <a:gd name="connsiteY1139" fmla="*/ 3438097 h 6187442"/>
              <a:gd name="connsiteX1140" fmla="*/ 1206599 w 6257892"/>
              <a:gd name="connsiteY1140" fmla="*/ 3438096 h 6187442"/>
              <a:gd name="connsiteX1141" fmla="*/ 1264477 w 6257892"/>
              <a:gd name="connsiteY1141" fmla="*/ 3462775 h 6187442"/>
              <a:gd name="connsiteX1142" fmla="*/ 1264748 w 6257892"/>
              <a:gd name="connsiteY1142" fmla="*/ 3462672 h 6187442"/>
              <a:gd name="connsiteX1143" fmla="*/ 1167362 w 6257892"/>
              <a:gd name="connsiteY1143" fmla="*/ 3409228 h 6187442"/>
              <a:gd name="connsiteX1144" fmla="*/ 1751148 w 6257892"/>
              <a:gd name="connsiteY1144" fmla="*/ 3380989 h 6187442"/>
              <a:gd name="connsiteX1145" fmla="*/ 1631212 w 6257892"/>
              <a:gd name="connsiteY1145" fmla="*/ 3423724 h 6187442"/>
              <a:gd name="connsiteX1146" fmla="*/ 1595837 w 6257892"/>
              <a:gd name="connsiteY1146" fmla="*/ 3435793 h 6187442"/>
              <a:gd name="connsiteX1147" fmla="*/ 1597083 w 6257892"/>
              <a:gd name="connsiteY1147" fmla="*/ 3437316 h 6187442"/>
              <a:gd name="connsiteX1148" fmla="*/ 1595646 w 6257892"/>
              <a:gd name="connsiteY1148" fmla="*/ 3440827 h 6187442"/>
              <a:gd name="connsiteX1149" fmla="*/ 1592771 w 6257892"/>
              <a:gd name="connsiteY1149" fmla="*/ 3440827 h 6187442"/>
              <a:gd name="connsiteX1150" fmla="*/ 1590219 w 6257892"/>
              <a:gd name="connsiteY1150" fmla="*/ 3437710 h 6187442"/>
              <a:gd name="connsiteX1151" fmla="*/ 1551211 w 6257892"/>
              <a:gd name="connsiteY1151" fmla="*/ 3451018 h 6187442"/>
              <a:gd name="connsiteX1152" fmla="*/ 1609359 w 6257892"/>
              <a:gd name="connsiteY1152" fmla="*/ 3477367 h 6187442"/>
              <a:gd name="connsiteX1153" fmla="*/ 1644146 w 6257892"/>
              <a:gd name="connsiteY1153" fmla="*/ 3466839 h 6187442"/>
              <a:gd name="connsiteX1154" fmla="*/ 1754810 w 6257892"/>
              <a:gd name="connsiteY1154" fmla="*/ 3428036 h 6187442"/>
              <a:gd name="connsiteX1155" fmla="*/ 1755560 w 6257892"/>
              <a:gd name="connsiteY1155" fmla="*/ 3427705 h 6187442"/>
              <a:gd name="connsiteX1156" fmla="*/ 1749425 w 6257892"/>
              <a:gd name="connsiteY1156" fmla="*/ 3425028 h 6187442"/>
              <a:gd name="connsiteX1157" fmla="*/ 1732178 w 6257892"/>
              <a:gd name="connsiteY1157" fmla="*/ 3418006 h 6187442"/>
              <a:gd name="connsiteX1158" fmla="*/ 1720681 w 6257892"/>
              <a:gd name="connsiteY1158" fmla="*/ 3416250 h 6187442"/>
              <a:gd name="connsiteX1159" fmla="*/ 1716369 w 6257892"/>
              <a:gd name="connsiteY1159" fmla="*/ 3414495 h 6187442"/>
              <a:gd name="connsiteX1160" fmla="*/ 1712058 w 6257892"/>
              <a:gd name="connsiteY1160" fmla="*/ 3410984 h 6187442"/>
              <a:gd name="connsiteX1161" fmla="*/ 1710620 w 6257892"/>
              <a:gd name="connsiteY1161" fmla="*/ 3407473 h 6187442"/>
              <a:gd name="connsiteX1162" fmla="*/ 1712058 w 6257892"/>
              <a:gd name="connsiteY1162" fmla="*/ 3403962 h 6187442"/>
              <a:gd name="connsiteX1163" fmla="*/ 1723555 w 6257892"/>
              <a:gd name="connsiteY1163" fmla="*/ 3398694 h 6187442"/>
              <a:gd name="connsiteX1164" fmla="*/ 1733615 w 6257892"/>
              <a:gd name="connsiteY1164" fmla="*/ 3391673 h 6187442"/>
              <a:gd name="connsiteX1165" fmla="*/ 1736490 w 6257892"/>
              <a:gd name="connsiteY1165" fmla="*/ 3389917 h 6187442"/>
              <a:gd name="connsiteX1166" fmla="*/ 1740802 w 6257892"/>
              <a:gd name="connsiteY1166" fmla="*/ 3388162 h 6187442"/>
              <a:gd name="connsiteX1167" fmla="*/ 1743676 w 6257892"/>
              <a:gd name="connsiteY1167" fmla="*/ 3388162 h 6187442"/>
              <a:gd name="connsiteX1168" fmla="*/ 1793237 w 6257892"/>
              <a:gd name="connsiteY1168" fmla="*/ 3411068 h 6187442"/>
              <a:gd name="connsiteX1169" fmla="*/ 1804947 w 6257892"/>
              <a:gd name="connsiteY1169" fmla="*/ 3405897 h 6187442"/>
              <a:gd name="connsiteX1170" fmla="*/ 1463601 w 6257892"/>
              <a:gd name="connsiteY1170" fmla="*/ 3378656 h 6187442"/>
              <a:gd name="connsiteX1171" fmla="*/ 1424026 w 6257892"/>
              <a:gd name="connsiteY1171" fmla="*/ 3393631 h 6187442"/>
              <a:gd name="connsiteX1172" fmla="*/ 1434510 w 6257892"/>
              <a:gd name="connsiteY1172" fmla="*/ 3398326 h 6187442"/>
              <a:gd name="connsiteX1173" fmla="*/ 1435754 w 6257892"/>
              <a:gd name="connsiteY1173" fmla="*/ 3397855 h 6187442"/>
              <a:gd name="connsiteX1174" fmla="*/ 1474357 w 6257892"/>
              <a:gd name="connsiteY1174" fmla="*/ 3383711 h 6187442"/>
              <a:gd name="connsiteX1175" fmla="*/ 5682912 w 6257892"/>
              <a:gd name="connsiteY1175" fmla="*/ 3350812 h 6187442"/>
              <a:gd name="connsiteX1176" fmla="*/ 5653908 w 6257892"/>
              <a:gd name="connsiteY1176" fmla="*/ 3379171 h 6187442"/>
              <a:gd name="connsiteX1177" fmla="*/ 5648159 w 6257892"/>
              <a:gd name="connsiteY1177" fmla="*/ 3380608 h 6187442"/>
              <a:gd name="connsiteX1178" fmla="*/ 5645285 w 6257892"/>
              <a:gd name="connsiteY1178" fmla="*/ 3383483 h 6187442"/>
              <a:gd name="connsiteX1179" fmla="*/ 5645285 w 6257892"/>
              <a:gd name="connsiteY1179" fmla="*/ 3384920 h 6187442"/>
              <a:gd name="connsiteX1180" fmla="*/ 5646722 w 6257892"/>
              <a:gd name="connsiteY1180" fmla="*/ 3384920 h 6187442"/>
              <a:gd name="connsiteX1181" fmla="*/ 5649596 w 6257892"/>
              <a:gd name="connsiteY1181" fmla="*/ 3384920 h 6187442"/>
              <a:gd name="connsiteX1182" fmla="*/ 5655345 w 6257892"/>
              <a:gd name="connsiteY1182" fmla="*/ 3383483 h 6187442"/>
              <a:gd name="connsiteX1183" fmla="*/ 5709694 w 6257892"/>
              <a:gd name="connsiteY1183" fmla="*/ 3363678 h 6187442"/>
              <a:gd name="connsiteX1184" fmla="*/ 1049935 w 6257892"/>
              <a:gd name="connsiteY1184" fmla="*/ 3347814 h 6187442"/>
              <a:gd name="connsiteX1185" fmla="*/ 1036216 w 6257892"/>
              <a:gd name="connsiteY1185" fmla="*/ 3353302 h 6187442"/>
              <a:gd name="connsiteX1186" fmla="*/ 1027635 w 6257892"/>
              <a:gd name="connsiteY1186" fmla="*/ 3359309 h 6187442"/>
              <a:gd name="connsiteX1187" fmla="*/ 1037908 w 6257892"/>
              <a:gd name="connsiteY1187" fmla="*/ 3363983 h 6187442"/>
              <a:gd name="connsiteX1188" fmla="*/ 1071322 w 6257892"/>
              <a:gd name="connsiteY1188" fmla="*/ 3357766 h 6187442"/>
              <a:gd name="connsiteX1189" fmla="*/ 1544905 w 6257892"/>
              <a:gd name="connsiteY1189" fmla="*/ 3346981 h 6187442"/>
              <a:gd name="connsiteX1190" fmla="*/ 1477432 w 6257892"/>
              <a:gd name="connsiteY1190" fmla="*/ 3373422 h 6187442"/>
              <a:gd name="connsiteX1191" fmla="*/ 1464236 w 6257892"/>
              <a:gd name="connsiteY1191" fmla="*/ 3378416 h 6187442"/>
              <a:gd name="connsiteX1192" fmla="*/ 1474458 w 6257892"/>
              <a:gd name="connsiteY1192" fmla="*/ 3383674 h 6187442"/>
              <a:gd name="connsiteX1193" fmla="*/ 1524494 w 6257892"/>
              <a:gd name="connsiteY1193" fmla="*/ 3365339 h 6187442"/>
              <a:gd name="connsiteX1194" fmla="*/ 1523786 w 6257892"/>
              <a:gd name="connsiteY1194" fmla="*/ 3365339 h 6187442"/>
              <a:gd name="connsiteX1195" fmla="*/ 1520912 w 6257892"/>
              <a:gd name="connsiteY1195" fmla="*/ 3363584 h 6187442"/>
              <a:gd name="connsiteX1196" fmla="*/ 1516600 w 6257892"/>
              <a:gd name="connsiteY1196" fmla="*/ 3361828 h 6187442"/>
              <a:gd name="connsiteX1197" fmla="*/ 1518038 w 6257892"/>
              <a:gd name="connsiteY1197" fmla="*/ 3361828 h 6187442"/>
              <a:gd name="connsiteX1198" fmla="*/ 1520912 w 6257892"/>
              <a:gd name="connsiteY1198" fmla="*/ 3361828 h 6187442"/>
              <a:gd name="connsiteX1199" fmla="*/ 1522349 w 6257892"/>
              <a:gd name="connsiteY1199" fmla="*/ 3361828 h 6187442"/>
              <a:gd name="connsiteX1200" fmla="*/ 1525223 w 6257892"/>
              <a:gd name="connsiteY1200" fmla="*/ 3363584 h 6187442"/>
              <a:gd name="connsiteX1201" fmla="*/ 1526746 w 6257892"/>
              <a:gd name="connsiteY1201" fmla="*/ 3364514 h 6187442"/>
              <a:gd name="connsiteX1202" fmla="*/ 1560339 w 6257892"/>
              <a:gd name="connsiteY1202" fmla="*/ 3352205 h 6187442"/>
              <a:gd name="connsiteX1203" fmla="*/ 1038385 w 6257892"/>
              <a:gd name="connsiteY1203" fmla="*/ 3342441 h 6187442"/>
              <a:gd name="connsiteX1204" fmla="*/ 1029030 w 6257892"/>
              <a:gd name="connsiteY1204" fmla="*/ 3346115 h 6187442"/>
              <a:gd name="connsiteX1205" fmla="*/ 1033341 w 6257892"/>
              <a:gd name="connsiteY1205" fmla="*/ 3347553 h 6187442"/>
              <a:gd name="connsiteX1206" fmla="*/ 1039090 w 6257892"/>
              <a:gd name="connsiteY1206" fmla="*/ 3347553 h 6187442"/>
              <a:gd name="connsiteX1207" fmla="*/ 1046275 w 6257892"/>
              <a:gd name="connsiteY1207" fmla="*/ 3347553 h 6187442"/>
              <a:gd name="connsiteX1208" fmla="*/ 1049374 w 6257892"/>
              <a:gd name="connsiteY1208" fmla="*/ 3347554 h 6187442"/>
              <a:gd name="connsiteX1209" fmla="*/ 661472 w 6257892"/>
              <a:gd name="connsiteY1209" fmla="*/ 3337251 h 6187442"/>
              <a:gd name="connsiteX1210" fmla="*/ 664346 w 6257892"/>
              <a:gd name="connsiteY1210" fmla="*/ 3337251 h 6187442"/>
              <a:gd name="connsiteX1211" fmla="*/ 665783 w 6257892"/>
              <a:gd name="connsiteY1211" fmla="*/ 3337251 h 6187442"/>
              <a:gd name="connsiteX1212" fmla="*/ 670095 w 6257892"/>
              <a:gd name="connsiteY1212" fmla="*/ 3340762 h 6187442"/>
              <a:gd name="connsiteX1213" fmla="*/ 671532 w 6257892"/>
              <a:gd name="connsiteY1213" fmla="*/ 3340762 h 6187442"/>
              <a:gd name="connsiteX1214" fmla="*/ 672969 w 6257892"/>
              <a:gd name="connsiteY1214" fmla="*/ 3342518 h 6187442"/>
              <a:gd name="connsiteX1215" fmla="*/ 671532 w 6257892"/>
              <a:gd name="connsiteY1215" fmla="*/ 3342518 h 6187442"/>
              <a:gd name="connsiteX1216" fmla="*/ 670095 w 6257892"/>
              <a:gd name="connsiteY1216" fmla="*/ 3342518 h 6187442"/>
              <a:gd name="connsiteX1217" fmla="*/ 668657 w 6257892"/>
              <a:gd name="connsiteY1217" fmla="*/ 3342518 h 6187442"/>
              <a:gd name="connsiteX1218" fmla="*/ 664346 w 6257892"/>
              <a:gd name="connsiteY1218" fmla="*/ 3340761 h 6187442"/>
              <a:gd name="connsiteX1219" fmla="*/ 662909 w 6257892"/>
              <a:gd name="connsiteY1219" fmla="*/ 3340761 h 6187442"/>
              <a:gd name="connsiteX1220" fmla="*/ 2435974 w 6257892"/>
              <a:gd name="connsiteY1220" fmla="*/ 3325445 h 6187442"/>
              <a:gd name="connsiteX1221" fmla="*/ 2442058 w 6257892"/>
              <a:gd name="connsiteY1221" fmla="*/ 3328352 h 6187442"/>
              <a:gd name="connsiteX1222" fmla="*/ 2447536 w 6257892"/>
              <a:gd name="connsiteY1222" fmla="*/ 3325995 h 6187442"/>
              <a:gd name="connsiteX1223" fmla="*/ 1617181 w 6257892"/>
              <a:gd name="connsiteY1223" fmla="*/ 3318894 h 6187442"/>
              <a:gd name="connsiteX1224" fmla="*/ 1601031 w 6257892"/>
              <a:gd name="connsiteY1224" fmla="*/ 3328869 h 6187442"/>
              <a:gd name="connsiteX1225" fmla="*/ 1596720 w 6257892"/>
              <a:gd name="connsiteY1225" fmla="*/ 3328870 h 6187442"/>
              <a:gd name="connsiteX1226" fmla="*/ 1592408 w 6257892"/>
              <a:gd name="connsiteY1226" fmla="*/ 3330307 h 6187442"/>
              <a:gd name="connsiteX1227" fmla="*/ 1588096 w 6257892"/>
              <a:gd name="connsiteY1227" fmla="*/ 3330307 h 6187442"/>
              <a:gd name="connsiteX1228" fmla="*/ 1583784 w 6257892"/>
              <a:gd name="connsiteY1228" fmla="*/ 3331744 h 6187442"/>
              <a:gd name="connsiteX1229" fmla="*/ 1561715 w 6257892"/>
              <a:gd name="connsiteY1229" fmla="*/ 3340393 h 6187442"/>
              <a:gd name="connsiteX1230" fmla="*/ 1566902 w 6257892"/>
              <a:gd name="connsiteY1230" fmla="*/ 3347785 h 6187442"/>
              <a:gd name="connsiteX1231" fmla="*/ 1568474 w 6257892"/>
              <a:gd name="connsiteY1231" fmla="*/ 3349224 h 6187442"/>
              <a:gd name="connsiteX1232" fmla="*/ 1624026 w 6257892"/>
              <a:gd name="connsiteY1232" fmla="*/ 3328869 h 6187442"/>
              <a:gd name="connsiteX1233" fmla="*/ 1631995 w 6257892"/>
              <a:gd name="connsiteY1233" fmla="*/ 3325822 h 6187442"/>
              <a:gd name="connsiteX1234" fmla="*/ 1630138 w 6257892"/>
              <a:gd name="connsiteY1234" fmla="*/ 3324963 h 6187442"/>
              <a:gd name="connsiteX1235" fmla="*/ 5003220 w 6257892"/>
              <a:gd name="connsiteY1235" fmla="*/ 3316185 h 6187442"/>
              <a:gd name="connsiteX1236" fmla="*/ 5008965 w 6257892"/>
              <a:gd name="connsiteY1236" fmla="*/ 3316185 h 6187442"/>
              <a:gd name="connsiteX1237" fmla="*/ 5010403 w 6257892"/>
              <a:gd name="connsiteY1237" fmla="*/ 3317940 h 6187442"/>
              <a:gd name="connsiteX1238" fmla="*/ 5008965 w 6257892"/>
              <a:gd name="connsiteY1238" fmla="*/ 3317940 h 6187442"/>
              <a:gd name="connsiteX1239" fmla="*/ 1330361 w 6257892"/>
              <a:gd name="connsiteY1239" fmla="*/ 3305946 h 6187442"/>
              <a:gd name="connsiteX1240" fmla="*/ 1276226 w 6257892"/>
              <a:gd name="connsiteY1240" fmla="*/ 3325996 h 6187442"/>
              <a:gd name="connsiteX1241" fmla="*/ 1274835 w 6257892"/>
              <a:gd name="connsiteY1241" fmla="*/ 3326512 h 6187442"/>
              <a:gd name="connsiteX1242" fmla="*/ 1298147 w 6257892"/>
              <a:gd name="connsiteY1242" fmla="*/ 3337251 h 6187442"/>
              <a:gd name="connsiteX1243" fmla="*/ 1390482 w 6257892"/>
              <a:gd name="connsiteY1243" fmla="*/ 3378607 h 6187442"/>
              <a:gd name="connsiteX1244" fmla="*/ 1396950 w 6257892"/>
              <a:gd name="connsiteY1244" fmla="*/ 3376297 h 6187442"/>
              <a:gd name="connsiteX1245" fmla="*/ 1417071 w 6257892"/>
              <a:gd name="connsiteY1245" fmla="*/ 3370548 h 6187442"/>
              <a:gd name="connsiteX1246" fmla="*/ 1431447 w 6257892"/>
              <a:gd name="connsiteY1246" fmla="*/ 3365756 h 6187442"/>
              <a:gd name="connsiteX1247" fmla="*/ 1430368 w 6257892"/>
              <a:gd name="connsiteY1247" fmla="*/ 3365341 h 6187442"/>
              <a:gd name="connsiteX1248" fmla="*/ 1397313 w 6257892"/>
              <a:gd name="connsiteY1248" fmla="*/ 3351296 h 6187442"/>
              <a:gd name="connsiteX1249" fmla="*/ 1357072 w 6257892"/>
              <a:gd name="connsiteY1249" fmla="*/ 3331984 h 6187442"/>
              <a:gd name="connsiteX1250" fmla="*/ 1312519 w 6257892"/>
              <a:gd name="connsiteY1250" fmla="*/ 3314429 h 6187442"/>
              <a:gd name="connsiteX1251" fmla="*/ 1367132 w 6257892"/>
              <a:gd name="connsiteY1251" fmla="*/ 3335496 h 6187442"/>
              <a:gd name="connsiteX1252" fmla="*/ 1421745 w 6257892"/>
              <a:gd name="connsiteY1252" fmla="*/ 3356562 h 6187442"/>
              <a:gd name="connsiteX1253" fmla="*/ 1436635 w 6257892"/>
              <a:gd name="connsiteY1253" fmla="*/ 3364220 h 6187442"/>
              <a:gd name="connsiteX1254" fmla="*/ 1463060 w 6257892"/>
              <a:gd name="connsiteY1254" fmla="*/ 3357613 h 6187442"/>
              <a:gd name="connsiteX1255" fmla="*/ 1474561 w 6257892"/>
              <a:gd name="connsiteY1255" fmla="*/ 3352821 h 6187442"/>
              <a:gd name="connsiteX1256" fmla="*/ 1961673 w 6257892"/>
              <a:gd name="connsiteY1256" fmla="*/ 3302850 h 6187442"/>
              <a:gd name="connsiteX1257" fmla="*/ 1892675 w 6257892"/>
              <a:gd name="connsiteY1257" fmla="*/ 3329559 h 6187442"/>
              <a:gd name="connsiteX1258" fmla="*/ 1936189 w 6257892"/>
              <a:gd name="connsiteY1258" fmla="*/ 3347694 h 6187442"/>
              <a:gd name="connsiteX1259" fmla="*/ 2010630 w 6257892"/>
              <a:gd name="connsiteY1259" fmla="*/ 3321684 h 6187442"/>
              <a:gd name="connsiteX1260" fmla="*/ 2011601 w 6257892"/>
              <a:gd name="connsiteY1260" fmla="*/ 3321307 h 6187442"/>
              <a:gd name="connsiteX1261" fmla="*/ 566616 w 6257892"/>
              <a:gd name="connsiteY1261" fmla="*/ 3298630 h 6187442"/>
              <a:gd name="connsiteX1262" fmla="*/ 568053 w 6257892"/>
              <a:gd name="connsiteY1262" fmla="*/ 3298630 h 6187442"/>
              <a:gd name="connsiteX1263" fmla="*/ 576677 w 6257892"/>
              <a:gd name="connsiteY1263" fmla="*/ 3303897 h 6187442"/>
              <a:gd name="connsiteX1264" fmla="*/ 580988 w 6257892"/>
              <a:gd name="connsiteY1264" fmla="*/ 3303896 h 6187442"/>
              <a:gd name="connsiteX1265" fmla="*/ 583863 w 6257892"/>
              <a:gd name="connsiteY1265" fmla="*/ 3307408 h 6187442"/>
              <a:gd name="connsiteX1266" fmla="*/ 585300 w 6257892"/>
              <a:gd name="connsiteY1266" fmla="*/ 3309163 h 6187442"/>
              <a:gd name="connsiteX1267" fmla="*/ 583863 w 6257892"/>
              <a:gd name="connsiteY1267" fmla="*/ 3310918 h 6187442"/>
              <a:gd name="connsiteX1268" fmla="*/ 582426 w 6257892"/>
              <a:gd name="connsiteY1268" fmla="*/ 3309163 h 6187442"/>
              <a:gd name="connsiteX1269" fmla="*/ 575240 w 6257892"/>
              <a:gd name="connsiteY1269" fmla="*/ 3303896 h 6187442"/>
              <a:gd name="connsiteX1270" fmla="*/ 568053 w 6257892"/>
              <a:gd name="connsiteY1270" fmla="*/ 3302141 h 6187442"/>
              <a:gd name="connsiteX1271" fmla="*/ 566616 w 6257892"/>
              <a:gd name="connsiteY1271" fmla="*/ 3302141 h 6187442"/>
              <a:gd name="connsiteX1272" fmla="*/ 1372933 w 6257892"/>
              <a:gd name="connsiteY1272" fmla="*/ 3289959 h 6187442"/>
              <a:gd name="connsiteX1273" fmla="*/ 1354228 w 6257892"/>
              <a:gd name="connsiteY1273" fmla="*/ 3297101 h 6187442"/>
              <a:gd name="connsiteX1274" fmla="*/ 1475480 w 6257892"/>
              <a:gd name="connsiteY1274" fmla="*/ 3352438 h 6187442"/>
              <a:gd name="connsiteX1275" fmla="*/ 1497553 w 6257892"/>
              <a:gd name="connsiteY1275" fmla="*/ 3343241 h 6187442"/>
              <a:gd name="connsiteX1276" fmla="*/ 1515148 w 6257892"/>
              <a:gd name="connsiteY1276" fmla="*/ 3336908 h 6187442"/>
              <a:gd name="connsiteX1277" fmla="*/ 1459112 w 6257892"/>
              <a:gd name="connsiteY1277" fmla="*/ 3317940 h 6187442"/>
              <a:gd name="connsiteX1278" fmla="*/ 1436530 w 6257892"/>
              <a:gd name="connsiteY1278" fmla="*/ 3310608 h 6187442"/>
              <a:gd name="connsiteX1279" fmla="*/ 1407011 w 6257892"/>
              <a:gd name="connsiteY1279" fmla="*/ 3320247 h 6187442"/>
              <a:gd name="connsiteX1280" fmla="*/ 1432532 w 6257892"/>
              <a:gd name="connsiteY1280" fmla="*/ 3309310 h 6187442"/>
              <a:gd name="connsiteX1281" fmla="*/ 1532991 w 6257892"/>
              <a:gd name="connsiteY1281" fmla="*/ 3279473 h 6187442"/>
              <a:gd name="connsiteX1282" fmla="*/ 1488512 w 6257892"/>
              <a:gd name="connsiteY1282" fmla="*/ 3293707 h 6187442"/>
              <a:gd name="connsiteX1283" fmla="*/ 1547109 w 6257892"/>
              <a:gd name="connsiteY1283" fmla="*/ 3324382 h 6187442"/>
              <a:gd name="connsiteX1284" fmla="*/ 1566538 w 6257892"/>
              <a:gd name="connsiteY1284" fmla="*/ 3315934 h 6187442"/>
              <a:gd name="connsiteX1285" fmla="*/ 1590975 w 6257892"/>
              <a:gd name="connsiteY1285" fmla="*/ 3306625 h 6187442"/>
              <a:gd name="connsiteX1286" fmla="*/ 5905766 w 6257892"/>
              <a:gd name="connsiteY1286" fmla="*/ 3270540 h 6187442"/>
              <a:gd name="connsiteX1287" fmla="*/ 5912951 w 6257892"/>
              <a:gd name="connsiteY1287" fmla="*/ 3270540 h 6187442"/>
              <a:gd name="connsiteX1288" fmla="*/ 5920137 w 6257892"/>
              <a:gd name="connsiteY1288" fmla="*/ 3274052 h 6187442"/>
              <a:gd name="connsiteX1289" fmla="*/ 5927322 w 6257892"/>
              <a:gd name="connsiteY1289" fmla="*/ 3277563 h 6187442"/>
              <a:gd name="connsiteX1290" fmla="*/ 6224825 w 6257892"/>
              <a:gd name="connsiteY1290" fmla="*/ 3410983 h 6187442"/>
              <a:gd name="connsiteX1291" fmla="*/ 6230573 w 6257892"/>
              <a:gd name="connsiteY1291" fmla="*/ 3416249 h 6187442"/>
              <a:gd name="connsiteX1292" fmla="*/ 6233447 w 6257892"/>
              <a:gd name="connsiteY1292" fmla="*/ 3416250 h 6187442"/>
              <a:gd name="connsiteX1293" fmla="*/ 6233447 w 6257892"/>
              <a:gd name="connsiteY1293" fmla="*/ 3418005 h 6187442"/>
              <a:gd name="connsiteX1294" fmla="*/ 6232010 w 6257892"/>
              <a:gd name="connsiteY1294" fmla="*/ 3418005 h 6187442"/>
              <a:gd name="connsiteX1295" fmla="*/ 6229136 w 6257892"/>
              <a:gd name="connsiteY1295" fmla="*/ 3416249 h 6187442"/>
              <a:gd name="connsiteX1296" fmla="*/ 6223387 w 6257892"/>
              <a:gd name="connsiteY1296" fmla="*/ 3414494 h 6187442"/>
              <a:gd name="connsiteX1297" fmla="*/ 6063859 w 6257892"/>
              <a:gd name="connsiteY1297" fmla="*/ 3342518 h 6187442"/>
              <a:gd name="connsiteX1298" fmla="*/ 5902890 w 6257892"/>
              <a:gd name="connsiteY1298" fmla="*/ 3270542 h 6187442"/>
              <a:gd name="connsiteX1299" fmla="*/ 1217948 w 6257892"/>
              <a:gd name="connsiteY1299" fmla="*/ 3269051 h 6187442"/>
              <a:gd name="connsiteX1300" fmla="*/ 1198617 w 6257892"/>
              <a:gd name="connsiteY1300" fmla="*/ 3280005 h 6187442"/>
              <a:gd name="connsiteX1301" fmla="*/ 1185385 w 6257892"/>
              <a:gd name="connsiteY1301" fmla="*/ 3285297 h 6187442"/>
              <a:gd name="connsiteX1302" fmla="*/ 1240976 w 6257892"/>
              <a:gd name="connsiteY1302" fmla="*/ 3310911 h 6187442"/>
              <a:gd name="connsiteX1303" fmla="*/ 1277639 w 6257892"/>
              <a:gd name="connsiteY1303" fmla="*/ 3296989 h 6187442"/>
              <a:gd name="connsiteX1304" fmla="*/ 1477580 w 6257892"/>
              <a:gd name="connsiteY1304" fmla="*/ 3253529 h 6187442"/>
              <a:gd name="connsiteX1305" fmla="*/ 1448689 w 6257892"/>
              <a:gd name="connsiteY1305" fmla="*/ 3259884 h 6187442"/>
              <a:gd name="connsiteX1306" fmla="*/ 1442940 w 6257892"/>
              <a:gd name="connsiteY1306" fmla="*/ 3264196 h 6187442"/>
              <a:gd name="connsiteX1307" fmla="*/ 1438629 w 6257892"/>
              <a:gd name="connsiteY1307" fmla="*/ 3265633 h 6187442"/>
              <a:gd name="connsiteX1308" fmla="*/ 1436095 w 6257892"/>
              <a:gd name="connsiteY1308" fmla="*/ 3266267 h 6187442"/>
              <a:gd name="connsiteX1309" fmla="*/ 1479701 w 6257892"/>
              <a:gd name="connsiteY1309" fmla="*/ 3289095 h 6187442"/>
              <a:gd name="connsiteX1310" fmla="*/ 1518251 w 6257892"/>
              <a:gd name="connsiteY1310" fmla="*/ 3272573 h 6187442"/>
              <a:gd name="connsiteX1311" fmla="*/ 6197527 w 6257892"/>
              <a:gd name="connsiteY1311" fmla="*/ 3240698 h 6187442"/>
              <a:gd name="connsiteX1312" fmla="*/ 6200401 w 6257892"/>
              <a:gd name="connsiteY1312" fmla="*/ 3240698 h 6187442"/>
              <a:gd name="connsiteX1313" fmla="*/ 6203275 w 6257892"/>
              <a:gd name="connsiteY1313" fmla="*/ 3240698 h 6187442"/>
              <a:gd name="connsiteX1314" fmla="*/ 6209024 w 6257892"/>
              <a:gd name="connsiteY1314" fmla="*/ 3242454 h 6187442"/>
              <a:gd name="connsiteX1315" fmla="*/ 6217647 w 6257892"/>
              <a:gd name="connsiteY1315" fmla="*/ 3247719 h 6187442"/>
              <a:gd name="connsiteX1316" fmla="*/ 6226270 w 6257892"/>
              <a:gd name="connsiteY1316" fmla="*/ 3254742 h 6187442"/>
              <a:gd name="connsiteX1317" fmla="*/ 6233456 w 6257892"/>
              <a:gd name="connsiteY1317" fmla="*/ 3258254 h 6187442"/>
              <a:gd name="connsiteX1318" fmla="*/ 6237768 w 6257892"/>
              <a:gd name="connsiteY1318" fmla="*/ 3261765 h 6187442"/>
              <a:gd name="connsiteX1319" fmla="*/ 6230582 w 6257892"/>
              <a:gd name="connsiteY1319" fmla="*/ 3263520 h 6187442"/>
              <a:gd name="connsiteX1320" fmla="*/ 6219084 w 6257892"/>
              <a:gd name="connsiteY1320" fmla="*/ 3261765 h 6187442"/>
              <a:gd name="connsiteX1321" fmla="*/ 6207587 w 6257892"/>
              <a:gd name="connsiteY1321" fmla="*/ 3256498 h 6187442"/>
              <a:gd name="connsiteX1322" fmla="*/ 6209024 w 6257892"/>
              <a:gd name="connsiteY1322" fmla="*/ 3254742 h 6187442"/>
              <a:gd name="connsiteX1323" fmla="*/ 6207587 w 6257892"/>
              <a:gd name="connsiteY1323" fmla="*/ 3251231 h 6187442"/>
              <a:gd name="connsiteX1324" fmla="*/ 6203275 w 6257892"/>
              <a:gd name="connsiteY1324" fmla="*/ 3247720 h 6187442"/>
              <a:gd name="connsiteX1325" fmla="*/ 6200401 w 6257892"/>
              <a:gd name="connsiteY1325" fmla="*/ 3244209 h 6187442"/>
              <a:gd name="connsiteX1326" fmla="*/ 6197527 w 6257892"/>
              <a:gd name="connsiteY1326" fmla="*/ 3242454 h 6187442"/>
              <a:gd name="connsiteX1327" fmla="*/ 1774373 w 6257892"/>
              <a:gd name="connsiteY1327" fmla="*/ 3233609 h 6187442"/>
              <a:gd name="connsiteX1328" fmla="*/ 1773494 w 6257892"/>
              <a:gd name="connsiteY1328" fmla="*/ 3234015 h 6187442"/>
              <a:gd name="connsiteX1329" fmla="*/ 1769183 w 6257892"/>
              <a:gd name="connsiteY1329" fmla="*/ 3236890 h 6187442"/>
              <a:gd name="connsiteX1330" fmla="*/ 1767746 w 6257892"/>
              <a:gd name="connsiteY1330" fmla="*/ 3238327 h 6187442"/>
              <a:gd name="connsiteX1331" fmla="*/ 1766308 w 6257892"/>
              <a:gd name="connsiteY1331" fmla="*/ 3242639 h 6187442"/>
              <a:gd name="connsiteX1332" fmla="*/ 1766308 w 6257892"/>
              <a:gd name="connsiteY1332" fmla="*/ 3246951 h 6187442"/>
              <a:gd name="connsiteX1333" fmla="*/ 1766308 w 6257892"/>
              <a:gd name="connsiteY1333" fmla="*/ 3249824 h 6187442"/>
              <a:gd name="connsiteX1334" fmla="*/ 1766308 w 6257892"/>
              <a:gd name="connsiteY1334" fmla="*/ 3252698 h 6187442"/>
              <a:gd name="connsiteX1335" fmla="*/ 1763434 w 6257892"/>
              <a:gd name="connsiteY1335" fmla="*/ 3252698 h 6187442"/>
              <a:gd name="connsiteX1336" fmla="*/ 1761996 w 6257892"/>
              <a:gd name="connsiteY1336" fmla="*/ 3249824 h 6187442"/>
              <a:gd name="connsiteX1337" fmla="*/ 1749063 w 6257892"/>
              <a:gd name="connsiteY1337" fmla="*/ 3255573 h 6187442"/>
              <a:gd name="connsiteX1338" fmla="*/ 1737563 w 6257892"/>
              <a:gd name="connsiteY1338" fmla="*/ 3261322 h 6187442"/>
              <a:gd name="connsiteX1339" fmla="*/ 1733252 w 6257892"/>
              <a:gd name="connsiteY1339" fmla="*/ 3261322 h 6187442"/>
              <a:gd name="connsiteX1340" fmla="*/ 1731815 w 6257892"/>
              <a:gd name="connsiteY1340" fmla="*/ 3261322 h 6187442"/>
              <a:gd name="connsiteX1341" fmla="*/ 1730378 w 6257892"/>
              <a:gd name="connsiteY1341" fmla="*/ 3259886 h 6187442"/>
              <a:gd name="connsiteX1342" fmla="*/ 1727503 w 6257892"/>
              <a:gd name="connsiteY1342" fmla="*/ 3259885 h 6187442"/>
              <a:gd name="connsiteX1343" fmla="*/ 1718880 w 6257892"/>
              <a:gd name="connsiteY1343" fmla="*/ 3261322 h 6187442"/>
              <a:gd name="connsiteX1344" fmla="*/ 1716845 w 6257892"/>
              <a:gd name="connsiteY1344" fmla="*/ 3262543 h 6187442"/>
              <a:gd name="connsiteX1345" fmla="*/ 1721920 w 6257892"/>
              <a:gd name="connsiteY1345" fmla="*/ 3264465 h 6187442"/>
              <a:gd name="connsiteX1346" fmla="*/ 1761996 w 6257892"/>
              <a:gd name="connsiteY1346" fmla="*/ 3259885 h 6187442"/>
              <a:gd name="connsiteX1347" fmla="*/ 1813735 w 6257892"/>
              <a:gd name="connsiteY1347" fmla="*/ 3254137 h 6187442"/>
              <a:gd name="connsiteX1348" fmla="*/ 1754649 w 6257892"/>
              <a:gd name="connsiteY1348" fmla="*/ 3276862 h 6187442"/>
              <a:gd name="connsiteX1349" fmla="*/ 1757361 w 6257892"/>
              <a:gd name="connsiteY1349" fmla="*/ 3277889 h 6187442"/>
              <a:gd name="connsiteX1350" fmla="*/ 1819483 w 6257892"/>
              <a:gd name="connsiteY1350" fmla="*/ 3254136 h 6187442"/>
              <a:gd name="connsiteX1351" fmla="*/ 1818047 w 6257892"/>
              <a:gd name="connsiteY1351" fmla="*/ 3254137 h 6187442"/>
              <a:gd name="connsiteX1352" fmla="*/ 1820921 w 6257892"/>
              <a:gd name="connsiteY1352" fmla="*/ 3252698 h 6187442"/>
              <a:gd name="connsiteX1353" fmla="*/ 1822358 w 6257892"/>
              <a:gd name="connsiteY1353" fmla="*/ 3252700 h 6187442"/>
              <a:gd name="connsiteX1354" fmla="*/ 1820922 w 6257892"/>
              <a:gd name="connsiteY1354" fmla="*/ 3254135 h 6187442"/>
              <a:gd name="connsiteX1355" fmla="*/ 1824627 w 6257892"/>
              <a:gd name="connsiteY1355" fmla="*/ 3252729 h 6187442"/>
              <a:gd name="connsiteX1356" fmla="*/ 1801164 w 6257892"/>
              <a:gd name="connsiteY1356" fmla="*/ 3244209 h 6187442"/>
              <a:gd name="connsiteX1357" fmla="*/ 1306770 w 6257892"/>
              <a:gd name="connsiteY1357" fmla="*/ 3209098 h 6187442"/>
              <a:gd name="connsiteX1358" fmla="*/ 1305332 w 6257892"/>
              <a:gd name="connsiteY1358" fmla="*/ 3210855 h 6187442"/>
              <a:gd name="connsiteX1359" fmla="*/ 1305332 w 6257892"/>
              <a:gd name="connsiteY1359" fmla="*/ 3214365 h 6187442"/>
              <a:gd name="connsiteX1360" fmla="*/ 1306770 w 6257892"/>
              <a:gd name="connsiteY1360" fmla="*/ 3217876 h 6187442"/>
              <a:gd name="connsiteX1361" fmla="*/ 1311081 w 6257892"/>
              <a:gd name="connsiteY1361" fmla="*/ 3221388 h 6187442"/>
              <a:gd name="connsiteX1362" fmla="*/ 1313956 w 6257892"/>
              <a:gd name="connsiteY1362" fmla="*/ 3223143 h 6187442"/>
              <a:gd name="connsiteX1363" fmla="*/ 1353502 w 6257892"/>
              <a:gd name="connsiteY1363" fmla="*/ 3236253 h 6187442"/>
              <a:gd name="connsiteX1364" fmla="*/ 1368206 w 6257892"/>
              <a:gd name="connsiteY1364" fmla="*/ 3232578 h 6187442"/>
              <a:gd name="connsiteX1365" fmla="*/ 1353912 w 6257892"/>
              <a:gd name="connsiteY1365" fmla="*/ 3236389 h 6187442"/>
              <a:gd name="connsiteX1366" fmla="*/ 1406330 w 6257892"/>
              <a:gd name="connsiteY1366" fmla="*/ 3253769 h 6187442"/>
              <a:gd name="connsiteX1367" fmla="*/ 1441741 w 6257892"/>
              <a:gd name="connsiteY1367" fmla="*/ 3240668 h 6187442"/>
              <a:gd name="connsiteX1368" fmla="*/ 1386521 w 6257892"/>
              <a:gd name="connsiteY1368" fmla="*/ 3227325 h 6187442"/>
              <a:gd name="connsiteX1369" fmla="*/ 1368206 w 6257892"/>
              <a:gd name="connsiteY1369" fmla="*/ 3232578 h 6187442"/>
              <a:gd name="connsiteX1370" fmla="*/ 1384195 w 6257892"/>
              <a:gd name="connsiteY1370" fmla="*/ 3226764 h 6187442"/>
              <a:gd name="connsiteX1371" fmla="*/ 1311081 w 6257892"/>
              <a:gd name="connsiteY1371" fmla="*/ 3209098 h 6187442"/>
              <a:gd name="connsiteX1372" fmla="*/ 2220039 w 6257892"/>
              <a:gd name="connsiteY1372" fmla="*/ 3195752 h 6187442"/>
              <a:gd name="connsiteX1373" fmla="*/ 2168204 w 6257892"/>
              <a:gd name="connsiteY1373" fmla="*/ 3216653 h 6187442"/>
              <a:gd name="connsiteX1374" fmla="*/ 2206451 w 6257892"/>
              <a:gd name="connsiteY1374" fmla="*/ 3231921 h 6187442"/>
              <a:gd name="connsiteX1375" fmla="*/ 2218493 w 6257892"/>
              <a:gd name="connsiteY1375" fmla="*/ 3236823 h 6187442"/>
              <a:gd name="connsiteX1376" fmla="*/ 2257828 w 6257892"/>
              <a:gd name="connsiteY1376" fmla="*/ 3219643 h 6187442"/>
              <a:gd name="connsiteX1377" fmla="*/ 2260120 w 6257892"/>
              <a:gd name="connsiteY1377" fmla="*/ 3218522 h 6187442"/>
              <a:gd name="connsiteX1378" fmla="*/ 1662307 w 6257892"/>
              <a:gd name="connsiteY1378" fmla="*/ 3187659 h 6187442"/>
              <a:gd name="connsiteX1379" fmla="*/ 1647021 w 6257892"/>
              <a:gd name="connsiteY1379" fmla="*/ 3193773 h 6187442"/>
              <a:gd name="connsiteX1380" fmla="*/ 1609654 w 6257892"/>
              <a:gd name="connsiteY1380" fmla="*/ 3209583 h 6187442"/>
              <a:gd name="connsiteX1381" fmla="*/ 1595411 w 6257892"/>
              <a:gd name="connsiteY1381" fmla="*/ 3215008 h 6187442"/>
              <a:gd name="connsiteX1382" fmla="*/ 1696249 w 6257892"/>
              <a:gd name="connsiteY1382" fmla="*/ 3254742 h 6187442"/>
              <a:gd name="connsiteX1383" fmla="*/ 1708522 w 6257892"/>
              <a:gd name="connsiteY1383" fmla="*/ 3259391 h 6187442"/>
              <a:gd name="connsiteX1384" fmla="*/ 1739002 w 6257892"/>
              <a:gd name="connsiteY1384" fmla="*/ 3246950 h 6187442"/>
              <a:gd name="connsiteX1385" fmla="*/ 1772516 w 6257892"/>
              <a:gd name="connsiteY1385" fmla="*/ 3232874 h 6187442"/>
              <a:gd name="connsiteX1386" fmla="*/ 1699124 w 6257892"/>
              <a:gd name="connsiteY1386" fmla="*/ 3203832 h 6187442"/>
              <a:gd name="connsiteX1387" fmla="*/ 2309929 w 6257892"/>
              <a:gd name="connsiteY1387" fmla="*/ 3177498 h 6187442"/>
              <a:gd name="connsiteX1388" fmla="*/ 2314241 w 6257892"/>
              <a:gd name="connsiteY1388" fmla="*/ 3177498 h 6187442"/>
              <a:gd name="connsiteX1389" fmla="*/ 2317115 w 6257892"/>
              <a:gd name="connsiteY1389" fmla="*/ 3181010 h 6187442"/>
              <a:gd name="connsiteX1390" fmla="*/ 2318552 w 6257892"/>
              <a:gd name="connsiteY1390" fmla="*/ 3184521 h 6187442"/>
              <a:gd name="connsiteX1391" fmla="*/ 2318552 w 6257892"/>
              <a:gd name="connsiteY1391" fmla="*/ 3188033 h 6187442"/>
              <a:gd name="connsiteX1392" fmla="*/ 2317115 w 6257892"/>
              <a:gd name="connsiteY1392" fmla="*/ 3188032 h 6187442"/>
              <a:gd name="connsiteX1393" fmla="*/ 2314241 w 6257892"/>
              <a:gd name="connsiteY1393" fmla="*/ 3188032 h 6187442"/>
              <a:gd name="connsiteX1394" fmla="*/ 2311366 w 6257892"/>
              <a:gd name="connsiteY1394" fmla="*/ 3184521 h 6187442"/>
              <a:gd name="connsiteX1395" fmla="*/ 2308492 w 6257892"/>
              <a:gd name="connsiteY1395" fmla="*/ 3182767 h 6187442"/>
              <a:gd name="connsiteX1396" fmla="*/ 2308492 w 6257892"/>
              <a:gd name="connsiteY1396" fmla="*/ 3181010 h 6187442"/>
              <a:gd name="connsiteX1397" fmla="*/ 524937 w 6257892"/>
              <a:gd name="connsiteY1397" fmla="*/ 3170476 h 6187442"/>
              <a:gd name="connsiteX1398" fmla="*/ 573803 w 6257892"/>
              <a:gd name="connsiteY1398" fmla="*/ 3177498 h 6187442"/>
              <a:gd name="connsiteX1399" fmla="*/ 576677 w 6257892"/>
              <a:gd name="connsiteY1399" fmla="*/ 3181010 h 6187442"/>
              <a:gd name="connsiteX1400" fmla="*/ 580988 w 6257892"/>
              <a:gd name="connsiteY1400" fmla="*/ 3181010 h 6187442"/>
              <a:gd name="connsiteX1401" fmla="*/ 583863 w 6257892"/>
              <a:gd name="connsiteY1401" fmla="*/ 3182765 h 6187442"/>
              <a:gd name="connsiteX1402" fmla="*/ 621230 w 6257892"/>
              <a:gd name="connsiteY1402" fmla="*/ 3198565 h 6187442"/>
              <a:gd name="connsiteX1403" fmla="*/ 628415 w 6257892"/>
              <a:gd name="connsiteY1403" fmla="*/ 3163454 h 6187442"/>
              <a:gd name="connsiteX1404" fmla="*/ 634164 w 6257892"/>
              <a:gd name="connsiteY1404" fmla="*/ 3163454 h 6187442"/>
              <a:gd name="connsiteX1405" fmla="*/ 642787 w 6257892"/>
              <a:gd name="connsiteY1405" fmla="*/ 3168720 h 6187442"/>
              <a:gd name="connsiteX1406" fmla="*/ 658597 w 6257892"/>
              <a:gd name="connsiteY1406" fmla="*/ 3173987 h 6187442"/>
              <a:gd name="connsiteX1407" fmla="*/ 675843 w 6257892"/>
              <a:gd name="connsiteY1407" fmla="*/ 3177498 h 6187442"/>
              <a:gd name="connsiteX1408" fmla="*/ 693089 w 6257892"/>
              <a:gd name="connsiteY1408" fmla="*/ 3184521 h 6187442"/>
              <a:gd name="connsiteX1409" fmla="*/ 708899 w 6257892"/>
              <a:gd name="connsiteY1409" fmla="*/ 3189787 h 6187442"/>
              <a:gd name="connsiteX1410" fmla="*/ 691652 w 6257892"/>
              <a:gd name="connsiteY1410" fmla="*/ 3184521 h 6187442"/>
              <a:gd name="connsiteX1411" fmla="*/ 672968 w 6257892"/>
              <a:gd name="connsiteY1411" fmla="*/ 3181010 h 6187442"/>
              <a:gd name="connsiteX1412" fmla="*/ 655722 w 6257892"/>
              <a:gd name="connsiteY1412" fmla="*/ 3175743 h 6187442"/>
              <a:gd name="connsiteX1413" fmla="*/ 644225 w 6257892"/>
              <a:gd name="connsiteY1413" fmla="*/ 3170477 h 6187442"/>
              <a:gd name="connsiteX1414" fmla="*/ 639913 w 6257892"/>
              <a:gd name="connsiteY1414" fmla="*/ 3170477 h 6187442"/>
              <a:gd name="connsiteX1415" fmla="*/ 635602 w 6257892"/>
              <a:gd name="connsiteY1415" fmla="*/ 3168721 h 6187442"/>
              <a:gd name="connsiteX1416" fmla="*/ 632727 w 6257892"/>
              <a:gd name="connsiteY1416" fmla="*/ 3165209 h 6187442"/>
              <a:gd name="connsiteX1417" fmla="*/ 626978 w 6257892"/>
              <a:gd name="connsiteY1417" fmla="*/ 3161699 h 6187442"/>
              <a:gd name="connsiteX1418" fmla="*/ 628415 w 6257892"/>
              <a:gd name="connsiteY1418" fmla="*/ 3163454 h 6187442"/>
              <a:gd name="connsiteX1419" fmla="*/ 626978 w 6257892"/>
              <a:gd name="connsiteY1419" fmla="*/ 3163455 h 6187442"/>
              <a:gd name="connsiteX1420" fmla="*/ 532124 w 6257892"/>
              <a:gd name="connsiteY1420" fmla="*/ 3151165 h 6187442"/>
              <a:gd name="connsiteX1421" fmla="*/ 566616 w 6257892"/>
              <a:gd name="connsiteY1421" fmla="*/ 3156432 h 6187442"/>
              <a:gd name="connsiteX1422" fmla="*/ 599672 w 6257892"/>
              <a:gd name="connsiteY1422" fmla="*/ 3168721 h 6187442"/>
              <a:gd name="connsiteX1423" fmla="*/ 566616 w 6257892"/>
              <a:gd name="connsiteY1423" fmla="*/ 3158187 h 6187442"/>
              <a:gd name="connsiteX1424" fmla="*/ 2390814 w 6257892"/>
              <a:gd name="connsiteY1424" fmla="*/ 3135631 h 6187442"/>
              <a:gd name="connsiteX1425" fmla="*/ 2335436 w 6257892"/>
              <a:gd name="connsiteY1425" fmla="*/ 3154969 h 6187442"/>
              <a:gd name="connsiteX1426" fmla="*/ 2246330 w 6257892"/>
              <a:gd name="connsiteY1426" fmla="*/ 3185150 h 6187442"/>
              <a:gd name="connsiteX1427" fmla="*/ 2229643 w 6257892"/>
              <a:gd name="connsiteY1427" fmla="*/ 3191879 h 6187442"/>
              <a:gd name="connsiteX1428" fmla="*/ 2293089 w 6257892"/>
              <a:gd name="connsiteY1428" fmla="*/ 3202404 h 6187442"/>
              <a:gd name="connsiteX1429" fmla="*/ 2378186 w 6257892"/>
              <a:gd name="connsiteY1429" fmla="*/ 3160801 h 6187442"/>
              <a:gd name="connsiteX1430" fmla="*/ 2374603 w 6257892"/>
              <a:gd name="connsiteY1430" fmla="*/ 3158189 h 6187442"/>
              <a:gd name="connsiteX1431" fmla="*/ 2381877 w 6257892"/>
              <a:gd name="connsiteY1431" fmla="*/ 3158997 h 6187442"/>
              <a:gd name="connsiteX1432" fmla="*/ 2387174 w 6257892"/>
              <a:gd name="connsiteY1432" fmla="*/ 3156406 h 6187442"/>
              <a:gd name="connsiteX1433" fmla="*/ 2407970 w 6257892"/>
              <a:gd name="connsiteY1433" fmla="*/ 3145782 h 6187442"/>
              <a:gd name="connsiteX1434" fmla="*/ 2023928 w 6257892"/>
              <a:gd name="connsiteY1434" fmla="*/ 3103767 h 6187442"/>
              <a:gd name="connsiteX1435" fmla="*/ 2061295 w 6257892"/>
              <a:gd name="connsiteY1435" fmla="*/ 3117811 h 6187442"/>
              <a:gd name="connsiteX1436" fmla="*/ 2100099 w 6257892"/>
              <a:gd name="connsiteY1436" fmla="*/ 3140633 h 6187442"/>
              <a:gd name="connsiteX1437" fmla="*/ 2220460 w 6257892"/>
              <a:gd name="connsiteY1437" fmla="*/ 3103231 h 6187442"/>
              <a:gd name="connsiteX1438" fmla="*/ 2209658 w 6257892"/>
              <a:gd name="connsiteY1438" fmla="*/ 3106832 h 6187442"/>
              <a:gd name="connsiteX1439" fmla="*/ 2210071 w 6257892"/>
              <a:gd name="connsiteY1439" fmla="*/ 3107136 h 6187442"/>
              <a:gd name="connsiteX1440" fmla="*/ 552623 w 6257892"/>
              <a:gd name="connsiteY1440" fmla="*/ 3087968 h 6187442"/>
              <a:gd name="connsiteX1441" fmla="*/ 553682 w 6257892"/>
              <a:gd name="connsiteY1441" fmla="*/ 3087968 h 6187442"/>
              <a:gd name="connsiteX1442" fmla="*/ 588175 w 6257892"/>
              <a:gd name="connsiteY1442" fmla="*/ 3096744 h 6187442"/>
              <a:gd name="connsiteX1443" fmla="*/ 535514 w 6257892"/>
              <a:gd name="connsiteY1443" fmla="*/ 3083744 h 6187442"/>
              <a:gd name="connsiteX1444" fmla="*/ 552623 w 6257892"/>
              <a:gd name="connsiteY1444" fmla="*/ 3087968 h 6187442"/>
              <a:gd name="connsiteX1445" fmla="*/ 552244 w 6257892"/>
              <a:gd name="connsiteY1445" fmla="*/ 3087968 h 6187442"/>
              <a:gd name="connsiteX1446" fmla="*/ 547933 w 6257892"/>
              <a:gd name="connsiteY1446" fmla="*/ 3087968 h 6187442"/>
              <a:gd name="connsiteX1447" fmla="*/ 545059 w 6257892"/>
              <a:gd name="connsiteY1447" fmla="*/ 3087968 h 6187442"/>
              <a:gd name="connsiteX1448" fmla="*/ 2029313 w 6257892"/>
              <a:gd name="connsiteY1448" fmla="*/ 3075923 h 6187442"/>
              <a:gd name="connsiteX1449" fmla="*/ 2030751 w 6257892"/>
              <a:gd name="connsiteY1449" fmla="*/ 3075923 h 6187442"/>
              <a:gd name="connsiteX1450" fmla="*/ 2032188 w 6257892"/>
              <a:gd name="connsiteY1450" fmla="*/ 3078798 h 6187442"/>
              <a:gd name="connsiteX1451" fmla="*/ 2032188 w 6257892"/>
              <a:gd name="connsiteY1451" fmla="*/ 3080236 h 6187442"/>
              <a:gd name="connsiteX1452" fmla="*/ 2030751 w 6257892"/>
              <a:gd name="connsiteY1452" fmla="*/ 3084547 h 6187442"/>
              <a:gd name="connsiteX1453" fmla="*/ 2029313 w 6257892"/>
              <a:gd name="connsiteY1453" fmla="*/ 3085984 h 6187442"/>
              <a:gd name="connsiteX1454" fmla="*/ 2027878 w 6257892"/>
              <a:gd name="connsiteY1454" fmla="*/ 3085984 h 6187442"/>
              <a:gd name="connsiteX1455" fmla="*/ 2023565 w 6257892"/>
              <a:gd name="connsiteY1455" fmla="*/ 3085984 h 6187442"/>
              <a:gd name="connsiteX1456" fmla="*/ 2022128 w 6257892"/>
              <a:gd name="connsiteY1456" fmla="*/ 3084547 h 6187442"/>
              <a:gd name="connsiteX1457" fmla="*/ 2020690 w 6257892"/>
              <a:gd name="connsiteY1457" fmla="*/ 3084547 h 6187442"/>
              <a:gd name="connsiteX1458" fmla="*/ 2020691 w 6257892"/>
              <a:gd name="connsiteY1458" fmla="*/ 3081672 h 6187442"/>
              <a:gd name="connsiteX1459" fmla="*/ 2020691 w 6257892"/>
              <a:gd name="connsiteY1459" fmla="*/ 3080236 h 6187442"/>
              <a:gd name="connsiteX1460" fmla="*/ 2025003 w 6257892"/>
              <a:gd name="connsiteY1460" fmla="*/ 3078798 h 6187442"/>
              <a:gd name="connsiteX1461" fmla="*/ 6056682 w 6257892"/>
              <a:gd name="connsiteY1461" fmla="*/ 3075678 h 6187442"/>
              <a:gd name="connsiteX1462" fmla="*/ 6071054 w 6257892"/>
              <a:gd name="connsiteY1462" fmla="*/ 3082701 h 6187442"/>
              <a:gd name="connsiteX1463" fmla="*/ 6083988 w 6257892"/>
              <a:gd name="connsiteY1463" fmla="*/ 3091479 h 6187442"/>
              <a:gd name="connsiteX1464" fmla="*/ 6099798 w 6257892"/>
              <a:gd name="connsiteY1464" fmla="*/ 3098501 h 6187442"/>
              <a:gd name="connsiteX1465" fmla="*/ 6083988 w 6257892"/>
              <a:gd name="connsiteY1465" fmla="*/ 3096746 h 6187442"/>
              <a:gd name="connsiteX1466" fmla="*/ 6069616 w 6257892"/>
              <a:gd name="connsiteY1466" fmla="*/ 3091479 h 6187442"/>
              <a:gd name="connsiteX1467" fmla="*/ 6059556 w 6257892"/>
              <a:gd name="connsiteY1467" fmla="*/ 3084456 h 6187442"/>
              <a:gd name="connsiteX1468" fmla="*/ 2014595 w 6257892"/>
              <a:gd name="connsiteY1468" fmla="*/ 3045731 h 6187442"/>
              <a:gd name="connsiteX1469" fmla="*/ 1981887 w 6257892"/>
              <a:gd name="connsiteY1469" fmla="*/ 3058677 h 6187442"/>
              <a:gd name="connsiteX1470" fmla="*/ 1952578 w 6257892"/>
              <a:gd name="connsiteY1470" fmla="*/ 3070146 h 6187442"/>
              <a:gd name="connsiteX1471" fmla="*/ 1957818 w 6257892"/>
              <a:gd name="connsiteY1471" fmla="*/ 3072168 h 6187442"/>
              <a:gd name="connsiteX1472" fmla="*/ 1960692 w 6257892"/>
              <a:gd name="connsiteY1472" fmla="*/ 3075678 h 6187442"/>
              <a:gd name="connsiteX1473" fmla="*/ 1965004 w 6257892"/>
              <a:gd name="connsiteY1473" fmla="*/ 3077434 h 6187442"/>
              <a:gd name="connsiteX1474" fmla="*/ 1966441 w 6257892"/>
              <a:gd name="connsiteY1474" fmla="*/ 3080944 h 6187442"/>
              <a:gd name="connsiteX1475" fmla="*/ 1967879 w 6257892"/>
              <a:gd name="connsiteY1475" fmla="*/ 3082700 h 6187442"/>
              <a:gd name="connsiteX1476" fmla="*/ 1969315 w 6257892"/>
              <a:gd name="connsiteY1476" fmla="*/ 3084455 h 6187442"/>
              <a:gd name="connsiteX1477" fmla="*/ 1967879 w 6257892"/>
              <a:gd name="connsiteY1477" fmla="*/ 3084455 h 6187442"/>
              <a:gd name="connsiteX1478" fmla="*/ 1966441 w 6257892"/>
              <a:gd name="connsiteY1478" fmla="*/ 3084455 h 6187442"/>
              <a:gd name="connsiteX1479" fmla="*/ 1962130 w 6257892"/>
              <a:gd name="connsiteY1479" fmla="*/ 3084455 h 6187442"/>
              <a:gd name="connsiteX1480" fmla="*/ 1941402 w 6257892"/>
              <a:gd name="connsiteY1480" fmla="*/ 3074519 h 6187442"/>
              <a:gd name="connsiteX1481" fmla="*/ 1915776 w 6257892"/>
              <a:gd name="connsiteY1481" fmla="*/ 3084547 h 6187442"/>
              <a:gd name="connsiteX1482" fmla="*/ 1877806 w 6257892"/>
              <a:gd name="connsiteY1482" fmla="*/ 3099559 h 6187442"/>
              <a:gd name="connsiteX1483" fmla="*/ 1986562 w 6257892"/>
              <a:gd name="connsiteY1483" fmla="*/ 3144144 h 6187442"/>
              <a:gd name="connsiteX1484" fmla="*/ 2047209 w 6257892"/>
              <a:gd name="connsiteY1484" fmla="*/ 3168353 h 6187442"/>
              <a:gd name="connsiteX1485" fmla="*/ 2106617 w 6257892"/>
              <a:gd name="connsiteY1485" fmla="*/ 3146022 h 6187442"/>
              <a:gd name="connsiteX1486" fmla="*/ 2105848 w 6257892"/>
              <a:gd name="connsiteY1486" fmla="*/ 3144144 h 6187442"/>
              <a:gd name="connsiteX1487" fmla="*/ 2104411 w 6257892"/>
              <a:gd name="connsiteY1487" fmla="*/ 3142388 h 6187442"/>
              <a:gd name="connsiteX1488" fmla="*/ 2105848 w 6257892"/>
              <a:gd name="connsiteY1488" fmla="*/ 3142388 h 6187442"/>
              <a:gd name="connsiteX1489" fmla="*/ 2107285 w 6257892"/>
              <a:gd name="connsiteY1489" fmla="*/ 3144144 h 6187442"/>
              <a:gd name="connsiteX1490" fmla="*/ 2109800 w 6257892"/>
              <a:gd name="connsiteY1490" fmla="*/ 3144826 h 6187442"/>
              <a:gd name="connsiteX1491" fmla="*/ 2167459 w 6257892"/>
              <a:gd name="connsiteY1491" fmla="*/ 3123153 h 6187442"/>
              <a:gd name="connsiteX1492" fmla="*/ 2164774 w 6257892"/>
              <a:gd name="connsiteY1492" fmla="*/ 3121793 h 6187442"/>
              <a:gd name="connsiteX1493" fmla="*/ 2108359 w 6257892"/>
              <a:gd name="connsiteY1493" fmla="*/ 3140598 h 6187442"/>
              <a:gd name="connsiteX1494" fmla="*/ 2105485 w 6257892"/>
              <a:gd name="connsiteY1494" fmla="*/ 3140598 h 6187442"/>
              <a:gd name="connsiteX1495" fmla="*/ 2104047 w 6257892"/>
              <a:gd name="connsiteY1495" fmla="*/ 3140598 h 6187442"/>
              <a:gd name="connsiteX1496" fmla="*/ 2105485 w 6257892"/>
              <a:gd name="connsiteY1496" fmla="*/ 3139160 h 6187442"/>
              <a:gd name="connsiteX1497" fmla="*/ 2108359 w 6257892"/>
              <a:gd name="connsiteY1497" fmla="*/ 3139160 h 6187442"/>
              <a:gd name="connsiteX1498" fmla="*/ 2159442 w 6257892"/>
              <a:gd name="connsiteY1498" fmla="*/ 3119092 h 6187442"/>
              <a:gd name="connsiteX1499" fmla="*/ 444455 w 6257892"/>
              <a:gd name="connsiteY1499" fmla="*/ 3044079 h 6187442"/>
              <a:gd name="connsiteX1500" fmla="*/ 445892 w 6257892"/>
              <a:gd name="connsiteY1500" fmla="*/ 3044079 h 6187442"/>
              <a:gd name="connsiteX1501" fmla="*/ 477626 w 6257892"/>
              <a:gd name="connsiteY1501" fmla="*/ 3058123 h 6187442"/>
              <a:gd name="connsiteX1502" fmla="*/ 535514 w 6257892"/>
              <a:gd name="connsiteY1502" fmla="*/ 3083744 h 6187442"/>
              <a:gd name="connsiteX1503" fmla="*/ 453078 w 6257892"/>
              <a:gd name="connsiteY1503" fmla="*/ 3063390 h 6187442"/>
              <a:gd name="connsiteX1504" fmla="*/ 450204 w 6257892"/>
              <a:gd name="connsiteY1504" fmla="*/ 3063390 h 6187442"/>
              <a:gd name="connsiteX1505" fmla="*/ 445892 w 6257892"/>
              <a:gd name="connsiteY1505" fmla="*/ 3063390 h 6187442"/>
              <a:gd name="connsiteX1506" fmla="*/ 443018 w 6257892"/>
              <a:gd name="connsiteY1506" fmla="*/ 3061634 h 6187442"/>
              <a:gd name="connsiteX1507" fmla="*/ 430083 w 6257892"/>
              <a:gd name="connsiteY1507" fmla="*/ 3049345 h 6187442"/>
              <a:gd name="connsiteX1508" fmla="*/ 428646 w 6257892"/>
              <a:gd name="connsiteY1508" fmla="*/ 3047590 h 6187442"/>
              <a:gd name="connsiteX1509" fmla="*/ 430083 w 6257892"/>
              <a:gd name="connsiteY1509" fmla="*/ 3047590 h 6187442"/>
              <a:gd name="connsiteX1510" fmla="*/ 476073 w 6257892"/>
              <a:gd name="connsiteY1510" fmla="*/ 3058123 h 6187442"/>
              <a:gd name="connsiteX1511" fmla="*/ 445892 w 6257892"/>
              <a:gd name="connsiteY1511" fmla="*/ 3047590 h 6187442"/>
              <a:gd name="connsiteX1512" fmla="*/ 444455 w 6257892"/>
              <a:gd name="connsiteY1512" fmla="*/ 3047590 h 6187442"/>
              <a:gd name="connsiteX1513" fmla="*/ 372596 w 6257892"/>
              <a:gd name="connsiteY1513" fmla="*/ 3037057 h 6187442"/>
              <a:gd name="connsiteX1514" fmla="*/ 379782 w 6257892"/>
              <a:gd name="connsiteY1514" fmla="*/ 3037057 h 6187442"/>
              <a:gd name="connsiteX1515" fmla="*/ 388406 w 6257892"/>
              <a:gd name="connsiteY1515" fmla="*/ 3038813 h 6187442"/>
              <a:gd name="connsiteX1516" fmla="*/ 379782 w 6257892"/>
              <a:gd name="connsiteY1516" fmla="*/ 3038813 h 6187442"/>
              <a:gd name="connsiteX1517" fmla="*/ 2139978 w 6257892"/>
              <a:gd name="connsiteY1517" fmla="*/ 3035682 h 6187442"/>
              <a:gd name="connsiteX1518" fmla="*/ 2124170 w 6257892"/>
              <a:gd name="connsiteY1518" fmla="*/ 3042869 h 6187442"/>
              <a:gd name="connsiteX1519" fmla="*/ 2105485 w 6257892"/>
              <a:gd name="connsiteY1519" fmla="*/ 3051492 h 6187442"/>
              <a:gd name="connsiteX1520" fmla="*/ 2086802 w 6257892"/>
              <a:gd name="connsiteY1520" fmla="*/ 3057240 h 6187442"/>
              <a:gd name="connsiteX1521" fmla="*/ 2104047 w 6257892"/>
              <a:gd name="connsiteY1521" fmla="*/ 3045744 h 6187442"/>
              <a:gd name="connsiteX1522" fmla="*/ 2122731 w 6257892"/>
              <a:gd name="connsiteY1522" fmla="*/ 3037120 h 6187442"/>
              <a:gd name="connsiteX1523" fmla="*/ 4807757 w 6257892"/>
              <a:gd name="connsiteY1523" fmla="*/ 3031790 h 6187442"/>
              <a:gd name="connsiteX1524" fmla="*/ 4810631 w 6257892"/>
              <a:gd name="connsiteY1524" fmla="*/ 3031790 h 6187442"/>
              <a:gd name="connsiteX1525" fmla="*/ 4814942 w 6257892"/>
              <a:gd name="connsiteY1525" fmla="*/ 3035300 h 6187442"/>
              <a:gd name="connsiteX1526" fmla="*/ 4825003 w 6257892"/>
              <a:gd name="connsiteY1526" fmla="*/ 3038812 h 6187442"/>
              <a:gd name="connsiteX1527" fmla="*/ 4835063 w 6257892"/>
              <a:gd name="connsiteY1527" fmla="*/ 3047590 h 6187442"/>
              <a:gd name="connsiteX1528" fmla="*/ 4842251 w 6257892"/>
              <a:gd name="connsiteY1528" fmla="*/ 3051101 h 6187442"/>
              <a:gd name="connsiteX1529" fmla="*/ 4846564 w 6257892"/>
              <a:gd name="connsiteY1529" fmla="*/ 3056367 h 6187442"/>
              <a:gd name="connsiteX1530" fmla="*/ 4840816 w 6257892"/>
              <a:gd name="connsiteY1530" fmla="*/ 3054612 h 6187442"/>
              <a:gd name="connsiteX1531" fmla="*/ 4832189 w 6257892"/>
              <a:gd name="connsiteY1531" fmla="*/ 3049345 h 6187442"/>
              <a:gd name="connsiteX1532" fmla="*/ 4820692 w 6257892"/>
              <a:gd name="connsiteY1532" fmla="*/ 3044079 h 6187442"/>
              <a:gd name="connsiteX1533" fmla="*/ 4812068 w 6257892"/>
              <a:gd name="connsiteY1533" fmla="*/ 3037057 h 6187442"/>
              <a:gd name="connsiteX1534" fmla="*/ 4810631 w 6257892"/>
              <a:gd name="connsiteY1534" fmla="*/ 3035300 h 6187442"/>
              <a:gd name="connsiteX1535" fmla="*/ 497632 w 6257892"/>
              <a:gd name="connsiteY1535" fmla="*/ 3030035 h 6187442"/>
              <a:gd name="connsiteX1536" fmla="*/ 516315 w 6257892"/>
              <a:gd name="connsiteY1536" fmla="*/ 3038813 h 6187442"/>
              <a:gd name="connsiteX1537" fmla="*/ 537873 w 6257892"/>
              <a:gd name="connsiteY1537" fmla="*/ 3049345 h 6187442"/>
              <a:gd name="connsiteX1538" fmla="*/ 562305 w 6257892"/>
              <a:gd name="connsiteY1538" fmla="*/ 3061634 h 6187442"/>
              <a:gd name="connsiteX1539" fmla="*/ 585300 w 6257892"/>
              <a:gd name="connsiteY1539" fmla="*/ 3072168 h 6187442"/>
              <a:gd name="connsiteX1540" fmla="*/ 606859 w 6257892"/>
              <a:gd name="connsiteY1540" fmla="*/ 3084456 h 6187442"/>
              <a:gd name="connsiteX1541" fmla="*/ 625542 w 6257892"/>
              <a:gd name="connsiteY1541" fmla="*/ 3091478 h 6187442"/>
              <a:gd name="connsiteX1542" fmla="*/ 637039 w 6257892"/>
              <a:gd name="connsiteY1542" fmla="*/ 3098501 h 6187442"/>
              <a:gd name="connsiteX1543" fmla="*/ 642788 w 6257892"/>
              <a:gd name="connsiteY1543" fmla="*/ 3102011 h 6187442"/>
              <a:gd name="connsiteX1544" fmla="*/ 644226 w 6257892"/>
              <a:gd name="connsiteY1544" fmla="*/ 3102011 h 6187442"/>
              <a:gd name="connsiteX1545" fmla="*/ 648537 w 6257892"/>
              <a:gd name="connsiteY1545" fmla="*/ 3102011 h 6187442"/>
              <a:gd name="connsiteX1546" fmla="*/ 649974 w 6257892"/>
              <a:gd name="connsiteY1546" fmla="*/ 3103768 h 6187442"/>
              <a:gd name="connsiteX1547" fmla="*/ 651411 w 6257892"/>
              <a:gd name="connsiteY1547" fmla="*/ 3105523 h 6187442"/>
              <a:gd name="connsiteX1548" fmla="*/ 654285 w 6257892"/>
              <a:gd name="connsiteY1548" fmla="*/ 3105523 h 6187442"/>
              <a:gd name="connsiteX1549" fmla="*/ 655723 w 6257892"/>
              <a:gd name="connsiteY1549" fmla="*/ 3109034 h 6187442"/>
              <a:gd name="connsiteX1550" fmla="*/ 625542 w 6257892"/>
              <a:gd name="connsiteY1550" fmla="*/ 3098501 h 6187442"/>
              <a:gd name="connsiteX1551" fmla="*/ 591050 w 6257892"/>
              <a:gd name="connsiteY1551" fmla="*/ 3084456 h 6187442"/>
              <a:gd name="connsiteX1552" fmla="*/ 556557 w 6257892"/>
              <a:gd name="connsiteY1552" fmla="*/ 3065145 h 6187442"/>
              <a:gd name="connsiteX1553" fmla="*/ 524938 w 6257892"/>
              <a:gd name="connsiteY1553" fmla="*/ 3047590 h 6187442"/>
              <a:gd name="connsiteX1554" fmla="*/ 2155786 w 6257892"/>
              <a:gd name="connsiteY1554" fmla="*/ 3029934 h 6187442"/>
              <a:gd name="connsiteX1555" fmla="*/ 2164409 w 6257892"/>
              <a:gd name="connsiteY1555" fmla="*/ 3029935 h 6187442"/>
              <a:gd name="connsiteX1556" fmla="*/ 2157224 w 6257892"/>
              <a:gd name="connsiteY1556" fmla="*/ 3031371 h 6187442"/>
              <a:gd name="connsiteX1557" fmla="*/ 2148601 w 6257892"/>
              <a:gd name="connsiteY1557" fmla="*/ 3034245 h 6187442"/>
              <a:gd name="connsiteX1558" fmla="*/ 2139978 w 6257892"/>
              <a:gd name="connsiteY1558" fmla="*/ 3035683 h 6187442"/>
              <a:gd name="connsiteX1559" fmla="*/ 2147163 w 6257892"/>
              <a:gd name="connsiteY1559" fmla="*/ 3031371 h 6187442"/>
              <a:gd name="connsiteX1560" fmla="*/ 480386 w 6257892"/>
              <a:gd name="connsiteY1560" fmla="*/ 3021256 h 6187442"/>
              <a:gd name="connsiteX1561" fmla="*/ 484697 w 6257892"/>
              <a:gd name="connsiteY1561" fmla="*/ 3023013 h 6187442"/>
              <a:gd name="connsiteX1562" fmla="*/ 490446 w 6257892"/>
              <a:gd name="connsiteY1562" fmla="*/ 3024768 h 6187442"/>
              <a:gd name="connsiteX1563" fmla="*/ 497632 w 6257892"/>
              <a:gd name="connsiteY1563" fmla="*/ 3030035 h 6187442"/>
              <a:gd name="connsiteX1564" fmla="*/ 490446 w 6257892"/>
              <a:gd name="connsiteY1564" fmla="*/ 3028279 h 6187442"/>
              <a:gd name="connsiteX1565" fmla="*/ 487571 w 6257892"/>
              <a:gd name="connsiteY1565" fmla="*/ 3024768 h 6187442"/>
              <a:gd name="connsiteX1566" fmla="*/ 483260 w 6257892"/>
              <a:gd name="connsiteY1566" fmla="*/ 3023013 h 6187442"/>
              <a:gd name="connsiteX1567" fmla="*/ 2137439 w 6257892"/>
              <a:gd name="connsiteY1567" fmla="*/ 2996193 h 6187442"/>
              <a:gd name="connsiteX1568" fmla="*/ 2131717 w 6257892"/>
              <a:gd name="connsiteY1568" fmla="*/ 2998696 h 6187442"/>
              <a:gd name="connsiteX1569" fmla="*/ 2131717 w 6257892"/>
              <a:gd name="connsiteY1569" fmla="*/ 3003702 h 6187442"/>
              <a:gd name="connsiteX1570" fmla="*/ 2131717 w 6257892"/>
              <a:gd name="connsiteY1570" fmla="*/ 3005457 h 6187442"/>
              <a:gd name="connsiteX1571" fmla="*/ 2128843 w 6257892"/>
              <a:gd name="connsiteY1571" fmla="*/ 3005457 h 6187442"/>
              <a:gd name="connsiteX1572" fmla="*/ 2125969 w 6257892"/>
              <a:gd name="connsiteY1572" fmla="*/ 3005457 h 6187442"/>
              <a:gd name="connsiteX1573" fmla="*/ 2121657 w 6257892"/>
              <a:gd name="connsiteY1573" fmla="*/ 3003703 h 6187442"/>
              <a:gd name="connsiteX1574" fmla="*/ 2120858 w 6257892"/>
              <a:gd name="connsiteY1574" fmla="*/ 3003377 h 6187442"/>
              <a:gd name="connsiteX1575" fmla="*/ 2050872 w 6257892"/>
              <a:gd name="connsiteY1575" fmla="*/ 3031372 h 6187442"/>
              <a:gd name="connsiteX1576" fmla="*/ 2015594 w 6257892"/>
              <a:gd name="connsiteY1576" fmla="*/ 3045335 h 6187442"/>
              <a:gd name="connsiteX1577" fmla="*/ 2077104 w 6257892"/>
              <a:gd name="connsiteY1577" fmla="*/ 3075678 h 6187442"/>
              <a:gd name="connsiteX1578" fmla="*/ 2154713 w 6257892"/>
              <a:gd name="connsiteY1578" fmla="*/ 3109033 h 6187442"/>
              <a:gd name="connsiteX1579" fmla="*/ 2157588 w 6257892"/>
              <a:gd name="connsiteY1579" fmla="*/ 3109033 h 6187442"/>
              <a:gd name="connsiteX1580" fmla="*/ 2157588 w 6257892"/>
              <a:gd name="connsiteY1580" fmla="*/ 3105521 h 6187442"/>
              <a:gd name="connsiteX1581" fmla="*/ 2157588 w 6257892"/>
              <a:gd name="connsiteY1581" fmla="*/ 3103767 h 6187442"/>
              <a:gd name="connsiteX1582" fmla="*/ 2157588 w 6257892"/>
              <a:gd name="connsiteY1582" fmla="*/ 3098499 h 6187442"/>
              <a:gd name="connsiteX1583" fmla="*/ 2156150 w 6257892"/>
              <a:gd name="connsiteY1583" fmla="*/ 3087966 h 6187442"/>
              <a:gd name="connsiteX1584" fmla="*/ 2154713 w 6257892"/>
              <a:gd name="connsiteY1584" fmla="*/ 3075678 h 6187442"/>
              <a:gd name="connsiteX1585" fmla="*/ 2154713 w 6257892"/>
              <a:gd name="connsiteY1585" fmla="*/ 3070411 h 6187442"/>
              <a:gd name="connsiteX1586" fmla="*/ 2154713 w 6257892"/>
              <a:gd name="connsiteY1586" fmla="*/ 3068657 h 6187442"/>
              <a:gd name="connsiteX1587" fmla="*/ 2156150 w 6257892"/>
              <a:gd name="connsiteY1587" fmla="*/ 3068657 h 6187442"/>
              <a:gd name="connsiteX1588" fmla="*/ 2160462 w 6257892"/>
              <a:gd name="connsiteY1588" fmla="*/ 3070411 h 6187442"/>
              <a:gd name="connsiteX1589" fmla="*/ 2203069 w 6257892"/>
              <a:gd name="connsiteY1589" fmla="*/ 3101953 h 6187442"/>
              <a:gd name="connsiteX1590" fmla="*/ 2229083 w 6257892"/>
              <a:gd name="connsiteY1590" fmla="*/ 3091733 h 6187442"/>
              <a:gd name="connsiteX1591" fmla="*/ 2233395 w 6257892"/>
              <a:gd name="connsiteY1591" fmla="*/ 3091733 h 6187442"/>
              <a:gd name="connsiteX1592" fmla="*/ 2236269 w 6257892"/>
              <a:gd name="connsiteY1592" fmla="*/ 3091733 h 6187442"/>
              <a:gd name="connsiteX1593" fmla="*/ 2239143 w 6257892"/>
              <a:gd name="connsiteY1593" fmla="*/ 3091733 h 6187442"/>
              <a:gd name="connsiteX1594" fmla="*/ 2239143 w 6257892"/>
              <a:gd name="connsiteY1594" fmla="*/ 3094608 h 6187442"/>
              <a:gd name="connsiteX1595" fmla="*/ 2239143 w 6257892"/>
              <a:gd name="connsiteY1595" fmla="*/ 3096044 h 6187442"/>
              <a:gd name="connsiteX1596" fmla="*/ 2234832 w 6257892"/>
              <a:gd name="connsiteY1596" fmla="*/ 3097482 h 6187442"/>
              <a:gd name="connsiteX1597" fmla="*/ 2231958 w 6257892"/>
              <a:gd name="connsiteY1597" fmla="*/ 3100356 h 6187442"/>
              <a:gd name="connsiteX1598" fmla="*/ 2293633 w 6257892"/>
              <a:gd name="connsiteY1598" fmla="*/ 3077660 h 6187442"/>
              <a:gd name="connsiteX1599" fmla="*/ 2258190 w 6257892"/>
              <a:gd name="connsiteY1599" fmla="*/ 3056368 h 6187442"/>
              <a:gd name="connsiteX1600" fmla="*/ 2255316 w 6257892"/>
              <a:gd name="connsiteY1600" fmla="*/ 3054612 h 6187442"/>
              <a:gd name="connsiteX1601" fmla="*/ 2249567 w 6257892"/>
              <a:gd name="connsiteY1601" fmla="*/ 3049346 h 6187442"/>
              <a:gd name="connsiteX1602" fmla="*/ 2243818 w 6257892"/>
              <a:gd name="connsiteY1602" fmla="*/ 3047590 h 6187442"/>
              <a:gd name="connsiteX1603" fmla="*/ 2240944 w 6257892"/>
              <a:gd name="connsiteY1603" fmla="*/ 3042324 h 6187442"/>
              <a:gd name="connsiteX1604" fmla="*/ 2075305 w 6257892"/>
              <a:gd name="connsiteY1604" fmla="*/ 2986819 h 6187442"/>
              <a:gd name="connsiteX1605" fmla="*/ 2076741 w 6257892"/>
              <a:gd name="connsiteY1605" fmla="*/ 2988255 h 6187442"/>
              <a:gd name="connsiteX1606" fmla="*/ 2079616 w 6257892"/>
              <a:gd name="connsiteY1606" fmla="*/ 2988255 h 6187442"/>
              <a:gd name="connsiteX1607" fmla="*/ 2076741 w 6257892"/>
              <a:gd name="connsiteY1607" fmla="*/ 2991130 h 6187442"/>
              <a:gd name="connsiteX1608" fmla="*/ 2075305 w 6257892"/>
              <a:gd name="connsiteY1608" fmla="*/ 2994004 h 6187442"/>
              <a:gd name="connsiteX1609" fmla="*/ 2072430 w 6257892"/>
              <a:gd name="connsiteY1609" fmla="*/ 2996879 h 6187442"/>
              <a:gd name="connsiteX1610" fmla="*/ 2068119 w 6257892"/>
              <a:gd name="connsiteY1610" fmla="*/ 2998316 h 6187442"/>
              <a:gd name="connsiteX1611" fmla="*/ 2066681 w 6257892"/>
              <a:gd name="connsiteY1611" fmla="*/ 2998316 h 6187442"/>
              <a:gd name="connsiteX1612" fmla="*/ 2065244 w 6257892"/>
              <a:gd name="connsiteY1612" fmla="*/ 2998316 h 6187442"/>
              <a:gd name="connsiteX1613" fmla="*/ 2065244 w 6257892"/>
              <a:gd name="connsiteY1613" fmla="*/ 2996879 h 6187442"/>
              <a:gd name="connsiteX1614" fmla="*/ 2068119 w 6257892"/>
              <a:gd name="connsiteY1614" fmla="*/ 2994004 h 6187442"/>
              <a:gd name="connsiteX1615" fmla="*/ 2069556 w 6257892"/>
              <a:gd name="connsiteY1615" fmla="*/ 2991130 h 6187442"/>
              <a:gd name="connsiteX1616" fmla="*/ 2069556 w 6257892"/>
              <a:gd name="connsiteY1616" fmla="*/ 2988255 h 6187442"/>
              <a:gd name="connsiteX1617" fmla="*/ 2072430 w 6257892"/>
              <a:gd name="connsiteY1617" fmla="*/ 2988255 h 6187442"/>
              <a:gd name="connsiteX1618" fmla="*/ 1998058 w 6257892"/>
              <a:gd name="connsiteY1618" fmla="*/ 2984391 h 6187442"/>
              <a:gd name="connsiteX1619" fmla="*/ 2000933 w 6257892"/>
              <a:gd name="connsiteY1619" fmla="*/ 2984391 h 6187442"/>
              <a:gd name="connsiteX1620" fmla="*/ 2003807 w 6257892"/>
              <a:gd name="connsiteY1620" fmla="*/ 2984391 h 6187442"/>
              <a:gd name="connsiteX1621" fmla="*/ 2008119 w 6257892"/>
              <a:gd name="connsiteY1621" fmla="*/ 2984391 h 6187442"/>
              <a:gd name="connsiteX1622" fmla="*/ 2009557 w 6257892"/>
              <a:gd name="connsiteY1622" fmla="*/ 2984391 h 6187442"/>
              <a:gd name="connsiteX1623" fmla="*/ 2010993 w 6257892"/>
              <a:gd name="connsiteY1623" fmla="*/ 2984391 h 6187442"/>
              <a:gd name="connsiteX1624" fmla="*/ 2009557 w 6257892"/>
              <a:gd name="connsiteY1624" fmla="*/ 2987902 h 6187442"/>
              <a:gd name="connsiteX1625" fmla="*/ 2008119 w 6257892"/>
              <a:gd name="connsiteY1625" fmla="*/ 2987902 h 6187442"/>
              <a:gd name="connsiteX1626" fmla="*/ 2005245 w 6257892"/>
              <a:gd name="connsiteY1626" fmla="*/ 2987902 h 6187442"/>
              <a:gd name="connsiteX1627" fmla="*/ 2002370 w 6257892"/>
              <a:gd name="connsiteY1627" fmla="*/ 2987902 h 6187442"/>
              <a:gd name="connsiteX1628" fmla="*/ 1944520 w 6257892"/>
              <a:gd name="connsiteY1628" fmla="*/ 2982507 h 6187442"/>
              <a:gd name="connsiteX1629" fmla="*/ 1924400 w 6257892"/>
              <a:gd name="connsiteY1629" fmla="*/ 2992567 h 6187442"/>
              <a:gd name="connsiteX1630" fmla="*/ 1908589 w 6257892"/>
              <a:gd name="connsiteY1630" fmla="*/ 2998316 h 6187442"/>
              <a:gd name="connsiteX1631" fmla="*/ 2006318 w 6257892"/>
              <a:gd name="connsiteY1631" fmla="*/ 2959511 h 6187442"/>
              <a:gd name="connsiteX1632" fmla="*/ 1944519 w 6257892"/>
              <a:gd name="connsiteY1632" fmla="*/ 2982507 h 6187442"/>
              <a:gd name="connsiteX1633" fmla="*/ 1974700 w 6257892"/>
              <a:gd name="connsiteY1633" fmla="*/ 2969571 h 6187442"/>
              <a:gd name="connsiteX1634" fmla="*/ 2008119 w 6257892"/>
              <a:gd name="connsiteY1634" fmla="*/ 2944013 h 6187442"/>
              <a:gd name="connsiteX1635" fmla="*/ 2016743 w 6257892"/>
              <a:gd name="connsiteY1635" fmla="*/ 2947524 h 6187442"/>
              <a:gd name="connsiteX1636" fmla="*/ 2023929 w 6257892"/>
              <a:gd name="connsiteY1636" fmla="*/ 2954546 h 6187442"/>
              <a:gd name="connsiteX1637" fmla="*/ 2032552 w 6257892"/>
              <a:gd name="connsiteY1637" fmla="*/ 2963325 h 6187442"/>
              <a:gd name="connsiteX1638" fmla="*/ 1996622 w 6257892"/>
              <a:gd name="connsiteY1638" fmla="*/ 2951035 h 6187442"/>
              <a:gd name="connsiteX1639" fmla="*/ 4830124 w 6257892"/>
              <a:gd name="connsiteY1639" fmla="*/ 2940521 h 6187442"/>
              <a:gd name="connsiteX1640" fmla="*/ 4824191 w 6257892"/>
              <a:gd name="connsiteY1640" fmla="*/ 2943011 h 6187442"/>
              <a:gd name="connsiteX1641" fmla="*/ 4825013 w 6257892"/>
              <a:gd name="connsiteY1641" fmla="*/ 2944015 h 6187442"/>
              <a:gd name="connsiteX1642" fmla="*/ 4862380 w 6257892"/>
              <a:gd name="connsiteY1642" fmla="*/ 2994924 h 6187442"/>
              <a:gd name="connsiteX1643" fmla="*/ 4898310 w 6257892"/>
              <a:gd name="connsiteY1643" fmla="*/ 3044079 h 6187442"/>
              <a:gd name="connsiteX1644" fmla="*/ 4758902 w 6257892"/>
              <a:gd name="connsiteY1644" fmla="*/ 2975613 h 6187442"/>
              <a:gd name="connsiteX1645" fmla="*/ 4752576 w 6257892"/>
              <a:gd name="connsiteY1645" fmla="*/ 2972524 h 6187442"/>
              <a:gd name="connsiteX1646" fmla="*/ 4742108 w 6257892"/>
              <a:gd name="connsiteY1646" fmla="*/ 2976817 h 6187442"/>
              <a:gd name="connsiteX1647" fmla="*/ 4741656 w 6257892"/>
              <a:gd name="connsiteY1647" fmla="*/ 2977369 h 6187442"/>
              <a:gd name="connsiteX1648" fmla="*/ 4740219 w 6257892"/>
              <a:gd name="connsiteY1648" fmla="*/ 2980880 h 6187442"/>
              <a:gd name="connsiteX1649" fmla="*/ 4740219 w 6257892"/>
              <a:gd name="connsiteY1649" fmla="*/ 2987902 h 6187442"/>
              <a:gd name="connsiteX1650" fmla="*/ 4763214 w 6257892"/>
              <a:gd name="connsiteY1650" fmla="*/ 3015990 h 6187442"/>
              <a:gd name="connsiteX1651" fmla="*/ 4787646 w 6257892"/>
              <a:gd name="connsiteY1651" fmla="*/ 3044078 h 6187442"/>
              <a:gd name="connsiteX1652" fmla="*/ 4789083 w 6257892"/>
              <a:gd name="connsiteY1652" fmla="*/ 3049346 h 6187442"/>
              <a:gd name="connsiteX1653" fmla="*/ 4787646 w 6257892"/>
              <a:gd name="connsiteY1653" fmla="*/ 3054612 h 6187442"/>
              <a:gd name="connsiteX1654" fmla="*/ 4784771 w 6257892"/>
              <a:gd name="connsiteY1654" fmla="*/ 3058123 h 6187442"/>
              <a:gd name="connsiteX1655" fmla="*/ 4780460 w 6257892"/>
              <a:gd name="connsiteY1655" fmla="*/ 3061634 h 6187442"/>
              <a:gd name="connsiteX1656" fmla="*/ 4774711 w 6257892"/>
              <a:gd name="connsiteY1656" fmla="*/ 3061634 h 6187442"/>
              <a:gd name="connsiteX1657" fmla="*/ 4705726 w 6257892"/>
              <a:gd name="connsiteY1657" fmla="*/ 3017746 h 6187442"/>
              <a:gd name="connsiteX1658" fmla="*/ 4695666 w 6257892"/>
              <a:gd name="connsiteY1658" fmla="*/ 3008968 h 6187442"/>
              <a:gd name="connsiteX1659" fmla="*/ 4684960 w 6257892"/>
              <a:gd name="connsiteY1659" fmla="*/ 3000251 h 6187442"/>
              <a:gd name="connsiteX1660" fmla="*/ 4622769 w 6257892"/>
              <a:gd name="connsiteY1660" fmla="*/ 3025754 h 6187442"/>
              <a:gd name="connsiteX1661" fmla="*/ 4681294 w 6257892"/>
              <a:gd name="connsiteY1661" fmla="*/ 3065145 h 6187442"/>
              <a:gd name="connsiteX1662" fmla="*/ 4753153 w 6257892"/>
              <a:gd name="connsiteY1662" fmla="*/ 3114300 h 6187442"/>
              <a:gd name="connsiteX1663" fmla="*/ 4756028 w 6257892"/>
              <a:gd name="connsiteY1663" fmla="*/ 3117811 h 6187442"/>
              <a:gd name="connsiteX1664" fmla="*/ 4758902 w 6257892"/>
              <a:gd name="connsiteY1664" fmla="*/ 3121322 h 6187442"/>
              <a:gd name="connsiteX1665" fmla="*/ 4756028 w 6257892"/>
              <a:gd name="connsiteY1665" fmla="*/ 3124832 h 6187442"/>
              <a:gd name="connsiteX1666" fmla="*/ 4753153 w 6257892"/>
              <a:gd name="connsiteY1666" fmla="*/ 3128344 h 6187442"/>
              <a:gd name="connsiteX1667" fmla="*/ 4747404 w 6257892"/>
              <a:gd name="connsiteY1667" fmla="*/ 3128344 h 6187442"/>
              <a:gd name="connsiteX1668" fmla="*/ 4741656 w 6257892"/>
              <a:gd name="connsiteY1668" fmla="*/ 3124832 h 6187442"/>
              <a:gd name="connsiteX1669" fmla="*/ 4737344 w 6257892"/>
              <a:gd name="connsiteY1669" fmla="*/ 3124832 h 6187442"/>
              <a:gd name="connsiteX1670" fmla="*/ 4731596 w 6257892"/>
              <a:gd name="connsiteY1670" fmla="*/ 3123078 h 6187442"/>
              <a:gd name="connsiteX1671" fmla="*/ 4727284 w 6257892"/>
              <a:gd name="connsiteY1671" fmla="*/ 3124832 h 6187442"/>
              <a:gd name="connsiteX1672" fmla="*/ 4727284 w 6257892"/>
              <a:gd name="connsiteY1672" fmla="*/ 3128344 h 6187442"/>
              <a:gd name="connsiteX1673" fmla="*/ 4730158 w 6257892"/>
              <a:gd name="connsiteY1673" fmla="*/ 3131855 h 6187442"/>
              <a:gd name="connsiteX1674" fmla="*/ 4733032 w 6257892"/>
              <a:gd name="connsiteY1674" fmla="*/ 3135366 h 6187442"/>
              <a:gd name="connsiteX1675" fmla="*/ 4740219 w 6257892"/>
              <a:gd name="connsiteY1675" fmla="*/ 3142388 h 6187442"/>
              <a:gd name="connsiteX1676" fmla="*/ 4747404 w 6257892"/>
              <a:gd name="connsiteY1676" fmla="*/ 3149410 h 6187442"/>
              <a:gd name="connsiteX1677" fmla="*/ 4753153 w 6257892"/>
              <a:gd name="connsiteY1677" fmla="*/ 3154677 h 6187442"/>
              <a:gd name="connsiteX1678" fmla="*/ 4754591 w 6257892"/>
              <a:gd name="connsiteY1678" fmla="*/ 3158189 h 6187442"/>
              <a:gd name="connsiteX1679" fmla="*/ 4756028 w 6257892"/>
              <a:gd name="connsiteY1679" fmla="*/ 3161700 h 6187442"/>
              <a:gd name="connsiteX1680" fmla="*/ 4754591 w 6257892"/>
              <a:gd name="connsiteY1680" fmla="*/ 3163454 h 6187442"/>
              <a:gd name="connsiteX1681" fmla="*/ 4753153 w 6257892"/>
              <a:gd name="connsiteY1681" fmla="*/ 3163454 h 6187442"/>
              <a:gd name="connsiteX1682" fmla="*/ 4747404 w 6257892"/>
              <a:gd name="connsiteY1682" fmla="*/ 3163454 h 6187442"/>
              <a:gd name="connsiteX1683" fmla="*/ 4741656 w 6257892"/>
              <a:gd name="connsiteY1683" fmla="*/ 3163454 h 6187442"/>
              <a:gd name="connsiteX1684" fmla="*/ 4737344 w 6257892"/>
              <a:gd name="connsiteY1684" fmla="*/ 3161700 h 6187442"/>
              <a:gd name="connsiteX1685" fmla="*/ 4731596 w 6257892"/>
              <a:gd name="connsiteY1685" fmla="*/ 3161700 h 6187442"/>
              <a:gd name="connsiteX1686" fmla="*/ 4725847 w 6257892"/>
              <a:gd name="connsiteY1686" fmla="*/ 3158188 h 6187442"/>
              <a:gd name="connsiteX1687" fmla="*/ 4717224 w 6257892"/>
              <a:gd name="connsiteY1687" fmla="*/ 3151166 h 6187442"/>
              <a:gd name="connsiteX1688" fmla="*/ 4705726 w 6257892"/>
              <a:gd name="connsiteY1688" fmla="*/ 3142388 h 6187442"/>
              <a:gd name="connsiteX1689" fmla="*/ 4695666 w 6257892"/>
              <a:gd name="connsiteY1689" fmla="*/ 3135366 h 6187442"/>
              <a:gd name="connsiteX1690" fmla="*/ 4544761 w 6257892"/>
              <a:gd name="connsiteY1690" fmla="*/ 3109034 h 6187442"/>
              <a:gd name="connsiteX1691" fmla="*/ 4540449 w 6257892"/>
              <a:gd name="connsiteY1691" fmla="*/ 3109034 h 6187442"/>
              <a:gd name="connsiteX1692" fmla="*/ 4536138 w 6257892"/>
              <a:gd name="connsiteY1692" fmla="*/ 3105523 h 6187442"/>
              <a:gd name="connsiteX1693" fmla="*/ 4533263 w 6257892"/>
              <a:gd name="connsiteY1693" fmla="*/ 3105523 h 6187442"/>
              <a:gd name="connsiteX1694" fmla="*/ 4530389 w 6257892"/>
              <a:gd name="connsiteY1694" fmla="*/ 3109034 h 6187442"/>
              <a:gd name="connsiteX1695" fmla="*/ 4530389 w 6257892"/>
              <a:gd name="connsiteY1695" fmla="*/ 3110788 h 6187442"/>
              <a:gd name="connsiteX1696" fmla="*/ 4534700 w 6257892"/>
              <a:gd name="connsiteY1696" fmla="*/ 3116056 h 6187442"/>
              <a:gd name="connsiteX1697" fmla="*/ 4541887 w 6257892"/>
              <a:gd name="connsiteY1697" fmla="*/ 3123078 h 6187442"/>
              <a:gd name="connsiteX1698" fmla="*/ 4549072 w 6257892"/>
              <a:gd name="connsiteY1698" fmla="*/ 3128344 h 6187442"/>
              <a:gd name="connsiteX1699" fmla="*/ 4562007 w 6257892"/>
              <a:gd name="connsiteY1699" fmla="*/ 3131855 h 6187442"/>
              <a:gd name="connsiteX1700" fmla="*/ 4579254 w 6257892"/>
              <a:gd name="connsiteY1700" fmla="*/ 3140633 h 6187442"/>
              <a:gd name="connsiteX1701" fmla="*/ 4593625 w 6257892"/>
              <a:gd name="connsiteY1701" fmla="*/ 3144144 h 6187442"/>
              <a:gd name="connsiteX1702" fmla="*/ 4710037 w 6257892"/>
              <a:gd name="connsiteY1702" fmla="*/ 3191543 h 6187442"/>
              <a:gd name="connsiteX1703" fmla="*/ 4829325 w 6257892"/>
              <a:gd name="connsiteY1703" fmla="*/ 3242454 h 6187442"/>
              <a:gd name="connsiteX1704" fmla="*/ 4951485 w 6257892"/>
              <a:gd name="connsiteY1704" fmla="*/ 3295119 h 6187442"/>
              <a:gd name="connsiteX1705" fmla="*/ 4849445 w 6257892"/>
              <a:gd name="connsiteY1705" fmla="*/ 3265275 h 6187442"/>
              <a:gd name="connsiteX1706" fmla="*/ 4747404 w 6257892"/>
              <a:gd name="connsiteY1706" fmla="*/ 3237187 h 6187442"/>
              <a:gd name="connsiteX1707" fmla="*/ 4646801 w 6257892"/>
              <a:gd name="connsiteY1707" fmla="*/ 3207343 h 6187442"/>
              <a:gd name="connsiteX1708" fmla="*/ 4705726 w 6257892"/>
              <a:gd name="connsiteY1708" fmla="*/ 3228410 h 6187442"/>
              <a:gd name="connsiteX1709" fmla="*/ 4770399 w 6257892"/>
              <a:gd name="connsiteY1709" fmla="*/ 3251230 h 6187442"/>
              <a:gd name="connsiteX1710" fmla="*/ 4836510 w 6257892"/>
              <a:gd name="connsiteY1710" fmla="*/ 3275809 h 6187442"/>
              <a:gd name="connsiteX1711" fmla="*/ 4905495 w 6257892"/>
              <a:gd name="connsiteY1711" fmla="*/ 3298630 h 6187442"/>
              <a:gd name="connsiteX1712" fmla="*/ 4971606 w 6257892"/>
              <a:gd name="connsiteY1712" fmla="*/ 3328473 h 6187442"/>
              <a:gd name="connsiteX1713" fmla="*/ 5033406 w 6257892"/>
              <a:gd name="connsiteY1713" fmla="*/ 3356562 h 6187442"/>
              <a:gd name="connsiteX1714" fmla="*/ 5093767 w 6257892"/>
              <a:gd name="connsiteY1714" fmla="*/ 3391672 h 6187442"/>
              <a:gd name="connsiteX1715" fmla="*/ 5145506 w 6257892"/>
              <a:gd name="connsiteY1715" fmla="*/ 3430294 h 6187442"/>
              <a:gd name="connsiteX1716" fmla="*/ 5090892 w 6257892"/>
              <a:gd name="connsiteY1716" fmla="*/ 3433805 h 6187442"/>
              <a:gd name="connsiteX1717" fmla="*/ 5040591 w 6257892"/>
              <a:gd name="connsiteY1717" fmla="*/ 3423272 h 6187442"/>
              <a:gd name="connsiteX1718" fmla="*/ 4991727 w 6257892"/>
              <a:gd name="connsiteY1718" fmla="*/ 3407472 h 6187442"/>
              <a:gd name="connsiteX1719" fmla="*/ 4941426 w 6257892"/>
              <a:gd name="connsiteY1719" fmla="*/ 3382895 h 6187442"/>
              <a:gd name="connsiteX1720" fmla="*/ 4892561 w 6257892"/>
              <a:gd name="connsiteY1720" fmla="*/ 3356562 h 6187442"/>
              <a:gd name="connsiteX1721" fmla="*/ 4843697 w 6257892"/>
              <a:gd name="connsiteY1721" fmla="*/ 3330230 h 6187442"/>
              <a:gd name="connsiteX1722" fmla="*/ 4891123 w 6257892"/>
              <a:gd name="connsiteY1722" fmla="*/ 3377629 h 6187442"/>
              <a:gd name="connsiteX1723" fmla="*/ 4942862 w 6257892"/>
              <a:gd name="connsiteY1723" fmla="*/ 3430294 h 6187442"/>
              <a:gd name="connsiteX1724" fmla="*/ 4996039 w 6257892"/>
              <a:gd name="connsiteY1724" fmla="*/ 3481205 h 6187442"/>
              <a:gd name="connsiteX1725" fmla="*/ 5046340 w 6257892"/>
              <a:gd name="connsiteY1725" fmla="*/ 3528603 h 6187442"/>
              <a:gd name="connsiteX1726" fmla="*/ 4996039 w 6257892"/>
              <a:gd name="connsiteY1726" fmla="*/ 3507537 h 6187442"/>
              <a:gd name="connsiteX1727" fmla="*/ 4942862 w 6257892"/>
              <a:gd name="connsiteY1727" fmla="*/ 3488227 h 6187442"/>
              <a:gd name="connsiteX1728" fmla="*/ 4891123 w 6257892"/>
              <a:gd name="connsiteY1728" fmla="*/ 3463649 h 6187442"/>
              <a:gd name="connsiteX1729" fmla="*/ 4911244 w 6257892"/>
              <a:gd name="connsiteY1729" fmla="*/ 3477693 h 6187442"/>
              <a:gd name="connsiteX1730" fmla="*/ 4931365 w 6257892"/>
              <a:gd name="connsiteY1730" fmla="*/ 3497004 h 6187442"/>
              <a:gd name="connsiteX1731" fmla="*/ 4955797 w 6257892"/>
              <a:gd name="connsiteY1731" fmla="*/ 3518069 h 6187442"/>
              <a:gd name="connsiteX1732" fmla="*/ 4977355 w 6257892"/>
              <a:gd name="connsiteY1732" fmla="*/ 3535625 h 6187442"/>
              <a:gd name="connsiteX1733" fmla="*/ 4938551 w 6257892"/>
              <a:gd name="connsiteY1733" fmla="*/ 3518070 h 6187442"/>
              <a:gd name="connsiteX1734" fmla="*/ 4898310 w 6257892"/>
              <a:gd name="connsiteY1734" fmla="*/ 3502271 h 6187442"/>
              <a:gd name="connsiteX1735" fmla="*/ 4853756 w 6257892"/>
              <a:gd name="connsiteY1735" fmla="*/ 3484716 h 6187442"/>
              <a:gd name="connsiteX1736" fmla="*/ 4806330 w 6257892"/>
              <a:gd name="connsiteY1736" fmla="*/ 3470672 h 6187442"/>
              <a:gd name="connsiteX1737" fmla="*/ 4760340 w 6257892"/>
              <a:gd name="connsiteY1737" fmla="*/ 3458382 h 6187442"/>
              <a:gd name="connsiteX1738" fmla="*/ 4711475 w 6257892"/>
              <a:gd name="connsiteY1738" fmla="*/ 3451360 h 6187442"/>
              <a:gd name="connsiteX1739" fmla="*/ 4666922 w 6257892"/>
              <a:gd name="connsiteY1739" fmla="*/ 3444338 h 6187442"/>
              <a:gd name="connsiteX1740" fmla="*/ 4647896 w 6257892"/>
              <a:gd name="connsiteY1740" fmla="*/ 3444338 h 6187442"/>
              <a:gd name="connsiteX1741" fmla="*/ 4599010 w 6257892"/>
              <a:gd name="connsiteY1741" fmla="*/ 3462528 h 6187442"/>
              <a:gd name="connsiteX1742" fmla="*/ 4539511 w 6257892"/>
              <a:gd name="connsiteY1742" fmla="*/ 3484517 h 6187442"/>
              <a:gd name="connsiteX1743" fmla="*/ 4551122 w 6257892"/>
              <a:gd name="connsiteY1743" fmla="*/ 3496483 h 6187442"/>
              <a:gd name="connsiteX1744" fmla="*/ 4578890 w 6257892"/>
              <a:gd name="connsiteY1744" fmla="*/ 3489835 h 6187442"/>
              <a:gd name="connsiteX1745" fmla="*/ 4553399 w 6257892"/>
              <a:gd name="connsiteY1745" fmla="*/ 3498832 h 6187442"/>
              <a:gd name="connsiteX1746" fmla="*/ 4572067 w 6257892"/>
              <a:gd name="connsiteY1746" fmla="*/ 3518070 h 6187442"/>
              <a:gd name="connsiteX1747" fmla="*/ 4563444 w 6257892"/>
              <a:gd name="connsiteY1747" fmla="*/ 3544403 h 6187442"/>
              <a:gd name="connsiteX1748" fmla="*/ 4549072 w 6257892"/>
              <a:gd name="connsiteY1748" fmla="*/ 3563714 h 6187442"/>
              <a:gd name="connsiteX1749" fmla="*/ 4530389 w 6257892"/>
              <a:gd name="connsiteY1749" fmla="*/ 3574247 h 6187442"/>
              <a:gd name="connsiteX1750" fmla="*/ 4508831 w 6257892"/>
              <a:gd name="connsiteY1750" fmla="*/ 3576003 h 6187442"/>
              <a:gd name="connsiteX1751" fmla="*/ 4485836 w 6257892"/>
              <a:gd name="connsiteY1751" fmla="*/ 3570735 h 6187442"/>
              <a:gd name="connsiteX1752" fmla="*/ 4458530 w 6257892"/>
              <a:gd name="connsiteY1752" fmla="*/ 3561958 h 6187442"/>
              <a:gd name="connsiteX1753" fmla="*/ 4431223 w 6257892"/>
              <a:gd name="connsiteY1753" fmla="*/ 3549670 h 6187442"/>
              <a:gd name="connsiteX1754" fmla="*/ 4422539 w 6257892"/>
              <a:gd name="connsiteY1754" fmla="*/ 3544897 h 6187442"/>
              <a:gd name="connsiteX1755" fmla="*/ 4421262 w 6257892"/>
              <a:gd name="connsiteY1755" fmla="*/ 3545342 h 6187442"/>
              <a:gd name="connsiteX1756" fmla="*/ 4442721 w 6257892"/>
              <a:gd name="connsiteY1756" fmla="*/ 3558448 h 6187442"/>
              <a:gd name="connsiteX1757" fmla="*/ 4484399 w 6257892"/>
              <a:gd name="connsiteY1757" fmla="*/ 3588291 h 6187442"/>
              <a:gd name="connsiteX1758" fmla="*/ 4448470 w 6257892"/>
              <a:gd name="connsiteY1758" fmla="*/ 3581269 h 6187442"/>
              <a:gd name="connsiteX1759" fmla="*/ 4413977 w 6257892"/>
              <a:gd name="connsiteY1759" fmla="*/ 3576003 h 6187442"/>
              <a:gd name="connsiteX1760" fmla="*/ 4385233 w 6257892"/>
              <a:gd name="connsiteY1760" fmla="*/ 3570736 h 6187442"/>
              <a:gd name="connsiteX1761" fmla="*/ 4442721 w 6257892"/>
              <a:gd name="connsiteY1761" fmla="*/ 3611113 h 6187442"/>
              <a:gd name="connsiteX1762" fmla="*/ 4507393 w 6257892"/>
              <a:gd name="connsiteY1762" fmla="*/ 3656757 h 6187442"/>
              <a:gd name="connsiteX1763" fmla="*/ 4573505 w 6257892"/>
              <a:gd name="connsiteY1763" fmla="*/ 3702401 h 6187442"/>
              <a:gd name="connsiteX1764" fmla="*/ 4603707 w 6257892"/>
              <a:gd name="connsiteY1764" fmla="*/ 3722384 h 6187442"/>
              <a:gd name="connsiteX1765" fmla="*/ 4686679 w 6257892"/>
              <a:gd name="connsiteY1765" fmla="*/ 3689604 h 6187442"/>
              <a:gd name="connsiteX1766" fmla="*/ 4925252 w 6257892"/>
              <a:gd name="connsiteY1766" fmla="*/ 3596187 h 6187442"/>
              <a:gd name="connsiteX1767" fmla="*/ 5172450 w 6257892"/>
              <a:gd name="connsiteY1767" fmla="*/ 3498458 h 6187442"/>
              <a:gd name="connsiteX1768" fmla="*/ 5428269 w 6257892"/>
              <a:gd name="connsiteY1768" fmla="*/ 3397854 h 6187442"/>
              <a:gd name="connsiteX1769" fmla="*/ 5622092 w 6257892"/>
              <a:gd name="connsiteY1769" fmla="*/ 3321597 h 6187442"/>
              <a:gd name="connsiteX1770" fmla="*/ 5545046 w 6257892"/>
              <a:gd name="connsiteY1770" fmla="*/ 3284587 h 6187442"/>
              <a:gd name="connsiteX1771" fmla="*/ 5297848 w 6257892"/>
              <a:gd name="connsiteY1771" fmla="*/ 3165210 h 6187442"/>
              <a:gd name="connsiteX1772" fmla="*/ 5059275 w 6257892"/>
              <a:gd name="connsiteY1772" fmla="*/ 3051101 h 6187442"/>
              <a:gd name="connsiteX1773" fmla="*/ 621230 w 6257892"/>
              <a:gd name="connsiteY1773" fmla="*/ 2915925 h 6187442"/>
              <a:gd name="connsiteX1774" fmla="*/ 622667 w 6257892"/>
              <a:gd name="connsiteY1774" fmla="*/ 2915925 h 6187442"/>
              <a:gd name="connsiteX1775" fmla="*/ 622667 w 6257892"/>
              <a:gd name="connsiteY1775" fmla="*/ 2915927 h 6187442"/>
              <a:gd name="connsiteX1776" fmla="*/ 622667 w 6257892"/>
              <a:gd name="connsiteY1776" fmla="*/ 2917682 h 6187442"/>
              <a:gd name="connsiteX1777" fmla="*/ 621230 w 6257892"/>
              <a:gd name="connsiteY1777" fmla="*/ 2917682 h 6187442"/>
              <a:gd name="connsiteX1778" fmla="*/ 1663193 w 6257892"/>
              <a:gd name="connsiteY1778" fmla="*/ 2903637 h 6187442"/>
              <a:gd name="connsiteX1779" fmla="*/ 1667505 w 6257892"/>
              <a:gd name="connsiteY1779" fmla="*/ 2903637 h 6187442"/>
              <a:gd name="connsiteX1780" fmla="*/ 1670380 w 6257892"/>
              <a:gd name="connsiteY1780" fmla="*/ 2905393 h 6187442"/>
              <a:gd name="connsiteX1781" fmla="*/ 1667505 w 6257892"/>
              <a:gd name="connsiteY1781" fmla="*/ 2905393 h 6187442"/>
              <a:gd name="connsiteX1782" fmla="*/ 1459112 w 6257892"/>
              <a:gd name="connsiteY1782" fmla="*/ 2868526 h 6187442"/>
              <a:gd name="connsiteX1783" fmla="*/ 1559716 w 6257892"/>
              <a:gd name="connsiteY1783" fmla="*/ 2884327 h 6187442"/>
              <a:gd name="connsiteX1784" fmla="*/ 1564028 w 6257892"/>
              <a:gd name="connsiteY1784" fmla="*/ 2887838 h 6187442"/>
              <a:gd name="connsiteX1785" fmla="*/ 1566902 w 6257892"/>
              <a:gd name="connsiteY1785" fmla="*/ 2891349 h 6187442"/>
              <a:gd name="connsiteX1786" fmla="*/ 1568340 w 6257892"/>
              <a:gd name="connsiteY1786" fmla="*/ 2898371 h 6187442"/>
              <a:gd name="connsiteX1787" fmla="*/ 1571214 w 6257892"/>
              <a:gd name="connsiteY1787" fmla="*/ 2898371 h 6187442"/>
              <a:gd name="connsiteX1788" fmla="*/ 1571214 w 6257892"/>
              <a:gd name="connsiteY1788" fmla="*/ 2901882 h 6187442"/>
              <a:gd name="connsiteX1789" fmla="*/ 1572651 w 6257892"/>
              <a:gd name="connsiteY1789" fmla="*/ 2903637 h 6187442"/>
              <a:gd name="connsiteX1790" fmla="*/ 1572651 w 6257892"/>
              <a:gd name="connsiteY1790" fmla="*/ 2905394 h 6187442"/>
              <a:gd name="connsiteX1791" fmla="*/ 1574088 w 6257892"/>
              <a:gd name="connsiteY1791" fmla="*/ 2903637 h 6187442"/>
              <a:gd name="connsiteX1792" fmla="*/ 1574088 w 6257892"/>
              <a:gd name="connsiteY1792" fmla="*/ 2901882 h 6187442"/>
              <a:gd name="connsiteX1793" fmla="*/ 1587023 w 6257892"/>
              <a:gd name="connsiteY1793" fmla="*/ 2905393 h 6187442"/>
              <a:gd name="connsiteX1794" fmla="*/ 1597083 w 6257892"/>
              <a:gd name="connsiteY1794" fmla="*/ 2910659 h 6187442"/>
              <a:gd name="connsiteX1795" fmla="*/ 1601395 w 6257892"/>
              <a:gd name="connsiteY1795" fmla="*/ 2908904 h 6187442"/>
              <a:gd name="connsiteX1796" fmla="*/ 1604269 w 6257892"/>
              <a:gd name="connsiteY1796" fmla="*/ 2905394 h 6187442"/>
              <a:gd name="connsiteX1797" fmla="*/ 1608581 w 6257892"/>
              <a:gd name="connsiteY1797" fmla="*/ 2905394 h 6187442"/>
              <a:gd name="connsiteX1798" fmla="*/ 1656007 w 6257892"/>
              <a:gd name="connsiteY1798" fmla="*/ 2951036 h 6187442"/>
              <a:gd name="connsiteX1799" fmla="*/ 1658881 w 6257892"/>
              <a:gd name="connsiteY1799" fmla="*/ 2951036 h 6187442"/>
              <a:gd name="connsiteX1800" fmla="*/ 1661757 w 6257892"/>
              <a:gd name="connsiteY1800" fmla="*/ 2954546 h 6187442"/>
              <a:gd name="connsiteX1801" fmla="*/ 1663193 w 6257892"/>
              <a:gd name="connsiteY1801" fmla="*/ 2954547 h 6187442"/>
              <a:gd name="connsiteX1802" fmla="*/ 1663193 w 6257892"/>
              <a:gd name="connsiteY1802" fmla="*/ 2956303 h 6187442"/>
              <a:gd name="connsiteX1803" fmla="*/ 1661757 w 6257892"/>
              <a:gd name="connsiteY1803" fmla="*/ 2956302 h 6187442"/>
              <a:gd name="connsiteX1804" fmla="*/ 1658881 w 6257892"/>
              <a:gd name="connsiteY1804" fmla="*/ 2954547 h 6187442"/>
              <a:gd name="connsiteX1805" fmla="*/ 1656008 w 6257892"/>
              <a:gd name="connsiteY1805" fmla="*/ 2951037 h 6187442"/>
              <a:gd name="connsiteX1806" fmla="*/ 1587023 w 6257892"/>
              <a:gd name="connsiteY1806" fmla="*/ 2935238 h 6187442"/>
              <a:gd name="connsiteX1807" fmla="*/ 1581274 w 6257892"/>
              <a:gd name="connsiteY1807" fmla="*/ 2931727 h 6187442"/>
              <a:gd name="connsiteX1808" fmla="*/ 1575525 w 6257892"/>
              <a:gd name="connsiteY1808" fmla="*/ 2931727 h 6187442"/>
              <a:gd name="connsiteX1809" fmla="*/ 1571214 w 6257892"/>
              <a:gd name="connsiteY1809" fmla="*/ 2929970 h 6187442"/>
              <a:gd name="connsiteX1810" fmla="*/ 1566902 w 6257892"/>
              <a:gd name="connsiteY1810" fmla="*/ 2924703 h 6187442"/>
              <a:gd name="connsiteX1811" fmla="*/ 1561153 w 6257892"/>
              <a:gd name="connsiteY1811" fmla="*/ 2922949 h 6187442"/>
              <a:gd name="connsiteX1812" fmla="*/ 1559716 w 6257892"/>
              <a:gd name="connsiteY1812" fmla="*/ 2922949 h 6187442"/>
              <a:gd name="connsiteX1813" fmla="*/ 1558279 w 6257892"/>
              <a:gd name="connsiteY1813" fmla="*/ 2921192 h 6187442"/>
              <a:gd name="connsiteX1814" fmla="*/ 1558279 w 6257892"/>
              <a:gd name="connsiteY1814" fmla="*/ 2917682 h 6187442"/>
              <a:gd name="connsiteX1815" fmla="*/ 1558279 w 6257892"/>
              <a:gd name="connsiteY1815" fmla="*/ 2914170 h 6187442"/>
              <a:gd name="connsiteX1816" fmla="*/ 1556841 w 6257892"/>
              <a:gd name="connsiteY1816" fmla="*/ 2908904 h 6187442"/>
              <a:gd name="connsiteX1817" fmla="*/ 1552530 w 6257892"/>
              <a:gd name="connsiteY1817" fmla="*/ 2905394 h 6187442"/>
              <a:gd name="connsiteX1818" fmla="*/ 1454800 w 6257892"/>
              <a:gd name="connsiteY1818" fmla="*/ 2865016 h 6187442"/>
              <a:gd name="connsiteX1819" fmla="*/ 1457676 w 6257892"/>
              <a:gd name="connsiteY1819" fmla="*/ 2865016 h 6187442"/>
              <a:gd name="connsiteX1820" fmla="*/ 1457676 w 6257892"/>
              <a:gd name="connsiteY1820" fmla="*/ 2868526 h 6187442"/>
              <a:gd name="connsiteX1821" fmla="*/ 1691937 w 6257892"/>
              <a:gd name="connsiteY1821" fmla="*/ 2856238 h 6187442"/>
              <a:gd name="connsiteX1822" fmla="*/ 1694812 w 6257892"/>
              <a:gd name="connsiteY1822" fmla="*/ 2856238 h 6187442"/>
              <a:gd name="connsiteX1823" fmla="*/ 1697686 w 6257892"/>
              <a:gd name="connsiteY1823" fmla="*/ 2856238 h 6187442"/>
              <a:gd name="connsiteX1824" fmla="*/ 1701998 w 6257892"/>
              <a:gd name="connsiteY1824" fmla="*/ 2857994 h 6187442"/>
              <a:gd name="connsiteX1825" fmla="*/ 1713495 w 6257892"/>
              <a:gd name="connsiteY1825" fmla="*/ 2863260 h 6187442"/>
              <a:gd name="connsiteX1826" fmla="*/ 1726430 w 6257892"/>
              <a:gd name="connsiteY1826" fmla="*/ 2870283 h 6187442"/>
              <a:gd name="connsiteX1827" fmla="*/ 1729304 w 6257892"/>
              <a:gd name="connsiteY1827" fmla="*/ 2872037 h 6187442"/>
              <a:gd name="connsiteX1828" fmla="*/ 1726430 w 6257892"/>
              <a:gd name="connsiteY1828" fmla="*/ 2872037 h 6187442"/>
              <a:gd name="connsiteX1829" fmla="*/ 1719244 w 6257892"/>
              <a:gd name="connsiteY1829" fmla="*/ 2868526 h 6187442"/>
              <a:gd name="connsiteX1830" fmla="*/ 1710621 w 6257892"/>
              <a:gd name="connsiteY1830" fmla="*/ 2865016 h 6187442"/>
              <a:gd name="connsiteX1831" fmla="*/ 1701998 w 6257892"/>
              <a:gd name="connsiteY1831" fmla="*/ 2861505 h 6187442"/>
              <a:gd name="connsiteX1832" fmla="*/ 1696249 w 6257892"/>
              <a:gd name="connsiteY1832" fmla="*/ 2857994 h 6187442"/>
              <a:gd name="connsiteX1833" fmla="*/ 1694812 w 6257892"/>
              <a:gd name="connsiteY1833" fmla="*/ 2857994 h 6187442"/>
              <a:gd name="connsiteX1834" fmla="*/ 1789666 w 6257892"/>
              <a:gd name="connsiteY1834" fmla="*/ 2854482 h 6187442"/>
              <a:gd name="connsiteX1835" fmla="*/ 1799727 w 6257892"/>
              <a:gd name="connsiteY1835" fmla="*/ 2856238 h 6187442"/>
              <a:gd name="connsiteX1836" fmla="*/ 1804038 w 6257892"/>
              <a:gd name="connsiteY1836" fmla="*/ 2857993 h 6187442"/>
              <a:gd name="connsiteX1837" fmla="*/ 1806912 w 6257892"/>
              <a:gd name="connsiteY1837" fmla="*/ 2863260 h 6187442"/>
              <a:gd name="connsiteX1838" fmla="*/ 1806912 w 6257892"/>
              <a:gd name="connsiteY1838" fmla="*/ 2865016 h 6187442"/>
              <a:gd name="connsiteX1839" fmla="*/ 1805476 w 6257892"/>
              <a:gd name="connsiteY1839" fmla="*/ 2868526 h 6187442"/>
              <a:gd name="connsiteX1840" fmla="*/ 1804038 w 6257892"/>
              <a:gd name="connsiteY1840" fmla="*/ 2868526 h 6187442"/>
              <a:gd name="connsiteX1841" fmla="*/ 1798289 w 6257892"/>
              <a:gd name="connsiteY1841" fmla="*/ 2865016 h 6187442"/>
              <a:gd name="connsiteX1842" fmla="*/ 1786792 w 6257892"/>
              <a:gd name="connsiteY1842" fmla="*/ 2857994 h 6187442"/>
              <a:gd name="connsiteX1843" fmla="*/ 1776732 w 6257892"/>
              <a:gd name="connsiteY1843" fmla="*/ 2854483 h 6187442"/>
              <a:gd name="connsiteX1844" fmla="*/ 1772420 w 6257892"/>
              <a:gd name="connsiteY1844" fmla="*/ 2849215 h 6187442"/>
              <a:gd name="connsiteX1845" fmla="*/ 1776732 w 6257892"/>
              <a:gd name="connsiteY1845" fmla="*/ 2850971 h 6187442"/>
              <a:gd name="connsiteX1846" fmla="*/ 1776732 w 6257892"/>
              <a:gd name="connsiteY1846" fmla="*/ 2854482 h 6187442"/>
              <a:gd name="connsiteX1847" fmla="*/ 1772420 w 6257892"/>
              <a:gd name="connsiteY1847" fmla="*/ 2850971 h 6187442"/>
              <a:gd name="connsiteX1848" fmla="*/ 1568339 w 6257892"/>
              <a:gd name="connsiteY1848" fmla="*/ 2808839 h 6187442"/>
              <a:gd name="connsiteX1849" fmla="*/ 1601395 w 6257892"/>
              <a:gd name="connsiteY1849" fmla="*/ 2810595 h 6187442"/>
              <a:gd name="connsiteX1850" fmla="*/ 1595646 w 6257892"/>
              <a:gd name="connsiteY1850" fmla="*/ 2817617 h 6187442"/>
              <a:gd name="connsiteX1851" fmla="*/ 1587023 w 6257892"/>
              <a:gd name="connsiteY1851" fmla="*/ 2817617 h 6187442"/>
              <a:gd name="connsiteX1852" fmla="*/ 1578400 w 6257892"/>
              <a:gd name="connsiteY1852" fmla="*/ 2812349 h 6187442"/>
              <a:gd name="connsiteX1853" fmla="*/ 1747987 w 6257892"/>
              <a:gd name="connsiteY1853" fmla="*/ 2789527 h 6187442"/>
              <a:gd name="connsiteX1854" fmla="*/ 1762359 w 6257892"/>
              <a:gd name="connsiteY1854" fmla="*/ 2798305 h 6187442"/>
              <a:gd name="connsiteX1855" fmla="*/ 1778169 w 6257892"/>
              <a:gd name="connsiteY1855" fmla="*/ 2803572 h 6187442"/>
              <a:gd name="connsiteX1856" fmla="*/ 1793977 w 6257892"/>
              <a:gd name="connsiteY1856" fmla="*/ 2805328 h 6187442"/>
              <a:gd name="connsiteX1857" fmla="*/ 1812661 w 6257892"/>
              <a:gd name="connsiteY1857" fmla="*/ 2808839 h 6187442"/>
              <a:gd name="connsiteX1858" fmla="*/ 1827033 w 6257892"/>
              <a:gd name="connsiteY1858" fmla="*/ 2812349 h 6187442"/>
              <a:gd name="connsiteX1859" fmla="*/ 1841405 w 6257892"/>
              <a:gd name="connsiteY1859" fmla="*/ 2824638 h 6187442"/>
              <a:gd name="connsiteX1860" fmla="*/ 1852902 w 6257892"/>
              <a:gd name="connsiteY1860" fmla="*/ 2843950 h 6187442"/>
              <a:gd name="connsiteX1861" fmla="*/ 1827033 w 6257892"/>
              <a:gd name="connsiteY1861" fmla="*/ 2842194 h 6187442"/>
              <a:gd name="connsiteX1862" fmla="*/ 1798289 w 6257892"/>
              <a:gd name="connsiteY1862" fmla="*/ 2831661 h 6187442"/>
              <a:gd name="connsiteX1863" fmla="*/ 1770982 w 6257892"/>
              <a:gd name="connsiteY1863" fmla="*/ 2812350 h 6187442"/>
              <a:gd name="connsiteX1864" fmla="*/ 1625827 w 6257892"/>
              <a:gd name="connsiteY1864" fmla="*/ 2770217 h 6187442"/>
              <a:gd name="connsiteX1865" fmla="*/ 1627264 w 6257892"/>
              <a:gd name="connsiteY1865" fmla="*/ 2770217 h 6187442"/>
              <a:gd name="connsiteX1866" fmla="*/ 1627264 w 6257892"/>
              <a:gd name="connsiteY1866" fmla="*/ 2771972 h 6187442"/>
              <a:gd name="connsiteX1867" fmla="*/ 1625827 w 6257892"/>
              <a:gd name="connsiteY1867" fmla="*/ 2771974 h 6187442"/>
              <a:gd name="connsiteX1868" fmla="*/ 1464861 w 6257892"/>
              <a:gd name="connsiteY1868" fmla="*/ 2757928 h 6187442"/>
              <a:gd name="connsiteX1869" fmla="*/ 1493605 w 6257892"/>
              <a:gd name="connsiteY1869" fmla="*/ 2764950 h 6187442"/>
              <a:gd name="connsiteX1870" fmla="*/ 1522350 w 6257892"/>
              <a:gd name="connsiteY1870" fmla="*/ 2778994 h 6187442"/>
              <a:gd name="connsiteX1871" fmla="*/ 1552530 w 6257892"/>
              <a:gd name="connsiteY1871" fmla="*/ 2791283 h 6187442"/>
              <a:gd name="connsiteX1872" fmla="*/ 1535284 w 6257892"/>
              <a:gd name="connsiteY1872" fmla="*/ 2798305 h 6187442"/>
              <a:gd name="connsiteX1873" fmla="*/ 1518038 w 6257892"/>
              <a:gd name="connsiteY1873" fmla="*/ 2794794 h 6187442"/>
              <a:gd name="connsiteX1874" fmla="*/ 1500791 w 6257892"/>
              <a:gd name="connsiteY1874" fmla="*/ 2782505 h 6187442"/>
              <a:gd name="connsiteX1875" fmla="*/ 1483545 w 6257892"/>
              <a:gd name="connsiteY1875" fmla="*/ 2770217 h 6187442"/>
              <a:gd name="connsiteX1876" fmla="*/ 1450489 w 6257892"/>
              <a:gd name="connsiteY1876" fmla="*/ 2757928 h 6187442"/>
              <a:gd name="connsiteX1877" fmla="*/ 1451927 w 6257892"/>
              <a:gd name="connsiteY1877" fmla="*/ 2757928 h 6187442"/>
              <a:gd name="connsiteX1878" fmla="*/ 1454801 w 6257892"/>
              <a:gd name="connsiteY1878" fmla="*/ 2757928 h 6187442"/>
              <a:gd name="connsiteX1879" fmla="*/ 1454801 w 6257892"/>
              <a:gd name="connsiteY1879" fmla="*/ 2761439 h 6187442"/>
              <a:gd name="connsiteX1880" fmla="*/ 1451927 w 6257892"/>
              <a:gd name="connsiteY1880" fmla="*/ 2761438 h 6187442"/>
              <a:gd name="connsiteX1881" fmla="*/ 1615766 w 6257892"/>
              <a:gd name="connsiteY1881" fmla="*/ 2757927 h 6187442"/>
              <a:gd name="connsiteX1882" fmla="*/ 1620078 w 6257892"/>
              <a:gd name="connsiteY1882" fmla="*/ 2763194 h 6187442"/>
              <a:gd name="connsiteX1883" fmla="*/ 1624390 w 6257892"/>
              <a:gd name="connsiteY1883" fmla="*/ 2770217 h 6187442"/>
              <a:gd name="connsiteX1884" fmla="*/ 1622953 w 6257892"/>
              <a:gd name="connsiteY1884" fmla="*/ 2768462 h 6187442"/>
              <a:gd name="connsiteX1885" fmla="*/ 1618641 w 6257892"/>
              <a:gd name="connsiteY1885" fmla="*/ 2763194 h 6187442"/>
              <a:gd name="connsiteX1886" fmla="*/ 5329452 w 6257892"/>
              <a:gd name="connsiteY1886" fmla="*/ 2656107 h 6187442"/>
              <a:gd name="connsiteX1887" fmla="*/ 5333764 w 6257892"/>
              <a:gd name="connsiteY1887" fmla="*/ 2657864 h 6187442"/>
              <a:gd name="connsiteX1888" fmla="*/ 5336638 w 6257892"/>
              <a:gd name="connsiteY1888" fmla="*/ 2657864 h 6187442"/>
              <a:gd name="connsiteX1889" fmla="*/ 5340950 w 6257892"/>
              <a:gd name="connsiteY1889" fmla="*/ 2663130 h 6187442"/>
              <a:gd name="connsiteX1890" fmla="*/ 5342387 w 6257892"/>
              <a:gd name="connsiteY1890" fmla="*/ 2664886 h 6187442"/>
              <a:gd name="connsiteX1891" fmla="*/ 5343824 w 6257892"/>
              <a:gd name="connsiteY1891" fmla="*/ 2668397 h 6187442"/>
              <a:gd name="connsiteX1892" fmla="*/ 5343824 w 6257892"/>
              <a:gd name="connsiteY1892" fmla="*/ 2671908 h 6187442"/>
              <a:gd name="connsiteX1893" fmla="*/ 5340950 w 6257892"/>
              <a:gd name="connsiteY1893" fmla="*/ 2675419 h 6187442"/>
              <a:gd name="connsiteX1894" fmla="*/ 5338076 w 6257892"/>
              <a:gd name="connsiteY1894" fmla="*/ 2675419 h 6187442"/>
              <a:gd name="connsiteX1895" fmla="*/ 5336638 w 6257892"/>
              <a:gd name="connsiteY1895" fmla="*/ 2675419 h 6187442"/>
              <a:gd name="connsiteX1896" fmla="*/ 5333764 w 6257892"/>
              <a:gd name="connsiteY1896" fmla="*/ 2670152 h 6187442"/>
              <a:gd name="connsiteX1897" fmla="*/ 5330888 w 6257892"/>
              <a:gd name="connsiteY1897" fmla="*/ 2668397 h 6187442"/>
              <a:gd name="connsiteX1898" fmla="*/ 5329452 w 6257892"/>
              <a:gd name="connsiteY1898" fmla="*/ 2663130 h 6187442"/>
              <a:gd name="connsiteX1899" fmla="*/ 5328015 w 6257892"/>
              <a:gd name="connsiteY1899" fmla="*/ 2661374 h 6187442"/>
              <a:gd name="connsiteX1900" fmla="*/ 5328015 w 6257892"/>
              <a:gd name="connsiteY1900" fmla="*/ 2657864 h 6187442"/>
              <a:gd name="connsiteX1901" fmla="*/ 5563729 w 6257892"/>
              <a:gd name="connsiteY1901" fmla="*/ 2629775 h 6187442"/>
              <a:gd name="connsiteX1902" fmla="*/ 5563729 w 6257892"/>
              <a:gd name="connsiteY1902" fmla="*/ 2631531 h 6187442"/>
              <a:gd name="connsiteX1903" fmla="*/ 5560854 w 6257892"/>
              <a:gd name="connsiteY1903" fmla="*/ 2635042 h 6187442"/>
              <a:gd name="connsiteX1904" fmla="*/ 5556543 w 6257892"/>
              <a:gd name="connsiteY1904" fmla="*/ 2635042 h 6187442"/>
              <a:gd name="connsiteX1905" fmla="*/ 5552231 w 6257892"/>
              <a:gd name="connsiteY1905" fmla="*/ 2635042 h 6187442"/>
              <a:gd name="connsiteX1906" fmla="*/ 5545046 w 6257892"/>
              <a:gd name="connsiteY1906" fmla="*/ 2636797 h 6187442"/>
              <a:gd name="connsiteX1907" fmla="*/ 5539297 w 6257892"/>
              <a:gd name="connsiteY1907" fmla="*/ 2636797 h 6187442"/>
              <a:gd name="connsiteX1908" fmla="*/ 5534985 w 6257892"/>
              <a:gd name="connsiteY1908" fmla="*/ 2638553 h 6187442"/>
              <a:gd name="connsiteX1909" fmla="*/ 5533548 w 6257892"/>
              <a:gd name="connsiteY1909" fmla="*/ 2642065 h 6187442"/>
              <a:gd name="connsiteX1910" fmla="*/ 5533548 w 6257892"/>
              <a:gd name="connsiteY1910" fmla="*/ 2643819 h 6187442"/>
              <a:gd name="connsiteX1911" fmla="*/ 5534914 w 6257892"/>
              <a:gd name="connsiteY1911" fmla="*/ 2648830 h 6187442"/>
              <a:gd name="connsiteX1912" fmla="*/ 5582592 w 6257892"/>
              <a:gd name="connsiteY1912" fmla="*/ 2633505 h 6187442"/>
              <a:gd name="connsiteX1913" fmla="*/ 5580975 w 6257892"/>
              <a:gd name="connsiteY1913" fmla="*/ 2631531 h 6187442"/>
              <a:gd name="connsiteX1914" fmla="*/ 5575226 w 6257892"/>
              <a:gd name="connsiteY1914" fmla="*/ 2631531 h 6187442"/>
              <a:gd name="connsiteX1915" fmla="*/ 5569477 w 6257892"/>
              <a:gd name="connsiteY1915" fmla="*/ 2629775 h 6187442"/>
              <a:gd name="connsiteX1916" fmla="*/ 5566603 w 6257892"/>
              <a:gd name="connsiteY1916" fmla="*/ 2629775 h 6187442"/>
              <a:gd name="connsiteX1917" fmla="*/ 5250688 w 6257892"/>
              <a:gd name="connsiteY1917" fmla="*/ 2591393 h 6187442"/>
              <a:gd name="connsiteX1918" fmla="*/ 5168000 w 6257892"/>
              <a:gd name="connsiteY1918" fmla="*/ 2651530 h 6187442"/>
              <a:gd name="connsiteX1919" fmla="*/ 5167064 w 6257892"/>
              <a:gd name="connsiteY1919" fmla="*/ 2656109 h 6187442"/>
              <a:gd name="connsiteX1920" fmla="*/ 5168501 w 6257892"/>
              <a:gd name="connsiteY1920" fmla="*/ 2663131 h 6187442"/>
              <a:gd name="connsiteX1921" fmla="*/ 5171375 w 6257892"/>
              <a:gd name="connsiteY1921" fmla="*/ 2668397 h 6187442"/>
              <a:gd name="connsiteX1922" fmla="*/ 5175687 w 6257892"/>
              <a:gd name="connsiteY1922" fmla="*/ 2671908 h 6187442"/>
              <a:gd name="connsiteX1923" fmla="*/ 5182873 w 6257892"/>
              <a:gd name="connsiteY1923" fmla="*/ 2677175 h 6187442"/>
              <a:gd name="connsiteX1924" fmla="*/ 5287296 w 6257892"/>
              <a:gd name="connsiteY1924" fmla="*/ 2726155 h 6187442"/>
              <a:gd name="connsiteX1925" fmla="*/ 5467073 w 6257892"/>
              <a:gd name="connsiteY1925" fmla="*/ 2670636 h 6187442"/>
              <a:gd name="connsiteX1926" fmla="*/ 5486898 w 6257892"/>
              <a:gd name="connsiteY1926" fmla="*/ 2664264 h 6187442"/>
              <a:gd name="connsiteX1927" fmla="*/ 5444442 w 6257892"/>
              <a:gd name="connsiteY1927" fmla="*/ 2650842 h 6187442"/>
              <a:gd name="connsiteX1928" fmla="*/ 5326593 w 6257892"/>
              <a:gd name="connsiteY1928" fmla="*/ 2615731 h 6187442"/>
              <a:gd name="connsiteX1929" fmla="*/ 5737263 w 6257892"/>
              <a:gd name="connsiteY1929" fmla="*/ 2578657 h 6187442"/>
              <a:gd name="connsiteX1930" fmla="*/ 5718579 w 6257892"/>
              <a:gd name="connsiteY1930" fmla="*/ 2588716 h 6187442"/>
              <a:gd name="connsiteX1931" fmla="*/ 5692709 w 6257892"/>
              <a:gd name="connsiteY1931" fmla="*/ 2598777 h 6187442"/>
              <a:gd name="connsiteX1932" fmla="*/ 4249267 w 6257892"/>
              <a:gd name="connsiteY1932" fmla="*/ 2525015 h 6187442"/>
              <a:gd name="connsiteX1933" fmla="*/ 4205220 w 6257892"/>
              <a:gd name="connsiteY1933" fmla="*/ 2547038 h 6187442"/>
              <a:gd name="connsiteX1934" fmla="*/ 4200909 w 6257892"/>
              <a:gd name="connsiteY1934" fmla="*/ 2549912 h 6187442"/>
              <a:gd name="connsiteX1935" fmla="*/ 4198035 w 6257892"/>
              <a:gd name="connsiteY1935" fmla="*/ 2551350 h 6187442"/>
              <a:gd name="connsiteX1936" fmla="*/ 4200909 w 6257892"/>
              <a:gd name="connsiteY1936" fmla="*/ 2551350 h 6187442"/>
              <a:gd name="connsiteX1937" fmla="*/ 4205220 w 6257892"/>
              <a:gd name="connsiteY1937" fmla="*/ 2549912 h 6187442"/>
              <a:gd name="connsiteX1938" fmla="*/ 4256212 w 6257892"/>
              <a:gd name="connsiteY1938" fmla="*/ 2529093 h 6187442"/>
              <a:gd name="connsiteX1939" fmla="*/ 4377142 w 6257892"/>
              <a:gd name="connsiteY1939" fmla="*/ 2461078 h 6187442"/>
              <a:gd name="connsiteX1940" fmla="*/ 4319660 w 6257892"/>
              <a:gd name="connsiteY1940" fmla="*/ 2489818 h 6187442"/>
              <a:gd name="connsiteX1941" fmla="*/ 4335176 w 6257892"/>
              <a:gd name="connsiteY1941" fmla="*/ 2496853 h 6187442"/>
              <a:gd name="connsiteX1942" fmla="*/ 4397466 w 6257892"/>
              <a:gd name="connsiteY1942" fmla="*/ 2471422 h 6187442"/>
              <a:gd name="connsiteX1943" fmla="*/ 599672 w 6257892"/>
              <a:gd name="connsiteY1943" fmla="*/ 2429646 h 6187442"/>
              <a:gd name="connsiteX1944" fmla="*/ 601110 w 6257892"/>
              <a:gd name="connsiteY1944" fmla="*/ 2431401 h 6187442"/>
              <a:gd name="connsiteX1945" fmla="*/ 599672 w 6257892"/>
              <a:gd name="connsiteY1945" fmla="*/ 2431401 h 6187442"/>
              <a:gd name="connsiteX1946" fmla="*/ 629854 w 6257892"/>
              <a:gd name="connsiteY1946" fmla="*/ 2341869 h 6187442"/>
              <a:gd name="connsiteX1947" fmla="*/ 629854 w 6257892"/>
              <a:gd name="connsiteY1947" fmla="*/ 2345381 h 6187442"/>
              <a:gd name="connsiteX1948" fmla="*/ 632728 w 6257892"/>
              <a:gd name="connsiteY1948" fmla="*/ 2348891 h 6187442"/>
              <a:gd name="connsiteX1949" fmla="*/ 628416 w 6257892"/>
              <a:gd name="connsiteY1949" fmla="*/ 2348891 h 6187442"/>
              <a:gd name="connsiteX1950" fmla="*/ 626979 w 6257892"/>
              <a:gd name="connsiteY1950" fmla="*/ 2348891 h 6187442"/>
              <a:gd name="connsiteX1951" fmla="*/ 626979 w 6257892"/>
              <a:gd name="connsiteY1951" fmla="*/ 2345380 h 6187442"/>
              <a:gd name="connsiteX1952" fmla="*/ 3787587 w 6257892"/>
              <a:gd name="connsiteY1952" fmla="*/ 2298272 h 6187442"/>
              <a:gd name="connsiteX1953" fmla="*/ 3706610 w 6257892"/>
              <a:gd name="connsiteY1953" fmla="*/ 2340145 h 6187442"/>
              <a:gd name="connsiteX1954" fmla="*/ 3770115 w 6257892"/>
              <a:gd name="connsiteY1954" fmla="*/ 2368203 h 6187442"/>
              <a:gd name="connsiteX1955" fmla="*/ 3781849 w 6257892"/>
              <a:gd name="connsiteY1955" fmla="*/ 2373504 h 6187442"/>
              <a:gd name="connsiteX1956" fmla="*/ 3862806 w 6257892"/>
              <a:gd name="connsiteY1956" fmla="*/ 2330582 h 6187442"/>
              <a:gd name="connsiteX1957" fmla="*/ 612606 w 6257892"/>
              <a:gd name="connsiteY1957" fmla="*/ 2266382 h 6187442"/>
              <a:gd name="connsiteX1958" fmla="*/ 614044 w 6257892"/>
              <a:gd name="connsiteY1958" fmla="*/ 2268137 h 6187442"/>
              <a:gd name="connsiteX1959" fmla="*/ 612606 w 6257892"/>
              <a:gd name="connsiteY1959" fmla="*/ 2268137 h 6187442"/>
              <a:gd name="connsiteX1960" fmla="*/ 611170 w 6257892"/>
              <a:gd name="connsiteY1960" fmla="*/ 2264626 h 6187442"/>
              <a:gd name="connsiteX1961" fmla="*/ 612606 w 6257892"/>
              <a:gd name="connsiteY1961" fmla="*/ 2264626 h 6187442"/>
              <a:gd name="connsiteX1962" fmla="*/ 612606 w 6257892"/>
              <a:gd name="connsiteY1962" fmla="*/ 2266382 h 6187442"/>
              <a:gd name="connsiteX1963" fmla="*/ 1295273 w 6257892"/>
              <a:gd name="connsiteY1963" fmla="*/ 2257605 h 6187442"/>
              <a:gd name="connsiteX1964" fmla="*/ 1352760 w 6257892"/>
              <a:gd name="connsiteY1964" fmla="*/ 2264626 h 6187442"/>
              <a:gd name="connsiteX1965" fmla="*/ 1339825 w 6257892"/>
              <a:gd name="connsiteY1965" fmla="*/ 2271648 h 6187442"/>
              <a:gd name="connsiteX1966" fmla="*/ 1325454 w 6257892"/>
              <a:gd name="connsiteY1966" fmla="*/ 2269893 h 6187442"/>
              <a:gd name="connsiteX1967" fmla="*/ 1311081 w 6257892"/>
              <a:gd name="connsiteY1967" fmla="*/ 2268137 h 6187442"/>
              <a:gd name="connsiteX1968" fmla="*/ 1299584 w 6257892"/>
              <a:gd name="connsiteY1968" fmla="*/ 2259360 h 6187442"/>
              <a:gd name="connsiteX1969" fmla="*/ 601109 w 6257892"/>
              <a:gd name="connsiteY1969" fmla="*/ 2257604 h 6187442"/>
              <a:gd name="connsiteX1970" fmla="*/ 603983 w 6257892"/>
              <a:gd name="connsiteY1970" fmla="*/ 2257604 h 6187442"/>
              <a:gd name="connsiteX1971" fmla="*/ 605420 w 6257892"/>
              <a:gd name="connsiteY1971" fmla="*/ 2257604 h 6187442"/>
              <a:gd name="connsiteX1972" fmla="*/ 611170 w 6257892"/>
              <a:gd name="connsiteY1972" fmla="*/ 2264626 h 6187442"/>
              <a:gd name="connsiteX1973" fmla="*/ 608295 w 6257892"/>
              <a:gd name="connsiteY1973" fmla="*/ 2264626 h 6187442"/>
              <a:gd name="connsiteX1974" fmla="*/ 605420 w 6257892"/>
              <a:gd name="connsiteY1974" fmla="*/ 2262871 h 6187442"/>
              <a:gd name="connsiteX1975" fmla="*/ 603983 w 6257892"/>
              <a:gd name="connsiteY1975" fmla="*/ 2259360 h 6187442"/>
              <a:gd name="connsiteX1976" fmla="*/ 3907779 w 6257892"/>
              <a:gd name="connsiteY1976" fmla="*/ 2236122 h 6187442"/>
              <a:gd name="connsiteX1977" fmla="*/ 3816301 w 6257892"/>
              <a:gd name="connsiteY1977" fmla="*/ 2283425 h 6187442"/>
              <a:gd name="connsiteX1978" fmla="*/ 3824728 w 6257892"/>
              <a:gd name="connsiteY1978" fmla="*/ 2285692 h 6187442"/>
              <a:gd name="connsiteX1979" fmla="*/ 3909522 w 6257892"/>
              <a:gd name="connsiteY1979" fmla="*/ 2303247 h 6187442"/>
              <a:gd name="connsiteX1980" fmla="*/ 3912160 w 6257892"/>
              <a:gd name="connsiteY1980" fmla="*/ 2304423 h 6187442"/>
              <a:gd name="connsiteX1981" fmla="*/ 3980647 w 6257892"/>
              <a:gd name="connsiteY1981" fmla="*/ 2268165 h 6187442"/>
              <a:gd name="connsiteX1982" fmla="*/ 5625163 w 6257892"/>
              <a:gd name="connsiteY1982" fmla="*/ 2190614 h 6187442"/>
              <a:gd name="connsiteX1983" fmla="*/ 5628037 w 6257892"/>
              <a:gd name="connsiteY1983" fmla="*/ 2190614 h 6187442"/>
              <a:gd name="connsiteX1984" fmla="*/ 5630911 w 6257892"/>
              <a:gd name="connsiteY1984" fmla="*/ 2190614 h 6187442"/>
              <a:gd name="connsiteX1985" fmla="*/ 5630911 w 6257892"/>
              <a:gd name="connsiteY1985" fmla="*/ 2192051 h 6187442"/>
              <a:gd name="connsiteX1986" fmla="*/ 5628037 w 6257892"/>
              <a:gd name="connsiteY1986" fmla="*/ 2194926 h 6187442"/>
              <a:gd name="connsiteX1987" fmla="*/ 5623725 w 6257892"/>
              <a:gd name="connsiteY1987" fmla="*/ 2197800 h 6187442"/>
              <a:gd name="connsiteX1988" fmla="*/ 5620851 w 6257892"/>
              <a:gd name="connsiteY1988" fmla="*/ 2197800 h 6187442"/>
              <a:gd name="connsiteX1989" fmla="*/ 5617976 w 6257892"/>
              <a:gd name="connsiteY1989" fmla="*/ 2196363 h 6187442"/>
              <a:gd name="connsiteX1990" fmla="*/ 5613665 w 6257892"/>
              <a:gd name="connsiteY1990" fmla="*/ 2197800 h 6187442"/>
              <a:gd name="connsiteX1991" fmla="*/ 5616539 w 6257892"/>
              <a:gd name="connsiteY1991" fmla="*/ 2196363 h 6187442"/>
              <a:gd name="connsiteX1992" fmla="*/ 5617976 w 6257892"/>
              <a:gd name="connsiteY1992" fmla="*/ 2194926 h 6187442"/>
              <a:gd name="connsiteX1993" fmla="*/ 5501930 w 6257892"/>
              <a:gd name="connsiteY1993" fmla="*/ 2031141 h 6187442"/>
              <a:gd name="connsiteX1994" fmla="*/ 5504804 w 6257892"/>
              <a:gd name="connsiteY1994" fmla="*/ 2031141 h 6187442"/>
              <a:gd name="connsiteX1995" fmla="*/ 5504804 w 6257892"/>
              <a:gd name="connsiteY1995" fmla="*/ 2034652 h 6187442"/>
              <a:gd name="connsiteX1996" fmla="*/ 5301386 w 6257892"/>
              <a:gd name="connsiteY1996" fmla="*/ 1999072 h 6187442"/>
              <a:gd name="connsiteX1997" fmla="*/ 5149653 w 6257892"/>
              <a:gd name="connsiteY1997" fmla="*/ 2075863 h 6187442"/>
              <a:gd name="connsiteX1998" fmla="*/ 5154129 w 6257892"/>
              <a:gd name="connsiteY1998" fmla="*/ 2078540 h 6187442"/>
              <a:gd name="connsiteX1999" fmla="*/ 5159878 w 6257892"/>
              <a:gd name="connsiteY1999" fmla="*/ 2082052 h 6187442"/>
              <a:gd name="connsiteX2000" fmla="*/ 5161315 w 6257892"/>
              <a:gd name="connsiteY2000" fmla="*/ 2083807 h 6187442"/>
              <a:gd name="connsiteX2001" fmla="*/ 5161315 w 6257892"/>
              <a:gd name="connsiteY2001" fmla="*/ 2085563 h 6187442"/>
              <a:gd name="connsiteX2002" fmla="*/ 5157003 w 6257892"/>
              <a:gd name="connsiteY2002" fmla="*/ 2089074 h 6187442"/>
              <a:gd name="connsiteX2003" fmla="*/ 5152692 w 6257892"/>
              <a:gd name="connsiteY2003" fmla="*/ 2089074 h 6187442"/>
              <a:gd name="connsiteX2004" fmla="*/ 5146943 w 6257892"/>
              <a:gd name="connsiteY2004" fmla="*/ 2089074 h 6187442"/>
              <a:gd name="connsiteX2005" fmla="*/ 5141195 w 6257892"/>
              <a:gd name="connsiteY2005" fmla="*/ 2085563 h 6187442"/>
              <a:gd name="connsiteX2006" fmla="*/ 5136883 w 6257892"/>
              <a:gd name="connsiteY2006" fmla="*/ 2089074 h 6187442"/>
              <a:gd name="connsiteX2007" fmla="*/ 5134008 w 6257892"/>
              <a:gd name="connsiteY2007" fmla="*/ 2090829 h 6187442"/>
              <a:gd name="connsiteX2008" fmla="*/ 5132571 w 6257892"/>
              <a:gd name="connsiteY2008" fmla="*/ 2092584 h 6187442"/>
              <a:gd name="connsiteX2009" fmla="*/ 5136883 w 6257892"/>
              <a:gd name="connsiteY2009" fmla="*/ 2096096 h 6187442"/>
              <a:gd name="connsiteX2010" fmla="*/ 5141195 w 6257892"/>
              <a:gd name="connsiteY2010" fmla="*/ 2097851 h 6187442"/>
              <a:gd name="connsiteX2011" fmla="*/ 5221384 w 6257892"/>
              <a:gd name="connsiteY2011" fmla="*/ 2134933 h 6187442"/>
              <a:gd name="connsiteX2012" fmla="*/ 5232812 w 6257892"/>
              <a:gd name="connsiteY2012" fmla="*/ 2130252 h 6187442"/>
              <a:gd name="connsiteX2013" fmla="*/ 5481976 w 6257892"/>
              <a:gd name="connsiteY2013" fmla="*/ 2028788 h 6187442"/>
              <a:gd name="connsiteX2014" fmla="*/ 5326593 w 6257892"/>
              <a:gd name="connsiteY2014" fmla="*/ 2003052 h 6187442"/>
              <a:gd name="connsiteX2015" fmla="*/ 1213352 w 6257892"/>
              <a:gd name="connsiteY2015" fmla="*/ 1929321 h 6187442"/>
              <a:gd name="connsiteX2016" fmla="*/ 1216227 w 6257892"/>
              <a:gd name="connsiteY2016" fmla="*/ 1929321 h 6187442"/>
              <a:gd name="connsiteX2017" fmla="*/ 1219101 w 6257892"/>
              <a:gd name="connsiteY2017" fmla="*/ 1929321 h 6187442"/>
              <a:gd name="connsiteX2018" fmla="*/ 1223413 w 6257892"/>
              <a:gd name="connsiteY2018" fmla="*/ 1929321 h 6187442"/>
              <a:gd name="connsiteX2019" fmla="*/ 1217664 w 6257892"/>
              <a:gd name="connsiteY2019" fmla="*/ 1931077 h 6187442"/>
              <a:gd name="connsiteX2020" fmla="*/ 1214789 w 6257892"/>
              <a:gd name="connsiteY2020" fmla="*/ 1931077 h 6187442"/>
              <a:gd name="connsiteX2021" fmla="*/ 1204371 w 6257892"/>
              <a:gd name="connsiteY2021" fmla="*/ 1917033 h 6187442"/>
              <a:gd name="connsiteX2022" fmla="*/ 1207604 w 6257892"/>
              <a:gd name="connsiteY2022" fmla="*/ 1922300 h 6187442"/>
              <a:gd name="connsiteX2023" fmla="*/ 1210479 w 6257892"/>
              <a:gd name="connsiteY2023" fmla="*/ 1925811 h 6187442"/>
              <a:gd name="connsiteX2024" fmla="*/ 1213352 w 6257892"/>
              <a:gd name="connsiteY2024" fmla="*/ 1929321 h 6187442"/>
              <a:gd name="connsiteX2025" fmla="*/ 1211915 w 6257892"/>
              <a:gd name="connsiteY2025" fmla="*/ 1929321 h 6187442"/>
              <a:gd name="connsiteX2026" fmla="*/ 1210478 w 6257892"/>
              <a:gd name="connsiteY2026" fmla="*/ 1925811 h 6187442"/>
              <a:gd name="connsiteX2027" fmla="*/ 1207604 w 6257892"/>
              <a:gd name="connsiteY2027" fmla="*/ 1924055 h 6187442"/>
              <a:gd name="connsiteX2028" fmla="*/ 1204730 w 6257892"/>
              <a:gd name="connsiteY2028" fmla="*/ 1918789 h 6187442"/>
              <a:gd name="connsiteX2029" fmla="*/ 5601096 w 6257892"/>
              <a:gd name="connsiteY2029" fmla="*/ 1915276 h 6187442"/>
              <a:gd name="connsiteX2030" fmla="*/ 5605408 w 6257892"/>
              <a:gd name="connsiteY2030" fmla="*/ 1915276 h 6187442"/>
              <a:gd name="connsiteX2031" fmla="*/ 5606844 w 6257892"/>
              <a:gd name="connsiteY2031" fmla="*/ 1917033 h 6187442"/>
              <a:gd name="connsiteX2032" fmla="*/ 5605408 w 6257892"/>
              <a:gd name="connsiteY2032" fmla="*/ 1917033 h 6187442"/>
              <a:gd name="connsiteX2033" fmla="*/ 1201856 w 6257892"/>
              <a:gd name="connsiteY2033" fmla="*/ 1902988 h 6187442"/>
              <a:gd name="connsiteX2034" fmla="*/ 1203292 w 6257892"/>
              <a:gd name="connsiteY2034" fmla="*/ 1911766 h 6187442"/>
              <a:gd name="connsiteX2035" fmla="*/ 1204371 w 6257892"/>
              <a:gd name="connsiteY2035" fmla="*/ 1917033 h 6187442"/>
              <a:gd name="connsiteX2036" fmla="*/ 1203292 w 6257892"/>
              <a:gd name="connsiteY2036" fmla="*/ 1915277 h 6187442"/>
              <a:gd name="connsiteX2037" fmla="*/ 5372495 w 6257892"/>
              <a:gd name="connsiteY2037" fmla="*/ 1874284 h 6187442"/>
              <a:gd name="connsiteX2038" fmla="*/ 5372219 w 6257892"/>
              <a:gd name="connsiteY2038" fmla="*/ 1874432 h 6187442"/>
              <a:gd name="connsiteX2039" fmla="*/ 5372563 w 6257892"/>
              <a:gd name="connsiteY2039" fmla="*/ 1874299 h 6187442"/>
              <a:gd name="connsiteX2040" fmla="*/ 1165925 w 6257892"/>
              <a:gd name="connsiteY2040" fmla="*/ 1852078 h 6187442"/>
              <a:gd name="connsiteX2041" fmla="*/ 1167362 w 6257892"/>
              <a:gd name="connsiteY2041" fmla="*/ 1852078 h 6187442"/>
              <a:gd name="connsiteX2042" fmla="*/ 1171674 w 6257892"/>
              <a:gd name="connsiteY2042" fmla="*/ 1855589 h 6187442"/>
              <a:gd name="connsiteX2043" fmla="*/ 1175985 w 6257892"/>
              <a:gd name="connsiteY2043" fmla="*/ 1859100 h 6187442"/>
              <a:gd name="connsiteX2044" fmla="*/ 1180297 w 6257892"/>
              <a:gd name="connsiteY2044" fmla="*/ 1864367 h 6187442"/>
              <a:gd name="connsiteX2045" fmla="*/ 1181735 w 6257892"/>
              <a:gd name="connsiteY2045" fmla="*/ 1871388 h 6187442"/>
              <a:gd name="connsiteX2046" fmla="*/ 1186046 w 6257892"/>
              <a:gd name="connsiteY2046" fmla="*/ 1876655 h 6187442"/>
              <a:gd name="connsiteX2047" fmla="*/ 1187484 w 6257892"/>
              <a:gd name="connsiteY2047" fmla="*/ 1881922 h 6187442"/>
              <a:gd name="connsiteX2048" fmla="*/ 1190358 w 6257892"/>
              <a:gd name="connsiteY2048" fmla="*/ 1885433 h 6187442"/>
              <a:gd name="connsiteX2049" fmla="*/ 1187484 w 6257892"/>
              <a:gd name="connsiteY2049" fmla="*/ 1883677 h 6187442"/>
              <a:gd name="connsiteX2050" fmla="*/ 1178861 w 6257892"/>
              <a:gd name="connsiteY2050" fmla="*/ 1871388 h 6187442"/>
              <a:gd name="connsiteX2051" fmla="*/ 1168800 w 6257892"/>
              <a:gd name="connsiteY2051" fmla="*/ 1857343 h 6187442"/>
              <a:gd name="connsiteX2052" fmla="*/ 1167362 w 6257892"/>
              <a:gd name="connsiteY2052" fmla="*/ 1855589 h 6187442"/>
              <a:gd name="connsiteX2053" fmla="*/ 5836789 w 6257892"/>
              <a:gd name="connsiteY2053" fmla="*/ 1825745 h 6187442"/>
              <a:gd name="connsiteX2054" fmla="*/ 5862659 w 6257892"/>
              <a:gd name="connsiteY2054" fmla="*/ 1838034 h 6187442"/>
              <a:gd name="connsiteX2055" fmla="*/ 5895715 w 6257892"/>
              <a:gd name="connsiteY2055" fmla="*/ 1848566 h 6187442"/>
              <a:gd name="connsiteX2056" fmla="*/ 5930207 w 6257892"/>
              <a:gd name="connsiteY2056" fmla="*/ 1852078 h 6187442"/>
              <a:gd name="connsiteX2057" fmla="*/ 5964700 w 6257892"/>
              <a:gd name="connsiteY2057" fmla="*/ 1859100 h 6187442"/>
              <a:gd name="connsiteX2058" fmla="*/ 5997756 w 6257892"/>
              <a:gd name="connsiteY2058" fmla="*/ 1866122 h 6187442"/>
              <a:gd name="connsiteX2059" fmla="*/ 6029374 w 6257892"/>
              <a:gd name="connsiteY2059" fmla="*/ 1874900 h 6187442"/>
              <a:gd name="connsiteX2060" fmla="*/ 6058119 w 6257892"/>
              <a:gd name="connsiteY2060" fmla="*/ 1883677 h 6187442"/>
              <a:gd name="connsiteX2061" fmla="*/ 6079676 w 6257892"/>
              <a:gd name="connsiteY2061" fmla="*/ 1897720 h 6187442"/>
              <a:gd name="connsiteX2062" fmla="*/ 6095485 w 6257892"/>
              <a:gd name="connsiteY2062" fmla="*/ 1915276 h 6187442"/>
              <a:gd name="connsiteX2063" fmla="*/ 6105546 w 6257892"/>
              <a:gd name="connsiteY2063" fmla="*/ 1938099 h 6187442"/>
              <a:gd name="connsiteX2064" fmla="*/ 6043747 w 6257892"/>
              <a:gd name="connsiteY2064" fmla="*/ 1931076 h 6187442"/>
              <a:gd name="connsiteX2065" fmla="*/ 5986258 w 6257892"/>
              <a:gd name="connsiteY2065" fmla="*/ 1911765 h 6187442"/>
              <a:gd name="connsiteX2066" fmla="*/ 5931644 w 6257892"/>
              <a:gd name="connsiteY2066" fmla="*/ 1883677 h 6187442"/>
              <a:gd name="connsiteX2067" fmla="*/ 5879905 w 6257892"/>
              <a:gd name="connsiteY2067" fmla="*/ 1855589 h 6187442"/>
              <a:gd name="connsiteX2068" fmla="*/ 4957234 w 6257892"/>
              <a:gd name="connsiteY2068" fmla="*/ 1792389 h 6187442"/>
              <a:gd name="connsiteX2069" fmla="*/ 4978494 w 6257892"/>
              <a:gd name="connsiteY2069" fmla="*/ 1801756 h 6187442"/>
              <a:gd name="connsiteX2070" fmla="*/ 4987031 w 6257892"/>
              <a:gd name="connsiteY2070" fmla="*/ 1797950 h 6187442"/>
              <a:gd name="connsiteX2071" fmla="*/ 5508748 w 6257892"/>
              <a:gd name="connsiteY2071" fmla="*/ 1769518 h 6187442"/>
              <a:gd name="connsiteX2072" fmla="*/ 5511622 w 6257892"/>
              <a:gd name="connsiteY2072" fmla="*/ 1769518 h 6187442"/>
              <a:gd name="connsiteX2073" fmla="*/ 5511622 w 6257892"/>
              <a:gd name="connsiteY2073" fmla="*/ 1770954 h 6187442"/>
              <a:gd name="connsiteX2074" fmla="*/ 5508748 w 6257892"/>
              <a:gd name="connsiteY2074" fmla="*/ 1772392 h 6187442"/>
              <a:gd name="connsiteX2075" fmla="*/ 5502999 w 6257892"/>
              <a:gd name="connsiteY2075" fmla="*/ 1775266 h 6187442"/>
              <a:gd name="connsiteX2076" fmla="*/ 5500125 w 6257892"/>
              <a:gd name="connsiteY2076" fmla="*/ 1776704 h 6187442"/>
              <a:gd name="connsiteX2077" fmla="*/ 5494376 w 6257892"/>
              <a:gd name="connsiteY2077" fmla="*/ 1779578 h 6187442"/>
              <a:gd name="connsiteX2078" fmla="*/ 5488627 w 6257892"/>
              <a:gd name="connsiteY2078" fmla="*/ 1782453 h 6187442"/>
              <a:gd name="connsiteX2079" fmla="*/ 5497250 w 6257892"/>
              <a:gd name="connsiteY2079" fmla="*/ 1776704 h 6187442"/>
              <a:gd name="connsiteX2080" fmla="*/ 5502999 w 6257892"/>
              <a:gd name="connsiteY2080" fmla="*/ 1770954 h 6187442"/>
              <a:gd name="connsiteX2081" fmla="*/ 5399523 w 6257892"/>
              <a:gd name="connsiteY2081" fmla="*/ 1459084 h 6187442"/>
              <a:gd name="connsiteX2082" fmla="*/ 5400960 w 6257892"/>
              <a:gd name="connsiteY2082" fmla="*/ 1459084 h 6187442"/>
              <a:gd name="connsiteX2083" fmla="*/ 5392337 w 6257892"/>
              <a:gd name="connsiteY2083" fmla="*/ 1460522 h 6187442"/>
              <a:gd name="connsiteX2084" fmla="*/ 5123948 w 6257892"/>
              <a:gd name="connsiteY2084" fmla="*/ 1430752 h 6187442"/>
              <a:gd name="connsiteX2085" fmla="*/ 5119636 w 6257892"/>
              <a:gd name="connsiteY2085" fmla="*/ 1432508 h 6187442"/>
              <a:gd name="connsiteX2086" fmla="*/ 5119636 w 6257892"/>
              <a:gd name="connsiteY2086" fmla="*/ 1436019 h 6187442"/>
              <a:gd name="connsiteX2087" fmla="*/ 5122511 w 6257892"/>
              <a:gd name="connsiteY2087" fmla="*/ 1437775 h 6187442"/>
              <a:gd name="connsiteX2088" fmla="*/ 5125179 w 6257892"/>
              <a:gd name="connsiteY2088" fmla="*/ 1441033 h 6187442"/>
              <a:gd name="connsiteX2089" fmla="*/ 5144958 w 6257892"/>
              <a:gd name="connsiteY2089" fmla="*/ 1430753 h 6187442"/>
              <a:gd name="connsiteX2090" fmla="*/ 5131134 w 6257892"/>
              <a:gd name="connsiteY2090" fmla="*/ 1430753 h 6187442"/>
              <a:gd name="connsiteX2091" fmla="*/ 1102689 w 6257892"/>
              <a:gd name="connsiteY2091" fmla="*/ 1337715 h 6187442"/>
              <a:gd name="connsiteX2092" fmla="*/ 1105563 w 6257892"/>
              <a:gd name="connsiteY2092" fmla="*/ 1337715 h 6187442"/>
              <a:gd name="connsiteX2093" fmla="*/ 1108438 w 6257892"/>
              <a:gd name="connsiteY2093" fmla="*/ 1344737 h 6187442"/>
              <a:gd name="connsiteX2094" fmla="*/ 1109875 w 6257892"/>
              <a:gd name="connsiteY2094" fmla="*/ 1350004 h 6187442"/>
              <a:gd name="connsiteX2095" fmla="*/ 1109875 w 6257892"/>
              <a:gd name="connsiteY2095" fmla="*/ 1355271 h 6187442"/>
              <a:gd name="connsiteX2096" fmla="*/ 1108438 w 6257892"/>
              <a:gd name="connsiteY2096" fmla="*/ 1357025 h 6187442"/>
              <a:gd name="connsiteX2097" fmla="*/ 1105563 w 6257892"/>
              <a:gd name="connsiteY2097" fmla="*/ 1358782 h 6187442"/>
              <a:gd name="connsiteX2098" fmla="*/ 1101252 w 6257892"/>
              <a:gd name="connsiteY2098" fmla="*/ 1357025 h 6187442"/>
              <a:gd name="connsiteX2099" fmla="*/ 1099815 w 6257892"/>
              <a:gd name="connsiteY2099" fmla="*/ 1357025 h 6187442"/>
              <a:gd name="connsiteX2100" fmla="*/ 1098378 w 6257892"/>
              <a:gd name="connsiteY2100" fmla="*/ 1357025 h 6187442"/>
              <a:gd name="connsiteX2101" fmla="*/ 1098378 w 6257892"/>
              <a:gd name="connsiteY2101" fmla="*/ 1355271 h 6187442"/>
              <a:gd name="connsiteX2102" fmla="*/ 1095503 w 6257892"/>
              <a:gd name="connsiteY2102" fmla="*/ 1350004 h 6187442"/>
              <a:gd name="connsiteX2103" fmla="*/ 1098378 w 6257892"/>
              <a:gd name="connsiteY2103" fmla="*/ 1346493 h 6187442"/>
              <a:gd name="connsiteX2104" fmla="*/ 1099815 w 6257892"/>
              <a:gd name="connsiteY2104" fmla="*/ 1342983 h 6187442"/>
              <a:gd name="connsiteX2105" fmla="*/ 1101252 w 6257892"/>
              <a:gd name="connsiteY2105" fmla="*/ 1339471 h 6187442"/>
              <a:gd name="connsiteX2106" fmla="*/ 1142930 w 6257892"/>
              <a:gd name="connsiteY2106" fmla="*/ 1330693 h 6187442"/>
              <a:gd name="connsiteX2107" fmla="*/ 1240659 w 6257892"/>
              <a:gd name="connsiteY2107" fmla="*/ 1379848 h 6187442"/>
              <a:gd name="connsiteX2108" fmla="*/ 1345574 w 6257892"/>
              <a:gd name="connsiteY2108" fmla="*/ 1429002 h 6187442"/>
              <a:gd name="connsiteX2109" fmla="*/ 1479233 w 6257892"/>
              <a:gd name="connsiteY2109" fmla="*/ 1483425 h 6187442"/>
              <a:gd name="connsiteX2110" fmla="*/ 1617203 w 6257892"/>
              <a:gd name="connsiteY2110" fmla="*/ 1530823 h 6187442"/>
              <a:gd name="connsiteX2111" fmla="*/ 1758048 w 6257892"/>
              <a:gd name="connsiteY2111" fmla="*/ 1576468 h 6187442"/>
              <a:gd name="connsiteX2112" fmla="*/ 1906079 w 6257892"/>
              <a:gd name="connsiteY2112" fmla="*/ 1618599 h 6187442"/>
              <a:gd name="connsiteX2113" fmla="*/ 2059858 w 6257892"/>
              <a:gd name="connsiteY2113" fmla="*/ 1662481 h 6187442"/>
              <a:gd name="connsiteX2114" fmla="*/ 2114471 w 6257892"/>
              <a:gd name="connsiteY2114" fmla="*/ 1681792 h 6187442"/>
              <a:gd name="connsiteX2115" fmla="*/ 2025365 w 6257892"/>
              <a:gd name="connsiteY2115" fmla="*/ 1664237 h 6187442"/>
              <a:gd name="connsiteX2116" fmla="*/ 1939134 w 6257892"/>
              <a:gd name="connsiteY2116" fmla="*/ 1648437 h 6187442"/>
              <a:gd name="connsiteX2117" fmla="*/ 1782481 w 6257892"/>
              <a:gd name="connsiteY2117" fmla="*/ 1602800 h 6187442"/>
              <a:gd name="connsiteX2118" fmla="*/ 1630138 w 6257892"/>
              <a:gd name="connsiteY2118" fmla="*/ 1558912 h 6187442"/>
              <a:gd name="connsiteX2119" fmla="*/ 1483545 w 6257892"/>
              <a:gd name="connsiteY2119" fmla="*/ 1518535 h 6187442"/>
              <a:gd name="connsiteX2120" fmla="*/ 1339825 w 6257892"/>
              <a:gd name="connsiteY2120" fmla="*/ 1476402 h 6187442"/>
              <a:gd name="connsiteX2121" fmla="*/ 1250719 w 6257892"/>
              <a:gd name="connsiteY2121" fmla="*/ 1448314 h 6187442"/>
              <a:gd name="connsiteX2122" fmla="*/ 1161613 w 6257892"/>
              <a:gd name="connsiteY2122" fmla="*/ 1416714 h 6187442"/>
              <a:gd name="connsiteX2123" fmla="*/ 1164488 w 6257892"/>
              <a:gd name="connsiteY2123" fmla="*/ 1416714 h 6187442"/>
              <a:gd name="connsiteX2124" fmla="*/ 1164488 w 6257892"/>
              <a:gd name="connsiteY2124" fmla="*/ 1413204 h 6187442"/>
              <a:gd name="connsiteX2125" fmla="*/ 1165925 w 6257892"/>
              <a:gd name="connsiteY2125" fmla="*/ 1416714 h 6187442"/>
              <a:gd name="connsiteX2126" fmla="*/ 1167362 w 6257892"/>
              <a:gd name="connsiteY2126" fmla="*/ 1413204 h 6187442"/>
              <a:gd name="connsiteX2127" fmla="*/ 1165925 w 6257892"/>
              <a:gd name="connsiteY2127" fmla="*/ 1411447 h 6187442"/>
              <a:gd name="connsiteX2128" fmla="*/ 1160177 w 6257892"/>
              <a:gd name="connsiteY2128" fmla="*/ 1404425 h 6187442"/>
              <a:gd name="connsiteX2129" fmla="*/ 1158739 w 6257892"/>
              <a:gd name="connsiteY2129" fmla="*/ 1397404 h 6187442"/>
              <a:gd name="connsiteX2130" fmla="*/ 1152990 w 6257892"/>
              <a:gd name="connsiteY2130" fmla="*/ 1390381 h 6187442"/>
              <a:gd name="connsiteX2131" fmla="*/ 1151553 w 6257892"/>
              <a:gd name="connsiteY2131" fmla="*/ 1390381 h 6187442"/>
              <a:gd name="connsiteX2132" fmla="*/ 1150116 w 6257892"/>
              <a:gd name="connsiteY2132" fmla="*/ 1390381 h 6187442"/>
              <a:gd name="connsiteX2133" fmla="*/ 1151553 w 6257892"/>
              <a:gd name="connsiteY2133" fmla="*/ 1388626 h 6187442"/>
              <a:gd name="connsiteX2134" fmla="*/ 1152990 w 6257892"/>
              <a:gd name="connsiteY2134" fmla="*/ 1388626 h 6187442"/>
              <a:gd name="connsiteX2135" fmla="*/ 1165925 w 6257892"/>
              <a:gd name="connsiteY2135" fmla="*/ 1378092 h 6187442"/>
              <a:gd name="connsiteX2136" fmla="*/ 1180297 w 6257892"/>
              <a:gd name="connsiteY2136" fmla="*/ 1369316 h 6187442"/>
              <a:gd name="connsiteX2137" fmla="*/ 1181734 w 6257892"/>
              <a:gd name="connsiteY2137" fmla="*/ 1369316 h 6187442"/>
              <a:gd name="connsiteX2138" fmla="*/ 1180297 w 6257892"/>
              <a:gd name="connsiteY2138" fmla="*/ 1365804 h 6187442"/>
              <a:gd name="connsiteX2139" fmla="*/ 1134307 w 6257892"/>
              <a:gd name="connsiteY2139" fmla="*/ 1357025 h 6187442"/>
              <a:gd name="connsiteX2140" fmla="*/ 1129995 w 6257892"/>
              <a:gd name="connsiteY2140" fmla="*/ 1357025 h 6187442"/>
              <a:gd name="connsiteX2141" fmla="*/ 1128558 w 6257892"/>
              <a:gd name="connsiteY2141" fmla="*/ 1355272 h 6187442"/>
              <a:gd name="connsiteX2142" fmla="*/ 1129995 w 6257892"/>
              <a:gd name="connsiteY2142" fmla="*/ 1351759 h 6187442"/>
              <a:gd name="connsiteX2143" fmla="*/ 1129995 w 6257892"/>
              <a:gd name="connsiteY2143" fmla="*/ 1350004 h 6187442"/>
              <a:gd name="connsiteX2144" fmla="*/ 1137182 w 6257892"/>
              <a:gd name="connsiteY2144" fmla="*/ 1339471 h 6187442"/>
              <a:gd name="connsiteX2145" fmla="*/ 5313658 w 6257892"/>
              <a:gd name="connsiteY2145" fmla="*/ 1292066 h 6187442"/>
              <a:gd name="connsiteX2146" fmla="*/ 5302160 w 6257892"/>
              <a:gd name="connsiteY2146" fmla="*/ 1295578 h 6187442"/>
              <a:gd name="connsiteX2147" fmla="*/ 5297848 w 6257892"/>
              <a:gd name="connsiteY2147" fmla="*/ 1304356 h 6187442"/>
              <a:gd name="connsiteX2148" fmla="*/ 5259044 w 6257892"/>
              <a:gd name="connsiteY2148" fmla="*/ 1335955 h 6187442"/>
              <a:gd name="connsiteX2149" fmla="*/ 5261919 w 6257892"/>
              <a:gd name="connsiteY2149" fmla="*/ 1342976 h 6187442"/>
              <a:gd name="connsiteX2150" fmla="*/ 5259044 w 6257892"/>
              <a:gd name="connsiteY2150" fmla="*/ 1346487 h 6187442"/>
              <a:gd name="connsiteX2151" fmla="*/ 5257607 w 6257892"/>
              <a:gd name="connsiteY2151" fmla="*/ 1349998 h 6187442"/>
              <a:gd name="connsiteX2152" fmla="*/ 5254732 w 6257892"/>
              <a:gd name="connsiteY2152" fmla="*/ 1351754 h 6187442"/>
              <a:gd name="connsiteX2153" fmla="*/ 5250421 w 6257892"/>
              <a:gd name="connsiteY2153" fmla="*/ 1351754 h 6187442"/>
              <a:gd name="connsiteX2154" fmla="*/ 5246109 w 6257892"/>
              <a:gd name="connsiteY2154" fmla="*/ 1351754 h 6187442"/>
              <a:gd name="connsiteX2155" fmla="*/ 5211617 w 6257892"/>
              <a:gd name="connsiteY2155" fmla="*/ 1342976 h 6187442"/>
              <a:gd name="connsiteX2156" fmla="*/ 5177124 w 6257892"/>
              <a:gd name="connsiteY2156" fmla="*/ 1332444 h 6187442"/>
              <a:gd name="connsiteX2157" fmla="*/ 5171375 w 6257892"/>
              <a:gd name="connsiteY2157" fmla="*/ 1330688 h 6187442"/>
              <a:gd name="connsiteX2158" fmla="*/ 5167064 w 6257892"/>
              <a:gd name="connsiteY2158" fmla="*/ 1330688 h 6187442"/>
              <a:gd name="connsiteX2159" fmla="*/ 5164190 w 6257892"/>
              <a:gd name="connsiteY2159" fmla="*/ 1332443 h 6187442"/>
              <a:gd name="connsiteX2160" fmla="*/ 5164190 w 6257892"/>
              <a:gd name="connsiteY2160" fmla="*/ 1335955 h 6187442"/>
              <a:gd name="connsiteX2161" fmla="*/ 5167064 w 6257892"/>
              <a:gd name="connsiteY2161" fmla="*/ 1339466 h 6187442"/>
              <a:gd name="connsiteX2162" fmla="*/ 5168501 w 6257892"/>
              <a:gd name="connsiteY2162" fmla="*/ 1342976 h 6187442"/>
              <a:gd name="connsiteX2163" fmla="*/ 5191240 w 6257892"/>
              <a:gd name="connsiteY2163" fmla="*/ 1406696 h 6187442"/>
              <a:gd name="connsiteX2164" fmla="*/ 5270178 w 6257892"/>
              <a:gd name="connsiteY2164" fmla="*/ 1365666 h 6187442"/>
              <a:gd name="connsiteX2165" fmla="*/ 5284550 w 6257892"/>
              <a:gd name="connsiteY2165" fmla="*/ 1359918 h 6187442"/>
              <a:gd name="connsiteX2166" fmla="*/ 5300359 w 6257892"/>
              <a:gd name="connsiteY2166" fmla="*/ 1351295 h 6187442"/>
              <a:gd name="connsiteX2167" fmla="*/ 5314731 w 6257892"/>
              <a:gd name="connsiteY2167" fmla="*/ 1345546 h 6187442"/>
              <a:gd name="connsiteX2168" fmla="*/ 5382392 w 6257892"/>
              <a:gd name="connsiteY2168" fmla="*/ 1322610 h 6187442"/>
              <a:gd name="connsiteX2169" fmla="*/ 5374020 w 6257892"/>
              <a:gd name="connsiteY2169" fmla="*/ 1318399 h 6187442"/>
              <a:gd name="connsiteX2170" fmla="*/ 5326593 w 6257892"/>
              <a:gd name="connsiteY2170" fmla="*/ 1295578 h 6187442"/>
              <a:gd name="connsiteX2171" fmla="*/ 1175986 w 6257892"/>
              <a:gd name="connsiteY2171" fmla="*/ 1125297 h 6187442"/>
              <a:gd name="connsiteX2172" fmla="*/ 1187484 w 6257892"/>
              <a:gd name="connsiteY2172" fmla="*/ 1132318 h 6187442"/>
              <a:gd name="connsiteX2173" fmla="*/ 1194669 w 6257892"/>
              <a:gd name="connsiteY2173" fmla="*/ 1146363 h 6187442"/>
              <a:gd name="connsiteX2174" fmla="*/ 1200418 w 6257892"/>
              <a:gd name="connsiteY2174" fmla="*/ 1162162 h 6187442"/>
              <a:gd name="connsiteX2175" fmla="*/ 1201856 w 6257892"/>
              <a:gd name="connsiteY2175" fmla="*/ 1170941 h 6187442"/>
              <a:gd name="connsiteX2176" fmla="*/ 1193232 w 6257892"/>
              <a:gd name="connsiteY2176" fmla="*/ 1163918 h 6187442"/>
              <a:gd name="connsiteX2177" fmla="*/ 1187484 w 6257892"/>
              <a:gd name="connsiteY2177" fmla="*/ 1149873 h 6187442"/>
              <a:gd name="connsiteX2178" fmla="*/ 1183172 w 6257892"/>
              <a:gd name="connsiteY2178" fmla="*/ 1135831 h 6187442"/>
              <a:gd name="connsiteX2179" fmla="*/ 1269403 w 6257892"/>
              <a:gd name="connsiteY2179" fmla="*/ 1072634 h 6187442"/>
              <a:gd name="connsiteX2180" fmla="*/ 1269403 w 6257892"/>
              <a:gd name="connsiteY2180" fmla="*/ 1077901 h 6187442"/>
              <a:gd name="connsiteX2181" fmla="*/ 1272277 w 6257892"/>
              <a:gd name="connsiteY2181" fmla="*/ 1084923 h 6187442"/>
              <a:gd name="connsiteX2182" fmla="*/ 1272277 w 6257892"/>
              <a:gd name="connsiteY2182" fmla="*/ 1090190 h 6187442"/>
              <a:gd name="connsiteX2183" fmla="*/ 1273715 w 6257892"/>
              <a:gd name="connsiteY2183" fmla="*/ 1095457 h 6187442"/>
              <a:gd name="connsiteX2184" fmla="*/ 1273715 w 6257892"/>
              <a:gd name="connsiteY2184" fmla="*/ 1098966 h 6187442"/>
              <a:gd name="connsiteX2185" fmla="*/ 1272277 w 6257892"/>
              <a:gd name="connsiteY2185" fmla="*/ 1102478 h 6187442"/>
              <a:gd name="connsiteX2186" fmla="*/ 1269403 w 6257892"/>
              <a:gd name="connsiteY2186" fmla="*/ 1098966 h 6187442"/>
              <a:gd name="connsiteX2187" fmla="*/ 1267966 w 6257892"/>
              <a:gd name="connsiteY2187" fmla="*/ 1091947 h 6187442"/>
              <a:gd name="connsiteX2188" fmla="*/ 1267966 w 6257892"/>
              <a:gd name="connsiteY2188" fmla="*/ 1086679 h 6187442"/>
              <a:gd name="connsiteX2189" fmla="*/ 1267966 w 6257892"/>
              <a:gd name="connsiteY2189" fmla="*/ 1076144 h 6187442"/>
              <a:gd name="connsiteX2190" fmla="*/ 1267966 w 6257892"/>
              <a:gd name="connsiteY2190" fmla="*/ 1072635 h 6187442"/>
              <a:gd name="connsiteX2191" fmla="*/ 1783917 w 6257892"/>
              <a:gd name="connsiteY2191" fmla="*/ 805786 h 6187442"/>
              <a:gd name="connsiteX2192" fmla="*/ 1785355 w 6257892"/>
              <a:gd name="connsiteY2192" fmla="*/ 805786 h 6187442"/>
              <a:gd name="connsiteX2193" fmla="*/ 1786792 w 6257892"/>
              <a:gd name="connsiteY2193" fmla="*/ 809297 h 6187442"/>
              <a:gd name="connsiteX2194" fmla="*/ 5950327 w 6257892"/>
              <a:gd name="connsiteY2194" fmla="*/ 804037 h 6187442"/>
              <a:gd name="connsiteX2195" fmla="*/ 5979072 w 6257892"/>
              <a:gd name="connsiteY2195" fmla="*/ 809303 h 6187442"/>
              <a:gd name="connsiteX2196" fmla="*/ 5969011 w 6257892"/>
              <a:gd name="connsiteY2196" fmla="*/ 812815 h 6187442"/>
              <a:gd name="connsiteX2197" fmla="*/ 5957514 w 6257892"/>
              <a:gd name="connsiteY2197" fmla="*/ 811059 h 6187442"/>
              <a:gd name="connsiteX2198" fmla="*/ 5829602 w 6257892"/>
              <a:gd name="connsiteY2198" fmla="*/ 782971 h 6187442"/>
              <a:gd name="connsiteX2199" fmla="*/ 5838225 w 6257892"/>
              <a:gd name="connsiteY2199" fmla="*/ 784725 h 6187442"/>
              <a:gd name="connsiteX2200" fmla="*/ 5845412 w 6257892"/>
              <a:gd name="connsiteY2200" fmla="*/ 784725 h 6187442"/>
              <a:gd name="connsiteX2201" fmla="*/ 5845412 w 6257892"/>
              <a:gd name="connsiteY2201" fmla="*/ 786482 h 6187442"/>
              <a:gd name="connsiteX2202" fmla="*/ 5841100 w 6257892"/>
              <a:gd name="connsiteY2202" fmla="*/ 786482 h 6187442"/>
              <a:gd name="connsiteX2203" fmla="*/ 5838225 w 6257892"/>
              <a:gd name="connsiteY2203" fmla="*/ 786482 h 6187442"/>
              <a:gd name="connsiteX2204" fmla="*/ 5833913 w 6257892"/>
              <a:gd name="connsiteY2204" fmla="*/ 786482 h 6187442"/>
              <a:gd name="connsiteX2205" fmla="*/ 5831039 w 6257892"/>
              <a:gd name="connsiteY2205" fmla="*/ 784725 h 6187442"/>
              <a:gd name="connsiteX2206" fmla="*/ 5829602 w 6257892"/>
              <a:gd name="connsiteY2206" fmla="*/ 784725 h 6187442"/>
              <a:gd name="connsiteX2207" fmla="*/ 1913264 w 6257892"/>
              <a:gd name="connsiteY2207" fmla="*/ 770683 h 6187442"/>
              <a:gd name="connsiteX2208" fmla="*/ 1917577 w 6257892"/>
              <a:gd name="connsiteY2208" fmla="*/ 770683 h 6187442"/>
              <a:gd name="connsiteX2209" fmla="*/ 1927636 w 6257892"/>
              <a:gd name="connsiteY2209" fmla="*/ 772439 h 6187442"/>
              <a:gd name="connsiteX2210" fmla="*/ 1900329 w 6257892"/>
              <a:gd name="connsiteY2210" fmla="*/ 765418 h 6187442"/>
              <a:gd name="connsiteX2211" fmla="*/ 1913264 w 6257892"/>
              <a:gd name="connsiteY2211" fmla="*/ 770683 h 6187442"/>
              <a:gd name="connsiteX2212" fmla="*/ 1908952 w 6257892"/>
              <a:gd name="connsiteY2212" fmla="*/ 770684 h 6187442"/>
              <a:gd name="connsiteX2213" fmla="*/ 1884521 w 6257892"/>
              <a:gd name="connsiteY2213" fmla="*/ 763661 h 6187442"/>
              <a:gd name="connsiteX2214" fmla="*/ 1891707 w 6257892"/>
              <a:gd name="connsiteY2214" fmla="*/ 763661 h 6187442"/>
              <a:gd name="connsiteX2215" fmla="*/ 1900330 w 6257892"/>
              <a:gd name="connsiteY2215" fmla="*/ 765417 h 6187442"/>
              <a:gd name="connsiteX2216" fmla="*/ 1878772 w 6257892"/>
              <a:gd name="connsiteY2216" fmla="*/ 740841 h 6187442"/>
              <a:gd name="connsiteX2217" fmla="*/ 1884521 w 6257892"/>
              <a:gd name="connsiteY2217" fmla="*/ 742595 h 6187442"/>
              <a:gd name="connsiteX2218" fmla="*/ 1893144 w 6257892"/>
              <a:gd name="connsiteY2218" fmla="*/ 744351 h 6187442"/>
              <a:gd name="connsiteX2219" fmla="*/ 1891707 w 6257892"/>
              <a:gd name="connsiteY2219" fmla="*/ 744352 h 6187442"/>
              <a:gd name="connsiteX2220" fmla="*/ 1888833 w 6257892"/>
              <a:gd name="connsiteY2220" fmla="*/ 744352 h 6187442"/>
              <a:gd name="connsiteX2221" fmla="*/ 1885958 w 6257892"/>
              <a:gd name="connsiteY2221" fmla="*/ 744352 h 6187442"/>
              <a:gd name="connsiteX2222" fmla="*/ 1880210 w 6257892"/>
              <a:gd name="connsiteY2222" fmla="*/ 742595 h 6187442"/>
              <a:gd name="connsiteX2223" fmla="*/ 1873023 w 6257892"/>
              <a:gd name="connsiteY2223" fmla="*/ 739084 h 6187442"/>
              <a:gd name="connsiteX2224" fmla="*/ 1877335 w 6257892"/>
              <a:gd name="connsiteY2224" fmla="*/ 739084 h 6187442"/>
              <a:gd name="connsiteX2225" fmla="*/ 1878772 w 6257892"/>
              <a:gd name="connsiteY2225" fmla="*/ 740841 h 6187442"/>
              <a:gd name="connsiteX2226" fmla="*/ 1634449 w 6257892"/>
              <a:gd name="connsiteY2226" fmla="*/ 693440 h 6187442"/>
              <a:gd name="connsiteX2227" fmla="*/ 1716370 w 6257892"/>
              <a:gd name="connsiteY2227" fmla="*/ 705730 h 6187442"/>
              <a:gd name="connsiteX2228" fmla="*/ 1710621 w 6257892"/>
              <a:gd name="connsiteY2228" fmla="*/ 705729 h 6187442"/>
              <a:gd name="connsiteX2229" fmla="*/ 1699124 w 6257892"/>
              <a:gd name="connsiteY2229" fmla="*/ 705729 h 6187442"/>
              <a:gd name="connsiteX2230" fmla="*/ 1687626 w 6257892"/>
              <a:gd name="connsiteY2230" fmla="*/ 703974 h 6187442"/>
              <a:gd name="connsiteX2231" fmla="*/ 1673254 w 6257892"/>
              <a:gd name="connsiteY2231" fmla="*/ 702218 h 6187442"/>
              <a:gd name="connsiteX2232" fmla="*/ 1654570 w 6257892"/>
              <a:gd name="connsiteY2232" fmla="*/ 698708 h 6187442"/>
              <a:gd name="connsiteX2233" fmla="*/ 1845717 w 6257892"/>
              <a:gd name="connsiteY2233" fmla="*/ 686419 h 6187442"/>
              <a:gd name="connsiteX2234" fmla="*/ 1848591 w 6257892"/>
              <a:gd name="connsiteY2234" fmla="*/ 689930 h 6187442"/>
              <a:gd name="connsiteX2235" fmla="*/ 1845717 w 6257892"/>
              <a:gd name="connsiteY2235" fmla="*/ 689930 h 6187442"/>
              <a:gd name="connsiteX2236" fmla="*/ 1835656 w 6257892"/>
              <a:gd name="connsiteY2236" fmla="*/ 682907 h 6187442"/>
              <a:gd name="connsiteX2237" fmla="*/ 1839968 w 6257892"/>
              <a:gd name="connsiteY2237" fmla="*/ 682907 h 6187442"/>
              <a:gd name="connsiteX2238" fmla="*/ 1841405 w 6257892"/>
              <a:gd name="connsiteY2238" fmla="*/ 682907 h 6187442"/>
              <a:gd name="connsiteX2239" fmla="*/ 1842843 w 6257892"/>
              <a:gd name="connsiteY2239" fmla="*/ 684662 h 6187442"/>
              <a:gd name="connsiteX2240" fmla="*/ 1844279 w 6257892"/>
              <a:gd name="connsiteY2240" fmla="*/ 686418 h 6187442"/>
              <a:gd name="connsiteX2241" fmla="*/ 1842843 w 6257892"/>
              <a:gd name="connsiteY2241" fmla="*/ 686419 h 6187442"/>
              <a:gd name="connsiteX2242" fmla="*/ 1841405 w 6257892"/>
              <a:gd name="connsiteY2242" fmla="*/ 686418 h 6187442"/>
              <a:gd name="connsiteX2243" fmla="*/ 1839968 w 6257892"/>
              <a:gd name="connsiteY2243" fmla="*/ 684662 h 6187442"/>
              <a:gd name="connsiteX2244" fmla="*/ 1845717 w 6257892"/>
              <a:gd name="connsiteY2244" fmla="*/ 677641 h 6187442"/>
              <a:gd name="connsiteX2245" fmla="*/ 1848591 w 6257892"/>
              <a:gd name="connsiteY2245" fmla="*/ 677641 h 6187442"/>
              <a:gd name="connsiteX2246" fmla="*/ 1850028 w 6257892"/>
              <a:gd name="connsiteY2246" fmla="*/ 677642 h 6187442"/>
              <a:gd name="connsiteX2247" fmla="*/ 1850028 w 6257892"/>
              <a:gd name="connsiteY2247" fmla="*/ 679396 h 6187442"/>
              <a:gd name="connsiteX2248" fmla="*/ 1848591 w 6257892"/>
              <a:gd name="connsiteY2248" fmla="*/ 679396 h 6187442"/>
              <a:gd name="connsiteX2249" fmla="*/ 1701997 w 6257892"/>
              <a:gd name="connsiteY2249" fmla="*/ 670616 h 6187442"/>
              <a:gd name="connsiteX2250" fmla="*/ 1706309 w 6257892"/>
              <a:gd name="connsiteY2250" fmla="*/ 670616 h 6187442"/>
              <a:gd name="connsiteX2251" fmla="*/ 1709389 w 6257892"/>
              <a:gd name="connsiteY2251" fmla="*/ 671871 h 6187442"/>
              <a:gd name="connsiteX2252" fmla="*/ 1825596 w 6257892"/>
              <a:gd name="connsiteY2252" fmla="*/ 668863 h 6187442"/>
              <a:gd name="connsiteX2253" fmla="*/ 1828471 w 6257892"/>
              <a:gd name="connsiteY2253" fmla="*/ 670619 h 6187442"/>
              <a:gd name="connsiteX2254" fmla="*/ 1825596 w 6257892"/>
              <a:gd name="connsiteY2254" fmla="*/ 670619 h 6187442"/>
              <a:gd name="connsiteX2255" fmla="*/ 1822722 w 6257892"/>
              <a:gd name="connsiteY2255" fmla="*/ 670619 h 6187442"/>
              <a:gd name="connsiteX2256" fmla="*/ 1762360 w 6257892"/>
              <a:gd name="connsiteY2256" fmla="*/ 665353 h 6187442"/>
              <a:gd name="connsiteX2257" fmla="*/ 1763797 w 6257892"/>
              <a:gd name="connsiteY2257" fmla="*/ 668864 h 6187442"/>
              <a:gd name="connsiteX2258" fmla="*/ 1762360 w 6257892"/>
              <a:gd name="connsiteY2258" fmla="*/ 668864 h 6187442"/>
              <a:gd name="connsiteX2259" fmla="*/ 1740802 w 6257892"/>
              <a:gd name="connsiteY2259" fmla="*/ 660085 h 6187442"/>
              <a:gd name="connsiteX2260" fmla="*/ 1743676 w 6257892"/>
              <a:gd name="connsiteY2260" fmla="*/ 660085 h 6187442"/>
              <a:gd name="connsiteX2261" fmla="*/ 1746550 w 6257892"/>
              <a:gd name="connsiteY2261" fmla="*/ 663598 h 6187442"/>
              <a:gd name="connsiteX2262" fmla="*/ 1743676 w 6257892"/>
              <a:gd name="connsiteY2262" fmla="*/ 663598 h 6187442"/>
              <a:gd name="connsiteX2263" fmla="*/ 1520911 w 6257892"/>
              <a:gd name="connsiteY2263" fmla="*/ 656571 h 6187442"/>
              <a:gd name="connsiteX2264" fmla="*/ 1594208 w 6257892"/>
              <a:gd name="connsiteY2264" fmla="*/ 658328 h 6187442"/>
              <a:gd name="connsiteX2265" fmla="*/ 1673242 w 6257892"/>
              <a:gd name="connsiteY2265" fmla="*/ 665349 h 6187442"/>
              <a:gd name="connsiteX2266" fmla="*/ 1660319 w 6257892"/>
              <a:gd name="connsiteY2266" fmla="*/ 663595 h 6187442"/>
              <a:gd name="connsiteX2267" fmla="*/ 1645947 w 6257892"/>
              <a:gd name="connsiteY2267" fmla="*/ 658328 h 6187442"/>
              <a:gd name="connsiteX2268" fmla="*/ 1701998 w 6257892"/>
              <a:gd name="connsiteY2268" fmla="*/ 670617 h 6187442"/>
              <a:gd name="connsiteX2269" fmla="*/ 1673256 w 6257892"/>
              <a:gd name="connsiteY2269" fmla="*/ 665351 h 6187442"/>
              <a:gd name="connsiteX2270" fmla="*/ 1701997 w 6257892"/>
              <a:gd name="connsiteY2270" fmla="*/ 675884 h 6187442"/>
              <a:gd name="connsiteX2271" fmla="*/ 1706309 w 6257892"/>
              <a:gd name="connsiteY2271" fmla="*/ 675883 h 6187442"/>
              <a:gd name="connsiteX2272" fmla="*/ 1710621 w 6257892"/>
              <a:gd name="connsiteY2272" fmla="*/ 675883 h 6187442"/>
              <a:gd name="connsiteX2273" fmla="*/ 1712058 w 6257892"/>
              <a:gd name="connsiteY2273" fmla="*/ 675884 h 6187442"/>
              <a:gd name="connsiteX2274" fmla="*/ 1710621 w 6257892"/>
              <a:gd name="connsiteY2274" fmla="*/ 672372 h 6187442"/>
              <a:gd name="connsiteX2275" fmla="*/ 1709389 w 6257892"/>
              <a:gd name="connsiteY2275" fmla="*/ 671871 h 6187442"/>
              <a:gd name="connsiteX2276" fmla="*/ 1753737 w 6257892"/>
              <a:gd name="connsiteY2276" fmla="*/ 679395 h 6187442"/>
              <a:gd name="connsiteX2277" fmla="*/ 1801164 w 6257892"/>
              <a:gd name="connsiteY2277" fmla="*/ 691683 h 6187442"/>
              <a:gd name="connsiteX2278" fmla="*/ 1848591 w 6257892"/>
              <a:gd name="connsiteY2278" fmla="*/ 709238 h 6187442"/>
              <a:gd name="connsiteX2279" fmla="*/ 1845717 w 6257892"/>
              <a:gd name="connsiteY2279" fmla="*/ 710994 h 6187442"/>
              <a:gd name="connsiteX2280" fmla="*/ 1844279 w 6257892"/>
              <a:gd name="connsiteY2280" fmla="*/ 710994 h 6187442"/>
              <a:gd name="connsiteX2281" fmla="*/ 1873023 w 6257892"/>
              <a:gd name="connsiteY2281" fmla="*/ 726792 h 6187442"/>
              <a:gd name="connsiteX2282" fmla="*/ 1694812 w 6257892"/>
              <a:gd name="connsiteY2282" fmla="*/ 689927 h 6187442"/>
              <a:gd name="connsiteX2283" fmla="*/ 1543907 w 6257892"/>
              <a:gd name="connsiteY2283" fmla="*/ 639020 h 6187442"/>
              <a:gd name="connsiteX2284" fmla="*/ 1545344 w 6257892"/>
              <a:gd name="connsiteY2284" fmla="*/ 639020 h 6187442"/>
              <a:gd name="connsiteX2285" fmla="*/ 1546781 w 6257892"/>
              <a:gd name="connsiteY2285" fmla="*/ 639020 h 6187442"/>
              <a:gd name="connsiteX2286" fmla="*/ 1549656 w 6257892"/>
              <a:gd name="connsiteY2286" fmla="*/ 639020 h 6187442"/>
              <a:gd name="connsiteX2287" fmla="*/ 1546781 w 6257892"/>
              <a:gd name="connsiteY2287" fmla="*/ 642531 h 6187442"/>
              <a:gd name="connsiteX2288" fmla="*/ 1545344 w 6257892"/>
              <a:gd name="connsiteY2288" fmla="*/ 642531 h 6187442"/>
              <a:gd name="connsiteX2289" fmla="*/ 1503666 w 6257892"/>
              <a:gd name="connsiteY2289" fmla="*/ 630240 h 6187442"/>
              <a:gd name="connsiteX2290" fmla="*/ 1506540 w 6257892"/>
              <a:gd name="connsiteY2290" fmla="*/ 630240 h 6187442"/>
              <a:gd name="connsiteX2291" fmla="*/ 1507978 w 6257892"/>
              <a:gd name="connsiteY2291" fmla="*/ 630240 h 6187442"/>
              <a:gd name="connsiteX2292" fmla="*/ 1509414 w 6257892"/>
              <a:gd name="connsiteY2292" fmla="*/ 631997 h 6187442"/>
              <a:gd name="connsiteX2293" fmla="*/ 1507978 w 6257892"/>
              <a:gd name="connsiteY2293" fmla="*/ 631997 h 6187442"/>
              <a:gd name="connsiteX2294" fmla="*/ 1506540 w 6257892"/>
              <a:gd name="connsiteY2294" fmla="*/ 631997 h 6187442"/>
              <a:gd name="connsiteX2295" fmla="*/ 1617203 w 6257892"/>
              <a:gd name="connsiteY2295" fmla="*/ 623220 h 6187442"/>
              <a:gd name="connsiteX2296" fmla="*/ 1620078 w 6257892"/>
              <a:gd name="connsiteY2296" fmla="*/ 623220 h 6187442"/>
              <a:gd name="connsiteX2297" fmla="*/ 1716369 w 6257892"/>
              <a:gd name="connsiteY2297" fmla="*/ 646041 h 6187442"/>
              <a:gd name="connsiteX2298" fmla="*/ 1720681 w 6257892"/>
              <a:gd name="connsiteY2298" fmla="*/ 649552 h 6187442"/>
              <a:gd name="connsiteX2299" fmla="*/ 1727867 w 6257892"/>
              <a:gd name="connsiteY2299" fmla="*/ 649552 h 6187442"/>
              <a:gd name="connsiteX2300" fmla="*/ 1733616 w 6257892"/>
              <a:gd name="connsiteY2300" fmla="*/ 649552 h 6187442"/>
              <a:gd name="connsiteX2301" fmla="*/ 1740802 w 6257892"/>
              <a:gd name="connsiteY2301" fmla="*/ 653064 h 6187442"/>
              <a:gd name="connsiteX2302" fmla="*/ 1747988 w 6257892"/>
              <a:gd name="connsiteY2302" fmla="*/ 656573 h 6187442"/>
              <a:gd name="connsiteX2303" fmla="*/ 1750862 w 6257892"/>
              <a:gd name="connsiteY2303" fmla="*/ 658329 h 6187442"/>
              <a:gd name="connsiteX2304" fmla="*/ 1755174 w 6257892"/>
              <a:gd name="connsiteY2304" fmla="*/ 658330 h 6187442"/>
              <a:gd name="connsiteX2305" fmla="*/ 1758048 w 6257892"/>
              <a:gd name="connsiteY2305" fmla="*/ 658330 h 6187442"/>
              <a:gd name="connsiteX2306" fmla="*/ 1760922 w 6257892"/>
              <a:gd name="connsiteY2306" fmla="*/ 660085 h 6187442"/>
              <a:gd name="connsiteX2307" fmla="*/ 1763797 w 6257892"/>
              <a:gd name="connsiteY2307" fmla="*/ 660085 h 6187442"/>
              <a:gd name="connsiteX2308" fmla="*/ 1768109 w 6257892"/>
              <a:gd name="connsiteY2308" fmla="*/ 660085 h 6187442"/>
              <a:gd name="connsiteX2309" fmla="*/ 1769545 w 6257892"/>
              <a:gd name="connsiteY2309" fmla="*/ 660085 h 6187442"/>
              <a:gd name="connsiteX2310" fmla="*/ 1770983 w 6257892"/>
              <a:gd name="connsiteY2310" fmla="*/ 660085 h 6187442"/>
              <a:gd name="connsiteX2311" fmla="*/ 1772420 w 6257892"/>
              <a:gd name="connsiteY2311" fmla="*/ 658329 h 6187442"/>
              <a:gd name="connsiteX2312" fmla="*/ 1776732 w 6257892"/>
              <a:gd name="connsiteY2312" fmla="*/ 658329 h 6187442"/>
              <a:gd name="connsiteX2313" fmla="*/ 1779606 w 6257892"/>
              <a:gd name="connsiteY2313" fmla="*/ 658329 h 6187442"/>
              <a:gd name="connsiteX2314" fmla="*/ 1819848 w 6257892"/>
              <a:gd name="connsiteY2314" fmla="*/ 670619 h 6187442"/>
              <a:gd name="connsiteX2315" fmla="*/ 1799727 w 6257892"/>
              <a:gd name="connsiteY2315" fmla="*/ 670619 h 6187442"/>
              <a:gd name="connsiteX2316" fmla="*/ 1804038 w 6257892"/>
              <a:gd name="connsiteY2316" fmla="*/ 672375 h 6187442"/>
              <a:gd name="connsiteX2317" fmla="*/ 1805476 w 6257892"/>
              <a:gd name="connsiteY2317" fmla="*/ 675886 h 6187442"/>
              <a:gd name="connsiteX2318" fmla="*/ 1806912 w 6257892"/>
              <a:gd name="connsiteY2318" fmla="*/ 677642 h 6187442"/>
              <a:gd name="connsiteX2319" fmla="*/ 1811224 w 6257892"/>
              <a:gd name="connsiteY2319" fmla="*/ 679396 h 6187442"/>
              <a:gd name="connsiteX2320" fmla="*/ 1815536 w 6257892"/>
              <a:gd name="connsiteY2320" fmla="*/ 682907 h 6187442"/>
              <a:gd name="connsiteX2321" fmla="*/ 1819848 w 6257892"/>
              <a:gd name="connsiteY2321" fmla="*/ 682907 h 6187442"/>
              <a:gd name="connsiteX2322" fmla="*/ 1821284 w 6257892"/>
              <a:gd name="connsiteY2322" fmla="*/ 682907 h 6187442"/>
              <a:gd name="connsiteX2323" fmla="*/ 1825596 w 6257892"/>
              <a:gd name="connsiteY2323" fmla="*/ 684664 h 6187442"/>
              <a:gd name="connsiteX2324" fmla="*/ 1821284 w 6257892"/>
              <a:gd name="connsiteY2324" fmla="*/ 684664 h 6187442"/>
              <a:gd name="connsiteX2325" fmla="*/ 1793978 w 6257892"/>
              <a:gd name="connsiteY2325" fmla="*/ 677641 h 6187442"/>
              <a:gd name="connsiteX2326" fmla="*/ 1765234 w 6257892"/>
              <a:gd name="connsiteY2326" fmla="*/ 668864 h 6187442"/>
              <a:gd name="connsiteX2327" fmla="*/ 1763797 w 6257892"/>
              <a:gd name="connsiteY2327" fmla="*/ 668864 h 6187442"/>
              <a:gd name="connsiteX2328" fmla="*/ 1765234 w 6257892"/>
              <a:gd name="connsiteY2328" fmla="*/ 665353 h 6187442"/>
              <a:gd name="connsiteX2329" fmla="*/ 1763797 w 6257892"/>
              <a:gd name="connsiteY2329" fmla="*/ 665353 h 6187442"/>
              <a:gd name="connsiteX2330" fmla="*/ 1760922 w 6257892"/>
              <a:gd name="connsiteY2330" fmla="*/ 663597 h 6187442"/>
              <a:gd name="connsiteX2331" fmla="*/ 1755174 w 6257892"/>
              <a:gd name="connsiteY2331" fmla="*/ 663598 h 6187442"/>
              <a:gd name="connsiteX2332" fmla="*/ 1749425 w 6257892"/>
              <a:gd name="connsiteY2332" fmla="*/ 660085 h 6187442"/>
              <a:gd name="connsiteX2333" fmla="*/ 1743676 w 6257892"/>
              <a:gd name="connsiteY2333" fmla="*/ 658329 h 6187442"/>
              <a:gd name="connsiteX2334" fmla="*/ 1740802 w 6257892"/>
              <a:gd name="connsiteY2334" fmla="*/ 658329 h 6187442"/>
              <a:gd name="connsiteX2335" fmla="*/ 1736490 w 6257892"/>
              <a:gd name="connsiteY2335" fmla="*/ 658329 h 6187442"/>
              <a:gd name="connsiteX2336" fmla="*/ 1735053 w 6257892"/>
              <a:gd name="connsiteY2336" fmla="*/ 658329 h 6187442"/>
              <a:gd name="connsiteX2337" fmla="*/ 1736490 w 6257892"/>
              <a:gd name="connsiteY2337" fmla="*/ 660085 h 6187442"/>
              <a:gd name="connsiteX2338" fmla="*/ 1735053 w 6257892"/>
              <a:gd name="connsiteY2338" fmla="*/ 660085 h 6187442"/>
              <a:gd name="connsiteX2339" fmla="*/ 1723555 w 6257892"/>
              <a:gd name="connsiteY2339" fmla="*/ 656574 h 6187442"/>
              <a:gd name="connsiteX2340" fmla="*/ 1706309 w 6257892"/>
              <a:gd name="connsiteY2340" fmla="*/ 651309 h 6187442"/>
              <a:gd name="connsiteX2341" fmla="*/ 1687625 w 6257892"/>
              <a:gd name="connsiteY2341" fmla="*/ 646041 h 6187442"/>
              <a:gd name="connsiteX2342" fmla="*/ 1667504 w 6257892"/>
              <a:gd name="connsiteY2342" fmla="*/ 642531 h 6187442"/>
              <a:gd name="connsiteX2343" fmla="*/ 1648821 w 6257892"/>
              <a:gd name="connsiteY2343" fmla="*/ 639019 h 6187442"/>
              <a:gd name="connsiteX2344" fmla="*/ 1634449 w 6257892"/>
              <a:gd name="connsiteY2344" fmla="*/ 637264 h 6187442"/>
              <a:gd name="connsiteX2345" fmla="*/ 1620078 w 6257892"/>
              <a:gd name="connsiteY2345" fmla="*/ 635507 h 6187442"/>
              <a:gd name="connsiteX2346" fmla="*/ 1611454 w 6257892"/>
              <a:gd name="connsiteY2346" fmla="*/ 631997 h 6187442"/>
              <a:gd name="connsiteX2347" fmla="*/ 1607142 w 6257892"/>
              <a:gd name="connsiteY2347" fmla="*/ 630240 h 6187442"/>
              <a:gd name="connsiteX2348" fmla="*/ 1608580 w 6257892"/>
              <a:gd name="connsiteY2348" fmla="*/ 630240 h 6187442"/>
              <a:gd name="connsiteX2349" fmla="*/ 1610017 w 6257892"/>
              <a:gd name="connsiteY2349" fmla="*/ 626730 h 6187442"/>
              <a:gd name="connsiteX2350" fmla="*/ 1611454 w 6257892"/>
              <a:gd name="connsiteY2350" fmla="*/ 624974 h 6187442"/>
              <a:gd name="connsiteX2351" fmla="*/ 1506539 w 6257892"/>
              <a:gd name="connsiteY2351" fmla="*/ 617953 h 6187442"/>
              <a:gd name="connsiteX2352" fmla="*/ 1507977 w 6257892"/>
              <a:gd name="connsiteY2352" fmla="*/ 617953 h 6187442"/>
              <a:gd name="connsiteX2353" fmla="*/ 1509414 w 6257892"/>
              <a:gd name="connsiteY2353" fmla="*/ 617953 h 6187442"/>
              <a:gd name="connsiteX2354" fmla="*/ 1510851 w 6257892"/>
              <a:gd name="connsiteY2354" fmla="*/ 619710 h 6187442"/>
              <a:gd name="connsiteX2355" fmla="*/ 1509414 w 6257892"/>
              <a:gd name="connsiteY2355" fmla="*/ 619710 h 6187442"/>
              <a:gd name="connsiteX2356" fmla="*/ 1214790 w 6257892"/>
              <a:gd name="connsiteY2356" fmla="*/ 610929 h 6187442"/>
              <a:gd name="connsiteX2357" fmla="*/ 1362821 w 6257892"/>
              <a:gd name="connsiteY2357" fmla="*/ 631996 h 6187442"/>
              <a:gd name="connsiteX2358" fmla="*/ 1520912 w 6257892"/>
              <a:gd name="connsiteY2358" fmla="*/ 656573 h 6187442"/>
              <a:gd name="connsiteX2359" fmla="*/ 1477796 w 6257892"/>
              <a:gd name="connsiteY2359" fmla="*/ 656573 h 6187442"/>
              <a:gd name="connsiteX2360" fmla="*/ 1443304 w 6257892"/>
              <a:gd name="connsiteY2360" fmla="*/ 653061 h 6187442"/>
              <a:gd name="connsiteX2361" fmla="*/ 1444740 w 6257892"/>
              <a:gd name="connsiteY2361" fmla="*/ 656572 h 6187442"/>
              <a:gd name="connsiteX2362" fmla="*/ 1449052 w 6257892"/>
              <a:gd name="connsiteY2362" fmla="*/ 658329 h 6187442"/>
              <a:gd name="connsiteX2363" fmla="*/ 1451927 w 6257892"/>
              <a:gd name="connsiteY2363" fmla="*/ 660084 h 6187442"/>
              <a:gd name="connsiteX2364" fmla="*/ 1454801 w 6257892"/>
              <a:gd name="connsiteY2364" fmla="*/ 660084 h 6187442"/>
              <a:gd name="connsiteX2365" fmla="*/ 1454801 w 6257892"/>
              <a:gd name="connsiteY2365" fmla="*/ 663595 h 6187442"/>
              <a:gd name="connsiteX2366" fmla="*/ 1436117 w 6257892"/>
              <a:gd name="connsiteY2366" fmla="*/ 663595 h 6187442"/>
              <a:gd name="connsiteX2367" fmla="*/ 1418871 w 6257892"/>
              <a:gd name="connsiteY2367" fmla="*/ 665351 h 6187442"/>
              <a:gd name="connsiteX2368" fmla="*/ 1421745 w 6257892"/>
              <a:gd name="connsiteY2368" fmla="*/ 668862 h 6187442"/>
              <a:gd name="connsiteX2369" fmla="*/ 1426057 w 6257892"/>
              <a:gd name="connsiteY2369" fmla="*/ 670616 h 6187442"/>
              <a:gd name="connsiteX2370" fmla="*/ 1430368 w 6257892"/>
              <a:gd name="connsiteY2370" fmla="*/ 672373 h 6187442"/>
              <a:gd name="connsiteX2371" fmla="*/ 1434680 w 6257892"/>
              <a:gd name="connsiteY2371" fmla="*/ 675884 h 6187442"/>
              <a:gd name="connsiteX2372" fmla="*/ 1437555 w 6257892"/>
              <a:gd name="connsiteY2372" fmla="*/ 677639 h 6187442"/>
              <a:gd name="connsiteX2373" fmla="*/ 1434680 w 6257892"/>
              <a:gd name="connsiteY2373" fmla="*/ 679395 h 6187442"/>
              <a:gd name="connsiteX2374" fmla="*/ 1428932 w 6257892"/>
              <a:gd name="connsiteY2374" fmla="*/ 682906 h 6187442"/>
              <a:gd name="connsiteX2375" fmla="*/ 1480671 w 6257892"/>
              <a:gd name="connsiteY2375" fmla="*/ 703973 h 6187442"/>
              <a:gd name="connsiteX2376" fmla="*/ 1536721 w 6257892"/>
              <a:gd name="connsiteY2376" fmla="*/ 726795 h 6187442"/>
              <a:gd name="connsiteX2377" fmla="*/ 1594208 w 6257892"/>
              <a:gd name="connsiteY2377" fmla="*/ 751373 h 6187442"/>
              <a:gd name="connsiteX2378" fmla="*/ 1648821 w 6257892"/>
              <a:gd name="connsiteY2378" fmla="*/ 770682 h 6187442"/>
              <a:gd name="connsiteX2379" fmla="*/ 1704872 w 6257892"/>
              <a:gd name="connsiteY2379" fmla="*/ 786483 h 6187442"/>
              <a:gd name="connsiteX2380" fmla="*/ 1758048 w 6257892"/>
              <a:gd name="connsiteY2380" fmla="*/ 791749 h 6187442"/>
              <a:gd name="connsiteX2381" fmla="*/ 1704872 w 6257892"/>
              <a:gd name="connsiteY2381" fmla="*/ 809306 h 6187442"/>
              <a:gd name="connsiteX2382" fmla="*/ 1648821 w 6257892"/>
              <a:gd name="connsiteY2382" fmla="*/ 812816 h 6187442"/>
              <a:gd name="connsiteX2383" fmla="*/ 1594208 w 6257892"/>
              <a:gd name="connsiteY2383" fmla="*/ 805793 h 6187442"/>
              <a:gd name="connsiteX2384" fmla="*/ 1536721 w 6257892"/>
              <a:gd name="connsiteY2384" fmla="*/ 789993 h 6187442"/>
              <a:gd name="connsiteX2385" fmla="*/ 1479233 w 6257892"/>
              <a:gd name="connsiteY2385" fmla="*/ 768928 h 6187442"/>
              <a:gd name="connsiteX2386" fmla="*/ 1421745 w 6257892"/>
              <a:gd name="connsiteY2386" fmla="*/ 739083 h 6187442"/>
              <a:gd name="connsiteX2387" fmla="*/ 1367132 w 6257892"/>
              <a:gd name="connsiteY2387" fmla="*/ 705727 h 6187442"/>
              <a:gd name="connsiteX2388" fmla="*/ 1312519 w 6257892"/>
              <a:gd name="connsiteY2388" fmla="*/ 672373 h 6187442"/>
              <a:gd name="connsiteX2389" fmla="*/ 1260780 w 6257892"/>
              <a:gd name="connsiteY2389" fmla="*/ 642529 h 6187442"/>
              <a:gd name="connsiteX2390" fmla="*/ 1638761 w 6257892"/>
              <a:gd name="connsiteY2390" fmla="*/ 605662 h 6187442"/>
              <a:gd name="connsiteX2391" fmla="*/ 1733615 w 6257892"/>
              <a:gd name="connsiteY2391" fmla="*/ 631995 h 6187442"/>
              <a:gd name="connsiteX2392" fmla="*/ 1829907 w 6257892"/>
              <a:gd name="connsiteY2392" fmla="*/ 663595 h 6187442"/>
              <a:gd name="connsiteX2393" fmla="*/ 1768109 w 6257892"/>
              <a:gd name="connsiteY2393" fmla="*/ 651305 h 6187442"/>
              <a:gd name="connsiteX2394" fmla="*/ 1703435 w 6257892"/>
              <a:gd name="connsiteY2394" fmla="*/ 631996 h 6187442"/>
              <a:gd name="connsiteX2395" fmla="*/ 1345574 w 6257892"/>
              <a:gd name="connsiteY2395" fmla="*/ 308978 h 6187442"/>
              <a:gd name="connsiteX2396" fmla="*/ 1352760 w 6257892"/>
              <a:gd name="connsiteY2396" fmla="*/ 308978 h 6187442"/>
              <a:gd name="connsiteX2397" fmla="*/ 1367132 w 6257892"/>
              <a:gd name="connsiteY2397" fmla="*/ 310734 h 6187442"/>
              <a:gd name="connsiteX2398" fmla="*/ 1361383 w 6257892"/>
              <a:gd name="connsiteY2398" fmla="*/ 310734 h 6187442"/>
              <a:gd name="connsiteX2399" fmla="*/ 1355635 w 6257892"/>
              <a:gd name="connsiteY2399" fmla="*/ 310734 h 6187442"/>
              <a:gd name="connsiteX2400" fmla="*/ 1349886 w 6257892"/>
              <a:gd name="connsiteY2400" fmla="*/ 310734 h 6187442"/>
              <a:gd name="connsiteX2401" fmla="*/ 1436117 w 6257892"/>
              <a:gd name="connsiteY2401" fmla="*/ 282648 h 6187442"/>
              <a:gd name="connsiteX2402" fmla="*/ 1440429 w 6257892"/>
              <a:gd name="connsiteY2402" fmla="*/ 286160 h 6187442"/>
              <a:gd name="connsiteX2403" fmla="*/ 1437555 w 6257892"/>
              <a:gd name="connsiteY2403" fmla="*/ 284405 h 6187442"/>
              <a:gd name="connsiteX2404" fmla="*/ 1415997 w 6257892"/>
              <a:gd name="connsiteY2404" fmla="*/ 270360 h 6187442"/>
              <a:gd name="connsiteX2405" fmla="*/ 1420308 w 6257892"/>
              <a:gd name="connsiteY2405" fmla="*/ 272117 h 6187442"/>
              <a:gd name="connsiteX2406" fmla="*/ 1426057 w 6257892"/>
              <a:gd name="connsiteY2406" fmla="*/ 273871 h 6187442"/>
              <a:gd name="connsiteX2407" fmla="*/ 1427494 w 6257892"/>
              <a:gd name="connsiteY2407" fmla="*/ 277382 h 6187442"/>
              <a:gd name="connsiteX2408" fmla="*/ 1426057 w 6257892"/>
              <a:gd name="connsiteY2408" fmla="*/ 277382 h 6187442"/>
              <a:gd name="connsiteX2409" fmla="*/ 1423183 w 6257892"/>
              <a:gd name="connsiteY2409" fmla="*/ 273871 h 6187442"/>
              <a:gd name="connsiteX2410" fmla="*/ 1421745 w 6257892"/>
              <a:gd name="connsiteY2410" fmla="*/ 273871 h 6187442"/>
              <a:gd name="connsiteX2411" fmla="*/ 1420308 w 6257892"/>
              <a:gd name="connsiteY2411" fmla="*/ 273870 h 6187442"/>
              <a:gd name="connsiteX2412" fmla="*/ 1415997 w 6257892"/>
              <a:gd name="connsiteY2412" fmla="*/ 272117 h 6187442"/>
              <a:gd name="connsiteX2413" fmla="*/ 1414559 w 6257892"/>
              <a:gd name="connsiteY2413" fmla="*/ 270361 h 6187442"/>
              <a:gd name="connsiteX2414" fmla="*/ 1334077 w 6257892"/>
              <a:gd name="connsiteY2414" fmla="*/ 156247 h 6187442"/>
              <a:gd name="connsiteX2415" fmla="*/ 1338388 w 6257892"/>
              <a:gd name="connsiteY2415" fmla="*/ 158002 h 6187442"/>
              <a:gd name="connsiteX2416" fmla="*/ 1339826 w 6257892"/>
              <a:gd name="connsiteY2416" fmla="*/ 158002 h 6187442"/>
              <a:gd name="connsiteX2417" fmla="*/ 1339826 w 6257892"/>
              <a:gd name="connsiteY2417" fmla="*/ 159758 h 6187442"/>
              <a:gd name="connsiteX2418" fmla="*/ 1335514 w 6257892"/>
              <a:gd name="connsiteY2418" fmla="*/ 159758 h 6187442"/>
              <a:gd name="connsiteX2419" fmla="*/ 1334077 w 6257892"/>
              <a:gd name="connsiteY2419" fmla="*/ 159758 h 6187442"/>
              <a:gd name="connsiteX2420" fmla="*/ 1334077 w 6257892"/>
              <a:gd name="connsiteY2420" fmla="*/ 158002 h 6187442"/>
              <a:gd name="connsiteX2421" fmla="*/ 1397313 w 6257892"/>
              <a:gd name="connsiteY2421" fmla="*/ 129910 h 6187442"/>
              <a:gd name="connsiteX2422" fmla="*/ 1398750 w 6257892"/>
              <a:gd name="connsiteY2422" fmla="*/ 131665 h 6187442"/>
              <a:gd name="connsiteX2423" fmla="*/ 1397313 w 6257892"/>
              <a:gd name="connsiteY2423" fmla="*/ 131665 h 6187442"/>
              <a:gd name="connsiteX2424" fmla="*/ 1354198 w 6257892"/>
              <a:gd name="connsiteY2424" fmla="*/ 119384 h 6187442"/>
              <a:gd name="connsiteX2425" fmla="*/ 1359947 w 6257892"/>
              <a:gd name="connsiteY2425" fmla="*/ 122897 h 6187442"/>
              <a:gd name="connsiteX2426" fmla="*/ 1362821 w 6257892"/>
              <a:gd name="connsiteY2426" fmla="*/ 124651 h 6187442"/>
              <a:gd name="connsiteX2427" fmla="*/ 1364258 w 6257892"/>
              <a:gd name="connsiteY2427" fmla="*/ 124651 h 6187442"/>
              <a:gd name="connsiteX2428" fmla="*/ 1367132 w 6257892"/>
              <a:gd name="connsiteY2428" fmla="*/ 126408 h 6187442"/>
              <a:gd name="connsiteX2429" fmla="*/ 1361383 w 6257892"/>
              <a:gd name="connsiteY2429" fmla="*/ 124651 h 6187442"/>
              <a:gd name="connsiteX2430" fmla="*/ 1357072 w 6257892"/>
              <a:gd name="connsiteY2430" fmla="*/ 122897 h 6187442"/>
              <a:gd name="connsiteX2431" fmla="*/ 1385815 w 6257892"/>
              <a:gd name="connsiteY2431" fmla="*/ 110606 h 6187442"/>
              <a:gd name="connsiteX2432" fmla="*/ 1388690 w 6257892"/>
              <a:gd name="connsiteY2432" fmla="*/ 112364 h 6187442"/>
              <a:gd name="connsiteX2433" fmla="*/ 1390127 w 6257892"/>
              <a:gd name="connsiteY2433" fmla="*/ 115874 h 6187442"/>
              <a:gd name="connsiteX2434" fmla="*/ 1388690 w 6257892"/>
              <a:gd name="connsiteY2434" fmla="*/ 115874 h 6187442"/>
              <a:gd name="connsiteX2435" fmla="*/ 1385815 w 6257892"/>
              <a:gd name="connsiteY2435" fmla="*/ 112364 h 6187442"/>
              <a:gd name="connsiteX2436" fmla="*/ 1515163 w 6257892"/>
              <a:gd name="connsiteY2436" fmla="*/ 40382 h 6187442"/>
              <a:gd name="connsiteX2437" fmla="*/ 1518038 w 6257892"/>
              <a:gd name="connsiteY2437" fmla="*/ 40382 h 6187442"/>
              <a:gd name="connsiteX2438" fmla="*/ 1522350 w 6257892"/>
              <a:gd name="connsiteY2438" fmla="*/ 40382 h 6187442"/>
              <a:gd name="connsiteX2439" fmla="*/ 1528098 w 6257892"/>
              <a:gd name="connsiteY2439" fmla="*/ 40383 h 6187442"/>
              <a:gd name="connsiteX2440" fmla="*/ 1530973 w 6257892"/>
              <a:gd name="connsiteY2440" fmla="*/ 40383 h 6187442"/>
              <a:gd name="connsiteX2441" fmla="*/ 1532409 w 6257892"/>
              <a:gd name="connsiteY2441" fmla="*/ 40382 h 6187442"/>
              <a:gd name="connsiteX2442" fmla="*/ 1536721 w 6257892"/>
              <a:gd name="connsiteY2442" fmla="*/ 40382 h 6187442"/>
              <a:gd name="connsiteX2443" fmla="*/ 1538158 w 6257892"/>
              <a:gd name="connsiteY2443" fmla="*/ 40382 h 6187442"/>
              <a:gd name="connsiteX2444" fmla="*/ 1536721 w 6257892"/>
              <a:gd name="connsiteY2444" fmla="*/ 43894 h 6187442"/>
              <a:gd name="connsiteX2445" fmla="*/ 1535284 w 6257892"/>
              <a:gd name="connsiteY2445" fmla="*/ 43894 h 6187442"/>
              <a:gd name="connsiteX2446" fmla="*/ 1530973 w 6257892"/>
              <a:gd name="connsiteY2446" fmla="*/ 43893 h 6187442"/>
              <a:gd name="connsiteX2447" fmla="*/ 1529535 w 6257892"/>
              <a:gd name="connsiteY2447" fmla="*/ 43894 h 6187442"/>
              <a:gd name="connsiteX2448" fmla="*/ 1518038 w 6257892"/>
              <a:gd name="connsiteY2448" fmla="*/ 43894 h 6187442"/>
              <a:gd name="connsiteX2449" fmla="*/ 1513726 w 6257892"/>
              <a:gd name="connsiteY2449" fmla="*/ 43894 h 6187442"/>
              <a:gd name="connsiteX2450" fmla="*/ 1507978 w 6257892"/>
              <a:gd name="connsiteY2450" fmla="*/ 45648 h 6187442"/>
              <a:gd name="connsiteX2451" fmla="*/ 1503666 w 6257892"/>
              <a:gd name="connsiteY2451" fmla="*/ 45648 h 6187442"/>
              <a:gd name="connsiteX2452" fmla="*/ 1502229 w 6257892"/>
              <a:gd name="connsiteY2452" fmla="*/ 45648 h 6187442"/>
              <a:gd name="connsiteX2453" fmla="*/ 1497917 w 6257892"/>
              <a:gd name="connsiteY2453" fmla="*/ 45648 h 6187442"/>
              <a:gd name="connsiteX2454" fmla="*/ 1493606 w 6257892"/>
              <a:gd name="connsiteY2454" fmla="*/ 45648 h 6187442"/>
              <a:gd name="connsiteX2455" fmla="*/ 1490730 w 6257892"/>
              <a:gd name="connsiteY2455" fmla="*/ 45648 h 6187442"/>
              <a:gd name="connsiteX2456" fmla="*/ 1484982 w 6257892"/>
              <a:gd name="connsiteY2456" fmla="*/ 45648 h 6187442"/>
              <a:gd name="connsiteX2457" fmla="*/ 1479233 w 6257892"/>
              <a:gd name="connsiteY2457" fmla="*/ 45648 h 6187442"/>
              <a:gd name="connsiteX2458" fmla="*/ 1450489 w 6257892"/>
              <a:gd name="connsiteY2458" fmla="*/ 40383 h 6187442"/>
              <a:gd name="connsiteX2459" fmla="*/ 1733616 w 6257892"/>
              <a:gd name="connsiteY2459" fmla="*/ 0 h 6187442"/>
              <a:gd name="connsiteX2460" fmla="*/ 1793978 w 6257892"/>
              <a:gd name="connsiteY2460" fmla="*/ 0 h 6187442"/>
              <a:gd name="connsiteX2461" fmla="*/ 1862963 w 6257892"/>
              <a:gd name="connsiteY2461" fmla="*/ 0 h 6187442"/>
              <a:gd name="connsiteX2462" fmla="*/ 1937697 w 6257892"/>
              <a:gd name="connsiteY2462" fmla="*/ 0 h 6187442"/>
              <a:gd name="connsiteX2463" fmla="*/ 2022491 w 6257892"/>
              <a:gd name="connsiteY2463" fmla="*/ 0 h 6187442"/>
              <a:gd name="connsiteX2464" fmla="*/ 2110160 w 6257892"/>
              <a:gd name="connsiteY2464" fmla="*/ 0 h 6187442"/>
              <a:gd name="connsiteX2465" fmla="*/ 2240944 w 6257892"/>
              <a:gd name="connsiteY2465" fmla="*/ 3511 h 6187442"/>
              <a:gd name="connsiteX2466" fmla="*/ 2381789 w 6257892"/>
              <a:gd name="connsiteY2466" fmla="*/ 7023 h 6187442"/>
              <a:gd name="connsiteX2467" fmla="*/ 2528382 w 6257892"/>
              <a:gd name="connsiteY2467" fmla="*/ 12289 h 6187442"/>
              <a:gd name="connsiteX2468" fmla="*/ 2680724 w 6257892"/>
              <a:gd name="connsiteY2468" fmla="*/ 19311 h 6187442"/>
              <a:gd name="connsiteX2469" fmla="*/ 2833066 w 6257892"/>
              <a:gd name="connsiteY2469" fmla="*/ 29845 h 6187442"/>
              <a:gd name="connsiteX2470" fmla="*/ 2985409 w 6257892"/>
              <a:gd name="connsiteY2470" fmla="*/ 40377 h 6187442"/>
              <a:gd name="connsiteX2471" fmla="*/ 3133440 w 6257892"/>
              <a:gd name="connsiteY2471" fmla="*/ 57933 h 6187442"/>
              <a:gd name="connsiteX2472" fmla="*/ 3277159 w 6257892"/>
              <a:gd name="connsiteY2472" fmla="*/ 73732 h 6187442"/>
              <a:gd name="connsiteX2473" fmla="*/ 3369138 w 6257892"/>
              <a:gd name="connsiteY2473" fmla="*/ 89532 h 6187442"/>
              <a:gd name="connsiteX2474" fmla="*/ 3465430 w 6257892"/>
              <a:gd name="connsiteY2474" fmla="*/ 107087 h 6187442"/>
              <a:gd name="connsiteX2475" fmla="*/ 3566034 w 6257892"/>
              <a:gd name="connsiteY2475" fmla="*/ 126398 h 6187442"/>
              <a:gd name="connsiteX2476" fmla="*/ 3669511 w 6257892"/>
              <a:gd name="connsiteY2476" fmla="*/ 149220 h 6187442"/>
              <a:gd name="connsiteX2477" fmla="*/ 3774426 w 6257892"/>
              <a:gd name="connsiteY2477" fmla="*/ 173797 h 6187442"/>
              <a:gd name="connsiteX2478" fmla="*/ 3885090 w 6257892"/>
              <a:gd name="connsiteY2478" fmla="*/ 200129 h 6187442"/>
              <a:gd name="connsiteX2479" fmla="*/ 3995753 w 6257892"/>
              <a:gd name="connsiteY2479" fmla="*/ 226463 h 6187442"/>
              <a:gd name="connsiteX2480" fmla="*/ 4106417 w 6257892"/>
              <a:gd name="connsiteY2480" fmla="*/ 258063 h 6187442"/>
              <a:gd name="connsiteX2481" fmla="*/ 4219955 w 6257892"/>
              <a:gd name="connsiteY2481" fmla="*/ 289663 h 6187442"/>
              <a:gd name="connsiteX2482" fmla="*/ 4332056 w 6257892"/>
              <a:gd name="connsiteY2482" fmla="*/ 319506 h 6187442"/>
              <a:gd name="connsiteX2483" fmla="*/ 4442721 w 6257892"/>
              <a:gd name="connsiteY2483" fmla="*/ 351105 h 6187442"/>
              <a:gd name="connsiteX2484" fmla="*/ 4554821 w 6257892"/>
              <a:gd name="connsiteY2484" fmla="*/ 384460 h 6187442"/>
              <a:gd name="connsiteX2485" fmla="*/ 4664047 w 6257892"/>
              <a:gd name="connsiteY2485" fmla="*/ 417815 h 6187442"/>
              <a:gd name="connsiteX2486" fmla="*/ 4768963 w 6257892"/>
              <a:gd name="connsiteY2486" fmla="*/ 451170 h 6187442"/>
              <a:gd name="connsiteX2487" fmla="*/ 4872440 w 6257892"/>
              <a:gd name="connsiteY2487" fmla="*/ 482770 h 6187442"/>
              <a:gd name="connsiteX2488" fmla="*/ 4974480 w 6257892"/>
              <a:gd name="connsiteY2488" fmla="*/ 516124 h 6187442"/>
              <a:gd name="connsiteX2489" fmla="*/ 5072209 w 6257892"/>
              <a:gd name="connsiteY2489" fmla="*/ 545969 h 6187442"/>
              <a:gd name="connsiteX2490" fmla="*/ 5162752 w 6257892"/>
              <a:gd name="connsiteY2490" fmla="*/ 575813 h 6187442"/>
              <a:gd name="connsiteX2491" fmla="*/ 5250421 w 6257892"/>
              <a:gd name="connsiteY2491" fmla="*/ 603900 h 6187442"/>
              <a:gd name="connsiteX2492" fmla="*/ 5330904 w 6257892"/>
              <a:gd name="connsiteY2492" fmla="*/ 631988 h 6187442"/>
              <a:gd name="connsiteX2493" fmla="*/ 5407075 w 6257892"/>
              <a:gd name="connsiteY2493" fmla="*/ 656566 h 6187442"/>
              <a:gd name="connsiteX2494" fmla="*/ 5474623 w 6257892"/>
              <a:gd name="connsiteY2494" fmla="*/ 679389 h 6187442"/>
              <a:gd name="connsiteX2495" fmla="*/ 5537859 w 6257892"/>
              <a:gd name="connsiteY2495" fmla="*/ 702209 h 6187442"/>
              <a:gd name="connsiteX2496" fmla="*/ 5589598 w 6257892"/>
              <a:gd name="connsiteY2496" fmla="*/ 719765 h 6187442"/>
              <a:gd name="connsiteX2497" fmla="*/ 5634151 w 6257892"/>
              <a:gd name="connsiteY2497" fmla="*/ 735565 h 6187442"/>
              <a:gd name="connsiteX2498" fmla="*/ 5670081 w 6257892"/>
              <a:gd name="connsiteY2498" fmla="*/ 749610 h 6187442"/>
              <a:gd name="connsiteX2499" fmla="*/ 5697387 w 6257892"/>
              <a:gd name="connsiteY2499" fmla="*/ 758387 h 6187442"/>
              <a:gd name="connsiteX2500" fmla="*/ 5713197 w 6257892"/>
              <a:gd name="connsiteY2500" fmla="*/ 763653 h 6187442"/>
              <a:gd name="connsiteX2501" fmla="*/ 5717508 w 6257892"/>
              <a:gd name="connsiteY2501" fmla="*/ 765409 h 6187442"/>
              <a:gd name="connsiteX2502" fmla="*/ 5723256 w 6257892"/>
              <a:gd name="connsiteY2502" fmla="*/ 772430 h 6187442"/>
              <a:gd name="connsiteX2503" fmla="*/ 5730443 w 6257892"/>
              <a:gd name="connsiteY2503" fmla="*/ 782964 h 6187442"/>
              <a:gd name="connsiteX2504" fmla="*/ 5737628 w 6257892"/>
              <a:gd name="connsiteY2504" fmla="*/ 784720 h 6187442"/>
              <a:gd name="connsiteX2505" fmla="*/ 5743377 w 6257892"/>
              <a:gd name="connsiteY2505" fmla="*/ 786474 h 6187442"/>
              <a:gd name="connsiteX2506" fmla="*/ 5749126 w 6257892"/>
              <a:gd name="connsiteY2506" fmla="*/ 791742 h 6187442"/>
              <a:gd name="connsiteX2507" fmla="*/ 5750563 w 6257892"/>
              <a:gd name="connsiteY2507" fmla="*/ 797008 h 6187442"/>
              <a:gd name="connsiteX2508" fmla="*/ 5752000 w 6257892"/>
              <a:gd name="connsiteY2508" fmla="*/ 798764 h 6187442"/>
              <a:gd name="connsiteX2509" fmla="*/ 5752000 w 6257892"/>
              <a:gd name="connsiteY2509" fmla="*/ 804030 h 6187442"/>
              <a:gd name="connsiteX2510" fmla="*/ 5753438 w 6257892"/>
              <a:gd name="connsiteY2510" fmla="*/ 809297 h 6187442"/>
              <a:gd name="connsiteX2511" fmla="*/ 5757749 w 6257892"/>
              <a:gd name="connsiteY2511" fmla="*/ 812808 h 6187442"/>
              <a:gd name="connsiteX2512" fmla="*/ 5763498 w 6257892"/>
              <a:gd name="connsiteY2512" fmla="*/ 818075 h 6187442"/>
              <a:gd name="connsiteX2513" fmla="*/ 5770684 w 6257892"/>
              <a:gd name="connsiteY2513" fmla="*/ 819831 h 6187442"/>
              <a:gd name="connsiteX2514" fmla="*/ 5774995 w 6257892"/>
              <a:gd name="connsiteY2514" fmla="*/ 823342 h 6187442"/>
              <a:gd name="connsiteX2515" fmla="*/ 5874162 w 6257892"/>
              <a:gd name="connsiteY2515" fmla="*/ 842651 h 6187442"/>
              <a:gd name="connsiteX2516" fmla="*/ 5881347 w 6257892"/>
              <a:gd name="connsiteY2516" fmla="*/ 839140 h 6187442"/>
              <a:gd name="connsiteX2517" fmla="*/ 5887096 w 6257892"/>
              <a:gd name="connsiteY2517" fmla="*/ 839140 h 6187442"/>
              <a:gd name="connsiteX2518" fmla="*/ 5889971 w 6257892"/>
              <a:gd name="connsiteY2518" fmla="*/ 842651 h 6187442"/>
              <a:gd name="connsiteX2519" fmla="*/ 5891408 w 6257892"/>
              <a:gd name="connsiteY2519" fmla="*/ 846163 h 6187442"/>
              <a:gd name="connsiteX2520" fmla="*/ 5889971 w 6257892"/>
              <a:gd name="connsiteY2520" fmla="*/ 851430 h 6187442"/>
              <a:gd name="connsiteX2521" fmla="*/ 5888534 w 6257892"/>
              <a:gd name="connsiteY2521" fmla="*/ 858452 h 6187442"/>
              <a:gd name="connsiteX2522" fmla="*/ 5803739 w 6257892"/>
              <a:gd name="connsiteY2522" fmla="*/ 1005916 h 6187442"/>
              <a:gd name="connsiteX2523" fmla="*/ 5810925 w 6257892"/>
              <a:gd name="connsiteY2523" fmla="*/ 1018204 h 6187442"/>
              <a:gd name="connsiteX2524" fmla="*/ 5822423 w 6257892"/>
              <a:gd name="connsiteY2524" fmla="*/ 1032248 h 6187442"/>
              <a:gd name="connsiteX2525" fmla="*/ 5831046 w 6257892"/>
              <a:gd name="connsiteY2525" fmla="*/ 1044537 h 6187442"/>
              <a:gd name="connsiteX2526" fmla="*/ 5865539 w 6257892"/>
              <a:gd name="connsiteY2526" fmla="*/ 1083159 h 6187442"/>
              <a:gd name="connsiteX2527" fmla="*/ 5862664 w 6257892"/>
              <a:gd name="connsiteY2527" fmla="*/ 1090181 h 6187442"/>
              <a:gd name="connsiteX2528" fmla="*/ 5862664 w 6257892"/>
              <a:gd name="connsiteY2528" fmla="*/ 1091938 h 6187442"/>
              <a:gd name="connsiteX2529" fmla="*/ 5861227 w 6257892"/>
              <a:gd name="connsiteY2529" fmla="*/ 1095447 h 6187442"/>
              <a:gd name="connsiteX2530" fmla="*/ 5859790 w 6257892"/>
              <a:gd name="connsiteY2530" fmla="*/ 1095447 h 6187442"/>
              <a:gd name="connsiteX2531" fmla="*/ 5855478 w 6257892"/>
              <a:gd name="connsiteY2531" fmla="*/ 1091938 h 6187442"/>
              <a:gd name="connsiteX2532" fmla="*/ 5852604 w 6257892"/>
              <a:gd name="connsiteY2532" fmla="*/ 1086670 h 6187442"/>
              <a:gd name="connsiteX2533" fmla="*/ 5789367 w 6257892"/>
              <a:gd name="connsiteY2533" fmla="*/ 1091938 h 6187442"/>
              <a:gd name="connsiteX2534" fmla="*/ 5792242 w 6257892"/>
              <a:gd name="connsiteY2534" fmla="*/ 1095447 h 6187442"/>
              <a:gd name="connsiteX2535" fmla="*/ 5792242 w 6257892"/>
              <a:gd name="connsiteY2535" fmla="*/ 1097204 h 6187442"/>
              <a:gd name="connsiteX2536" fmla="*/ 5793679 w 6257892"/>
              <a:gd name="connsiteY2536" fmla="*/ 1102469 h 6187442"/>
              <a:gd name="connsiteX2537" fmla="*/ 5796554 w 6257892"/>
              <a:gd name="connsiteY2537" fmla="*/ 1105981 h 6187442"/>
              <a:gd name="connsiteX2538" fmla="*/ 5799428 w 6257892"/>
              <a:gd name="connsiteY2538" fmla="*/ 1111247 h 6187442"/>
              <a:gd name="connsiteX2539" fmla="*/ 5802302 w 6257892"/>
              <a:gd name="connsiteY2539" fmla="*/ 1116514 h 6187442"/>
              <a:gd name="connsiteX2540" fmla="*/ 5803739 w 6257892"/>
              <a:gd name="connsiteY2540" fmla="*/ 1120024 h 6187442"/>
              <a:gd name="connsiteX2541" fmla="*/ 5806613 w 6257892"/>
              <a:gd name="connsiteY2541" fmla="*/ 1125291 h 6187442"/>
              <a:gd name="connsiteX2542" fmla="*/ 5808051 w 6257892"/>
              <a:gd name="connsiteY2542" fmla="*/ 1128803 h 6187442"/>
              <a:gd name="connsiteX2543" fmla="*/ 5833921 w 6257892"/>
              <a:gd name="connsiteY2543" fmla="*/ 1197268 h 6187442"/>
              <a:gd name="connsiteX2544" fmla="*/ 5854041 w 6257892"/>
              <a:gd name="connsiteY2544" fmla="*/ 1258711 h 6187442"/>
              <a:gd name="connsiteX2545" fmla="*/ 5868413 w 6257892"/>
              <a:gd name="connsiteY2545" fmla="*/ 1311377 h 6187442"/>
              <a:gd name="connsiteX2546" fmla="*/ 5877036 w 6257892"/>
              <a:gd name="connsiteY2546" fmla="*/ 1355264 h 6187442"/>
              <a:gd name="connsiteX2547" fmla="*/ 5879911 w 6257892"/>
              <a:gd name="connsiteY2547" fmla="*/ 1392132 h 6187442"/>
              <a:gd name="connsiteX2548" fmla="*/ 5875599 w 6257892"/>
              <a:gd name="connsiteY2548" fmla="*/ 1421975 h 6187442"/>
              <a:gd name="connsiteX2549" fmla="*/ 5866975 w 6257892"/>
              <a:gd name="connsiteY2549" fmla="*/ 1444798 h 6187442"/>
              <a:gd name="connsiteX2550" fmla="*/ 5854041 w 6257892"/>
              <a:gd name="connsiteY2550" fmla="*/ 1462353 h 6187442"/>
              <a:gd name="connsiteX2551" fmla="*/ 5833921 w 6257892"/>
              <a:gd name="connsiteY2551" fmla="*/ 1472885 h 6187442"/>
              <a:gd name="connsiteX2552" fmla="*/ 5813800 w 6257892"/>
              <a:gd name="connsiteY2552" fmla="*/ 1478153 h 6187442"/>
              <a:gd name="connsiteX2553" fmla="*/ 5786493 w 6257892"/>
              <a:gd name="connsiteY2553" fmla="*/ 1481662 h 6187442"/>
              <a:gd name="connsiteX2554" fmla="*/ 5756312 w 6257892"/>
              <a:gd name="connsiteY2554" fmla="*/ 1476397 h 6187442"/>
              <a:gd name="connsiteX2555" fmla="*/ 5723256 w 6257892"/>
              <a:gd name="connsiteY2555" fmla="*/ 1469374 h 6187442"/>
              <a:gd name="connsiteX2556" fmla="*/ 5685889 w 6257892"/>
              <a:gd name="connsiteY2556" fmla="*/ 1458841 h 6187442"/>
              <a:gd name="connsiteX2557" fmla="*/ 5648522 w 6257892"/>
              <a:gd name="connsiteY2557" fmla="*/ 1444797 h 6187442"/>
              <a:gd name="connsiteX2558" fmla="*/ 5605408 w 6257892"/>
              <a:gd name="connsiteY2558" fmla="*/ 1428997 h 6187442"/>
              <a:gd name="connsiteX2559" fmla="*/ 5562292 w 6257892"/>
              <a:gd name="connsiteY2559" fmla="*/ 1409687 h 6187442"/>
              <a:gd name="connsiteX2560" fmla="*/ 5517739 w 6257892"/>
              <a:gd name="connsiteY2560" fmla="*/ 1388620 h 6187442"/>
              <a:gd name="connsiteX2561" fmla="*/ 5471748 w 6257892"/>
              <a:gd name="connsiteY2561" fmla="*/ 1364043 h 6187442"/>
              <a:gd name="connsiteX2562" fmla="*/ 5422884 w 6257892"/>
              <a:gd name="connsiteY2562" fmla="*/ 1342976 h 6187442"/>
              <a:gd name="connsiteX2563" fmla="*/ 5410434 w 6257892"/>
              <a:gd name="connsiteY2563" fmla="*/ 1336714 h 6187442"/>
              <a:gd name="connsiteX2564" fmla="*/ 5359284 w 6257892"/>
              <a:gd name="connsiteY2564" fmla="*/ 1368541 h 6187442"/>
              <a:gd name="connsiteX2565" fmla="*/ 5293173 w 6257892"/>
              <a:gd name="connsiteY2565" fmla="*/ 1411657 h 6187442"/>
              <a:gd name="connsiteX2566" fmla="*/ 5227063 w 6257892"/>
              <a:gd name="connsiteY2566" fmla="*/ 1450461 h 6187442"/>
              <a:gd name="connsiteX2567" fmla="*/ 5336289 w 6257892"/>
              <a:gd name="connsiteY2567" fmla="*/ 1404471 h 6187442"/>
              <a:gd name="connsiteX2568" fmla="*/ 5444078 w 6257892"/>
              <a:gd name="connsiteY2568" fmla="*/ 1355607 h 6187442"/>
              <a:gd name="connsiteX2569" fmla="*/ 5362158 w 6257892"/>
              <a:gd name="connsiteY2569" fmla="*/ 1410220 h 6187442"/>
              <a:gd name="connsiteX2570" fmla="*/ 5274490 w 6257892"/>
              <a:gd name="connsiteY2570" fmla="*/ 1464833 h 6187442"/>
              <a:gd name="connsiteX2571" fmla="*/ 5220318 w 6257892"/>
              <a:gd name="connsiteY2571" fmla="*/ 1498239 h 6187442"/>
              <a:gd name="connsiteX2572" fmla="*/ 5231033 w 6257892"/>
              <a:gd name="connsiteY2572" fmla="*/ 1504566 h 6187442"/>
              <a:gd name="connsiteX2573" fmla="*/ 5238560 w 6257892"/>
              <a:gd name="connsiteY2573" fmla="*/ 1502200 h 6187442"/>
              <a:gd name="connsiteX2574" fmla="*/ 5284550 w 6257892"/>
              <a:gd name="connsiteY2574" fmla="*/ 1486390 h 6187442"/>
              <a:gd name="connsiteX2575" fmla="*/ 5327665 w 6257892"/>
              <a:gd name="connsiteY2575" fmla="*/ 1474893 h 6187442"/>
              <a:gd name="connsiteX2576" fmla="*/ 5372219 w 6257892"/>
              <a:gd name="connsiteY2576" fmla="*/ 1472019 h 6187442"/>
              <a:gd name="connsiteX2577" fmla="*/ 5320480 w 6257892"/>
              <a:gd name="connsiteY2577" fmla="*/ 1502200 h 6187442"/>
              <a:gd name="connsiteX2578" fmla="*/ 5273472 w 6257892"/>
              <a:gd name="connsiteY2578" fmla="*/ 1529621 h 6187442"/>
              <a:gd name="connsiteX2579" fmla="*/ 5299286 w 6257892"/>
              <a:gd name="connsiteY2579" fmla="*/ 1544861 h 6187442"/>
              <a:gd name="connsiteX2580" fmla="*/ 5480372 w 6257892"/>
              <a:gd name="connsiteY2580" fmla="*/ 1651948 h 6187442"/>
              <a:gd name="connsiteX2581" fmla="*/ 5483246 w 6257892"/>
              <a:gd name="connsiteY2581" fmla="*/ 1655458 h 6187442"/>
              <a:gd name="connsiteX2582" fmla="*/ 5487558 w 6257892"/>
              <a:gd name="connsiteY2582" fmla="*/ 1657215 h 6187442"/>
              <a:gd name="connsiteX2583" fmla="*/ 5487558 w 6257892"/>
              <a:gd name="connsiteY2583" fmla="*/ 1658970 h 6187442"/>
              <a:gd name="connsiteX2584" fmla="*/ 5484684 w 6257892"/>
              <a:gd name="connsiteY2584" fmla="*/ 1662481 h 6187442"/>
              <a:gd name="connsiteX2585" fmla="*/ 5481809 w 6257892"/>
              <a:gd name="connsiteY2585" fmla="*/ 1662481 h 6187442"/>
              <a:gd name="connsiteX2586" fmla="*/ 5476061 w 6257892"/>
              <a:gd name="connsiteY2586" fmla="*/ 1662481 h 6187442"/>
              <a:gd name="connsiteX2587" fmla="*/ 5461689 w 6257892"/>
              <a:gd name="connsiteY2587" fmla="*/ 1662481 h 6187442"/>
              <a:gd name="connsiteX2588" fmla="*/ 5447317 w 6257892"/>
              <a:gd name="connsiteY2588" fmla="*/ 1658969 h 6187442"/>
              <a:gd name="connsiteX2589" fmla="*/ 5440130 w 6257892"/>
              <a:gd name="connsiteY2589" fmla="*/ 1658969 h 6187442"/>
              <a:gd name="connsiteX2590" fmla="*/ 5432945 w 6257892"/>
              <a:gd name="connsiteY2590" fmla="*/ 1662481 h 6187442"/>
              <a:gd name="connsiteX2591" fmla="*/ 5428633 w 6257892"/>
              <a:gd name="connsiteY2591" fmla="*/ 1664237 h 6187442"/>
              <a:gd name="connsiteX2592" fmla="*/ 5422884 w 6257892"/>
              <a:gd name="connsiteY2592" fmla="*/ 1665992 h 6187442"/>
              <a:gd name="connsiteX2593" fmla="*/ 5421447 w 6257892"/>
              <a:gd name="connsiteY2593" fmla="*/ 1671259 h 6187442"/>
              <a:gd name="connsiteX2594" fmla="*/ 5418573 w 6257892"/>
              <a:gd name="connsiteY2594" fmla="*/ 1673014 h 6187442"/>
              <a:gd name="connsiteX2595" fmla="*/ 5417135 w 6257892"/>
              <a:gd name="connsiteY2595" fmla="*/ 1681792 h 6187442"/>
              <a:gd name="connsiteX2596" fmla="*/ 5417135 w 6257892"/>
              <a:gd name="connsiteY2596" fmla="*/ 1685303 h 6187442"/>
              <a:gd name="connsiteX2597" fmla="*/ 5415699 w 6257892"/>
              <a:gd name="connsiteY2597" fmla="*/ 1688814 h 6187442"/>
              <a:gd name="connsiteX2598" fmla="*/ 5414261 w 6257892"/>
              <a:gd name="connsiteY2598" fmla="*/ 1690569 h 6187442"/>
              <a:gd name="connsiteX2599" fmla="*/ 5411386 w 6257892"/>
              <a:gd name="connsiteY2599" fmla="*/ 1690569 h 6187442"/>
              <a:gd name="connsiteX2600" fmla="*/ 5408512 w 6257892"/>
              <a:gd name="connsiteY2600" fmla="*/ 1690569 h 6187442"/>
              <a:gd name="connsiteX2601" fmla="*/ 5404201 w 6257892"/>
              <a:gd name="connsiteY2601" fmla="*/ 1690569 h 6187442"/>
              <a:gd name="connsiteX2602" fmla="*/ 5402763 w 6257892"/>
              <a:gd name="connsiteY2602" fmla="*/ 1692325 h 6187442"/>
              <a:gd name="connsiteX2603" fmla="*/ 5401327 w 6257892"/>
              <a:gd name="connsiteY2603" fmla="*/ 1695836 h 6187442"/>
              <a:gd name="connsiteX2604" fmla="*/ 5401327 w 6257892"/>
              <a:gd name="connsiteY2604" fmla="*/ 1697591 h 6187442"/>
              <a:gd name="connsiteX2605" fmla="*/ 5402763 w 6257892"/>
              <a:gd name="connsiteY2605" fmla="*/ 1699347 h 6187442"/>
              <a:gd name="connsiteX2606" fmla="*/ 5407075 w 6257892"/>
              <a:gd name="connsiteY2606" fmla="*/ 1711635 h 6187442"/>
              <a:gd name="connsiteX2607" fmla="*/ 5409950 w 6257892"/>
              <a:gd name="connsiteY2607" fmla="*/ 1725679 h 6187442"/>
              <a:gd name="connsiteX2608" fmla="*/ 5411386 w 6257892"/>
              <a:gd name="connsiteY2608" fmla="*/ 1744991 h 6187442"/>
              <a:gd name="connsiteX2609" fmla="*/ 5414261 w 6257892"/>
              <a:gd name="connsiteY2609" fmla="*/ 1757279 h 6187442"/>
              <a:gd name="connsiteX2610" fmla="*/ 5363303 w 6257892"/>
              <a:gd name="connsiteY2610" fmla="*/ 1764353 h 6187442"/>
              <a:gd name="connsiteX2611" fmla="*/ 5362158 w 6257892"/>
              <a:gd name="connsiteY2611" fmla="*/ 1766643 h 6187442"/>
              <a:gd name="connsiteX2612" fmla="*/ 5357847 w 6257892"/>
              <a:gd name="connsiteY2612" fmla="*/ 1775266 h 6187442"/>
              <a:gd name="connsiteX2613" fmla="*/ 5352258 w 6257892"/>
              <a:gd name="connsiteY2613" fmla="*/ 1780857 h 6187442"/>
              <a:gd name="connsiteX2614" fmla="*/ 5352462 w 6257892"/>
              <a:gd name="connsiteY2614" fmla="*/ 1781856 h 6187442"/>
              <a:gd name="connsiteX2615" fmla="*/ 5356773 w 6257892"/>
              <a:gd name="connsiteY2615" fmla="*/ 1788879 h 6187442"/>
              <a:gd name="connsiteX2616" fmla="*/ 5361134 w 6257892"/>
              <a:gd name="connsiteY2616" fmla="*/ 1794206 h 6187442"/>
              <a:gd name="connsiteX2617" fmla="*/ 5419646 w 6257892"/>
              <a:gd name="connsiteY2617" fmla="*/ 1779577 h 6187442"/>
              <a:gd name="connsiteX2618" fmla="*/ 5482882 w 6257892"/>
              <a:gd name="connsiteY2618" fmla="*/ 1760894 h 6187442"/>
              <a:gd name="connsiteX2619" fmla="*/ 5472822 w 6257892"/>
              <a:gd name="connsiteY2619" fmla="*/ 1779577 h 6187442"/>
              <a:gd name="connsiteX2620" fmla="*/ 5457013 w 6257892"/>
              <a:gd name="connsiteY2620" fmla="*/ 1799698 h 6187442"/>
              <a:gd name="connsiteX2621" fmla="*/ 5436892 w 6257892"/>
              <a:gd name="connsiteY2621" fmla="*/ 1824131 h 6187442"/>
              <a:gd name="connsiteX2622" fmla="*/ 5431749 w 6257892"/>
              <a:gd name="connsiteY2622" fmla="*/ 1829641 h 6187442"/>
              <a:gd name="connsiteX2623" fmla="*/ 5483246 w 6257892"/>
              <a:gd name="connsiteY2623" fmla="*/ 1855589 h 6187442"/>
              <a:gd name="connsiteX2624" fmla="*/ 5598221 w 6257892"/>
              <a:gd name="connsiteY2624" fmla="*/ 1911765 h 6187442"/>
              <a:gd name="connsiteX2625" fmla="*/ 5601096 w 6257892"/>
              <a:gd name="connsiteY2625" fmla="*/ 1915276 h 6187442"/>
              <a:gd name="connsiteX2626" fmla="*/ 5596785 w 6257892"/>
              <a:gd name="connsiteY2626" fmla="*/ 1915276 h 6187442"/>
              <a:gd name="connsiteX2627" fmla="*/ 5402296 w 6257892"/>
              <a:gd name="connsiteY2627" fmla="*/ 1879796 h 6187442"/>
              <a:gd name="connsiteX2628" fmla="*/ 5372219 w 6257892"/>
              <a:gd name="connsiteY2628" fmla="*/ 1897427 h 6187442"/>
              <a:gd name="connsiteX2629" fmla="*/ 5334852 w 6257892"/>
              <a:gd name="connsiteY2629" fmla="*/ 1924734 h 6187442"/>
              <a:gd name="connsiteX2630" fmla="*/ 5369344 w 6257892"/>
              <a:gd name="connsiteY2630" fmla="*/ 1921860 h 6187442"/>
              <a:gd name="connsiteX2631" fmla="*/ 5405274 w 6257892"/>
              <a:gd name="connsiteY2631" fmla="*/ 1913236 h 6187442"/>
              <a:gd name="connsiteX2632" fmla="*/ 5442641 w 6257892"/>
              <a:gd name="connsiteY2632" fmla="*/ 1901739 h 6187442"/>
              <a:gd name="connsiteX2633" fmla="*/ 5448389 w 6257892"/>
              <a:gd name="connsiteY2633" fmla="*/ 1897427 h 6187442"/>
              <a:gd name="connsiteX2634" fmla="*/ 5451264 w 6257892"/>
              <a:gd name="connsiteY2634" fmla="*/ 1897427 h 6187442"/>
              <a:gd name="connsiteX2635" fmla="*/ 5452702 w 6257892"/>
              <a:gd name="connsiteY2635" fmla="*/ 1897427 h 6187442"/>
              <a:gd name="connsiteX2636" fmla="*/ 5451264 w 6257892"/>
              <a:gd name="connsiteY2636" fmla="*/ 1900301 h 6187442"/>
              <a:gd name="connsiteX2637" fmla="*/ 5449827 w 6257892"/>
              <a:gd name="connsiteY2637" fmla="*/ 1901739 h 6187442"/>
              <a:gd name="connsiteX2638" fmla="*/ 5444078 w 6257892"/>
              <a:gd name="connsiteY2638" fmla="*/ 1906050 h 6187442"/>
              <a:gd name="connsiteX2639" fmla="*/ 5362158 w 6257892"/>
              <a:gd name="connsiteY2639" fmla="*/ 1963538 h 6187442"/>
              <a:gd name="connsiteX2640" fmla="*/ 5355814 w 6257892"/>
              <a:gd name="connsiteY2640" fmla="*/ 1967768 h 6187442"/>
              <a:gd name="connsiteX2641" fmla="*/ 5488639 w 6257892"/>
              <a:gd name="connsiteY2641" fmla="*/ 2026075 h 6187442"/>
              <a:gd name="connsiteX2642" fmla="*/ 5511626 w 6257892"/>
              <a:gd name="connsiteY2642" fmla="*/ 2016714 h 6187442"/>
              <a:gd name="connsiteX2643" fmla="*/ 5492979 w 6257892"/>
              <a:gd name="connsiteY2643" fmla="*/ 2027980 h 6187442"/>
              <a:gd name="connsiteX2644" fmla="*/ 5496181 w 6257892"/>
              <a:gd name="connsiteY2644" fmla="*/ 2029386 h 6187442"/>
              <a:gd name="connsiteX2645" fmla="*/ 5501930 w 6257892"/>
              <a:gd name="connsiteY2645" fmla="*/ 2031141 h 6187442"/>
              <a:gd name="connsiteX2646" fmla="*/ 5496181 w 6257892"/>
              <a:gd name="connsiteY2646" fmla="*/ 2031141 h 6187442"/>
              <a:gd name="connsiteX2647" fmla="*/ 5489562 w 6257892"/>
              <a:gd name="connsiteY2647" fmla="*/ 2030045 h 6187442"/>
              <a:gd name="connsiteX2648" fmla="*/ 5442641 w 6257892"/>
              <a:gd name="connsiteY2648" fmla="*/ 2058392 h 6187442"/>
              <a:gd name="connsiteX2649" fmla="*/ 5436892 w 6257892"/>
              <a:gd name="connsiteY2649" fmla="*/ 2061267 h 6187442"/>
              <a:gd name="connsiteX2650" fmla="*/ 5434018 w 6257892"/>
              <a:gd name="connsiteY2650" fmla="*/ 2064141 h 6187442"/>
              <a:gd name="connsiteX2651" fmla="*/ 5434018 w 6257892"/>
              <a:gd name="connsiteY2651" fmla="*/ 2065579 h 6187442"/>
              <a:gd name="connsiteX2652" fmla="*/ 5435455 w 6257892"/>
              <a:gd name="connsiteY2652" fmla="*/ 2065579 h 6187442"/>
              <a:gd name="connsiteX2653" fmla="*/ 5438330 w 6257892"/>
              <a:gd name="connsiteY2653" fmla="*/ 2065579 h 6187442"/>
              <a:gd name="connsiteX2654" fmla="*/ 5444078 w 6257892"/>
              <a:gd name="connsiteY2654" fmla="*/ 2065579 h 6187442"/>
              <a:gd name="connsiteX2655" fmla="*/ 5457013 w 6257892"/>
              <a:gd name="connsiteY2655" fmla="*/ 2061267 h 6187442"/>
              <a:gd name="connsiteX2656" fmla="*/ 5478571 w 6257892"/>
              <a:gd name="connsiteY2656" fmla="*/ 2055518 h 6187442"/>
              <a:gd name="connsiteX2657" fmla="*/ 5503003 w 6257892"/>
              <a:gd name="connsiteY2657" fmla="*/ 2049769 h 6187442"/>
              <a:gd name="connsiteX2658" fmla="*/ 5533184 w 6257892"/>
              <a:gd name="connsiteY2658" fmla="*/ 2044021 h 6187442"/>
              <a:gd name="connsiteX2659" fmla="*/ 5567677 w 6257892"/>
              <a:gd name="connsiteY2659" fmla="*/ 2038272 h 6187442"/>
              <a:gd name="connsiteX2660" fmla="*/ 5602169 w 6257892"/>
              <a:gd name="connsiteY2660" fmla="*/ 2032523 h 6187442"/>
              <a:gd name="connsiteX2661" fmla="*/ 5633788 w 6257892"/>
              <a:gd name="connsiteY2661" fmla="*/ 2026774 h 6187442"/>
              <a:gd name="connsiteX2662" fmla="*/ 5663968 w 6257892"/>
              <a:gd name="connsiteY2662" fmla="*/ 2021026 h 6187442"/>
              <a:gd name="connsiteX2663" fmla="*/ 5691275 w 6257892"/>
              <a:gd name="connsiteY2663" fmla="*/ 2016714 h 6187442"/>
              <a:gd name="connsiteX2664" fmla="*/ 5711396 w 6257892"/>
              <a:gd name="connsiteY2664" fmla="*/ 2015277 h 6187442"/>
              <a:gd name="connsiteX2665" fmla="*/ 5725768 w 6257892"/>
              <a:gd name="connsiteY2665" fmla="*/ 2012402 h 6187442"/>
              <a:gd name="connsiteX2666" fmla="*/ 5728642 w 6257892"/>
              <a:gd name="connsiteY2666" fmla="*/ 2015277 h 6187442"/>
              <a:gd name="connsiteX2667" fmla="*/ 5722893 w 6257892"/>
              <a:gd name="connsiteY2667" fmla="*/ 2021026 h 6187442"/>
              <a:gd name="connsiteX2668" fmla="*/ 5712833 w 6257892"/>
              <a:gd name="connsiteY2668" fmla="*/ 2031086 h 6187442"/>
              <a:gd name="connsiteX2669" fmla="*/ 5699898 w 6257892"/>
              <a:gd name="connsiteY2669" fmla="*/ 2039709 h 6187442"/>
              <a:gd name="connsiteX2670" fmla="*/ 5689838 w 6257892"/>
              <a:gd name="connsiteY2670" fmla="*/ 2049769 h 6187442"/>
              <a:gd name="connsiteX2671" fmla="*/ 5682652 w 6257892"/>
              <a:gd name="connsiteY2671" fmla="*/ 2058392 h 6187442"/>
              <a:gd name="connsiteX2672" fmla="*/ 5694150 w 6257892"/>
              <a:gd name="connsiteY2672" fmla="*/ 2055518 h 6187442"/>
              <a:gd name="connsiteX2673" fmla="*/ 5711396 w 6257892"/>
              <a:gd name="connsiteY2673" fmla="*/ 2054081 h 6187442"/>
              <a:gd name="connsiteX2674" fmla="*/ 5728642 w 6257892"/>
              <a:gd name="connsiteY2674" fmla="*/ 2052644 h 6187442"/>
              <a:gd name="connsiteX2675" fmla="*/ 5744452 w 6257892"/>
              <a:gd name="connsiteY2675" fmla="*/ 2052644 h 6187442"/>
              <a:gd name="connsiteX2676" fmla="*/ 5751637 w 6257892"/>
              <a:gd name="connsiteY2676" fmla="*/ 2054081 h 6187442"/>
              <a:gd name="connsiteX2677" fmla="*/ 5730080 w 6257892"/>
              <a:gd name="connsiteY2677" fmla="*/ 2088574 h 6187442"/>
              <a:gd name="connsiteX2678" fmla="*/ 5705647 w 6257892"/>
              <a:gd name="connsiteY2678" fmla="*/ 2120192 h 6187442"/>
              <a:gd name="connsiteX2679" fmla="*/ 5675467 w 6257892"/>
              <a:gd name="connsiteY2679" fmla="*/ 2148936 h 6187442"/>
              <a:gd name="connsiteX2680" fmla="*/ 5639536 w 6257892"/>
              <a:gd name="connsiteY2680" fmla="*/ 2179116 h 6187442"/>
              <a:gd name="connsiteX2681" fmla="*/ 5592109 w 6257892"/>
              <a:gd name="connsiteY2681" fmla="*/ 2203549 h 6187442"/>
              <a:gd name="connsiteX2682" fmla="*/ 5628039 w 6257892"/>
              <a:gd name="connsiteY2682" fmla="*/ 2206423 h 6187442"/>
              <a:gd name="connsiteX2683" fmla="*/ 5669718 w 6257892"/>
              <a:gd name="connsiteY2683" fmla="*/ 2200675 h 6187442"/>
              <a:gd name="connsiteX2684" fmla="*/ 5715708 w 6257892"/>
              <a:gd name="connsiteY2684" fmla="*/ 2192052 h 6187442"/>
              <a:gd name="connsiteX2685" fmla="*/ 5715708 w 6257892"/>
              <a:gd name="connsiteY2685" fmla="*/ 2194926 h 6187442"/>
              <a:gd name="connsiteX2686" fmla="*/ 5714270 w 6257892"/>
              <a:gd name="connsiteY2686" fmla="*/ 2196363 h 6187442"/>
              <a:gd name="connsiteX2687" fmla="*/ 5712833 w 6257892"/>
              <a:gd name="connsiteY2687" fmla="*/ 2197800 h 6187442"/>
              <a:gd name="connsiteX2688" fmla="*/ 5708521 w 6257892"/>
              <a:gd name="connsiteY2688" fmla="*/ 2200675 h 6187442"/>
              <a:gd name="connsiteX2689" fmla="*/ 5705647 w 6257892"/>
              <a:gd name="connsiteY2689" fmla="*/ 2203549 h 6187442"/>
              <a:gd name="connsiteX2690" fmla="*/ 5701336 w 6257892"/>
              <a:gd name="connsiteY2690" fmla="*/ 2206423 h 6187442"/>
              <a:gd name="connsiteX2691" fmla="*/ 5697024 w 6257892"/>
              <a:gd name="connsiteY2691" fmla="*/ 2210735 h 6187442"/>
              <a:gd name="connsiteX2692" fmla="*/ 5692713 w 6257892"/>
              <a:gd name="connsiteY2692" fmla="*/ 2212172 h 6187442"/>
              <a:gd name="connsiteX2693" fmla="*/ 5691275 w 6257892"/>
              <a:gd name="connsiteY2693" fmla="*/ 2216483 h 6187442"/>
              <a:gd name="connsiteX2694" fmla="*/ 5689838 w 6257892"/>
              <a:gd name="connsiteY2694" fmla="*/ 2217921 h 6187442"/>
              <a:gd name="connsiteX2695" fmla="*/ 5689838 w 6257892"/>
              <a:gd name="connsiteY2695" fmla="*/ 2219358 h 6187442"/>
              <a:gd name="connsiteX2696" fmla="*/ 5692713 w 6257892"/>
              <a:gd name="connsiteY2696" fmla="*/ 2219358 h 6187442"/>
              <a:gd name="connsiteX2697" fmla="*/ 5740140 w 6257892"/>
              <a:gd name="connsiteY2697" fmla="*/ 2203549 h 6187442"/>
              <a:gd name="connsiteX2698" fmla="*/ 5780381 w 6257892"/>
              <a:gd name="connsiteY2698" fmla="*/ 2192052 h 6187442"/>
              <a:gd name="connsiteX2699" fmla="*/ 5820622 w 6257892"/>
              <a:gd name="connsiteY2699" fmla="*/ 2189177 h 6187442"/>
              <a:gd name="connsiteX2700" fmla="*/ 5853678 w 6257892"/>
              <a:gd name="connsiteY2700" fmla="*/ 2194926 h 6187442"/>
              <a:gd name="connsiteX2701" fmla="*/ 5885296 w 6257892"/>
              <a:gd name="connsiteY2701" fmla="*/ 2207860 h 6187442"/>
              <a:gd name="connsiteX2702" fmla="*/ 5870924 w 6257892"/>
              <a:gd name="connsiteY2702" fmla="*/ 2219358 h 6187442"/>
              <a:gd name="connsiteX2703" fmla="*/ 5852241 w 6257892"/>
              <a:gd name="connsiteY2703" fmla="*/ 2232293 h 6187442"/>
              <a:gd name="connsiteX2704" fmla="*/ 5834994 w 6257892"/>
              <a:gd name="connsiteY2704" fmla="*/ 2245227 h 6187442"/>
              <a:gd name="connsiteX2705" fmla="*/ 5817748 w 6257892"/>
              <a:gd name="connsiteY2705" fmla="*/ 2256725 h 6187442"/>
              <a:gd name="connsiteX2706" fmla="*/ 5807688 w 6257892"/>
              <a:gd name="connsiteY2706" fmla="*/ 2268222 h 6187442"/>
              <a:gd name="connsiteX2707" fmla="*/ 5806250 w 6257892"/>
              <a:gd name="connsiteY2707" fmla="*/ 2271097 h 6187442"/>
              <a:gd name="connsiteX2708" fmla="*/ 5800502 w 6257892"/>
              <a:gd name="connsiteY2708" fmla="*/ 2273971 h 6187442"/>
              <a:gd name="connsiteX2709" fmla="*/ 5793316 w 6257892"/>
              <a:gd name="connsiteY2709" fmla="*/ 2278283 h 6187442"/>
              <a:gd name="connsiteX2710" fmla="*/ 5786130 w 6257892"/>
              <a:gd name="connsiteY2710" fmla="*/ 2279720 h 6187442"/>
              <a:gd name="connsiteX2711" fmla="*/ 5780381 w 6257892"/>
              <a:gd name="connsiteY2711" fmla="*/ 2282594 h 6187442"/>
              <a:gd name="connsiteX2712" fmla="*/ 5776070 w 6257892"/>
              <a:gd name="connsiteY2712" fmla="*/ 2284032 h 6187442"/>
              <a:gd name="connsiteX2713" fmla="*/ 5773196 w 6257892"/>
              <a:gd name="connsiteY2713" fmla="*/ 2288343 h 6187442"/>
              <a:gd name="connsiteX2714" fmla="*/ 5771758 w 6257892"/>
              <a:gd name="connsiteY2714" fmla="*/ 2289781 h 6187442"/>
              <a:gd name="connsiteX2715" fmla="*/ 5771758 w 6257892"/>
              <a:gd name="connsiteY2715" fmla="*/ 2292655 h 6187442"/>
              <a:gd name="connsiteX2716" fmla="*/ 5771758 w 6257892"/>
              <a:gd name="connsiteY2716" fmla="*/ 2294092 h 6187442"/>
              <a:gd name="connsiteX2717" fmla="*/ 5768883 w 6257892"/>
              <a:gd name="connsiteY2717" fmla="*/ 2298404 h 6187442"/>
              <a:gd name="connsiteX2718" fmla="*/ 5764572 w 6257892"/>
              <a:gd name="connsiteY2718" fmla="*/ 2301278 h 6187442"/>
              <a:gd name="connsiteX2719" fmla="*/ 5758824 w 6257892"/>
              <a:gd name="connsiteY2719" fmla="*/ 2305589 h 6187442"/>
              <a:gd name="connsiteX2720" fmla="*/ 5751637 w 6257892"/>
              <a:gd name="connsiteY2720" fmla="*/ 2311338 h 6187442"/>
              <a:gd name="connsiteX2721" fmla="*/ 5677923 w 6257892"/>
              <a:gd name="connsiteY2721" fmla="*/ 2341937 h 6187442"/>
              <a:gd name="connsiteX2722" fmla="*/ 5678341 w 6257892"/>
              <a:gd name="connsiteY2722" fmla="*/ 2341519 h 6187442"/>
              <a:gd name="connsiteX2723" fmla="*/ 5682652 w 6257892"/>
              <a:gd name="connsiteY2723" fmla="*/ 2337207 h 6187442"/>
              <a:gd name="connsiteX2724" fmla="*/ 5685526 w 6257892"/>
              <a:gd name="connsiteY2724" fmla="*/ 2334333 h 6187442"/>
              <a:gd name="connsiteX2725" fmla="*/ 5686964 w 6257892"/>
              <a:gd name="connsiteY2725" fmla="*/ 2331459 h 6187442"/>
              <a:gd name="connsiteX2726" fmla="*/ 5686964 w 6257892"/>
              <a:gd name="connsiteY2726" fmla="*/ 2328584 h 6187442"/>
              <a:gd name="connsiteX2727" fmla="*/ 5686964 w 6257892"/>
              <a:gd name="connsiteY2727" fmla="*/ 2327148 h 6187442"/>
              <a:gd name="connsiteX2728" fmla="*/ 5676903 w 6257892"/>
              <a:gd name="connsiteY2728" fmla="*/ 2325710 h 6187442"/>
              <a:gd name="connsiteX2729" fmla="*/ 5663968 w 6257892"/>
              <a:gd name="connsiteY2729" fmla="*/ 2327148 h 6187442"/>
              <a:gd name="connsiteX2730" fmla="*/ 5655345 w 6257892"/>
              <a:gd name="connsiteY2730" fmla="*/ 2328584 h 6187442"/>
              <a:gd name="connsiteX2731" fmla="*/ 5650577 w 6257892"/>
              <a:gd name="connsiteY2731" fmla="*/ 2332161 h 6187442"/>
              <a:gd name="connsiteX2732" fmla="*/ 5675467 w 6257892"/>
              <a:gd name="connsiteY2732" fmla="*/ 2343588 h 6187442"/>
              <a:gd name="connsiteX2733" fmla="*/ 5675467 w 6257892"/>
              <a:gd name="connsiteY2733" fmla="*/ 2342956 h 6187442"/>
              <a:gd name="connsiteX2734" fmla="*/ 5677923 w 6257892"/>
              <a:gd name="connsiteY2734" fmla="*/ 2341937 h 6187442"/>
              <a:gd name="connsiteX2735" fmla="*/ 5676903 w 6257892"/>
              <a:gd name="connsiteY2735" fmla="*/ 2342956 h 6187442"/>
              <a:gd name="connsiteX2736" fmla="*/ 5676019 w 6257892"/>
              <a:gd name="connsiteY2736" fmla="*/ 2343842 h 6187442"/>
              <a:gd name="connsiteX2737" fmla="*/ 5763498 w 6257892"/>
              <a:gd name="connsiteY2737" fmla="*/ 2384001 h 6187442"/>
              <a:gd name="connsiteX2738" fmla="*/ 5767810 w 6257892"/>
              <a:gd name="connsiteY2738" fmla="*/ 2385758 h 6187442"/>
              <a:gd name="connsiteX2739" fmla="*/ 5772121 w 6257892"/>
              <a:gd name="connsiteY2739" fmla="*/ 2389269 h 6187442"/>
              <a:gd name="connsiteX2740" fmla="*/ 5770684 w 6257892"/>
              <a:gd name="connsiteY2740" fmla="*/ 2391024 h 6187442"/>
              <a:gd name="connsiteX2741" fmla="*/ 5766372 w 6257892"/>
              <a:gd name="connsiteY2741" fmla="*/ 2391024 h 6187442"/>
              <a:gd name="connsiteX2742" fmla="*/ 5760623 w 6257892"/>
              <a:gd name="connsiteY2742" fmla="*/ 2391024 h 6187442"/>
              <a:gd name="connsiteX2743" fmla="*/ 5741940 w 6257892"/>
              <a:gd name="connsiteY2743" fmla="*/ 2410336 h 6187442"/>
              <a:gd name="connsiteX2744" fmla="*/ 5717508 w 6257892"/>
              <a:gd name="connsiteY2744" fmla="*/ 2429646 h 6187442"/>
              <a:gd name="connsiteX2745" fmla="*/ 5713197 w 6257892"/>
              <a:gd name="connsiteY2745" fmla="*/ 2429646 h 6187442"/>
              <a:gd name="connsiteX2746" fmla="*/ 5708884 w 6257892"/>
              <a:gd name="connsiteY2746" fmla="*/ 2429645 h 6187442"/>
              <a:gd name="connsiteX2747" fmla="*/ 5710322 w 6257892"/>
              <a:gd name="connsiteY2747" fmla="*/ 2431401 h 6187442"/>
              <a:gd name="connsiteX2748" fmla="*/ 5716071 w 6257892"/>
              <a:gd name="connsiteY2748" fmla="*/ 2434912 h 6187442"/>
              <a:gd name="connsiteX2749" fmla="*/ 5848292 w 6257892"/>
              <a:gd name="connsiteY2749" fmla="*/ 2517422 h 6187442"/>
              <a:gd name="connsiteX2750" fmla="*/ 5984825 w 6257892"/>
              <a:gd name="connsiteY2750" fmla="*/ 2603443 h 6187442"/>
              <a:gd name="connsiteX2751" fmla="*/ 5990574 w 6257892"/>
              <a:gd name="connsiteY2751" fmla="*/ 2605198 h 6187442"/>
              <a:gd name="connsiteX2752" fmla="*/ 5993448 w 6257892"/>
              <a:gd name="connsiteY2752" fmla="*/ 2608708 h 6187442"/>
              <a:gd name="connsiteX2753" fmla="*/ 5993448 w 6257892"/>
              <a:gd name="connsiteY2753" fmla="*/ 2610465 h 6187442"/>
              <a:gd name="connsiteX2754" fmla="*/ 5989137 w 6257892"/>
              <a:gd name="connsiteY2754" fmla="*/ 2610465 h 6187442"/>
              <a:gd name="connsiteX2755" fmla="*/ 5983388 w 6257892"/>
              <a:gd name="connsiteY2755" fmla="*/ 2608708 h 6187442"/>
              <a:gd name="connsiteX2756" fmla="*/ 5792242 w 6257892"/>
              <a:gd name="connsiteY2756" fmla="*/ 2561311 h 6187442"/>
              <a:gd name="connsiteX2757" fmla="*/ 5606844 w 6257892"/>
              <a:gd name="connsiteY2757" fmla="*/ 2510399 h 6187442"/>
              <a:gd name="connsiteX2758" fmla="*/ 5601096 w 6257892"/>
              <a:gd name="connsiteY2758" fmla="*/ 2510399 h 6187442"/>
              <a:gd name="connsiteX2759" fmla="*/ 5596785 w 6257892"/>
              <a:gd name="connsiteY2759" fmla="*/ 2510400 h 6187442"/>
              <a:gd name="connsiteX2760" fmla="*/ 5592472 w 6257892"/>
              <a:gd name="connsiteY2760" fmla="*/ 2512156 h 6187442"/>
              <a:gd name="connsiteX2761" fmla="*/ 5592472 w 6257892"/>
              <a:gd name="connsiteY2761" fmla="*/ 2517422 h 6187442"/>
              <a:gd name="connsiteX2762" fmla="*/ 5592472 w 6257892"/>
              <a:gd name="connsiteY2762" fmla="*/ 2522689 h 6187442"/>
              <a:gd name="connsiteX2763" fmla="*/ 5593910 w 6257892"/>
              <a:gd name="connsiteY2763" fmla="*/ 2527955 h 6187442"/>
              <a:gd name="connsiteX2764" fmla="*/ 5619779 w 6257892"/>
              <a:gd name="connsiteY2764" fmla="*/ 2561311 h 6187442"/>
              <a:gd name="connsiteX2765" fmla="*/ 5644211 w 6257892"/>
              <a:gd name="connsiteY2765" fmla="*/ 2591153 h 6187442"/>
              <a:gd name="connsiteX2766" fmla="*/ 5648522 w 6257892"/>
              <a:gd name="connsiteY2766" fmla="*/ 2596421 h 6187442"/>
              <a:gd name="connsiteX2767" fmla="*/ 5649960 w 6257892"/>
              <a:gd name="connsiteY2767" fmla="*/ 2598176 h 6187442"/>
              <a:gd name="connsiteX2768" fmla="*/ 5649960 w 6257892"/>
              <a:gd name="connsiteY2768" fmla="*/ 2603443 h 6187442"/>
              <a:gd name="connsiteX2769" fmla="*/ 5648522 w 6257892"/>
              <a:gd name="connsiteY2769" fmla="*/ 2605198 h 6187442"/>
              <a:gd name="connsiteX2770" fmla="*/ 5644211 w 6257892"/>
              <a:gd name="connsiteY2770" fmla="*/ 2605198 h 6187442"/>
              <a:gd name="connsiteX2771" fmla="*/ 5637025 w 6257892"/>
              <a:gd name="connsiteY2771" fmla="*/ 2605198 h 6187442"/>
              <a:gd name="connsiteX2772" fmla="*/ 5599659 w 6257892"/>
              <a:gd name="connsiteY2772" fmla="*/ 2628020 h 6187442"/>
              <a:gd name="connsiteX2773" fmla="*/ 5668280 w 6257892"/>
              <a:gd name="connsiteY2773" fmla="*/ 2605963 h 6187442"/>
              <a:gd name="connsiteX2774" fmla="*/ 5674029 w 6257892"/>
              <a:gd name="connsiteY2774" fmla="*/ 2604525 h 6187442"/>
              <a:gd name="connsiteX2775" fmla="*/ 5676903 w 6257892"/>
              <a:gd name="connsiteY2775" fmla="*/ 2604525 h 6187442"/>
              <a:gd name="connsiteX2776" fmla="*/ 5674029 w 6257892"/>
              <a:gd name="connsiteY2776" fmla="*/ 2605963 h 6187442"/>
              <a:gd name="connsiteX2777" fmla="*/ 5668280 w 6257892"/>
              <a:gd name="connsiteY2777" fmla="*/ 2608837 h 6187442"/>
              <a:gd name="connsiteX2778" fmla="*/ 5541930 w 6257892"/>
              <a:gd name="connsiteY2778" fmla="*/ 2655814 h 6187442"/>
              <a:gd name="connsiteX2779" fmla="*/ 5549357 w 6257892"/>
              <a:gd name="connsiteY2779" fmla="*/ 2664885 h 6187442"/>
              <a:gd name="connsiteX2780" fmla="*/ 5559418 w 6257892"/>
              <a:gd name="connsiteY2780" fmla="*/ 2677175 h 6187442"/>
              <a:gd name="connsiteX2781" fmla="*/ 5568041 w 6257892"/>
              <a:gd name="connsiteY2781" fmla="*/ 2687708 h 6187442"/>
              <a:gd name="connsiteX2782" fmla="*/ 5573789 w 6257892"/>
              <a:gd name="connsiteY2782" fmla="*/ 2689463 h 6187442"/>
              <a:gd name="connsiteX2783" fmla="*/ 5576664 w 6257892"/>
              <a:gd name="connsiteY2783" fmla="*/ 2689463 h 6187442"/>
              <a:gd name="connsiteX2784" fmla="*/ 5576664 w 6257892"/>
              <a:gd name="connsiteY2784" fmla="*/ 2691219 h 6187442"/>
              <a:gd name="connsiteX2785" fmla="*/ 5575226 w 6257892"/>
              <a:gd name="connsiteY2785" fmla="*/ 2691219 h 6187442"/>
              <a:gd name="connsiteX2786" fmla="*/ 5570915 w 6257892"/>
              <a:gd name="connsiteY2786" fmla="*/ 2689463 h 6187442"/>
              <a:gd name="connsiteX2787" fmla="*/ 5566603 w 6257892"/>
              <a:gd name="connsiteY2787" fmla="*/ 2689463 h 6187442"/>
              <a:gd name="connsiteX2788" fmla="*/ 5504356 w 6257892"/>
              <a:gd name="connsiteY2788" fmla="*/ 2669784 h 6187442"/>
              <a:gd name="connsiteX2789" fmla="*/ 5444078 w 6257892"/>
              <a:gd name="connsiteY2789" fmla="*/ 2692194 h 6187442"/>
              <a:gd name="connsiteX2790" fmla="*/ 5319626 w 6257892"/>
              <a:gd name="connsiteY2790" fmla="*/ 2741320 h 6187442"/>
              <a:gd name="connsiteX2791" fmla="*/ 5362522 w 6257892"/>
              <a:gd name="connsiteY2791" fmla="*/ 2761440 h 6187442"/>
              <a:gd name="connsiteX2792" fmla="*/ 5547920 w 6257892"/>
              <a:gd name="connsiteY2792" fmla="*/ 2845705 h 6187442"/>
              <a:gd name="connsiteX2793" fmla="*/ 5739066 w 6257892"/>
              <a:gd name="connsiteY2793" fmla="*/ 2931725 h 6187442"/>
              <a:gd name="connsiteX2794" fmla="*/ 5933086 w 6257892"/>
              <a:gd name="connsiteY2794" fmla="*/ 3024769 h 6187442"/>
              <a:gd name="connsiteX2795" fmla="*/ 5917278 w 6257892"/>
              <a:gd name="connsiteY2795" fmla="*/ 3030035 h 6187442"/>
              <a:gd name="connsiteX2796" fmla="*/ 5897157 w 6257892"/>
              <a:gd name="connsiteY2796" fmla="*/ 3035302 h 6187442"/>
              <a:gd name="connsiteX2797" fmla="*/ 5879911 w 6257892"/>
              <a:gd name="connsiteY2797" fmla="*/ 3042324 h 6187442"/>
              <a:gd name="connsiteX2798" fmla="*/ 5865539 w 6257892"/>
              <a:gd name="connsiteY2798" fmla="*/ 3044078 h 6187442"/>
              <a:gd name="connsiteX2799" fmla="*/ 5897157 w 6257892"/>
              <a:gd name="connsiteY2799" fmla="*/ 3063390 h 6187442"/>
              <a:gd name="connsiteX2800" fmla="*/ 5931650 w 6257892"/>
              <a:gd name="connsiteY2800" fmla="*/ 3084456 h 6187442"/>
              <a:gd name="connsiteX2801" fmla="*/ 5967579 w 6257892"/>
              <a:gd name="connsiteY2801" fmla="*/ 3109034 h 6187442"/>
              <a:gd name="connsiteX2802" fmla="*/ 6003509 w 6257892"/>
              <a:gd name="connsiteY2802" fmla="*/ 3130101 h 6187442"/>
              <a:gd name="connsiteX2803" fmla="*/ 5960393 w 6257892"/>
              <a:gd name="connsiteY2803" fmla="*/ 3124834 h 6187442"/>
              <a:gd name="connsiteX2804" fmla="*/ 5917278 w 6257892"/>
              <a:gd name="connsiteY2804" fmla="*/ 3114300 h 6187442"/>
              <a:gd name="connsiteX2805" fmla="*/ 6244957 w 6257892"/>
              <a:gd name="connsiteY2805" fmla="*/ 3302142 h 6187442"/>
              <a:gd name="connsiteX2806" fmla="*/ 6134294 w 6257892"/>
              <a:gd name="connsiteY2806" fmla="*/ 3244209 h 6187442"/>
              <a:gd name="connsiteX2807" fmla="*/ 6020755 w 6257892"/>
              <a:gd name="connsiteY2807" fmla="*/ 3191543 h 6187442"/>
              <a:gd name="connsiteX2808" fmla="*/ 5905780 w 6257892"/>
              <a:gd name="connsiteY2808" fmla="*/ 3147655 h 6187442"/>
              <a:gd name="connsiteX2809" fmla="*/ 5923026 w 6257892"/>
              <a:gd name="connsiteY2809" fmla="*/ 3168721 h 6187442"/>
              <a:gd name="connsiteX2810" fmla="*/ 5940273 w 6257892"/>
              <a:gd name="connsiteY2810" fmla="*/ 3191543 h 6187442"/>
              <a:gd name="connsiteX2811" fmla="*/ 5956081 w 6257892"/>
              <a:gd name="connsiteY2811" fmla="*/ 3214365 h 6187442"/>
              <a:gd name="connsiteX2812" fmla="*/ 5954645 w 6257892"/>
              <a:gd name="connsiteY2812" fmla="*/ 3216120 h 6187442"/>
              <a:gd name="connsiteX2813" fmla="*/ 5947458 w 6257892"/>
              <a:gd name="connsiteY2813" fmla="*/ 3221387 h 6187442"/>
              <a:gd name="connsiteX2814" fmla="*/ 5935961 w 6257892"/>
              <a:gd name="connsiteY2814" fmla="*/ 3224898 h 6187442"/>
              <a:gd name="connsiteX2815" fmla="*/ 5925901 w 6257892"/>
              <a:gd name="connsiteY2815" fmla="*/ 3230164 h 6187442"/>
              <a:gd name="connsiteX2816" fmla="*/ 5917278 w 6257892"/>
              <a:gd name="connsiteY2816" fmla="*/ 3231921 h 6187442"/>
              <a:gd name="connsiteX2817" fmla="*/ 5912966 w 6257892"/>
              <a:gd name="connsiteY2817" fmla="*/ 3231921 h 6187442"/>
              <a:gd name="connsiteX2818" fmla="*/ 5822423 w 6257892"/>
              <a:gd name="connsiteY2818" fmla="*/ 3188032 h 6187442"/>
              <a:gd name="connsiteX2819" fmla="*/ 5729005 w 6257892"/>
              <a:gd name="connsiteY2819" fmla="*/ 3140633 h 6187442"/>
              <a:gd name="connsiteX2820" fmla="*/ 5634151 w 6257892"/>
              <a:gd name="connsiteY2820" fmla="*/ 3091479 h 6187442"/>
              <a:gd name="connsiteX2821" fmla="*/ 5537859 w 6257892"/>
              <a:gd name="connsiteY2821" fmla="*/ 3042324 h 6187442"/>
              <a:gd name="connsiteX2822" fmla="*/ 5440130 w 6257892"/>
              <a:gd name="connsiteY2822" fmla="*/ 2996680 h 6187442"/>
              <a:gd name="connsiteX2823" fmla="*/ 5345276 w 6257892"/>
              <a:gd name="connsiteY2823" fmla="*/ 2951037 h 6187442"/>
              <a:gd name="connsiteX2824" fmla="*/ 5251858 w 6257892"/>
              <a:gd name="connsiteY2824" fmla="*/ 2910659 h 6187442"/>
              <a:gd name="connsiteX2825" fmla="*/ 5161315 w 6257892"/>
              <a:gd name="connsiteY2825" fmla="*/ 2875548 h 6187442"/>
              <a:gd name="connsiteX2826" fmla="*/ 5075084 w 6257892"/>
              <a:gd name="connsiteY2826" fmla="*/ 2845705 h 6187442"/>
              <a:gd name="connsiteX2827" fmla="*/ 5064598 w 6257892"/>
              <a:gd name="connsiteY2827" fmla="*/ 2843055 h 6187442"/>
              <a:gd name="connsiteX2828" fmla="*/ 5014359 w 6257892"/>
              <a:gd name="connsiteY2828" fmla="*/ 2863220 h 6187442"/>
              <a:gd name="connsiteX2829" fmla="*/ 5005407 w 6257892"/>
              <a:gd name="connsiteY2829" fmla="*/ 2866975 h 6187442"/>
              <a:gd name="connsiteX2830" fmla="*/ 5082270 w 6257892"/>
              <a:gd name="connsiteY2830" fmla="*/ 2921192 h 6187442"/>
              <a:gd name="connsiteX2831" fmla="*/ 5192933 w 6257892"/>
              <a:gd name="connsiteY2831" fmla="*/ 2987902 h 6187442"/>
              <a:gd name="connsiteX2832" fmla="*/ 5309346 w 6257892"/>
              <a:gd name="connsiteY2832" fmla="*/ 3047590 h 6187442"/>
              <a:gd name="connsiteX2833" fmla="*/ 5430070 w 6257892"/>
              <a:gd name="connsiteY2833" fmla="*/ 3103767 h 6187442"/>
              <a:gd name="connsiteX2834" fmla="*/ 5555106 w 6257892"/>
              <a:gd name="connsiteY2834" fmla="*/ 3161700 h 6187442"/>
              <a:gd name="connsiteX2835" fmla="*/ 5684453 w 6257892"/>
              <a:gd name="connsiteY2835" fmla="*/ 3216120 h 6187442"/>
              <a:gd name="connsiteX2836" fmla="*/ 5813800 w 6257892"/>
              <a:gd name="connsiteY2836" fmla="*/ 3270542 h 6187442"/>
              <a:gd name="connsiteX2837" fmla="*/ 5941709 w 6257892"/>
              <a:gd name="connsiteY2837" fmla="*/ 3328473 h 6187442"/>
              <a:gd name="connsiteX2838" fmla="*/ 6071057 w 6257892"/>
              <a:gd name="connsiteY2838" fmla="*/ 3388161 h 6187442"/>
              <a:gd name="connsiteX2839" fmla="*/ 6200405 w 6257892"/>
              <a:gd name="connsiteY2839" fmla="*/ 3451360 h 6187442"/>
              <a:gd name="connsiteX2840" fmla="*/ 6211902 w 6257892"/>
              <a:gd name="connsiteY2840" fmla="*/ 3461894 h 6187442"/>
              <a:gd name="connsiteX2841" fmla="*/ 6224836 w 6257892"/>
              <a:gd name="connsiteY2841" fmla="*/ 3475938 h 6187442"/>
              <a:gd name="connsiteX2842" fmla="*/ 6232023 w 6257892"/>
              <a:gd name="connsiteY2842" fmla="*/ 3488227 h 6187442"/>
              <a:gd name="connsiteX2843" fmla="*/ 6232023 w 6257892"/>
              <a:gd name="connsiteY2843" fmla="*/ 3489982 h 6187442"/>
              <a:gd name="connsiteX2844" fmla="*/ 6232023 w 6257892"/>
              <a:gd name="connsiteY2844" fmla="*/ 3491737 h 6187442"/>
              <a:gd name="connsiteX2845" fmla="*/ 6230585 w 6257892"/>
              <a:gd name="connsiteY2845" fmla="*/ 3495249 h 6187442"/>
              <a:gd name="connsiteX2846" fmla="*/ 6229148 w 6257892"/>
              <a:gd name="connsiteY2846" fmla="*/ 3500514 h 6187442"/>
              <a:gd name="connsiteX2847" fmla="*/ 6221962 w 6257892"/>
              <a:gd name="connsiteY2847" fmla="*/ 3504026 h 6187442"/>
              <a:gd name="connsiteX2848" fmla="*/ 6210465 w 6257892"/>
              <a:gd name="connsiteY2848" fmla="*/ 3504026 h 6187442"/>
              <a:gd name="connsiteX2849" fmla="*/ 6197530 w 6257892"/>
              <a:gd name="connsiteY2849" fmla="*/ 3500514 h 6187442"/>
              <a:gd name="connsiteX2850" fmla="*/ 6027941 w 6257892"/>
              <a:gd name="connsiteY2850" fmla="*/ 3425028 h 6187442"/>
              <a:gd name="connsiteX2851" fmla="*/ 6022192 w 6257892"/>
              <a:gd name="connsiteY2851" fmla="*/ 3423272 h 6187442"/>
              <a:gd name="connsiteX2852" fmla="*/ 6019318 w 6257892"/>
              <a:gd name="connsiteY2852" fmla="*/ 3423272 h 6187442"/>
              <a:gd name="connsiteX2853" fmla="*/ 6017881 w 6257892"/>
              <a:gd name="connsiteY2853" fmla="*/ 3423272 h 6187442"/>
              <a:gd name="connsiteX2854" fmla="*/ 6017881 w 6257892"/>
              <a:gd name="connsiteY2854" fmla="*/ 3425028 h 6187442"/>
              <a:gd name="connsiteX2855" fmla="*/ 6020755 w 6257892"/>
              <a:gd name="connsiteY2855" fmla="*/ 3428539 h 6187442"/>
              <a:gd name="connsiteX2856" fmla="*/ 6026504 w 6257892"/>
              <a:gd name="connsiteY2856" fmla="*/ 3430294 h 6187442"/>
              <a:gd name="connsiteX2857" fmla="*/ 6091178 w 6257892"/>
              <a:gd name="connsiteY2857" fmla="*/ 3507537 h 6187442"/>
              <a:gd name="connsiteX2858" fmla="*/ 6098364 w 6257892"/>
              <a:gd name="connsiteY2858" fmla="*/ 3511048 h 6187442"/>
              <a:gd name="connsiteX2859" fmla="*/ 6102676 w 6257892"/>
              <a:gd name="connsiteY2859" fmla="*/ 3516315 h 6187442"/>
              <a:gd name="connsiteX2860" fmla="*/ 6105550 w 6257892"/>
              <a:gd name="connsiteY2860" fmla="*/ 3521581 h 6187442"/>
              <a:gd name="connsiteX2861" fmla="*/ 6105550 w 6257892"/>
              <a:gd name="connsiteY2861" fmla="*/ 3525092 h 6187442"/>
              <a:gd name="connsiteX2862" fmla="*/ 6101238 w 6257892"/>
              <a:gd name="connsiteY2862" fmla="*/ 3530359 h 6187442"/>
              <a:gd name="connsiteX2863" fmla="*/ 6092615 w 6257892"/>
              <a:gd name="connsiteY2863" fmla="*/ 3535625 h 6187442"/>
              <a:gd name="connsiteX2864" fmla="*/ 6078243 w 6257892"/>
              <a:gd name="connsiteY2864" fmla="*/ 3535625 h 6187442"/>
              <a:gd name="connsiteX2865" fmla="*/ 6063871 w 6257892"/>
              <a:gd name="connsiteY2865" fmla="*/ 3533871 h 6187442"/>
              <a:gd name="connsiteX2866" fmla="*/ 5808374 w 6257892"/>
              <a:gd name="connsiteY2866" fmla="*/ 3411082 h 6187442"/>
              <a:gd name="connsiteX2867" fmla="*/ 5554726 w 6257892"/>
              <a:gd name="connsiteY2867" fmla="*/ 3504207 h 6187442"/>
              <a:gd name="connsiteX2868" fmla="*/ 5547542 w 6257892"/>
              <a:gd name="connsiteY2868" fmla="*/ 3507082 h 6187442"/>
              <a:gd name="connsiteX2869" fmla="*/ 5540355 w 6257892"/>
              <a:gd name="connsiteY2869" fmla="*/ 3509956 h 6187442"/>
              <a:gd name="connsiteX2870" fmla="*/ 5533170 w 6257892"/>
              <a:gd name="connsiteY2870" fmla="*/ 3509956 h 6187442"/>
              <a:gd name="connsiteX2871" fmla="*/ 5530294 w 6257892"/>
              <a:gd name="connsiteY2871" fmla="*/ 3509956 h 6187442"/>
              <a:gd name="connsiteX2872" fmla="*/ 5691263 w 6257892"/>
              <a:gd name="connsiteY2872" fmla="*/ 3451031 h 6187442"/>
              <a:gd name="connsiteX2873" fmla="*/ 5804482 w 6257892"/>
              <a:gd name="connsiteY2873" fmla="*/ 3409211 h 6187442"/>
              <a:gd name="connsiteX2874" fmla="*/ 5800865 w 6257892"/>
              <a:gd name="connsiteY2874" fmla="*/ 3407472 h 6187442"/>
              <a:gd name="connsiteX2875" fmla="*/ 5761369 w 6257892"/>
              <a:gd name="connsiteY2875" fmla="*/ 3388501 h 6187442"/>
              <a:gd name="connsiteX2876" fmla="*/ 5698462 w 6257892"/>
              <a:gd name="connsiteY2876" fmla="*/ 3413664 h 6187442"/>
              <a:gd name="connsiteX2877" fmla="*/ 5569114 w 6257892"/>
              <a:gd name="connsiteY2877" fmla="*/ 3462528 h 6187442"/>
              <a:gd name="connsiteX2878" fmla="*/ 5441204 w 6257892"/>
              <a:gd name="connsiteY2878" fmla="*/ 3509955 h 6187442"/>
              <a:gd name="connsiteX2879" fmla="*/ 5311857 w 6257892"/>
              <a:gd name="connsiteY2879" fmla="*/ 3554509 h 6187442"/>
              <a:gd name="connsiteX2880" fmla="*/ 5182510 w 6257892"/>
              <a:gd name="connsiteY2880" fmla="*/ 3599061 h 6187442"/>
              <a:gd name="connsiteX2881" fmla="*/ 5057475 w 6257892"/>
              <a:gd name="connsiteY2881" fmla="*/ 3646489 h 6187442"/>
              <a:gd name="connsiteX2882" fmla="*/ 4936751 w 6257892"/>
              <a:gd name="connsiteY2882" fmla="*/ 3692479 h 6187442"/>
              <a:gd name="connsiteX2883" fmla="*/ 4820338 w 6257892"/>
              <a:gd name="connsiteY2883" fmla="*/ 3741343 h 6187442"/>
              <a:gd name="connsiteX2884" fmla="*/ 4720927 w 6257892"/>
              <a:gd name="connsiteY2884" fmla="*/ 3790403 h 6187442"/>
              <a:gd name="connsiteX2885" fmla="*/ 4776148 w 6257892"/>
              <a:gd name="connsiteY2885" fmla="*/ 3818265 h 6187442"/>
              <a:gd name="connsiteX2886" fmla="*/ 4804566 w 6257892"/>
              <a:gd name="connsiteY2886" fmla="*/ 3828293 h 6187442"/>
              <a:gd name="connsiteX2887" fmla="*/ 4828567 w 6257892"/>
              <a:gd name="connsiteY2887" fmla="*/ 3820674 h 6187442"/>
              <a:gd name="connsiteX2888" fmla="*/ 4825013 w 6257892"/>
              <a:gd name="connsiteY2888" fmla="*/ 3814755 h 6187442"/>
              <a:gd name="connsiteX2889" fmla="*/ 4804892 w 6257892"/>
              <a:gd name="connsiteY2889" fmla="*/ 3784910 h 6187442"/>
              <a:gd name="connsiteX2890" fmla="*/ 4787646 w 6257892"/>
              <a:gd name="connsiteY2890" fmla="*/ 3762089 h 6187442"/>
              <a:gd name="connsiteX2891" fmla="*/ 4877451 w 6257892"/>
              <a:gd name="connsiteY2891" fmla="*/ 3805155 h 6187442"/>
              <a:gd name="connsiteX2892" fmla="*/ 4879262 w 6257892"/>
              <a:gd name="connsiteY2892" fmla="*/ 3804580 h 6187442"/>
              <a:gd name="connsiteX2893" fmla="*/ 4972680 w 6257892"/>
              <a:gd name="connsiteY2893" fmla="*/ 3771524 h 6187442"/>
              <a:gd name="connsiteX2894" fmla="*/ 5067534 w 6257892"/>
              <a:gd name="connsiteY2894" fmla="*/ 3734157 h 6187442"/>
              <a:gd name="connsiteX2895" fmla="*/ 5165263 w 6257892"/>
              <a:gd name="connsiteY2895" fmla="*/ 3696790 h 6187442"/>
              <a:gd name="connsiteX2896" fmla="*/ 5261555 w 6257892"/>
              <a:gd name="connsiteY2896" fmla="*/ 3656549 h 6187442"/>
              <a:gd name="connsiteX2897" fmla="*/ 5356409 w 6257892"/>
              <a:gd name="connsiteY2897" fmla="*/ 3616307 h 6187442"/>
              <a:gd name="connsiteX2898" fmla="*/ 5449827 w 6257892"/>
              <a:gd name="connsiteY2898" fmla="*/ 3577504 h 6187442"/>
              <a:gd name="connsiteX2899" fmla="*/ 5540370 w 6257892"/>
              <a:gd name="connsiteY2899" fmla="*/ 3541573 h 6187442"/>
              <a:gd name="connsiteX2900" fmla="*/ 5544682 w 6257892"/>
              <a:gd name="connsiteY2900" fmla="*/ 3541573 h 6187442"/>
              <a:gd name="connsiteX2901" fmla="*/ 5553305 w 6257892"/>
              <a:gd name="connsiteY2901" fmla="*/ 3543011 h 6187442"/>
              <a:gd name="connsiteX2902" fmla="*/ 5563365 w 6257892"/>
              <a:gd name="connsiteY2902" fmla="*/ 3547322 h 6187442"/>
              <a:gd name="connsiteX2903" fmla="*/ 5574862 w 6257892"/>
              <a:gd name="connsiteY2903" fmla="*/ 3550196 h 6187442"/>
              <a:gd name="connsiteX2904" fmla="*/ 5582049 w 6257892"/>
              <a:gd name="connsiteY2904" fmla="*/ 3554509 h 6187442"/>
              <a:gd name="connsiteX2905" fmla="*/ 5583485 w 6257892"/>
              <a:gd name="connsiteY2905" fmla="*/ 3555945 h 6187442"/>
              <a:gd name="connsiteX2906" fmla="*/ 5567677 w 6257892"/>
              <a:gd name="connsiteY2906" fmla="*/ 3574629 h 6187442"/>
              <a:gd name="connsiteX2907" fmla="*/ 5550430 w 6257892"/>
              <a:gd name="connsiteY2907" fmla="*/ 3593312 h 6187442"/>
              <a:gd name="connsiteX2908" fmla="*/ 5533184 w 6257892"/>
              <a:gd name="connsiteY2908" fmla="*/ 3610558 h 6187442"/>
              <a:gd name="connsiteX2909" fmla="*/ 5648159 w 6257892"/>
              <a:gd name="connsiteY2909" fmla="*/ 3574629 h 6187442"/>
              <a:gd name="connsiteX2910" fmla="*/ 5761698 w 6257892"/>
              <a:gd name="connsiteY2910" fmla="*/ 3531513 h 6187442"/>
              <a:gd name="connsiteX2911" fmla="*/ 5872361 w 6257892"/>
              <a:gd name="connsiteY2911" fmla="*/ 3484086 h 6187442"/>
              <a:gd name="connsiteX2912" fmla="*/ 5544682 w 6257892"/>
              <a:gd name="connsiteY2912" fmla="*/ 3637866 h 6187442"/>
              <a:gd name="connsiteX2913" fmla="*/ 5587797 w 6257892"/>
              <a:gd name="connsiteY2913" fmla="*/ 3629242 h 6187442"/>
              <a:gd name="connsiteX2914" fmla="*/ 5630913 w 6257892"/>
              <a:gd name="connsiteY2914" fmla="*/ 3624930 h 6187442"/>
              <a:gd name="connsiteX2915" fmla="*/ 5594983 w 6257892"/>
              <a:gd name="connsiteY2915" fmla="*/ 3642177 h 6187442"/>
              <a:gd name="connsiteX2916" fmla="*/ 5559054 w 6257892"/>
              <a:gd name="connsiteY2916" fmla="*/ 3662297 h 6187442"/>
              <a:gd name="connsiteX2917" fmla="*/ 5524561 w 6257892"/>
              <a:gd name="connsiteY2917" fmla="*/ 3679544 h 6187442"/>
              <a:gd name="connsiteX2918" fmla="*/ 5492943 w 6257892"/>
              <a:gd name="connsiteY2918" fmla="*/ 3695353 h 6187442"/>
              <a:gd name="connsiteX2919" fmla="*/ 5507315 w 6257892"/>
              <a:gd name="connsiteY2919" fmla="*/ 3696790 h 6187442"/>
              <a:gd name="connsiteX2920" fmla="*/ 5524561 w 6257892"/>
              <a:gd name="connsiteY2920" fmla="*/ 3702539 h 6187442"/>
              <a:gd name="connsiteX2921" fmla="*/ 5544682 w 6257892"/>
              <a:gd name="connsiteY2921" fmla="*/ 3706851 h 6187442"/>
              <a:gd name="connsiteX2922" fmla="*/ 5560490 w 6257892"/>
              <a:gd name="connsiteY2922" fmla="*/ 3711162 h 6187442"/>
              <a:gd name="connsiteX2923" fmla="*/ 5366470 w 6257892"/>
              <a:gd name="connsiteY2923" fmla="*/ 3787333 h 6187442"/>
              <a:gd name="connsiteX2924" fmla="*/ 5175324 w 6257892"/>
              <a:gd name="connsiteY2924" fmla="*/ 3857755 h 6187442"/>
              <a:gd name="connsiteX2925" fmla="*/ 5067214 w 6257892"/>
              <a:gd name="connsiteY2925" fmla="*/ 3897982 h 6187442"/>
              <a:gd name="connsiteX2926" fmla="*/ 5181436 w 6257892"/>
              <a:gd name="connsiteY2926" fmla="*/ 3955196 h 6187442"/>
              <a:gd name="connsiteX2927" fmla="*/ 5386955 w 6257892"/>
              <a:gd name="connsiteY2927" fmla="*/ 4060527 h 6187442"/>
              <a:gd name="connsiteX2928" fmla="*/ 5439877 w 6257892"/>
              <a:gd name="connsiteY2928" fmla="*/ 4086474 h 6187442"/>
              <a:gd name="connsiteX2929" fmla="*/ 5610792 w 6257892"/>
              <a:gd name="connsiteY2929" fmla="*/ 4051777 h 6187442"/>
              <a:gd name="connsiteX2930" fmla="*/ 5616541 w 6257892"/>
              <a:gd name="connsiteY2930" fmla="*/ 4050339 h 6187442"/>
              <a:gd name="connsiteX2931" fmla="*/ 5620852 w 6257892"/>
              <a:gd name="connsiteY2931" fmla="*/ 4050339 h 6187442"/>
              <a:gd name="connsiteX2932" fmla="*/ 5620852 w 6257892"/>
              <a:gd name="connsiteY2932" fmla="*/ 4051777 h 6187442"/>
              <a:gd name="connsiteX2933" fmla="*/ 5617978 w 6257892"/>
              <a:gd name="connsiteY2933" fmla="*/ 4054651 h 6187442"/>
              <a:gd name="connsiteX2934" fmla="*/ 5612229 w 6257892"/>
              <a:gd name="connsiteY2934" fmla="*/ 4056088 h 6187442"/>
              <a:gd name="connsiteX2935" fmla="*/ 5498037 w 6257892"/>
              <a:gd name="connsiteY2935" fmla="*/ 4114988 h 6187442"/>
              <a:gd name="connsiteX2936" fmla="*/ 5598221 w 6257892"/>
              <a:gd name="connsiteY2936" fmla="*/ 4164103 h 6187442"/>
              <a:gd name="connsiteX2937" fmla="*/ 5816674 w 6257892"/>
              <a:gd name="connsiteY2937" fmla="*/ 4269435 h 6187442"/>
              <a:gd name="connsiteX2938" fmla="*/ 6040876 w 6257892"/>
              <a:gd name="connsiteY2938" fmla="*/ 4371255 h 6187442"/>
              <a:gd name="connsiteX2939" fmla="*/ 6046625 w 6257892"/>
              <a:gd name="connsiteY2939" fmla="*/ 4374766 h 6187442"/>
              <a:gd name="connsiteX2940" fmla="*/ 6049499 w 6257892"/>
              <a:gd name="connsiteY2940" fmla="*/ 4376522 h 6187442"/>
              <a:gd name="connsiteX2941" fmla="*/ 6046625 w 6257892"/>
              <a:gd name="connsiteY2941" fmla="*/ 4376522 h 6187442"/>
              <a:gd name="connsiteX2942" fmla="*/ 6040876 w 6257892"/>
              <a:gd name="connsiteY2942" fmla="*/ 4374766 h 6187442"/>
              <a:gd name="connsiteX2943" fmla="*/ 5839669 w 6257892"/>
              <a:gd name="connsiteY2943" fmla="*/ 4295768 h 6187442"/>
              <a:gd name="connsiteX2944" fmla="*/ 5644211 w 6257892"/>
              <a:gd name="connsiteY2944" fmla="*/ 4222036 h 6187442"/>
              <a:gd name="connsiteX2945" fmla="*/ 5454502 w 6257892"/>
              <a:gd name="connsiteY2945" fmla="*/ 4148304 h 6187442"/>
              <a:gd name="connsiteX2946" fmla="*/ 5442473 w 6257892"/>
              <a:gd name="connsiteY2946" fmla="*/ 4143483 h 6187442"/>
              <a:gd name="connsiteX2947" fmla="*/ 5355573 w 6257892"/>
              <a:gd name="connsiteY2947" fmla="*/ 4187878 h 6187442"/>
              <a:gd name="connsiteX2948" fmla="*/ 5402763 w 6257892"/>
              <a:gd name="connsiteY2948" fmla="*/ 4222036 h 6187442"/>
              <a:gd name="connsiteX2949" fmla="*/ 5414261 w 6257892"/>
              <a:gd name="connsiteY2949" fmla="*/ 4230813 h 6187442"/>
              <a:gd name="connsiteX2950" fmla="*/ 5428633 w 6257892"/>
              <a:gd name="connsiteY2950" fmla="*/ 4237835 h 6187442"/>
              <a:gd name="connsiteX2951" fmla="*/ 5440130 w 6257892"/>
              <a:gd name="connsiteY2951" fmla="*/ 4243102 h 6187442"/>
              <a:gd name="connsiteX2952" fmla="*/ 5444442 w 6257892"/>
              <a:gd name="connsiteY2952" fmla="*/ 4244857 h 6187442"/>
              <a:gd name="connsiteX2953" fmla="*/ 5445879 w 6257892"/>
              <a:gd name="connsiteY2953" fmla="*/ 4244857 h 6187442"/>
              <a:gd name="connsiteX2954" fmla="*/ 5458814 w 6257892"/>
              <a:gd name="connsiteY2954" fmla="*/ 4250124 h 6187442"/>
              <a:gd name="connsiteX2955" fmla="*/ 5473186 w 6257892"/>
              <a:gd name="connsiteY2955" fmla="*/ 4260658 h 6187442"/>
              <a:gd name="connsiteX2956" fmla="*/ 5484684 w 6257892"/>
              <a:gd name="connsiteY2956" fmla="*/ 4269435 h 6187442"/>
              <a:gd name="connsiteX2957" fmla="*/ 5642774 w 6257892"/>
              <a:gd name="connsiteY2957" fmla="*/ 4409877 h 6187442"/>
              <a:gd name="connsiteX2958" fmla="*/ 5655709 w 6257892"/>
              <a:gd name="connsiteY2958" fmla="*/ 4422165 h 6187442"/>
              <a:gd name="connsiteX2959" fmla="*/ 5671518 w 6257892"/>
              <a:gd name="connsiteY2959" fmla="*/ 4430942 h 6187442"/>
              <a:gd name="connsiteX2960" fmla="*/ 5684453 w 6257892"/>
              <a:gd name="connsiteY2960" fmla="*/ 4437965 h 6187442"/>
              <a:gd name="connsiteX2961" fmla="*/ 5810926 w 6257892"/>
              <a:gd name="connsiteY2961" fmla="*/ 4508186 h 6187442"/>
              <a:gd name="connsiteX2962" fmla="*/ 5825297 w 6257892"/>
              <a:gd name="connsiteY2962" fmla="*/ 4515208 h 6187442"/>
              <a:gd name="connsiteX2963" fmla="*/ 5839669 w 6257892"/>
              <a:gd name="connsiteY2963" fmla="*/ 4527497 h 6187442"/>
              <a:gd name="connsiteX2964" fmla="*/ 5854041 w 6257892"/>
              <a:gd name="connsiteY2964" fmla="*/ 4536274 h 6187442"/>
              <a:gd name="connsiteX2965" fmla="*/ 5901468 w 6257892"/>
              <a:gd name="connsiteY2965" fmla="*/ 4590697 h 6187442"/>
              <a:gd name="connsiteX2966" fmla="*/ 5947458 w 6257892"/>
              <a:gd name="connsiteY2966" fmla="*/ 4646872 h 6187442"/>
              <a:gd name="connsiteX2967" fmla="*/ 5953207 w 6257892"/>
              <a:gd name="connsiteY2967" fmla="*/ 4650384 h 6187442"/>
              <a:gd name="connsiteX2968" fmla="*/ 5954645 w 6257892"/>
              <a:gd name="connsiteY2968" fmla="*/ 4653895 h 6187442"/>
              <a:gd name="connsiteX2969" fmla="*/ 5954645 w 6257892"/>
              <a:gd name="connsiteY2969" fmla="*/ 4657407 h 6187442"/>
              <a:gd name="connsiteX2970" fmla="*/ 5953207 w 6257892"/>
              <a:gd name="connsiteY2970" fmla="*/ 4657406 h 6187442"/>
              <a:gd name="connsiteX2971" fmla="*/ 5948896 w 6257892"/>
              <a:gd name="connsiteY2971" fmla="*/ 4657406 h 6187442"/>
              <a:gd name="connsiteX2972" fmla="*/ 5946021 w 6257892"/>
              <a:gd name="connsiteY2972" fmla="*/ 4655649 h 6187442"/>
              <a:gd name="connsiteX2973" fmla="*/ 5938835 w 6257892"/>
              <a:gd name="connsiteY2973" fmla="*/ 4653895 h 6187442"/>
              <a:gd name="connsiteX2974" fmla="*/ 5933086 w 6257892"/>
              <a:gd name="connsiteY2974" fmla="*/ 4650384 h 6187442"/>
              <a:gd name="connsiteX2975" fmla="*/ 5930212 w 6257892"/>
              <a:gd name="connsiteY2975" fmla="*/ 4650384 h 6187442"/>
              <a:gd name="connsiteX2976" fmla="*/ 5927338 w 6257892"/>
              <a:gd name="connsiteY2976" fmla="*/ 4653895 h 6187442"/>
              <a:gd name="connsiteX2977" fmla="*/ 5925901 w 6257892"/>
              <a:gd name="connsiteY2977" fmla="*/ 4653895 h 6187442"/>
              <a:gd name="connsiteX2978" fmla="*/ 5927338 w 6257892"/>
              <a:gd name="connsiteY2978" fmla="*/ 4655649 h 6187442"/>
              <a:gd name="connsiteX2979" fmla="*/ 5931650 w 6257892"/>
              <a:gd name="connsiteY2979" fmla="*/ 4657407 h 6187442"/>
              <a:gd name="connsiteX2980" fmla="*/ 5941709 w 6257892"/>
              <a:gd name="connsiteY2980" fmla="*/ 4664428 h 6187442"/>
              <a:gd name="connsiteX2981" fmla="*/ 5954645 w 6257892"/>
              <a:gd name="connsiteY2981" fmla="*/ 4669694 h 6187442"/>
              <a:gd name="connsiteX2982" fmla="*/ 5969016 w 6257892"/>
              <a:gd name="connsiteY2982" fmla="*/ 4676716 h 6187442"/>
              <a:gd name="connsiteX2983" fmla="*/ 5979076 w 6257892"/>
              <a:gd name="connsiteY2983" fmla="*/ 4681983 h 6187442"/>
              <a:gd name="connsiteX2984" fmla="*/ 5986263 w 6257892"/>
              <a:gd name="connsiteY2984" fmla="*/ 4687249 h 6187442"/>
              <a:gd name="connsiteX2985" fmla="*/ 5990574 w 6257892"/>
              <a:gd name="connsiteY2985" fmla="*/ 4683739 h 6187442"/>
              <a:gd name="connsiteX2986" fmla="*/ 5993448 w 6257892"/>
              <a:gd name="connsiteY2986" fmla="*/ 4687249 h 6187442"/>
              <a:gd name="connsiteX2987" fmla="*/ 5999197 w 6257892"/>
              <a:gd name="connsiteY2987" fmla="*/ 4689005 h 6187442"/>
              <a:gd name="connsiteX2988" fmla="*/ 6004946 w 6257892"/>
              <a:gd name="connsiteY2988" fmla="*/ 4689006 h 6187442"/>
              <a:gd name="connsiteX2989" fmla="*/ 6007820 w 6257892"/>
              <a:gd name="connsiteY2989" fmla="*/ 4694271 h 6187442"/>
              <a:gd name="connsiteX2990" fmla="*/ 6012132 w 6257892"/>
              <a:gd name="connsiteY2990" fmla="*/ 4696027 h 6187442"/>
              <a:gd name="connsiteX2991" fmla="*/ 6015007 w 6257892"/>
              <a:gd name="connsiteY2991" fmla="*/ 4701294 h 6187442"/>
              <a:gd name="connsiteX2992" fmla="*/ 6022192 w 6257892"/>
              <a:gd name="connsiteY2992" fmla="*/ 4708315 h 6187442"/>
              <a:gd name="connsiteX2993" fmla="*/ 6027941 w 6257892"/>
              <a:gd name="connsiteY2993" fmla="*/ 4713582 h 6187442"/>
              <a:gd name="connsiteX2994" fmla="*/ 6036564 w 6257892"/>
              <a:gd name="connsiteY2994" fmla="*/ 4715338 h 6187442"/>
              <a:gd name="connsiteX2995" fmla="*/ 6049499 w 6257892"/>
              <a:gd name="connsiteY2995" fmla="*/ 4717093 h 6187442"/>
              <a:gd name="connsiteX2996" fmla="*/ 6059560 w 6257892"/>
              <a:gd name="connsiteY2996" fmla="*/ 4715338 h 6187442"/>
              <a:gd name="connsiteX2997" fmla="*/ 6059560 w 6257892"/>
              <a:gd name="connsiteY2997" fmla="*/ 4713582 h 6187442"/>
              <a:gd name="connsiteX2998" fmla="*/ 6059560 w 6257892"/>
              <a:gd name="connsiteY2998" fmla="*/ 4710072 h 6187442"/>
              <a:gd name="connsiteX2999" fmla="*/ 6058122 w 6257892"/>
              <a:gd name="connsiteY2999" fmla="*/ 4706561 h 6187442"/>
              <a:gd name="connsiteX3000" fmla="*/ 6055248 w 6257892"/>
              <a:gd name="connsiteY3000" fmla="*/ 4703050 h 6187442"/>
              <a:gd name="connsiteX3001" fmla="*/ 6050937 w 6257892"/>
              <a:gd name="connsiteY3001" fmla="*/ 4697782 h 6187442"/>
              <a:gd name="connsiteX3002" fmla="*/ 6050519 w 6257892"/>
              <a:gd name="connsiteY3002" fmla="*/ 4697272 h 6187442"/>
              <a:gd name="connsiteX3003" fmla="*/ 6124233 w 6257892"/>
              <a:gd name="connsiteY3003" fmla="*/ 4734649 h 6187442"/>
              <a:gd name="connsiteX3004" fmla="*/ 6131419 w 6257892"/>
              <a:gd name="connsiteY3004" fmla="*/ 4741671 h 6187442"/>
              <a:gd name="connsiteX3005" fmla="*/ 6137168 w 6257892"/>
              <a:gd name="connsiteY3005" fmla="*/ 4746937 h 6187442"/>
              <a:gd name="connsiteX3006" fmla="*/ 6141479 w 6257892"/>
              <a:gd name="connsiteY3006" fmla="*/ 4750448 h 6187442"/>
              <a:gd name="connsiteX3007" fmla="*/ 6144354 w 6257892"/>
              <a:gd name="connsiteY3007" fmla="*/ 4755715 h 6187442"/>
              <a:gd name="connsiteX3008" fmla="*/ 6144354 w 6257892"/>
              <a:gd name="connsiteY3008" fmla="*/ 4757470 h 6187442"/>
              <a:gd name="connsiteX3009" fmla="*/ 6144354 w 6257892"/>
              <a:gd name="connsiteY3009" fmla="*/ 4760981 h 6187442"/>
              <a:gd name="connsiteX3010" fmla="*/ 6145791 w 6257892"/>
              <a:gd name="connsiteY3010" fmla="*/ 4762738 h 6187442"/>
              <a:gd name="connsiteX3011" fmla="*/ 6148666 w 6257892"/>
              <a:gd name="connsiteY3011" fmla="*/ 4768003 h 6187442"/>
              <a:gd name="connsiteX3012" fmla="*/ 6152977 w 6257892"/>
              <a:gd name="connsiteY3012" fmla="*/ 4769759 h 6187442"/>
              <a:gd name="connsiteX3013" fmla="*/ 6158726 w 6257892"/>
              <a:gd name="connsiteY3013" fmla="*/ 4773270 h 6187442"/>
              <a:gd name="connsiteX3014" fmla="*/ 6165912 w 6257892"/>
              <a:gd name="connsiteY3014" fmla="*/ 4775025 h 6187442"/>
              <a:gd name="connsiteX3015" fmla="*/ 6173098 w 6257892"/>
              <a:gd name="connsiteY3015" fmla="*/ 4780293 h 6187442"/>
              <a:gd name="connsiteX3016" fmla="*/ 6178846 w 6257892"/>
              <a:gd name="connsiteY3016" fmla="*/ 4783804 h 6187442"/>
              <a:gd name="connsiteX3017" fmla="*/ 6180284 w 6257892"/>
              <a:gd name="connsiteY3017" fmla="*/ 4787314 h 6187442"/>
              <a:gd name="connsiteX3018" fmla="*/ 6190344 w 6257892"/>
              <a:gd name="connsiteY3018" fmla="*/ 4801358 h 6187442"/>
              <a:gd name="connsiteX3019" fmla="*/ 6207590 w 6257892"/>
              <a:gd name="connsiteY3019" fmla="*/ 4815403 h 6187442"/>
              <a:gd name="connsiteX3020" fmla="*/ 6224836 w 6257892"/>
              <a:gd name="connsiteY3020" fmla="*/ 4831202 h 6187442"/>
              <a:gd name="connsiteX3021" fmla="*/ 6243520 w 6257892"/>
              <a:gd name="connsiteY3021" fmla="*/ 4847003 h 6187442"/>
              <a:gd name="connsiteX3022" fmla="*/ 6257892 w 6257892"/>
              <a:gd name="connsiteY3022" fmla="*/ 4861047 h 6187442"/>
              <a:gd name="connsiteX3023" fmla="*/ 6226274 w 6257892"/>
              <a:gd name="connsiteY3023" fmla="*/ 4876846 h 6187442"/>
              <a:gd name="connsiteX3024" fmla="*/ 6193218 w 6257892"/>
              <a:gd name="connsiteY3024" fmla="*/ 4883868 h 6187442"/>
              <a:gd name="connsiteX3025" fmla="*/ 6152977 w 6257892"/>
              <a:gd name="connsiteY3025" fmla="*/ 4880357 h 6187442"/>
              <a:gd name="connsiteX3026" fmla="*/ 6112736 w 6257892"/>
              <a:gd name="connsiteY3026" fmla="*/ 4866313 h 6187442"/>
              <a:gd name="connsiteX3027" fmla="*/ 6065309 w 6257892"/>
              <a:gd name="connsiteY3027" fmla="*/ 4847003 h 6187442"/>
              <a:gd name="connsiteX3028" fmla="*/ 6062434 w 6257892"/>
              <a:gd name="connsiteY3028" fmla="*/ 4847003 h 6187442"/>
              <a:gd name="connsiteX3029" fmla="*/ 6062434 w 6257892"/>
              <a:gd name="connsiteY3029" fmla="*/ 4848757 h 6187442"/>
              <a:gd name="connsiteX3030" fmla="*/ 6063871 w 6257892"/>
              <a:gd name="connsiteY3030" fmla="*/ 4850513 h 6187442"/>
              <a:gd name="connsiteX3031" fmla="*/ 6065309 w 6257892"/>
              <a:gd name="connsiteY3031" fmla="*/ 4855780 h 6187442"/>
              <a:gd name="connsiteX3032" fmla="*/ 6069620 w 6257892"/>
              <a:gd name="connsiteY3032" fmla="*/ 4857536 h 6187442"/>
              <a:gd name="connsiteX3033" fmla="*/ 6073932 w 6257892"/>
              <a:gd name="connsiteY3033" fmla="*/ 4862801 h 6187442"/>
              <a:gd name="connsiteX3034" fmla="*/ 6078243 w 6257892"/>
              <a:gd name="connsiteY3034" fmla="*/ 4866313 h 6187442"/>
              <a:gd name="connsiteX3035" fmla="*/ 6081117 w 6257892"/>
              <a:gd name="connsiteY3035" fmla="*/ 4869824 h 6187442"/>
              <a:gd name="connsiteX3036" fmla="*/ 6085429 w 6257892"/>
              <a:gd name="connsiteY3036" fmla="*/ 4873335 h 6187442"/>
              <a:gd name="connsiteX3037" fmla="*/ 6086866 w 6257892"/>
              <a:gd name="connsiteY3037" fmla="*/ 4875091 h 6187442"/>
              <a:gd name="connsiteX3038" fmla="*/ 6088304 w 6257892"/>
              <a:gd name="connsiteY3038" fmla="*/ 4876846 h 6187442"/>
              <a:gd name="connsiteX3039" fmla="*/ 6088304 w 6257892"/>
              <a:gd name="connsiteY3039" fmla="*/ 4880357 h 6187442"/>
              <a:gd name="connsiteX3040" fmla="*/ 6042314 w 6257892"/>
              <a:gd name="connsiteY3040" fmla="*/ 4869824 h 6187442"/>
              <a:gd name="connsiteX3041" fmla="*/ 6000635 w 6257892"/>
              <a:gd name="connsiteY3041" fmla="*/ 4862801 h 6187442"/>
              <a:gd name="connsiteX3042" fmla="*/ 5964704 w 6257892"/>
              <a:gd name="connsiteY3042" fmla="*/ 4866313 h 6187442"/>
              <a:gd name="connsiteX3043" fmla="*/ 6012132 w 6257892"/>
              <a:gd name="connsiteY3043" fmla="*/ 4896157 h 6187442"/>
              <a:gd name="connsiteX3044" fmla="*/ 6048062 w 6257892"/>
              <a:gd name="connsiteY3044" fmla="*/ 4933022 h 6187442"/>
              <a:gd name="connsiteX3045" fmla="*/ 6078243 w 6257892"/>
              <a:gd name="connsiteY3045" fmla="*/ 4968133 h 6187442"/>
              <a:gd name="connsiteX3046" fmla="*/ 6102676 w 6257892"/>
              <a:gd name="connsiteY3046" fmla="*/ 5006755 h 6187442"/>
              <a:gd name="connsiteX3047" fmla="*/ 6124233 w 6257892"/>
              <a:gd name="connsiteY3047" fmla="*/ 5048887 h 6187442"/>
              <a:gd name="connsiteX3048" fmla="*/ 6117048 w 6257892"/>
              <a:gd name="connsiteY3048" fmla="*/ 5050643 h 6187442"/>
              <a:gd name="connsiteX3049" fmla="*/ 6101238 w 6257892"/>
              <a:gd name="connsiteY3049" fmla="*/ 5050643 h 6187442"/>
              <a:gd name="connsiteX3050" fmla="*/ 6083992 w 6257892"/>
              <a:gd name="connsiteY3050" fmla="*/ 5048887 h 6187442"/>
              <a:gd name="connsiteX3051" fmla="*/ 6066745 w 6257892"/>
              <a:gd name="connsiteY3051" fmla="*/ 5047133 h 6187442"/>
              <a:gd name="connsiteX3052" fmla="*/ 6055248 w 6257892"/>
              <a:gd name="connsiteY3052" fmla="*/ 5043621 h 6187442"/>
              <a:gd name="connsiteX3053" fmla="*/ 6062434 w 6257892"/>
              <a:gd name="connsiteY3053" fmla="*/ 5054155 h 6187442"/>
              <a:gd name="connsiteX3054" fmla="*/ 6072494 w 6257892"/>
              <a:gd name="connsiteY3054" fmla="*/ 5066442 h 6187442"/>
              <a:gd name="connsiteX3055" fmla="*/ 6085429 w 6257892"/>
              <a:gd name="connsiteY3055" fmla="*/ 5076976 h 6187442"/>
              <a:gd name="connsiteX3056" fmla="*/ 6095489 w 6257892"/>
              <a:gd name="connsiteY3056" fmla="*/ 5089265 h 6187442"/>
              <a:gd name="connsiteX3057" fmla="*/ 6101238 w 6257892"/>
              <a:gd name="connsiteY3057" fmla="*/ 5096287 h 6187442"/>
              <a:gd name="connsiteX3058" fmla="*/ 6098364 w 6257892"/>
              <a:gd name="connsiteY3058" fmla="*/ 5099798 h 6187442"/>
              <a:gd name="connsiteX3059" fmla="*/ 6083992 w 6257892"/>
              <a:gd name="connsiteY3059" fmla="*/ 5096287 h 6187442"/>
              <a:gd name="connsiteX3060" fmla="*/ 6063871 w 6257892"/>
              <a:gd name="connsiteY3060" fmla="*/ 5094531 h 6187442"/>
              <a:gd name="connsiteX3061" fmla="*/ 6036564 w 6257892"/>
              <a:gd name="connsiteY3061" fmla="*/ 5089265 h 6187442"/>
              <a:gd name="connsiteX3062" fmla="*/ 6006383 w 6257892"/>
              <a:gd name="connsiteY3062" fmla="*/ 5082243 h 6187442"/>
              <a:gd name="connsiteX3063" fmla="*/ 5974765 w 6257892"/>
              <a:gd name="connsiteY3063" fmla="*/ 5075221 h 6187442"/>
              <a:gd name="connsiteX3064" fmla="*/ 5940273 w 6257892"/>
              <a:gd name="connsiteY3064" fmla="*/ 5068199 h 6187442"/>
              <a:gd name="connsiteX3065" fmla="*/ 5905780 w 6257892"/>
              <a:gd name="connsiteY3065" fmla="*/ 5061177 h 6187442"/>
              <a:gd name="connsiteX3066" fmla="*/ 5875599 w 6257892"/>
              <a:gd name="connsiteY3066" fmla="*/ 5054155 h 6187442"/>
              <a:gd name="connsiteX3067" fmla="*/ 5851167 w 6257892"/>
              <a:gd name="connsiteY3067" fmla="*/ 5047133 h 6187442"/>
              <a:gd name="connsiteX3068" fmla="*/ 5829609 w 6257892"/>
              <a:gd name="connsiteY3068" fmla="*/ 5040110 h 6187442"/>
              <a:gd name="connsiteX3069" fmla="*/ 5816674 w 6257892"/>
              <a:gd name="connsiteY3069" fmla="*/ 5034843 h 6187442"/>
              <a:gd name="connsiteX3070" fmla="*/ 5810926 w 6257892"/>
              <a:gd name="connsiteY3070" fmla="*/ 5034843 h 6187442"/>
              <a:gd name="connsiteX3071" fmla="*/ 5808051 w 6257892"/>
              <a:gd name="connsiteY3071" fmla="*/ 5034843 h 6187442"/>
              <a:gd name="connsiteX3072" fmla="*/ 5806613 w 6257892"/>
              <a:gd name="connsiteY3072" fmla="*/ 5034843 h 6187442"/>
              <a:gd name="connsiteX3073" fmla="*/ 5806613 w 6257892"/>
              <a:gd name="connsiteY3073" fmla="*/ 5036599 h 6187442"/>
              <a:gd name="connsiteX3074" fmla="*/ 5809488 w 6257892"/>
              <a:gd name="connsiteY3074" fmla="*/ 5040110 h 6187442"/>
              <a:gd name="connsiteX3075" fmla="*/ 5815237 w 6257892"/>
              <a:gd name="connsiteY3075" fmla="*/ 5043621 h 6187442"/>
              <a:gd name="connsiteX3076" fmla="*/ 5884222 w 6257892"/>
              <a:gd name="connsiteY3076" fmla="*/ 5094531 h 6187442"/>
              <a:gd name="connsiteX3077" fmla="*/ 5605408 w 6257892"/>
              <a:gd name="connsiteY3077" fmla="*/ 4955845 h 6187442"/>
              <a:gd name="connsiteX3078" fmla="*/ 5335216 w 6257892"/>
              <a:gd name="connsiteY3078" fmla="*/ 4820669 h 6187442"/>
              <a:gd name="connsiteX3079" fmla="*/ 5073647 w 6257892"/>
              <a:gd name="connsiteY3079" fmla="*/ 4690760 h 6187442"/>
              <a:gd name="connsiteX3080" fmla="*/ 5065793 w 6257892"/>
              <a:gd name="connsiteY3080" fmla="*/ 4686836 h 6187442"/>
              <a:gd name="connsiteX3081" fmla="*/ 5009216 w 6257892"/>
              <a:gd name="connsiteY3081" fmla="*/ 4710174 h 6187442"/>
              <a:gd name="connsiteX3082" fmla="*/ 5227426 w 6257892"/>
              <a:gd name="connsiteY3082" fmla="*/ 4841736 h 6187442"/>
              <a:gd name="connsiteX3083" fmla="*/ 5453883 w 6257892"/>
              <a:gd name="connsiteY3083" fmla="*/ 4980044 h 6187442"/>
              <a:gd name="connsiteX3084" fmla="*/ 5461325 w 6257892"/>
              <a:gd name="connsiteY3084" fmla="*/ 4981639 h 6187442"/>
              <a:gd name="connsiteX3085" fmla="*/ 5481445 w 6257892"/>
              <a:gd name="connsiteY3085" fmla="*/ 4990262 h 6187442"/>
              <a:gd name="connsiteX3086" fmla="*/ 5494380 w 6257892"/>
              <a:gd name="connsiteY3086" fmla="*/ 5004634 h 6187442"/>
              <a:gd name="connsiteX3087" fmla="*/ 5494650 w 6257892"/>
              <a:gd name="connsiteY3087" fmla="*/ 5005220 h 6187442"/>
              <a:gd name="connsiteX3088" fmla="*/ 5693076 w 6257892"/>
              <a:gd name="connsiteY3088" fmla="*/ 5127886 h 6187442"/>
              <a:gd name="connsiteX3089" fmla="*/ 5706010 w 6257892"/>
              <a:gd name="connsiteY3089" fmla="*/ 5136663 h 6187442"/>
              <a:gd name="connsiteX3090" fmla="*/ 5721820 w 6257892"/>
              <a:gd name="connsiteY3090" fmla="*/ 5148952 h 6187442"/>
              <a:gd name="connsiteX3091" fmla="*/ 5734754 w 6257892"/>
              <a:gd name="connsiteY3091" fmla="*/ 5159486 h 6187442"/>
              <a:gd name="connsiteX3092" fmla="*/ 5816674 w 6257892"/>
              <a:gd name="connsiteY3092" fmla="*/ 5229706 h 6187442"/>
              <a:gd name="connsiteX3093" fmla="*/ 5822423 w 6257892"/>
              <a:gd name="connsiteY3093" fmla="*/ 5234973 h 6187442"/>
              <a:gd name="connsiteX3094" fmla="*/ 5823860 w 6257892"/>
              <a:gd name="connsiteY3094" fmla="*/ 5236729 h 6187442"/>
              <a:gd name="connsiteX3095" fmla="*/ 5825297 w 6257892"/>
              <a:gd name="connsiteY3095" fmla="*/ 5240240 h 6187442"/>
              <a:gd name="connsiteX3096" fmla="*/ 5823860 w 6257892"/>
              <a:gd name="connsiteY3096" fmla="*/ 5240240 h 6187442"/>
              <a:gd name="connsiteX3097" fmla="*/ 5820985 w 6257892"/>
              <a:gd name="connsiteY3097" fmla="*/ 5240240 h 6187442"/>
              <a:gd name="connsiteX3098" fmla="*/ 5815237 w 6257892"/>
              <a:gd name="connsiteY3098" fmla="*/ 5234973 h 6187442"/>
              <a:gd name="connsiteX3099" fmla="*/ 5777870 w 6257892"/>
              <a:gd name="connsiteY3099" fmla="*/ 5220928 h 6187442"/>
              <a:gd name="connsiteX3100" fmla="*/ 5741940 w 6257892"/>
              <a:gd name="connsiteY3100" fmla="*/ 5210395 h 6187442"/>
              <a:gd name="connsiteX3101" fmla="*/ 5707448 w 6257892"/>
              <a:gd name="connsiteY3101" fmla="*/ 5206884 h 6187442"/>
              <a:gd name="connsiteX3102" fmla="*/ 5744815 w 6257892"/>
              <a:gd name="connsiteY3102" fmla="*/ 5240240 h 6187442"/>
              <a:gd name="connsiteX3103" fmla="*/ 5786493 w 6257892"/>
              <a:gd name="connsiteY3103" fmla="*/ 5270084 h 6187442"/>
              <a:gd name="connsiteX3104" fmla="*/ 5826734 w 6257892"/>
              <a:gd name="connsiteY3104" fmla="*/ 5306950 h 6187442"/>
              <a:gd name="connsiteX3105" fmla="*/ 5799428 w 6257892"/>
              <a:gd name="connsiteY3105" fmla="*/ 5292906 h 6187442"/>
              <a:gd name="connsiteX3106" fmla="*/ 5770684 w 6257892"/>
              <a:gd name="connsiteY3106" fmla="*/ 5280616 h 6187442"/>
              <a:gd name="connsiteX3107" fmla="*/ 5744815 w 6257892"/>
              <a:gd name="connsiteY3107" fmla="*/ 5268328 h 6187442"/>
              <a:gd name="connsiteX3108" fmla="*/ 5766372 w 6257892"/>
              <a:gd name="connsiteY3108" fmla="*/ 5282372 h 6187442"/>
              <a:gd name="connsiteX3109" fmla="*/ 5789367 w 6257892"/>
              <a:gd name="connsiteY3109" fmla="*/ 5303439 h 6187442"/>
              <a:gd name="connsiteX3110" fmla="*/ 5809488 w 6257892"/>
              <a:gd name="connsiteY3110" fmla="*/ 5329771 h 6187442"/>
              <a:gd name="connsiteX3111" fmla="*/ 5829609 w 6257892"/>
              <a:gd name="connsiteY3111" fmla="*/ 5359616 h 6187442"/>
              <a:gd name="connsiteX3112" fmla="*/ 5845418 w 6257892"/>
              <a:gd name="connsiteY3112" fmla="*/ 5384192 h 6187442"/>
              <a:gd name="connsiteX3113" fmla="*/ 5855478 w 6257892"/>
              <a:gd name="connsiteY3113" fmla="*/ 5407015 h 6187442"/>
              <a:gd name="connsiteX3114" fmla="*/ 5792242 w 6257892"/>
              <a:gd name="connsiteY3114" fmla="*/ 5384192 h 6187442"/>
              <a:gd name="connsiteX3115" fmla="*/ 5723256 w 6257892"/>
              <a:gd name="connsiteY3115" fmla="*/ 5363127 h 6187442"/>
              <a:gd name="connsiteX3116" fmla="*/ 5720382 w 6257892"/>
              <a:gd name="connsiteY3116" fmla="*/ 5361370 h 6187442"/>
              <a:gd name="connsiteX3117" fmla="*/ 5716071 w 6257892"/>
              <a:gd name="connsiteY3117" fmla="*/ 5361371 h 6187442"/>
              <a:gd name="connsiteX3118" fmla="*/ 5714633 w 6257892"/>
              <a:gd name="connsiteY3118" fmla="*/ 5363127 h 6187442"/>
              <a:gd name="connsiteX3119" fmla="*/ 5713197 w 6257892"/>
              <a:gd name="connsiteY3119" fmla="*/ 5366638 h 6187442"/>
              <a:gd name="connsiteX3120" fmla="*/ 5714633 w 6257892"/>
              <a:gd name="connsiteY3120" fmla="*/ 5370149 h 6187442"/>
              <a:gd name="connsiteX3121" fmla="*/ 5717508 w 6257892"/>
              <a:gd name="connsiteY3121" fmla="*/ 5375415 h 6187442"/>
              <a:gd name="connsiteX3122" fmla="*/ 5720382 w 6257892"/>
              <a:gd name="connsiteY3122" fmla="*/ 5375415 h 6187442"/>
              <a:gd name="connsiteX3123" fmla="*/ 5724694 w 6257892"/>
              <a:gd name="connsiteY3123" fmla="*/ 5382437 h 6187442"/>
              <a:gd name="connsiteX3124" fmla="*/ 5730443 w 6257892"/>
              <a:gd name="connsiteY3124" fmla="*/ 5389459 h 6187442"/>
              <a:gd name="connsiteX3125" fmla="*/ 5734754 w 6257892"/>
              <a:gd name="connsiteY3125" fmla="*/ 5399992 h 6187442"/>
              <a:gd name="connsiteX3126" fmla="*/ 5737628 w 6257892"/>
              <a:gd name="connsiteY3126" fmla="*/ 5407014 h 6187442"/>
              <a:gd name="connsiteX3127" fmla="*/ 5741940 w 6257892"/>
              <a:gd name="connsiteY3127" fmla="*/ 5410525 h 6187442"/>
              <a:gd name="connsiteX3128" fmla="*/ 5737628 w 6257892"/>
              <a:gd name="connsiteY3128" fmla="*/ 5415793 h 6187442"/>
              <a:gd name="connsiteX3129" fmla="*/ 5724694 w 6257892"/>
              <a:gd name="connsiteY3129" fmla="*/ 5419303 h 6187442"/>
              <a:gd name="connsiteX3130" fmla="*/ 5710322 w 6257892"/>
              <a:gd name="connsiteY3130" fmla="*/ 5421058 h 6187442"/>
              <a:gd name="connsiteX3131" fmla="*/ 5697387 w 6257892"/>
              <a:gd name="connsiteY3131" fmla="*/ 5421058 h 6187442"/>
              <a:gd name="connsiteX3132" fmla="*/ 5685889 w 6257892"/>
              <a:gd name="connsiteY3132" fmla="*/ 5422814 h 6187442"/>
              <a:gd name="connsiteX3133" fmla="*/ 5687327 w 6257892"/>
              <a:gd name="connsiteY3133" fmla="*/ 5422815 h 6187442"/>
              <a:gd name="connsiteX3134" fmla="*/ 5690202 w 6257892"/>
              <a:gd name="connsiteY3134" fmla="*/ 5426326 h 6187442"/>
              <a:gd name="connsiteX3135" fmla="*/ 5694513 w 6257892"/>
              <a:gd name="connsiteY3135" fmla="*/ 5428080 h 6187442"/>
              <a:gd name="connsiteX3136" fmla="*/ 5698825 w 6257892"/>
              <a:gd name="connsiteY3136" fmla="*/ 5433348 h 6187442"/>
              <a:gd name="connsiteX3137" fmla="*/ 5701699 w 6257892"/>
              <a:gd name="connsiteY3137" fmla="*/ 5435103 h 6187442"/>
              <a:gd name="connsiteX3138" fmla="*/ 5707448 w 6257892"/>
              <a:gd name="connsiteY3138" fmla="*/ 5440370 h 6187442"/>
              <a:gd name="connsiteX3139" fmla="*/ 5708885 w 6257892"/>
              <a:gd name="connsiteY3139" fmla="*/ 5443881 h 6187442"/>
              <a:gd name="connsiteX3140" fmla="*/ 5710322 w 6257892"/>
              <a:gd name="connsiteY3140" fmla="*/ 5449146 h 6187442"/>
              <a:gd name="connsiteX3141" fmla="*/ 5710322 w 6257892"/>
              <a:gd name="connsiteY3141" fmla="*/ 5452658 h 6187442"/>
              <a:gd name="connsiteX3142" fmla="*/ 5707448 w 6257892"/>
              <a:gd name="connsiteY3142" fmla="*/ 5456169 h 6187442"/>
              <a:gd name="connsiteX3143" fmla="*/ 5706010 w 6257892"/>
              <a:gd name="connsiteY3143" fmla="*/ 5459680 h 6187442"/>
              <a:gd name="connsiteX3144" fmla="*/ 5706010 w 6257892"/>
              <a:gd name="connsiteY3144" fmla="*/ 5461436 h 6187442"/>
              <a:gd name="connsiteX3145" fmla="*/ 5707448 w 6257892"/>
              <a:gd name="connsiteY3145" fmla="*/ 5463190 h 6187442"/>
              <a:gd name="connsiteX3146" fmla="*/ 5708885 w 6257892"/>
              <a:gd name="connsiteY3146" fmla="*/ 5463190 h 6187442"/>
              <a:gd name="connsiteX3147" fmla="*/ 5714633 w 6257892"/>
              <a:gd name="connsiteY3147" fmla="*/ 5468458 h 6187442"/>
              <a:gd name="connsiteX3148" fmla="*/ 5720382 w 6257892"/>
              <a:gd name="connsiteY3148" fmla="*/ 5470213 h 6187442"/>
              <a:gd name="connsiteX3149" fmla="*/ 5724694 w 6257892"/>
              <a:gd name="connsiteY3149" fmla="*/ 5475480 h 6187442"/>
              <a:gd name="connsiteX3150" fmla="*/ 5731880 w 6257892"/>
              <a:gd name="connsiteY3150" fmla="*/ 5480746 h 6187442"/>
              <a:gd name="connsiteX3151" fmla="*/ 5736192 w 6257892"/>
              <a:gd name="connsiteY3151" fmla="*/ 5486013 h 6187442"/>
              <a:gd name="connsiteX3152" fmla="*/ 5737628 w 6257892"/>
              <a:gd name="connsiteY3152" fmla="*/ 5489524 h 6187442"/>
              <a:gd name="connsiteX3153" fmla="*/ 5741940 w 6257892"/>
              <a:gd name="connsiteY3153" fmla="*/ 5494790 h 6187442"/>
              <a:gd name="connsiteX3154" fmla="*/ 5743377 w 6257892"/>
              <a:gd name="connsiteY3154" fmla="*/ 5500058 h 6187442"/>
              <a:gd name="connsiteX3155" fmla="*/ 5743377 w 6257892"/>
              <a:gd name="connsiteY3155" fmla="*/ 5503568 h 6187442"/>
              <a:gd name="connsiteX3156" fmla="*/ 5743377 w 6257892"/>
              <a:gd name="connsiteY3156" fmla="*/ 5507079 h 6187442"/>
              <a:gd name="connsiteX3157" fmla="*/ 5743377 w 6257892"/>
              <a:gd name="connsiteY3157" fmla="*/ 5508835 h 6187442"/>
              <a:gd name="connsiteX3158" fmla="*/ 5739066 w 6257892"/>
              <a:gd name="connsiteY3158" fmla="*/ 5510591 h 6187442"/>
              <a:gd name="connsiteX3159" fmla="*/ 5736192 w 6257892"/>
              <a:gd name="connsiteY3159" fmla="*/ 5508835 h 6187442"/>
              <a:gd name="connsiteX3160" fmla="*/ 5662894 w 6257892"/>
              <a:gd name="connsiteY3160" fmla="*/ 5480746 h 6187442"/>
              <a:gd name="connsiteX3161" fmla="*/ 5655709 w 6257892"/>
              <a:gd name="connsiteY3161" fmla="*/ 5477235 h 6187442"/>
              <a:gd name="connsiteX3162" fmla="*/ 5649960 w 6257892"/>
              <a:gd name="connsiteY3162" fmla="*/ 5477235 h 6187442"/>
              <a:gd name="connsiteX3163" fmla="*/ 5648523 w 6257892"/>
              <a:gd name="connsiteY3163" fmla="*/ 5480746 h 6187442"/>
              <a:gd name="connsiteX3164" fmla="*/ 5648523 w 6257892"/>
              <a:gd name="connsiteY3164" fmla="*/ 5482503 h 6187442"/>
              <a:gd name="connsiteX3165" fmla="*/ 5649960 w 6257892"/>
              <a:gd name="connsiteY3165" fmla="*/ 5487768 h 6187442"/>
              <a:gd name="connsiteX3166" fmla="*/ 5657146 w 6257892"/>
              <a:gd name="connsiteY3166" fmla="*/ 5493036 h 6187442"/>
              <a:gd name="connsiteX3167" fmla="*/ 5664332 w 6257892"/>
              <a:gd name="connsiteY3167" fmla="*/ 5501812 h 6187442"/>
              <a:gd name="connsiteX3168" fmla="*/ 5672955 w 6257892"/>
              <a:gd name="connsiteY3168" fmla="*/ 5510590 h 6187442"/>
              <a:gd name="connsiteX3169" fmla="*/ 5680141 w 6257892"/>
              <a:gd name="connsiteY3169" fmla="*/ 5519367 h 6187442"/>
              <a:gd name="connsiteX3170" fmla="*/ 5683015 w 6257892"/>
              <a:gd name="connsiteY3170" fmla="*/ 5521123 h 6187442"/>
              <a:gd name="connsiteX3171" fmla="*/ 5680141 w 6257892"/>
              <a:gd name="connsiteY3171" fmla="*/ 5522879 h 6187442"/>
              <a:gd name="connsiteX3172" fmla="*/ 5677266 w 6257892"/>
              <a:gd name="connsiteY3172" fmla="*/ 5522879 h 6187442"/>
              <a:gd name="connsiteX3173" fmla="*/ 5671518 w 6257892"/>
              <a:gd name="connsiteY3173" fmla="*/ 5521123 h 6187442"/>
              <a:gd name="connsiteX3174" fmla="*/ 5664332 w 6257892"/>
              <a:gd name="connsiteY3174" fmla="*/ 5519368 h 6187442"/>
              <a:gd name="connsiteX3175" fmla="*/ 5657146 w 6257892"/>
              <a:gd name="connsiteY3175" fmla="*/ 5515857 h 6187442"/>
              <a:gd name="connsiteX3176" fmla="*/ 5592473 w 6257892"/>
              <a:gd name="connsiteY3176" fmla="*/ 5486013 h 6187442"/>
              <a:gd name="connsiteX3177" fmla="*/ 5526362 w 6257892"/>
              <a:gd name="connsiteY3177" fmla="*/ 5452658 h 6187442"/>
              <a:gd name="connsiteX3178" fmla="*/ 5513428 w 6257892"/>
              <a:gd name="connsiteY3178" fmla="*/ 5447392 h 6187442"/>
              <a:gd name="connsiteX3179" fmla="*/ 5497618 w 6257892"/>
              <a:gd name="connsiteY3179" fmla="*/ 5436858 h 6187442"/>
              <a:gd name="connsiteX3180" fmla="*/ 5484684 w 6257892"/>
              <a:gd name="connsiteY3180" fmla="*/ 5429837 h 6187442"/>
              <a:gd name="connsiteX3181" fmla="*/ 5472945 w 6257892"/>
              <a:gd name="connsiteY3181" fmla="*/ 5423446 h 6187442"/>
              <a:gd name="connsiteX3182" fmla="*/ 5515938 w 6257892"/>
              <a:gd name="connsiteY3182" fmla="*/ 5484655 h 6187442"/>
              <a:gd name="connsiteX3183" fmla="*/ 5517375 w 6257892"/>
              <a:gd name="connsiteY3183" fmla="*/ 5490404 h 6187442"/>
              <a:gd name="connsiteX3184" fmla="*/ 5518812 w 6257892"/>
              <a:gd name="connsiteY3184" fmla="*/ 5494716 h 6187442"/>
              <a:gd name="connsiteX3185" fmla="*/ 5517375 w 6257892"/>
              <a:gd name="connsiteY3185" fmla="*/ 5497591 h 6187442"/>
              <a:gd name="connsiteX3186" fmla="*/ 5514500 w 6257892"/>
              <a:gd name="connsiteY3186" fmla="*/ 5500465 h 6187442"/>
              <a:gd name="connsiteX3187" fmla="*/ 5508752 w 6257892"/>
              <a:gd name="connsiteY3187" fmla="*/ 5500465 h 6187442"/>
              <a:gd name="connsiteX3188" fmla="*/ 5501566 w 6257892"/>
              <a:gd name="connsiteY3188" fmla="*/ 5497591 h 6187442"/>
              <a:gd name="connsiteX3189" fmla="*/ 5402399 w 6257892"/>
              <a:gd name="connsiteY3189" fmla="*/ 5513399 h 6187442"/>
              <a:gd name="connsiteX3190" fmla="*/ 5398089 w 6257892"/>
              <a:gd name="connsiteY3190" fmla="*/ 5516274 h 6187442"/>
              <a:gd name="connsiteX3191" fmla="*/ 5390902 w 6257892"/>
              <a:gd name="connsiteY3191" fmla="*/ 5517711 h 6187442"/>
              <a:gd name="connsiteX3192" fmla="*/ 5385153 w 6257892"/>
              <a:gd name="connsiteY3192" fmla="*/ 5522022 h 6187442"/>
              <a:gd name="connsiteX3193" fmla="*/ 5383376 w 6257892"/>
              <a:gd name="connsiteY3193" fmla="*/ 5523207 h 6187442"/>
              <a:gd name="connsiteX3194" fmla="*/ 5641337 w 6257892"/>
              <a:gd name="connsiteY3194" fmla="*/ 5686143 h 6187442"/>
              <a:gd name="connsiteX3195" fmla="*/ 5693076 w 6257892"/>
              <a:gd name="connsiteY3195" fmla="*/ 5723008 h 6187442"/>
              <a:gd name="connsiteX3196" fmla="*/ 5744815 w 6257892"/>
              <a:gd name="connsiteY3196" fmla="*/ 5759875 h 6187442"/>
              <a:gd name="connsiteX3197" fmla="*/ 5700261 w 6257892"/>
              <a:gd name="connsiteY3197" fmla="*/ 5756364 h 6187442"/>
              <a:gd name="connsiteX3198" fmla="*/ 5657146 w 6257892"/>
              <a:gd name="connsiteY3198" fmla="*/ 5742320 h 6187442"/>
              <a:gd name="connsiteX3199" fmla="*/ 5611156 w 6257892"/>
              <a:gd name="connsiteY3199" fmla="*/ 5723009 h 6187442"/>
              <a:gd name="connsiteX3200" fmla="*/ 5560854 w 6257892"/>
              <a:gd name="connsiteY3200" fmla="*/ 5703698 h 6187442"/>
              <a:gd name="connsiteX3201" fmla="*/ 5647086 w 6257892"/>
              <a:gd name="connsiteY3201" fmla="*/ 5768652 h 6187442"/>
              <a:gd name="connsiteX3202" fmla="*/ 5734754 w 6257892"/>
              <a:gd name="connsiteY3202" fmla="*/ 5835363 h 6187442"/>
              <a:gd name="connsiteX3203" fmla="*/ 5816674 w 6257892"/>
              <a:gd name="connsiteY3203" fmla="*/ 5902072 h 6187442"/>
              <a:gd name="connsiteX3204" fmla="*/ 5708885 w 6257892"/>
              <a:gd name="connsiteY3204" fmla="*/ 5842384 h 6187442"/>
              <a:gd name="connsiteX3205" fmla="*/ 5599659 w 6257892"/>
              <a:gd name="connsiteY3205" fmla="*/ 5786208 h 6187442"/>
              <a:gd name="connsiteX3206" fmla="*/ 5665769 w 6257892"/>
              <a:gd name="connsiteY3206" fmla="*/ 5833607 h 6187442"/>
              <a:gd name="connsiteX3207" fmla="*/ 5731880 w 6257892"/>
              <a:gd name="connsiteY3207" fmla="*/ 5886272 h 6187442"/>
              <a:gd name="connsiteX3208" fmla="*/ 5796554 w 6257892"/>
              <a:gd name="connsiteY3208" fmla="*/ 5935427 h 6187442"/>
              <a:gd name="connsiteX3209" fmla="*/ 5855478 w 6257892"/>
              <a:gd name="connsiteY3209" fmla="*/ 5982826 h 6187442"/>
              <a:gd name="connsiteX3210" fmla="*/ 5772121 w 6257892"/>
              <a:gd name="connsiteY3210" fmla="*/ 5949472 h 6187442"/>
              <a:gd name="connsiteX3211" fmla="*/ 5687327 w 6257892"/>
              <a:gd name="connsiteY3211" fmla="*/ 5914362 h 6187442"/>
              <a:gd name="connsiteX3212" fmla="*/ 5672955 w 6257892"/>
              <a:gd name="connsiteY3212" fmla="*/ 5907339 h 6187442"/>
              <a:gd name="connsiteX3213" fmla="*/ 5657146 w 6257892"/>
              <a:gd name="connsiteY3213" fmla="*/ 5896807 h 6187442"/>
              <a:gd name="connsiteX3214" fmla="*/ 5642774 w 6257892"/>
              <a:gd name="connsiteY3214" fmla="*/ 5889784 h 6187442"/>
              <a:gd name="connsiteX3215" fmla="*/ 5388391 w 6257892"/>
              <a:gd name="connsiteY3215" fmla="*/ 5728276 h 6187442"/>
              <a:gd name="connsiteX3216" fmla="*/ 5195391 w 6257892"/>
              <a:gd name="connsiteY3216" fmla="*/ 5604197 h 6187442"/>
              <a:gd name="connsiteX3217" fmla="*/ 5165263 w 6257892"/>
              <a:gd name="connsiteY3217" fmla="*/ 5612566 h 6187442"/>
              <a:gd name="connsiteX3218" fmla="*/ 5102027 w 6257892"/>
              <a:gd name="connsiteY3218" fmla="*/ 5631249 h 6187442"/>
              <a:gd name="connsiteX3219" fmla="*/ 5034480 w 6257892"/>
              <a:gd name="connsiteY3219" fmla="*/ 5649933 h 6187442"/>
              <a:gd name="connsiteX3220" fmla="*/ 4958308 w 6257892"/>
              <a:gd name="connsiteY3220" fmla="*/ 5670054 h 6187442"/>
              <a:gd name="connsiteX3221" fmla="*/ 4877825 w 6257892"/>
              <a:gd name="connsiteY3221" fmla="*/ 5693049 h 6187442"/>
              <a:gd name="connsiteX3222" fmla="*/ 4790157 w 6257892"/>
              <a:gd name="connsiteY3222" fmla="*/ 5716043 h 6187442"/>
              <a:gd name="connsiteX3223" fmla="*/ 4699614 w 6257892"/>
              <a:gd name="connsiteY3223" fmla="*/ 5740475 h 6187442"/>
              <a:gd name="connsiteX3224" fmla="*/ 4601885 w 6257892"/>
              <a:gd name="connsiteY3224" fmla="*/ 5764908 h 6187442"/>
              <a:gd name="connsiteX3225" fmla="*/ 4499845 w 6257892"/>
              <a:gd name="connsiteY3225" fmla="*/ 5792214 h 6187442"/>
              <a:gd name="connsiteX3226" fmla="*/ 4396367 w 6257892"/>
              <a:gd name="connsiteY3226" fmla="*/ 5818084 h 6187442"/>
              <a:gd name="connsiteX3227" fmla="*/ 4291452 w 6257892"/>
              <a:gd name="connsiteY3227" fmla="*/ 5845391 h 6187442"/>
              <a:gd name="connsiteX3228" fmla="*/ 4182225 w 6257892"/>
              <a:gd name="connsiteY3228" fmla="*/ 5872698 h 6187442"/>
              <a:gd name="connsiteX3229" fmla="*/ 4070125 w 6257892"/>
              <a:gd name="connsiteY3229" fmla="*/ 5900004 h 6187442"/>
              <a:gd name="connsiteX3230" fmla="*/ 3959460 w 6257892"/>
              <a:gd name="connsiteY3230" fmla="*/ 5925874 h 6187442"/>
              <a:gd name="connsiteX3231" fmla="*/ 3847359 w 6257892"/>
              <a:gd name="connsiteY3231" fmla="*/ 5950306 h 6187442"/>
              <a:gd name="connsiteX3232" fmla="*/ 3733821 w 6257892"/>
              <a:gd name="connsiteY3232" fmla="*/ 5976175 h 6187442"/>
              <a:gd name="connsiteX3233" fmla="*/ 3623157 w 6257892"/>
              <a:gd name="connsiteY3233" fmla="*/ 6002044 h 6187442"/>
              <a:gd name="connsiteX3234" fmla="*/ 3512494 w 6257892"/>
              <a:gd name="connsiteY3234" fmla="*/ 6023602 h 6187442"/>
              <a:gd name="connsiteX3235" fmla="*/ 3401830 w 6257892"/>
              <a:gd name="connsiteY3235" fmla="*/ 6045161 h 6187442"/>
              <a:gd name="connsiteX3236" fmla="*/ 3296915 w 6257892"/>
              <a:gd name="connsiteY3236" fmla="*/ 6065281 h 6187442"/>
              <a:gd name="connsiteX3237" fmla="*/ 3193438 w 6257892"/>
              <a:gd name="connsiteY3237" fmla="*/ 6083965 h 6187442"/>
              <a:gd name="connsiteX3238" fmla="*/ 3092834 w 6257892"/>
              <a:gd name="connsiteY3238" fmla="*/ 6099773 h 6187442"/>
              <a:gd name="connsiteX3239" fmla="*/ 2996542 w 6257892"/>
              <a:gd name="connsiteY3239" fmla="*/ 6114145 h 6187442"/>
              <a:gd name="connsiteX3240" fmla="*/ 2904563 w 6257892"/>
              <a:gd name="connsiteY3240" fmla="*/ 6127080 h 6187442"/>
              <a:gd name="connsiteX3241" fmla="*/ 2760844 w 6257892"/>
              <a:gd name="connsiteY3241" fmla="*/ 6140014 h 6187442"/>
              <a:gd name="connsiteX3242" fmla="*/ 2612813 w 6257892"/>
              <a:gd name="connsiteY3242" fmla="*/ 6154386 h 6187442"/>
              <a:gd name="connsiteX3243" fmla="*/ 2460471 w 6257892"/>
              <a:gd name="connsiteY3243" fmla="*/ 6163010 h 6187442"/>
              <a:gd name="connsiteX3244" fmla="*/ 2308128 w 6257892"/>
              <a:gd name="connsiteY3244" fmla="*/ 6171633 h 6187442"/>
              <a:gd name="connsiteX3245" fmla="*/ 2155787 w 6257892"/>
              <a:gd name="connsiteY3245" fmla="*/ 6177381 h 6187442"/>
              <a:gd name="connsiteX3246" fmla="*/ 2009193 w 6257892"/>
              <a:gd name="connsiteY3246" fmla="*/ 6181693 h 6187442"/>
              <a:gd name="connsiteX3247" fmla="*/ 1868348 w 6257892"/>
              <a:gd name="connsiteY3247" fmla="*/ 6184568 h 6187442"/>
              <a:gd name="connsiteX3248" fmla="*/ 1737564 w 6257892"/>
              <a:gd name="connsiteY3248" fmla="*/ 6187442 h 6187442"/>
              <a:gd name="connsiteX3249" fmla="*/ 1649895 w 6257892"/>
              <a:gd name="connsiteY3249" fmla="*/ 6187442 h 6187442"/>
              <a:gd name="connsiteX3250" fmla="*/ 1565101 w 6257892"/>
              <a:gd name="connsiteY3250" fmla="*/ 6187442 h 6187442"/>
              <a:gd name="connsiteX3251" fmla="*/ 1490368 w 6257892"/>
              <a:gd name="connsiteY3251" fmla="*/ 6187442 h 6187442"/>
              <a:gd name="connsiteX3252" fmla="*/ 1421382 w 6257892"/>
              <a:gd name="connsiteY3252" fmla="*/ 6187442 h 6187442"/>
              <a:gd name="connsiteX3253" fmla="*/ 1361021 w 6257892"/>
              <a:gd name="connsiteY3253" fmla="*/ 6187442 h 6187442"/>
              <a:gd name="connsiteX3254" fmla="*/ 1310718 w 6257892"/>
              <a:gd name="connsiteY3254" fmla="*/ 6184568 h 6187442"/>
              <a:gd name="connsiteX3255" fmla="*/ 1269040 w 6257892"/>
              <a:gd name="connsiteY3255" fmla="*/ 6184568 h 6187442"/>
              <a:gd name="connsiteX3256" fmla="*/ 1238859 w 6257892"/>
              <a:gd name="connsiteY3256" fmla="*/ 6184568 h 6187442"/>
              <a:gd name="connsiteX3257" fmla="*/ 1221612 w 6257892"/>
              <a:gd name="connsiteY3257" fmla="*/ 6184568 h 6187442"/>
              <a:gd name="connsiteX3258" fmla="*/ 1214427 w 6257892"/>
              <a:gd name="connsiteY3258" fmla="*/ 6184568 h 6187442"/>
              <a:gd name="connsiteX3259" fmla="*/ 1214427 w 6257892"/>
              <a:gd name="connsiteY3259" fmla="*/ 6183130 h 6187442"/>
              <a:gd name="connsiteX3260" fmla="*/ 1214428 w 6257892"/>
              <a:gd name="connsiteY3260" fmla="*/ 6181693 h 6187442"/>
              <a:gd name="connsiteX3261" fmla="*/ 1210115 w 6257892"/>
              <a:gd name="connsiteY3261" fmla="*/ 6183130 h 6187442"/>
              <a:gd name="connsiteX3262" fmla="*/ 1207240 w 6257892"/>
              <a:gd name="connsiteY3262" fmla="*/ 6183130 h 6187442"/>
              <a:gd name="connsiteX3263" fmla="*/ 1200055 w 6257892"/>
              <a:gd name="connsiteY3263" fmla="*/ 6183130 h 6187442"/>
              <a:gd name="connsiteX3264" fmla="*/ 1194306 w 6257892"/>
              <a:gd name="connsiteY3264" fmla="*/ 6183130 h 6187442"/>
              <a:gd name="connsiteX3265" fmla="*/ 1191432 w 6257892"/>
              <a:gd name="connsiteY3265" fmla="*/ 6181693 h 6187442"/>
              <a:gd name="connsiteX3266" fmla="*/ 1188557 w 6257892"/>
              <a:gd name="connsiteY3266" fmla="*/ 6177381 h 6187442"/>
              <a:gd name="connsiteX3267" fmla="*/ 1188557 w 6257892"/>
              <a:gd name="connsiteY3267" fmla="*/ 6174507 h 6187442"/>
              <a:gd name="connsiteX3268" fmla="*/ 1187120 w 6257892"/>
              <a:gd name="connsiteY3268" fmla="*/ 6173070 h 6187442"/>
              <a:gd name="connsiteX3269" fmla="*/ 1185683 w 6257892"/>
              <a:gd name="connsiteY3269" fmla="*/ 6171633 h 6187442"/>
              <a:gd name="connsiteX3270" fmla="*/ 1181371 w 6257892"/>
              <a:gd name="connsiteY3270" fmla="*/ 6168758 h 6187442"/>
              <a:gd name="connsiteX3271" fmla="*/ 1179934 w 6257892"/>
              <a:gd name="connsiteY3271" fmla="*/ 6167322 h 6187442"/>
              <a:gd name="connsiteX3272" fmla="*/ 1181371 w 6257892"/>
              <a:gd name="connsiteY3272" fmla="*/ 6165884 h 6187442"/>
              <a:gd name="connsiteX3273" fmla="*/ 1185683 w 6257892"/>
              <a:gd name="connsiteY3273" fmla="*/ 6165884 h 6187442"/>
              <a:gd name="connsiteX3274" fmla="*/ 1198617 w 6257892"/>
              <a:gd name="connsiteY3274" fmla="*/ 6161573 h 6187442"/>
              <a:gd name="connsiteX3275" fmla="*/ 1210115 w 6257892"/>
              <a:gd name="connsiteY3275" fmla="*/ 6157261 h 6187442"/>
              <a:gd name="connsiteX3276" fmla="*/ 1212989 w 6257892"/>
              <a:gd name="connsiteY3276" fmla="*/ 6157261 h 6187442"/>
              <a:gd name="connsiteX3277" fmla="*/ 1214427 w 6257892"/>
              <a:gd name="connsiteY3277" fmla="*/ 6155824 h 6187442"/>
              <a:gd name="connsiteX3278" fmla="*/ 1212989 w 6257892"/>
              <a:gd name="connsiteY3278" fmla="*/ 6155824 h 6187442"/>
              <a:gd name="connsiteX3279" fmla="*/ 1208678 w 6257892"/>
              <a:gd name="connsiteY3279" fmla="*/ 6154386 h 6187442"/>
              <a:gd name="connsiteX3280" fmla="*/ 1195743 w 6257892"/>
              <a:gd name="connsiteY3280" fmla="*/ 6154386 h 6187442"/>
              <a:gd name="connsiteX3281" fmla="*/ 1181371 w 6257892"/>
              <a:gd name="connsiteY3281" fmla="*/ 6151513 h 6187442"/>
              <a:gd name="connsiteX3282" fmla="*/ 1251794 w 6257892"/>
              <a:gd name="connsiteY3282" fmla="*/ 6144327 h 6187442"/>
              <a:gd name="connsiteX3283" fmla="*/ 1257543 w 6257892"/>
              <a:gd name="connsiteY3283" fmla="*/ 6144327 h 6187442"/>
              <a:gd name="connsiteX3284" fmla="*/ 1261854 w 6257892"/>
              <a:gd name="connsiteY3284" fmla="*/ 6141452 h 6187442"/>
              <a:gd name="connsiteX3285" fmla="*/ 1267602 w 6257892"/>
              <a:gd name="connsiteY3285" fmla="*/ 6141452 h 6187442"/>
              <a:gd name="connsiteX3286" fmla="*/ 1273351 w 6257892"/>
              <a:gd name="connsiteY3286" fmla="*/ 6141452 h 6187442"/>
              <a:gd name="connsiteX3287" fmla="*/ 1276226 w 6257892"/>
              <a:gd name="connsiteY3287" fmla="*/ 6144327 h 6187442"/>
              <a:gd name="connsiteX3288" fmla="*/ 1280538 w 6257892"/>
              <a:gd name="connsiteY3288" fmla="*/ 6141452 h 6187442"/>
              <a:gd name="connsiteX3289" fmla="*/ 1283412 w 6257892"/>
              <a:gd name="connsiteY3289" fmla="*/ 6141452 h 6187442"/>
              <a:gd name="connsiteX3290" fmla="*/ 1286286 w 6257892"/>
              <a:gd name="connsiteY3290" fmla="*/ 6140014 h 6187442"/>
              <a:gd name="connsiteX3291" fmla="*/ 1283412 w 6257892"/>
              <a:gd name="connsiteY3291" fmla="*/ 6138578 h 6187442"/>
              <a:gd name="connsiteX3292" fmla="*/ 1281974 w 6257892"/>
              <a:gd name="connsiteY3292" fmla="*/ 6138578 h 6187442"/>
              <a:gd name="connsiteX3293" fmla="*/ 1280538 w 6257892"/>
              <a:gd name="connsiteY3293" fmla="*/ 6135703 h 6187442"/>
              <a:gd name="connsiteX3294" fmla="*/ 1279100 w 6257892"/>
              <a:gd name="connsiteY3294" fmla="*/ 6135703 h 6187442"/>
              <a:gd name="connsiteX3295" fmla="*/ 1279100 w 6257892"/>
              <a:gd name="connsiteY3295" fmla="*/ 6134266 h 6187442"/>
              <a:gd name="connsiteX3296" fmla="*/ 1279100 w 6257892"/>
              <a:gd name="connsiteY3296" fmla="*/ 6132829 h 6187442"/>
              <a:gd name="connsiteX3297" fmla="*/ 1276226 w 6257892"/>
              <a:gd name="connsiteY3297" fmla="*/ 6129955 h 6187442"/>
              <a:gd name="connsiteX3298" fmla="*/ 1274789 w 6257892"/>
              <a:gd name="connsiteY3298" fmla="*/ 6128517 h 6187442"/>
              <a:gd name="connsiteX3299" fmla="*/ 1273351 w 6257892"/>
              <a:gd name="connsiteY3299" fmla="*/ 6128517 h 6187442"/>
              <a:gd name="connsiteX3300" fmla="*/ 1269040 w 6257892"/>
              <a:gd name="connsiteY3300" fmla="*/ 6129955 h 6187442"/>
              <a:gd name="connsiteX3301" fmla="*/ 1264728 w 6257892"/>
              <a:gd name="connsiteY3301" fmla="*/ 6129955 h 6187442"/>
              <a:gd name="connsiteX3302" fmla="*/ 1258980 w 6257892"/>
              <a:gd name="connsiteY3302" fmla="*/ 6132829 h 6187442"/>
              <a:gd name="connsiteX3303" fmla="*/ 1253231 w 6257892"/>
              <a:gd name="connsiteY3303" fmla="*/ 6132829 h 6187442"/>
              <a:gd name="connsiteX3304" fmla="*/ 1237422 w 6257892"/>
              <a:gd name="connsiteY3304" fmla="*/ 6132829 h 6187442"/>
              <a:gd name="connsiteX3305" fmla="*/ 1212990 w 6257892"/>
              <a:gd name="connsiteY3305" fmla="*/ 6132829 h 6187442"/>
              <a:gd name="connsiteX3306" fmla="*/ 1181371 w 6257892"/>
              <a:gd name="connsiteY3306" fmla="*/ 6132829 h 6187442"/>
              <a:gd name="connsiteX3307" fmla="*/ 1148316 w 6257892"/>
              <a:gd name="connsiteY3307" fmla="*/ 6132829 h 6187442"/>
              <a:gd name="connsiteX3308" fmla="*/ 1112386 w 6257892"/>
              <a:gd name="connsiteY3308" fmla="*/ 6134266 h 6187442"/>
              <a:gd name="connsiteX3309" fmla="*/ 1076456 w 6257892"/>
              <a:gd name="connsiteY3309" fmla="*/ 6134266 h 6187442"/>
              <a:gd name="connsiteX3310" fmla="*/ 1041964 w 6257892"/>
              <a:gd name="connsiteY3310" fmla="*/ 6134266 h 6187442"/>
              <a:gd name="connsiteX3311" fmla="*/ 1013220 w 6257892"/>
              <a:gd name="connsiteY3311" fmla="*/ 6134266 h 6187442"/>
              <a:gd name="connsiteX3312" fmla="*/ 998848 w 6257892"/>
              <a:gd name="connsiteY3312" fmla="*/ 6135703 h 6187442"/>
              <a:gd name="connsiteX3313" fmla="*/ 987351 w 6257892"/>
              <a:gd name="connsiteY3313" fmla="*/ 6135704 h 6187442"/>
              <a:gd name="connsiteX3314" fmla="*/ 975852 w 6257892"/>
              <a:gd name="connsiteY3314" fmla="*/ 6135703 h 6187442"/>
              <a:gd name="connsiteX3315" fmla="*/ 972978 w 6257892"/>
              <a:gd name="connsiteY3315" fmla="*/ 6135704 h 6187442"/>
              <a:gd name="connsiteX3316" fmla="*/ 955732 w 6257892"/>
              <a:gd name="connsiteY3316" fmla="*/ 6135703 h 6187442"/>
              <a:gd name="connsiteX3317" fmla="*/ 951421 w 6257892"/>
              <a:gd name="connsiteY3317" fmla="*/ 6138578 h 6187442"/>
              <a:gd name="connsiteX3318" fmla="*/ 945672 w 6257892"/>
              <a:gd name="connsiteY3318" fmla="*/ 6138578 h 6187442"/>
              <a:gd name="connsiteX3319" fmla="*/ 941360 w 6257892"/>
              <a:gd name="connsiteY3319" fmla="*/ 6138578 h 6187442"/>
              <a:gd name="connsiteX3320" fmla="*/ 938485 w 6257892"/>
              <a:gd name="connsiteY3320" fmla="*/ 6135703 h 6187442"/>
              <a:gd name="connsiteX3321" fmla="*/ 937049 w 6257892"/>
              <a:gd name="connsiteY3321" fmla="*/ 6134267 h 6187442"/>
              <a:gd name="connsiteX3322" fmla="*/ 938486 w 6257892"/>
              <a:gd name="connsiteY3322" fmla="*/ 6132829 h 6187442"/>
              <a:gd name="connsiteX3323" fmla="*/ 941360 w 6257892"/>
              <a:gd name="connsiteY3323" fmla="*/ 6132829 h 6187442"/>
              <a:gd name="connsiteX3324" fmla="*/ 947108 w 6257892"/>
              <a:gd name="connsiteY3324" fmla="*/ 6132829 h 6187442"/>
              <a:gd name="connsiteX3325" fmla="*/ 955732 w 6257892"/>
              <a:gd name="connsiteY3325" fmla="*/ 6128517 h 6187442"/>
              <a:gd name="connsiteX3326" fmla="*/ 965792 w 6257892"/>
              <a:gd name="connsiteY3326" fmla="*/ 6127080 h 6187442"/>
              <a:gd name="connsiteX3327" fmla="*/ 968667 w 6257892"/>
              <a:gd name="connsiteY3327" fmla="*/ 6124206 h 6187442"/>
              <a:gd name="connsiteX3328" fmla="*/ 968667 w 6257892"/>
              <a:gd name="connsiteY3328" fmla="*/ 6122768 h 6187442"/>
              <a:gd name="connsiteX3329" fmla="*/ 967229 w 6257892"/>
              <a:gd name="connsiteY3329" fmla="*/ 6122768 h 6187442"/>
              <a:gd name="connsiteX3330" fmla="*/ 962918 w 6257892"/>
              <a:gd name="connsiteY3330" fmla="*/ 6122768 h 6187442"/>
              <a:gd name="connsiteX3331" fmla="*/ 961480 w 6257892"/>
              <a:gd name="connsiteY3331" fmla="*/ 6122768 h 6187442"/>
              <a:gd name="connsiteX3332" fmla="*/ 961480 w 6257892"/>
              <a:gd name="connsiteY3332" fmla="*/ 6119895 h 6187442"/>
              <a:gd name="connsiteX3333" fmla="*/ 958606 w 6257892"/>
              <a:gd name="connsiteY3333" fmla="*/ 6119895 h 6187442"/>
              <a:gd name="connsiteX3334" fmla="*/ 952857 w 6257892"/>
              <a:gd name="connsiteY3334" fmla="*/ 6122768 h 6187442"/>
              <a:gd name="connsiteX3335" fmla="*/ 948546 w 6257892"/>
              <a:gd name="connsiteY3335" fmla="*/ 6124206 h 6187442"/>
              <a:gd name="connsiteX3336" fmla="*/ 947108 w 6257892"/>
              <a:gd name="connsiteY3336" fmla="*/ 6124206 h 6187442"/>
              <a:gd name="connsiteX3337" fmla="*/ 948546 w 6257892"/>
              <a:gd name="connsiteY3337" fmla="*/ 6122768 h 6187442"/>
              <a:gd name="connsiteX3338" fmla="*/ 951420 w 6257892"/>
              <a:gd name="connsiteY3338" fmla="*/ 6122768 h 6187442"/>
              <a:gd name="connsiteX3339" fmla="*/ 951420 w 6257892"/>
              <a:gd name="connsiteY3339" fmla="*/ 6119894 h 6187442"/>
              <a:gd name="connsiteX3340" fmla="*/ 951420 w 6257892"/>
              <a:gd name="connsiteY3340" fmla="*/ 6118457 h 6187442"/>
              <a:gd name="connsiteX3341" fmla="*/ 952857 w 6257892"/>
              <a:gd name="connsiteY3341" fmla="*/ 6118458 h 6187442"/>
              <a:gd name="connsiteX3342" fmla="*/ 955732 w 6257892"/>
              <a:gd name="connsiteY3342" fmla="*/ 6117019 h 6187442"/>
              <a:gd name="connsiteX3343" fmla="*/ 968667 w 6257892"/>
              <a:gd name="connsiteY3343" fmla="*/ 6112708 h 6187442"/>
              <a:gd name="connsiteX3344" fmla="*/ 980164 w 6257892"/>
              <a:gd name="connsiteY3344" fmla="*/ 6108396 h 6187442"/>
              <a:gd name="connsiteX3345" fmla="*/ 983039 w 6257892"/>
              <a:gd name="connsiteY3345" fmla="*/ 6108396 h 6187442"/>
              <a:gd name="connsiteX3346" fmla="*/ 981602 w 6257892"/>
              <a:gd name="connsiteY3346" fmla="*/ 6111271 h 6187442"/>
              <a:gd name="connsiteX3347" fmla="*/ 983039 w 6257892"/>
              <a:gd name="connsiteY3347" fmla="*/ 6111271 h 6187442"/>
              <a:gd name="connsiteX3348" fmla="*/ 987351 w 6257892"/>
              <a:gd name="connsiteY3348" fmla="*/ 6111271 h 6187442"/>
              <a:gd name="connsiteX3349" fmla="*/ 991662 w 6257892"/>
              <a:gd name="connsiteY3349" fmla="*/ 6108396 h 6187442"/>
              <a:gd name="connsiteX3350" fmla="*/ 997411 w 6257892"/>
              <a:gd name="connsiteY3350" fmla="*/ 6106960 h 6187442"/>
              <a:gd name="connsiteX3351" fmla="*/ 1001723 w 6257892"/>
              <a:gd name="connsiteY3351" fmla="*/ 6106960 h 6187442"/>
              <a:gd name="connsiteX3352" fmla="*/ 1004597 w 6257892"/>
              <a:gd name="connsiteY3352" fmla="*/ 6105523 h 6187442"/>
              <a:gd name="connsiteX3353" fmla="*/ 1010347 w 6257892"/>
              <a:gd name="connsiteY3353" fmla="*/ 6102648 h 6187442"/>
              <a:gd name="connsiteX3354" fmla="*/ 1016094 w 6257892"/>
              <a:gd name="connsiteY3354" fmla="*/ 6099773 h 6187442"/>
              <a:gd name="connsiteX3355" fmla="*/ 1020406 w 6257892"/>
              <a:gd name="connsiteY3355" fmla="*/ 6099773 h 6187442"/>
              <a:gd name="connsiteX3356" fmla="*/ 1021843 w 6257892"/>
              <a:gd name="connsiteY3356" fmla="*/ 6096899 h 6187442"/>
              <a:gd name="connsiteX3357" fmla="*/ 1026154 w 6257892"/>
              <a:gd name="connsiteY3357" fmla="*/ 6095462 h 6187442"/>
              <a:gd name="connsiteX3358" fmla="*/ 1026154 w 6257892"/>
              <a:gd name="connsiteY3358" fmla="*/ 6091150 h 6187442"/>
              <a:gd name="connsiteX3359" fmla="*/ 1026154 w 6257892"/>
              <a:gd name="connsiteY3359" fmla="*/ 6089713 h 6187442"/>
              <a:gd name="connsiteX3360" fmla="*/ 1027592 w 6257892"/>
              <a:gd name="connsiteY3360" fmla="*/ 6086840 h 6187442"/>
              <a:gd name="connsiteX3361" fmla="*/ 1031903 w 6257892"/>
              <a:gd name="connsiteY3361" fmla="*/ 6085401 h 6187442"/>
              <a:gd name="connsiteX3362" fmla="*/ 1034778 w 6257892"/>
              <a:gd name="connsiteY3362" fmla="*/ 6083965 h 6187442"/>
              <a:gd name="connsiteX3363" fmla="*/ 1039090 w 6257892"/>
              <a:gd name="connsiteY3363" fmla="*/ 6081090 h 6187442"/>
              <a:gd name="connsiteX3364" fmla="*/ 1033342 w 6257892"/>
              <a:gd name="connsiteY3364" fmla="*/ 6079652 h 6187442"/>
              <a:gd name="connsiteX3365" fmla="*/ 1026155 w 6257892"/>
              <a:gd name="connsiteY3365" fmla="*/ 6079652 h 6187442"/>
              <a:gd name="connsiteX3366" fmla="*/ 1027592 w 6257892"/>
              <a:gd name="connsiteY3366" fmla="*/ 6078216 h 6187442"/>
              <a:gd name="connsiteX3367" fmla="*/ 1029029 w 6257892"/>
              <a:gd name="connsiteY3367" fmla="*/ 6075341 h 6187442"/>
              <a:gd name="connsiteX3368" fmla="*/ 1018969 w 6257892"/>
              <a:gd name="connsiteY3368" fmla="*/ 6073904 h 6187442"/>
              <a:gd name="connsiteX3369" fmla="*/ 1006034 w 6257892"/>
              <a:gd name="connsiteY3369" fmla="*/ 6068155 h 6187442"/>
              <a:gd name="connsiteX3370" fmla="*/ 991662 w 6257892"/>
              <a:gd name="connsiteY3370" fmla="*/ 6065281 h 6187442"/>
              <a:gd name="connsiteX3371" fmla="*/ 977290 w 6257892"/>
              <a:gd name="connsiteY3371" fmla="*/ 6063844 h 6187442"/>
              <a:gd name="connsiteX3372" fmla="*/ 968667 w 6257892"/>
              <a:gd name="connsiteY3372" fmla="*/ 6068155 h 6187442"/>
              <a:gd name="connsiteX3373" fmla="*/ 980164 w 6257892"/>
              <a:gd name="connsiteY3373" fmla="*/ 6059532 h 6187442"/>
              <a:gd name="connsiteX3374" fmla="*/ 988787 w 6257892"/>
              <a:gd name="connsiteY3374" fmla="*/ 6056657 h 6187442"/>
              <a:gd name="connsiteX3375" fmla="*/ 998848 w 6257892"/>
              <a:gd name="connsiteY3375" fmla="*/ 6053783 h 6187442"/>
              <a:gd name="connsiteX3376" fmla="*/ 997411 w 6257892"/>
              <a:gd name="connsiteY3376" fmla="*/ 6048034 h 6187442"/>
              <a:gd name="connsiteX3377" fmla="*/ 995974 w 6257892"/>
              <a:gd name="connsiteY3377" fmla="*/ 6046598 h 6187442"/>
              <a:gd name="connsiteX3378" fmla="*/ 994537 w 6257892"/>
              <a:gd name="connsiteY3378" fmla="*/ 6045160 h 6187442"/>
              <a:gd name="connsiteX3379" fmla="*/ 990225 w 6257892"/>
              <a:gd name="connsiteY3379" fmla="*/ 6042286 h 6187442"/>
              <a:gd name="connsiteX3380" fmla="*/ 987351 w 6257892"/>
              <a:gd name="connsiteY3380" fmla="*/ 6040849 h 6187442"/>
              <a:gd name="connsiteX3381" fmla="*/ 984476 w 6257892"/>
              <a:gd name="connsiteY3381" fmla="*/ 6037974 h 6187442"/>
              <a:gd name="connsiteX3382" fmla="*/ 983040 w 6257892"/>
              <a:gd name="connsiteY3382" fmla="*/ 6037974 h 6187442"/>
              <a:gd name="connsiteX3383" fmla="*/ 981603 w 6257892"/>
              <a:gd name="connsiteY3383" fmla="*/ 6035100 h 6187442"/>
              <a:gd name="connsiteX3384" fmla="*/ 998848 w 6257892"/>
              <a:gd name="connsiteY3384" fmla="*/ 6029351 h 6187442"/>
              <a:gd name="connsiteX3385" fmla="*/ 1013221 w 6257892"/>
              <a:gd name="connsiteY3385" fmla="*/ 6020728 h 6187442"/>
              <a:gd name="connsiteX3386" fmla="*/ 1027592 w 6257892"/>
              <a:gd name="connsiteY3386" fmla="*/ 6013542 h 6187442"/>
              <a:gd name="connsiteX3387" fmla="*/ 1011782 w 6257892"/>
              <a:gd name="connsiteY3387" fmla="*/ 6004919 h 6187442"/>
              <a:gd name="connsiteX3388" fmla="*/ 995975 w 6257892"/>
              <a:gd name="connsiteY3388" fmla="*/ 5997733 h 6187442"/>
              <a:gd name="connsiteX3389" fmla="*/ 1033341 w 6257892"/>
              <a:gd name="connsiteY3389" fmla="*/ 5980487 h 6187442"/>
              <a:gd name="connsiteX3390" fmla="*/ 1069270 w 6257892"/>
              <a:gd name="connsiteY3390" fmla="*/ 5958928 h 6187442"/>
              <a:gd name="connsiteX3391" fmla="*/ 1103763 w 6257892"/>
              <a:gd name="connsiteY3391" fmla="*/ 5934497 h 6187442"/>
              <a:gd name="connsiteX3392" fmla="*/ 1077893 w 6257892"/>
              <a:gd name="connsiteY3392" fmla="*/ 5941682 h 6187442"/>
              <a:gd name="connsiteX3393" fmla="*/ 1054898 w 6257892"/>
              <a:gd name="connsiteY3393" fmla="*/ 5944557 h 6187442"/>
              <a:gd name="connsiteX3394" fmla="*/ 1031903 w 6257892"/>
              <a:gd name="connsiteY3394" fmla="*/ 5950305 h 6187442"/>
              <a:gd name="connsiteX3395" fmla="*/ 1075019 w 6257892"/>
              <a:gd name="connsiteY3395" fmla="*/ 5934497 h 6187442"/>
              <a:gd name="connsiteX3396" fmla="*/ 1119572 w 6257892"/>
              <a:gd name="connsiteY3396" fmla="*/ 5920125 h 6187442"/>
              <a:gd name="connsiteX3397" fmla="*/ 1165563 w 6257892"/>
              <a:gd name="connsiteY3397" fmla="*/ 5905753 h 6187442"/>
              <a:gd name="connsiteX3398" fmla="*/ 1208678 w 6257892"/>
              <a:gd name="connsiteY3398" fmla="*/ 5888507 h 6187442"/>
              <a:gd name="connsiteX3399" fmla="*/ 1250356 w 6257892"/>
              <a:gd name="connsiteY3399" fmla="*/ 5866948 h 6187442"/>
              <a:gd name="connsiteX3400" fmla="*/ 1281974 w 6257892"/>
              <a:gd name="connsiteY3400" fmla="*/ 5856888 h 6187442"/>
              <a:gd name="connsiteX3401" fmla="*/ 1210115 w 6257892"/>
              <a:gd name="connsiteY3401" fmla="*/ 5862637 h 6187442"/>
              <a:gd name="connsiteX3402" fmla="*/ 1138255 w 6257892"/>
              <a:gd name="connsiteY3402" fmla="*/ 5877009 h 6187442"/>
              <a:gd name="connsiteX3403" fmla="*/ 1067834 w 6257892"/>
              <a:gd name="connsiteY3403" fmla="*/ 5892818 h 6187442"/>
              <a:gd name="connsiteX3404" fmla="*/ 997411 w 6257892"/>
              <a:gd name="connsiteY3404" fmla="*/ 5910064 h 6187442"/>
              <a:gd name="connsiteX3405" fmla="*/ 929862 w 6257892"/>
              <a:gd name="connsiteY3405" fmla="*/ 5921561 h 6187442"/>
              <a:gd name="connsiteX3406" fmla="*/ 863751 w 6257892"/>
              <a:gd name="connsiteY3406" fmla="*/ 5922999 h 6187442"/>
              <a:gd name="connsiteX3407" fmla="*/ 872375 w 6257892"/>
              <a:gd name="connsiteY3407" fmla="*/ 5914376 h 6187442"/>
              <a:gd name="connsiteX3408" fmla="*/ 879561 w 6257892"/>
              <a:gd name="connsiteY3408" fmla="*/ 5904315 h 6187442"/>
              <a:gd name="connsiteX3409" fmla="*/ 888185 w 6257892"/>
              <a:gd name="connsiteY3409" fmla="*/ 5892818 h 6187442"/>
              <a:gd name="connsiteX3410" fmla="*/ 901118 w 6257892"/>
              <a:gd name="connsiteY3410" fmla="*/ 5882758 h 6187442"/>
              <a:gd name="connsiteX3411" fmla="*/ 893933 w 6257892"/>
              <a:gd name="connsiteY3411" fmla="*/ 5868387 h 6187442"/>
              <a:gd name="connsiteX3412" fmla="*/ 886747 w 6257892"/>
              <a:gd name="connsiteY3412" fmla="*/ 5852576 h 6187442"/>
              <a:gd name="connsiteX3413" fmla="*/ 886746 w 6257892"/>
              <a:gd name="connsiteY3413" fmla="*/ 5851140 h 6187442"/>
              <a:gd name="connsiteX3414" fmla="*/ 889621 w 6257892"/>
              <a:gd name="connsiteY3414" fmla="*/ 5849702 h 6187442"/>
              <a:gd name="connsiteX3415" fmla="*/ 892495 w 6257892"/>
              <a:gd name="connsiteY3415" fmla="*/ 5846828 h 6187442"/>
              <a:gd name="connsiteX3416" fmla="*/ 895370 w 6257892"/>
              <a:gd name="connsiteY3416" fmla="*/ 5846828 h 6187442"/>
              <a:gd name="connsiteX3417" fmla="*/ 896807 w 6257892"/>
              <a:gd name="connsiteY3417" fmla="*/ 5845391 h 6187442"/>
              <a:gd name="connsiteX3418" fmla="*/ 899682 w 6257892"/>
              <a:gd name="connsiteY3418" fmla="*/ 5845391 h 6187442"/>
              <a:gd name="connsiteX3419" fmla="*/ 892495 w 6257892"/>
              <a:gd name="connsiteY3419" fmla="*/ 5841079 h 6187442"/>
              <a:gd name="connsiteX3420" fmla="*/ 885310 w 6257892"/>
              <a:gd name="connsiteY3420" fmla="*/ 5839642 h 6187442"/>
              <a:gd name="connsiteX3421" fmla="*/ 879561 w 6257892"/>
              <a:gd name="connsiteY3421" fmla="*/ 5838204 h 6187442"/>
              <a:gd name="connsiteX3422" fmla="*/ 918365 w 6257892"/>
              <a:gd name="connsiteY3422" fmla="*/ 5825270 h 6187442"/>
              <a:gd name="connsiteX3423" fmla="*/ 962918 w 6257892"/>
              <a:gd name="connsiteY3423" fmla="*/ 5816647 h 6187442"/>
              <a:gd name="connsiteX3424" fmla="*/ 888184 w 6257892"/>
              <a:gd name="connsiteY3424" fmla="*/ 5825270 h 6187442"/>
              <a:gd name="connsiteX3425" fmla="*/ 885310 w 6257892"/>
              <a:gd name="connsiteY3425" fmla="*/ 5823833 h 6187442"/>
              <a:gd name="connsiteX3426" fmla="*/ 882435 w 6257892"/>
              <a:gd name="connsiteY3426" fmla="*/ 5823833 h 6187442"/>
              <a:gd name="connsiteX3427" fmla="*/ 880998 w 6257892"/>
              <a:gd name="connsiteY3427" fmla="*/ 5822396 h 6187442"/>
              <a:gd name="connsiteX3428" fmla="*/ 879561 w 6257892"/>
              <a:gd name="connsiteY3428" fmla="*/ 5822396 h 6187442"/>
              <a:gd name="connsiteX3429" fmla="*/ 879561 w 6257892"/>
              <a:gd name="connsiteY3429" fmla="*/ 5819521 h 6187442"/>
              <a:gd name="connsiteX3430" fmla="*/ 880998 w 6257892"/>
              <a:gd name="connsiteY3430" fmla="*/ 5819521 h 6187442"/>
              <a:gd name="connsiteX3431" fmla="*/ 882435 w 6257892"/>
              <a:gd name="connsiteY3431" fmla="*/ 5819521 h 6187442"/>
              <a:gd name="connsiteX3432" fmla="*/ 885310 w 6257892"/>
              <a:gd name="connsiteY3432" fmla="*/ 5818084 h 6187442"/>
              <a:gd name="connsiteX3433" fmla="*/ 885310 w 6257892"/>
              <a:gd name="connsiteY3433" fmla="*/ 5816648 h 6187442"/>
              <a:gd name="connsiteX3434" fmla="*/ 886746 w 6257892"/>
              <a:gd name="connsiteY3434" fmla="*/ 5816647 h 6187442"/>
              <a:gd name="connsiteX3435" fmla="*/ 888185 w 6257892"/>
              <a:gd name="connsiteY3435" fmla="*/ 5813773 h 6187442"/>
              <a:gd name="connsiteX3436" fmla="*/ 889621 w 6257892"/>
              <a:gd name="connsiteY3436" fmla="*/ 5812335 h 6187442"/>
              <a:gd name="connsiteX3437" fmla="*/ 892495 w 6257892"/>
              <a:gd name="connsiteY3437" fmla="*/ 5810898 h 6187442"/>
              <a:gd name="connsiteX3438" fmla="*/ 893933 w 6257892"/>
              <a:gd name="connsiteY3438" fmla="*/ 5808024 h 6187442"/>
              <a:gd name="connsiteX3439" fmla="*/ 895370 w 6257892"/>
              <a:gd name="connsiteY3439" fmla="*/ 5806586 h 6187442"/>
              <a:gd name="connsiteX3440" fmla="*/ 896807 w 6257892"/>
              <a:gd name="connsiteY3440" fmla="*/ 5805149 h 6187442"/>
              <a:gd name="connsiteX3441" fmla="*/ 895370 w 6257892"/>
              <a:gd name="connsiteY3441" fmla="*/ 5802275 h 6187442"/>
              <a:gd name="connsiteX3442" fmla="*/ 895370 w 6257892"/>
              <a:gd name="connsiteY3442" fmla="*/ 5800837 h 6187442"/>
              <a:gd name="connsiteX3443" fmla="*/ 896807 w 6257892"/>
              <a:gd name="connsiteY3443" fmla="*/ 5796526 h 6187442"/>
              <a:gd name="connsiteX3444" fmla="*/ 896807 w 6257892"/>
              <a:gd name="connsiteY3444" fmla="*/ 5792214 h 6187442"/>
              <a:gd name="connsiteX3445" fmla="*/ 899682 w 6257892"/>
              <a:gd name="connsiteY3445" fmla="*/ 5789340 h 6187442"/>
              <a:gd name="connsiteX3446" fmla="*/ 901118 w 6257892"/>
              <a:gd name="connsiteY3446" fmla="*/ 5785029 h 6187442"/>
              <a:gd name="connsiteX3447" fmla="*/ 903994 w 6257892"/>
              <a:gd name="connsiteY3447" fmla="*/ 5783591 h 6187442"/>
              <a:gd name="connsiteX3448" fmla="*/ 903994 w 6257892"/>
              <a:gd name="connsiteY3448" fmla="*/ 5780717 h 6187442"/>
              <a:gd name="connsiteX3449" fmla="*/ 901118 w 6257892"/>
              <a:gd name="connsiteY3449" fmla="*/ 5779280 h 6187442"/>
              <a:gd name="connsiteX3450" fmla="*/ 903993 w 6257892"/>
              <a:gd name="connsiteY3450" fmla="*/ 5777842 h 6187442"/>
              <a:gd name="connsiteX3451" fmla="*/ 944234 w 6257892"/>
              <a:gd name="connsiteY3451" fmla="*/ 5764908 h 6187442"/>
              <a:gd name="connsiteX3452" fmla="*/ 924113 w 6257892"/>
              <a:gd name="connsiteY3452" fmla="*/ 5762034 h 6187442"/>
              <a:gd name="connsiteX3453" fmla="*/ 902556 w 6257892"/>
              <a:gd name="connsiteY3453" fmla="*/ 5753411 h 6187442"/>
              <a:gd name="connsiteX3454" fmla="*/ 905430 w 6257892"/>
              <a:gd name="connsiteY3454" fmla="*/ 5750537 h 6187442"/>
              <a:gd name="connsiteX3455" fmla="*/ 908305 w 6257892"/>
              <a:gd name="connsiteY3455" fmla="*/ 5743351 h 6187442"/>
              <a:gd name="connsiteX3456" fmla="*/ 911179 w 6257892"/>
              <a:gd name="connsiteY3456" fmla="*/ 5737601 h 6187442"/>
              <a:gd name="connsiteX3457" fmla="*/ 912616 w 6257892"/>
              <a:gd name="connsiteY3457" fmla="*/ 5731852 h 6187442"/>
              <a:gd name="connsiteX3458" fmla="*/ 915490 w 6257892"/>
              <a:gd name="connsiteY3458" fmla="*/ 5728978 h 6187442"/>
              <a:gd name="connsiteX3459" fmla="*/ 915490 w 6257892"/>
              <a:gd name="connsiteY3459" fmla="*/ 5726104 h 6187442"/>
              <a:gd name="connsiteX3460" fmla="*/ 951420 w 6257892"/>
              <a:gd name="connsiteY3460" fmla="*/ 5704547 h 6187442"/>
              <a:gd name="connsiteX3461" fmla="*/ 988787 w 6257892"/>
              <a:gd name="connsiteY3461" fmla="*/ 5691611 h 6187442"/>
              <a:gd name="connsiteX3462" fmla="*/ 1026154 w 6257892"/>
              <a:gd name="connsiteY3462" fmla="*/ 5682988 h 6187442"/>
              <a:gd name="connsiteX3463" fmla="*/ 1063521 w 6257892"/>
              <a:gd name="connsiteY3463" fmla="*/ 5680113 h 6187442"/>
              <a:gd name="connsiteX3464" fmla="*/ 1105200 w 6257892"/>
              <a:gd name="connsiteY3464" fmla="*/ 5675803 h 6187442"/>
              <a:gd name="connsiteX3465" fmla="*/ 1062085 w 6257892"/>
              <a:gd name="connsiteY3465" fmla="*/ 5681551 h 6187442"/>
              <a:gd name="connsiteX3466" fmla="*/ 1020406 w 6257892"/>
              <a:gd name="connsiteY3466" fmla="*/ 5691611 h 6187442"/>
              <a:gd name="connsiteX3467" fmla="*/ 1053461 w 6257892"/>
              <a:gd name="connsiteY3467" fmla="*/ 5687300 h 6187442"/>
              <a:gd name="connsiteX3468" fmla="*/ 1085081 w 6257892"/>
              <a:gd name="connsiteY3468" fmla="*/ 5685862 h 6187442"/>
              <a:gd name="connsiteX3469" fmla="*/ 1067833 w 6257892"/>
              <a:gd name="connsiteY3469" fmla="*/ 5691611 h 6187442"/>
              <a:gd name="connsiteX3470" fmla="*/ 1047713 w 6257892"/>
              <a:gd name="connsiteY3470" fmla="*/ 5697360 h 6187442"/>
              <a:gd name="connsiteX3471" fmla="*/ 1099452 w 6257892"/>
              <a:gd name="connsiteY3471" fmla="*/ 5691611 h 6187442"/>
              <a:gd name="connsiteX3472" fmla="*/ 1151190 w 6257892"/>
              <a:gd name="connsiteY3472" fmla="*/ 5685862 h 6187442"/>
              <a:gd name="connsiteX3473" fmla="*/ 1110949 w 6257892"/>
              <a:gd name="connsiteY3473" fmla="*/ 5698797 h 6187442"/>
              <a:gd name="connsiteX3474" fmla="*/ 1069270 w 6257892"/>
              <a:gd name="connsiteY3474" fmla="*/ 5708857 h 6187442"/>
              <a:gd name="connsiteX3475" fmla="*/ 1027592 w 6257892"/>
              <a:gd name="connsiteY3475" fmla="*/ 5716043 h 6187442"/>
              <a:gd name="connsiteX3476" fmla="*/ 1105200 w 6257892"/>
              <a:gd name="connsiteY3476" fmla="*/ 5714606 h 6187442"/>
              <a:gd name="connsiteX3477" fmla="*/ 1185683 w 6257892"/>
              <a:gd name="connsiteY3477" fmla="*/ 5707421 h 6187442"/>
              <a:gd name="connsiteX3478" fmla="*/ 1266166 w 6257892"/>
              <a:gd name="connsiteY3478" fmla="*/ 5691611 h 6187442"/>
              <a:gd name="connsiteX3479" fmla="*/ 1192868 w 6257892"/>
              <a:gd name="connsiteY3479" fmla="*/ 5718918 h 6187442"/>
              <a:gd name="connsiteX3480" fmla="*/ 1119572 w 6257892"/>
              <a:gd name="connsiteY3480" fmla="*/ 5743350 h 6187442"/>
              <a:gd name="connsiteX3481" fmla="*/ 1121009 w 6257892"/>
              <a:gd name="connsiteY3481" fmla="*/ 5743350 h 6187442"/>
              <a:gd name="connsiteX3482" fmla="*/ 1151190 w 6257892"/>
              <a:gd name="connsiteY3482" fmla="*/ 5737601 h 6187442"/>
              <a:gd name="connsiteX3483" fmla="*/ 1156939 w 6257892"/>
              <a:gd name="connsiteY3483" fmla="*/ 5736164 h 6187442"/>
              <a:gd name="connsiteX3484" fmla="*/ 1162688 w 6257892"/>
              <a:gd name="connsiteY3484" fmla="*/ 5734727 h 6187442"/>
              <a:gd name="connsiteX3485" fmla="*/ 1166999 w 6257892"/>
              <a:gd name="connsiteY3485" fmla="*/ 5734728 h 6187442"/>
              <a:gd name="connsiteX3486" fmla="*/ 1202929 w 6257892"/>
              <a:gd name="connsiteY3486" fmla="*/ 5724668 h 6187442"/>
              <a:gd name="connsiteX3487" fmla="*/ 1243172 w 6257892"/>
              <a:gd name="connsiteY3487" fmla="*/ 5713169 h 6187442"/>
              <a:gd name="connsiteX3488" fmla="*/ 1287723 w 6257892"/>
              <a:gd name="connsiteY3488" fmla="*/ 5698797 h 6187442"/>
              <a:gd name="connsiteX3489" fmla="*/ 1332276 w 6257892"/>
              <a:gd name="connsiteY3489" fmla="*/ 5682988 h 6187442"/>
              <a:gd name="connsiteX3490" fmla="*/ 1378267 w 6257892"/>
              <a:gd name="connsiteY3490" fmla="*/ 5670054 h 6187442"/>
              <a:gd name="connsiteX3491" fmla="*/ 1425693 w 6257892"/>
              <a:gd name="connsiteY3491" fmla="*/ 5658556 h 6187442"/>
              <a:gd name="connsiteX3492" fmla="*/ 1470247 w 6257892"/>
              <a:gd name="connsiteY3492" fmla="*/ 5649933 h 6187442"/>
              <a:gd name="connsiteX3493" fmla="*/ 1511925 w 6257892"/>
              <a:gd name="connsiteY3493" fmla="*/ 5648495 h 6187442"/>
              <a:gd name="connsiteX3494" fmla="*/ 1547855 w 6257892"/>
              <a:gd name="connsiteY3494" fmla="*/ 5652807 h 6187442"/>
              <a:gd name="connsiteX3495" fmla="*/ 1501865 w 6257892"/>
              <a:gd name="connsiteY3495" fmla="*/ 5644184 h 6187442"/>
              <a:gd name="connsiteX3496" fmla="*/ 1457312 w 6257892"/>
              <a:gd name="connsiteY3496" fmla="*/ 5644184 h 6187442"/>
              <a:gd name="connsiteX3497" fmla="*/ 1507614 w 6257892"/>
              <a:gd name="connsiteY3497" fmla="*/ 5631249 h 6187442"/>
              <a:gd name="connsiteX3498" fmla="*/ 1498991 w 6257892"/>
              <a:gd name="connsiteY3498" fmla="*/ 5622626 h 6187442"/>
              <a:gd name="connsiteX3499" fmla="*/ 1486055 w 6257892"/>
              <a:gd name="connsiteY3499" fmla="*/ 5615440 h 6187442"/>
              <a:gd name="connsiteX3500" fmla="*/ 1475995 w 6257892"/>
              <a:gd name="connsiteY3500" fmla="*/ 5606817 h 6187442"/>
              <a:gd name="connsiteX3501" fmla="*/ 1507614 w 6257892"/>
              <a:gd name="connsiteY3501" fmla="*/ 5593882 h 6187442"/>
              <a:gd name="connsiteX3502" fmla="*/ 1536358 w 6257892"/>
              <a:gd name="connsiteY3502" fmla="*/ 5576636 h 6187442"/>
              <a:gd name="connsiteX3503" fmla="*/ 1559353 w 6257892"/>
              <a:gd name="connsiteY3503" fmla="*/ 5556515 h 6187442"/>
              <a:gd name="connsiteX3504" fmla="*/ 1579473 w 6257892"/>
              <a:gd name="connsiteY3504" fmla="*/ 5534958 h 6187442"/>
              <a:gd name="connsiteX3505" fmla="*/ 1550729 w 6257892"/>
              <a:gd name="connsiteY3505" fmla="*/ 5527771 h 6187442"/>
              <a:gd name="connsiteX3506" fmla="*/ 1519112 w 6257892"/>
              <a:gd name="connsiteY3506" fmla="*/ 5524897 h 6187442"/>
              <a:gd name="connsiteX3507" fmla="*/ 1483181 w 6257892"/>
              <a:gd name="connsiteY3507" fmla="*/ 5524897 h 6187442"/>
              <a:gd name="connsiteX3508" fmla="*/ 1448688 w 6257892"/>
              <a:gd name="connsiteY3508" fmla="*/ 5524897 h 6187442"/>
              <a:gd name="connsiteX3509" fmla="*/ 1417071 w 6257892"/>
              <a:gd name="connsiteY3509" fmla="*/ 5524897 h 6187442"/>
              <a:gd name="connsiteX3510" fmla="*/ 1464498 w 6257892"/>
              <a:gd name="connsiteY3510" fmla="*/ 5506214 h 6187442"/>
              <a:gd name="connsiteX3511" fmla="*/ 1516237 w 6257892"/>
              <a:gd name="connsiteY3511" fmla="*/ 5478907 h 6187442"/>
              <a:gd name="connsiteX3512" fmla="*/ 1569412 w 6257892"/>
              <a:gd name="connsiteY3512" fmla="*/ 5448726 h 6187442"/>
              <a:gd name="connsiteX3513" fmla="*/ 1621151 w 6257892"/>
              <a:gd name="connsiteY3513" fmla="*/ 5419982 h 6187442"/>
              <a:gd name="connsiteX3514" fmla="*/ 1671453 w 6257892"/>
              <a:gd name="connsiteY3514" fmla="*/ 5391239 h 6187442"/>
              <a:gd name="connsiteX3515" fmla="*/ 1718880 w 6257892"/>
              <a:gd name="connsiteY3515" fmla="*/ 5363931 h 6187442"/>
              <a:gd name="connsiteX3516" fmla="*/ 1659956 w 6257892"/>
              <a:gd name="connsiteY3516" fmla="*/ 5372555 h 6187442"/>
              <a:gd name="connsiteX3517" fmla="*/ 1593845 w 6257892"/>
              <a:gd name="connsiteY3517" fmla="*/ 5385490 h 6187442"/>
              <a:gd name="connsiteX3518" fmla="*/ 1519111 w 6257892"/>
              <a:gd name="connsiteY3518" fmla="*/ 5396987 h 6187442"/>
              <a:gd name="connsiteX3519" fmla="*/ 1440065 w 6257892"/>
              <a:gd name="connsiteY3519" fmla="*/ 5409922 h 6187442"/>
              <a:gd name="connsiteX3520" fmla="*/ 1359584 w 6257892"/>
              <a:gd name="connsiteY3520" fmla="*/ 5425731 h 6187442"/>
              <a:gd name="connsiteX3521" fmla="*/ 1274789 w 6257892"/>
              <a:gd name="connsiteY3521" fmla="*/ 5442977 h 6187442"/>
              <a:gd name="connsiteX3522" fmla="*/ 1194306 w 6257892"/>
              <a:gd name="connsiteY3522" fmla="*/ 5458786 h 6187442"/>
              <a:gd name="connsiteX3523" fmla="*/ 1115260 w 6257892"/>
              <a:gd name="connsiteY3523" fmla="*/ 5476032 h 6187442"/>
              <a:gd name="connsiteX3524" fmla="*/ 1040526 w 6257892"/>
              <a:gd name="connsiteY3524" fmla="*/ 5491842 h 6187442"/>
              <a:gd name="connsiteX3525" fmla="*/ 974416 w 6257892"/>
              <a:gd name="connsiteY3525" fmla="*/ 5510525 h 6187442"/>
              <a:gd name="connsiteX3526" fmla="*/ 915491 w 6257892"/>
              <a:gd name="connsiteY3526" fmla="*/ 5524897 h 6187442"/>
              <a:gd name="connsiteX3527" fmla="*/ 868063 w 6257892"/>
              <a:gd name="connsiteY3527" fmla="*/ 5539269 h 6187442"/>
              <a:gd name="connsiteX3528" fmla="*/ 863751 w 6257892"/>
              <a:gd name="connsiteY3528" fmla="*/ 5540706 h 6187442"/>
              <a:gd name="connsiteX3529" fmla="*/ 858003 w 6257892"/>
              <a:gd name="connsiteY3529" fmla="*/ 5540706 h 6187442"/>
              <a:gd name="connsiteX3530" fmla="*/ 852254 w 6257892"/>
              <a:gd name="connsiteY3530" fmla="*/ 5540706 h 6187442"/>
              <a:gd name="connsiteX3531" fmla="*/ 809138 w 6257892"/>
              <a:gd name="connsiteY3531" fmla="*/ 5545017 h 6187442"/>
              <a:gd name="connsiteX3532" fmla="*/ 807701 w 6257892"/>
              <a:gd name="connsiteY3532" fmla="*/ 5543581 h 6187442"/>
              <a:gd name="connsiteX3533" fmla="*/ 806264 w 6257892"/>
              <a:gd name="connsiteY3533" fmla="*/ 5539269 h 6187442"/>
              <a:gd name="connsiteX3534" fmla="*/ 803389 w 6257892"/>
              <a:gd name="connsiteY3534" fmla="*/ 5537832 h 6187442"/>
              <a:gd name="connsiteX3535" fmla="*/ 806264 w 6257892"/>
              <a:gd name="connsiteY3535" fmla="*/ 5530646 h 6187442"/>
              <a:gd name="connsiteX3536" fmla="*/ 801953 w 6257892"/>
              <a:gd name="connsiteY3536" fmla="*/ 5524897 h 6187442"/>
              <a:gd name="connsiteX3537" fmla="*/ 799078 w 6257892"/>
              <a:gd name="connsiteY3537" fmla="*/ 5519148 h 6187442"/>
              <a:gd name="connsiteX3538" fmla="*/ 800515 w 6257892"/>
              <a:gd name="connsiteY3538" fmla="*/ 5516274 h 6187442"/>
              <a:gd name="connsiteX3539" fmla="*/ 800515 w 6257892"/>
              <a:gd name="connsiteY3539" fmla="*/ 5511963 h 6187442"/>
              <a:gd name="connsiteX3540" fmla="*/ 803390 w 6257892"/>
              <a:gd name="connsiteY3540" fmla="*/ 5507651 h 6187442"/>
              <a:gd name="connsiteX3541" fmla="*/ 807701 w 6257892"/>
              <a:gd name="connsiteY3541" fmla="*/ 5507651 h 6187442"/>
              <a:gd name="connsiteX3542" fmla="*/ 850817 w 6257892"/>
              <a:gd name="connsiteY3542" fmla="*/ 5468848 h 6187442"/>
              <a:gd name="connsiteX3543" fmla="*/ 852255 w 6257892"/>
              <a:gd name="connsiteY3543" fmla="*/ 5464535 h 6187442"/>
              <a:gd name="connsiteX3544" fmla="*/ 852254 w 6257892"/>
              <a:gd name="connsiteY3544" fmla="*/ 5463098 h 6187442"/>
              <a:gd name="connsiteX3545" fmla="*/ 850817 w 6257892"/>
              <a:gd name="connsiteY3545" fmla="*/ 5461661 h 6187442"/>
              <a:gd name="connsiteX3546" fmla="*/ 849380 w 6257892"/>
              <a:gd name="connsiteY3546" fmla="*/ 5461660 h 6187442"/>
              <a:gd name="connsiteX3547" fmla="*/ 814887 w 6257892"/>
              <a:gd name="connsiteY3547" fmla="*/ 5445852 h 6187442"/>
              <a:gd name="connsiteX3548" fmla="*/ 813450 w 6257892"/>
              <a:gd name="connsiteY3548" fmla="*/ 5445852 h 6187442"/>
              <a:gd name="connsiteX3549" fmla="*/ 810576 w 6257892"/>
              <a:gd name="connsiteY3549" fmla="*/ 5448726 h 6187442"/>
              <a:gd name="connsiteX3550" fmla="*/ 807701 w 6257892"/>
              <a:gd name="connsiteY3550" fmla="*/ 5454475 h 6187442"/>
              <a:gd name="connsiteX3551" fmla="*/ 806264 w 6257892"/>
              <a:gd name="connsiteY3551" fmla="*/ 5458786 h 6187442"/>
              <a:gd name="connsiteX3552" fmla="*/ 801953 w 6257892"/>
              <a:gd name="connsiteY3552" fmla="*/ 5463099 h 6187442"/>
              <a:gd name="connsiteX3553" fmla="*/ 800515 w 6257892"/>
              <a:gd name="connsiteY3553" fmla="*/ 5464535 h 6187442"/>
              <a:gd name="connsiteX3554" fmla="*/ 799078 w 6257892"/>
              <a:gd name="connsiteY3554" fmla="*/ 5467409 h 6187442"/>
              <a:gd name="connsiteX3555" fmla="*/ 796204 w 6257892"/>
              <a:gd name="connsiteY3555" fmla="*/ 5467409 h 6187442"/>
              <a:gd name="connsiteX3556" fmla="*/ 799078 w 6257892"/>
              <a:gd name="connsiteY3556" fmla="*/ 5464535 h 6187442"/>
              <a:gd name="connsiteX3557" fmla="*/ 799078 w 6257892"/>
              <a:gd name="connsiteY3557" fmla="*/ 5463099 h 6187442"/>
              <a:gd name="connsiteX3558" fmla="*/ 800515 w 6257892"/>
              <a:gd name="connsiteY3558" fmla="*/ 5457349 h 6187442"/>
              <a:gd name="connsiteX3559" fmla="*/ 801953 w 6257892"/>
              <a:gd name="connsiteY3559" fmla="*/ 5451601 h 6187442"/>
              <a:gd name="connsiteX3560" fmla="*/ 803389 w 6257892"/>
              <a:gd name="connsiteY3560" fmla="*/ 5447289 h 6187442"/>
              <a:gd name="connsiteX3561" fmla="*/ 803389 w 6257892"/>
              <a:gd name="connsiteY3561" fmla="*/ 5442977 h 6187442"/>
              <a:gd name="connsiteX3562" fmla="*/ 801953 w 6257892"/>
              <a:gd name="connsiteY3562" fmla="*/ 5440103 h 6187442"/>
              <a:gd name="connsiteX3563" fmla="*/ 800515 w 6257892"/>
              <a:gd name="connsiteY3563" fmla="*/ 5437229 h 6187442"/>
              <a:gd name="connsiteX3564" fmla="*/ 800515 w 6257892"/>
              <a:gd name="connsiteY3564" fmla="*/ 5435791 h 6187442"/>
              <a:gd name="connsiteX3565" fmla="*/ 799078 w 6257892"/>
              <a:gd name="connsiteY3565" fmla="*/ 5435791 h 6187442"/>
              <a:gd name="connsiteX3566" fmla="*/ 796204 w 6257892"/>
              <a:gd name="connsiteY3566" fmla="*/ 5434354 h 6187442"/>
              <a:gd name="connsiteX3567" fmla="*/ 796204 w 6257892"/>
              <a:gd name="connsiteY3567" fmla="*/ 5431480 h 6187442"/>
              <a:gd name="connsiteX3568" fmla="*/ 796204 w 6257892"/>
              <a:gd name="connsiteY3568" fmla="*/ 5427168 h 6187442"/>
              <a:gd name="connsiteX3569" fmla="*/ 800515 w 6257892"/>
              <a:gd name="connsiteY3569" fmla="*/ 5425731 h 6187442"/>
              <a:gd name="connsiteX3570" fmla="*/ 849379 w 6257892"/>
              <a:gd name="connsiteY3570" fmla="*/ 5365369 h 6187442"/>
              <a:gd name="connsiteX3571" fmla="*/ 850817 w 6257892"/>
              <a:gd name="connsiteY3571" fmla="*/ 5363931 h 6187442"/>
              <a:gd name="connsiteX3572" fmla="*/ 852254 w 6257892"/>
              <a:gd name="connsiteY3572" fmla="*/ 5363931 h 6187442"/>
              <a:gd name="connsiteX3573" fmla="*/ 853691 w 6257892"/>
              <a:gd name="connsiteY3573" fmla="*/ 5365369 h 6187442"/>
              <a:gd name="connsiteX3574" fmla="*/ 852254 w 6257892"/>
              <a:gd name="connsiteY3574" fmla="*/ 5366806 h 6187442"/>
              <a:gd name="connsiteX3575" fmla="*/ 850817 w 6257892"/>
              <a:gd name="connsiteY3575" fmla="*/ 5376868 h 6187442"/>
              <a:gd name="connsiteX3576" fmla="*/ 850817 w 6257892"/>
              <a:gd name="connsiteY3576" fmla="*/ 5386926 h 6187442"/>
              <a:gd name="connsiteX3577" fmla="*/ 849379 w 6257892"/>
              <a:gd name="connsiteY3577" fmla="*/ 5391239 h 6187442"/>
              <a:gd name="connsiteX3578" fmla="*/ 850817 w 6257892"/>
              <a:gd name="connsiteY3578" fmla="*/ 5392675 h 6187442"/>
              <a:gd name="connsiteX3579" fmla="*/ 853691 w 6257892"/>
              <a:gd name="connsiteY3579" fmla="*/ 5391239 h 6187442"/>
              <a:gd name="connsiteX3580" fmla="*/ 886746 w 6257892"/>
              <a:gd name="connsiteY3580" fmla="*/ 5355308 h 6187442"/>
              <a:gd name="connsiteX3581" fmla="*/ 889621 w 6257892"/>
              <a:gd name="connsiteY3581" fmla="*/ 5349560 h 6187442"/>
              <a:gd name="connsiteX3582" fmla="*/ 892495 w 6257892"/>
              <a:gd name="connsiteY3582" fmla="*/ 5342374 h 6187442"/>
              <a:gd name="connsiteX3583" fmla="*/ 895370 w 6257892"/>
              <a:gd name="connsiteY3583" fmla="*/ 5336625 h 6187442"/>
              <a:gd name="connsiteX3584" fmla="*/ 922677 w 6257892"/>
              <a:gd name="connsiteY3584" fmla="*/ 5299258 h 6187442"/>
              <a:gd name="connsiteX3585" fmla="*/ 924113 w 6257892"/>
              <a:gd name="connsiteY3585" fmla="*/ 5294946 h 6187442"/>
              <a:gd name="connsiteX3586" fmla="*/ 924113 w 6257892"/>
              <a:gd name="connsiteY3586" fmla="*/ 5289198 h 6187442"/>
              <a:gd name="connsiteX3587" fmla="*/ 922677 w 6257892"/>
              <a:gd name="connsiteY3587" fmla="*/ 5284886 h 6187442"/>
              <a:gd name="connsiteX3588" fmla="*/ 919802 w 6257892"/>
              <a:gd name="connsiteY3588" fmla="*/ 5282012 h 6187442"/>
              <a:gd name="connsiteX3589" fmla="*/ 915490 w 6257892"/>
              <a:gd name="connsiteY3589" fmla="*/ 5277700 h 6187442"/>
              <a:gd name="connsiteX3590" fmla="*/ 911179 w 6257892"/>
              <a:gd name="connsiteY3590" fmla="*/ 5271951 h 6187442"/>
              <a:gd name="connsiteX3591" fmla="*/ 909741 w 6257892"/>
              <a:gd name="connsiteY3591" fmla="*/ 5267641 h 6187442"/>
              <a:gd name="connsiteX3592" fmla="*/ 909741 w 6257892"/>
              <a:gd name="connsiteY3592" fmla="*/ 5263328 h 6187442"/>
              <a:gd name="connsiteX3593" fmla="*/ 911179 w 6257892"/>
              <a:gd name="connsiteY3593" fmla="*/ 5261892 h 6187442"/>
              <a:gd name="connsiteX3594" fmla="*/ 912617 w 6257892"/>
              <a:gd name="connsiteY3594" fmla="*/ 5257579 h 6187442"/>
              <a:gd name="connsiteX3595" fmla="*/ 932737 w 6257892"/>
              <a:gd name="connsiteY3595" fmla="*/ 5213027 h 6187442"/>
              <a:gd name="connsiteX3596" fmla="*/ 915491 w 6257892"/>
              <a:gd name="connsiteY3596" fmla="*/ 5218776 h 6187442"/>
              <a:gd name="connsiteX3597" fmla="*/ 895370 w 6257892"/>
              <a:gd name="connsiteY3597" fmla="*/ 5224524 h 6187442"/>
              <a:gd name="connsiteX3598" fmla="*/ 896807 w 6257892"/>
              <a:gd name="connsiteY3598" fmla="*/ 5217338 h 6187442"/>
              <a:gd name="connsiteX3599" fmla="*/ 899682 w 6257892"/>
              <a:gd name="connsiteY3599" fmla="*/ 5208715 h 6187442"/>
              <a:gd name="connsiteX3600" fmla="*/ 901118 w 6257892"/>
              <a:gd name="connsiteY3600" fmla="*/ 5205840 h 6187442"/>
              <a:gd name="connsiteX3601" fmla="*/ 901118 w 6257892"/>
              <a:gd name="connsiteY3601" fmla="*/ 5201529 h 6187442"/>
              <a:gd name="connsiteX3602" fmla="*/ 899682 w 6257892"/>
              <a:gd name="connsiteY3602" fmla="*/ 5200092 h 6187442"/>
              <a:gd name="connsiteX3603" fmla="*/ 899682 w 6257892"/>
              <a:gd name="connsiteY3603" fmla="*/ 5197218 h 6187442"/>
              <a:gd name="connsiteX3604" fmla="*/ 896808 w 6257892"/>
              <a:gd name="connsiteY3604" fmla="*/ 5195781 h 6187442"/>
              <a:gd name="connsiteX3605" fmla="*/ 895370 w 6257892"/>
              <a:gd name="connsiteY3605" fmla="*/ 5195781 h 6187442"/>
              <a:gd name="connsiteX3606" fmla="*/ 893933 w 6257892"/>
              <a:gd name="connsiteY3606" fmla="*/ 5195781 h 6187442"/>
              <a:gd name="connsiteX3607" fmla="*/ 892495 w 6257892"/>
              <a:gd name="connsiteY3607" fmla="*/ 5197218 h 6187442"/>
              <a:gd name="connsiteX3608" fmla="*/ 888184 w 6257892"/>
              <a:gd name="connsiteY3608" fmla="*/ 5200092 h 6187442"/>
              <a:gd name="connsiteX3609" fmla="*/ 886746 w 6257892"/>
              <a:gd name="connsiteY3609" fmla="*/ 5201529 h 6187442"/>
              <a:gd name="connsiteX3610" fmla="*/ 885310 w 6257892"/>
              <a:gd name="connsiteY3610" fmla="*/ 5201529 h 6187442"/>
              <a:gd name="connsiteX3611" fmla="*/ 882435 w 6257892"/>
              <a:gd name="connsiteY3611" fmla="*/ 5201529 h 6187442"/>
              <a:gd name="connsiteX3612" fmla="*/ 879561 w 6257892"/>
              <a:gd name="connsiteY3612" fmla="*/ 5200092 h 6187442"/>
              <a:gd name="connsiteX3613" fmla="*/ 878123 w 6257892"/>
              <a:gd name="connsiteY3613" fmla="*/ 5194343 h 6187442"/>
              <a:gd name="connsiteX3614" fmla="*/ 1001723 w 6257892"/>
              <a:gd name="connsiteY3614" fmla="*/ 5158414 h 6187442"/>
              <a:gd name="connsiteX3615" fmla="*/ 1129632 w 6257892"/>
              <a:gd name="connsiteY3615" fmla="*/ 5125358 h 6187442"/>
              <a:gd name="connsiteX3616" fmla="*/ 1261854 w 6257892"/>
              <a:gd name="connsiteY3616" fmla="*/ 5098052 h 6187442"/>
              <a:gd name="connsiteX3617" fmla="*/ 1399825 w 6257892"/>
              <a:gd name="connsiteY3617" fmla="*/ 5069308 h 6187442"/>
              <a:gd name="connsiteX3618" fmla="*/ 1542106 w 6257892"/>
              <a:gd name="connsiteY3618" fmla="*/ 5039126 h 6187442"/>
              <a:gd name="connsiteX3619" fmla="*/ 1688700 w 6257892"/>
              <a:gd name="connsiteY3619" fmla="*/ 5006071 h 6187442"/>
              <a:gd name="connsiteX3620" fmla="*/ 1878409 w 6257892"/>
              <a:gd name="connsiteY3620" fmla="*/ 4961518 h 6187442"/>
              <a:gd name="connsiteX3621" fmla="*/ 2075303 w 6257892"/>
              <a:gd name="connsiteY3621" fmla="*/ 4908342 h 6187442"/>
              <a:gd name="connsiteX3622" fmla="*/ 2277948 w 6257892"/>
              <a:gd name="connsiteY3622" fmla="*/ 4847980 h 6187442"/>
              <a:gd name="connsiteX3623" fmla="*/ 2482029 w 6257892"/>
              <a:gd name="connsiteY3623" fmla="*/ 4780433 h 6187442"/>
              <a:gd name="connsiteX3624" fmla="*/ 2690422 w 6257892"/>
              <a:gd name="connsiteY3624" fmla="*/ 4701387 h 6187442"/>
              <a:gd name="connsiteX3625" fmla="*/ 2693295 w 6257892"/>
              <a:gd name="connsiteY3625" fmla="*/ 4699950 h 6187442"/>
              <a:gd name="connsiteX3626" fmla="*/ 2694734 w 6257892"/>
              <a:gd name="connsiteY3626" fmla="*/ 4699950 h 6187442"/>
              <a:gd name="connsiteX3627" fmla="*/ 2694733 w 6257892"/>
              <a:gd name="connsiteY3627" fmla="*/ 4698513 h 6187442"/>
              <a:gd name="connsiteX3628" fmla="*/ 2694734 w 6257892"/>
              <a:gd name="connsiteY3628" fmla="*/ 4695638 h 6187442"/>
              <a:gd name="connsiteX3629" fmla="*/ 2693295 w 6257892"/>
              <a:gd name="connsiteY3629" fmla="*/ 4695638 h 6187442"/>
              <a:gd name="connsiteX3630" fmla="*/ 2687548 w 6257892"/>
              <a:gd name="connsiteY3630" fmla="*/ 4695638 h 6187442"/>
              <a:gd name="connsiteX3631" fmla="*/ 2684672 w 6257892"/>
              <a:gd name="connsiteY3631" fmla="*/ 4698513 h 6187442"/>
              <a:gd name="connsiteX3632" fmla="*/ 2678923 w 6257892"/>
              <a:gd name="connsiteY3632" fmla="*/ 4698513 h 6187442"/>
              <a:gd name="connsiteX3633" fmla="*/ 2474842 w 6257892"/>
              <a:gd name="connsiteY3633" fmla="*/ 4776121 h 6187442"/>
              <a:gd name="connsiteX3634" fmla="*/ 2272199 w 6257892"/>
              <a:gd name="connsiteY3634" fmla="*/ 4842232 h 6187442"/>
              <a:gd name="connsiteX3635" fmla="*/ 2073867 w 6257892"/>
              <a:gd name="connsiteY3635" fmla="*/ 4901156 h 6187442"/>
              <a:gd name="connsiteX3636" fmla="*/ 1878409 w 6257892"/>
              <a:gd name="connsiteY3636" fmla="*/ 4951458 h 6187442"/>
              <a:gd name="connsiteX3637" fmla="*/ 1688700 w 6257892"/>
              <a:gd name="connsiteY3637" fmla="*/ 4996011 h 6187442"/>
              <a:gd name="connsiteX3638" fmla="*/ 1552166 w 6257892"/>
              <a:gd name="connsiteY3638" fmla="*/ 5026192 h 6187442"/>
              <a:gd name="connsiteX3639" fmla="*/ 1421382 w 6257892"/>
              <a:gd name="connsiteY3639" fmla="*/ 5050624 h 6187442"/>
              <a:gd name="connsiteX3640" fmla="*/ 1294909 w 6257892"/>
              <a:gd name="connsiteY3640" fmla="*/ 5077931 h 6187442"/>
              <a:gd name="connsiteX3641" fmla="*/ 1171311 w 6257892"/>
              <a:gd name="connsiteY3641" fmla="*/ 5105237 h 6187442"/>
              <a:gd name="connsiteX3642" fmla="*/ 1047713 w 6257892"/>
              <a:gd name="connsiteY3642" fmla="*/ 5135419 h 6187442"/>
              <a:gd name="connsiteX3643" fmla="*/ 988787 w 6257892"/>
              <a:gd name="connsiteY3643" fmla="*/ 5151228 h 6187442"/>
              <a:gd name="connsiteX3644" fmla="*/ 931300 w 6257892"/>
              <a:gd name="connsiteY3644" fmla="*/ 5168473 h 6187442"/>
              <a:gd name="connsiteX3645" fmla="*/ 875249 w 6257892"/>
              <a:gd name="connsiteY3645" fmla="*/ 5187158 h 6187442"/>
              <a:gd name="connsiteX3646" fmla="*/ 873812 w 6257892"/>
              <a:gd name="connsiteY3646" fmla="*/ 5184283 h 6187442"/>
              <a:gd name="connsiteX3647" fmla="*/ 872375 w 6257892"/>
              <a:gd name="connsiteY3647" fmla="*/ 5181410 h 6187442"/>
              <a:gd name="connsiteX3648" fmla="*/ 868063 w 6257892"/>
              <a:gd name="connsiteY3648" fmla="*/ 5179971 h 6187442"/>
              <a:gd name="connsiteX3649" fmla="*/ 865189 w 6257892"/>
              <a:gd name="connsiteY3649" fmla="*/ 5181409 h 6187442"/>
              <a:gd name="connsiteX3650" fmla="*/ 824948 w 6257892"/>
              <a:gd name="connsiteY3650" fmla="*/ 5187157 h 6187442"/>
              <a:gd name="connsiteX3651" fmla="*/ 786143 w 6257892"/>
              <a:gd name="connsiteY3651" fmla="*/ 5194343 h 6187442"/>
              <a:gd name="connsiteX3652" fmla="*/ 784706 w 6257892"/>
              <a:gd name="connsiteY3652" fmla="*/ 5194343 h 6187442"/>
              <a:gd name="connsiteX3653" fmla="*/ 783269 w 6257892"/>
              <a:gd name="connsiteY3653" fmla="*/ 5191469 h 6187442"/>
              <a:gd name="connsiteX3654" fmla="*/ 784706 w 6257892"/>
              <a:gd name="connsiteY3654" fmla="*/ 5190031 h 6187442"/>
              <a:gd name="connsiteX3655" fmla="*/ 786143 w 6257892"/>
              <a:gd name="connsiteY3655" fmla="*/ 5185720 h 6187442"/>
              <a:gd name="connsiteX3656" fmla="*/ 836445 w 6257892"/>
              <a:gd name="connsiteY3656" fmla="*/ 5154102 h 6187442"/>
              <a:gd name="connsiteX3657" fmla="*/ 837882 w 6257892"/>
              <a:gd name="connsiteY3657" fmla="*/ 5151227 h 6187442"/>
              <a:gd name="connsiteX3658" fmla="*/ 839320 w 6257892"/>
              <a:gd name="connsiteY3658" fmla="*/ 5146915 h 6187442"/>
              <a:gd name="connsiteX3659" fmla="*/ 837882 w 6257892"/>
              <a:gd name="connsiteY3659" fmla="*/ 5145478 h 6187442"/>
              <a:gd name="connsiteX3660" fmla="*/ 832133 w 6257892"/>
              <a:gd name="connsiteY3660" fmla="*/ 5139730 h 6187442"/>
              <a:gd name="connsiteX3661" fmla="*/ 827822 w 6257892"/>
              <a:gd name="connsiteY3661" fmla="*/ 5135419 h 6187442"/>
              <a:gd name="connsiteX3662" fmla="*/ 824948 w 6257892"/>
              <a:gd name="connsiteY3662" fmla="*/ 5132545 h 6187442"/>
              <a:gd name="connsiteX3663" fmla="*/ 824948 w 6257892"/>
              <a:gd name="connsiteY3663" fmla="*/ 5129671 h 6187442"/>
              <a:gd name="connsiteX3664" fmla="*/ 823510 w 6257892"/>
              <a:gd name="connsiteY3664" fmla="*/ 5126795 h 6187442"/>
              <a:gd name="connsiteX3665" fmla="*/ 823510 w 6257892"/>
              <a:gd name="connsiteY3665" fmla="*/ 5125359 h 6187442"/>
              <a:gd name="connsiteX3666" fmla="*/ 820636 w 6257892"/>
              <a:gd name="connsiteY3666" fmla="*/ 5125359 h 6187442"/>
              <a:gd name="connsiteX3667" fmla="*/ 817761 w 6257892"/>
              <a:gd name="connsiteY3667" fmla="*/ 5125359 h 6187442"/>
              <a:gd name="connsiteX3668" fmla="*/ 741591 w 6257892"/>
              <a:gd name="connsiteY3668" fmla="*/ 5139730 h 6187442"/>
              <a:gd name="connsiteX3669" fmla="*/ 740153 w 6257892"/>
              <a:gd name="connsiteY3669" fmla="*/ 5136856 h 6187442"/>
              <a:gd name="connsiteX3670" fmla="*/ 740154 w 6257892"/>
              <a:gd name="connsiteY3670" fmla="*/ 5135419 h 6187442"/>
              <a:gd name="connsiteX3671" fmla="*/ 743027 w 6257892"/>
              <a:gd name="connsiteY3671" fmla="*/ 5132544 h 6187442"/>
              <a:gd name="connsiteX3672" fmla="*/ 751651 w 6257892"/>
              <a:gd name="connsiteY3672" fmla="*/ 5125358 h 6187442"/>
              <a:gd name="connsiteX3673" fmla="*/ 761711 w 6257892"/>
              <a:gd name="connsiteY3673" fmla="*/ 5115299 h 6187442"/>
              <a:gd name="connsiteX3674" fmla="*/ 830696 w 6257892"/>
              <a:gd name="connsiteY3674" fmla="*/ 5087991 h 6187442"/>
              <a:gd name="connsiteX3675" fmla="*/ 903993 w 6257892"/>
              <a:gd name="connsiteY3675" fmla="*/ 5060685 h 6187442"/>
              <a:gd name="connsiteX3676" fmla="*/ 981602 w 6257892"/>
              <a:gd name="connsiteY3676" fmla="*/ 5033378 h 6187442"/>
              <a:gd name="connsiteX3677" fmla="*/ 1118135 w 6257892"/>
              <a:gd name="connsiteY3677" fmla="*/ 4993136 h 6187442"/>
              <a:gd name="connsiteX3678" fmla="*/ 1253230 w 6257892"/>
              <a:gd name="connsiteY3678" fmla="*/ 4957207 h 6187442"/>
              <a:gd name="connsiteX3679" fmla="*/ 1391201 w 6257892"/>
              <a:gd name="connsiteY3679" fmla="*/ 4927026 h 6187442"/>
              <a:gd name="connsiteX3680" fmla="*/ 1534920 w 6257892"/>
              <a:gd name="connsiteY3680" fmla="*/ 4892533 h 6187442"/>
              <a:gd name="connsiteX3681" fmla="*/ 1685826 w 6257892"/>
              <a:gd name="connsiteY3681" fmla="*/ 4858041 h 6187442"/>
              <a:gd name="connsiteX3682" fmla="*/ 1856851 w 6257892"/>
              <a:gd name="connsiteY3682" fmla="*/ 4810613 h 6187442"/>
              <a:gd name="connsiteX3683" fmla="*/ 2032188 w 6257892"/>
              <a:gd name="connsiteY3683" fmla="*/ 4758875 h 6187442"/>
              <a:gd name="connsiteX3684" fmla="*/ 2154350 w 6257892"/>
              <a:gd name="connsiteY3684" fmla="*/ 4731568 h 6187442"/>
              <a:gd name="connsiteX3685" fmla="*/ 2277948 w 6257892"/>
              <a:gd name="connsiteY3685" fmla="*/ 4699951 h 6187442"/>
              <a:gd name="connsiteX3686" fmla="*/ 2119857 w 6257892"/>
              <a:gd name="connsiteY3686" fmla="*/ 4748815 h 6187442"/>
              <a:gd name="connsiteX3687" fmla="*/ 1966077 w 6257892"/>
              <a:gd name="connsiteY3687" fmla="*/ 4796242 h 6187442"/>
              <a:gd name="connsiteX3688" fmla="*/ 1753373 w 6257892"/>
              <a:gd name="connsiteY3688" fmla="*/ 4859478 h 6187442"/>
              <a:gd name="connsiteX3689" fmla="*/ 1547855 w 6257892"/>
              <a:gd name="connsiteY3689" fmla="*/ 4918402 h 6187442"/>
              <a:gd name="connsiteX3690" fmla="*/ 1350959 w 6257892"/>
              <a:gd name="connsiteY3690" fmla="*/ 4971579 h 6187442"/>
              <a:gd name="connsiteX3691" fmla="*/ 1330839 w 6257892"/>
              <a:gd name="connsiteY3691" fmla="*/ 4977327 h 6187442"/>
              <a:gd name="connsiteX3692" fmla="*/ 1315030 w 6257892"/>
              <a:gd name="connsiteY3692" fmla="*/ 4984513 h 6187442"/>
              <a:gd name="connsiteX3693" fmla="*/ 1303533 w 6257892"/>
              <a:gd name="connsiteY3693" fmla="*/ 4994574 h 6187442"/>
              <a:gd name="connsiteX3694" fmla="*/ 1297784 w 6257892"/>
              <a:gd name="connsiteY3694" fmla="*/ 5004635 h 6187442"/>
              <a:gd name="connsiteX3695" fmla="*/ 1302096 w 6257892"/>
              <a:gd name="connsiteY3695" fmla="*/ 5010382 h 6187442"/>
              <a:gd name="connsiteX3696" fmla="*/ 1312156 w 6257892"/>
              <a:gd name="connsiteY3696" fmla="*/ 5011820 h 6187442"/>
              <a:gd name="connsiteX3697" fmla="*/ 1329402 w 6257892"/>
              <a:gd name="connsiteY3697" fmla="*/ 5011820 h 6187442"/>
              <a:gd name="connsiteX3698" fmla="*/ 1348086 w 6257892"/>
              <a:gd name="connsiteY3698" fmla="*/ 5010382 h 6187442"/>
              <a:gd name="connsiteX3699" fmla="*/ 1498991 w 6257892"/>
              <a:gd name="connsiteY3699" fmla="*/ 4974453 h 6187442"/>
              <a:gd name="connsiteX3700" fmla="*/ 1654207 w 6257892"/>
              <a:gd name="connsiteY3700" fmla="*/ 4934212 h 6187442"/>
              <a:gd name="connsiteX3701" fmla="*/ 1813735 w 6257892"/>
              <a:gd name="connsiteY3701" fmla="*/ 4891096 h 6187442"/>
              <a:gd name="connsiteX3702" fmla="*/ 1979012 w 6257892"/>
              <a:gd name="connsiteY3702" fmla="*/ 4842232 h 6187442"/>
              <a:gd name="connsiteX3703" fmla="*/ 2167284 w 6257892"/>
              <a:gd name="connsiteY3703" fmla="*/ 4786182 h 6187442"/>
              <a:gd name="connsiteX3704" fmla="*/ 2362742 w 6257892"/>
              <a:gd name="connsiteY3704" fmla="*/ 4728694 h 6187442"/>
              <a:gd name="connsiteX3705" fmla="*/ 2562511 w 6257892"/>
              <a:gd name="connsiteY3705" fmla="*/ 4668332 h 6187442"/>
              <a:gd name="connsiteX3706" fmla="*/ 2772342 w 6257892"/>
              <a:gd name="connsiteY3706" fmla="*/ 4606532 h 6187442"/>
              <a:gd name="connsiteX3707" fmla="*/ 2989357 w 6257892"/>
              <a:gd name="connsiteY3707" fmla="*/ 4541859 h 6187442"/>
              <a:gd name="connsiteX3708" fmla="*/ 3190563 w 6257892"/>
              <a:gd name="connsiteY3708" fmla="*/ 4475748 h 6187442"/>
              <a:gd name="connsiteX3709" fmla="*/ 3323568 w 6257892"/>
              <a:gd name="connsiteY3709" fmla="*/ 4431110 h 6187442"/>
              <a:gd name="connsiteX3710" fmla="*/ 3290093 w 6257892"/>
              <a:gd name="connsiteY3710" fmla="*/ 4409877 h 6187442"/>
              <a:gd name="connsiteX3711" fmla="*/ 3303028 w 6257892"/>
              <a:gd name="connsiteY3711" fmla="*/ 4415144 h 6187442"/>
              <a:gd name="connsiteX3712" fmla="*/ 3318832 w 6257892"/>
              <a:gd name="connsiteY3712" fmla="*/ 4416898 h 6187442"/>
              <a:gd name="connsiteX3713" fmla="*/ 3334642 w 6257892"/>
              <a:gd name="connsiteY3713" fmla="*/ 4423921 h 6187442"/>
              <a:gd name="connsiteX3714" fmla="*/ 3338854 w 6257892"/>
              <a:gd name="connsiteY3714" fmla="*/ 4425979 h 6187442"/>
              <a:gd name="connsiteX3715" fmla="*/ 3356582 w 6257892"/>
              <a:gd name="connsiteY3715" fmla="*/ 4420030 h 6187442"/>
              <a:gd name="connsiteX3716" fmla="*/ 3336083 w 6257892"/>
              <a:gd name="connsiteY3716" fmla="*/ 4408121 h 6187442"/>
              <a:gd name="connsiteX3717" fmla="*/ 3330334 w 6257892"/>
              <a:gd name="connsiteY3717" fmla="*/ 4402854 h 6187442"/>
              <a:gd name="connsiteX3718" fmla="*/ 3323147 w 6257892"/>
              <a:gd name="connsiteY3718" fmla="*/ 4401100 h 6187442"/>
              <a:gd name="connsiteX3719" fmla="*/ 3317399 w 6257892"/>
              <a:gd name="connsiteY3719" fmla="*/ 4395832 h 6187442"/>
              <a:gd name="connsiteX3720" fmla="*/ 3310214 w 6257892"/>
              <a:gd name="connsiteY3720" fmla="*/ 4394077 h 6187442"/>
              <a:gd name="connsiteX3721" fmla="*/ 3299567 w 6257892"/>
              <a:gd name="connsiteY3721" fmla="*/ 4382999 h 6187442"/>
              <a:gd name="connsiteX3722" fmla="*/ 3187681 w 6257892"/>
              <a:gd name="connsiteY3722" fmla="*/ 4419698 h 6187442"/>
              <a:gd name="connsiteX3723" fmla="*/ 3015215 w 6257892"/>
              <a:gd name="connsiteY3723" fmla="*/ 4474311 h 6187442"/>
              <a:gd name="connsiteX3724" fmla="*/ 2847075 w 6257892"/>
              <a:gd name="connsiteY3724" fmla="*/ 4526050 h 6187442"/>
              <a:gd name="connsiteX3725" fmla="*/ 2684672 w 6257892"/>
              <a:gd name="connsiteY3725" fmla="*/ 4574914 h 6187442"/>
              <a:gd name="connsiteX3726" fmla="*/ 2765155 w 6257892"/>
              <a:gd name="connsiteY3726" fmla="*/ 4547608 h 6187442"/>
              <a:gd name="connsiteX3727" fmla="*/ 2845638 w 6257892"/>
              <a:gd name="connsiteY3727" fmla="*/ 4515989 h 6187442"/>
              <a:gd name="connsiteX3728" fmla="*/ 3013779 w 6257892"/>
              <a:gd name="connsiteY3728" fmla="*/ 4461376 h 6187442"/>
              <a:gd name="connsiteX3729" fmla="*/ 3189115 w 6257892"/>
              <a:gd name="connsiteY3729" fmla="*/ 4409637 h 6187442"/>
              <a:gd name="connsiteX3730" fmla="*/ 3296793 w 6257892"/>
              <a:gd name="connsiteY3730" fmla="*/ 4380113 h 6187442"/>
              <a:gd name="connsiteX3731" fmla="*/ 3271410 w 6257892"/>
              <a:gd name="connsiteY3731" fmla="*/ 4353700 h 6187442"/>
              <a:gd name="connsiteX3732" fmla="*/ 3269972 w 6257892"/>
              <a:gd name="connsiteY3732" fmla="*/ 4350188 h 6187442"/>
              <a:gd name="connsiteX3733" fmla="*/ 3268536 w 6257892"/>
              <a:gd name="connsiteY3733" fmla="*/ 4348434 h 6187442"/>
              <a:gd name="connsiteX3734" fmla="*/ 3269972 w 6257892"/>
              <a:gd name="connsiteY3734" fmla="*/ 4348434 h 6187442"/>
              <a:gd name="connsiteX3735" fmla="*/ 3274285 w 6257892"/>
              <a:gd name="connsiteY3735" fmla="*/ 4350188 h 6187442"/>
              <a:gd name="connsiteX3736" fmla="*/ 3281427 w 6257892"/>
              <a:gd name="connsiteY3736" fmla="*/ 4354385 h 6187442"/>
              <a:gd name="connsiteX3737" fmla="*/ 3312054 w 6257892"/>
              <a:gd name="connsiteY3737" fmla="*/ 4343248 h 6187442"/>
              <a:gd name="connsiteX3738" fmla="*/ 3245581 w 6257892"/>
              <a:gd name="connsiteY3738" fmla="*/ 4303629 h 6187442"/>
              <a:gd name="connsiteX3739" fmla="*/ 3194874 w 6257892"/>
              <a:gd name="connsiteY3739" fmla="*/ 4321969 h 6187442"/>
              <a:gd name="connsiteX3740" fmla="*/ 2997980 w 6257892"/>
              <a:gd name="connsiteY3740" fmla="*/ 4389518 h 6187442"/>
              <a:gd name="connsiteX3741" fmla="*/ 2806835 w 6257892"/>
              <a:gd name="connsiteY3741" fmla="*/ 4455628 h 6187442"/>
              <a:gd name="connsiteX3742" fmla="*/ 2619999 w 6257892"/>
              <a:gd name="connsiteY3742" fmla="*/ 4518864 h 6187442"/>
              <a:gd name="connsiteX3743" fmla="*/ 2440350 w 6257892"/>
              <a:gd name="connsiteY3743" fmla="*/ 4579226 h 6187442"/>
              <a:gd name="connsiteX3744" fmla="*/ 2437476 w 6257892"/>
              <a:gd name="connsiteY3744" fmla="*/ 4580663 h 6187442"/>
              <a:gd name="connsiteX3745" fmla="*/ 2431727 w 6257892"/>
              <a:gd name="connsiteY3745" fmla="*/ 4583537 h 6187442"/>
              <a:gd name="connsiteX3746" fmla="*/ 2335437 w 6257892"/>
              <a:gd name="connsiteY3746" fmla="*/ 4610844 h 6187442"/>
              <a:gd name="connsiteX3747" fmla="*/ 2240581 w 6257892"/>
              <a:gd name="connsiteY3747" fmla="*/ 4639588 h 6187442"/>
              <a:gd name="connsiteX3748" fmla="*/ 2148601 w 6257892"/>
              <a:gd name="connsiteY3748" fmla="*/ 4666894 h 6187442"/>
              <a:gd name="connsiteX3749" fmla="*/ 2132791 w 6257892"/>
              <a:gd name="connsiteY3749" fmla="*/ 4672643 h 6187442"/>
              <a:gd name="connsiteX3750" fmla="*/ 2122731 w 6257892"/>
              <a:gd name="connsiteY3750" fmla="*/ 4679830 h 6187442"/>
              <a:gd name="connsiteX3751" fmla="*/ 2118419 w 6257892"/>
              <a:gd name="connsiteY3751" fmla="*/ 4684141 h 6187442"/>
              <a:gd name="connsiteX3752" fmla="*/ 2118419 w 6257892"/>
              <a:gd name="connsiteY3752" fmla="*/ 4687015 h 6187442"/>
              <a:gd name="connsiteX3753" fmla="*/ 2119857 w 6257892"/>
              <a:gd name="connsiteY3753" fmla="*/ 4688453 h 6187442"/>
              <a:gd name="connsiteX3754" fmla="*/ 2014942 w 6257892"/>
              <a:gd name="connsiteY3754" fmla="*/ 4725820 h 6187442"/>
              <a:gd name="connsiteX3755" fmla="*/ 1994821 w 6257892"/>
              <a:gd name="connsiteY3755" fmla="*/ 4733005 h 6187442"/>
              <a:gd name="connsiteX3756" fmla="*/ 1980449 w 6257892"/>
              <a:gd name="connsiteY3756" fmla="*/ 4743066 h 6187442"/>
              <a:gd name="connsiteX3757" fmla="*/ 1872661 w 6257892"/>
              <a:gd name="connsiteY3757" fmla="*/ 4764623 h 6187442"/>
              <a:gd name="connsiteX3758" fmla="*/ 1770619 w 6257892"/>
              <a:gd name="connsiteY3758" fmla="*/ 4781870 h 6187442"/>
              <a:gd name="connsiteX3759" fmla="*/ 1839604 w 6257892"/>
              <a:gd name="connsiteY3759" fmla="*/ 4761749 h 6187442"/>
              <a:gd name="connsiteX3760" fmla="*/ 2045123 w 6257892"/>
              <a:gd name="connsiteY3760" fmla="*/ 4695638 h 6187442"/>
              <a:gd name="connsiteX3761" fmla="*/ 2257828 w 6257892"/>
              <a:gd name="connsiteY3761" fmla="*/ 4619467 h 6187442"/>
              <a:gd name="connsiteX3762" fmla="*/ 2473406 w 6257892"/>
              <a:gd name="connsiteY3762" fmla="*/ 4537547 h 6187442"/>
              <a:gd name="connsiteX3763" fmla="*/ 2687547 w 6257892"/>
              <a:gd name="connsiteY3763" fmla="*/ 4448441 h 6187442"/>
              <a:gd name="connsiteX3764" fmla="*/ 2903125 w 6257892"/>
              <a:gd name="connsiteY3764" fmla="*/ 4350712 h 6187442"/>
              <a:gd name="connsiteX3765" fmla="*/ 3115829 w 6257892"/>
              <a:gd name="connsiteY3765" fmla="*/ 4247235 h 6187442"/>
              <a:gd name="connsiteX3766" fmla="*/ 3120141 w 6257892"/>
              <a:gd name="connsiteY3766" fmla="*/ 4245797 h 6187442"/>
              <a:gd name="connsiteX3767" fmla="*/ 3121578 w 6257892"/>
              <a:gd name="connsiteY3767" fmla="*/ 4242923 h 6187442"/>
              <a:gd name="connsiteX3768" fmla="*/ 3123015 w 6257892"/>
              <a:gd name="connsiteY3768" fmla="*/ 4242923 h 6187442"/>
              <a:gd name="connsiteX3769" fmla="*/ 3121578 w 6257892"/>
              <a:gd name="connsiteY3769" fmla="*/ 4241486 h 6187442"/>
              <a:gd name="connsiteX3770" fmla="*/ 3120141 w 6257892"/>
              <a:gd name="connsiteY3770" fmla="*/ 4241486 h 6187442"/>
              <a:gd name="connsiteX3771" fmla="*/ 3114392 w 6257892"/>
              <a:gd name="connsiteY3771" fmla="*/ 4241486 h 6187442"/>
              <a:gd name="connsiteX3772" fmla="*/ 3108643 w 6257892"/>
              <a:gd name="connsiteY3772" fmla="*/ 4241486 h 6187442"/>
              <a:gd name="connsiteX3773" fmla="*/ 3101458 w 6257892"/>
              <a:gd name="connsiteY3773" fmla="*/ 4242923 h 6187442"/>
              <a:gd name="connsiteX3774" fmla="*/ 3095709 w 6257892"/>
              <a:gd name="connsiteY3774" fmla="*/ 4247235 h 6187442"/>
              <a:gd name="connsiteX3775" fmla="*/ 2852824 w 6257892"/>
              <a:gd name="connsiteY3775" fmla="*/ 4355024 h 6187442"/>
              <a:gd name="connsiteX3776" fmla="*/ 2611376 w 6257892"/>
              <a:gd name="connsiteY3776" fmla="*/ 4454190 h 6187442"/>
              <a:gd name="connsiteX3777" fmla="*/ 2374239 w 6257892"/>
              <a:gd name="connsiteY3777" fmla="*/ 4543296 h 6187442"/>
              <a:gd name="connsiteX3778" fmla="*/ 2145726 w 6257892"/>
              <a:gd name="connsiteY3778" fmla="*/ 4625216 h 6187442"/>
              <a:gd name="connsiteX3779" fmla="*/ 1920087 w 6257892"/>
              <a:gd name="connsiteY3779" fmla="*/ 4699950 h 6187442"/>
              <a:gd name="connsiteX3780" fmla="*/ 1835293 w 6257892"/>
              <a:gd name="connsiteY3780" fmla="*/ 4714322 h 6187442"/>
              <a:gd name="connsiteX3781" fmla="*/ 1747624 w 6257892"/>
              <a:gd name="connsiteY3781" fmla="*/ 4731568 h 6187442"/>
              <a:gd name="connsiteX3782" fmla="*/ 1659956 w 6257892"/>
              <a:gd name="connsiteY3782" fmla="*/ 4753126 h 6187442"/>
              <a:gd name="connsiteX3783" fmla="*/ 1572287 w 6257892"/>
              <a:gd name="connsiteY3783" fmla="*/ 4776121 h 6187442"/>
              <a:gd name="connsiteX3784" fmla="*/ 1486055 w 6257892"/>
              <a:gd name="connsiteY3784" fmla="*/ 4797679 h 6187442"/>
              <a:gd name="connsiteX3785" fmla="*/ 1471683 w 6257892"/>
              <a:gd name="connsiteY3785" fmla="*/ 4803428 h 6187442"/>
              <a:gd name="connsiteX3786" fmla="*/ 1461624 w 6257892"/>
              <a:gd name="connsiteY3786" fmla="*/ 4810613 h 6187442"/>
              <a:gd name="connsiteX3787" fmla="*/ 1457312 w 6257892"/>
              <a:gd name="connsiteY3787" fmla="*/ 4817800 h 6187442"/>
              <a:gd name="connsiteX3788" fmla="*/ 1457312 w 6257892"/>
              <a:gd name="connsiteY3788" fmla="*/ 4819237 h 6187442"/>
              <a:gd name="connsiteX3789" fmla="*/ 1460187 w 6257892"/>
              <a:gd name="connsiteY3789" fmla="*/ 4820674 h 6187442"/>
              <a:gd name="connsiteX3790" fmla="*/ 1463061 w 6257892"/>
              <a:gd name="connsiteY3790" fmla="*/ 4823549 h 6187442"/>
              <a:gd name="connsiteX3791" fmla="*/ 1468809 w 6257892"/>
              <a:gd name="connsiteY3791" fmla="*/ 4823549 h 6187442"/>
              <a:gd name="connsiteX3792" fmla="*/ 1473122 w 6257892"/>
              <a:gd name="connsiteY3792" fmla="*/ 4820674 h 6187442"/>
              <a:gd name="connsiteX3793" fmla="*/ 1480307 w 6257892"/>
              <a:gd name="connsiteY3793" fmla="*/ 4819237 h 6187442"/>
              <a:gd name="connsiteX3794" fmla="*/ 1557915 w 6257892"/>
              <a:gd name="connsiteY3794" fmla="*/ 4803428 h 6187442"/>
              <a:gd name="connsiteX3795" fmla="*/ 1635523 w 6257892"/>
              <a:gd name="connsiteY3795" fmla="*/ 4783307 h 6187442"/>
              <a:gd name="connsiteX3796" fmla="*/ 1537795 w 6257892"/>
              <a:gd name="connsiteY3796" fmla="*/ 4809177 h 6187442"/>
              <a:gd name="connsiteX3797" fmla="*/ 1442940 w 6257892"/>
              <a:gd name="connsiteY3797" fmla="*/ 4832172 h 6187442"/>
              <a:gd name="connsiteX3798" fmla="*/ 1343774 w 6257892"/>
              <a:gd name="connsiteY3798" fmla="*/ 4846544 h 6187442"/>
              <a:gd name="connsiteX3799" fmla="*/ 1330839 w 6257892"/>
              <a:gd name="connsiteY3799" fmla="*/ 4847980 h 6187442"/>
              <a:gd name="connsiteX3800" fmla="*/ 1319341 w 6257892"/>
              <a:gd name="connsiteY3800" fmla="*/ 4852292 h 6187442"/>
              <a:gd name="connsiteX3801" fmla="*/ 1312156 w 6257892"/>
              <a:gd name="connsiteY3801" fmla="*/ 4859478 h 6187442"/>
              <a:gd name="connsiteX3802" fmla="*/ 1312156 w 6257892"/>
              <a:gd name="connsiteY3802" fmla="*/ 4862352 h 6187442"/>
              <a:gd name="connsiteX3803" fmla="*/ 1310718 w 6257892"/>
              <a:gd name="connsiteY3803" fmla="*/ 4862352 h 6187442"/>
              <a:gd name="connsiteX3804" fmla="*/ 1115260 w 6257892"/>
              <a:gd name="connsiteY3804" fmla="*/ 4908342 h 6187442"/>
              <a:gd name="connsiteX3805" fmla="*/ 932737 w 6257892"/>
              <a:gd name="connsiteY3805" fmla="*/ 4954333 h 6187442"/>
              <a:gd name="connsiteX3806" fmla="*/ 757400 w 6257892"/>
              <a:gd name="connsiteY3806" fmla="*/ 5000322 h 6187442"/>
              <a:gd name="connsiteX3807" fmla="*/ 744466 w 6257892"/>
              <a:gd name="connsiteY3807" fmla="*/ 4990262 h 6187442"/>
              <a:gd name="connsiteX3808" fmla="*/ 732967 w 6257892"/>
              <a:gd name="connsiteY3808" fmla="*/ 4983075 h 6187442"/>
              <a:gd name="connsiteX3809" fmla="*/ 730093 w 6257892"/>
              <a:gd name="connsiteY3809" fmla="*/ 4983075 h 6187442"/>
              <a:gd name="connsiteX3810" fmla="*/ 732968 w 6257892"/>
              <a:gd name="connsiteY3810" fmla="*/ 4978764 h 6187442"/>
              <a:gd name="connsiteX3811" fmla="*/ 807701 w 6257892"/>
              <a:gd name="connsiteY3811" fmla="*/ 4919839 h 6187442"/>
              <a:gd name="connsiteX3812" fmla="*/ 807701 w 6257892"/>
              <a:gd name="connsiteY3812" fmla="*/ 4916966 h 6187442"/>
              <a:gd name="connsiteX3813" fmla="*/ 807701 w 6257892"/>
              <a:gd name="connsiteY3813" fmla="*/ 4912654 h 6187442"/>
              <a:gd name="connsiteX3814" fmla="*/ 807701 w 6257892"/>
              <a:gd name="connsiteY3814" fmla="*/ 4911217 h 6187442"/>
              <a:gd name="connsiteX3815" fmla="*/ 806264 w 6257892"/>
              <a:gd name="connsiteY3815" fmla="*/ 4906905 h 6187442"/>
              <a:gd name="connsiteX3816" fmla="*/ 803389 w 6257892"/>
              <a:gd name="connsiteY3816" fmla="*/ 4905468 h 6187442"/>
              <a:gd name="connsiteX3817" fmla="*/ 800515 w 6257892"/>
              <a:gd name="connsiteY3817" fmla="*/ 4905468 h 6187442"/>
              <a:gd name="connsiteX3818" fmla="*/ 800515 w 6257892"/>
              <a:gd name="connsiteY3818" fmla="*/ 4901156 h 6187442"/>
              <a:gd name="connsiteX3819" fmla="*/ 799079 w 6257892"/>
              <a:gd name="connsiteY3819" fmla="*/ 4899718 h 6187442"/>
              <a:gd name="connsiteX3820" fmla="*/ 800515 w 6257892"/>
              <a:gd name="connsiteY3820" fmla="*/ 4896844 h 6187442"/>
              <a:gd name="connsiteX3821" fmla="*/ 801953 w 6257892"/>
              <a:gd name="connsiteY3821" fmla="*/ 4895407 h 6187442"/>
              <a:gd name="connsiteX3822" fmla="*/ 809138 w 6257892"/>
              <a:gd name="connsiteY3822" fmla="*/ 4879599 h 6187442"/>
              <a:gd name="connsiteX3823" fmla="*/ 816325 w 6257892"/>
              <a:gd name="connsiteY3823" fmla="*/ 4865227 h 6187442"/>
              <a:gd name="connsiteX3824" fmla="*/ 817761 w 6257892"/>
              <a:gd name="connsiteY3824" fmla="*/ 4862353 h 6187442"/>
              <a:gd name="connsiteX3825" fmla="*/ 816325 w 6257892"/>
              <a:gd name="connsiteY3825" fmla="*/ 4863789 h 6187442"/>
              <a:gd name="connsiteX3826" fmla="*/ 780394 w 6257892"/>
              <a:gd name="connsiteY3826" fmla="*/ 4865227 h 6187442"/>
              <a:gd name="connsiteX3827" fmla="*/ 777520 w 6257892"/>
              <a:gd name="connsiteY3827" fmla="*/ 4869538 h 6187442"/>
              <a:gd name="connsiteX3828" fmla="*/ 771771 w 6257892"/>
              <a:gd name="connsiteY3828" fmla="*/ 4869538 h 6187442"/>
              <a:gd name="connsiteX3829" fmla="*/ 768897 w 6257892"/>
              <a:gd name="connsiteY3829" fmla="*/ 4869538 h 6187442"/>
              <a:gd name="connsiteX3830" fmla="*/ 763148 w 6257892"/>
              <a:gd name="connsiteY3830" fmla="*/ 4847981 h 6187442"/>
              <a:gd name="connsiteX3831" fmla="*/ 757399 w 6257892"/>
              <a:gd name="connsiteY3831" fmla="*/ 4826423 h 6187442"/>
              <a:gd name="connsiteX3832" fmla="*/ 755963 w 6257892"/>
              <a:gd name="connsiteY3832" fmla="*/ 4823549 h 6187442"/>
              <a:gd name="connsiteX3833" fmla="*/ 750214 w 6257892"/>
              <a:gd name="connsiteY3833" fmla="*/ 4820674 h 6187442"/>
              <a:gd name="connsiteX3834" fmla="*/ 747339 w 6257892"/>
              <a:gd name="connsiteY3834" fmla="*/ 4817800 h 6187442"/>
              <a:gd name="connsiteX3835" fmla="*/ 734405 w 6257892"/>
              <a:gd name="connsiteY3835" fmla="*/ 4804865 h 6187442"/>
              <a:gd name="connsiteX3836" fmla="*/ 718596 w 6257892"/>
              <a:gd name="connsiteY3836" fmla="*/ 4793367 h 6187442"/>
              <a:gd name="connsiteX3837" fmla="*/ 715722 w 6257892"/>
              <a:gd name="connsiteY3837" fmla="*/ 4791930 h 6187442"/>
              <a:gd name="connsiteX3838" fmla="*/ 718596 w 6257892"/>
              <a:gd name="connsiteY3838" fmla="*/ 4791930 h 6187442"/>
              <a:gd name="connsiteX3839" fmla="*/ 720032 w 6257892"/>
              <a:gd name="connsiteY3839" fmla="*/ 4791930 h 6187442"/>
              <a:gd name="connsiteX3840" fmla="*/ 773209 w 6257892"/>
              <a:gd name="connsiteY3840" fmla="*/ 4738754 h 6187442"/>
              <a:gd name="connsiteX3841" fmla="*/ 777520 w 6257892"/>
              <a:gd name="connsiteY3841" fmla="*/ 4738755 h 6187442"/>
              <a:gd name="connsiteX3842" fmla="*/ 778958 w 6257892"/>
              <a:gd name="connsiteY3842" fmla="*/ 4738754 h 6187442"/>
              <a:gd name="connsiteX3843" fmla="*/ 783269 w 6257892"/>
              <a:gd name="connsiteY3843" fmla="*/ 4737317 h 6187442"/>
              <a:gd name="connsiteX3844" fmla="*/ 784706 w 6257892"/>
              <a:gd name="connsiteY3844" fmla="*/ 4734444 h 6187442"/>
              <a:gd name="connsiteX3845" fmla="*/ 870938 w 6257892"/>
              <a:gd name="connsiteY3845" fmla="*/ 4619467 h 6187442"/>
              <a:gd name="connsiteX3846" fmla="*/ 873812 w 6257892"/>
              <a:gd name="connsiteY3846" fmla="*/ 4618030 h 6187442"/>
              <a:gd name="connsiteX3847" fmla="*/ 873812 w 6257892"/>
              <a:gd name="connsiteY3847" fmla="*/ 4616593 h 6187442"/>
              <a:gd name="connsiteX3848" fmla="*/ 872375 w 6257892"/>
              <a:gd name="connsiteY3848" fmla="*/ 4613719 h 6187442"/>
              <a:gd name="connsiteX3849" fmla="*/ 870938 w 6257892"/>
              <a:gd name="connsiteY3849" fmla="*/ 4613719 h 6187442"/>
              <a:gd name="connsiteX3850" fmla="*/ 863751 w 6257892"/>
              <a:gd name="connsiteY3850" fmla="*/ 4612281 h 6187442"/>
              <a:gd name="connsiteX3851" fmla="*/ 856566 w 6257892"/>
              <a:gd name="connsiteY3851" fmla="*/ 4612281 h 6187442"/>
              <a:gd name="connsiteX3852" fmla="*/ 853692 w 6257892"/>
              <a:gd name="connsiteY3852" fmla="*/ 4610844 h 6187442"/>
              <a:gd name="connsiteX3853" fmla="*/ 856566 w 6257892"/>
              <a:gd name="connsiteY3853" fmla="*/ 4607970 h 6187442"/>
              <a:gd name="connsiteX3854" fmla="*/ 858003 w 6257892"/>
              <a:gd name="connsiteY3854" fmla="*/ 4607970 h 6187442"/>
              <a:gd name="connsiteX3855" fmla="*/ 863751 w 6257892"/>
              <a:gd name="connsiteY3855" fmla="*/ 4605096 h 6187442"/>
              <a:gd name="connsiteX3856" fmla="*/ 866626 w 6257892"/>
              <a:gd name="connsiteY3856" fmla="*/ 4597909 h 6187442"/>
              <a:gd name="connsiteX3857" fmla="*/ 868063 w 6257892"/>
              <a:gd name="connsiteY3857" fmla="*/ 4596473 h 6187442"/>
              <a:gd name="connsiteX3858" fmla="*/ 868063 w 6257892"/>
              <a:gd name="connsiteY3858" fmla="*/ 4595035 h 6187442"/>
              <a:gd name="connsiteX3859" fmla="*/ 868063 w 6257892"/>
              <a:gd name="connsiteY3859" fmla="*/ 4592161 h 6187442"/>
              <a:gd name="connsiteX3860" fmla="*/ 866627 w 6257892"/>
              <a:gd name="connsiteY3860" fmla="*/ 4590724 h 6187442"/>
              <a:gd name="connsiteX3861" fmla="*/ 860877 w 6257892"/>
              <a:gd name="connsiteY3861" fmla="*/ 4590724 h 6187442"/>
              <a:gd name="connsiteX3862" fmla="*/ 856566 w 6257892"/>
              <a:gd name="connsiteY3862" fmla="*/ 4590724 h 6187442"/>
              <a:gd name="connsiteX3863" fmla="*/ 849379 w 6257892"/>
              <a:gd name="connsiteY3863" fmla="*/ 4590724 h 6187442"/>
              <a:gd name="connsiteX3864" fmla="*/ 842194 w 6257892"/>
              <a:gd name="connsiteY3864" fmla="*/ 4590724 h 6187442"/>
              <a:gd name="connsiteX3865" fmla="*/ 757400 w 6257892"/>
              <a:gd name="connsiteY3865" fmla="*/ 4606532 h 6187442"/>
              <a:gd name="connsiteX3866" fmla="*/ 755963 w 6257892"/>
              <a:gd name="connsiteY3866" fmla="*/ 4607970 h 6187442"/>
              <a:gd name="connsiteX3867" fmla="*/ 754526 w 6257892"/>
              <a:gd name="connsiteY3867" fmla="*/ 4606532 h 6187442"/>
              <a:gd name="connsiteX3868" fmla="*/ 754525 w 6257892"/>
              <a:gd name="connsiteY3868" fmla="*/ 4605096 h 6187442"/>
              <a:gd name="connsiteX3869" fmla="*/ 755963 w 6257892"/>
              <a:gd name="connsiteY3869" fmla="*/ 4600784 h 6187442"/>
              <a:gd name="connsiteX3870" fmla="*/ 755963 w 6257892"/>
              <a:gd name="connsiteY3870" fmla="*/ 4597909 h 6187442"/>
              <a:gd name="connsiteX3871" fmla="*/ 755963 w 6257892"/>
              <a:gd name="connsiteY3871" fmla="*/ 4595035 h 6187442"/>
              <a:gd name="connsiteX3872" fmla="*/ 754525 w 6257892"/>
              <a:gd name="connsiteY3872" fmla="*/ 4592160 h 6187442"/>
              <a:gd name="connsiteX3873" fmla="*/ 754525 w 6257892"/>
              <a:gd name="connsiteY3873" fmla="*/ 4590724 h 6187442"/>
              <a:gd name="connsiteX3874" fmla="*/ 758837 w 6257892"/>
              <a:gd name="connsiteY3874" fmla="*/ 4586412 h 6187442"/>
              <a:gd name="connsiteX3875" fmla="*/ 766022 w 6257892"/>
              <a:gd name="connsiteY3875" fmla="*/ 4583537 h 6187442"/>
              <a:gd name="connsiteX3876" fmla="*/ 911179 w 6257892"/>
              <a:gd name="connsiteY3876" fmla="*/ 4507368 h 6187442"/>
              <a:gd name="connsiteX3877" fmla="*/ 918365 w 6257892"/>
              <a:gd name="connsiteY3877" fmla="*/ 4503055 h 6187442"/>
              <a:gd name="connsiteX3878" fmla="*/ 925551 w 6257892"/>
              <a:gd name="connsiteY3878" fmla="*/ 4497306 h 6187442"/>
              <a:gd name="connsiteX3879" fmla="*/ 1098015 w 6257892"/>
              <a:gd name="connsiteY3879" fmla="*/ 4372271 h 6187442"/>
              <a:gd name="connsiteX3880" fmla="*/ 1276226 w 6257892"/>
              <a:gd name="connsiteY3880" fmla="*/ 4242923 h 6187442"/>
              <a:gd name="connsiteX3881" fmla="*/ 1281974 w 6257892"/>
              <a:gd name="connsiteY3881" fmla="*/ 4240049 h 6187442"/>
              <a:gd name="connsiteX3882" fmla="*/ 1287723 w 6257892"/>
              <a:gd name="connsiteY3882" fmla="*/ 4237175 h 6187442"/>
              <a:gd name="connsiteX3883" fmla="*/ 1293473 w 6257892"/>
              <a:gd name="connsiteY3883" fmla="*/ 4235737 h 6187442"/>
              <a:gd name="connsiteX3884" fmla="*/ 1432880 w 6257892"/>
              <a:gd name="connsiteY3884" fmla="*/ 4165314 h 6187442"/>
              <a:gd name="connsiteX3885" fmla="*/ 1438629 w 6257892"/>
              <a:gd name="connsiteY3885" fmla="*/ 4163878 h 6187442"/>
              <a:gd name="connsiteX3886" fmla="*/ 1442940 w 6257892"/>
              <a:gd name="connsiteY3886" fmla="*/ 4161003 h 6187442"/>
              <a:gd name="connsiteX3887" fmla="*/ 1448689 w 6257892"/>
              <a:gd name="connsiteY3887" fmla="*/ 4159565 h 6187442"/>
              <a:gd name="connsiteX3888" fmla="*/ 1520548 w 6257892"/>
              <a:gd name="connsiteY3888" fmla="*/ 4090580 h 6187442"/>
              <a:gd name="connsiteX3889" fmla="*/ 1523422 w 6257892"/>
              <a:gd name="connsiteY3889" fmla="*/ 4090580 h 6187442"/>
              <a:gd name="connsiteX3890" fmla="*/ 1526297 w 6257892"/>
              <a:gd name="connsiteY3890" fmla="*/ 4089144 h 6187442"/>
              <a:gd name="connsiteX3891" fmla="*/ 1523422 w 6257892"/>
              <a:gd name="connsiteY3891" fmla="*/ 4089144 h 6187442"/>
              <a:gd name="connsiteX3892" fmla="*/ 1520548 w 6257892"/>
              <a:gd name="connsiteY3892" fmla="*/ 4089143 h 6187442"/>
              <a:gd name="connsiteX3893" fmla="*/ 1491804 w 6257892"/>
              <a:gd name="connsiteY3893" fmla="*/ 4093456 h 6187442"/>
              <a:gd name="connsiteX3894" fmla="*/ 1563664 w 6257892"/>
              <a:gd name="connsiteY3894" fmla="*/ 4057525 h 6187442"/>
              <a:gd name="connsiteX3895" fmla="*/ 1566538 w 6257892"/>
              <a:gd name="connsiteY3895" fmla="*/ 4056088 h 6187442"/>
              <a:gd name="connsiteX3896" fmla="*/ 1570850 w 6257892"/>
              <a:gd name="connsiteY3896" fmla="*/ 4054651 h 6187442"/>
              <a:gd name="connsiteX3897" fmla="*/ 1573724 w 6257892"/>
              <a:gd name="connsiteY3897" fmla="*/ 4051777 h 6187442"/>
              <a:gd name="connsiteX3898" fmla="*/ 1576599 w 6257892"/>
              <a:gd name="connsiteY3898" fmla="*/ 4048902 h 6187442"/>
              <a:gd name="connsiteX3899" fmla="*/ 1576599 w 6257892"/>
              <a:gd name="connsiteY3899" fmla="*/ 4046028 h 6187442"/>
              <a:gd name="connsiteX3900" fmla="*/ 1576599 w 6257892"/>
              <a:gd name="connsiteY3900" fmla="*/ 4044590 h 6187442"/>
              <a:gd name="connsiteX3901" fmla="*/ 1573724 w 6257892"/>
              <a:gd name="connsiteY3901" fmla="*/ 4041716 h 6187442"/>
              <a:gd name="connsiteX3902" fmla="*/ 1570850 w 6257892"/>
              <a:gd name="connsiteY3902" fmla="*/ 4041716 h 6187442"/>
              <a:gd name="connsiteX3903" fmla="*/ 1491804 w 6257892"/>
              <a:gd name="connsiteY3903" fmla="*/ 4051777 h 6187442"/>
              <a:gd name="connsiteX3904" fmla="*/ 1486055 w 6257892"/>
              <a:gd name="connsiteY3904" fmla="*/ 4054651 h 6187442"/>
              <a:gd name="connsiteX3905" fmla="*/ 1480307 w 6257892"/>
              <a:gd name="connsiteY3905" fmla="*/ 4054651 h 6187442"/>
              <a:gd name="connsiteX3906" fmla="*/ 1475996 w 6257892"/>
              <a:gd name="connsiteY3906" fmla="*/ 4056088 h 6187442"/>
              <a:gd name="connsiteX3907" fmla="*/ 1279100 w 6257892"/>
              <a:gd name="connsiteY3907" fmla="*/ 4110701 h 6187442"/>
              <a:gd name="connsiteX3908" fmla="*/ 1089392 w 6257892"/>
              <a:gd name="connsiteY3908" fmla="*/ 4163877 h 6187442"/>
              <a:gd name="connsiteX3909" fmla="*/ 908306 w 6257892"/>
              <a:gd name="connsiteY3909" fmla="*/ 4212742 h 6187442"/>
              <a:gd name="connsiteX3910" fmla="*/ 903994 w 6257892"/>
              <a:gd name="connsiteY3910" fmla="*/ 4214179 h 6187442"/>
              <a:gd name="connsiteX3911" fmla="*/ 901118 w 6257892"/>
              <a:gd name="connsiteY3911" fmla="*/ 4214180 h 6187442"/>
              <a:gd name="connsiteX3912" fmla="*/ 896807 w 6257892"/>
              <a:gd name="connsiteY3912" fmla="*/ 4215616 h 6187442"/>
              <a:gd name="connsiteX3913" fmla="*/ 893933 w 6257892"/>
              <a:gd name="connsiteY3913" fmla="*/ 4215616 h 6187442"/>
              <a:gd name="connsiteX3914" fmla="*/ 751651 w 6257892"/>
              <a:gd name="connsiteY3914" fmla="*/ 4257294 h 6187442"/>
              <a:gd name="connsiteX3915" fmla="*/ 616555 w 6257892"/>
              <a:gd name="connsiteY3915" fmla="*/ 4297536 h 6187442"/>
              <a:gd name="connsiteX3916" fmla="*/ 610806 w 6257892"/>
              <a:gd name="connsiteY3916" fmla="*/ 4300410 h 6187442"/>
              <a:gd name="connsiteX3917" fmla="*/ 603620 w 6257892"/>
              <a:gd name="connsiteY3917" fmla="*/ 4301848 h 6187442"/>
              <a:gd name="connsiteX3918" fmla="*/ 497268 w 6257892"/>
              <a:gd name="connsiteY3918" fmla="*/ 4329154 h 6187442"/>
              <a:gd name="connsiteX3919" fmla="*/ 393790 w 6257892"/>
              <a:gd name="connsiteY3919" fmla="*/ 4356461 h 6187442"/>
              <a:gd name="connsiteX3920" fmla="*/ 392353 w 6257892"/>
              <a:gd name="connsiteY3920" fmla="*/ 4356461 h 6187442"/>
              <a:gd name="connsiteX3921" fmla="*/ 390916 w 6257892"/>
              <a:gd name="connsiteY3921" fmla="*/ 4356461 h 6187442"/>
              <a:gd name="connsiteX3922" fmla="*/ 392353 w 6257892"/>
              <a:gd name="connsiteY3922" fmla="*/ 4355024 h 6187442"/>
              <a:gd name="connsiteX3923" fmla="*/ 393790 w 6257892"/>
              <a:gd name="connsiteY3923" fmla="*/ 4355024 h 6187442"/>
              <a:gd name="connsiteX3924" fmla="*/ 393790 w 6257892"/>
              <a:gd name="connsiteY3924" fmla="*/ 4352151 h 6187442"/>
              <a:gd name="connsiteX3925" fmla="*/ 395227 w 6257892"/>
              <a:gd name="connsiteY3925" fmla="*/ 4350712 h 6187442"/>
              <a:gd name="connsiteX3926" fmla="*/ 395228 w 6257892"/>
              <a:gd name="connsiteY3926" fmla="*/ 4349276 h 6187442"/>
              <a:gd name="connsiteX3927" fmla="*/ 398103 w 6257892"/>
              <a:gd name="connsiteY3927" fmla="*/ 4344964 h 6187442"/>
              <a:gd name="connsiteX3928" fmla="*/ 395228 w 6257892"/>
              <a:gd name="connsiteY3928" fmla="*/ 4343527 h 6187442"/>
              <a:gd name="connsiteX3929" fmla="*/ 393790 w 6257892"/>
              <a:gd name="connsiteY3929" fmla="*/ 4339215 h 6187442"/>
              <a:gd name="connsiteX3930" fmla="*/ 390916 w 6257892"/>
              <a:gd name="connsiteY3930" fmla="*/ 4337777 h 6187442"/>
              <a:gd name="connsiteX3931" fmla="*/ 390916 w 6257892"/>
              <a:gd name="connsiteY3931" fmla="*/ 4334903 h 6187442"/>
              <a:gd name="connsiteX3932" fmla="*/ 388042 w 6257892"/>
              <a:gd name="connsiteY3932" fmla="*/ 4330593 h 6187442"/>
              <a:gd name="connsiteX3933" fmla="*/ 390917 w 6257892"/>
              <a:gd name="connsiteY3933" fmla="*/ 4327717 h 6187442"/>
              <a:gd name="connsiteX3934" fmla="*/ 390917 w 6257892"/>
              <a:gd name="connsiteY3934" fmla="*/ 4323405 h 6187442"/>
              <a:gd name="connsiteX3935" fmla="*/ 422534 w 6257892"/>
              <a:gd name="connsiteY3935" fmla="*/ 4303285 h 6187442"/>
              <a:gd name="connsiteX3936" fmla="*/ 422534 w 6257892"/>
              <a:gd name="connsiteY3936" fmla="*/ 4300410 h 6187442"/>
              <a:gd name="connsiteX3937" fmla="*/ 422534 w 6257892"/>
              <a:gd name="connsiteY3937" fmla="*/ 4297536 h 6187442"/>
              <a:gd name="connsiteX3938" fmla="*/ 421097 w 6257892"/>
              <a:gd name="connsiteY3938" fmla="*/ 4296099 h 6187442"/>
              <a:gd name="connsiteX3939" fmla="*/ 419660 w 6257892"/>
              <a:gd name="connsiteY3939" fmla="*/ 4296099 h 6187442"/>
              <a:gd name="connsiteX3940" fmla="*/ 241448 w 6257892"/>
              <a:gd name="connsiteY3940" fmla="*/ 4330592 h 6187442"/>
              <a:gd name="connsiteX3941" fmla="*/ 277378 w 6257892"/>
              <a:gd name="connsiteY3941" fmla="*/ 4306159 h 6187442"/>
              <a:gd name="connsiteX3942" fmla="*/ 311870 w 6257892"/>
              <a:gd name="connsiteY3942" fmla="*/ 4275978 h 6187442"/>
              <a:gd name="connsiteX3943" fmla="*/ 288875 w 6257892"/>
              <a:gd name="connsiteY3943" fmla="*/ 4270230 h 6187442"/>
              <a:gd name="connsiteX3944" fmla="*/ 267318 w 6257892"/>
              <a:gd name="connsiteY3944" fmla="*/ 4261607 h 6187442"/>
              <a:gd name="connsiteX3945" fmla="*/ 250071 w 6257892"/>
              <a:gd name="connsiteY3945" fmla="*/ 4245797 h 6187442"/>
              <a:gd name="connsiteX3946" fmla="*/ 240012 w 6257892"/>
              <a:gd name="connsiteY3946" fmla="*/ 4224240 h 6187442"/>
              <a:gd name="connsiteX3947" fmla="*/ 231387 w 6257892"/>
              <a:gd name="connsiteY3947" fmla="*/ 4194058 h 6187442"/>
              <a:gd name="connsiteX3948" fmla="*/ 234262 w 6257892"/>
              <a:gd name="connsiteY3948" fmla="*/ 4181124 h 6187442"/>
              <a:gd name="connsiteX3949" fmla="*/ 234262 w 6257892"/>
              <a:gd name="connsiteY3949" fmla="*/ 4171063 h 6187442"/>
              <a:gd name="connsiteX3950" fmla="*/ 227077 w 6257892"/>
              <a:gd name="connsiteY3950" fmla="*/ 4163877 h 6187442"/>
              <a:gd name="connsiteX3951" fmla="*/ 231387 w 6257892"/>
              <a:gd name="connsiteY3951" fmla="*/ 4158129 h 6187442"/>
              <a:gd name="connsiteX3952" fmla="*/ 234262 w 6257892"/>
              <a:gd name="connsiteY3952" fmla="*/ 4152380 h 6187442"/>
              <a:gd name="connsiteX3953" fmla="*/ 240011 w 6257892"/>
              <a:gd name="connsiteY3953" fmla="*/ 4148069 h 6187442"/>
              <a:gd name="connsiteX3954" fmla="*/ 245759 w 6257892"/>
              <a:gd name="connsiteY3954" fmla="*/ 4145194 h 6187442"/>
              <a:gd name="connsiteX3955" fmla="*/ 242885 w 6257892"/>
              <a:gd name="connsiteY3955" fmla="*/ 4145194 h 6187442"/>
              <a:gd name="connsiteX3956" fmla="*/ 242886 w 6257892"/>
              <a:gd name="connsiteY3956" fmla="*/ 4143757 h 6187442"/>
              <a:gd name="connsiteX3957" fmla="*/ 234262 w 6257892"/>
              <a:gd name="connsiteY3957" fmla="*/ 4138009 h 6187442"/>
              <a:gd name="connsiteX3958" fmla="*/ 227076 w 6257892"/>
              <a:gd name="connsiteY3958" fmla="*/ 4132260 h 6187442"/>
              <a:gd name="connsiteX3959" fmla="*/ 218453 w 6257892"/>
              <a:gd name="connsiteY3959" fmla="*/ 4126510 h 6187442"/>
              <a:gd name="connsiteX3960" fmla="*/ 217016 w 6257892"/>
              <a:gd name="connsiteY3960" fmla="*/ 4126510 h 6187442"/>
              <a:gd name="connsiteX3961" fmla="*/ 212704 w 6257892"/>
              <a:gd name="connsiteY3961" fmla="*/ 4125073 h 6187442"/>
              <a:gd name="connsiteX3962" fmla="*/ 211267 w 6257892"/>
              <a:gd name="connsiteY3962" fmla="*/ 4122198 h 6187442"/>
              <a:gd name="connsiteX3963" fmla="*/ 209830 w 6257892"/>
              <a:gd name="connsiteY3963" fmla="*/ 4117887 h 6187442"/>
              <a:gd name="connsiteX3964" fmla="*/ 205518 w 6257892"/>
              <a:gd name="connsiteY3964" fmla="*/ 4115013 h 6187442"/>
              <a:gd name="connsiteX3965" fmla="*/ 205518 w 6257892"/>
              <a:gd name="connsiteY3965" fmla="*/ 4110701 h 6187442"/>
              <a:gd name="connsiteX3966" fmla="*/ 208393 w 6257892"/>
              <a:gd name="connsiteY3966" fmla="*/ 4109264 h 6187442"/>
              <a:gd name="connsiteX3967" fmla="*/ 385167 w 6257892"/>
              <a:gd name="connsiteY3967" fmla="*/ 4048902 h 6187442"/>
              <a:gd name="connsiteX3968" fmla="*/ 573439 w 6257892"/>
              <a:gd name="connsiteY3968" fmla="*/ 3985667 h 6187442"/>
              <a:gd name="connsiteX3969" fmla="*/ 770334 w 6257892"/>
              <a:gd name="connsiteY3969" fmla="*/ 3919555 h 6187442"/>
              <a:gd name="connsiteX3970" fmla="*/ 975852 w 6257892"/>
              <a:gd name="connsiteY3970" fmla="*/ 3850571 h 6187442"/>
              <a:gd name="connsiteX3971" fmla="*/ 980164 w 6257892"/>
              <a:gd name="connsiteY3971" fmla="*/ 3849132 h 6187442"/>
              <a:gd name="connsiteX3972" fmla="*/ 984476 w 6257892"/>
              <a:gd name="connsiteY3972" fmla="*/ 3849132 h 6187442"/>
              <a:gd name="connsiteX3973" fmla="*/ 990226 w 6257892"/>
              <a:gd name="connsiteY3973" fmla="*/ 3847695 h 6187442"/>
              <a:gd name="connsiteX3974" fmla="*/ 1021843 w 6257892"/>
              <a:gd name="connsiteY3974" fmla="*/ 3841948 h 6187442"/>
              <a:gd name="connsiteX3975" fmla="*/ 1026154 w 6257892"/>
              <a:gd name="connsiteY3975" fmla="*/ 3841947 h 6187442"/>
              <a:gd name="connsiteX3976" fmla="*/ 1026154 w 6257892"/>
              <a:gd name="connsiteY3976" fmla="*/ 3843384 h 6187442"/>
              <a:gd name="connsiteX3977" fmla="*/ 1026155 w 6257892"/>
              <a:gd name="connsiteY3977" fmla="*/ 3844821 h 6187442"/>
              <a:gd name="connsiteX3978" fmla="*/ 1021843 w 6257892"/>
              <a:gd name="connsiteY3978" fmla="*/ 3847695 h 6187442"/>
              <a:gd name="connsiteX3979" fmla="*/ 1020406 w 6257892"/>
              <a:gd name="connsiteY3979" fmla="*/ 3847695 h 6187442"/>
              <a:gd name="connsiteX3980" fmla="*/ 1018969 w 6257892"/>
              <a:gd name="connsiteY3980" fmla="*/ 3849132 h 6187442"/>
              <a:gd name="connsiteX3981" fmla="*/ 1017531 w 6257892"/>
              <a:gd name="connsiteY3981" fmla="*/ 3850570 h 6187442"/>
              <a:gd name="connsiteX3982" fmla="*/ 1016094 w 6257892"/>
              <a:gd name="connsiteY3982" fmla="*/ 3853444 h 6187442"/>
              <a:gd name="connsiteX3983" fmla="*/ 1017531 w 6257892"/>
              <a:gd name="connsiteY3983" fmla="*/ 3854881 h 6187442"/>
              <a:gd name="connsiteX3984" fmla="*/ 1018970 w 6257892"/>
              <a:gd name="connsiteY3984" fmla="*/ 3857755 h 6187442"/>
              <a:gd name="connsiteX3985" fmla="*/ 1026154 w 6257892"/>
              <a:gd name="connsiteY3985" fmla="*/ 3857755 h 6187442"/>
              <a:gd name="connsiteX3986" fmla="*/ 1027592 w 6257892"/>
              <a:gd name="connsiteY3986" fmla="*/ 3857755 h 6187442"/>
              <a:gd name="connsiteX3987" fmla="*/ 1027592 w 6257892"/>
              <a:gd name="connsiteY3987" fmla="*/ 3859193 h 6187442"/>
              <a:gd name="connsiteX3988" fmla="*/ 1024718 w 6257892"/>
              <a:gd name="connsiteY3988" fmla="*/ 3860630 h 6187442"/>
              <a:gd name="connsiteX3989" fmla="*/ 901119 w 6257892"/>
              <a:gd name="connsiteY3989" fmla="*/ 3897997 h 6187442"/>
              <a:gd name="connsiteX3990" fmla="*/ 896807 w 6257892"/>
              <a:gd name="connsiteY3990" fmla="*/ 3899434 h 6187442"/>
              <a:gd name="connsiteX3991" fmla="*/ 893933 w 6257892"/>
              <a:gd name="connsiteY3991" fmla="*/ 3902309 h 6187442"/>
              <a:gd name="connsiteX3992" fmla="*/ 889621 w 6257892"/>
              <a:gd name="connsiteY3992" fmla="*/ 3905183 h 6187442"/>
              <a:gd name="connsiteX3993" fmla="*/ 889621 w 6257892"/>
              <a:gd name="connsiteY3993" fmla="*/ 3908058 h 6187442"/>
              <a:gd name="connsiteX3994" fmla="*/ 889621 w 6257892"/>
              <a:gd name="connsiteY3994" fmla="*/ 3909494 h 6187442"/>
              <a:gd name="connsiteX3995" fmla="*/ 892495 w 6257892"/>
              <a:gd name="connsiteY3995" fmla="*/ 3912369 h 6187442"/>
              <a:gd name="connsiteX3996" fmla="*/ 895370 w 6257892"/>
              <a:gd name="connsiteY3996" fmla="*/ 3909494 h 6187442"/>
              <a:gd name="connsiteX3997" fmla="*/ 1089391 w 6257892"/>
              <a:gd name="connsiteY3997" fmla="*/ 3860630 h 6187442"/>
              <a:gd name="connsiteX3998" fmla="*/ 1290597 w 6257892"/>
              <a:gd name="connsiteY3998" fmla="*/ 3810328 h 6187442"/>
              <a:gd name="connsiteX3999" fmla="*/ 1198617 w 6257892"/>
              <a:gd name="connsiteY3999" fmla="*/ 3850570 h 6187442"/>
              <a:gd name="connsiteX4000" fmla="*/ 1105200 w 6257892"/>
              <a:gd name="connsiteY4000" fmla="*/ 3890811 h 6187442"/>
              <a:gd name="connsiteX4001" fmla="*/ 1100888 w 6257892"/>
              <a:gd name="connsiteY4001" fmla="*/ 3890811 h 6187442"/>
              <a:gd name="connsiteX4002" fmla="*/ 1098014 w 6257892"/>
              <a:gd name="connsiteY4002" fmla="*/ 3887937 h 6187442"/>
              <a:gd name="connsiteX4003" fmla="*/ 1092265 w 6257892"/>
              <a:gd name="connsiteY4003" fmla="*/ 3887937 h 6187442"/>
              <a:gd name="connsiteX4004" fmla="*/ 1090828 w 6257892"/>
              <a:gd name="connsiteY4004" fmla="*/ 3886499 h 6187442"/>
              <a:gd name="connsiteX4005" fmla="*/ 1089391 w 6257892"/>
              <a:gd name="connsiteY4005" fmla="*/ 3885062 h 6187442"/>
              <a:gd name="connsiteX4006" fmla="*/ 1086516 w 6257892"/>
              <a:gd name="connsiteY4006" fmla="*/ 3885062 h 6187442"/>
              <a:gd name="connsiteX4007" fmla="*/ 1085081 w 6257892"/>
              <a:gd name="connsiteY4007" fmla="*/ 3887937 h 6187442"/>
              <a:gd name="connsiteX4008" fmla="*/ 1083642 w 6257892"/>
              <a:gd name="connsiteY4008" fmla="*/ 3892248 h 6187442"/>
              <a:gd name="connsiteX4009" fmla="*/ 1082205 w 6257892"/>
              <a:gd name="connsiteY4009" fmla="*/ 3896561 h 6187442"/>
              <a:gd name="connsiteX4010" fmla="*/ 1076456 w 6257892"/>
              <a:gd name="connsiteY4010" fmla="*/ 3897997 h 6187442"/>
              <a:gd name="connsiteX4011" fmla="*/ 995974 w 6257892"/>
              <a:gd name="connsiteY4011" fmla="*/ 3918117 h 6187442"/>
              <a:gd name="connsiteX4012" fmla="*/ 991662 w 6257892"/>
              <a:gd name="connsiteY4012" fmla="*/ 3919555 h 6187442"/>
              <a:gd name="connsiteX4013" fmla="*/ 987351 w 6257892"/>
              <a:gd name="connsiteY4013" fmla="*/ 3920992 h 6187442"/>
              <a:gd name="connsiteX4014" fmla="*/ 981602 w 6257892"/>
              <a:gd name="connsiteY4014" fmla="*/ 3923867 h 6187442"/>
              <a:gd name="connsiteX4015" fmla="*/ 924113 w 6257892"/>
              <a:gd name="connsiteY4015" fmla="*/ 3948299 h 6187442"/>
              <a:gd name="connsiteX4016" fmla="*/ 922678 w 6257892"/>
              <a:gd name="connsiteY4016" fmla="*/ 3951173 h 6187442"/>
              <a:gd name="connsiteX4017" fmla="*/ 924113 w 6257892"/>
              <a:gd name="connsiteY4017" fmla="*/ 3951173 h 6187442"/>
              <a:gd name="connsiteX4018" fmla="*/ 1027592 w 6257892"/>
              <a:gd name="connsiteY4018" fmla="*/ 3941112 h 6187442"/>
              <a:gd name="connsiteX4019" fmla="*/ 1031904 w 6257892"/>
              <a:gd name="connsiteY4019" fmla="*/ 3939676 h 6187442"/>
              <a:gd name="connsiteX4020" fmla="*/ 1036216 w 6257892"/>
              <a:gd name="connsiteY4020" fmla="*/ 3936801 h 6187442"/>
              <a:gd name="connsiteX4021" fmla="*/ 1041965 w 6257892"/>
              <a:gd name="connsiteY4021" fmla="*/ 3935364 h 6187442"/>
              <a:gd name="connsiteX4022" fmla="*/ 1075020 w 6257892"/>
              <a:gd name="connsiteY4022" fmla="*/ 3929615 h 6187442"/>
              <a:gd name="connsiteX4023" fmla="*/ 961481 w 6257892"/>
              <a:gd name="connsiteY4023" fmla="*/ 3962671 h 6187442"/>
              <a:gd name="connsiteX4024" fmla="*/ 958607 w 6257892"/>
              <a:gd name="connsiteY4024" fmla="*/ 3962671 h 6187442"/>
              <a:gd name="connsiteX4025" fmla="*/ 954295 w 6257892"/>
              <a:gd name="connsiteY4025" fmla="*/ 3966982 h 6187442"/>
              <a:gd name="connsiteX4026" fmla="*/ 952857 w 6257892"/>
              <a:gd name="connsiteY4026" fmla="*/ 3968419 h 6187442"/>
              <a:gd name="connsiteX4027" fmla="*/ 952857 w 6257892"/>
              <a:gd name="connsiteY4027" fmla="*/ 3969856 h 6187442"/>
              <a:gd name="connsiteX4028" fmla="*/ 952857 w 6257892"/>
              <a:gd name="connsiteY4028" fmla="*/ 3972731 h 6187442"/>
              <a:gd name="connsiteX4029" fmla="*/ 954295 w 6257892"/>
              <a:gd name="connsiteY4029" fmla="*/ 3974168 h 6187442"/>
              <a:gd name="connsiteX4030" fmla="*/ 955732 w 6257892"/>
              <a:gd name="connsiteY4030" fmla="*/ 3972731 h 6187442"/>
              <a:gd name="connsiteX4031" fmla="*/ 1063521 w 6257892"/>
              <a:gd name="connsiteY4031" fmla="*/ 3951173 h 6187442"/>
              <a:gd name="connsiteX4032" fmla="*/ 1171312 w 6257892"/>
              <a:gd name="connsiteY4032" fmla="*/ 3929615 h 6187442"/>
              <a:gd name="connsiteX4033" fmla="*/ 1177060 w 6257892"/>
              <a:gd name="connsiteY4033" fmla="*/ 3925304 h 6187442"/>
              <a:gd name="connsiteX4034" fmla="*/ 1184245 w 6257892"/>
              <a:gd name="connsiteY4034" fmla="*/ 3923866 h 6187442"/>
              <a:gd name="connsiteX4035" fmla="*/ 1188557 w 6257892"/>
              <a:gd name="connsiteY4035" fmla="*/ 3923866 h 6187442"/>
              <a:gd name="connsiteX4036" fmla="*/ 1266167 w 6257892"/>
              <a:gd name="connsiteY4036" fmla="*/ 3892248 h 6187442"/>
              <a:gd name="connsiteX4037" fmla="*/ 1269040 w 6257892"/>
              <a:gd name="connsiteY4037" fmla="*/ 3892248 h 6187442"/>
              <a:gd name="connsiteX4038" fmla="*/ 1273351 w 6257892"/>
              <a:gd name="connsiteY4038" fmla="*/ 3892248 h 6187442"/>
              <a:gd name="connsiteX4039" fmla="*/ 1274789 w 6257892"/>
              <a:gd name="connsiteY4039" fmla="*/ 3893686 h 6187442"/>
              <a:gd name="connsiteX4040" fmla="*/ 1274790 w 6257892"/>
              <a:gd name="connsiteY4040" fmla="*/ 3896560 h 6187442"/>
              <a:gd name="connsiteX4041" fmla="*/ 1273351 w 6257892"/>
              <a:gd name="connsiteY4041" fmla="*/ 3897997 h 6187442"/>
              <a:gd name="connsiteX4042" fmla="*/ 1271915 w 6257892"/>
              <a:gd name="connsiteY4042" fmla="*/ 3899434 h 6187442"/>
              <a:gd name="connsiteX4043" fmla="*/ 1267603 w 6257892"/>
              <a:gd name="connsiteY4043" fmla="*/ 3899434 h 6187442"/>
              <a:gd name="connsiteX4044" fmla="*/ 1188557 w 6257892"/>
              <a:gd name="connsiteY4044" fmla="*/ 3925304 h 6187442"/>
              <a:gd name="connsiteX4045" fmla="*/ 1184245 w 6257892"/>
              <a:gd name="connsiteY4045" fmla="*/ 3926740 h 6187442"/>
              <a:gd name="connsiteX4046" fmla="*/ 1179934 w 6257892"/>
              <a:gd name="connsiteY4046" fmla="*/ 3931053 h 6187442"/>
              <a:gd name="connsiteX4047" fmla="*/ 1178497 w 6257892"/>
              <a:gd name="connsiteY4047" fmla="*/ 3935364 h 6187442"/>
              <a:gd name="connsiteX4048" fmla="*/ 1178497 w 6257892"/>
              <a:gd name="connsiteY4048" fmla="*/ 3939676 h 6187442"/>
              <a:gd name="connsiteX4049" fmla="*/ 1179934 w 6257892"/>
              <a:gd name="connsiteY4049" fmla="*/ 3941113 h 6187442"/>
              <a:gd name="connsiteX4050" fmla="*/ 1181372 w 6257892"/>
              <a:gd name="connsiteY4050" fmla="*/ 3941112 h 6187442"/>
              <a:gd name="connsiteX4051" fmla="*/ 1235984 w 6257892"/>
              <a:gd name="connsiteY4051" fmla="*/ 3931053 h 6187442"/>
              <a:gd name="connsiteX4052" fmla="*/ 1238859 w 6257892"/>
              <a:gd name="connsiteY4052" fmla="*/ 3931053 h 6187442"/>
              <a:gd name="connsiteX4053" fmla="*/ 1241733 w 6257892"/>
              <a:gd name="connsiteY4053" fmla="*/ 3931053 h 6187442"/>
              <a:gd name="connsiteX4054" fmla="*/ 1243171 w 6257892"/>
              <a:gd name="connsiteY4054" fmla="*/ 3931053 h 6187442"/>
              <a:gd name="connsiteX4055" fmla="*/ 1246045 w 6257892"/>
              <a:gd name="connsiteY4055" fmla="*/ 3929615 h 6187442"/>
              <a:gd name="connsiteX4056" fmla="*/ 1250356 w 6257892"/>
              <a:gd name="connsiteY4056" fmla="*/ 3926740 h 6187442"/>
              <a:gd name="connsiteX4057" fmla="*/ 1279100 w 6257892"/>
              <a:gd name="connsiteY4057" fmla="*/ 3920992 h 6187442"/>
              <a:gd name="connsiteX4058" fmla="*/ 1281974 w 6257892"/>
              <a:gd name="connsiteY4058" fmla="*/ 3920993 h 6187442"/>
              <a:gd name="connsiteX4059" fmla="*/ 1286286 w 6257892"/>
              <a:gd name="connsiteY4059" fmla="*/ 3920992 h 6187442"/>
              <a:gd name="connsiteX4060" fmla="*/ 1287723 w 6257892"/>
              <a:gd name="connsiteY4060" fmla="*/ 3920993 h 6187442"/>
              <a:gd name="connsiteX4061" fmla="*/ 1287723 w 6257892"/>
              <a:gd name="connsiteY4061" fmla="*/ 3923867 h 6187442"/>
              <a:gd name="connsiteX4062" fmla="*/ 1287724 w 6257892"/>
              <a:gd name="connsiteY4062" fmla="*/ 3925304 h 6187442"/>
              <a:gd name="connsiteX4063" fmla="*/ 1283412 w 6257892"/>
              <a:gd name="connsiteY4063" fmla="*/ 3926740 h 6187442"/>
              <a:gd name="connsiteX4064" fmla="*/ 1280538 w 6257892"/>
              <a:gd name="connsiteY4064" fmla="*/ 3929615 h 6187442"/>
              <a:gd name="connsiteX4065" fmla="*/ 1172748 w 6257892"/>
              <a:gd name="connsiteY4065" fmla="*/ 3978479 h 6187442"/>
              <a:gd name="connsiteX4066" fmla="*/ 1067833 w 6257892"/>
              <a:gd name="connsiteY4066" fmla="*/ 4024469 h 6187442"/>
              <a:gd name="connsiteX4067" fmla="*/ 1131071 w 6257892"/>
              <a:gd name="connsiteY4067" fmla="*/ 4021595 h 6187442"/>
              <a:gd name="connsiteX4068" fmla="*/ 1135381 w 6257892"/>
              <a:gd name="connsiteY4068" fmla="*/ 4018721 h 6187442"/>
              <a:gd name="connsiteX4069" fmla="*/ 1141130 w 6257892"/>
              <a:gd name="connsiteY4069" fmla="*/ 4017284 h 6187442"/>
              <a:gd name="connsiteX4070" fmla="*/ 1145442 w 6257892"/>
              <a:gd name="connsiteY4070" fmla="*/ 4017284 h 6187442"/>
              <a:gd name="connsiteX4071" fmla="*/ 1322217 w 6257892"/>
              <a:gd name="connsiteY4071" fmla="*/ 3952610 h 6187442"/>
              <a:gd name="connsiteX4072" fmla="*/ 1504739 w 6257892"/>
              <a:gd name="connsiteY4072" fmla="*/ 3886499 h 6187442"/>
              <a:gd name="connsiteX4073" fmla="*/ 1693011 w 6257892"/>
              <a:gd name="connsiteY4073" fmla="*/ 3816077 h 6187442"/>
              <a:gd name="connsiteX4074" fmla="*/ 1697323 w 6257892"/>
              <a:gd name="connsiteY4074" fmla="*/ 3814640 h 6187442"/>
              <a:gd name="connsiteX4075" fmla="*/ 1701634 w 6257892"/>
              <a:gd name="connsiteY4075" fmla="*/ 3811765 h 6187442"/>
              <a:gd name="connsiteX4076" fmla="*/ 1704508 w 6257892"/>
              <a:gd name="connsiteY4076" fmla="*/ 3810328 h 6187442"/>
              <a:gd name="connsiteX4077" fmla="*/ 1704508 w 6257892"/>
              <a:gd name="connsiteY4077" fmla="*/ 3808891 h 6187442"/>
              <a:gd name="connsiteX4078" fmla="*/ 1703072 w 6257892"/>
              <a:gd name="connsiteY4078" fmla="*/ 3808891 h 6187442"/>
              <a:gd name="connsiteX4079" fmla="*/ 1698760 w 6257892"/>
              <a:gd name="connsiteY4079" fmla="*/ 3810328 h 6187442"/>
              <a:gd name="connsiteX4080" fmla="*/ 1695885 w 6257892"/>
              <a:gd name="connsiteY4080" fmla="*/ 3810328 h 6187442"/>
              <a:gd name="connsiteX4081" fmla="*/ 1688700 w 6257892"/>
              <a:gd name="connsiteY4081" fmla="*/ 3806016 h 6187442"/>
              <a:gd name="connsiteX4082" fmla="*/ 1681513 w 6257892"/>
              <a:gd name="connsiteY4082" fmla="*/ 3801705 h 6187442"/>
              <a:gd name="connsiteX4083" fmla="*/ 1675765 w 6257892"/>
              <a:gd name="connsiteY4083" fmla="*/ 3804580 h 6187442"/>
              <a:gd name="connsiteX4084" fmla="*/ 1671453 w 6257892"/>
              <a:gd name="connsiteY4084" fmla="*/ 3804580 h 6187442"/>
              <a:gd name="connsiteX4085" fmla="*/ 1665705 w 6257892"/>
              <a:gd name="connsiteY4085" fmla="*/ 3806016 h 6187442"/>
              <a:gd name="connsiteX4086" fmla="*/ 1661393 w 6257892"/>
              <a:gd name="connsiteY4086" fmla="*/ 3808891 h 6187442"/>
              <a:gd name="connsiteX4087" fmla="*/ 1629775 w 6257892"/>
              <a:gd name="connsiteY4087" fmla="*/ 3816077 h 6187442"/>
              <a:gd name="connsiteX4088" fmla="*/ 1625463 w 6257892"/>
              <a:gd name="connsiteY4088" fmla="*/ 3816078 h 6187442"/>
              <a:gd name="connsiteX4089" fmla="*/ 1625463 w 6257892"/>
              <a:gd name="connsiteY4089" fmla="*/ 3814640 h 6187442"/>
              <a:gd name="connsiteX4090" fmla="*/ 1628338 w 6257892"/>
              <a:gd name="connsiteY4090" fmla="*/ 3814640 h 6187442"/>
              <a:gd name="connsiteX4091" fmla="*/ 1629775 w 6257892"/>
              <a:gd name="connsiteY4091" fmla="*/ 3811765 h 6187442"/>
              <a:gd name="connsiteX4092" fmla="*/ 1704550 w 6257892"/>
              <a:gd name="connsiteY4092" fmla="*/ 3751499 h 6187442"/>
              <a:gd name="connsiteX4093" fmla="*/ 1684752 w 6257892"/>
              <a:gd name="connsiteY4093" fmla="*/ 3748044 h 6187442"/>
              <a:gd name="connsiteX4094" fmla="*/ 1644510 w 6257892"/>
              <a:gd name="connsiteY4094" fmla="*/ 3735756 h 6187442"/>
              <a:gd name="connsiteX4095" fmla="*/ 1599957 w 6257892"/>
              <a:gd name="connsiteY4095" fmla="*/ 3718200 h 6187442"/>
              <a:gd name="connsiteX4096" fmla="*/ 1553967 w 6257892"/>
              <a:gd name="connsiteY4096" fmla="*/ 3700645 h 6187442"/>
              <a:gd name="connsiteX4097" fmla="*/ 1529851 w 6257892"/>
              <a:gd name="connsiteY4097" fmla="*/ 3689843 h 6187442"/>
              <a:gd name="connsiteX4098" fmla="*/ 1475995 w 6257892"/>
              <a:gd name="connsiteY4098" fmla="*/ 3706852 h 6187442"/>
              <a:gd name="connsiteX4099" fmla="*/ 1524941 w 6257892"/>
              <a:gd name="connsiteY4099" fmla="*/ 3687645 h 6187442"/>
              <a:gd name="connsiteX4100" fmla="*/ 1510851 w 6257892"/>
              <a:gd name="connsiteY4100" fmla="*/ 3681335 h 6187442"/>
              <a:gd name="connsiteX4101" fmla="*/ 1470610 w 6257892"/>
              <a:gd name="connsiteY4101" fmla="*/ 3662023 h 6187442"/>
              <a:gd name="connsiteX4102" fmla="*/ 1470064 w 6257892"/>
              <a:gd name="connsiteY4102" fmla="*/ 3661729 h 6187442"/>
              <a:gd name="connsiteX4103" fmla="*/ 1404136 w 6257892"/>
              <a:gd name="connsiteY4103" fmla="*/ 3683857 h 6187442"/>
              <a:gd name="connsiteX4104" fmla="*/ 1205805 w 6257892"/>
              <a:gd name="connsiteY4104" fmla="*/ 3747092 h 6187442"/>
              <a:gd name="connsiteX4105" fmla="*/ 1013220 w 6257892"/>
              <a:gd name="connsiteY4105" fmla="*/ 3810328 h 6187442"/>
              <a:gd name="connsiteX4106" fmla="*/ 824948 w 6257892"/>
              <a:gd name="connsiteY4106" fmla="*/ 3872127 h 6187442"/>
              <a:gd name="connsiteX4107" fmla="*/ 645298 w 6257892"/>
              <a:gd name="connsiteY4107" fmla="*/ 3931053 h 6187442"/>
              <a:gd name="connsiteX4108" fmla="*/ 472836 w 6257892"/>
              <a:gd name="connsiteY4108" fmla="*/ 3987102 h 6187442"/>
              <a:gd name="connsiteX4109" fmla="*/ 406725 w 6257892"/>
              <a:gd name="connsiteY4109" fmla="*/ 4011535 h 6187442"/>
              <a:gd name="connsiteX4110" fmla="*/ 340614 w 6257892"/>
              <a:gd name="connsiteY4110" fmla="*/ 4034530 h 6187442"/>
              <a:gd name="connsiteX4111" fmla="*/ 275941 w 6257892"/>
              <a:gd name="connsiteY4111" fmla="*/ 4057525 h 6187442"/>
              <a:gd name="connsiteX4112" fmla="*/ 211267 w 6257892"/>
              <a:gd name="connsiteY4112" fmla="*/ 4079083 h 6187442"/>
              <a:gd name="connsiteX4113" fmla="*/ 150906 w 6257892"/>
              <a:gd name="connsiteY4113" fmla="*/ 4094892 h 6187442"/>
              <a:gd name="connsiteX4114" fmla="*/ 91980 w 6257892"/>
              <a:gd name="connsiteY4114" fmla="*/ 4103515 h 6187442"/>
              <a:gd name="connsiteX4115" fmla="*/ 106352 w 6257892"/>
              <a:gd name="connsiteY4115" fmla="*/ 4079083 h 6187442"/>
              <a:gd name="connsiteX4116" fmla="*/ 123600 w 6257892"/>
              <a:gd name="connsiteY4116" fmla="*/ 4063274 h 6187442"/>
              <a:gd name="connsiteX4117" fmla="*/ 143719 w 6257892"/>
              <a:gd name="connsiteY4117" fmla="*/ 4051777 h 6187442"/>
              <a:gd name="connsiteX4118" fmla="*/ 162403 w 6257892"/>
              <a:gd name="connsiteY4118" fmla="*/ 4044590 h 6187442"/>
              <a:gd name="connsiteX4119" fmla="*/ 183961 w 6257892"/>
              <a:gd name="connsiteY4119" fmla="*/ 4034530 h 6187442"/>
              <a:gd name="connsiteX4120" fmla="*/ 204081 w 6257892"/>
              <a:gd name="connsiteY4120" fmla="*/ 4023033 h 6187442"/>
              <a:gd name="connsiteX4121" fmla="*/ 221328 w 6257892"/>
              <a:gd name="connsiteY4121" fmla="*/ 4007223 h 6187442"/>
              <a:gd name="connsiteX4122" fmla="*/ 196896 w 6257892"/>
              <a:gd name="connsiteY4122" fmla="*/ 4000038 h 6187442"/>
              <a:gd name="connsiteX4123" fmla="*/ 169589 w 6257892"/>
              <a:gd name="connsiteY4123" fmla="*/ 3994289 h 6187442"/>
              <a:gd name="connsiteX4124" fmla="*/ 145156 w 6257892"/>
              <a:gd name="connsiteY4124" fmla="*/ 3987102 h 6187442"/>
              <a:gd name="connsiteX4125" fmla="*/ 277378 w 6257892"/>
              <a:gd name="connsiteY4125" fmla="*/ 3931053 h 6187442"/>
              <a:gd name="connsiteX4126" fmla="*/ 413911 w 6257892"/>
              <a:gd name="connsiteY4126" fmla="*/ 3877876 h 6187442"/>
              <a:gd name="connsiteX4127" fmla="*/ 554756 w 6257892"/>
              <a:gd name="connsiteY4127" fmla="*/ 3829011 h 6187442"/>
              <a:gd name="connsiteX4128" fmla="*/ 701350 w 6257892"/>
              <a:gd name="connsiteY4128" fmla="*/ 3783021 h 6187442"/>
              <a:gd name="connsiteX4129" fmla="*/ 849379 w 6257892"/>
              <a:gd name="connsiteY4129" fmla="*/ 3732720 h 6187442"/>
              <a:gd name="connsiteX4130" fmla="*/ 1003159 w 6257892"/>
              <a:gd name="connsiteY4130" fmla="*/ 3679544 h 6187442"/>
              <a:gd name="connsiteX4131" fmla="*/ 1162688 w 6257892"/>
              <a:gd name="connsiteY4131" fmla="*/ 3623494 h 6187442"/>
              <a:gd name="connsiteX4132" fmla="*/ 1297265 w 6257892"/>
              <a:gd name="connsiteY4132" fmla="*/ 3575093 h 6187442"/>
              <a:gd name="connsiteX4133" fmla="*/ 1285212 w 6257892"/>
              <a:gd name="connsiteY4133" fmla="*/ 3568981 h 6187442"/>
              <a:gd name="connsiteX4134" fmla="*/ 1244185 w 6257892"/>
              <a:gd name="connsiteY4134" fmla="*/ 3548526 h 6187442"/>
              <a:gd name="connsiteX4135" fmla="*/ 1145442 w 6257892"/>
              <a:gd name="connsiteY4135" fmla="*/ 3580378 h 6187442"/>
              <a:gd name="connsiteX4136" fmla="*/ 977290 w 6257892"/>
              <a:gd name="connsiteY4136" fmla="*/ 3636428 h 6187442"/>
              <a:gd name="connsiteX4137" fmla="*/ 974416 w 6257892"/>
              <a:gd name="connsiteY4137" fmla="*/ 3636428 h 6187442"/>
              <a:gd name="connsiteX4138" fmla="*/ 968667 w 6257892"/>
              <a:gd name="connsiteY4138" fmla="*/ 3637866 h 6187442"/>
              <a:gd name="connsiteX4139" fmla="*/ 962919 w 6257892"/>
              <a:gd name="connsiteY4139" fmla="*/ 3640740 h 6187442"/>
              <a:gd name="connsiteX4140" fmla="*/ 905431 w 6257892"/>
              <a:gd name="connsiteY4140" fmla="*/ 3668046 h 6187442"/>
              <a:gd name="connsiteX4141" fmla="*/ 902556 w 6257892"/>
              <a:gd name="connsiteY4141" fmla="*/ 3668046 h 6187442"/>
              <a:gd name="connsiteX4142" fmla="*/ 896808 w 6257892"/>
              <a:gd name="connsiteY4142" fmla="*/ 3669484 h 6187442"/>
              <a:gd name="connsiteX4143" fmla="*/ 893933 w 6257892"/>
              <a:gd name="connsiteY4143" fmla="*/ 3669485 h 6187442"/>
              <a:gd name="connsiteX4144" fmla="*/ 725781 w 6257892"/>
              <a:gd name="connsiteY4144" fmla="*/ 3732720 h 6187442"/>
              <a:gd name="connsiteX4145" fmla="*/ 566253 w 6257892"/>
              <a:gd name="connsiteY4145" fmla="*/ 3790209 h 6187442"/>
              <a:gd name="connsiteX4146" fmla="*/ 413912 w 6257892"/>
              <a:gd name="connsiteY4146" fmla="*/ 3849132 h 6187442"/>
              <a:gd name="connsiteX4147" fmla="*/ 264443 w 6257892"/>
              <a:gd name="connsiteY4147" fmla="*/ 3903745 h 6187442"/>
              <a:gd name="connsiteX4148" fmla="*/ 263006 w 6257892"/>
              <a:gd name="connsiteY4148" fmla="*/ 3903745 h 6187442"/>
              <a:gd name="connsiteX4149" fmla="*/ 260131 w 6257892"/>
              <a:gd name="connsiteY4149" fmla="*/ 3903745 h 6187442"/>
              <a:gd name="connsiteX4150" fmla="*/ 257257 w 6257892"/>
              <a:gd name="connsiteY4150" fmla="*/ 3902309 h 6187442"/>
              <a:gd name="connsiteX4151" fmla="*/ 245759 w 6257892"/>
              <a:gd name="connsiteY4151" fmla="*/ 3887937 h 6187442"/>
              <a:gd name="connsiteX4152" fmla="*/ 232825 w 6257892"/>
              <a:gd name="connsiteY4152" fmla="*/ 3875002 h 6187442"/>
              <a:gd name="connsiteX4153" fmla="*/ 231387 w 6257892"/>
              <a:gd name="connsiteY4153" fmla="*/ 3870691 h 6187442"/>
              <a:gd name="connsiteX4154" fmla="*/ 231387 w 6257892"/>
              <a:gd name="connsiteY4154" fmla="*/ 3866379 h 6187442"/>
              <a:gd name="connsiteX4155" fmla="*/ 232825 w 6257892"/>
              <a:gd name="connsiteY4155" fmla="*/ 3863504 h 6187442"/>
              <a:gd name="connsiteX4156" fmla="*/ 254383 w 6257892"/>
              <a:gd name="connsiteY4156" fmla="*/ 3821826 h 6187442"/>
              <a:gd name="connsiteX4157" fmla="*/ 257257 w 6257892"/>
              <a:gd name="connsiteY4157" fmla="*/ 3820388 h 6187442"/>
              <a:gd name="connsiteX4158" fmla="*/ 260131 w 6257892"/>
              <a:gd name="connsiteY4158" fmla="*/ 3820388 h 6187442"/>
              <a:gd name="connsiteX4159" fmla="*/ 261569 w 6257892"/>
              <a:gd name="connsiteY4159" fmla="*/ 3820388 h 6187442"/>
              <a:gd name="connsiteX4160" fmla="*/ 263006 w 6257892"/>
              <a:gd name="connsiteY4160" fmla="*/ 3820388 h 6187442"/>
              <a:gd name="connsiteX4161" fmla="*/ 264443 w 6257892"/>
              <a:gd name="connsiteY4161" fmla="*/ 3817514 h 6187442"/>
              <a:gd name="connsiteX4162" fmla="*/ 264443 w 6257892"/>
              <a:gd name="connsiteY4162" fmla="*/ 3816077 h 6187442"/>
              <a:gd name="connsiteX4163" fmla="*/ 267318 w 6257892"/>
              <a:gd name="connsiteY4163" fmla="*/ 3811766 h 6187442"/>
              <a:gd name="connsiteX4164" fmla="*/ 264443 w 6257892"/>
              <a:gd name="connsiteY4164" fmla="*/ 3811765 h 6187442"/>
              <a:gd name="connsiteX4165" fmla="*/ 263006 w 6257892"/>
              <a:gd name="connsiteY4165" fmla="*/ 3811766 h 6187442"/>
              <a:gd name="connsiteX4166" fmla="*/ 257257 w 6257892"/>
              <a:gd name="connsiteY4166" fmla="*/ 3806016 h 6187442"/>
              <a:gd name="connsiteX4167" fmla="*/ 250071 w 6257892"/>
              <a:gd name="connsiteY4167" fmla="*/ 3800268 h 6187442"/>
              <a:gd name="connsiteX4168" fmla="*/ 303247 w 6257892"/>
              <a:gd name="connsiteY4168" fmla="*/ 3771524 h 6187442"/>
              <a:gd name="connsiteX4169" fmla="*/ 306121 w 6257892"/>
              <a:gd name="connsiteY4169" fmla="*/ 3768650 h 6187442"/>
              <a:gd name="connsiteX4170" fmla="*/ 310433 w 6257892"/>
              <a:gd name="connsiteY4170" fmla="*/ 3765775 h 6187442"/>
              <a:gd name="connsiteX4171" fmla="*/ 311870 w 6257892"/>
              <a:gd name="connsiteY4171" fmla="*/ 3761464 h 6187442"/>
              <a:gd name="connsiteX4172" fmla="*/ 327681 w 6257892"/>
              <a:gd name="connsiteY4172" fmla="*/ 3711162 h 6187442"/>
              <a:gd name="connsiteX4173" fmla="*/ 331991 w 6257892"/>
              <a:gd name="connsiteY4173" fmla="*/ 3708287 h 6187442"/>
              <a:gd name="connsiteX4174" fmla="*/ 334865 w 6257892"/>
              <a:gd name="connsiteY4174" fmla="*/ 3706852 h 6187442"/>
              <a:gd name="connsiteX4175" fmla="*/ 340614 w 6257892"/>
              <a:gd name="connsiteY4175" fmla="*/ 3705413 h 6187442"/>
              <a:gd name="connsiteX4176" fmla="*/ 475711 w 6257892"/>
              <a:gd name="connsiteY4176" fmla="*/ 3652237 h 6187442"/>
              <a:gd name="connsiteX4177" fmla="*/ 617992 w 6257892"/>
              <a:gd name="connsiteY4177" fmla="*/ 3597624 h 6187442"/>
              <a:gd name="connsiteX4178" fmla="*/ 766022 w 6257892"/>
              <a:gd name="connsiteY4178" fmla="*/ 3541574 h 6187442"/>
              <a:gd name="connsiteX4179" fmla="*/ 919802 w 6257892"/>
              <a:gd name="connsiteY4179" fmla="*/ 3482650 h 6187442"/>
              <a:gd name="connsiteX4180" fmla="*/ 922677 w 6257892"/>
              <a:gd name="connsiteY4180" fmla="*/ 3482650 h 6187442"/>
              <a:gd name="connsiteX4181" fmla="*/ 924113 w 6257892"/>
              <a:gd name="connsiteY4181" fmla="*/ 3482650 h 6187442"/>
              <a:gd name="connsiteX4182" fmla="*/ 925551 w 6257892"/>
              <a:gd name="connsiteY4182" fmla="*/ 3482650 h 6187442"/>
              <a:gd name="connsiteX4183" fmla="*/ 924113 w 6257892"/>
              <a:gd name="connsiteY4183" fmla="*/ 3486961 h 6187442"/>
              <a:gd name="connsiteX4184" fmla="*/ 924113 w 6257892"/>
              <a:gd name="connsiteY4184" fmla="*/ 3488398 h 6187442"/>
              <a:gd name="connsiteX4185" fmla="*/ 925551 w 6257892"/>
              <a:gd name="connsiteY4185" fmla="*/ 3489834 h 6187442"/>
              <a:gd name="connsiteX4186" fmla="*/ 929862 w 6257892"/>
              <a:gd name="connsiteY4186" fmla="*/ 3488399 h 6187442"/>
              <a:gd name="connsiteX4187" fmla="*/ 1006220 w 6257892"/>
              <a:gd name="connsiteY4187" fmla="*/ 3468077 h 6187442"/>
              <a:gd name="connsiteX4188" fmla="*/ 983790 w 6257892"/>
              <a:gd name="connsiteY4188" fmla="*/ 3460174 h 6187442"/>
              <a:gd name="connsiteX4189" fmla="*/ 939923 w 6257892"/>
              <a:gd name="connsiteY4189" fmla="*/ 3474026 h 6187442"/>
              <a:gd name="connsiteX4190" fmla="*/ 983348 w 6257892"/>
              <a:gd name="connsiteY4190" fmla="*/ 3460018 h 6187442"/>
              <a:gd name="connsiteX4191" fmla="*/ 947372 w 6257892"/>
              <a:gd name="connsiteY4191" fmla="*/ 3447342 h 6187442"/>
              <a:gd name="connsiteX4192" fmla="*/ 925551 w 6257892"/>
              <a:gd name="connsiteY4192" fmla="*/ 3455342 h 6187442"/>
              <a:gd name="connsiteX4193" fmla="*/ 761711 w 6257892"/>
              <a:gd name="connsiteY4193" fmla="*/ 3517142 h 6187442"/>
              <a:gd name="connsiteX4194" fmla="*/ 610806 w 6257892"/>
              <a:gd name="connsiteY4194" fmla="*/ 3571756 h 6187442"/>
              <a:gd name="connsiteX4195" fmla="*/ 467087 w 6257892"/>
              <a:gd name="connsiteY4195" fmla="*/ 3626368 h 6187442"/>
              <a:gd name="connsiteX4196" fmla="*/ 327681 w 6257892"/>
              <a:gd name="connsiteY4196" fmla="*/ 3680981 h 6187442"/>
              <a:gd name="connsiteX4197" fmla="*/ 326242 w 6257892"/>
              <a:gd name="connsiteY4197" fmla="*/ 3665172 h 6187442"/>
              <a:gd name="connsiteX4198" fmla="*/ 320493 w 6257892"/>
              <a:gd name="connsiteY4198" fmla="*/ 3653674 h 6187442"/>
              <a:gd name="connsiteX4199" fmla="*/ 310433 w 6257892"/>
              <a:gd name="connsiteY4199" fmla="*/ 3646489 h 6187442"/>
              <a:gd name="connsiteX4200" fmla="*/ 297499 w 6257892"/>
              <a:gd name="connsiteY4200" fmla="*/ 3642177 h 6187442"/>
              <a:gd name="connsiteX4201" fmla="*/ 286002 w 6257892"/>
              <a:gd name="connsiteY4201" fmla="*/ 3642177 h 6187442"/>
              <a:gd name="connsiteX4202" fmla="*/ 288875 w 6257892"/>
              <a:gd name="connsiteY4202" fmla="*/ 3640740 h 6187442"/>
              <a:gd name="connsiteX4203" fmla="*/ 290314 w 6257892"/>
              <a:gd name="connsiteY4203" fmla="*/ 3640740 h 6187442"/>
              <a:gd name="connsiteX4204" fmla="*/ 290313 w 6257892"/>
              <a:gd name="connsiteY4204" fmla="*/ 3637866 h 6187442"/>
              <a:gd name="connsiteX4205" fmla="*/ 291749 w 6257892"/>
              <a:gd name="connsiteY4205" fmla="*/ 3637866 h 6187442"/>
              <a:gd name="connsiteX4206" fmla="*/ 293188 w 6257892"/>
              <a:gd name="connsiteY4206" fmla="*/ 3636428 h 6187442"/>
              <a:gd name="connsiteX4207" fmla="*/ 296062 w 6257892"/>
              <a:gd name="connsiteY4207" fmla="*/ 3636428 h 6187442"/>
              <a:gd name="connsiteX4208" fmla="*/ 297498 w 6257892"/>
              <a:gd name="connsiteY4208" fmla="*/ 3636428 h 6187442"/>
              <a:gd name="connsiteX4209" fmla="*/ 298936 w 6257892"/>
              <a:gd name="connsiteY4209" fmla="*/ 3634991 h 6187442"/>
              <a:gd name="connsiteX4210" fmla="*/ 303247 w 6257892"/>
              <a:gd name="connsiteY4210" fmla="*/ 3634991 h 6187442"/>
              <a:gd name="connsiteX4211" fmla="*/ 365047 w 6257892"/>
              <a:gd name="connsiteY4211" fmla="*/ 3609122 h 6187442"/>
              <a:gd name="connsiteX4212" fmla="*/ 334865 w 6257892"/>
              <a:gd name="connsiteY4212" fmla="*/ 3619182 h 6187442"/>
              <a:gd name="connsiteX4213" fmla="*/ 304685 w 6257892"/>
              <a:gd name="connsiteY4213" fmla="*/ 3629243 h 6187442"/>
              <a:gd name="connsiteX4214" fmla="*/ 311870 w 6257892"/>
              <a:gd name="connsiteY4214" fmla="*/ 3624930 h 6187442"/>
              <a:gd name="connsiteX4215" fmla="*/ 319057 w 6257892"/>
              <a:gd name="connsiteY4215" fmla="*/ 3623494 h 6187442"/>
              <a:gd name="connsiteX4216" fmla="*/ 271629 w 6257892"/>
              <a:gd name="connsiteY4216" fmla="*/ 3630680 h 6187442"/>
              <a:gd name="connsiteX4217" fmla="*/ 227076 w 6257892"/>
              <a:gd name="connsiteY4217" fmla="*/ 3642177 h 6187442"/>
              <a:gd name="connsiteX4218" fmla="*/ 340614 w 6257892"/>
              <a:gd name="connsiteY4218" fmla="*/ 3596187 h 6187442"/>
              <a:gd name="connsiteX4219" fmla="*/ 457027 w 6257892"/>
              <a:gd name="connsiteY4219" fmla="*/ 3547322 h 6187442"/>
              <a:gd name="connsiteX4220" fmla="*/ 577751 w 6257892"/>
              <a:gd name="connsiteY4220" fmla="*/ 3488399 h 6187442"/>
              <a:gd name="connsiteX4221" fmla="*/ 518826 w 6257892"/>
              <a:gd name="connsiteY4221" fmla="*/ 3504206 h 6187442"/>
              <a:gd name="connsiteX4222" fmla="*/ 609369 w 6257892"/>
              <a:gd name="connsiteY4222" fmla="*/ 3472589 h 6187442"/>
              <a:gd name="connsiteX4223" fmla="*/ 699912 w 6257892"/>
              <a:gd name="connsiteY4223" fmla="*/ 3438096 h 6187442"/>
              <a:gd name="connsiteX4224" fmla="*/ 794766 w 6257892"/>
              <a:gd name="connsiteY4224" fmla="*/ 3396418 h 6187442"/>
              <a:gd name="connsiteX4225" fmla="*/ 807095 w 6257892"/>
              <a:gd name="connsiteY4225" fmla="*/ 3390879 h 6187442"/>
              <a:gd name="connsiteX4226" fmla="*/ 795284 w 6257892"/>
              <a:gd name="connsiteY4226" fmla="*/ 3386299 h 6187442"/>
              <a:gd name="connsiteX4227" fmla="*/ 741591 w 6257892"/>
              <a:gd name="connsiteY4227" fmla="*/ 3405041 h 6187442"/>
              <a:gd name="connsiteX4228" fmla="*/ 594997 w 6257892"/>
              <a:gd name="connsiteY4228" fmla="*/ 3459655 h 6187442"/>
              <a:gd name="connsiteX4229" fmla="*/ 454152 w 6257892"/>
              <a:gd name="connsiteY4229" fmla="*/ 3514267 h 6187442"/>
              <a:gd name="connsiteX4230" fmla="*/ 508766 w 6257892"/>
              <a:gd name="connsiteY4230" fmla="*/ 3507082 h 6187442"/>
              <a:gd name="connsiteX4231" fmla="*/ 422534 w 6257892"/>
              <a:gd name="connsiteY4231" fmla="*/ 3534388 h 6187442"/>
              <a:gd name="connsiteX4232" fmla="*/ 337741 w 6257892"/>
              <a:gd name="connsiteY4232" fmla="*/ 3558820 h 6187442"/>
              <a:gd name="connsiteX4233" fmla="*/ 340614 w 6257892"/>
              <a:gd name="connsiteY4233" fmla="*/ 3554509 h 6187442"/>
              <a:gd name="connsiteX4234" fmla="*/ 344926 w 6257892"/>
              <a:gd name="connsiteY4234" fmla="*/ 3550196 h 6187442"/>
              <a:gd name="connsiteX4235" fmla="*/ 349237 w 6257892"/>
              <a:gd name="connsiteY4235" fmla="*/ 3547322 h 6187442"/>
              <a:gd name="connsiteX4236" fmla="*/ 352112 w 6257892"/>
              <a:gd name="connsiteY4236" fmla="*/ 3543011 h 6187442"/>
              <a:gd name="connsiteX4237" fmla="*/ 353549 w 6257892"/>
              <a:gd name="connsiteY4237" fmla="*/ 3541573 h 6187442"/>
              <a:gd name="connsiteX4238" fmla="*/ 354986 w 6257892"/>
              <a:gd name="connsiteY4238" fmla="*/ 3541574 h 6187442"/>
              <a:gd name="connsiteX4239" fmla="*/ 356424 w 6257892"/>
              <a:gd name="connsiteY4239" fmla="*/ 3538699 h 6187442"/>
              <a:gd name="connsiteX4240" fmla="*/ 353549 w 6257892"/>
              <a:gd name="connsiteY4240" fmla="*/ 3541573 h 6187442"/>
              <a:gd name="connsiteX4241" fmla="*/ 350675 w 6257892"/>
              <a:gd name="connsiteY4241" fmla="*/ 3541573 h 6187442"/>
              <a:gd name="connsiteX4242" fmla="*/ 347800 w 6257892"/>
              <a:gd name="connsiteY4242" fmla="*/ 3541573 h 6187442"/>
              <a:gd name="connsiteX4243" fmla="*/ 343488 w 6257892"/>
              <a:gd name="connsiteY4243" fmla="*/ 3541573 h 6187442"/>
              <a:gd name="connsiteX4244" fmla="*/ 349237 w 6257892"/>
              <a:gd name="connsiteY4244" fmla="*/ 3538699 h 6187442"/>
              <a:gd name="connsiteX4245" fmla="*/ 356424 w 6257892"/>
              <a:gd name="connsiteY4245" fmla="*/ 3534388 h 6187442"/>
              <a:gd name="connsiteX4246" fmla="*/ 362173 w 6257892"/>
              <a:gd name="connsiteY4246" fmla="*/ 3531513 h 6187442"/>
              <a:gd name="connsiteX4247" fmla="*/ 366483 w 6257892"/>
              <a:gd name="connsiteY4247" fmla="*/ 3528639 h 6187442"/>
              <a:gd name="connsiteX4248" fmla="*/ 366484 w 6257892"/>
              <a:gd name="connsiteY4248" fmla="*/ 3527201 h 6187442"/>
              <a:gd name="connsiteX4249" fmla="*/ 366483 w 6257892"/>
              <a:gd name="connsiteY4249" fmla="*/ 3522890 h 6187442"/>
              <a:gd name="connsiteX4250" fmla="*/ 366483 w 6257892"/>
              <a:gd name="connsiteY4250" fmla="*/ 3521453 h 6187442"/>
              <a:gd name="connsiteX4251" fmla="*/ 366483 w 6257892"/>
              <a:gd name="connsiteY4251" fmla="*/ 3520016 h 6187442"/>
              <a:gd name="connsiteX4252" fmla="*/ 369358 w 6257892"/>
              <a:gd name="connsiteY4252" fmla="*/ 3517142 h 6187442"/>
              <a:gd name="connsiteX4253" fmla="*/ 449840 w 6257892"/>
              <a:gd name="connsiteY4253" fmla="*/ 3462528 h 6187442"/>
              <a:gd name="connsiteX4254" fmla="*/ 412474 w 6257892"/>
              <a:gd name="connsiteY4254" fmla="*/ 3465404 h 6187442"/>
              <a:gd name="connsiteX4255" fmla="*/ 372232 w 6257892"/>
              <a:gd name="connsiteY4255" fmla="*/ 3471152 h 6187442"/>
              <a:gd name="connsiteX4256" fmla="*/ 333428 w 6257892"/>
              <a:gd name="connsiteY4256" fmla="*/ 3476900 h 6187442"/>
              <a:gd name="connsiteX4257" fmla="*/ 296062 w 6257892"/>
              <a:gd name="connsiteY4257" fmla="*/ 3482650 h 6187442"/>
              <a:gd name="connsiteX4258" fmla="*/ 334865 w 6257892"/>
              <a:gd name="connsiteY4258" fmla="*/ 3465403 h 6187442"/>
              <a:gd name="connsiteX4259" fmla="*/ 377981 w 6257892"/>
              <a:gd name="connsiteY4259" fmla="*/ 3445282 h 6187442"/>
              <a:gd name="connsiteX4260" fmla="*/ 422534 w 6257892"/>
              <a:gd name="connsiteY4260" fmla="*/ 3423724 h 6187442"/>
              <a:gd name="connsiteX4261" fmla="*/ 421097 w 6257892"/>
              <a:gd name="connsiteY4261" fmla="*/ 3423724 h 6187442"/>
              <a:gd name="connsiteX4262" fmla="*/ 416786 w 6257892"/>
              <a:gd name="connsiteY4262" fmla="*/ 3422288 h 6187442"/>
              <a:gd name="connsiteX4263" fmla="*/ 413911 w 6257892"/>
              <a:gd name="connsiteY4263" fmla="*/ 3419413 h 6187442"/>
              <a:gd name="connsiteX4264" fmla="*/ 413911 w 6257892"/>
              <a:gd name="connsiteY4264" fmla="*/ 3417975 h 6187442"/>
              <a:gd name="connsiteX4265" fmla="*/ 504454 w 6257892"/>
              <a:gd name="connsiteY4265" fmla="*/ 3389231 h 6187442"/>
              <a:gd name="connsiteX4266" fmla="*/ 536072 w 6257892"/>
              <a:gd name="connsiteY4266" fmla="*/ 3379171 h 6187442"/>
              <a:gd name="connsiteX4267" fmla="*/ 563380 w 6257892"/>
              <a:gd name="connsiteY4267" fmla="*/ 3370548 h 6187442"/>
              <a:gd name="connsiteX4268" fmla="*/ 563380 w 6257892"/>
              <a:gd name="connsiteY4268" fmla="*/ 3369110 h 6187442"/>
              <a:gd name="connsiteX4269" fmla="*/ 566253 w 6257892"/>
              <a:gd name="connsiteY4269" fmla="*/ 3367674 h 6187442"/>
              <a:gd name="connsiteX4270" fmla="*/ 640987 w 6257892"/>
              <a:gd name="connsiteY4270" fmla="*/ 3346115 h 6187442"/>
              <a:gd name="connsiteX4271" fmla="*/ 640987 w 6257892"/>
              <a:gd name="connsiteY4271" fmla="*/ 3347553 h 6187442"/>
              <a:gd name="connsiteX4272" fmla="*/ 626615 w 6257892"/>
              <a:gd name="connsiteY4272" fmla="*/ 3351865 h 6187442"/>
              <a:gd name="connsiteX4273" fmla="*/ 625178 w 6257892"/>
              <a:gd name="connsiteY4273" fmla="*/ 3351864 h 6187442"/>
              <a:gd name="connsiteX4274" fmla="*/ 620867 w 6257892"/>
              <a:gd name="connsiteY4274" fmla="*/ 3353303 h 6187442"/>
              <a:gd name="connsiteX4275" fmla="*/ 619429 w 6257892"/>
              <a:gd name="connsiteY4275" fmla="*/ 3356177 h 6187442"/>
              <a:gd name="connsiteX4276" fmla="*/ 616555 w 6257892"/>
              <a:gd name="connsiteY4276" fmla="*/ 3357613 h 6187442"/>
              <a:gd name="connsiteX4277" fmla="*/ 613680 w 6257892"/>
              <a:gd name="connsiteY4277" fmla="*/ 3357613 h 6187442"/>
              <a:gd name="connsiteX4278" fmla="*/ 612243 w 6257892"/>
              <a:gd name="connsiteY4278" fmla="*/ 3359051 h 6187442"/>
              <a:gd name="connsiteX4279" fmla="*/ 610806 w 6257892"/>
              <a:gd name="connsiteY4279" fmla="*/ 3361925 h 6187442"/>
              <a:gd name="connsiteX4280" fmla="*/ 606496 w 6257892"/>
              <a:gd name="connsiteY4280" fmla="*/ 3363362 h 6187442"/>
              <a:gd name="connsiteX4281" fmla="*/ 605057 w 6257892"/>
              <a:gd name="connsiteY4281" fmla="*/ 3363362 h 6187442"/>
              <a:gd name="connsiteX4282" fmla="*/ 583500 w 6257892"/>
              <a:gd name="connsiteY4282" fmla="*/ 3364800 h 6187442"/>
              <a:gd name="connsiteX4283" fmla="*/ 577751 w 6257892"/>
              <a:gd name="connsiteY4283" fmla="*/ 3364800 h 6187442"/>
              <a:gd name="connsiteX4284" fmla="*/ 574877 w 6257892"/>
              <a:gd name="connsiteY4284" fmla="*/ 3367674 h 6187442"/>
              <a:gd name="connsiteX4285" fmla="*/ 573439 w 6257892"/>
              <a:gd name="connsiteY4285" fmla="*/ 3367674 h 6187442"/>
              <a:gd name="connsiteX4286" fmla="*/ 570805 w 6257892"/>
              <a:gd name="connsiteY4286" fmla="*/ 3368991 h 6187442"/>
              <a:gd name="connsiteX4287" fmla="*/ 569128 w 6257892"/>
              <a:gd name="connsiteY4287" fmla="*/ 3369110 h 6187442"/>
              <a:gd name="connsiteX4288" fmla="*/ 570564 w 6257892"/>
              <a:gd name="connsiteY4288" fmla="*/ 3369110 h 6187442"/>
              <a:gd name="connsiteX4289" fmla="*/ 570805 w 6257892"/>
              <a:gd name="connsiteY4289" fmla="*/ 3368991 h 6187442"/>
              <a:gd name="connsiteX4290" fmla="*/ 589248 w 6257892"/>
              <a:gd name="connsiteY4290" fmla="*/ 3367675 h 6187442"/>
              <a:gd name="connsiteX4291" fmla="*/ 609369 w 6257892"/>
              <a:gd name="connsiteY4291" fmla="*/ 3367674 h 6187442"/>
              <a:gd name="connsiteX4292" fmla="*/ 570564 w 6257892"/>
              <a:gd name="connsiteY4292" fmla="*/ 3390669 h 6187442"/>
              <a:gd name="connsiteX4293" fmla="*/ 531761 w 6257892"/>
              <a:gd name="connsiteY4293" fmla="*/ 3416538 h 6187442"/>
              <a:gd name="connsiteX4294" fmla="*/ 592123 w 6257892"/>
              <a:gd name="connsiteY4294" fmla="*/ 3396418 h 6187442"/>
              <a:gd name="connsiteX4295" fmla="*/ 655359 w 6257892"/>
              <a:gd name="connsiteY4295" fmla="*/ 3376297 h 6187442"/>
              <a:gd name="connsiteX4296" fmla="*/ 718596 w 6257892"/>
              <a:gd name="connsiteY4296" fmla="*/ 3353302 h 6187442"/>
              <a:gd name="connsiteX4297" fmla="*/ 686977 w 6257892"/>
              <a:gd name="connsiteY4297" fmla="*/ 3353302 h 6187442"/>
              <a:gd name="connsiteX4298" fmla="*/ 661108 w 6257892"/>
              <a:gd name="connsiteY4298" fmla="*/ 3351865 h 6187442"/>
              <a:gd name="connsiteX4299" fmla="*/ 679791 w 6257892"/>
              <a:gd name="connsiteY4299" fmla="*/ 3347553 h 6187442"/>
              <a:gd name="connsiteX4300" fmla="*/ 705660 w 6257892"/>
              <a:gd name="connsiteY4300" fmla="*/ 3343241 h 6187442"/>
              <a:gd name="connsiteX4301" fmla="*/ 732967 w 6257892"/>
              <a:gd name="connsiteY4301" fmla="*/ 3340367 h 6187442"/>
              <a:gd name="connsiteX4302" fmla="*/ 734059 w 6257892"/>
              <a:gd name="connsiteY4302" fmla="*/ 3340124 h 6187442"/>
              <a:gd name="connsiteX4303" fmla="*/ 707461 w 6257892"/>
              <a:gd name="connsiteY4303" fmla="*/ 3324963 h 6187442"/>
              <a:gd name="connsiteX4304" fmla="*/ 668657 w 6257892"/>
              <a:gd name="connsiteY4304" fmla="*/ 3303897 h 6187442"/>
              <a:gd name="connsiteX4305" fmla="*/ 706024 w 6257892"/>
              <a:gd name="connsiteY4305" fmla="*/ 3310918 h 6187442"/>
              <a:gd name="connsiteX4306" fmla="*/ 744828 w 6257892"/>
              <a:gd name="connsiteY4306" fmla="*/ 3317940 h 6187442"/>
              <a:gd name="connsiteX4307" fmla="*/ 784102 w 6257892"/>
              <a:gd name="connsiteY4307" fmla="*/ 3324793 h 6187442"/>
              <a:gd name="connsiteX4308" fmla="*/ 784707 w 6257892"/>
              <a:gd name="connsiteY4308" fmla="*/ 3324558 h 6187442"/>
              <a:gd name="connsiteX4309" fmla="*/ 801825 w 6257892"/>
              <a:gd name="connsiteY4309" fmla="*/ 3311389 h 6187442"/>
              <a:gd name="connsiteX4310" fmla="*/ 800916 w 6257892"/>
              <a:gd name="connsiteY4310" fmla="*/ 3310636 h 6187442"/>
              <a:gd name="connsiteX4311" fmla="*/ 771771 w 6257892"/>
              <a:gd name="connsiteY4311" fmla="*/ 3315935 h 6187442"/>
              <a:gd name="connsiteX4312" fmla="*/ 797724 w 6257892"/>
              <a:gd name="connsiteY4312" fmla="*/ 3307990 h 6187442"/>
              <a:gd name="connsiteX4313" fmla="*/ 741954 w 6257892"/>
              <a:gd name="connsiteY4313" fmla="*/ 3261764 h 6187442"/>
              <a:gd name="connsiteX4314" fmla="*/ 739079 w 6257892"/>
              <a:gd name="connsiteY4314" fmla="*/ 3258253 h 6187442"/>
              <a:gd name="connsiteX4315" fmla="*/ 739079 w 6257892"/>
              <a:gd name="connsiteY4315" fmla="*/ 3256498 h 6187442"/>
              <a:gd name="connsiteX4316" fmla="*/ 739079 w 6257892"/>
              <a:gd name="connsiteY4316" fmla="*/ 3254742 h 6187442"/>
              <a:gd name="connsiteX4317" fmla="*/ 739079 w 6257892"/>
              <a:gd name="connsiteY4317" fmla="*/ 3249476 h 6187442"/>
              <a:gd name="connsiteX4318" fmla="*/ 739079 w 6257892"/>
              <a:gd name="connsiteY4318" fmla="*/ 3247719 h 6187442"/>
              <a:gd name="connsiteX4319" fmla="*/ 734768 w 6257892"/>
              <a:gd name="connsiteY4319" fmla="*/ 3244209 h 6187442"/>
              <a:gd name="connsiteX4320" fmla="*/ 729019 w 6257892"/>
              <a:gd name="connsiteY4320" fmla="*/ 3240698 h 6187442"/>
              <a:gd name="connsiteX4321" fmla="*/ 721833 w 6257892"/>
              <a:gd name="connsiteY4321" fmla="*/ 3235431 h 6187442"/>
              <a:gd name="connsiteX4322" fmla="*/ 716084 w 6257892"/>
              <a:gd name="connsiteY4322" fmla="*/ 3231921 h 6187442"/>
              <a:gd name="connsiteX4323" fmla="*/ 720396 w 6257892"/>
              <a:gd name="connsiteY4323" fmla="*/ 3231921 h 6187442"/>
              <a:gd name="connsiteX4324" fmla="*/ 723271 w 6257892"/>
              <a:gd name="connsiteY4324" fmla="*/ 3231921 h 6187442"/>
              <a:gd name="connsiteX4325" fmla="*/ 726145 w 6257892"/>
              <a:gd name="connsiteY4325" fmla="*/ 3231921 h 6187442"/>
              <a:gd name="connsiteX4326" fmla="*/ 729019 w 6257892"/>
              <a:gd name="connsiteY4326" fmla="*/ 3235431 h 6187442"/>
              <a:gd name="connsiteX4327" fmla="*/ 727582 w 6257892"/>
              <a:gd name="connsiteY4327" fmla="*/ 3231921 h 6187442"/>
              <a:gd name="connsiteX4328" fmla="*/ 726145 w 6257892"/>
              <a:gd name="connsiteY4328" fmla="*/ 3231921 h 6187442"/>
              <a:gd name="connsiteX4329" fmla="*/ 724707 w 6257892"/>
              <a:gd name="connsiteY4329" fmla="*/ 3230164 h 6187442"/>
              <a:gd name="connsiteX4330" fmla="*/ 721833 w 6257892"/>
              <a:gd name="connsiteY4330" fmla="*/ 3224898 h 6187442"/>
              <a:gd name="connsiteX4331" fmla="*/ 717522 w 6257892"/>
              <a:gd name="connsiteY4331" fmla="*/ 3221387 h 6187442"/>
              <a:gd name="connsiteX4332" fmla="*/ 713210 w 6257892"/>
              <a:gd name="connsiteY4332" fmla="*/ 3216120 h 6187442"/>
              <a:gd name="connsiteX4333" fmla="*/ 710335 w 6257892"/>
              <a:gd name="connsiteY4333" fmla="*/ 3210855 h 6187442"/>
              <a:gd name="connsiteX4334" fmla="*/ 795130 w 6257892"/>
              <a:gd name="connsiteY4334" fmla="*/ 3240698 h 6187442"/>
              <a:gd name="connsiteX4335" fmla="*/ 881362 w 6257892"/>
              <a:gd name="connsiteY4335" fmla="*/ 3274053 h 6187442"/>
              <a:gd name="connsiteX4336" fmla="*/ 826748 w 6257892"/>
              <a:gd name="connsiteY4336" fmla="*/ 3265274 h 6187442"/>
              <a:gd name="connsiteX4337" fmla="*/ 866900 w 6257892"/>
              <a:gd name="connsiteY4337" fmla="*/ 3284292 h 6187442"/>
              <a:gd name="connsiteX4338" fmla="*/ 903908 w 6257892"/>
              <a:gd name="connsiteY4338" fmla="*/ 3269187 h 6187442"/>
              <a:gd name="connsiteX4339" fmla="*/ 829623 w 6257892"/>
              <a:gd name="connsiteY4339" fmla="*/ 3224898 h 6187442"/>
              <a:gd name="connsiteX4340" fmla="*/ 713210 w 6257892"/>
              <a:gd name="connsiteY4340" fmla="*/ 3165210 h 6187442"/>
              <a:gd name="connsiteX4341" fmla="*/ 599672 w 6257892"/>
              <a:gd name="connsiteY4341" fmla="*/ 3109034 h 6187442"/>
              <a:gd name="connsiteX4342" fmla="*/ 644225 w 6257892"/>
              <a:gd name="connsiteY4342" fmla="*/ 3123078 h 6187442"/>
              <a:gd name="connsiteX4343" fmla="*/ 691652 w 6257892"/>
              <a:gd name="connsiteY4343" fmla="*/ 3131855 h 6187442"/>
              <a:gd name="connsiteX4344" fmla="*/ 684466 w 6257892"/>
              <a:gd name="connsiteY4344" fmla="*/ 3130101 h 6187442"/>
              <a:gd name="connsiteX4345" fmla="*/ 677281 w 6257892"/>
              <a:gd name="connsiteY4345" fmla="*/ 3124832 h 6187442"/>
              <a:gd name="connsiteX4346" fmla="*/ 707461 w 6257892"/>
              <a:gd name="connsiteY4346" fmla="*/ 3137122 h 6187442"/>
              <a:gd name="connsiteX4347" fmla="*/ 737643 w 6257892"/>
              <a:gd name="connsiteY4347" fmla="*/ 3149410 h 6187442"/>
              <a:gd name="connsiteX4348" fmla="*/ 675843 w 6257892"/>
              <a:gd name="connsiteY4348" fmla="*/ 3117811 h 6187442"/>
              <a:gd name="connsiteX4349" fmla="*/ 671532 w 6257892"/>
              <a:gd name="connsiteY4349" fmla="*/ 3117811 h 6187442"/>
              <a:gd name="connsiteX4350" fmla="*/ 670094 w 6257892"/>
              <a:gd name="connsiteY4350" fmla="*/ 3116056 h 6187442"/>
              <a:gd name="connsiteX4351" fmla="*/ 668657 w 6257892"/>
              <a:gd name="connsiteY4351" fmla="*/ 3116056 h 6187442"/>
              <a:gd name="connsiteX4352" fmla="*/ 665783 w 6257892"/>
              <a:gd name="connsiteY4352" fmla="*/ 3116056 h 6187442"/>
              <a:gd name="connsiteX4353" fmla="*/ 664345 w 6257892"/>
              <a:gd name="connsiteY4353" fmla="*/ 3114300 h 6187442"/>
              <a:gd name="connsiteX4354" fmla="*/ 662909 w 6257892"/>
              <a:gd name="connsiteY4354" fmla="*/ 3114300 h 6187442"/>
              <a:gd name="connsiteX4355" fmla="*/ 662909 w 6257892"/>
              <a:gd name="connsiteY4355" fmla="*/ 3110789 h 6187442"/>
              <a:gd name="connsiteX4356" fmla="*/ 661471 w 6257892"/>
              <a:gd name="connsiteY4356" fmla="*/ 3110789 h 6187442"/>
              <a:gd name="connsiteX4357" fmla="*/ 658597 w 6257892"/>
              <a:gd name="connsiteY4357" fmla="*/ 3109034 h 6187442"/>
              <a:gd name="connsiteX4358" fmla="*/ 670094 w 6257892"/>
              <a:gd name="connsiteY4358" fmla="*/ 3109034 h 6187442"/>
              <a:gd name="connsiteX4359" fmla="*/ 683029 w 6257892"/>
              <a:gd name="connsiteY4359" fmla="*/ 3103767 h 6187442"/>
              <a:gd name="connsiteX4360" fmla="*/ 693089 w 6257892"/>
              <a:gd name="connsiteY4360" fmla="*/ 3094990 h 6187442"/>
              <a:gd name="connsiteX4361" fmla="*/ 698838 w 6257892"/>
              <a:gd name="connsiteY4361" fmla="*/ 3080945 h 6187442"/>
              <a:gd name="connsiteX4362" fmla="*/ 700276 w 6257892"/>
              <a:gd name="connsiteY4362" fmla="*/ 3061634 h 6187442"/>
              <a:gd name="connsiteX4363" fmla="*/ 839683 w 6257892"/>
              <a:gd name="connsiteY4363" fmla="*/ 3128344 h 6187442"/>
              <a:gd name="connsiteX4364" fmla="*/ 983402 w 6257892"/>
              <a:gd name="connsiteY4364" fmla="*/ 3195054 h 6187442"/>
              <a:gd name="connsiteX4365" fmla="*/ 1032637 w 6257892"/>
              <a:gd name="connsiteY4365" fmla="*/ 3216819 h 6187442"/>
              <a:gd name="connsiteX4366" fmla="*/ 1062085 w 6257892"/>
              <a:gd name="connsiteY4366" fmla="*/ 3205272 h 6187442"/>
              <a:gd name="connsiteX4367" fmla="*/ 1071779 w 6257892"/>
              <a:gd name="connsiteY4367" fmla="*/ 3201006 h 6187442"/>
              <a:gd name="connsiteX4368" fmla="*/ 990588 w 6257892"/>
              <a:gd name="connsiteY4368" fmla="*/ 3163455 h 6187442"/>
              <a:gd name="connsiteX4369" fmla="*/ 848306 w 6257892"/>
              <a:gd name="connsiteY4369" fmla="*/ 3096744 h 6187442"/>
              <a:gd name="connsiteX4370" fmla="*/ 713210 w 6257892"/>
              <a:gd name="connsiteY4370" fmla="*/ 3031791 h 6187442"/>
              <a:gd name="connsiteX4371" fmla="*/ 707461 w 6257892"/>
              <a:gd name="connsiteY4371" fmla="*/ 3030035 h 6187442"/>
              <a:gd name="connsiteX4372" fmla="*/ 704587 w 6257892"/>
              <a:gd name="connsiteY4372" fmla="*/ 3028279 h 6187442"/>
              <a:gd name="connsiteX4373" fmla="*/ 700276 w 6257892"/>
              <a:gd name="connsiteY4373" fmla="*/ 3024769 h 6187442"/>
              <a:gd name="connsiteX4374" fmla="*/ 684466 w 6257892"/>
              <a:gd name="connsiteY4374" fmla="*/ 2963325 h 6187442"/>
              <a:gd name="connsiteX4375" fmla="*/ 683029 w 6257892"/>
              <a:gd name="connsiteY4375" fmla="*/ 2958058 h 6187442"/>
              <a:gd name="connsiteX4376" fmla="*/ 678717 w 6257892"/>
              <a:gd name="connsiteY4376" fmla="*/ 2954548 h 6187442"/>
              <a:gd name="connsiteX4377" fmla="*/ 675843 w 6257892"/>
              <a:gd name="connsiteY4377" fmla="*/ 2951037 h 6187442"/>
              <a:gd name="connsiteX4378" fmla="*/ 622667 w 6257892"/>
              <a:gd name="connsiteY4378" fmla="*/ 2915927 h 6187442"/>
              <a:gd name="connsiteX4379" fmla="*/ 629853 w 6257892"/>
              <a:gd name="connsiteY4379" fmla="*/ 2908904 h 6187442"/>
              <a:gd name="connsiteX4380" fmla="*/ 635602 w 6257892"/>
              <a:gd name="connsiteY4380" fmla="*/ 2901882 h 6187442"/>
              <a:gd name="connsiteX4381" fmla="*/ 637039 w 6257892"/>
              <a:gd name="connsiteY4381" fmla="*/ 2901882 h 6187442"/>
              <a:gd name="connsiteX4382" fmla="*/ 639914 w 6257892"/>
              <a:gd name="connsiteY4382" fmla="*/ 2901882 h 6187442"/>
              <a:gd name="connsiteX4383" fmla="*/ 637039 w 6257892"/>
              <a:gd name="connsiteY4383" fmla="*/ 2896615 h 6187442"/>
              <a:gd name="connsiteX4384" fmla="*/ 637039 w 6257892"/>
              <a:gd name="connsiteY4384" fmla="*/ 2894859 h 6187442"/>
              <a:gd name="connsiteX4385" fmla="*/ 635602 w 6257892"/>
              <a:gd name="connsiteY4385" fmla="*/ 2891349 h 6187442"/>
              <a:gd name="connsiteX4386" fmla="*/ 634165 w 6257892"/>
              <a:gd name="connsiteY4386" fmla="*/ 2891349 h 6187442"/>
              <a:gd name="connsiteX4387" fmla="*/ 632727 w 6257892"/>
              <a:gd name="connsiteY4387" fmla="*/ 2891349 h 6187442"/>
              <a:gd name="connsiteX4388" fmla="*/ 629853 w 6257892"/>
              <a:gd name="connsiteY4388" fmla="*/ 2891349 h 6187442"/>
              <a:gd name="connsiteX4389" fmla="*/ 626978 w 6257892"/>
              <a:gd name="connsiteY4389" fmla="*/ 2889592 h 6187442"/>
              <a:gd name="connsiteX4390" fmla="*/ 605421 w 6257892"/>
              <a:gd name="connsiteY4390" fmla="*/ 2838683 h 6187442"/>
              <a:gd name="connsiteX4391" fmla="*/ 603983 w 6257892"/>
              <a:gd name="connsiteY4391" fmla="*/ 2835173 h 6187442"/>
              <a:gd name="connsiteX4392" fmla="*/ 603983 w 6257892"/>
              <a:gd name="connsiteY4392" fmla="*/ 2829905 h 6187442"/>
              <a:gd name="connsiteX4393" fmla="*/ 605421 w 6257892"/>
              <a:gd name="connsiteY4393" fmla="*/ 2824638 h 6187442"/>
              <a:gd name="connsiteX4394" fmla="*/ 618355 w 6257892"/>
              <a:gd name="connsiteY4394" fmla="*/ 2808839 h 6187442"/>
              <a:gd name="connsiteX4395" fmla="*/ 629853 w 6257892"/>
              <a:gd name="connsiteY4395" fmla="*/ 2791284 h 6187442"/>
              <a:gd name="connsiteX4396" fmla="*/ 632727 w 6257892"/>
              <a:gd name="connsiteY4396" fmla="*/ 2789529 h 6187442"/>
              <a:gd name="connsiteX4397" fmla="*/ 635602 w 6257892"/>
              <a:gd name="connsiteY4397" fmla="*/ 2789529 h 6187442"/>
              <a:gd name="connsiteX4398" fmla="*/ 637039 w 6257892"/>
              <a:gd name="connsiteY4398" fmla="*/ 2789529 h 6187442"/>
              <a:gd name="connsiteX4399" fmla="*/ 786507 w 6257892"/>
              <a:gd name="connsiteY4399" fmla="*/ 2856238 h 6187442"/>
              <a:gd name="connsiteX4400" fmla="*/ 938849 w 6257892"/>
              <a:gd name="connsiteY4400" fmla="*/ 2928214 h 6187442"/>
              <a:gd name="connsiteX4401" fmla="*/ 1098377 w 6257892"/>
              <a:gd name="connsiteY4401" fmla="*/ 2998435 h 6187442"/>
              <a:gd name="connsiteX4402" fmla="*/ 1266529 w 6257892"/>
              <a:gd name="connsiteY4402" fmla="*/ 3075678 h 6187442"/>
              <a:gd name="connsiteX4403" fmla="*/ 1269403 w 6257892"/>
              <a:gd name="connsiteY4403" fmla="*/ 3075678 h 6187442"/>
              <a:gd name="connsiteX4404" fmla="*/ 1275152 w 6257892"/>
              <a:gd name="connsiteY4404" fmla="*/ 3077435 h 6187442"/>
              <a:gd name="connsiteX4405" fmla="*/ 1278026 w 6257892"/>
              <a:gd name="connsiteY4405" fmla="*/ 3077435 h 6187442"/>
              <a:gd name="connsiteX4406" fmla="*/ 1335514 w 6257892"/>
              <a:gd name="connsiteY4406" fmla="*/ 3110789 h 6187442"/>
              <a:gd name="connsiteX4407" fmla="*/ 1341263 w 6257892"/>
              <a:gd name="connsiteY4407" fmla="*/ 3114300 h 6187442"/>
              <a:gd name="connsiteX4408" fmla="*/ 1342559 w 6257892"/>
              <a:gd name="connsiteY4408" fmla="*/ 3114696 h 6187442"/>
              <a:gd name="connsiteX4409" fmla="*/ 1352397 w 6257892"/>
              <a:gd name="connsiteY4409" fmla="*/ 3113291 h 6187442"/>
              <a:gd name="connsiteX4410" fmla="*/ 1384015 w 6257892"/>
              <a:gd name="connsiteY4410" fmla="*/ 3116166 h 6187442"/>
              <a:gd name="connsiteX4411" fmla="*/ 1368460 w 6257892"/>
              <a:gd name="connsiteY4411" fmla="*/ 3123619 h 6187442"/>
              <a:gd name="connsiteX4412" fmla="*/ 1514278 w 6257892"/>
              <a:gd name="connsiteY4412" fmla="*/ 3182990 h 6187442"/>
              <a:gd name="connsiteX4413" fmla="*/ 1527734 w 6257892"/>
              <a:gd name="connsiteY4413" fmla="*/ 3179401 h 6187442"/>
              <a:gd name="connsiteX4414" fmla="*/ 1544981 w 6257892"/>
              <a:gd name="connsiteY4414" fmla="*/ 3177964 h 6187442"/>
              <a:gd name="connsiteX4415" fmla="*/ 1559353 w 6257892"/>
              <a:gd name="connsiteY4415" fmla="*/ 3176527 h 6187442"/>
              <a:gd name="connsiteX4416" fmla="*/ 1563664 w 6257892"/>
              <a:gd name="connsiteY4416" fmla="*/ 3173654 h 6187442"/>
              <a:gd name="connsiteX4417" fmla="*/ 1566538 w 6257892"/>
              <a:gd name="connsiteY4417" fmla="*/ 3173654 h 6187442"/>
              <a:gd name="connsiteX4418" fmla="*/ 1569412 w 6257892"/>
              <a:gd name="connsiteY4418" fmla="*/ 3173654 h 6187442"/>
              <a:gd name="connsiteX4419" fmla="*/ 1566538 w 6257892"/>
              <a:gd name="connsiteY4419" fmla="*/ 3176527 h 6187442"/>
              <a:gd name="connsiteX4420" fmla="*/ 1563664 w 6257892"/>
              <a:gd name="connsiteY4420" fmla="*/ 3176527 h 6187442"/>
              <a:gd name="connsiteX4421" fmla="*/ 1525515 w 6257892"/>
              <a:gd name="connsiteY4421" fmla="*/ 3187467 h 6187442"/>
              <a:gd name="connsiteX4422" fmla="*/ 1557320 w 6257892"/>
              <a:gd name="connsiteY4422" fmla="*/ 3199999 h 6187442"/>
              <a:gd name="connsiteX4423" fmla="*/ 1632672 w 6257892"/>
              <a:gd name="connsiteY4423" fmla="*/ 3174640 h 6187442"/>
              <a:gd name="connsiteX4424" fmla="*/ 1535284 w 6257892"/>
              <a:gd name="connsiteY4424" fmla="*/ 3131855 h 6187442"/>
              <a:gd name="connsiteX4425" fmla="*/ 1375755 w 6257892"/>
              <a:gd name="connsiteY4425" fmla="*/ 3063390 h 6187442"/>
              <a:gd name="connsiteX4426" fmla="*/ 1221975 w 6257892"/>
              <a:gd name="connsiteY4426" fmla="*/ 2998436 h 6187442"/>
              <a:gd name="connsiteX4427" fmla="*/ 1073945 w 6257892"/>
              <a:gd name="connsiteY4427" fmla="*/ 2936993 h 6187442"/>
              <a:gd name="connsiteX4428" fmla="*/ 927352 w 6257892"/>
              <a:gd name="connsiteY4428" fmla="*/ 2880815 h 6187442"/>
              <a:gd name="connsiteX4429" fmla="*/ 786507 w 6257892"/>
              <a:gd name="connsiteY4429" fmla="*/ 2821127 h 6187442"/>
              <a:gd name="connsiteX4430" fmla="*/ 649973 w 6257892"/>
              <a:gd name="connsiteY4430" fmla="*/ 2756173 h 6187442"/>
              <a:gd name="connsiteX4431" fmla="*/ 517752 w 6257892"/>
              <a:gd name="connsiteY4431" fmla="*/ 2687708 h 6187442"/>
              <a:gd name="connsiteX4432" fmla="*/ 542185 w 6257892"/>
              <a:gd name="connsiteY4432" fmla="*/ 2678930 h 6187442"/>
              <a:gd name="connsiteX4433" fmla="*/ 569491 w 6257892"/>
              <a:gd name="connsiteY4433" fmla="*/ 2671908 h 6187442"/>
              <a:gd name="connsiteX4434" fmla="*/ 593923 w 6257892"/>
              <a:gd name="connsiteY4434" fmla="*/ 2663131 h 6187442"/>
              <a:gd name="connsiteX4435" fmla="*/ 576677 w 6257892"/>
              <a:gd name="connsiteY4435" fmla="*/ 2643819 h 6187442"/>
              <a:gd name="connsiteX4436" fmla="*/ 556557 w 6257892"/>
              <a:gd name="connsiteY4436" fmla="*/ 2629775 h 6187442"/>
              <a:gd name="connsiteX4437" fmla="*/ 534998 w 6257892"/>
              <a:gd name="connsiteY4437" fmla="*/ 2617487 h 6187442"/>
              <a:gd name="connsiteX4438" fmla="*/ 516315 w 6257892"/>
              <a:gd name="connsiteY4438" fmla="*/ 2608709 h 6187442"/>
              <a:gd name="connsiteX4439" fmla="*/ 496195 w 6257892"/>
              <a:gd name="connsiteY4439" fmla="*/ 2594664 h 6187442"/>
              <a:gd name="connsiteX4440" fmla="*/ 478948 w 6257892"/>
              <a:gd name="connsiteY4440" fmla="*/ 2575355 h 6187442"/>
              <a:gd name="connsiteX4441" fmla="*/ 464576 w 6257892"/>
              <a:gd name="connsiteY4441" fmla="*/ 2545510 h 6187442"/>
              <a:gd name="connsiteX4442" fmla="*/ 523501 w 6257892"/>
              <a:gd name="connsiteY4442" fmla="*/ 2556044 h 6187442"/>
              <a:gd name="connsiteX4443" fmla="*/ 583863 w 6257892"/>
              <a:gd name="connsiteY4443" fmla="*/ 2575354 h 6187442"/>
              <a:gd name="connsiteX4444" fmla="*/ 648537 w 6257892"/>
              <a:gd name="connsiteY4444" fmla="*/ 2601687 h 6187442"/>
              <a:gd name="connsiteX4445" fmla="*/ 713210 w 6257892"/>
              <a:gd name="connsiteY4445" fmla="*/ 2629775 h 6187442"/>
              <a:gd name="connsiteX4446" fmla="*/ 779321 w 6257892"/>
              <a:gd name="connsiteY4446" fmla="*/ 2657864 h 6187442"/>
              <a:gd name="connsiteX4447" fmla="*/ 845431 w 6257892"/>
              <a:gd name="connsiteY4447" fmla="*/ 2687708 h 6187442"/>
              <a:gd name="connsiteX4448" fmla="*/ 1017894 w 6257892"/>
              <a:gd name="connsiteY4448" fmla="*/ 2756173 h 6187442"/>
              <a:gd name="connsiteX4449" fmla="*/ 1197544 w 6257892"/>
              <a:gd name="connsiteY4449" fmla="*/ 2828150 h 6187442"/>
              <a:gd name="connsiteX4450" fmla="*/ 1385816 w 6257892"/>
              <a:gd name="connsiteY4450" fmla="*/ 2903637 h 6187442"/>
              <a:gd name="connsiteX4451" fmla="*/ 1578400 w 6257892"/>
              <a:gd name="connsiteY4451" fmla="*/ 2980880 h 6187442"/>
              <a:gd name="connsiteX4452" fmla="*/ 1776732 w 6257892"/>
              <a:gd name="connsiteY4452" fmla="*/ 3058123 h 6187442"/>
              <a:gd name="connsiteX4453" fmla="*/ 1863118 w 6257892"/>
              <a:gd name="connsiteY4453" fmla="*/ 3093537 h 6187442"/>
              <a:gd name="connsiteX4454" fmla="*/ 1927418 w 6257892"/>
              <a:gd name="connsiteY4454" fmla="*/ 3067817 h 6187442"/>
              <a:gd name="connsiteX4455" fmla="*/ 1908449 w 6257892"/>
              <a:gd name="connsiteY4455" fmla="*/ 3058725 h 6187442"/>
              <a:gd name="connsiteX4456" fmla="*/ 1891343 w 6257892"/>
              <a:gd name="connsiteY4456" fmla="*/ 3064427 h 6187442"/>
              <a:gd name="connsiteX4457" fmla="*/ 1901405 w 6257892"/>
              <a:gd name="connsiteY4457" fmla="*/ 3058678 h 6187442"/>
              <a:gd name="connsiteX4458" fmla="*/ 1904804 w 6257892"/>
              <a:gd name="connsiteY4458" fmla="*/ 3056979 h 6187442"/>
              <a:gd name="connsiteX4459" fmla="*/ 1848591 w 6257892"/>
              <a:gd name="connsiteY4459" fmla="*/ 3030035 h 6187442"/>
              <a:gd name="connsiteX4460" fmla="*/ 1910743 w 6257892"/>
              <a:gd name="connsiteY4460" fmla="*/ 3054009 h 6187442"/>
              <a:gd name="connsiteX4461" fmla="*/ 1912901 w 6257892"/>
              <a:gd name="connsiteY4461" fmla="*/ 3052929 h 6187442"/>
              <a:gd name="connsiteX4462" fmla="*/ 1922963 w 6257892"/>
              <a:gd name="connsiteY4462" fmla="*/ 3047180 h 6187442"/>
              <a:gd name="connsiteX4463" fmla="*/ 1931585 w 6257892"/>
              <a:gd name="connsiteY4463" fmla="*/ 3045744 h 6187442"/>
              <a:gd name="connsiteX4464" fmla="*/ 1938771 w 6257892"/>
              <a:gd name="connsiteY4464" fmla="*/ 3048617 h 6187442"/>
              <a:gd name="connsiteX4465" fmla="*/ 1916238 w 6257892"/>
              <a:gd name="connsiteY4465" fmla="*/ 3056129 h 6187442"/>
              <a:gd name="connsiteX4466" fmla="*/ 1936762 w 6257892"/>
              <a:gd name="connsiteY4466" fmla="*/ 3064046 h 6187442"/>
              <a:gd name="connsiteX4467" fmla="*/ 2103188 w 6257892"/>
              <a:gd name="connsiteY4467" fmla="*/ 2996768 h 6187442"/>
              <a:gd name="connsiteX4468" fmla="*/ 2102974 w 6257892"/>
              <a:gd name="connsiteY4468" fmla="*/ 2996680 h 6187442"/>
              <a:gd name="connsiteX4469" fmla="*/ 2098663 w 6257892"/>
              <a:gd name="connsiteY4469" fmla="*/ 2996680 h 6187442"/>
              <a:gd name="connsiteX4470" fmla="*/ 2002370 w 6257892"/>
              <a:gd name="connsiteY4470" fmla="*/ 2901882 h 6187442"/>
              <a:gd name="connsiteX4471" fmla="*/ 2000934 w 6257892"/>
              <a:gd name="connsiteY4471" fmla="*/ 2898371 h 6187442"/>
              <a:gd name="connsiteX4472" fmla="*/ 1998059 w 6257892"/>
              <a:gd name="connsiteY4472" fmla="*/ 2898371 h 6187442"/>
              <a:gd name="connsiteX4473" fmla="*/ 1998059 w 6257892"/>
              <a:gd name="connsiteY4473" fmla="*/ 2896615 h 6187442"/>
              <a:gd name="connsiteX4474" fmla="*/ 2002370 w 6257892"/>
              <a:gd name="connsiteY4474" fmla="*/ 2896615 h 6187442"/>
              <a:gd name="connsiteX4475" fmla="*/ 2033988 w 6257892"/>
              <a:gd name="connsiteY4475" fmla="*/ 2905393 h 6187442"/>
              <a:gd name="connsiteX4476" fmla="*/ 2038301 w 6257892"/>
              <a:gd name="connsiteY4476" fmla="*/ 2908904 h 6187442"/>
              <a:gd name="connsiteX4477" fmla="*/ 2044049 w 6257892"/>
              <a:gd name="connsiteY4477" fmla="*/ 2910659 h 6187442"/>
              <a:gd name="connsiteX4478" fmla="*/ 2048360 w 6257892"/>
              <a:gd name="connsiteY4478" fmla="*/ 2910659 h 6187442"/>
              <a:gd name="connsiteX4479" fmla="*/ 2054109 w 6257892"/>
              <a:gd name="connsiteY4479" fmla="*/ 2914170 h 6187442"/>
              <a:gd name="connsiteX4480" fmla="*/ 2061296 w 6257892"/>
              <a:gd name="connsiteY4480" fmla="*/ 2908904 h 6187442"/>
              <a:gd name="connsiteX4481" fmla="*/ 2068481 w 6257892"/>
              <a:gd name="connsiteY4481" fmla="*/ 2903637 h 6187442"/>
              <a:gd name="connsiteX4482" fmla="*/ 2071355 w 6257892"/>
              <a:gd name="connsiteY4482" fmla="*/ 2903637 h 6187442"/>
              <a:gd name="connsiteX4483" fmla="*/ 2075668 w 6257892"/>
              <a:gd name="connsiteY4483" fmla="*/ 2905393 h 6187442"/>
              <a:gd name="connsiteX4484" fmla="*/ 2077104 w 6257892"/>
              <a:gd name="connsiteY4484" fmla="*/ 2905393 h 6187442"/>
              <a:gd name="connsiteX4485" fmla="*/ 2077104 w 6257892"/>
              <a:gd name="connsiteY4485" fmla="*/ 2903637 h 6187442"/>
              <a:gd name="connsiteX4486" fmla="*/ 2074230 w 6257892"/>
              <a:gd name="connsiteY4486" fmla="*/ 2901882 h 6187442"/>
              <a:gd name="connsiteX4487" fmla="*/ 2069919 w 6257892"/>
              <a:gd name="connsiteY4487" fmla="*/ 2898371 h 6187442"/>
              <a:gd name="connsiteX4488" fmla="*/ 2065607 w 6257892"/>
              <a:gd name="connsiteY4488" fmla="*/ 2896615 h 6187442"/>
              <a:gd name="connsiteX4489" fmla="*/ 1877335 w 6257892"/>
              <a:gd name="connsiteY4489" fmla="*/ 2810595 h 6187442"/>
              <a:gd name="connsiteX4490" fmla="*/ 1694812 w 6257892"/>
              <a:gd name="connsiteY4490" fmla="*/ 2729841 h 6187442"/>
              <a:gd name="connsiteX4491" fmla="*/ 1518038 w 6257892"/>
              <a:gd name="connsiteY4491" fmla="*/ 2650842 h 6187442"/>
              <a:gd name="connsiteX4492" fmla="*/ 1513725 w 6257892"/>
              <a:gd name="connsiteY4492" fmla="*/ 2650842 h 6187442"/>
              <a:gd name="connsiteX4493" fmla="*/ 1507977 w 6257892"/>
              <a:gd name="connsiteY4493" fmla="*/ 2649086 h 6187442"/>
              <a:gd name="connsiteX4494" fmla="*/ 1503666 w 6257892"/>
              <a:gd name="connsiteY4494" fmla="*/ 2645576 h 6187442"/>
              <a:gd name="connsiteX4495" fmla="*/ 1440429 w 6257892"/>
              <a:gd name="connsiteY4495" fmla="*/ 2642065 h 6187442"/>
              <a:gd name="connsiteX4496" fmla="*/ 1545344 w 6257892"/>
              <a:gd name="connsiteY4496" fmla="*/ 2698242 h 6187442"/>
              <a:gd name="connsiteX4497" fmla="*/ 1653133 w 6257892"/>
              <a:gd name="connsiteY4497" fmla="*/ 2757929 h 6187442"/>
              <a:gd name="connsiteX4498" fmla="*/ 1656008 w 6257892"/>
              <a:gd name="connsiteY4498" fmla="*/ 2761440 h 6187442"/>
              <a:gd name="connsiteX4499" fmla="*/ 1660319 w 6257892"/>
              <a:gd name="connsiteY4499" fmla="*/ 2763194 h 6187442"/>
              <a:gd name="connsiteX4500" fmla="*/ 1660319 w 6257892"/>
              <a:gd name="connsiteY4500" fmla="*/ 2764951 h 6187442"/>
              <a:gd name="connsiteX4501" fmla="*/ 1660319 w 6257892"/>
              <a:gd name="connsiteY4501" fmla="*/ 2768462 h 6187442"/>
              <a:gd name="connsiteX4502" fmla="*/ 1658882 w 6257892"/>
              <a:gd name="connsiteY4502" fmla="*/ 2768462 h 6187442"/>
              <a:gd name="connsiteX4503" fmla="*/ 1654570 w 6257892"/>
              <a:gd name="connsiteY4503" fmla="*/ 2768462 h 6187442"/>
              <a:gd name="connsiteX4504" fmla="*/ 1651696 w 6257892"/>
              <a:gd name="connsiteY4504" fmla="*/ 2768462 h 6187442"/>
              <a:gd name="connsiteX4505" fmla="*/ 1622952 w 6257892"/>
              <a:gd name="connsiteY4505" fmla="*/ 2761440 h 6187442"/>
              <a:gd name="connsiteX4506" fmla="*/ 1618641 w 6257892"/>
              <a:gd name="connsiteY4506" fmla="*/ 2757929 h 6187442"/>
              <a:gd name="connsiteX4507" fmla="*/ 1615766 w 6257892"/>
              <a:gd name="connsiteY4507" fmla="*/ 2756173 h 6187442"/>
              <a:gd name="connsiteX4508" fmla="*/ 1614329 w 6257892"/>
              <a:gd name="connsiteY4508" fmla="*/ 2756173 h 6187442"/>
              <a:gd name="connsiteX4509" fmla="*/ 1611454 w 6257892"/>
              <a:gd name="connsiteY4509" fmla="*/ 2756173 h 6187442"/>
              <a:gd name="connsiteX4510" fmla="*/ 1608580 w 6257892"/>
              <a:gd name="connsiteY4510" fmla="*/ 2756173 h 6187442"/>
              <a:gd name="connsiteX4511" fmla="*/ 1553967 w 6257892"/>
              <a:gd name="connsiteY4511" fmla="*/ 2743885 h 6187442"/>
              <a:gd name="connsiteX4512" fmla="*/ 1552530 w 6257892"/>
              <a:gd name="connsiteY4512" fmla="*/ 2743884 h 6187442"/>
              <a:gd name="connsiteX4513" fmla="*/ 1551092 w 6257892"/>
              <a:gd name="connsiteY4513" fmla="*/ 2745639 h 6187442"/>
              <a:gd name="connsiteX4514" fmla="*/ 1551092 w 6257892"/>
              <a:gd name="connsiteY4514" fmla="*/ 2750907 h 6187442"/>
              <a:gd name="connsiteX4515" fmla="*/ 1552530 w 6257892"/>
              <a:gd name="connsiteY4515" fmla="*/ 2756173 h 6187442"/>
              <a:gd name="connsiteX4516" fmla="*/ 1556841 w 6257892"/>
              <a:gd name="connsiteY4516" fmla="*/ 2761440 h 6187442"/>
              <a:gd name="connsiteX4517" fmla="*/ 1561153 w 6257892"/>
              <a:gd name="connsiteY4517" fmla="*/ 2763196 h 6187442"/>
              <a:gd name="connsiteX4518" fmla="*/ 1640198 w 6257892"/>
              <a:gd name="connsiteY4518" fmla="*/ 2794794 h 6187442"/>
              <a:gd name="connsiteX4519" fmla="*/ 1644510 w 6257892"/>
              <a:gd name="connsiteY4519" fmla="*/ 2794794 h 6187442"/>
              <a:gd name="connsiteX4520" fmla="*/ 1645947 w 6257892"/>
              <a:gd name="connsiteY4520" fmla="*/ 2796550 h 6187442"/>
              <a:gd name="connsiteX4521" fmla="*/ 1647385 w 6257892"/>
              <a:gd name="connsiteY4521" fmla="*/ 2798305 h 6187442"/>
              <a:gd name="connsiteX4522" fmla="*/ 1647385 w 6257892"/>
              <a:gd name="connsiteY4522" fmla="*/ 2801816 h 6187442"/>
              <a:gd name="connsiteX4523" fmla="*/ 1645947 w 6257892"/>
              <a:gd name="connsiteY4523" fmla="*/ 2803572 h 6187442"/>
              <a:gd name="connsiteX4524" fmla="*/ 1641636 w 6257892"/>
              <a:gd name="connsiteY4524" fmla="*/ 2803572 h 6187442"/>
              <a:gd name="connsiteX4525" fmla="*/ 1638762 w 6257892"/>
              <a:gd name="connsiteY4525" fmla="*/ 2803572 h 6187442"/>
              <a:gd name="connsiteX4526" fmla="*/ 1561153 w 6257892"/>
              <a:gd name="connsiteY4526" fmla="*/ 2764951 h 6187442"/>
              <a:gd name="connsiteX4527" fmla="*/ 1556841 w 6257892"/>
              <a:gd name="connsiteY4527" fmla="*/ 2764951 h 6187442"/>
              <a:gd name="connsiteX4528" fmla="*/ 1549656 w 6257892"/>
              <a:gd name="connsiteY4528" fmla="*/ 2763196 h 6187442"/>
              <a:gd name="connsiteX4529" fmla="*/ 1543907 w 6257892"/>
              <a:gd name="connsiteY4529" fmla="*/ 2757929 h 6187442"/>
              <a:gd name="connsiteX4530" fmla="*/ 1436117 w 6257892"/>
              <a:gd name="connsiteY4530" fmla="*/ 2731595 h 6187442"/>
              <a:gd name="connsiteX4531" fmla="*/ 1328327 w 6257892"/>
              <a:gd name="connsiteY4531" fmla="*/ 2705263 h 6187442"/>
              <a:gd name="connsiteX4532" fmla="*/ 1326891 w 6257892"/>
              <a:gd name="connsiteY4532" fmla="*/ 2703507 h 6187442"/>
              <a:gd name="connsiteX4533" fmla="*/ 1325453 w 6257892"/>
              <a:gd name="connsiteY4533" fmla="*/ 2705263 h 6187442"/>
              <a:gd name="connsiteX4534" fmla="*/ 1325453 w 6257892"/>
              <a:gd name="connsiteY4534" fmla="*/ 2708774 h 6187442"/>
              <a:gd name="connsiteX4535" fmla="*/ 1325454 w 6257892"/>
              <a:gd name="connsiteY4535" fmla="*/ 2710530 h 6187442"/>
              <a:gd name="connsiteX4536" fmla="*/ 1326891 w 6257892"/>
              <a:gd name="connsiteY4536" fmla="*/ 2712286 h 6187442"/>
              <a:gd name="connsiteX4537" fmla="*/ 1331202 w 6257892"/>
              <a:gd name="connsiteY4537" fmla="*/ 2717551 h 6187442"/>
              <a:gd name="connsiteX4538" fmla="*/ 1334076 w 6257892"/>
              <a:gd name="connsiteY4538" fmla="*/ 2717551 h 6187442"/>
              <a:gd name="connsiteX4539" fmla="*/ 1447615 w 6257892"/>
              <a:gd name="connsiteY4539" fmla="*/ 2757929 h 6187442"/>
              <a:gd name="connsiteX4540" fmla="*/ 1414560 w 6257892"/>
              <a:gd name="connsiteY4540" fmla="*/ 2750907 h 6187442"/>
              <a:gd name="connsiteX4541" fmla="*/ 1408811 w 6257892"/>
              <a:gd name="connsiteY4541" fmla="*/ 2749151 h 6187442"/>
              <a:gd name="connsiteX4542" fmla="*/ 1404499 w 6257892"/>
              <a:gd name="connsiteY4542" fmla="*/ 2745639 h 6187442"/>
              <a:gd name="connsiteX4543" fmla="*/ 1400188 w 6257892"/>
              <a:gd name="connsiteY4543" fmla="*/ 2743885 h 6187442"/>
              <a:gd name="connsiteX4544" fmla="*/ 1296709 w 6257892"/>
              <a:gd name="connsiteY4544" fmla="*/ 2731595 h 6187442"/>
              <a:gd name="connsiteX4545" fmla="*/ 1295273 w 6257892"/>
              <a:gd name="connsiteY4545" fmla="*/ 2731595 h 6187442"/>
              <a:gd name="connsiteX4546" fmla="*/ 1296709 w 6257892"/>
              <a:gd name="connsiteY4546" fmla="*/ 2735106 h 6187442"/>
              <a:gd name="connsiteX4547" fmla="*/ 1354198 w 6257892"/>
              <a:gd name="connsiteY4547" fmla="*/ 2764952 h 6187442"/>
              <a:gd name="connsiteX4548" fmla="*/ 1359947 w 6257892"/>
              <a:gd name="connsiteY4548" fmla="*/ 2768462 h 6187442"/>
              <a:gd name="connsiteX4549" fmla="*/ 1364258 w 6257892"/>
              <a:gd name="connsiteY4549" fmla="*/ 2770217 h 6187442"/>
              <a:gd name="connsiteX4550" fmla="*/ 1368570 w 6257892"/>
              <a:gd name="connsiteY4550" fmla="*/ 2771974 h 6187442"/>
              <a:gd name="connsiteX4551" fmla="*/ 1449052 w 6257892"/>
              <a:gd name="connsiteY4551" fmla="*/ 2796551 h 6187442"/>
              <a:gd name="connsiteX4552" fmla="*/ 1454801 w 6257892"/>
              <a:gd name="connsiteY4552" fmla="*/ 2798305 h 6187442"/>
              <a:gd name="connsiteX4553" fmla="*/ 1456238 w 6257892"/>
              <a:gd name="connsiteY4553" fmla="*/ 2803572 h 6187442"/>
              <a:gd name="connsiteX4554" fmla="*/ 1457676 w 6257892"/>
              <a:gd name="connsiteY4554" fmla="*/ 2808839 h 6187442"/>
              <a:gd name="connsiteX4555" fmla="*/ 1459112 w 6257892"/>
              <a:gd name="connsiteY4555" fmla="*/ 2812350 h 6187442"/>
              <a:gd name="connsiteX4556" fmla="*/ 1461987 w 6257892"/>
              <a:gd name="connsiteY4556" fmla="*/ 2812350 h 6187442"/>
              <a:gd name="connsiteX4557" fmla="*/ 1463424 w 6257892"/>
              <a:gd name="connsiteY4557" fmla="*/ 2810595 h 6187442"/>
              <a:gd name="connsiteX4558" fmla="*/ 1464861 w 6257892"/>
              <a:gd name="connsiteY4558" fmla="*/ 2808839 h 6187442"/>
              <a:gd name="connsiteX4559" fmla="*/ 1470610 w 6257892"/>
              <a:gd name="connsiteY4559" fmla="*/ 2808839 h 6187442"/>
              <a:gd name="connsiteX4560" fmla="*/ 1473484 w 6257892"/>
              <a:gd name="connsiteY4560" fmla="*/ 2805328 h 6187442"/>
              <a:gd name="connsiteX4561" fmla="*/ 1477796 w 6257892"/>
              <a:gd name="connsiteY4561" fmla="*/ 2805328 h 6187442"/>
              <a:gd name="connsiteX4562" fmla="*/ 1571213 w 6257892"/>
              <a:gd name="connsiteY4562" fmla="*/ 2854482 h 6187442"/>
              <a:gd name="connsiteX4563" fmla="*/ 1663193 w 6257892"/>
              <a:gd name="connsiteY4563" fmla="*/ 2903637 h 6187442"/>
              <a:gd name="connsiteX4564" fmla="*/ 1461987 w 6257892"/>
              <a:gd name="connsiteY4564" fmla="*/ 2842194 h 6187442"/>
              <a:gd name="connsiteX4565" fmla="*/ 1267965 w 6257892"/>
              <a:gd name="connsiteY4565" fmla="*/ 2782507 h 6187442"/>
              <a:gd name="connsiteX4566" fmla="*/ 1265091 w 6257892"/>
              <a:gd name="connsiteY4566" fmla="*/ 2778995 h 6187442"/>
              <a:gd name="connsiteX4567" fmla="*/ 1262217 w 6257892"/>
              <a:gd name="connsiteY4567" fmla="*/ 2782506 h 6187442"/>
              <a:gd name="connsiteX4568" fmla="*/ 1262217 w 6257892"/>
              <a:gd name="connsiteY4568" fmla="*/ 2784261 h 6187442"/>
              <a:gd name="connsiteX4569" fmla="*/ 1262217 w 6257892"/>
              <a:gd name="connsiteY4569" fmla="*/ 2787772 h 6187442"/>
              <a:gd name="connsiteX4570" fmla="*/ 1266529 w 6257892"/>
              <a:gd name="connsiteY4570" fmla="*/ 2791284 h 6187442"/>
              <a:gd name="connsiteX4571" fmla="*/ 1269403 w 6257892"/>
              <a:gd name="connsiteY4571" fmla="*/ 2794794 h 6187442"/>
              <a:gd name="connsiteX4572" fmla="*/ 1273714 w 6257892"/>
              <a:gd name="connsiteY4572" fmla="*/ 2796550 h 6187442"/>
              <a:gd name="connsiteX4573" fmla="*/ 1397313 w 6257892"/>
              <a:gd name="connsiteY4573" fmla="*/ 2842194 h 6187442"/>
              <a:gd name="connsiteX4574" fmla="*/ 1400188 w 6257892"/>
              <a:gd name="connsiteY4574" fmla="*/ 2843949 h 6187442"/>
              <a:gd name="connsiteX4575" fmla="*/ 1400188 w 6257892"/>
              <a:gd name="connsiteY4575" fmla="*/ 2845705 h 6187442"/>
              <a:gd name="connsiteX4576" fmla="*/ 1398750 w 6257892"/>
              <a:gd name="connsiteY4576" fmla="*/ 2845706 h 6187442"/>
              <a:gd name="connsiteX4577" fmla="*/ 1391565 w 6257892"/>
              <a:gd name="connsiteY4577" fmla="*/ 2845705 h 6187442"/>
              <a:gd name="connsiteX4578" fmla="*/ 1390127 w 6257892"/>
              <a:gd name="connsiteY4578" fmla="*/ 2849216 h 6187442"/>
              <a:gd name="connsiteX4579" fmla="*/ 1388690 w 6257892"/>
              <a:gd name="connsiteY4579" fmla="*/ 2850971 h 6187442"/>
              <a:gd name="connsiteX4580" fmla="*/ 1390127 w 6257892"/>
              <a:gd name="connsiteY4580" fmla="*/ 2854482 h 6187442"/>
              <a:gd name="connsiteX4581" fmla="*/ 1391565 w 6257892"/>
              <a:gd name="connsiteY4581" fmla="*/ 2856238 h 6187442"/>
              <a:gd name="connsiteX4582" fmla="*/ 1393001 w 6257892"/>
              <a:gd name="connsiteY4582" fmla="*/ 2857993 h 6187442"/>
              <a:gd name="connsiteX4583" fmla="*/ 1394439 w 6257892"/>
              <a:gd name="connsiteY4583" fmla="*/ 2857994 h 6187442"/>
              <a:gd name="connsiteX4584" fmla="*/ 1398750 w 6257892"/>
              <a:gd name="connsiteY4584" fmla="*/ 2861505 h 6187442"/>
              <a:gd name="connsiteX4585" fmla="*/ 1398750 w 6257892"/>
              <a:gd name="connsiteY4585" fmla="*/ 2863260 h 6187442"/>
              <a:gd name="connsiteX4586" fmla="*/ 1398750 w 6257892"/>
              <a:gd name="connsiteY4586" fmla="*/ 2865016 h 6187442"/>
              <a:gd name="connsiteX4587" fmla="*/ 1394439 w 6257892"/>
              <a:gd name="connsiteY4587" fmla="*/ 2865016 h 6187442"/>
              <a:gd name="connsiteX4588" fmla="*/ 1362821 w 6257892"/>
              <a:gd name="connsiteY4588" fmla="*/ 2857993 h 6187442"/>
              <a:gd name="connsiteX4589" fmla="*/ 1357072 w 6257892"/>
              <a:gd name="connsiteY4589" fmla="*/ 2856238 h 6187442"/>
              <a:gd name="connsiteX4590" fmla="*/ 1352760 w 6257892"/>
              <a:gd name="connsiteY4590" fmla="*/ 2856238 h 6187442"/>
              <a:gd name="connsiteX4591" fmla="*/ 1348448 w 6257892"/>
              <a:gd name="connsiteY4591" fmla="*/ 2854482 h 6187442"/>
              <a:gd name="connsiteX4592" fmla="*/ 1142930 w 6257892"/>
              <a:gd name="connsiteY4592" fmla="*/ 2770217 h 6187442"/>
              <a:gd name="connsiteX4593" fmla="*/ 946035 w 6257892"/>
              <a:gd name="connsiteY4593" fmla="*/ 2689463 h 6187442"/>
              <a:gd name="connsiteX4594" fmla="*/ 757763 w 6257892"/>
              <a:gd name="connsiteY4594" fmla="*/ 2612220 h 6187442"/>
              <a:gd name="connsiteX4595" fmla="*/ 580988 w 6257892"/>
              <a:gd name="connsiteY4595" fmla="*/ 2538489 h 6187442"/>
              <a:gd name="connsiteX4596" fmla="*/ 578114 w 6257892"/>
              <a:gd name="connsiteY4596" fmla="*/ 2536733 h 6187442"/>
              <a:gd name="connsiteX4597" fmla="*/ 578114 w 6257892"/>
              <a:gd name="connsiteY4597" fmla="*/ 2531466 h 6187442"/>
              <a:gd name="connsiteX4598" fmla="*/ 582426 w 6257892"/>
              <a:gd name="connsiteY4598" fmla="*/ 2527955 h 6187442"/>
              <a:gd name="connsiteX4599" fmla="*/ 583863 w 6257892"/>
              <a:gd name="connsiteY4599" fmla="*/ 2522689 h 6187442"/>
              <a:gd name="connsiteX4600" fmla="*/ 585300 w 6257892"/>
              <a:gd name="connsiteY4600" fmla="*/ 2519177 h 6187442"/>
              <a:gd name="connsiteX4601" fmla="*/ 589611 w 6257892"/>
              <a:gd name="connsiteY4601" fmla="*/ 2517422 h 6187442"/>
              <a:gd name="connsiteX4602" fmla="*/ 591049 w 6257892"/>
              <a:gd name="connsiteY4602" fmla="*/ 2517422 h 6187442"/>
              <a:gd name="connsiteX4603" fmla="*/ 599672 w 6257892"/>
              <a:gd name="connsiteY4603" fmla="*/ 2510400 h 6187442"/>
              <a:gd name="connsiteX4604" fmla="*/ 606858 w 6257892"/>
              <a:gd name="connsiteY4604" fmla="*/ 2503378 h 6187442"/>
              <a:gd name="connsiteX4605" fmla="*/ 615481 w 6257892"/>
              <a:gd name="connsiteY4605" fmla="*/ 2496356 h 6187442"/>
              <a:gd name="connsiteX4606" fmla="*/ 615481 w 6257892"/>
              <a:gd name="connsiteY4606" fmla="*/ 2494600 h 6187442"/>
              <a:gd name="connsiteX4607" fmla="*/ 618355 w 6257892"/>
              <a:gd name="connsiteY4607" fmla="*/ 2494600 h 6187442"/>
              <a:gd name="connsiteX4608" fmla="*/ 612606 w 6257892"/>
              <a:gd name="connsiteY4608" fmla="*/ 2491090 h 6187442"/>
              <a:gd name="connsiteX4609" fmla="*/ 606858 w 6257892"/>
              <a:gd name="connsiteY4609" fmla="*/ 2485822 h 6187442"/>
              <a:gd name="connsiteX4610" fmla="*/ 603983 w 6257892"/>
              <a:gd name="connsiteY4610" fmla="*/ 2478800 h 6187442"/>
              <a:gd name="connsiteX4611" fmla="*/ 599672 w 6257892"/>
              <a:gd name="connsiteY4611" fmla="*/ 2471778 h 6187442"/>
              <a:gd name="connsiteX4612" fmla="*/ 606858 w 6257892"/>
              <a:gd name="connsiteY4612" fmla="*/ 2463001 h 6187442"/>
              <a:gd name="connsiteX4613" fmla="*/ 606858 w 6257892"/>
              <a:gd name="connsiteY4613" fmla="*/ 2450712 h 6187442"/>
              <a:gd name="connsiteX4614" fmla="*/ 603983 w 6257892"/>
              <a:gd name="connsiteY4614" fmla="*/ 2434912 h 6187442"/>
              <a:gd name="connsiteX4615" fmla="*/ 612606 w 6257892"/>
              <a:gd name="connsiteY4615" fmla="*/ 2398046 h 6187442"/>
              <a:gd name="connsiteX4616" fmla="*/ 622667 w 6257892"/>
              <a:gd name="connsiteY4616" fmla="*/ 2371714 h 6187442"/>
              <a:gd name="connsiteX4617" fmla="*/ 639914 w 6257892"/>
              <a:gd name="connsiteY4617" fmla="*/ 2352402 h 6187442"/>
              <a:gd name="connsiteX4618" fmla="*/ 661471 w 6257892"/>
              <a:gd name="connsiteY4618" fmla="*/ 2341869 h 6187442"/>
              <a:gd name="connsiteX4619" fmla="*/ 684466 w 6257892"/>
              <a:gd name="connsiteY4619" fmla="*/ 2334847 h 6187442"/>
              <a:gd name="connsiteX4620" fmla="*/ 649973 w 6257892"/>
              <a:gd name="connsiteY4620" fmla="*/ 2297982 h 6187442"/>
              <a:gd name="connsiteX4621" fmla="*/ 614044 w 6257892"/>
              <a:gd name="connsiteY4621" fmla="*/ 2268137 h 6187442"/>
              <a:gd name="connsiteX4622" fmla="*/ 792256 w 6257892"/>
              <a:gd name="connsiteY4622" fmla="*/ 2310270 h 6187442"/>
              <a:gd name="connsiteX4623" fmla="*/ 793693 w 6257892"/>
              <a:gd name="connsiteY4623" fmla="*/ 2310270 h 6187442"/>
              <a:gd name="connsiteX4624" fmla="*/ 795130 w 6257892"/>
              <a:gd name="connsiteY4624" fmla="*/ 2308514 h 6187442"/>
              <a:gd name="connsiteX4625" fmla="*/ 795130 w 6257892"/>
              <a:gd name="connsiteY4625" fmla="*/ 2305004 h 6187442"/>
              <a:gd name="connsiteX4626" fmla="*/ 795130 w 6257892"/>
              <a:gd name="connsiteY4626" fmla="*/ 2301493 h 6187442"/>
              <a:gd name="connsiteX4627" fmla="*/ 763512 w 6257892"/>
              <a:gd name="connsiteY4627" fmla="*/ 2276916 h 6187442"/>
              <a:gd name="connsiteX4628" fmla="*/ 763512 w 6257892"/>
              <a:gd name="connsiteY4628" fmla="*/ 2271648 h 6187442"/>
              <a:gd name="connsiteX4629" fmla="*/ 760638 w 6257892"/>
              <a:gd name="connsiteY4629" fmla="*/ 2268137 h 6187442"/>
              <a:gd name="connsiteX4630" fmla="*/ 763512 w 6257892"/>
              <a:gd name="connsiteY4630" fmla="*/ 2262871 h 6187442"/>
              <a:gd name="connsiteX4631" fmla="*/ 763512 w 6257892"/>
              <a:gd name="connsiteY4631" fmla="*/ 2259360 h 6187442"/>
              <a:gd name="connsiteX4632" fmla="*/ 766386 w 6257892"/>
              <a:gd name="connsiteY4632" fmla="*/ 2257604 h 6187442"/>
              <a:gd name="connsiteX4633" fmla="*/ 767823 w 6257892"/>
              <a:gd name="connsiteY4633" fmla="*/ 2252337 h 6187442"/>
              <a:gd name="connsiteX4634" fmla="*/ 770697 w 6257892"/>
              <a:gd name="connsiteY4634" fmla="*/ 2250582 h 6187442"/>
              <a:gd name="connsiteX4635" fmla="*/ 767823 w 6257892"/>
              <a:gd name="connsiteY4635" fmla="*/ 2245315 h 6187442"/>
              <a:gd name="connsiteX4636" fmla="*/ 767823 w 6257892"/>
              <a:gd name="connsiteY4636" fmla="*/ 2243560 h 6187442"/>
              <a:gd name="connsiteX4637" fmla="*/ 766386 w 6257892"/>
              <a:gd name="connsiteY4637" fmla="*/ 2241803 h 6187442"/>
              <a:gd name="connsiteX4638" fmla="*/ 766386 w 6257892"/>
              <a:gd name="connsiteY4638" fmla="*/ 2238293 h 6187442"/>
              <a:gd name="connsiteX4639" fmla="*/ 764949 w 6257892"/>
              <a:gd name="connsiteY4639" fmla="*/ 2238293 h 6187442"/>
              <a:gd name="connsiteX4640" fmla="*/ 763512 w 6257892"/>
              <a:gd name="connsiteY4640" fmla="*/ 2236537 h 6187442"/>
              <a:gd name="connsiteX4641" fmla="*/ 764949 w 6257892"/>
              <a:gd name="connsiteY4641" fmla="*/ 2236537 h 6187442"/>
              <a:gd name="connsiteX4642" fmla="*/ 766386 w 6257892"/>
              <a:gd name="connsiteY4642" fmla="*/ 2236537 h 6187442"/>
              <a:gd name="connsiteX4643" fmla="*/ 869864 w 6257892"/>
              <a:gd name="connsiteY4643" fmla="*/ 2269893 h 6187442"/>
              <a:gd name="connsiteX4644" fmla="*/ 976216 w 6257892"/>
              <a:gd name="connsiteY4644" fmla="*/ 2303247 h 6187442"/>
              <a:gd name="connsiteX4645" fmla="*/ 983402 w 6257892"/>
              <a:gd name="connsiteY4645" fmla="*/ 2305004 h 6187442"/>
              <a:gd name="connsiteX4646" fmla="*/ 989150 w 6257892"/>
              <a:gd name="connsiteY4646" fmla="*/ 2308515 h 6187442"/>
              <a:gd name="connsiteX4647" fmla="*/ 1124246 w 6257892"/>
              <a:gd name="connsiteY4647" fmla="*/ 2357670 h 6187442"/>
              <a:gd name="connsiteX4648" fmla="*/ 1266529 w 6257892"/>
              <a:gd name="connsiteY4648" fmla="*/ 2408579 h 6187442"/>
              <a:gd name="connsiteX4649" fmla="*/ 1269403 w 6257892"/>
              <a:gd name="connsiteY4649" fmla="*/ 2408579 h 6187442"/>
              <a:gd name="connsiteX4650" fmla="*/ 1273714 w 6257892"/>
              <a:gd name="connsiteY4650" fmla="*/ 2410336 h 6187442"/>
              <a:gd name="connsiteX4651" fmla="*/ 1276589 w 6257892"/>
              <a:gd name="connsiteY4651" fmla="*/ 2410336 h 6187442"/>
              <a:gd name="connsiteX4652" fmla="*/ 1280901 w 6257892"/>
              <a:gd name="connsiteY4652" fmla="*/ 2412091 h 6187442"/>
              <a:gd name="connsiteX4653" fmla="*/ 1461987 w 6257892"/>
              <a:gd name="connsiteY4653" fmla="*/ 2471778 h 6187442"/>
              <a:gd name="connsiteX4654" fmla="*/ 1651696 w 6257892"/>
              <a:gd name="connsiteY4654" fmla="*/ 2536733 h 6187442"/>
              <a:gd name="connsiteX4655" fmla="*/ 1848591 w 6257892"/>
              <a:gd name="connsiteY4655" fmla="*/ 2603443 h 6187442"/>
              <a:gd name="connsiteX4656" fmla="*/ 1852902 w 6257892"/>
              <a:gd name="connsiteY4656" fmla="*/ 2605198 h 6187442"/>
              <a:gd name="connsiteX4657" fmla="*/ 1858651 w 6257892"/>
              <a:gd name="connsiteY4657" fmla="*/ 2605198 h 6187442"/>
              <a:gd name="connsiteX4658" fmla="*/ 1864400 w 6257892"/>
              <a:gd name="connsiteY4658" fmla="*/ 2608709 h 6187442"/>
              <a:gd name="connsiteX4659" fmla="*/ 1943446 w 6257892"/>
              <a:gd name="connsiteY4659" fmla="*/ 2620998 h 6187442"/>
              <a:gd name="connsiteX4660" fmla="*/ 1946320 w 6257892"/>
              <a:gd name="connsiteY4660" fmla="*/ 2620998 h 6187442"/>
              <a:gd name="connsiteX4661" fmla="*/ 1949195 w 6257892"/>
              <a:gd name="connsiteY4661" fmla="*/ 2617487 h 6187442"/>
              <a:gd name="connsiteX4662" fmla="*/ 1949195 w 6257892"/>
              <a:gd name="connsiteY4662" fmla="*/ 2615731 h 6187442"/>
              <a:gd name="connsiteX4663" fmla="*/ 1949195 w 6257892"/>
              <a:gd name="connsiteY4663" fmla="*/ 2612219 h 6187442"/>
              <a:gd name="connsiteX4664" fmla="*/ 1946320 w 6257892"/>
              <a:gd name="connsiteY4664" fmla="*/ 2608708 h 6187442"/>
              <a:gd name="connsiteX4665" fmla="*/ 1943446 w 6257892"/>
              <a:gd name="connsiteY4665" fmla="*/ 2605198 h 6187442"/>
              <a:gd name="connsiteX4666" fmla="*/ 1939134 w 6257892"/>
              <a:gd name="connsiteY4666" fmla="*/ 2603443 h 6187442"/>
              <a:gd name="connsiteX4667" fmla="*/ 1936260 w 6257892"/>
              <a:gd name="connsiteY4667" fmla="*/ 2601687 h 6187442"/>
              <a:gd name="connsiteX4668" fmla="*/ 1864400 w 6257892"/>
              <a:gd name="connsiteY4668" fmla="*/ 2557799 h 6187442"/>
              <a:gd name="connsiteX4669" fmla="*/ 1893144 w 6257892"/>
              <a:gd name="connsiteY4669" fmla="*/ 2563065 h 6187442"/>
              <a:gd name="connsiteX4670" fmla="*/ 1896018 w 6257892"/>
              <a:gd name="connsiteY4670" fmla="*/ 2563065 h 6187442"/>
              <a:gd name="connsiteX4671" fmla="*/ 1898893 w 6257892"/>
              <a:gd name="connsiteY4671" fmla="*/ 2563065 h 6187442"/>
              <a:gd name="connsiteX4672" fmla="*/ 1896018 w 6257892"/>
              <a:gd name="connsiteY4672" fmla="*/ 2561311 h 6187442"/>
              <a:gd name="connsiteX4673" fmla="*/ 1893144 w 6257892"/>
              <a:gd name="connsiteY4673" fmla="*/ 2561311 h 6187442"/>
              <a:gd name="connsiteX4674" fmla="*/ 1821284 w 6257892"/>
              <a:gd name="connsiteY4674" fmla="*/ 2477045 h 6187442"/>
              <a:gd name="connsiteX4675" fmla="*/ 1815536 w 6257892"/>
              <a:gd name="connsiteY4675" fmla="*/ 2475289 h 6187442"/>
              <a:gd name="connsiteX4676" fmla="*/ 1811224 w 6257892"/>
              <a:gd name="connsiteY4676" fmla="*/ 2471778 h 6187442"/>
              <a:gd name="connsiteX4677" fmla="*/ 1805476 w 6257892"/>
              <a:gd name="connsiteY4677" fmla="*/ 2470023 h 6187442"/>
              <a:gd name="connsiteX4678" fmla="*/ 1666068 w 6257892"/>
              <a:gd name="connsiteY4678" fmla="*/ 2384001 h 6187442"/>
              <a:gd name="connsiteX4679" fmla="*/ 1660319 w 6257892"/>
              <a:gd name="connsiteY4679" fmla="*/ 2382247 h 6187442"/>
              <a:gd name="connsiteX4680" fmla="*/ 1654570 w 6257892"/>
              <a:gd name="connsiteY4680" fmla="*/ 2378736 h 6187442"/>
              <a:gd name="connsiteX4681" fmla="*/ 1648821 w 6257892"/>
              <a:gd name="connsiteY4681" fmla="*/ 2375225 h 6187442"/>
              <a:gd name="connsiteX4682" fmla="*/ 1470610 w 6257892"/>
              <a:gd name="connsiteY4682" fmla="*/ 2217227 h 6187442"/>
              <a:gd name="connsiteX4683" fmla="*/ 1298147 w 6257892"/>
              <a:gd name="connsiteY4683" fmla="*/ 2064497 h 6187442"/>
              <a:gd name="connsiteX4684" fmla="*/ 1290960 w 6257892"/>
              <a:gd name="connsiteY4684" fmla="*/ 2057474 h 6187442"/>
              <a:gd name="connsiteX4685" fmla="*/ 1283775 w 6257892"/>
              <a:gd name="connsiteY4685" fmla="*/ 2052207 h 6187442"/>
              <a:gd name="connsiteX4686" fmla="*/ 1138618 w 6257892"/>
              <a:gd name="connsiteY4686" fmla="*/ 1959164 h 6187442"/>
              <a:gd name="connsiteX4687" fmla="*/ 1131433 w 6257892"/>
              <a:gd name="connsiteY4687" fmla="*/ 1955654 h 6187442"/>
              <a:gd name="connsiteX4688" fmla="*/ 1127121 w 6257892"/>
              <a:gd name="connsiteY4688" fmla="*/ 1950386 h 6187442"/>
              <a:gd name="connsiteX4689" fmla="*/ 1127121 w 6257892"/>
              <a:gd name="connsiteY4689" fmla="*/ 1948632 h 6187442"/>
              <a:gd name="connsiteX4690" fmla="*/ 1128558 w 6257892"/>
              <a:gd name="connsiteY4690" fmla="*/ 1945121 h 6187442"/>
              <a:gd name="connsiteX4691" fmla="*/ 1128558 w 6257892"/>
              <a:gd name="connsiteY4691" fmla="*/ 1941610 h 6187442"/>
              <a:gd name="connsiteX4692" fmla="*/ 1128558 w 6257892"/>
              <a:gd name="connsiteY4692" fmla="*/ 1938099 h 6187442"/>
              <a:gd name="connsiteX4693" fmla="*/ 1127121 w 6257892"/>
              <a:gd name="connsiteY4693" fmla="*/ 1932831 h 6187442"/>
              <a:gd name="connsiteX4694" fmla="*/ 1127121 w 6257892"/>
              <a:gd name="connsiteY4694" fmla="*/ 1931077 h 6187442"/>
              <a:gd name="connsiteX4695" fmla="*/ 1128558 w 6257892"/>
              <a:gd name="connsiteY4695" fmla="*/ 1929321 h 6187442"/>
              <a:gd name="connsiteX4696" fmla="*/ 1129995 w 6257892"/>
              <a:gd name="connsiteY4696" fmla="*/ 1931077 h 6187442"/>
              <a:gd name="connsiteX4697" fmla="*/ 1214790 w 6257892"/>
              <a:gd name="connsiteY4697" fmla="*/ 1950386 h 6187442"/>
              <a:gd name="connsiteX4698" fmla="*/ 1221975 w 6257892"/>
              <a:gd name="connsiteY4698" fmla="*/ 1950386 h 6187442"/>
              <a:gd name="connsiteX4699" fmla="*/ 1229162 w 6257892"/>
              <a:gd name="connsiteY4699" fmla="*/ 1950386 h 6187442"/>
              <a:gd name="connsiteX4700" fmla="*/ 1233473 w 6257892"/>
              <a:gd name="connsiteY4700" fmla="*/ 1950387 h 6187442"/>
              <a:gd name="connsiteX4701" fmla="*/ 1239222 w 6257892"/>
              <a:gd name="connsiteY4701" fmla="*/ 1950387 h 6187442"/>
              <a:gd name="connsiteX4702" fmla="*/ 1240659 w 6257892"/>
              <a:gd name="connsiteY4702" fmla="*/ 1948632 h 6187442"/>
              <a:gd name="connsiteX4703" fmla="*/ 1240659 w 6257892"/>
              <a:gd name="connsiteY4703" fmla="*/ 1945121 h 6187442"/>
              <a:gd name="connsiteX4704" fmla="*/ 1240659 w 6257892"/>
              <a:gd name="connsiteY4704" fmla="*/ 1943365 h 6187442"/>
              <a:gd name="connsiteX4705" fmla="*/ 1239222 w 6257892"/>
              <a:gd name="connsiteY4705" fmla="*/ 1941609 h 6187442"/>
              <a:gd name="connsiteX4706" fmla="*/ 1236347 w 6257892"/>
              <a:gd name="connsiteY4706" fmla="*/ 1932831 h 6187442"/>
              <a:gd name="connsiteX4707" fmla="*/ 1230598 w 6257892"/>
              <a:gd name="connsiteY4707" fmla="*/ 1929321 h 6187442"/>
              <a:gd name="connsiteX4708" fmla="*/ 1229162 w 6257892"/>
              <a:gd name="connsiteY4708" fmla="*/ 1929321 h 6187442"/>
              <a:gd name="connsiteX4709" fmla="*/ 1226287 w 6257892"/>
              <a:gd name="connsiteY4709" fmla="*/ 1925810 h 6187442"/>
              <a:gd name="connsiteX4710" fmla="*/ 1229162 w 6257892"/>
              <a:gd name="connsiteY4710" fmla="*/ 1924054 h 6187442"/>
              <a:gd name="connsiteX4711" fmla="*/ 1236347 w 6257892"/>
              <a:gd name="connsiteY4711" fmla="*/ 1924055 h 6187442"/>
              <a:gd name="connsiteX4712" fmla="*/ 1243534 w 6257892"/>
              <a:gd name="connsiteY4712" fmla="*/ 1922299 h 6187442"/>
              <a:gd name="connsiteX4713" fmla="*/ 1244970 w 6257892"/>
              <a:gd name="connsiteY4713" fmla="*/ 1922299 h 6187442"/>
              <a:gd name="connsiteX4714" fmla="*/ 1246408 w 6257892"/>
              <a:gd name="connsiteY4714" fmla="*/ 1918787 h 6187442"/>
              <a:gd name="connsiteX4715" fmla="*/ 1246408 w 6257892"/>
              <a:gd name="connsiteY4715" fmla="*/ 1917033 h 6187442"/>
              <a:gd name="connsiteX4716" fmla="*/ 1243534 w 6257892"/>
              <a:gd name="connsiteY4716" fmla="*/ 1915276 h 6187442"/>
              <a:gd name="connsiteX4717" fmla="*/ 1157302 w 6257892"/>
              <a:gd name="connsiteY4717" fmla="*/ 1774834 h 6187442"/>
              <a:gd name="connsiteX4718" fmla="*/ 1155865 w 6257892"/>
              <a:gd name="connsiteY4718" fmla="*/ 1771323 h 6187442"/>
              <a:gd name="connsiteX4719" fmla="*/ 1151553 w 6257892"/>
              <a:gd name="connsiteY4719" fmla="*/ 1769568 h 6187442"/>
              <a:gd name="connsiteX4720" fmla="*/ 1150116 w 6257892"/>
              <a:gd name="connsiteY4720" fmla="*/ 1769568 h 6187442"/>
              <a:gd name="connsiteX4721" fmla="*/ 1145805 w 6257892"/>
              <a:gd name="connsiteY4721" fmla="*/ 1769568 h 6187442"/>
              <a:gd name="connsiteX4722" fmla="*/ 1092628 w 6257892"/>
              <a:gd name="connsiteY4722" fmla="*/ 1704614 h 6187442"/>
              <a:gd name="connsiteX4723" fmla="*/ 1091191 w 6257892"/>
              <a:gd name="connsiteY4723" fmla="*/ 1704614 h 6187442"/>
              <a:gd name="connsiteX4724" fmla="*/ 1088317 w 6257892"/>
              <a:gd name="connsiteY4724" fmla="*/ 1704614 h 6187442"/>
              <a:gd name="connsiteX4725" fmla="*/ 1091191 w 6257892"/>
              <a:gd name="connsiteY4725" fmla="*/ 1702859 h 6187442"/>
              <a:gd name="connsiteX4726" fmla="*/ 1107000 w 6257892"/>
              <a:gd name="connsiteY4726" fmla="*/ 1688815 h 6187442"/>
              <a:gd name="connsiteX4727" fmla="*/ 1119935 w 6257892"/>
              <a:gd name="connsiteY4727" fmla="*/ 1673014 h 6187442"/>
              <a:gd name="connsiteX4728" fmla="*/ 1122810 w 6257892"/>
              <a:gd name="connsiteY4728" fmla="*/ 1669503 h 6187442"/>
              <a:gd name="connsiteX4729" fmla="*/ 1128558 w 6257892"/>
              <a:gd name="connsiteY4729" fmla="*/ 1665992 h 6187442"/>
              <a:gd name="connsiteX4730" fmla="*/ 1129995 w 6257892"/>
              <a:gd name="connsiteY4730" fmla="*/ 1662481 h 6187442"/>
              <a:gd name="connsiteX4731" fmla="*/ 1135744 w 6257892"/>
              <a:gd name="connsiteY4731" fmla="*/ 1636148 h 6187442"/>
              <a:gd name="connsiteX4732" fmla="*/ 1141493 w 6257892"/>
              <a:gd name="connsiteY4732" fmla="*/ 1609816 h 6187442"/>
              <a:gd name="connsiteX4733" fmla="*/ 1144367 w 6257892"/>
              <a:gd name="connsiteY4733" fmla="*/ 1609816 h 6187442"/>
              <a:gd name="connsiteX4734" fmla="*/ 1150116 w 6257892"/>
              <a:gd name="connsiteY4734" fmla="*/ 1609816 h 6187442"/>
              <a:gd name="connsiteX4735" fmla="*/ 1152990 w 6257892"/>
              <a:gd name="connsiteY4735" fmla="*/ 1615082 h 6187442"/>
              <a:gd name="connsiteX4736" fmla="*/ 1188920 w 6257892"/>
              <a:gd name="connsiteY4736" fmla="*/ 1616839 h 6187442"/>
              <a:gd name="connsiteX4737" fmla="*/ 1190357 w 6257892"/>
              <a:gd name="connsiteY4737" fmla="*/ 1618593 h 6187442"/>
              <a:gd name="connsiteX4738" fmla="*/ 1188920 w 6257892"/>
              <a:gd name="connsiteY4738" fmla="*/ 1615082 h 6187442"/>
              <a:gd name="connsiteX4739" fmla="*/ 1181734 w 6257892"/>
              <a:gd name="connsiteY4739" fmla="*/ 1597528 h 6187442"/>
              <a:gd name="connsiteX4740" fmla="*/ 1174548 w 6257892"/>
              <a:gd name="connsiteY4740" fmla="*/ 1578217 h 6187442"/>
              <a:gd name="connsiteX4741" fmla="*/ 1173111 w 6257892"/>
              <a:gd name="connsiteY4741" fmla="*/ 1576461 h 6187442"/>
              <a:gd name="connsiteX4742" fmla="*/ 1171674 w 6257892"/>
              <a:gd name="connsiteY4742" fmla="*/ 1572951 h 6187442"/>
              <a:gd name="connsiteX4743" fmla="*/ 1173111 w 6257892"/>
              <a:gd name="connsiteY4743" fmla="*/ 1571194 h 6187442"/>
              <a:gd name="connsiteX4744" fmla="*/ 1173111 w 6257892"/>
              <a:gd name="connsiteY4744" fmla="*/ 1565928 h 6187442"/>
              <a:gd name="connsiteX4745" fmla="*/ 1175985 w 6257892"/>
              <a:gd name="connsiteY4745" fmla="*/ 1565927 h 6187442"/>
              <a:gd name="connsiteX4746" fmla="*/ 1178860 w 6257892"/>
              <a:gd name="connsiteY4746" fmla="*/ 1564173 h 6187442"/>
              <a:gd name="connsiteX4747" fmla="*/ 1180297 w 6257892"/>
              <a:gd name="connsiteY4747" fmla="*/ 1558905 h 6187442"/>
              <a:gd name="connsiteX4748" fmla="*/ 1180297 w 6257892"/>
              <a:gd name="connsiteY4748" fmla="*/ 1557150 h 6187442"/>
              <a:gd name="connsiteX4749" fmla="*/ 1180297 w 6257892"/>
              <a:gd name="connsiteY4749" fmla="*/ 1551885 h 6187442"/>
              <a:gd name="connsiteX4750" fmla="*/ 1180297 w 6257892"/>
              <a:gd name="connsiteY4750" fmla="*/ 1548374 h 6187442"/>
              <a:gd name="connsiteX4751" fmla="*/ 1105563 w 6257892"/>
              <a:gd name="connsiteY4751" fmla="*/ 1476397 h 6187442"/>
              <a:gd name="connsiteX4752" fmla="*/ 1102689 w 6257892"/>
              <a:gd name="connsiteY4752" fmla="*/ 1471130 h 6187442"/>
              <a:gd name="connsiteX4753" fmla="*/ 1105563 w 6257892"/>
              <a:gd name="connsiteY4753" fmla="*/ 1471130 h 6187442"/>
              <a:gd name="connsiteX4754" fmla="*/ 1117061 w 6257892"/>
              <a:gd name="connsiteY4754" fmla="*/ 1462352 h 6187442"/>
              <a:gd name="connsiteX4755" fmla="*/ 1129995 w 6257892"/>
              <a:gd name="connsiteY4755" fmla="*/ 1450064 h 6187442"/>
              <a:gd name="connsiteX4756" fmla="*/ 1305332 w 6257892"/>
              <a:gd name="connsiteY4756" fmla="*/ 1506240 h 6187442"/>
              <a:gd name="connsiteX4757" fmla="*/ 1487856 w 6257892"/>
              <a:gd name="connsiteY4757" fmla="*/ 1562416 h 6187442"/>
              <a:gd name="connsiteX4758" fmla="*/ 1683314 w 6257892"/>
              <a:gd name="connsiteY4758" fmla="*/ 1618593 h 6187442"/>
              <a:gd name="connsiteX4759" fmla="*/ 1684752 w 6257892"/>
              <a:gd name="connsiteY4759" fmla="*/ 1618594 h 6187442"/>
              <a:gd name="connsiteX4760" fmla="*/ 1684752 w 6257892"/>
              <a:gd name="connsiteY4760" fmla="*/ 1622105 h 6187442"/>
              <a:gd name="connsiteX4761" fmla="*/ 1691937 w 6257892"/>
              <a:gd name="connsiteY4761" fmla="*/ 1630882 h 6187442"/>
              <a:gd name="connsiteX4762" fmla="*/ 1703435 w 6257892"/>
              <a:gd name="connsiteY4762" fmla="*/ 1636149 h 6187442"/>
              <a:gd name="connsiteX4763" fmla="*/ 1716370 w 6257892"/>
              <a:gd name="connsiteY4763" fmla="*/ 1637903 h 6187442"/>
              <a:gd name="connsiteX4764" fmla="*/ 1815536 w 6257892"/>
              <a:gd name="connsiteY4764" fmla="*/ 1655459 h 6187442"/>
              <a:gd name="connsiteX4765" fmla="*/ 1910390 w 6257892"/>
              <a:gd name="connsiteY4765" fmla="*/ 1683547 h 6187442"/>
              <a:gd name="connsiteX4766" fmla="*/ 2008119 w 6257892"/>
              <a:gd name="connsiteY4766" fmla="*/ 1715147 h 6187442"/>
              <a:gd name="connsiteX4767" fmla="*/ 1930511 w 6257892"/>
              <a:gd name="connsiteY4767" fmla="*/ 1690569 h 6187442"/>
              <a:gd name="connsiteX4768" fmla="*/ 1852902 w 6257892"/>
              <a:gd name="connsiteY4768" fmla="*/ 1671259 h 6187442"/>
              <a:gd name="connsiteX4769" fmla="*/ 1845717 w 6257892"/>
              <a:gd name="connsiteY4769" fmla="*/ 1669503 h 6187442"/>
              <a:gd name="connsiteX4770" fmla="*/ 1841405 w 6257892"/>
              <a:gd name="connsiteY4770" fmla="*/ 1665992 h 6187442"/>
              <a:gd name="connsiteX4771" fmla="*/ 1835656 w 6257892"/>
              <a:gd name="connsiteY4771" fmla="*/ 1665992 h 6187442"/>
              <a:gd name="connsiteX4772" fmla="*/ 1832782 w 6257892"/>
              <a:gd name="connsiteY4772" fmla="*/ 1669504 h 6187442"/>
              <a:gd name="connsiteX4773" fmla="*/ 1829907 w 6257892"/>
              <a:gd name="connsiteY4773" fmla="*/ 1671259 h 6187442"/>
              <a:gd name="connsiteX4774" fmla="*/ 1829907 w 6257892"/>
              <a:gd name="connsiteY4774" fmla="*/ 1673014 h 6187442"/>
              <a:gd name="connsiteX4775" fmla="*/ 1834219 w 6257892"/>
              <a:gd name="connsiteY4775" fmla="*/ 1681792 h 6187442"/>
              <a:gd name="connsiteX4776" fmla="*/ 1844279 w 6257892"/>
              <a:gd name="connsiteY4776" fmla="*/ 1690569 h 6187442"/>
              <a:gd name="connsiteX4777" fmla="*/ 1858651 w 6257892"/>
              <a:gd name="connsiteY4777" fmla="*/ 1697592 h 6187442"/>
              <a:gd name="connsiteX4778" fmla="*/ 1944883 w 6257892"/>
              <a:gd name="connsiteY4778" fmla="*/ 1723925 h 6187442"/>
              <a:gd name="connsiteX4779" fmla="*/ 2032552 w 6257892"/>
              <a:gd name="connsiteY4779" fmla="*/ 1752013 h 6187442"/>
              <a:gd name="connsiteX4780" fmla="*/ 2120220 w 6257892"/>
              <a:gd name="connsiteY4780" fmla="*/ 1778345 h 6187442"/>
              <a:gd name="connsiteX4781" fmla="*/ 2207889 w 6257892"/>
              <a:gd name="connsiteY4781" fmla="*/ 1799412 h 6187442"/>
              <a:gd name="connsiteX4782" fmla="*/ 2292683 w 6257892"/>
              <a:gd name="connsiteY4782" fmla="*/ 1816967 h 6187442"/>
              <a:gd name="connsiteX4783" fmla="*/ 2518322 w 6257892"/>
              <a:gd name="connsiteY4783" fmla="*/ 1908254 h 6187442"/>
              <a:gd name="connsiteX4784" fmla="*/ 2746835 w 6257892"/>
              <a:gd name="connsiteY4784" fmla="*/ 2008319 h 6187442"/>
              <a:gd name="connsiteX4785" fmla="*/ 2983972 w 6257892"/>
              <a:gd name="connsiteY4785" fmla="*/ 2117163 h 6187442"/>
              <a:gd name="connsiteX4786" fmla="*/ 3225420 w 6257892"/>
              <a:gd name="connsiteY4786" fmla="*/ 2238293 h 6187442"/>
              <a:gd name="connsiteX4787" fmla="*/ 3421663 w 6257892"/>
              <a:gd name="connsiteY4787" fmla="*/ 2344674 h 6187442"/>
              <a:gd name="connsiteX4788" fmla="*/ 3434048 w 6257892"/>
              <a:gd name="connsiteY4788" fmla="*/ 2337645 h 6187442"/>
              <a:gd name="connsiteX4789" fmla="*/ 3275721 w 6257892"/>
              <a:gd name="connsiteY4789" fmla="*/ 2243560 h 6187442"/>
              <a:gd name="connsiteX4790" fmla="*/ 3060142 w 6257892"/>
              <a:gd name="connsiteY4790" fmla="*/ 2124185 h 6187442"/>
              <a:gd name="connsiteX4791" fmla="*/ 2846002 w 6257892"/>
              <a:gd name="connsiteY4791" fmla="*/ 2015342 h 6187442"/>
              <a:gd name="connsiteX4792" fmla="*/ 2630423 w 6257892"/>
              <a:gd name="connsiteY4792" fmla="*/ 1915276 h 6187442"/>
              <a:gd name="connsiteX4793" fmla="*/ 2417719 w 6257892"/>
              <a:gd name="connsiteY4793" fmla="*/ 1822234 h 6187442"/>
              <a:gd name="connsiteX4794" fmla="*/ 2212200 w 6257892"/>
              <a:gd name="connsiteY4794" fmla="*/ 1741480 h 6187442"/>
              <a:gd name="connsiteX4795" fmla="*/ 2143215 w 6257892"/>
              <a:gd name="connsiteY4795" fmla="*/ 1716903 h 6187442"/>
              <a:gd name="connsiteX4796" fmla="*/ 2245256 w 6257892"/>
              <a:gd name="connsiteY4796" fmla="*/ 1737969 h 6187442"/>
              <a:gd name="connsiteX4797" fmla="*/ 2353045 w 6257892"/>
              <a:gd name="connsiteY4797" fmla="*/ 1764301 h 6187442"/>
              <a:gd name="connsiteX4798" fmla="*/ 2367417 w 6257892"/>
              <a:gd name="connsiteY4798" fmla="*/ 1776591 h 6187442"/>
              <a:gd name="connsiteX4799" fmla="*/ 2387538 w 6257892"/>
              <a:gd name="connsiteY4799" fmla="*/ 1785367 h 6187442"/>
              <a:gd name="connsiteX4800" fmla="*/ 2492453 w 6257892"/>
              <a:gd name="connsiteY4800" fmla="*/ 1831011 h 6187442"/>
              <a:gd name="connsiteX4801" fmla="*/ 2491015 w 6257892"/>
              <a:gd name="connsiteY4801" fmla="*/ 1832768 h 6187442"/>
              <a:gd name="connsiteX4802" fmla="*/ 2491015 w 6257892"/>
              <a:gd name="connsiteY4802" fmla="*/ 1836278 h 6187442"/>
              <a:gd name="connsiteX4803" fmla="*/ 2495327 w 6257892"/>
              <a:gd name="connsiteY4803" fmla="*/ 1841545 h 6187442"/>
              <a:gd name="connsiteX4804" fmla="*/ 2505387 w 6257892"/>
              <a:gd name="connsiteY4804" fmla="*/ 1850323 h 6187442"/>
              <a:gd name="connsiteX4805" fmla="*/ 2521196 w 6257892"/>
              <a:gd name="connsiteY4805" fmla="*/ 1857345 h 6187442"/>
              <a:gd name="connsiteX4806" fmla="*/ 2613177 w 6257892"/>
              <a:gd name="connsiteY4806" fmla="*/ 1890699 h 6187442"/>
              <a:gd name="connsiteX4807" fmla="*/ 2708031 w 6257892"/>
              <a:gd name="connsiteY4807" fmla="*/ 1925810 h 6187442"/>
              <a:gd name="connsiteX4808" fmla="*/ 2804323 w 6257892"/>
              <a:gd name="connsiteY4808" fmla="*/ 1959164 h 6187442"/>
              <a:gd name="connsiteX4809" fmla="*/ 2810072 w 6257892"/>
              <a:gd name="connsiteY4809" fmla="*/ 1962676 h 6187442"/>
              <a:gd name="connsiteX4810" fmla="*/ 2812946 w 6257892"/>
              <a:gd name="connsiteY4810" fmla="*/ 1964432 h 6187442"/>
              <a:gd name="connsiteX4811" fmla="*/ 2992595 w 6257892"/>
              <a:gd name="connsiteY4811" fmla="*/ 2038163 h 6187442"/>
              <a:gd name="connsiteX4812" fmla="*/ 3179430 w 6257892"/>
              <a:gd name="connsiteY4812" fmla="*/ 2115407 h 6187442"/>
              <a:gd name="connsiteX4813" fmla="*/ 3370576 w 6257892"/>
              <a:gd name="connsiteY4813" fmla="*/ 2196160 h 6187442"/>
              <a:gd name="connsiteX4814" fmla="*/ 3540196 w 6257892"/>
              <a:gd name="connsiteY4814" fmla="*/ 2267241 h 6187442"/>
              <a:gd name="connsiteX4815" fmla="*/ 3653339 w 6257892"/>
              <a:gd name="connsiteY4815" fmla="*/ 2207860 h 6187442"/>
              <a:gd name="connsiteX4816" fmla="*/ 3659872 w 6257892"/>
              <a:gd name="connsiteY4816" fmla="*/ 2204460 h 6187442"/>
              <a:gd name="connsiteX4817" fmla="*/ 3561711 w 6257892"/>
              <a:gd name="connsiteY4817" fmla="*/ 2171584 h 6187442"/>
              <a:gd name="connsiteX4818" fmla="*/ 3386374 w 6257892"/>
              <a:gd name="connsiteY4818" fmla="*/ 2108385 h 6187442"/>
              <a:gd name="connsiteX4819" fmla="*/ 3218233 w 6257892"/>
              <a:gd name="connsiteY4819" fmla="*/ 2041675 h 6187442"/>
              <a:gd name="connsiteX4820" fmla="*/ 3137751 w 6257892"/>
              <a:gd name="connsiteY4820" fmla="*/ 2003053 h 6187442"/>
              <a:gd name="connsiteX4821" fmla="*/ 3057268 w 6257892"/>
              <a:gd name="connsiteY4821" fmla="*/ 1969699 h 6187442"/>
              <a:gd name="connsiteX4822" fmla="*/ 3219671 w 6257892"/>
              <a:gd name="connsiteY4822" fmla="*/ 2029386 h 6187442"/>
              <a:gd name="connsiteX4823" fmla="*/ 3387811 w 6257892"/>
              <a:gd name="connsiteY4823" fmla="*/ 2092584 h 6187442"/>
              <a:gd name="connsiteX4824" fmla="*/ 3560276 w 6257892"/>
              <a:gd name="connsiteY4824" fmla="*/ 2159294 h 6187442"/>
              <a:gd name="connsiteX4825" fmla="*/ 3665583 w 6257892"/>
              <a:gd name="connsiteY4825" fmla="*/ 2201487 h 6187442"/>
              <a:gd name="connsiteX4826" fmla="*/ 3739380 w 6257892"/>
              <a:gd name="connsiteY4826" fmla="*/ 2163072 h 6187442"/>
              <a:gd name="connsiteX4827" fmla="*/ 3563159 w 6257892"/>
              <a:gd name="connsiteY4827" fmla="*/ 2090829 h 6187442"/>
              <a:gd name="connsiteX4828" fmla="*/ 3361953 w 6257892"/>
              <a:gd name="connsiteY4828" fmla="*/ 2010075 h 6187442"/>
              <a:gd name="connsiteX4829" fmla="*/ 3144937 w 6257892"/>
              <a:gd name="connsiteY4829" fmla="*/ 1931077 h 6187442"/>
              <a:gd name="connsiteX4830" fmla="*/ 2935107 w 6257892"/>
              <a:gd name="connsiteY4830" fmla="*/ 1855589 h 6187442"/>
              <a:gd name="connsiteX4831" fmla="*/ 2735338 w 6257892"/>
              <a:gd name="connsiteY4831" fmla="*/ 1781856 h 6187442"/>
              <a:gd name="connsiteX4832" fmla="*/ 2539880 w 6257892"/>
              <a:gd name="connsiteY4832" fmla="*/ 1711636 h 6187442"/>
              <a:gd name="connsiteX4833" fmla="*/ 2351608 w 6257892"/>
              <a:gd name="connsiteY4833" fmla="*/ 1643171 h 6187442"/>
              <a:gd name="connsiteX4834" fmla="*/ 2186331 w 6257892"/>
              <a:gd name="connsiteY4834" fmla="*/ 1583483 h 6187442"/>
              <a:gd name="connsiteX4835" fmla="*/ 2026803 w 6257892"/>
              <a:gd name="connsiteY4835" fmla="*/ 1530817 h 6187442"/>
              <a:gd name="connsiteX4836" fmla="*/ 1871586 w 6257892"/>
              <a:gd name="connsiteY4836" fmla="*/ 1481662 h 6187442"/>
              <a:gd name="connsiteX4837" fmla="*/ 1720681 w 6257892"/>
              <a:gd name="connsiteY4837" fmla="*/ 1437775 h 6187442"/>
              <a:gd name="connsiteX4838" fmla="*/ 1701998 w 6257892"/>
              <a:gd name="connsiteY4838" fmla="*/ 1436020 h 6187442"/>
              <a:gd name="connsiteX4839" fmla="*/ 1684752 w 6257892"/>
              <a:gd name="connsiteY4839" fmla="*/ 1436019 h 6187442"/>
              <a:gd name="connsiteX4840" fmla="*/ 1674691 w 6257892"/>
              <a:gd name="connsiteY4840" fmla="*/ 1437775 h 6187442"/>
              <a:gd name="connsiteX4841" fmla="*/ 1670380 w 6257892"/>
              <a:gd name="connsiteY4841" fmla="*/ 1444798 h 6187442"/>
              <a:gd name="connsiteX4842" fmla="*/ 1676128 w 6257892"/>
              <a:gd name="connsiteY4842" fmla="*/ 1457085 h 6187442"/>
              <a:gd name="connsiteX4843" fmla="*/ 1687626 w 6257892"/>
              <a:gd name="connsiteY4843" fmla="*/ 1469375 h 6187442"/>
              <a:gd name="connsiteX4844" fmla="*/ 1703435 w 6257892"/>
              <a:gd name="connsiteY4844" fmla="*/ 1478152 h 6187442"/>
              <a:gd name="connsiteX4845" fmla="*/ 1723555 w 6257892"/>
              <a:gd name="connsiteY4845" fmla="*/ 1485174 h 6187442"/>
              <a:gd name="connsiteX4846" fmla="*/ 1920451 w 6257892"/>
              <a:gd name="connsiteY4846" fmla="*/ 1550128 h 6187442"/>
              <a:gd name="connsiteX4847" fmla="*/ 2125969 w 6257892"/>
              <a:gd name="connsiteY4847" fmla="*/ 1622105 h 6187442"/>
              <a:gd name="connsiteX4848" fmla="*/ 2338673 w 6257892"/>
              <a:gd name="connsiteY4848" fmla="*/ 1699347 h 6187442"/>
              <a:gd name="connsiteX4849" fmla="*/ 2492453 w 6257892"/>
              <a:gd name="connsiteY4849" fmla="*/ 1757279 h 6187442"/>
              <a:gd name="connsiteX4850" fmla="*/ 2650544 w 6257892"/>
              <a:gd name="connsiteY4850" fmla="*/ 1816967 h 6187442"/>
              <a:gd name="connsiteX4851" fmla="*/ 2526945 w 6257892"/>
              <a:gd name="connsiteY4851" fmla="*/ 1778345 h 6187442"/>
              <a:gd name="connsiteX4852" fmla="*/ 2404784 w 6257892"/>
              <a:gd name="connsiteY4852" fmla="*/ 1744991 h 6187442"/>
              <a:gd name="connsiteX4853" fmla="*/ 2229446 w 6257892"/>
              <a:gd name="connsiteY4853" fmla="*/ 1681792 h 6187442"/>
              <a:gd name="connsiteX4854" fmla="*/ 2058421 w 6257892"/>
              <a:gd name="connsiteY4854" fmla="*/ 1623859 h 6187442"/>
              <a:gd name="connsiteX4855" fmla="*/ 1907516 w 6257892"/>
              <a:gd name="connsiteY4855" fmla="*/ 1581728 h 6187442"/>
              <a:gd name="connsiteX4856" fmla="*/ 1763797 w 6257892"/>
              <a:gd name="connsiteY4856" fmla="*/ 1539595 h 6187442"/>
              <a:gd name="connsiteX4857" fmla="*/ 1625826 w 6257892"/>
              <a:gd name="connsiteY4857" fmla="*/ 1502730 h 6187442"/>
              <a:gd name="connsiteX4858" fmla="*/ 1490730 w 6257892"/>
              <a:gd name="connsiteY4858" fmla="*/ 1458842 h 6187442"/>
              <a:gd name="connsiteX4859" fmla="*/ 1354198 w 6257892"/>
              <a:gd name="connsiteY4859" fmla="*/ 1409687 h 6187442"/>
              <a:gd name="connsiteX4860" fmla="*/ 1276589 w 6257892"/>
              <a:gd name="connsiteY4860" fmla="*/ 1376331 h 6187442"/>
              <a:gd name="connsiteX4861" fmla="*/ 1203292 w 6257892"/>
              <a:gd name="connsiteY4861" fmla="*/ 1342976 h 6187442"/>
              <a:gd name="connsiteX4862" fmla="*/ 1134307 w 6257892"/>
              <a:gd name="connsiteY4862" fmla="*/ 1309621 h 6187442"/>
              <a:gd name="connsiteX4863" fmla="*/ 1124246 w 6257892"/>
              <a:gd name="connsiteY4863" fmla="*/ 1297333 h 6187442"/>
              <a:gd name="connsiteX4864" fmla="*/ 1115623 w 6257892"/>
              <a:gd name="connsiteY4864" fmla="*/ 1288555 h 6187442"/>
              <a:gd name="connsiteX4865" fmla="*/ 1112749 w 6257892"/>
              <a:gd name="connsiteY4865" fmla="*/ 1285043 h 6187442"/>
              <a:gd name="connsiteX4866" fmla="*/ 1112749 w 6257892"/>
              <a:gd name="connsiteY4866" fmla="*/ 1283289 h 6187442"/>
              <a:gd name="connsiteX4867" fmla="*/ 1114186 w 6257892"/>
              <a:gd name="connsiteY4867" fmla="*/ 1279778 h 6187442"/>
              <a:gd name="connsiteX4868" fmla="*/ 1190357 w 6257892"/>
              <a:gd name="connsiteY4868" fmla="*/ 1297333 h 6187442"/>
              <a:gd name="connsiteX4869" fmla="*/ 1193232 w 6257892"/>
              <a:gd name="connsiteY4869" fmla="*/ 1297333 h 6187442"/>
              <a:gd name="connsiteX4870" fmla="*/ 1196106 w 6257892"/>
              <a:gd name="connsiteY4870" fmla="*/ 1297333 h 6187442"/>
              <a:gd name="connsiteX4871" fmla="*/ 1196106 w 6257892"/>
              <a:gd name="connsiteY4871" fmla="*/ 1295579 h 6187442"/>
              <a:gd name="connsiteX4872" fmla="*/ 1197544 w 6257892"/>
              <a:gd name="connsiteY4872" fmla="*/ 1292066 h 6187442"/>
              <a:gd name="connsiteX4873" fmla="*/ 1197544 w 6257892"/>
              <a:gd name="connsiteY4873" fmla="*/ 1288554 h 6187442"/>
              <a:gd name="connsiteX4874" fmla="*/ 1200418 w 6257892"/>
              <a:gd name="connsiteY4874" fmla="*/ 1285043 h 6187442"/>
              <a:gd name="connsiteX4875" fmla="*/ 1204729 w 6257892"/>
              <a:gd name="connsiteY4875" fmla="*/ 1279778 h 6187442"/>
              <a:gd name="connsiteX4876" fmla="*/ 1210478 w 6257892"/>
              <a:gd name="connsiteY4876" fmla="*/ 1272756 h 6187442"/>
              <a:gd name="connsiteX4877" fmla="*/ 1211915 w 6257892"/>
              <a:gd name="connsiteY4877" fmla="*/ 1271000 h 6187442"/>
              <a:gd name="connsiteX4878" fmla="*/ 1210478 w 6257892"/>
              <a:gd name="connsiteY4878" fmla="*/ 1265734 h 6187442"/>
              <a:gd name="connsiteX4879" fmla="*/ 1209041 w 6257892"/>
              <a:gd name="connsiteY4879" fmla="*/ 1262222 h 6187442"/>
              <a:gd name="connsiteX4880" fmla="*/ 1158739 w 6257892"/>
              <a:gd name="connsiteY4880" fmla="*/ 1223600 h 6187442"/>
              <a:gd name="connsiteX4881" fmla="*/ 1157302 w 6257892"/>
              <a:gd name="connsiteY4881" fmla="*/ 1218335 h 6187442"/>
              <a:gd name="connsiteX4882" fmla="*/ 1155865 w 6257892"/>
              <a:gd name="connsiteY4882" fmla="*/ 1216579 h 6187442"/>
              <a:gd name="connsiteX4883" fmla="*/ 1157302 w 6257892"/>
              <a:gd name="connsiteY4883" fmla="*/ 1213067 h 6187442"/>
              <a:gd name="connsiteX4884" fmla="*/ 1158739 w 6257892"/>
              <a:gd name="connsiteY4884" fmla="*/ 1213067 h 6187442"/>
              <a:gd name="connsiteX4885" fmla="*/ 1197544 w 6257892"/>
              <a:gd name="connsiteY4885" fmla="*/ 1221845 h 6187442"/>
              <a:gd name="connsiteX4886" fmla="*/ 1237785 w 6257892"/>
              <a:gd name="connsiteY4886" fmla="*/ 1228868 h 6187442"/>
              <a:gd name="connsiteX4887" fmla="*/ 1240659 w 6257892"/>
              <a:gd name="connsiteY4887" fmla="*/ 1230623 h 6187442"/>
              <a:gd name="connsiteX4888" fmla="*/ 1244970 w 6257892"/>
              <a:gd name="connsiteY4888" fmla="*/ 1228867 h 6187442"/>
              <a:gd name="connsiteX4889" fmla="*/ 1246408 w 6257892"/>
              <a:gd name="connsiteY4889" fmla="*/ 1225356 h 6187442"/>
              <a:gd name="connsiteX4890" fmla="*/ 1247845 w 6257892"/>
              <a:gd name="connsiteY4890" fmla="*/ 1221845 h 6187442"/>
              <a:gd name="connsiteX4891" fmla="*/ 1303896 w 6257892"/>
              <a:gd name="connsiteY4891" fmla="*/ 1244667 h 6187442"/>
              <a:gd name="connsiteX4892" fmla="*/ 1361383 w 6257892"/>
              <a:gd name="connsiteY4892" fmla="*/ 1265734 h 6187442"/>
              <a:gd name="connsiteX4893" fmla="*/ 1420309 w 6257892"/>
              <a:gd name="connsiteY4893" fmla="*/ 1285043 h 6187442"/>
              <a:gd name="connsiteX4894" fmla="*/ 1543907 w 6257892"/>
              <a:gd name="connsiteY4894" fmla="*/ 1321910 h 6187442"/>
              <a:gd name="connsiteX4895" fmla="*/ 1667505 w 6257892"/>
              <a:gd name="connsiteY4895" fmla="*/ 1355264 h 6187442"/>
              <a:gd name="connsiteX4896" fmla="*/ 1793978 w 6257892"/>
              <a:gd name="connsiteY4896" fmla="*/ 1388620 h 6187442"/>
              <a:gd name="connsiteX4897" fmla="*/ 1924762 w 6257892"/>
              <a:gd name="connsiteY4897" fmla="*/ 1418464 h 6187442"/>
              <a:gd name="connsiteX4898" fmla="*/ 2061296 w 6257892"/>
              <a:gd name="connsiteY4898" fmla="*/ 1455330 h 6187442"/>
              <a:gd name="connsiteX4899" fmla="*/ 2251005 w 6257892"/>
              <a:gd name="connsiteY4899" fmla="*/ 1509750 h 6187442"/>
              <a:gd name="connsiteX4900" fmla="*/ 2446463 w 6257892"/>
              <a:gd name="connsiteY4900" fmla="*/ 1571194 h 6187442"/>
              <a:gd name="connsiteX4901" fmla="*/ 2644795 w 6257892"/>
              <a:gd name="connsiteY4901" fmla="*/ 1643171 h 6187442"/>
              <a:gd name="connsiteX4902" fmla="*/ 2847438 w 6257892"/>
              <a:gd name="connsiteY4902" fmla="*/ 1723925 h 6187442"/>
              <a:gd name="connsiteX4903" fmla="*/ 3051519 w 6257892"/>
              <a:gd name="connsiteY4903" fmla="*/ 1818723 h 6187442"/>
              <a:gd name="connsiteX4904" fmla="*/ 3057268 w 6257892"/>
              <a:gd name="connsiteY4904" fmla="*/ 1818723 h 6187442"/>
              <a:gd name="connsiteX4905" fmla="*/ 3060142 w 6257892"/>
              <a:gd name="connsiteY4905" fmla="*/ 1822234 h 6187442"/>
              <a:gd name="connsiteX4906" fmla="*/ 3065891 w 6257892"/>
              <a:gd name="connsiteY4906" fmla="*/ 1822234 h 6187442"/>
              <a:gd name="connsiteX4907" fmla="*/ 3067329 w 6257892"/>
              <a:gd name="connsiteY4907" fmla="*/ 1822234 h 6187442"/>
              <a:gd name="connsiteX4908" fmla="*/ 3067329 w 6257892"/>
              <a:gd name="connsiteY4908" fmla="*/ 1818723 h 6187442"/>
              <a:gd name="connsiteX4909" fmla="*/ 3067329 w 6257892"/>
              <a:gd name="connsiteY4909" fmla="*/ 1816967 h 6187442"/>
              <a:gd name="connsiteX4910" fmla="*/ 3065891 w 6257892"/>
              <a:gd name="connsiteY4910" fmla="*/ 1816967 h 6187442"/>
              <a:gd name="connsiteX4911" fmla="*/ 3063017 w 6257892"/>
              <a:gd name="connsiteY4911" fmla="*/ 1815212 h 6187442"/>
              <a:gd name="connsiteX4912" fmla="*/ 2854625 w 6257892"/>
              <a:gd name="connsiteY4912" fmla="*/ 1718658 h 6187442"/>
              <a:gd name="connsiteX4913" fmla="*/ 2650544 w 6257892"/>
              <a:gd name="connsiteY4913" fmla="*/ 1636149 h 6187442"/>
              <a:gd name="connsiteX4914" fmla="*/ 2447899 w 6257892"/>
              <a:gd name="connsiteY4914" fmla="*/ 1562416 h 6187442"/>
              <a:gd name="connsiteX4915" fmla="*/ 2251005 w 6257892"/>
              <a:gd name="connsiteY4915" fmla="*/ 1497462 h 6187442"/>
              <a:gd name="connsiteX4916" fmla="*/ 2061296 w 6257892"/>
              <a:gd name="connsiteY4916" fmla="*/ 1443040 h 6187442"/>
              <a:gd name="connsiteX4917" fmla="*/ 1914702 w 6257892"/>
              <a:gd name="connsiteY4917" fmla="*/ 1402664 h 6187442"/>
              <a:gd name="connsiteX4918" fmla="*/ 1772420 w 6257892"/>
              <a:gd name="connsiteY4918" fmla="*/ 1365798 h 6187442"/>
              <a:gd name="connsiteX4919" fmla="*/ 1634449 w 6257892"/>
              <a:gd name="connsiteY4919" fmla="*/ 1330688 h 6187442"/>
              <a:gd name="connsiteX4920" fmla="*/ 1502228 w 6257892"/>
              <a:gd name="connsiteY4920" fmla="*/ 1297333 h 6187442"/>
              <a:gd name="connsiteX4921" fmla="*/ 1374318 w 6257892"/>
              <a:gd name="connsiteY4921" fmla="*/ 1256956 h 6187442"/>
              <a:gd name="connsiteX4922" fmla="*/ 1250719 w 6257892"/>
              <a:gd name="connsiteY4922" fmla="*/ 1213067 h 6187442"/>
              <a:gd name="connsiteX4923" fmla="*/ 1252157 w 6257892"/>
              <a:gd name="connsiteY4923" fmla="*/ 1206046 h 6187442"/>
              <a:gd name="connsiteX4924" fmla="*/ 1255031 w 6257892"/>
              <a:gd name="connsiteY4924" fmla="*/ 1204290 h 6187442"/>
              <a:gd name="connsiteX4925" fmla="*/ 1257906 w 6257892"/>
              <a:gd name="connsiteY4925" fmla="*/ 1204290 h 6187442"/>
              <a:gd name="connsiteX4926" fmla="*/ 1259342 w 6257892"/>
              <a:gd name="connsiteY4926" fmla="*/ 1204290 h 6187442"/>
              <a:gd name="connsiteX4927" fmla="*/ 1260780 w 6257892"/>
              <a:gd name="connsiteY4927" fmla="*/ 1206045 h 6187442"/>
              <a:gd name="connsiteX4928" fmla="*/ 1265091 w 6257892"/>
              <a:gd name="connsiteY4928" fmla="*/ 1209557 h 6187442"/>
              <a:gd name="connsiteX4929" fmla="*/ 1266529 w 6257892"/>
              <a:gd name="connsiteY4929" fmla="*/ 1211312 h 6187442"/>
              <a:gd name="connsiteX4930" fmla="*/ 1267965 w 6257892"/>
              <a:gd name="connsiteY4930" fmla="*/ 1211312 h 6187442"/>
              <a:gd name="connsiteX4931" fmla="*/ 1269403 w 6257892"/>
              <a:gd name="connsiteY4931" fmla="*/ 1211312 h 6187442"/>
              <a:gd name="connsiteX4932" fmla="*/ 1272277 w 6257892"/>
              <a:gd name="connsiteY4932" fmla="*/ 1209557 h 6187442"/>
              <a:gd name="connsiteX4933" fmla="*/ 1272277 w 6257892"/>
              <a:gd name="connsiteY4933" fmla="*/ 1206045 h 6187442"/>
              <a:gd name="connsiteX4934" fmla="*/ 1273714 w 6257892"/>
              <a:gd name="connsiteY4934" fmla="*/ 1204289 h 6187442"/>
              <a:gd name="connsiteX4935" fmla="*/ 1273714 w 6257892"/>
              <a:gd name="connsiteY4935" fmla="*/ 1199024 h 6187442"/>
              <a:gd name="connsiteX4936" fmla="*/ 1272277 w 6257892"/>
              <a:gd name="connsiteY4936" fmla="*/ 1195513 h 6187442"/>
              <a:gd name="connsiteX4937" fmla="*/ 1269403 w 6257892"/>
              <a:gd name="connsiteY4937" fmla="*/ 1184979 h 6187442"/>
              <a:gd name="connsiteX4938" fmla="*/ 1267966 w 6257892"/>
              <a:gd name="connsiteY4938" fmla="*/ 1176208 h 6187442"/>
              <a:gd name="connsiteX4939" fmla="*/ 1266529 w 6257892"/>
              <a:gd name="connsiteY4939" fmla="*/ 1176208 h 6187442"/>
              <a:gd name="connsiteX4940" fmla="*/ 1262218 w 6257892"/>
              <a:gd name="connsiteY4940" fmla="*/ 1176208 h 6187442"/>
              <a:gd name="connsiteX4941" fmla="*/ 1262218 w 6257892"/>
              <a:gd name="connsiteY4941" fmla="*/ 1170941 h 6187442"/>
              <a:gd name="connsiteX4942" fmla="*/ 1262218 w 6257892"/>
              <a:gd name="connsiteY4942" fmla="*/ 1169185 h 6187442"/>
              <a:gd name="connsiteX4943" fmla="*/ 1262218 w 6257892"/>
              <a:gd name="connsiteY4943" fmla="*/ 1165675 h 6187442"/>
              <a:gd name="connsiteX4944" fmla="*/ 1266529 w 6257892"/>
              <a:gd name="connsiteY4944" fmla="*/ 1165675 h 6187442"/>
              <a:gd name="connsiteX4945" fmla="*/ 1266529 w 6257892"/>
              <a:gd name="connsiteY4945" fmla="*/ 1170941 h 6187442"/>
              <a:gd name="connsiteX4946" fmla="*/ 1267966 w 6257892"/>
              <a:gd name="connsiteY4946" fmla="*/ 1176206 h 6187442"/>
              <a:gd name="connsiteX4947" fmla="*/ 1267965 w 6257892"/>
              <a:gd name="connsiteY4947" fmla="*/ 1176202 h 6187442"/>
              <a:gd name="connsiteX4948" fmla="*/ 1288086 w 6257892"/>
              <a:gd name="connsiteY4948" fmla="*/ 1183223 h 6187442"/>
              <a:gd name="connsiteX4949" fmla="*/ 1305332 w 6257892"/>
              <a:gd name="connsiteY4949" fmla="*/ 1190245 h 6187442"/>
              <a:gd name="connsiteX4950" fmla="*/ 1285212 w 6257892"/>
              <a:gd name="connsiteY4950" fmla="*/ 1135825 h 6187442"/>
              <a:gd name="connsiteX4951" fmla="*/ 1283775 w 6257892"/>
              <a:gd name="connsiteY4951" fmla="*/ 1130557 h 6187442"/>
              <a:gd name="connsiteX4952" fmla="*/ 1282337 w 6257892"/>
              <a:gd name="connsiteY4952" fmla="*/ 1128803 h 6187442"/>
              <a:gd name="connsiteX4953" fmla="*/ 1282337 w 6257892"/>
              <a:gd name="connsiteY4953" fmla="*/ 1123536 h 6187442"/>
              <a:gd name="connsiteX4954" fmla="*/ 1283775 w 6257892"/>
              <a:gd name="connsiteY4954" fmla="*/ 1118269 h 6187442"/>
              <a:gd name="connsiteX4955" fmla="*/ 1288086 w 6257892"/>
              <a:gd name="connsiteY4955" fmla="*/ 1111248 h 6187442"/>
              <a:gd name="connsiteX4956" fmla="*/ 1292398 w 6257892"/>
              <a:gd name="connsiteY4956" fmla="*/ 1105981 h 6187442"/>
              <a:gd name="connsiteX4957" fmla="*/ 1295273 w 6257892"/>
              <a:gd name="connsiteY4957" fmla="*/ 1102469 h 6187442"/>
              <a:gd name="connsiteX4958" fmla="*/ 1296709 w 6257892"/>
              <a:gd name="connsiteY4958" fmla="*/ 1097203 h 6187442"/>
              <a:gd name="connsiteX4959" fmla="*/ 1296709 w 6257892"/>
              <a:gd name="connsiteY4959" fmla="*/ 1090181 h 6187442"/>
              <a:gd name="connsiteX4960" fmla="*/ 1295273 w 6257892"/>
              <a:gd name="connsiteY4960" fmla="*/ 1084914 h 6187442"/>
              <a:gd name="connsiteX4961" fmla="*/ 1267965 w 6257892"/>
              <a:gd name="connsiteY4961" fmla="*/ 1039271 h 6187442"/>
              <a:gd name="connsiteX4962" fmla="*/ 1265091 w 6257892"/>
              <a:gd name="connsiteY4962" fmla="*/ 1032248 h 6187442"/>
              <a:gd name="connsiteX4963" fmla="*/ 1262217 w 6257892"/>
              <a:gd name="connsiteY4963" fmla="*/ 1023471 h 6187442"/>
              <a:gd name="connsiteX4964" fmla="*/ 1259342 w 6257892"/>
              <a:gd name="connsiteY4964" fmla="*/ 1016449 h 6187442"/>
              <a:gd name="connsiteX4965" fmla="*/ 1226287 w 6257892"/>
              <a:gd name="connsiteY4965" fmla="*/ 972561 h 6187442"/>
              <a:gd name="connsiteX4966" fmla="*/ 1223413 w 6257892"/>
              <a:gd name="connsiteY4966" fmla="*/ 970806 h 6187442"/>
              <a:gd name="connsiteX4967" fmla="*/ 1221975 w 6257892"/>
              <a:gd name="connsiteY4967" fmla="*/ 972561 h 6187442"/>
              <a:gd name="connsiteX4968" fmla="*/ 1223413 w 6257892"/>
              <a:gd name="connsiteY4968" fmla="*/ 977827 h 6187442"/>
              <a:gd name="connsiteX4969" fmla="*/ 1223413 w 6257892"/>
              <a:gd name="connsiteY4969" fmla="*/ 990116 h 6187442"/>
              <a:gd name="connsiteX4970" fmla="*/ 1224850 w 6257892"/>
              <a:gd name="connsiteY4970" fmla="*/ 1002404 h 6187442"/>
              <a:gd name="connsiteX4971" fmla="*/ 1226287 w 6257892"/>
              <a:gd name="connsiteY4971" fmla="*/ 1004160 h 6187442"/>
              <a:gd name="connsiteX4972" fmla="*/ 1224850 w 6257892"/>
              <a:gd name="connsiteY4972" fmla="*/ 1005916 h 6187442"/>
              <a:gd name="connsiteX4973" fmla="*/ 1223413 w 6257892"/>
              <a:gd name="connsiteY4973" fmla="*/ 1005916 h 6187442"/>
              <a:gd name="connsiteX4974" fmla="*/ 1221975 w 6257892"/>
              <a:gd name="connsiteY4974" fmla="*/ 1004160 h 6187442"/>
              <a:gd name="connsiteX4975" fmla="*/ 1173111 w 6257892"/>
              <a:gd name="connsiteY4975" fmla="*/ 930428 h 6187442"/>
              <a:gd name="connsiteX4976" fmla="*/ 1168800 w 6257892"/>
              <a:gd name="connsiteY4976" fmla="*/ 928673 h 6187442"/>
              <a:gd name="connsiteX4977" fmla="*/ 1168800 w 6257892"/>
              <a:gd name="connsiteY4977" fmla="*/ 923406 h 6187442"/>
              <a:gd name="connsiteX4978" fmla="*/ 1168800 w 6257892"/>
              <a:gd name="connsiteY4978" fmla="*/ 919895 h 6187442"/>
              <a:gd name="connsiteX4979" fmla="*/ 1171674 w 6257892"/>
              <a:gd name="connsiteY4979" fmla="*/ 918140 h 6187442"/>
              <a:gd name="connsiteX4980" fmla="*/ 1173111 w 6257892"/>
              <a:gd name="connsiteY4980" fmla="*/ 918140 h 6187442"/>
              <a:gd name="connsiteX4981" fmla="*/ 1173111 w 6257892"/>
              <a:gd name="connsiteY4981" fmla="*/ 916384 h 6187442"/>
              <a:gd name="connsiteX4982" fmla="*/ 1174548 w 6257892"/>
              <a:gd name="connsiteY4982" fmla="*/ 912873 h 6187442"/>
              <a:gd name="connsiteX4983" fmla="*/ 1175985 w 6257892"/>
              <a:gd name="connsiteY4983" fmla="*/ 909361 h 6187442"/>
              <a:gd name="connsiteX4984" fmla="*/ 1175985 w 6257892"/>
              <a:gd name="connsiteY4984" fmla="*/ 904095 h 6187442"/>
              <a:gd name="connsiteX4985" fmla="*/ 1174548 w 6257892"/>
              <a:gd name="connsiteY4985" fmla="*/ 898828 h 6187442"/>
              <a:gd name="connsiteX4986" fmla="*/ 1173111 w 6257892"/>
              <a:gd name="connsiteY4986" fmla="*/ 891806 h 6187442"/>
              <a:gd name="connsiteX4987" fmla="*/ 1171674 w 6257892"/>
              <a:gd name="connsiteY4987" fmla="*/ 884784 h 6187442"/>
              <a:gd name="connsiteX4988" fmla="*/ 1171674 w 6257892"/>
              <a:gd name="connsiteY4988" fmla="*/ 883029 h 6187442"/>
              <a:gd name="connsiteX4989" fmla="*/ 1168800 w 6257892"/>
              <a:gd name="connsiteY4989" fmla="*/ 879518 h 6187442"/>
              <a:gd name="connsiteX4990" fmla="*/ 1171674 w 6257892"/>
              <a:gd name="connsiteY4990" fmla="*/ 879518 h 6187442"/>
              <a:gd name="connsiteX4991" fmla="*/ 1173111 w 6257892"/>
              <a:gd name="connsiteY4991" fmla="*/ 883029 h 6187442"/>
              <a:gd name="connsiteX4992" fmla="*/ 1174548 w 6257892"/>
              <a:gd name="connsiteY4992" fmla="*/ 884784 h 6187442"/>
              <a:gd name="connsiteX4993" fmla="*/ 1178860 w 6257892"/>
              <a:gd name="connsiteY4993" fmla="*/ 890052 h 6187442"/>
              <a:gd name="connsiteX4994" fmla="*/ 1180297 w 6257892"/>
              <a:gd name="connsiteY4994" fmla="*/ 895317 h 6187442"/>
              <a:gd name="connsiteX4995" fmla="*/ 1183172 w 6257892"/>
              <a:gd name="connsiteY4995" fmla="*/ 902340 h 6187442"/>
              <a:gd name="connsiteX4996" fmla="*/ 1186046 w 6257892"/>
              <a:gd name="connsiteY4996" fmla="*/ 905850 h 6187442"/>
              <a:gd name="connsiteX4997" fmla="*/ 1187483 w 6257892"/>
              <a:gd name="connsiteY4997" fmla="*/ 905850 h 6187442"/>
              <a:gd name="connsiteX4998" fmla="*/ 1221975 w 6257892"/>
              <a:gd name="connsiteY4998" fmla="*/ 886540 h 6187442"/>
              <a:gd name="connsiteX4999" fmla="*/ 1223413 w 6257892"/>
              <a:gd name="connsiteY4999" fmla="*/ 886540 h 6187442"/>
              <a:gd name="connsiteX5000" fmla="*/ 1224850 w 6257892"/>
              <a:gd name="connsiteY5000" fmla="*/ 884785 h 6187442"/>
              <a:gd name="connsiteX5001" fmla="*/ 1224850 w 6257892"/>
              <a:gd name="connsiteY5001" fmla="*/ 883029 h 6187442"/>
              <a:gd name="connsiteX5002" fmla="*/ 1223413 w 6257892"/>
              <a:gd name="connsiteY5002" fmla="*/ 877762 h 6187442"/>
              <a:gd name="connsiteX5003" fmla="*/ 1180297 w 6257892"/>
              <a:gd name="connsiteY5003" fmla="*/ 830363 h 6187442"/>
              <a:gd name="connsiteX5004" fmla="*/ 1175985 w 6257892"/>
              <a:gd name="connsiteY5004" fmla="*/ 830363 h 6187442"/>
              <a:gd name="connsiteX5005" fmla="*/ 1173111 w 6257892"/>
              <a:gd name="connsiteY5005" fmla="*/ 825096 h 6187442"/>
              <a:gd name="connsiteX5006" fmla="*/ 1173111 w 6257892"/>
              <a:gd name="connsiteY5006" fmla="*/ 819830 h 6187442"/>
              <a:gd name="connsiteX5007" fmla="*/ 1171674 w 6257892"/>
              <a:gd name="connsiteY5007" fmla="*/ 816319 h 6187442"/>
              <a:gd name="connsiteX5008" fmla="*/ 1174548 w 6257892"/>
              <a:gd name="connsiteY5008" fmla="*/ 809297 h 6187442"/>
              <a:gd name="connsiteX5009" fmla="*/ 1178860 w 6257892"/>
              <a:gd name="connsiteY5009" fmla="*/ 802275 h 6187442"/>
              <a:gd name="connsiteX5010" fmla="*/ 1175985 w 6257892"/>
              <a:gd name="connsiteY5010" fmla="*/ 793497 h 6187442"/>
              <a:gd name="connsiteX5011" fmla="*/ 1178860 w 6257892"/>
              <a:gd name="connsiteY5011" fmla="*/ 791742 h 6187442"/>
              <a:gd name="connsiteX5012" fmla="*/ 1180297 w 6257892"/>
              <a:gd name="connsiteY5012" fmla="*/ 786474 h 6187442"/>
              <a:gd name="connsiteX5013" fmla="*/ 1181734 w 6257892"/>
              <a:gd name="connsiteY5013" fmla="*/ 784720 h 6187442"/>
              <a:gd name="connsiteX5014" fmla="*/ 1224850 w 6257892"/>
              <a:gd name="connsiteY5014" fmla="*/ 789986 h 6187442"/>
              <a:gd name="connsiteX5015" fmla="*/ 1230598 w 6257892"/>
              <a:gd name="connsiteY5015" fmla="*/ 789985 h 6187442"/>
              <a:gd name="connsiteX5016" fmla="*/ 1236347 w 6257892"/>
              <a:gd name="connsiteY5016" fmla="*/ 789985 h 6187442"/>
              <a:gd name="connsiteX5017" fmla="*/ 1240659 w 6257892"/>
              <a:gd name="connsiteY5017" fmla="*/ 791742 h 6187442"/>
              <a:gd name="connsiteX5018" fmla="*/ 1288086 w 6257892"/>
              <a:gd name="connsiteY5018" fmla="*/ 809297 h 6187442"/>
              <a:gd name="connsiteX5019" fmla="*/ 1347011 w 6257892"/>
              <a:gd name="connsiteY5019" fmla="*/ 826852 h 6187442"/>
              <a:gd name="connsiteX5020" fmla="*/ 1413122 w 6257892"/>
              <a:gd name="connsiteY5020" fmla="*/ 849674 h 6187442"/>
              <a:gd name="connsiteX5021" fmla="*/ 1487856 w 6257892"/>
              <a:gd name="connsiteY5021" fmla="*/ 868985 h 6187442"/>
              <a:gd name="connsiteX5022" fmla="*/ 1566902 w 6257892"/>
              <a:gd name="connsiteY5022" fmla="*/ 890051 h 6187442"/>
              <a:gd name="connsiteX5023" fmla="*/ 1647385 w 6257892"/>
              <a:gd name="connsiteY5023" fmla="*/ 909361 h 6187442"/>
              <a:gd name="connsiteX5024" fmla="*/ 1732178 w 6257892"/>
              <a:gd name="connsiteY5024" fmla="*/ 930428 h 6187442"/>
              <a:gd name="connsiteX5025" fmla="*/ 1812661 w 6257892"/>
              <a:gd name="connsiteY5025" fmla="*/ 949738 h 6187442"/>
              <a:gd name="connsiteX5026" fmla="*/ 1891707 w 6257892"/>
              <a:gd name="connsiteY5026" fmla="*/ 965539 h 6187442"/>
              <a:gd name="connsiteX5027" fmla="*/ 1966441 w 6257892"/>
              <a:gd name="connsiteY5027" fmla="*/ 979583 h 6187442"/>
              <a:gd name="connsiteX5028" fmla="*/ 2032552 w 6257892"/>
              <a:gd name="connsiteY5028" fmla="*/ 995383 h 6187442"/>
              <a:gd name="connsiteX5029" fmla="*/ 2091476 w 6257892"/>
              <a:gd name="connsiteY5029" fmla="*/ 1005916 h 6187442"/>
              <a:gd name="connsiteX5030" fmla="*/ 2044049 w 6257892"/>
              <a:gd name="connsiteY5030" fmla="*/ 972561 h 6187442"/>
              <a:gd name="connsiteX5031" fmla="*/ 1993747 w 6257892"/>
              <a:gd name="connsiteY5031" fmla="*/ 937450 h 6187442"/>
              <a:gd name="connsiteX5032" fmla="*/ 1942008 w 6257892"/>
              <a:gd name="connsiteY5032" fmla="*/ 902340 h 6187442"/>
              <a:gd name="connsiteX5033" fmla="*/ 1888833 w 6257892"/>
              <a:gd name="connsiteY5033" fmla="*/ 865474 h 6187442"/>
              <a:gd name="connsiteX5034" fmla="*/ 1837094 w 6257892"/>
              <a:gd name="connsiteY5034" fmla="*/ 832119 h 6187442"/>
              <a:gd name="connsiteX5035" fmla="*/ 1789666 w 6257892"/>
              <a:gd name="connsiteY5035" fmla="*/ 809297 h 6187442"/>
              <a:gd name="connsiteX5036" fmla="*/ 1821284 w 6257892"/>
              <a:gd name="connsiteY5036" fmla="*/ 809297 h 6187442"/>
              <a:gd name="connsiteX5037" fmla="*/ 1855777 w 6257892"/>
              <a:gd name="connsiteY5037" fmla="*/ 809297 h 6187442"/>
              <a:gd name="connsiteX5038" fmla="*/ 1891707 w 6257892"/>
              <a:gd name="connsiteY5038" fmla="*/ 809297 h 6187442"/>
              <a:gd name="connsiteX5039" fmla="*/ 1923325 w 6257892"/>
              <a:gd name="connsiteY5039" fmla="*/ 805786 h 6187442"/>
              <a:gd name="connsiteX5040" fmla="*/ 1952069 w 6257892"/>
              <a:gd name="connsiteY5040" fmla="*/ 797008 h 6187442"/>
              <a:gd name="connsiteX5041" fmla="*/ 1931948 w 6257892"/>
              <a:gd name="connsiteY5041" fmla="*/ 770676 h 6187442"/>
              <a:gd name="connsiteX5042" fmla="*/ 1908953 w 6257892"/>
              <a:gd name="connsiteY5042" fmla="*/ 746098 h 6187442"/>
              <a:gd name="connsiteX5043" fmla="*/ 1880210 w 6257892"/>
              <a:gd name="connsiteY5043" fmla="*/ 725031 h 6187442"/>
              <a:gd name="connsiteX5044" fmla="*/ 1848591 w 6257892"/>
              <a:gd name="connsiteY5044" fmla="*/ 709232 h 6187442"/>
              <a:gd name="connsiteX5045" fmla="*/ 1858651 w 6257892"/>
              <a:gd name="connsiteY5045" fmla="*/ 698699 h 6187442"/>
              <a:gd name="connsiteX5046" fmla="*/ 1871586 w 6257892"/>
              <a:gd name="connsiteY5046" fmla="*/ 689921 h 6187442"/>
              <a:gd name="connsiteX5047" fmla="*/ 1880210 w 6257892"/>
              <a:gd name="connsiteY5047" fmla="*/ 679388 h 6187442"/>
              <a:gd name="connsiteX5048" fmla="*/ 1829907 w 6257892"/>
              <a:gd name="connsiteY5048" fmla="*/ 663589 h 6187442"/>
              <a:gd name="connsiteX5049" fmla="*/ 1874461 w 6257892"/>
              <a:gd name="connsiteY5049" fmla="*/ 663589 h 6187442"/>
              <a:gd name="connsiteX5050" fmla="*/ 1920451 w 6257892"/>
              <a:gd name="connsiteY5050" fmla="*/ 653055 h 6187442"/>
              <a:gd name="connsiteX5051" fmla="*/ 1884521 w 6257892"/>
              <a:gd name="connsiteY5051" fmla="*/ 658322 h 6187442"/>
              <a:gd name="connsiteX5052" fmla="*/ 1842843 w 6257892"/>
              <a:gd name="connsiteY5052" fmla="*/ 656566 h 6187442"/>
              <a:gd name="connsiteX5053" fmla="*/ 1798289 w 6257892"/>
              <a:gd name="connsiteY5053" fmla="*/ 646033 h 6187442"/>
              <a:gd name="connsiteX5054" fmla="*/ 1750862 w 6257892"/>
              <a:gd name="connsiteY5054" fmla="*/ 631988 h 6187442"/>
              <a:gd name="connsiteX5055" fmla="*/ 1704872 w 6257892"/>
              <a:gd name="connsiteY5055" fmla="*/ 616190 h 6187442"/>
              <a:gd name="connsiteX5056" fmla="*/ 1660319 w 6257892"/>
              <a:gd name="connsiteY5056" fmla="*/ 596878 h 6187442"/>
              <a:gd name="connsiteX5057" fmla="*/ 1615766 w 6257892"/>
              <a:gd name="connsiteY5057" fmla="*/ 579323 h 6187442"/>
              <a:gd name="connsiteX5058" fmla="*/ 1575525 w 6257892"/>
              <a:gd name="connsiteY5058" fmla="*/ 565278 h 6187442"/>
              <a:gd name="connsiteX5059" fmla="*/ 1539595 w 6257892"/>
              <a:gd name="connsiteY5059" fmla="*/ 552990 h 6187442"/>
              <a:gd name="connsiteX5060" fmla="*/ 1535284 w 6257892"/>
              <a:gd name="connsiteY5060" fmla="*/ 552991 h 6187442"/>
              <a:gd name="connsiteX5061" fmla="*/ 1529535 w 6257892"/>
              <a:gd name="connsiteY5061" fmla="*/ 551235 h 6187442"/>
              <a:gd name="connsiteX5062" fmla="*/ 1523786 w 6257892"/>
              <a:gd name="connsiteY5062" fmla="*/ 549480 h 6187442"/>
              <a:gd name="connsiteX5063" fmla="*/ 1493605 w 6257892"/>
              <a:gd name="connsiteY5063" fmla="*/ 542458 h 6187442"/>
              <a:gd name="connsiteX5064" fmla="*/ 1492168 w 6257892"/>
              <a:gd name="connsiteY5064" fmla="*/ 542458 h 6187442"/>
              <a:gd name="connsiteX5065" fmla="*/ 1565464 w 6257892"/>
              <a:gd name="connsiteY5065" fmla="*/ 572301 h 6187442"/>
              <a:gd name="connsiteX5066" fmla="*/ 1638762 w 6257892"/>
              <a:gd name="connsiteY5066" fmla="*/ 605656 h 6187442"/>
              <a:gd name="connsiteX5067" fmla="*/ 1558279 w 6257892"/>
              <a:gd name="connsiteY5067" fmla="*/ 586345 h 6187442"/>
              <a:gd name="connsiteX5068" fmla="*/ 1477796 w 6257892"/>
              <a:gd name="connsiteY5068" fmla="*/ 577568 h 6187442"/>
              <a:gd name="connsiteX5069" fmla="*/ 1400188 w 6257892"/>
              <a:gd name="connsiteY5069" fmla="*/ 575813 h 6187442"/>
              <a:gd name="connsiteX5070" fmla="*/ 1441866 w 6257892"/>
              <a:gd name="connsiteY5070" fmla="*/ 584590 h 6187442"/>
              <a:gd name="connsiteX5071" fmla="*/ 1483545 w 6257892"/>
              <a:gd name="connsiteY5071" fmla="*/ 596878 h 6187442"/>
              <a:gd name="connsiteX5072" fmla="*/ 1523786 w 6257892"/>
              <a:gd name="connsiteY5072" fmla="*/ 612679 h 6187442"/>
              <a:gd name="connsiteX5073" fmla="*/ 1472047 w 6257892"/>
              <a:gd name="connsiteY5073" fmla="*/ 605656 h 6187442"/>
              <a:gd name="connsiteX5074" fmla="*/ 1420309 w 6257892"/>
              <a:gd name="connsiteY5074" fmla="*/ 598634 h 6187442"/>
              <a:gd name="connsiteX5075" fmla="*/ 1440429 w 6257892"/>
              <a:gd name="connsiteY5075" fmla="*/ 605656 h 6187442"/>
              <a:gd name="connsiteX5076" fmla="*/ 1457676 w 6257892"/>
              <a:gd name="connsiteY5076" fmla="*/ 612679 h 6187442"/>
              <a:gd name="connsiteX5077" fmla="*/ 1426057 w 6257892"/>
              <a:gd name="connsiteY5077" fmla="*/ 610923 h 6187442"/>
              <a:gd name="connsiteX5078" fmla="*/ 1393001 w 6257892"/>
              <a:gd name="connsiteY5078" fmla="*/ 605656 h 6187442"/>
              <a:gd name="connsiteX5079" fmla="*/ 1434680 w 6257892"/>
              <a:gd name="connsiteY5079" fmla="*/ 617945 h 6187442"/>
              <a:gd name="connsiteX5080" fmla="*/ 1477796 w 6257892"/>
              <a:gd name="connsiteY5080" fmla="*/ 624967 h 6187442"/>
              <a:gd name="connsiteX5081" fmla="*/ 1436117 w 6257892"/>
              <a:gd name="connsiteY5081" fmla="*/ 619700 h 6187442"/>
              <a:gd name="connsiteX5082" fmla="*/ 1398750 w 6257892"/>
              <a:gd name="connsiteY5082" fmla="*/ 616190 h 6187442"/>
              <a:gd name="connsiteX5083" fmla="*/ 1361383 w 6257892"/>
              <a:gd name="connsiteY5083" fmla="*/ 605656 h 6187442"/>
              <a:gd name="connsiteX5084" fmla="*/ 1324016 w 6257892"/>
              <a:gd name="connsiteY5084" fmla="*/ 589856 h 6187442"/>
              <a:gd name="connsiteX5085" fmla="*/ 1288086 w 6257892"/>
              <a:gd name="connsiteY5085" fmla="*/ 563524 h 6187442"/>
              <a:gd name="connsiteX5086" fmla="*/ 1288086 w 6257892"/>
              <a:gd name="connsiteY5086" fmla="*/ 560013 h 6187442"/>
              <a:gd name="connsiteX5087" fmla="*/ 1285212 w 6257892"/>
              <a:gd name="connsiteY5087" fmla="*/ 556501 h 6187442"/>
              <a:gd name="connsiteX5088" fmla="*/ 1283775 w 6257892"/>
              <a:gd name="connsiteY5088" fmla="*/ 549480 h 6187442"/>
              <a:gd name="connsiteX5089" fmla="*/ 1280901 w 6257892"/>
              <a:gd name="connsiteY5089" fmla="*/ 542458 h 6187442"/>
              <a:gd name="connsiteX5090" fmla="*/ 1278026 w 6257892"/>
              <a:gd name="connsiteY5090" fmla="*/ 533679 h 6187442"/>
              <a:gd name="connsiteX5091" fmla="*/ 1275152 w 6257892"/>
              <a:gd name="connsiteY5091" fmla="*/ 530169 h 6187442"/>
              <a:gd name="connsiteX5092" fmla="*/ 1296709 w 6257892"/>
              <a:gd name="connsiteY5092" fmla="*/ 519635 h 6187442"/>
              <a:gd name="connsiteX5093" fmla="*/ 1316830 w 6257892"/>
              <a:gd name="connsiteY5093" fmla="*/ 516124 h 6187442"/>
              <a:gd name="connsiteX5094" fmla="*/ 1276589 w 6257892"/>
              <a:gd name="connsiteY5094" fmla="*/ 500326 h 6187442"/>
              <a:gd name="connsiteX5095" fmla="*/ 1273714 w 6257892"/>
              <a:gd name="connsiteY5095" fmla="*/ 498569 h 6187442"/>
              <a:gd name="connsiteX5096" fmla="*/ 1276589 w 6257892"/>
              <a:gd name="connsiteY5096" fmla="*/ 496814 h 6187442"/>
              <a:gd name="connsiteX5097" fmla="*/ 1276589 w 6257892"/>
              <a:gd name="connsiteY5097" fmla="*/ 493303 h 6187442"/>
              <a:gd name="connsiteX5098" fmla="*/ 1273714 w 6257892"/>
              <a:gd name="connsiteY5098" fmla="*/ 491547 h 6187442"/>
              <a:gd name="connsiteX5099" fmla="*/ 1272277 w 6257892"/>
              <a:gd name="connsiteY5099" fmla="*/ 486281 h 6187442"/>
              <a:gd name="connsiteX5100" fmla="*/ 1269403 w 6257892"/>
              <a:gd name="connsiteY5100" fmla="*/ 482770 h 6187442"/>
              <a:gd name="connsiteX5101" fmla="*/ 1269403 w 6257892"/>
              <a:gd name="connsiteY5101" fmla="*/ 477503 h 6187442"/>
              <a:gd name="connsiteX5102" fmla="*/ 1267965 w 6257892"/>
              <a:gd name="connsiteY5102" fmla="*/ 472236 h 6187442"/>
              <a:gd name="connsiteX5103" fmla="*/ 1267965 w 6257892"/>
              <a:gd name="connsiteY5103" fmla="*/ 470481 h 6187442"/>
              <a:gd name="connsiteX5104" fmla="*/ 1269403 w 6257892"/>
              <a:gd name="connsiteY5104" fmla="*/ 466970 h 6187442"/>
              <a:gd name="connsiteX5105" fmla="*/ 1267965 w 6257892"/>
              <a:gd name="connsiteY5105" fmla="*/ 465215 h 6187442"/>
              <a:gd name="connsiteX5106" fmla="*/ 1266529 w 6257892"/>
              <a:gd name="connsiteY5106" fmla="*/ 463458 h 6187442"/>
              <a:gd name="connsiteX5107" fmla="*/ 1265091 w 6257892"/>
              <a:gd name="connsiteY5107" fmla="*/ 459947 h 6187442"/>
              <a:gd name="connsiteX5108" fmla="*/ 1262217 w 6257892"/>
              <a:gd name="connsiteY5108" fmla="*/ 458192 h 6187442"/>
              <a:gd name="connsiteX5109" fmla="*/ 1260780 w 6257892"/>
              <a:gd name="connsiteY5109" fmla="*/ 456437 h 6187442"/>
              <a:gd name="connsiteX5110" fmla="*/ 1259342 w 6257892"/>
              <a:gd name="connsiteY5110" fmla="*/ 452925 h 6187442"/>
              <a:gd name="connsiteX5111" fmla="*/ 1257906 w 6257892"/>
              <a:gd name="connsiteY5111" fmla="*/ 452926 h 6187442"/>
              <a:gd name="connsiteX5112" fmla="*/ 1257906 w 6257892"/>
              <a:gd name="connsiteY5112" fmla="*/ 451170 h 6187442"/>
              <a:gd name="connsiteX5113" fmla="*/ 1255031 w 6257892"/>
              <a:gd name="connsiteY5113" fmla="*/ 449414 h 6187442"/>
              <a:gd name="connsiteX5114" fmla="*/ 1253594 w 6257892"/>
              <a:gd name="connsiteY5114" fmla="*/ 449414 h 6187442"/>
              <a:gd name="connsiteX5115" fmla="*/ 1252157 w 6257892"/>
              <a:gd name="connsiteY5115" fmla="*/ 449414 h 6187442"/>
              <a:gd name="connsiteX5116" fmla="*/ 1252157 w 6257892"/>
              <a:gd name="connsiteY5116" fmla="*/ 445903 h 6187442"/>
              <a:gd name="connsiteX5117" fmla="*/ 1253594 w 6257892"/>
              <a:gd name="connsiteY5117" fmla="*/ 445903 h 6187442"/>
              <a:gd name="connsiteX5118" fmla="*/ 1255031 w 6257892"/>
              <a:gd name="connsiteY5118" fmla="*/ 444148 h 6187442"/>
              <a:gd name="connsiteX5119" fmla="*/ 1257906 w 6257892"/>
              <a:gd name="connsiteY5119" fmla="*/ 444148 h 6187442"/>
              <a:gd name="connsiteX5120" fmla="*/ 1260780 w 6257892"/>
              <a:gd name="connsiteY5120" fmla="*/ 442392 h 6187442"/>
              <a:gd name="connsiteX5121" fmla="*/ 1335514 w 6257892"/>
              <a:gd name="connsiteY5121" fmla="*/ 452926 h 6187442"/>
              <a:gd name="connsiteX5122" fmla="*/ 1290960 w 6257892"/>
              <a:gd name="connsiteY5122" fmla="*/ 442392 h 6187442"/>
              <a:gd name="connsiteX5123" fmla="*/ 1252157 w 6257892"/>
              <a:gd name="connsiteY5123" fmla="*/ 426594 h 6187442"/>
              <a:gd name="connsiteX5124" fmla="*/ 1257906 w 6257892"/>
              <a:gd name="connsiteY5124" fmla="*/ 424837 h 6187442"/>
              <a:gd name="connsiteX5125" fmla="*/ 1265091 w 6257892"/>
              <a:gd name="connsiteY5125" fmla="*/ 423082 h 6187442"/>
              <a:gd name="connsiteX5126" fmla="*/ 1272277 w 6257892"/>
              <a:gd name="connsiteY5126" fmla="*/ 417815 h 6187442"/>
              <a:gd name="connsiteX5127" fmla="*/ 1269403 w 6257892"/>
              <a:gd name="connsiteY5127" fmla="*/ 417815 h 6187442"/>
              <a:gd name="connsiteX5128" fmla="*/ 1267965 w 6257892"/>
              <a:gd name="connsiteY5128" fmla="*/ 416059 h 6187442"/>
              <a:gd name="connsiteX5129" fmla="*/ 1265091 w 6257892"/>
              <a:gd name="connsiteY5129" fmla="*/ 416059 h 6187442"/>
              <a:gd name="connsiteX5130" fmla="*/ 1262217 w 6257892"/>
              <a:gd name="connsiteY5130" fmla="*/ 412550 h 6187442"/>
              <a:gd name="connsiteX5131" fmla="*/ 1259342 w 6257892"/>
              <a:gd name="connsiteY5131" fmla="*/ 410792 h 6187442"/>
              <a:gd name="connsiteX5132" fmla="*/ 1259342 w 6257892"/>
              <a:gd name="connsiteY5132" fmla="*/ 409038 h 6187442"/>
              <a:gd name="connsiteX5133" fmla="*/ 1266529 w 6257892"/>
              <a:gd name="connsiteY5133" fmla="*/ 389726 h 6187442"/>
              <a:gd name="connsiteX5134" fmla="*/ 1273714 w 6257892"/>
              <a:gd name="connsiteY5134" fmla="*/ 372171 h 6187442"/>
              <a:gd name="connsiteX5135" fmla="*/ 1260780 w 6257892"/>
              <a:gd name="connsiteY5135" fmla="*/ 359884 h 6187442"/>
              <a:gd name="connsiteX5136" fmla="*/ 1252157 w 6257892"/>
              <a:gd name="connsiteY5136" fmla="*/ 345839 h 6187442"/>
              <a:gd name="connsiteX5137" fmla="*/ 1244970 w 6257892"/>
              <a:gd name="connsiteY5137" fmla="*/ 333550 h 6187442"/>
              <a:gd name="connsiteX5138" fmla="*/ 1236347 w 6257892"/>
              <a:gd name="connsiteY5138" fmla="*/ 323016 h 6187442"/>
              <a:gd name="connsiteX5139" fmla="*/ 1302458 w 6257892"/>
              <a:gd name="connsiteY5139" fmla="*/ 324773 h 6187442"/>
              <a:gd name="connsiteX5140" fmla="*/ 1370006 w 6257892"/>
              <a:gd name="connsiteY5140" fmla="*/ 338817 h 6187442"/>
              <a:gd name="connsiteX5141" fmla="*/ 1440429 w 6257892"/>
              <a:gd name="connsiteY5141" fmla="*/ 359884 h 6187442"/>
              <a:gd name="connsiteX5142" fmla="*/ 1510851 w 6257892"/>
              <a:gd name="connsiteY5142" fmla="*/ 379193 h 6187442"/>
              <a:gd name="connsiteX5143" fmla="*/ 1582711 w 6257892"/>
              <a:gd name="connsiteY5143" fmla="*/ 396749 h 6187442"/>
              <a:gd name="connsiteX5144" fmla="*/ 1654570 w 6257892"/>
              <a:gd name="connsiteY5144" fmla="*/ 403771 h 6187442"/>
              <a:gd name="connsiteX5145" fmla="*/ 1622952 w 6257892"/>
              <a:gd name="connsiteY5145" fmla="*/ 391483 h 6187442"/>
              <a:gd name="connsiteX5146" fmla="*/ 1581274 w 6257892"/>
              <a:gd name="connsiteY5146" fmla="*/ 365149 h 6187442"/>
              <a:gd name="connsiteX5147" fmla="*/ 1538158 w 6257892"/>
              <a:gd name="connsiteY5147" fmla="*/ 344083 h 6187442"/>
              <a:gd name="connsiteX5148" fmla="*/ 1492168 w 6257892"/>
              <a:gd name="connsiteY5148" fmla="*/ 326527 h 6187442"/>
              <a:gd name="connsiteX5149" fmla="*/ 1447615 w 6257892"/>
              <a:gd name="connsiteY5149" fmla="*/ 308972 h 6187442"/>
              <a:gd name="connsiteX5150" fmla="*/ 1404499 w 6257892"/>
              <a:gd name="connsiteY5150" fmla="*/ 289663 h 6187442"/>
              <a:gd name="connsiteX5151" fmla="*/ 1427494 w 6257892"/>
              <a:gd name="connsiteY5151" fmla="*/ 296684 h 6187442"/>
              <a:gd name="connsiteX5152" fmla="*/ 1450489 w 6257892"/>
              <a:gd name="connsiteY5152" fmla="*/ 300195 h 6187442"/>
              <a:gd name="connsiteX5153" fmla="*/ 1476359 w 6257892"/>
              <a:gd name="connsiteY5153" fmla="*/ 308972 h 6187442"/>
              <a:gd name="connsiteX5154" fmla="*/ 1441866 w 6257892"/>
              <a:gd name="connsiteY5154" fmla="*/ 279129 h 6187442"/>
              <a:gd name="connsiteX5155" fmla="*/ 1405937 w 6257892"/>
              <a:gd name="connsiteY5155" fmla="*/ 252795 h 6187442"/>
              <a:gd name="connsiteX5156" fmla="*/ 1368570 w 6257892"/>
              <a:gd name="connsiteY5156" fmla="*/ 231730 h 6187442"/>
              <a:gd name="connsiteX5157" fmla="*/ 1384378 w 6257892"/>
              <a:gd name="connsiteY5157" fmla="*/ 222953 h 6187442"/>
              <a:gd name="connsiteX5158" fmla="*/ 1400188 w 6257892"/>
              <a:gd name="connsiteY5158" fmla="*/ 212419 h 6187442"/>
              <a:gd name="connsiteX5159" fmla="*/ 1385816 w 6257892"/>
              <a:gd name="connsiteY5159" fmla="*/ 203641 h 6187442"/>
              <a:gd name="connsiteX5160" fmla="*/ 1371444 w 6257892"/>
              <a:gd name="connsiteY5160" fmla="*/ 193108 h 6187442"/>
              <a:gd name="connsiteX5161" fmla="*/ 1354198 w 6257892"/>
              <a:gd name="connsiteY5161" fmla="*/ 186086 h 6187442"/>
              <a:gd name="connsiteX5162" fmla="*/ 1355635 w 6257892"/>
              <a:gd name="connsiteY5162" fmla="*/ 182575 h 6187442"/>
              <a:gd name="connsiteX5163" fmla="*/ 1357072 w 6257892"/>
              <a:gd name="connsiteY5163" fmla="*/ 182575 h 6187442"/>
              <a:gd name="connsiteX5164" fmla="*/ 1359947 w 6257892"/>
              <a:gd name="connsiteY5164" fmla="*/ 179064 h 6187442"/>
              <a:gd name="connsiteX5165" fmla="*/ 1362821 w 6257892"/>
              <a:gd name="connsiteY5165" fmla="*/ 177308 h 6187442"/>
              <a:gd name="connsiteX5166" fmla="*/ 1367132 w 6257892"/>
              <a:gd name="connsiteY5166" fmla="*/ 173797 h 6187442"/>
              <a:gd name="connsiteX5167" fmla="*/ 1368570 w 6257892"/>
              <a:gd name="connsiteY5167" fmla="*/ 172041 h 6187442"/>
              <a:gd name="connsiteX5168" fmla="*/ 1370006 w 6257892"/>
              <a:gd name="connsiteY5168" fmla="*/ 170287 h 6187442"/>
              <a:gd name="connsiteX5169" fmla="*/ 1371444 w 6257892"/>
              <a:gd name="connsiteY5169" fmla="*/ 163264 h 6187442"/>
              <a:gd name="connsiteX5170" fmla="*/ 1361383 w 6257892"/>
              <a:gd name="connsiteY5170" fmla="*/ 159753 h 6187442"/>
              <a:gd name="connsiteX5171" fmla="*/ 1352760 w 6257892"/>
              <a:gd name="connsiteY5171" fmla="*/ 156243 h 6187442"/>
              <a:gd name="connsiteX5172" fmla="*/ 1341263 w 6257892"/>
              <a:gd name="connsiteY5172" fmla="*/ 145709 h 6187442"/>
              <a:gd name="connsiteX5173" fmla="*/ 1349886 w 6257892"/>
              <a:gd name="connsiteY5173" fmla="*/ 150975 h 6187442"/>
              <a:gd name="connsiteX5174" fmla="*/ 1364258 w 6257892"/>
              <a:gd name="connsiteY5174" fmla="*/ 149220 h 6187442"/>
              <a:gd name="connsiteX5175" fmla="*/ 1378630 w 6257892"/>
              <a:gd name="connsiteY5175" fmla="*/ 145709 h 6187442"/>
              <a:gd name="connsiteX5176" fmla="*/ 1391565 w 6257892"/>
              <a:gd name="connsiteY5176" fmla="*/ 138687 h 6187442"/>
              <a:gd name="connsiteX5177" fmla="*/ 1401625 w 6257892"/>
              <a:gd name="connsiteY5177" fmla="*/ 136931 h 6187442"/>
              <a:gd name="connsiteX5178" fmla="*/ 1400188 w 6257892"/>
              <a:gd name="connsiteY5178" fmla="*/ 133419 h 6187442"/>
              <a:gd name="connsiteX5179" fmla="*/ 1398750 w 6257892"/>
              <a:gd name="connsiteY5179" fmla="*/ 131665 h 6187442"/>
              <a:gd name="connsiteX5180" fmla="*/ 1405937 w 6257892"/>
              <a:gd name="connsiteY5180" fmla="*/ 131665 h 6187442"/>
              <a:gd name="connsiteX5181" fmla="*/ 1411685 w 6257892"/>
              <a:gd name="connsiteY5181" fmla="*/ 129909 h 6187442"/>
              <a:gd name="connsiteX5182" fmla="*/ 1407373 w 6257892"/>
              <a:gd name="connsiteY5182" fmla="*/ 126398 h 6187442"/>
              <a:gd name="connsiteX5183" fmla="*/ 1404499 w 6257892"/>
              <a:gd name="connsiteY5183" fmla="*/ 124643 h 6187442"/>
              <a:gd name="connsiteX5184" fmla="*/ 1400188 w 6257892"/>
              <a:gd name="connsiteY5184" fmla="*/ 122887 h 6187442"/>
              <a:gd name="connsiteX5185" fmla="*/ 1398750 w 6257892"/>
              <a:gd name="connsiteY5185" fmla="*/ 119375 h 6187442"/>
              <a:gd name="connsiteX5186" fmla="*/ 1398750 w 6257892"/>
              <a:gd name="connsiteY5186" fmla="*/ 117621 h 6187442"/>
              <a:gd name="connsiteX5187" fmla="*/ 1398750 w 6257892"/>
              <a:gd name="connsiteY5187" fmla="*/ 112354 h 6187442"/>
              <a:gd name="connsiteX5188" fmla="*/ 1394439 w 6257892"/>
              <a:gd name="connsiteY5188" fmla="*/ 110599 h 6187442"/>
              <a:gd name="connsiteX5189" fmla="*/ 1393001 w 6257892"/>
              <a:gd name="connsiteY5189" fmla="*/ 107087 h 6187442"/>
              <a:gd name="connsiteX5190" fmla="*/ 1388690 w 6257892"/>
              <a:gd name="connsiteY5190" fmla="*/ 107088 h 6187442"/>
              <a:gd name="connsiteX5191" fmla="*/ 1382942 w 6257892"/>
              <a:gd name="connsiteY5191" fmla="*/ 103577 h 6187442"/>
              <a:gd name="connsiteX5192" fmla="*/ 1377193 w 6257892"/>
              <a:gd name="connsiteY5192" fmla="*/ 100066 h 6187442"/>
              <a:gd name="connsiteX5193" fmla="*/ 1374318 w 6257892"/>
              <a:gd name="connsiteY5193" fmla="*/ 98309 h 6187442"/>
              <a:gd name="connsiteX5194" fmla="*/ 1370006 w 6257892"/>
              <a:gd name="connsiteY5194" fmla="*/ 98309 h 6187442"/>
              <a:gd name="connsiteX5195" fmla="*/ 1364258 w 6257892"/>
              <a:gd name="connsiteY5195" fmla="*/ 96554 h 6187442"/>
              <a:gd name="connsiteX5196" fmla="*/ 1359947 w 6257892"/>
              <a:gd name="connsiteY5196" fmla="*/ 93043 h 6187442"/>
              <a:gd name="connsiteX5197" fmla="*/ 1355635 w 6257892"/>
              <a:gd name="connsiteY5197" fmla="*/ 93043 h 6187442"/>
              <a:gd name="connsiteX5198" fmla="*/ 1354198 w 6257892"/>
              <a:gd name="connsiteY5198" fmla="*/ 93043 h 6187442"/>
              <a:gd name="connsiteX5199" fmla="*/ 1355635 w 6257892"/>
              <a:gd name="connsiteY5199" fmla="*/ 96554 h 6187442"/>
              <a:gd name="connsiteX5200" fmla="*/ 1352760 w 6257892"/>
              <a:gd name="connsiteY5200" fmla="*/ 96554 h 6187442"/>
              <a:gd name="connsiteX5201" fmla="*/ 1341263 w 6257892"/>
              <a:gd name="connsiteY5201" fmla="*/ 91288 h 6187442"/>
              <a:gd name="connsiteX5202" fmla="*/ 1328327 w 6257892"/>
              <a:gd name="connsiteY5202" fmla="*/ 86022 h 6187442"/>
              <a:gd name="connsiteX5203" fmla="*/ 1325453 w 6257892"/>
              <a:gd name="connsiteY5203" fmla="*/ 84265 h 6187442"/>
              <a:gd name="connsiteX5204" fmla="*/ 1324016 w 6257892"/>
              <a:gd name="connsiteY5204" fmla="*/ 84265 h 6187442"/>
              <a:gd name="connsiteX5205" fmla="*/ 1324016 w 6257892"/>
              <a:gd name="connsiteY5205" fmla="*/ 82510 h 6187442"/>
              <a:gd name="connsiteX5206" fmla="*/ 1324016 w 6257892"/>
              <a:gd name="connsiteY5206" fmla="*/ 78999 h 6187442"/>
              <a:gd name="connsiteX5207" fmla="*/ 1321142 w 6257892"/>
              <a:gd name="connsiteY5207" fmla="*/ 78999 h 6187442"/>
              <a:gd name="connsiteX5208" fmla="*/ 1319704 w 6257892"/>
              <a:gd name="connsiteY5208" fmla="*/ 77244 h 6187442"/>
              <a:gd name="connsiteX5209" fmla="*/ 1321142 w 6257892"/>
              <a:gd name="connsiteY5209" fmla="*/ 77244 h 6187442"/>
              <a:gd name="connsiteX5210" fmla="*/ 1325453 w 6257892"/>
              <a:gd name="connsiteY5210" fmla="*/ 78999 h 6187442"/>
              <a:gd name="connsiteX5211" fmla="*/ 1331202 w 6257892"/>
              <a:gd name="connsiteY5211" fmla="*/ 82511 h 6187442"/>
              <a:gd name="connsiteX5212" fmla="*/ 1334076 w 6257892"/>
              <a:gd name="connsiteY5212" fmla="*/ 82511 h 6187442"/>
              <a:gd name="connsiteX5213" fmla="*/ 1334076 w 6257892"/>
              <a:gd name="connsiteY5213" fmla="*/ 78999 h 6187442"/>
              <a:gd name="connsiteX5214" fmla="*/ 1335514 w 6257892"/>
              <a:gd name="connsiteY5214" fmla="*/ 78999 h 6187442"/>
              <a:gd name="connsiteX5215" fmla="*/ 1339825 w 6257892"/>
              <a:gd name="connsiteY5215" fmla="*/ 78999 h 6187442"/>
              <a:gd name="connsiteX5216" fmla="*/ 1341263 w 6257892"/>
              <a:gd name="connsiteY5216" fmla="*/ 78999 h 6187442"/>
              <a:gd name="connsiteX5217" fmla="*/ 1341263 w 6257892"/>
              <a:gd name="connsiteY5217" fmla="*/ 77244 h 6187442"/>
              <a:gd name="connsiteX5218" fmla="*/ 1338388 w 6257892"/>
              <a:gd name="connsiteY5218" fmla="*/ 73732 h 6187442"/>
              <a:gd name="connsiteX5219" fmla="*/ 1328327 w 6257892"/>
              <a:gd name="connsiteY5219" fmla="*/ 71977 h 6187442"/>
              <a:gd name="connsiteX5220" fmla="*/ 1319704 w 6257892"/>
              <a:gd name="connsiteY5220" fmla="*/ 66710 h 6187442"/>
              <a:gd name="connsiteX5221" fmla="*/ 1313956 w 6257892"/>
              <a:gd name="connsiteY5221" fmla="*/ 66710 h 6187442"/>
              <a:gd name="connsiteX5222" fmla="*/ 1311081 w 6257892"/>
              <a:gd name="connsiteY5222" fmla="*/ 66710 h 6187442"/>
              <a:gd name="connsiteX5223" fmla="*/ 1309644 w 6257892"/>
              <a:gd name="connsiteY5223" fmla="*/ 64955 h 6187442"/>
              <a:gd name="connsiteX5224" fmla="*/ 1311081 w 6257892"/>
              <a:gd name="connsiteY5224" fmla="*/ 63198 h 6187442"/>
              <a:gd name="connsiteX5225" fmla="*/ 1313956 w 6257892"/>
              <a:gd name="connsiteY5225" fmla="*/ 59688 h 6187442"/>
              <a:gd name="connsiteX5226" fmla="*/ 1318268 w 6257892"/>
              <a:gd name="connsiteY5226" fmla="*/ 59688 h 6187442"/>
              <a:gd name="connsiteX5227" fmla="*/ 1324016 w 6257892"/>
              <a:gd name="connsiteY5227" fmla="*/ 59688 h 6187442"/>
              <a:gd name="connsiteX5228" fmla="*/ 1328327 w 6257892"/>
              <a:gd name="connsiteY5228" fmla="*/ 63198 h 6187442"/>
              <a:gd name="connsiteX5229" fmla="*/ 1345574 w 6257892"/>
              <a:gd name="connsiteY5229" fmla="*/ 63199 h 6187442"/>
              <a:gd name="connsiteX5230" fmla="*/ 1348448 w 6257892"/>
              <a:gd name="connsiteY5230" fmla="*/ 63199 h 6187442"/>
              <a:gd name="connsiteX5231" fmla="*/ 1359947 w 6257892"/>
              <a:gd name="connsiteY5231" fmla="*/ 63199 h 6187442"/>
              <a:gd name="connsiteX5232" fmla="*/ 1371444 w 6257892"/>
              <a:gd name="connsiteY5232" fmla="*/ 63199 h 6187442"/>
              <a:gd name="connsiteX5233" fmla="*/ 1385816 w 6257892"/>
              <a:gd name="connsiteY5233" fmla="*/ 64955 h 6187442"/>
              <a:gd name="connsiteX5234" fmla="*/ 1414560 w 6257892"/>
              <a:gd name="connsiteY5234" fmla="*/ 64955 h 6187442"/>
              <a:gd name="connsiteX5235" fmla="*/ 1449052 w 6257892"/>
              <a:gd name="connsiteY5235" fmla="*/ 64955 h 6187442"/>
              <a:gd name="connsiteX5236" fmla="*/ 1484982 w 6257892"/>
              <a:gd name="connsiteY5236" fmla="*/ 64955 h 6187442"/>
              <a:gd name="connsiteX5237" fmla="*/ 1520912 w 6257892"/>
              <a:gd name="connsiteY5237" fmla="*/ 66710 h 6187442"/>
              <a:gd name="connsiteX5238" fmla="*/ 1553967 w 6257892"/>
              <a:gd name="connsiteY5238" fmla="*/ 66710 h 6187442"/>
              <a:gd name="connsiteX5239" fmla="*/ 1585585 w 6257892"/>
              <a:gd name="connsiteY5239" fmla="*/ 66710 h 6187442"/>
              <a:gd name="connsiteX5240" fmla="*/ 1610018 w 6257892"/>
              <a:gd name="connsiteY5240" fmla="*/ 66710 h 6187442"/>
              <a:gd name="connsiteX5241" fmla="*/ 1625826 w 6257892"/>
              <a:gd name="connsiteY5241" fmla="*/ 66710 h 6187442"/>
              <a:gd name="connsiteX5242" fmla="*/ 1631575 w 6257892"/>
              <a:gd name="connsiteY5242" fmla="*/ 66710 h 6187442"/>
              <a:gd name="connsiteX5243" fmla="*/ 1637324 w 6257892"/>
              <a:gd name="connsiteY5243" fmla="*/ 70221 h 6187442"/>
              <a:gd name="connsiteX5244" fmla="*/ 1641636 w 6257892"/>
              <a:gd name="connsiteY5244" fmla="*/ 70221 h 6187442"/>
              <a:gd name="connsiteX5245" fmla="*/ 1645947 w 6257892"/>
              <a:gd name="connsiteY5245" fmla="*/ 71977 h 6187442"/>
              <a:gd name="connsiteX5246" fmla="*/ 1647385 w 6257892"/>
              <a:gd name="connsiteY5246" fmla="*/ 71977 h 6187442"/>
              <a:gd name="connsiteX5247" fmla="*/ 1648821 w 6257892"/>
              <a:gd name="connsiteY5247" fmla="*/ 70221 h 6187442"/>
              <a:gd name="connsiteX5248" fmla="*/ 1651696 w 6257892"/>
              <a:gd name="connsiteY5248" fmla="*/ 66710 h 6187442"/>
              <a:gd name="connsiteX5249" fmla="*/ 1651696 w 6257892"/>
              <a:gd name="connsiteY5249" fmla="*/ 64955 h 6187442"/>
              <a:gd name="connsiteX5250" fmla="*/ 1651696 w 6257892"/>
              <a:gd name="connsiteY5250" fmla="*/ 63198 h 6187442"/>
              <a:gd name="connsiteX5251" fmla="*/ 1653133 w 6257892"/>
              <a:gd name="connsiteY5251" fmla="*/ 63199 h 6187442"/>
              <a:gd name="connsiteX5252" fmla="*/ 1654570 w 6257892"/>
              <a:gd name="connsiteY5252" fmla="*/ 59688 h 6187442"/>
              <a:gd name="connsiteX5253" fmla="*/ 1656008 w 6257892"/>
              <a:gd name="connsiteY5253" fmla="*/ 59689 h 6187442"/>
              <a:gd name="connsiteX5254" fmla="*/ 1658882 w 6257892"/>
              <a:gd name="connsiteY5254" fmla="*/ 57933 h 6187442"/>
              <a:gd name="connsiteX5255" fmla="*/ 1656008 w 6257892"/>
              <a:gd name="connsiteY5255" fmla="*/ 56177 h 6187442"/>
              <a:gd name="connsiteX5256" fmla="*/ 1653133 w 6257892"/>
              <a:gd name="connsiteY5256" fmla="*/ 56177 h 6187442"/>
              <a:gd name="connsiteX5257" fmla="*/ 1648821 w 6257892"/>
              <a:gd name="connsiteY5257" fmla="*/ 52666 h 6187442"/>
              <a:gd name="connsiteX5258" fmla="*/ 1645947 w 6257892"/>
              <a:gd name="connsiteY5258" fmla="*/ 56177 h 6187442"/>
              <a:gd name="connsiteX5259" fmla="*/ 1640198 w 6257892"/>
              <a:gd name="connsiteY5259" fmla="*/ 56177 h 6187442"/>
              <a:gd name="connsiteX5260" fmla="*/ 1634449 w 6257892"/>
              <a:gd name="connsiteY5260" fmla="*/ 56177 h 6187442"/>
              <a:gd name="connsiteX5261" fmla="*/ 1630138 w 6257892"/>
              <a:gd name="connsiteY5261" fmla="*/ 52666 h 6187442"/>
              <a:gd name="connsiteX5262" fmla="*/ 1624390 w 6257892"/>
              <a:gd name="connsiteY5262" fmla="*/ 52666 h 6187442"/>
              <a:gd name="connsiteX5263" fmla="*/ 1553967 w 6257892"/>
              <a:gd name="connsiteY5263" fmla="*/ 43889 h 6187442"/>
              <a:gd name="connsiteX5264" fmla="*/ 1568339 w 6257892"/>
              <a:gd name="connsiteY5264" fmla="*/ 40377 h 6187442"/>
              <a:gd name="connsiteX5265" fmla="*/ 1581274 w 6257892"/>
              <a:gd name="connsiteY5265" fmla="*/ 40377 h 6187442"/>
              <a:gd name="connsiteX5266" fmla="*/ 1585585 w 6257892"/>
              <a:gd name="connsiteY5266" fmla="*/ 38622 h 6187442"/>
              <a:gd name="connsiteX5267" fmla="*/ 1587023 w 6257892"/>
              <a:gd name="connsiteY5267" fmla="*/ 38622 h 6187442"/>
              <a:gd name="connsiteX5268" fmla="*/ 1585585 w 6257892"/>
              <a:gd name="connsiteY5268" fmla="*/ 36866 h 6187442"/>
              <a:gd name="connsiteX5269" fmla="*/ 1582711 w 6257892"/>
              <a:gd name="connsiteY5269" fmla="*/ 36866 h 6187442"/>
              <a:gd name="connsiteX5270" fmla="*/ 1571213 w 6257892"/>
              <a:gd name="connsiteY5270" fmla="*/ 31599 h 6187442"/>
              <a:gd name="connsiteX5271" fmla="*/ 1558279 w 6257892"/>
              <a:gd name="connsiteY5271" fmla="*/ 26334 h 6187442"/>
              <a:gd name="connsiteX5272" fmla="*/ 1553967 w 6257892"/>
              <a:gd name="connsiteY5272" fmla="*/ 26333 h 6187442"/>
              <a:gd name="connsiteX5273" fmla="*/ 1552530 w 6257892"/>
              <a:gd name="connsiteY5273" fmla="*/ 24578 h 6187442"/>
              <a:gd name="connsiteX5274" fmla="*/ 1553967 w 6257892"/>
              <a:gd name="connsiteY5274" fmla="*/ 22822 h 6187442"/>
              <a:gd name="connsiteX5275" fmla="*/ 1558279 w 6257892"/>
              <a:gd name="connsiteY5275" fmla="*/ 19311 h 6187442"/>
              <a:gd name="connsiteX5276" fmla="*/ 1559716 w 6257892"/>
              <a:gd name="connsiteY5276" fmla="*/ 17555 h 6187442"/>
              <a:gd name="connsiteX5277" fmla="*/ 1561153 w 6257892"/>
              <a:gd name="connsiteY5277" fmla="*/ 15801 h 6187442"/>
              <a:gd name="connsiteX5278" fmla="*/ 1561153 w 6257892"/>
              <a:gd name="connsiteY5278" fmla="*/ 12290 h 6187442"/>
              <a:gd name="connsiteX5279" fmla="*/ 1564028 w 6257892"/>
              <a:gd name="connsiteY5279" fmla="*/ 7023 h 6187442"/>
              <a:gd name="connsiteX5280" fmla="*/ 1566902 w 6257892"/>
              <a:gd name="connsiteY5280" fmla="*/ 5267 h 6187442"/>
              <a:gd name="connsiteX5281" fmla="*/ 1572651 w 6257892"/>
              <a:gd name="connsiteY5281" fmla="*/ 5267 h 6187442"/>
              <a:gd name="connsiteX5282" fmla="*/ 1579836 w 6257892"/>
              <a:gd name="connsiteY5282" fmla="*/ 5267 h 6187442"/>
              <a:gd name="connsiteX5283" fmla="*/ 1582711 w 6257892"/>
              <a:gd name="connsiteY5283" fmla="*/ 5267 h 6187442"/>
              <a:gd name="connsiteX5284" fmla="*/ 1587023 w 6257892"/>
              <a:gd name="connsiteY5284" fmla="*/ 7023 h 6187442"/>
              <a:gd name="connsiteX5285" fmla="*/ 1587023 w 6257892"/>
              <a:gd name="connsiteY5285" fmla="*/ 5267 h 6187442"/>
              <a:gd name="connsiteX5286" fmla="*/ 1587023 w 6257892"/>
              <a:gd name="connsiteY5286" fmla="*/ 3511 h 6187442"/>
              <a:gd name="connsiteX5287" fmla="*/ 1594208 w 6257892"/>
              <a:gd name="connsiteY5287" fmla="*/ 3511 h 6187442"/>
              <a:gd name="connsiteX5288" fmla="*/ 1611454 w 6257892"/>
              <a:gd name="connsiteY5288" fmla="*/ 3511 h 6187442"/>
              <a:gd name="connsiteX5289" fmla="*/ 1641636 w 6257892"/>
              <a:gd name="connsiteY5289" fmla="*/ 3511 h 6187442"/>
              <a:gd name="connsiteX5290" fmla="*/ 1683314 w 6257892"/>
              <a:gd name="connsiteY5290" fmla="*/ 3511 h 6187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</a:cxnLst>
            <a:rect l="l" t="t" r="r" b="b"/>
            <a:pathLst>
              <a:path w="6257892" h="6187442">
                <a:moveTo>
                  <a:pt x="1106637" y="6150072"/>
                </a:moveTo>
                <a:lnTo>
                  <a:pt x="1112386" y="6150072"/>
                </a:lnTo>
                <a:lnTo>
                  <a:pt x="1118135" y="6150072"/>
                </a:lnTo>
                <a:lnTo>
                  <a:pt x="1121010" y="6150072"/>
                </a:lnTo>
                <a:lnTo>
                  <a:pt x="1125321" y="6150072"/>
                </a:lnTo>
                <a:lnTo>
                  <a:pt x="1129633" y="6150072"/>
                </a:lnTo>
                <a:lnTo>
                  <a:pt x="1131070" y="6150072"/>
                </a:lnTo>
                <a:lnTo>
                  <a:pt x="1135382" y="6150072"/>
                </a:lnTo>
                <a:lnTo>
                  <a:pt x="1141131" y="6151508"/>
                </a:lnTo>
                <a:lnTo>
                  <a:pt x="1145442" y="6151509"/>
                </a:lnTo>
                <a:lnTo>
                  <a:pt x="1156939" y="6151508"/>
                </a:lnTo>
                <a:lnTo>
                  <a:pt x="1158377" y="6151509"/>
                </a:lnTo>
                <a:lnTo>
                  <a:pt x="1162688" y="6151508"/>
                </a:lnTo>
                <a:lnTo>
                  <a:pt x="1164126" y="6151508"/>
                </a:lnTo>
                <a:lnTo>
                  <a:pt x="1165563" y="6154383"/>
                </a:lnTo>
                <a:lnTo>
                  <a:pt x="1164126" y="6154383"/>
                </a:lnTo>
                <a:lnTo>
                  <a:pt x="1159814" y="6154383"/>
                </a:lnTo>
                <a:lnTo>
                  <a:pt x="1158377" y="6154383"/>
                </a:lnTo>
                <a:lnTo>
                  <a:pt x="1155502" y="6154383"/>
                </a:lnTo>
                <a:lnTo>
                  <a:pt x="1149754" y="6154383"/>
                </a:lnTo>
                <a:lnTo>
                  <a:pt x="1145442" y="6154383"/>
                </a:lnTo>
                <a:lnTo>
                  <a:pt x="1142567" y="6154383"/>
                </a:lnTo>
                <a:lnTo>
                  <a:pt x="1077893" y="6154383"/>
                </a:lnTo>
                <a:close/>
                <a:moveTo>
                  <a:pt x="1016094" y="6092580"/>
                </a:moveTo>
                <a:lnTo>
                  <a:pt x="1017532" y="6092580"/>
                </a:lnTo>
                <a:lnTo>
                  <a:pt x="1016094" y="6095455"/>
                </a:lnTo>
                <a:lnTo>
                  <a:pt x="1013219" y="6096892"/>
                </a:lnTo>
                <a:lnTo>
                  <a:pt x="1013219" y="6095454"/>
                </a:lnTo>
                <a:close/>
                <a:moveTo>
                  <a:pt x="994536" y="6083956"/>
                </a:moveTo>
                <a:lnTo>
                  <a:pt x="991662" y="6085395"/>
                </a:lnTo>
                <a:lnTo>
                  <a:pt x="990225" y="6085394"/>
                </a:lnTo>
                <a:lnTo>
                  <a:pt x="987351" y="6086831"/>
                </a:lnTo>
                <a:lnTo>
                  <a:pt x="981602" y="6089706"/>
                </a:lnTo>
                <a:lnTo>
                  <a:pt x="984476" y="6086831"/>
                </a:lnTo>
                <a:lnTo>
                  <a:pt x="988787" y="6085394"/>
                </a:lnTo>
                <a:close/>
                <a:moveTo>
                  <a:pt x="1026155" y="6079652"/>
                </a:moveTo>
                <a:lnTo>
                  <a:pt x="1024719" y="6081090"/>
                </a:lnTo>
                <a:lnTo>
                  <a:pt x="1024718" y="6079653"/>
                </a:lnTo>
                <a:close/>
                <a:moveTo>
                  <a:pt x="961481" y="6056654"/>
                </a:moveTo>
                <a:lnTo>
                  <a:pt x="962919" y="6056654"/>
                </a:lnTo>
                <a:lnTo>
                  <a:pt x="967230" y="6056655"/>
                </a:lnTo>
                <a:lnTo>
                  <a:pt x="967230" y="6058091"/>
                </a:lnTo>
                <a:lnTo>
                  <a:pt x="965793" y="6058091"/>
                </a:lnTo>
                <a:lnTo>
                  <a:pt x="961481" y="6059528"/>
                </a:lnTo>
                <a:lnTo>
                  <a:pt x="961481" y="6058092"/>
                </a:lnTo>
                <a:close/>
                <a:moveTo>
                  <a:pt x="1053461" y="5960359"/>
                </a:moveTo>
                <a:lnTo>
                  <a:pt x="1054898" y="5960359"/>
                </a:lnTo>
                <a:lnTo>
                  <a:pt x="1053461" y="5963234"/>
                </a:lnTo>
                <a:lnTo>
                  <a:pt x="1047712" y="5964669"/>
                </a:lnTo>
                <a:lnTo>
                  <a:pt x="1043401" y="5966107"/>
                </a:lnTo>
                <a:lnTo>
                  <a:pt x="1041963" y="5966107"/>
                </a:lnTo>
                <a:lnTo>
                  <a:pt x="1043401" y="5964669"/>
                </a:lnTo>
                <a:lnTo>
                  <a:pt x="1047712" y="5963233"/>
                </a:lnTo>
                <a:lnTo>
                  <a:pt x="1049149" y="5963234"/>
                </a:lnTo>
                <a:lnTo>
                  <a:pt x="1050587" y="5963233"/>
                </a:lnTo>
                <a:close/>
                <a:moveTo>
                  <a:pt x="1067833" y="5953172"/>
                </a:moveTo>
                <a:lnTo>
                  <a:pt x="1063521" y="5956047"/>
                </a:lnTo>
                <a:lnTo>
                  <a:pt x="1064959" y="5954609"/>
                </a:lnTo>
                <a:close/>
                <a:moveTo>
                  <a:pt x="977290" y="5933054"/>
                </a:moveTo>
                <a:lnTo>
                  <a:pt x="983039" y="5933054"/>
                </a:lnTo>
                <a:lnTo>
                  <a:pt x="988787" y="5933054"/>
                </a:lnTo>
                <a:lnTo>
                  <a:pt x="994537" y="5933054"/>
                </a:lnTo>
                <a:lnTo>
                  <a:pt x="980164" y="5934493"/>
                </a:lnTo>
                <a:lnTo>
                  <a:pt x="972978" y="5934492"/>
                </a:lnTo>
                <a:close/>
                <a:moveTo>
                  <a:pt x="5764933" y="5773918"/>
                </a:moveTo>
                <a:lnTo>
                  <a:pt x="5773556" y="5775674"/>
                </a:lnTo>
                <a:lnTo>
                  <a:pt x="5772119" y="5775674"/>
                </a:lnTo>
                <a:close/>
                <a:moveTo>
                  <a:pt x="1136819" y="5680106"/>
                </a:moveTo>
                <a:lnTo>
                  <a:pt x="1138255" y="5680106"/>
                </a:lnTo>
                <a:lnTo>
                  <a:pt x="1136819" y="5681544"/>
                </a:lnTo>
                <a:lnTo>
                  <a:pt x="1135381" y="5681544"/>
                </a:lnTo>
                <a:lnTo>
                  <a:pt x="1133943" y="5681544"/>
                </a:lnTo>
                <a:close/>
                <a:moveTo>
                  <a:pt x="1133944" y="5670046"/>
                </a:moveTo>
                <a:lnTo>
                  <a:pt x="1135382" y="5670046"/>
                </a:lnTo>
                <a:lnTo>
                  <a:pt x="1136819" y="5670046"/>
                </a:lnTo>
                <a:lnTo>
                  <a:pt x="1135382" y="5671485"/>
                </a:lnTo>
                <a:lnTo>
                  <a:pt x="1133944" y="5671485"/>
                </a:lnTo>
                <a:lnTo>
                  <a:pt x="1131070" y="5671485"/>
                </a:lnTo>
                <a:close/>
                <a:moveTo>
                  <a:pt x="1172748" y="5661423"/>
                </a:moveTo>
                <a:lnTo>
                  <a:pt x="1174185" y="5661423"/>
                </a:lnTo>
                <a:lnTo>
                  <a:pt x="1177060" y="5664298"/>
                </a:lnTo>
                <a:lnTo>
                  <a:pt x="1174185" y="5664298"/>
                </a:lnTo>
                <a:lnTo>
                  <a:pt x="1172748" y="5664298"/>
                </a:lnTo>
                <a:lnTo>
                  <a:pt x="1171311" y="5664298"/>
                </a:lnTo>
                <a:close/>
                <a:moveTo>
                  <a:pt x="1457312" y="5644179"/>
                </a:moveTo>
                <a:lnTo>
                  <a:pt x="1361019" y="5670048"/>
                </a:lnTo>
                <a:lnTo>
                  <a:pt x="1266165" y="5691606"/>
                </a:lnTo>
                <a:lnTo>
                  <a:pt x="1330839" y="5670048"/>
                </a:lnTo>
                <a:lnTo>
                  <a:pt x="1395513" y="5654239"/>
                </a:lnTo>
                <a:close/>
                <a:moveTo>
                  <a:pt x="1371080" y="5644177"/>
                </a:moveTo>
                <a:lnTo>
                  <a:pt x="1373955" y="5644177"/>
                </a:lnTo>
                <a:lnTo>
                  <a:pt x="1371080" y="5647052"/>
                </a:lnTo>
                <a:lnTo>
                  <a:pt x="1368206" y="5647052"/>
                </a:lnTo>
                <a:close/>
                <a:moveTo>
                  <a:pt x="1389764" y="5639867"/>
                </a:moveTo>
                <a:lnTo>
                  <a:pt x="1391201" y="5639867"/>
                </a:lnTo>
                <a:lnTo>
                  <a:pt x="1389764" y="5642739"/>
                </a:lnTo>
                <a:close/>
                <a:moveTo>
                  <a:pt x="1450126" y="5638428"/>
                </a:moveTo>
                <a:lnTo>
                  <a:pt x="1453001" y="5638428"/>
                </a:lnTo>
                <a:lnTo>
                  <a:pt x="1455875" y="5638428"/>
                </a:lnTo>
                <a:lnTo>
                  <a:pt x="1453000" y="5639866"/>
                </a:lnTo>
                <a:close/>
                <a:moveTo>
                  <a:pt x="1336793" y="5637403"/>
                </a:moveTo>
                <a:lnTo>
                  <a:pt x="1333713" y="5638431"/>
                </a:lnTo>
                <a:lnTo>
                  <a:pt x="1329401" y="5638431"/>
                </a:lnTo>
                <a:close/>
                <a:moveTo>
                  <a:pt x="1475995" y="5631243"/>
                </a:moveTo>
                <a:lnTo>
                  <a:pt x="1477433" y="5631243"/>
                </a:lnTo>
                <a:lnTo>
                  <a:pt x="1477432" y="5632680"/>
                </a:lnTo>
                <a:lnTo>
                  <a:pt x="1475995" y="5632679"/>
                </a:lnTo>
                <a:lnTo>
                  <a:pt x="1473121" y="5632679"/>
                </a:lnTo>
                <a:close/>
                <a:moveTo>
                  <a:pt x="1448688" y="5626930"/>
                </a:moveTo>
                <a:lnTo>
                  <a:pt x="1453000" y="5626930"/>
                </a:lnTo>
                <a:lnTo>
                  <a:pt x="1448688" y="5628368"/>
                </a:lnTo>
                <a:lnTo>
                  <a:pt x="1447252" y="5628368"/>
                </a:lnTo>
                <a:lnTo>
                  <a:pt x="1442940" y="5628368"/>
                </a:lnTo>
                <a:lnTo>
                  <a:pt x="1438629" y="5631243"/>
                </a:lnTo>
                <a:lnTo>
                  <a:pt x="1434317" y="5632679"/>
                </a:lnTo>
                <a:lnTo>
                  <a:pt x="1432880" y="5634116"/>
                </a:lnTo>
                <a:lnTo>
                  <a:pt x="1431442" y="5636992"/>
                </a:lnTo>
                <a:lnTo>
                  <a:pt x="1427131" y="5638428"/>
                </a:lnTo>
                <a:lnTo>
                  <a:pt x="1447252" y="5638429"/>
                </a:lnTo>
                <a:lnTo>
                  <a:pt x="1407010" y="5648489"/>
                </a:lnTo>
                <a:lnTo>
                  <a:pt x="1404136" y="5648490"/>
                </a:lnTo>
                <a:lnTo>
                  <a:pt x="1399824" y="5648489"/>
                </a:lnTo>
                <a:lnTo>
                  <a:pt x="1398387" y="5647053"/>
                </a:lnTo>
                <a:lnTo>
                  <a:pt x="1396950" y="5647052"/>
                </a:lnTo>
                <a:lnTo>
                  <a:pt x="1395513" y="5647052"/>
                </a:lnTo>
                <a:lnTo>
                  <a:pt x="1391201" y="5647052"/>
                </a:lnTo>
                <a:lnTo>
                  <a:pt x="1388326" y="5647053"/>
                </a:lnTo>
                <a:lnTo>
                  <a:pt x="1385452" y="5648489"/>
                </a:lnTo>
                <a:lnTo>
                  <a:pt x="1382578" y="5648489"/>
                </a:lnTo>
                <a:lnTo>
                  <a:pt x="1378267" y="5648489"/>
                </a:lnTo>
                <a:lnTo>
                  <a:pt x="1375392" y="5649927"/>
                </a:lnTo>
                <a:lnTo>
                  <a:pt x="1368207" y="5652800"/>
                </a:lnTo>
                <a:lnTo>
                  <a:pt x="1361020" y="5655676"/>
                </a:lnTo>
                <a:lnTo>
                  <a:pt x="1355271" y="5655675"/>
                </a:lnTo>
                <a:lnTo>
                  <a:pt x="1348085" y="5655675"/>
                </a:lnTo>
                <a:lnTo>
                  <a:pt x="1343773" y="5658551"/>
                </a:lnTo>
                <a:lnTo>
                  <a:pt x="1247482" y="5677234"/>
                </a:lnTo>
                <a:lnTo>
                  <a:pt x="1244607" y="5677233"/>
                </a:lnTo>
                <a:lnTo>
                  <a:pt x="1238859" y="5675796"/>
                </a:lnTo>
                <a:lnTo>
                  <a:pt x="1237421" y="5674359"/>
                </a:lnTo>
                <a:lnTo>
                  <a:pt x="1235984" y="5671485"/>
                </a:lnTo>
                <a:lnTo>
                  <a:pt x="1234547" y="5671485"/>
                </a:lnTo>
                <a:lnTo>
                  <a:pt x="1238859" y="5670046"/>
                </a:lnTo>
                <a:lnTo>
                  <a:pt x="1247482" y="5667173"/>
                </a:lnTo>
                <a:lnTo>
                  <a:pt x="1261854" y="5665735"/>
                </a:lnTo>
                <a:lnTo>
                  <a:pt x="1276226" y="5664298"/>
                </a:lnTo>
                <a:lnTo>
                  <a:pt x="1294909" y="5661423"/>
                </a:lnTo>
                <a:lnTo>
                  <a:pt x="1315029" y="5658550"/>
                </a:lnTo>
                <a:lnTo>
                  <a:pt x="1333713" y="5654237"/>
                </a:lnTo>
                <a:lnTo>
                  <a:pt x="1350959" y="5649927"/>
                </a:lnTo>
                <a:lnTo>
                  <a:pt x="1362457" y="5647052"/>
                </a:lnTo>
                <a:lnTo>
                  <a:pt x="1363895" y="5647052"/>
                </a:lnTo>
                <a:lnTo>
                  <a:pt x="1362457" y="5648489"/>
                </a:lnTo>
                <a:lnTo>
                  <a:pt x="1363896" y="5648489"/>
                </a:lnTo>
                <a:lnTo>
                  <a:pt x="1368206" y="5648489"/>
                </a:lnTo>
                <a:lnTo>
                  <a:pt x="1371080" y="5648489"/>
                </a:lnTo>
                <a:lnTo>
                  <a:pt x="1376829" y="5647052"/>
                </a:lnTo>
                <a:lnTo>
                  <a:pt x="1382578" y="5644177"/>
                </a:lnTo>
                <a:lnTo>
                  <a:pt x="1388326" y="5644177"/>
                </a:lnTo>
                <a:lnTo>
                  <a:pt x="1391201" y="5642739"/>
                </a:lnTo>
                <a:lnTo>
                  <a:pt x="1392638" y="5642739"/>
                </a:lnTo>
                <a:lnTo>
                  <a:pt x="1391201" y="5639867"/>
                </a:lnTo>
                <a:lnTo>
                  <a:pt x="1392638" y="5639866"/>
                </a:lnTo>
                <a:lnTo>
                  <a:pt x="1421382" y="5632679"/>
                </a:lnTo>
                <a:close/>
                <a:moveTo>
                  <a:pt x="1468809" y="5625494"/>
                </a:moveTo>
                <a:lnTo>
                  <a:pt x="1470247" y="5625494"/>
                </a:lnTo>
                <a:lnTo>
                  <a:pt x="1471683" y="5625494"/>
                </a:lnTo>
                <a:lnTo>
                  <a:pt x="1470247" y="5626931"/>
                </a:lnTo>
                <a:lnTo>
                  <a:pt x="1468809" y="5628368"/>
                </a:lnTo>
                <a:lnTo>
                  <a:pt x="1467372" y="5628368"/>
                </a:lnTo>
                <a:lnTo>
                  <a:pt x="1463060" y="5628369"/>
                </a:lnTo>
                <a:lnTo>
                  <a:pt x="1467372" y="5626932"/>
                </a:lnTo>
                <a:close/>
                <a:moveTo>
                  <a:pt x="1473122" y="5622619"/>
                </a:moveTo>
                <a:lnTo>
                  <a:pt x="1475995" y="5622619"/>
                </a:lnTo>
                <a:lnTo>
                  <a:pt x="1473121" y="5625494"/>
                </a:lnTo>
                <a:close/>
                <a:moveTo>
                  <a:pt x="1326528" y="5609684"/>
                </a:moveTo>
                <a:lnTo>
                  <a:pt x="1338026" y="5609684"/>
                </a:lnTo>
                <a:lnTo>
                  <a:pt x="1343774" y="5609684"/>
                </a:lnTo>
                <a:lnTo>
                  <a:pt x="1261854" y="5619745"/>
                </a:lnTo>
                <a:lnTo>
                  <a:pt x="1281974" y="5615434"/>
                </a:lnTo>
                <a:lnTo>
                  <a:pt x="1300658" y="5612559"/>
                </a:lnTo>
                <a:lnTo>
                  <a:pt x="1315030" y="5611122"/>
                </a:lnTo>
                <a:close/>
                <a:moveTo>
                  <a:pt x="1500427" y="5592441"/>
                </a:moveTo>
                <a:lnTo>
                  <a:pt x="1471684" y="5605375"/>
                </a:lnTo>
                <a:lnTo>
                  <a:pt x="1473121" y="5605375"/>
                </a:lnTo>
                <a:lnTo>
                  <a:pt x="1475995" y="5606812"/>
                </a:lnTo>
                <a:lnTo>
                  <a:pt x="1428568" y="5621184"/>
                </a:lnTo>
                <a:lnTo>
                  <a:pt x="1381142" y="5631244"/>
                </a:lnTo>
                <a:lnTo>
                  <a:pt x="1336793" y="5637403"/>
                </a:lnTo>
                <a:lnTo>
                  <a:pt x="1338025" y="5636993"/>
                </a:lnTo>
                <a:lnTo>
                  <a:pt x="1339462" y="5634119"/>
                </a:lnTo>
                <a:lnTo>
                  <a:pt x="1338025" y="5634119"/>
                </a:lnTo>
                <a:lnTo>
                  <a:pt x="1333713" y="5634119"/>
                </a:lnTo>
                <a:lnTo>
                  <a:pt x="1329401" y="5634119"/>
                </a:lnTo>
                <a:lnTo>
                  <a:pt x="1300660" y="5642741"/>
                </a:lnTo>
                <a:lnTo>
                  <a:pt x="1329402" y="5638430"/>
                </a:lnTo>
                <a:lnTo>
                  <a:pt x="1273351" y="5648491"/>
                </a:lnTo>
                <a:lnTo>
                  <a:pt x="1287723" y="5644180"/>
                </a:lnTo>
                <a:lnTo>
                  <a:pt x="1300646" y="5642743"/>
                </a:lnTo>
                <a:lnTo>
                  <a:pt x="1221612" y="5648491"/>
                </a:lnTo>
                <a:lnTo>
                  <a:pt x="1148315" y="5649928"/>
                </a:lnTo>
                <a:lnTo>
                  <a:pt x="1322216" y="5622621"/>
                </a:lnTo>
                <a:close/>
                <a:moveTo>
                  <a:pt x="1506176" y="5580940"/>
                </a:moveTo>
                <a:lnTo>
                  <a:pt x="1504739" y="5582378"/>
                </a:lnTo>
                <a:lnTo>
                  <a:pt x="1500427" y="5582378"/>
                </a:lnTo>
                <a:close/>
                <a:moveTo>
                  <a:pt x="1516237" y="5578066"/>
                </a:moveTo>
                <a:lnTo>
                  <a:pt x="1519111" y="5578066"/>
                </a:lnTo>
                <a:lnTo>
                  <a:pt x="1520548" y="5578066"/>
                </a:lnTo>
                <a:lnTo>
                  <a:pt x="1511925" y="5579505"/>
                </a:lnTo>
                <a:lnTo>
                  <a:pt x="1506176" y="5580940"/>
                </a:lnTo>
                <a:lnTo>
                  <a:pt x="1507614" y="5579504"/>
                </a:lnTo>
                <a:lnTo>
                  <a:pt x="1513362" y="5578067"/>
                </a:lnTo>
                <a:close/>
                <a:moveTo>
                  <a:pt x="1527734" y="5560820"/>
                </a:moveTo>
                <a:lnTo>
                  <a:pt x="1519111" y="5562257"/>
                </a:lnTo>
                <a:lnTo>
                  <a:pt x="1511925" y="5562257"/>
                </a:lnTo>
                <a:close/>
                <a:moveTo>
                  <a:pt x="1536357" y="5556509"/>
                </a:moveTo>
                <a:lnTo>
                  <a:pt x="1540669" y="5556509"/>
                </a:lnTo>
                <a:lnTo>
                  <a:pt x="1527734" y="5560820"/>
                </a:lnTo>
                <a:close/>
                <a:moveTo>
                  <a:pt x="1555041" y="5555071"/>
                </a:moveTo>
                <a:lnTo>
                  <a:pt x="1544981" y="5556509"/>
                </a:lnTo>
                <a:lnTo>
                  <a:pt x="1540669" y="5556509"/>
                </a:lnTo>
                <a:close/>
                <a:moveTo>
                  <a:pt x="5461317" y="5543575"/>
                </a:moveTo>
                <a:lnTo>
                  <a:pt x="5465630" y="5543575"/>
                </a:lnTo>
                <a:lnTo>
                  <a:pt x="5468504" y="5543575"/>
                </a:lnTo>
                <a:lnTo>
                  <a:pt x="5472816" y="5543575"/>
                </a:lnTo>
                <a:lnTo>
                  <a:pt x="5472816" y="5545013"/>
                </a:lnTo>
                <a:lnTo>
                  <a:pt x="5465630" y="5545013"/>
                </a:lnTo>
                <a:lnTo>
                  <a:pt x="5457006" y="5546450"/>
                </a:lnTo>
                <a:lnTo>
                  <a:pt x="5457006" y="5545013"/>
                </a:lnTo>
                <a:lnTo>
                  <a:pt x="5458443" y="5545013"/>
                </a:lnTo>
                <a:close/>
                <a:moveTo>
                  <a:pt x="1414197" y="5524897"/>
                </a:moveTo>
                <a:lnTo>
                  <a:pt x="1412759" y="5527771"/>
                </a:lnTo>
                <a:lnTo>
                  <a:pt x="1411321" y="5527772"/>
                </a:lnTo>
                <a:close/>
                <a:moveTo>
                  <a:pt x="5596415" y="5522017"/>
                </a:moveTo>
                <a:lnTo>
                  <a:pt x="5606476" y="5524892"/>
                </a:lnTo>
                <a:lnTo>
                  <a:pt x="5577732" y="5529203"/>
                </a:lnTo>
                <a:lnTo>
                  <a:pt x="5584918" y="5523455"/>
                </a:lnTo>
                <a:close/>
                <a:moveTo>
                  <a:pt x="1276226" y="5522016"/>
                </a:moveTo>
                <a:lnTo>
                  <a:pt x="1332276" y="5524890"/>
                </a:lnTo>
                <a:lnTo>
                  <a:pt x="1385452" y="5539263"/>
                </a:lnTo>
                <a:lnTo>
                  <a:pt x="1332276" y="5543574"/>
                </a:lnTo>
                <a:lnTo>
                  <a:pt x="1276226" y="5556510"/>
                </a:lnTo>
                <a:lnTo>
                  <a:pt x="1221612" y="5572319"/>
                </a:lnTo>
                <a:lnTo>
                  <a:pt x="1164126" y="5592439"/>
                </a:lnTo>
                <a:lnTo>
                  <a:pt x="1108075" y="5611123"/>
                </a:lnTo>
                <a:lnTo>
                  <a:pt x="1056336" y="5628369"/>
                </a:lnTo>
                <a:lnTo>
                  <a:pt x="1062085" y="5631244"/>
                </a:lnTo>
                <a:lnTo>
                  <a:pt x="1064959" y="5632681"/>
                </a:lnTo>
                <a:lnTo>
                  <a:pt x="1062085" y="5634119"/>
                </a:lnTo>
                <a:lnTo>
                  <a:pt x="1057773" y="5636992"/>
                </a:lnTo>
                <a:lnTo>
                  <a:pt x="1053461" y="5638430"/>
                </a:lnTo>
                <a:lnTo>
                  <a:pt x="1049149" y="5639867"/>
                </a:lnTo>
                <a:lnTo>
                  <a:pt x="1046275" y="5642741"/>
                </a:lnTo>
                <a:lnTo>
                  <a:pt x="1063522" y="5644179"/>
                </a:lnTo>
                <a:lnTo>
                  <a:pt x="1082205" y="5644179"/>
                </a:lnTo>
                <a:lnTo>
                  <a:pt x="1082205" y="5647053"/>
                </a:lnTo>
                <a:lnTo>
                  <a:pt x="1079331" y="5647053"/>
                </a:lnTo>
                <a:lnTo>
                  <a:pt x="1076456" y="5648490"/>
                </a:lnTo>
                <a:lnTo>
                  <a:pt x="1072144" y="5649927"/>
                </a:lnTo>
                <a:lnTo>
                  <a:pt x="1070708" y="5652803"/>
                </a:lnTo>
                <a:lnTo>
                  <a:pt x="1105200" y="5649927"/>
                </a:lnTo>
                <a:lnTo>
                  <a:pt x="1148316" y="5649927"/>
                </a:lnTo>
                <a:lnTo>
                  <a:pt x="990225" y="5670048"/>
                </a:lnTo>
                <a:lnTo>
                  <a:pt x="842195" y="5687294"/>
                </a:lnTo>
                <a:lnTo>
                  <a:pt x="888184" y="5661425"/>
                </a:lnTo>
                <a:lnTo>
                  <a:pt x="939924" y="5636992"/>
                </a:lnTo>
                <a:lnTo>
                  <a:pt x="994536" y="5609686"/>
                </a:lnTo>
                <a:lnTo>
                  <a:pt x="1049149" y="5582379"/>
                </a:lnTo>
                <a:lnTo>
                  <a:pt x="1106637" y="5557946"/>
                </a:lnTo>
                <a:lnTo>
                  <a:pt x="1164125" y="5540700"/>
                </a:lnTo>
                <a:lnTo>
                  <a:pt x="1221612" y="5527766"/>
                </a:lnTo>
                <a:close/>
                <a:moveTo>
                  <a:pt x="5861223" y="5380681"/>
                </a:moveTo>
                <a:lnTo>
                  <a:pt x="5866972" y="5384192"/>
                </a:lnTo>
                <a:lnTo>
                  <a:pt x="5872721" y="5387703"/>
                </a:lnTo>
                <a:lnTo>
                  <a:pt x="5875595" y="5389459"/>
                </a:lnTo>
                <a:lnTo>
                  <a:pt x="5881344" y="5392969"/>
                </a:lnTo>
                <a:lnTo>
                  <a:pt x="5884218" y="5394726"/>
                </a:lnTo>
                <a:lnTo>
                  <a:pt x="5884218" y="5396481"/>
                </a:lnTo>
                <a:lnTo>
                  <a:pt x="5881344" y="5396481"/>
                </a:lnTo>
                <a:lnTo>
                  <a:pt x="5875595" y="5394726"/>
                </a:lnTo>
                <a:lnTo>
                  <a:pt x="5869846" y="5387703"/>
                </a:lnTo>
                <a:close/>
                <a:moveTo>
                  <a:pt x="899682" y="5284879"/>
                </a:moveTo>
                <a:lnTo>
                  <a:pt x="901119" y="5287754"/>
                </a:lnTo>
                <a:lnTo>
                  <a:pt x="901120" y="5290627"/>
                </a:lnTo>
                <a:lnTo>
                  <a:pt x="899682" y="5294939"/>
                </a:lnTo>
                <a:lnTo>
                  <a:pt x="899682" y="5299251"/>
                </a:lnTo>
                <a:lnTo>
                  <a:pt x="896807" y="5305000"/>
                </a:lnTo>
                <a:lnTo>
                  <a:pt x="896808" y="5309311"/>
                </a:lnTo>
                <a:lnTo>
                  <a:pt x="895370" y="5309311"/>
                </a:lnTo>
                <a:lnTo>
                  <a:pt x="895371" y="5306437"/>
                </a:lnTo>
                <a:lnTo>
                  <a:pt x="895371" y="5297813"/>
                </a:lnTo>
                <a:lnTo>
                  <a:pt x="895371" y="5293501"/>
                </a:lnTo>
                <a:lnTo>
                  <a:pt x="896807" y="5287754"/>
                </a:lnTo>
                <a:close/>
                <a:moveTo>
                  <a:pt x="829261" y="5228831"/>
                </a:moveTo>
                <a:lnTo>
                  <a:pt x="827823" y="5236017"/>
                </a:lnTo>
                <a:lnTo>
                  <a:pt x="822073" y="5248952"/>
                </a:lnTo>
                <a:lnTo>
                  <a:pt x="814888" y="5260450"/>
                </a:lnTo>
                <a:lnTo>
                  <a:pt x="803390" y="5266198"/>
                </a:lnTo>
                <a:lnTo>
                  <a:pt x="810577" y="5257575"/>
                </a:lnTo>
                <a:lnTo>
                  <a:pt x="814888" y="5246078"/>
                </a:lnTo>
                <a:lnTo>
                  <a:pt x="820637" y="5234580"/>
                </a:lnTo>
                <a:close/>
                <a:moveTo>
                  <a:pt x="889622" y="5224519"/>
                </a:moveTo>
                <a:lnTo>
                  <a:pt x="893933" y="5224519"/>
                </a:lnTo>
                <a:lnTo>
                  <a:pt x="895370" y="5224519"/>
                </a:lnTo>
                <a:lnTo>
                  <a:pt x="893933" y="5228831"/>
                </a:lnTo>
                <a:lnTo>
                  <a:pt x="893934" y="5233141"/>
                </a:lnTo>
                <a:lnTo>
                  <a:pt x="889622" y="5233141"/>
                </a:lnTo>
                <a:lnTo>
                  <a:pt x="889623" y="5230268"/>
                </a:lnTo>
                <a:lnTo>
                  <a:pt x="889622" y="5228831"/>
                </a:lnTo>
                <a:close/>
                <a:moveTo>
                  <a:pt x="4926732" y="5122077"/>
                </a:moveTo>
                <a:lnTo>
                  <a:pt x="4929565" y="5126795"/>
                </a:lnTo>
                <a:lnTo>
                  <a:pt x="4939731" y="5129337"/>
                </a:lnTo>
                <a:close/>
                <a:moveTo>
                  <a:pt x="732967" y="5075051"/>
                </a:moveTo>
                <a:lnTo>
                  <a:pt x="735842" y="5076490"/>
                </a:lnTo>
                <a:lnTo>
                  <a:pt x="737280" y="5077925"/>
                </a:lnTo>
                <a:lnTo>
                  <a:pt x="737280" y="5082238"/>
                </a:lnTo>
                <a:lnTo>
                  <a:pt x="735842" y="5086550"/>
                </a:lnTo>
                <a:lnTo>
                  <a:pt x="732967" y="5092298"/>
                </a:lnTo>
                <a:lnTo>
                  <a:pt x="730094" y="5092298"/>
                </a:lnTo>
                <a:lnTo>
                  <a:pt x="728656" y="5090861"/>
                </a:lnTo>
                <a:lnTo>
                  <a:pt x="727220" y="5087986"/>
                </a:lnTo>
                <a:lnTo>
                  <a:pt x="725782" y="5085113"/>
                </a:lnTo>
                <a:lnTo>
                  <a:pt x="722908" y="5082238"/>
                </a:lnTo>
                <a:lnTo>
                  <a:pt x="725782" y="5077926"/>
                </a:lnTo>
                <a:lnTo>
                  <a:pt x="725782" y="5076490"/>
                </a:lnTo>
                <a:lnTo>
                  <a:pt x="727219" y="5076490"/>
                </a:lnTo>
                <a:lnTo>
                  <a:pt x="728656" y="5076490"/>
                </a:lnTo>
                <a:close/>
                <a:moveTo>
                  <a:pt x="4809575" y="5056631"/>
                </a:moveTo>
                <a:lnTo>
                  <a:pt x="4795905" y="5087991"/>
                </a:lnTo>
                <a:lnTo>
                  <a:pt x="4794469" y="5090865"/>
                </a:lnTo>
                <a:lnTo>
                  <a:pt x="4791594" y="5093740"/>
                </a:lnTo>
                <a:lnTo>
                  <a:pt x="4791594" y="5096614"/>
                </a:lnTo>
                <a:lnTo>
                  <a:pt x="4794469" y="5098052"/>
                </a:lnTo>
                <a:lnTo>
                  <a:pt x="4798779" y="5098052"/>
                </a:lnTo>
                <a:lnTo>
                  <a:pt x="4804528" y="5096614"/>
                </a:lnTo>
                <a:lnTo>
                  <a:pt x="4839021" y="5087991"/>
                </a:lnTo>
                <a:lnTo>
                  <a:pt x="4858464" y="5083940"/>
                </a:lnTo>
                <a:close/>
                <a:moveTo>
                  <a:pt x="5986261" y="4873335"/>
                </a:moveTo>
                <a:lnTo>
                  <a:pt x="5990572" y="4875091"/>
                </a:lnTo>
                <a:lnTo>
                  <a:pt x="5993446" y="4873336"/>
                </a:lnTo>
                <a:lnTo>
                  <a:pt x="5996321" y="4873336"/>
                </a:lnTo>
                <a:lnTo>
                  <a:pt x="6000633" y="4876846"/>
                </a:lnTo>
                <a:lnTo>
                  <a:pt x="6003507" y="4880358"/>
                </a:lnTo>
                <a:lnTo>
                  <a:pt x="6003507" y="4882114"/>
                </a:lnTo>
                <a:lnTo>
                  <a:pt x="6000633" y="4882114"/>
                </a:lnTo>
                <a:lnTo>
                  <a:pt x="5997758" y="4882114"/>
                </a:lnTo>
                <a:lnTo>
                  <a:pt x="5990572" y="4876846"/>
                </a:lnTo>
                <a:lnTo>
                  <a:pt x="5989135" y="4875091"/>
                </a:lnTo>
                <a:close/>
                <a:moveTo>
                  <a:pt x="1741875" y="4810613"/>
                </a:moveTo>
                <a:lnTo>
                  <a:pt x="1687263" y="4826423"/>
                </a:lnTo>
                <a:lnTo>
                  <a:pt x="1533484" y="4862348"/>
                </a:lnTo>
                <a:lnTo>
                  <a:pt x="1385452" y="4896840"/>
                </a:lnTo>
                <a:lnTo>
                  <a:pt x="1244607" y="4934207"/>
                </a:lnTo>
                <a:lnTo>
                  <a:pt x="1106638" y="4973011"/>
                </a:lnTo>
                <a:lnTo>
                  <a:pt x="972978" y="5017564"/>
                </a:lnTo>
                <a:lnTo>
                  <a:pt x="868063" y="5057805"/>
                </a:lnTo>
                <a:lnTo>
                  <a:pt x="770334" y="5098048"/>
                </a:lnTo>
                <a:lnTo>
                  <a:pt x="764586" y="5090861"/>
                </a:lnTo>
                <a:lnTo>
                  <a:pt x="757399" y="5082238"/>
                </a:lnTo>
                <a:lnTo>
                  <a:pt x="757400" y="5080801"/>
                </a:lnTo>
                <a:lnTo>
                  <a:pt x="755963" y="5077925"/>
                </a:lnTo>
                <a:lnTo>
                  <a:pt x="757399" y="5076490"/>
                </a:lnTo>
                <a:lnTo>
                  <a:pt x="761711" y="5076490"/>
                </a:lnTo>
                <a:lnTo>
                  <a:pt x="807701" y="5069303"/>
                </a:lnTo>
                <a:lnTo>
                  <a:pt x="809138" y="5066428"/>
                </a:lnTo>
                <a:lnTo>
                  <a:pt x="807701" y="5066428"/>
                </a:lnTo>
                <a:lnTo>
                  <a:pt x="793330" y="5059242"/>
                </a:lnTo>
                <a:lnTo>
                  <a:pt x="780395" y="5050619"/>
                </a:lnTo>
                <a:lnTo>
                  <a:pt x="778958" y="5050619"/>
                </a:lnTo>
                <a:lnTo>
                  <a:pt x="777520" y="5049183"/>
                </a:lnTo>
                <a:lnTo>
                  <a:pt x="778958" y="5049183"/>
                </a:lnTo>
                <a:lnTo>
                  <a:pt x="780394" y="5049183"/>
                </a:lnTo>
                <a:lnTo>
                  <a:pt x="786143" y="5043433"/>
                </a:lnTo>
                <a:lnTo>
                  <a:pt x="787581" y="5037685"/>
                </a:lnTo>
                <a:lnTo>
                  <a:pt x="793329" y="5031937"/>
                </a:lnTo>
                <a:lnTo>
                  <a:pt x="794766" y="5030500"/>
                </a:lnTo>
                <a:lnTo>
                  <a:pt x="793329" y="5027624"/>
                </a:lnTo>
                <a:lnTo>
                  <a:pt x="791892" y="5030500"/>
                </a:lnTo>
                <a:lnTo>
                  <a:pt x="791892" y="5027625"/>
                </a:lnTo>
                <a:lnTo>
                  <a:pt x="789017" y="5027624"/>
                </a:lnTo>
                <a:lnTo>
                  <a:pt x="878123" y="5001755"/>
                </a:lnTo>
                <a:lnTo>
                  <a:pt x="967229" y="4978761"/>
                </a:lnTo>
                <a:lnTo>
                  <a:pt x="1110949" y="4944267"/>
                </a:lnTo>
                <a:lnTo>
                  <a:pt x="1257543" y="4911211"/>
                </a:lnTo>
                <a:lnTo>
                  <a:pt x="1409885" y="4875283"/>
                </a:lnTo>
                <a:lnTo>
                  <a:pt x="1566539" y="4837921"/>
                </a:lnTo>
                <a:lnTo>
                  <a:pt x="1652770" y="4824985"/>
                </a:lnTo>
                <a:close/>
                <a:moveTo>
                  <a:pt x="6048062" y="4694271"/>
                </a:moveTo>
                <a:lnTo>
                  <a:pt x="6049499" y="4696027"/>
                </a:lnTo>
                <a:lnTo>
                  <a:pt x="6050519" y="4697272"/>
                </a:lnTo>
                <a:lnTo>
                  <a:pt x="6048062" y="4696027"/>
                </a:lnTo>
                <a:close/>
                <a:moveTo>
                  <a:pt x="817762" y="4643899"/>
                </a:moveTo>
                <a:lnTo>
                  <a:pt x="814889" y="4646774"/>
                </a:lnTo>
                <a:lnTo>
                  <a:pt x="813450" y="4651086"/>
                </a:lnTo>
                <a:lnTo>
                  <a:pt x="809139" y="4655398"/>
                </a:lnTo>
                <a:lnTo>
                  <a:pt x="807701" y="4661146"/>
                </a:lnTo>
                <a:lnTo>
                  <a:pt x="803390" y="4665458"/>
                </a:lnTo>
                <a:lnTo>
                  <a:pt x="799078" y="4668333"/>
                </a:lnTo>
                <a:lnTo>
                  <a:pt x="794766" y="4671206"/>
                </a:lnTo>
                <a:lnTo>
                  <a:pt x="793329" y="4671206"/>
                </a:lnTo>
                <a:lnTo>
                  <a:pt x="794766" y="4668333"/>
                </a:lnTo>
                <a:lnTo>
                  <a:pt x="796204" y="4666895"/>
                </a:lnTo>
                <a:lnTo>
                  <a:pt x="806265" y="4655398"/>
                </a:lnTo>
                <a:lnTo>
                  <a:pt x="814888" y="4645337"/>
                </a:lnTo>
                <a:close/>
                <a:moveTo>
                  <a:pt x="831775" y="4618030"/>
                </a:moveTo>
                <a:lnTo>
                  <a:pt x="830697" y="4622341"/>
                </a:lnTo>
                <a:lnTo>
                  <a:pt x="829260" y="4629527"/>
                </a:lnTo>
                <a:lnTo>
                  <a:pt x="830697" y="4619467"/>
                </a:lnTo>
                <a:close/>
                <a:moveTo>
                  <a:pt x="839319" y="4607970"/>
                </a:moveTo>
                <a:lnTo>
                  <a:pt x="840756" y="4607970"/>
                </a:lnTo>
                <a:lnTo>
                  <a:pt x="837883" y="4610843"/>
                </a:lnTo>
                <a:lnTo>
                  <a:pt x="835008" y="4613718"/>
                </a:lnTo>
                <a:lnTo>
                  <a:pt x="831775" y="4618030"/>
                </a:lnTo>
                <a:lnTo>
                  <a:pt x="832134" y="4616592"/>
                </a:lnTo>
                <a:lnTo>
                  <a:pt x="835008" y="4612281"/>
                </a:lnTo>
                <a:lnTo>
                  <a:pt x="837882" y="4610843"/>
                </a:lnTo>
                <a:close/>
                <a:moveTo>
                  <a:pt x="842194" y="4606532"/>
                </a:moveTo>
                <a:lnTo>
                  <a:pt x="845068" y="4606532"/>
                </a:lnTo>
                <a:lnTo>
                  <a:pt x="850817" y="4607970"/>
                </a:lnTo>
                <a:lnTo>
                  <a:pt x="846505" y="4607970"/>
                </a:lnTo>
                <a:lnTo>
                  <a:pt x="843631" y="4607970"/>
                </a:lnTo>
                <a:lnTo>
                  <a:pt x="840756" y="4607970"/>
                </a:lnTo>
                <a:close/>
                <a:moveTo>
                  <a:pt x="4902835" y="4605405"/>
                </a:moveTo>
                <a:lnTo>
                  <a:pt x="4861792" y="4620181"/>
                </a:lnTo>
                <a:lnTo>
                  <a:pt x="4933938" y="4664244"/>
                </a:lnTo>
                <a:lnTo>
                  <a:pt x="4998582" y="4653250"/>
                </a:lnTo>
                <a:close/>
                <a:moveTo>
                  <a:pt x="4721826" y="4515053"/>
                </a:moveTo>
                <a:lnTo>
                  <a:pt x="4711111" y="4520301"/>
                </a:lnTo>
                <a:lnTo>
                  <a:pt x="4704366" y="4524033"/>
                </a:lnTo>
                <a:lnTo>
                  <a:pt x="4779937" y="4570187"/>
                </a:lnTo>
                <a:lnTo>
                  <a:pt x="4787282" y="4569165"/>
                </a:lnTo>
                <a:lnTo>
                  <a:pt x="4821467" y="4564746"/>
                </a:lnTo>
                <a:lnTo>
                  <a:pt x="4820702" y="4564363"/>
                </a:lnTo>
                <a:close/>
                <a:moveTo>
                  <a:pt x="6065305" y="4383543"/>
                </a:moveTo>
                <a:lnTo>
                  <a:pt x="6091175" y="4395832"/>
                </a:lnTo>
                <a:lnTo>
                  <a:pt x="6109858" y="4408120"/>
                </a:lnTo>
                <a:close/>
                <a:moveTo>
                  <a:pt x="3350640" y="4366247"/>
                </a:moveTo>
                <a:lnTo>
                  <a:pt x="3319178" y="4376566"/>
                </a:lnTo>
                <a:lnTo>
                  <a:pt x="3379857" y="4412219"/>
                </a:lnTo>
                <a:lnTo>
                  <a:pt x="3400393" y="4405326"/>
                </a:lnTo>
                <a:lnTo>
                  <a:pt x="3410251" y="4401777"/>
                </a:lnTo>
                <a:close/>
                <a:moveTo>
                  <a:pt x="3317316" y="4346384"/>
                </a:moveTo>
                <a:lnTo>
                  <a:pt x="3281716" y="4354555"/>
                </a:lnTo>
                <a:lnTo>
                  <a:pt x="3316171" y="4374799"/>
                </a:lnTo>
                <a:lnTo>
                  <a:pt x="3349608" y="4365631"/>
                </a:lnTo>
                <a:close/>
                <a:moveTo>
                  <a:pt x="235700" y="4333466"/>
                </a:moveTo>
                <a:lnTo>
                  <a:pt x="238574" y="4333466"/>
                </a:lnTo>
                <a:lnTo>
                  <a:pt x="232824" y="4339215"/>
                </a:lnTo>
                <a:lnTo>
                  <a:pt x="231387" y="4339215"/>
                </a:lnTo>
                <a:lnTo>
                  <a:pt x="228513" y="4339215"/>
                </a:lnTo>
                <a:lnTo>
                  <a:pt x="231388" y="4337777"/>
                </a:lnTo>
                <a:lnTo>
                  <a:pt x="232824" y="4334903"/>
                </a:lnTo>
                <a:close/>
                <a:moveTo>
                  <a:pt x="240011" y="4332028"/>
                </a:moveTo>
                <a:lnTo>
                  <a:pt x="240011" y="4333467"/>
                </a:lnTo>
                <a:lnTo>
                  <a:pt x="238574" y="4333466"/>
                </a:lnTo>
                <a:close/>
                <a:moveTo>
                  <a:pt x="240011" y="4330592"/>
                </a:moveTo>
                <a:lnTo>
                  <a:pt x="241448" y="4330592"/>
                </a:lnTo>
                <a:lnTo>
                  <a:pt x="240011" y="4332028"/>
                </a:lnTo>
                <a:close/>
                <a:moveTo>
                  <a:pt x="967230" y="4327717"/>
                </a:moveTo>
                <a:lnTo>
                  <a:pt x="980164" y="4333466"/>
                </a:lnTo>
                <a:lnTo>
                  <a:pt x="922677" y="4339215"/>
                </a:lnTo>
                <a:lnTo>
                  <a:pt x="926988" y="4337778"/>
                </a:lnTo>
                <a:lnTo>
                  <a:pt x="938486" y="4330592"/>
                </a:lnTo>
                <a:lnTo>
                  <a:pt x="952857" y="4329154"/>
                </a:lnTo>
                <a:close/>
                <a:moveTo>
                  <a:pt x="3496674" y="4308670"/>
                </a:moveTo>
                <a:lnTo>
                  <a:pt x="3452132" y="4316220"/>
                </a:lnTo>
                <a:lnTo>
                  <a:pt x="3444698" y="4317857"/>
                </a:lnTo>
                <a:lnTo>
                  <a:pt x="3446735" y="4320345"/>
                </a:lnTo>
                <a:lnTo>
                  <a:pt x="3451047" y="4322102"/>
                </a:lnTo>
                <a:lnTo>
                  <a:pt x="3453923" y="4323856"/>
                </a:lnTo>
                <a:lnTo>
                  <a:pt x="3453923" y="4327367"/>
                </a:lnTo>
                <a:lnTo>
                  <a:pt x="3452485" y="4327367"/>
                </a:lnTo>
                <a:lnTo>
                  <a:pt x="3451047" y="4323856"/>
                </a:lnTo>
                <a:lnTo>
                  <a:pt x="3446735" y="4322102"/>
                </a:lnTo>
                <a:lnTo>
                  <a:pt x="3441280" y="4318612"/>
                </a:lnTo>
                <a:lnTo>
                  <a:pt x="3381863" y="4331703"/>
                </a:lnTo>
                <a:lnTo>
                  <a:pt x="3415128" y="4348434"/>
                </a:lnTo>
                <a:lnTo>
                  <a:pt x="3459681" y="4371255"/>
                </a:lnTo>
                <a:lnTo>
                  <a:pt x="3473409" y="4379041"/>
                </a:lnTo>
                <a:lnTo>
                  <a:pt x="3517685" y="4363101"/>
                </a:lnTo>
                <a:lnTo>
                  <a:pt x="3495611" y="4346677"/>
                </a:lnTo>
                <a:lnTo>
                  <a:pt x="3489862" y="4343167"/>
                </a:lnTo>
                <a:lnTo>
                  <a:pt x="3488425" y="4341411"/>
                </a:lnTo>
                <a:lnTo>
                  <a:pt x="3488425" y="4337900"/>
                </a:lnTo>
                <a:lnTo>
                  <a:pt x="3489862" y="4337901"/>
                </a:lnTo>
                <a:lnTo>
                  <a:pt x="3494174" y="4337901"/>
                </a:lnTo>
                <a:lnTo>
                  <a:pt x="3501360" y="4337900"/>
                </a:lnTo>
                <a:lnTo>
                  <a:pt x="3509983" y="4337900"/>
                </a:lnTo>
                <a:lnTo>
                  <a:pt x="3514294" y="4336145"/>
                </a:lnTo>
                <a:lnTo>
                  <a:pt x="3515731" y="4334389"/>
                </a:lnTo>
                <a:lnTo>
                  <a:pt x="3515731" y="4330879"/>
                </a:lnTo>
                <a:lnTo>
                  <a:pt x="3514295" y="4329122"/>
                </a:lnTo>
                <a:lnTo>
                  <a:pt x="3509983" y="4327367"/>
                </a:lnTo>
                <a:close/>
                <a:moveTo>
                  <a:pt x="3412243" y="4301034"/>
                </a:moveTo>
                <a:lnTo>
                  <a:pt x="3413681" y="4301034"/>
                </a:lnTo>
                <a:lnTo>
                  <a:pt x="3416555" y="4302790"/>
                </a:lnTo>
                <a:lnTo>
                  <a:pt x="3413681" y="4302790"/>
                </a:lnTo>
                <a:close/>
                <a:moveTo>
                  <a:pt x="3564020" y="4291956"/>
                </a:moveTo>
                <a:lnTo>
                  <a:pt x="3536926" y="4301848"/>
                </a:lnTo>
                <a:lnTo>
                  <a:pt x="3515278" y="4305517"/>
                </a:lnTo>
                <a:lnTo>
                  <a:pt x="3535852" y="4323856"/>
                </a:lnTo>
                <a:lnTo>
                  <a:pt x="3562082" y="4347118"/>
                </a:lnTo>
                <a:lnTo>
                  <a:pt x="3615972" y="4327718"/>
                </a:lnTo>
                <a:lnTo>
                  <a:pt x="3618775" y="4326636"/>
                </a:lnTo>
                <a:close/>
                <a:moveTo>
                  <a:pt x="254384" y="4264481"/>
                </a:moveTo>
                <a:lnTo>
                  <a:pt x="255820" y="4264481"/>
                </a:lnTo>
                <a:lnTo>
                  <a:pt x="260132" y="4264481"/>
                </a:lnTo>
                <a:lnTo>
                  <a:pt x="257258" y="4267355"/>
                </a:lnTo>
                <a:lnTo>
                  <a:pt x="257258" y="4270230"/>
                </a:lnTo>
                <a:lnTo>
                  <a:pt x="254384" y="4267355"/>
                </a:lnTo>
                <a:close/>
                <a:moveTo>
                  <a:pt x="3408758" y="4244515"/>
                </a:moveTo>
                <a:lnTo>
                  <a:pt x="3397519" y="4248671"/>
                </a:lnTo>
                <a:lnTo>
                  <a:pt x="3353782" y="4264491"/>
                </a:lnTo>
                <a:lnTo>
                  <a:pt x="3363378" y="4269436"/>
                </a:lnTo>
                <a:lnTo>
                  <a:pt x="3366253" y="4271190"/>
                </a:lnTo>
                <a:lnTo>
                  <a:pt x="3369127" y="4274702"/>
                </a:lnTo>
                <a:lnTo>
                  <a:pt x="3366253" y="4274702"/>
                </a:lnTo>
                <a:lnTo>
                  <a:pt x="3363378" y="4274702"/>
                </a:lnTo>
                <a:lnTo>
                  <a:pt x="3344129" y="4267984"/>
                </a:lnTo>
                <a:lnTo>
                  <a:pt x="3294209" y="4286039"/>
                </a:lnTo>
                <a:lnTo>
                  <a:pt x="3317399" y="4297523"/>
                </a:lnTo>
                <a:lnTo>
                  <a:pt x="3365908" y="4323664"/>
                </a:lnTo>
                <a:lnTo>
                  <a:pt x="3406142" y="4309033"/>
                </a:lnTo>
                <a:lnTo>
                  <a:pt x="3419159" y="4304456"/>
                </a:lnTo>
                <a:lnTo>
                  <a:pt x="3416555" y="4302790"/>
                </a:lnTo>
                <a:lnTo>
                  <a:pt x="3419743" y="4304251"/>
                </a:lnTo>
                <a:lnTo>
                  <a:pt x="3477215" y="4284041"/>
                </a:lnTo>
                <a:lnTo>
                  <a:pt x="3474053" y="4281724"/>
                </a:lnTo>
                <a:lnTo>
                  <a:pt x="3466867" y="4276456"/>
                </a:lnTo>
                <a:lnTo>
                  <a:pt x="3459681" y="4271190"/>
                </a:lnTo>
                <a:lnTo>
                  <a:pt x="3453933" y="4269435"/>
                </a:lnTo>
                <a:close/>
                <a:moveTo>
                  <a:pt x="3460291" y="4225454"/>
                </a:moveTo>
                <a:lnTo>
                  <a:pt x="3435674" y="4234559"/>
                </a:lnTo>
                <a:lnTo>
                  <a:pt x="3487233" y="4280518"/>
                </a:lnTo>
                <a:lnTo>
                  <a:pt x="3525287" y="4267136"/>
                </a:lnTo>
                <a:close/>
                <a:moveTo>
                  <a:pt x="227077" y="4196932"/>
                </a:moveTo>
                <a:lnTo>
                  <a:pt x="228515" y="4196932"/>
                </a:lnTo>
                <a:lnTo>
                  <a:pt x="227077" y="4198370"/>
                </a:lnTo>
                <a:close/>
                <a:moveTo>
                  <a:pt x="5265390" y="4072374"/>
                </a:moveTo>
                <a:lnTo>
                  <a:pt x="5247183" y="4090580"/>
                </a:lnTo>
                <a:lnTo>
                  <a:pt x="5236515" y="4101842"/>
                </a:lnTo>
                <a:lnTo>
                  <a:pt x="5247547" y="4109682"/>
                </a:lnTo>
                <a:lnTo>
                  <a:pt x="5268193" y="4124628"/>
                </a:lnTo>
                <a:lnTo>
                  <a:pt x="5349709" y="4106303"/>
                </a:lnTo>
                <a:lnTo>
                  <a:pt x="5270542" y="4074572"/>
                </a:lnTo>
                <a:close/>
                <a:moveTo>
                  <a:pt x="5089456" y="3997329"/>
                </a:moveTo>
                <a:lnTo>
                  <a:pt x="5105338" y="4008616"/>
                </a:lnTo>
                <a:lnTo>
                  <a:pt x="5111921" y="4006912"/>
                </a:lnTo>
                <a:close/>
                <a:moveTo>
                  <a:pt x="1079331" y="3926741"/>
                </a:moveTo>
                <a:lnTo>
                  <a:pt x="1082205" y="3926741"/>
                </a:lnTo>
                <a:lnTo>
                  <a:pt x="1082205" y="3929616"/>
                </a:lnTo>
                <a:lnTo>
                  <a:pt x="1079331" y="3929616"/>
                </a:lnTo>
                <a:lnTo>
                  <a:pt x="1077893" y="3929616"/>
                </a:lnTo>
                <a:close/>
                <a:moveTo>
                  <a:pt x="1251795" y="3919555"/>
                </a:moveTo>
                <a:lnTo>
                  <a:pt x="1247483" y="3925304"/>
                </a:lnTo>
                <a:lnTo>
                  <a:pt x="1243171" y="3929616"/>
                </a:lnTo>
                <a:lnTo>
                  <a:pt x="1246045" y="3925305"/>
                </a:lnTo>
                <a:lnTo>
                  <a:pt x="1250357" y="3920993"/>
                </a:lnTo>
                <a:close/>
                <a:moveTo>
                  <a:pt x="1254669" y="3918117"/>
                </a:moveTo>
                <a:lnTo>
                  <a:pt x="1254669" y="3919555"/>
                </a:lnTo>
                <a:lnTo>
                  <a:pt x="1253231" y="3919555"/>
                </a:lnTo>
                <a:lnTo>
                  <a:pt x="1253231" y="3918118"/>
                </a:lnTo>
                <a:close/>
                <a:moveTo>
                  <a:pt x="1162688" y="3896561"/>
                </a:moveTo>
                <a:lnTo>
                  <a:pt x="1179935" y="3902309"/>
                </a:lnTo>
                <a:lnTo>
                  <a:pt x="1149755" y="3912369"/>
                </a:lnTo>
                <a:lnTo>
                  <a:pt x="1121009" y="3923867"/>
                </a:lnTo>
                <a:lnTo>
                  <a:pt x="1092265" y="3929616"/>
                </a:lnTo>
                <a:lnTo>
                  <a:pt x="1110949" y="3919555"/>
                </a:lnTo>
                <a:lnTo>
                  <a:pt x="1128195" y="3909495"/>
                </a:lnTo>
                <a:lnTo>
                  <a:pt x="1145442" y="3899434"/>
                </a:lnTo>
                <a:close/>
                <a:moveTo>
                  <a:pt x="1214427" y="3880750"/>
                </a:moveTo>
                <a:lnTo>
                  <a:pt x="1223050" y="3880750"/>
                </a:lnTo>
                <a:lnTo>
                  <a:pt x="1228799" y="3886499"/>
                </a:lnTo>
                <a:lnTo>
                  <a:pt x="1195743" y="3887937"/>
                </a:lnTo>
                <a:lnTo>
                  <a:pt x="1205804" y="3885063"/>
                </a:lnTo>
                <a:close/>
                <a:moveTo>
                  <a:pt x="1480307" y="3859193"/>
                </a:moveTo>
                <a:lnTo>
                  <a:pt x="1468809" y="3875003"/>
                </a:lnTo>
                <a:lnTo>
                  <a:pt x="1454437" y="3885062"/>
                </a:lnTo>
                <a:lnTo>
                  <a:pt x="1440065" y="3887937"/>
                </a:lnTo>
                <a:lnTo>
                  <a:pt x="1421381" y="3890811"/>
                </a:lnTo>
                <a:lnTo>
                  <a:pt x="1405573" y="3892249"/>
                </a:lnTo>
                <a:lnTo>
                  <a:pt x="1389763" y="3896560"/>
                </a:lnTo>
                <a:lnTo>
                  <a:pt x="1375391" y="3903747"/>
                </a:lnTo>
                <a:lnTo>
                  <a:pt x="1398386" y="3885062"/>
                </a:lnTo>
                <a:lnTo>
                  <a:pt x="1425694" y="3869253"/>
                </a:lnTo>
                <a:lnTo>
                  <a:pt x="1454438" y="3860630"/>
                </a:lnTo>
                <a:close/>
                <a:moveTo>
                  <a:pt x="1404136" y="3850570"/>
                </a:moveTo>
                <a:lnTo>
                  <a:pt x="1404136" y="3853444"/>
                </a:lnTo>
                <a:lnTo>
                  <a:pt x="1399824" y="3854882"/>
                </a:lnTo>
                <a:lnTo>
                  <a:pt x="1399825" y="3853444"/>
                </a:lnTo>
                <a:close/>
                <a:moveTo>
                  <a:pt x="1431442" y="3839072"/>
                </a:moveTo>
                <a:lnTo>
                  <a:pt x="1432881" y="3839072"/>
                </a:lnTo>
                <a:lnTo>
                  <a:pt x="1434317" y="3841947"/>
                </a:lnTo>
                <a:lnTo>
                  <a:pt x="1434317" y="3843384"/>
                </a:lnTo>
                <a:lnTo>
                  <a:pt x="1431442" y="3847696"/>
                </a:lnTo>
                <a:lnTo>
                  <a:pt x="1427131" y="3849132"/>
                </a:lnTo>
                <a:lnTo>
                  <a:pt x="1417070" y="3850570"/>
                </a:lnTo>
                <a:lnTo>
                  <a:pt x="1404136" y="3850570"/>
                </a:lnTo>
                <a:lnTo>
                  <a:pt x="1414196" y="3847695"/>
                </a:lnTo>
                <a:lnTo>
                  <a:pt x="1425693" y="3841948"/>
                </a:lnTo>
                <a:close/>
                <a:moveTo>
                  <a:pt x="1085081" y="3839072"/>
                </a:moveTo>
                <a:lnTo>
                  <a:pt x="1085081" y="3841947"/>
                </a:lnTo>
                <a:lnTo>
                  <a:pt x="1082204" y="3841947"/>
                </a:lnTo>
                <a:close/>
                <a:moveTo>
                  <a:pt x="1353834" y="3836198"/>
                </a:moveTo>
                <a:lnTo>
                  <a:pt x="1356708" y="3836198"/>
                </a:lnTo>
                <a:lnTo>
                  <a:pt x="1353834" y="3837635"/>
                </a:lnTo>
                <a:lnTo>
                  <a:pt x="1340900" y="3843384"/>
                </a:lnTo>
                <a:lnTo>
                  <a:pt x="1329402" y="3847695"/>
                </a:lnTo>
                <a:lnTo>
                  <a:pt x="1325090" y="3849134"/>
                </a:lnTo>
                <a:lnTo>
                  <a:pt x="1322216" y="3849134"/>
                </a:lnTo>
                <a:lnTo>
                  <a:pt x="1319341" y="3849133"/>
                </a:lnTo>
                <a:lnTo>
                  <a:pt x="1322216" y="3847695"/>
                </a:lnTo>
                <a:lnTo>
                  <a:pt x="1323653" y="3847695"/>
                </a:lnTo>
                <a:lnTo>
                  <a:pt x="1329402" y="3844821"/>
                </a:lnTo>
                <a:lnTo>
                  <a:pt x="1338025" y="3841948"/>
                </a:lnTo>
                <a:lnTo>
                  <a:pt x="1346648" y="3839072"/>
                </a:lnTo>
                <a:close/>
                <a:moveTo>
                  <a:pt x="1294909" y="3808891"/>
                </a:moveTo>
                <a:lnTo>
                  <a:pt x="1297784" y="3808891"/>
                </a:lnTo>
                <a:lnTo>
                  <a:pt x="1294909" y="3810328"/>
                </a:lnTo>
                <a:lnTo>
                  <a:pt x="1290597" y="3810328"/>
                </a:lnTo>
                <a:close/>
                <a:moveTo>
                  <a:pt x="248634" y="3798831"/>
                </a:moveTo>
                <a:lnTo>
                  <a:pt x="250071" y="3798831"/>
                </a:lnTo>
                <a:lnTo>
                  <a:pt x="250071" y="3800268"/>
                </a:lnTo>
                <a:lnTo>
                  <a:pt x="250071" y="3800269"/>
                </a:lnTo>
                <a:lnTo>
                  <a:pt x="248634" y="3800269"/>
                </a:lnTo>
                <a:close/>
                <a:moveTo>
                  <a:pt x="1289161" y="3767213"/>
                </a:moveTo>
                <a:lnTo>
                  <a:pt x="1290597" y="3767213"/>
                </a:lnTo>
                <a:lnTo>
                  <a:pt x="1290597" y="3768651"/>
                </a:lnTo>
                <a:lnTo>
                  <a:pt x="1289161" y="3768650"/>
                </a:lnTo>
                <a:lnTo>
                  <a:pt x="1286285" y="3771525"/>
                </a:lnTo>
                <a:lnTo>
                  <a:pt x="1283411" y="3771525"/>
                </a:lnTo>
                <a:lnTo>
                  <a:pt x="1235986" y="3808891"/>
                </a:lnTo>
                <a:lnTo>
                  <a:pt x="1231674" y="3808891"/>
                </a:lnTo>
                <a:lnTo>
                  <a:pt x="1228800" y="3806016"/>
                </a:lnTo>
                <a:lnTo>
                  <a:pt x="1224488" y="3804580"/>
                </a:lnTo>
                <a:lnTo>
                  <a:pt x="1214427" y="3808891"/>
                </a:lnTo>
                <a:lnTo>
                  <a:pt x="1201493" y="3811765"/>
                </a:lnTo>
                <a:lnTo>
                  <a:pt x="1201493" y="3810328"/>
                </a:lnTo>
                <a:lnTo>
                  <a:pt x="1200055" y="3808891"/>
                </a:lnTo>
                <a:lnTo>
                  <a:pt x="1200055" y="3810328"/>
                </a:lnTo>
                <a:lnTo>
                  <a:pt x="1198618" y="3811765"/>
                </a:lnTo>
                <a:lnTo>
                  <a:pt x="1198619" y="3814640"/>
                </a:lnTo>
                <a:lnTo>
                  <a:pt x="1195744" y="3814640"/>
                </a:lnTo>
                <a:lnTo>
                  <a:pt x="1194307" y="3820388"/>
                </a:lnTo>
                <a:lnTo>
                  <a:pt x="1191432" y="3823264"/>
                </a:lnTo>
                <a:lnTo>
                  <a:pt x="1187121" y="3826137"/>
                </a:lnTo>
                <a:lnTo>
                  <a:pt x="1086516" y="3839072"/>
                </a:lnTo>
                <a:lnTo>
                  <a:pt x="1179934" y="3808892"/>
                </a:lnTo>
                <a:lnTo>
                  <a:pt x="1184245" y="3806016"/>
                </a:lnTo>
                <a:lnTo>
                  <a:pt x="1185683" y="3801705"/>
                </a:lnTo>
                <a:lnTo>
                  <a:pt x="1185683" y="3798831"/>
                </a:lnTo>
                <a:lnTo>
                  <a:pt x="1185683" y="3795957"/>
                </a:lnTo>
                <a:lnTo>
                  <a:pt x="1187121" y="3794519"/>
                </a:lnTo>
                <a:lnTo>
                  <a:pt x="1188557" y="3794519"/>
                </a:lnTo>
                <a:lnTo>
                  <a:pt x="1194306" y="3793082"/>
                </a:lnTo>
                <a:lnTo>
                  <a:pt x="1198618" y="3788770"/>
                </a:lnTo>
                <a:lnTo>
                  <a:pt x="1202929" y="3787333"/>
                </a:lnTo>
                <a:lnTo>
                  <a:pt x="1208678" y="3787333"/>
                </a:lnTo>
                <a:lnTo>
                  <a:pt x="1214427" y="3784458"/>
                </a:lnTo>
                <a:lnTo>
                  <a:pt x="1283413" y="3771524"/>
                </a:lnTo>
                <a:lnTo>
                  <a:pt x="1286285" y="3768651"/>
                </a:lnTo>
                <a:close/>
                <a:moveTo>
                  <a:pt x="1659956" y="3761465"/>
                </a:moveTo>
                <a:lnTo>
                  <a:pt x="1651333" y="3768650"/>
                </a:lnTo>
                <a:lnTo>
                  <a:pt x="1644147" y="3774399"/>
                </a:lnTo>
                <a:lnTo>
                  <a:pt x="1635523" y="3777274"/>
                </a:lnTo>
                <a:lnTo>
                  <a:pt x="1624027" y="3771525"/>
                </a:lnTo>
                <a:close/>
                <a:moveTo>
                  <a:pt x="1629774" y="3741344"/>
                </a:moveTo>
                <a:lnTo>
                  <a:pt x="1632649" y="3741344"/>
                </a:lnTo>
                <a:lnTo>
                  <a:pt x="1635523" y="3741344"/>
                </a:lnTo>
                <a:lnTo>
                  <a:pt x="1636961" y="3741344"/>
                </a:lnTo>
                <a:lnTo>
                  <a:pt x="1638398" y="3744218"/>
                </a:lnTo>
                <a:lnTo>
                  <a:pt x="1636961" y="3744218"/>
                </a:lnTo>
                <a:lnTo>
                  <a:pt x="1635523" y="3744218"/>
                </a:lnTo>
                <a:lnTo>
                  <a:pt x="1631211" y="3744218"/>
                </a:lnTo>
                <a:lnTo>
                  <a:pt x="1628337" y="3744218"/>
                </a:lnTo>
                <a:lnTo>
                  <a:pt x="1625462" y="3744218"/>
                </a:lnTo>
                <a:close/>
                <a:moveTo>
                  <a:pt x="125036" y="3706852"/>
                </a:moveTo>
                <a:lnTo>
                  <a:pt x="117850" y="3711164"/>
                </a:lnTo>
                <a:lnTo>
                  <a:pt x="112101" y="3712599"/>
                </a:lnTo>
                <a:lnTo>
                  <a:pt x="107790" y="3714037"/>
                </a:lnTo>
                <a:lnTo>
                  <a:pt x="110665" y="3712599"/>
                </a:lnTo>
                <a:lnTo>
                  <a:pt x="114976" y="3711164"/>
                </a:lnTo>
                <a:lnTo>
                  <a:pt x="117850" y="3708287"/>
                </a:lnTo>
                <a:close/>
                <a:moveTo>
                  <a:pt x="7186" y="3699664"/>
                </a:moveTo>
                <a:lnTo>
                  <a:pt x="15810" y="3699664"/>
                </a:lnTo>
                <a:lnTo>
                  <a:pt x="7186" y="3701102"/>
                </a:lnTo>
                <a:lnTo>
                  <a:pt x="0" y="3701102"/>
                </a:lnTo>
                <a:close/>
                <a:moveTo>
                  <a:pt x="1617203" y="3670801"/>
                </a:moveTo>
                <a:lnTo>
                  <a:pt x="1651091" y="3690231"/>
                </a:lnTo>
                <a:lnTo>
                  <a:pt x="1676801" y="3679571"/>
                </a:lnTo>
                <a:lnTo>
                  <a:pt x="1656008" y="3676068"/>
                </a:lnTo>
                <a:close/>
                <a:moveTo>
                  <a:pt x="162918" y="3662882"/>
                </a:moveTo>
                <a:lnTo>
                  <a:pt x="105031" y="3683856"/>
                </a:lnTo>
                <a:lnTo>
                  <a:pt x="73297" y="3695353"/>
                </a:lnTo>
                <a:lnTo>
                  <a:pt x="71859" y="3695353"/>
                </a:lnTo>
                <a:lnTo>
                  <a:pt x="71859" y="3692479"/>
                </a:lnTo>
                <a:lnTo>
                  <a:pt x="73297" y="3692479"/>
                </a:lnTo>
                <a:lnTo>
                  <a:pt x="103477" y="3683856"/>
                </a:lnTo>
                <a:lnTo>
                  <a:pt x="57487" y="3692479"/>
                </a:lnTo>
                <a:lnTo>
                  <a:pt x="56050" y="3692480"/>
                </a:lnTo>
                <a:lnTo>
                  <a:pt x="57487" y="3691041"/>
                </a:lnTo>
                <a:lnTo>
                  <a:pt x="70422" y="3680981"/>
                </a:lnTo>
                <a:lnTo>
                  <a:pt x="73297" y="3679544"/>
                </a:lnTo>
                <a:lnTo>
                  <a:pt x="77608" y="3679544"/>
                </a:lnTo>
                <a:lnTo>
                  <a:pt x="80482" y="3679544"/>
                </a:lnTo>
                <a:close/>
                <a:moveTo>
                  <a:pt x="172463" y="3659423"/>
                </a:moveTo>
                <a:lnTo>
                  <a:pt x="175338" y="3659423"/>
                </a:lnTo>
                <a:lnTo>
                  <a:pt x="179649" y="3659423"/>
                </a:lnTo>
                <a:lnTo>
                  <a:pt x="180027" y="3659423"/>
                </a:lnTo>
                <a:lnTo>
                  <a:pt x="162918" y="3662882"/>
                </a:lnTo>
                <a:close/>
                <a:moveTo>
                  <a:pt x="215580" y="3652237"/>
                </a:moveTo>
                <a:lnTo>
                  <a:pt x="181087" y="3659423"/>
                </a:lnTo>
                <a:lnTo>
                  <a:pt x="180027" y="3659423"/>
                </a:lnTo>
                <a:close/>
                <a:moveTo>
                  <a:pt x="5727202" y="3650800"/>
                </a:moveTo>
                <a:lnTo>
                  <a:pt x="5711392" y="3656549"/>
                </a:lnTo>
                <a:lnTo>
                  <a:pt x="5698458" y="3663735"/>
                </a:lnTo>
                <a:lnTo>
                  <a:pt x="5684086" y="3669484"/>
                </a:lnTo>
                <a:lnTo>
                  <a:pt x="5686960" y="3662297"/>
                </a:lnTo>
                <a:lnTo>
                  <a:pt x="5697020" y="3656549"/>
                </a:lnTo>
                <a:lnTo>
                  <a:pt x="5711392" y="3652237"/>
                </a:lnTo>
                <a:close/>
                <a:moveTo>
                  <a:pt x="1782118" y="3642178"/>
                </a:moveTo>
                <a:lnTo>
                  <a:pt x="1704596" y="3669453"/>
                </a:lnTo>
                <a:lnTo>
                  <a:pt x="1739365" y="3691868"/>
                </a:lnTo>
                <a:lnTo>
                  <a:pt x="1697686" y="3683090"/>
                </a:lnTo>
                <a:lnTo>
                  <a:pt x="1678728" y="3679896"/>
                </a:lnTo>
                <a:lnTo>
                  <a:pt x="1651937" y="3690715"/>
                </a:lnTo>
                <a:lnTo>
                  <a:pt x="1687626" y="3711178"/>
                </a:lnTo>
                <a:lnTo>
                  <a:pt x="1726886" y="3734158"/>
                </a:lnTo>
                <a:lnTo>
                  <a:pt x="1730379" y="3734157"/>
                </a:lnTo>
                <a:lnTo>
                  <a:pt x="1734691" y="3732720"/>
                </a:lnTo>
                <a:lnTo>
                  <a:pt x="1740439" y="3729846"/>
                </a:lnTo>
                <a:lnTo>
                  <a:pt x="1744750" y="3729846"/>
                </a:lnTo>
                <a:lnTo>
                  <a:pt x="1749063" y="3728408"/>
                </a:lnTo>
                <a:lnTo>
                  <a:pt x="1753373" y="3726972"/>
                </a:lnTo>
                <a:lnTo>
                  <a:pt x="1756247" y="3726972"/>
                </a:lnTo>
                <a:lnTo>
                  <a:pt x="1759122" y="3726972"/>
                </a:lnTo>
                <a:lnTo>
                  <a:pt x="1759122" y="3728408"/>
                </a:lnTo>
                <a:lnTo>
                  <a:pt x="1759122" y="3732720"/>
                </a:lnTo>
                <a:lnTo>
                  <a:pt x="1756247" y="3735595"/>
                </a:lnTo>
                <a:lnTo>
                  <a:pt x="1759122" y="3738469"/>
                </a:lnTo>
                <a:lnTo>
                  <a:pt x="1760559" y="3738469"/>
                </a:lnTo>
                <a:lnTo>
                  <a:pt x="1761996" y="3735595"/>
                </a:lnTo>
                <a:lnTo>
                  <a:pt x="1868348" y="3696791"/>
                </a:lnTo>
                <a:lnTo>
                  <a:pt x="1871222" y="3692479"/>
                </a:lnTo>
                <a:lnTo>
                  <a:pt x="1876972" y="3691041"/>
                </a:lnTo>
                <a:lnTo>
                  <a:pt x="1882720" y="3686730"/>
                </a:lnTo>
                <a:lnTo>
                  <a:pt x="1885594" y="3685292"/>
                </a:lnTo>
                <a:lnTo>
                  <a:pt x="1906619" y="3674953"/>
                </a:lnTo>
                <a:lnTo>
                  <a:pt x="1900330" y="3674312"/>
                </a:lnTo>
                <a:lnTo>
                  <a:pt x="1878772" y="3667290"/>
                </a:lnTo>
                <a:lnTo>
                  <a:pt x="1857214" y="3658512"/>
                </a:lnTo>
                <a:lnTo>
                  <a:pt x="1839968" y="3651490"/>
                </a:lnTo>
                <a:lnTo>
                  <a:pt x="1830976" y="3647670"/>
                </a:lnTo>
                <a:lnTo>
                  <a:pt x="1787866" y="3673796"/>
                </a:lnTo>
                <a:lnTo>
                  <a:pt x="1783554" y="3675233"/>
                </a:lnTo>
                <a:lnTo>
                  <a:pt x="1782118" y="3675233"/>
                </a:lnTo>
                <a:lnTo>
                  <a:pt x="1782118" y="3673796"/>
                </a:lnTo>
                <a:lnTo>
                  <a:pt x="1782118" y="3669484"/>
                </a:lnTo>
                <a:lnTo>
                  <a:pt x="1783554" y="3659424"/>
                </a:lnTo>
                <a:lnTo>
                  <a:pt x="1784993" y="3650801"/>
                </a:lnTo>
                <a:lnTo>
                  <a:pt x="1784993" y="3646489"/>
                </a:lnTo>
                <a:lnTo>
                  <a:pt x="1784993" y="3645052"/>
                </a:lnTo>
                <a:lnTo>
                  <a:pt x="1784992" y="3642178"/>
                </a:lnTo>
                <a:close/>
                <a:moveTo>
                  <a:pt x="283127" y="3642177"/>
                </a:moveTo>
                <a:lnTo>
                  <a:pt x="281690" y="3645052"/>
                </a:lnTo>
                <a:lnTo>
                  <a:pt x="278815" y="3645052"/>
                </a:lnTo>
                <a:lnTo>
                  <a:pt x="277379" y="3646488"/>
                </a:lnTo>
                <a:lnTo>
                  <a:pt x="275941" y="3647925"/>
                </a:lnTo>
                <a:lnTo>
                  <a:pt x="271630" y="3647925"/>
                </a:lnTo>
                <a:lnTo>
                  <a:pt x="270192" y="3647925"/>
                </a:lnTo>
                <a:lnTo>
                  <a:pt x="264443" y="3650800"/>
                </a:lnTo>
                <a:lnTo>
                  <a:pt x="252946" y="3656550"/>
                </a:lnTo>
                <a:lnTo>
                  <a:pt x="234263" y="3662297"/>
                </a:lnTo>
                <a:lnTo>
                  <a:pt x="212704" y="3672359"/>
                </a:lnTo>
                <a:lnTo>
                  <a:pt x="189710" y="3680981"/>
                </a:lnTo>
                <a:lnTo>
                  <a:pt x="165278" y="3691041"/>
                </a:lnTo>
                <a:lnTo>
                  <a:pt x="143719" y="3699664"/>
                </a:lnTo>
                <a:lnTo>
                  <a:pt x="125036" y="3706852"/>
                </a:lnTo>
                <a:lnTo>
                  <a:pt x="152342" y="3692480"/>
                </a:lnTo>
                <a:lnTo>
                  <a:pt x="183961" y="3678108"/>
                </a:lnTo>
                <a:lnTo>
                  <a:pt x="218453" y="3662298"/>
                </a:lnTo>
                <a:lnTo>
                  <a:pt x="252946" y="3650801"/>
                </a:lnTo>
                <a:close/>
                <a:moveTo>
                  <a:pt x="1869504" y="3624318"/>
                </a:moveTo>
                <a:lnTo>
                  <a:pt x="1838008" y="3643407"/>
                </a:lnTo>
                <a:lnTo>
                  <a:pt x="1915540" y="3670566"/>
                </a:lnTo>
                <a:lnTo>
                  <a:pt x="1945802" y="3655683"/>
                </a:lnTo>
                <a:close/>
                <a:moveTo>
                  <a:pt x="254383" y="3597624"/>
                </a:moveTo>
                <a:lnTo>
                  <a:pt x="255819" y="3597624"/>
                </a:lnTo>
                <a:lnTo>
                  <a:pt x="254383" y="3599062"/>
                </a:lnTo>
                <a:close/>
                <a:moveTo>
                  <a:pt x="227076" y="3593313"/>
                </a:moveTo>
                <a:lnTo>
                  <a:pt x="194021" y="3603373"/>
                </a:lnTo>
                <a:lnTo>
                  <a:pt x="159528" y="3607685"/>
                </a:lnTo>
                <a:lnTo>
                  <a:pt x="194021" y="3601936"/>
                </a:lnTo>
                <a:close/>
                <a:moveTo>
                  <a:pt x="1941645" y="3577504"/>
                </a:moveTo>
                <a:lnTo>
                  <a:pt x="1944520" y="3577504"/>
                </a:lnTo>
                <a:lnTo>
                  <a:pt x="1945956" y="3577504"/>
                </a:lnTo>
                <a:lnTo>
                  <a:pt x="1945956" y="3580378"/>
                </a:lnTo>
                <a:lnTo>
                  <a:pt x="1944520" y="3583252"/>
                </a:lnTo>
                <a:lnTo>
                  <a:pt x="1941645" y="3586127"/>
                </a:lnTo>
                <a:lnTo>
                  <a:pt x="1937334" y="3586127"/>
                </a:lnTo>
                <a:lnTo>
                  <a:pt x="1935896" y="3583252"/>
                </a:lnTo>
                <a:lnTo>
                  <a:pt x="1935896" y="3581815"/>
                </a:lnTo>
                <a:lnTo>
                  <a:pt x="1938770" y="3580378"/>
                </a:lnTo>
                <a:close/>
                <a:moveTo>
                  <a:pt x="336303" y="3576067"/>
                </a:moveTo>
                <a:lnTo>
                  <a:pt x="320494" y="3580378"/>
                </a:lnTo>
                <a:lnTo>
                  <a:pt x="303247" y="3586127"/>
                </a:lnTo>
                <a:lnTo>
                  <a:pt x="286001" y="3589001"/>
                </a:lnTo>
                <a:lnTo>
                  <a:pt x="270192" y="3593313"/>
                </a:lnTo>
                <a:lnTo>
                  <a:pt x="261568" y="3597624"/>
                </a:lnTo>
                <a:lnTo>
                  <a:pt x="255819" y="3597624"/>
                </a:lnTo>
                <a:lnTo>
                  <a:pt x="260131" y="3596187"/>
                </a:lnTo>
                <a:lnTo>
                  <a:pt x="263006" y="3593313"/>
                </a:lnTo>
                <a:lnTo>
                  <a:pt x="267318" y="3591875"/>
                </a:lnTo>
                <a:lnTo>
                  <a:pt x="271629" y="3591876"/>
                </a:lnTo>
                <a:lnTo>
                  <a:pt x="283126" y="3587564"/>
                </a:lnTo>
                <a:lnTo>
                  <a:pt x="300373" y="3583253"/>
                </a:lnTo>
                <a:lnTo>
                  <a:pt x="319057" y="3580378"/>
                </a:lnTo>
                <a:close/>
                <a:moveTo>
                  <a:pt x="1748174" y="3569574"/>
                </a:moveTo>
                <a:lnTo>
                  <a:pt x="1640348" y="3604812"/>
                </a:lnTo>
                <a:lnTo>
                  <a:pt x="1653133" y="3616380"/>
                </a:lnTo>
                <a:lnTo>
                  <a:pt x="1644510" y="3616380"/>
                </a:lnTo>
                <a:lnTo>
                  <a:pt x="1637324" y="3618136"/>
                </a:lnTo>
                <a:lnTo>
                  <a:pt x="1627264" y="3621647"/>
                </a:lnTo>
                <a:lnTo>
                  <a:pt x="1630138" y="3621647"/>
                </a:lnTo>
                <a:lnTo>
                  <a:pt x="1631575" y="3623402"/>
                </a:lnTo>
                <a:lnTo>
                  <a:pt x="1633013" y="3625158"/>
                </a:lnTo>
                <a:lnTo>
                  <a:pt x="1634449" y="3628669"/>
                </a:lnTo>
                <a:lnTo>
                  <a:pt x="1633013" y="3628669"/>
                </a:lnTo>
                <a:lnTo>
                  <a:pt x="1659616" y="3643206"/>
                </a:lnTo>
                <a:lnTo>
                  <a:pt x="1727503" y="3616307"/>
                </a:lnTo>
                <a:lnTo>
                  <a:pt x="1688699" y="3634991"/>
                </a:lnTo>
                <a:lnTo>
                  <a:pt x="1660476" y="3643676"/>
                </a:lnTo>
                <a:lnTo>
                  <a:pt x="1687626" y="3658512"/>
                </a:lnTo>
                <a:lnTo>
                  <a:pt x="1703268" y="3668597"/>
                </a:lnTo>
                <a:lnTo>
                  <a:pt x="1792525" y="3631588"/>
                </a:lnTo>
                <a:lnTo>
                  <a:pt x="1772420" y="3623402"/>
                </a:lnTo>
                <a:lnTo>
                  <a:pt x="1744879" y="3611169"/>
                </a:lnTo>
                <a:lnTo>
                  <a:pt x="1734689" y="3613433"/>
                </a:lnTo>
                <a:lnTo>
                  <a:pt x="1733252" y="3614871"/>
                </a:lnTo>
                <a:lnTo>
                  <a:pt x="1731815" y="3614871"/>
                </a:lnTo>
                <a:lnTo>
                  <a:pt x="1733252" y="3613433"/>
                </a:lnTo>
                <a:lnTo>
                  <a:pt x="1734690" y="3610558"/>
                </a:lnTo>
                <a:lnTo>
                  <a:pt x="1737464" y="3608339"/>
                </a:lnTo>
                <a:lnTo>
                  <a:pt x="1723555" y="3604091"/>
                </a:lnTo>
                <a:lnTo>
                  <a:pt x="1710620" y="3600580"/>
                </a:lnTo>
                <a:lnTo>
                  <a:pt x="1701997" y="3597069"/>
                </a:lnTo>
                <a:lnTo>
                  <a:pt x="1697686" y="3595314"/>
                </a:lnTo>
                <a:lnTo>
                  <a:pt x="1737524" y="3608291"/>
                </a:lnTo>
                <a:lnTo>
                  <a:pt x="1741876" y="3604810"/>
                </a:lnTo>
                <a:lnTo>
                  <a:pt x="1747624" y="3601935"/>
                </a:lnTo>
                <a:lnTo>
                  <a:pt x="1751935" y="3597623"/>
                </a:lnTo>
                <a:lnTo>
                  <a:pt x="1756247" y="3596187"/>
                </a:lnTo>
                <a:lnTo>
                  <a:pt x="1760559" y="3596187"/>
                </a:lnTo>
                <a:lnTo>
                  <a:pt x="1763434" y="3596187"/>
                </a:lnTo>
                <a:lnTo>
                  <a:pt x="1769182" y="3597623"/>
                </a:lnTo>
                <a:lnTo>
                  <a:pt x="1773494" y="3599062"/>
                </a:lnTo>
                <a:lnTo>
                  <a:pt x="1776368" y="3601935"/>
                </a:lnTo>
                <a:lnTo>
                  <a:pt x="1776368" y="3603373"/>
                </a:lnTo>
                <a:lnTo>
                  <a:pt x="1774931" y="3604810"/>
                </a:lnTo>
                <a:lnTo>
                  <a:pt x="1773494" y="3604810"/>
                </a:lnTo>
                <a:lnTo>
                  <a:pt x="1745548" y="3611020"/>
                </a:lnTo>
                <a:lnTo>
                  <a:pt x="1797901" y="3629358"/>
                </a:lnTo>
                <a:lnTo>
                  <a:pt x="1805113" y="3626369"/>
                </a:lnTo>
                <a:lnTo>
                  <a:pt x="1810862" y="3624931"/>
                </a:lnTo>
                <a:lnTo>
                  <a:pt x="1813736" y="3624931"/>
                </a:lnTo>
                <a:lnTo>
                  <a:pt x="1818047" y="3626368"/>
                </a:lnTo>
                <a:lnTo>
                  <a:pt x="1820921" y="3629242"/>
                </a:lnTo>
                <a:lnTo>
                  <a:pt x="1822360" y="3630680"/>
                </a:lnTo>
                <a:lnTo>
                  <a:pt x="1826670" y="3632117"/>
                </a:lnTo>
                <a:lnTo>
                  <a:pt x="1829544" y="3632117"/>
                </a:lnTo>
                <a:lnTo>
                  <a:pt x="1833856" y="3632117"/>
                </a:lnTo>
                <a:lnTo>
                  <a:pt x="1836731" y="3630680"/>
                </a:lnTo>
                <a:lnTo>
                  <a:pt x="1856385" y="3618481"/>
                </a:lnTo>
                <a:close/>
                <a:moveTo>
                  <a:pt x="248634" y="3568881"/>
                </a:moveTo>
                <a:lnTo>
                  <a:pt x="211267" y="3581815"/>
                </a:lnTo>
                <a:lnTo>
                  <a:pt x="208392" y="3583253"/>
                </a:lnTo>
                <a:lnTo>
                  <a:pt x="204081" y="3583252"/>
                </a:lnTo>
                <a:lnTo>
                  <a:pt x="201207" y="3586127"/>
                </a:lnTo>
                <a:lnTo>
                  <a:pt x="152342" y="3591875"/>
                </a:lnTo>
                <a:close/>
                <a:moveTo>
                  <a:pt x="2055099" y="3553843"/>
                </a:moveTo>
                <a:lnTo>
                  <a:pt x="2049123" y="3555402"/>
                </a:lnTo>
                <a:lnTo>
                  <a:pt x="2051235" y="3556692"/>
                </a:lnTo>
                <a:lnTo>
                  <a:pt x="2054109" y="3556692"/>
                </a:lnTo>
                <a:lnTo>
                  <a:pt x="2055546" y="3556692"/>
                </a:lnTo>
                <a:lnTo>
                  <a:pt x="2055546" y="3554936"/>
                </a:lnTo>
                <a:close/>
                <a:moveTo>
                  <a:pt x="2000934" y="3535625"/>
                </a:moveTo>
                <a:lnTo>
                  <a:pt x="2003808" y="3535625"/>
                </a:lnTo>
                <a:lnTo>
                  <a:pt x="2005246" y="3537382"/>
                </a:lnTo>
                <a:lnTo>
                  <a:pt x="2009557" y="3540893"/>
                </a:lnTo>
                <a:lnTo>
                  <a:pt x="2005246" y="3540893"/>
                </a:lnTo>
                <a:lnTo>
                  <a:pt x="2002371" y="3537382"/>
                </a:lnTo>
                <a:lnTo>
                  <a:pt x="2000934" y="3537382"/>
                </a:lnTo>
                <a:close/>
                <a:moveTo>
                  <a:pt x="2048479" y="3515957"/>
                </a:moveTo>
                <a:lnTo>
                  <a:pt x="2019352" y="3526237"/>
                </a:lnTo>
                <a:lnTo>
                  <a:pt x="2022491" y="3528605"/>
                </a:lnTo>
                <a:lnTo>
                  <a:pt x="2023929" y="3530359"/>
                </a:lnTo>
                <a:lnTo>
                  <a:pt x="2022491" y="3530359"/>
                </a:lnTo>
                <a:lnTo>
                  <a:pt x="2015220" y="3527696"/>
                </a:lnTo>
                <a:lnTo>
                  <a:pt x="1971826" y="3543011"/>
                </a:lnTo>
                <a:lnTo>
                  <a:pt x="1966077" y="3547322"/>
                </a:lnTo>
                <a:lnTo>
                  <a:pt x="1964640" y="3548760"/>
                </a:lnTo>
                <a:lnTo>
                  <a:pt x="1963204" y="3553071"/>
                </a:lnTo>
                <a:lnTo>
                  <a:pt x="1960329" y="3555945"/>
                </a:lnTo>
                <a:lnTo>
                  <a:pt x="1958892" y="3558820"/>
                </a:lnTo>
                <a:lnTo>
                  <a:pt x="1956017" y="3560258"/>
                </a:lnTo>
                <a:lnTo>
                  <a:pt x="1950268" y="3561694"/>
                </a:lnTo>
                <a:lnTo>
                  <a:pt x="1925827" y="3565014"/>
                </a:lnTo>
                <a:lnTo>
                  <a:pt x="1927637" y="3567225"/>
                </a:lnTo>
                <a:lnTo>
                  <a:pt x="1929074" y="3568980"/>
                </a:lnTo>
                <a:lnTo>
                  <a:pt x="1927637" y="3570736"/>
                </a:lnTo>
                <a:lnTo>
                  <a:pt x="1927637" y="3574247"/>
                </a:lnTo>
                <a:lnTo>
                  <a:pt x="1924763" y="3576003"/>
                </a:lnTo>
                <a:lnTo>
                  <a:pt x="1921889" y="3576002"/>
                </a:lnTo>
                <a:lnTo>
                  <a:pt x="1920451" y="3576003"/>
                </a:lnTo>
                <a:lnTo>
                  <a:pt x="1904891" y="3567857"/>
                </a:lnTo>
                <a:lnTo>
                  <a:pt x="1833856" y="3577504"/>
                </a:lnTo>
                <a:lnTo>
                  <a:pt x="1881229" y="3555470"/>
                </a:lnTo>
                <a:lnTo>
                  <a:pt x="1846581" y="3537332"/>
                </a:lnTo>
                <a:lnTo>
                  <a:pt x="1833856" y="3541573"/>
                </a:lnTo>
                <a:lnTo>
                  <a:pt x="1784828" y="3557596"/>
                </a:lnTo>
                <a:lnTo>
                  <a:pt x="1805476" y="3567225"/>
                </a:lnTo>
                <a:lnTo>
                  <a:pt x="1811224" y="3568981"/>
                </a:lnTo>
                <a:lnTo>
                  <a:pt x="1815536" y="3570736"/>
                </a:lnTo>
                <a:lnTo>
                  <a:pt x="1821284" y="3576003"/>
                </a:lnTo>
                <a:lnTo>
                  <a:pt x="1830824" y="3578567"/>
                </a:lnTo>
                <a:lnTo>
                  <a:pt x="1832419" y="3577504"/>
                </a:lnTo>
                <a:lnTo>
                  <a:pt x="1833856" y="3577504"/>
                </a:lnTo>
                <a:lnTo>
                  <a:pt x="1832012" y="3578886"/>
                </a:lnTo>
                <a:lnTo>
                  <a:pt x="1893144" y="3595313"/>
                </a:lnTo>
                <a:lnTo>
                  <a:pt x="1898893" y="3597069"/>
                </a:lnTo>
                <a:lnTo>
                  <a:pt x="1903205" y="3600580"/>
                </a:lnTo>
                <a:lnTo>
                  <a:pt x="1910390" y="3602335"/>
                </a:lnTo>
                <a:lnTo>
                  <a:pt x="1914702" y="3604092"/>
                </a:lnTo>
                <a:lnTo>
                  <a:pt x="1929074" y="3611114"/>
                </a:lnTo>
                <a:lnTo>
                  <a:pt x="1952069" y="3623402"/>
                </a:lnTo>
                <a:lnTo>
                  <a:pt x="1982250" y="3637446"/>
                </a:lnTo>
                <a:lnTo>
                  <a:pt x="1982628" y="3637641"/>
                </a:lnTo>
                <a:lnTo>
                  <a:pt x="2065244" y="3597624"/>
                </a:lnTo>
                <a:lnTo>
                  <a:pt x="2068118" y="3596187"/>
                </a:lnTo>
                <a:lnTo>
                  <a:pt x="2065244" y="3596187"/>
                </a:lnTo>
                <a:lnTo>
                  <a:pt x="2002007" y="3601935"/>
                </a:lnTo>
                <a:lnTo>
                  <a:pt x="2061141" y="3566646"/>
                </a:lnTo>
                <a:lnTo>
                  <a:pt x="2042206" y="3557206"/>
                </a:lnTo>
                <a:lnTo>
                  <a:pt x="1991946" y="3570317"/>
                </a:lnTo>
                <a:lnTo>
                  <a:pt x="1989072" y="3571755"/>
                </a:lnTo>
                <a:lnTo>
                  <a:pt x="1987635" y="3570317"/>
                </a:lnTo>
                <a:lnTo>
                  <a:pt x="1989072" y="3570317"/>
                </a:lnTo>
                <a:lnTo>
                  <a:pt x="1991946" y="3568880"/>
                </a:lnTo>
                <a:lnTo>
                  <a:pt x="2047244" y="3545692"/>
                </a:lnTo>
                <a:lnTo>
                  <a:pt x="2045486" y="3544403"/>
                </a:lnTo>
                <a:lnTo>
                  <a:pt x="2039737" y="3540892"/>
                </a:lnTo>
                <a:lnTo>
                  <a:pt x="2039737" y="3537381"/>
                </a:lnTo>
                <a:lnTo>
                  <a:pt x="2041174" y="3535625"/>
                </a:lnTo>
                <a:lnTo>
                  <a:pt x="2045486" y="3535625"/>
                </a:lnTo>
                <a:lnTo>
                  <a:pt x="2048360" y="3533870"/>
                </a:lnTo>
                <a:lnTo>
                  <a:pt x="2054109" y="3533869"/>
                </a:lnTo>
                <a:lnTo>
                  <a:pt x="2058420" y="3533869"/>
                </a:lnTo>
                <a:lnTo>
                  <a:pt x="2059858" y="3533869"/>
                </a:lnTo>
                <a:lnTo>
                  <a:pt x="2062732" y="3535625"/>
                </a:lnTo>
                <a:lnTo>
                  <a:pt x="2065607" y="3537381"/>
                </a:lnTo>
                <a:lnTo>
                  <a:pt x="2065607" y="3535625"/>
                </a:lnTo>
                <a:lnTo>
                  <a:pt x="2067044" y="3533870"/>
                </a:lnTo>
                <a:lnTo>
                  <a:pt x="2069918" y="3530358"/>
                </a:lnTo>
                <a:lnTo>
                  <a:pt x="2074230" y="3530358"/>
                </a:lnTo>
                <a:lnTo>
                  <a:pt x="2078747" y="3532480"/>
                </a:lnTo>
                <a:lnTo>
                  <a:pt x="2081052" y="3531513"/>
                </a:lnTo>
                <a:lnTo>
                  <a:pt x="2081430" y="3531347"/>
                </a:lnTo>
                <a:close/>
                <a:moveTo>
                  <a:pt x="5857986" y="3515704"/>
                </a:moveTo>
                <a:lnTo>
                  <a:pt x="5865172" y="3517141"/>
                </a:lnTo>
                <a:lnTo>
                  <a:pt x="5860860" y="3520015"/>
                </a:lnTo>
                <a:lnTo>
                  <a:pt x="5853675" y="3522890"/>
                </a:lnTo>
                <a:lnTo>
                  <a:pt x="5845051" y="3528639"/>
                </a:lnTo>
                <a:lnTo>
                  <a:pt x="5836428" y="3532950"/>
                </a:lnTo>
                <a:lnTo>
                  <a:pt x="5830680" y="3534388"/>
                </a:lnTo>
                <a:lnTo>
                  <a:pt x="5827805" y="3534388"/>
                </a:lnTo>
                <a:lnTo>
                  <a:pt x="5824931" y="3534388"/>
                </a:lnTo>
                <a:lnTo>
                  <a:pt x="5824931" y="3532950"/>
                </a:lnTo>
                <a:lnTo>
                  <a:pt x="5827805" y="3531513"/>
                </a:lnTo>
                <a:lnTo>
                  <a:pt x="5830680" y="3528639"/>
                </a:lnTo>
                <a:lnTo>
                  <a:pt x="5834991" y="3525765"/>
                </a:lnTo>
                <a:lnTo>
                  <a:pt x="5836428" y="3522890"/>
                </a:lnTo>
                <a:lnTo>
                  <a:pt x="5834991" y="3521453"/>
                </a:lnTo>
                <a:lnTo>
                  <a:pt x="5846488" y="3517141"/>
                </a:lnTo>
                <a:close/>
                <a:moveTo>
                  <a:pt x="1937910" y="3506889"/>
                </a:moveTo>
                <a:lnTo>
                  <a:pt x="1858071" y="3533502"/>
                </a:lnTo>
                <a:lnTo>
                  <a:pt x="1896319" y="3548452"/>
                </a:lnTo>
                <a:lnTo>
                  <a:pt x="1957454" y="3520017"/>
                </a:lnTo>
                <a:lnTo>
                  <a:pt x="1961550" y="3517968"/>
                </a:lnTo>
                <a:lnTo>
                  <a:pt x="1939134" y="3507538"/>
                </a:lnTo>
                <a:close/>
                <a:moveTo>
                  <a:pt x="1990962" y="3489205"/>
                </a:moveTo>
                <a:lnTo>
                  <a:pt x="1976610" y="3493989"/>
                </a:lnTo>
                <a:lnTo>
                  <a:pt x="1994911" y="3507797"/>
                </a:lnTo>
                <a:lnTo>
                  <a:pt x="2014973" y="3500309"/>
                </a:lnTo>
                <a:lnTo>
                  <a:pt x="1996622" y="3491737"/>
                </a:lnTo>
                <a:close/>
                <a:moveTo>
                  <a:pt x="1130898" y="3484570"/>
                </a:moveTo>
                <a:lnTo>
                  <a:pt x="1054898" y="3517142"/>
                </a:lnTo>
                <a:lnTo>
                  <a:pt x="1050587" y="3517142"/>
                </a:lnTo>
                <a:lnTo>
                  <a:pt x="1046275" y="3520016"/>
                </a:lnTo>
                <a:lnTo>
                  <a:pt x="1041965" y="3521453"/>
                </a:lnTo>
                <a:lnTo>
                  <a:pt x="941360" y="3548761"/>
                </a:lnTo>
                <a:lnTo>
                  <a:pt x="938485" y="3550196"/>
                </a:lnTo>
                <a:lnTo>
                  <a:pt x="934175" y="3553071"/>
                </a:lnTo>
                <a:lnTo>
                  <a:pt x="932737" y="3555945"/>
                </a:lnTo>
                <a:lnTo>
                  <a:pt x="932737" y="3558820"/>
                </a:lnTo>
                <a:lnTo>
                  <a:pt x="934175" y="3560257"/>
                </a:lnTo>
                <a:lnTo>
                  <a:pt x="938485" y="3560257"/>
                </a:lnTo>
                <a:lnTo>
                  <a:pt x="1069270" y="3534389"/>
                </a:lnTo>
                <a:lnTo>
                  <a:pt x="1075020" y="3534388"/>
                </a:lnTo>
                <a:lnTo>
                  <a:pt x="1079331" y="3532951"/>
                </a:lnTo>
                <a:lnTo>
                  <a:pt x="1085081" y="3531513"/>
                </a:lnTo>
                <a:lnTo>
                  <a:pt x="1146017" y="3508154"/>
                </a:lnTo>
                <a:lnTo>
                  <a:pt x="1144367" y="3507537"/>
                </a:lnTo>
                <a:lnTo>
                  <a:pt x="1146432" y="3507995"/>
                </a:lnTo>
                <a:lnTo>
                  <a:pt x="1162461" y="3501852"/>
                </a:lnTo>
                <a:lnTo>
                  <a:pt x="1157302" y="3497004"/>
                </a:lnTo>
                <a:lnTo>
                  <a:pt x="1131433" y="3484716"/>
                </a:lnTo>
                <a:close/>
                <a:moveTo>
                  <a:pt x="211267" y="3476900"/>
                </a:moveTo>
                <a:lnTo>
                  <a:pt x="212704" y="3478337"/>
                </a:lnTo>
                <a:lnTo>
                  <a:pt x="211267" y="3479775"/>
                </a:lnTo>
                <a:lnTo>
                  <a:pt x="208393" y="3482649"/>
                </a:lnTo>
                <a:lnTo>
                  <a:pt x="204081" y="3482650"/>
                </a:lnTo>
                <a:lnTo>
                  <a:pt x="195457" y="3486962"/>
                </a:lnTo>
                <a:lnTo>
                  <a:pt x="194021" y="3486961"/>
                </a:lnTo>
                <a:lnTo>
                  <a:pt x="194021" y="3484087"/>
                </a:lnTo>
                <a:lnTo>
                  <a:pt x="195457" y="3484088"/>
                </a:lnTo>
                <a:lnTo>
                  <a:pt x="202644" y="3482650"/>
                </a:lnTo>
                <a:lnTo>
                  <a:pt x="209830" y="3478337"/>
                </a:lnTo>
                <a:close/>
                <a:moveTo>
                  <a:pt x="4636369" y="3471151"/>
                </a:moveTo>
                <a:lnTo>
                  <a:pt x="4637808" y="3471152"/>
                </a:lnTo>
                <a:lnTo>
                  <a:pt x="4636369" y="3472589"/>
                </a:lnTo>
                <a:lnTo>
                  <a:pt x="4630624" y="3472589"/>
                </a:lnTo>
                <a:close/>
                <a:moveTo>
                  <a:pt x="1492430" y="3470557"/>
                </a:moveTo>
                <a:lnTo>
                  <a:pt x="1437123" y="3487706"/>
                </a:lnTo>
                <a:lnTo>
                  <a:pt x="1441866" y="3489982"/>
                </a:lnTo>
                <a:lnTo>
                  <a:pt x="1483545" y="3509293"/>
                </a:lnTo>
                <a:lnTo>
                  <a:pt x="1491174" y="3512901"/>
                </a:lnTo>
                <a:lnTo>
                  <a:pt x="1534921" y="3499895"/>
                </a:lnTo>
                <a:lnTo>
                  <a:pt x="1561692" y="3491794"/>
                </a:lnTo>
                <a:lnTo>
                  <a:pt x="1510851" y="3475938"/>
                </a:lnTo>
                <a:close/>
                <a:moveTo>
                  <a:pt x="1041497" y="3465845"/>
                </a:moveTo>
                <a:lnTo>
                  <a:pt x="977290" y="3489834"/>
                </a:lnTo>
                <a:lnTo>
                  <a:pt x="974416" y="3492709"/>
                </a:lnTo>
                <a:lnTo>
                  <a:pt x="970103" y="3495583"/>
                </a:lnTo>
                <a:lnTo>
                  <a:pt x="967229" y="3498458"/>
                </a:lnTo>
                <a:lnTo>
                  <a:pt x="967229" y="3499895"/>
                </a:lnTo>
                <a:lnTo>
                  <a:pt x="968667" y="3501332"/>
                </a:lnTo>
                <a:lnTo>
                  <a:pt x="972978" y="3501332"/>
                </a:lnTo>
                <a:lnTo>
                  <a:pt x="1076477" y="3473820"/>
                </a:lnTo>
                <a:lnTo>
                  <a:pt x="1052387" y="3468916"/>
                </a:lnTo>
                <a:close/>
                <a:moveTo>
                  <a:pt x="1073320" y="3453955"/>
                </a:moveTo>
                <a:lnTo>
                  <a:pt x="1050410" y="3462516"/>
                </a:lnTo>
                <a:lnTo>
                  <a:pt x="1059573" y="3461894"/>
                </a:lnTo>
                <a:lnTo>
                  <a:pt x="1091191" y="3461894"/>
                </a:lnTo>
                <a:close/>
                <a:moveTo>
                  <a:pt x="296062" y="3451031"/>
                </a:moveTo>
                <a:lnTo>
                  <a:pt x="297499" y="3451031"/>
                </a:lnTo>
                <a:lnTo>
                  <a:pt x="298936" y="3451031"/>
                </a:lnTo>
                <a:lnTo>
                  <a:pt x="300374" y="3451031"/>
                </a:lnTo>
                <a:lnTo>
                  <a:pt x="298936" y="3452468"/>
                </a:lnTo>
                <a:lnTo>
                  <a:pt x="297499" y="3452468"/>
                </a:lnTo>
                <a:lnTo>
                  <a:pt x="293187" y="3455343"/>
                </a:lnTo>
                <a:lnTo>
                  <a:pt x="291750" y="3455343"/>
                </a:lnTo>
                <a:lnTo>
                  <a:pt x="288877" y="3455343"/>
                </a:lnTo>
                <a:lnTo>
                  <a:pt x="290313" y="3452468"/>
                </a:lnTo>
                <a:lnTo>
                  <a:pt x="291750" y="3452468"/>
                </a:lnTo>
                <a:close/>
                <a:moveTo>
                  <a:pt x="1044300" y="3441065"/>
                </a:moveTo>
                <a:lnTo>
                  <a:pt x="994536" y="3456780"/>
                </a:lnTo>
                <a:lnTo>
                  <a:pt x="991151" y="3457850"/>
                </a:lnTo>
                <a:lnTo>
                  <a:pt x="992025" y="3458383"/>
                </a:lnTo>
                <a:lnTo>
                  <a:pt x="993462" y="3461893"/>
                </a:lnTo>
                <a:lnTo>
                  <a:pt x="997774" y="3463650"/>
                </a:lnTo>
                <a:lnTo>
                  <a:pt x="999211" y="3463650"/>
                </a:lnTo>
                <a:lnTo>
                  <a:pt x="1009159" y="3467295"/>
                </a:lnTo>
                <a:lnTo>
                  <a:pt x="1068061" y="3451619"/>
                </a:lnTo>
                <a:close/>
                <a:moveTo>
                  <a:pt x="2262336" y="3440423"/>
                </a:moveTo>
                <a:lnTo>
                  <a:pt x="2219024" y="3455342"/>
                </a:lnTo>
                <a:lnTo>
                  <a:pt x="2200384" y="3461983"/>
                </a:lnTo>
                <a:lnTo>
                  <a:pt x="2223334" y="3472150"/>
                </a:lnTo>
                <a:lnTo>
                  <a:pt x="2273943" y="3453874"/>
                </a:lnTo>
                <a:lnTo>
                  <a:pt x="2263939" y="3449605"/>
                </a:lnTo>
                <a:lnTo>
                  <a:pt x="2262502" y="3440827"/>
                </a:lnTo>
                <a:close/>
                <a:moveTo>
                  <a:pt x="356424" y="3435222"/>
                </a:moveTo>
                <a:lnTo>
                  <a:pt x="357860" y="3435222"/>
                </a:lnTo>
                <a:lnTo>
                  <a:pt x="359298" y="3435222"/>
                </a:lnTo>
                <a:lnTo>
                  <a:pt x="359298" y="3438096"/>
                </a:lnTo>
                <a:lnTo>
                  <a:pt x="359299" y="3439533"/>
                </a:lnTo>
                <a:lnTo>
                  <a:pt x="357860" y="3439533"/>
                </a:lnTo>
                <a:lnTo>
                  <a:pt x="354987" y="3440971"/>
                </a:lnTo>
                <a:lnTo>
                  <a:pt x="344926" y="3440972"/>
                </a:lnTo>
                <a:lnTo>
                  <a:pt x="343489" y="3440971"/>
                </a:lnTo>
                <a:lnTo>
                  <a:pt x="342052" y="3439533"/>
                </a:lnTo>
                <a:lnTo>
                  <a:pt x="343488" y="3439533"/>
                </a:lnTo>
                <a:lnTo>
                  <a:pt x="344926" y="3439533"/>
                </a:lnTo>
                <a:lnTo>
                  <a:pt x="350676" y="3438096"/>
                </a:lnTo>
                <a:close/>
                <a:moveTo>
                  <a:pt x="1208679" y="3433784"/>
                </a:moveTo>
                <a:lnTo>
                  <a:pt x="1208679" y="3435222"/>
                </a:lnTo>
                <a:lnTo>
                  <a:pt x="1207241" y="3435222"/>
                </a:lnTo>
                <a:close/>
                <a:moveTo>
                  <a:pt x="1006757" y="3425567"/>
                </a:moveTo>
                <a:lnTo>
                  <a:pt x="973087" y="3437912"/>
                </a:lnTo>
                <a:lnTo>
                  <a:pt x="981965" y="3444338"/>
                </a:lnTo>
                <a:lnTo>
                  <a:pt x="961844" y="3444338"/>
                </a:lnTo>
                <a:lnTo>
                  <a:pt x="956770" y="3443895"/>
                </a:lnTo>
                <a:lnTo>
                  <a:pt x="949340" y="3446619"/>
                </a:lnTo>
                <a:lnTo>
                  <a:pt x="950347" y="3447849"/>
                </a:lnTo>
                <a:lnTo>
                  <a:pt x="956096" y="3447849"/>
                </a:lnTo>
                <a:lnTo>
                  <a:pt x="977653" y="3449605"/>
                </a:lnTo>
                <a:lnTo>
                  <a:pt x="979091" y="3449605"/>
                </a:lnTo>
                <a:lnTo>
                  <a:pt x="983402" y="3451360"/>
                </a:lnTo>
                <a:lnTo>
                  <a:pt x="984839" y="3454871"/>
                </a:lnTo>
                <a:lnTo>
                  <a:pt x="986276" y="3456627"/>
                </a:lnTo>
                <a:lnTo>
                  <a:pt x="989150" y="3456627"/>
                </a:lnTo>
                <a:lnTo>
                  <a:pt x="990337" y="3457352"/>
                </a:lnTo>
                <a:lnTo>
                  <a:pt x="1024718" y="3443844"/>
                </a:lnTo>
                <a:lnTo>
                  <a:pt x="1039210" y="3438804"/>
                </a:lnTo>
                <a:lnTo>
                  <a:pt x="1027955" y="3433805"/>
                </a:lnTo>
                <a:close/>
                <a:moveTo>
                  <a:pt x="2193561" y="3406288"/>
                </a:moveTo>
                <a:lnTo>
                  <a:pt x="2171596" y="3416538"/>
                </a:lnTo>
                <a:lnTo>
                  <a:pt x="2136229" y="3433565"/>
                </a:lnTo>
                <a:lnTo>
                  <a:pt x="2162553" y="3445226"/>
                </a:lnTo>
                <a:lnTo>
                  <a:pt x="2181656" y="3438096"/>
                </a:lnTo>
                <a:lnTo>
                  <a:pt x="2188842" y="3435221"/>
                </a:lnTo>
                <a:lnTo>
                  <a:pt x="2196028" y="3432347"/>
                </a:lnTo>
                <a:lnTo>
                  <a:pt x="2200339" y="3429472"/>
                </a:lnTo>
                <a:lnTo>
                  <a:pt x="2220975" y="3421074"/>
                </a:lnTo>
                <a:close/>
                <a:moveTo>
                  <a:pt x="1120156" y="3383892"/>
                </a:moveTo>
                <a:lnTo>
                  <a:pt x="1098947" y="3391760"/>
                </a:lnTo>
                <a:lnTo>
                  <a:pt x="1114186" y="3398695"/>
                </a:lnTo>
                <a:lnTo>
                  <a:pt x="1138255" y="3408957"/>
                </a:lnTo>
                <a:lnTo>
                  <a:pt x="1138255" y="3407915"/>
                </a:lnTo>
                <a:lnTo>
                  <a:pt x="1141130" y="3405041"/>
                </a:lnTo>
                <a:lnTo>
                  <a:pt x="1142568" y="3402165"/>
                </a:lnTo>
                <a:lnTo>
                  <a:pt x="1145442" y="3400729"/>
                </a:lnTo>
                <a:lnTo>
                  <a:pt x="1148316" y="3400729"/>
                </a:lnTo>
                <a:lnTo>
                  <a:pt x="1148317" y="3402165"/>
                </a:lnTo>
                <a:lnTo>
                  <a:pt x="1148316" y="3405041"/>
                </a:lnTo>
                <a:lnTo>
                  <a:pt x="1145442" y="3406477"/>
                </a:lnTo>
                <a:lnTo>
                  <a:pt x="1142568" y="3407915"/>
                </a:lnTo>
                <a:lnTo>
                  <a:pt x="1141380" y="3410290"/>
                </a:lnTo>
                <a:lnTo>
                  <a:pt x="1205944" y="3437818"/>
                </a:lnTo>
                <a:lnTo>
                  <a:pt x="1207241" y="3435222"/>
                </a:lnTo>
                <a:lnTo>
                  <a:pt x="1207241" y="3438097"/>
                </a:lnTo>
                <a:lnTo>
                  <a:pt x="1206599" y="3438096"/>
                </a:lnTo>
                <a:lnTo>
                  <a:pt x="1264477" y="3462775"/>
                </a:lnTo>
                <a:lnTo>
                  <a:pt x="1264748" y="3462672"/>
                </a:lnTo>
                <a:lnTo>
                  <a:pt x="1167362" y="3409228"/>
                </a:lnTo>
                <a:close/>
                <a:moveTo>
                  <a:pt x="1751148" y="3380989"/>
                </a:moveTo>
                <a:lnTo>
                  <a:pt x="1631212" y="3423724"/>
                </a:lnTo>
                <a:lnTo>
                  <a:pt x="1595837" y="3435793"/>
                </a:lnTo>
                <a:lnTo>
                  <a:pt x="1597083" y="3437316"/>
                </a:lnTo>
                <a:lnTo>
                  <a:pt x="1595646" y="3440827"/>
                </a:lnTo>
                <a:lnTo>
                  <a:pt x="1592771" y="3440827"/>
                </a:lnTo>
                <a:lnTo>
                  <a:pt x="1590219" y="3437710"/>
                </a:lnTo>
                <a:lnTo>
                  <a:pt x="1551211" y="3451018"/>
                </a:lnTo>
                <a:lnTo>
                  <a:pt x="1609359" y="3477367"/>
                </a:lnTo>
                <a:lnTo>
                  <a:pt x="1644146" y="3466839"/>
                </a:lnTo>
                <a:lnTo>
                  <a:pt x="1754810" y="3428036"/>
                </a:lnTo>
                <a:lnTo>
                  <a:pt x="1755560" y="3427705"/>
                </a:lnTo>
                <a:lnTo>
                  <a:pt x="1749425" y="3425028"/>
                </a:lnTo>
                <a:lnTo>
                  <a:pt x="1732178" y="3418006"/>
                </a:lnTo>
                <a:lnTo>
                  <a:pt x="1720681" y="3416250"/>
                </a:lnTo>
                <a:lnTo>
                  <a:pt x="1716369" y="3414495"/>
                </a:lnTo>
                <a:lnTo>
                  <a:pt x="1712058" y="3410984"/>
                </a:lnTo>
                <a:lnTo>
                  <a:pt x="1710620" y="3407473"/>
                </a:lnTo>
                <a:lnTo>
                  <a:pt x="1712058" y="3403962"/>
                </a:lnTo>
                <a:lnTo>
                  <a:pt x="1723555" y="3398694"/>
                </a:lnTo>
                <a:lnTo>
                  <a:pt x="1733615" y="3391673"/>
                </a:lnTo>
                <a:lnTo>
                  <a:pt x="1736490" y="3389917"/>
                </a:lnTo>
                <a:lnTo>
                  <a:pt x="1740802" y="3388162"/>
                </a:lnTo>
                <a:lnTo>
                  <a:pt x="1743676" y="3388162"/>
                </a:lnTo>
                <a:lnTo>
                  <a:pt x="1793237" y="3411068"/>
                </a:lnTo>
                <a:lnTo>
                  <a:pt x="1804947" y="3405897"/>
                </a:lnTo>
                <a:close/>
                <a:moveTo>
                  <a:pt x="1463601" y="3378656"/>
                </a:moveTo>
                <a:lnTo>
                  <a:pt x="1424026" y="3393631"/>
                </a:lnTo>
                <a:lnTo>
                  <a:pt x="1434510" y="3398326"/>
                </a:lnTo>
                <a:lnTo>
                  <a:pt x="1435754" y="3397855"/>
                </a:lnTo>
                <a:lnTo>
                  <a:pt x="1474357" y="3383711"/>
                </a:lnTo>
                <a:close/>
                <a:moveTo>
                  <a:pt x="5682912" y="3350812"/>
                </a:moveTo>
                <a:lnTo>
                  <a:pt x="5653908" y="3379171"/>
                </a:lnTo>
                <a:lnTo>
                  <a:pt x="5648159" y="3380608"/>
                </a:lnTo>
                <a:lnTo>
                  <a:pt x="5645285" y="3383483"/>
                </a:lnTo>
                <a:lnTo>
                  <a:pt x="5645285" y="3384920"/>
                </a:lnTo>
                <a:lnTo>
                  <a:pt x="5646722" y="3384920"/>
                </a:lnTo>
                <a:lnTo>
                  <a:pt x="5649596" y="3384920"/>
                </a:lnTo>
                <a:lnTo>
                  <a:pt x="5655345" y="3383483"/>
                </a:lnTo>
                <a:lnTo>
                  <a:pt x="5709694" y="3363678"/>
                </a:lnTo>
                <a:close/>
                <a:moveTo>
                  <a:pt x="1049935" y="3347814"/>
                </a:moveTo>
                <a:lnTo>
                  <a:pt x="1036216" y="3353302"/>
                </a:lnTo>
                <a:lnTo>
                  <a:pt x="1027635" y="3359309"/>
                </a:lnTo>
                <a:lnTo>
                  <a:pt x="1037908" y="3363983"/>
                </a:lnTo>
                <a:lnTo>
                  <a:pt x="1071322" y="3357766"/>
                </a:lnTo>
                <a:close/>
                <a:moveTo>
                  <a:pt x="1544905" y="3346981"/>
                </a:moveTo>
                <a:lnTo>
                  <a:pt x="1477432" y="3373422"/>
                </a:lnTo>
                <a:lnTo>
                  <a:pt x="1464236" y="3378416"/>
                </a:lnTo>
                <a:lnTo>
                  <a:pt x="1474458" y="3383674"/>
                </a:lnTo>
                <a:lnTo>
                  <a:pt x="1524494" y="3365339"/>
                </a:lnTo>
                <a:lnTo>
                  <a:pt x="1523786" y="3365339"/>
                </a:lnTo>
                <a:lnTo>
                  <a:pt x="1520912" y="3363584"/>
                </a:lnTo>
                <a:lnTo>
                  <a:pt x="1516600" y="3361828"/>
                </a:lnTo>
                <a:lnTo>
                  <a:pt x="1518038" y="3361828"/>
                </a:lnTo>
                <a:lnTo>
                  <a:pt x="1520912" y="3361828"/>
                </a:lnTo>
                <a:lnTo>
                  <a:pt x="1522349" y="3361828"/>
                </a:lnTo>
                <a:lnTo>
                  <a:pt x="1525223" y="3363584"/>
                </a:lnTo>
                <a:lnTo>
                  <a:pt x="1526746" y="3364514"/>
                </a:lnTo>
                <a:lnTo>
                  <a:pt x="1560339" y="3352205"/>
                </a:lnTo>
                <a:close/>
                <a:moveTo>
                  <a:pt x="1038385" y="3342441"/>
                </a:moveTo>
                <a:lnTo>
                  <a:pt x="1029030" y="3346115"/>
                </a:lnTo>
                <a:lnTo>
                  <a:pt x="1033341" y="3347553"/>
                </a:lnTo>
                <a:lnTo>
                  <a:pt x="1039090" y="3347553"/>
                </a:lnTo>
                <a:lnTo>
                  <a:pt x="1046275" y="3347553"/>
                </a:lnTo>
                <a:lnTo>
                  <a:pt x="1049374" y="3347554"/>
                </a:lnTo>
                <a:close/>
                <a:moveTo>
                  <a:pt x="661472" y="3337251"/>
                </a:moveTo>
                <a:lnTo>
                  <a:pt x="664346" y="3337251"/>
                </a:lnTo>
                <a:lnTo>
                  <a:pt x="665783" y="3337251"/>
                </a:lnTo>
                <a:lnTo>
                  <a:pt x="670095" y="3340762"/>
                </a:lnTo>
                <a:lnTo>
                  <a:pt x="671532" y="3340762"/>
                </a:lnTo>
                <a:lnTo>
                  <a:pt x="672969" y="3342518"/>
                </a:lnTo>
                <a:lnTo>
                  <a:pt x="671532" y="3342518"/>
                </a:lnTo>
                <a:lnTo>
                  <a:pt x="670095" y="3342518"/>
                </a:lnTo>
                <a:lnTo>
                  <a:pt x="668657" y="3342518"/>
                </a:lnTo>
                <a:lnTo>
                  <a:pt x="664346" y="3340761"/>
                </a:lnTo>
                <a:lnTo>
                  <a:pt x="662909" y="3340761"/>
                </a:lnTo>
                <a:close/>
                <a:moveTo>
                  <a:pt x="2435974" y="3325445"/>
                </a:moveTo>
                <a:lnTo>
                  <a:pt x="2442058" y="3328352"/>
                </a:lnTo>
                <a:lnTo>
                  <a:pt x="2447536" y="3325995"/>
                </a:lnTo>
                <a:close/>
                <a:moveTo>
                  <a:pt x="1617181" y="3318894"/>
                </a:moveTo>
                <a:lnTo>
                  <a:pt x="1601031" y="3328869"/>
                </a:lnTo>
                <a:lnTo>
                  <a:pt x="1596720" y="3328870"/>
                </a:lnTo>
                <a:lnTo>
                  <a:pt x="1592408" y="3330307"/>
                </a:lnTo>
                <a:lnTo>
                  <a:pt x="1588096" y="3330307"/>
                </a:lnTo>
                <a:lnTo>
                  <a:pt x="1583784" y="3331744"/>
                </a:lnTo>
                <a:lnTo>
                  <a:pt x="1561715" y="3340393"/>
                </a:lnTo>
                <a:lnTo>
                  <a:pt x="1566902" y="3347785"/>
                </a:lnTo>
                <a:lnTo>
                  <a:pt x="1568474" y="3349224"/>
                </a:lnTo>
                <a:lnTo>
                  <a:pt x="1624026" y="3328869"/>
                </a:lnTo>
                <a:lnTo>
                  <a:pt x="1631995" y="3325822"/>
                </a:lnTo>
                <a:lnTo>
                  <a:pt x="1630138" y="3324963"/>
                </a:lnTo>
                <a:close/>
                <a:moveTo>
                  <a:pt x="5003220" y="3316185"/>
                </a:moveTo>
                <a:lnTo>
                  <a:pt x="5008965" y="3316185"/>
                </a:lnTo>
                <a:lnTo>
                  <a:pt x="5010403" y="3317940"/>
                </a:lnTo>
                <a:lnTo>
                  <a:pt x="5008965" y="3317940"/>
                </a:lnTo>
                <a:close/>
                <a:moveTo>
                  <a:pt x="1330361" y="3305946"/>
                </a:moveTo>
                <a:lnTo>
                  <a:pt x="1276226" y="3325996"/>
                </a:lnTo>
                <a:lnTo>
                  <a:pt x="1274835" y="3326512"/>
                </a:lnTo>
                <a:lnTo>
                  <a:pt x="1298147" y="3337251"/>
                </a:lnTo>
                <a:lnTo>
                  <a:pt x="1390482" y="3378607"/>
                </a:lnTo>
                <a:lnTo>
                  <a:pt x="1396950" y="3376297"/>
                </a:lnTo>
                <a:lnTo>
                  <a:pt x="1417071" y="3370548"/>
                </a:lnTo>
                <a:lnTo>
                  <a:pt x="1431447" y="3365756"/>
                </a:lnTo>
                <a:lnTo>
                  <a:pt x="1430368" y="3365341"/>
                </a:lnTo>
                <a:lnTo>
                  <a:pt x="1397313" y="3351296"/>
                </a:lnTo>
                <a:lnTo>
                  <a:pt x="1357072" y="3331984"/>
                </a:lnTo>
                <a:lnTo>
                  <a:pt x="1312519" y="3314429"/>
                </a:lnTo>
                <a:lnTo>
                  <a:pt x="1367132" y="3335496"/>
                </a:lnTo>
                <a:lnTo>
                  <a:pt x="1421745" y="3356562"/>
                </a:lnTo>
                <a:lnTo>
                  <a:pt x="1436635" y="3364220"/>
                </a:lnTo>
                <a:lnTo>
                  <a:pt x="1463060" y="3357613"/>
                </a:lnTo>
                <a:lnTo>
                  <a:pt x="1474561" y="3352821"/>
                </a:lnTo>
                <a:close/>
                <a:moveTo>
                  <a:pt x="1961673" y="3302850"/>
                </a:moveTo>
                <a:lnTo>
                  <a:pt x="1892675" y="3329559"/>
                </a:lnTo>
                <a:lnTo>
                  <a:pt x="1936189" y="3347694"/>
                </a:lnTo>
                <a:lnTo>
                  <a:pt x="2010630" y="3321684"/>
                </a:lnTo>
                <a:lnTo>
                  <a:pt x="2011601" y="3321307"/>
                </a:lnTo>
                <a:close/>
                <a:moveTo>
                  <a:pt x="566616" y="3298630"/>
                </a:moveTo>
                <a:lnTo>
                  <a:pt x="568053" y="3298630"/>
                </a:lnTo>
                <a:lnTo>
                  <a:pt x="576677" y="3303897"/>
                </a:lnTo>
                <a:lnTo>
                  <a:pt x="580988" y="3303896"/>
                </a:lnTo>
                <a:lnTo>
                  <a:pt x="583863" y="3307408"/>
                </a:lnTo>
                <a:lnTo>
                  <a:pt x="585300" y="3309163"/>
                </a:lnTo>
                <a:lnTo>
                  <a:pt x="583863" y="3310918"/>
                </a:lnTo>
                <a:lnTo>
                  <a:pt x="582426" y="3309163"/>
                </a:lnTo>
                <a:lnTo>
                  <a:pt x="575240" y="3303896"/>
                </a:lnTo>
                <a:lnTo>
                  <a:pt x="568053" y="3302141"/>
                </a:lnTo>
                <a:lnTo>
                  <a:pt x="566616" y="3302141"/>
                </a:lnTo>
                <a:close/>
                <a:moveTo>
                  <a:pt x="1372933" y="3289959"/>
                </a:moveTo>
                <a:lnTo>
                  <a:pt x="1354228" y="3297101"/>
                </a:lnTo>
                <a:lnTo>
                  <a:pt x="1475480" y="3352438"/>
                </a:lnTo>
                <a:lnTo>
                  <a:pt x="1497553" y="3343241"/>
                </a:lnTo>
                <a:lnTo>
                  <a:pt x="1515148" y="3336908"/>
                </a:lnTo>
                <a:lnTo>
                  <a:pt x="1459112" y="3317940"/>
                </a:lnTo>
                <a:lnTo>
                  <a:pt x="1436530" y="3310608"/>
                </a:lnTo>
                <a:lnTo>
                  <a:pt x="1407011" y="3320247"/>
                </a:lnTo>
                <a:lnTo>
                  <a:pt x="1432532" y="3309310"/>
                </a:lnTo>
                <a:close/>
                <a:moveTo>
                  <a:pt x="1532991" y="3279473"/>
                </a:moveTo>
                <a:lnTo>
                  <a:pt x="1488512" y="3293707"/>
                </a:lnTo>
                <a:lnTo>
                  <a:pt x="1547109" y="3324382"/>
                </a:lnTo>
                <a:lnTo>
                  <a:pt x="1566538" y="3315934"/>
                </a:lnTo>
                <a:lnTo>
                  <a:pt x="1590975" y="3306625"/>
                </a:lnTo>
                <a:close/>
                <a:moveTo>
                  <a:pt x="5905766" y="3270540"/>
                </a:moveTo>
                <a:lnTo>
                  <a:pt x="5912951" y="3270540"/>
                </a:lnTo>
                <a:lnTo>
                  <a:pt x="5920137" y="3274052"/>
                </a:lnTo>
                <a:lnTo>
                  <a:pt x="5927322" y="3277563"/>
                </a:lnTo>
                <a:lnTo>
                  <a:pt x="6224825" y="3410983"/>
                </a:lnTo>
                <a:lnTo>
                  <a:pt x="6230573" y="3416249"/>
                </a:lnTo>
                <a:lnTo>
                  <a:pt x="6233447" y="3416250"/>
                </a:lnTo>
                <a:lnTo>
                  <a:pt x="6233447" y="3418005"/>
                </a:lnTo>
                <a:lnTo>
                  <a:pt x="6232010" y="3418005"/>
                </a:lnTo>
                <a:lnTo>
                  <a:pt x="6229136" y="3416249"/>
                </a:lnTo>
                <a:lnTo>
                  <a:pt x="6223387" y="3414494"/>
                </a:lnTo>
                <a:lnTo>
                  <a:pt x="6063859" y="3342518"/>
                </a:lnTo>
                <a:lnTo>
                  <a:pt x="5902890" y="3270542"/>
                </a:lnTo>
                <a:close/>
                <a:moveTo>
                  <a:pt x="1217948" y="3269051"/>
                </a:moveTo>
                <a:lnTo>
                  <a:pt x="1198617" y="3280005"/>
                </a:lnTo>
                <a:lnTo>
                  <a:pt x="1185385" y="3285297"/>
                </a:lnTo>
                <a:lnTo>
                  <a:pt x="1240976" y="3310911"/>
                </a:lnTo>
                <a:lnTo>
                  <a:pt x="1277639" y="3296989"/>
                </a:lnTo>
                <a:close/>
                <a:moveTo>
                  <a:pt x="1477580" y="3253529"/>
                </a:moveTo>
                <a:lnTo>
                  <a:pt x="1448689" y="3259884"/>
                </a:lnTo>
                <a:lnTo>
                  <a:pt x="1442940" y="3264196"/>
                </a:lnTo>
                <a:lnTo>
                  <a:pt x="1438629" y="3265633"/>
                </a:lnTo>
                <a:lnTo>
                  <a:pt x="1436095" y="3266267"/>
                </a:lnTo>
                <a:lnTo>
                  <a:pt x="1479701" y="3289095"/>
                </a:lnTo>
                <a:lnTo>
                  <a:pt x="1518251" y="3272573"/>
                </a:lnTo>
                <a:close/>
                <a:moveTo>
                  <a:pt x="6197527" y="3240698"/>
                </a:moveTo>
                <a:lnTo>
                  <a:pt x="6200401" y="3240698"/>
                </a:lnTo>
                <a:lnTo>
                  <a:pt x="6203275" y="3240698"/>
                </a:lnTo>
                <a:lnTo>
                  <a:pt x="6209024" y="3242454"/>
                </a:lnTo>
                <a:lnTo>
                  <a:pt x="6217647" y="3247719"/>
                </a:lnTo>
                <a:lnTo>
                  <a:pt x="6226270" y="3254742"/>
                </a:lnTo>
                <a:lnTo>
                  <a:pt x="6233456" y="3258254"/>
                </a:lnTo>
                <a:lnTo>
                  <a:pt x="6237768" y="3261765"/>
                </a:lnTo>
                <a:lnTo>
                  <a:pt x="6230582" y="3263520"/>
                </a:lnTo>
                <a:lnTo>
                  <a:pt x="6219084" y="3261765"/>
                </a:lnTo>
                <a:lnTo>
                  <a:pt x="6207587" y="3256498"/>
                </a:lnTo>
                <a:lnTo>
                  <a:pt x="6209024" y="3254742"/>
                </a:lnTo>
                <a:lnTo>
                  <a:pt x="6207587" y="3251231"/>
                </a:lnTo>
                <a:lnTo>
                  <a:pt x="6203275" y="3247720"/>
                </a:lnTo>
                <a:lnTo>
                  <a:pt x="6200401" y="3244209"/>
                </a:lnTo>
                <a:lnTo>
                  <a:pt x="6197527" y="3242454"/>
                </a:lnTo>
                <a:close/>
                <a:moveTo>
                  <a:pt x="1774373" y="3233609"/>
                </a:moveTo>
                <a:lnTo>
                  <a:pt x="1773494" y="3234015"/>
                </a:lnTo>
                <a:lnTo>
                  <a:pt x="1769183" y="3236890"/>
                </a:lnTo>
                <a:lnTo>
                  <a:pt x="1767746" y="3238327"/>
                </a:lnTo>
                <a:lnTo>
                  <a:pt x="1766308" y="3242639"/>
                </a:lnTo>
                <a:lnTo>
                  <a:pt x="1766308" y="3246951"/>
                </a:lnTo>
                <a:lnTo>
                  <a:pt x="1766308" y="3249824"/>
                </a:lnTo>
                <a:lnTo>
                  <a:pt x="1766308" y="3252698"/>
                </a:lnTo>
                <a:lnTo>
                  <a:pt x="1763434" y="3252698"/>
                </a:lnTo>
                <a:lnTo>
                  <a:pt x="1761996" y="3249824"/>
                </a:lnTo>
                <a:lnTo>
                  <a:pt x="1749063" y="3255573"/>
                </a:lnTo>
                <a:lnTo>
                  <a:pt x="1737563" y="3261322"/>
                </a:lnTo>
                <a:lnTo>
                  <a:pt x="1733252" y="3261322"/>
                </a:lnTo>
                <a:lnTo>
                  <a:pt x="1731815" y="3261322"/>
                </a:lnTo>
                <a:lnTo>
                  <a:pt x="1730378" y="3259886"/>
                </a:lnTo>
                <a:lnTo>
                  <a:pt x="1727503" y="3259885"/>
                </a:lnTo>
                <a:lnTo>
                  <a:pt x="1718880" y="3261322"/>
                </a:lnTo>
                <a:lnTo>
                  <a:pt x="1716845" y="3262543"/>
                </a:lnTo>
                <a:lnTo>
                  <a:pt x="1721920" y="3264465"/>
                </a:lnTo>
                <a:lnTo>
                  <a:pt x="1761996" y="3259885"/>
                </a:lnTo>
                <a:lnTo>
                  <a:pt x="1813735" y="3254137"/>
                </a:lnTo>
                <a:lnTo>
                  <a:pt x="1754649" y="3276862"/>
                </a:lnTo>
                <a:lnTo>
                  <a:pt x="1757361" y="3277889"/>
                </a:lnTo>
                <a:lnTo>
                  <a:pt x="1819483" y="3254136"/>
                </a:lnTo>
                <a:lnTo>
                  <a:pt x="1818047" y="3254137"/>
                </a:lnTo>
                <a:lnTo>
                  <a:pt x="1820921" y="3252698"/>
                </a:lnTo>
                <a:lnTo>
                  <a:pt x="1822358" y="3252700"/>
                </a:lnTo>
                <a:lnTo>
                  <a:pt x="1820922" y="3254135"/>
                </a:lnTo>
                <a:lnTo>
                  <a:pt x="1824627" y="3252729"/>
                </a:lnTo>
                <a:lnTo>
                  <a:pt x="1801164" y="3244209"/>
                </a:lnTo>
                <a:close/>
                <a:moveTo>
                  <a:pt x="1306770" y="3209098"/>
                </a:moveTo>
                <a:lnTo>
                  <a:pt x="1305332" y="3210855"/>
                </a:lnTo>
                <a:lnTo>
                  <a:pt x="1305332" y="3214365"/>
                </a:lnTo>
                <a:lnTo>
                  <a:pt x="1306770" y="3217876"/>
                </a:lnTo>
                <a:lnTo>
                  <a:pt x="1311081" y="3221388"/>
                </a:lnTo>
                <a:lnTo>
                  <a:pt x="1313956" y="3223143"/>
                </a:lnTo>
                <a:lnTo>
                  <a:pt x="1353502" y="3236253"/>
                </a:lnTo>
                <a:lnTo>
                  <a:pt x="1368206" y="3232578"/>
                </a:lnTo>
                <a:lnTo>
                  <a:pt x="1353912" y="3236389"/>
                </a:lnTo>
                <a:lnTo>
                  <a:pt x="1406330" y="3253769"/>
                </a:lnTo>
                <a:lnTo>
                  <a:pt x="1441741" y="3240668"/>
                </a:lnTo>
                <a:lnTo>
                  <a:pt x="1386521" y="3227325"/>
                </a:lnTo>
                <a:lnTo>
                  <a:pt x="1368206" y="3232578"/>
                </a:lnTo>
                <a:lnTo>
                  <a:pt x="1384195" y="3226764"/>
                </a:lnTo>
                <a:lnTo>
                  <a:pt x="1311081" y="3209098"/>
                </a:lnTo>
                <a:close/>
                <a:moveTo>
                  <a:pt x="2220039" y="3195752"/>
                </a:moveTo>
                <a:lnTo>
                  <a:pt x="2168204" y="3216653"/>
                </a:lnTo>
                <a:lnTo>
                  <a:pt x="2206451" y="3231921"/>
                </a:lnTo>
                <a:lnTo>
                  <a:pt x="2218493" y="3236823"/>
                </a:lnTo>
                <a:lnTo>
                  <a:pt x="2257828" y="3219643"/>
                </a:lnTo>
                <a:lnTo>
                  <a:pt x="2260120" y="3218522"/>
                </a:lnTo>
                <a:close/>
                <a:moveTo>
                  <a:pt x="1662307" y="3187659"/>
                </a:moveTo>
                <a:lnTo>
                  <a:pt x="1647021" y="3193773"/>
                </a:lnTo>
                <a:lnTo>
                  <a:pt x="1609654" y="3209583"/>
                </a:lnTo>
                <a:lnTo>
                  <a:pt x="1595411" y="3215008"/>
                </a:lnTo>
                <a:lnTo>
                  <a:pt x="1696249" y="3254742"/>
                </a:lnTo>
                <a:lnTo>
                  <a:pt x="1708522" y="3259391"/>
                </a:lnTo>
                <a:lnTo>
                  <a:pt x="1739002" y="3246950"/>
                </a:lnTo>
                <a:lnTo>
                  <a:pt x="1772516" y="3232874"/>
                </a:lnTo>
                <a:lnTo>
                  <a:pt x="1699124" y="3203832"/>
                </a:lnTo>
                <a:close/>
                <a:moveTo>
                  <a:pt x="2309929" y="3177498"/>
                </a:moveTo>
                <a:lnTo>
                  <a:pt x="2314241" y="3177498"/>
                </a:lnTo>
                <a:lnTo>
                  <a:pt x="2317115" y="3181010"/>
                </a:lnTo>
                <a:lnTo>
                  <a:pt x="2318552" y="3184521"/>
                </a:lnTo>
                <a:lnTo>
                  <a:pt x="2318552" y="3188033"/>
                </a:lnTo>
                <a:lnTo>
                  <a:pt x="2317115" y="3188032"/>
                </a:lnTo>
                <a:lnTo>
                  <a:pt x="2314241" y="3188032"/>
                </a:lnTo>
                <a:lnTo>
                  <a:pt x="2311366" y="3184521"/>
                </a:lnTo>
                <a:lnTo>
                  <a:pt x="2308492" y="3182767"/>
                </a:lnTo>
                <a:lnTo>
                  <a:pt x="2308492" y="3181010"/>
                </a:lnTo>
                <a:close/>
                <a:moveTo>
                  <a:pt x="524937" y="3170476"/>
                </a:moveTo>
                <a:lnTo>
                  <a:pt x="573803" y="3177498"/>
                </a:lnTo>
                <a:lnTo>
                  <a:pt x="576677" y="3181010"/>
                </a:lnTo>
                <a:lnTo>
                  <a:pt x="580988" y="3181010"/>
                </a:lnTo>
                <a:lnTo>
                  <a:pt x="583863" y="3182765"/>
                </a:lnTo>
                <a:lnTo>
                  <a:pt x="621230" y="3198565"/>
                </a:lnTo>
                <a:close/>
                <a:moveTo>
                  <a:pt x="628415" y="3163454"/>
                </a:moveTo>
                <a:lnTo>
                  <a:pt x="634164" y="3163454"/>
                </a:lnTo>
                <a:lnTo>
                  <a:pt x="642787" y="3168720"/>
                </a:lnTo>
                <a:lnTo>
                  <a:pt x="658597" y="3173987"/>
                </a:lnTo>
                <a:lnTo>
                  <a:pt x="675843" y="3177498"/>
                </a:lnTo>
                <a:lnTo>
                  <a:pt x="693089" y="3184521"/>
                </a:lnTo>
                <a:lnTo>
                  <a:pt x="708899" y="3189787"/>
                </a:lnTo>
                <a:lnTo>
                  <a:pt x="691652" y="3184521"/>
                </a:lnTo>
                <a:lnTo>
                  <a:pt x="672968" y="3181010"/>
                </a:lnTo>
                <a:lnTo>
                  <a:pt x="655722" y="3175743"/>
                </a:lnTo>
                <a:lnTo>
                  <a:pt x="644225" y="3170477"/>
                </a:lnTo>
                <a:lnTo>
                  <a:pt x="639913" y="3170477"/>
                </a:lnTo>
                <a:lnTo>
                  <a:pt x="635602" y="3168721"/>
                </a:lnTo>
                <a:lnTo>
                  <a:pt x="632727" y="3165209"/>
                </a:lnTo>
                <a:close/>
                <a:moveTo>
                  <a:pt x="626978" y="3161699"/>
                </a:moveTo>
                <a:lnTo>
                  <a:pt x="628415" y="3163454"/>
                </a:lnTo>
                <a:lnTo>
                  <a:pt x="626978" y="3163455"/>
                </a:lnTo>
                <a:close/>
                <a:moveTo>
                  <a:pt x="532124" y="3151165"/>
                </a:moveTo>
                <a:lnTo>
                  <a:pt x="566616" y="3156432"/>
                </a:lnTo>
                <a:lnTo>
                  <a:pt x="599672" y="3168721"/>
                </a:lnTo>
                <a:lnTo>
                  <a:pt x="566616" y="3158187"/>
                </a:lnTo>
                <a:close/>
                <a:moveTo>
                  <a:pt x="2390814" y="3135631"/>
                </a:moveTo>
                <a:lnTo>
                  <a:pt x="2335436" y="3154969"/>
                </a:lnTo>
                <a:lnTo>
                  <a:pt x="2246330" y="3185150"/>
                </a:lnTo>
                <a:lnTo>
                  <a:pt x="2229643" y="3191879"/>
                </a:lnTo>
                <a:lnTo>
                  <a:pt x="2293089" y="3202404"/>
                </a:lnTo>
                <a:lnTo>
                  <a:pt x="2378186" y="3160801"/>
                </a:lnTo>
                <a:lnTo>
                  <a:pt x="2374603" y="3158189"/>
                </a:lnTo>
                <a:lnTo>
                  <a:pt x="2381877" y="3158997"/>
                </a:lnTo>
                <a:lnTo>
                  <a:pt x="2387174" y="3156406"/>
                </a:lnTo>
                <a:lnTo>
                  <a:pt x="2407970" y="3145782"/>
                </a:lnTo>
                <a:close/>
                <a:moveTo>
                  <a:pt x="2023928" y="3103767"/>
                </a:moveTo>
                <a:lnTo>
                  <a:pt x="2061295" y="3117811"/>
                </a:lnTo>
                <a:lnTo>
                  <a:pt x="2100099" y="3140633"/>
                </a:lnTo>
                <a:close/>
                <a:moveTo>
                  <a:pt x="2220460" y="3103231"/>
                </a:moveTo>
                <a:lnTo>
                  <a:pt x="2209658" y="3106832"/>
                </a:lnTo>
                <a:lnTo>
                  <a:pt x="2210071" y="3107136"/>
                </a:lnTo>
                <a:close/>
                <a:moveTo>
                  <a:pt x="552623" y="3087968"/>
                </a:moveTo>
                <a:lnTo>
                  <a:pt x="553682" y="3087968"/>
                </a:lnTo>
                <a:lnTo>
                  <a:pt x="588175" y="3096744"/>
                </a:lnTo>
                <a:close/>
                <a:moveTo>
                  <a:pt x="535514" y="3083744"/>
                </a:moveTo>
                <a:lnTo>
                  <a:pt x="552623" y="3087968"/>
                </a:lnTo>
                <a:lnTo>
                  <a:pt x="552244" y="3087968"/>
                </a:lnTo>
                <a:lnTo>
                  <a:pt x="547933" y="3087968"/>
                </a:lnTo>
                <a:lnTo>
                  <a:pt x="545059" y="3087968"/>
                </a:lnTo>
                <a:close/>
                <a:moveTo>
                  <a:pt x="2029313" y="3075923"/>
                </a:moveTo>
                <a:lnTo>
                  <a:pt x="2030751" y="3075923"/>
                </a:lnTo>
                <a:lnTo>
                  <a:pt x="2032188" y="3078798"/>
                </a:lnTo>
                <a:lnTo>
                  <a:pt x="2032188" y="3080236"/>
                </a:lnTo>
                <a:lnTo>
                  <a:pt x="2030751" y="3084547"/>
                </a:lnTo>
                <a:lnTo>
                  <a:pt x="2029313" y="3085984"/>
                </a:lnTo>
                <a:lnTo>
                  <a:pt x="2027878" y="3085984"/>
                </a:lnTo>
                <a:lnTo>
                  <a:pt x="2023565" y="3085984"/>
                </a:lnTo>
                <a:lnTo>
                  <a:pt x="2022128" y="3084547"/>
                </a:lnTo>
                <a:lnTo>
                  <a:pt x="2020690" y="3084547"/>
                </a:lnTo>
                <a:lnTo>
                  <a:pt x="2020691" y="3081672"/>
                </a:lnTo>
                <a:lnTo>
                  <a:pt x="2020691" y="3080236"/>
                </a:lnTo>
                <a:lnTo>
                  <a:pt x="2025003" y="3078798"/>
                </a:lnTo>
                <a:close/>
                <a:moveTo>
                  <a:pt x="6056682" y="3075678"/>
                </a:moveTo>
                <a:lnTo>
                  <a:pt x="6071054" y="3082701"/>
                </a:lnTo>
                <a:lnTo>
                  <a:pt x="6083988" y="3091479"/>
                </a:lnTo>
                <a:lnTo>
                  <a:pt x="6099798" y="3098501"/>
                </a:lnTo>
                <a:lnTo>
                  <a:pt x="6083988" y="3096746"/>
                </a:lnTo>
                <a:lnTo>
                  <a:pt x="6069616" y="3091479"/>
                </a:lnTo>
                <a:lnTo>
                  <a:pt x="6059556" y="3084456"/>
                </a:lnTo>
                <a:close/>
                <a:moveTo>
                  <a:pt x="2014595" y="3045731"/>
                </a:moveTo>
                <a:lnTo>
                  <a:pt x="1981887" y="3058677"/>
                </a:lnTo>
                <a:lnTo>
                  <a:pt x="1952578" y="3070146"/>
                </a:lnTo>
                <a:lnTo>
                  <a:pt x="1957818" y="3072168"/>
                </a:lnTo>
                <a:lnTo>
                  <a:pt x="1960692" y="3075678"/>
                </a:lnTo>
                <a:lnTo>
                  <a:pt x="1965004" y="3077434"/>
                </a:lnTo>
                <a:lnTo>
                  <a:pt x="1966441" y="3080944"/>
                </a:lnTo>
                <a:lnTo>
                  <a:pt x="1967879" y="3082700"/>
                </a:lnTo>
                <a:lnTo>
                  <a:pt x="1969315" y="3084455"/>
                </a:lnTo>
                <a:lnTo>
                  <a:pt x="1967879" y="3084455"/>
                </a:lnTo>
                <a:lnTo>
                  <a:pt x="1966441" y="3084455"/>
                </a:lnTo>
                <a:lnTo>
                  <a:pt x="1962130" y="3084455"/>
                </a:lnTo>
                <a:lnTo>
                  <a:pt x="1941402" y="3074519"/>
                </a:lnTo>
                <a:lnTo>
                  <a:pt x="1915776" y="3084547"/>
                </a:lnTo>
                <a:lnTo>
                  <a:pt x="1877806" y="3099559"/>
                </a:lnTo>
                <a:lnTo>
                  <a:pt x="1986562" y="3144144"/>
                </a:lnTo>
                <a:lnTo>
                  <a:pt x="2047209" y="3168353"/>
                </a:lnTo>
                <a:lnTo>
                  <a:pt x="2106617" y="3146022"/>
                </a:lnTo>
                <a:lnTo>
                  <a:pt x="2105848" y="3144144"/>
                </a:lnTo>
                <a:lnTo>
                  <a:pt x="2104411" y="3142388"/>
                </a:lnTo>
                <a:lnTo>
                  <a:pt x="2105848" y="3142388"/>
                </a:lnTo>
                <a:lnTo>
                  <a:pt x="2107285" y="3144144"/>
                </a:lnTo>
                <a:lnTo>
                  <a:pt x="2109800" y="3144826"/>
                </a:lnTo>
                <a:lnTo>
                  <a:pt x="2167459" y="3123153"/>
                </a:lnTo>
                <a:lnTo>
                  <a:pt x="2164774" y="3121793"/>
                </a:lnTo>
                <a:lnTo>
                  <a:pt x="2108359" y="3140598"/>
                </a:lnTo>
                <a:lnTo>
                  <a:pt x="2105485" y="3140598"/>
                </a:lnTo>
                <a:lnTo>
                  <a:pt x="2104047" y="3140598"/>
                </a:lnTo>
                <a:lnTo>
                  <a:pt x="2105485" y="3139160"/>
                </a:lnTo>
                <a:lnTo>
                  <a:pt x="2108359" y="3139160"/>
                </a:lnTo>
                <a:lnTo>
                  <a:pt x="2159442" y="3119092"/>
                </a:lnTo>
                <a:close/>
                <a:moveTo>
                  <a:pt x="444455" y="3044079"/>
                </a:moveTo>
                <a:lnTo>
                  <a:pt x="445892" y="3044079"/>
                </a:lnTo>
                <a:lnTo>
                  <a:pt x="477626" y="3058123"/>
                </a:lnTo>
                <a:lnTo>
                  <a:pt x="535514" y="3083744"/>
                </a:lnTo>
                <a:lnTo>
                  <a:pt x="453078" y="3063390"/>
                </a:lnTo>
                <a:lnTo>
                  <a:pt x="450204" y="3063390"/>
                </a:lnTo>
                <a:lnTo>
                  <a:pt x="445892" y="3063390"/>
                </a:lnTo>
                <a:lnTo>
                  <a:pt x="443018" y="3061634"/>
                </a:lnTo>
                <a:lnTo>
                  <a:pt x="430083" y="3049345"/>
                </a:lnTo>
                <a:lnTo>
                  <a:pt x="428646" y="3047590"/>
                </a:lnTo>
                <a:lnTo>
                  <a:pt x="430083" y="3047590"/>
                </a:lnTo>
                <a:lnTo>
                  <a:pt x="476073" y="3058123"/>
                </a:lnTo>
                <a:lnTo>
                  <a:pt x="445892" y="3047590"/>
                </a:lnTo>
                <a:lnTo>
                  <a:pt x="444455" y="3047590"/>
                </a:lnTo>
                <a:close/>
                <a:moveTo>
                  <a:pt x="372596" y="3037057"/>
                </a:moveTo>
                <a:lnTo>
                  <a:pt x="379782" y="3037057"/>
                </a:lnTo>
                <a:lnTo>
                  <a:pt x="388406" y="3038813"/>
                </a:lnTo>
                <a:lnTo>
                  <a:pt x="379782" y="3038813"/>
                </a:lnTo>
                <a:close/>
                <a:moveTo>
                  <a:pt x="2139978" y="3035682"/>
                </a:moveTo>
                <a:lnTo>
                  <a:pt x="2124170" y="3042869"/>
                </a:lnTo>
                <a:lnTo>
                  <a:pt x="2105485" y="3051492"/>
                </a:lnTo>
                <a:lnTo>
                  <a:pt x="2086802" y="3057240"/>
                </a:lnTo>
                <a:lnTo>
                  <a:pt x="2104047" y="3045744"/>
                </a:lnTo>
                <a:lnTo>
                  <a:pt x="2122731" y="3037120"/>
                </a:lnTo>
                <a:close/>
                <a:moveTo>
                  <a:pt x="4807757" y="3031790"/>
                </a:moveTo>
                <a:lnTo>
                  <a:pt x="4810631" y="3031790"/>
                </a:lnTo>
                <a:lnTo>
                  <a:pt x="4814942" y="3035300"/>
                </a:lnTo>
                <a:lnTo>
                  <a:pt x="4825003" y="3038812"/>
                </a:lnTo>
                <a:lnTo>
                  <a:pt x="4835063" y="3047590"/>
                </a:lnTo>
                <a:lnTo>
                  <a:pt x="4842251" y="3051101"/>
                </a:lnTo>
                <a:lnTo>
                  <a:pt x="4846564" y="3056367"/>
                </a:lnTo>
                <a:lnTo>
                  <a:pt x="4840816" y="3054612"/>
                </a:lnTo>
                <a:lnTo>
                  <a:pt x="4832189" y="3049345"/>
                </a:lnTo>
                <a:lnTo>
                  <a:pt x="4820692" y="3044079"/>
                </a:lnTo>
                <a:lnTo>
                  <a:pt x="4812068" y="3037057"/>
                </a:lnTo>
                <a:lnTo>
                  <a:pt x="4810631" y="3035300"/>
                </a:lnTo>
                <a:close/>
                <a:moveTo>
                  <a:pt x="497632" y="3030035"/>
                </a:moveTo>
                <a:lnTo>
                  <a:pt x="516315" y="3038813"/>
                </a:lnTo>
                <a:lnTo>
                  <a:pt x="537873" y="3049345"/>
                </a:lnTo>
                <a:lnTo>
                  <a:pt x="562305" y="3061634"/>
                </a:lnTo>
                <a:lnTo>
                  <a:pt x="585300" y="3072168"/>
                </a:lnTo>
                <a:lnTo>
                  <a:pt x="606859" y="3084456"/>
                </a:lnTo>
                <a:lnTo>
                  <a:pt x="625542" y="3091478"/>
                </a:lnTo>
                <a:lnTo>
                  <a:pt x="637039" y="3098501"/>
                </a:lnTo>
                <a:lnTo>
                  <a:pt x="642788" y="3102011"/>
                </a:lnTo>
                <a:lnTo>
                  <a:pt x="644226" y="3102011"/>
                </a:lnTo>
                <a:lnTo>
                  <a:pt x="648537" y="3102011"/>
                </a:lnTo>
                <a:lnTo>
                  <a:pt x="649974" y="3103768"/>
                </a:lnTo>
                <a:lnTo>
                  <a:pt x="651411" y="3105523"/>
                </a:lnTo>
                <a:lnTo>
                  <a:pt x="654285" y="3105523"/>
                </a:lnTo>
                <a:lnTo>
                  <a:pt x="655723" y="3109034"/>
                </a:lnTo>
                <a:lnTo>
                  <a:pt x="625542" y="3098501"/>
                </a:lnTo>
                <a:lnTo>
                  <a:pt x="591050" y="3084456"/>
                </a:lnTo>
                <a:lnTo>
                  <a:pt x="556557" y="3065145"/>
                </a:lnTo>
                <a:lnTo>
                  <a:pt x="524938" y="3047590"/>
                </a:lnTo>
                <a:close/>
                <a:moveTo>
                  <a:pt x="2155786" y="3029934"/>
                </a:moveTo>
                <a:lnTo>
                  <a:pt x="2164409" y="3029935"/>
                </a:lnTo>
                <a:lnTo>
                  <a:pt x="2157224" y="3031371"/>
                </a:lnTo>
                <a:lnTo>
                  <a:pt x="2148601" y="3034245"/>
                </a:lnTo>
                <a:lnTo>
                  <a:pt x="2139978" y="3035683"/>
                </a:lnTo>
                <a:lnTo>
                  <a:pt x="2147163" y="3031371"/>
                </a:lnTo>
                <a:close/>
                <a:moveTo>
                  <a:pt x="480386" y="3021256"/>
                </a:moveTo>
                <a:lnTo>
                  <a:pt x="484697" y="3023013"/>
                </a:lnTo>
                <a:lnTo>
                  <a:pt x="490446" y="3024768"/>
                </a:lnTo>
                <a:lnTo>
                  <a:pt x="497632" y="3030035"/>
                </a:lnTo>
                <a:lnTo>
                  <a:pt x="490446" y="3028279"/>
                </a:lnTo>
                <a:lnTo>
                  <a:pt x="487571" y="3024768"/>
                </a:lnTo>
                <a:lnTo>
                  <a:pt x="483260" y="3023013"/>
                </a:lnTo>
                <a:close/>
                <a:moveTo>
                  <a:pt x="2137439" y="2996193"/>
                </a:moveTo>
                <a:lnTo>
                  <a:pt x="2131717" y="2998696"/>
                </a:lnTo>
                <a:lnTo>
                  <a:pt x="2131717" y="3003702"/>
                </a:lnTo>
                <a:lnTo>
                  <a:pt x="2131717" y="3005457"/>
                </a:lnTo>
                <a:lnTo>
                  <a:pt x="2128843" y="3005457"/>
                </a:lnTo>
                <a:lnTo>
                  <a:pt x="2125969" y="3005457"/>
                </a:lnTo>
                <a:lnTo>
                  <a:pt x="2121657" y="3003703"/>
                </a:lnTo>
                <a:lnTo>
                  <a:pt x="2120858" y="3003377"/>
                </a:lnTo>
                <a:lnTo>
                  <a:pt x="2050872" y="3031372"/>
                </a:lnTo>
                <a:lnTo>
                  <a:pt x="2015594" y="3045335"/>
                </a:lnTo>
                <a:lnTo>
                  <a:pt x="2077104" y="3075678"/>
                </a:lnTo>
                <a:lnTo>
                  <a:pt x="2154713" y="3109033"/>
                </a:lnTo>
                <a:lnTo>
                  <a:pt x="2157588" y="3109033"/>
                </a:lnTo>
                <a:lnTo>
                  <a:pt x="2157588" y="3105521"/>
                </a:lnTo>
                <a:lnTo>
                  <a:pt x="2157588" y="3103767"/>
                </a:lnTo>
                <a:lnTo>
                  <a:pt x="2157588" y="3098499"/>
                </a:lnTo>
                <a:lnTo>
                  <a:pt x="2156150" y="3087966"/>
                </a:lnTo>
                <a:lnTo>
                  <a:pt x="2154713" y="3075678"/>
                </a:lnTo>
                <a:lnTo>
                  <a:pt x="2154713" y="3070411"/>
                </a:lnTo>
                <a:lnTo>
                  <a:pt x="2154713" y="3068657"/>
                </a:lnTo>
                <a:lnTo>
                  <a:pt x="2156150" y="3068657"/>
                </a:lnTo>
                <a:lnTo>
                  <a:pt x="2160462" y="3070411"/>
                </a:lnTo>
                <a:lnTo>
                  <a:pt x="2203069" y="3101953"/>
                </a:lnTo>
                <a:lnTo>
                  <a:pt x="2229083" y="3091733"/>
                </a:lnTo>
                <a:lnTo>
                  <a:pt x="2233395" y="3091733"/>
                </a:lnTo>
                <a:lnTo>
                  <a:pt x="2236269" y="3091733"/>
                </a:lnTo>
                <a:lnTo>
                  <a:pt x="2239143" y="3091733"/>
                </a:lnTo>
                <a:lnTo>
                  <a:pt x="2239143" y="3094608"/>
                </a:lnTo>
                <a:lnTo>
                  <a:pt x="2239143" y="3096044"/>
                </a:lnTo>
                <a:lnTo>
                  <a:pt x="2234832" y="3097482"/>
                </a:lnTo>
                <a:lnTo>
                  <a:pt x="2231958" y="3100356"/>
                </a:lnTo>
                <a:lnTo>
                  <a:pt x="2293633" y="3077660"/>
                </a:lnTo>
                <a:lnTo>
                  <a:pt x="2258190" y="3056368"/>
                </a:lnTo>
                <a:lnTo>
                  <a:pt x="2255316" y="3054612"/>
                </a:lnTo>
                <a:lnTo>
                  <a:pt x="2249567" y="3049346"/>
                </a:lnTo>
                <a:lnTo>
                  <a:pt x="2243818" y="3047590"/>
                </a:lnTo>
                <a:lnTo>
                  <a:pt x="2240944" y="3042324"/>
                </a:lnTo>
                <a:close/>
                <a:moveTo>
                  <a:pt x="2075305" y="2986819"/>
                </a:moveTo>
                <a:lnTo>
                  <a:pt x="2076741" y="2988255"/>
                </a:lnTo>
                <a:lnTo>
                  <a:pt x="2079616" y="2988255"/>
                </a:lnTo>
                <a:lnTo>
                  <a:pt x="2076741" y="2991130"/>
                </a:lnTo>
                <a:lnTo>
                  <a:pt x="2075305" y="2994004"/>
                </a:lnTo>
                <a:lnTo>
                  <a:pt x="2072430" y="2996879"/>
                </a:lnTo>
                <a:lnTo>
                  <a:pt x="2068119" y="2998316"/>
                </a:lnTo>
                <a:lnTo>
                  <a:pt x="2066681" y="2998316"/>
                </a:lnTo>
                <a:lnTo>
                  <a:pt x="2065244" y="2998316"/>
                </a:lnTo>
                <a:lnTo>
                  <a:pt x="2065244" y="2996879"/>
                </a:lnTo>
                <a:lnTo>
                  <a:pt x="2068119" y="2994004"/>
                </a:lnTo>
                <a:lnTo>
                  <a:pt x="2069556" y="2991130"/>
                </a:lnTo>
                <a:lnTo>
                  <a:pt x="2069556" y="2988255"/>
                </a:lnTo>
                <a:lnTo>
                  <a:pt x="2072430" y="2988255"/>
                </a:lnTo>
                <a:close/>
                <a:moveTo>
                  <a:pt x="1998058" y="2984391"/>
                </a:moveTo>
                <a:lnTo>
                  <a:pt x="2000933" y="2984391"/>
                </a:lnTo>
                <a:lnTo>
                  <a:pt x="2003807" y="2984391"/>
                </a:lnTo>
                <a:lnTo>
                  <a:pt x="2008119" y="2984391"/>
                </a:lnTo>
                <a:lnTo>
                  <a:pt x="2009557" y="2984391"/>
                </a:lnTo>
                <a:lnTo>
                  <a:pt x="2010993" y="2984391"/>
                </a:lnTo>
                <a:lnTo>
                  <a:pt x="2009557" y="2987902"/>
                </a:lnTo>
                <a:lnTo>
                  <a:pt x="2008119" y="2987902"/>
                </a:lnTo>
                <a:lnTo>
                  <a:pt x="2005245" y="2987902"/>
                </a:lnTo>
                <a:lnTo>
                  <a:pt x="2002370" y="2987902"/>
                </a:lnTo>
                <a:close/>
                <a:moveTo>
                  <a:pt x="1944520" y="2982507"/>
                </a:moveTo>
                <a:lnTo>
                  <a:pt x="1924400" y="2992567"/>
                </a:lnTo>
                <a:lnTo>
                  <a:pt x="1908589" y="2998316"/>
                </a:lnTo>
                <a:close/>
                <a:moveTo>
                  <a:pt x="2006318" y="2959511"/>
                </a:moveTo>
                <a:lnTo>
                  <a:pt x="1944519" y="2982507"/>
                </a:lnTo>
                <a:lnTo>
                  <a:pt x="1974700" y="2969571"/>
                </a:lnTo>
                <a:close/>
                <a:moveTo>
                  <a:pt x="2008119" y="2944013"/>
                </a:moveTo>
                <a:lnTo>
                  <a:pt x="2016743" y="2947524"/>
                </a:lnTo>
                <a:lnTo>
                  <a:pt x="2023929" y="2954546"/>
                </a:lnTo>
                <a:lnTo>
                  <a:pt x="2032552" y="2963325"/>
                </a:lnTo>
                <a:lnTo>
                  <a:pt x="1996622" y="2951035"/>
                </a:lnTo>
                <a:close/>
                <a:moveTo>
                  <a:pt x="4830124" y="2940521"/>
                </a:moveTo>
                <a:lnTo>
                  <a:pt x="4824191" y="2943011"/>
                </a:lnTo>
                <a:lnTo>
                  <a:pt x="4825013" y="2944015"/>
                </a:lnTo>
                <a:lnTo>
                  <a:pt x="4862380" y="2994924"/>
                </a:lnTo>
                <a:lnTo>
                  <a:pt x="4898310" y="3044079"/>
                </a:lnTo>
                <a:lnTo>
                  <a:pt x="4758902" y="2975613"/>
                </a:lnTo>
                <a:lnTo>
                  <a:pt x="4752576" y="2972524"/>
                </a:lnTo>
                <a:lnTo>
                  <a:pt x="4742108" y="2976817"/>
                </a:lnTo>
                <a:lnTo>
                  <a:pt x="4741656" y="2977369"/>
                </a:lnTo>
                <a:lnTo>
                  <a:pt x="4740219" y="2980880"/>
                </a:lnTo>
                <a:lnTo>
                  <a:pt x="4740219" y="2987902"/>
                </a:lnTo>
                <a:lnTo>
                  <a:pt x="4763214" y="3015990"/>
                </a:lnTo>
                <a:lnTo>
                  <a:pt x="4787646" y="3044078"/>
                </a:lnTo>
                <a:lnTo>
                  <a:pt x="4789083" y="3049346"/>
                </a:lnTo>
                <a:lnTo>
                  <a:pt x="4787646" y="3054612"/>
                </a:lnTo>
                <a:lnTo>
                  <a:pt x="4784771" y="3058123"/>
                </a:lnTo>
                <a:lnTo>
                  <a:pt x="4780460" y="3061634"/>
                </a:lnTo>
                <a:lnTo>
                  <a:pt x="4774711" y="3061634"/>
                </a:lnTo>
                <a:lnTo>
                  <a:pt x="4705726" y="3017746"/>
                </a:lnTo>
                <a:lnTo>
                  <a:pt x="4695666" y="3008968"/>
                </a:lnTo>
                <a:lnTo>
                  <a:pt x="4684960" y="3000251"/>
                </a:lnTo>
                <a:lnTo>
                  <a:pt x="4622769" y="3025754"/>
                </a:lnTo>
                <a:lnTo>
                  <a:pt x="4681294" y="3065145"/>
                </a:lnTo>
                <a:lnTo>
                  <a:pt x="4753153" y="3114300"/>
                </a:lnTo>
                <a:lnTo>
                  <a:pt x="4756028" y="3117811"/>
                </a:lnTo>
                <a:lnTo>
                  <a:pt x="4758902" y="3121322"/>
                </a:lnTo>
                <a:lnTo>
                  <a:pt x="4756028" y="3124832"/>
                </a:lnTo>
                <a:lnTo>
                  <a:pt x="4753153" y="3128344"/>
                </a:lnTo>
                <a:lnTo>
                  <a:pt x="4747404" y="3128344"/>
                </a:lnTo>
                <a:lnTo>
                  <a:pt x="4741656" y="3124832"/>
                </a:lnTo>
                <a:lnTo>
                  <a:pt x="4737344" y="3124832"/>
                </a:lnTo>
                <a:lnTo>
                  <a:pt x="4731596" y="3123078"/>
                </a:lnTo>
                <a:lnTo>
                  <a:pt x="4727284" y="3124832"/>
                </a:lnTo>
                <a:lnTo>
                  <a:pt x="4727284" y="3128344"/>
                </a:lnTo>
                <a:lnTo>
                  <a:pt x="4730158" y="3131855"/>
                </a:lnTo>
                <a:lnTo>
                  <a:pt x="4733032" y="3135366"/>
                </a:lnTo>
                <a:lnTo>
                  <a:pt x="4740219" y="3142388"/>
                </a:lnTo>
                <a:lnTo>
                  <a:pt x="4747404" y="3149410"/>
                </a:lnTo>
                <a:lnTo>
                  <a:pt x="4753153" y="3154677"/>
                </a:lnTo>
                <a:lnTo>
                  <a:pt x="4754591" y="3158189"/>
                </a:lnTo>
                <a:lnTo>
                  <a:pt x="4756028" y="3161700"/>
                </a:lnTo>
                <a:lnTo>
                  <a:pt x="4754591" y="3163454"/>
                </a:lnTo>
                <a:lnTo>
                  <a:pt x="4753153" y="3163454"/>
                </a:lnTo>
                <a:lnTo>
                  <a:pt x="4747404" y="3163454"/>
                </a:lnTo>
                <a:lnTo>
                  <a:pt x="4741656" y="3163454"/>
                </a:lnTo>
                <a:lnTo>
                  <a:pt x="4737344" y="3161700"/>
                </a:lnTo>
                <a:lnTo>
                  <a:pt x="4731596" y="3161700"/>
                </a:lnTo>
                <a:lnTo>
                  <a:pt x="4725847" y="3158188"/>
                </a:lnTo>
                <a:lnTo>
                  <a:pt x="4717224" y="3151166"/>
                </a:lnTo>
                <a:lnTo>
                  <a:pt x="4705726" y="3142388"/>
                </a:lnTo>
                <a:lnTo>
                  <a:pt x="4695666" y="3135366"/>
                </a:lnTo>
                <a:lnTo>
                  <a:pt x="4544761" y="3109034"/>
                </a:lnTo>
                <a:lnTo>
                  <a:pt x="4540449" y="3109034"/>
                </a:lnTo>
                <a:lnTo>
                  <a:pt x="4536138" y="3105523"/>
                </a:lnTo>
                <a:lnTo>
                  <a:pt x="4533263" y="3105523"/>
                </a:lnTo>
                <a:lnTo>
                  <a:pt x="4530389" y="3109034"/>
                </a:lnTo>
                <a:lnTo>
                  <a:pt x="4530389" y="3110788"/>
                </a:lnTo>
                <a:lnTo>
                  <a:pt x="4534700" y="3116056"/>
                </a:lnTo>
                <a:lnTo>
                  <a:pt x="4541887" y="3123078"/>
                </a:lnTo>
                <a:lnTo>
                  <a:pt x="4549072" y="3128344"/>
                </a:lnTo>
                <a:lnTo>
                  <a:pt x="4562007" y="3131855"/>
                </a:lnTo>
                <a:lnTo>
                  <a:pt x="4579254" y="3140633"/>
                </a:lnTo>
                <a:lnTo>
                  <a:pt x="4593625" y="3144144"/>
                </a:lnTo>
                <a:lnTo>
                  <a:pt x="4710037" y="3191543"/>
                </a:lnTo>
                <a:lnTo>
                  <a:pt x="4829325" y="3242454"/>
                </a:lnTo>
                <a:lnTo>
                  <a:pt x="4951485" y="3295119"/>
                </a:lnTo>
                <a:lnTo>
                  <a:pt x="4849445" y="3265275"/>
                </a:lnTo>
                <a:lnTo>
                  <a:pt x="4747404" y="3237187"/>
                </a:lnTo>
                <a:lnTo>
                  <a:pt x="4646801" y="3207343"/>
                </a:lnTo>
                <a:lnTo>
                  <a:pt x="4705726" y="3228410"/>
                </a:lnTo>
                <a:lnTo>
                  <a:pt x="4770399" y="3251230"/>
                </a:lnTo>
                <a:lnTo>
                  <a:pt x="4836510" y="3275809"/>
                </a:lnTo>
                <a:lnTo>
                  <a:pt x="4905495" y="3298630"/>
                </a:lnTo>
                <a:lnTo>
                  <a:pt x="4971606" y="3328473"/>
                </a:lnTo>
                <a:lnTo>
                  <a:pt x="5033406" y="3356562"/>
                </a:lnTo>
                <a:lnTo>
                  <a:pt x="5093767" y="3391672"/>
                </a:lnTo>
                <a:lnTo>
                  <a:pt x="5145506" y="3430294"/>
                </a:lnTo>
                <a:lnTo>
                  <a:pt x="5090892" y="3433805"/>
                </a:lnTo>
                <a:lnTo>
                  <a:pt x="5040591" y="3423272"/>
                </a:lnTo>
                <a:lnTo>
                  <a:pt x="4991727" y="3407472"/>
                </a:lnTo>
                <a:lnTo>
                  <a:pt x="4941426" y="3382895"/>
                </a:lnTo>
                <a:lnTo>
                  <a:pt x="4892561" y="3356562"/>
                </a:lnTo>
                <a:lnTo>
                  <a:pt x="4843697" y="3330230"/>
                </a:lnTo>
                <a:lnTo>
                  <a:pt x="4891123" y="3377629"/>
                </a:lnTo>
                <a:lnTo>
                  <a:pt x="4942862" y="3430294"/>
                </a:lnTo>
                <a:lnTo>
                  <a:pt x="4996039" y="3481205"/>
                </a:lnTo>
                <a:lnTo>
                  <a:pt x="5046340" y="3528603"/>
                </a:lnTo>
                <a:lnTo>
                  <a:pt x="4996039" y="3507537"/>
                </a:lnTo>
                <a:lnTo>
                  <a:pt x="4942862" y="3488227"/>
                </a:lnTo>
                <a:lnTo>
                  <a:pt x="4891123" y="3463649"/>
                </a:lnTo>
                <a:lnTo>
                  <a:pt x="4911244" y="3477693"/>
                </a:lnTo>
                <a:lnTo>
                  <a:pt x="4931365" y="3497004"/>
                </a:lnTo>
                <a:lnTo>
                  <a:pt x="4955797" y="3518069"/>
                </a:lnTo>
                <a:lnTo>
                  <a:pt x="4977355" y="3535625"/>
                </a:lnTo>
                <a:lnTo>
                  <a:pt x="4938551" y="3518070"/>
                </a:lnTo>
                <a:lnTo>
                  <a:pt x="4898310" y="3502271"/>
                </a:lnTo>
                <a:lnTo>
                  <a:pt x="4853756" y="3484716"/>
                </a:lnTo>
                <a:lnTo>
                  <a:pt x="4806330" y="3470672"/>
                </a:lnTo>
                <a:lnTo>
                  <a:pt x="4760340" y="3458382"/>
                </a:lnTo>
                <a:lnTo>
                  <a:pt x="4711475" y="3451360"/>
                </a:lnTo>
                <a:lnTo>
                  <a:pt x="4666922" y="3444338"/>
                </a:lnTo>
                <a:lnTo>
                  <a:pt x="4647896" y="3444338"/>
                </a:lnTo>
                <a:lnTo>
                  <a:pt x="4599010" y="3462528"/>
                </a:lnTo>
                <a:lnTo>
                  <a:pt x="4539511" y="3484517"/>
                </a:lnTo>
                <a:lnTo>
                  <a:pt x="4551122" y="3496483"/>
                </a:lnTo>
                <a:lnTo>
                  <a:pt x="4578890" y="3489835"/>
                </a:lnTo>
                <a:lnTo>
                  <a:pt x="4553399" y="3498832"/>
                </a:lnTo>
                <a:lnTo>
                  <a:pt x="4572067" y="3518070"/>
                </a:lnTo>
                <a:lnTo>
                  <a:pt x="4563444" y="3544403"/>
                </a:lnTo>
                <a:lnTo>
                  <a:pt x="4549072" y="3563714"/>
                </a:lnTo>
                <a:lnTo>
                  <a:pt x="4530389" y="3574247"/>
                </a:lnTo>
                <a:lnTo>
                  <a:pt x="4508831" y="3576003"/>
                </a:lnTo>
                <a:lnTo>
                  <a:pt x="4485836" y="3570735"/>
                </a:lnTo>
                <a:lnTo>
                  <a:pt x="4458530" y="3561958"/>
                </a:lnTo>
                <a:lnTo>
                  <a:pt x="4431223" y="3549670"/>
                </a:lnTo>
                <a:lnTo>
                  <a:pt x="4422539" y="3544897"/>
                </a:lnTo>
                <a:lnTo>
                  <a:pt x="4421262" y="3545342"/>
                </a:lnTo>
                <a:lnTo>
                  <a:pt x="4442721" y="3558448"/>
                </a:lnTo>
                <a:lnTo>
                  <a:pt x="4484399" y="3588291"/>
                </a:lnTo>
                <a:lnTo>
                  <a:pt x="4448470" y="3581269"/>
                </a:lnTo>
                <a:lnTo>
                  <a:pt x="4413977" y="3576003"/>
                </a:lnTo>
                <a:lnTo>
                  <a:pt x="4385233" y="3570736"/>
                </a:lnTo>
                <a:lnTo>
                  <a:pt x="4442721" y="3611113"/>
                </a:lnTo>
                <a:lnTo>
                  <a:pt x="4507393" y="3656757"/>
                </a:lnTo>
                <a:lnTo>
                  <a:pt x="4573505" y="3702401"/>
                </a:lnTo>
                <a:lnTo>
                  <a:pt x="4603707" y="3722384"/>
                </a:lnTo>
                <a:lnTo>
                  <a:pt x="4686679" y="3689604"/>
                </a:lnTo>
                <a:lnTo>
                  <a:pt x="4925252" y="3596187"/>
                </a:lnTo>
                <a:lnTo>
                  <a:pt x="5172450" y="3498458"/>
                </a:lnTo>
                <a:lnTo>
                  <a:pt x="5428269" y="3397854"/>
                </a:lnTo>
                <a:lnTo>
                  <a:pt x="5622092" y="3321597"/>
                </a:lnTo>
                <a:lnTo>
                  <a:pt x="5545046" y="3284587"/>
                </a:lnTo>
                <a:lnTo>
                  <a:pt x="5297848" y="3165210"/>
                </a:lnTo>
                <a:lnTo>
                  <a:pt x="5059275" y="3051101"/>
                </a:lnTo>
                <a:close/>
                <a:moveTo>
                  <a:pt x="621230" y="2915925"/>
                </a:moveTo>
                <a:lnTo>
                  <a:pt x="622667" y="2915925"/>
                </a:lnTo>
                <a:lnTo>
                  <a:pt x="622667" y="2915927"/>
                </a:lnTo>
                <a:lnTo>
                  <a:pt x="622667" y="2917682"/>
                </a:lnTo>
                <a:lnTo>
                  <a:pt x="621230" y="2917682"/>
                </a:lnTo>
                <a:close/>
                <a:moveTo>
                  <a:pt x="1663193" y="2903637"/>
                </a:moveTo>
                <a:lnTo>
                  <a:pt x="1667505" y="2903637"/>
                </a:lnTo>
                <a:lnTo>
                  <a:pt x="1670380" y="2905393"/>
                </a:lnTo>
                <a:lnTo>
                  <a:pt x="1667505" y="2905393"/>
                </a:lnTo>
                <a:close/>
                <a:moveTo>
                  <a:pt x="1459112" y="2868526"/>
                </a:moveTo>
                <a:lnTo>
                  <a:pt x="1559716" y="2884327"/>
                </a:lnTo>
                <a:lnTo>
                  <a:pt x="1564028" y="2887838"/>
                </a:lnTo>
                <a:lnTo>
                  <a:pt x="1566902" y="2891349"/>
                </a:lnTo>
                <a:lnTo>
                  <a:pt x="1568340" y="2898371"/>
                </a:lnTo>
                <a:lnTo>
                  <a:pt x="1571214" y="2898371"/>
                </a:lnTo>
                <a:lnTo>
                  <a:pt x="1571214" y="2901882"/>
                </a:lnTo>
                <a:lnTo>
                  <a:pt x="1572651" y="2903637"/>
                </a:lnTo>
                <a:lnTo>
                  <a:pt x="1572651" y="2905394"/>
                </a:lnTo>
                <a:lnTo>
                  <a:pt x="1574088" y="2903637"/>
                </a:lnTo>
                <a:lnTo>
                  <a:pt x="1574088" y="2901882"/>
                </a:lnTo>
                <a:lnTo>
                  <a:pt x="1587023" y="2905393"/>
                </a:lnTo>
                <a:lnTo>
                  <a:pt x="1597083" y="2910659"/>
                </a:lnTo>
                <a:lnTo>
                  <a:pt x="1601395" y="2908904"/>
                </a:lnTo>
                <a:lnTo>
                  <a:pt x="1604269" y="2905394"/>
                </a:lnTo>
                <a:lnTo>
                  <a:pt x="1608581" y="2905394"/>
                </a:lnTo>
                <a:lnTo>
                  <a:pt x="1656007" y="2951036"/>
                </a:lnTo>
                <a:lnTo>
                  <a:pt x="1658881" y="2951036"/>
                </a:lnTo>
                <a:lnTo>
                  <a:pt x="1661757" y="2954546"/>
                </a:lnTo>
                <a:lnTo>
                  <a:pt x="1663193" y="2954547"/>
                </a:lnTo>
                <a:lnTo>
                  <a:pt x="1663193" y="2956303"/>
                </a:lnTo>
                <a:lnTo>
                  <a:pt x="1661757" y="2956302"/>
                </a:lnTo>
                <a:lnTo>
                  <a:pt x="1658881" y="2954547"/>
                </a:lnTo>
                <a:lnTo>
                  <a:pt x="1656008" y="2951037"/>
                </a:lnTo>
                <a:lnTo>
                  <a:pt x="1587023" y="2935238"/>
                </a:lnTo>
                <a:lnTo>
                  <a:pt x="1581274" y="2931727"/>
                </a:lnTo>
                <a:lnTo>
                  <a:pt x="1575525" y="2931727"/>
                </a:lnTo>
                <a:lnTo>
                  <a:pt x="1571214" y="2929970"/>
                </a:lnTo>
                <a:lnTo>
                  <a:pt x="1566902" y="2924703"/>
                </a:lnTo>
                <a:lnTo>
                  <a:pt x="1561153" y="2922949"/>
                </a:lnTo>
                <a:lnTo>
                  <a:pt x="1559716" y="2922949"/>
                </a:lnTo>
                <a:lnTo>
                  <a:pt x="1558279" y="2921192"/>
                </a:lnTo>
                <a:lnTo>
                  <a:pt x="1558279" y="2917682"/>
                </a:lnTo>
                <a:lnTo>
                  <a:pt x="1558279" y="2914170"/>
                </a:lnTo>
                <a:lnTo>
                  <a:pt x="1556841" y="2908904"/>
                </a:lnTo>
                <a:lnTo>
                  <a:pt x="1552530" y="2905394"/>
                </a:lnTo>
                <a:close/>
                <a:moveTo>
                  <a:pt x="1454800" y="2865016"/>
                </a:moveTo>
                <a:lnTo>
                  <a:pt x="1457676" y="2865016"/>
                </a:lnTo>
                <a:lnTo>
                  <a:pt x="1457676" y="2868526"/>
                </a:lnTo>
                <a:close/>
                <a:moveTo>
                  <a:pt x="1691937" y="2856238"/>
                </a:moveTo>
                <a:lnTo>
                  <a:pt x="1694812" y="2856238"/>
                </a:lnTo>
                <a:lnTo>
                  <a:pt x="1697686" y="2856238"/>
                </a:lnTo>
                <a:lnTo>
                  <a:pt x="1701998" y="2857994"/>
                </a:lnTo>
                <a:lnTo>
                  <a:pt x="1713495" y="2863260"/>
                </a:lnTo>
                <a:lnTo>
                  <a:pt x="1726430" y="2870283"/>
                </a:lnTo>
                <a:lnTo>
                  <a:pt x="1729304" y="2872037"/>
                </a:lnTo>
                <a:lnTo>
                  <a:pt x="1726430" y="2872037"/>
                </a:lnTo>
                <a:lnTo>
                  <a:pt x="1719244" y="2868526"/>
                </a:lnTo>
                <a:lnTo>
                  <a:pt x="1710621" y="2865016"/>
                </a:lnTo>
                <a:lnTo>
                  <a:pt x="1701998" y="2861505"/>
                </a:lnTo>
                <a:lnTo>
                  <a:pt x="1696249" y="2857994"/>
                </a:lnTo>
                <a:lnTo>
                  <a:pt x="1694812" y="2857994"/>
                </a:lnTo>
                <a:close/>
                <a:moveTo>
                  <a:pt x="1789666" y="2854482"/>
                </a:moveTo>
                <a:lnTo>
                  <a:pt x="1799727" y="2856238"/>
                </a:lnTo>
                <a:lnTo>
                  <a:pt x="1804038" y="2857993"/>
                </a:lnTo>
                <a:lnTo>
                  <a:pt x="1806912" y="2863260"/>
                </a:lnTo>
                <a:lnTo>
                  <a:pt x="1806912" y="2865016"/>
                </a:lnTo>
                <a:lnTo>
                  <a:pt x="1805476" y="2868526"/>
                </a:lnTo>
                <a:lnTo>
                  <a:pt x="1804038" y="2868526"/>
                </a:lnTo>
                <a:lnTo>
                  <a:pt x="1798289" y="2865016"/>
                </a:lnTo>
                <a:lnTo>
                  <a:pt x="1786792" y="2857994"/>
                </a:lnTo>
                <a:lnTo>
                  <a:pt x="1776732" y="2854483"/>
                </a:lnTo>
                <a:close/>
                <a:moveTo>
                  <a:pt x="1772420" y="2849215"/>
                </a:moveTo>
                <a:lnTo>
                  <a:pt x="1776732" y="2850971"/>
                </a:lnTo>
                <a:lnTo>
                  <a:pt x="1776732" y="2854482"/>
                </a:lnTo>
                <a:lnTo>
                  <a:pt x="1772420" y="2850971"/>
                </a:lnTo>
                <a:close/>
                <a:moveTo>
                  <a:pt x="1568339" y="2808839"/>
                </a:moveTo>
                <a:lnTo>
                  <a:pt x="1601395" y="2810595"/>
                </a:lnTo>
                <a:lnTo>
                  <a:pt x="1595646" y="2817617"/>
                </a:lnTo>
                <a:lnTo>
                  <a:pt x="1587023" y="2817617"/>
                </a:lnTo>
                <a:lnTo>
                  <a:pt x="1578400" y="2812349"/>
                </a:lnTo>
                <a:close/>
                <a:moveTo>
                  <a:pt x="1747987" y="2789527"/>
                </a:moveTo>
                <a:lnTo>
                  <a:pt x="1762359" y="2798305"/>
                </a:lnTo>
                <a:lnTo>
                  <a:pt x="1778169" y="2803572"/>
                </a:lnTo>
                <a:lnTo>
                  <a:pt x="1793977" y="2805328"/>
                </a:lnTo>
                <a:lnTo>
                  <a:pt x="1812661" y="2808839"/>
                </a:lnTo>
                <a:lnTo>
                  <a:pt x="1827033" y="2812349"/>
                </a:lnTo>
                <a:lnTo>
                  <a:pt x="1841405" y="2824638"/>
                </a:lnTo>
                <a:lnTo>
                  <a:pt x="1852902" y="2843950"/>
                </a:lnTo>
                <a:lnTo>
                  <a:pt x="1827033" y="2842194"/>
                </a:lnTo>
                <a:lnTo>
                  <a:pt x="1798289" y="2831661"/>
                </a:lnTo>
                <a:lnTo>
                  <a:pt x="1770982" y="2812350"/>
                </a:lnTo>
                <a:close/>
                <a:moveTo>
                  <a:pt x="1625827" y="2770217"/>
                </a:moveTo>
                <a:lnTo>
                  <a:pt x="1627264" y="2770217"/>
                </a:lnTo>
                <a:lnTo>
                  <a:pt x="1627264" y="2771972"/>
                </a:lnTo>
                <a:lnTo>
                  <a:pt x="1625827" y="2771974"/>
                </a:lnTo>
                <a:close/>
                <a:moveTo>
                  <a:pt x="1464861" y="2757928"/>
                </a:moveTo>
                <a:lnTo>
                  <a:pt x="1493605" y="2764950"/>
                </a:lnTo>
                <a:lnTo>
                  <a:pt x="1522350" y="2778994"/>
                </a:lnTo>
                <a:lnTo>
                  <a:pt x="1552530" y="2791283"/>
                </a:lnTo>
                <a:lnTo>
                  <a:pt x="1535284" y="2798305"/>
                </a:lnTo>
                <a:lnTo>
                  <a:pt x="1518038" y="2794794"/>
                </a:lnTo>
                <a:lnTo>
                  <a:pt x="1500791" y="2782505"/>
                </a:lnTo>
                <a:lnTo>
                  <a:pt x="1483545" y="2770217"/>
                </a:lnTo>
                <a:close/>
                <a:moveTo>
                  <a:pt x="1450489" y="2757928"/>
                </a:moveTo>
                <a:lnTo>
                  <a:pt x="1451927" y="2757928"/>
                </a:lnTo>
                <a:lnTo>
                  <a:pt x="1454801" y="2757928"/>
                </a:lnTo>
                <a:lnTo>
                  <a:pt x="1454801" y="2761439"/>
                </a:lnTo>
                <a:lnTo>
                  <a:pt x="1451927" y="2761438"/>
                </a:lnTo>
                <a:close/>
                <a:moveTo>
                  <a:pt x="1615766" y="2757927"/>
                </a:moveTo>
                <a:lnTo>
                  <a:pt x="1620078" y="2763194"/>
                </a:lnTo>
                <a:lnTo>
                  <a:pt x="1624390" y="2770217"/>
                </a:lnTo>
                <a:lnTo>
                  <a:pt x="1622953" y="2768462"/>
                </a:lnTo>
                <a:lnTo>
                  <a:pt x="1618641" y="2763194"/>
                </a:lnTo>
                <a:close/>
                <a:moveTo>
                  <a:pt x="5329452" y="2656107"/>
                </a:moveTo>
                <a:lnTo>
                  <a:pt x="5333764" y="2657864"/>
                </a:lnTo>
                <a:lnTo>
                  <a:pt x="5336638" y="2657864"/>
                </a:lnTo>
                <a:lnTo>
                  <a:pt x="5340950" y="2663130"/>
                </a:lnTo>
                <a:lnTo>
                  <a:pt x="5342387" y="2664886"/>
                </a:lnTo>
                <a:lnTo>
                  <a:pt x="5343824" y="2668397"/>
                </a:lnTo>
                <a:lnTo>
                  <a:pt x="5343824" y="2671908"/>
                </a:lnTo>
                <a:lnTo>
                  <a:pt x="5340950" y="2675419"/>
                </a:lnTo>
                <a:lnTo>
                  <a:pt x="5338076" y="2675419"/>
                </a:lnTo>
                <a:lnTo>
                  <a:pt x="5336638" y="2675419"/>
                </a:lnTo>
                <a:lnTo>
                  <a:pt x="5333764" y="2670152"/>
                </a:lnTo>
                <a:lnTo>
                  <a:pt x="5330888" y="2668397"/>
                </a:lnTo>
                <a:lnTo>
                  <a:pt x="5329452" y="2663130"/>
                </a:lnTo>
                <a:lnTo>
                  <a:pt x="5328015" y="2661374"/>
                </a:lnTo>
                <a:lnTo>
                  <a:pt x="5328015" y="2657864"/>
                </a:lnTo>
                <a:close/>
                <a:moveTo>
                  <a:pt x="5563729" y="2629775"/>
                </a:moveTo>
                <a:lnTo>
                  <a:pt x="5563729" y="2631531"/>
                </a:lnTo>
                <a:lnTo>
                  <a:pt x="5560854" y="2635042"/>
                </a:lnTo>
                <a:lnTo>
                  <a:pt x="5556543" y="2635042"/>
                </a:lnTo>
                <a:lnTo>
                  <a:pt x="5552231" y="2635042"/>
                </a:lnTo>
                <a:lnTo>
                  <a:pt x="5545046" y="2636797"/>
                </a:lnTo>
                <a:lnTo>
                  <a:pt x="5539297" y="2636797"/>
                </a:lnTo>
                <a:lnTo>
                  <a:pt x="5534985" y="2638553"/>
                </a:lnTo>
                <a:lnTo>
                  <a:pt x="5533548" y="2642065"/>
                </a:lnTo>
                <a:lnTo>
                  <a:pt x="5533548" y="2643819"/>
                </a:lnTo>
                <a:lnTo>
                  <a:pt x="5534914" y="2648830"/>
                </a:lnTo>
                <a:lnTo>
                  <a:pt x="5582592" y="2633505"/>
                </a:lnTo>
                <a:lnTo>
                  <a:pt x="5580975" y="2631531"/>
                </a:lnTo>
                <a:lnTo>
                  <a:pt x="5575226" y="2631531"/>
                </a:lnTo>
                <a:lnTo>
                  <a:pt x="5569477" y="2629775"/>
                </a:lnTo>
                <a:lnTo>
                  <a:pt x="5566603" y="2629775"/>
                </a:lnTo>
                <a:close/>
                <a:moveTo>
                  <a:pt x="5250688" y="2591393"/>
                </a:moveTo>
                <a:lnTo>
                  <a:pt x="5168000" y="2651530"/>
                </a:lnTo>
                <a:lnTo>
                  <a:pt x="5167064" y="2656109"/>
                </a:lnTo>
                <a:lnTo>
                  <a:pt x="5168501" y="2663131"/>
                </a:lnTo>
                <a:lnTo>
                  <a:pt x="5171375" y="2668397"/>
                </a:lnTo>
                <a:lnTo>
                  <a:pt x="5175687" y="2671908"/>
                </a:lnTo>
                <a:lnTo>
                  <a:pt x="5182873" y="2677175"/>
                </a:lnTo>
                <a:lnTo>
                  <a:pt x="5287296" y="2726155"/>
                </a:lnTo>
                <a:lnTo>
                  <a:pt x="5467073" y="2670636"/>
                </a:lnTo>
                <a:lnTo>
                  <a:pt x="5486898" y="2664264"/>
                </a:lnTo>
                <a:lnTo>
                  <a:pt x="5444442" y="2650842"/>
                </a:lnTo>
                <a:lnTo>
                  <a:pt x="5326593" y="2615731"/>
                </a:lnTo>
                <a:close/>
                <a:moveTo>
                  <a:pt x="5737263" y="2578657"/>
                </a:moveTo>
                <a:lnTo>
                  <a:pt x="5718579" y="2588716"/>
                </a:lnTo>
                <a:lnTo>
                  <a:pt x="5692709" y="2598777"/>
                </a:lnTo>
                <a:close/>
                <a:moveTo>
                  <a:pt x="4249267" y="2525015"/>
                </a:moveTo>
                <a:lnTo>
                  <a:pt x="4205220" y="2547038"/>
                </a:lnTo>
                <a:lnTo>
                  <a:pt x="4200909" y="2549912"/>
                </a:lnTo>
                <a:lnTo>
                  <a:pt x="4198035" y="2551350"/>
                </a:lnTo>
                <a:lnTo>
                  <a:pt x="4200909" y="2551350"/>
                </a:lnTo>
                <a:lnTo>
                  <a:pt x="4205220" y="2549912"/>
                </a:lnTo>
                <a:lnTo>
                  <a:pt x="4256212" y="2529093"/>
                </a:lnTo>
                <a:close/>
                <a:moveTo>
                  <a:pt x="4377142" y="2461078"/>
                </a:moveTo>
                <a:lnTo>
                  <a:pt x="4319660" y="2489818"/>
                </a:lnTo>
                <a:lnTo>
                  <a:pt x="4335176" y="2496853"/>
                </a:lnTo>
                <a:lnTo>
                  <a:pt x="4397466" y="2471422"/>
                </a:lnTo>
                <a:close/>
                <a:moveTo>
                  <a:pt x="599672" y="2429646"/>
                </a:moveTo>
                <a:lnTo>
                  <a:pt x="601110" y="2431401"/>
                </a:lnTo>
                <a:lnTo>
                  <a:pt x="599672" y="2431401"/>
                </a:lnTo>
                <a:close/>
                <a:moveTo>
                  <a:pt x="629854" y="2341869"/>
                </a:moveTo>
                <a:lnTo>
                  <a:pt x="629854" y="2345381"/>
                </a:lnTo>
                <a:lnTo>
                  <a:pt x="632728" y="2348891"/>
                </a:lnTo>
                <a:lnTo>
                  <a:pt x="628416" y="2348891"/>
                </a:lnTo>
                <a:lnTo>
                  <a:pt x="626979" y="2348891"/>
                </a:lnTo>
                <a:lnTo>
                  <a:pt x="626979" y="2345380"/>
                </a:lnTo>
                <a:close/>
                <a:moveTo>
                  <a:pt x="3787587" y="2298272"/>
                </a:moveTo>
                <a:lnTo>
                  <a:pt x="3706610" y="2340145"/>
                </a:lnTo>
                <a:lnTo>
                  <a:pt x="3770115" y="2368203"/>
                </a:lnTo>
                <a:lnTo>
                  <a:pt x="3781849" y="2373504"/>
                </a:lnTo>
                <a:lnTo>
                  <a:pt x="3862806" y="2330582"/>
                </a:lnTo>
                <a:close/>
                <a:moveTo>
                  <a:pt x="612606" y="2266382"/>
                </a:moveTo>
                <a:lnTo>
                  <a:pt x="614044" y="2268137"/>
                </a:lnTo>
                <a:lnTo>
                  <a:pt x="612606" y="2268137"/>
                </a:lnTo>
                <a:close/>
                <a:moveTo>
                  <a:pt x="611170" y="2264626"/>
                </a:moveTo>
                <a:lnTo>
                  <a:pt x="612606" y="2264626"/>
                </a:lnTo>
                <a:lnTo>
                  <a:pt x="612606" y="2266382"/>
                </a:lnTo>
                <a:close/>
                <a:moveTo>
                  <a:pt x="1295273" y="2257605"/>
                </a:moveTo>
                <a:lnTo>
                  <a:pt x="1352760" y="2264626"/>
                </a:lnTo>
                <a:lnTo>
                  <a:pt x="1339825" y="2271648"/>
                </a:lnTo>
                <a:lnTo>
                  <a:pt x="1325454" y="2269893"/>
                </a:lnTo>
                <a:lnTo>
                  <a:pt x="1311081" y="2268137"/>
                </a:lnTo>
                <a:lnTo>
                  <a:pt x="1299584" y="2259360"/>
                </a:lnTo>
                <a:close/>
                <a:moveTo>
                  <a:pt x="601109" y="2257604"/>
                </a:moveTo>
                <a:lnTo>
                  <a:pt x="603983" y="2257604"/>
                </a:lnTo>
                <a:lnTo>
                  <a:pt x="605420" y="2257604"/>
                </a:lnTo>
                <a:lnTo>
                  <a:pt x="611170" y="2264626"/>
                </a:lnTo>
                <a:lnTo>
                  <a:pt x="608295" y="2264626"/>
                </a:lnTo>
                <a:lnTo>
                  <a:pt x="605420" y="2262871"/>
                </a:lnTo>
                <a:lnTo>
                  <a:pt x="603983" y="2259360"/>
                </a:lnTo>
                <a:close/>
                <a:moveTo>
                  <a:pt x="3907779" y="2236122"/>
                </a:moveTo>
                <a:lnTo>
                  <a:pt x="3816301" y="2283425"/>
                </a:lnTo>
                <a:lnTo>
                  <a:pt x="3824728" y="2285692"/>
                </a:lnTo>
                <a:lnTo>
                  <a:pt x="3909522" y="2303247"/>
                </a:lnTo>
                <a:lnTo>
                  <a:pt x="3912160" y="2304423"/>
                </a:lnTo>
                <a:lnTo>
                  <a:pt x="3980647" y="2268165"/>
                </a:lnTo>
                <a:close/>
                <a:moveTo>
                  <a:pt x="5625163" y="2190614"/>
                </a:moveTo>
                <a:lnTo>
                  <a:pt x="5628037" y="2190614"/>
                </a:lnTo>
                <a:lnTo>
                  <a:pt x="5630911" y="2190614"/>
                </a:lnTo>
                <a:lnTo>
                  <a:pt x="5630911" y="2192051"/>
                </a:lnTo>
                <a:lnTo>
                  <a:pt x="5628037" y="2194926"/>
                </a:lnTo>
                <a:lnTo>
                  <a:pt x="5623725" y="2197800"/>
                </a:lnTo>
                <a:lnTo>
                  <a:pt x="5620851" y="2197800"/>
                </a:lnTo>
                <a:lnTo>
                  <a:pt x="5617976" y="2196363"/>
                </a:lnTo>
                <a:lnTo>
                  <a:pt x="5613665" y="2197800"/>
                </a:lnTo>
                <a:lnTo>
                  <a:pt x="5616539" y="2196363"/>
                </a:lnTo>
                <a:lnTo>
                  <a:pt x="5617976" y="2194926"/>
                </a:lnTo>
                <a:close/>
                <a:moveTo>
                  <a:pt x="5501930" y="2031141"/>
                </a:moveTo>
                <a:lnTo>
                  <a:pt x="5504804" y="2031141"/>
                </a:lnTo>
                <a:lnTo>
                  <a:pt x="5504804" y="2034652"/>
                </a:lnTo>
                <a:close/>
                <a:moveTo>
                  <a:pt x="5301386" y="1999072"/>
                </a:moveTo>
                <a:lnTo>
                  <a:pt x="5149653" y="2075863"/>
                </a:lnTo>
                <a:lnTo>
                  <a:pt x="5154129" y="2078540"/>
                </a:lnTo>
                <a:lnTo>
                  <a:pt x="5159878" y="2082052"/>
                </a:lnTo>
                <a:lnTo>
                  <a:pt x="5161315" y="2083807"/>
                </a:lnTo>
                <a:lnTo>
                  <a:pt x="5161315" y="2085563"/>
                </a:lnTo>
                <a:lnTo>
                  <a:pt x="5157003" y="2089074"/>
                </a:lnTo>
                <a:lnTo>
                  <a:pt x="5152692" y="2089074"/>
                </a:lnTo>
                <a:lnTo>
                  <a:pt x="5146943" y="2089074"/>
                </a:lnTo>
                <a:lnTo>
                  <a:pt x="5141195" y="2085563"/>
                </a:lnTo>
                <a:lnTo>
                  <a:pt x="5136883" y="2089074"/>
                </a:lnTo>
                <a:lnTo>
                  <a:pt x="5134008" y="2090829"/>
                </a:lnTo>
                <a:lnTo>
                  <a:pt x="5132571" y="2092584"/>
                </a:lnTo>
                <a:lnTo>
                  <a:pt x="5136883" y="2096096"/>
                </a:lnTo>
                <a:lnTo>
                  <a:pt x="5141195" y="2097851"/>
                </a:lnTo>
                <a:lnTo>
                  <a:pt x="5221384" y="2134933"/>
                </a:lnTo>
                <a:lnTo>
                  <a:pt x="5232812" y="2130252"/>
                </a:lnTo>
                <a:lnTo>
                  <a:pt x="5481976" y="2028788"/>
                </a:lnTo>
                <a:lnTo>
                  <a:pt x="5326593" y="2003052"/>
                </a:lnTo>
                <a:close/>
                <a:moveTo>
                  <a:pt x="1213352" y="1929321"/>
                </a:moveTo>
                <a:lnTo>
                  <a:pt x="1216227" y="1929321"/>
                </a:lnTo>
                <a:lnTo>
                  <a:pt x="1219101" y="1929321"/>
                </a:lnTo>
                <a:lnTo>
                  <a:pt x="1223413" y="1929321"/>
                </a:lnTo>
                <a:lnTo>
                  <a:pt x="1217664" y="1931077"/>
                </a:lnTo>
                <a:lnTo>
                  <a:pt x="1214789" y="1931077"/>
                </a:lnTo>
                <a:close/>
                <a:moveTo>
                  <a:pt x="1204371" y="1917033"/>
                </a:moveTo>
                <a:lnTo>
                  <a:pt x="1207604" y="1922300"/>
                </a:lnTo>
                <a:lnTo>
                  <a:pt x="1210479" y="1925811"/>
                </a:lnTo>
                <a:lnTo>
                  <a:pt x="1213352" y="1929321"/>
                </a:lnTo>
                <a:lnTo>
                  <a:pt x="1211915" y="1929321"/>
                </a:lnTo>
                <a:lnTo>
                  <a:pt x="1210478" y="1925811"/>
                </a:lnTo>
                <a:lnTo>
                  <a:pt x="1207604" y="1924055"/>
                </a:lnTo>
                <a:lnTo>
                  <a:pt x="1204730" y="1918789"/>
                </a:lnTo>
                <a:close/>
                <a:moveTo>
                  <a:pt x="5601096" y="1915276"/>
                </a:moveTo>
                <a:lnTo>
                  <a:pt x="5605408" y="1915276"/>
                </a:lnTo>
                <a:lnTo>
                  <a:pt x="5606844" y="1917033"/>
                </a:lnTo>
                <a:lnTo>
                  <a:pt x="5605408" y="1917033"/>
                </a:lnTo>
                <a:close/>
                <a:moveTo>
                  <a:pt x="1201856" y="1902988"/>
                </a:moveTo>
                <a:lnTo>
                  <a:pt x="1203292" y="1911766"/>
                </a:lnTo>
                <a:lnTo>
                  <a:pt x="1204371" y="1917033"/>
                </a:lnTo>
                <a:lnTo>
                  <a:pt x="1203292" y="1915277"/>
                </a:lnTo>
                <a:close/>
                <a:moveTo>
                  <a:pt x="5372495" y="1874284"/>
                </a:moveTo>
                <a:lnTo>
                  <a:pt x="5372219" y="1874432"/>
                </a:lnTo>
                <a:lnTo>
                  <a:pt x="5372563" y="1874299"/>
                </a:lnTo>
                <a:close/>
                <a:moveTo>
                  <a:pt x="1165925" y="1852078"/>
                </a:moveTo>
                <a:lnTo>
                  <a:pt x="1167362" y="1852078"/>
                </a:lnTo>
                <a:lnTo>
                  <a:pt x="1171674" y="1855589"/>
                </a:lnTo>
                <a:lnTo>
                  <a:pt x="1175985" y="1859100"/>
                </a:lnTo>
                <a:lnTo>
                  <a:pt x="1180297" y="1864367"/>
                </a:lnTo>
                <a:lnTo>
                  <a:pt x="1181735" y="1871388"/>
                </a:lnTo>
                <a:lnTo>
                  <a:pt x="1186046" y="1876655"/>
                </a:lnTo>
                <a:lnTo>
                  <a:pt x="1187484" y="1881922"/>
                </a:lnTo>
                <a:lnTo>
                  <a:pt x="1190358" y="1885433"/>
                </a:lnTo>
                <a:lnTo>
                  <a:pt x="1187484" y="1883677"/>
                </a:lnTo>
                <a:lnTo>
                  <a:pt x="1178861" y="1871388"/>
                </a:lnTo>
                <a:lnTo>
                  <a:pt x="1168800" y="1857343"/>
                </a:lnTo>
                <a:lnTo>
                  <a:pt x="1167362" y="1855589"/>
                </a:lnTo>
                <a:close/>
                <a:moveTo>
                  <a:pt x="5836789" y="1825745"/>
                </a:moveTo>
                <a:lnTo>
                  <a:pt x="5862659" y="1838034"/>
                </a:lnTo>
                <a:lnTo>
                  <a:pt x="5895715" y="1848566"/>
                </a:lnTo>
                <a:lnTo>
                  <a:pt x="5930207" y="1852078"/>
                </a:lnTo>
                <a:lnTo>
                  <a:pt x="5964700" y="1859100"/>
                </a:lnTo>
                <a:lnTo>
                  <a:pt x="5997756" y="1866122"/>
                </a:lnTo>
                <a:lnTo>
                  <a:pt x="6029374" y="1874900"/>
                </a:lnTo>
                <a:lnTo>
                  <a:pt x="6058119" y="1883677"/>
                </a:lnTo>
                <a:lnTo>
                  <a:pt x="6079676" y="1897720"/>
                </a:lnTo>
                <a:lnTo>
                  <a:pt x="6095485" y="1915276"/>
                </a:lnTo>
                <a:lnTo>
                  <a:pt x="6105546" y="1938099"/>
                </a:lnTo>
                <a:lnTo>
                  <a:pt x="6043747" y="1931076"/>
                </a:lnTo>
                <a:lnTo>
                  <a:pt x="5986258" y="1911765"/>
                </a:lnTo>
                <a:lnTo>
                  <a:pt x="5931644" y="1883677"/>
                </a:lnTo>
                <a:lnTo>
                  <a:pt x="5879905" y="1855589"/>
                </a:lnTo>
                <a:close/>
                <a:moveTo>
                  <a:pt x="4957234" y="1792389"/>
                </a:moveTo>
                <a:lnTo>
                  <a:pt x="4978494" y="1801756"/>
                </a:lnTo>
                <a:lnTo>
                  <a:pt x="4987031" y="1797950"/>
                </a:lnTo>
                <a:close/>
                <a:moveTo>
                  <a:pt x="5508748" y="1769518"/>
                </a:moveTo>
                <a:lnTo>
                  <a:pt x="5511622" y="1769518"/>
                </a:lnTo>
                <a:lnTo>
                  <a:pt x="5511622" y="1770954"/>
                </a:lnTo>
                <a:lnTo>
                  <a:pt x="5508748" y="1772392"/>
                </a:lnTo>
                <a:lnTo>
                  <a:pt x="5502999" y="1775266"/>
                </a:lnTo>
                <a:lnTo>
                  <a:pt x="5500125" y="1776704"/>
                </a:lnTo>
                <a:lnTo>
                  <a:pt x="5494376" y="1779578"/>
                </a:lnTo>
                <a:lnTo>
                  <a:pt x="5488627" y="1782453"/>
                </a:lnTo>
                <a:lnTo>
                  <a:pt x="5497250" y="1776704"/>
                </a:lnTo>
                <a:lnTo>
                  <a:pt x="5502999" y="1770954"/>
                </a:lnTo>
                <a:close/>
                <a:moveTo>
                  <a:pt x="5399523" y="1459084"/>
                </a:moveTo>
                <a:lnTo>
                  <a:pt x="5400960" y="1459084"/>
                </a:lnTo>
                <a:lnTo>
                  <a:pt x="5392337" y="1460522"/>
                </a:lnTo>
                <a:close/>
                <a:moveTo>
                  <a:pt x="5123948" y="1430752"/>
                </a:moveTo>
                <a:lnTo>
                  <a:pt x="5119636" y="1432508"/>
                </a:lnTo>
                <a:lnTo>
                  <a:pt x="5119636" y="1436019"/>
                </a:lnTo>
                <a:lnTo>
                  <a:pt x="5122511" y="1437775"/>
                </a:lnTo>
                <a:lnTo>
                  <a:pt x="5125179" y="1441033"/>
                </a:lnTo>
                <a:lnTo>
                  <a:pt x="5144958" y="1430753"/>
                </a:lnTo>
                <a:lnTo>
                  <a:pt x="5131134" y="1430753"/>
                </a:lnTo>
                <a:close/>
                <a:moveTo>
                  <a:pt x="1102689" y="1337715"/>
                </a:moveTo>
                <a:lnTo>
                  <a:pt x="1105563" y="1337715"/>
                </a:lnTo>
                <a:lnTo>
                  <a:pt x="1108438" y="1344737"/>
                </a:lnTo>
                <a:lnTo>
                  <a:pt x="1109875" y="1350004"/>
                </a:lnTo>
                <a:lnTo>
                  <a:pt x="1109875" y="1355271"/>
                </a:lnTo>
                <a:lnTo>
                  <a:pt x="1108438" y="1357025"/>
                </a:lnTo>
                <a:lnTo>
                  <a:pt x="1105563" y="1358782"/>
                </a:lnTo>
                <a:lnTo>
                  <a:pt x="1101252" y="1357025"/>
                </a:lnTo>
                <a:lnTo>
                  <a:pt x="1099815" y="1357025"/>
                </a:lnTo>
                <a:lnTo>
                  <a:pt x="1098378" y="1357025"/>
                </a:lnTo>
                <a:lnTo>
                  <a:pt x="1098378" y="1355271"/>
                </a:lnTo>
                <a:lnTo>
                  <a:pt x="1095503" y="1350004"/>
                </a:lnTo>
                <a:lnTo>
                  <a:pt x="1098378" y="1346493"/>
                </a:lnTo>
                <a:lnTo>
                  <a:pt x="1099815" y="1342983"/>
                </a:lnTo>
                <a:lnTo>
                  <a:pt x="1101252" y="1339471"/>
                </a:lnTo>
                <a:close/>
                <a:moveTo>
                  <a:pt x="1142930" y="1330693"/>
                </a:moveTo>
                <a:lnTo>
                  <a:pt x="1240659" y="1379848"/>
                </a:lnTo>
                <a:lnTo>
                  <a:pt x="1345574" y="1429002"/>
                </a:lnTo>
                <a:lnTo>
                  <a:pt x="1479233" y="1483425"/>
                </a:lnTo>
                <a:lnTo>
                  <a:pt x="1617203" y="1530823"/>
                </a:lnTo>
                <a:lnTo>
                  <a:pt x="1758048" y="1576468"/>
                </a:lnTo>
                <a:lnTo>
                  <a:pt x="1906079" y="1618599"/>
                </a:lnTo>
                <a:lnTo>
                  <a:pt x="2059858" y="1662481"/>
                </a:lnTo>
                <a:lnTo>
                  <a:pt x="2114471" y="1681792"/>
                </a:lnTo>
                <a:lnTo>
                  <a:pt x="2025365" y="1664237"/>
                </a:lnTo>
                <a:lnTo>
                  <a:pt x="1939134" y="1648437"/>
                </a:lnTo>
                <a:lnTo>
                  <a:pt x="1782481" y="1602800"/>
                </a:lnTo>
                <a:lnTo>
                  <a:pt x="1630138" y="1558912"/>
                </a:lnTo>
                <a:lnTo>
                  <a:pt x="1483545" y="1518535"/>
                </a:lnTo>
                <a:lnTo>
                  <a:pt x="1339825" y="1476402"/>
                </a:lnTo>
                <a:lnTo>
                  <a:pt x="1250719" y="1448314"/>
                </a:lnTo>
                <a:lnTo>
                  <a:pt x="1161613" y="1416714"/>
                </a:lnTo>
                <a:lnTo>
                  <a:pt x="1164488" y="1416714"/>
                </a:lnTo>
                <a:lnTo>
                  <a:pt x="1164488" y="1413204"/>
                </a:lnTo>
                <a:lnTo>
                  <a:pt x="1165925" y="1416714"/>
                </a:lnTo>
                <a:lnTo>
                  <a:pt x="1167362" y="1413204"/>
                </a:lnTo>
                <a:lnTo>
                  <a:pt x="1165925" y="1411447"/>
                </a:lnTo>
                <a:lnTo>
                  <a:pt x="1160177" y="1404425"/>
                </a:lnTo>
                <a:lnTo>
                  <a:pt x="1158739" y="1397404"/>
                </a:lnTo>
                <a:lnTo>
                  <a:pt x="1152990" y="1390381"/>
                </a:lnTo>
                <a:lnTo>
                  <a:pt x="1151553" y="1390381"/>
                </a:lnTo>
                <a:lnTo>
                  <a:pt x="1150116" y="1390381"/>
                </a:lnTo>
                <a:lnTo>
                  <a:pt x="1151553" y="1388626"/>
                </a:lnTo>
                <a:lnTo>
                  <a:pt x="1152990" y="1388626"/>
                </a:lnTo>
                <a:lnTo>
                  <a:pt x="1165925" y="1378092"/>
                </a:lnTo>
                <a:lnTo>
                  <a:pt x="1180297" y="1369316"/>
                </a:lnTo>
                <a:lnTo>
                  <a:pt x="1181734" y="1369316"/>
                </a:lnTo>
                <a:lnTo>
                  <a:pt x="1180297" y="1365804"/>
                </a:lnTo>
                <a:lnTo>
                  <a:pt x="1134307" y="1357025"/>
                </a:lnTo>
                <a:lnTo>
                  <a:pt x="1129995" y="1357025"/>
                </a:lnTo>
                <a:lnTo>
                  <a:pt x="1128558" y="1355272"/>
                </a:lnTo>
                <a:lnTo>
                  <a:pt x="1129995" y="1351759"/>
                </a:lnTo>
                <a:lnTo>
                  <a:pt x="1129995" y="1350004"/>
                </a:lnTo>
                <a:lnTo>
                  <a:pt x="1137182" y="1339471"/>
                </a:lnTo>
                <a:close/>
                <a:moveTo>
                  <a:pt x="5313658" y="1292066"/>
                </a:moveTo>
                <a:lnTo>
                  <a:pt x="5302160" y="1295578"/>
                </a:lnTo>
                <a:lnTo>
                  <a:pt x="5297848" y="1304356"/>
                </a:lnTo>
                <a:lnTo>
                  <a:pt x="5259044" y="1335955"/>
                </a:lnTo>
                <a:lnTo>
                  <a:pt x="5261919" y="1342976"/>
                </a:lnTo>
                <a:lnTo>
                  <a:pt x="5259044" y="1346487"/>
                </a:lnTo>
                <a:lnTo>
                  <a:pt x="5257607" y="1349998"/>
                </a:lnTo>
                <a:lnTo>
                  <a:pt x="5254732" y="1351754"/>
                </a:lnTo>
                <a:lnTo>
                  <a:pt x="5250421" y="1351754"/>
                </a:lnTo>
                <a:lnTo>
                  <a:pt x="5246109" y="1351754"/>
                </a:lnTo>
                <a:lnTo>
                  <a:pt x="5211617" y="1342976"/>
                </a:lnTo>
                <a:lnTo>
                  <a:pt x="5177124" y="1332444"/>
                </a:lnTo>
                <a:lnTo>
                  <a:pt x="5171375" y="1330688"/>
                </a:lnTo>
                <a:lnTo>
                  <a:pt x="5167064" y="1330688"/>
                </a:lnTo>
                <a:lnTo>
                  <a:pt x="5164190" y="1332443"/>
                </a:lnTo>
                <a:lnTo>
                  <a:pt x="5164190" y="1335955"/>
                </a:lnTo>
                <a:lnTo>
                  <a:pt x="5167064" y="1339466"/>
                </a:lnTo>
                <a:lnTo>
                  <a:pt x="5168501" y="1342976"/>
                </a:lnTo>
                <a:lnTo>
                  <a:pt x="5191240" y="1406696"/>
                </a:lnTo>
                <a:lnTo>
                  <a:pt x="5270178" y="1365666"/>
                </a:lnTo>
                <a:lnTo>
                  <a:pt x="5284550" y="1359918"/>
                </a:lnTo>
                <a:lnTo>
                  <a:pt x="5300359" y="1351295"/>
                </a:lnTo>
                <a:lnTo>
                  <a:pt x="5314731" y="1345546"/>
                </a:lnTo>
                <a:lnTo>
                  <a:pt x="5382392" y="1322610"/>
                </a:lnTo>
                <a:lnTo>
                  <a:pt x="5374020" y="1318399"/>
                </a:lnTo>
                <a:lnTo>
                  <a:pt x="5326593" y="1295578"/>
                </a:lnTo>
                <a:close/>
                <a:moveTo>
                  <a:pt x="1175986" y="1125297"/>
                </a:moveTo>
                <a:lnTo>
                  <a:pt x="1187484" y="1132318"/>
                </a:lnTo>
                <a:lnTo>
                  <a:pt x="1194669" y="1146363"/>
                </a:lnTo>
                <a:lnTo>
                  <a:pt x="1200418" y="1162162"/>
                </a:lnTo>
                <a:lnTo>
                  <a:pt x="1201856" y="1170941"/>
                </a:lnTo>
                <a:lnTo>
                  <a:pt x="1193232" y="1163918"/>
                </a:lnTo>
                <a:lnTo>
                  <a:pt x="1187484" y="1149873"/>
                </a:lnTo>
                <a:lnTo>
                  <a:pt x="1183172" y="1135831"/>
                </a:lnTo>
                <a:close/>
                <a:moveTo>
                  <a:pt x="1269403" y="1072634"/>
                </a:moveTo>
                <a:lnTo>
                  <a:pt x="1269403" y="1077901"/>
                </a:lnTo>
                <a:lnTo>
                  <a:pt x="1272277" y="1084923"/>
                </a:lnTo>
                <a:lnTo>
                  <a:pt x="1272277" y="1090190"/>
                </a:lnTo>
                <a:lnTo>
                  <a:pt x="1273715" y="1095457"/>
                </a:lnTo>
                <a:lnTo>
                  <a:pt x="1273715" y="1098966"/>
                </a:lnTo>
                <a:lnTo>
                  <a:pt x="1272277" y="1102478"/>
                </a:lnTo>
                <a:lnTo>
                  <a:pt x="1269403" y="1098966"/>
                </a:lnTo>
                <a:lnTo>
                  <a:pt x="1267966" y="1091947"/>
                </a:lnTo>
                <a:lnTo>
                  <a:pt x="1267966" y="1086679"/>
                </a:lnTo>
                <a:lnTo>
                  <a:pt x="1267966" y="1076144"/>
                </a:lnTo>
                <a:lnTo>
                  <a:pt x="1267966" y="1072635"/>
                </a:lnTo>
                <a:close/>
                <a:moveTo>
                  <a:pt x="1783917" y="805786"/>
                </a:moveTo>
                <a:lnTo>
                  <a:pt x="1785355" y="805786"/>
                </a:lnTo>
                <a:lnTo>
                  <a:pt x="1786792" y="809297"/>
                </a:lnTo>
                <a:close/>
                <a:moveTo>
                  <a:pt x="5950327" y="804037"/>
                </a:moveTo>
                <a:lnTo>
                  <a:pt x="5979072" y="809303"/>
                </a:lnTo>
                <a:lnTo>
                  <a:pt x="5969011" y="812815"/>
                </a:lnTo>
                <a:lnTo>
                  <a:pt x="5957514" y="811059"/>
                </a:lnTo>
                <a:close/>
                <a:moveTo>
                  <a:pt x="5829602" y="782971"/>
                </a:moveTo>
                <a:lnTo>
                  <a:pt x="5838225" y="784725"/>
                </a:lnTo>
                <a:lnTo>
                  <a:pt x="5845412" y="784725"/>
                </a:lnTo>
                <a:lnTo>
                  <a:pt x="5845412" y="786482"/>
                </a:lnTo>
                <a:lnTo>
                  <a:pt x="5841100" y="786482"/>
                </a:lnTo>
                <a:lnTo>
                  <a:pt x="5838225" y="786482"/>
                </a:lnTo>
                <a:lnTo>
                  <a:pt x="5833913" y="786482"/>
                </a:lnTo>
                <a:lnTo>
                  <a:pt x="5831039" y="784725"/>
                </a:lnTo>
                <a:lnTo>
                  <a:pt x="5829602" y="784725"/>
                </a:lnTo>
                <a:close/>
                <a:moveTo>
                  <a:pt x="1913264" y="770683"/>
                </a:moveTo>
                <a:lnTo>
                  <a:pt x="1917577" y="770683"/>
                </a:lnTo>
                <a:lnTo>
                  <a:pt x="1927636" y="772439"/>
                </a:lnTo>
                <a:close/>
                <a:moveTo>
                  <a:pt x="1900329" y="765418"/>
                </a:moveTo>
                <a:lnTo>
                  <a:pt x="1913264" y="770683"/>
                </a:lnTo>
                <a:lnTo>
                  <a:pt x="1908952" y="770684"/>
                </a:lnTo>
                <a:close/>
                <a:moveTo>
                  <a:pt x="1884521" y="763661"/>
                </a:moveTo>
                <a:lnTo>
                  <a:pt x="1891707" y="763661"/>
                </a:lnTo>
                <a:lnTo>
                  <a:pt x="1900330" y="765417"/>
                </a:lnTo>
                <a:close/>
                <a:moveTo>
                  <a:pt x="1878772" y="740841"/>
                </a:moveTo>
                <a:lnTo>
                  <a:pt x="1884521" y="742595"/>
                </a:lnTo>
                <a:lnTo>
                  <a:pt x="1893144" y="744351"/>
                </a:lnTo>
                <a:lnTo>
                  <a:pt x="1891707" y="744352"/>
                </a:lnTo>
                <a:lnTo>
                  <a:pt x="1888833" y="744352"/>
                </a:lnTo>
                <a:lnTo>
                  <a:pt x="1885958" y="744352"/>
                </a:lnTo>
                <a:lnTo>
                  <a:pt x="1880210" y="742595"/>
                </a:lnTo>
                <a:close/>
                <a:moveTo>
                  <a:pt x="1873023" y="739084"/>
                </a:moveTo>
                <a:lnTo>
                  <a:pt x="1877335" y="739084"/>
                </a:lnTo>
                <a:lnTo>
                  <a:pt x="1878772" y="740841"/>
                </a:lnTo>
                <a:close/>
                <a:moveTo>
                  <a:pt x="1634449" y="693440"/>
                </a:moveTo>
                <a:lnTo>
                  <a:pt x="1716370" y="705730"/>
                </a:lnTo>
                <a:lnTo>
                  <a:pt x="1710621" y="705729"/>
                </a:lnTo>
                <a:lnTo>
                  <a:pt x="1699124" y="705729"/>
                </a:lnTo>
                <a:lnTo>
                  <a:pt x="1687626" y="703974"/>
                </a:lnTo>
                <a:lnTo>
                  <a:pt x="1673254" y="702218"/>
                </a:lnTo>
                <a:lnTo>
                  <a:pt x="1654570" y="698708"/>
                </a:lnTo>
                <a:close/>
                <a:moveTo>
                  <a:pt x="1845717" y="686419"/>
                </a:moveTo>
                <a:lnTo>
                  <a:pt x="1848591" y="689930"/>
                </a:lnTo>
                <a:lnTo>
                  <a:pt x="1845717" y="689930"/>
                </a:lnTo>
                <a:close/>
                <a:moveTo>
                  <a:pt x="1835656" y="682907"/>
                </a:moveTo>
                <a:lnTo>
                  <a:pt x="1839968" y="682907"/>
                </a:lnTo>
                <a:lnTo>
                  <a:pt x="1841405" y="682907"/>
                </a:lnTo>
                <a:lnTo>
                  <a:pt x="1842843" y="684662"/>
                </a:lnTo>
                <a:lnTo>
                  <a:pt x="1844279" y="686418"/>
                </a:lnTo>
                <a:lnTo>
                  <a:pt x="1842843" y="686419"/>
                </a:lnTo>
                <a:lnTo>
                  <a:pt x="1841405" y="686418"/>
                </a:lnTo>
                <a:lnTo>
                  <a:pt x="1839968" y="684662"/>
                </a:lnTo>
                <a:close/>
                <a:moveTo>
                  <a:pt x="1845717" y="677641"/>
                </a:moveTo>
                <a:lnTo>
                  <a:pt x="1848591" y="677641"/>
                </a:lnTo>
                <a:lnTo>
                  <a:pt x="1850028" y="677642"/>
                </a:lnTo>
                <a:lnTo>
                  <a:pt x="1850028" y="679396"/>
                </a:lnTo>
                <a:lnTo>
                  <a:pt x="1848591" y="679396"/>
                </a:lnTo>
                <a:close/>
                <a:moveTo>
                  <a:pt x="1701997" y="670616"/>
                </a:moveTo>
                <a:lnTo>
                  <a:pt x="1706309" y="670616"/>
                </a:lnTo>
                <a:lnTo>
                  <a:pt x="1709389" y="671871"/>
                </a:lnTo>
                <a:close/>
                <a:moveTo>
                  <a:pt x="1825596" y="668863"/>
                </a:moveTo>
                <a:lnTo>
                  <a:pt x="1828471" y="670619"/>
                </a:lnTo>
                <a:lnTo>
                  <a:pt x="1825596" y="670619"/>
                </a:lnTo>
                <a:lnTo>
                  <a:pt x="1822722" y="670619"/>
                </a:lnTo>
                <a:close/>
                <a:moveTo>
                  <a:pt x="1762360" y="665353"/>
                </a:moveTo>
                <a:lnTo>
                  <a:pt x="1763797" y="668864"/>
                </a:lnTo>
                <a:lnTo>
                  <a:pt x="1762360" y="668864"/>
                </a:lnTo>
                <a:close/>
                <a:moveTo>
                  <a:pt x="1740802" y="660085"/>
                </a:moveTo>
                <a:lnTo>
                  <a:pt x="1743676" y="660085"/>
                </a:lnTo>
                <a:lnTo>
                  <a:pt x="1746550" y="663598"/>
                </a:lnTo>
                <a:lnTo>
                  <a:pt x="1743676" y="663598"/>
                </a:lnTo>
                <a:close/>
                <a:moveTo>
                  <a:pt x="1520911" y="656571"/>
                </a:moveTo>
                <a:lnTo>
                  <a:pt x="1594208" y="658328"/>
                </a:lnTo>
                <a:lnTo>
                  <a:pt x="1673242" y="665349"/>
                </a:lnTo>
                <a:lnTo>
                  <a:pt x="1660319" y="663595"/>
                </a:lnTo>
                <a:lnTo>
                  <a:pt x="1645947" y="658328"/>
                </a:lnTo>
                <a:lnTo>
                  <a:pt x="1701998" y="670617"/>
                </a:lnTo>
                <a:lnTo>
                  <a:pt x="1673256" y="665351"/>
                </a:lnTo>
                <a:lnTo>
                  <a:pt x="1701997" y="675884"/>
                </a:lnTo>
                <a:lnTo>
                  <a:pt x="1706309" y="675883"/>
                </a:lnTo>
                <a:lnTo>
                  <a:pt x="1710621" y="675883"/>
                </a:lnTo>
                <a:lnTo>
                  <a:pt x="1712058" y="675884"/>
                </a:lnTo>
                <a:lnTo>
                  <a:pt x="1710621" y="672372"/>
                </a:lnTo>
                <a:lnTo>
                  <a:pt x="1709389" y="671871"/>
                </a:lnTo>
                <a:lnTo>
                  <a:pt x="1753737" y="679395"/>
                </a:lnTo>
                <a:lnTo>
                  <a:pt x="1801164" y="691683"/>
                </a:lnTo>
                <a:lnTo>
                  <a:pt x="1848591" y="709238"/>
                </a:lnTo>
                <a:lnTo>
                  <a:pt x="1845717" y="710994"/>
                </a:lnTo>
                <a:lnTo>
                  <a:pt x="1844279" y="710994"/>
                </a:lnTo>
                <a:lnTo>
                  <a:pt x="1873023" y="726792"/>
                </a:lnTo>
                <a:lnTo>
                  <a:pt x="1694812" y="689927"/>
                </a:lnTo>
                <a:close/>
                <a:moveTo>
                  <a:pt x="1543907" y="639020"/>
                </a:moveTo>
                <a:lnTo>
                  <a:pt x="1545344" y="639020"/>
                </a:lnTo>
                <a:lnTo>
                  <a:pt x="1546781" y="639020"/>
                </a:lnTo>
                <a:lnTo>
                  <a:pt x="1549656" y="639020"/>
                </a:lnTo>
                <a:lnTo>
                  <a:pt x="1546781" y="642531"/>
                </a:lnTo>
                <a:lnTo>
                  <a:pt x="1545344" y="642531"/>
                </a:lnTo>
                <a:close/>
                <a:moveTo>
                  <a:pt x="1503666" y="630240"/>
                </a:moveTo>
                <a:lnTo>
                  <a:pt x="1506540" y="630240"/>
                </a:lnTo>
                <a:lnTo>
                  <a:pt x="1507978" y="630240"/>
                </a:lnTo>
                <a:lnTo>
                  <a:pt x="1509414" y="631997"/>
                </a:lnTo>
                <a:lnTo>
                  <a:pt x="1507978" y="631997"/>
                </a:lnTo>
                <a:lnTo>
                  <a:pt x="1506540" y="631997"/>
                </a:lnTo>
                <a:close/>
                <a:moveTo>
                  <a:pt x="1617203" y="623220"/>
                </a:moveTo>
                <a:lnTo>
                  <a:pt x="1620078" y="623220"/>
                </a:lnTo>
                <a:lnTo>
                  <a:pt x="1716369" y="646041"/>
                </a:lnTo>
                <a:lnTo>
                  <a:pt x="1720681" y="649552"/>
                </a:lnTo>
                <a:lnTo>
                  <a:pt x="1727867" y="649552"/>
                </a:lnTo>
                <a:lnTo>
                  <a:pt x="1733616" y="649552"/>
                </a:lnTo>
                <a:lnTo>
                  <a:pt x="1740802" y="653064"/>
                </a:lnTo>
                <a:lnTo>
                  <a:pt x="1747988" y="656573"/>
                </a:lnTo>
                <a:lnTo>
                  <a:pt x="1750862" y="658329"/>
                </a:lnTo>
                <a:lnTo>
                  <a:pt x="1755174" y="658330"/>
                </a:lnTo>
                <a:lnTo>
                  <a:pt x="1758048" y="658330"/>
                </a:lnTo>
                <a:lnTo>
                  <a:pt x="1760922" y="660085"/>
                </a:lnTo>
                <a:lnTo>
                  <a:pt x="1763797" y="660085"/>
                </a:lnTo>
                <a:lnTo>
                  <a:pt x="1768109" y="660085"/>
                </a:lnTo>
                <a:lnTo>
                  <a:pt x="1769545" y="660085"/>
                </a:lnTo>
                <a:lnTo>
                  <a:pt x="1770983" y="660085"/>
                </a:lnTo>
                <a:lnTo>
                  <a:pt x="1772420" y="658329"/>
                </a:lnTo>
                <a:lnTo>
                  <a:pt x="1776732" y="658329"/>
                </a:lnTo>
                <a:lnTo>
                  <a:pt x="1779606" y="658329"/>
                </a:lnTo>
                <a:lnTo>
                  <a:pt x="1819848" y="670619"/>
                </a:lnTo>
                <a:lnTo>
                  <a:pt x="1799727" y="670619"/>
                </a:lnTo>
                <a:lnTo>
                  <a:pt x="1804038" y="672375"/>
                </a:lnTo>
                <a:lnTo>
                  <a:pt x="1805476" y="675886"/>
                </a:lnTo>
                <a:lnTo>
                  <a:pt x="1806912" y="677642"/>
                </a:lnTo>
                <a:lnTo>
                  <a:pt x="1811224" y="679396"/>
                </a:lnTo>
                <a:lnTo>
                  <a:pt x="1815536" y="682907"/>
                </a:lnTo>
                <a:lnTo>
                  <a:pt x="1819848" y="682907"/>
                </a:lnTo>
                <a:lnTo>
                  <a:pt x="1821284" y="682907"/>
                </a:lnTo>
                <a:lnTo>
                  <a:pt x="1825596" y="684664"/>
                </a:lnTo>
                <a:lnTo>
                  <a:pt x="1821284" y="684664"/>
                </a:lnTo>
                <a:lnTo>
                  <a:pt x="1793978" y="677641"/>
                </a:lnTo>
                <a:lnTo>
                  <a:pt x="1765234" y="668864"/>
                </a:lnTo>
                <a:lnTo>
                  <a:pt x="1763797" y="668864"/>
                </a:lnTo>
                <a:lnTo>
                  <a:pt x="1765234" y="665353"/>
                </a:lnTo>
                <a:lnTo>
                  <a:pt x="1763797" y="665353"/>
                </a:lnTo>
                <a:lnTo>
                  <a:pt x="1760922" y="663597"/>
                </a:lnTo>
                <a:lnTo>
                  <a:pt x="1755174" y="663598"/>
                </a:lnTo>
                <a:lnTo>
                  <a:pt x="1749425" y="660085"/>
                </a:lnTo>
                <a:lnTo>
                  <a:pt x="1743676" y="658329"/>
                </a:lnTo>
                <a:lnTo>
                  <a:pt x="1740802" y="658329"/>
                </a:lnTo>
                <a:lnTo>
                  <a:pt x="1736490" y="658329"/>
                </a:lnTo>
                <a:lnTo>
                  <a:pt x="1735053" y="658329"/>
                </a:lnTo>
                <a:lnTo>
                  <a:pt x="1736490" y="660085"/>
                </a:lnTo>
                <a:lnTo>
                  <a:pt x="1735053" y="660085"/>
                </a:lnTo>
                <a:lnTo>
                  <a:pt x="1723555" y="656574"/>
                </a:lnTo>
                <a:lnTo>
                  <a:pt x="1706309" y="651309"/>
                </a:lnTo>
                <a:lnTo>
                  <a:pt x="1687625" y="646041"/>
                </a:lnTo>
                <a:lnTo>
                  <a:pt x="1667504" y="642531"/>
                </a:lnTo>
                <a:lnTo>
                  <a:pt x="1648821" y="639019"/>
                </a:lnTo>
                <a:lnTo>
                  <a:pt x="1634449" y="637264"/>
                </a:lnTo>
                <a:lnTo>
                  <a:pt x="1620078" y="635507"/>
                </a:lnTo>
                <a:lnTo>
                  <a:pt x="1611454" y="631997"/>
                </a:lnTo>
                <a:lnTo>
                  <a:pt x="1607142" y="630240"/>
                </a:lnTo>
                <a:lnTo>
                  <a:pt x="1608580" y="630240"/>
                </a:lnTo>
                <a:lnTo>
                  <a:pt x="1610017" y="626730"/>
                </a:lnTo>
                <a:lnTo>
                  <a:pt x="1611454" y="624974"/>
                </a:lnTo>
                <a:close/>
                <a:moveTo>
                  <a:pt x="1506539" y="617953"/>
                </a:moveTo>
                <a:lnTo>
                  <a:pt x="1507977" y="617953"/>
                </a:lnTo>
                <a:lnTo>
                  <a:pt x="1509414" y="617953"/>
                </a:lnTo>
                <a:lnTo>
                  <a:pt x="1510851" y="619710"/>
                </a:lnTo>
                <a:lnTo>
                  <a:pt x="1509414" y="619710"/>
                </a:lnTo>
                <a:close/>
                <a:moveTo>
                  <a:pt x="1214790" y="610929"/>
                </a:moveTo>
                <a:lnTo>
                  <a:pt x="1362821" y="631996"/>
                </a:lnTo>
                <a:lnTo>
                  <a:pt x="1520912" y="656573"/>
                </a:lnTo>
                <a:lnTo>
                  <a:pt x="1477796" y="656573"/>
                </a:lnTo>
                <a:lnTo>
                  <a:pt x="1443304" y="653061"/>
                </a:lnTo>
                <a:lnTo>
                  <a:pt x="1444740" y="656572"/>
                </a:lnTo>
                <a:lnTo>
                  <a:pt x="1449052" y="658329"/>
                </a:lnTo>
                <a:lnTo>
                  <a:pt x="1451927" y="660084"/>
                </a:lnTo>
                <a:lnTo>
                  <a:pt x="1454801" y="660084"/>
                </a:lnTo>
                <a:lnTo>
                  <a:pt x="1454801" y="663595"/>
                </a:lnTo>
                <a:lnTo>
                  <a:pt x="1436117" y="663595"/>
                </a:lnTo>
                <a:lnTo>
                  <a:pt x="1418871" y="665351"/>
                </a:lnTo>
                <a:lnTo>
                  <a:pt x="1421745" y="668862"/>
                </a:lnTo>
                <a:lnTo>
                  <a:pt x="1426057" y="670616"/>
                </a:lnTo>
                <a:lnTo>
                  <a:pt x="1430368" y="672373"/>
                </a:lnTo>
                <a:lnTo>
                  <a:pt x="1434680" y="675884"/>
                </a:lnTo>
                <a:lnTo>
                  <a:pt x="1437555" y="677639"/>
                </a:lnTo>
                <a:lnTo>
                  <a:pt x="1434680" y="679395"/>
                </a:lnTo>
                <a:lnTo>
                  <a:pt x="1428932" y="682906"/>
                </a:lnTo>
                <a:lnTo>
                  <a:pt x="1480671" y="703973"/>
                </a:lnTo>
                <a:lnTo>
                  <a:pt x="1536721" y="726795"/>
                </a:lnTo>
                <a:lnTo>
                  <a:pt x="1594208" y="751373"/>
                </a:lnTo>
                <a:lnTo>
                  <a:pt x="1648821" y="770682"/>
                </a:lnTo>
                <a:lnTo>
                  <a:pt x="1704872" y="786483"/>
                </a:lnTo>
                <a:lnTo>
                  <a:pt x="1758048" y="791749"/>
                </a:lnTo>
                <a:lnTo>
                  <a:pt x="1704872" y="809306"/>
                </a:lnTo>
                <a:lnTo>
                  <a:pt x="1648821" y="812816"/>
                </a:lnTo>
                <a:lnTo>
                  <a:pt x="1594208" y="805793"/>
                </a:lnTo>
                <a:lnTo>
                  <a:pt x="1536721" y="789993"/>
                </a:lnTo>
                <a:lnTo>
                  <a:pt x="1479233" y="768928"/>
                </a:lnTo>
                <a:lnTo>
                  <a:pt x="1421745" y="739083"/>
                </a:lnTo>
                <a:lnTo>
                  <a:pt x="1367132" y="705727"/>
                </a:lnTo>
                <a:lnTo>
                  <a:pt x="1312519" y="672373"/>
                </a:lnTo>
                <a:lnTo>
                  <a:pt x="1260780" y="642529"/>
                </a:lnTo>
                <a:close/>
                <a:moveTo>
                  <a:pt x="1638761" y="605662"/>
                </a:moveTo>
                <a:lnTo>
                  <a:pt x="1733615" y="631995"/>
                </a:lnTo>
                <a:lnTo>
                  <a:pt x="1829907" y="663595"/>
                </a:lnTo>
                <a:lnTo>
                  <a:pt x="1768109" y="651305"/>
                </a:lnTo>
                <a:lnTo>
                  <a:pt x="1703435" y="631996"/>
                </a:lnTo>
                <a:close/>
                <a:moveTo>
                  <a:pt x="1345574" y="308978"/>
                </a:moveTo>
                <a:lnTo>
                  <a:pt x="1352760" y="308978"/>
                </a:lnTo>
                <a:lnTo>
                  <a:pt x="1367132" y="310734"/>
                </a:lnTo>
                <a:lnTo>
                  <a:pt x="1361383" y="310734"/>
                </a:lnTo>
                <a:lnTo>
                  <a:pt x="1355635" y="310734"/>
                </a:lnTo>
                <a:lnTo>
                  <a:pt x="1349886" y="310734"/>
                </a:lnTo>
                <a:close/>
                <a:moveTo>
                  <a:pt x="1436117" y="282648"/>
                </a:moveTo>
                <a:lnTo>
                  <a:pt x="1440429" y="286160"/>
                </a:lnTo>
                <a:lnTo>
                  <a:pt x="1437555" y="284405"/>
                </a:lnTo>
                <a:close/>
                <a:moveTo>
                  <a:pt x="1415997" y="270360"/>
                </a:moveTo>
                <a:lnTo>
                  <a:pt x="1420308" y="272117"/>
                </a:lnTo>
                <a:lnTo>
                  <a:pt x="1426057" y="273871"/>
                </a:lnTo>
                <a:lnTo>
                  <a:pt x="1427494" y="277382"/>
                </a:lnTo>
                <a:lnTo>
                  <a:pt x="1426057" y="277382"/>
                </a:lnTo>
                <a:lnTo>
                  <a:pt x="1423183" y="273871"/>
                </a:lnTo>
                <a:lnTo>
                  <a:pt x="1421745" y="273871"/>
                </a:lnTo>
                <a:lnTo>
                  <a:pt x="1420308" y="273870"/>
                </a:lnTo>
                <a:lnTo>
                  <a:pt x="1415997" y="272117"/>
                </a:lnTo>
                <a:lnTo>
                  <a:pt x="1414559" y="270361"/>
                </a:lnTo>
                <a:close/>
                <a:moveTo>
                  <a:pt x="1334077" y="156247"/>
                </a:moveTo>
                <a:lnTo>
                  <a:pt x="1338388" y="158002"/>
                </a:lnTo>
                <a:lnTo>
                  <a:pt x="1339826" y="158002"/>
                </a:lnTo>
                <a:lnTo>
                  <a:pt x="1339826" y="159758"/>
                </a:lnTo>
                <a:lnTo>
                  <a:pt x="1335514" y="159758"/>
                </a:lnTo>
                <a:lnTo>
                  <a:pt x="1334077" y="159758"/>
                </a:lnTo>
                <a:lnTo>
                  <a:pt x="1334077" y="158002"/>
                </a:lnTo>
                <a:close/>
                <a:moveTo>
                  <a:pt x="1397313" y="129910"/>
                </a:moveTo>
                <a:lnTo>
                  <a:pt x="1398750" y="131665"/>
                </a:lnTo>
                <a:lnTo>
                  <a:pt x="1397313" y="131665"/>
                </a:lnTo>
                <a:close/>
                <a:moveTo>
                  <a:pt x="1354198" y="119384"/>
                </a:moveTo>
                <a:lnTo>
                  <a:pt x="1359947" y="122897"/>
                </a:lnTo>
                <a:lnTo>
                  <a:pt x="1362821" y="124651"/>
                </a:lnTo>
                <a:lnTo>
                  <a:pt x="1364258" y="124651"/>
                </a:lnTo>
                <a:lnTo>
                  <a:pt x="1367132" y="126408"/>
                </a:lnTo>
                <a:lnTo>
                  <a:pt x="1361383" y="124651"/>
                </a:lnTo>
                <a:lnTo>
                  <a:pt x="1357072" y="122897"/>
                </a:lnTo>
                <a:close/>
                <a:moveTo>
                  <a:pt x="1385815" y="110606"/>
                </a:moveTo>
                <a:lnTo>
                  <a:pt x="1388690" y="112364"/>
                </a:lnTo>
                <a:lnTo>
                  <a:pt x="1390127" y="115874"/>
                </a:lnTo>
                <a:lnTo>
                  <a:pt x="1388690" y="115874"/>
                </a:lnTo>
                <a:lnTo>
                  <a:pt x="1385815" y="112364"/>
                </a:lnTo>
                <a:close/>
                <a:moveTo>
                  <a:pt x="1515163" y="40382"/>
                </a:moveTo>
                <a:lnTo>
                  <a:pt x="1518038" y="40382"/>
                </a:lnTo>
                <a:lnTo>
                  <a:pt x="1522350" y="40382"/>
                </a:lnTo>
                <a:lnTo>
                  <a:pt x="1528098" y="40383"/>
                </a:lnTo>
                <a:lnTo>
                  <a:pt x="1530973" y="40383"/>
                </a:lnTo>
                <a:lnTo>
                  <a:pt x="1532409" y="40382"/>
                </a:lnTo>
                <a:lnTo>
                  <a:pt x="1536721" y="40382"/>
                </a:lnTo>
                <a:lnTo>
                  <a:pt x="1538158" y="40382"/>
                </a:lnTo>
                <a:lnTo>
                  <a:pt x="1536721" y="43894"/>
                </a:lnTo>
                <a:lnTo>
                  <a:pt x="1535284" y="43894"/>
                </a:lnTo>
                <a:lnTo>
                  <a:pt x="1530973" y="43893"/>
                </a:lnTo>
                <a:lnTo>
                  <a:pt x="1529535" y="43894"/>
                </a:lnTo>
                <a:lnTo>
                  <a:pt x="1518038" y="43894"/>
                </a:lnTo>
                <a:lnTo>
                  <a:pt x="1513726" y="43894"/>
                </a:lnTo>
                <a:lnTo>
                  <a:pt x="1507978" y="45648"/>
                </a:lnTo>
                <a:lnTo>
                  <a:pt x="1503666" y="45648"/>
                </a:lnTo>
                <a:lnTo>
                  <a:pt x="1502229" y="45648"/>
                </a:lnTo>
                <a:lnTo>
                  <a:pt x="1497917" y="45648"/>
                </a:lnTo>
                <a:lnTo>
                  <a:pt x="1493606" y="45648"/>
                </a:lnTo>
                <a:lnTo>
                  <a:pt x="1490730" y="45648"/>
                </a:lnTo>
                <a:lnTo>
                  <a:pt x="1484982" y="45648"/>
                </a:lnTo>
                <a:lnTo>
                  <a:pt x="1479233" y="45648"/>
                </a:lnTo>
                <a:lnTo>
                  <a:pt x="1450489" y="40383"/>
                </a:lnTo>
                <a:close/>
                <a:moveTo>
                  <a:pt x="1733616" y="0"/>
                </a:moveTo>
                <a:lnTo>
                  <a:pt x="1793978" y="0"/>
                </a:lnTo>
                <a:lnTo>
                  <a:pt x="1862963" y="0"/>
                </a:lnTo>
                <a:lnTo>
                  <a:pt x="1937697" y="0"/>
                </a:lnTo>
                <a:lnTo>
                  <a:pt x="2022491" y="0"/>
                </a:lnTo>
                <a:lnTo>
                  <a:pt x="2110160" y="0"/>
                </a:lnTo>
                <a:lnTo>
                  <a:pt x="2240944" y="3511"/>
                </a:lnTo>
                <a:lnTo>
                  <a:pt x="2381789" y="7023"/>
                </a:lnTo>
                <a:lnTo>
                  <a:pt x="2528382" y="12289"/>
                </a:lnTo>
                <a:lnTo>
                  <a:pt x="2680724" y="19311"/>
                </a:lnTo>
                <a:lnTo>
                  <a:pt x="2833066" y="29845"/>
                </a:lnTo>
                <a:lnTo>
                  <a:pt x="2985409" y="40377"/>
                </a:lnTo>
                <a:lnTo>
                  <a:pt x="3133440" y="57933"/>
                </a:lnTo>
                <a:lnTo>
                  <a:pt x="3277159" y="73732"/>
                </a:lnTo>
                <a:lnTo>
                  <a:pt x="3369138" y="89532"/>
                </a:lnTo>
                <a:lnTo>
                  <a:pt x="3465430" y="107087"/>
                </a:lnTo>
                <a:lnTo>
                  <a:pt x="3566034" y="126398"/>
                </a:lnTo>
                <a:lnTo>
                  <a:pt x="3669511" y="149220"/>
                </a:lnTo>
                <a:lnTo>
                  <a:pt x="3774426" y="173797"/>
                </a:lnTo>
                <a:lnTo>
                  <a:pt x="3885090" y="200129"/>
                </a:lnTo>
                <a:lnTo>
                  <a:pt x="3995753" y="226463"/>
                </a:lnTo>
                <a:lnTo>
                  <a:pt x="4106417" y="258063"/>
                </a:lnTo>
                <a:lnTo>
                  <a:pt x="4219955" y="289663"/>
                </a:lnTo>
                <a:lnTo>
                  <a:pt x="4332056" y="319506"/>
                </a:lnTo>
                <a:lnTo>
                  <a:pt x="4442721" y="351105"/>
                </a:lnTo>
                <a:lnTo>
                  <a:pt x="4554821" y="384460"/>
                </a:lnTo>
                <a:lnTo>
                  <a:pt x="4664047" y="417815"/>
                </a:lnTo>
                <a:lnTo>
                  <a:pt x="4768963" y="451170"/>
                </a:lnTo>
                <a:lnTo>
                  <a:pt x="4872440" y="482770"/>
                </a:lnTo>
                <a:lnTo>
                  <a:pt x="4974480" y="516124"/>
                </a:lnTo>
                <a:lnTo>
                  <a:pt x="5072209" y="545969"/>
                </a:lnTo>
                <a:lnTo>
                  <a:pt x="5162752" y="575813"/>
                </a:lnTo>
                <a:lnTo>
                  <a:pt x="5250421" y="603900"/>
                </a:lnTo>
                <a:lnTo>
                  <a:pt x="5330904" y="631988"/>
                </a:lnTo>
                <a:lnTo>
                  <a:pt x="5407075" y="656566"/>
                </a:lnTo>
                <a:lnTo>
                  <a:pt x="5474623" y="679389"/>
                </a:lnTo>
                <a:lnTo>
                  <a:pt x="5537859" y="702209"/>
                </a:lnTo>
                <a:lnTo>
                  <a:pt x="5589598" y="719765"/>
                </a:lnTo>
                <a:lnTo>
                  <a:pt x="5634151" y="735565"/>
                </a:lnTo>
                <a:lnTo>
                  <a:pt x="5670081" y="749610"/>
                </a:lnTo>
                <a:lnTo>
                  <a:pt x="5697387" y="758387"/>
                </a:lnTo>
                <a:lnTo>
                  <a:pt x="5713197" y="763653"/>
                </a:lnTo>
                <a:lnTo>
                  <a:pt x="5717508" y="765409"/>
                </a:lnTo>
                <a:lnTo>
                  <a:pt x="5723256" y="772430"/>
                </a:lnTo>
                <a:lnTo>
                  <a:pt x="5730443" y="782964"/>
                </a:lnTo>
                <a:lnTo>
                  <a:pt x="5737628" y="784720"/>
                </a:lnTo>
                <a:lnTo>
                  <a:pt x="5743377" y="786474"/>
                </a:lnTo>
                <a:lnTo>
                  <a:pt x="5749126" y="791742"/>
                </a:lnTo>
                <a:lnTo>
                  <a:pt x="5750563" y="797008"/>
                </a:lnTo>
                <a:lnTo>
                  <a:pt x="5752000" y="798764"/>
                </a:lnTo>
                <a:lnTo>
                  <a:pt x="5752000" y="804030"/>
                </a:lnTo>
                <a:lnTo>
                  <a:pt x="5753438" y="809297"/>
                </a:lnTo>
                <a:lnTo>
                  <a:pt x="5757749" y="812808"/>
                </a:lnTo>
                <a:lnTo>
                  <a:pt x="5763498" y="818075"/>
                </a:lnTo>
                <a:lnTo>
                  <a:pt x="5770684" y="819831"/>
                </a:lnTo>
                <a:lnTo>
                  <a:pt x="5774995" y="823342"/>
                </a:lnTo>
                <a:lnTo>
                  <a:pt x="5874162" y="842651"/>
                </a:lnTo>
                <a:lnTo>
                  <a:pt x="5881347" y="839140"/>
                </a:lnTo>
                <a:lnTo>
                  <a:pt x="5887096" y="839140"/>
                </a:lnTo>
                <a:lnTo>
                  <a:pt x="5889971" y="842651"/>
                </a:lnTo>
                <a:lnTo>
                  <a:pt x="5891408" y="846163"/>
                </a:lnTo>
                <a:lnTo>
                  <a:pt x="5889971" y="851430"/>
                </a:lnTo>
                <a:lnTo>
                  <a:pt x="5888534" y="858452"/>
                </a:lnTo>
                <a:lnTo>
                  <a:pt x="5803739" y="1005916"/>
                </a:lnTo>
                <a:lnTo>
                  <a:pt x="5810925" y="1018204"/>
                </a:lnTo>
                <a:lnTo>
                  <a:pt x="5822423" y="1032248"/>
                </a:lnTo>
                <a:lnTo>
                  <a:pt x="5831046" y="1044537"/>
                </a:lnTo>
                <a:lnTo>
                  <a:pt x="5865539" y="1083159"/>
                </a:lnTo>
                <a:lnTo>
                  <a:pt x="5862664" y="1090181"/>
                </a:lnTo>
                <a:lnTo>
                  <a:pt x="5862664" y="1091938"/>
                </a:lnTo>
                <a:lnTo>
                  <a:pt x="5861227" y="1095447"/>
                </a:lnTo>
                <a:lnTo>
                  <a:pt x="5859790" y="1095447"/>
                </a:lnTo>
                <a:lnTo>
                  <a:pt x="5855478" y="1091938"/>
                </a:lnTo>
                <a:lnTo>
                  <a:pt x="5852604" y="1086670"/>
                </a:lnTo>
                <a:lnTo>
                  <a:pt x="5789367" y="1091938"/>
                </a:lnTo>
                <a:lnTo>
                  <a:pt x="5792242" y="1095447"/>
                </a:lnTo>
                <a:lnTo>
                  <a:pt x="5792242" y="1097204"/>
                </a:lnTo>
                <a:lnTo>
                  <a:pt x="5793679" y="1102469"/>
                </a:lnTo>
                <a:lnTo>
                  <a:pt x="5796554" y="1105981"/>
                </a:lnTo>
                <a:lnTo>
                  <a:pt x="5799428" y="1111247"/>
                </a:lnTo>
                <a:lnTo>
                  <a:pt x="5802302" y="1116514"/>
                </a:lnTo>
                <a:lnTo>
                  <a:pt x="5803739" y="1120024"/>
                </a:lnTo>
                <a:lnTo>
                  <a:pt x="5806613" y="1125291"/>
                </a:lnTo>
                <a:lnTo>
                  <a:pt x="5808051" y="1128803"/>
                </a:lnTo>
                <a:lnTo>
                  <a:pt x="5833921" y="1197268"/>
                </a:lnTo>
                <a:lnTo>
                  <a:pt x="5854041" y="1258711"/>
                </a:lnTo>
                <a:lnTo>
                  <a:pt x="5868413" y="1311377"/>
                </a:lnTo>
                <a:lnTo>
                  <a:pt x="5877036" y="1355264"/>
                </a:lnTo>
                <a:lnTo>
                  <a:pt x="5879911" y="1392132"/>
                </a:lnTo>
                <a:lnTo>
                  <a:pt x="5875599" y="1421975"/>
                </a:lnTo>
                <a:lnTo>
                  <a:pt x="5866975" y="1444798"/>
                </a:lnTo>
                <a:lnTo>
                  <a:pt x="5854041" y="1462353"/>
                </a:lnTo>
                <a:lnTo>
                  <a:pt x="5833921" y="1472885"/>
                </a:lnTo>
                <a:lnTo>
                  <a:pt x="5813800" y="1478153"/>
                </a:lnTo>
                <a:lnTo>
                  <a:pt x="5786493" y="1481662"/>
                </a:lnTo>
                <a:lnTo>
                  <a:pt x="5756312" y="1476397"/>
                </a:lnTo>
                <a:lnTo>
                  <a:pt x="5723256" y="1469374"/>
                </a:lnTo>
                <a:lnTo>
                  <a:pt x="5685889" y="1458841"/>
                </a:lnTo>
                <a:lnTo>
                  <a:pt x="5648522" y="1444797"/>
                </a:lnTo>
                <a:lnTo>
                  <a:pt x="5605408" y="1428997"/>
                </a:lnTo>
                <a:lnTo>
                  <a:pt x="5562292" y="1409687"/>
                </a:lnTo>
                <a:lnTo>
                  <a:pt x="5517739" y="1388620"/>
                </a:lnTo>
                <a:lnTo>
                  <a:pt x="5471748" y="1364043"/>
                </a:lnTo>
                <a:lnTo>
                  <a:pt x="5422884" y="1342976"/>
                </a:lnTo>
                <a:lnTo>
                  <a:pt x="5410434" y="1336714"/>
                </a:lnTo>
                <a:lnTo>
                  <a:pt x="5359284" y="1368541"/>
                </a:lnTo>
                <a:lnTo>
                  <a:pt x="5293173" y="1411657"/>
                </a:lnTo>
                <a:lnTo>
                  <a:pt x="5227063" y="1450461"/>
                </a:lnTo>
                <a:lnTo>
                  <a:pt x="5336289" y="1404471"/>
                </a:lnTo>
                <a:lnTo>
                  <a:pt x="5444078" y="1355607"/>
                </a:lnTo>
                <a:lnTo>
                  <a:pt x="5362158" y="1410220"/>
                </a:lnTo>
                <a:lnTo>
                  <a:pt x="5274490" y="1464833"/>
                </a:lnTo>
                <a:lnTo>
                  <a:pt x="5220318" y="1498239"/>
                </a:lnTo>
                <a:lnTo>
                  <a:pt x="5231033" y="1504566"/>
                </a:lnTo>
                <a:lnTo>
                  <a:pt x="5238560" y="1502200"/>
                </a:lnTo>
                <a:lnTo>
                  <a:pt x="5284550" y="1486390"/>
                </a:lnTo>
                <a:lnTo>
                  <a:pt x="5327665" y="1474893"/>
                </a:lnTo>
                <a:lnTo>
                  <a:pt x="5372219" y="1472019"/>
                </a:lnTo>
                <a:lnTo>
                  <a:pt x="5320480" y="1502200"/>
                </a:lnTo>
                <a:lnTo>
                  <a:pt x="5273472" y="1529621"/>
                </a:lnTo>
                <a:lnTo>
                  <a:pt x="5299286" y="1544861"/>
                </a:lnTo>
                <a:lnTo>
                  <a:pt x="5480372" y="1651948"/>
                </a:lnTo>
                <a:lnTo>
                  <a:pt x="5483246" y="1655458"/>
                </a:lnTo>
                <a:lnTo>
                  <a:pt x="5487558" y="1657215"/>
                </a:lnTo>
                <a:lnTo>
                  <a:pt x="5487558" y="1658970"/>
                </a:lnTo>
                <a:lnTo>
                  <a:pt x="5484684" y="1662481"/>
                </a:lnTo>
                <a:lnTo>
                  <a:pt x="5481809" y="1662481"/>
                </a:lnTo>
                <a:lnTo>
                  <a:pt x="5476061" y="1662481"/>
                </a:lnTo>
                <a:lnTo>
                  <a:pt x="5461689" y="1662481"/>
                </a:lnTo>
                <a:lnTo>
                  <a:pt x="5447317" y="1658969"/>
                </a:lnTo>
                <a:lnTo>
                  <a:pt x="5440130" y="1658969"/>
                </a:lnTo>
                <a:lnTo>
                  <a:pt x="5432945" y="1662481"/>
                </a:lnTo>
                <a:lnTo>
                  <a:pt x="5428633" y="1664237"/>
                </a:lnTo>
                <a:lnTo>
                  <a:pt x="5422884" y="1665992"/>
                </a:lnTo>
                <a:lnTo>
                  <a:pt x="5421447" y="1671259"/>
                </a:lnTo>
                <a:lnTo>
                  <a:pt x="5418573" y="1673014"/>
                </a:lnTo>
                <a:lnTo>
                  <a:pt x="5417135" y="1681792"/>
                </a:lnTo>
                <a:lnTo>
                  <a:pt x="5417135" y="1685303"/>
                </a:lnTo>
                <a:lnTo>
                  <a:pt x="5415699" y="1688814"/>
                </a:lnTo>
                <a:lnTo>
                  <a:pt x="5414261" y="1690569"/>
                </a:lnTo>
                <a:lnTo>
                  <a:pt x="5411386" y="1690569"/>
                </a:lnTo>
                <a:lnTo>
                  <a:pt x="5408512" y="1690569"/>
                </a:lnTo>
                <a:lnTo>
                  <a:pt x="5404201" y="1690569"/>
                </a:lnTo>
                <a:lnTo>
                  <a:pt x="5402763" y="1692325"/>
                </a:lnTo>
                <a:lnTo>
                  <a:pt x="5401327" y="1695836"/>
                </a:lnTo>
                <a:lnTo>
                  <a:pt x="5401327" y="1697591"/>
                </a:lnTo>
                <a:lnTo>
                  <a:pt x="5402763" y="1699347"/>
                </a:lnTo>
                <a:lnTo>
                  <a:pt x="5407075" y="1711635"/>
                </a:lnTo>
                <a:lnTo>
                  <a:pt x="5409950" y="1725679"/>
                </a:lnTo>
                <a:lnTo>
                  <a:pt x="5411386" y="1744991"/>
                </a:lnTo>
                <a:lnTo>
                  <a:pt x="5414261" y="1757279"/>
                </a:lnTo>
                <a:lnTo>
                  <a:pt x="5363303" y="1764353"/>
                </a:lnTo>
                <a:lnTo>
                  <a:pt x="5362158" y="1766643"/>
                </a:lnTo>
                <a:lnTo>
                  <a:pt x="5357847" y="1775266"/>
                </a:lnTo>
                <a:lnTo>
                  <a:pt x="5352258" y="1780857"/>
                </a:lnTo>
                <a:lnTo>
                  <a:pt x="5352462" y="1781856"/>
                </a:lnTo>
                <a:lnTo>
                  <a:pt x="5356773" y="1788879"/>
                </a:lnTo>
                <a:lnTo>
                  <a:pt x="5361134" y="1794206"/>
                </a:lnTo>
                <a:lnTo>
                  <a:pt x="5419646" y="1779577"/>
                </a:lnTo>
                <a:lnTo>
                  <a:pt x="5482882" y="1760894"/>
                </a:lnTo>
                <a:lnTo>
                  <a:pt x="5472822" y="1779577"/>
                </a:lnTo>
                <a:lnTo>
                  <a:pt x="5457013" y="1799698"/>
                </a:lnTo>
                <a:lnTo>
                  <a:pt x="5436892" y="1824131"/>
                </a:lnTo>
                <a:lnTo>
                  <a:pt x="5431749" y="1829641"/>
                </a:lnTo>
                <a:lnTo>
                  <a:pt x="5483246" y="1855589"/>
                </a:lnTo>
                <a:lnTo>
                  <a:pt x="5598221" y="1911765"/>
                </a:lnTo>
                <a:lnTo>
                  <a:pt x="5601096" y="1915276"/>
                </a:lnTo>
                <a:lnTo>
                  <a:pt x="5596785" y="1915276"/>
                </a:lnTo>
                <a:lnTo>
                  <a:pt x="5402296" y="1879796"/>
                </a:lnTo>
                <a:lnTo>
                  <a:pt x="5372219" y="1897427"/>
                </a:lnTo>
                <a:lnTo>
                  <a:pt x="5334852" y="1924734"/>
                </a:lnTo>
                <a:lnTo>
                  <a:pt x="5369344" y="1921860"/>
                </a:lnTo>
                <a:lnTo>
                  <a:pt x="5405274" y="1913236"/>
                </a:lnTo>
                <a:lnTo>
                  <a:pt x="5442641" y="1901739"/>
                </a:lnTo>
                <a:lnTo>
                  <a:pt x="5448389" y="1897427"/>
                </a:lnTo>
                <a:lnTo>
                  <a:pt x="5451264" y="1897427"/>
                </a:lnTo>
                <a:lnTo>
                  <a:pt x="5452702" y="1897427"/>
                </a:lnTo>
                <a:lnTo>
                  <a:pt x="5451264" y="1900301"/>
                </a:lnTo>
                <a:lnTo>
                  <a:pt x="5449827" y="1901739"/>
                </a:lnTo>
                <a:lnTo>
                  <a:pt x="5444078" y="1906050"/>
                </a:lnTo>
                <a:lnTo>
                  <a:pt x="5362158" y="1963538"/>
                </a:lnTo>
                <a:lnTo>
                  <a:pt x="5355814" y="1967768"/>
                </a:lnTo>
                <a:lnTo>
                  <a:pt x="5488639" y="2026075"/>
                </a:lnTo>
                <a:lnTo>
                  <a:pt x="5511626" y="2016714"/>
                </a:lnTo>
                <a:lnTo>
                  <a:pt x="5492979" y="2027980"/>
                </a:lnTo>
                <a:lnTo>
                  <a:pt x="5496181" y="2029386"/>
                </a:lnTo>
                <a:lnTo>
                  <a:pt x="5501930" y="2031141"/>
                </a:lnTo>
                <a:lnTo>
                  <a:pt x="5496181" y="2031141"/>
                </a:lnTo>
                <a:lnTo>
                  <a:pt x="5489562" y="2030045"/>
                </a:lnTo>
                <a:lnTo>
                  <a:pt x="5442641" y="2058392"/>
                </a:lnTo>
                <a:lnTo>
                  <a:pt x="5436892" y="2061267"/>
                </a:lnTo>
                <a:lnTo>
                  <a:pt x="5434018" y="2064141"/>
                </a:lnTo>
                <a:lnTo>
                  <a:pt x="5434018" y="2065579"/>
                </a:lnTo>
                <a:lnTo>
                  <a:pt x="5435455" y="2065579"/>
                </a:lnTo>
                <a:lnTo>
                  <a:pt x="5438330" y="2065579"/>
                </a:lnTo>
                <a:lnTo>
                  <a:pt x="5444078" y="2065579"/>
                </a:lnTo>
                <a:lnTo>
                  <a:pt x="5457013" y="2061267"/>
                </a:lnTo>
                <a:lnTo>
                  <a:pt x="5478571" y="2055518"/>
                </a:lnTo>
                <a:lnTo>
                  <a:pt x="5503003" y="2049769"/>
                </a:lnTo>
                <a:lnTo>
                  <a:pt x="5533184" y="2044021"/>
                </a:lnTo>
                <a:lnTo>
                  <a:pt x="5567677" y="2038272"/>
                </a:lnTo>
                <a:lnTo>
                  <a:pt x="5602169" y="2032523"/>
                </a:lnTo>
                <a:lnTo>
                  <a:pt x="5633788" y="2026774"/>
                </a:lnTo>
                <a:lnTo>
                  <a:pt x="5663968" y="2021026"/>
                </a:lnTo>
                <a:lnTo>
                  <a:pt x="5691275" y="2016714"/>
                </a:lnTo>
                <a:lnTo>
                  <a:pt x="5711396" y="2015277"/>
                </a:lnTo>
                <a:lnTo>
                  <a:pt x="5725768" y="2012402"/>
                </a:lnTo>
                <a:lnTo>
                  <a:pt x="5728642" y="2015277"/>
                </a:lnTo>
                <a:lnTo>
                  <a:pt x="5722893" y="2021026"/>
                </a:lnTo>
                <a:lnTo>
                  <a:pt x="5712833" y="2031086"/>
                </a:lnTo>
                <a:lnTo>
                  <a:pt x="5699898" y="2039709"/>
                </a:lnTo>
                <a:lnTo>
                  <a:pt x="5689838" y="2049769"/>
                </a:lnTo>
                <a:lnTo>
                  <a:pt x="5682652" y="2058392"/>
                </a:lnTo>
                <a:lnTo>
                  <a:pt x="5694150" y="2055518"/>
                </a:lnTo>
                <a:lnTo>
                  <a:pt x="5711396" y="2054081"/>
                </a:lnTo>
                <a:lnTo>
                  <a:pt x="5728642" y="2052644"/>
                </a:lnTo>
                <a:lnTo>
                  <a:pt x="5744452" y="2052644"/>
                </a:lnTo>
                <a:lnTo>
                  <a:pt x="5751637" y="2054081"/>
                </a:lnTo>
                <a:lnTo>
                  <a:pt x="5730080" y="2088574"/>
                </a:lnTo>
                <a:lnTo>
                  <a:pt x="5705647" y="2120192"/>
                </a:lnTo>
                <a:lnTo>
                  <a:pt x="5675467" y="2148936"/>
                </a:lnTo>
                <a:lnTo>
                  <a:pt x="5639536" y="2179116"/>
                </a:lnTo>
                <a:lnTo>
                  <a:pt x="5592109" y="2203549"/>
                </a:lnTo>
                <a:lnTo>
                  <a:pt x="5628039" y="2206423"/>
                </a:lnTo>
                <a:lnTo>
                  <a:pt x="5669718" y="2200675"/>
                </a:lnTo>
                <a:lnTo>
                  <a:pt x="5715708" y="2192052"/>
                </a:lnTo>
                <a:lnTo>
                  <a:pt x="5715708" y="2194926"/>
                </a:lnTo>
                <a:lnTo>
                  <a:pt x="5714270" y="2196363"/>
                </a:lnTo>
                <a:lnTo>
                  <a:pt x="5712833" y="2197800"/>
                </a:lnTo>
                <a:lnTo>
                  <a:pt x="5708521" y="2200675"/>
                </a:lnTo>
                <a:lnTo>
                  <a:pt x="5705647" y="2203549"/>
                </a:lnTo>
                <a:lnTo>
                  <a:pt x="5701336" y="2206423"/>
                </a:lnTo>
                <a:lnTo>
                  <a:pt x="5697024" y="2210735"/>
                </a:lnTo>
                <a:lnTo>
                  <a:pt x="5692713" y="2212172"/>
                </a:lnTo>
                <a:lnTo>
                  <a:pt x="5691275" y="2216483"/>
                </a:lnTo>
                <a:lnTo>
                  <a:pt x="5689838" y="2217921"/>
                </a:lnTo>
                <a:lnTo>
                  <a:pt x="5689838" y="2219358"/>
                </a:lnTo>
                <a:lnTo>
                  <a:pt x="5692713" y="2219358"/>
                </a:lnTo>
                <a:lnTo>
                  <a:pt x="5740140" y="2203549"/>
                </a:lnTo>
                <a:lnTo>
                  <a:pt x="5780381" y="2192052"/>
                </a:lnTo>
                <a:lnTo>
                  <a:pt x="5820622" y="2189177"/>
                </a:lnTo>
                <a:lnTo>
                  <a:pt x="5853678" y="2194926"/>
                </a:lnTo>
                <a:lnTo>
                  <a:pt x="5885296" y="2207860"/>
                </a:lnTo>
                <a:lnTo>
                  <a:pt x="5870924" y="2219358"/>
                </a:lnTo>
                <a:lnTo>
                  <a:pt x="5852241" y="2232293"/>
                </a:lnTo>
                <a:lnTo>
                  <a:pt x="5834994" y="2245227"/>
                </a:lnTo>
                <a:lnTo>
                  <a:pt x="5817748" y="2256725"/>
                </a:lnTo>
                <a:lnTo>
                  <a:pt x="5807688" y="2268222"/>
                </a:lnTo>
                <a:lnTo>
                  <a:pt x="5806250" y="2271097"/>
                </a:lnTo>
                <a:lnTo>
                  <a:pt x="5800502" y="2273971"/>
                </a:lnTo>
                <a:lnTo>
                  <a:pt x="5793316" y="2278283"/>
                </a:lnTo>
                <a:lnTo>
                  <a:pt x="5786130" y="2279720"/>
                </a:lnTo>
                <a:lnTo>
                  <a:pt x="5780381" y="2282594"/>
                </a:lnTo>
                <a:lnTo>
                  <a:pt x="5776070" y="2284032"/>
                </a:lnTo>
                <a:lnTo>
                  <a:pt x="5773196" y="2288343"/>
                </a:lnTo>
                <a:lnTo>
                  <a:pt x="5771758" y="2289781"/>
                </a:lnTo>
                <a:lnTo>
                  <a:pt x="5771758" y="2292655"/>
                </a:lnTo>
                <a:lnTo>
                  <a:pt x="5771758" y="2294092"/>
                </a:lnTo>
                <a:lnTo>
                  <a:pt x="5768883" y="2298404"/>
                </a:lnTo>
                <a:lnTo>
                  <a:pt x="5764572" y="2301278"/>
                </a:lnTo>
                <a:lnTo>
                  <a:pt x="5758824" y="2305589"/>
                </a:lnTo>
                <a:lnTo>
                  <a:pt x="5751637" y="2311338"/>
                </a:lnTo>
                <a:lnTo>
                  <a:pt x="5677923" y="2341937"/>
                </a:lnTo>
                <a:lnTo>
                  <a:pt x="5678341" y="2341519"/>
                </a:lnTo>
                <a:lnTo>
                  <a:pt x="5682652" y="2337207"/>
                </a:lnTo>
                <a:lnTo>
                  <a:pt x="5685526" y="2334333"/>
                </a:lnTo>
                <a:lnTo>
                  <a:pt x="5686964" y="2331459"/>
                </a:lnTo>
                <a:lnTo>
                  <a:pt x="5686964" y="2328584"/>
                </a:lnTo>
                <a:lnTo>
                  <a:pt x="5686964" y="2327148"/>
                </a:lnTo>
                <a:lnTo>
                  <a:pt x="5676903" y="2325710"/>
                </a:lnTo>
                <a:lnTo>
                  <a:pt x="5663968" y="2327148"/>
                </a:lnTo>
                <a:lnTo>
                  <a:pt x="5655345" y="2328584"/>
                </a:lnTo>
                <a:lnTo>
                  <a:pt x="5650577" y="2332161"/>
                </a:lnTo>
                <a:lnTo>
                  <a:pt x="5675467" y="2343588"/>
                </a:lnTo>
                <a:lnTo>
                  <a:pt x="5675467" y="2342956"/>
                </a:lnTo>
                <a:lnTo>
                  <a:pt x="5677923" y="2341937"/>
                </a:lnTo>
                <a:lnTo>
                  <a:pt x="5676903" y="2342956"/>
                </a:lnTo>
                <a:lnTo>
                  <a:pt x="5676019" y="2343842"/>
                </a:lnTo>
                <a:lnTo>
                  <a:pt x="5763498" y="2384001"/>
                </a:lnTo>
                <a:lnTo>
                  <a:pt x="5767810" y="2385758"/>
                </a:lnTo>
                <a:lnTo>
                  <a:pt x="5772121" y="2389269"/>
                </a:lnTo>
                <a:lnTo>
                  <a:pt x="5770684" y="2391024"/>
                </a:lnTo>
                <a:lnTo>
                  <a:pt x="5766372" y="2391024"/>
                </a:lnTo>
                <a:lnTo>
                  <a:pt x="5760623" y="2391024"/>
                </a:lnTo>
                <a:lnTo>
                  <a:pt x="5741940" y="2410336"/>
                </a:lnTo>
                <a:lnTo>
                  <a:pt x="5717508" y="2429646"/>
                </a:lnTo>
                <a:lnTo>
                  <a:pt x="5713197" y="2429646"/>
                </a:lnTo>
                <a:lnTo>
                  <a:pt x="5708884" y="2429645"/>
                </a:lnTo>
                <a:lnTo>
                  <a:pt x="5710322" y="2431401"/>
                </a:lnTo>
                <a:lnTo>
                  <a:pt x="5716071" y="2434912"/>
                </a:lnTo>
                <a:lnTo>
                  <a:pt x="5848292" y="2517422"/>
                </a:lnTo>
                <a:lnTo>
                  <a:pt x="5984825" y="2603443"/>
                </a:lnTo>
                <a:lnTo>
                  <a:pt x="5990574" y="2605198"/>
                </a:lnTo>
                <a:lnTo>
                  <a:pt x="5993448" y="2608708"/>
                </a:lnTo>
                <a:lnTo>
                  <a:pt x="5993448" y="2610465"/>
                </a:lnTo>
                <a:lnTo>
                  <a:pt x="5989137" y="2610465"/>
                </a:lnTo>
                <a:lnTo>
                  <a:pt x="5983388" y="2608708"/>
                </a:lnTo>
                <a:lnTo>
                  <a:pt x="5792242" y="2561311"/>
                </a:lnTo>
                <a:lnTo>
                  <a:pt x="5606844" y="2510399"/>
                </a:lnTo>
                <a:lnTo>
                  <a:pt x="5601096" y="2510399"/>
                </a:lnTo>
                <a:lnTo>
                  <a:pt x="5596785" y="2510400"/>
                </a:lnTo>
                <a:lnTo>
                  <a:pt x="5592472" y="2512156"/>
                </a:lnTo>
                <a:lnTo>
                  <a:pt x="5592472" y="2517422"/>
                </a:lnTo>
                <a:lnTo>
                  <a:pt x="5592472" y="2522689"/>
                </a:lnTo>
                <a:lnTo>
                  <a:pt x="5593910" y="2527955"/>
                </a:lnTo>
                <a:lnTo>
                  <a:pt x="5619779" y="2561311"/>
                </a:lnTo>
                <a:lnTo>
                  <a:pt x="5644211" y="2591153"/>
                </a:lnTo>
                <a:lnTo>
                  <a:pt x="5648522" y="2596421"/>
                </a:lnTo>
                <a:lnTo>
                  <a:pt x="5649960" y="2598176"/>
                </a:lnTo>
                <a:lnTo>
                  <a:pt x="5649960" y="2603443"/>
                </a:lnTo>
                <a:lnTo>
                  <a:pt x="5648522" y="2605198"/>
                </a:lnTo>
                <a:lnTo>
                  <a:pt x="5644211" y="2605198"/>
                </a:lnTo>
                <a:lnTo>
                  <a:pt x="5637025" y="2605198"/>
                </a:lnTo>
                <a:lnTo>
                  <a:pt x="5599659" y="2628020"/>
                </a:lnTo>
                <a:lnTo>
                  <a:pt x="5668280" y="2605963"/>
                </a:lnTo>
                <a:lnTo>
                  <a:pt x="5674029" y="2604525"/>
                </a:lnTo>
                <a:lnTo>
                  <a:pt x="5676903" y="2604525"/>
                </a:lnTo>
                <a:lnTo>
                  <a:pt x="5674029" y="2605963"/>
                </a:lnTo>
                <a:lnTo>
                  <a:pt x="5668280" y="2608837"/>
                </a:lnTo>
                <a:lnTo>
                  <a:pt x="5541930" y="2655814"/>
                </a:lnTo>
                <a:lnTo>
                  <a:pt x="5549357" y="2664885"/>
                </a:lnTo>
                <a:lnTo>
                  <a:pt x="5559418" y="2677175"/>
                </a:lnTo>
                <a:lnTo>
                  <a:pt x="5568041" y="2687708"/>
                </a:lnTo>
                <a:lnTo>
                  <a:pt x="5573789" y="2689463"/>
                </a:lnTo>
                <a:lnTo>
                  <a:pt x="5576664" y="2689463"/>
                </a:lnTo>
                <a:lnTo>
                  <a:pt x="5576664" y="2691219"/>
                </a:lnTo>
                <a:lnTo>
                  <a:pt x="5575226" y="2691219"/>
                </a:lnTo>
                <a:lnTo>
                  <a:pt x="5570915" y="2689463"/>
                </a:lnTo>
                <a:lnTo>
                  <a:pt x="5566603" y="2689463"/>
                </a:lnTo>
                <a:lnTo>
                  <a:pt x="5504356" y="2669784"/>
                </a:lnTo>
                <a:lnTo>
                  <a:pt x="5444078" y="2692194"/>
                </a:lnTo>
                <a:lnTo>
                  <a:pt x="5319626" y="2741320"/>
                </a:lnTo>
                <a:lnTo>
                  <a:pt x="5362522" y="2761440"/>
                </a:lnTo>
                <a:lnTo>
                  <a:pt x="5547920" y="2845705"/>
                </a:lnTo>
                <a:lnTo>
                  <a:pt x="5739066" y="2931725"/>
                </a:lnTo>
                <a:lnTo>
                  <a:pt x="5933086" y="3024769"/>
                </a:lnTo>
                <a:lnTo>
                  <a:pt x="5917278" y="3030035"/>
                </a:lnTo>
                <a:lnTo>
                  <a:pt x="5897157" y="3035302"/>
                </a:lnTo>
                <a:lnTo>
                  <a:pt x="5879911" y="3042324"/>
                </a:lnTo>
                <a:lnTo>
                  <a:pt x="5865539" y="3044078"/>
                </a:lnTo>
                <a:lnTo>
                  <a:pt x="5897157" y="3063390"/>
                </a:lnTo>
                <a:lnTo>
                  <a:pt x="5931650" y="3084456"/>
                </a:lnTo>
                <a:lnTo>
                  <a:pt x="5967579" y="3109034"/>
                </a:lnTo>
                <a:lnTo>
                  <a:pt x="6003509" y="3130101"/>
                </a:lnTo>
                <a:lnTo>
                  <a:pt x="5960393" y="3124834"/>
                </a:lnTo>
                <a:lnTo>
                  <a:pt x="5917278" y="3114300"/>
                </a:lnTo>
                <a:lnTo>
                  <a:pt x="6244957" y="3302142"/>
                </a:lnTo>
                <a:lnTo>
                  <a:pt x="6134294" y="3244209"/>
                </a:lnTo>
                <a:lnTo>
                  <a:pt x="6020755" y="3191543"/>
                </a:lnTo>
                <a:lnTo>
                  <a:pt x="5905780" y="3147655"/>
                </a:lnTo>
                <a:lnTo>
                  <a:pt x="5923026" y="3168721"/>
                </a:lnTo>
                <a:lnTo>
                  <a:pt x="5940273" y="3191543"/>
                </a:lnTo>
                <a:lnTo>
                  <a:pt x="5956081" y="3214365"/>
                </a:lnTo>
                <a:lnTo>
                  <a:pt x="5954645" y="3216120"/>
                </a:lnTo>
                <a:lnTo>
                  <a:pt x="5947458" y="3221387"/>
                </a:lnTo>
                <a:lnTo>
                  <a:pt x="5935961" y="3224898"/>
                </a:lnTo>
                <a:lnTo>
                  <a:pt x="5925901" y="3230164"/>
                </a:lnTo>
                <a:lnTo>
                  <a:pt x="5917278" y="3231921"/>
                </a:lnTo>
                <a:lnTo>
                  <a:pt x="5912966" y="3231921"/>
                </a:lnTo>
                <a:lnTo>
                  <a:pt x="5822423" y="3188032"/>
                </a:lnTo>
                <a:lnTo>
                  <a:pt x="5729005" y="3140633"/>
                </a:lnTo>
                <a:lnTo>
                  <a:pt x="5634151" y="3091479"/>
                </a:lnTo>
                <a:lnTo>
                  <a:pt x="5537859" y="3042324"/>
                </a:lnTo>
                <a:lnTo>
                  <a:pt x="5440130" y="2996680"/>
                </a:lnTo>
                <a:lnTo>
                  <a:pt x="5345276" y="2951037"/>
                </a:lnTo>
                <a:lnTo>
                  <a:pt x="5251858" y="2910659"/>
                </a:lnTo>
                <a:lnTo>
                  <a:pt x="5161315" y="2875548"/>
                </a:lnTo>
                <a:lnTo>
                  <a:pt x="5075084" y="2845705"/>
                </a:lnTo>
                <a:lnTo>
                  <a:pt x="5064598" y="2843055"/>
                </a:lnTo>
                <a:lnTo>
                  <a:pt x="5014359" y="2863220"/>
                </a:lnTo>
                <a:lnTo>
                  <a:pt x="5005407" y="2866975"/>
                </a:lnTo>
                <a:lnTo>
                  <a:pt x="5082270" y="2921192"/>
                </a:lnTo>
                <a:lnTo>
                  <a:pt x="5192933" y="2987902"/>
                </a:lnTo>
                <a:lnTo>
                  <a:pt x="5309346" y="3047590"/>
                </a:lnTo>
                <a:lnTo>
                  <a:pt x="5430070" y="3103767"/>
                </a:lnTo>
                <a:lnTo>
                  <a:pt x="5555106" y="3161700"/>
                </a:lnTo>
                <a:lnTo>
                  <a:pt x="5684453" y="3216120"/>
                </a:lnTo>
                <a:lnTo>
                  <a:pt x="5813800" y="3270542"/>
                </a:lnTo>
                <a:lnTo>
                  <a:pt x="5941709" y="3328473"/>
                </a:lnTo>
                <a:lnTo>
                  <a:pt x="6071057" y="3388161"/>
                </a:lnTo>
                <a:lnTo>
                  <a:pt x="6200405" y="3451360"/>
                </a:lnTo>
                <a:lnTo>
                  <a:pt x="6211902" y="3461894"/>
                </a:lnTo>
                <a:lnTo>
                  <a:pt x="6224836" y="3475938"/>
                </a:lnTo>
                <a:lnTo>
                  <a:pt x="6232023" y="3488227"/>
                </a:lnTo>
                <a:lnTo>
                  <a:pt x="6232023" y="3489982"/>
                </a:lnTo>
                <a:lnTo>
                  <a:pt x="6232023" y="3491737"/>
                </a:lnTo>
                <a:lnTo>
                  <a:pt x="6230585" y="3495249"/>
                </a:lnTo>
                <a:lnTo>
                  <a:pt x="6229148" y="3500514"/>
                </a:lnTo>
                <a:lnTo>
                  <a:pt x="6221962" y="3504026"/>
                </a:lnTo>
                <a:lnTo>
                  <a:pt x="6210465" y="3504026"/>
                </a:lnTo>
                <a:lnTo>
                  <a:pt x="6197530" y="3500514"/>
                </a:lnTo>
                <a:lnTo>
                  <a:pt x="6027941" y="3425028"/>
                </a:lnTo>
                <a:lnTo>
                  <a:pt x="6022192" y="3423272"/>
                </a:lnTo>
                <a:lnTo>
                  <a:pt x="6019318" y="3423272"/>
                </a:lnTo>
                <a:lnTo>
                  <a:pt x="6017881" y="3423272"/>
                </a:lnTo>
                <a:lnTo>
                  <a:pt x="6017881" y="3425028"/>
                </a:lnTo>
                <a:lnTo>
                  <a:pt x="6020755" y="3428539"/>
                </a:lnTo>
                <a:lnTo>
                  <a:pt x="6026504" y="3430294"/>
                </a:lnTo>
                <a:lnTo>
                  <a:pt x="6091178" y="3507537"/>
                </a:lnTo>
                <a:lnTo>
                  <a:pt x="6098364" y="3511048"/>
                </a:lnTo>
                <a:lnTo>
                  <a:pt x="6102676" y="3516315"/>
                </a:lnTo>
                <a:lnTo>
                  <a:pt x="6105550" y="3521581"/>
                </a:lnTo>
                <a:lnTo>
                  <a:pt x="6105550" y="3525092"/>
                </a:lnTo>
                <a:lnTo>
                  <a:pt x="6101238" y="3530359"/>
                </a:lnTo>
                <a:lnTo>
                  <a:pt x="6092615" y="3535625"/>
                </a:lnTo>
                <a:lnTo>
                  <a:pt x="6078243" y="3535625"/>
                </a:lnTo>
                <a:lnTo>
                  <a:pt x="6063871" y="3533871"/>
                </a:lnTo>
                <a:lnTo>
                  <a:pt x="5808374" y="3411082"/>
                </a:lnTo>
                <a:lnTo>
                  <a:pt x="5554726" y="3504207"/>
                </a:lnTo>
                <a:lnTo>
                  <a:pt x="5547542" y="3507082"/>
                </a:lnTo>
                <a:lnTo>
                  <a:pt x="5540355" y="3509956"/>
                </a:lnTo>
                <a:lnTo>
                  <a:pt x="5533170" y="3509956"/>
                </a:lnTo>
                <a:lnTo>
                  <a:pt x="5530294" y="3509956"/>
                </a:lnTo>
                <a:lnTo>
                  <a:pt x="5691263" y="3451031"/>
                </a:lnTo>
                <a:lnTo>
                  <a:pt x="5804482" y="3409211"/>
                </a:lnTo>
                <a:lnTo>
                  <a:pt x="5800865" y="3407472"/>
                </a:lnTo>
                <a:lnTo>
                  <a:pt x="5761369" y="3388501"/>
                </a:lnTo>
                <a:lnTo>
                  <a:pt x="5698462" y="3413664"/>
                </a:lnTo>
                <a:lnTo>
                  <a:pt x="5569114" y="3462528"/>
                </a:lnTo>
                <a:lnTo>
                  <a:pt x="5441204" y="3509955"/>
                </a:lnTo>
                <a:lnTo>
                  <a:pt x="5311857" y="3554509"/>
                </a:lnTo>
                <a:lnTo>
                  <a:pt x="5182510" y="3599061"/>
                </a:lnTo>
                <a:lnTo>
                  <a:pt x="5057475" y="3646489"/>
                </a:lnTo>
                <a:lnTo>
                  <a:pt x="4936751" y="3692479"/>
                </a:lnTo>
                <a:lnTo>
                  <a:pt x="4820338" y="3741343"/>
                </a:lnTo>
                <a:lnTo>
                  <a:pt x="4720927" y="3790403"/>
                </a:lnTo>
                <a:lnTo>
                  <a:pt x="4776148" y="3818265"/>
                </a:lnTo>
                <a:lnTo>
                  <a:pt x="4804566" y="3828293"/>
                </a:lnTo>
                <a:lnTo>
                  <a:pt x="4828567" y="3820674"/>
                </a:lnTo>
                <a:lnTo>
                  <a:pt x="4825013" y="3814755"/>
                </a:lnTo>
                <a:lnTo>
                  <a:pt x="4804892" y="3784910"/>
                </a:lnTo>
                <a:lnTo>
                  <a:pt x="4787646" y="3762089"/>
                </a:lnTo>
                <a:lnTo>
                  <a:pt x="4877451" y="3805155"/>
                </a:lnTo>
                <a:lnTo>
                  <a:pt x="4879262" y="3804580"/>
                </a:lnTo>
                <a:lnTo>
                  <a:pt x="4972680" y="3771524"/>
                </a:lnTo>
                <a:lnTo>
                  <a:pt x="5067534" y="3734157"/>
                </a:lnTo>
                <a:lnTo>
                  <a:pt x="5165263" y="3696790"/>
                </a:lnTo>
                <a:lnTo>
                  <a:pt x="5261555" y="3656549"/>
                </a:lnTo>
                <a:lnTo>
                  <a:pt x="5356409" y="3616307"/>
                </a:lnTo>
                <a:lnTo>
                  <a:pt x="5449827" y="3577504"/>
                </a:lnTo>
                <a:lnTo>
                  <a:pt x="5540370" y="3541573"/>
                </a:lnTo>
                <a:lnTo>
                  <a:pt x="5544682" y="3541573"/>
                </a:lnTo>
                <a:lnTo>
                  <a:pt x="5553305" y="3543011"/>
                </a:lnTo>
                <a:lnTo>
                  <a:pt x="5563365" y="3547322"/>
                </a:lnTo>
                <a:lnTo>
                  <a:pt x="5574862" y="3550196"/>
                </a:lnTo>
                <a:lnTo>
                  <a:pt x="5582049" y="3554509"/>
                </a:lnTo>
                <a:lnTo>
                  <a:pt x="5583485" y="3555945"/>
                </a:lnTo>
                <a:lnTo>
                  <a:pt x="5567677" y="3574629"/>
                </a:lnTo>
                <a:lnTo>
                  <a:pt x="5550430" y="3593312"/>
                </a:lnTo>
                <a:lnTo>
                  <a:pt x="5533184" y="3610558"/>
                </a:lnTo>
                <a:lnTo>
                  <a:pt x="5648159" y="3574629"/>
                </a:lnTo>
                <a:lnTo>
                  <a:pt x="5761698" y="3531513"/>
                </a:lnTo>
                <a:lnTo>
                  <a:pt x="5872361" y="3484086"/>
                </a:lnTo>
                <a:lnTo>
                  <a:pt x="5544682" y="3637866"/>
                </a:lnTo>
                <a:lnTo>
                  <a:pt x="5587797" y="3629242"/>
                </a:lnTo>
                <a:lnTo>
                  <a:pt x="5630913" y="3624930"/>
                </a:lnTo>
                <a:lnTo>
                  <a:pt x="5594983" y="3642177"/>
                </a:lnTo>
                <a:lnTo>
                  <a:pt x="5559054" y="3662297"/>
                </a:lnTo>
                <a:lnTo>
                  <a:pt x="5524561" y="3679544"/>
                </a:lnTo>
                <a:lnTo>
                  <a:pt x="5492943" y="3695353"/>
                </a:lnTo>
                <a:lnTo>
                  <a:pt x="5507315" y="3696790"/>
                </a:lnTo>
                <a:lnTo>
                  <a:pt x="5524561" y="3702539"/>
                </a:lnTo>
                <a:lnTo>
                  <a:pt x="5544682" y="3706851"/>
                </a:lnTo>
                <a:lnTo>
                  <a:pt x="5560490" y="3711162"/>
                </a:lnTo>
                <a:lnTo>
                  <a:pt x="5366470" y="3787333"/>
                </a:lnTo>
                <a:lnTo>
                  <a:pt x="5175324" y="3857755"/>
                </a:lnTo>
                <a:lnTo>
                  <a:pt x="5067214" y="3897982"/>
                </a:lnTo>
                <a:lnTo>
                  <a:pt x="5181436" y="3955196"/>
                </a:lnTo>
                <a:lnTo>
                  <a:pt x="5386955" y="4060527"/>
                </a:lnTo>
                <a:lnTo>
                  <a:pt x="5439877" y="4086474"/>
                </a:lnTo>
                <a:lnTo>
                  <a:pt x="5610792" y="4051777"/>
                </a:lnTo>
                <a:lnTo>
                  <a:pt x="5616541" y="4050339"/>
                </a:lnTo>
                <a:lnTo>
                  <a:pt x="5620852" y="4050339"/>
                </a:lnTo>
                <a:lnTo>
                  <a:pt x="5620852" y="4051777"/>
                </a:lnTo>
                <a:lnTo>
                  <a:pt x="5617978" y="4054651"/>
                </a:lnTo>
                <a:lnTo>
                  <a:pt x="5612229" y="4056088"/>
                </a:lnTo>
                <a:lnTo>
                  <a:pt x="5498037" y="4114988"/>
                </a:lnTo>
                <a:lnTo>
                  <a:pt x="5598221" y="4164103"/>
                </a:lnTo>
                <a:lnTo>
                  <a:pt x="5816674" y="4269435"/>
                </a:lnTo>
                <a:lnTo>
                  <a:pt x="6040876" y="4371255"/>
                </a:lnTo>
                <a:lnTo>
                  <a:pt x="6046625" y="4374766"/>
                </a:lnTo>
                <a:lnTo>
                  <a:pt x="6049499" y="4376522"/>
                </a:lnTo>
                <a:lnTo>
                  <a:pt x="6046625" y="4376522"/>
                </a:lnTo>
                <a:lnTo>
                  <a:pt x="6040876" y="4374766"/>
                </a:lnTo>
                <a:lnTo>
                  <a:pt x="5839669" y="4295768"/>
                </a:lnTo>
                <a:lnTo>
                  <a:pt x="5644211" y="4222036"/>
                </a:lnTo>
                <a:lnTo>
                  <a:pt x="5454502" y="4148304"/>
                </a:lnTo>
                <a:lnTo>
                  <a:pt x="5442473" y="4143483"/>
                </a:lnTo>
                <a:lnTo>
                  <a:pt x="5355573" y="4187878"/>
                </a:lnTo>
                <a:lnTo>
                  <a:pt x="5402763" y="4222036"/>
                </a:lnTo>
                <a:lnTo>
                  <a:pt x="5414261" y="4230813"/>
                </a:lnTo>
                <a:lnTo>
                  <a:pt x="5428633" y="4237835"/>
                </a:lnTo>
                <a:lnTo>
                  <a:pt x="5440130" y="4243102"/>
                </a:lnTo>
                <a:lnTo>
                  <a:pt x="5444442" y="4244857"/>
                </a:lnTo>
                <a:lnTo>
                  <a:pt x="5445879" y="4244857"/>
                </a:lnTo>
                <a:lnTo>
                  <a:pt x="5458814" y="4250124"/>
                </a:lnTo>
                <a:lnTo>
                  <a:pt x="5473186" y="4260658"/>
                </a:lnTo>
                <a:lnTo>
                  <a:pt x="5484684" y="4269435"/>
                </a:lnTo>
                <a:lnTo>
                  <a:pt x="5642774" y="4409877"/>
                </a:lnTo>
                <a:lnTo>
                  <a:pt x="5655709" y="4422165"/>
                </a:lnTo>
                <a:lnTo>
                  <a:pt x="5671518" y="4430942"/>
                </a:lnTo>
                <a:lnTo>
                  <a:pt x="5684453" y="4437965"/>
                </a:lnTo>
                <a:lnTo>
                  <a:pt x="5810926" y="4508186"/>
                </a:lnTo>
                <a:lnTo>
                  <a:pt x="5825297" y="4515208"/>
                </a:lnTo>
                <a:lnTo>
                  <a:pt x="5839669" y="4527497"/>
                </a:lnTo>
                <a:lnTo>
                  <a:pt x="5854041" y="4536274"/>
                </a:lnTo>
                <a:lnTo>
                  <a:pt x="5901468" y="4590697"/>
                </a:lnTo>
                <a:lnTo>
                  <a:pt x="5947458" y="4646872"/>
                </a:lnTo>
                <a:lnTo>
                  <a:pt x="5953207" y="4650384"/>
                </a:lnTo>
                <a:lnTo>
                  <a:pt x="5954645" y="4653895"/>
                </a:lnTo>
                <a:lnTo>
                  <a:pt x="5954645" y="4657407"/>
                </a:lnTo>
                <a:lnTo>
                  <a:pt x="5953207" y="4657406"/>
                </a:lnTo>
                <a:lnTo>
                  <a:pt x="5948896" y="4657406"/>
                </a:lnTo>
                <a:lnTo>
                  <a:pt x="5946021" y="4655649"/>
                </a:lnTo>
                <a:lnTo>
                  <a:pt x="5938835" y="4653895"/>
                </a:lnTo>
                <a:lnTo>
                  <a:pt x="5933086" y="4650384"/>
                </a:lnTo>
                <a:lnTo>
                  <a:pt x="5930212" y="4650384"/>
                </a:lnTo>
                <a:lnTo>
                  <a:pt x="5927338" y="4653895"/>
                </a:lnTo>
                <a:lnTo>
                  <a:pt x="5925901" y="4653895"/>
                </a:lnTo>
                <a:lnTo>
                  <a:pt x="5927338" y="4655649"/>
                </a:lnTo>
                <a:lnTo>
                  <a:pt x="5931650" y="4657407"/>
                </a:lnTo>
                <a:lnTo>
                  <a:pt x="5941709" y="4664428"/>
                </a:lnTo>
                <a:lnTo>
                  <a:pt x="5954645" y="4669694"/>
                </a:lnTo>
                <a:lnTo>
                  <a:pt x="5969016" y="4676716"/>
                </a:lnTo>
                <a:lnTo>
                  <a:pt x="5979076" y="4681983"/>
                </a:lnTo>
                <a:lnTo>
                  <a:pt x="5986263" y="4687249"/>
                </a:lnTo>
                <a:lnTo>
                  <a:pt x="5990574" y="4683739"/>
                </a:lnTo>
                <a:lnTo>
                  <a:pt x="5993448" y="4687249"/>
                </a:lnTo>
                <a:lnTo>
                  <a:pt x="5999197" y="4689005"/>
                </a:lnTo>
                <a:lnTo>
                  <a:pt x="6004946" y="4689006"/>
                </a:lnTo>
                <a:lnTo>
                  <a:pt x="6007820" y="4694271"/>
                </a:lnTo>
                <a:lnTo>
                  <a:pt x="6012132" y="4696027"/>
                </a:lnTo>
                <a:lnTo>
                  <a:pt x="6015007" y="4701294"/>
                </a:lnTo>
                <a:lnTo>
                  <a:pt x="6022192" y="4708315"/>
                </a:lnTo>
                <a:lnTo>
                  <a:pt x="6027941" y="4713582"/>
                </a:lnTo>
                <a:lnTo>
                  <a:pt x="6036564" y="4715338"/>
                </a:lnTo>
                <a:lnTo>
                  <a:pt x="6049499" y="4717093"/>
                </a:lnTo>
                <a:lnTo>
                  <a:pt x="6059560" y="4715338"/>
                </a:lnTo>
                <a:lnTo>
                  <a:pt x="6059560" y="4713582"/>
                </a:lnTo>
                <a:lnTo>
                  <a:pt x="6059560" y="4710072"/>
                </a:lnTo>
                <a:lnTo>
                  <a:pt x="6058122" y="4706561"/>
                </a:lnTo>
                <a:lnTo>
                  <a:pt x="6055248" y="4703050"/>
                </a:lnTo>
                <a:lnTo>
                  <a:pt x="6050937" y="4697782"/>
                </a:lnTo>
                <a:lnTo>
                  <a:pt x="6050519" y="4697272"/>
                </a:lnTo>
                <a:lnTo>
                  <a:pt x="6124233" y="4734649"/>
                </a:lnTo>
                <a:lnTo>
                  <a:pt x="6131419" y="4741671"/>
                </a:lnTo>
                <a:lnTo>
                  <a:pt x="6137168" y="4746937"/>
                </a:lnTo>
                <a:lnTo>
                  <a:pt x="6141479" y="4750448"/>
                </a:lnTo>
                <a:lnTo>
                  <a:pt x="6144354" y="4755715"/>
                </a:lnTo>
                <a:lnTo>
                  <a:pt x="6144354" y="4757470"/>
                </a:lnTo>
                <a:lnTo>
                  <a:pt x="6144354" y="4760981"/>
                </a:lnTo>
                <a:lnTo>
                  <a:pt x="6145791" y="4762738"/>
                </a:lnTo>
                <a:lnTo>
                  <a:pt x="6148666" y="4768003"/>
                </a:lnTo>
                <a:lnTo>
                  <a:pt x="6152977" y="4769759"/>
                </a:lnTo>
                <a:lnTo>
                  <a:pt x="6158726" y="4773270"/>
                </a:lnTo>
                <a:lnTo>
                  <a:pt x="6165912" y="4775025"/>
                </a:lnTo>
                <a:lnTo>
                  <a:pt x="6173098" y="4780293"/>
                </a:lnTo>
                <a:lnTo>
                  <a:pt x="6178846" y="4783804"/>
                </a:lnTo>
                <a:lnTo>
                  <a:pt x="6180284" y="4787314"/>
                </a:lnTo>
                <a:lnTo>
                  <a:pt x="6190344" y="4801358"/>
                </a:lnTo>
                <a:lnTo>
                  <a:pt x="6207590" y="4815403"/>
                </a:lnTo>
                <a:lnTo>
                  <a:pt x="6224836" y="4831202"/>
                </a:lnTo>
                <a:lnTo>
                  <a:pt x="6243520" y="4847003"/>
                </a:lnTo>
                <a:lnTo>
                  <a:pt x="6257892" y="4861047"/>
                </a:lnTo>
                <a:lnTo>
                  <a:pt x="6226274" y="4876846"/>
                </a:lnTo>
                <a:lnTo>
                  <a:pt x="6193218" y="4883868"/>
                </a:lnTo>
                <a:lnTo>
                  <a:pt x="6152977" y="4880357"/>
                </a:lnTo>
                <a:lnTo>
                  <a:pt x="6112736" y="4866313"/>
                </a:lnTo>
                <a:lnTo>
                  <a:pt x="6065309" y="4847003"/>
                </a:lnTo>
                <a:lnTo>
                  <a:pt x="6062434" y="4847003"/>
                </a:lnTo>
                <a:lnTo>
                  <a:pt x="6062434" y="4848757"/>
                </a:lnTo>
                <a:lnTo>
                  <a:pt x="6063871" y="4850513"/>
                </a:lnTo>
                <a:lnTo>
                  <a:pt x="6065309" y="4855780"/>
                </a:lnTo>
                <a:lnTo>
                  <a:pt x="6069620" y="4857536"/>
                </a:lnTo>
                <a:lnTo>
                  <a:pt x="6073932" y="4862801"/>
                </a:lnTo>
                <a:lnTo>
                  <a:pt x="6078243" y="4866313"/>
                </a:lnTo>
                <a:lnTo>
                  <a:pt x="6081117" y="4869824"/>
                </a:lnTo>
                <a:lnTo>
                  <a:pt x="6085429" y="4873335"/>
                </a:lnTo>
                <a:lnTo>
                  <a:pt x="6086866" y="4875091"/>
                </a:lnTo>
                <a:lnTo>
                  <a:pt x="6088304" y="4876846"/>
                </a:lnTo>
                <a:lnTo>
                  <a:pt x="6088304" y="4880357"/>
                </a:lnTo>
                <a:lnTo>
                  <a:pt x="6042314" y="4869824"/>
                </a:lnTo>
                <a:lnTo>
                  <a:pt x="6000635" y="4862801"/>
                </a:lnTo>
                <a:lnTo>
                  <a:pt x="5964704" y="4866313"/>
                </a:lnTo>
                <a:lnTo>
                  <a:pt x="6012132" y="4896157"/>
                </a:lnTo>
                <a:lnTo>
                  <a:pt x="6048062" y="4933022"/>
                </a:lnTo>
                <a:lnTo>
                  <a:pt x="6078243" y="4968133"/>
                </a:lnTo>
                <a:lnTo>
                  <a:pt x="6102676" y="5006755"/>
                </a:lnTo>
                <a:lnTo>
                  <a:pt x="6124233" y="5048887"/>
                </a:lnTo>
                <a:lnTo>
                  <a:pt x="6117048" y="5050643"/>
                </a:lnTo>
                <a:lnTo>
                  <a:pt x="6101238" y="5050643"/>
                </a:lnTo>
                <a:lnTo>
                  <a:pt x="6083992" y="5048887"/>
                </a:lnTo>
                <a:lnTo>
                  <a:pt x="6066745" y="5047133"/>
                </a:lnTo>
                <a:lnTo>
                  <a:pt x="6055248" y="5043621"/>
                </a:lnTo>
                <a:lnTo>
                  <a:pt x="6062434" y="5054155"/>
                </a:lnTo>
                <a:lnTo>
                  <a:pt x="6072494" y="5066442"/>
                </a:lnTo>
                <a:lnTo>
                  <a:pt x="6085429" y="5076976"/>
                </a:lnTo>
                <a:lnTo>
                  <a:pt x="6095489" y="5089265"/>
                </a:lnTo>
                <a:lnTo>
                  <a:pt x="6101238" y="5096287"/>
                </a:lnTo>
                <a:lnTo>
                  <a:pt x="6098364" y="5099798"/>
                </a:lnTo>
                <a:lnTo>
                  <a:pt x="6083992" y="5096287"/>
                </a:lnTo>
                <a:lnTo>
                  <a:pt x="6063871" y="5094531"/>
                </a:lnTo>
                <a:lnTo>
                  <a:pt x="6036564" y="5089265"/>
                </a:lnTo>
                <a:lnTo>
                  <a:pt x="6006383" y="5082243"/>
                </a:lnTo>
                <a:lnTo>
                  <a:pt x="5974765" y="5075221"/>
                </a:lnTo>
                <a:lnTo>
                  <a:pt x="5940273" y="5068199"/>
                </a:lnTo>
                <a:lnTo>
                  <a:pt x="5905780" y="5061177"/>
                </a:lnTo>
                <a:lnTo>
                  <a:pt x="5875599" y="5054155"/>
                </a:lnTo>
                <a:lnTo>
                  <a:pt x="5851167" y="5047133"/>
                </a:lnTo>
                <a:lnTo>
                  <a:pt x="5829609" y="5040110"/>
                </a:lnTo>
                <a:lnTo>
                  <a:pt x="5816674" y="5034843"/>
                </a:lnTo>
                <a:lnTo>
                  <a:pt x="5810926" y="5034843"/>
                </a:lnTo>
                <a:lnTo>
                  <a:pt x="5808051" y="5034843"/>
                </a:lnTo>
                <a:lnTo>
                  <a:pt x="5806613" y="5034843"/>
                </a:lnTo>
                <a:lnTo>
                  <a:pt x="5806613" y="5036599"/>
                </a:lnTo>
                <a:lnTo>
                  <a:pt x="5809488" y="5040110"/>
                </a:lnTo>
                <a:lnTo>
                  <a:pt x="5815237" y="5043621"/>
                </a:lnTo>
                <a:lnTo>
                  <a:pt x="5884222" y="5094531"/>
                </a:lnTo>
                <a:lnTo>
                  <a:pt x="5605408" y="4955845"/>
                </a:lnTo>
                <a:lnTo>
                  <a:pt x="5335216" y="4820669"/>
                </a:lnTo>
                <a:lnTo>
                  <a:pt x="5073647" y="4690760"/>
                </a:lnTo>
                <a:lnTo>
                  <a:pt x="5065793" y="4686836"/>
                </a:lnTo>
                <a:lnTo>
                  <a:pt x="5009216" y="4710174"/>
                </a:lnTo>
                <a:lnTo>
                  <a:pt x="5227426" y="4841736"/>
                </a:lnTo>
                <a:lnTo>
                  <a:pt x="5453883" y="4980044"/>
                </a:lnTo>
                <a:lnTo>
                  <a:pt x="5461325" y="4981639"/>
                </a:lnTo>
                <a:lnTo>
                  <a:pt x="5481445" y="4990262"/>
                </a:lnTo>
                <a:lnTo>
                  <a:pt x="5494380" y="5004634"/>
                </a:lnTo>
                <a:lnTo>
                  <a:pt x="5494650" y="5005220"/>
                </a:lnTo>
                <a:lnTo>
                  <a:pt x="5693076" y="5127886"/>
                </a:lnTo>
                <a:lnTo>
                  <a:pt x="5706010" y="5136663"/>
                </a:lnTo>
                <a:lnTo>
                  <a:pt x="5721820" y="5148952"/>
                </a:lnTo>
                <a:lnTo>
                  <a:pt x="5734754" y="5159486"/>
                </a:lnTo>
                <a:lnTo>
                  <a:pt x="5816674" y="5229706"/>
                </a:lnTo>
                <a:lnTo>
                  <a:pt x="5822423" y="5234973"/>
                </a:lnTo>
                <a:lnTo>
                  <a:pt x="5823860" y="5236729"/>
                </a:lnTo>
                <a:lnTo>
                  <a:pt x="5825297" y="5240240"/>
                </a:lnTo>
                <a:lnTo>
                  <a:pt x="5823860" y="5240240"/>
                </a:lnTo>
                <a:lnTo>
                  <a:pt x="5820985" y="5240240"/>
                </a:lnTo>
                <a:lnTo>
                  <a:pt x="5815237" y="5234973"/>
                </a:lnTo>
                <a:lnTo>
                  <a:pt x="5777870" y="5220928"/>
                </a:lnTo>
                <a:lnTo>
                  <a:pt x="5741940" y="5210395"/>
                </a:lnTo>
                <a:lnTo>
                  <a:pt x="5707448" y="5206884"/>
                </a:lnTo>
                <a:lnTo>
                  <a:pt x="5744815" y="5240240"/>
                </a:lnTo>
                <a:lnTo>
                  <a:pt x="5786493" y="5270084"/>
                </a:lnTo>
                <a:lnTo>
                  <a:pt x="5826734" y="5306950"/>
                </a:lnTo>
                <a:lnTo>
                  <a:pt x="5799428" y="5292906"/>
                </a:lnTo>
                <a:lnTo>
                  <a:pt x="5770684" y="5280616"/>
                </a:lnTo>
                <a:lnTo>
                  <a:pt x="5744815" y="5268328"/>
                </a:lnTo>
                <a:lnTo>
                  <a:pt x="5766372" y="5282372"/>
                </a:lnTo>
                <a:lnTo>
                  <a:pt x="5789367" y="5303439"/>
                </a:lnTo>
                <a:lnTo>
                  <a:pt x="5809488" y="5329771"/>
                </a:lnTo>
                <a:lnTo>
                  <a:pt x="5829609" y="5359616"/>
                </a:lnTo>
                <a:lnTo>
                  <a:pt x="5845418" y="5384192"/>
                </a:lnTo>
                <a:lnTo>
                  <a:pt x="5855478" y="5407015"/>
                </a:lnTo>
                <a:lnTo>
                  <a:pt x="5792242" y="5384192"/>
                </a:lnTo>
                <a:lnTo>
                  <a:pt x="5723256" y="5363127"/>
                </a:lnTo>
                <a:lnTo>
                  <a:pt x="5720382" y="5361370"/>
                </a:lnTo>
                <a:lnTo>
                  <a:pt x="5716071" y="5361371"/>
                </a:lnTo>
                <a:lnTo>
                  <a:pt x="5714633" y="5363127"/>
                </a:lnTo>
                <a:lnTo>
                  <a:pt x="5713197" y="5366638"/>
                </a:lnTo>
                <a:lnTo>
                  <a:pt x="5714633" y="5370149"/>
                </a:lnTo>
                <a:lnTo>
                  <a:pt x="5717508" y="5375415"/>
                </a:lnTo>
                <a:lnTo>
                  <a:pt x="5720382" y="5375415"/>
                </a:lnTo>
                <a:lnTo>
                  <a:pt x="5724694" y="5382437"/>
                </a:lnTo>
                <a:lnTo>
                  <a:pt x="5730443" y="5389459"/>
                </a:lnTo>
                <a:lnTo>
                  <a:pt x="5734754" y="5399992"/>
                </a:lnTo>
                <a:lnTo>
                  <a:pt x="5737628" y="5407014"/>
                </a:lnTo>
                <a:lnTo>
                  <a:pt x="5741940" y="5410525"/>
                </a:lnTo>
                <a:lnTo>
                  <a:pt x="5737628" y="5415793"/>
                </a:lnTo>
                <a:lnTo>
                  <a:pt x="5724694" y="5419303"/>
                </a:lnTo>
                <a:lnTo>
                  <a:pt x="5710322" y="5421058"/>
                </a:lnTo>
                <a:lnTo>
                  <a:pt x="5697387" y="5421058"/>
                </a:lnTo>
                <a:lnTo>
                  <a:pt x="5685889" y="5422814"/>
                </a:lnTo>
                <a:lnTo>
                  <a:pt x="5687327" y="5422815"/>
                </a:lnTo>
                <a:lnTo>
                  <a:pt x="5690202" y="5426326"/>
                </a:lnTo>
                <a:lnTo>
                  <a:pt x="5694513" y="5428080"/>
                </a:lnTo>
                <a:lnTo>
                  <a:pt x="5698825" y="5433348"/>
                </a:lnTo>
                <a:lnTo>
                  <a:pt x="5701699" y="5435103"/>
                </a:lnTo>
                <a:lnTo>
                  <a:pt x="5707448" y="5440370"/>
                </a:lnTo>
                <a:lnTo>
                  <a:pt x="5708885" y="5443881"/>
                </a:lnTo>
                <a:lnTo>
                  <a:pt x="5710322" y="5449146"/>
                </a:lnTo>
                <a:lnTo>
                  <a:pt x="5710322" y="5452658"/>
                </a:lnTo>
                <a:lnTo>
                  <a:pt x="5707448" y="5456169"/>
                </a:lnTo>
                <a:lnTo>
                  <a:pt x="5706010" y="5459680"/>
                </a:lnTo>
                <a:lnTo>
                  <a:pt x="5706010" y="5461436"/>
                </a:lnTo>
                <a:lnTo>
                  <a:pt x="5707448" y="5463190"/>
                </a:lnTo>
                <a:lnTo>
                  <a:pt x="5708885" y="5463190"/>
                </a:lnTo>
                <a:lnTo>
                  <a:pt x="5714633" y="5468458"/>
                </a:lnTo>
                <a:lnTo>
                  <a:pt x="5720382" y="5470213"/>
                </a:lnTo>
                <a:lnTo>
                  <a:pt x="5724694" y="5475480"/>
                </a:lnTo>
                <a:lnTo>
                  <a:pt x="5731880" y="5480746"/>
                </a:lnTo>
                <a:lnTo>
                  <a:pt x="5736192" y="5486013"/>
                </a:lnTo>
                <a:lnTo>
                  <a:pt x="5737628" y="5489524"/>
                </a:lnTo>
                <a:lnTo>
                  <a:pt x="5741940" y="5494790"/>
                </a:lnTo>
                <a:lnTo>
                  <a:pt x="5743377" y="5500058"/>
                </a:lnTo>
                <a:lnTo>
                  <a:pt x="5743377" y="5503568"/>
                </a:lnTo>
                <a:lnTo>
                  <a:pt x="5743377" y="5507079"/>
                </a:lnTo>
                <a:lnTo>
                  <a:pt x="5743377" y="5508835"/>
                </a:lnTo>
                <a:lnTo>
                  <a:pt x="5739066" y="5510591"/>
                </a:lnTo>
                <a:lnTo>
                  <a:pt x="5736192" y="5508835"/>
                </a:lnTo>
                <a:lnTo>
                  <a:pt x="5662894" y="5480746"/>
                </a:lnTo>
                <a:lnTo>
                  <a:pt x="5655709" y="5477235"/>
                </a:lnTo>
                <a:lnTo>
                  <a:pt x="5649960" y="5477235"/>
                </a:lnTo>
                <a:lnTo>
                  <a:pt x="5648523" y="5480746"/>
                </a:lnTo>
                <a:lnTo>
                  <a:pt x="5648523" y="5482503"/>
                </a:lnTo>
                <a:lnTo>
                  <a:pt x="5649960" y="5487768"/>
                </a:lnTo>
                <a:lnTo>
                  <a:pt x="5657146" y="5493036"/>
                </a:lnTo>
                <a:lnTo>
                  <a:pt x="5664332" y="5501812"/>
                </a:lnTo>
                <a:lnTo>
                  <a:pt x="5672955" y="5510590"/>
                </a:lnTo>
                <a:lnTo>
                  <a:pt x="5680141" y="5519367"/>
                </a:lnTo>
                <a:lnTo>
                  <a:pt x="5683015" y="5521123"/>
                </a:lnTo>
                <a:lnTo>
                  <a:pt x="5680141" y="5522879"/>
                </a:lnTo>
                <a:lnTo>
                  <a:pt x="5677266" y="5522879"/>
                </a:lnTo>
                <a:lnTo>
                  <a:pt x="5671518" y="5521123"/>
                </a:lnTo>
                <a:lnTo>
                  <a:pt x="5664332" y="5519368"/>
                </a:lnTo>
                <a:lnTo>
                  <a:pt x="5657146" y="5515857"/>
                </a:lnTo>
                <a:lnTo>
                  <a:pt x="5592473" y="5486013"/>
                </a:lnTo>
                <a:lnTo>
                  <a:pt x="5526362" y="5452658"/>
                </a:lnTo>
                <a:lnTo>
                  <a:pt x="5513428" y="5447392"/>
                </a:lnTo>
                <a:lnTo>
                  <a:pt x="5497618" y="5436858"/>
                </a:lnTo>
                <a:lnTo>
                  <a:pt x="5484684" y="5429837"/>
                </a:lnTo>
                <a:lnTo>
                  <a:pt x="5472945" y="5423446"/>
                </a:lnTo>
                <a:lnTo>
                  <a:pt x="5515938" y="5484655"/>
                </a:lnTo>
                <a:lnTo>
                  <a:pt x="5517375" y="5490404"/>
                </a:lnTo>
                <a:lnTo>
                  <a:pt x="5518812" y="5494716"/>
                </a:lnTo>
                <a:lnTo>
                  <a:pt x="5517375" y="5497591"/>
                </a:lnTo>
                <a:lnTo>
                  <a:pt x="5514500" y="5500465"/>
                </a:lnTo>
                <a:lnTo>
                  <a:pt x="5508752" y="5500465"/>
                </a:lnTo>
                <a:lnTo>
                  <a:pt x="5501566" y="5497591"/>
                </a:lnTo>
                <a:lnTo>
                  <a:pt x="5402399" y="5513399"/>
                </a:lnTo>
                <a:lnTo>
                  <a:pt x="5398089" y="5516274"/>
                </a:lnTo>
                <a:lnTo>
                  <a:pt x="5390902" y="5517711"/>
                </a:lnTo>
                <a:lnTo>
                  <a:pt x="5385153" y="5522022"/>
                </a:lnTo>
                <a:lnTo>
                  <a:pt x="5383376" y="5523207"/>
                </a:lnTo>
                <a:lnTo>
                  <a:pt x="5641337" y="5686143"/>
                </a:lnTo>
                <a:lnTo>
                  <a:pt x="5693076" y="5723008"/>
                </a:lnTo>
                <a:lnTo>
                  <a:pt x="5744815" y="5759875"/>
                </a:lnTo>
                <a:lnTo>
                  <a:pt x="5700261" y="5756364"/>
                </a:lnTo>
                <a:lnTo>
                  <a:pt x="5657146" y="5742320"/>
                </a:lnTo>
                <a:lnTo>
                  <a:pt x="5611156" y="5723009"/>
                </a:lnTo>
                <a:lnTo>
                  <a:pt x="5560854" y="5703698"/>
                </a:lnTo>
                <a:lnTo>
                  <a:pt x="5647086" y="5768652"/>
                </a:lnTo>
                <a:lnTo>
                  <a:pt x="5734754" y="5835363"/>
                </a:lnTo>
                <a:lnTo>
                  <a:pt x="5816674" y="5902072"/>
                </a:lnTo>
                <a:lnTo>
                  <a:pt x="5708885" y="5842384"/>
                </a:lnTo>
                <a:lnTo>
                  <a:pt x="5599659" y="5786208"/>
                </a:lnTo>
                <a:lnTo>
                  <a:pt x="5665769" y="5833607"/>
                </a:lnTo>
                <a:lnTo>
                  <a:pt x="5731880" y="5886272"/>
                </a:lnTo>
                <a:lnTo>
                  <a:pt x="5796554" y="5935427"/>
                </a:lnTo>
                <a:lnTo>
                  <a:pt x="5855478" y="5982826"/>
                </a:lnTo>
                <a:lnTo>
                  <a:pt x="5772121" y="5949472"/>
                </a:lnTo>
                <a:lnTo>
                  <a:pt x="5687327" y="5914362"/>
                </a:lnTo>
                <a:lnTo>
                  <a:pt x="5672955" y="5907339"/>
                </a:lnTo>
                <a:lnTo>
                  <a:pt x="5657146" y="5896807"/>
                </a:lnTo>
                <a:lnTo>
                  <a:pt x="5642774" y="5889784"/>
                </a:lnTo>
                <a:lnTo>
                  <a:pt x="5388391" y="5728276"/>
                </a:lnTo>
                <a:lnTo>
                  <a:pt x="5195391" y="5604197"/>
                </a:lnTo>
                <a:lnTo>
                  <a:pt x="5165263" y="5612566"/>
                </a:lnTo>
                <a:lnTo>
                  <a:pt x="5102027" y="5631249"/>
                </a:lnTo>
                <a:lnTo>
                  <a:pt x="5034480" y="5649933"/>
                </a:lnTo>
                <a:lnTo>
                  <a:pt x="4958308" y="5670054"/>
                </a:lnTo>
                <a:lnTo>
                  <a:pt x="4877825" y="5693049"/>
                </a:lnTo>
                <a:lnTo>
                  <a:pt x="4790157" y="5716043"/>
                </a:lnTo>
                <a:lnTo>
                  <a:pt x="4699614" y="5740475"/>
                </a:lnTo>
                <a:lnTo>
                  <a:pt x="4601885" y="5764908"/>
                </a:lnTo>
                <a:lnTo>
                  <a:pt x="4499845" y="5792214"/>
                </a:lnTo>
                <a:lnTo>
                  <a:pt x="4396367" y="5818084"/>
                </a:lnTo>
                <a:lnTo>
                  <a:pt x="4291452" y="5845391"/>
                </a:lnTo>
                <a:lnTo>
                  <a:pt x="4182225" y="5872698"/>
                </a:lnTo>
                <a:lnTo>
                  <a:pt x="4070125" y="5900004"/>
                </a:lnTo>
                <a:lnTo>
                  <a:pt x="3959460" y="5925874"/>
                </a:lnTo>
                <a:lnTo>
                  <a:pt x="3847359" y="5950306"/>
                </a:lnTo>
                <a:lnTo>
                  <a:pt x="3733821" y="5976175"/>
                </a:lnTo>
                <a:lnTo>
                  <a:pt x="3623157" y="6002044"/>
                </a:lnTo>
                <a:lnTo>
                  <a:pt x="3512494" y="6023602"/>
                </a:lnTo>
                <a:lnTo>
                  <a:pt x="3401830" y="6045161"/>
                </a:lnTo>
                <a:lnTo>
                  <a:pt x="3296915" y="6065281"/>
                </a:lnTo>
                <a:lnTo>
                  <a:pt x="3193438" y="6083965"/>
                </a:lnTo>
                <a:lnTo>
                  <a:pt x="3092834" y="6099773"/>
                </a:lnTo>
                <a:lnTo>
                  <a:pt x="2996542" y="6114145"/>
                </a:lnTo>
                <a:lnTo>
                  <a:pt x="2904563" y="6127080"/>
                </a:lnTo>
                <a:lnTo>
                  <a:pt x="2760844" y="6140014"/>
                </a:lnTo>
                <a:lnTo>
                  <a:pt x="2612813" y="6154386"/>
                </a:lnTo>
                <a:lnTo>
                  <a:pt x="2460471" y="6163010"/>
                </a:lnTo>
                <a:lnTo>
                  <a:pt x="2308128" y="6171633"/>
                </a:lnTo>
                <a:lnTo>
                  <a:pt x="2155787" y="6177381"/>
                </a:lnTo>
                <a:lnTo>
                  <a:pt x="2009193" y="6181693"/>
                </a:lnTo>
                <a:lnTo>
                  <a:pt x="1868348" y="6184568"/>
                </a:lnTo>
                <a:lnTo>
                  <a:pt x="1737564" y="6187442"/>
                </a:lnTo>
                <a:lnTo>
                  <a:pt x="1649895" y="6187442"/>
                </a:lnTo>
                <a:lnTo>
                  <a:pt x="1565101" y="6187442"/>
                </a:lnTo>
                <a:lnTo>
                  <a:pt x="1490368" y="6187442"/>
                </a:lnTo>
                <a:lnTo>
                  <a:pt x="1421382" y="6187442"/>
                </a:lnTo>
                <a:lnTo>
                  <a:pt x="1361021" y="6187442"/>
                </a:lnTo>
                <a:lnTo>
                  <a:pt x="1310718" y="6184568"/>
                </a:lnTo>
                <a:lnTo>
                  <a:pt x="1269040" y="6184568"/>
                </a:lnTo>
                <a:lnTo>
                  <a:pt x="1238859" y="6184568"/>
                </a:lnTo>
                <a:lnTo>
                  <a:pt x="1221612" y="6184568"/>
                </a:lnTo>
                <a:lnTo>
                  <a:pt x="1214427" y="6184568"/>
                </a:lnTo>
                <a:lnTo>
                  <a:pt x="1214427" y="6183130"/>
                </a:lnTo>
                <a:lnTo>
                  <a:pt x="1214428" y="6181693"/>
                </a:lnTo>
                <a:lnTo>
                  <a:pt x="1210115" y="6183130"/>
                </a:lnTo>
                <a:lnTo>
                  <a:pt x="1207240" y="6183130"/>
                </a:lnTo>
                <a:lnTo>
                  <a:pt x="1200055" y="6183130"/>
                </a:lnTo>
                <a:lnTo>
                  <a:pt x="1194306" y="6183130"/>
                </a:lnTo>
                <a:lnTo>
                  <a:pt x="1191432" y="6181693"/>
                </a:lnTo>
                <a:lnTo>
                  <a:pt x="1188557" y="6177381"/>
                </a:lnTo>
                <a:lnTo>
                  <a:pt x="1188557" y="6174507"/>
                </a:lnTo>
                <a:lnTo>
                  <a:pt x="1187120" y="6173070"/>
                </a:lnTo>
                <a:lnTo>
                  <a:pt x="1185683" y="6171633"/>
                </a:lnTo>
                <a:lnTo>
                  <a:pt x="1181371" y="6168758"/>
                </a:lnTo>
                <a:lnTo>
                  <a:pt x="1179934" y="6167322"/>
                </a:lnTo>
                <a:lnTo>
                  <a:pt x="1181371" y="6165884"/>
                </a:lnTo>
                <a:lnTo>
                  <a:pt x="1185683" y="6165884"/>
                </a:lnTo>
                <a:lnTo>
                  <a:pt x="1198617" y="6161573"/>
                </a:lnTo>
                <a:lnTo>
                  <a:pt x="1210115" y="6157261"/>
                </a:lnTo>
                <a:lnTo>
                  <a:pt x="1212989" y="6157261"/>
                </a:lnTo>
                <a:lnTo>
                  <a:pt x="1214427" y="6155824"/>
                </a:lnTo>
                <a:lnTo>
                  <a:pt x="1212989" y="6155824"/>
                </a:lnTo>
                <a:lnTo>
                  <a:pt x="1208678" y="6154386"/>
                </a:lnTo>
                <a:lnTo>
                  <a:pt x="1195743" y="6154386"/>
                </a:lnTo>
                <a:lnTo>
                  <a:pt x="1181371" y="6151513"/>
                </a:lnTo>
                <a:lnTo>
                  <a:pt x="1251794" y="6144327"/>
                </a:lnTo>
                <a:lnTo>
                  <a:pt x="1257543" y="6144327"/>
                </a:lnTo>
                <a:lnTo>
                  <a:pt x="1261854" y="6141452"/>
                </a:lnTo>
                <a:lnTo>
                  <a:pt x="1267602" y="6141452"/>
                </a:lnTo>
                <a:lnTo>
                  <a:pt x="1273351" y="6141452"/>
                </a:lnTo>
                <a:lnTo>
                  <a:pt x="1276226" y="6144327"/>
                </a:lnTo>
                <a:lnTo>
                  <a:pt x="1280538" y="6141452"/>
                </a:lnTo>
                <a:lnTo>
                  <a:pt x="1283412" y="6141452"/>
                </a:lnTo>
                <a:lnTo>
                  <a:pt x="1286286" y="6140014"/>
                </a:lnTo>
                <a:lnTo>
                  <a:pt x="1283412" y="6138578"/>
                </a:lnTo>
                <a:lnTo>
                  <a:pt x="1281974" y="6138578"/>
                </a:lnTo>
                <a:lnTo>
                  <a:pt x="1280538" y="6135703"/>
                </a:lnTo>
                <a:lnTo>
                  <a:pt x="1279100" y="6135703"/>
                </a:lnTo>
                <a:lnTo>
                  <a:pt x="1279100" y="6134266"/>
                </a:lnTo>
                <a:lnTo>
                  <a:pt x="1279100" y="6132829"/>
                </a:lnTo>
                <a:lnTo>
                  <a:pt x="1276226" y="6129955"/>
                </a:lnTo>
                <a:lnTo>
                  <a:pt x="1274789" y="6128517"/>
                </a:lnTo>
                <a:lnTo>
                  <a:pt x="1273351" y="6128517"/>
                </a:lnTo>
                <a:lnTo>
                  <a:pt x="1269040" y="6129955"/>
                </a:lnTo>
                <a:lnTo>
                  <a:pt x="1264728" y="6129955"/>
                </a:lnTo>
                <a:lnTo>
                  <a:pt x="1258980" y="6132829"/>
                </a:lnTo>
                <a:lnTo>
                  <a:pt x="1253231" y="6132829"/>
                </a:lnTo>
                <a:lnTo>
                  <a:pt x="1237422" y="6132829"/>
                </a:lnTo>
                <a:lnTo>
                  <a:pt x="1212990" y="6132829"/>
                </a:lnTo>
                <a:lnTo>
                  <a:pt x="1181371" y="6132829"/>
                </a:lnTo>
                <a:lnTo>
                  <a:pt x="1148316" y="6132829"/>
                </a:lnTo>
                <a:lnTo>
                  <a:pt x="1112386" y="6134266"/>
                </a:lnTo>
                <a:lnTo>
                  <a:pt x="1076456" y="6134266"/>
                </a:lnTo>
                <a:lnTo>
                  <a:pt x="1041964" y="6134266"/>
                </a:lnTo>
                <a:lnTo>
                  <a:pt x="1013220" y="6134266"/>
                </a:lnTo>
                <a:lnTo>
                  <a:pt x="998848" y="6135703"/>
                </a:lnTo>
                <a:lnTo>
                  <a:pt x="987351" y="6135704"/>
                </a:lnTo>
                <a:lnTo>
                  <a:pt x="975852" y="6135703"/>
                </a:lnTo>
                <a:lnTo>
                  <a:pt x="972978" y="6135704"/>
                </a:lnTo>
                <a:lnTo>
                  <a:pt x="955732" y="6135703"/>
                </a:lnTo>
                <a:lnTo>
                  <a:pt x="951421" y="6138578"/>
                </a:lnTo>
                <a:lnTo>
                  <a:pt x="945672" y="6138578"/>
                </a:lnTo>
                <a:lnTo>
                  <a:pt x="941360" y="6138578"/>
                </a:lnTo>
                <a:lnTo>
                  <a:pt x="938485" y="6135703"/>
                </a:lnTo>
                <a:lnTo>
                  <a:pt x="937049" y="6134267"/>
                </a:lnTo>
                <a:lnTo>
                  <a:pt x="938486" y="6132829"/>
                </a:lnTo>
                <a:lnTo>
                  <a:pt x="941360" y="6132829"/>
                </a:lnTo>
                <a:lnTo>
                  <a:pt x="947108" y="6132829"/>
                </a:lnTo>
                <a:lnTo>
                  <a:pt x="955732" y="6128517"/>
                </a:lnTo>
                <a:lnTo>
                  <a:pt x="965792" y="6127080"/>
                </a:lnTo>
                <a:lnTo>
                  <a:pt x="968667" y="6124206"/>
                </a:lnTo>
                <a:lnTo>
                  <a:pt x="968667" y="6122768"/>
                </a:lnTo>
                <a:lnTo>
                  <a:pt x="967229" y="6122768"/>
                </a:lnTo>
                <a:lnTo>
                  <a:pt x="962918" y="6122768"/>
                </a:lnTo>
                <a:lnTo>
                  <a:pt x="961480" y="6122768"/>
                </a:lnTo>
                <a:lnTo>
                  <a:pt x="961480" y="6119895"/>
                </a:lnTo>
                <a:lnTo>
                  <a:pt x="958606" y="6119895"/>
                </a:lnTo>
                <a:lnTo>
                  <a:pt x="952857" y="6122768"/>
                </a:lnTo>
                <a:lnTo>
                  <a:pt x="948546" y="6124206"/>
                </a:lnTo>
                <a:lnTo>
                  <a:pt x="947108" y="6124206"/>
                </a:lnTo>
                <a:lnTo>
                  <a:pt x="948546" y="6122768"/>
                </a:lnTo>
                <a:lnTo>
                  <a:pt x="951420" y="6122768"/>
                </a:lnTo>
                <a:lnTo>
                  <a:pt x="951420" y="6119894"/>
                </a:lnTo>
                <a:lnTo>
                  <a:pt x="951420" y="6118457"/>
                </a:lnTo>
                <a:lnTo>
                  <a:pt x="952857" y="6118458"/>
                </a:lnTo>
                <a:lnTo>
                  <a:pt x="955732" y="6117019"/>
                </a:lnTo>
                <a:lnTo>
                  <a:pt x="968667" y="6112708"/>
                </a:lnTo>
                <a:lnTo>
                  <a:pt x="980164" y="6108396"/>
                </a:lnTo>
                <a:lnTo>
                  <a:pt x="983039" y="6108396"/>
                </a:lnTo>
                <a:lnTo>
                  <a:pt x="981602" y="6111271"/>
                </a:lnTo>
                <a:lnTo>
                  <a:pt x="983039" y="6111271"/>
                </a:lnTo>
                <a:lnTo>
                  <a:pt x="987351" y="6111271"/>
                </a:lnTo>
                <a:lnTo>
                  <a:pt x="991662" y="6108396"/>
                </a:lnTo>
                <a:lnTo>
                  <a:pt x="997411" y="6106960"/>
                </a:lnTo>
                <a:lnTo>
                  <a:pt x="1001723" y="6106960"/>
                </a:lnTo>
                <a:lnTo>
                  <a:pt x="1004597" y="6105523"/>
                </a:lnTo>
                <a:lnTo>
                  <a:pt x="1010347" y="6102648"/>
                </a:lnTo>
                <a:lnTo>
                  <a:pt x="1016094" y="6099773"/>
                </a:lnTo>
                <a:lnTo>
                  <a:pt x="1020406" y="6099773"/>
                </a:lnTo>
                <a:lnTo>
                  <a:pt x="1021843" y="6096899"/>
                </a:lnTo>
                <a:lnTo>
                  <a:pt x="1026154" y="6095462"/>
                </a:lnTo>
                <a:lnTo>
                  <a:pt x="1026154" y="6091150"/>
                </a:lnTo>
                <a:lnTo>
                  <a:pt x="1026154" y="6089713"/>
                </a:lnTo>
                <a:lnTo>
                  <a:pt x="1027592" y="6086840"/>
                </a:lnTo>
                <a:lnTo>
                  <a:pt x="1031903" y="6085401"/>
                </a:lnTo>
                <a:lnTo>
                  <a:pt x="1034778" y="6083965"/>
                </a:lnTo>
                <a:lnTo>
                  <a:pt x="1039090" y="6081090"/>
                </a:lnTo>
                <a:lnTo>
                  <a:pt x="1033342" y="6079652"/>
                </a:lnTo>
                <a:lnTo>
                  <a:pt x="1026155" y="6079652"/>
                </a:lnTo>
                <a:lnTo>
                  <a:pt x="1027592" y="6078216"/>
                </a:lnTo>
                <a:lnTo>
                  <a:pt x="1029029" y="6075341"/>
                </a:lnTo>
                <a:lnTo>
                  <a:pt x="1018969" y="6073904"/>
                </a:lnTo>
                <a:lnTo>
                  <a:pt x="1006034" y="6068155"/>
                </a:lnTo>
                <a:lnTo>
                  <a:pt x="991662" y="6065281"/>
                </a:lnTo>
                <a:lnTo>
                  <a:pt x="977290" y="6063844"/>
                </a:lnTo>
                <a:lnTo>
                  <a:pt x="968667" y="6068155"/>
                </a:lnTo>
                <a:lnTo>
                  <a:pt x="980164" y="6059532"/>
                </a:lnTo>
                <a:lnTo>
                  <a:pt x="988787" y="6056657"/>
                </a:lnTo>
                <a:lnTo>
                  <a:pt x="998848" y="6053783"/>
                </a:lnTo>
                <a:lnTo>
                  <a:pt x="997411" y="6048034"/>
                </a:lnTo>
                <a:lnTo>
                  <a:pt x="995974" y="6046598"/>
                </a:lnTo>
                <a:lnTo>
                  <a:pt x="994537" y="6045160"/>
                </a:lnTo>
                <a:lnTo>
                  <a:pt x="990225" y="6042286"/>
                </a:lnTo>
                <a:lnTo>
                  <a:pt x="987351" y="6040849"/>
                </a:lnTo>
                <a:lnTo>
                  <a:pt x="984476" y="6037974"/>
                </a:lnTo>
                <a:lnTo>
                  <a:pt x="983040" y="6037974"/>
                </a:lnTo>
                <a:lnTo>
                  <a:pt x="981603" y="6035100"/>
                </a:lnTo>
                <a:lnTo>
                  <a:pt x="998848" y="6029351"/>
                </a:lnTo>
                <a:lnTo>
                  <a:pt x="1013221" y="6020728"/>
                </a:lnTo>
                <a:lnTo>
                  <a:pt x="1027592" y="6013542"/>
                </a:lnTo>
                <a:lnTo>
                  <a:pt x="1011782" y="6004919"/>
                </a:lnTo>
                <a:lnTo>
                  <a:pt x="995975" y="5997733"/>
                </a:lnTo>
                <a:lnTo>
                  <a:pt x="1033341" y="5980487"/>
                </a:lnTo>
                <a:lnTo>
                  <a:pt x="1069270" y="5958928"/>
                </a:lnTo>
                <a:lnTo>
                  <a:pt x="1103763" y="5934497"/>
                </a:lnTo>
                <a:lnTo>
                  <a:pt x="1077893" y="5941682"/>
                </a:lnTo>
                <a:lnTo>
                  <a:pt x="1054898" y="5944557"/>
                </a:lnTo>
                <a:lnTo>
                  <a:pt x="1031903" y="5950305"/>
                </a:lnTo>
                <a:lnTo>
                  <a:pt x="1075019" y="5934497"/>
                </a:lnTo>
                <a:lnTo>
                  <a:pt x="1119572" y="5920125"/>
                </a:lnTo>
                <a:lnTo>
                  <a:pt x="1165563" y="5905753"/>
                </a:lnTo>
                <a:lnTo>
                  <a:pt x="1208678" y="5888507"/>
                </a:lnTo>
                <a:lnTo>
                  <a:pt x="1250356" y="5866948"/>
                </a:lnTo>
                <a:lnTo>
                  <a:pt x="1281974" y="5856888"/>
                </a:lnTo>
                <a:lnTo>
                  <a:pt x="1210115" y="5862637"/>
                </a:lnTo>
                <a:lnTo>
                  <a:pt x="1138255" y="5877009"/>
                </a:lnTo>
                <a:lnTo>
                  <a:pt x="1067834" y="5892818"/>
                </a:lnTo>
                <a:lnTo>
                  <a:pt x="997411" y="5910064"/>
                </a:lnTo>
                <a:lnTo>
                  <a:pt x="929862" y="5921561"/>
                </a:lnTo>
                <a:lnTo>
                  <a:pt x="863751" y="5922999"/>
                </a:lnTo>
                <a:lnTo>
                  <a:pt x="872375" y="5914376"/>
                </a:lnTo>
                <a:lnTo>
                  <a:pt x="879561" y="5904315"/>
                </a:lnTo>
                <a:lnTo>
                  <a:pt x="888185" y="5892818"/>
                </a:lnTo>
                <a:lnTo>
                  <a:pt x="901118" y="5882758"/>
                </a:lnTo>
                <a:lnTo>
                  <a:pt x="893933" y="5868387"/>
                </a:lnTo>
                <a:lnTo>
                  <a:pt x="886747" y="5852576"/>
                </a:lnTo>
                <a:lnTo>
                  <a:pt x="886746" y="5851140"/>
                </a:lnTo>
                <a:lnTo>
                  <a:pt x="889621" y="5849702"/>
                </a:lnTo>
                <a:lnTo>
                  <a:pt x="892495" y="5846828"/>
                </a:lnTo>
                <a:lnTo>
                  <a:pt x="895370" y="5846828"/>
                </a:lnTo>
                <a:lnTo>
                  <a:pt x="896807" y="5845391"/>
                </a:lnTo>
                <a:lnTo>
                  <a:pt x="899682" y="5845391"/>
                </a:lnTo>
                <a:lnTo>
                  <a:pt x="892495" y="5841079"/>
                </a:lnTo>
                <a:lnTo>
                  <a:pt x="885310" y="5839642"/>
                </a:lnTo>
                <a:lnTo>
                  <a:pt x="879561" y="5838204"/>
                </a:lnTo>
                <a:lnTo>
                  <a:pt x="918365" y="5825270"/>
                </a:lnTo>
                <a:lnTo>
                  <a:pt x="962918" y="5816647"/>
                </a:lnTo>
                <a:lnTo>
                  <a:pt x="888184" y="5825270"/>
                </a:lnTo>
                <a:lnTo>
                  <a:pt x="885310" y="5823833"/>
                </a:lnTo>
                <a:lnTo>
                  <a:pt x="882435" y="5823833"/>
                </a:lnTo>
                <a:lnTo>
                  <a:pt x="880998" y="5822396"/>
                </a:lnTo>
                <a:lnTo>
                  <a:pt x="879561" y="5822396"/>
                </a:lnTo>
                <a:lnTo>
                  <a:pt x="879561" y="5819521"/>
                </a:lnTo>
                <a:lnTo>
                  <a:pt x="880998" y="5819521"/>
                </a:lnTo>
                <a:lnTo>
                  <a:pt x="882435" y="5819521"/>
                </a:lnTo>
                <a:lnTo>
                  <a:pt x="885310" y="5818084"/>
                </a:lnTo>
                <a:lnTo>
                  <a:pt x="885310" y="5816648"/>
                </a:lnTo>
                <a:lnTo>
                  <a:pt x="886746" y="5816647"/>
                </a:lnTo>
                <a:lnTo>
                  <a:pt x="888185" y="5813773"/>
                </a:lnTo>
                <a:lnTo>
                  <a:pt x="889621" y="5812335"/>
                </a:lnTo>
                <a:lnTo>
                  <a:pt x="892495" y="5810898"/>
                </a:lnTo>
                <a:lnTo>
                  <a:pt x="893933" y="5808024"/>
                </a:lnTo>
                <a:lnTo>
                  <a:pt x="895370" y="5806586"/>
                </a:lnTo>
                <a:lnTo>
                  <a:pt x="896807" y="5805149"/>
                </a:lnTo>
                <a:lnTo>
                  <a:pt x="895370" y="5802275"/>
                </a:lnTo>
                <a:lnTo>
                  <a:pt x="895370" y="5800837"/>
                </a:lnTo>
                <a:lnTo>
                  <a:pt x="896807" y="5796526"/>
                </a:lnTo>
                <a:lnTo>
                  <a:pt x="896807" y="5792214"/>
                </a:lnTo>
                <a:lnTo>
                  <a:pt x="899682" y="5789340"/>
                </a:lnTo>
                <a:lnTo>
                  <a:pt x="901118" y="5785029"/>
                </a:lnTo>
                <a:lnTo>
                  <a:pt x="903994" y="5783591"/>
                </a:lnTo>
                <a:lnTo>
                  <a:pt x="903994" y="5780717"/>
                </a:lnTo>
                <a:lnTo>
                  <a:pt x="901118" y="5779280"/>
                </a:lnTo>
                <a:lnTo>
                  <a:pt x="903993" y="5777842"/>
                </a:lnTo>
                <a:lnTo>
                  <a:pt x="944234" y="5764908"/>
                </a:lnTo>
                <a:lnTo>
                  <a:pt x="924113" y="5762034"/>
                </a:lnTo>
                <a:lnTo>
                  <a:pt x="902556" y="5753411"/>
                </a:lnTo>
                <a:lnTo>
                  <a:pt x="905430" y="5750537"/>
                </a:lnTo>
                <a:lnTo>
                  <a:pt x="908305" y="5743351"/>
                </a:lnTo>
                <a:lnTo>
                  <a:pt x="911179" y="5737601"/>
                </a:lnTo>
                <a:lnTo>
                  <a:pt x="912616" y="5731852"/>
                </a:lnTo>
                <a:lnTo>
                  <a:pt x="915490" y="5728978"/>
                </a:lnTo>
                <a:lnTo>
                  <a:pt x="915490" y="5726104"/>
                </a:lnTo>
                <a:lnTo>
                  <a:pt x="951420" y="5704547"/>
                </a:lnTo>
                <a:lnTo>
                  <a:pt x="988787" y="5691611"/>
                </a:lnTo>
                <a:lnTo>
                  <a:pt x="1026154" y="5682988"/>
                </a:lnTo>
                <a:lnTo>
                  <a:pt x="1063521" y="5680113"/>
                </a:lnTo>
                <a:lnTo>
                  <a:pt x="1105200" y="5675803"/>
                </a:lnTo>
                <a:lnTo>
                  <a:pt x="1062085" y="5681551"/>
                </a:lnTo>
                <a:lnTo>
                  <a:pt x="1020406" y="5691611"/>
                </a:lnTo>
                <a:lnTo>
                  <a:pt x="1053461" y="5687300"/>
                </a:lnTo>
                <a:lnTo>
                  <a:pt x="1085081" y="5685862"/>
                </a:lnTo>
                <a:lnTo>
                  <a:pt x="1067833" y="5691611"/>
                </a:lnTo>
                <a:lnTo>
                  <a:pt x="1047713" y="5697360"/>
                </a:lnTo>
                <a:lnTo>
                  <a:pt x="1099452" y="5691611"/>
                </a:lnTo>
                <a:lnTo>
                  <a:pt x="1151190" y="5685862"/>
                </a:lnTo>
                <a:lnTo>
                  <a:pt x="1110949" y="5698797"/>
                </a:lnTo>
                <a:lnTo>
                  <a:pt x="1069270" y="5708857"/>
                </a:lnTo>
                <a:lnTo>
                  <a:pt x="1027592" y="5716043"/>
                </a:lnTo>
                <a:lnTo>
                  <a:pt x="1105200" y="5714606"/>
                </a:lnTo>
                <a:lnTo>
                  <a:pt x="1185683" y="5707421"/>
                </a:lnTo>
                <a:lnTo>
                  <a:pt x="1266166" y="5691611"/>
                </a:lnTo>
                <a:lnTo>
                  <a:pt x="1192868" y="5718918"/>
                </a:lnTo>
                <a:lnTo>
                  <a:pt x="1119572" y="5743350"/>
                </a:lnTo>
                <a:lnTo>
                  <a:pt x="1121009" y="5743350"/>
                </a:lnTo>
                <a:lnTo>
                  <a:pt x="1151190" y="5737601"/>
                </a:lnTo>
                <a:lnTo>
                  <a:pt x="1156939" y="5736164"/>
                </a:lnTo>
                <a:lnTo>
                  <a:pt x="1162688" y="5734727"/>
                </a:lnTo>
                <a:lnTo>
                  <a:pt x="1166999" y="5734728"/>
                </a:lnTo>
                <a:lnTo>
                  <a:pt x="1202929" y="5724668"/>
                </a:lnTo>
                <a:lnTo>
                  <a:pt x="1243172" y="5713169"/>
                </a:lnTo>
                <a:lnTo>
                  <a:pt x="1287723" y="5698797"/>
                </a:lnTo>
                <a:lnTo>
                  <a:pt x="1332276" y="5682988"/>
                </a:lnTo>
                <a:lnTo>
                  <a:pt x="1378267" y="5670054"/>
                </a:lnTo>
                <a:lnTo>
                  <a:pt x="1425693" y="5658556"/>
                </a:lnTo>
                <a:lnTo>
                  <a:pt x="1470247" y="5649933"/>
                </a:lnTo>
                <a:lnTo>
                  <a:pt x="1511925" y="5648495"/>
                </a:lnTo>
                <a:lnTo>
                  <a:pt x="1547855" y="5652807"/>
                </a:lnTo>
                <a:lnTo>
                  <a:pt x="1501865" y="5644184"/>
                </a:lnTo>
                <a:lnTo>
                  <a:pt x="1457312" y="5644184"/>
                </a:lnTo>
                <a:lnTo>
                  <a:pt x="1507614" y="5631249"/>
                </a:lnTo>
                <a:lnTo>
                  <a:pt x="1498991" y="5622626"/>
                </a:lnTo>
                <a:lnTo>
                  <a:pt x="1486055" y="5615440"/>
                </a:lnTo>
                <a:lnTo>
                  <a:pt x="1475995" y="5606817"/>
                </a:lnTo>
                <a:lnTo>
                  <a:pt x="1507614" y="5593882"/>
                </a:lnTo>
                <a:lnTo>
                  <a:pt x="1536358" y="5576636"/>
                </a:lnTo>
                <a:lnTo>
                  <a:pt x="1559353" y="5556515"/>
                </a:lnTo>
                <a:lnTo>
                  <a:pt x="1579473" y="5534958"/>
                </a:lnTo>
                <a:lnTo>
                  <a:pt x="1550729" y="5527771"/>
                </a:lnTo>
                <a:lnTo>
                  <a:pt x="1519112" y="5524897"/>
                </a:lnTo>
                <a:lnTo>
                  <a:pt x="1483181" y="5524897"/>
                </a:lnTo>
                <a:lnTo>
                  <a:pt x="1448688" y="5524897"/>
                </a:lnTo>
                <a:lnTo>
                  <a:pt x="1417071" y="5524897"/>
                </a:lnTo>
                <a:lnTo>
                  <a:pt x="1464498" y="5506214"/>
                </a:lnTo>
                <a:lnTo>
                  <a:pt x="1516237" y="5478907"/>
                </a:lnTo>
                <a:lnTo>
                  <a:pt x="1569412" y="5448726"/>
                </a:lnTo>
                <a:lnTo>
                  <a:pt x="1621151" y="5419982"/>
                </a:lnTo>
                <a:lnTo>
                  <a:pt x="1671453" y="5391239"/>
                </a:lnTo>
                <a:lnTo>
                  <a:pt x="1718880" y="5363931"/>
                </a:lnTo>
                <a:lnTo>
                  <a:pt x="1659956" y="5372555"/>
                </a:lnTo>
                <a:lnTo>
                  <a:pt x="1593845" y="5385490"/>
                </a:lnTo>
                <a:lnTo>
                  <a:pt x="1519111" y="5396987"/>
                </a:lnTo>
                <a:lnTo>
                  <a:pt x="1440065" y="5409922"/>
                </a:lnTo>
                <a:lnTo>
                  <a:pt x="1359584" y="5425731"/>
                </a:lnTo>
                <a:lnTo>
                  <a:pt x="1274789" y="5442977"/>
                </a:lnTo>
                <a:lnTo>
                  <a:pt x="1194306" y="5458786"/>
                </a:lnTo>
                <a:lnTo>
                  <a:pt x="1115260" y="5476032"/>
                </a:lnTo>
                <a:lnTo>
                  <a:pt x="1040526" y="5491842"/>
                </a:lnTo>
                <a:lnTo>
                  <a:pt x="974416" y="5510525"/>
                </a:lnTo>
                <a:lnTo>
                  <a:pt x="915491" y="5524897"/>
                </a:lnTo>
                <a:lnTo>
                  <a:pt x="868063" y="5539269"/>
                </a:lnTo>
                <a:lnTo>
                  <a:pt x="863751" y="5540706"/>
                </a:lnTo>
                <a:lnTo>
                  <a:pt x="858003" y="5540706"/>
                </a:lnTo>
                <a:lnTo>
                  <a:pt x="852254" y="5540706"/>
                </a:lnTo>
                <a:lnTo>
                  <a:pt x="809138" y="5545017"/>
                </a:lnTo>
                <a:lnTo>
                  <a:pt x="807701" y="5543581"/>
                </a:lnTo>
                <a:lnTo>
                  <a:pt x="806264" y="5539269"/>
                </a:lnTo>
                <a:lnTo>
                  <a:pt x="803389" y="5537832"/>
                </a:lnTo>
                <a:lnTo>
                  <a:pt x="806264" y="5530646"/>
                </a:lnTo>
                <a:lnTo>
                  <a:pt x="801953" y="5524897"/>
                </a:lnTo>
                <a:lnTo>
                  <a:pt x="799078" y="5519148"/>
                </a:lnTo>
                <a:lnTo>
                  <a:pt x="800515" y="5516274"/>
                </a:lnTo>
                <a:lnTo>
                  <a:pt x="800515" y="5511963"/>
                </a:lnTo>
                <a:lnTo>
                  <a:pt x="803390" y="5507651"/>
                </a:lnTo>
                <a:lnTo>
                  <a:pt x="807701" y="5507651"/>
                </a:lnTo>
                <a:lnTo>
                  <a:pt x="850817" y="5468848"/>
                </a:lnTo>
                <a:lnTo>
                  <a:pt x="852255" y="5464535"/>
                </a:lnTo>
                <a:lnTo>
                  <a:pt x="852254" y="5463098"/>
                </a:lnTo>
                <a:lnTo>
                  <a:pt x="850817" y="5461661"/>
                </a:lnTo>
                <a:lnTo>
                  <a:pt x="849380" y="5461660"/>
                </a:lnTo>
                <a:lnTo>
                  <a:pt x="814887" y="5445852"/>
                </a:lnTo>
                <a:lnTo>
                  <a:pt x="813450" y="5445852"/>
                </a:lnTo>
                <a:lnTo>
                  <a:pt x="810576" y="5448726"/>
                </a:lnTo>
                <a:lnTo>
                  <a:pt x="807701" y="5454475"/>
                </a:lnTo>
                <a:lnTo>
                  <a:pt x="806264" y="5458786"/>
                </a:lnTo>
                <a:lnTo>
                  <a:pt x="801953" y="5463099"/>
                </a:lnTo>
                <a:lnTo>
                  <a:pt x="800515" y="5464535"/>
                </a:lnTo>
                <a:lnTo>
                  <a:pt x="799078" y="5467409"/>
                </a:lnTo>
                <a:lnTo>
                  <a:pt x="796204" y="5467409"/>
                </a:lnTo>
                <a:lnTo>
                  <a:pt x="799078" y="5464535"/>
                </a:lnTo>
                <a:lnTo>
                  <a:pt x="799078" y="5463099"/>
                </a:lnTo>
                <a:lnTo>
                  <a:pt x="800515" y="5457349"/>
                </a:lnTo>
                <a:lnTo>
                  <a:pt x="801953" y="5451601"/>
                </a:lnTo>
                <a:lnTo>
                  <a:pt x="803389" y="5447289"/>
                </a:lnTo>
                <a:lnTo>
                  <a:pt x="803389" y="5442977"/>
                </a:lnTo>
                <a:lnTo>
                  <a:pt x="801953" y="5440103"/>
                </a:lnTo>
                <a:lnTo>
                  <a:pt x="800515" y="5437229"/>
                </a:lnTo>
                <a:lnTo>
                  <a:pt x="800515" y="5435791"/>
                </a:lnTo>
                <a:lnTo>
                  <a:pt x="799078" y="5435791"/>
                </a:lnTo>
                <a:lnTo>
                  <a:pt x="796204" y="5434354"/>
                </a:lnTo>
                <a:lnTo>
                  <a:pt x="796204" y="5431480"/>
                </a:lnTo>
                <a:lnTo>
                  <a:pt x="796204" y="5427168"/>
                </a:lnTo>
                <a:lnTo>
                  <a:pt x="800515" y="5425731"/>
                </a:lnTo>
                <a:lnTo>
                  <a:pt x="849379" y="5365369"/>
                </a:lnTo>
                <a:lnTo>
                  <a:pt x="850817" y="5363931"/>
                </a:lnTo>
                <a:lnTo>
                  <a:pt x="852254" y="5363931"/>
                </a:lnTo>
                <a:lnTo>
                  <a:pt x="853691" y="5365369"/>
                </a:lnTo>
                <a:lnTo>
                  <a:pt x="852254" y="5366806"/>
                </a:lnTo>
                <a:lnTo>
                  <a:pt x="850817" y="5376868"/>
                </a:lnTo>
                <a:lnTo>
                  <a:pt x="850817" y="5386926"/>
                </a:lnTo>
                <a:lnTo>
                  <a:pt x="849379" y="5391239"/>
                </a:lnTo>
                <a:lnTo>
                  <a:pt x="850817" y="5392675"/>
                </a:lnTo>
                <a:lnTo>
                  <a:pt x="853691" y="5391239"/>
                </a:lnTo>
                <a:lnTo>
                  <a:pt x="886746" y="5355308"/>
                </a:lnTo>
                <a:lnTo>
                  <a:pt x="889621" y="5349560"/>
                </a:lnTo>
                <a:lnTo>
                  <a:pt x="892495" y="5342374"/>
                </a:lnTo>
                <a:lnTo>
                  <a:pt x="895370" y="5336625"/>
                </a:lnTo>
                <a:lnTo>
                  <a:pt x="922677" y="5299258"/>
                </a:lnTo>
                <a:lnTo>
                  <a:pt x="924113" y="5294946"/>
                </a:lnTo>
                <a:lnTo>
                  <a:pt x="924113" y="5289198"/>
                </a:lnTo>
                <a:lnTo>
                  <a:pt x="922677" y="5284886"/>
                </a:lnTo>
                <a:lnTo>
                  <a:pt x="919802" y="5282012"/>
                </a:lnTo>
                <a:lnTo>
                  <a:pt x="915490" y="5277700"/>
                </a:lnTo>
                <a:lnTo>
                  <a:pt x="911179" y="5271951"/>
                </a:lnTo>
                <a:lnTo>
                  <a:pt x="909741" y="5267641"/>
                </a:lnTo>
                <a:lnTo>
                  <a:pt x="909741" y="5263328"/>
                </a:lnTo>
                <a:lnTo>
                  <a:pt x="911179" y="5261892"/>
                </a:lnTo>
                <a:lnTo>
                  <a:pt x="912617" y="5257579"/>
                </a:lnTo>
                <a:lnTo>
                  <a:pt x="932737" y="5213027"/>
                </a:lnTo>
                <a:lnTo>
                  <a:pt x="915491" y="5218776"/>
                </a:lnTo>
                <a:lnTo>
                  <a:pt x="895370" y="5224524"/>
                </a:lnTo>
                <a:lnTo>
                  <a:pt x="896807" y="5217338"/>
                </a:lnTo>
                <a:lnTo>
                  <a:pt x="899682" y="5208715"/>
                </a:lnTo>
                <a:lnTo>
                  <a:pt x="901118" y="5205840"/>
                </a:lnTo>
                <a:lnTo>
                  <a:pt x="901118" y="5201529"/>
                </a:lnTo>
                <a:lnTo>
                  <a:pt x="899682" y="5200092"/>
                </a:lnTo>
                <a:lnTo>
                  <a:pt x="899682" y="5197218"/>
                </a:lnTo>
                <a:lnTo>
                  <a:pt x="896808" y="5195781"/>
                </a:lnTo>
                <a:lnTo>
                  <a:pt x="895370" y="5195781"/>
                </a:lnTo>
                <a:lnTo>
                  <a:pt x="893933" y="5195781"/>
                </a:lnTo>
                <a:lnTo>
                  <a:pt x="892495" y="5197218"/>
                </a:lnTo>
                <a:lnTo>
                  <a:pt x="888184" y="5200092"/>
                </a:lnTo>
                <a:lnTo>
                  <a:pt x="886746" y="5201529"/>
                </a:lnTo>
                <a:lnTo>
                  <a:pt x="885310" y="5201529"/>
                </a:lnTo>
                <a:lnTo>
                  <a:pt x="882435" y="5201529"/>
                </a:lnTo>
                <a:lnTo>
                  <a:pt x="879561" y="5200092"/>
                </a:lnTo>
                <a:lnTo>
                  <a:pt x="878123" y="5194343"/>
                </a:lnTo>
                <a:lnTo>
                  <a:pt x="1001723" y="5158414"/>
                </a:lnTo>
                <a:lnTo>
                  <a:pt x="1129632" y="5125358"/>
                </a:lnTo>
                <a:lnTo>
                  <a:pt x="1261854" y="5098052"/>
                </a:lnTo>
                <a:lnTo>
                  <a:pt x="1399825" y="5069308"/>
                </a:lnTo>
                <a:lnTo>
                  <a:pt x="1542106" y="5039126"/>
                </a:lnTo>
                <a:lnTo>
                  <a:pt x="1688700" y="5006071"/>
                </a:lnTo>
                <a:lnTo>
                  <a:pt x="1878409" y="4961518"/>
                </a:lnTo>
                <a:lnTo>
                  <a:pt x="2075303" y="4908342"/>
                </a:lnTo>
                <a:lnTo>
                  <a:pt x="2277948" y="4847980"/>
                </a:lnTo>
                <a:lnTo>
                  <a:pt x="2482029" y="4780433"/>
                </a:lnTo>
                <a:lnTo>
                  <a:pt x="2690422" y="4701387"/>
                </a:lnTo>
                <a:lnTo>
                  <a:pt x="2693295" y="4699950"/>
                </a:lnTo>
                <a:lnTo>
                  <a:pt x="2694734" y="4699950"/>
                </a:lnTo>
                <a:lnTo>
                  <a:pt x="2694733" y="4698513"/>
                </a:lnTo>
                <a:lnTo>
                  <a:pt x="2694734" y="4695638"/>
                </a:lnTo>
                <a:lnTo>
                  <a:pt x="2693295" y="4695638"/>
                </a:lnTo>
                <a:lnTo>
                  <a:pt x="2687548" y="4695638"/>
                </a:lnTo>
                <a:lnTo>
                  <a:pt x="2684672" y="4698513"/>
                </a:lnTo>
                <a:lnTo>
                  <a:pt x="2678923" y="4698513"/>
                </a:lnTo>
                <a:lnTo>
                  <a:pt x="2474842" y="4776121"/>
                </a:lnTo>
                <a:lnTo>
                  <a:pt x="2272199" y="4842232"/>
                </a:lnTo>
                <a:lnTo>
                  <a:pt x="2073867" y="4901156"/>
                </a:lnTo>
                <a:lnTo>
                  <a:pt x="1878409" y="4951458"/>
                </a:lnTo>
                <a:lnTo>
                  <a:pt x="1688700" y="4996011"/>
                </a:lnTo>
                <a:lnTo>
                  <a:pt x="1552166" y="5026192"/>
                </a:lnTo>
                <a:lnTo>
                  <a:pt x="1421382" y="5050624"/>
                </a:lnTo>
                <a:lnTo>
                  <a:pt x="1294909" y="5077931"/>
                </a:lnTo>
                <a:lnTo>
                  <a:pt x="1171311" y="5105237"/>
                </a:lnTo>
                <a:lnTo>
                  <a:pt x="1047713" y="5135419"/>
                </a:lnTo>
                <a:lnTo>
                  <a:pt x="988787" y="5151228"/>
                </a:lnTo>
                <a:lnTo>
                  <a:pt x="931300" y="5168473"/>
                </a:lnTo>
                <a:lnTo>
                  <a:pt x="875249" y="5187158"/>
                </a:lnTo>
                <a:lnTo>
                  <a:pt x="873812" y="5184283"/>
                </a:lnTo>
                <a:lnTo>
                  <a:pt x="872375" y="5181410"/>
                </a:lnTo>
                <a:lnTo>
                  <a:pt x="868063" y="5179971"/>
                </a:lnTo>
                <a:lnTo>
                  <a:pt x="865189" y="5181409"/>
                </a:lnTo>
                <a:lnTo>
                  <a:pt x="824948" y="5187157"/>
                </a:lnTo>
                <a:lnTo>
                  <a:pt x="786143" y="5194343"/>
                </a:lnTo>
                <a:lnTo>
                  <a:pt x="784706" y="5194343"/>
                </a:lnTo>
                <a:lnTo>
                  <a:pt x="783269" y="5191469"/>
                </a:lnTo>
                <a:lnTo>
                  <a:pt x="784706" y="5190031"/>
                </a:lnTo>
                <a:lnTo>
                  <a:pt x="786143" y="5185720"/>
                </a:lnTo>
                <a:lnTo>
                  <a:pt x="836445" y="5154102"/>
                </a:lnTo>
                <a:lnTo>
                  <a:pt x="837882" y="5151227"/>
                </a:lnTo>
                <a:lnTo>
                  <a:pt x="839320" y="5146915"/>
                </a:lnTo>
                <a:lnTo>
                  <a:pt x="837882" y="5145478"/>
                </a:lnTo>
                <a:lnTo>
                  <a:pt x="832133" y="5139730"/>
                </a:lnTo>
                <a:lnTo>
                  <a:pt x="827822" y="5135419"/>
                </a:lnTo>
                <a:lnTo>
                  <a:pt x="824948" y="5132545"/>
                </a:lnTo>
                <a:lnTo>
                  <a:pt x="824948" y="5129671"/>
                </a:lnTo>
                <a:lnTo>
                  <a:pt x="823510" y="5126795"/>
                </a:lnTo>
                <a:lnTo>
                  <a:pt x="823510" y="5125359"/>
                </a:lnTo>
                <a:lnTo>
                  <a:pt x="820636" y="5125359"/>
                </a:lnTo>
                <a:lnTo>
                  <a:pt x="817761" y="5125359"/>
                </a:lnTo>
                <a:lnTo>
                  <a:pt x="741591" y="5139730"/>
                </a:lnTo>
                <a:lnTo>
                  <a:pt x="740153" y="5136856"/>
                </a:lnTo>
                <a:lnTo>
                  <a:pt x="740154" y="5135419"/>
                </a:lnTo>
                <a:lnTo>
                  <a:pt x="743027" y="5132544"/>
                </a:lnTo>
                <a:lnTo>
                  <a:pt x="751651" y="5125358"/>
                </a:lnTo>
                <a:lnTo>
                  <a:pt x="761711" y="5115299"/>
                </a:lnTo>
                <a:lnTo>
                  <a:pt x="830696" y="5087991"/>
                </a:lnTo>
                <a:lnTo>
                  <a:pt x="903993" y="5060685"/>
                </a:lnTo>
                <a:lnTo>
                  <a:pt x="981602" y="5033378"/>
                </a:lnTo>
                <a:lnTo>
                  <a:pt x="1118135" y="4993136"/>
                </a:lnTo>
                <a:lnTo>
                  <a:pt x="1253230" y="4957207"/>
                </a:lnTo>
                <a:lnTo>
                  <a:pt x="1391201" y="4927026"/>
                </a:lnTo>
                <a:lnTo>
                  <a:pt x="1534920" y="4892533"/>
                </a:lnTo>
                <a:lnTo>
                  <a:pt x="1685826" y="4858041"/>
                </a:lnTo>
                <a:lnTo>
                  <a:pt x="1856851" y="4810613"/>
                </a:lnTo>
                <a:lnTo>
                  <a:pt x="2032188" y="4758875"/>
                </a:lnTo>
                <a:lnTo>
                  <a:pt x="2154350" y="4731568"/>
                </a:lnTo>
                <a:lnTo>
                  <a:pt x="2277948" y="4699951"/>
                </a:lnTo>
                <a:lnTo>
                  <a:pt x="2119857" y="4748815"/>
                </a:lnTo>
                <a:lnTo>
                  <a:pt x="1966077" y="4796242"/>
                </a:lnTo>
                <a:lnTo>
                  <a:pt x="1753373" y="4859478"/>
                </a:lnTo>
                <a:lnTo>
                  <a:pt x="1547855" y="4918402"/>
                </a:lnTo>
                <a:lnTo>
                  <a:pt x="1350959" y="4971579"/>
                </a:lnTo>
                <a:lnTo>
                  <a:pt x="1330839" y="4977327"/>
                </a:lnTo>
                <a:lnTo>
                  <a:pt x="1315030" y="4984513"/>
                </a:lnTo>
                <a:lnTo>
                  <a:pt x="1303533" y="4994574"/>
                </a:lnTo>
                <a:lnTo>
                  <a:pt x="1297784" y="5004635"/>
                </a:lnTo>
                <a:lnTo>
                  <a:pt x="1302096" y="5010382"/>
                </a:lnTo>
                <a:lnTo>
                  <a:pt x="1312156" y="5011820"/>
                </a:lnTo>
                <a:lnTo>
                  <a:pt x="1329402" y="5011820"/>
                </a:lnTo>
                <a:lnTo>
                  <a:pt x="1348086" y="5010382"/>
                </a:lnTo>
                <a:lnTo>
                  <a:pt x="1498991" y="4974453"/>
                </a:lnTo>
                <a:lnTo>
                  <a:pt x="1654207" y="4934212"/>
                </a:lnTo>
                <a:lnTo>
                  <a:pt x="1813735" y="4891096"/>
                </a:lnTo>
                <a:lnTo>
                  <a:pt x="1979012" y="4842232"/>
                </a:lnTo>
                <a:lnTo>
                  <a:pt x="2167284" y="4786182"/>
                </a:lnTo>
                <a:lnTo>
                  <a:pt x="2362742" y="4728694"/>
                </a:lnTo>
                <a:lnTo>
                  <a:pt x="2562511" y="4668332"/>
                </a:lnTo>
                <a:lnTo>
                  <a:pt x="2772342" y="4606532"/>
                </a:lnTo>
                <a:lnTo>
                  <a:pt x="2989357" y="4541859"/>
                </a:lnTo>
                <a:lnTo>
                  <a:pt x="3190563" y="4475748"/>
                </a:lnTo>
                <a:lnTo>
                  <a:pt x="3323568" y="4431110"/>
                </a:lnTo>
                <a:lnTo>
                  <a:pt x="3290093" y="4409877"/>
                </a:lnTo>
                <a:lnTo>
                  <a:pt x="3303028" y="4415144"/>
                </a:lnTo>
                <a:lnTo>
                  <a:pt x="3318832" y="4416898"/>
                </a:lnTo>
                <a:lnTo>
                  <a:pt x="3334642" y="4423921"/>
                </a:lnTo>
                <a:lnTo>
                  <a:pt x="3338854" y="4425979"/>
                </a:lnTo>
                <a:lnTo>
                  <a:pt x="3356582" y="4420030"/>
                </a:lnTo>
                <a:lnTo>
                  <a:pt x="3336083" y="4408121"/>
                </a:lnTo>
                <a:lnTo>
                  <a:pt x="3330334" y="4402854"/>
                </a:lnTo>
                <a:lnTo>
                  <a:pt x="3323147" y="4401100"/>
                </a:lnTo>
                <a:lnTo>
                  <a:pt x="3317399" y="4395832"/>
                </a:lnTo>
                <a:lnTo>
                  <a:pt x="3310214" y="4394077"/>
                </a:lnTo>
                <a:lnTo>
                  <a:pt x="3299567" y="4382999"/>
                </a:lnTo>
                <a:lnTo>
                  <a:pt x="3187681" y="4419698"/>
                </a:lnTo>
                <a:lnTo>
                  <a:pt x="3015215" y="4474311"/>
                </a:lnTo>
                <a:lnTo>
                  <a:pt x="2847075" y="4526050"/>
                </a:lnTo>
                <a:lnTo>
                  <a:pt x="2684672" y="4574914"/>
                </a:lnTo>
                <a:lnTo>
                  <a:pt x="2765155" y="4547608"/>
                </a:lnTo>
                <a:lnTo>
                  <a:pt x="2845638" y="4515989"/>
                </a:lnTo>
                <a:lnTo>
                  <a:pt x="3013779" y="4461376"/>
                </a:lnTo>
                <a:lnTo>
                  <a:pt x="3189115" y="4409637"/>
                </a:lnTo>
                <a:lnTo>
                  <a:pt x="3296793" y="4380113"/>
                </a:lnTo>
                <a:lnTo>
                  <a:pt x="3271410" y="4353700"/>
                </a:lnTo>
                <a:lnTo>
                  <a:pt x="3269972" y="4350188"/>
                </a:lnTo>
                <a:lnTo>
                  <a:pt x="3268536" y="4348434"/>
                </a:lnTo>
                <a:lnTo>
                  <a:pt x="3269972" y="4348434"/>
                </a:lnTo>
                <a:lnTo>
                  <a:pt x="3274285" y="4350188"/>
                </a:lnTo>
                <a:lnTo>
                  <a:pt x="3281427" y="4354385"/>
                </a:lnTo>
                <a:lnTo>
                  <a:pt x="3312054" y="4343248"/>
                </a:lnTo>
                <a:lnTo>
                  <a:pt x="3245581" y="4303629"/>
                </a:lnTo>
                <a:lnTo>
                  <a:pt x="3194874" y="4321969"/>
                </a:lnTo>
                <a:lnTo>
                  <a:pt x="2997980" y="4389518"/>
                </a:lnTo>
                <a:lnTo>
                  <a:pt x="2806835" y="4455628"/>
                </a:lnTo>
                <a:lnTo>
                  <a:pt x="2619999" y="4518864"/>
                </a:lnTo>
                <a:lnTo>
                  <a:pt x="2440350" y="4579226"/>
                </a:lnTo>
                <a:lnTo>
                  <a:pt x="2437476" y="4580663"/>
                </a:lnTo>
                <a:lnTo>
                  <a:pt x="2431727" y="4583537"/>
                </a:lnTo>
                <a:lnTo>
                  <a:pt x="2335437" y="4610844"/>
                </a:lnTo>
                <a:lnTo>
                  <a:pt x="2240581" y="4639588"/>
                </a:lnTo>
                <a:lnTo>
                  <a:pt x="2148601" y="4666894"/>
                </a:lnTo>
                <a:lnTo>
                  <a:pt x="2132791" y="4672643"/>
                </a:lnTo>
                <a:lnTo>
                  <a:pt x="2122731" y="4679830"/>
                </a:lnTo>
                <a:lnTo>
                  <a:pt x="2118419" y="4684141"/>
                </a:lnTo>
                <a:lnTo>
                  <a:pt x="2118419" y="4687015"/>
                </a:lnTo>
                <a:lnTo>
                  <a:pt x="2119857" y="4688453"/>
                </a:lnTo>
                <a:lnTo>
                  <a:pt x="2014942" y="4725820"/>
                </a:lnTo>
                <a:lnTo>
                  <a:pt x="1994821" y="4733005"/>
                </a:lnTo>
                <a:lnTo>
                  <a:pt x="1980449" y="4743066"/>
                </a:lnTo>
                <a:lnTo>
                  <a:pt x="1872661" y="4764623"/>
                </a:lnTo>
                <a:lnTo>
                  <a:pt x="1770619" y="4781870"/>
                </a:lnTo>
                <a:lnTo>
                  <a:pt x="1839604" y="4761749"/>
                </a:lnTo>
                <a:lnTo>
                  <a:pt x="2045123" y="4695638"/>
                </a:lnTo>
                <a:lnTo>
                  <a:pt x="2257828" y="4619467"/>
                </a:lnTo>
                <a:lnTo>
                  <a:pt x="2473406" y="4537547"/>
                </a:lnTo>
                <a:lnTo>
                  <a:pt x="2687547" y="4448441"/>
                </a:lnTo>
                <a:lnTo>
                  <a:pt x="2903125" y="4350712"/>
                </a:lnTo>
                <a:lnTo>
                  <a:pt x="3115829" y="4247235"/>
                </a:lnTo>
                <a:lnTo>
                  <a:pt x="3120141" y="4245797"/>
                </a:lnTo>
                <a:lnTo>
                  <a:pt x="3121578" y="4242923"/>
                </a:lnTo>
                <a:lnTo>
                  <a:pt x="3123015" y="4242923"/>
                </a:lnTo>
                <a:lnTo>
                  <a:pt x="3121578" y="4241486"/>
                </a:lnTo>
                <a:lnTo>
                  <a:pt x="3120141" y="4241486"/>
                </a:lnTo>
                <a:lnTo>
                  <a:pt x="3114392" y="4241486"/>
                </a:lnTo>
                <a:lnTo>
                  <a:pt x="3108643" y="4241486"/>
                </a:lnTo>
                <a:lnTo>
                  <a:pt x="3101458" y="4242923"/>
                </a:lnTo>
                <a:lnTo>
                  <a:pt x="3095709" y="4247235"/>
                </a:lnTo>
                <a:lnTo>
                  <a:pt x="2852824" y="4355024"/>
                </a:lnTo>
                <a:lnTo>
                  <a:pt x="2611376" y="4454190"/>
                </a:lnTo>
                <a:lnTo>
                  <a:pt x="2374239" y="4543296"/>
                </a:lnTo>
                <a:lnTo>
                  <a:pt x="2145726" y="4625216"/>
                </a:lnTo>
                <a:lnTo>
                  <a:pt x="1920087" y="4699950"/>
                </a:lnTo>
                <a:lnTo>
                  <a:pt x="1835293" y="4714322"/>
                </a:lnTo>
                <a:lnTo>
                  <a:pt x="1747624" y="4731568"/>
                </a:lnTo>
                <a:lnTo>
                  <a:pt x="1659956" y="4753126"/>
                </a:lnTo>
                <a:lnTo>
                  <a:pt x="1572287" y="4776121"/>
                </a:lnTo>
                <a:lnTo>
                  <a:pt x="1486055" y="4797679"/>
                </a:lnTo>
                <a:lnTo>
                  <a:pt x="1471683" y="4803428"/>
                </a:lnTo>
                <a:lnTo>
                  <a:pt x="1461624" y="4810613"/>
                </a:lnTo>
                <a:lnTo>
                  <a:pt x="1457312" y="4817800"/>
                </a:lnTo>
                <a:lnTo>
                  <a:pt x="1457312" y="4819237"/>
                </a:lnTo>
                <a:lnTo>
                  <a:pt x="1460187" y="4820674"/>
                </a:lnTo>
                <a:lnTo>
                  <a:pt x="1463061" y="4823549"/>
                </a:lnTo>
                <a:lnTo>
                  <a:pt x="1468809" y="4823549"/>
                </a:lnTo>
                <a:lnTo>
                  <a:pt x="1473122" y="4820674"/>
                </a:lnTo>
                <a:lnTo>
                  <a:pt x="1480307" y="4819237"/>
                </a:lnTo>
                <a:lnTo>
                  <a:pt x="1557915" y="4803428"/>
                </a:lnTo>
                <a:lnTo>
                  <a:pt x="1635523" y="4783307"/>
                </a:lnTo>
                <a:lnTo>
                  <a:pt x="1537795" y="4809177"/>
                </a:lnTo>
                <a:lnTo>
                  <a:pt x="1442940" y="4832172"/>
                </a:lnTo>
                <a:lnTo>
                  <a:pt x="1343774" y="4846544"/>
                </a:lnTo>
                <a:lnTo>
                  <a:pt x="1330839" y="4847980"/>
                </a:lnTo>
                <a:lnTo>
                  <a:pt x="1319341" y="4852292"/>
                </a:lnTo>
                <a:lnTo>
                  <a:pt x="1312156" y="4859478"/>
                </a:lnTo>
                <a:lnTo>
                  <a:pt x="1312156" y="4862352"/>
                </a:lnTo>
                <a:lnTo>
                  <a:pt x="1310718" y="4862352"/>
                </a:lnTo>
                <a:lnTo>
                  <a:pt x="1115260" y="4908342"/>
                </a:lnTo>
                <a:lnTo>
                  <a:pt x="932737" y="4954333"/>
                </a:lnTo>
                <a:lnTo>
                  <a:pt x="757400" y="5000322"/>
                </a:lnTo>
                <a:lnTo>
                  <a:pt x="744466" y="4990262"/>
                </a:lnTo>
                <a:lnTo>
                  <a:pt x="732967" y="4983075"/>
                </a:lnTo>
                <a:lnTo>
                  <a:pt x="730093" y="4983075"/>
                </a:lnTo>
                <a:lnTo>
                  <a:pt x="732968" y="4978764"/>
                </a:lnTo>
                <a:lnTo>
                  <a:pt x="807701" y="4919839"/>
                </a:lnTo>
                <a:lnTo>
                  <a:pt x="807701" y="4916966"/>
                </a:lnTo>
                <a:lnTo>
                  <a:pt x="807701" y="4912654"/>
                </a:lnTo>
                <a:lnTo>
                  <a:pt x="807701" y="4911217"/>
                </a:lnTo>
                <a:lnTo>
                  <a:pt x="806264" y="4906905"/>
                </a:lnTo>
                <a:lnTo>
                  <a:pt x="803389" y="4905468"/>
                </a:lnTo>
                <a:lnTo>
                  <a:pt x="800515" y="4905468"/>
                </a:lnTo>
                <a:lnTo>
                  <a:pt x="800515" y="4901156"/>
                </a:lnTo>
                <a:lnTo>
                  <a:pt x="799079" y="4899718"/>
                </a:lnTo>
                <a:lnTo>
                  <a:pt x="800515" y="4896844"/>
                </a:lnTo>
                <a:lnTo>
                  <a:pt x="801953" y="4895407"/>
                </a:lnTo>
                <a:lnTo>
                  <a:pt x="809138" y="4879599"/>
                </a:lnTo>
                <a:lnTo>
                  <a:pt x="816325" y="4865227"/>
                </a:lnTo>
                <a:lnTo>
                  <a:pt x="817761" y="4862353"/>
                </a:lnTo>
                <a:lnTo>
                  <a:pt x="816325" y="4863789"/>
                </a:lnTo>
                <a:lnTo>
                  <a:pt x="780394" y="4865227"/>
                </a:lnTo>
                <a:lnTo>
                  <a:pt x="777520" y="4869538"/>
                </a:lnTo>
                <a:lnTo>
                  <a:pt x="771771" y="4869538"/>
                </a:lnTo>
                <a:lnTo>
                  <a:pt x="768897" y="4869538"/>
                </a:lnTo>
                <a:lnTo>
                  <a:pt x="763148" y="4847981"/>
                </a:lnTo>
                <a:lnTo>
                  <a:pt x="757399" y="4826423"/>
                </a:lnTo>
                <a:lnTo>
                  <a:pt x="755963" y="4823549"/>
                </a:lnTo>
                <a:lnTo>
                  <a:pt x="750214" y="4820674"/>
                </a:lnTo>
                <a:lnTo>
                  <a:pt x="747339" y="4817800"/>
                </a:lnTo>
                <a:lnTo>
                  <a:pt x="734405" y="4804865"/>
                </a:lnTo>
                <a:lnTo>
                  <a:pt x="718596" y="4793367"/>
                </a:lnTo>
                <a:lnTo>
                  <a:pt x="715722" y="4791930"/>
                </a:lnTo>
                <a:lnTo>
                  <a:pt x="718596" y="4791930"/>
                </a:lnTo>
                <a:lnTo>
                  <a:pt x="720032" y="4791930"/>
                </a:lnTo>
                <a:lnTo>
                  <a:pt x="773209" y="4738754"/>
                </a:lnTo>
                <a:lnTo>
                  <a:pt x="777520" y="4738755"/>
                </a:lnTo>
                <a:lnTo>
                  <a:pt x="778958" y="4738754"/>
                </a:lnTo>
                <a:lnTo>
                  <a:pt x="783269" y="4737317"/>
                </a:lnTo>
                <a:lnTo>
                  <a:pt x="784706" y="4734444"/>
                </a:lnTo>
                <a:lnTo>
                  <a:pt x="870938" y="4619467"/>
                </a:lnTo>
                <a:lnTo>
                  <a:pt x="873812" y="4618030"/>
                </a:lnTo>
                <a:lnTo>
                  <a:pt x="873812" y="4616593"/>
                </a:lnTo>
                <a:lnTo>
                  <a:pt x="872375" y="4613719"/>
                </a:lnTo>
                <a:lnTo>
                  <a:pt x="870938" y="4613719"/>
                </a:lnTo>
                <a:lnTo>
                  <a:pt x="863751" y="4612281"/>
                </a:lnTo>
                <a:lnTo>
                  <a:pt x="856566" y="4612281"/>
                </a:lnTo>
                <a:lnTo>
                  <a:pt x="853692" y="4610844"/>
                </a:lnTo>
                <a:lnTo>
                  <a:pt x="856566" y="4607970"/>
                </a:lnTo>
                <a:lnTo>
                  <a:pt x="858003" y="4607970"/>
                </a:lnTo>
                <a:lnTo>
                  <a:pt x="863751" y="4605096"/>
                </a:lnTo>
                <a:lnTo>
                  <a:pt x="866626" y="4597909"/>
                </a:lnTo>
                <a:lnTo>
                  <a:pt x="868063" y="4596473"/>
                </a:lnTo>
                <a:lnTo>
                  <a:pt x="868063" y="4595035"/>
                </a:lnTo>
                <a:lnTo>
                  <a:pt x="868063" y="4592161"/>
                </a:lnTo>
                <a:lnTo>
                  <a:pt x="866627" y="4590724"/>
                </a:lnTo>
                <a:lnTo>
                  <a:pt x="860877" y="4590724"/>
                </a:lnTo>
                <a:lnTo>
                  <a:pt x="856566" y="4590724"/>
                </a:lnTo>
                <a:lnTo>
                  <a:pt x="849379" y="4590724"/>
                </a:lnTo>
                <a:lnTo>
                  <a:pt x="842194" y="4590724"/>
                </a:lnTo>
                <a:lnTo>
                  <a:pt x="757400" y="4606532"/>
                </a:lnTo>
                <a:lnTo>
                  <a:pt x="755963" y="4607970"/>
                </a:lnTo>
                <a:lnTo>
                  <a:pt x="754526" y="4606532"/>
                </a:lnTo>
                <a:lnTo>
                  <a:pt x="754525" y="4605096"/>
                </a:lnTo>
                <a:lnTo>
                  <a:pt x="755963" y="4600784"/>
                </a:lnTo>
                <a:lnTo>
                  <a:pt x="755963" y="4597909"/>
                </a:lnTo>
                <a:lnTo>
                  <a:pt x="755963" y="4595035"/>
                </a:lnTo>
                <a:lnTo>
                  <a:pt x="754525" y="4592160"/>
                </a:lnTo>
                <a:lnTo>
                  <a:pt x="754525" y="4590724"/>
                </a:lnTo>
                <a:lnTo>
                  <a:pt x="758837" y="4586412"/>
                </a:lnTo>
                <a:lnTo>
                  <a:pt x="766022" y="4583537"/>
                </a:lnTo>
                <a:lnTo>
                  <a:pt x="911179" y="4507368"/>
                </a:lnTo>
                <a:lnTo>
                  <a:pt x="918365" y="4503055"/>
                </a:lnTo>
                <a:lnTo>
                  <a:pt x="925551" y="4497306"/>
                </a:lnTo>
                <a:lnTo>
                  <a:pt x="1098015" y="4372271"/>
                </a:lnTo>
                <a:lnTo>
                  <a:pt x="1276226" y="4242923"/>
                </a:lnTo>
                <a:lnTo>
                  <a:pt x="1281974" y="4240049"/>
                </a:lnTo>
                <a:lnTo>
                  <a:pt x="1287723" y="4237175"/>
                </a:lnTo>
                <a:lnTo>
                  <a:pt x="1293473" y="4235737"/>
                </a:lnTo>
                <a:lnTo>
                  <a:pt x="1432880" y="4165314"/>
                </a:lnTo>
                <a:lnTo>
                  <a:pt x="1438629" y="4163878"/>
                </a:lnTo>
                <a:lnTo>
                  <a:pt x="1442940" y="4161003"/>
                </a:lnTo>
                <a:lnTo>
                  <a:pt x="1448689" y="4159565"/>
                </a:lnTo>
                <a:lnTo>
                  <a:pt x="1520548" y="4090580"/>
                </a:lnTo>
                <a:lnTo>
                  <a:pt x="1523422" y="4090580"/>
                </a:lnTo>
                <a:lnTo>
                  <a:pt x="1526297" y="4089144"/>
                </a:lnTo>
                <a:lnTo>
                  <a:pt x="1523422" y="4089144"/>
                </a:lnTo>
                <a:lnTo>
                  <a:pt x="1520548" y="4089143"/>
                </a:lnTo>
                <a:lnTo>
                  <a:pt x="1491804" y="4093456"/>
                </a:lnTo>
                <a:lnTo>
                  <a:pt x="1563664" y="4057525"/>
                </a:lnTo>
                <a:lnTo>
                  <a:pt x="1566538" y="4056088"/>
                </a:lnTo>
                <a:lnTo>
                  <a:pt x="1570850" y="4054651"/>
                </a:lnTo>
                <a:lnTo>
                  <a:pt x="1573724" y="4051777"/>
                </a:lnTo>
                <a:lnTo>
                  <a:pt x="1576599" y="4048902"/>
                </a:lnTo>
                <a:lnTo>
                  <a:pt x="1576599" y="4046028"/>
                </a:lnTo>
                <a:lnTo>
                  <a:pt x="1576599" y="4044590"/>
                </a:lnTo>
                <a:lnTo>
                  <a:pt x="1573724" y="4041716"/>
                </a:lnTo>
                <a:lnTo>
                  <a:pt x="1570850" y="4041716"/>
                </a:lnTo>
                <a:lnTo>
                  <a:pt x="1491804" y="4051777"/>
                </a:lnTo>
                <a:lnTo>
                  <a:pt x="1486055" y="4054651"/>
                </a:lnTo>
                <a:lnTo>
                  <a:pt x="1480307" y="4054651"/>
                </a:lnTo>
                <a:lnTo>
                  <a:pt x="1475996" y="4056088"/>
                </a:lnTo>
                <a:lnTo>
                  <a:pt x="1279100" y="4110701"/>
                </a:lnTo>
                <a:lnTo>
                  <a:pt x="1089392" y="4163877"/>
                </a:lnTo>
                <a:lnTo>
                  <a:pt x="908306" y="4212742"/>
                </a:lnTo>
                <a:lnTo>
                  <a:pt x="903994" y="4214179"/>
                </a:lnTo>
                <a:lnTo>
                  <a:pt x="901118" y="4214180"/>
                </a:lnTo>
                <a:lnTo>
                  <a:pt x="896807" y="4215616"/>
                </a:lnTo>
                <a:lnTo>
                  <a:pt x="893933" y="4215616"/>
                </a:lnTo>
                <a:lnTo>
                  <a:pt x="751651" y="4257294"/>
                </a:lnTo>
                <a:lnTo>
                  <a:pt x="616555" y="4297536"/>
                </a:lnTo>
                <a:lnTo>
                  <a:pt x="610806" y="4300410"/>
                </a:lnTo>
                <a:lnTo>
                  <a:pt x="603620" y="4301848"/>
                </a:lnTo>
                <a:lnTo>
                  <a:pt x="497268" y="4329154"/>
                </a:lnTo>
                <a:lnTo>
                  <a:pt x="393790" y="4356461"/>
                </a:lnTo>
                <a:lnTo>
                  <a:pt x="392353" y="4356461"/>
                </a:lnTo>
                <a:lnTo>
                  <a:pt x="390916" y="4356461"/>
                </a:lnTo>
                <a:lnTo>
                  <a:pt x="392353" y="4355024"/>
                </a:lnTo>
                <a:lnTo>
                  <a:pt x="393790" y="4355024"/>
                </a:lnTo>
                <a:lnTo>
                  <a:pt x="393790" y="4352151"/>
                </a:lnTo>
                <a:lnTo>
                  <a:pt x="395227" y="4350712"/>
                </a:lnTo>
                <a:lnTo>
                  <a:pt x="395228" y="4349276"/>
                </a:lnTo>
                <a:lnTo>
                  <a:pt x="398103" y="4344964"/>
                </a:lnTo>
                <a:lnTo>
                  <a:pt x="395228" y="4343527"/>
                </a:lnTo>
                <a:lnTo>
                  <a:pt x="393790" y="4339215"/>
                </a:lnTo>
                <a:lnTo>
                  <a:pt x="390916" y="4337777"/>
                </a:lnTo>
                <a:lnTo>
                  <a:pt x="390916" y="4334903"/>
                </a:lnTo>
                <a:lnTo>
                  <a:pt x="388042" y="4330593"/>
                </a:lnTo>
                <a:lnTo>
                  <a:pt x="390917" y="4327717"/>
                </a:lnTo>
                <a:lnTo>
                  <a:pt x="390917" y="4323405"/>
                </a:lnTo>
                <a:lnTo>
                  <a:pt x="422534" y="4303285"/>
                </a:lnTo>
                <a:lnTo>
                  <a:pt x="422534" y="4300410"/>
                </a:lnTo>
                <a:lnTo>
                  <a:pt x="422534" y="4297536"/>
                </a:lnTo>
                <a:lnTo>
                  <a:pt x="421097" y="4296099"/>
                </a:lnTo>
                <a:lnTo>
                  <a:pt x="419660" y="4296099"/>
                </a:lnTo>
                <a:lnTo>
                  <a:pt x="241448" y="4330592"/>
                </a:lnTo>
                <a:lnTo>
                  <a:pt x="277378" y="4306159"/>
                </a:lnTo>
                <a:lnTo>
                  <a:pt x="311870" y="4275978"/>
                </a:lnTo>
                <a:lnTo>
                  <a:pt x="288875" y="4270230"/>
                </a:lnTo>
                <a:lnTo>
                  <a:pt x="267318" y="4261607"/>
                </a:lnTo>
                <a:lnTo>
                  <a:pt x="250071" y="4245797"/>
                </a:lnTo>
                <a:lnTo>
                  <a:pt x="240012" y="4224240"/>
                </a:lnTo>
                <a:lnTo>
                  <a:pt x="231387" y="4194058"/>
                </a:lnTo>
                <a:lnTo>
                  <a:pt x="234262" y="4181124"/>
                </a:lnTo>
                <a:lnTo>
                  <a:pt x="234262" y="4171063"/>
                </a:lnTo>
                <a:lnTo>
                  <a:pt x="227077" y="4163877"/>
                </a:lnTo>
                <a:lnTo>
                  <a:pt x="231387" y="4158129"/>
                </a:lnTo>
                <a:lnTo>
                  <a:pt x="234262" y="4152380"/>
                </a:lnTo>
                <a:lnTo>
                  <a:pt x="240011" y="4148069"/>
                </a:lnTo>
                <a:lnTo>
                  <a:pt x="245759" y="4145194"/>
                </a:lnTo>
                <a:lnTo>
                  <a:pt x="242885" y="4145194"/>
                </a:lnTo>
                <a:lnTo>
                  <a:pt x="242886" y="4143757"/>
                </a:lnTo>
                <a:lnTo>
                  <a:pt x="234262" y="4138009"/>
                </a:lnTo>
                <a:lnTo>
                  <a:pt x="227076" y="4132260"/>
                </a:lnTo>
                <a:lnTo>
                  <a:pt x="218453" y="4126510"/>
                </a:lnTo>
                <a:lnTo>
                  <a:pt x="217016" y="4126510"/>
                </a:lnTo>
                <a:lnTo>
                  <a:pt x="212704" y="4125073"/>
                </a:lnTo>
                <a:lnTo>
                  <a:pt x="211267" y="4122198"/>
                </a:lnTo>
                <a:lnTo>
                  <a:pt x="209830" y="4117887"/>
                </a:lnTo>
                <a:lnTo>
                  <a:pt x="205518" y="4115013"/>
                </a:lnTo>
                <a:lnTo>
                  <a:pt x="205518" y="4110701"/>
                </a:lnTo>
                <a:lnTo>
                  <a:pt x="208393" y="4109264"/>
                </a:lnTo>
                <a:lnTo>
                  <a:pt x="385167" y="4048902"/>
                </a:lnTo>
                <a:lnTo>
                  <a:pt x="573439" y="3985667"/>
                </a:lnTo>
                <a:lnTo>
                  <a:pt x="770334" y="3919555"/>
                </a:lnTo>
                <a:lnTo>
                  <a:pt x="975852" y="3850571"/>
                </a:lnTo>
                <a:lnTo>
                  <a:pt x="980164" y="3849132"/>
                </a:lnTo>
                <a:lnTo>
                  <a:pt x="984476" y="3849132"/>
                </a:lnTo>
                <a:lnTo>
                  <a:pt x="990226" y="3847695"/>
                </a:lnTo>
                <a:lnTo>
                  <a:pt x="1021843" y="3841948"/>
                </a:lnTo>
                <a:lnTo>
                  <a:pt x="1026154" y="3841947"/>
                </a:lnTo>
                <a:lnTo>
                  <a:pt x="1026154" y="3843384"/>
                </a:lnTo>
                <a:lnTo>
                  <a:pt x="1026155" y="3844821"/>
                </a:lnTo>
                <a:lnTo>
                  <a:pt x="1021843" y="3847695"/>
                </a:lnTo>
                <a:lnTo>
                  <a:pt x="1020406" y="3847695"/>
                </a:lnTo>
                <a:lnTo>
                  <a:pt x="1018969" y="3849132"/>
                </a:lnTo>
                <a:lnTo>
                  <a:pt x="1017531" y="3850570"/>
                </a:lnTo>
                <a:lnTo>
                  <a:pt x="1016094" y="3853444"/>
                </a:lnTo>
                <a:lnTo>
                  <a:pt x="1017531" y="3854881"/>
                </a:lnTo>
                <a:lnTo>
                  <a:pt x="1018970" y="3857755"/>
                </a:lnTo>
                <a:lnTo>
                  <a:pt x="1026154" y="3857755"/>
                </a:lnTo>
                <a:lnTo>
                  <a:pt x="1027592" y="3857755"/>
                </a:lnTo>
                <a:lnTo>
                  <a:pt x="1027592" y="3859193"/>
                </a:lnTo>
                <a:lnTo>
                  <a:pt x="1024718" y="3860630"/>
                </a:lnTo>
                <a:lnTo>
                  <a:pt x="901119" y="3897997"/>
                </a:lnTo>
                <a:lnTo>
                  <a:pt x="896807" y="3899434"/>
                </a:lnTo>
                <a:lnTo>
                  <a:pt x="893933" y="3902309"/>
                </a:lnTo>
                <a:lnTo>
                  <a:pt x="889621" y="3905183"/>
                </a:lnTo>
                <a:lnTo>
                  <a:pt x="889621" y="3908058"/>
                </a:lnTo>
                <a:lnTo>
                  <a:pt x="889621" y="3909494"/>
                </a:lnTo>
                <a:lnTo>
                  <a:pt x="892495" y="3912369"/>
                </a:lnTo>
                <a:lnTo>
                  <a:pt x="895370" y="3909494"/>
                </a:lnTo>
                <a:lnTo>
                  <a:pt x="1089391" y="3860630"/>
                </a:lnTo>
                <a:lnTo>
                  <a:pt x="1290597" y="3810328"/>
                </a:lnTo>
                <a:lnTo>
                  <a:pt x="1198617" y="3850570"/>
                </a:lnTo>
                <a:lnTo>
                  <a:pt x="1105200" y="3890811"/>
                </a:lnTo>
                <a:lnTo>
                  <a:pt x="1100888" y="3890811"/>
                </a:lnTo>
                <a:lnTo>
                  <a:pt x="1098014" y="3887937"/>
                </a:lnTo>
                <a:lnTo>
                  <a:pt x="1092265" y="3887937"/>
                </a:lnTo>
                <a:lnTo>
                  <a:pt x="1090828" y="3886499"/>
                </a:lnTo>
                <a:lnTo>
                  <a:pt x="1089391" y="3885062"/>
                </a:lnTo>
                <a:lnTo>
                  <a:pt x="1086516" y="3885062"/>
                </a:lnTo>
                <a:lnTo>
                  <a:pt x="1085081" y="3887937"/>
                </a:lnTo>
                <a:lnTo>
                  <a:pt x="1083642" y="3892248"/>
                </a:lnTo>
                <a:lnTo>
                  <a:pt x="1082205" y="3896561"/>
                </a:lnTo>
                <a:lnTo>
                  <a:pt x="1076456" y="3897997"/>
                </a:lnTo>
                <a:lnTo>
                  <a:pt x="995974" y="3918117"/>
                </a:lnTo>
                <a:lnTo>
                  <a:pt x="991662" y="3919555"/>
                </a:lnTo>
                <a:lnTo>
                  <a:pt x="987351" y="3920992"/>
                </a:lnTo>
                <a:lnTo>
                  <a:pt x="981602" y="3923867"/>
                </a:lnTo>
                <a:lnTo>
                  <a:pt x="924113" y="3948299"/>
                </a:lnTo>
                <a:lnTo>
                  <a:pt x="922678" y="3951173"/>
                </a:lnTo>
                <a:lnTo>
                  <a:pt x="924113" y="3951173"/>
                </a:lnTo>
                <a:lnTo>
                  <a:pt x="1027592" y="3941112"/>
                </a:lnTo>
                <a:lnTo>
                  <a:pt x="1031904" y="3939676"/>
                </a:lnTo>
                <a:lnTo>
                  <a:pt x="1036216" y="3936801"/>
                </a:lnTo>
                <a:lnTo>
                  <a:pt x="1041965" y="3935364"/>
                </a:lnTo>
                <a:lnTo>
                  <a:pt x="1075020" y="3929615"/>
                </a:lnTo>
                <a:lnTo>
                  <a:pt x="961481" y="3962671"/>
                </a:lnTo>
                <a:lnTo>
                  <a:pt x="958607" y="3962671"/>
                </a:lnTo>
                <a:lnTo>
                  <a:pt x="954295" y="3966982"/>
                </a:lnTo>
                <a:lnTo>
                  <a:pt x="952857" y="3968419"/>
                </a:lnTo>
                <a:lnTo>
                  <a:pt x="952857" y="3969856"/>
                </a:lnTo>
                <a:lnTo>
                  <a:pt x="952857" y="3972731"/>
                </a:lnTo>
                <a:lnTo>
                  <a:pt x="954295" y="3974168"/>
                </a:lnTo>
                <a:lnTo>
                  <a:pt x="955732" y="3972731"/>
                </a:lnTo>
                <a:lnTo>
                  <a:pt x="1063521" y="3951173"/>
                </a:lnTo>
                <a:lnTo>
                  <a:pt x="1171312" y="3929615"/>
                </a:lnTo>
                <a:lnTo>
                  <a:pt x="1177060" y="3925304"/>
                </a:lnTo>
                <a:lnTo>
                  <a:pt x="1184245" y="3923866"/>
                </a:lnTo>
                <a:lnTo>
                  <a:pt x="1188557" y="3923866"/>
                </a:lnTo>
                <a:lnTo>
                  <a:pt x="1266167" y="3892248"/>
                </a:lnTo>
                <a:lnTo>
                  <a:pt x="1269040" y="3892248"/>
                </a:lnTo>
                <a:lnTo>
                  <a:pt x="1273351" y="3892248"/>
                </a:lnTo>
                <a:lnTo>
                  <a:pt x="1274789" y="3893686"/>
                </a:lnTo>
                <a:lnTo>
                  <a:pt x="1274790" y="3896560"/>
                </a:lnTo>
                <a:lnTo>
                  <a:pt x="1273351" y="3897997"/>
                </a:lnTo>
                <a:lnTo>
                  <a:pt x="1271915" y="3899434"/>
                </a:lnTo>
                <a:lnTo>
                  <a:pt x="1267603" y="3899434"/>
                </a:lnTo>
                <a:lnTo>
                  <a:pt x="1188557" y="3925304"/>
                </a:lnTo>
                <a:lnTo>
                  <a:pt x="1184245" y="3926740"/>
                </a:lnTo>
                <a:lnTo>
                  <a:pt x="1179934" y="3931053"/>
                </a:lnTo>
                <a:lnTo>
                  <a:pt x="1178497" y="3935364"/>
                </a:lnTo>
                <a:lnTo>
                  <a:pt x="1178497" y="3939676"/>
                </a:lnTo>
                <a:lnTo>
                  <a:pt x="1179934" y="3941113"/>
                </a:lnTo>
                <a:lnTo>
                  <a:pt x="1181372" y="3941112"/>
                </a:lnTo>
                <a:lnTo>
                  <a:pt x="1235984" y="3931053"/>
                </a:lnTo>
                <a:lnTo>
                  <a:pt x="1238859" y="3931053"/>
                </a:lnTo>
                <a:lnTo>
                  <a:pt x="1241733" y="3931053"/>
                </a:lnTo>
                <a:lnTo>
                  <a:pt x="1243171" y="3931053"/>
                </a:lnTo>
                <a:lnTo>
                  <a:pt x="1246045" y="3929615"/>
                </a:lnTo>
                <a:lnTo>
                  <a:pt x="1250356" y="3926740"/>
                </a:lnTo>
                <a:lnTo>
                  <a:pt x="1279100" y="3920992"/>
                </a:lnTo>
                <a:lnTo>
                  <a:pt x="1281974" y="3920993"/>
                </a:lnTo>
                <a:lnTo>
                  <a:pt x="1286286" y="3920992"/>
                </a:lnTo>
                <a:lnTo>
                  <a:pt x="1287723" y="3920993"/>
                </a:lnTo>
                <a:lnTo>
                  <a:pt x="1287723" y="3923867"/>
                </a:lnTo>
                <a:lnTo>
                  <a:pt x="1287724" y="3925304"/>
                </a:lnTo>
                <a:lnTo>
                  <a:pt x="1283412" y="3926740"/>
                </a:lnTo>
                <a:lnTo>
                  <a:pt x="1280538" y="3929615"/>
                </a:lnTo>
                <a:lnTo>
                  <a:pt x="1172748" y="3978479"/>
                </a:lnTo>
                <a:lnTo>
                  <a:pt x="1067833" y="4024469"/>
                </a:lnTo>
                <a:lnTo>
                  <a:pt x="1131071" y="4021595"/>
                </a:lnTo>
                <a:lnTo>
                  <a:pt x="1135381" y="4018721"/>
                </a:lnTo>
                <a:lnTo>
                  <a:pt x="1141130" y="4017284"/>
                </a:lnTo>
                <a:lnTo>
                  <a:pt x="1145442" y="4017284"/>
                </a:lnTo>
                <a:lnTo>
                  <a:pt x="1322217" y="3952610"/>
                </a:lnTo>
                <a:lnTo>
                  <a:pt x="1504739" y="3886499"/>
                </a:lnTo>
                <a:lnTo>
                  <a:pt x="1693011" y="3816077"/>
                </a:lnTo>
                <a:lnTo>
                  <a:pt x="1697323" y="3814640"/>
                </a:lnTo>
                <a:lnTo>
                  <a:pt x="1701634" y="3811765"/>
                </a:lnTo>
                <a:lnTo>
                  <a:pt x="1704508" y="3810328"/>
                </a:lnTo>
                <a:lnTo>
                  <a:pt x="1704508" y="3808891"/>
                </a:lnTo>
                <a:lnTo>
                  <a:pt x="1703072" y="3808891"/>
                </a:lnTo>
                <a:lnTo>
                  <a:pt x="1698760" y="3810328"/>
                </a:lnTo>
                <a:lnTo>
                  <a:pt x="1695885" y="3810328"/>
                </a:lnTo>
                <a:lnTo>
                  <a:pt x="1688700" y="3806016"/>
                </a:lnTo>
                <a:lnTo>
                  <a:pt x="1681513" y="3801705"/>
                </a:lnTo>
                <a:lnTo>
                  <a:pt x="1675765" y="3804580"/>
                </a:lnTo>
                <a:lnTo>
                  <a:pt x="1671453" y="3804580"/>
                </a:lnTo>
                <a:lnTo>
                  <a:pt x="1665705" y="3806016"/>
                </a:lnTo>
                <a:lnTo>
                  <a:pt x="1661393" y="3808891"/>
                </a:lnTo>
                <a:lnTo>
                  <a:pt x="1629775" y="3816077"/>
                </a:lnTo>
                <a:lnTo>
                  <a:pt x="1625463" y="3816078"/>
                </a:lnTo>
                <a:lnTo>
                  <a:pt x="1625463" y="3814640"/>
                </a:lnTo>
                <a:lnTo>
                  <a:pt x="1628338" y="3814640"/>
                </a:lnTo>
                <a:lnTo>
                  <a:pt x="1629775" y="3811765"/>
                </a:lnTo>
                <a:lnTo>
                  <a:pt x="1704550" y="3751499"/>
                </a:lnTo>
                <a:lnTo>
                  <a:pt x="1684752" y="3748044"/>
                </a:lnTo>
                <a:lnTo>
                  <a:pt x="1644510" y="3735756"/>
                </a:lnTo>
                <a:lnTo>
                  <a:pt x="1599957" y="3718200"/>
                </a:lnTo>
                <a:lnTo>
                  <a:pt x="1553967" y="3700645"/>
                </a:lnTo>
                <a:lnTo>
                  <a:pt x="1529851" y="3689843"/>
                </a:lnTo>
                <a:lnTo>
                  <a:pt x="1475995" y="3706852"/>
                </a:lnTo>
                <a:lnTo>
                  <a:pt x="1524941" y="3687645"/>
                </a:lnTo>
                <a:lnTo>
                  <a:pt x="1510851" y="3681335"/>
                </a:lnTo>
                <a:lnTo>
                  <a:pt x="1470610" y="3662023"/>
                </a:lnTo>
                <a:lnTo>
                  <a:pt x="1470064" y="3661729"/>
                </a:lnTo>
                <a:lnTo>
                  <a:pt x="1404136" y="3683857"/>
                </a:lnTo>
                <a:lnTo>
                  <a:pt x="1205805" y="3747092"/>
                </a:lnTo>
                <a:lnTo>
                  <a:pt x="1013220" y="3810328"/>
                </a:lnTo>
                <a:lnTo>
                  <a:pt x="824948" y="3872127"/>
                </a:lnTo>
                <a:lnTo>
                  <a:pt x="645298" y="3931053"/>
                </a:lnTo>
                <a:lnTo>
                  <a:pt x="472836" y="3987102"/>
                </a:lnTo>
                <a:lnTo>
                  <a:pt x="406725" y="4011535"/>
                </a:lnTo>
                <a:lnTo>
                  <a:pt x="340614" y="4034530"/>
                </a:lnTo>
                <a:lnTo>
                  <a:pt x="275941" y="4057525"/>
                </a:lnTo>
                <a:lnTo>
                  <a:pt x="211267" y="4079083"/>
                </a:lnTo>
                <a:lnTo>
                  <a:pt x="150906" y="4094892"/>
                </a:lnTo>
                <a:lnTo>
                  <a:pt x="91980" y="4103515"/>
                </a:lnTo>
                <a:lnTo>
                  <a:pt x="106352" y="4079083"/>
                </a:lnTo>
                <a:lnTo>
                  <a:pt x="123600" y="4063274"/>
                </a:lnTo>
                <a:lnTo>
                  <a:pt x="143719" y="4051777"/>
                </a:lnTo>
                <a:lnTo>
                  <a:pt x="162403" y="4044590"/>
                </a:lnTo>
                <a:lnTo>
                  <a:pt x="183961" y="4034530"/>
                </a:lnTo>
                <a:lnTo>
                  <a:pt x="204081" y="4023033"/>
                </a:lnTo>
                <a:lnTo>
                  <a:pt x="221328" y="4007223"/>
                </a:lnTo>
                <a:lnTo>
                  <a:pt x="196896" y="4000038"/>
                </a:lnTo>
                <a:lnTo>
                  <a:pt x="169589" y="3994289"/>
                </a:lnTo>
                <a:lnTo>
                  <a:pt x="145156" y="3987102"/>
                </a:lnTo>
                <a:lnTo>
                  <a:pt x="277378" y="3931053"/>
                </a:lnTo>
                <a:lnTo>
                  <a:pt x="413911" y="3877876"/>
                </a:lnTo>
                <a:lnTo>
                  <a:pt x="554756" y="3829011"/>
                </a:lnTo>
                <a:lnTo>
                  <a:pt x="701350" y="3783021"/>
                </a:lnTo>
                <a:lnTo>
                  <a:pt x="849379" y="3732720"/>
                </a:lnTo>
                <a:lnTo>
                  <a:pt x="1003159" y="3679544"/>
                </a:lnTo>
                <a:lnTo>
                  <a:pt x="1162688" y="3623494"/>
                </a:lnTo>
                <a:lnTo>
                  <a:pt x="1297265" y="3575093"/>
                </a:lnTo>
                <a:lnTo>
                  <a:pt x="1285212" y="3568981"/>
                </a:lnTo>
                <a:lnTo>
                  <a:pt x="1244185" y="3548526"/>
                </a:lnTo>
                <a:lnTo>
                  <a:pt x="1145442" y="3580378"/>
                </a:lnTo>
                <a:lnTo>
                  <a:pt x="977290" y="3636428"/>
                </a:lnTo>
                <a:lnTo>
                  <a:pt x="974416" y="3636428"/>
                </a:lnTo>
                <a:lnTo>
                  <a:pt x="968667" y="3637866"/>
                </a:lnTo>
                <a:lnTo>
                  <a:pt x="962919" y="3640740"/>
                </a:lnTo>
                <a:lnTo>
                  <a:pt x="905431" y="3668046"/>
                </a:lnTo>
                <a:lnTo>
                  <a:pt x="902556" y="3668046"/>
                </a:lnTo>
                <a:lnTo>
                  <a:pt x="896808" y="3669484"/>
                </a:lnTo>
                <a:lnTo>
                  <a:pt x="893933" y="3669485"/>
                </a:lnTo>
                <a:lnTo>
                  <a:pt x="725781" y="3732720"/>
                </a:lnTo>
                <a:lnTo>
                  <a:pt x="566253" y="3790209"/>
                </a:lnTo>
                <a:lnTo>
                  <a:pt x="413912" y="3849132"/>
                </a:lnTo>
                <a:lnTo>
                  <a:pt x="264443" y="3903745"/>
                </a:lnTo>
                <a:lnTo>
                  <a:pt x="263006" y="3903745"/>
                </a:lnTo>
                <a:lnTo>
                  <a:pt x="260131" y="3903745"/>
                </a:lnTo>
                <a:lnTo>
                  <a:pt x="257257" y="3902309"/>
                </a:lnTo>
                <a:lnTo>
                  <a:pt x="245759" y="3887937"/>
                </a:lnTo>
                <a:lnTo>
                  <a:pt x="232825" y="3875002"/>
                </a:lnTo>
                <a:lnTo>
                  <a:pt x="231387" y="3870691"/>
                </a:lnTo>
                <a:lnTo>
                  <a:pt x="231387" y="3866379"/>
                </a:lnTo>
                <a:lnTo>
                  <a:pt x="232825" y="3863504"/>
                </a:lnTo>
                <a:lnTo>
                  <a:pt x="254383" y="3821826"/>
                </a:lnTo>
                <a:lnTo>
                  <a:pt x="257257" y="3820388"/>
                </a:lnTo>
                <a:lnTo>
                  <a:pt x="260131" y="3820388"/>
                </a:lnTo>
                <a:lnTo>
                  <a:pt x="261569" y="3820388"/>
                </a:lnTo>
                <a:lnTo>
                  <a:pt x="263006" y="3820388"/>
                </a:lnTo>
                <a:lnTo>
                  <a:pt x="264443" y="3817514"/>
                </a:lnTo>
                <a:lnTo>
                  <a:pt x="264443" y="3816077"/>
                </a:lnTo>
                <a:lnTo>
                  <a:pt x="267318" y="3811766"/>
                </a:lnTo>
                <a:lnTo>
                  <a:pt x="264443" y="3811765"/>
                </a:lnTo>
                <a:lnTo>
                  <a:pt x="263006" y="3811766"/>
                </a:lnTo>
                <a:lnTo>
                  <a:pt x="257257" y="3806016"/>
                </a:lnTo>
                <a:lnTo>
                  <a:pt x="250071" y="3800268"/>
                </a:lnTo>
                <a:lnTo>
                  <a:pt x="303247" y="3771524"/>
                </a:lnTo>
                <a:lnTo>
                  <a:pt x="306121" y="3768650"/>
                </a:lnTo>
                <a:lnTo>
                  <a:pt x="310433" y="3765775"/>
                </a:lnTo>
                <a:lnTo>
                  <a:pt x="311870" y="3761464"/>
                </a:lnTo>
                <a:lnTo>
                  <a:pt x="327681" y="3711162"/>
                </a:lnTo>
                <a:lnTo>
                  <a:pt x="331991" y="3708287"/>
                </a:lnTo>
                <a:lnTo>
                  <a:pt x="334865" y="3706852"/>
                </a:lnTo>
                <a:lnTo>
                  <a:pt x="340614" y="3705413"/>
                </a:lnTo>
                <a:lnTo>
                  <a:pt x="475711" y="3652237"/>
                </a:lnTo>
                <a:lnTo>
                  <a:pt x="617992" y="3597624"/>
                </a:lnTo>
                <a:lnTo>
                  <a:pt x="766022" y="3541574"/>
                </a:lnTo>
                <a:lnTo>
                  <a:pt x="919802" y="3482650"/>
                </a:lnTo>
                <a:lnTo>
                  <a:pt x="922677" y="3482650"/>
                </a:lnTo>
                <a:lnTo>
                  <a:pt x="924113" y="3482650"/>
                </a:lnTo>
                <a:lnTo>
                  <a:pt x="925551" y="3482650"/>
                </a:lnTo>
                <a:lnTo>
                  <a:pt x="924113" y="3486961"/>
                </a:lnTo>
                <a:lnTo>
                  <a:pt x="924113" y="3488398"/>
                </a:lnTo>
                <a:lnTo>
                  <a:pt x="925551" y="3489834"/>
                </a:lnTo>
                <a:lnTo>
                  <a:pt x="929862" y="3488399"/>
                </a:lnTo>
                <a:lnTo>
                  <a:pt x="1006220" y="3468077"/>
                </a:lnTo>
                <a:lnTo>
                  <a:pt x="983790" y="3460174"/>
                </a:lnTo>
                <a:lnTo>
                  <a:pt x="939923" y="3474026"/>
                </a:lnTo>
                <a:lnTo>
                  <a:pt x="983348" y="3460018"/>
                </a:lnTo>
                <a:lnTo>
                  <a:pt x="947372" y="3447342"/>
                </a:lnTo>
                <a:lnTo>
                  <a:pt x="925551" y="3455342"/>
                </a:lnTo>
                <a:lnTo>
                  <a:pt x="761711" y="3517142"/>
                </a:lnTo>
                <a:lnTo>
                  <a:pt x="610806" y="3571756"/>
                </a:lnTo>
                <a:lnTo>
                  <a:pt x="467087" y="3626368"/>
                </a:lnTo>
                <a:lnTo>
                  <a:pt x="327681" y="3680981"/>
                </a:lnTo>
                <a:lnTo>
                  <a:pt x="326242" y="3665172"/>
                </a:lnTo>
                <a:lnTo>
                  <a:pt x="320493" y="3653674"/>
                </a:lnTo>
                <a:lnTo>
                  <a:pt x="310433" y="3646489"/>
                </a:lnTo>
                <a:lnTo>
                  <a:pt x="297499" y="3642177"/>
                </a:lnTo>
                <a:lnTo>
                  <a:pt x="286002" y="3642177"/>
                </a:lnTo>
                <a:lnTo>
                  <a:pt x="288875" y="3640740"/>
                </a:lnTo>
                <a:lnTo>
                  <a:pt x="290314" y="3640740"/>
                </a:lnTo>
                <a:lnTo>
                  <a:pt x="290313" y="3637866"/>
                </a:lnTo>
                <a:lnTo>
                  <a:pt x="291749" y="3637866"/>
                </a:lnTo>
                <a:lnTo>
                  <a:pt x="293188" y="3636428"/>
                </a:lnTo>
                <a:lnTo>
                  <a:pt x="296062" y="3636428"/>
                </a:lnTo>
                <a:lnTo>
                  <a:pt x="297498" y="3636428"/>
                </a:lnTo>
                <a:lnTo>
                  <a:pt x="298936" y="3634991"/>
                </a:lnTo>
                <a:lnTo>
                  <a:pt x="303247" y="3634991"/>
                </a:lnTo>
                <a:lnTo>
                  <a:pt x="365047" y="3609122"/>
                </a:lnTo>
                <a:lnTo>
                  <a:pt x="334865" y="3619182"/>
                </a:lnTo>
                <a:lnTo>
                  <a:pt x="304685" y="3629243"/>
                </a:lnTo>
                <a:lnTo>
                  <a:pt x="311870" y="3624930"/>
                </a:lnTo>
                <a:lnTo>
                  <a:pt x="319057" y="3623494"/>
                </a:lnTo>
                <a:lnTo>
                  <a:pt x="271629" y="3630680"/>
                </a:lnTo>
                <a:lnTo>
                  <a:pt x="227076" y="3642177"/>
                </a:lnTo>
                <a:lnTo>
                  <a:pt x="340614" y="3596187"/>
                </a:lnTo>
                <a:lnTo>
                  <a:pt x="457027" y="3547322"/>
                </a:lnTo>
                <a:lnTo>
                  <a:pt x="577751" y="3488399"/>
                </a:lnTo>
                <a:lnTo>
                  <a:pt x="518826" y="3504206"/>
                </a:lnTo>
                <a:lnTo>
                  <a:pt x="609369" y="3472589"/>
                </a:lnTo>
                <a:lnTo>
                  <a:pt x="699912" y="3438096"/>
                </a:lnTo>
                <a:lnTo>
                  <a:pt x="794766" y="3396418"/>
                </a:lnTo>
                <a:lnTo>
                  <a:pt x="807095" y="3390879"/>
                </a:lnTo>
                <a:lnTo>
                  <a:pt x="795284" y="3386299"/>
                </a:lnTo>
                <a:lnTo>
                  <a:pt x="741591" y="3405041"/>
                </a:lnTo>
                <a:lnTo>
                  <a:pt x="594997" y="3459655"/>
                </a:lnTo>
                <a:lnTo>
                  <a:pt x="454152" y="3514267"/>
                </a:lnTo>
                <a:lnTo>
                  <a:pt x="508766" y="3507082"/>
                </a:lnTo>
                <a:lnTo>
                  <a:pt x="422534" y="3534388"/>
                </a:lnTo>
                <a:lnTo>
                  <a:pt x="337741" y="3558820"/>
                </a:lnTo>
                <a:lnTo>
                  <a:pt x="340614" y="3554509"/>
                </a:lnTo>
                <a:lnTo>
                  <a:pt x="344926" y="3550196"/>
                </a:lnTo>
                <a:lnTo>
                  <a:pt x="349237" y="3547322"/>
                </a:lnTo>
                <a:lnTo>
                  <a:pt x="352112" y="3543011"/>
                </a:lnTo>
                <a:lnTo>
                  <a:pt x="353549" y="3541573"/>
                </a:lnTo>
                <a:lnTo>
                  <a:pt x="354986" y="3541574"/>
                </a:lnTo>
                <a:lnTo>
                  <a:pt x="356424" y="3538699"/>
                </a:lnTo>
                <a:lnTo>
                  <a:pt x="353549" y="3541573"/>
                </a:lnTo>
                <a:lnTo>
                  <a:pt x="350675" y="3541573"/>
                </a:lnTo>
                <a:lnTo>
                  <a:pt x="347800" y="3541573"/>
                </a:lnTo>
                <a:lnTo>
                  <a:pt x="343488" y="3541573"/>
                </a:lnTo>
                <a:lnTo>
                  <a:pt x="349237" y="3538699"/>
                </a:lnTo>
                <a:lnTo>
                  <a:pt x="356424" y="3534388"/>
                </a:lnTo>
                <a:lnTo>
                  <a:pt x="362173" y="3531513"/>
                </a:lnTo>
                <a:lnTo>
                  <a:pt x="366483" y="3528639"/>
                </a:lnTo>
                <a:lnTo>
                  <a:pt x="366484" y="3527201"/>
                </a:lnTo>
                <a:lnTo>
                  <a:pt x="366483" y="3522890"/>
                </a:lnTo>
                <a:lnTo>
                  <a:pt x="366483" y="3521453"/>
                </a:lnTo>
                <a:lnTo>
                  <a:pt x="366483" y="3520016"/>
                </a:lnTo>
                <a:lnTo>
                  <a:pt x="369358" y="3517142"/>
                </a:lnTo>
                <a:lnTo>
                  <a:pt x="449840" y="3462528"/>
                </a:lnTo>
                <a:lnTo>
                  <a:pt x="412474" y="3465404"/>
                </a:lnTo>
                <a:lnTo>
                  <a:pt x="372232" y="3471152"/>
                </a:lnTo>
                <a:lnTo>
                  <a:pt x="333428" y="3476900"/>
                </a:lnTo>
                <a:lnTo>
                  <a:pt x="296062" y="3482650"/>
                </a:lnTo>
                <a:lnTo>
                  <a:pt x="334865" y="3465403"/>
                </a:lnTo>
                <a:lnTo>
                  <a:pt x="377981" y="3445282"/>
                </a:lnTo>
                <a:lnTo>
                  <a:pt x="422534" y="3423724"/>
                </a:lnTo>
                <a:lnTo>
                  <a:pt x="421097" y="3423724"/>
                </a:lnTo>
                <a:lnTo>
                  <a:pt x="416786" y="3422288"/>
                </a:lnTo>
                <a:lnTo>
                  <a:pt x="413911" y="3419413"/>
                </a:lnTo>
                <a:lnTo>
                  <a:pt x="413911" y="3417975"/>
                </a:lnTo>
                <a:lnTo>
                  <a:pt x="504454" y="3389231"/>
                </a:lnTo>
                <a:lnTo>
                  <a:pt x="536072" y="3379171"/>
                </a:lnTo>
                <a:lnTo>
                  <a:pt x="563380" y="3370548"/>
                </a:lnTo>
                <a:lnTo>
                  <a:pt x="563380" y="3369110"/>
                </a:lnTo>
                <a:lnTo>
                  <a:pt x="566253" y="3367674"/>
                </a:lnTo>
                <a:lnTo>
                  <a:pt x="640987" y="3346115"/>
                </a:lnTo>
                <a:lnTo>
                  <a:pt x="640987" y="3347553"/>
                </a:lnTo>
                <a:lnTo>
                  <a:pt x="626615" y="3351865"/>
                </a:lnTo>
                <a:lnTo>
                  <a:pt x="625178" y="3351864"/>
                </a:lnTo>
                <a:lnTo>
                  <a:pt x="620867" y="3353303"/>
                </a:lnTo>
                <a:lnTo>
                  <a:pt x="619429" y="3356177"/>
                </a:lnTo>
                <a:lnTo>
                  <a:pt x="616555" y="3357613"/>
                </a:lnTo>
                <a:lnTo>
                  <a:pt x="613680" y="3357613"/>
                </a:lnTo>
                <a:lnTo>
                  <a:pt x="612243" y="3359051"/>
                </a:lnTo>
                <a:lnTo>
                  <a:pt x="610806" y="3361925"/>
                </a:lnTo>
                <a:lnTo>
                  <a:pt x="606496" y="3363362"/>
                </a:lnTo>
                <a:lnTo>
                  <a:pt x="605057" y="3363362"/>
                </a:lnTo>
                <a:lnTo>
                  <a:pt x="583500" y="3364800"/>
                </a:lnTo>
                <a:lnTo>
                  <a:pt x="577751" y="3364800"/>
                </a:lnTo>
                <a:lnTo>
                  <a:pt x="574877" y="3367674"/>
                </a:lnTo>
                <a:lnTo>
                  <a:pt x="573439" y="3367674"/>
                </a:lnTo>
                <a:lnTo>
                  <a:pt x="570805" y="3368991"/>
                </a:lnTo>
                <a:lnTo>
                  <a:pt x="569128" y="3369110"/>
                </a:lnTo>
                <a:lnTo>
                  <a:pt x="570564" y="3369110"/>
                </a:lnTo>
                <a:lnTo>
                  <a:pt x="570805" y="3368991"/>
                </a:lnTo>
                <a:lnTo>
                  <a:pt x="589248" y="3367675"/>
                </a:lnTo>
                <a:lnTo>
                  <a:pt x="609369" y="3367674"/>
                </a:lnTo>
                <a:lnTo>
                  <a:pt x="570564" y="3390669"/>
                </a:lnTo>
                <a:lnTo>
                  <a:pt x="531761" y="3416538"/>
                </a:lnTo>
                <a:lnTo>
                  <a:pt x="592123" y="3396418"/>
                </a:lnTo>
                <a:lnTo>
                  <a:pt x="655359" y="3376297"/>
                </a:lnTo>
                <a:lnTo>
                  <a:pt x="718596" y="3353302"/>
                </a:lnTo>
                <a:lnTo>
                  <a:pt x="686977" y="3353302"/>
                </a:lnTo>
                <a:lnTo>
                  <a:pt x="661108" y="3351865"/>
                </a:lnTo>
                <a:lnTo>
                  <a:pt x="679791" y="3347553"/>
                </a:lnTo>
                <a:lnTo>
                  <a:pt x="705660" y="3343241"/>
                </a:lnTo>
                <a:lnTo>
                  <a:pt x="732967" y="3340367"/>
                </a:lnTo>
                <a:lnTo>
                  <a:pt x="734059" y="3340124"/>
                </a:lnTo>
                <a:lnTo>
                  <a:pt x="707461" y="3324963"/>
                </a:lnTo>
                <a:lnTo>
                  <a:pt x="668657" y="3303897"/>
                </a:lnTo>
                <a:lnTo>
                  <a:pt x="706024" y="3310918"/>
                </a:lnTo>
                <a:lnTo>
                  <a:pt x="744828" y="3317940"/>
                </a:lnTo>
                <a:lnTo>
                  <a:pt x="784102" y="3324793"/>
                </a:lnTo>
                <a:lnTo>
                  <a:pt x="784707" y="3324558"/>
                </a:lnTo>
                <a:lnTo>
                  <a:pt x="801825" y="3311389"/>
                </a:lnTo>
                <a:lnTo>
                  <a:pt x="800916" y="3310636"/>
                </a:lnTo>
                <a:lnTo>
                  <a:pt x="771771" y="3315935"/>
                </a:lnTo>
                <a:lnTo>
                  <a:pt x="797724" y="3307990"/>
                </a:lnTo>
                <a:lnTo>
                  <a:pt x="741954" y="3261764"/>
                </a:lnTo>
                <a:lnTo>
                  <a:pt x="739079" y="3258253"/>
                </a:lnTo>
                <a:lnTo>
                  <a:pt x="739079" y="3256498"/>
                </a:lnTo>
                <a:lnTo>
                  <a:pt x="739079" y="3254742"/>
                </a:lnTo>
                <a:lnTo>
                  <a:pt x="739079" y="3249476"/>
                </a:lnTo>
                <a:lnTo>
                  <a:pt x="739079" y="3247719"/>
                </a:lnTo>
                <a:lnTo>
                  <a:pt x="734768" y="3244209"/>
                </a:lnTo>
                <a:lnTo>
                  <a:pt x="729019" y="3240698"/>
                </a:lnTo>
                <a:lnTo>
                  <a:pt x="721833" y="3235431"/>
                </a:lnTo>
                <a:lnTo>
                  <a:pt x="716084" y="3231921"/>
                </a:lnTo>
                <a:lnTo>
                  <a:pt x="720396" y="3231921"/>
                </a:lnTo>
                <a:lnTo>
                  <a:pt x="723271" y="3231921"/>
                </a:lnTo>
                <a:lnTo>
                  <a:pt x="726145" y="3231921"/>
                </a:lnTo>
                <a:lnTo>
                  <a:pt x="729019" y="3235431"/>
                </a:lnTo>
                <a:lnTo>
                  <a:pt x="727582" y="3231921"/>
                </a:lnTo>
                <a:lnTo>
                  <a:pt x="726145" y="3231921"/>
                </a:lnTo>
                <a:lnTo>
                  <a:pt x="724707" y="3230164"/>
                </a:lnTo>
                <a:lnTo>
                  <a:pt x="721833" y="3224898"/>
                </a:lnTo>
                <a:lnTo>
                  <a:pt x="717522" y="3221387"/>
                </a:lnTo>
                <a:lnTo>
                  <a:pt x="713210" y="3216120"/>
                </a:lnTo>
                <a:lnTo>
                  <a:pt x="710335" y="3210855"/>
                </a:lnTo>
                <a:lnTo>
                  <a:pt x="795130" y="3240698"/>
                </a:lnTo>
                <a:lnTo>
                  <a:pt x="881362" y="3274053"/>
                </a:lnTo>
                <a:lnTo>
                  <a:pt x="826748" y="3265274"/>
                </a:lnTo>
                <a:lnTo>
                  <a:pt x="866900" y="3284292"/>
                </a:lnTo>
                <a:lnTo>
                  <a:pt x="903908" y="3269187"/>
                </a:lnTo>
                <a:lnTo>
                  <a:pt x="829623" y="3224898"/>
                </a:lnTo>
                <a:lnTo>
                  <a:pt x="713210" y="3165210"/>
                </a:lnTo>
                <a:lnTo>
                  <a:pt x="599672" y="3109034"/>
                </a:lnTo>
                <a:lnTo>
                  <a:pt x="644225" y="3123078"/>
                </a:lnTo>
                <a:lnTo>
                  <a:pt x="691652" y="3131855"/>
                </a:lnTo>
                <a:lnTo>
                  <a:pt x="684466" y="3130101"/>
                </a:lnTo>
                <a:lnTo>
                  <a:pt x="677281" y="3124832"/>
                </a:lnTo>
                <a:lnTo>
                  <a:pt x="707461" y="3137122"/>
                </a:lnTo>
                <a:lnTo>
                  <a:pt x="737643" y="3149410"/>
                </a:lnTo>
                <a:lnTo>
                  <a:pt x="675843" y="3117811"/>
                </a:lnTo>
                <a:lnTo>
                  <a:pt x="671532" y="3117811"/>
                </a:lnTo>
                <a:lnTo>
                  <a:pt x="670094" y="3116056"/>
                </a:lnTo>
                <a:lnTo>
                  <a:pt x="668657" y="3116056"/>
                </a:lnTo>
                <a:lnTo>
                  <a:pt x="665783" y="3116056"/>
                </a:lnTo>
                <a:lnTo>
                  <a:pt x="664345" y="3114300"/>
                </a:lnTo>
                <a:lnTo>
                  <a:pt x="662909" y="3114300"/>
                </a:lnTo>
                <a:lnTo>
                  <a:pt x="662909" y="3110789"/>
                </a:lnTo>
                <a:lnTo>
                  <a:pt x="661471" y="3110789"/>
                </a:lnTo>
                <a:lnTo>
                  <a:pt x="658597" y="3109034"/>
                </a:lnTo>
                <a:lnTo>
                  <a:pt x="670094" y="3109034"/>
                </a:lnTo>
                <a:lnTo>
                  <a:pt x="683029" y="3103767"/>
                </a:lnTo>
                <a:lnTo>
                  <a:pt x="693089" y="3094990"/>
                </a:lnTo>
                <a:lnTo>
                  <a:pt x="698838" y="3080945"/>
                </a:lnTo>
                <a:lnTo>
                  <a:pt x="700276" y="3061634"/>
                </a:lnTo>
                <a:lnTo>
                  <a:pt x="839683" y="3128344"/>
                </a:lnTo>
                <a:lnTo>
                  <a:pt x="983402" y="3195054"/>
                </a:lnTo>
                <a:lnTo>
                  <a:pt x="1032637" y="3216819"/>
                </a:lnTo>
                <a:lnTo>
                  <a:pt x="1062085" y="3205272"/>
                </a:lnTo>
                <a:lnTo>
                  <a:pt x="1071779" y="3201006"/>
                </a:lnTo>
                <a:lnTo>
                  <a:pt x="990588" y="3163455"/>
                </a:lnTo>
                <a:lnTo>
                  <a:pt x="848306" y="3096744"/>
                </a:lnTo>
                <a:lnTo>
                  <a:pt x="713210" y="3031791"/>
                </a:lnTo>
                <a:lnTo>
                  <a:pt x="707461" y="3030035"/>
                </a:lnTo>
                <a:lnTo>
                  <a:pt x="704587" y="3028279"/>
                </a:lnTo>
                <a:lnTo>
                  <a:pt x="700276" y="3024769"/>
                </a:lnTo>
                <a:lnTo>
                  <a:pt x="684466" y="2963325"/>
                </a:lnTo>
                <a:lnTo>
                  <a:pt x="683029" y="2958058"/>
                </a:lnTo>
                <a:lnTo>
                  <a:pt x="678717" y="2954548"/>
                </a:lnTo>
                <a:lnTo>
                  <a:pt x="675843" y="2951037"/>
                </a:lnTo>
                <a:lnTo>
                  <a:pt x="622667" y="2915927"/>
                </a:lnTo>
                <a:lnTo>
                  <a:pt x="629853" y="2908904"/>
                </a:lnTo>
                <a:lnTo>
                  <a:pt x="635602" y="2901882"/>
                </a:lnTo>
                <a:lnTo>
                  <a:pt x="637039" y="2901882"/>
                </a:lnTo>
                <a:lnTo>
                  <a:pt x="639914" y="2901882"/>
                </a:lnTo>
                <a:lnTo>
                  <a:pt x="637039" y="2896615"/>
                </a:lnTo>
                <a:lnTo>
                  <a:pt x="637039" y="2894859"/>
                </a:lnTo>
                <a:lnTo>
                  <a:pt x="635602" y="2891349"/>
                </a:lnTo>
                <a:lnTo>
                  <a:pt x="634165" y="2891349"/>
                </a:lnTo>
                <a:lnTo>
                  <a:pt x="632727" y="2891349"/>
                </a:lnTo>
                <a:lnTo>
                  <a:pt x="629853" y="2891349"/>
                </a:lnTo>
                <a:lnTo>
                  <a:pt x="626978" y="2889592"/>
                </a:lnTo>
                <a:lnTo>
                  <a:pt x="605421" y="2838683"/>
                </a:lnTo>
                <a:lnTo>
                  <a:pt x="603983" y="2835173"/>
                </a:lnTo>
                <a:lnTo>
                  <a:pt x="603983" y="2829905"/>
                </a:lnTo>
                <a:lnTo>
                  <a:pt x="605421" y="2824638"/>
                </a:lnTo>
                <a:lnTo>
                  <a:pt x="618355" y="2808839"/>
                </a:lnTo>
                <a:lnTo>
                  <a:pt x="629853" y="2791284"/>
                </a:lnTo>
                <a:lnTo>
                  <a:pt x="632727" y="2789529"/>
                </a:lnTo>
                <a:lnTo>
                  <a:pt x="635602" y="2789529"/>
                </a:lnTo>
                <a:lnTo>
                  <a:pt x="637039" y="2789529"/>
                </a:lnTo>
                <a:lnTo>
                  <a:pt x="786507" y="2856238"/>
                </a:lnTo>
                <a:lnTo>
                  <a:pt x="938849" y="2928214"/>
                </a:lnTo>
                <a:lnTo>
                  <a:pt x="1098377" y="2998435"/>
                </a:lnTo>
                <a:lnTo>
                  <a:pt x="1266529" y="3075678"/>
                </a:lnTo>
                <a:lnTo>
                  <a:pt x="1269403" y="3075678"/>
                </a:lnTo>
                <a:lnTo>
                  <a:pt x="1275152" y="3077435"/>
                </a:lnTo>
                <a:lnTo>
                  <a:pt x="1278026" y="3077435"/>
                </a:lnTo>
                <a:lnTo>
                  <a:pt x="1335514" y="3110789"/>
                </a:lnTo>
                <a:lnTo>
                  <a:pt x="1341263" y="3114300"/>
                </a:lnTo>
                <a:lnTo>
                  <a:pt x="1342559" y="3114696"/>
                </a:lnTo>
                <a:lnTo>
                  <a:pt x="1352397" y="3113291"/>
                </a:lnTo>
                <a:lnTo>
                  <a:pt x="1384015" y="3116166"/>
                </a:lnTo>
                <a:lnTo>
                  <a:pt x="1368460" y="3123619"/>
                </a:lnTo>
                <a:lnTo>
                  <a:pt x="1514278" y="3182990"/>
                </a:lnTo>
                <a:lnTo>
                  <a:pt x="1527734" y="3179401"/>
                </a:lnTo>
                <a:lnTo>
                  <a:pt x="1544981" y="3177964"/>
                </a:lnTo>
                <a:lnTo>
                  <a:pt x="1559353" y="3176527"/>
                </a:lnTo>
                <a:lnTo>
                  <a:pt x="1563664" y="3173654"/>
                </a:lnTo>
                <a:lnTo>
                  <a:pt x="1566538" y="3173654"/>
                </a:lnTo>
                <a:lnTo>
                  <a:pt x="1569412" y="3173654"/>
                </a:lnTo>
                <a:lnTo>
                  <a:pt x="1566538" y="3176527"/>
                </a:lnTo>
                <a:lnTo>
                  <a:pt x="1563664" y="3176527"/>
                </a:lnTo>
                <a:lnTo>
                  <a:pt x="1525515" y="3187467"/>
                </a:lnTo>
                <a:lnTo>
                  <a:pt x="1557320" y="3199999"/>
                </a:lnTo>
                <a:lnTo>
                  <a:pt x="1632672" y="3174640"/>
                </a:lnTo>
                <a:lnTo>
                  <a:pt x="1535284" y="3131855"/>
                </a:lnTo>
                <a:lnTo>
                  <a:pt x="1375755" y="3063390"/>
                </a:lnTo>
                <a:lnTo>
                  <a:pt x="1221975" y="2998436"/>
                </a:lnTo>
                <a:lnTo>
                  <a:pt x="1073945" y="2936993"/>
                </a:lnTo>
                <a:lnTo>
                  <a:pt x="927352" y="2880815"/>
                </a:lnTo>
                <a:lnTo>
                  <a:pt x="786507" y="2821127"/>
                </a:lnTo>
                <a:lnTo>
                  <a:pt x="649973" y="2756173"/>
                </a:lnTo>
                <a:lnTo>
                  <a:pt x="517752" y="2687708"/>
                </a:lnTo>
                <a:lnTo>
                  <a:pt x="542185" y="2678930"/>
                </a:lnTo>
                <a:lnTo>
                  <a:pt x="569491" y="2671908"/>
                </a:lnTo>
                <a:lnTo>
                  <a:pt x="593923" y="2663131"/>
                </a:lnTo>
                <a:lnTo>
                  <a:pt x="576677" y="2643819"/>
                </a:lnTo>
                <a:lnTo>
                  <a:pt x="556557" y="2629775"/>
                </a:lnTo>
                <a:lnTo>
                  <a:pt x="534998" y="2617487"/>
                </a:lnTo>
                <a:lnTo>
                  <a:pt x="516315" y="2608709"/>
                </a:lnTo>
                <a:lnTo>
                  <a:pt x="496195" y="2594664"/>
                </a:lnTo>
                <a:lnTo>
                  <a:pt x="478948" y="2575355"/>
                </a:lnTo>
                <a:lnTo>
                  <a:pt x="464576" y="2545510"/>
                </a:lnTo>
                <a:lnTo>
                  <a:pt x="523501" y="2556044"/>
                </a:lnTo>
                <a:lnTo>
                  <a:pt x="583863" y="2575354"/>
                </a:lnTo>
                <a:lnTo>
                  <a:pt x="648537" y="2601687"/>
                </a:lnTo>
                <a:lnTo>
                  <a:pt x="713210" y="2629775"/>
                </a:lnTo>
                <a:lnTo>
                  <a:pt x="779321" y="2657864"/>
                </a:lnTo>
                <a:lnTo>
                  <a:pt x="845431" y="2687708"/>
                </a:lnTo>
                <a:lnTo>
                  <a:pt x="1017894" y="2756173"/>
                </a:lnTo>
                <a:lnTo>
                  <a:pt x="1197544" y="2828150"/>
                </a:lnTo>
                <a:lnTo>
                  <a:pt x="1385816" y="2903637"/>
                </a:lnTo>
                <a:lnTo>
                  <a:pt x="1578400" y="2980880"/>
                </a:lnTo>
                <a:lnTo>
                  <a:pt x="1776732" y="3058123"/>
                </a:lnTo>
                <a:lnTo>
                  <a:pt x="1863118" y="3093537"/>
                </a:lnTo>
                <a:lnTo>
                  <a:pt x="1927418" y="3067817"/>
                </a:lnTo>
                <a:lnTo>
                  <a:pt x="1908449" y="3058725"/>
                </a:lnTo>
                <a:lnTo>
                  <a:pt x="1891343" y="3064427"/>
                </a:lnTo>
                <a:lnTo>
                  <a:pt x="1901405" y="3058678"/>
                </a:lnTo>
                <a:lnTo>
                  <a:pt x="1904804" y="3056979"/>
                </a:lnTo>
                <a:lnTo>
                  <a:pt x="1848591" y="3030035"/>
                </a:lnTo>
                <a:lnTo>
                  <a:pt x="1910743" y="3054009"/>
                </a:lnTo>
                <a:lnTo>
                  <a:pt x="1912901" y="3052929"/>
                </a:lnTo>
                <a:lnTo>
                  <a:pt x="1922963" y="3047180"/>
                </a:lnTo>
                <a:lnTo>
                  <a:pt x="1931585" y="3045744"/>
                </a:lnTo>
                <a:lnTo>
                  <a:pt x="1938771" y="3048617"/>
                </a:lnTo>
                <a:lnTo>
                  <a:pt x="1916238" y="3056129"/>
                </a:lnTo>
                <a:lnTo>
                  <a:pt x="1936762" y="3064046"/>
                </a:lnTo>
                <a:lnTo>
                  <a:pt x="2103188" y="2996768"/>
                </a:lnTo>
                <a:lnTo>
                  <a:pt x="2102974" y="2996680"/>
                </a:lnTo>
                <a:lnTo>
                  <a:pt x="2098663" y="2996680"/>
                </a:lnTo>
                <a:lnTo>
                  <a:pt x="2002370" y="2901882"/>
                </a:lnTo>
                <a:lnTo>
                  <a:pt x="2000934" y="2898371"/>
                </a:lnTo>
                <a:lnTo>
                  <a:pt x="1998059" y="2898371"/>
                </a:lnTo>
                <a:lnTo>
                  <a:pt x="1998059" y="2896615"/>
                </a:lnTo>
                <a:lnTo>
                  <a:pt x="2002370" y="2896615"/>
                </a:lnTo>
                <a:lnTo>
                  <a:pt x="2033988" y="2905393"/>
                </a:lnTo>
                <a:lnTo>
                  <a:pt x="2038301" y="2908904"/>
                </a:lnTo>
                <a:lnTo>
                  <a:pt x="2044049" y="2910659"/>
                </a:lnTo>
                <a:lnTo>
                  <a:pt x="2048360" y="2910659"/>
                </a:lnTo>
                <a:lnTo>
                  <a:pt x="2054109" y="2914170"/>
                </a:lnTo>
                <a:lnTo>
                  <a:pt x="2061296" y="2908904"/>
                </a:lnTo>
                <a:lnTo>
                  <a:pt x="2068481" y="2903637"/>
                </a:lnTo>
                <a:lnTo>
                  <a:pt x="2071355" y="2903637"/>
                </a:lnTo>
                <a:lnTo>
                  <a:pt x="2075668" y="2905393"/>
                </a:lnTo>
                <a:lnTo>
                  <a:pt x="2077104" y="2905393"/>
                </a:lnTo>
                <a:lnTo>
                  <a:pt x="2077104" y="2903637"/>
                </a:lnTo>
                <a:lnTo>
                  <a:pt x="2074230" y="2901882"/>
                </a:lnTo>
                <a:lnTo>
                  <a:pt x="2069919" y="2898371"/>
                </a:lnTo>
                <a:lnTo>
                  <a:pt x="2065607" y="2896615"/>
                </a:lnTo>
                <a:lnTo>
                  <a:pt x="1877335" y="2810595"/>
                </a:lnTo>
                <a:lnTo>
                  <a:pt x="1694812" y="2729841"/>
                </a:lnTo>
                <a:lnTo>
                  <a:pt x="1518038" y="2650842"/>
                </a:lnTo>
                <a:lnTo>
                  <a:pt x="1513725" y="2650842"/>
                </a:lnTo>
                <a:lnTo>
                  <a:pt x="1507977" y="2649086"/>
                </a:lnTo>
                <a:lnTo>
                  <a:pt x="1503666" y="2645576"/>
                </a:lnTo>
                <a:lnTo>
                  <a:pt x="1440429" y="2642065"/>
                </a:lnTo>
                <a:lnTo>
                  <a:pt x="1545344" y="2698242"/>
                </a:lnTo>
                <a:lnTo>
                  <a:pt x="1653133" y="2757929"/>
                </a:lnTo>
                <a:lnTo>
                  <a:pt x="1656008" y="2761440"/>
                </a:lnTo>
                <a:lnTo>
                  <a:pt x="1660319" y="2763194"/>
                </a:lnTo>
                <a:lnTo>
                  <a:pt x="1660319" y="2764951"/>
                </a:lnTo>
                <a:lnTo>
                  <a:pt x="1660319" y="2768462"/>
                </a:lnTo>
                <a:lnTo>
                  <a:pt x="1658882" y="2768462"/>
                </a:lnTo>
                <a:lnTo>
                  <a:pt x="1654570" y="2768462"/>
                </a:lnTo>
                <a:lnTo>
                  <a:pt x="1651696" y="2768462"/>
                </a:lnTo>
                <a:lnTo>
                  <a:pt x="1622952" y="2761440"/>
                </a:lnTo>
                <a:lnTo>
                  <a:pt x="1618641" y="2757929"/>
                </a:lnTo>
                <a:lnTo>
                  <a:pt x="1615766" y="2756173"/>
                </a:lnTo>
                <a:lnTo>
                  <a:pt x="1614329" y="2756173"/>
                </a:lnTo>
                <a:lnTo>
                  <a:pt x="1611454" y="2756173"/>
                </a:lnTo>
                <a:lnTo>
                  <a:pt x="1608580" y="2756173"/>
                </a:lnTo>
                <a:lnTo>
                  <a:pt x="1553967" y="2743885"/>
                </a:lnTo>
                <a:lnTo>
                  <a:pt x="1552530" y="2743884"/>
                </a:lnTo>
                <a:lnTo>
                  <a:pt x="1551092" y="2745639"/>
                </a:lnTo>
                <a:lnTo>
                  <a:pt x="1551092" y="2750907"/>
                </a:lnTo>
                <a:lnTo>
                  <a:pt x="1552530" y="2756173"/>
                </a:lnTo>
                <a:lnTo>
                  <a:pt x="1556841" y="2761440"/>
                </a:lnTo>
                <a:lnTo>
                  <a:pt x="1561153" y="2763196"/>
                </a:lnTo>
                <a:lnTo>
                  <a:pt x="1640198" y="2794794"/>
                </a:lnTo>
                <a:lnTo>
                  <a:pt x="1644510" y="2794794"/>
                </a:lnTo>
                <a:lnTo>
                  <a:pt x="1645947" y="2796550"/>
                </a:lnTo>
                <a:lnTo>
                  <a:pt x="1647385" y="2798305"/>
                </a:lnTo>
                <a:lnTo>
                  <a:pt x="1647385" y="2801816"/>
                </a:lnTo>
                <a:lnTo>
                  <a:pt x="1645947" y="2803572"/>
                </a:lnTo>
                <a:lnTo>
                  <a:pt x="1641636" y="2803572"/>
                </a:lnTo>
                <a:lnTo>
                  <a:pt x="1638762" y="2803572"/>
                </a:lnTo>
                <a:lnTo>
                  <a:pt x="1561153" y="2764951"/>
                </a:lnTo>
                <a:lnTo>
                  <a:pt x="1556841" y="2764951"/>
                </a:lnTo>
                <a:lnTo>
                  <a:pt x="1549656" y="2763196"/>
                </a:lnTo>
                <a:lnTo>
                  <a:pt x="1543907" y="2757929"/>
                </a:lnTo>
                <a:lnTo>
                  <a:pt x="1436117" y="2731595"/>
                </a:lnTo>
                <a:lnTo>
                  <a:pt x="1328327" y="2705263"/>
                </a:lnTo>
                <a:lnTo>
                  <a:pt x="1326891" y="2703507"/>
                </a:lnTo>
                <a:lnTo>
                  <a:pt x="1325453" y="2705263"/>
                </a:lnTo>
                <a:lnTo>
                  <a:pt x="1325453" y="2708774"/>
                </a:lnTo>
                <a:lnTo>
                  <a:pt x="1325454" y="2710530"/>
                </a:lnTo>
                <a:lnTo>
                  <a:pt x="1326891" y="2712286"/>
                </a:lnTo>
                <a:lnTo>
                  <a:pt x="1331202" y="2717551"/>
                </a:lnTo>
                <a:lnTo>
                  <a:pt x="1334076" y="2717551"/>
                </a:lnTo>
                <a:lnTo>
                  <a:pt x="1447615" y="2757929"/>
                </a:lnTo>
                <a:lnTo>
                  <a:pt x="1414560" y="2750907"/>
                </a:lnTo>
                <a:lnTo>
                  <a:pt x="1408811" y="2749151"/>
                </a:lnTo>
                <a:lnTo>
                  <a:pt x="1404499" y="2745639"/>
                </a:lnTo>
                <a:lnTo>
                  <a:pt x="1400188" y="2743885"/>
                </a:lnTo>
                <a:lnTo>
                  <a:pt x="1296709" y="2731595"/>
                </a:lnTo>
                <a:lnTo>
                  <a:pt x="1295273" y="2731595"/>
                </a:lnTo>
                <a:lnTo>
                  <a:pt x="1296709" y="2735106"/>
                </a:lnTo>
                <a:lnTo>
                  <a:pt x="1354198" y="2764952"/>
                </a:lnTo>
                <a:lnTo>
                  <a:pt x="1359947" y="2768462"/>
                </a:lnTo>
                <a:lnTo>
                  <a:pt x="1364258" y="2770217"/>
                </a:lnTo>
                <a:lnTo>
                  <a:pt x="1368570" y="2771974"/>
                </a:lnTo>
                <a:lnTo>
                  <a:pt x="1449052" y="2796551"/>
                </a:lnTo>
                <a:lnTo>
                  <a:pt x="1454801" y="2798305"/>
                </a:lnTo>
                <a:lnTo>
                  <a:pt x="1456238" y="2803572"/>
                </a:lnTo>
                <a:lnTo>
                  <a:pt x="1457676" y="2808839"/>
                </a:lnTo>
                <a:lnTo>
                  <a:pt x="1459112" y="2812350"/>
                </a:lnTo>
                <a:lnTo>
                  <a:pt x="1461987" y="2812350"/>
                </a:lnTo>
                <a:lnTo>
                  <a:pt x="1463424" y="2810595"/>
                </a:lnTo>
                <a:lnTo>
                  <a:pt x="1464861" y="2808839"/>
                </a:lnTo>
                <a:lnTo>
                  <a:pt x="1470610" y="2808839"/>
                </a:lnTo>
                <a:lnTo>
                  <a:pt x="1473484" y="2805328"/>
                </a:lnTo>
                <a:lnTo>
                  <a:pt x="1477796" y="2805328"/>
                </a:lnTo>
                <a:lnTo>
                  <a:pt x="1571213" y="2854482"/>
                </a:lnTo>
                <a:lnTo>
                  <a:pt x="1663193" y="2903637"/>
                </a:lnTo>
                <a:lnTo>
                  <a:pt x="1461987" y="2842194"/>
                </a:lnTo>
                <a:lnTo>
                  <a:pt x="1267965" y="2782507"/>
                </a:lnTo>
                <a:lnTo>
                  <a:pt x="1265091" y="2778995"/>
                </a:lnTo>
                <a:lnTo>
                  <a:pt x="1262217" y="2782506"/>
                </a:lnTo>
                <a:lnTo>
                  <a:pt x="1262217" y="2784261"/>
                </a:lnTo>
                <a:lnTo>
                  <a:pt x="1262217" y="2787772"/>
                </a:lnTo>
                <a:lnTo>
                  <a:pt x="1266529" y="2791284"/>
                </a:lnTo>
                <a:lnTo>
                  <a:pt x="1269403" y="2794794"/>
                </a:lnTo>
                <a:lnTo>
                  <a:pt x="1273714" y="2796550"/>
                </a:lnTo>
                <a:lnTo>
                  <a:pt x="1397313" y="2842194"/>
                </a:lnTo>
                <a:lnTo>
                  <a:pt x="1400188" y="2843949"/>
                </a:lnTo>
                <a:lnTo>
                  <a:pt x="1400188" y="2845705"/>
                </a:lnTo>
                <a:lnTo>
                  <a:pt x="1398750" y="2845706"/>
                </a:lnTo>
                <a:lnTo>
                  <a:pt x="1391565" y="2845705"/>
                </a:lnTo>
                <a:lnTo>
                  <a:pt x="1390127" y="2849216"/>
                </a:lnTo>
                <a:lnTo>
                  <a:pt x="1388690" y="2850971"/>
                </a:lnTo>
                <a:lnTo>
                  <a:pt x="1390127" y="2854482"/>
                </a:lnTo>
                <a:lnTo>
                  <a:pt x="1391565" y="2856238"/>
                </a:lnTo>
                <a:lnTo>
                  <a:pt x="1393001" y="2857993"/>
                </a:lnTo>
                <a:lnTo>
                  <a:pt x="1394439" y="2857994"/>
                </a:lnTo>
                <a:lnTo>
                  <a:pt x="1398750" y="2861505"/>
                </a:lnTo>
                <a:lnTo>
                  <a:pt x="1398750" y="2863260"/>
                </a:lnTo>
                <a:lnTo>
                  <a:pt x="1398750" y="2865016"/>
                </a:lnTo>
                <a:lnTo>
                  <a:pt x="1394439" y="2865016"/>
                </a:lnTo>
                <a:lnTo>
                  <a:pt x="1362821" y="2857993"/>
                </a:lnTo>
                <a:lnTo>
                  <a:pt x="1357072" y="2856238"/>
                </a:lnTo>
                <a:lnTo>
                  <a:pt x="1352760" y="2856238"/>
                </a:lnTo>
                <a:lnTo>
                  <a:pt x="1348448" y="2854482"/>
                </a:lnTo>
                <a:lnTo>
                  <a:pt x="1142930" y="2770217"/>
                </a:lnTo>
                <a:lnTo>
                  <a:pt x="946035" y="2689463"/>
                </a:lnTo>
                <a:lnTo>
                  <a:pt x="757763" y="2612220"/>
                </a:lnTo>
                <a:lnTo>
                  <a:pt x="580988" y="2538489"/>
                </a:lnTo>
                <a:lnTo>
                  <a:pt x="578114" y="2536733"/>
                </a:lnTo>
                <a:lnTo>
                  <a:pt x="578114" y="2531466"/>
                </a:lnTo>
                <a:lnTo>
                  <a:pt x="582426" y="2527955"/>
                </a:lnTo>
                <a:lnTo>
                  <a:pt x="583863" y="2522689"/>
                </a:lnTo>
                <a:lnTo>
                  <a:pt x="585300" y="2519177"/>
                </a:lnTo>
                <a:lnTo>
                  <a:pt x="589611" y="2517422"/>
                </a:lnTo>
                <a:lnTo>
                  <a:pt x="591049" y="2517422"/>
                </a:lnTo>
                <a:lnTo>
                  <a:pt x="599672" y="2510400"/>
                </a:lnTo>
                <a:lnTo>
                  <a:pt x="606858" y="2503378"/>
                </a:lnTo>
                <a:lnTo>
                  <a:pt x="615481" y="2496356"/>
                </a:lnTo>
                <a:lnTo>
                  <a:pt x="615481" y="2494600"/>
                </a:lnTo>
                <a:lnTo>
                  <a:pt x="618355" y="2494600"/>
                </a:lnTo>
                <a:lnTo>
                  <a:pt x="612606" y="2491090"/>
                </a:lnTo>
                <a:lnTo>
                  <a:pt x="606858" y="2485822"/>
                </a:lnTo>
                <a:lnTo>
                  <a:pt x="603983" y="2478800"/>
                </a:lnTo>
                <a:lnTo>
                  <a:pt x="599672" y="2471778"/>
                </a:lnTo>
                <a:lnTo>
                  <a:pt x="606858" y="2463001"/>
                </a:lnTo>
                <a:lnTo>
                  <a:pt x="606858" y="2450712"/>
                </a:lnTo>
                <a:lnTo>
                  <a:pt x="603983" y="2434912"/>
                </a:lnTo>
                <a:lnTo>
                  <a:pt x="612606" y="2398046"/>
                </a:lnTo>
                <a:lnTo>
                  <a:pt x="622667" y="2371714"/>
                </a:lnTo>
                <a:lnTo>
                  <a:pt x="639914" y="2352402"/>
                </a:lnTo>
                <a:lnTo>
                  <a:pt x="661471" y="2341869"/>
                </a:lnTo>
                <a:lnTo>
                  <a:pt x="684466" y="2334847"/>
                </a:lnTo>
                <a:lnTo>
                  <a:pt x="649973" y="2297982"/>
                </a:lnTo>
                <a:lnTo>
                  <a:pt x="614044" y="2268137"/>
                </a:lnTo>
                <a:lnTo>
                  <a:pt x="792256" y="2310270"/>
                </a:lnTo>
                <a:lnTo>
                  <a:pt x="793693" y="2310270"/>
                </a:lnTo>
                <a:lnTo>
                  <a:pt x="795130" y="2308514"/>
                </a:lnTo>
                <a:lnTo>
                  <a:pt x="795130" y="2305004"/>
                </a:lnTo>
                <a:lnTo>
                  <a:pt x="795130" y="2301493"/>
                </a:lnTo>
                <a:lnTo>
                  <a:pt x="763512" y="2276916"/>
                </a:lnTo>
                <a:lnTo>
                  <a:pt x="763512" y="2271648"/>
                </a:lnTo>
                <a:lnTo>
                  <a:pt x="760638" y="2268137"/>
                </a:lnTo>
                <a:lnTo>
                  <a:pt x="763512" y="2262871"/>
                </a:lnTo>
                <a:lnTo>
                  <a:pt x="763512" y="2259360"/>
                </a:lnTo>
                <a:lnTo>
                  <a:pt x="766386" y="2257604"/>
                </a:lnTo>
                <a:lnTo>
                  <a:pt x="767823" y="2252337"/>
                </a:lnTo>
                <a:lnTo>
                  <a:pt x="770697" y="2250582"/>
                </a:lnTo>
                <a:lnTo>
                  <a:pt x="767823" y="2245315"/>
                </a:lnTo>
                <a:lnTo>
                  <a:pt x="767823" y="2243560"/>
                </a:lnTo>
                <a:lnTo>
                  <a:pt x="766386" y="2241803"/>
                </a:lnTo>
                <a:lnTo>
                  <a:pt x="766386" y="2238293"/>
                </a:lnTo>
                <a:lnTo>
                  <a:pt x="764949" y="2238293"/>
                </a:lnTo>
                <a:lnTo>
                  <a:pt x="763512" y="2236537"/>
                </a:lnTo>
                <a:lnTo>
                  <a:pt x="764949" y="2236537"/>
                </a:lnTo>
                <a:lnTo>
                  <a:pt x="766386" y="2236537"/>
                </a:lnTo>
                <a:lnTo>
                  <a:pt x="869864" y="2269893"/>
                </a:lnTo>
                <a:lnTo>
                  <a:pt x="976216" y="2303247"/>
                </a:lnTo>
                <a:lnTo>
                  <a:pt x="983402" y="2305004"/>
                </a:lnTo>
                <a:lnTo>
                  <a:pt x="989150" y="2308515"/>
                </a:lnTo>
                <a:lnTo>
                  <a:pt x="1124246" y="2357670"/>
                </a:lnTo>
                <a:lnTo>
                  <a:pt x="1266529" y="2408579"/>
                </a:lnTo>
                <a:lnTo>
                  <a:pt x="1269403" y="2408579"/>
                </a:lnTo>
                <a:lnTo>
                  <a:pt x="1273714" y="2410336"/>
                </a:lnTo>
                <a:lnTo>
                  <a:pt x="1276589" y="2410336"/>
                </a:lnTo>
                <a:lnTo>
                  <a:pt x="1280901" y="2412091"/>
                </a:lnTo>
                <a:lnTo>
                  <a:pt x="1461987" y="2471778"/>
                </a:lnTo>
                <a:lnTo>
                  <a:pt x="1651696" y="2536733"/>
                </a:lnTo>
                <a:lnTo>
                  <a:pt x="1848591" y="2603443"/>
                </a:lnTo>
                <a:lnTo>
                  <a:pt x="1852902" y="2605198"/>
                </a:lnTo>
                <a:lnTo>
                  <a:pt x="1858651" y="2605198"/>
                </a:lnTo>
                <a:lnTo>
                  <a:pt x="1864400" y="2608709"/>
                </a:lnTo>
                <a:lnTo>
                  <a:pt x="1943446" y="2620998"/>
                </a:lnTo>
                <a:lnTo>
                  <a:pt x="1946320" y="2620998"/>
                </a:lnTo>
                <a:lnTo>
                  <a:pt x="1949195" y="2617487"/>
                </a:lnTo>
                <a:lnTo>
                  <a:pt x="1949195" y="2615731"/>
                </a:lnTo>
                <a:lnTo>
                  <a:pt x="1949195" y="2612219"/>
                </a:lnTo>
                <a:lnTo>
                  <a:pt x="1946320" y="2608708"/>
                </a:lnTo>
                <a:lnTo>
                  <a:pt x="1943446" y="2605198"/>
                </a:lnTo>
                <a:lnTo>
                  <a:pt x="1939134" y="2603443"/>
                </a:lnTo>
                <a:lnTo>
                  <a:pt x="1936260" y="2601687"/>
                </a:lnTo>
                <a:lnTo>
                  <a:pt x="1864400" y="2557799"/>
                </a:lnTo>
                <a:lnTo>
                  <a:pt x="1893144" y="2563065"/>
                </a:lnTo>
                <a:lnTo>
                  <a:pt x="1896018" y="2563065"/>
                </a:lnTo>
                <a:lnTo>
                  <a:pt x="1898893" y="2563065"/>
                </a:lnTo>
                <a:lnTo>
                  <a:pt x="1896018" y="2561311"/>
                </a:lnTo>
                <a:lnTo>
                  <a:pt x="1893144" y="2561311"/>
                </a:lnTo>
                <a:lnTo>
                  <a:pt x="1821284" y="2477045"/>
                </a:lnTo>
                <a:lnTo>
                  <a:pt x="1815536" y="2475289"/>
                </a:lnTo>
                <a:lnTo>
                  <a:pt x="1811224" y="2471778"/>
                </a:lnTo>
                <a:lnTo>
                  <a:pt x="1805476" y="2470023"/>
                </a:lnTo>
                <a:lnTo>
                  <a:pt x="1666068" y="2384001"/>
                </a:lnTo>
                <a:lnTo>
                  <a:pt x="1660319" y="2382247"/>
                </a:lnTo>
                <a:lnTo>
                  <a:pt x="1654570" y="2378736"/>
                </a:lnTo>
                <a:lnTo>
                  <a:pt x="1648821" y="2375225"/>
                </a:lnTo>
                <a:lnTo>
                  <a:pt x="1470610" y="2217227"/>
                </a:lnTo>
                <a:lnTo>
                  <a:pt x="1298147" y="2064497"/>
                </a:lnTo>
                <a:lnTo>
                  <a:pt x="1290960" y="2057474"/>
                </a:lnTo>
                <a:lnTo>
                  <a:pt x="1283775" y="2052207"/>
                </a:lnTo>
                <a:lnTo>
                  <a:pt x="1138618" y="1959164"/>
                </a:lnTo>
                <a:lnTo>
                  <a:pt x="1131433" y="1955654"/>
                </a:lnTo>
                <a:lnTo>
                  <a:pt x="1127121" y="1950386"/>
                </a:lnTo>
                <a:lnTo>
                  <a:pt x="1127121" y="1948632"/>
                </a:lnTo>
                <a:lnTo>
                  <a:pt x="1128558" y="1945121"/>
                </a:lnTo>
                <a:lnTo>
                  <a:pt x="1128558" y="1941610"/>
                </a:lnTo>
                <a:lnTo>
                  <a:pt x="1128558" y="1938099"/>
                </a:lnTo>
                <a:lnTo>
                  <a:pt x="1127121" y="1932831"/>
                </a:lnTo>
                <a:lnTo>
                  <a:pt x="1127121" y="1931077"/>
                </a:lnTo>
                <a:lnTo>
                  <a:pt x="1128558" y="1929321"/>
                </a:lnTo>
                <a:lnTo>
                  <a:pt x="1129995" y="1931077"/>
                </a:lnTo>
                <a:lnTo>
                  <a:pt x="1214790" y="1950386"/>
                </a:lnTo>
                <a:lnTo>
                  <a:pt x="1221975" y="1950386"/>
                </a:lnTo>
                <a:lnTo>
                  <a:pt x="1229162" y="1950386"/>
                </a:lnTo>
                <a:lnTo>
                  <a:pt x="1233473" y="1950387"/>
                </a:lnTo>
                <a:lnTo>
                  <a:pt x="1239222" y="1950387"/>
                </a:lnTo>
                <a:lnTo>
                  <a:pt x="1240659" y="1948632"/>
                </a:lnTo>
                <a:lnTo>
                  <a:pt x="1240659" y="1945121"/>
                </a:lnTo>
                <a:lnTo>
                  <a:pt x="1240659" y="1943365"/>
                </a:lnTo>
                <a:lnTo>
                  <a:pt x="1239222" y="1941609"/>
                </a:lnTo>
                <a:lnTo>
                  <a:pt x="1236347" y="1932831"/>
                </a:lnTo>
                <a:lnTo>
                  <a:pt x="1230598" y="1929321"/>
                </a:lnTo>
                <a:lnTo>
                  <a:pt x="1229162" y="1929321"/>
                </a:lnTo>
                <a:lnTo>
                  <a:pt x="1226287" y="1925810"/>
                </a:lnTo>
                <a:lnTo>
                  <a:pt x="1229162" y="1924054"/>
                </a:lnTo>
                <a:lnTo>
                  <a:pt x="1236347" y="1924055"/>
                </a:lnTo>
                <a:lnTo>
                  <a:pt x="1243534" y="1922299"/>
                </a:lnTo>
                <a:lnTo>
                  <a:pt x="1244970" y="1922299"/>
                </a:lnTo>
                <a:lnTo>
                  <a:pt x="1246408" y="1918787"/>
                </a:lnTo>
                <a:lnTo>
                  <a:pt x="1246408" y="1917033"/>
                </a:lnTo>
                <a:lnTo>
                  <a:pt x="1243534" y="1915276"/>
                </a:lnTo>
                <a:lnTo>
                  <a:pt x="1157302" y="1774834"/>
                </a:lnTo>
                <a:lnTo>
                  <a:pt x="1155865" y="1771323"/>
                </a:lnTo>
                <a:lnTo>
                  <a:pt x="1151553" y="1769568"/>
                </a:lnTo>
                <a:lnTo>
                  <a:pt x="1150116" y="1769568"/>
                </a:lnTo>
                <a:lnTo>
                  <a:pt x="1145805" y="1769568"/>
                </a:lnTo>
                <a:lnTo>
                  <a:pt x="1092628" y="1704614"/>
                </a:lnTo>
                <a:lnTo>
                  <a:pt x="1091191" y="1704614"/>
                </a:lnTo>
                <a:lnTo>
                  <a:pt x="1088317" y="1704614"/>
                </a:lnTo>
                <a:lnTo>
                  <a:pt x="1091191" y="1702859"/>
                </a:lnTo>
                <a:lnTo>
                  <a:pt x="1107000" y="1688815"/>
                </a:lnTo>
                <a:lnTo>
                  <a:pt x="1119935" y="1673014"/>
                </a:lnTo>
                <a:lnTo>
                  <a:pt x="1122810" y="1669503"/>
                </a:lnTo>
                <a:lnTo>
                  <a:pt x="1128558" y="1665992"/>
                </a:lnTo>
                <a:lnTo>
                  <a:pt x="1129995" y="1662481"/>
                </a:lnTo>
                <a:lnTo>
                  <a:pt x="1135744" y="1636148"/>
                </a:lnTo>
                <a:lnTo>
                  <a:pt x="1141493" y="1609816"/>
                </a:lnTo>
                <a:lnTo>
                  <a:pt x="1144367" y="1609816"/>
                </a:lnTo>
                <a:lnTo>
                  <a:pt x="1150116" y="1609816"/>
                </a:lnTo>
                <a:lnTo>
                  <a:pt x="1152990" y="1615082"/>
                </a:lnTo>
                <a:lnTo>
                  <a:pt x="1188920" y="1616839"/>
                </a:lnTo>
                <a:lnTo>
                  <a:pt x="1190357" y="1618593"/>
                </a:lnTo>
                <a:lnTo>
                  <a:pt x="1188920" y="1615082"/>
                </a:lnTo>
                <a:lnTo>
                  <a:pt x="1181734" y="1597528"/>
                </a:lnTo>
                <a:lnTo>
                  <a:pt x="1174548" y="1578217"/>
                </a:lnTo>
                <a:lnTo>
                  <a:pt x="1173111" y="1576461"/>
                </a:lnTo>
                <a:lnTo>
                  <a:pt x="1171674" y="1572951"/>
                </a:lnTo>
                <a:lnTo>
                  <a:pt x="1173111" y="1571194"/>
                </a:lnTo>
                <a:lnTo>
                  <a:pt x="1173111" y="1565928"/>
                </a:lnTo>
                <a:lnTo>
                  <a:pt x="1175985" y="1565927"/>
                </a:lnTo>
                <a:lnTo>
                  <a:pt x="1178860" y="1564173"/>
                </a:lnTo>
                <a:lnTo>
                  <a:pt x="1180297" y="1558905"/>
                </a:lnTo>
                <a:lnTo>
                  <a:pt x="1180297" y="1557150"/>
                </a:lnTo>
                <a:lnTo>
                  <a:pt x="1180297" y="1551885"/>
                </a:lnTo>
                <a:lnTo>
                  <a:pt x="1180297" y="1548374"/>
                </a:lnTo>
                <a:lnTo>
                  <a:pt x="1105563" y="1476397"/>
                </a:lnTo>
                <a:lnTo>
                  <a:pt x="1102689" y="1471130"/>
                </a:lnTo>
                <a:lnTo>
                  <a:pt x="1105563" y="1471130"/>
                </a:lnTo>
                <a:lnTo>
                  <a:pt x="1117061" y="1462352"/>
                </a:lnTo>
                <a:lnTo>
                  <a:pt x="1129995" y="1450064"/>
                </a:lnTo>
                <a:lnTo>
                  <a:pt x="1305332" y="1506240"/>
                </a:lnTo>
                <a:lnTo>
                  <a:pt x="1487856" y="1562416"/>
                </a:lnTo>
                <a:lnTo>
                  <a:pt x="1683314" y="1618593"/>
                </a:lnTo>
                <a:lnTo>
                  <a:pt x="1684752" y="1618594"/>
                </a:lnTo>
                <a:lnTo>
                  <a:pt x="1684752" y="1622105"/>
                </a:lnTo>
                <a:lnTo>
                  <a:pt x="1691937" y="1630882"/>
                </a:lnTo>
                <a:lnTo>
                  <a:pt x="1703435" y="1636149"/>
                </a:lnTo>
                <a:lnTo>
                  <a:pt x="1716370" y="1637903"/>
                </a:lnTo>
                <a:lnTo>
                  <a:pt x="1815536" y="1655459"/>
                </a:lnTo>
                <a:lnTo>
                  <a:pt x="1910390" y="1683547"/>
                </a:lnTo>
                <a:lnTo>
                  <a:pt x="2008119" y="1715147"/>
                </a:lnTo>
                <a:lnTo>
                  <a:pt x="1930511" y="1690569"/>
                </a:lnTo>
                <a:lnTo>
                  <a:pt x="1852902" y="1671259"/>
                </a:lnTo>
                <a:lnTo>
                  <a:pt x="1845717" y="1669503"/>
                </a:lnTo>
                <a:lnTo>
                  <a:pt x="1841405" y="1665992"/>
                </a:lnTo>
                <a:lnTo>
                  <a:pt x="1835656" y="1665992"/>
                </a:lnTo>
                <a:lnTo>
                  <a:pt x="1832782" y="1669504"/>
                </a:lnTo>
                <a:lnTo>
                  <a:pt x="1829907" y="1671259"/>
                </a:lnTo>
                <a:lnTo>
                  <a:pt x="1829907" y="1673014"/>
                </a:lnTo>
                <a:lnTo>
                  <a:pt x="1834219" y="1681792"/>
                </a:lnTo>
                <a:lnTo>
                  <a:pt x="1844279" y="1690569"/>
                </a:lnTo>
                <a:lnTo>
                  <a:pt x="1858651" y="1697592"/>
                </a:lnTo>
                <a:lnTo>
                  <a:pt x="1944883" y="1723925"/>
                </a:lnTo>
                <a:lnTo>
                  <a:pt x="2032552" y="1752013"/>
                </a:lnTo>
                <a:lnTo>
                  <a:pt x="2120220" y="1778345"/>
                </a:lnTo>
                <a:lnTo>
                  <a:pt x="2207889" y="1799412"/>
                </a:lnTo>
                <a:lnTo>
                  <a:pt x="2292683" y="1816967"/>
                </a:lnTo>
                <a:lnTo>
                  <a:pt x="2518322" y="1908254"/>
                </a:lnTo>
                <a:lnTo>
                  <a:pt x="2746835" y="2008319"/>
                </a:lnTo>
                <a:lnTo>
                  <a:pt x="2983972" y="2117163"/>
                </a:lnTo>
                <a:lnTo>
                  <a:pt x="3225420" y="2238293"/>
                </a:lnTo>
                <a:lnTo>
                  <a:pt x="3421663" y="2344674"/>
                </a:lnTo>
                <a:lnTo>
                  <a:pt x="3434048" y="2337645"/>
                </a:lnTo>
                <a:lnTo>
                  <a:pt x="3275721" y="2243560"/>
                </a:lnTo>
                <a:lnTo>
                  <a:pt x="3060142" y="2124185"/>
                </a:lnTo>
                <a:lnTo>
                  <a:pt x="2846002" y="2015342"/>
                </a:lnTo>
                <a:lnTo>
                  <a:pt x="2630423" y="1915276"/>
                </a:lnTo>
                <a:lnTo>
                  <a:pt x="2417719" y="1822234"/>
                </a:lnTo>
                <a:lnTo>
                  <a:pt x="2212200" y="1741480"/>
                </a:lnTo>
                <a:lnTo>
                  <a:pt x="2143215" y="1716903"/>
                </a:lnTo>
                <a:lnTo>
                  <a:pt x="2245256" y="1737969"/>
                </a:lnTo>
                <a:lnTo>
                  <a:pt x="2353045" y="1764301"/>
                </a:lnTo>
                <a:lnTo>
                  <a:pt x="2367417" y="1776591"/>
                </a:lnTo>
                <a:lnTo>
                  <a:pt x="2387538" y="1785367"/>
                </a:lnTo>
                <a:lnTo>
                  <a:pt x="2492453" y="1831011"/>
                </a:lnTo>
                <a:lnTo>
                  <a:pt x="2491015" y="1832768"/>
                </a:lnTo>
                <a:lnTo>
                  <a:pt x="2491015" y="1836278"/>
                </a:lnTo>
                <a:lnTo>
                  <a:pt x="2495327" y="1841545"/>
                </a:lnTo>
                <a:lnTo>
                  <a:pt x="2505387" y="1850323"/>
                </a:lnTo>
                <a:lnTo>
                  <a:pt x="2521196" y="1857345"/>
                </a:lnTo>
                <a:lnTo>
                  <a:pt x="2613177" y="1890699"/>
                </a:lnTo>
                <a:lnTo>
                  <a:pt x="2708031" y="1925810"/>
                </a:lnTo>
                <a:lnTo>
                  <a:pt x="2804323" y="1959164"/>
                </a:lnTo>
                <a:lnTo>
                  <a:pt x="2810072" y="1962676"/>
                </a:lnTo>
                <a:lnTo>
                  <a:pt x="2812946" y="1964432"/>
                </a:lnTo>
                <a:lnTo>
                  <a:pt x="2992595" y="2038163"/>
                </a:lnTo>
                <a:lnTo>
                  <a:pt x="3179430" y="2115407"/>
                </a:lnTo>
                <a:lnTo>
                  <a:pt x="3370576" y="2196160"/>
                </a:lnTo>
                <a:lnTo>
                  <a:pt x="3540196" y="2267241"/>
                </a:lnTo>
                <a:lnTo>
                  <a:pt x="3653339" y="2207860"/>
                </a:lnTo>
                <a:lnTo>
                  <a:pt x="3659872" y="2204460"/>
                </a:lnTo>
                <a:lnTo>
                  <a:pt x="3561711" y="2171584"/>
                </a:lnTo>
                <a:lnTo>
                  <a:pt x="3386374" y="2108385"/>
                </a:lnTo>
                <a:lnTo>
                  <a:pt x="3218233" y="2041675"/>
                </a:lnTo>
                <a:lnTo>
                  <a:pt x="3137751" y="2003053"/>
                </a:lnTo>
                <a:lnTo>
                  <a:pt x="3057268" y="1969699"/>
                </a:lnTo>
                <a:lnTo>
                  <a:pt x="3219671" y="2029386"/>
                </a:lnTo>
                <a:lnTo>
                  <a:pt x="3387811" y="2092584"/>
                </a:lnTo>
                <a:lnTo>
                  <a:pt x="3560276" y="2159294"/>
                </a:lnTo>
                <a:lnTo>
                  <a:pt x="3665583" y="2201487"/>
                </a:lnTo>
                <a:lnTo>
                  <a:pt x="3739380" y="2163072"/>
                </a:lnTo>
                <a:lnTo>
                  <a:pt x="3563159" y="2090829"/>
                </a:lnTo>
                <a:lnTo>
                  <a:pt x="3361953" y="2010075"/>
                </a:lnTo>
                <a:lnTo>
                  <a:pt x="3144937" y="1931077"/>
                </a:lnTo>
                <a:lnTo>
                  <a:pt x="2935107" y="1855589"/>
                </a:lnTo>
                <a:lnTo>
                  <a:pt x="2735338" y="1781856"/>
                </a:lnTo>
                <a:lnTo>
                  <a:pt x="2539880" y="1711636"/>
                </a:lnTo>
                <a:lnTo>
                  <a:pt x="2351608" y="1643171"/>
                </a:lnTo>
                <a:lnTo>
                  <a:pt x="2186331" y="1583483"/>
                </a:lnTo>
                <a:lnTo>
                  <a:pt x="2026803" y="1530817"/>
                </a:lnTo>
                <a:lnTo>
                  <a:pt x="1871586" y="1481662"/>
                </a:lnTo>
                <a:lnTo>
                  <a:pt x="1720681" y="1437775"/>
                </a:lnTo>
                <a:lnTo>
                  <a:pt x="1701998" y="1436020"/>
                </a:lnTo>
                <a:lnTo>
                  <a:pt x="1684752" y="1436019"/>
                </a:lnTo>
                <a:lnTo>
                  <a:pt x="1674691" y="1437775"/>
                </a:lnTo>
                <a:lnTo>
                  <a:pt x="1670380" y="1444798"/>
                </a:lnTo>
                <a:lnTo>
                  <a:pt x="1676128" y="1457085"/>
                </a:lnTo>
                <a:lnTo>
                  <a:pt x="1687626" y="1469375"/>
                </a:lnTo>
                <a:lnTo>
                  <a:pt x="1703435" y="1478152"/>
                </a:lnTo>
                <a:lnTo>
                  <a:pt x="1723555" y="1485174"/>
                </a:lnTo>
                <a:lnTo>
                  <a:pt x="1920451" y="1550128"/>
                </a:lnTo>
                <a:lnTo>
                  <a:pt x="2125969" y="1622105"/>
                </a:lnTo>
                <a:lnTo>
                  <a:pt x="2338673" y="1699347"/>
                </a:lnTo>
                <a:lnTo>
                  <a:pt x="2492453" y="1757279"/>
                </a:lnTo>
                <a:lnTo>
                  <a:pt x="2650544" y="1816967"/>
                </a:lnTo>
                <a:lnTo>
                  <a:pt x="2526945" y="1778345"/>
                </a:lnTo>
                <a:lnTo>
                  <a:pt x="2404784" y="1744991"/>
                </a:lnTo>
                <a:lnTo>
                  <a:pt x="2229446" y="1681792"/>
                </a:lnTo>
                <a:lnTo>
                  <a:pt x="2058421" y="1623859"/>
                </a:lnTo>
                <a:lnTo>
                  <a:pt x="1907516" y="1581728"/>
                </a:lnTo>
                <a:lnTo>
                  <a:pt x="1763797" y="1539595"/>
                </a:lnTo>
                <a:lnTo>
                  <a:pt x="1625826" y="1502730"/>
                </a:lnTo>
                <a:lnTo>
                  <a:pt x="1490730" y="1458842"/>
                </a:lnTo>
                <a:lnTo>
                  <a:pt x="1354198" y="1409687"/>
                </a:lnTo>
                <a:lnTo>
                  <a:pt x="1276589" y="1376331"/>
                </a:lnTo>
                <a:lnTo>
                  <a:pt x="1203292" y="1342976"/>
                </a:lnTo>
                <a:lnTo>
                  <a:pt x="1134307" y="1309621"/>
                </a:lnTo>
                <a:lnTo>
                  <a:pt x="1124246" y="1297333"/>
                </a:lnTo>
                <a:lnTo>
                  <a:pt x="1115623" y="1288555"/>
                </a:lnTo>
                <a:lnTo>
                  <a:pt x="1112749" y="1285043"/>
                </a:lnTo>
                <a:lnTo>
                  <a:pt x="1112749" y="1283289"/>
                </a:lnTo>
                <a:lnTo>
                  <a:pt x="1114186" y="1279778"/>
                </a:lnTo>
                <a:lnTo>
                  <a:pt x="1190357" y="1297333"/>
                </a:lnTo>
                <a:lnTo>
                  <a:pt x="1193232" y="1297333"/>
                </a:lnTo>
                <a:lnTo>
                  <a:pt x="1196106" y="1297333"/>
                </a:lnTo>
                <a:lnTo>
                  <a:pt x="1196106" y="1295579"/>
                </a:lnTo>
                <a:lnTo>
                  <a:pt x="1197544" y="1292066"/>
                </a:lnTo>
                <a:lnTo>
                  <a:pt x="1197544" y="1288554"/>
                </a:lnTo>
                <a:lnTo>
                  <a:pt x="1200418" y="1285043"/>
                </a:lnTo>
                <a:lnTo>
                  <a:pt x="1204729" y="1279778"/>
                </a:lnTo>
                <a:lnTo>
                  <a:pt x="1210478" y="1272756"/>
                </a:lnTo>
                <a:lnTo>
                  <a:pt x="1211915" y="1271000"/>
                </a:lnTo>
                <a:lnTo>
                  <a:pt x="1210478" y="1265734"/>
                </a:lnTo>
                <a:lnTo>
                  <a:pt x="1209041" y="1262222"/>
                </a:lnTo>
                <a:lnTo>
                  <a:pt x="1158739" y="1223600"/>
                </a:lnTo>
                <a:lnTo>
                  <a:pt x="1157302" y="1218335"/>
                </a:lnTo>
                <a:lnTo>
                  <a:pt x="1155865" y="1216579"/>
                </a:lnTo>
                <a:lnTo>
                  <a:pt x="1157302" y="1213067"/>
                </a:lnTo>
                <a:lnTo>
                  <a:pt x="1158739" y="1213067"/>
                </a:lnTo>
                <a:lnTo>
                  <a:pt x="1197544" y="1221845"/>
                </a:lnTo>
                <a:lnTo>
                  <a:pt x="1237785" y="1228868"/>
                </a:lnTo>
                <a:lnTo>
                  <a:pt x="1240659" y="1230623"/>
                </a:lnTo>
                <a:lnTo>
                  <a:pt x="1244970" y="1228867"/>
                </a:lnTo>
                <a:lnTo>
                  <a:pt x="1246408" y="1225356"/>
                </a:lnTo>
                <a:lnTo>
                  <a:pt x="1247845" y="1221845"/>
                </a:lnTo>
                <a:lnTo>
                  <a:pt x="1303896" y="1244667"/>
                </a:lnTo>
                <a:lnTo>
                  <a:pt x="1361383" y="1265734"/>
                </a:lnTo>
                <a:lnTo>
                  <a:pt x="1420309" y="1285043"/>
                </a:lnTo>
                <a:lnTo>
                  <a:pt x="1543907" y="1321910"/>
                </a:lnTo>
                <a:lnTo>
                  <a:pt x="1667505" y="1355264"/>
                </a:lnTo>
                <a:lnTo>
                  <a:pt x="1793978" y="1388620"/>
                </a:lnTo>
                <a:lnTo>
                  <a:pt x="1924762" y="1418464"/>
                </a:lnTo>
                <a:lnTo>
                  <a:pt x="2061296" y="1455330"/>
                </a:lnTo>
                <a:lnTo>
                  <a:pt x="2251005" y="1509750"/>
                </a:lnTo>
                <a:lnTo>
                  <a:pt x="2446463" y="1571194"/>
                </a:lnTo>
                <a:lnTo>
                  <a:pt x="2644795" y="1643171"/>
                </a:lnTo>
                <a:lnTo>
                  <a:pt x="2847438" y="1723925"/>
                </a:lnTo>
                <a:lnTo>
                  <a:pt x="3051519" y="1818723"/>
                </a:lnTo>
                <a:lnTo>
                  <a:pt x="3057268" y="1818723"/>
                </a:lnTo>
                <a:lnTo>
                  <a:pt x="3060142" y="1822234"/>
                </a:lnTo>
                <a:lnTo>
                  <a:pt x="3065891" y="1822234"/>
                </a:lnTo>
                <a:lnTo>
                  <a:pt x="3067329" y="1822234"/>
                </a:lnTo>
                <a:lnTo>
                  <a:pt x="3067329" y="1818723"/>
                </a:lnTo>
                <a:lnTo>
                  <a:pt x="3067329" y="1816967"/>
                </a:lnTo>
                <a:lnTo>
                  <a:pt x="3065891" y="1816967"/>
                </a:lnTo>
                <a:lnTo>
                  <a:pt x="3063017" y="1815212"/>
                </a:lnTo>
                <a:lnTo>
                  <a:pt x="2854625" y="1718658"/>
                </a:lnTo>
                <a:lnTo>
                  <a:pt x="2650544" y="1636149"/>
                </a:lnTo>
                <a:lnTo>
                  <a:pt x="2447899" y="1562416"/>
                </a:lnTo>
                <a:lnTo>
                  <a:pt x="2251005" y="1497462"/>
                </a:lnTo>
                <a:lnTo>
                  <a:pt x="2061296" y="1443040"/>
                </a:lnTo>
                <a:lnTo>
                  <a:pt x="1914702" y="1402664"/>
                </a:lnTo>
                <a:lnTo>
                  <a:pt x="1772420" y="1365798"/>
                </a:lnTo>
                <a:lnTo>
                  <a:pt x="1634449" y="1330688"/>
                </a:lnTo>
                <a:lnTo>
                  <a:pt x="1502228" y="1297333"/>
                </a:lnTo>
                <a:lnTo>
                  <a:pt x="1374318" y="1256956"/>
                </a:lnTo>
                <a:lnTo>
                  <a:pt x="1250719" y="1213067"/>
                </a:lnTo>
                <a:lnTo>
                  <a:pt x="1252157" y="1206046"/>
                </a:lnTo>
                <a:lnTo>
                  <a:pt x="1255031" y="1204290"/>
                </a:lnTo>
                <a:lnTo>
                  <a:pt x="1257906" y="1204290"/>
                </a:lnTo>
                <a:lnTo>
                  <a:pt x="1259342" y="1204290"/>
                </a:lnTo>
                <a:lnTo>
                  <a:pt x="1260780" y="1206045"/>
                </a:lnTo>
                <a:lnTo>
                  <a:pt x="1265091" y="1209557"/>
                </a:lnTo>
                <a:lnTo>
                  <a:pt x="1266529" y="1211312"/>
                </a:lnTo>
                <a:lnTo>
                  <a:pt x="1267965" y="1211312"/>
                </a:lnTo>
                <a:lnTo>
                  <a:pt x="1269403" y="1211312"/>
                </a:lnTo>
                <a:lnTo>
                  <a:pt x="1272277" y="1209557"/>
                </a:lnTo>
                <a:lnTo>
                  <a:pt x="1272277" y="1206045"/>
                </a:lnTo>
                <a:lnTo>
                  <a:pt x="1273714" y="1204289"/>
                </a:lnTo>
                <a:lnTo>
                  <a:pt x="1273714" y="1199024"/>
                </a:lnTo>
                <a:lnTo>
                  <a:pt x="1272277" y="1195513"/>
                </a:lnTo>
                <a:lnTo>
                  <a:pt x="1269403" y="1184979"/>
                </a:lnTo>
                <a:lnTo>
                  <a:pt x="1267966" y="1176208"/>
                </a:lnTo>
                <a:lnTo>
                  <a:pt x="1266529" y="1176208"/>
                </a:lnTo>
                <a:lnTo>
                  <a:pt x="1262218" y="1176208"/>
                </a:lnTo>
                <a:lnTo>
                  <a:pt x="1262218" y="1170941"/>
                </a:lnTo>
                <a:lnTo>
                  <a:pt x="1262218" y="1169185"/>
                </a:lnTo>
                <a:lnTo>
                  <a:pt x="1262218" y="1165675"/>
                </a:lnTo>
                <a:lnTo>
                  <a:pt x="1266529" y="1165675"/>
                </a:lnTo>
                <a:lnTo>
                  <a:pt x="1266529" y="1170941"/>
                </a:lnTo>
                <a:lnTo>
                  <a:pt x="1267966" y="1176206"/>
                </a:lnTo>
                <a:lnTo>
                  <a:pt x="1267965" y="1176202"/>
                </a:lnTo>
                <a:lnTo>
                  <a:pt x="1288086" y="1183223"/>
                </a:lnTo>
                <a:lnTo>
                  <a:pt x="1305332" y="1190245"/>
                </a:lnTo>
                <a:lnTo>
                  <a:pt x="1285212" y="1135825"/>
                </a:lnTo>
                <a:lnTo>
                  <a:pt x="1283775" y="1130557"/>
                </a:lnTo>
                <a:lnTo>
                  <a:pt x="1282337" y="1128803"/>
                </a:lnTo>
                <a:lnTo>
                  <a:pt x="1282337" y="1123536"/>
                </a:lnTo>
                <a:lnTo>
                  <a:pt x="1283775" y="1118269"/>
                </a:lnTo>
                <a:lnTo>
                  <a:pt x="1288086" y="1111248"/>
                </a:lnTo>
                <a:lnTo>
                  <a:pt x="1292398" y="1105981"/>
                </a:lnTo>
                <a:lnTo>
                  <a:pt x="1295273" y="1102469"/>
                </a:lnTo>
                <a:lnTo>
                  <a:pt x="1296709" y="1097203"/>
                </a:lnTo>
                <a:lnTo>
                  <a:pt x="1296709" y="1090181"/>
                </a:lnTo>
                <a:lnTo>
                  <a:pt x="1295273" y="1084914"/>
                </a:lnTo>
                <a:lnTo>
                  <a:pt x="1267965" y="1039271"/>
                </a:lnTo>
                <a:lnTo>
                  <a:pt x="1265091" y="1032248"/>
                </a:lnTo>
                <a:lnTo>
                  <a:pt x="1262217" y="1023471"/>
                </a:lnTo>
                <a:lnTo>
                  <a:pt x="1259342" y="1016449"/>
                </a:lnTo>
                <a:lnTo>
                  <a:pt x="1226287" y="972561"/>
                </a:lnTo>
                <a:lnTo>
                  <a:pt x="1223413" y="970806"/>
                </a:lnTo>
                <a:lnTo>
                  <a:pt x="1221975" y="972561"/>
                </a:lnTo>
                <a:lnTo>
                  <a:pt x="1223413" y="977827"/>
                </a:lnTo>
                <a:lnTo>
                  <a:pt x="1223413" y="990116"/>
                </a:lnTo>
                <a:lnTo>
                  <a:pt x="1224850" y="1002404"/>
                </a:lnTo>
                <a:lnTo>
                  <a:pt x="1226287" y="1004160"/>
                </a:lnTo>
                <a:lnTo>
                  <a:pt x="1224850" y="1005916"/>
                </a:lnTo>
                <a:lnTo>
                  <a:pt x="1223413" y="1005916"/>
                </a:lnTo>
                <a:lnTo>
                  <a:pt x="1221975" y="1004160"/>
                </a:lnTo>
                <a:lnTo>
                  <a:pt x="1173111" y="930428"/>
                </a:lnTo>
                <a:lnTo>
                  <a:pt x="1168800" y="928673"/>
                </a:lnTo>
                <a:lnTo>
                  <a:pt x="1168800" y="923406"/>
                </a:lnTo>
                <a:lnTo>
                  <a:pt x="1168800" y="919895"/>
                </a:lnTo>
                <a:lnTo>
                  <a:pt x="1171674" y="918140"/>
                </a:lnTo>
                <a:lnTo>
                  <a:pt x="1173111" y="918140"/>
                </a:lnTo>
                <a:lnTo>
                  <a:pt x="1173111" y="916384"/>
                </a:lnTo>
                <a:lnTo>
                  <a:pt x="1174548" y="912873"/>
                </a:lnTo>
                <a:lnTo>
                  <a:pt x="1175985" y="909361"/>
                </a:lnTo>
                <a:lnTo>
                  <a:pt x="1175985" y="904095"/>
                </a:lnTo>
                <a:lnTo>
                  <a:pt x="1174548" y="898828"/>
                </a:lnTo>
                <a:lnTo>
                  <a:pt x="1173111" y="891806"/>
                </a:lnTo>
                <a:lnTo>
                  <a:pt x="1171674" y="884784"/>
                </a:lnTo>
                <a:lnTo>
                  <a:pt x="1171674" y="883029"/>
                </a:lnTo>
                <a:lnTo>
                  <a:pt x="1168800" y="879518"/>
                </a:lnTo>
                <a:lnTo>
                  <a:pt x="1171674" y="879518"/>
                </a:lnTo>
                <a:lnTo>
                  <a:pt x="1173111" y="883029"/>
                </a:lnTo>
                <a:lnTo>
                  <a:pt x="1174548" y="884784"/>
                </a:lnTo>
                <a:lnTo>
                  <a:pt x="1178860" y="890052"/>
                </a:lnTo>
                <a:lnTo>
                  <a:pt x="1180297" y="895317"/>
                </a:lnTo>
                <a:lnTo>
                  <a:pt x="1183172" y="902340"/>
                </a:lnTo>
                <a:lnTo>
                  <a:pt x="1186046" y="905850"/>
                </a:lnTo>
                <a:lnTo>
                  <a:pt x="1187483" y="905850"/>
                </a:lnTo>
                <a:lnTo>
                  <a:pt x="1221975" y="886540"/>
                </a:lnTo>
                <a:lnTo>
                  <a:pt x="1223413" y="886540"/>
                </a:lnTo>
                <a:lnTo>
                  <a:pt x="1224850" y="884785"/>
                </a:lnTo>
                <a:lnTo>
                  <a:pt x="1224850" y="883029"/>
                </a:lnTo>
                <a:lnTo>
                  <a:pt x="1223413" y="877762"/>
                </a:lnTo>
                <a:lnTo>
                  <a:pt x="1180297" y="830363"/>
                </a:lnTo>
                <a:lnTo>
                  <a:pt x="1175985" y="830363"/>
                </a:lnTo>
                <a:lnTo>
                  <a:pt x="1173111" y="825096"/>
                </a:lnTo>
                <a:lnTo>
                  <a:pt x="1173111" y="819830"/>
                </a:lnTo>
                <a:lnTo>
                  <a:pt x="1171674" y="816319"/>
                </a:lnTo>
                <a:lnTo>
                  <a:pt x="1174548" y="809297"/>
                </a:lnTo>
                <a:lnTo>
                  <a:pt x="1178860" y="802275"/>
                </a:lnTo>
                <a:lnTo>
                  <a:pt x="1175985" y="793497"/>
                </a:lnTo>
                <a:lnTo>
                  <a:pt x="1178860" y="791742"/>
                </a:lnTo>
                <a:lnTo>
                  <a:pt x="1180297" y="786474"/>
                </a:lnTo>
                <a:lnTo>
                  <a:pt x="1181734" y="784720"/>
                </a:lnTo>
                <a:lnTo>
                  <a:pt x="1224850" y="789986"/>
                </a:lnTo>
                <a:lnTo>
                  <a:pt x="1230598" y="789985"/>
                </a:lnTo>
                <a:lnTo>
                  <a:pt x="1236347" y="789985"/>
                </a:lnTo>
                <a:lnTo>
                  <a:pt x="1240659" y="791742"/>
                </a:lnTo>
                <a:lnTo>
                  <a:pt x="1288086" y="809297"/>
                </a:lnTo>
                <a:lnTo>
                  <a:pt x="1347011" y="826852"/>
                </a:lnTo>
                <a:lnTo>
                  <a:pt x="1413122" y="849674"/>
                </a:lnTo>
                <a:lnTo>
                  <a:pt x="1487856" y="868985"/>
                </a:lnTo>
                <a:lnTo>
                  <a:pt x="1566902" y="890051"/>
                </a:lnTo>
                <a:lnTo>
                  <a:pt x="1647385" y="909361"/>
                </a:lnTo>
                <a:lnTo>
                  <a:pt x="1732178" y="930428"/>
                </a:lnTo>
                <a:lnTo>
                  <a:pt x="1812661" y="949738"/>
                </a:lnTo>
                <a:lnTo>
                  <a:pt x="1891707" y="965539"/>
                </a:lnTo>
                <a:lnTo>
                  <a:pt x="1966441" y="979583"/>
                </a:lnTo>
                <a:lnTo>
                  <a:pt x="2032552" y="995383"/>
                </a:lnTo>
                <a:lnTo>
                  <a:pt x="2091476" y="1005916"/>
                </a:lnTo>
                <a:lnTo>
                  <a:pt x="2044049" y="972561"/>
                </a:lnTo>
                <a:lnTo>
                  <a:pt x="1993747" y="937450"/>
                </a:lnTo>
                <a:lnTo>
                  <a:pt x="1942008" y="902340"/>
                </a:lnTo>
                <a:lnTo>
                  <a:pt x="1888833" y="865474"/>
                </a:lnTo>
                <a:lnTo>
                  <a:pt x="1837094" y="832119"/>
                </a:lnTo>
                <a:lnTo>
                  <a:pt x="1789666" y="809297"/>
                </a:lnTo>
                <a:lnTo>
                  <a:pt x="1821284" y="809297"/>
                </a:lnTo>
                <a:lnTo>
                  <a:pt x="1855777" y="809297"/>
                </a:lnTo>
                <a:lnTo>
                  <a:pt x="1891707" y="809297"/>
                </a:lnTo>
                <a:lnTo>
                  <a:pt x="1923325" y="805786"/>
                </a:lnTo>
                <a:lnTo>
                  <a:pt x="1952069" y="797008"/>
                </a:lnTo>
                <a:lnTo>
                  <a:pt x="1931948" y="770676"/>
                </a:lnTo>
                <a:lnTo>
                  <a:pt x="1908953" y="746098"/>
                </a:lnTo>
                <a:lnTo>
                  <a:pt x="1880210" y="725031"/>
                </a:lnTo>
                <a:lnTo>
                  <a:pt x="1848591" y="709232"/>
                </a:lnTo>
                <a:lnTo>
                  <a:pt x="1858651" y="698699"/>
                </a:lnTo>
                <a:lnTo>
                  <a:pt x="1871586" y="689921"/>
                </a:lnTo>
                <a:lnTo>
                  <a:pt x="1880210" y="679388"/>
                </a:lnTo>
                <a:lnTo>
                  <a:pt x="1829907" y="663589"/>
                </a:lnTo>
                <a:lnTo>
                  <a:pt x="1874461" y="663589"/>
                </a:lnTo>
                <a:lnTo>
                  <a:pt x="1920451" y="653055"/>
                </a:lnTo>
                <a:lnTo>
                  <a:pt x="1884521" y="658322"/>
                </a:lnTo>
                <a:lnTo>
                  <a:pt x="1842843" y="656566"/>
                </a:lnTo>
                <a:lnTo>
                  <a:pt x="1798289" y="646033"/>
                </a:lnTo>
                <a:lnTo>
                  <a:pt x="1750862" y="631988"/>
                </a:lnTo>
                <a:lnTo>
                  <a:pt x="1704872" y="616190"/>
                </a:lnTo>
                <a:lnTo>
                  <a:pt x="1660319" y="596878"/>
                </a:lnTo>
                <a:lnTo>
                  <a:pt x="1615766" y="579323"/>
                </a:lnTo>
                <a:lnTo>
                  <a:pt x="1575525" y="565278"/>
                </a:lnTo>
                <a:lnTo>
                  <a:pt x="1539595" y="552990"/>
                </a:lnTo>
                <a:lnTo>
                  <a:pt x="1535284" y="552991"/>
                </a:lnTo>
                <a:lnTo>
                  <a:pt x="1529535" y="551235"/>
                </a:lnTo>
                <a:lnTo>
                  <a:pt x="1523786" y="549480"/>
                </a:lnTo>
                <a:lnTo>
                  <a:pt x="1493605" y="542458"/>
                </a:lnTo>
                <a:lnTo>
                  <a:pt x="1492168" y="542458"/>
                </a:lnTo>
                <a:lnTo>
                  <a:pt x="1565464" y="572301"/>
                </a:lnTo>
                <a:lnTo>
                  <a:pt x="1638762" y="605656"/>
                </a:lnTo>
                <a:lnTo>
                  <a:pt x="1558279" y="586345"/>
                </a:lnTo>
                <a:lnTo>
                  <a:pt x="1477796" y="577568"/>
                </a:lnTo>
                <a:lnTo>
                  <a:pt x="1400188" y="575813"/>
                </a:lnTo>
                <a:lnTo>
                  <a:pt x="1441866" y="584590"/>
                </a:lnTo>
                <a:lnTo>
                  <a:pt x="1483545" y="596878"/>
                </a:lnTo>
                <a:lnTo>
                  <a:pt x="1523786" y="612679"/>
                </a:lnTo>
                <a:lnTo>
                  <a:pt x="1472047" y="605656"/>
                </a:lnTo>
                <a:lnTo>
                  <a:pt x="1420309" y="598634"/>
                </a:lnTo>
                <a:lnTo>
                  <a:pt x="1440429" y="605656"/>
                </a:lnTo>
                <a:lnTo>
                  <a:pt x="1457676" y="612679"/>
                </a:lnTo>
                <a:lnTo>
                  <a:pt x="1426057" y="610923"/>
                </a:lnTo>
                <a:lnTo>
                  <a:pt x="1393001" y="605656"/>
                </a:lnTo>
                <a:lnTo>
                  <a:pt x="1434680" y="617945"/>
                </a:lnTo>
                <a:lnTo>
                  <a:pt x="1477796" y="624967"/>
                </a:lnTo>
                <a:lnTo>
                  <a:pt x="1436117" y="619700"/>
                </a:lnTo>
                <a:lnTo>
                  <a:pt x="1398750" y="616190"/>
                </a:lnTo>
                <a:lnTo>
                  <a:pt x="1361383" y="605656"/>
                </a:lnTo>
                <a:lnTo>
                  <a:pt x="1324016" y="589856"/>
                </a:lnTo>
                <a:lnTo>
                  <a:pt x="1288086" y="563524"/>
                </a:lnTo>
                <a:lnTo>
                  <a:pt x="1288086" y="560013"/>
                </a:lnTo>
                <a:lnTo>
                  <a:pt x="1285212" y="556501"/>
                </a:lnTo>
                <a:lnTo>
                  <a:pt x="1283775" y="549480"/>
                </a:lnTo>
                <a:lnTo>
                  <a:pt x="1280901" y="542458"/>
                </a:lnTo>
                <a:lnTo>
                  <a:pt x="1278026" y="533679"/>
                </a:lnTo>
                <a:lnTo>
                  <a:pt x="1275152" y="530169"/>
                </a:lnTo>
                <a:lnTo>
                  <a:pt x="1296709" y="519635"/>
                </a:lnTo>
                <a:lnTo>
                  <a:pt x="1316830" y="516124"/>
                </a:lnTo>
                <a:lnTo>
                  <a:pt x="1276589" y="500326"/>
                </a:lnTo>
                <a:lnTo>
                  <a:pt x="1273714" y="498569"/>
                </a:lnTo>
                <a:lnTo>
                  <a:pt x="1276589" y="496814"/>
                </a:lnTo>
                <a:lnTo>
                  <a:pt x="1276589" y="493303"/>
                </a:lnTo>
                <a:lnTo>
                  <a:pt x="1273714" y="491547"/>
                </a:lnTo>
                <a:lnTo>
                  <a:pt x="1272277" y="486281"/>
                </a:lnTo>
                <a:lnTo>
                  <a:pt x="1269403" y="482770"/>
                </a:lnTo>
                <a:lnTo>
                  <a:pt x="1269403" y="477503"/>
                </a:lnTo>
                <a:lnTo>
                  <a:pt x="1267965" y="472236"/>
                </a:lnTo>
                <a:lnTo>
                  <a:pt x="1267965" y="470481"/>
                </a:lnTo>
                <a:lnTo>
                  <a:pt x="1269403" y="466970"/>
                </a:lnTo>
                <a:lnTo>
                  <a:pt x="1267965" y="465215"/>
                </a:lnTo>
                <a:lnTo>
                  <a:pt x="1266529" y="463458"/>
                </a:lnTo>
                <a:lnTo>
                  <a:pt x="1265091" y="459947"/>
                </a:lnTo>
                <a:lnTo>
                  <a:pt x="1262217" y="458192"/>
                </a:lnTo>
                <a:lnTo>
                  <a:pt x="1260780" y="456437"/>
                </a:lnTo>
                <a:lnTo>
                  <a:pt x="1259342" y="452925"/>
                </a:lnTo>
                <a:lnTo>
                  <a:pt x="1257906" y="452926"/>
                </a:lnTo>
                <a:lnTo>
                  <a:pt x="1257906" y="451170"/>
                </a:lnTo>
                <a:lnTo>
                  <a:pt x="1255031" y="449414"/>
                </a:lnTo>
                <a:lnTo>
                  <a:pt x="1253594" y="449414"/>
                </a:lnTo>
                <a:lnTo>
                  <a:pt x="1252157" y="449414"/>
                </a:lnTo>
                <a:lnTo>
                  <a:pt x="1252157" y="445903"/>
                </a:lnTo>
                <a:lnTo>
                  <a:pt x="1253594" y="445903"/>
                </a:lnTo>
                <a:lnTo>
                  <a:pt x="1255031" y="444148"/>
                </a:lnTo>
                <a:lnTo>
                  <a:pt x="1257906" y="444148"/>
                </a:lnTo>
                <a:lnTo>
                  <a:pt x="1260780" y="442392"/>
                </a:lnTo>
                <a:lnTo>
                  <a:pt x="1335514" y="452926"/>
                </a:lnTo>
                <a:lnTo>
                  <a:pt x="1290960" y="442392"/>
                </a:lnTo>
                <a:lnTo>
                  <a:pt x="1252157" y="426594"/>
                </a:lnTo>
                <a:lnTo>
                  <a:pt x="1257906" y="424837"/>
                </a:lnTo>
                <a:lnTo>
                  <a:pt x="1265091" y="423082"/>
                </a:lnTo>
                <a:lnTo>
                  <a:pt x="1272277" y="417815"/>
                </a:lnTo>
                <a:lnTo>
                  <a:pt x="1269403" y="417815"/>
                </a:lnTo>
                <a:lnTo>
                  <a:pt x="1267965" y="416059"/>
                </a:lnTo>
                <a:lnTo>
                  <a:pt x="1265091" y="416059"/>
                </a:lnTo>
                <a:lnTo>
                  <a:pt x="1262217" y="412550"/>
                </a:lnTo>
                <a:lnTo>
                  <a:pt x="1259342" y="410792"/>
                </a:lnTo>
                <a:lnTo>
                  <a:pt x="1259342" y="409038"/>
                </a:lnTo>
                <a:lnTo>
                  <a:pt x="1266529" y="389726"/>
                </a:lnTo>
                <a:lnTo>
                  <a:pt x="1273714" y="372171"/>
                </a:lnTo>
                <a:lnTo>
                  <a:pt x="1260780" y="359884"/>
                </a:lnTo>
                <a:lnTo>
                  <a:pt x="1252157" y="345839"/>
                </a:lnTo>
                <a:lnTo>
                  <a:pt x="1244970" y="333550"/>
                </a:lnTo>
                <a:lnTo>
                  <a:pt x="1236347" y="323016"/>
                </a:lnTo>
                <a:lnTo>
                  <a:pt x="1302458" y="324773"/>
                </a:lnTo>
                <a:lnTo>
                  <a:pt x="1370006" y="338817"/>
                </a:lnTo>
                <a:lnTo>
                  <a:pt x="1440429" y="359884"/>
                </a:lnTo>
                <a:lnTo>
                  <a:pt x="1510851" y="379193"/>
                </a:lnTo>
                <a:lnTo>
                  <a:pt x="1582711" y="396749"/>
                </a:lnTo>
                <a:lnTo>
                  <a:pt x="1654570" y="403771"/>
                </a:lnTo>
                <a:lnTo>
                  <a:pt x="1622952" y="391483"/>
                </a:lnTo>
                <a:lnTo>
                  <a:pt x="1581274" y="365149"/>
                </a:lnTo>
                <a:lnTo>
                  <a:pt x="1538158" y="344083"/>
                </a:lnTo>
                <a:lnTo>
                  <a:pt x="1492168" y="326527"/>
                </a:lnTo>
                <a:lnTo>
                  <a:pt x="1447615" y="308972"/>
                </a:lnTo>
                <a:lnTo>
                  <a:pt x="1404499" y="289663"/>
                </a:lnTo>
                <a:lnTo>
                  <a:pt x="1427494" y="296684"/>
                </a:lnTo>
                <a:lnTo>
                  <a:pt x="1450489" y="300195"/>
                </a:lnTo>
                <a:lnTo>
                  <a:pt x="1476359" y="308972"/>
                </a:lnTo>
                <a:lnTo>
                  <a:pt x="1441866" y="279129"/>
                </a:lnTo>
                <a:lnTo>
                  <a:pt x="1405937" y="252795"/>
                </a:lnTo>
                <a:lnTo>
                  <a:pt x="1368570" y="231730"/>
                </a:lnTo>
                <a:lnTo>
                  <a:pt x="1384378" y="222953"/>
                </a:lnTo>
                <a:lnTo>
                  <a:pt x="1400188" y="212419"/>
                </a:lnTo>
                <a:lnTo>
                  <a:pt x="1385816" y="203641"/>
                </a:lnTo>
                <a:lnTo>
                  <a:pt x="1371444" y="193108"/>
                </a:lnTo>
                <a:lnTo>
                  <a:pt x="1354198" y="186086"/>
                </a:lnTo>
                <a:lnTo>
                  <a:pt x="1355635" y="182575"/>
                </a:lnTo>
                <a:lnTo>
                  <a:pt x="1357072" y="182575"/>
                </a:lnTo>
                <a:lnTo>
                  <a:pt x="1359947" y="179064"/>
                </a:lnTo>
                <a:lnTo>
                  <a:pt x="1362821" y="177308"/>
                </a:lnTo>
                <a:lnTo>
                  <a:pt x="1367132" y="173797"/>
                </a:lnTo>
                <a:lnTo>
                  <a:pt x="1368570" y="172041"/>
                </a:lnTo>
                <a:lnTo>
                  <a:pt x="1370006" y="170287"/>
                </a:lnTo>
                <a:lnTo>
                  <a:pt x="1371444" y="163264"/>
                </a:lnTo>
                <a:lnTo>
                  <a:pt x="1361383" y="159753"/>
                </a:lnTo>
                <a:lnTo>
                  <a:pt x="1352760" y="156243"/>
                </a:lnTo>
                <a:lnTo>
                  <a:pt x="1341263" y="145709"/>
                </a:lnTo>
                <a:lnTo>
                  <a:pt x="1349886" y="150975"/>
                </a:lnTo>
                <a:lnTo>
                  <a:pt x="1364258" y="149220"/>
                </a:lnTo>
                <a:lnTo>
                  <a:pt x="1378630" y="145709"/>
                </a:lnTo>
                <a:lnTo>
                  <a:pt x="1391565" y="138687"/>
                </a:lnTo>
                <a:lnTo>
                  <a:pt x="1401625" y="136931"/>
                </a:lnTo>
                <a:lnTo>
                  <a:pt x="1400188" y="133419"/>
                </a:lnTo>
                <a:lnTo>
                  <a:pt x="1398750" y="131665"/>
                </a:lnTo>
                <a:lnTo>
                  <a:pt x="1405937" y="131665"/>
                </a:lnTo>
                <a:lnTo>
                  <a:pt x="1411685" y="129909"/>
                </a:lnTo>
                <a:lnTo>
                  <a:pt x="1407373" y="126398"/>
                </a:lnTo>
                <a:lnTo>
                  <a:pt x="1404499" y="124643"/>
                </a:lnTo>
                <a:lnTo>
                  <a:pt x="1400188" y="122887"/>
                </a:lnTo>
                <a:lnTo>
                  <a:pt x="1398750" y="119375"/>
                </a:lnTo>
                <a:lnTo>
                  <a:pt x="1398750" y="117621"/>
                </a:lnTo>
                <a:lnTo>
                  <a:pt x="1398750" y="112354"/>
                </a:lnTo>
                <a:lnTo>
                  <a:pt x="1394439" y="110599"/>
                </a:lnTo>
                <a:lnTo>
                  <a:pt x="1393001" y="107087"/>
                </a:lnTo>
                <a:lnTo>
                  <a:pt x="1388690" y="107088"/>
                </a:lnTo>
                <a:lnTo>
                  <a:pt x="1382942" y="103577"/>
                </a:lnTo>
                <a:lnTo>
                  <a:pt x="1377193" y="100066"/>
                </a:lnTo>
                <a:lnTo>
                  <a:pt x="1374318" y="98309"/>
                </a:lnTo>
                <a:lnTo>
                  <a:pt x="1370006" y="98309"/>
                </a:lnTo>
                <a:lnTo>
                  <a:pt x="1364258" y="96554"/>
                </a:lnTo>
                <a:lnTo>
                  <a:pt x="1359947" y="93043"/>
                </a:lnTo>
                <a:lnTo>
                  <a:pt x="1355635" y="93043"/>
                </a:lnTo>
                <a:lnTo>
                  <a:pt x="1354198" y="93043"/>
                </a:lnTo>
                <a:lnTo>
                  <a:pt x="1355635" y="96554"/>
                </a:lnTo>
                <a:lnTo>
                  <a:pt x="1352760" y="96554"/>
                </a:lnTo>
                <a:lnTo>
                  <a:pt x="1341263" y="91288"/>
                </a:lnTo>
                <a:lnTo>
                  <a:pt x="1328327" y="86022"/>
                </a:lnTo>
                <a:lnTo>
                  <a:pt x="1325453" y="84265"/>
                </a:lnTo>
                <a:lnTo>
                  <a:pt x="1324016" y="84265"/>
                </a:lnTo>
                <a:lnTo>
                  <a:pt x="1324016" y="82510"/>
                </a:lnTo>
                <a:lnTo>
                  <a:pt x="1324016" y="78999"/>
                </a:lnTo>
                <a:lnTo>
                  <a:pt x="1321142" y="78999"/>
                </a:lnTo>
                <a:lnTo>
                  <a:pt x="1319704" y="77244"/>
                </a:lnTo>
                <a:lnTo>
                  <a:pt x="1321142" y="77244"/>
                </a:lnTo>
                <a:lnTo>
                  <a:pt x="1325453" y="78999"/>
                </a:lnTo>
                <a:lnTo>
                  <a:pt x="1331202" y="82511"/>
                </a:lnTo>
                <a:lnTo>
                  <a:pt x="1334076" y="82511"/>
                </a:lnTo>
                <a:lnTo>
                  <a:pt x="1334076" y="78999"/>
                </a:lnTo>
                <a:lnTo>
                  <a:pt x="1335514" y="78999"/>
                </a:lnTo>
                <a:lnTo>
                  <a:pt x="1339825" y="78999"/>
                </a:lnTo>
                <a:lnTo>
                  <a:pt x="1341263" y="78999"/>
                </a:lnTo>
                <a:lnTo>
                  <a:pt x="1341263" y="77244"/>
                </a:lnTo>
                <a:lnTo>
                  <a:pt x="1338388" y="73732"/>
                </a:lnTo>
                <a:lnTo>
                  <a:pt x="1328327" y="71977"/>
                </a:lnTo>
                <a:lnTo>
                  <a:pt x="1319704" y="66710"/>
                </a:lnTo>
                <a:lnTo>
                  <a:pt x="1313956" y="66710"/>
                </a:lnTo>
                <a:lnTo>
                  <a:pt x="1311081" y="66710"/>
                </a:lnTo>
                <a:lnTo>
                  <a:pt x="1309644" y="64955"/>
                </a:lnTo>
                <a:lnTo>
                  <a:pt x="1311081" y="63198"/>
                </a:lnTo>
                <a:lnTo>
                  <a:pt x="1313956" y="59688"/>
                </a:lnTo>
                <a:lnTo>
                  <a:pt x="1318268" y="59688"/>
                </a:lnTo>
                <a:lnTo>
                  <a:pt x="1324016" y="59688"/>
                </a:lnTo>
                <a:lnTo>
                  <a:pt x="1328327" y="63198"/>
                </a:lnTo>
                <a:lnTo>
                  <a:pt x="1345574" y="63199"/>
                </a:lnTo>
                <a:lnTo>
                  <a:pt x="1348448" y="63199"/>
                </a:lnTo>
                <a:lnTo>
                  <a:pt x="1359947" y="63199"/>
                </a:lnTo>
                <a:lnTo>
                  <a:pt x="1371444" y="63199"/>
                </a:lnTo>
                <a:lnTo>
                  <a:pt x="1385816" y="64955"/>
                </a:lnTo>
                <a:lnTo>
                  <a:pt x="1414560" y="64955"/>
                </a:lnTo>
                <a:lnTo>
                  <a:pt x="1449052" y="64955"/>
                </a:lnTo>
                <a:lnTo>
                  <a:pt x="1484982" y="64955"/>
                </a:lnTo>
                <a:lnTo>
                  <a:pt x="1520912" y="66710"/>
                </a:lnTo>
                <a:lnTo>
                  <a:pt x="1553967" y="66710"/>
                </a:lnTo>
                <a:lnTo>
                  <a:pt x="1585585" y="66710"/>
                </a:lnTo>
                <a:lnTo>
                  <a:pt x="1610018" y="66710"/>
                </a:lnTo>
                <a:lnTo>
                  <a:pt x="1625826" y="66710"/>
                </a:lnTo>
                <a:lnTo>
                  <a:pt x="1631575" y="66710"/>
                </a:lnTo>
                <a:lnTo>
                  <a:pt x="1637324" y="70221"/>
                </a:lnTo>
                <a:lnTo>
                  <a:pt x="1641636" y="70221"/>
                </a:lnTo>
                <a:lnTo>
                  <a:pt x="1645947" y="71977"/>
                </a:lnTo>
                <a:lnTo>
                  <a:pt x="1647385" y="71977"/>
                </a:lnTo>
                <a:lnTo>
                  <a:pt x="1648821" y="70221"/>
                </a:lnTo>
                <a:lnTo>
                  <a:pt x="1651696" y="66710"/>
                </a:lnTo>
                <a:lnTo>
                  <a:pt x="1651696" y="64955"/>
                </a:lnTo>
                <a:lnTo>
                  <a:pt x="1651696" y="63198"/>
                </a:lnTo>
                <a:lnTo>
                  <a:pt x="1653133" y="63199"/>
                </a:lnTo>
                <a:lnTo>
                  <a:pt x="1654570" y="59688"/>
                </a:lnTo>
                <a:lnTo>
                  <a:pt x="1656008" y="59689"/>
                </a:lnTo>
                <a:lnTo>
                  <a:pt x="1658882" y="57933"/>
                </a:lnTo>
                <a:lnTo>
                  <a:pt x="1656008" y="56177"/>
                </a:lnTo>
                <a:lnTo>
                  <a:pt x="1653133" y="56177"/>
                </a:lnTo>
                <a:lnTo>
                  <a:pt x="1648821" y="52666"/>
                </a:lnTo>
                <a:lnTo>
                  <a:pt x="1645947" y="56177"/>
                </a:lnTo>
                <a:lnTo>
                  <a:pt x="1640198" y="56177"/>
                </a:lnTo>
                <a:lnTo>
                  <a:pt x="1634449" y="56177"/>
                </a:lnTo>
                <a:lnTo>
                  <a:pt x="1630138" y="52666"/>
                </a:lnTo>
                <a:lnTo>
                  <a:pt x="1624390" y="52666"/>
                </a:lnTo>
                <a:lnTo>
                  <a:pt x="1553967" y="43889"/>
                </a:lnTo>
                <a:lnTo>
                  <a:pt x="1568339" y="40377"/>
                </a:lnTo>
                <a:lnTo>
                  <a:pt x="1581274" y="40377"/>
                </a:lnTo>
                <a:lnTo>
                  <a:pt x="1585585" y="38622"/>
                </a:lnTo>
                <a:lnTo>
                  <a:pt x="1587023" y="38622"/>
                </a:lnTo>
                <a:lnTo>
                  <a:pt x="1585585" y="36866"/>
                </a:lnTo>
                <a:lnTo>
                  <a:pt x="1582711" y="36866"/>
                </a:lnTo>
                <a:lnTo>
                  <a:pt x="1571213" y="31599"/>
                </a:lnTo>
                <a:lnTo>
                  <a:pt x="1558279" y="26334"/>
                </a:lnTo>
                <a:lnTo>
                  <a:pt x="1553967" y="26333"/>
                </a:lnTo>
                <a:lnTo>
                  <a:pt x="1552530" y="24578"/>
                </a:lnTo>
                <a:lnTo>
                  <a:pt x="1553967" y="22822"/>
                </a:lnTo>
                <a:lnTo>
                  <a:pt x="1558279" y="19311"/>
                </a:lnTo>
                <a:lnTo>
                  <a:pt x="1559716" y="17555"/>
                </a:lnTo>
                <a:lnTo>
                  <a:pt x="1561153" y="15801"/>
                </a:lnTo>
                <a:lnTo>
                  <a:pt x="1561153" y="12290"/>
                </a:lnTo>
                <a:lnTo>
                  <a:pt x="1564028" y="7023"/>
                </a:lnTo>
                <a:lnTo>
                  <a:pt x="1566902" y="5267"/>
                </a:lnTo>
                <a:lnTo>
                  <a:pt x="1572651" y="5267"/>
                </a:lnTo>
                <a:lnTo>
                  <a:pt x="1579836" y="5267"/>
                </a:lnTo>
                <a:lnTo>
                  <a:pt x="1582711" y="5267"/>
                </a:lnTo>
                <a:lnTo>
                  <a:pt x="1587023" y="7023"/>
                </a:lnTo>
                <a:lnTo>
                  <a:pt x="1587023" y="5267"/>
                </a:lnTo>
                <a:lnTo>
                  <a:pt x="1587023" y="3511"/>
                </a:lnTo>
                <a:lnTo>
                  <a:pt x="1594208" y="3511"/>
                </a:lnTo>
                <a:lnTo>
                  <a:pt x="1611454" y="3511"/>
                </a:lnTo>
                <a:lnTo>
                  <a:pt x="1641636" y="3511"/>
                </a:lnTo>
                <a:lnTo>
                  <a:pt x="1683314" y="3511"/>
                </a:lnTo>
                <a:close/>
              </a:path>
            </a:pathLst>
          </a:custGeom>
          <a:solidFill>
            <a:schemeClr val="accent2"/>
          </a:solidFill>
          <a:effectLst/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84286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71C5205-B1E0-4624-80A8-9E43C2CB57E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52400"/>
            <a:ext cx="9128760" cy="6204701"/>
          </a:xfrm>
          <a:custGeom>
            <a:avLst/>
            <a:gdLst>
              <a:gd name="connsiteX0" fmla="*/ 2870250 w 9128760"/>
              <a:gd name="connsiteY0" fmla="*/ 5105378 h 6204701"/>
              <a:gd name="connsiteX1" fmla="*/ 2848027 w 9128760"/>
              <a:gd name="connsiteY1" fmla="*/ 5149753 h 6204701"/>
              <a:gd name="connsiteX2" fmla="*/ 2603655 w 9128760"/>
              <a:gd name="connsiteY2" fmla="*/ 5318460 h 6204701"/>
              <a:gd name="connsiteX3" fmla="*/ 2573975 w 9128760"/>
              <a:gd name="connsiteY3" fmla="*/ 5318460 h 6204701"/>
              <a:gd name="connsiteX4" fmla="*/ 2549496 w 9128760"/>
              <a:gd name="connsiteY4" fmla="*/ 5372975 h 6204701"/>
              <a:gd name="connsiteX5" fmla="*/ 2538184 w 9128760"/>
              <a:gd name="connsiteY5" fmla="*/ 5394022 h 6204701"/>
              <a:gd name="connsiteX6" fmla="*/ 2526757 w 9128760"/>
              <a:gd name="connsiteY6" fmla="*/ 5440184 h 6204701"/>
              <a:gd name="connsiteX7" fmla="*/ 2603655 w 9128760"/>
              <a:gd name="connsiteY7" fmla="*/ 5440184 h 6204701"/>
              <a:gd name="connsiteX8" fmla="*/ 2681465 w 9128760"/>
              <a:gd name="connsiteY8" fmla="*/ 5433778 h 6204701"/>
              <a:gd name="connsiteX9" fmla="*/ 2790886 w 9128760"/>
              <a:gd name="connsiteY9" fmla="*/ 5406016 h 6204701"/>
              <a:gd name="connsiteX10" fmla="*/ 2856567 w 9128760"/>
              <a:gd name="connsiteY10" fmla="*/ 5359087 h 6204701"/>
              <a:gd name="connsiteX11" fmla="*/ 2852225 w 9128760"/>
              <a:gd name="connsiteY11" fmla="*/ 5332399 h 6204701"/>
              <a:gd name="connsiteX12" fmla="*/ 2852225 w 9128760"/>
              <a:gd name="connsiteY12" fmla="*/ 5317451 h 6204701"/>
              <a:gd name="connsiteX13" fmla="*/ 2864384 w 9128760"/>
              <a:gd name="connsiteY13" fmla="*/ 5332399 h 6204701"/>
              <a:gd name="connsiteX14" fmla="*/ 2873020 w 9128760"/>
              <a:gd name="connsiteY14" fmla="*/ 5347331 h 6204701"/>
              <a:gd name="connsiteX15" fmla="*/ 2874720 w 9128760"/>
              <a:gd name="connsiteY15" fmla="*/ 5346116 h 6204701"/>
              <a:gd name="connsiteX16" fmla="*/ 4007670 w 9128760"/>
              <a:gd name="connsiteY16" fmla="*/ 5085181 h 6204701"/>
              <a:gd name="connsiteX17" fmla="*/ 3979921 w 9128760"/>
              <a:gd name="connsiteY17" fmla="*/ 5237310 h 6204701"/>
              <a:gd name="connsiteX18" fmla="*/ 3846185 w 9128760"/>
              <a:gd name="connsiteY18" fmla="*/ 5777597 h 6204701"/>
              <a:gd name="connsiteX19" fmla="*/ 3845326 w 9128760"/>
              <a:gd name="connsiteY19" fmla="*/ 5779269 h 6204701"/>
              <a:gd name="connsiteX20" fmla="*/ 3887586 w 9128760"/>
              <a:gd name="connsiteY20" fmla="*/ 5852341 h 6204701"/>
              <a:gd name="connsiteX21" fmla="*/ 3976339 w 9128760"/>
              <a:gd name="connsiteY21" fmla="*/ 5867289 h 6204701"/>
              <a:gd name="connsiteX22" fmla="*/ 4054149 w 9128760"/>
              <a:gd name="connsiteY22" fmla="*/ 5764784 h 6204701"/>
              <a:gd name="connsiteX23" fmla="*/ 4094269 w 9128760"/>
              <a:gd name="connsiteY23" fmla="*/ 5555503 h 6204701"/>
              <a:gd name="connsiteX24" fmla="*/ 4074817 w 9128760"/>
              <a:gd name="connsiteY24" fmla="*/ 5237310 h 6204701"/>
              <a:gd name="connsiteX25" fmla="*/ 2877685 w 9128760"/>
              <a:gd name="connsiteY25" fmla="*/ 4740726 h 6204701"/>
              <a:gd name="connsiteX26" fmla="*/ 2753747 w 9128760"/>
              <a:gd name="connsiteY26" fmla="*/ 4918108 h 6204701"/>
              <a:gd name="connsiteX27" fmla="*/ 2640806 w 9128760"/>
              <a:gd name="connsiteY27" fmla="*/ 5169629 h 6204701"/>
              <a:gd name="connsiteX28" fmla="*/ 2761707 w 9128760"/>
              <a:gd name="connsiteY28" fmla="*/ 5081417 h 6204701"/>
              <a:gd name="connsiteX29" fmla="*/ 2871778 w 9128760"/>
              <a:gd name="connsiteY29" fmla="*/ 4868286 h 6204701"/>
              <a:gd name="connsiteX30" fmla="*/ 1923553 w 9128760"/>
              <a:gd name="connsiteY30" fmla="*/ 4649745 h 6204701"/>
              <a:gd name="connsiteX31" fmla="*/ 1908293 w 9128760"/>
              <a:gd name="connsiteY31" fmla="*/ 4701294 h 6204701"/>
              <a:gd name="connsiteX32" fmla="*/ 1887624 w 9128760"/>
              <a:gd name="connsiteY32" fmla="*/ 4763225 h 6204701"/>
              <a:gd name="connsiteX33" fmla="*/ 1893704 w 9128760"/>
              <a:gd name="connsiteY33" fmla="*/ 4782444 h 6204701"/>
              <a:gd name="connsiteX34" fmla="*/ 1924098 w 9128760"/>
              <a:gd name="connsiteY34" fmla="*/ 4741869 h 6204701"/>
              <a:gd name="connsiteX35" fmla="*/ 1925238 w 9128760"/>
              <a:gd name="connsiteY35" fmla="*/ 4740501 h 6204701"/>
              <a:gd name="connsiteX36" fmla="*/ 1986304 w 9128760"/>
              <a:gd name="connsiteY36" fmla="*/ 3704058 h 6204701"/>
              <a:gd name="connsiteX37" fmla="*/ 1955708 w 9128760"/>
              <a:gd name="connsiteY37" fmla="*/ 3802240 h 6204701"/>
              <a:gd name="connsiteX38" fmla="*/ 1924098 w 9128760"/>
              <a:gd name="connsiteY38" fmla="*/ 3923964 h 6204701"/>
              <a:gd name="connsiteX39" fmla="*/ 1918019 w 9128760"/>
              <a:gd name="connsiteY39" fmla="*/ 3936777 h 6204701"/>
              <a:gd name="connsiteX40" fmla="*/ 1914371 w 9128760"/>
              <a:gd name="connsiteY40" fmla="*/ 3917558 h 6204701"/>
              <a:gd name="connsiteX41" fmla="*/ 1911940 w 9128760"/>
              <a:gd name="connsiteY41" fmla="*/ 3889795 h 6204701"/>
              <a:gd name="connsiteX42" fmla="*/ 1922882 w 9128760"/>
              <a:gd name="connsiteY42" fmla="*/ 3830001 h 6204701"/>
              <a:gd name="connsiteX43" fmla="*/ 1924098 w 9128760"/>
              <a:gd name="connsiteY43" fmla="*/ 3802240 h 6204701"/>
              <a:gd name="connsiteX44" fmla="*/ 1920451 w 9128760"/>
              <a:gd name="connsiteY44" fmla="*/ 3802240 h 6204701"/>
              <a:gd name="connsiteX45" fmla="*/ 1911940 w 9128760"/>
              <a:gd name="connsiteY45" fmla="*/ 3808645 h 6204701"/>
              <a:gd name="connsiteX46" fmla="*/ 1891272 w 9128760"/>
              <a:gd name="connsiteY46" fmla="*/ 3917558 h 6204701"/>
              <a:gd name="connsiteX47" fmla="*/ 1876683 w 9128760"/>
              <a:gd name="connsiteY47" fmla="*/ 3964539 h 6204701"/>
              <a:gd name="connsiteX48" fmla="*/ 1676078 w 9128760"/>
              <a:gd name="connsiteY48" fmla="*/ 4688481 h 6204701"/>
              <a:gd name="connsiteX49" fmla="*/ 1652975 w 9128760"/>
              <a:gd name="connsiteY49" fmla="*/ 4734613 h 6204701"/>
              <a:gd name="connsiteX50" fmla="*/ 1631581 w 9128760"/>
              <a:gd name="connsiteY50" fmla="*/ 4851908 h 6204701"/>
              <a:gd name="connsiteX51" fmla="*/ 1517303 w 9128760"/>
              <a:gd name="connsiteY51" fmla="*/ 5313584 h 6204701"/>
              <a:gd name="connsiteX52" fmla="*/ 1531400 w 9128760"/>
              <a:gd name="connsiteY52" fmla="*/ 5303511 h 6204701"/>
              <a:gd name="connsiteX53" fmla="*/ 1706473 w 9128760"/>
              <a:gd name="connsiteY53" fmla="*/ 5068604 h 6204701"/>
              <a:gd name="connsiteX54" fmla="*/ 1911940 w 9128760"/>
              <a:gd name="connsiteY54" fmla="*/ 4641499 h 6204701"/>
              <a:gd name="connsiteX55" fmla="*/ 1923513 w 9128760"/>
              <a:gd name="connsiteY55" fmla="*/ 4647598 h 6204701"/>
              <a:gd name="connsiteX56" fmla="*/ 1922152 w 9128760"/>
              <a:gd name="connsiteY56" fmla="*/ 4574290 h 6204701"/>
              <a:gd name="connsiteX57" fmla="*/ 1942820 w 9128760"/>
              <a:gd name="connsiteY57" fmla="*/ 4127965 h 6204701"/>
              <a:gd name="connsiteX58" fmla="*/ 5399515 w 9128760"/>
              <a:gd name="connsiteY58" fmla="*/ 3054043 h 6204701"/>
              <a:gd name="connsiteX59" fmla="*/ 5384215 w 9128760"/>
              <a:gd name="connsiteY59" fmla="*/ 3063349 h 6204701"/>
              <a:gd name="connsiteX60" fmla="*/ 5081485 w 9128760"/>
              <a:gd name="connsiteY60" fmla="*/ 3443472 h 6204701"/>
              <a:gd name="connsiteX61" fmla="*/ 4836486 w 9128760"/>
              <a:gd name="connsiteY61" fmla="*/ 3936878 h 6204701"/>
              <a:gd name="connsiteX62" fmla="*/ 4888110 w 9128760"/>
              <a:gd name="connsiteY62" fmla="*/ 4045689 h 6204701"/>
              <a:gd name="connsiteX63" fmla="*/ 4934309 w 9128760"/>
              <a:gd name="connsiteY63" fmla="*/ 4092671 h 6204701"/>
              <a:gd name="connsiteX64" fmla="*/ 5013335 w 9128760"/>
              <a:gd name="connsiteY64" fmla="*/ 4092671 h 6204701"/>
              <a:gd name="connsiteX65" fmla="*/ 5091145 w 9128760"/>
              <a:gd name="connsiteY65" fmla="*/ 3923964 h 6204701"/>
              <a:gd name="connsiteX66" fmla="*/ 5130050 w 9128760"/>
              <a:gd name="connsiteY66" fmla="*/ 3748851 h 6204701"/>
              <a:gd name="connsiteX67" fmla="*/ 5188408 w 9128760"/>
              <a:gd name="connsiteY67" fmla="*/ 3490453 h 6204701"/>
              <a:gd name="connsiteX68" fmla="*/ 5198134 w 9128760"/>
              <a:gd name="connsiteY68" fmla="*/ 3443472 h 6204701"/>
              <a:gd name="connsiteX69" fmla="*/ 5202997 w 9128760"/>
              <a:gd name="connsiteY69" fmla="*/ 3437065 h 6204701"/>
              <a:gd name="connsiteX70" fmla="*/ 5202997 w 9128760"/>
              <a:gd name="connsiteY70" fmla="*/ 3456285 h 6204701"/>
              <a:gd name="connsiteX71" fmla="*/ 5200566 w 9128760"/>
              <a:gd name="connsiteY71" fmla="*/ 3490453 h 6204701"/>
              <a:gd name="connsiteX72" fmla="*/ 5192055 w 9128760"/>
              <a:gd name="connsiteY72" fmla="*/ 3531028 h 6204701"/>
              <a:gd name="connsiteX73" fmla="*/ 5188408 w 9128760"/>
              <a:gd name="connsiteY73" fmla="*/ 3571603 h 6204701"/>
              <a:gd name="connsiteX74" fmla="*/ 5195702 w 9128760"/>
              <a:gd name="connsiteY74" fmla="*/ 3599364 h 6204701"/>
              <a:gd name="connsiteX75" fmla="*/ 5200566 w 9128760"/>
              <a:gd name="connsiteY75" fmla="*/ 3612177 h 6204701"/>
              <a:gd name="connsiteX76" fmla="*/ 5227313 w 9128760"/>
              <a:gd name="connsiteY76" fmla="*/ 3565196 h 6204701"/>
              <a:gd name="connsiteX77" fmla="*/ 5249197 w 9128760"/>
              <a:gd name="connsiteY77" fmla="*/ 3490453 h 6204701"/>
              <a:gd name="connsiteX78" fmla="*/ 5280807 w 9128760"/>
              <a:gd name="connsiteY78" fmla="*/ 3368728 h 6204701"/>
              <a:gd name="connsiteX79" fmla="*/ 5358617 w 9128760"/>
              <a:gd name="connsiteY79" fmla="*/ 3138092 h 6204701"/>
              <a:gd name="connsiteX80" fmla="*/ 4492980 w 9128760"/>
              <a:gd name="connsiteY80" fmla="*/ 2888236 h 6204701"/>
              <a:gd name="connsiteX81" fmla="*/ 4463801 w 9128760"/>
              <a:gd name="connsiteY81" fmla="*/ 2935218 h 6204701"/>
              <a:gd name="connsiteX82" fmla="*/ 4371402 w 9128760"/>
              <a:gd name="connsiteY82" fmla="*/ 3240597 h 6204701"/>
              <a:gd name="connsiteX83" fmla="*/ 4365184 w 9128760"/>
              <a:gd name="connsiteY83" fmla="*/ 3268468 h 6204701"/>
              <a:gd name="connsiteX84" fmla="*/ 4498549 w 9128760"/>
              <a:gd name="connsiteY84" fmla="*/ 2896714 h 6204701"/>
              <a:gd name="connsiteX85" fmla="*/ 5933626 w 9128760"/>
              <a:gd name="connsiteY85" fmla="*/ 2812660 h 6204701"/>
              <a:gd name="connsiteX86" fmla="*/ 5728281 w 9128760"/>
              <a:gd name="connsiteY86" fmla="*/ 2854068 h 6204701"/>
              <a:gd name="connsiteX87" fmla="*/ 5657645 w 9128760"/>
              <a:gd name="connsiteY87" fmla="*/ 2897032 h 6204701"/>
              <a:gd name="connsiteX88" fmla="*/ 5560437 w 9128760"/>
              <a:gd name="connsiteY88" fmla="*/ 3200022 h 6204701"/>
              <a:gd name="connsiteX89" fmla="*/ 5497217 w 9128760"/>
              <a:gd name="connsiteY89" fmla="*/ 3552383 h 6204701"/>
              <a:gd name="connsiteX90" fmla="*/ 5489922 w 9128760"/>
              <a:gd name="connsiteY90" fmla="*/ 3768071 h 6204701"/>
              <a:gd name="connsiteX91" fmla="*/ 5536122 w 9128760"/>
              <a:gd name="connsiteY91" fmla="*/ 3821459 h 6204701"/>
              <a:gd name="connsiteX92" fmla="*/ 5587184 w 9128760"/>
              <a:gd name="connsiteY92" fmla="*/ 3768071 h 6204701"/>
              <a:gd name="connsiteX93" fmla="*/ 5751316 w 9128760"/>
              <a:gd name="connsiteY93" fmla="*/ 3315341 h 6204701"/>
              <a:gd name="connsiteX94" fmla="*/ 5919094 w 9128760"/>
              <a:gd name="connsiteY94" fmla="*/ 2847661 h 6204701"/>
              <a:gd name="connsiteX95" fmla="*/ 6138038 w 9128760"/>
              <a:gd name="connsiteY95" fmla="*/ 2525726 h 6204701"/>
              <a:gd name="connsiteX96" fmla="*/ 6133071 w 9128760"/>
              <a:gd name="connsiteY96" fmla="*/ 2535875 h 6204701"/>
              <a:gd name="connsiteX97" fmla="*/ 6112403 w 9128760"/>
              <a:gd name="connsiteY97" fmla="*/ 2631973 h 6204701"/>
              <a:gd name="connsiteX98" fmla="*/ 6130640 w 9128760"/>
              <a:gd name="connsiteY98" fmla="*/ 2657600 h 6204701"/>
              <a:gd name="connsiteX99" fmla="*/ 6202371 w 9128760"/>
              <a:gd name="connsiteY99" fmla="*/ 2563637 h 6204701"/>
              <a:gd name="connsiteX100" fmla="*/ 6213931 w 9128760"/>
              <a:gd name="connsiteY100" fmla="*/ 2544934 h 6204701"/>
              <a:gd name="connsiteX101" fmla="*/ 6165963 w 9128760"/>
              <a:gd name="connsiteY101" fmla="*/ 2535875 h 6204701"/>
              <a:gd name="connsiteX102" fmla="*/ 2144640 w 9128760"/>
              <a:gd name="connsiteY102" fmla="*/ 2502833 h 6204701"/>
              <a:gd name="connsiteX103" fmla="*/ 2115461 w 9128760"/>
              <a:gd name="connsiteY103" fmla="*/ 2549815 h 6204701"/>
              <a:gd name="connsiteX104" fmla="*/ 2023061 w 9128760"/>
              <a:gd name="connsiteY104" fmla="*/ 2855194 h 6204701"/>
              <a:gd name="connsiteX105" fmla="*/ 1917290 w 9128760"/>
              <a:gd name="connsiteY105" fmla="*/ 3329280 h 6204701"/>
              <a:gd name="connsiteX106" fmla="*/ 1810300 w 9128760"/>
              <a:gd name="connsiteY106" fmla="*/ 3875973 h 6204701"/>
              <a:gd name="connsiteX107" fmla="*/ 1777816 w 9128760"/>
              <a:gd name="connsiteY107" fmla="*/ 4052786 h 6204701"/>
              <a:gd name="connsiteX108" fmla="*/ 1783067 w 9128760"/>
              <a:gd name="connsiteY108" fmla="*/ 4032876 h 6204701"/>
              <a:gd name="connsiteX109" fmla="*/ 1904645 w 9128760"/>
              <a:gd name="connsiteY109" fmla="*/ 3646346 h 6204701"/>
              <a:gd name="connsiteX110" fmla="*/ 2032104 w 9128760"/>
              <a:gd name="connsiteY110" fmla="*/ 3380384 h 6204701"/>
              <a:gd name="connsiteX111" fmla="*/ 2055888 w 9128760"/>
              <a:gd name="connsiteY111" fmla="*/ 3220369 h 6204701"/>
              <a:gd name="connsiteX112" fmla="*/ 2113029 w 9128760"/>
              <a:gd name="connsiteY112" fmla="*/ 2868007 h 6204701"/>
              <a:gd name="connsiteX113" fmla="*/ 2151934 w 9128760"/>
              <a:gd name="connsiteY113" fmla="*/ 2665133 h 6204701"/>
              <a:gd name="connsiteX114" fmla="*/ 2162877 w 9128760"/>
              <a:gd name="connsiteY114" fmla="*/ 2530594 h 6204701"/>
              <a:gd name="connsiteX115" fmla="*/ 4868839 w 9128760"/>
              <a:gd name="connsiteY115" fmla="*/ 2451333 h 6204701"/>
              <a:gd name="connsiteX116" fmla="*/ 4866849 w 9128760"/>
              <a:gd name="connsiteY116" fmla="*/ 2451734 h 6204701"/>
              <a:gd name="connsiteX117" fmla="*/ 4864872 w 9128760"/>
              <a:gd name="connsiteY117" fmla="*/ 2457753 h 6204701"/>
              <a:gd name="connsiteX118" fmla="*/ 1260766 w 9128760"/>
              <a:gd name="connsiteY118" fmla="*/ 2340532 h 6204701"/>
              <a:gd name="connsiteX119" fmla="*/ 1269276 w 9128760"/>
              <a:gd name="connsiteY119" fmla="*/ 2346939 h 6204701"/>
              <a:gd name="connsiteX120" fmla="*/ 1263197 w 9128760"/>
              <a:gd name="connsiteY120" fmla="*/ 2353345 h 6204701"/>
              <a:gd name="connsiteX121" fmla="*/ 1257118 w 9128760"/>
              <a:gd name="connsiteY121" fmla="*/ 2346939 h 6204701"/>
              <a:gd name="connsiteX122" fmla="*/ 5140329 w 9128760"/>
              <a:gd name="connsiteY122" fmla="*/ 2137658 h 6204701"/>
              <a:gd name="connsiteX123" fmla="*/ 5111150 w 9128760"/>
              <a:gd name="connsiteY123" fmla="*/ 2191047 h 6204701"/>
              <a:gd name="connsiteX124" fmla="*/ 5144463 w 9128760"/>
              <a:gd name="connsiteY124" fmla="*/ 2264192 h 6204701"/>
              <a:gd name="connsiteX125" fmla="*/ 5152000 w 9128760"/>
              <a:gd name="connsiteY125" fmla="*/ 2258256 h 6204701"/>
              <a:gd name="connsiteX126" fmla="*/ 5199416 w 9128760"/>
              <a:gd name="connsiteY126" fmla="*/ 2185649 h 6204701"/>
              <a:gd name="connsiteX127" fmla="*/ 5220112 w 9128760"/>
              <a:gd name="connsiteY127" fmla="*/ 2150306 h 6204701"/>
              <a:gd name="connsiteX128" fmla="*/ 5185313 w 9128760"/>
              <a:gd name="connsiteY128" fmla="*/ 2137658 h 6204701"/>
              <a:gd name="connsiteX129" fmla="*/ 8632721 w 9128760"/>
              <a:gd name="connsiteY129" fmla="*/ 1980639 h 6204701"/>
              <a:gd name="connsiteX130" fmla="*/ 8670409 w 9128760"/>
              <a:gd name="connsiteY130" fmla="*/ 2029756 h 6204701"/>
              <a:gd name="connsiteX131" fmla="*/ 8692294 w 9128760"/>
              <a:gd name="connsiteY131" fmla="*/ 2136532 h 6204701"/>
              <a:gd name="connsiteX132" fmla="*/ 8684999 w 9128760"/>
              <a:gd name="connsiteY132" fmla="*/ 2232630 h 6204701"/>
              <a:gd name="connsiteX133" fmla="*/ 8667978 w 9128760"/>
              <a:gd name="connsiteY133" fmla="*/ 2298832 h 6204701"/>
              <a:gd name="connsiteX134" fmla="*/ 8560989 w 9128760"/>
              <a:gd name="connsiteY134" fmla="*/ 2563637 h 6204701"/>
              <a:gd name="connsiteX135" fmla="*/ 8444274 w 9128760"/>
              <a:gd name="connsiteY135" fmla="*/ 2666142 h 6204701"/>
              <a:gd name="connsiteX136" fmla="*/ 8343364 w 9128760"/>
              <a:gd name="connsiteY136" fmla="*/ 2691768 h 6204701"/>
              <a:gd name="connsiteX137" fmla="*/ 8252180 w 9128760"/>
              <a:gd name="connsiteY137" fmla="*/ 2747292 h 6204701"/>
              <a:gd name="connsiteX138" fmla="*/ 8112366 w 9128760"/>
              <a:gd name="connsiteY138" fmla="*/ 2813494 h 6204701"/>
              <a:gd name="connsiteX139" fmla="*/ 7957961 w 9128760"/>
              <a:gd name="connsiteY139" fmla="*/ 2881830 h 6204701"/>
              <a:gd name="connsiteX140" fmla="*/ 7814499 w 9128760"/>
              <a:gd name="connsiteY140" fmla="*/ 2922405 h 6204701"/>
              <a:gd name="connsiteX141" fmla="*/ 7714804 w 9128760"/>
              <a:gd name="connsiteY141" fmla="*/ 2935218 h 6204701"/>
              <a:gd name="connsiteX142" fmla="*/ 7699000 w 9128760"/>
              <a:gd name="connsiteY142" fmla="*/ 2909591 h 6204701"/>
              <a:gd name="connsiteX143" fmla="*/ 7690489 w 9128760"/>
              <a:gd name="connsiteY143" fmla="*/ 2894643 h 6204701"/>
              <a:gd name="connsiteX144" fmla="*/ 7692920 w 9128760"/>
              <a:gd name="connsiteY144" fmla="*/ 2869017 h 6204701"/>
              <a:gd name="connsiteX145" fmla="*/ 7702647 w 9128760"/>
              <a:gd name="connsiteY145" fmla="*/ 2854068 h 6204701"/>
              <a:gd name="connsiteX146" fmla="*/ 7782888 w 9128760"/>
              <a:gd name="connsiteY146" fmla="*/ 2841255 h 6204701"/>
              <a:gd name="connsiteX147" fmla="*/ 7859483 w 9128760"/>
              <a:gd name="connsiteY147" fmla="*/ 2813494 h 6204701"/>
              <a:gd name="connsiteX148" fmla="*/ 8073461 w 9128760"/>
              <a:gd name="connsiteY148" fmla="*/ 2666142 h 6204701"/>
              <a:gd name="connsiteX149" fmla="*/ 8264338 w 9128760"/>
              <a:gd name="connsiteY149" fmla="*/ 2448319 h 6204701"/>
              <a:gd name="connsiteX150" fmla="*/ 8429684 w 9128760"/>
              <a:gd name="connsiteY150" fmla="*/ 2217682 h 6204701"/>
              <a:gd name="connsiteX151" fmla="*/ 8552478 w 9128760"/>
              <a:gd name="connsiteY151" fmla="*/ 2042569 h 6204701"/>
              <a:gd name="connsiteX152" fmla="*/ 1693585 w 9128760"/>
              <a:gd name="connsiteY152" fmla="*/ 1554660 h 6204701"/>
              <a:gd name="connsiteX153" fmla="*/ 1699664 w 9128760"/>
              <a:gd name="connsiteY153" fmla="*/ 1603778 h 6204701"/>
              <a:gd name="connsiteX154" fmla="*/ 1703311 w 9128760"/>
              <a:gd name="connsiteY154" fmla="*/ 1676386 h 6204701"/>
              <a:gd name="connsiteX155" fmla="*/ 1697232 w 9128760"/>
              <a:gd name="connsiteY155" fmla="*/ 1772483 h 6204701"/>
              <a:gd name="connsiteX156" fmla="*/ 1681427 w 9128760"/>
              <a:gd name="connsiteY156" fmla="*/ 1872854 h 6204701"/>
              <a:gd name="connsiteX157" fmla="*/ 1666837 w 9128760"/>
              <a:gd name="connsiteY157" fmla="*/ 1934783 h 6204701"/>
              <a:gd name="connsiteX158" fmla="*/ 1643738 w 9128760"/>
              <a:gd name="connsiteY158" fmla="*/ 1988172 h 6204701"/>
              <a:gd name="connsiteX159" fmla="*/ 1610911 w 9128760"/>
              <a:gd name="connsiteY159" fmla="*/ 2043695 h 6204701"/>
              <a:gd name="connsiteX160" fmla="*/ 1572006 w 9128760"/>
              <a:gd name="connsiteY160" fmla="*/ 2069322 h 6204701"/>
              <a:gd name="connsiteX161" fmla="*/ 1527023 w 9128760"/>
              <a:gd name="connsiteY161" fmla="*/ 2097083 h 6204701"/>
              <a:gd name="connsiteX162" fmla="*/ 1474744 w 9128760"/>
              <a:gd name="connsiteY162" fmla="*/ 2109896 h 6204701"/>
              <a:gd name="connsiteX163" fmla="*/ 1434623 w 9128760"/>
              <a:gd name="connsiteY163" fmla="*/ 2165419 h 6204701"/>
              <a:gd name="connsiteX164" fmla="*/ 1390855 w 9128760"/>
              <a:gd name="connsiteY164" fmla="*/ 2231621 h 6204701"/>
              <a:gd name="connsiteX165" fmla="*/ 1351950 w 9128760"/>
              <a:gd name="connsiteY165" fmla="*/ 2259382 h 6204701"/>
              <a:gd name="connsiteX166" fmla="*/ 1319123 w 9128760"/>
              <a:gd name="connsiteY166" fmla="*/ 2306364 h 6204701"/>
              <a:gd name="connsiteX167" fmla="*/ 1293592 w 9128760"/>
              <a:gd name="connsiteY167" fmla="*/ 2340532 h 6204701"/>
              <a:gd name="connsiteX168" fmla="*/ 1269276 w 9128760"/>
              <a:gd name="connsiteY168" fmla="*/ 2346939 h 6204701"/>
              <a:gd name="connsiteX169" fmla="*/ 1320340 w 9128760"/>
              <a:gd name="connsiteY169" fmla="*/ 2218808 h 6204701"/>
              <a:gd name="connsiteX170" fmla="*/ 1378697 w 9128760"/>
              <a:gd name="connsiteY170" fmla="*/ 2109896 h 6204701"/>
              <a:gd name="connsiteX171" fmla="*/ 1440702 w 9128760"/>
              <a:gd name="connsiteY171" fmla="*/ 2050101 h 6204701"/>
              <a:gd name="connsiteX172" fmla="*/ 1500275 w 9128760"/>
              <a:gd name="connsiteY172" fmla="*/ 1988172 h 6204701"/>
              <a:gd name="connsiteX173" fmla="*/ 1548907 w 9128760"/>
              <a:gd name="connsiteY173" fmla="*/ 1881396 h 6204701"/>
              <a:gd name="connsiteX174" fmla="*/ 1596322 w 9128760"/>
              <a:gd name="connsiteY174" fmla="*/ 1751128 h 6204701"/>
              <a:gd name="connsiteX175" fmla="*/ 1616991 w 9128760"/>
              <a:gd name="connsiteY175" fmla="*/ 1676386 h 6204701"/>
              <a:gd name="connsiteX176" fmla="*/ 1643738 w 9128760"/>
              <a:gd name="connsiteY176" fmla="*/ 1595236 h 6204701"/>
              <a:gd name="connsiteX177" fmla="*/ 1666837 w 9128760"/>
              <a:gd name="connsiteY177" fmla="*/ 1563202 h 6204701"/>
              <a:gd name="connsiteX178" fmla="*/ 6663150 w 9128760"/>
              <a:gd name="connsiteY178" fmla="*/ 1490658 h 6204701"/>
              <a:gd name="connsiteX179" fmla="*/ 6650995 w 9128760"/>
              <a:gd name="connsiteY179" fmla="*/ 1500147 h 6204701"/>
              <a:gd name="connsiteX180" fmla="*/ 6474706 w 9128760"/>
              <a:gd name="connsiteY180" fmla="*/ 1771358 h 6204701"/>
              <a:gd name="connsiteX181" fmla="*/ 6336107 w 9128760"/>
              <a:gd name="connsiteY181" fmla="*/ 1886676 h 6204701"/>
              <a:gd name="connsiteX182" fmla="*/ 6326055 w 9128760"/>
              <a:gd name="connsiteY182" fmla="*/ 1888472 h 6204701"/>
              <a:gd name="connsiteX183" fmla="*/ 6319638 w 9128760"/>
              <a:gd name="connsiteY183" fmla="*/ 1913429 h 6204701"/>
              <a:gd name="connsiteX184" fmla="*/ 6307042 w 9128760"/>
              <a:gd name="connsiteY184" fmla="*/ 1944605 h 6204701"/>
              <a:gd name="connsiteX185" fmla="*/ 6334957 w 9128760"/>
              <a:gd name="connsiteY185" fmla="*/ 1948607 h 6204701"/>
              <a:gd name="connsiteX186" fmla="*/ 6441946 w 9128760"/>
              <a:gd name="connsiteY186" fmla="*/ 1908031 h 6204701"/>
              <a:gd name="connsiteX187" fmla="*/ 6567171 w 9128760"/>
              <a:gd name="connsiteY187" fmla="*/ 1752140 h 6204701"/>
              <a:gd name="connsiteX188" fmla="*/ 3390818 w 9128760"/>
              <a:gd name="connsiteY188" fmla="*/ 993020 h 6204701"/>
              <a:gd name="connsiteX189" fmla="*/ 3419997 w 9128760"/>
              <a:gd name="connsiteY189" fmla="*/ 1001562 h 6204701"/>
              <a:gd name="connsiteX190" fmla="*/ 3423643 w 9128760"/>
              <a:gd name="connsiteY190" fmla="*/ 1170268 h 6204701"/>
              <a:gd name="connsiteX191" fmla="*/ 3348265 w 9128760"/>
              <a:gd name="connsiteY191" fmla="*/ 1317619 h 6204701"/>
              <a:gd name="connsiteX192" fmla="*/ 3182918 w 9128760"/>
              <a:gd name="connsiteY192" fmla="*/ 1501273 h 6204701"/>
              <a:gd name="connsiteX193" fmla="*/ 3010277 w 9128760"/>
              <a:gd name="connsiteY193" fmla="*/ 1635811 h 6204701"/>
              <a:gd name="connsiteX194" fmla="*/ 2985961 w 9128760"/>
              <a:gd name="connsiteY194" fmla="*/ 1669980 h 6204701"/>
              <a:gd name="connsiteX195" fmla="*/ 2961646 w 9128760"/>
              <a:gd name="connsiteY195" fmla="*/ 1676386 h 6204701"/>
              <a:gd name="connsiteX196" fmla="*/ 2967725 w 9128760"/>
              <a:gd name="connsiteY196" fmla="*/ 1644353 h 6204701"/>
              <a:gd name="connsiteX197" fmla="*/ 2973804 w 9128760"/>
              <a:gd name="connsiteY197" fmla="*/ 1635811 h 6204701"/>
              <a:gd name="connsiteX198" fmla="*/ 3045536 w 9128760"/>
              <a:gd name="connsiteY198" fmla="*/ 1548254 h 6204701"/>
              <a:gd name="connsiteX199" fmla="*/ 3162250 w 9128760"/>
              <a:gd name="connsiteY199" fmla="*/ 1400904 h 6204701"/>
              <a:gd name="connsiteX200" fmla="*/ 3288692 w 9128760"/>
              <a:gd name="connsiteY200" fmla="*/ 1195894 h 6204701"/>
              <a:gd name="connsiteX201" fmla="*/ 3342186 w 9128760"/>
              <a:gd name="connsiteY201" fmla="*/ 1082712 h 6204701"/>
              <a:gd name="connsiteX202" fmla="*/ 9007182 w 9128760"/>
              <a:gd name="connsiteY202" fmla="*/ 906470 h 6204701"/>
              <a:gd name="connsiteX203" fmla="*/ 9071619 w 9128760"/>
              <a:gd name="connsiteY203" fmla="*/ 919284 h 6204701"/>
              <a:gd name="connsiteX204" fmla="*/ 9110524 w 9128760"/>
              <a:gd name="connsiteY204" fmla="*/ 979078 h 6204701"/>
              <a:gd name="connsiteX205" fmla="*/ 9128760 w 9128760"/>
              <a:gd name="connsiteY205" fmla="*/ 1028194 h 6204701"/>
              <a:gd name="connsiteX206" fmla="*/ 9128760 w 9128760"/>
              <a:gd name="connsiteY206" fmla="*/ 1181953 h 6204701"/>
              <a:gd name="connsiteX207" fmla="*/ 9086208 w 9128760"/>
              <a:gd name="connsiteY207" fmla="*/ 1203309 h 6204701"/>
              <a:gd name="connsiteX208" fmla="*/ 9042440 w 9128760"/>
              <a:gd name="connsiteY208" fmla="*/ 1181953 h 6204701"/>
              <a:gd name="connsiteX209" fmla="*/ 8923292 w 9128760"/>
              <a:gd name="connsiteY209" fmla="*/ 1263103 h 6204701"/>
              <a:gd name="connsiteX210" fmla="*/ 8873446 w 9128760"/>
              <a:gd name="connsiteY210" fmla="*/ 1331440 h 6204701"/>
              <a:gd name="connsiteX211" fmla="*/ 8778615 w 9128760"/>
              <a:gd name="connsiteY211" fmla="*/ 1446758 h 6204701"/>
              <a:gd name="connsiteX212" fmla="*/ 8632721 w 9128760"/>
              <a:gd name="connsiteY212" fmla="*/ 1581295 h 6204701"/>
              <a:gd name="connsiteX213" fmla="*/ 8598679 w 9128760"/>
              <a:gd name="connsiteY213" fmla="*/ 1589837 h 6204701"/>
              <a:gd name="connsiteX214" fmla="*/ 8571931 w 9128760"/>
              <a:gd name="connsiteY214" fmla="*/ 1581295 h 6204701"/>
              <a:gd name="connsiteX215" fmla="*/ 8571931 w 9128760"/>
              <a:gd name="connsiteY215" fmla="*/ 1540721 h 6204701"/>
              <a:gd name="connsiteX216" fmla="*/ 8579226 w 9128760"/>
              <a:gd name="connsiteY216" fmla="*/ 1534315 h 6204701"/>
              <a:gd name="connsiteX217" fmla="*/ 8584089 w 9128760"/>
              <a:gd name="connsiteY217" fmla="*/ 1540721 h 6204701"/>
              <a:gd name="connsiteX218" fmla="*/ 8635152 w 9128760"/>
              <a:gd name="connsiteY218" fmla="*/ 1493740 h 6204701"/>
              <a:gd name="connsiteX219" fmla="*/ 8680136 w 9128760"/>
              <a:gd name="connsiteY219" fmla="*/ 1459571 h 6204701"/>
              <a:gd name="connsiteX220" fmla="*/ 8804146 w 9128760"/>
              <a:gd name="connsiteY220" fmla="*/ 1305814 h 6204701"/>
              <a:gd name="connsiteX221" fmla="*/ 8867367 w 9128760"/>
              <a:gd name="connsiteY221" fmla="*/ 1190496 h 6204701"/>
              <a:gd name="connsiteX222" fmla="*/ 8911135 w 9128760"/>
              <a:gd name="connsiteY222" fmla="*/ 1109346 h 6204701"/>
              <a:gd name="connsiteX223" fmla="*/ 8956119 w 9128760"/>
              <a:gd name="connsiteY223" fmla="*/ 994027 h 6204701"/>
              <a:gd name="connsiteX224" fmla="*/ 4558699 w 9128760"/>
              <a:gd name="connsiteY224" fmla="*/ 669428 h 6204701"/>
              <a:gd name="connsiteX225" fmla="*/ 4603682 w 9128760"/>
              <a:gd name="connsiteY225" fmla="*/ 722817 h 6204701"/>
              <a:gd name="connsiteX226" fmla="*/ 4630430 w 9128760"/>
              <a:gd name="connsiteY226" fmla="*/ 825322 h 6204701"/>
              <a:gd name="connsiteX227" fmla="*/ 4618272 w 9128760"/>
              <a:gd name="connsiteY227" fmla="*/ 906472 h 6204701"/>
              <a:gd name="connsiteX228" fmla="*/ 4596388 w 9128760"/>
              <a:gd name="connsiteY228" fmla="*/ 947047 h 6204701"/>
              <a:gd name="connsiteX229" fmla="*/ 4538030 w 9128760"/>
              <a:gd name="connsiteY229" fmla="*/ 979081 h 6204701"/>
              <a:gd name="connsiteX230" fmla="*/ 4524591 w 9128760"/>
              <a:gd name="connsiteY230" fmla="*/ 982031 h 6204701"/>
              <a:gd name="connsiteX231" fmla="*/ 4525142 w 9128760"/>
              <a:gd name="connsiteY231" fmla="*/ 993019 h 6204701"/>
              <a:gd name="connsiteX232" fmla="*/ 4508121 w 9128760"/>
              <a:gd name="connsiteY232" fmla="*/ 1042136 h 6204701"/>
              <a:gd name="connsiteX233" fmla="*/ 4474080 w 9128760"/>
              <a:gd name="connsiteY233" fmla="*/ 1048542 h 6204701"/>
              <a:gd name="connsiteX234" fmla="*/ 4449969 w 9128760"/>
              <a:gd name="connsiteY234" fmla="*/ 1044572 h 6204701"/>
              <a:gd name="connsiteX235" fmla="*/ 4441984 w 9128760"/>
              <a:gd name="connsiteY235" fmla="*/ 1053823 h 6204701"/>
              <a:gd name="connsiteX236" fmla="*/ 4341073 w 9128760"/>
              <a:gd name="connsiteY236" fmla="*/ 1190497 h 6204701"/>
              <a:gd name="connsiteX237" fmla="*/ 4217063 w 9128760"/>
              <a:gd name="connsiteY237" fmla="*/ 1312221 h 6204701"/>
              <a:gd name="connsiteX238" fmla="*/ 4165488 w 9128760"/>
              <a:gd name="connsiteY238" fmla="*/ 1325767 h 6204701"/>
              <a:gd name="connsiteX239" fmla="*/ 4126366 w 9128760"/>
              <a:gd name="connsiteY239" fmla="*/ 1385955 h 6204701"/>
              <a:gd name="connsiteX240" fmla="*/ 3987767 w 9128760"/>
              <a:gd name="connsiteY240" fmla="*/ 1501273 h 6204701"/>
              <a:gd name="connsiteX241" fmla="*/ 3916035 w 9128760"/>
              <a:gd name="connsiteY241" fmla="*/ 1514086 h 6204701"/>
              <a:gd name="connsiteX242" fmla="*/ 3907525 w 9128760"/>
              <a:gd name="connsiteY242" fmla="*/ 1494867 h 6204701"/>
              <a:gd name="connsiteX243" fmla="*/ 3916035 w 9128760"/>
              <a:gd name="connsiteY243" fmla="*/ 1473512 h 6204701"/>
              <a:gd name="connsiteX244" fmla="*/ 3986551 w 9128760"/>
              <a:gd name="connsiteY244" fmla="*/ 1400904 h 6204701"/>
              <a:gd name="connsiteX245" fmla="*/ 4049772 w 9128760"/>
              <a:gd name="connsiteY245" fmla="*/ 1317618 h 6204701"/>
              <a:gd name="connsiteX246" fmla="*/ 4201744 w 9128760"/>
              <a:gd name="connsiteY246" fmla="*/ 1108337 h 6204701"/>
              <a:gd name="connsiteX247" fmla="*/ 4284417 w 9128760"/>
              <a:gd name="connsiteY247" fmla="*/ 933224 h 6204701"/>
              <a:gd name="connsiteX248" fmla="*/ 4350070 w 9128760"/>
              <a:gd name="connsiteY248" fmla="*/ 796550 h 6204701"/>
              <a:gd name="connsiteX249" fmla="*/ 4367091 w 9128760"/>
              <a:gd name="connsiteY249" fmla="*/ 764518 h 6204701"/>
              <a:gd name="connsiteX250" fmla="*/ 4415722 w 9128760"/>
              <a:gd name="connsiteY250" fmla="*/ 736756 h 6204701"/>
              <a:gd name="connsiteX251" fmla="*/ 4469111 w 9128760"/>
              <a:gd name="connsiteY251" fmla="*/ 783645 h 6204701"/>
              <a:gd name="connsiteX252" fmla="*/ 4486967 w 9128760"/>
              <a:gd name="connsiteY252" fmla="*/ 750578 h 6204701"/>
              <a:gd name="connsiteX253" fmla="*/ 4523441 w 9128760"/>
              <a:gd name="connsiteY253" fmla="*/ 682243 h 6204701"/>
              <a:gd name="connsiteX254" fmla="*/ 6087423 w 9128760"/>
              <a:gd name="connsiteY254" fmla="*/ 668421 h 6204701"/>
              <a:gd name="connsiteX255" fmla="*/ 6115386 w 9128760"/>
              <a:gd name="connsiteY255" fmla="*/ 683370 h 6204701"/>
              <a:gd name="connsiteX256" fmla="*/ 6103229 w 9128760"/>
              <a:gd name="connsiteY256" fmla="*/ 715401 h 6204701"/>
              <a:gd name="connsiteX257" fmla="*/ 6078913 w 9128760"/>
              <a:gd name="connsiteY257" fmla="*/ 755978 h 6204701"/>
              <a:gd name="connsiteX258" fmla="*/ 6032270 w 9128760"/>
              <a:gd name="connsiteY258" fmla="*/ 821080 h 6204701"/>
              <a:gd name="connsiteX259" fmla="*/ 6033377 w 9128760"/>
              <a:gd name="connsiteY259" fmla="*/ 825322 h 6204701"/>
              <a:gd name="connsiteX260" fmla="*/ 6021219 w 9128760"/>
              <a:gd name="connsiteY260" fmla="*/ 906472 h 6204701"/>
              <a:gd name="connsiteX261" fmla="*/ 5999335 w 9128760"/>
              <a:gd name="connsiteY261" fmla="*/ 947047 h 6204701"/>
              <a:gd name="connsiteX262" fmla="*/ 5940978 w 9128760"/>
              <a:gd name="connsiteY262" fmla="*/ 979081 h 6204701"/>
              <a:gd name="connsiteX263" fmla="*/ 5928559 w 9128760"/>
              <a:gd name="connsiteY263" fmla="*/ 981808 h 6204701"/>
              <a:gd name="connsiteX264" fmla="*/ 5867367 w 9128760"/>
              <a:gd name="connsiteY264" fmla="*/ 1136099 h 6204701"/>
              <a:gd name="connsiteX265" fmla="*/ 5861288 w 9128760"/>
              <a:gd name="connsiteY265" fmla="*/ 1277044 h 6204701"/>
              <a:gd name="connsiteX266" fmla="*/ 5900193 w 9128760"/>
              <a:gd name="connsiteY266" fmla="*/ 1338975 h 6204701"/>
              <a:gd name="connsiteX267" fmla="*/ 5945177 w 9128760"/>
              <a:gd name="connsiteY267" fmla="*/ 1360330 h 6204701"/>
              <a:gd name="connsiteX268" fmla="*/ 5951255 w 9128760"/>
              <a:gd name="connsiteY268" fmla="*/ 1366737 h 6204701"/>
              <a:gd name="connsiteX269" fmla="*/ 5945177 w 9128760"/>
              <a:gd name="connsiteY269" fmla="*/ 1392362 h 6204701"/>
              <a:gd name="connsiteX270" fmla="*/ 5930587 w 9128760"/>
              <a:gd name="connsiteY270" fmla="*/ 1413717 h 6204701"/>
              <a:gd name="connsiteX271" fmla="*/ 5922077 w 9128760"/>
              <a:gd name="connsiteY271" fmla="*/ 1432936 h 6204701"/>
              <a:gd name="connsiteX272" fmla="*/ 5877495 w 9128760"/>
              <a:gd name="connsiteY272" fmla="*/ 1527445 h 6204701"/>
              <a:gd name="connsiteX273" fmla="*/ 5925238 w 9128760"/>
              <a:gd name="connsiteY273" fmla="*/ 1540722 h 6204701"/>
              <a:gd name="connsiteX274" fmla="*/ 5933749 w 9128760"/>
              <a:gd name="connsiteY274" fmla="*/ 1589840 h 6204701"/>
              <a:gd name="connsiteX275" fmla="*/ 5875391 w 9128760"/>
              <a:gd name="connsiteY275" fmla="*/ 1662447 h 6204701"/>
              <a:gd name="connsiteX276" fmla="*/ 5803660 w 9128760"/>
              <a:gd name="connsiteY276" fmla="*/ 1777765 h 6204701"/>
              <a:gd name="connsiteX277" fmla="*/ 5797581 w 9128760"/>
              <a:gd name="connsiteY277" fmla="*/ 1833288 h 6204701"/>
              <a:gd name="connsiteX278" fmla="*/ 5832838 w 9128760"/>
              <a:gd name="connsiteY278" fmla="*/ 1858915 h 6204701"/>
              <a:gd name="connsiteX279" fmla="*/ 5883901 w 9128760"/>
              <a:gd name="connsiteY279" fmla="*/ 1858915 h 6204701"/>
              <a:gd name="connsiteX280" fmla="*/ 5925238 w 9128760"/>
              <a:gd name="connsiteY280" fmla="*/ 1858915 h 6204701"/>
              <a:gd name="connsiteX281" fmla="*/ 6007911 w 9128760"/>
              <a:gd name="connsiteY281" fmla="*/ 1826881 h 6204701"/>
              <a:gd name="connsiteX282" fmla="*/ 6090888 w 9128760"/>
              <a:gd name="connsiteY282" fmla="*/ 1818670 h 6204701"/>
              <a:gd name="connsiteX283" fmla="*/ 6204138 w 9128760"/>
              <a:gd name="connsiteY283" fmla="*/ 1657167 h 6204701"/>
              <a:gd name="connsiteX284" fmla="*/ 6284381 w 9128760"/>
              <a:gd name="connsiteY284" fmla="*/ 1595236 h 6204701"/>
              <a:gd name="connsiteX285" fmla="*/ 6322069 w 9128760"/>
              <a:gd name="connsiteY285" fmla="*/ 1644353 h 6204701"/>
              <a:gd name="connsiteX286" fmla="*/ 6343954 w 9128760"/>
              <a:gd name="connsiteY286" fmla="*/ 1751130 h 6204701"/>
              <a:gd name="connsiteX287" fmla="*/ 6341994 w 9128760"/>
              <a:gd name="connsiteY287" fmla="*/ 1776951 h 6204701"/>
              <a:gd name="connsiteX288" fmla="*/ 6398112 w 9128760"/>
              <a:gd name="connsiteY288" fmla="*/ 1703021 h 6204701"/>
              <a:gd name="connsiteX289" fmla="*/ 6550084 w 9128760"/>
              <a:gd name="connsiteY289" fmla="*/ 1493740 h 6204701"/>
              <a:gd name="connsiteX290" fmla="*/ 6632758 w 9128760"/>
              <a:gd name="connsiteY290" fmla="*/ 1318627 h 6204701"/>
              <a:gd name="connsiteX291" fmla="*/ 6698410 w 9128760"/>
              <a:gd name="connsiteY291" fmla="*/ 1181953 h 6204701"/>
              <a:gd name="connsiteX292" fmla="*/ 6715431 w 9128760"/>
              <a:gd name="connsiteY292" fmla="*/ 1149921 h 6204701"/>
              <a:gd name="connsiteX293" fmla="*/ 6764062 w 9128760"/>
              <a:gd name="connsiteY293" fmla="*/ 1122159 h 6204701"/>
              <a:gd name="connsiteX294" fmla="*/ 6832146 w 9128760"/>
              <a:gd name="connsiteY294" fmla="*/ 1181953 h 6204701"/>
              <a:gd name="connsiteX295" fmla="*/ 6838778 w 9128760"/>
              <a:gd name="connsiteY295" fmla="*/ 1198843 h 6204701"/>
              <a:gd name="connsiteX296" fmla="*/ 6880843 w 9128760"/>
              <a:gd name="connsiteY296" fmla="*/ 1181953 h 6204701"/>
              <a:gd name="connsiteX297" fmla="*/ 6974458 w 9128760"/>
              <a:gd name="connsiteY297" fmla="*/ 1115754 h 6204701"/>
              <a:gd name="connsiteX298" fmla="*/ 7032816 w 9128760"/>
              <a:gd name="connsiteY298" fmla="*/ 1053823 h 6204701"/>
              <a:gd name="connsiteX299" fmla="*/ 7060779 w 9128760"/>
              <a:gd name="connsiteY299" fmla="*/ 1068773 h 6204701"/>
              <a:gd name="connsiteX300" fmla="*/ 7048621 w 9128760"/>
              <a:gd name="connsiteY300" fmla="*/ 1100804 h 6204701"/>
              <a:gd name="connsiteX301" fmla="*/ 7024306 w 9128760"/>
              <a:gd name="connsiteY301" fmla="*/ 1141381 h 6204701"/>
              <a:gd name="connsiteX302" fmla="*/ 6888138 w 9128760"/>
              <a:gd name="connsiteY302" fmla="*/ 1331441 h 6204701"/>
              <a:gd name="connsiteX303" fmla="*/ 6873035 w 9128760"/>
              <a:gd name="connsiteY303" fmla="*/ 1369520 h 6204701"/>
              <a:gd name="connsiteX304" fmla="*/ 6873483 w 9128760"/>
              <a:gd name="connsiteY304" fmla="*/ 1378421 h 6204701"/>
              <a:gd name="connsiteX305" fmla="*/ 6856462 w 9128760"/>
              <a:gd name="connsiteY305" fmla="*/ 1427539 h 6204701"/>
              <a:gd name="connsiteX306" fmla="*/ 6849506 w 9128760"/>
              <a:gd name="connsiteY306" fmla="*/ 1428848 h 6204701"/>
              <a:gd name="connsiteX307" fmla="*/ 6812759 w 9128760"/>
              <a:gd name="connsiteY307" fmla="*/ 1521502 h 6204701"/>
              <a:gd name="connsiteX308" fmla="*/ 6806681 w 9128760"/>
              <a:gd name="connsiteY308" fmla="*/ 1662447 h 6204701"/>
              <a:gd name="connsiteX309" fmla="*/ 6845586 w 9128760"/>
              <a:gd name="connsiteY309" fmla="*/ 1724377 h 6204701"/>
              <a:gd name="connsiteX310" fmla="*/ 6890570 w 9128760"/>
              <a:gd name="connsiteY310" fmla="*/ 1745733 h 6204701"/>
              <a:gd name="connsiteX311" fmla="*/ 6890729 w 9128760"/>
              <a:gd name="connsiteY311" fmla="*/ 1745901 h 6204701"/>
              <a:gd name="connsiteX312" fmla="*/ 6943998 w 9128760"/>
              <a:gd name="connsiteY312" fmla="*/ 1677396 h 6204701"/>
              <a:gd name="connsiteX313" fmla="*/ 7085029 w 9128760"/>
              <a:gd name="connsiteY313" fmla="*/ 1540722 h 6204701"/>
              <a:gd name="connsiteX314" fmla="*/ 7182292 w 9128760"/>
              <a:gd name="connsiteY314" fmla="*/ 1500147 h 6204701"/>
              <a:gd name="connsiteX315" fmla="*/ 7215272 w 9128760"/>
              <a:gd name="connsiteY315" fmla="*/ 1509320 h 6204701"/>
              <a:gd name="connsiteX316" fmla="*/ 7232205 w 9128760"/>
              <a:gd name="connsiteY316" fmla="*/ 1493740 h 6204701"/>
              <a:gd name="connsiteX317" fmla="*/ 7277188 w 9128760"/>
              <a:gd name="connsiteY317" fmla="*/ 1459571 h 6204701"/>
              <a:gd name="connsiteX318" fmla="*/ 7401199 w 9128760"/>
              <a:gd name="connsiteY318" fmla="*/ 1305814 h 6204701"/>
              <a:gd name="connsiteX319" fmla="*/ 7443771 w 9128760"/>
              <a:gd name="connsiteY319" fmla="*/ 1228161 h 6204701"/>
              <a:gd name="connsiteX320" fmla="*/ 7278339 w 9128760"/>
              <a:gd name="connsiteY320" fmla="*/ 1263103 h 6204701"/>
              <a:gd name="connsiteX321" fmla="*/ 7266181 w 9128760"/>
              <a:gd name="connsiteY321" fmla="*/ 1271647 h 6204701"/>
              <a:gd name="connsiteX322" fmla="*/ 7264965 w 9128760"/>
              <a:gd name="connsiteY322" fmla="*/ 1263103 h 6204701"/>
              <a:gd name="connsiteX323" fmla="*/ 7266181 w 9128760"/>
              <a:gd name="connsiteY323" fmla="*/ 1263103 h 6204701"/>
              <a:gd name="connsiteX324" fmla="*/ 7274691 w 9128760"/>
              <a:gd name="connsiteY324" fmla="*/ 1222529 h 6204701"/>
              <a:gd name="connsiteX325" fmla="*/ 7291712 w 9128760"/>
              <a:gd name="connsiteY325" fmla="*/ 1181953 h 6204701"/>
              <a:gd name="connsiteX326" fmla="*/ 7351286 w 9128760"/>
              <a:gd name="connsiteY326" fmla="*/ 1141379 h 6204701"/>
              <a:gd name="connsiteX327" fmla="*/ 7412075 w 9128760"/>
              <a:gd name="connsiteY327" fmla="*/ 1109347 h 6204701"/>
              <a:gd name="connsiteX328" fmla="*/ 7476511 w 9128760"/>
              <a:gd name="connsiteY328" fmla="*/ 1053823 h 6204701"/>
              <a:gd name="connsiteX329" fmla="*/ 7539026 w 9128760"/>
              <a:gd name="connsiteY329" fmla="*/ 1030293 h 6204701"/>
              <a:gd name="connsiteX330" fmla="*/ 7553172 w 9128760"/>
              <a:gd name="connsiteY330" fmla="*/ 994027 h 6204701"/>
              <a:gd name="connsiteX331" fmla="*/ 7604234 w 9128760"/>
              <a:gd name="connsiteY331" fmla="*/ 906470 h 6204701"/>
              <a:gd name="connsiteX332" fmla="*/ 7635574 w 9128760"/>
              <a:gd name="connsiteY332" fmla="*/ 912703 h 6204701"/>
              <a:gd name="connsiteX333" fmla="*/ 7640642 w 9128760"/>
              <a:gd name="connsiteY333" fmla="*/ 906472 h 6204701"/>
              <a:gd name="connsiteX334" fmla="*/ 7688057 w 9128760"/>
              <a:gd name="connsiteY334" fmla="*/ 797559 h 6204701"/>
              <a:gd name="connsiteX335" fmla="*/ 7725747 w 9128760"/>
              <a:gd name="connsiteY335" fmla="*/ 750578 h 6204701"/>
              <a:gd name="connsiteX336" fmla="*/ 7737905 w 9128760"/>
              <a:gd name="connsiteY336" fmla="*/ 857354 h 6204701"/>
              <a:gd name="connsiteX337" fmla="*/ 7737905 w 9128760"/>
              <a:gd name="connsiteY337" fmla="*/ 987622 h 6204701"/>
              <a:gd name="connsiteX338" fmla="*/ 7725813 w 9128760"/>
              <a:gd name="connsiteY338" fmla="*/ 1057712 h 6204701"/>
              <a:gd name="connsiteX339" fmla="*/ 7725813 w 9128760"/>
              <a:gd name="connsiteY339" fmla="*/ 1181953 h 6204701"/>
              <a:gd name="connsiteX340" fmla="*/ 7683261 w 9128760"/>
              <a:gd name="connsiteY340" fmla="*/ 1203309 h 6204701"/>
              <a:gd name="connsiteX341" fmla="*/ 7661953 w 9128760"/>
              <a:gd name="connsiteY341" fmla="*/ 1192913 h 6204701"/>
              <a:gd name="connsiteX342" fmla="*/ 7627268 w 9128760"/>
              <a:gd name="connsiteY342" fmla="*/ 1216123 h 6204701"/>
              <a:gd name="connsiteX343" fmla="*/ 7582033 w 9128760"/>
              <a:gd name="connsiteY343" fmla="*/ 1221088 h 6204701"/>
              <a:gd name="connsiteX344" fmla="*/ 7520345 w 9128760"/>
              <a:gd name="connsiteY344" fmla="*/ 1263103 h 6204701"/>
              <a:gd name="connsiteX345" fmla="*/ 7470498 w 9128760"/>
              <a:gd name="connsiteY345" fmla="*/ 1331440 h 6204701"/>
              <a:gd name="connsiteX346" fmla="*/ 7375667 w 9128760"/>
              <a:gd name="connsiteY346" fmla="*/ 1446758 h 6204701"/>
              <a:gd name="connsiteX347" fmla="*/ 7286379 w 9128760"/>
              <a:gd name="connsiteY347" fmla="*/ 1529096 h 6204701"/>
              <a:gd name="connsiteX348" fmla="*/ 7328185 w 9128760"/>
              <a:gd name="connsiteY348" fmla="*/ 1540722 h 6204701"/>
              <a:gd name="connsiteX349" fmla="*/ 7336696 w 9128760"/>
              <a:gd name="connsiteY349" fmla="*/ 1589840 h 6204701"/>
              <a:gd name="connsiteX350" fmla="*/ 7278339 w 9128760"/>
              <a:gd name="connsiteY350" fmla="*/ 1662447 h 6204701"/>
              <a:gd name="connsiteX351" fmla="*/ 7206607 w 9128760"/>
              <a:gd name="connsiteY351" fmla="*/ 1777765 h 6204701"/>
              <a:gd name="connsiteX352" fmla="*/ 7200529 w 9128760"/>
              <a:gd name="connsiteY352" fmla="*/ 1833288 h 6204701"/>
              <a:gd name="connsiteX353" fmla="*/ 7235786 w 9128760"/>
              <a:gd name="connsiteY353" fmla="*/ 1858915 h 6204701"/>
              <a:gd name="connsiteX354" fmla="*/ 7286849 w 9128760"/>
              <a:gd name="connsiteY354" fmla="*/ 1858915 h 6204701"/>
              <a:gd name="connsiteX355" fmla="*/ 7328185 w 9128760"/>
              <a:gd name="connsiteY355" fmla="*/ 1858915 h 6204701"/>
              <a:gd name="connsiteX356" fmla="*/ 7410859 w 9128760"/>
              <a:gd name="connsiteY356" fmla="*/ 1826881 h 6204701"/>
              <a:gd name="connsiteX357" fmla="*/ 7497180 w 9128760"/>
              <a:gd name="connsiteY357" fmla="*/ 1818339 h 6204701"/>
              <a:gd name="connsiteX358" fmla="*/ 7587148 w 9128760"/>
              <a:gd name="connsiteY358" fmla="*/ 1873863 h 6204701"/>
              <a:gd name="connsiteX359" fmla="*/ 7678331 w 9128760"/>
              <a:gd name="connsiteY359" fmla="*/ 1940064 h 6204701"/>
              <a:gd name="connsiteX360" fmla="*/ 7737905 w 9128760"/>
              <a:gd name="connsiteY360" fmla="*/ 1948607 h 6204701"/>
              <a:gd name="connsiteX361" fmla="*/ 7844894 w 9128760"/>
              <a:gd name="connsiteY361" fmla="*/ 1908031 h 6204701"/>
              <a:gd name="connsiteX362" fmla="*/ 7970119 w 9128760"/>
              <a:gd name="connsiteY362" fmla="*/ 1752140 h 6204701"/>
              <a:gd name="connsiteX363" fmla="*/ 8089266 w 9128760"/>
              <a:gd name="connsiteY363" fmla="*/ 1427539 h 6204701"/>
              <a:gd name="connsiteX364" fmla="*/ 8198686 w 9128760"/>
              <a:gd name="connsiteY364" fmla="*/ 1216123 h 6204701"/>
              <a:gd name="connsiteX365" fmla="*/ 8283791 w 9128760"/>
              <a:gd name="connsiteY365" fmla="*/ 1181953 h 6204701"/>
              <a:gd name="connsiteX366" fmla="*/ 8377406 w 9128760"/>
              <a:gd name="connsiteY366" fmla="*/ 1115754 h 6204701"/>
              <a:gd name="connsiteX367" fmla="*/ 8435763 w 9128760"/>
              <a:gd name="connsiteY367" fmla="*/ 1053823 h 6204701"/>
              <a:gd name="connsiteX368" fmla="*/ 8463726 w 9128760"/>
              <a:gd name="connsiteY368" fmla="*/ 1068773 h 6204701"/>
              <a:gd name="connsiteX369" fmla="*/ 8451569 w 9128760"/>
              <a:gd name="connsiteY369" fmla="*/ 1100804 h 6204701"/>
              <a:gd name="connsiteX370" fmla="*/ 8427253 w 9128760"/>
              <a:gd name="connsiteY370" fmla="*/ 1141381 h 6204701"/>
              <a:gd name="connsiteX371" fmla="*/ 8291085 w 9128760"/>
              <a:gd name="connsiteY371" fmla="*/ 1331441 h 6204701"/>
              <a:gd name="connsiteX372" fmla="*/ 8215707 w 9128760"/>
              <a:gd name="connsiteY372" fmla="*/ 1521502 h 6204701"/>
              <a:gd name="connsiteX373" fmla="*/ 8209628 w 9128760"/>
              <a:gd name="connsiteY373" fmla="*/ 1662447 h 6204701"/>
              <a:gd name="connsiteX374" fmla="*/ 8248533 w 9128760"/>
              <a:gd name="connsiteY374" fmla="*/ 1724377 h 6204701"/>
              <a:gd name="connsiteX375" fmla="*/ 8293517 w 9128760"/>
              <a:gd name="connsiteY375" fmla="*/ 1745733 h 6204701"/>
              <a:gd name="connsiteX376" fmla="*/ 8299596 w 9128760"/>
              <a:gd name="connsiteY376" fmla="*/ 1752140 h 6204701"/>
              <a:gd name="connsiteX377" fmla="*/ 8293517 w 9128760"/>
              <a:gd name="connsiteY377" fmla="*/ 1777765 h 6204701"/>
              <a:gd name="connsiteX378" fmla="*/ 8278928 w 9128760"/>
              <a:gd name="connsiteY378" fmla="*/ 1799120 h 6204701"/>
              <a:gd name="connsiteX379" fmla="*/ 8270417 w 9128760"/>
              <a:gd name="connsiteY379" fmla="*/ 1818339 h 6204701"/>
              <a:gd name="connsiteX380" fmla="*/ 8129386 w 9128760"/>
              <a:gd name="connsiteY380" fmla="*/ 2117312 h 6204701"/>
              <a:gd name="connsiteX381" fmla="*/ 8005377 w 9128760"/>
              <a:gd name="connsiteY381" fmla="*/ 2414150 h 6204701"/>
              <a:gd name="connsiteX382" fmla="*/ 7925134 w 9128760"/>
              <a:gd name="connsiteY382" fmla="*/ 2542282 h 6204701"/>
              <a:gd name="connsiteX383" fmla="*/ 7809635 w 9128760"/>
              <a:gd name="connsiteY383" fmla="*/ 2576450 h 6204701"/>
              <a:gd name="connsiteX384" fmla="*/ 7681978 w 9128760"/>
              <a:gd name="connsiteY384" fmla="*/ 2557230 h 6204701"/>
              <a:gd name="connsiteX385" fmla="*/ 7568910 w 9128760"/>
              <a:gd name="connsiteY385" fmla="*/ 2535875 h 6204701"/>
              <a:gd name="connsiteX386" fmla="*/ 7533653 w 9128760"/>
              <a:gd name="connsiteY386" fmla="*/ 2523061 h 6204701"/>
              <a:gd name="connsiteX387" fmla="*/ 7488669 w 9128760"/>
              <a:gd name="connsiteY387" fmla="*/ 2523061 h 6204701"/>
              <a:gd name="connsiteX388" fmla="*/ 7459490 w 9128760"/>
              <a:gd name="connsiteY388" fmla="*/ 2576450 h 6204701"/>
              <a:gd name="connsiteX389" fmla="*/ 7493532 w 9128760"/>
              <a:gd name="connsiteY389" fmla="*/ 2651193 h 6204701"/>
              <a:gd name="connsiteX390" fmla="*/ 7606600 w 9128760"/>
              <a:gd name="connsiteY390" fmla="*/ 2732342 h 6204701"/>
              <a:gd name="connsiteX391" fmla="*/ 7636994 w 9128760"/>
              <a:gd name="connsiteY391" fmla="*/ 2760105 h 6204701"/>
              <a:gd name="connsiteX392" fmla="*/ 7606600 w 9128760"/>
              <a:gd name="connsiteY392" fmla="*/ 2772918 h 6204701"/>
              <a:gd name="connsiteX393" fmla="*/ 7533653 w 9128760"/>
              <a:gd name="connsiteY393" fmla="*/ 2772918 h 6204701"/>
              <a:gd name="connsiteX394" fmla="*/ 7131229 w 9128760"/>
              <a:gd name="connsiteY394" fmla="*/ 2854068 h 6204701"/>
              <a:gd name="connsiteX395" fmla="*/ 6787163 w 9128760"/>
              <a:gd name="connsiteY395" fmla="*/ 3063349 h 6204701"/>
              <a:gd name="connsiteX396" fmla="*/ 6484432 w 9128760"/>
              <a:gd name="connsiteY396" fmla="*/ 3443472 h 6204701"/>
              <a:gd name="connsiteX397" fmla="*/ 6202371 w 9128760"/>
              <a:gd name="connsiteY397" fmla="*/ 4011521 h 6204701"/>
              <a:gd name="connsiteX398" fmla="*/ 5922741 w 9128760"/>
              <a:gd name="connsiteY398" fmla="*/ 4810206 h 6204701"/>
              <a:gd name="connsiteX399" fmla="*/ 5624874 w 9128760"/>
              <a:gd name="connsiteY399" fmla="*/ 5873696 h 6204701"/>
              <a:gd name="connsiteX400" fmla="*/ 5492353 w 9128760"/>
              <a:gd name="connsiteY400" fmla="*/ 6183346 h 6204701"/>
              <a:gd name="connsiteX401" fmla="*/ 5376854 w 9128760"/>
              <a:gd name="connsiteY401" fmla="*/ 6204701 h 6204701"/>
              <a:gd name="connsiteX402" fmla="*/ 5284455 w 9128760"/>
              <a:gd name="connsiteY402" fmla="*/ 6055215 h 6204701"/>
              <a:gd name="connsiteX403" fmla="*/ 5222450 w 9128760"/>
              <a:gd name="connsiteY403" fmla="*/ 5852341 h 6204701"/>
              <a:gd name="connsiteX404" fmla="*/ 5200566 w 9128760"/>
              <a:gd name="connsiteY404" fmla="*/ 5717802 h 6204701"/>
              <a:gd name="connsiteX405" fmla="*/ 5200566 w 9128760"/>
              <a:gd name="connsiteY405" fmla="*/ 5702854 h 6204701"/>
              <a:gd name="connsiteX406" fmla="*/ 5212723 w 9128760"/>
              <a:gd name="connsiteY406" fmla="*/ 5717802 h 6204701"/>
              <a:gd name="connsiteX407" fmla="*/ 5290533 w 9128760"/>
              <a:gd name="connsiteY407" fmla="*/ 5852341 h 6204701"/>
              <a:gd name="connsiteX408" fmla="*/ 5379286 w 9128760"/>
              <a:gd name="connsiteY408" fmla="*/ 5867289 h 6204701"/>
              <a:gd name="connsiteX409" fmla="*/ 5457096 w 9128760"/>
              <a:gd name="connsiteY409" fmla="*/ 5764784 h 6204701"/>
              <a:gd name="connsiteX410" fmla="*/ 5497217 w 9128760"/>
              <a:gd name="connsiteY410" fmla="*/ 5555503 h 6204701"/>
              <a:gd name="connsiteX411" fmla="*/ 5477764 w 9128760"/>
              <a:gd name="connsiteY411" fmla="*/ 5237310 h 6204701"/>
              <a:gd name="connsiteX412" fmla="*/ 5393875 w 9128760"/>
              <a:gd name="connsiteY412" fmla="*/ 5047248 h 6204701"/>
              <a:gd name="connsiteX413" fmla="*/ 5266218 w 9128760"/>
              <a:gd name="connsiteY413" fmla="*/ 5068604 h 6204701"/>
              <a:gd name="connsiteX414" fmla="*/ 5102087 w 9128760"/>
              <a:gd name="connsiteY414" fmla="*/ 5303511 h 6204701"/>
              <a:gd name="connsiteX415" fmla="*/ 4897836 w 9128760"/>
              <a:gd name="connsiteY415" fmla="*/ 5758378 h 6204701"/>
              <a:gd name="connsiteX416" fmla="*/ 4713037 w 9128760"/>
              <a:gd name="connsiteY416" fmla="*/ 6102196 h 6204701"/>
              <a:gd name="connsiteX417" fmla="*/ 4552554 w 9128760"/>
              <a:gd name="connsiteY417" fmla="*/ 6170533 h 6204701"/>
              <a:gd name="connsiteX418" fmla="*/ 4424896 w 9128760"/>
              <a:gd name="connsiteY418" fmla="*/ 6029588 h 6204701"/>
              <a:gd name="connsiteX419" fmla="*/ 4331281 w 9128760"/>
              <a:gd name="connsiteY419" fmla="*/ 5730615 h 6204701"/>
              <a:gd name="connsiteX420" fmla="*/ 4308025 w 9128760"/>
              <a:gd name="connsiteY420" fmla="*/ 5566291 h 6204701"/>
              <a:gd name="connsiteX421" fmla="*/ 4221927 w 9128760"/>
              <a:gd name="connsiteY421" fmla="*/ 5873696 h 6204701"/>
              <a:gd name="connsiteX422" fmla="*/ 4089406 w 9128760"/>
              <a:gd name="connsiteY422" fmla="*/ 6183346 h 6204701"/>
              <a:gd name="connsiteX423" fmla="*/ 3973907 w 9128760"/>
              <a:gd name="connsiteY423" fmla="*/ 6204701 h 6204701"/>
              <a:gd name="connsiteX424" fmla="*/ 3881507 w 9128760"/>
              <a:gd name="connsiteY424" fmla="*/ 6055215 h 6204701"/>
              <a:gd name="connsiteX425" fmla="*/ 3819502 w 9128760"/>
              <a:gd name="connsiteY425" fmla="*/ 5852341 h 6204701"/>
              <a:gd name="connsiteX426" fmla="*/ 3816678 w 9128760"/>
              <a:gd name="connsiteY426" fmla="*/ 5834980 h 6204701"/>
              <a:gd name="connsiteX427" fmla="*/ 3710017 w 9128760"/>
              <a:gd name="connsiteY427" fmla="*/ 6042402 h 6204701"/>
              <a:gd name="connsiteX428" fmla="*/ 3582361 w 9128760"/>
              <a:gd name="connsiteY428" fmla="*/ 6102196 h 6204701"/>
              <a:gd name="connsiteX429" fmla="*/ 3465645 w 9128760"/>
              <a:gd name="connsiteY429" fmla="*/ 6014640 h 6204701"/>
              <a:gd name="connsiteX430" fmla="*/ 3407027 w 9128760"/>
              <a:gd name="connsiteY430" fmla="*/ 5921846 h 6204701"/>
              <a:gd name="connsiteX431" fmla="*/ 3310090 w 9128760"/>
              <a:gd name="connsiteY431" fmla="*/ 6102196 h 6204701"/>
              <a:gd name="connsiteX432" fmla="*/ 3149606 w 9128760"/>
              <a:gd name="connsiteY432" fmla="*/ 6170533 h 6204701"/>
              <a:gd name="connsiteX433" fmla="*/ 3021948 w 9128760"/>
              <a:gd name="connsiteY433" fmla="*/ 6029588 h 6204701"/>
              <a:gd name="connsiteX434" fmla="*/ 2988497 w 9128760"/>
              <a:gd name="connsiteY434" fmla="*/ 5922755 h 6204701"/>
              <a:gd name="connsiteX435" fmla="*/ 2815201 w 9128760"/>
              <a:gd name="connsiteY435" fmla="*/ 6076570 h 6204701"/>
              <a:gd name="connsiteX436" fmla="*/ 2553808 w 9128760"/>
              <a:gd name="connsiteY436" fmla="*/ 6151314 h 6204701"/>
              <a:gd name="connsiteX437" fmla="*/ 2348341 w 9128760"/>
              <a:gd name="connsiteY437" fmla="*/ 6151314 h 6204701"/>
              <a:gd name="connsiteX438" fmla="*/ 2348341 w 9128760"/>
              <a:gd name="connsiteY438" fmla="*/ 5962142 h 6204701"/>
              <a:gd name="connsiteX439" fmla="*/ 2307070 w 9128760"/>
              <a:gd name="connsiteY439" fmla="*/ 6042402 h 6204701"/>
              <a:gd name="connsiteX440" fmla="*/ 2179413 w 9128760"/>
              <a:gd name="connsiteY440" fmla="*/ 6102196 h 6204701"/>
              <a:gd name="connsiteX441" fmla="*/ 2062697 w 9128760"/>
              <a:gd name="connsiteY441" fmla="*/ 6014640 h 6204701"/>
              <a:gd name="connsiteX442" fmla="*/ 1964219 w 9128760"/>
              <a:gd name="connsiteY442" fmla="*/ 5858747 h 6204701"/>
              <a:gd name="connsiteX443" fmla="*/ 1891272 w 9128760"/>
              <a:gd name="connsiteY443" fmla="*/ 5696447 h 6204701"/>
              <a:gd name="connsiteX444" fmla="*/ 1852367 w 9128760"/>
              <a:gd name="connsiteY444" fmla="*/ 5596078 h 6204701"/>
              <a:gd name="connsiteX445" fmla="*/ 1830483 w 9128760"/>
              <a:gd name="connsiteY445" fmla="*/ 5561910 h 6204701"/>
              <a:gd name="connsiteX446" fmla="*/ 1803736 w 9128760"/>
              <a:gd name="connsiteY446" fmla="*/ 5596078 h 6204701"/>
              <a:gd name="connsiteX447" fmla="*/ 1640821 w 9128760"/>
              <a:gd name="connsiteY447" fmla="*/ 5873696 h 6204701"/>
              <a:gd name="connsiteX448" fmla="*/ 1412254 w 9128760"/>
              <a:gd name="connsiteY448" fmla="*/ 6076570 h 6204701"/>
              <a:gd name="connsiteX449" fmla="*/ 1150860 w 9128760"/>
              <a:gd name="connsiteY449" fmla="*/ 6151314 h 6204701"/>
              <a:gd name="connsiteX450" fmla="*/ 945393 w 9128760"/>
              <a:gd name="connsiteY450" fmla="*/ 6151314 h 6204701"/>
              <a:gd name="connsiteX451" fmla="*/ 945393 w 9128760"/>
              <a:gd name="connsiteY451" fmla="*/ 5440184 h 6204701"/>
              <a:gd name="connsiteX452" fmla="*/ 1003922 w 9128760"/>
              <a:gd name="connsiteY452" fmla="*/ 5440184 h 6204701"/>
              <a:gd name="connsiteX453" fmla="*/ 949212 w 9128760"/>
              <a:gd name="connsiteY453" fmla="*/ 5318460 h 6204701"/>
              <a:gd name="connsiteX454" fmla="*/ 945393 w 9128760"/>
              <a:gd name="connsiteY454" fmla="*/ 5318460 h 6204701"/>
              <a:gd name="connsiteX455" fmla="*/ 945393 w 9128760"/>
              <a:gd name="connsiteY455" fmla="*/ 5309790 h 6204701"/>
              <a:gd name="connsiteX456" fmla="*/ 906974 w 9128760"/>
              <a:gd name="connsiteY456" fmla="*/ 5210675 h 6204701"/>
              <a:gd name="connsiteX457" fmla="*/ 885090 w 9128760"/>
              <a:gd name="connsiteY457" fmla="*/ 5176507 h 6204701"/>
              <a:gd name="connsiteX458" fmla="*/ 858343 w 9128760"/>
              <a:gd name="connsiteY458" fmla="*/ 5210675 h 6204701"/>
              <a:gd name="connsiteX459" fmla="*/ 695428 w 9128760"/>
              <a:gd name="connsiteY459" fmla="*/ 5488293 h 6204701"/>
              <a:gd name="connsiteX460" fmla="*/ 466861 w 9128760"/>
              <a:gd name="connsiteY460" fmla="*/ 5691167 h 6204701"/>
              <a:gd name="connsiteX461" fmla="*/ 205467 w 9128760"/>
              <a:gd name="connsiteY461" fmla="*/ 5765911 h 6204701"/>
              <a:gd name="connsiteX462" fmla="*/ 0 w 9128760"/>
              <a:gd name="connsiteY462" fmla="*/ 5765911 h 6204701"/>
              <a:gd name="connsiteX463" fmla="*/ 0 w 9128760"/>
              <a:gd name="connsiteY463" fmla="*/ 5054782 h 6204701"/>
              <a:gd name="connsiteX464" fmla="*/ 255315 w 9128760"/>
              <a:gd name="connsiteY464" fmla="*/ 5054782 h 6204701"/>
              <a:gd name="connsiteX465" fmla="*/ 333125 w 9128760"/>
              <a:gd name="connsiteY465" fmla="*/ 5048376 h 6204701"/>
              <a:gd name="connsiteX466" fmla="*/ 442545 w 9128760"/>
              <a:gd name="connsiteY466" fmla="*/ 5020613 h 6204701"/>
              <a:gd name="connsiteX467" fmla="*/ 586008 w 9128760"/>
              <a:gd name="connsiteY467" fmla="*/ 4918108 h 6204701"/>
              <a:gd name="connsiteX468" fmla="*/ 761080 w 9128760"/>
              <a:gd name="connsiteY468" fmla="*/ 4683201 h 6204701"/>
              <a:gd name="connsiteX469" fmla="*/ 966547 w 9128760"/>
              <a:gd name="connsiteY469" fmla="*/ 4256096 h 6204701"/>
              <a:gd name="connsiteX470" fmla="*/ 978705 w 9128760"/>
              <a:gd name="connsiteY470" fmla="*/ 4262504 h 6204701"/>
              <a:gd name="connsiteX471" fmla="*/ 962900 w 9128760"/>
              <a:gd name="connsiteY471" fmla="*/ 4315891 h 6204701"/>
              <a:gd name="connsiteX472" fmla="*/ 942232 w 9128760"/>
              <a:gd name="connsiteY472" fmla="*/ 4377822 h 6204701"/>
              <a:gd name="connsiteX473" fmla="*/ 948311 w 9128760"/>
              <a:gd name="connsiteY473" fmla="*/ 4397041 h 6204701"/>
              <a:gd name="connsiteX474" fmla="*/ 978705 w 9128760"/>
              <a:gd name="connsiteY474" fmla="*/ 4356466 h 6204701"/>
              <a:gd name="connsiteX475" fmla="*/ 1028552 w 9128760"/>
              <a:gd name="connsiteY475" fmla="*/ 4296672 h 6204701"/>
              <a:gd name="connsiteX476" fmla="*/ 1092989 w 9128760"/>
              <a:gd name="connsiteY476" fmla="*/ 4275317 h 6204701"/>
              <a:gd name="connsiteX477" fmla="*/ 1159857 w 9128760"/>
              <a:gd name="connsiteY477" fmla="*/ 4283859 h 6204701"/>
              <a:gd name="connsiteX478" fmla="*/ 1257120 w 9128760"/>
              <a:gd name="connsiteY478" fmla="*/ 4256096 h 6204701"/>
              <a:gd name="connsiteX479" fmla="*/ 1292377 w 9128760"/>
              <a:gd name="connsiteY479" fmla="*/ 4221928 h 6204701"/>
              <a:gd name="connsiteX480" fmla="*/ 1319124 w 9128760"/>
              <a:gd name="connsiteY480" fmla="*/ 4140778 h 6204701"/>
              <a:gd name="connsiteX481" fmla="*/ 1322772 w 9128760"/>
              <a:gd name="connsiteY481" fmla="*/ 4121559 h 6204701"/>
              <a:gd name="connsiteX482" fmla="*/ 1320340 w 9128760"/>
              <a:gd name="connsiteY482" fmla="*/ 4127965 h 6204701"/>
              <a:gd name="connsiteX483" fmla="*/ 1319124 w 9128760"/>
              <a:gd name="connsiteY483" fmla="*/ 4140778 h 6204701"/>
              <a:gd name="connsiteX484" fmla="*/ 1277788 w 9128760"/>
              <a:gd name="connsiteY484" fmla="*/ 4140778 h 6204701"/>
              <a:gd name="connsiteX485" fmla="*/ 1218214 w 9128760"/>
              <a:gd name="connsiteY485" fmla="*/ 4100204 h 6204701"/>
              <a:gd name="connsiteX486" fmla="*/ 1147699 w 9128760"/>
              <a:gd name="connsiteY486" fmla="*/ 3937904 h 6204701"/>
              <a:gd name="connsiteX487" fmla="*/ 1119737 w 9128760"/>
              <a:gd name="connsiteY487" fmla="*/ 3822586 h 6204701"/>
              <a:gd name="connsiteX488" fmla="*/ 1096636 w 9128760"/>
              <a:gd name="connsiteY488" fmla="*/ 3606897 h 6204701"/>
              <a:gd name="connsiteX489" fmla="*/ 1102716 w 9128760"/>
              <a:gd name="connsiteY489" fmla="*/ 3342093 h 6204701"/>
              <a:gd name="connsiteX490" fmla="*/ 1159857 w 9128760"/>
              <a:gd name="connsiteY490" fmla="*/ 3064475 h 6204701"/>
              <a:gd name="connsiteX491" fmla="*/ 1073536 w 9128760"/>
              <a:gd name="connsiteY491" fmla="*/ 3213961 h 6204701"/>
              <a:gd name="connsiteX492" fmla="*/ 1010315 w 9128760"/>
              <a:gd name="connsiteY492" fmla="*/ 3416837 h 6204701"/>
              <a:gd name="connsiteX493" fmla="*/ 978705 w 9128760"/>
              <a:gd name="connsiteY493" fmla="*/ 3538561 h 6204701"/>
              <a:gd name="connsiteX494" fmla="*/ 972626 w 9128760"/>
              <a:gd name="connsiteY494" fmla="*/ 3551374 h 6204701"/>
              <a:gd name="connsiteX495" fmla="*/ 968979 w 9128760"/>
              <a:gd name="connsiteY495" fmla="*/ 3532155 h 6204701"/>
              <a:gd name="connsiteX496" fmla="*/ 966547 w 9128760"/>
              <a:gd name="connsiteY496" fmla="*/ 3504392 h 6204701"/>
              <a:gd name="connsiteX497" fmla="*/ 977490 w 9128760"/>
              <a:gd name="connsiteY497" fmla="*/ 3444598 h 6204701"/>
              <a:gd name="connsiteX498" fmla="*/ 978705 w 9128760"/>
              <a:gd name="connsiteY498" fmla="*/ 3416837 h 6204701"/>
              <a:gd name="connsiteX499" fmla="*/ 975058 w 9128760"/>
              <a:gd name="connsiteY499" fmla="*/ 3416837 h 6204701"/>
              <a:gd name="connsiteX500" fmla="*/ 966547 w 9128760"/>
              <a:gd name="connsiteY500" fmla="*/ 3423243 h 6204701"/>
              <a:gd name="connsiteX501" fmla="*/ 945879 w 9128760"/>
              <a:gd name="connsiteY501" fmla="*/ 3532155 h 6204701"/>
              <a:gd name="connsiteX502" fmla="*/ 931290 w 9128760"/>
              <a:gd name="connsiteY502" fmla="*/ 3579136 h 6204701"/>
              <a:gd name="connsiteX503" fmla="*/ 730685 w 9128760"/>
              <a:gd name="connsiteY503" fmla="*/ 4303078 h 6204701"/>
              <a:gd name="connsiteX504" fmla="*/ 499687 w 9128760"/>
              <a:gd name="connsiteY504" fmla="*/ 4764351 h 6204701"/>
              <a:gd name="connsiteX505" fmla="*/ 255315 w 9128760"/>
              <a:gd name="connsiteY505" fmla="*/ 4933057 h 6204701"/>
              <a:gd name="connsiteX506" fmla="*/ 0 w 9128760"/>
              <a:gd name="connsiteY506" fmla="*/ 4933057 h 6204701"/>
              <a:gd name="connsiteX507" fmla="*/ 0 w 9128760"/>
              <a:gd name="connsiteY507" fmla="*/ 4811332 h 6204701"/>
              <a:gd name="connsiteX508" fmla="*/ 255315 w 9128760"/>
              <a:gd name="connsiteY508" fmla="*/ 4811332 h 6204701"/>
              <a:gd name="connsiteX509" fmla="*/ 413366 w 9128760"/>
              <a:gd name="connsiteY509" fmla="*/ 4696014 h 6204701"/>
              <a:gd name="connsiteX510" fmla="*/ 567770 w 9128760"/>
              <a:gd name="connsiteY510" fmla="*/ 4397041 h 6204701"/>
              <a:gd name="connsiteX511" fmla="*/ 677191 w 9128760"/>
              <a:gd name="connsiteY511" fmla="*/ 4059628 h 6204701"/>
              <a:gd name="connsiteX512" fmla="*/ 707586 w 9128760"/>
              <a:gd name="connsiteY512" fmla="*/ 3937904 h 6204701"/>
              <a:gd name="connsiteX513" fmla="*/ 742843 w 9128760"/>
              <a:gd name="connsiteY513" fmla="*/ 3809773 h 6204701"/>
              <a:gd name="connsiteX514" fmla="*/ 767159 w 9128760"/>
              <a:gd name="connsiteY514" fmla="*/ 3722216 h 6204701"/>
              <a:gd name="connsiteX515" fmla="*/ 773238 w 9128760"/>
              <a:gd name="connsiteY515" fmla="*/ 3741436 h 6204701"/>
              <a:gd name="connsiteX516" fmla="*/ 751354 w 9128760"/>
              <a:gd name="connsiteY516" fmla="*/ 3897328 h 6204701"/>
              <a:gd name="connsiteX517" fmla="*/ 748922 w 9128760"/>
              <a:gd name="connsiteY517" fmla="*/ 3937904 h 6204701"/>
              <a:gd name="connsiteX518" fmla="*/ 751354 w 9128760"/>
              <a:gd name="connsiteY518" fmla="*/ 3978478 h 6204701"/>
              <a:gd name="connsiteX519" fmla="*/ 755001 w 9128760"/>
              <a:gd name="connsiteY519" fmla="*/ 3965665 h 6204701"/>
              <a:gd name="connsiteX520" fmla="*/ 761080 w 9128760"/>
              <a:gd name="connsiteY520" fmla="*/ 3937904 h 6204701"/>
              <a:gd name="connsiteX521" fmla="*/ 837674 w 9128760"/>
              <a:gd name="connsiteY521" fmla="*/ 3647473 h 6204701"/>
              <a:gd name="connsiteX522" fmla="*/ 959252 w 9128760"/>
              <a:gd name="connsiteY522" fmla="*/ 3260943 h 6204701"/>
              <a:gd name="connsiteX523" fmla="*/ 1120952 w 9128760"/>
              <a:gd name="connsiteY523" fmla="*/ 2923530 h 6204701"/>
              <a:gd name="connsiteX524" fmla="*/ 1319124 w 9128760"/>
              <a:gd name="connsiteY524" fmla="*/ 2746283 h 6204701"/>
              <a:gd name="connsiteX525" fmla="*/ 1322772 w 9128760"/>
              <a:gd name="connsiteY525" fmla="*/ 2746283 h 6204701"/>
              <a:gd name="connsiteX526" fmla="*/ 1331282 w 9128760"/>
              <a:gd name="connsiteY526" fmla="*/ 2761231 h 6204701"/>
              <a:gd name="connsiteX527" fmla="*/ 1328851 w 9128760"/>
              <a:gd name="connsiteY527" fmla="*/ 2786857 h 6204701"/>
              <a:gd name="connsiteX528" fmla="*/ 1236451 w 9128760"/>
              <a:gd name="connsiteY528" fmla="*/ 3085830 h 6204701"/>
              <a:gd name="connsiteX529" fmla="*/ 1195115 w 9128760"/>
              <a:gd name="connsiteY529" fmla="*/ 3295111 h 6204701"/>
              <a:gd name="connsiteX530" fmla="*/ 1185389 w 9128760"/>
              <a:gd name="connsiteY530" fmla="*/ 3423243 h 6204701"/>
              <a:gd name="connsiteX531" fmla="*/ 1195115 w 9128760"/>
              <a:gd name="connsiteY531" fmla="*/ 3722216 h 6204701"/>
              <a:gd name="connsiteX532" fmla="*/ 1263198 w 9128760"/>
              <a:gd name="connsiteY532" fmla="*/ 3884515 h 6204701"/>
              <a:gd name="connsiteX533" fmla="*/ 1364109 w 9128760"/>
              <a:gd name="connsiteY533" fmla="*/ 3828992 h 6204701"/>
              <a:gd name="connsiteX534" fmla="*/ 1474745 w 9128760"/>
              <a:gd name="connsiteY534" fmla="*/ 3504392 h 6204701"/>
              <a:gd name="connsiteX535" fmla="*/ 1646170 w 9128760"/>
              <a:gd name="connsiteY535" fmla="*/ 2801806 h 6204701"/>
              <a:gd name="connsiteX536" fmla="*/ 1785985 w 9128760"/>
              <a:gd name="connsiteY536" fmla="*/ 2293552 h 6204701"/>
              <a:gd name="connsiteX537" fmla="*/ 1922152 w 9128760"/>
              <a:gd name="connsiteY537" fmla="*/ 1913429 h 6204701"/>
              <a:gd name="connsiteX538" fmla="*/ 1961057 w 9128760"/>
              <a:gd name="connsiteY538" fmla="*/ 1832279 h 6204701"/>
              <a:gd name="connsiteX539" fmla="*/ 1958625 w 9128760"/>
              <a:gd name="connsiteY539" fmla="*/ 1872854 h 6204701"/>
              <a:gd name="connsiteX540" fmla="*/ 1909995 w 9128760"/>
              <a:gd name="connsiteY540" fmla="*/ 2056509 h 6204701"/>
              <a:gd name="connsiteX541" fmla="*/ 1884464 w 9128760"/>
              <a:gd name="connsiteY541" fmla="*/ 2191047 h 6204701"/>
              <a:gd name="connsiteX542" fmla="*/ 1883247 w 9128760"/>
              <a:gd name="connsiteY542" fmla="*/ 2218808 h 6204701"/>
              <a:gd name="connsiteX543" fmla="*/ 1884464 w 9128760"/>
              <a:gd name="connsiteY543" fmla="*/ 2231621 h 6204701"/>
              <a:gd name="connsiteX544" fmla="*/ 1940388 w 9128760"/>
              <a:gd name="connsiteY544" fmla="*/ 2090677 h 6204701"/>
              <a:gd name="connsiteX545" fmla="*/ 2044945 w 9128760"/>
              <a:gd name="connsiteY545" fmla="*/ 1872854 h 6204701"/>
              <a:gd name="connsiteX546" fmla="*/ 2193271 w 9128760"/>
              <a:gd name="connsiteY546" fmla="*/ 1635811 h 6204701"/>
              <a:gd name="connsiteX547" fmla="*/ 2382933 w 9128760"/>
              <a:gd name="connsiteY547" fmla="*/ 1432936 h 6204701"/>
              <a:gd name="connsiteX548" fmla="*/ 2609069 w 9128760"/>
              <a:gd name="connsiteY548" fmla="*/ 1304806 h 6204701"/>
              <a:gd name="connsiteX549" fmla="*/ 2864384 w 9128760"/>
              <a:gd name="connsiteY549" fmla="*/ 1317619 h 6204701"/>
              <a:gd name="connsiteX550" fmla="*/ 2864384 w 9128760"/>
              <a:gd name="connsiteY550" fmla="*/ 1360330 h 6204701"/>
              <a:gd name="connsiteX551" fmla="*/ 2825478 w 9128760"/>
              <a:gd name="connsiteY551" fmla="*/ 1426530 h 6204701"/>
              <a:gd name="connsiteX552" fmla="*/ 2780494 w 9128760"/>
              <a:gd name="connsiteY552" fmla="*/ 1473512 h 6204701"/>
              <a:gd name="connsiteX553" fmla="*/ 2695390 w 9128760"/>
              <a:gd name="connsiteY553" fmla="*/ 1616591 h 6204701"/>
              <a:gd name="connsiteX554" fmla="*/ 2588401 w 9128760"/>
              <a:gd name="connsiteY554" fmla="*/ 1853635 h 6204701"/>
              <a:gd name="connsiteX555" fmla="*/ 2483843 w 9128760"/>
              <a:gd name="connsiteY555" fmla="*/ 2171827 h 6204701"/>
              <a:gd name="connsiteX556" fmla="*/ 2439594 w 9128760"/>
              <a:gd name="connsiteY556" fmla="*/ 2379890 h 6204701"/>
              <a:gd name="connsiteX557" fmla="*/ 2445668 w 9128760"/>
              <a:gd name="connsiteY557" fmla="*/ 2373575 h 6204701"/>
              <a:gd name="connsiteX558" fmla="*/ 2494300 w 9128760"/>
              <a:gd name="connsiteY558" fmla="*/ 2266799 h 6204701"/>
              <a:gd name="connsiteX559" fmla="*/ 2541715 w 9128760"/>
              <a:gd name="connsiteY559" fmla="*/ 2136531 h 6204701"/>
              <a:gd name="connsiteX560" fmla="*/ 2562384 w 9128760"/>
              <a:gd name="connsiteY560" fmla="*/ 2061789 h 6204701"/>
              <a:gd name="connsiteX561" fmla="*/ 2589131 w 9128760"/>
              <a:gd name="connsiteY561" fmla="*/ 1980639 h 6204701"/>
              <a:gd name="connsiteX562" fmla="*/ 2612230 w 9128760"/>
              <a:gd name="connsiteY562" fmla="*/ 1948605 h 6204701"/>
              <a:gd name="connsiteX563" fmla="*/ 2638977 w 9128760"/>
              <a:gd name="connsiteY563" fmla="*/ 1940063 h 6204701"/>
              <a:gd name="connsiteX564" fmla="*/ 2645057 w 9128760"/>
              <a:gd name="connsiteY564" fmla="*/ 1989181 h 6204701"/>
              <a:gd name="connsiteX565" fmla="*/ 2648704 w 9128760"/>
              <a:gd name="connsiteY565" fmla="*/ 2061789 h 6204701"/>
              <a:gd name="connsiteX566" fmla="*/ 2642625 w 9128760"/>
              <a:gd name="connsiteY566" fmla="*/ 2157886 h 6204701"/>
              <a:gd name="connsiteX567" fmla="*/ 2626819 w 9128760"/>
              <a:gd name="connsiteY567" fmla="*/ 2258256 h 6204701"/>
              <a:gd name="connsiteX568" fmla="*/ 2612230 w 9128760"/>
              <a:gd name="connsiteY568" fmla="*/ 2320186 h 6204701"/>
              <a:gd name="connsiteX569" fmla="*/ 2589131 w 9128760"/>
              <a:gd name="connsiteY569" fmla="*/ 2373575 h 6204701"/>
              <a:gd name="connsiteX570" fmla="*/ 2556304 w 9128760"/>
              <a:gd name="connsiteY570" fmla="*/ 2429098 h 6204701"/>
              <a:gd name="connsiteX571" fmla="*/ 2517400 w 9128760"/>
              <a:gd name="connsiteY571" fmla="*/ 2454724 h 6204701"/>
              <a:gd name="connsiteX572" fmla="*/ 2472416 w 9128760"/>
              <a:gd name="connsiteY572" fmla="*/ 2482486 h 6204701"/>
              <a:gd name="connsiteX573" fmla="*/ 2420137 w 9128760"/>
              <a:gd name="connsiteY573" fmla="*/ 2495299 h 6204701"/>
              <a:gd name="connsiteX574" fmla="*/ 2412927 w 9128760"/>
              <a:gd name="connsiteY574" fmla="*/ 2505276 h 6204701"/>
              <a:gd name="connsiteX575" fmla="*/ 2404817 w 9128760"/>
              <a:gd name="connsiteY575" fmla="*/ 2543408 h 6204701"/>
              <a:gd name="connsiteX576" fmla="*/ 2378070 w 9128760"/>
              <a:gd name="connsiteY576" fmla="*/ 2955564 h 6204701"/>
              <a:gd name="connsiteX577" fmla="*/ 2430349 w 9128760"/>
              <a:gd name="connsiteY577" fmla="*/ 3382668 h 6204701"/>
              <a:gd name="connsiteX578" fmla="*/ 2478980 w 9128760"/>
              <a:gd name="connsiteY578" fmla="*/ 3532155 h 6204701"/>
              <a:gd name="connsiteX579" fmla="*/ 2497748 w 9128760"/>
              <a:gd name="connsiteY579" fmla="*/ 3571712 h 6204701"/>
              <a:gd name="connsiteX580" fmla="*/ 2591564 w 9128760"/>
              <a:gd name="connsiteY580" fmla="*/ 3187209 h 6204701"/>
              <a:gd name="connsiteX581" fmla="*/ 2731378 w 9128760"/>
              <a:gd name="connsiteY581" fmla="*/ 2678955 h 6204701"/>
              <a:gd name="connsiteX582" fmla="*/ 2867545 w 9128760"/>
              <a:gd name="connsiteY582" fmla="*/ 2298832 h 6204701"/>
              <a:gd name="connsiteX583" fmla="*/ 2906450 w 9128760"/>
              <a:gd name="connsiteY583" fmla="*/ 2217682 h 6204701"/>
              <a:gd name="connsiteX584" fmla="*/ 2904018 w 9128760"/>
              <a:gd name="connsiteY584" fmla="*/ 2258256 h 6204701"/>
              <a:gd name="connsiteX585" fmla="*/ 2855388 w 9128760"/>
              <a:gd name="connsiteY585" fmla="*/ 2441912 h 6204701"/>
              <a:gd name="connsiteX586" fmla="*/ 2829857 w 9128760"/>
              <a:gd name="connsiteY586" fmla="*/ 2576450 h 6204701"/>
              <a:gd name="connsiteX587" fmla="*/ 2828641 w 9128760"/>
              <a:gd name="connsiteY587" fmla="*/ 2604211 h 6204701"/>
              <a:gd name="connsiteX588" fmla="*/ 2829857 w 9128760"/>
              <a:gd name="connsiteY588" fmla="*/ 2617024 h 6204701"/>
              <a:gd name="connsiteX589" fmla="*/ 2885781 w 9128760"/>
              <a:gd name="connsiteY589" fmla="*/ 2476080 h 6204701"/>
              <a:gd name="connsiteX590" fmla="*/ 2990338 w 9128760"/>
              <a:gd name="connsiteY590" fmla="*/ 2258256 h 6204701"/>
              <a:gd name="connsiteX591" fmla="*/ 3138664 w 9128760"/>
              <a:gd name="connsiteY591" fmla="*/ 2021214 h 6204701"/>
              <a:gd name="connsiteX592" fmla="*/ 3328326 w 9128760"/>
              <a:gd name="connsiteY592" fmla="*/ 1818339 h 6204701"/>
              <a:gd name="connsiteX593" fmla="*/ 3554462 w 9128760"/>
              <a:gd name="connsiteY593" fmla="*/ 1690209 h 6204701"/>
              <a:gd name="connsiteX594" fmla="*/ 3809776 w 9128760"/>
              <a:gd name="connsiteY594" fmla="*/ 1703022 h 6204701"/>
              <a:gd name="connsiteX595" fmla="*/ 3809776 w 9128760"/>
              <a:gd name="connsiteY595" fmla="*/ 1745733 h 6204701"/>
              <a:gd name="connsiteX596" fmla="*/ 3770871 w 9128760"/>
              <a:gd name="connsiteY596" fmla="*/ 1811933 h 6204701"/>
              <a:gd name="connsiteX597" fmla="*/ 3725887 w 9128760"/>
              <a:gd name="connsiteY597" fmla="*/ 1858915 h 6204701"/>
              <a:gd name="connsiteX598" fmla="*/ 3640782 w 9128760"/>
              <a:gd name="connsiteY598" fmla="*/ 2001994 h 6204701"/>
              <a:gd name="connsiteX599" fmla="*/ 3533794 w 9128760"/>
              <a:gd name="connsiteY599" fmla="*/ 2239037 h 6204701"/>
              <a:gd name="connsiteX600" fmla="*/ 3429236 w 9128760"/>
              <a:gd name="connsiteY600" fmla="*/ 2557230 h 6204701"/>
              <a:gd name="connsiteX601" fmla="*/ 3350210 w 9128760"/>
              <a:gd name="connsiteY601" fmla="*/ 2928810 h 6204701"/>
              <a:gd name="connsiteX602" fmla="*/ 3338616 w 9128760"/>
              <a:gd name="connsiteY602" fmla="*/ 3107464 h 6204701"/>
              <a:gd name="connsiteX603" fmla="*/ 3402975 w 9128760"/>
              <a:gd name="connsiteY603" fmla="*/ 2929938 h 6204701"/>
              <a:gd name="connsiteX604" fmla="*/ 3570753 w 9128760"/>
              <a:gd name="connsiteY604" fmla="*/ 2462258 h 6204701"/>
              <a:gd name="connsiteX605" fmla="*/ 3731237 w 9128760"/>
              <a:gd name="connsiteY605" fmla="*/ 2075729 h 6204701"/>
              <a:gd name="connsiteX606" fmla="*/ 3878346 w 9128760"/>
              <a:gd name="connsiteY606" fmla="*/ 1872854 h 6204701"/>
              <a:gd name="connsiteX607" fmla="*/ 3892935 w 9128760"/>
              <a:gd name="connsiteY607" fmla="*/ 1900616 h 6204701"/>
              <a:gd name="connsiteX608" fmla="*/ 3889289 w 9128760"/>
              <a:gd name="connsiteY608" fmla="*/ 1941190 h 6204701"/>
              <a:gd name="connsiteX609" fmla="*/ 3844304 w 9128760"/>
              <a:gd name="connsiteY609" fmla="*/ 2028747 h 6204701"/>
              <a:gd name="connsiteX610" fmla="*/ 3784731 w 9128760"/>
              <a:gd name="connsiteY610" fmla="*/ 2150471 h 6204701"/>
              <a:gd name="connsiteX611" fmla="*/ 3764063 w 9128760"/>
              <a:gd name="connsiteY611" fmla="*/ 2246571 h 6204701"/>
              <a:gd name="connsiteX612" fmla="*/ 3782300 w 9128760"/>
              <a:gd name="connsiteY612" fmla="*/ 2272197 h 6204701"/>
              <a:gd name="connsiteX613" fmla="*/ 3854030 w 9128760"/>
              <a:gd name="connsiteY613" fmla="*/ 2178234 h 6204701"/>
              <a:gd name="connsiteX614" fmla="*/ 3929697 w 9128760"/>
              <a:gd name="connsiteY614" fmla="*/ 2055820 h 6204701"/>
              <a:gd name="connsiteX615" fmla="*/ 3907039 w 9128760"/>
              <a:gd name="connsiteY615" fmla="*/ 2061789 h 6204701"/>
              <a:gd name="connsiteX616" fmla="*/ 3913118 w 9128760"/>
              <a:gd name="connsiteY616" fmla="*/ 2029756 h 6204701"/>
              <a:gd name="connsiteX617" fmla="*/ 3919196 w 9128760"/>
              <a:gd name="connsiteY617" fmla="*/ 2021214 h 6204701"/>
              <a:gd name="connsiteX618" fmla="*/ 3990928 w 9128760"/>
              <a:gd name="connsiteY618" fmla="*/ 1933657 h 6204701"/>
              <a:gd name="connsiteX619" fmla="*/ 4065087 w 9128760"/>
              <a:gd name="connsiteY619" fmla="*/ 1840033 h 6204701"/>
              <a:gd name="connsiteX620" fmla="*/ 4097187 w 9128760"/>
              <a:gd name="connsiteY620" fmla="*/ 1791704 h 6204701"/>
              <a:gd name="connsiteX621" fmla="*/ 4139740 w 9128760"/>
              <a:gd name="connsiteY621" fmla="*/ 1731909 h 6204701"/>
              <a:gd name="connsiteX622" fmla="*/ 4141873 w 9128760"/>
              <a:gd name="connsiteY622" fmla="*/ 1730807 h 6204701"/>
              <a:gd name="connsiteX623" fmla="*/ 4234084 w 9128760"/>
              <a:gd name="connsiteY623" fmla="*/ 1581297 h 6204701"/>
              <a:gd name="connsiteX624" fmla="*/ 4287579 w 9128760"/>
              <a:gd name="connsiteY624" fmla="*/ 1468115 h 6204701"/>
              <a:gd name="connsiteX625" fmla="*/ 4336210 w 9128760"/>
              <a:gd name="connsiteY625" fmla="*/ 1378423 h 6204701"/>
              <a:gd name="connsiteX626" fmla="*/ 4365389 w 9128760"/>
              <a:gd name="connsiteY626" fmla="*/ 1386965 h 6204701"/>
              <a:gd name="connsiteX627" fmla="*/ 4369036 w 9128760"/>
              <a:gd name="connsiteY627" fmla="*/ 1555670 h 6204701"/>
              <a:gd name="connsiteX628" fmla="*/ 4293657 w 9128760"/>
              <a:gd name="connsiteY628" fmla="*/ 1703022 h 6204701"/>
              <a:gd name="connsiteX629" fmla="*/ 4148214 w 9128760"/>
              <a:gd name="connsiteY629" fmla="*/ 1864570 h 6204701"/>
              <a:gd name="connsiteX630" fmla="*/ 4147034 w 9128760"/>
              <a:gd name="connsiteY630" fmla="*/ 1872854 h 6204701"/>
              <a:gd name="connsiteX631" fmla="*/ 4171350 w 9128760"/>
              <a:gd name="connsiteY631" fmla="*/ 1900616 h 6204701"/>
              <a:gd name="connsiteX632" fmla="*/ 4206607 w 9128760"/>
              <a:gd name="connsiteY632" fmla="*/ 1872854 h 6204701"/>
              <a:gd name="connsiteX633" fmla="*/ 4254023 w 9128760"/>
              <a:gd name="connsiteY633" fmla="*/ 1800246 h 6204701"/>
              <a:gd name="connsiteX634" fmla="*/ 4341560 w 9128760"/>
              <a:gd name="connsiteY634" fmla="*/ 1650759 h 6204701"/>
              <a:gd name="connsiteX635" fmla="*/ 4459490 w 9128760"/>
              <a:gd name="connsiteY635" fmla="*/ 1467104 h 6204701"/>
              <a:gd name="connsiteX636" fmla="*/ 4595658 w 9128760"/>
              <a:gd name="connsiteY636" fmla="*/ 1291993 h 6204701"/>
              <a:gd name="connsiteX637" fmla="*/ 4736689 w 9128760"/>
              <a:gd name="connsiteY637" fmla="*/ 1155320 h 6204701"/>
              <a:gd name="connsiteX638" fmla="*/ 4833951 w 9128760"/>
              <a:gd name="connsiteY638" fmla="*/ 1114744 h 6204701"/>
              <a:gd name="connsiteX639" fmla="*/ 4979845 w 9128760"/>
              <a:gd name="connsiteY639" fmla="*/ 1155320 h 6204701"/>
              <a:gd name="connsiteX640" fmla="*/ 4988356 w 9128760"/>
              <a:gd name="connsiteY640" fmla="*/ 1204437 h 6204701"/>
              <a:gd name="connsiteX641" fmla="*/ 4929999 w 9128760"/>
              <a:gd name="connsiteY641" fmla="*/ 1277044 h 6204701"/>
              <a:gd name="connsiteX642" fmla="*/ 4858267 w 9128760"/>
              <a:gd name="connsiteY642" fmla="*/ 1392362 h 6204701"/>
              <a:gd name="connsiteX643" fmla="*/ 4852188 w 9128760"/>
              <a:gd name="connsiteY643" fmla="*/ 1447885 h 6204701"/>
              <a:gd name="connsiteX644" fmla="*/ 4887446 w 9128760"/>
              <a:gd name="connsiteY644" fmla="*/ 1473512 h 6204701"/>
              <a:gd name="connsiteX645" fmla="*/ 4938509 w 9128760"/>
              <a:gd name="connsiteY645" fmla="*/ 1473512 h 6204701"/>
              <a:gd name="connsiteX646" fmla="*/ 4979845 w 9128760"/>
              <a:gd name="connsiteY646" fmla="*/ 1473512 h 6204701"/>
              <a:gd name="connsiteX647" fmla="*/ 5062518 w 9128760"/>
              <a:gd name="connsiteY647" fmla="*/ 1441478 h 6204701"/>
              <a:gd name="connsiteX648" fmla="*/ 5148839 w 9128760"/>
              <a:gd name="connsiteY648" fmla="*/ 1432936 h 6204701"/>
              <a:gd name="connsiteX649" fmla="*/ 5169750 w 9128760"/>
              <a:gd name="connsiteY649" fmla="*/ 1445842 h 6204701"/>
              <a:gd name="connsiteX650" fmla="*/ 5229810 w 9128760"/>
              <a:gd name="connsiteY650" fmla="*/ 1318627 h 6204701"/>
              <a:gd name="connsiteX651" fmla="*/ 5295462 w 9128760"/>
              <a:gd name="connsiteY651" fmla="*/ 1181953 h 6204701"/>
              <a:gd name="connsiteX652" fmla="*/ 5312483 w 9128760"/>
              <a:gd name="connsiteY652" fmla="*/ 1149921 h 6204701"/>
              <a:gd name="connsiteX653" fmla="*/ 5361115 w 9128760"/>
              <a:gd name="connsiteY653" fmla="*/ 1122159 h 6204701"/>
              <a:gd name="connsiteX654" fmla="*/ 5429199 w 9128760"/>
              <a:gd name="connsiteY654" fmla="*/ 1181953 h 6204701"/>
              <a:gd name="connsiteX655" fmla="*/ 5453514 w 9128760"/>
              <a:gd name="connsiteY655" fmla="*/ 1243884 h 6204701"/>
              <a:gd name="connsiteX656" fmla="*/ 5466888 w 9128760"/>
              <a:gd name="connsiteY656" fmla="*/ 1305814 h 6204701"/>
              <a:gd name="connsiteX657" fmla="*/ 5470535 w 9128760"/>
              <a:gd name="connsiteY657" fmla="*/ 1378421 h 6204701"/>
              <a:gd name="connsiteX658" fmla="*/ 5453514 w 9128760"/>
              <a:gd name="connsiteY658" fmla="*/ 1427539 h 6204701"/>
              <a:gd name="connsiteX659" fmla="*/ 5419472 w 9128760"/>
              <a:gd name="connsiteY659" fmla="*/ 1433945 h 6204701"/>
              <a:gd name="connsiteX660" fmla="*/ 5380567 w 9128760"/>
              <a:gd name="connsiteY660" fmla="*/ 1427539 h 6204701"/>
              <a:gd name="connsiteX661" fmla="*/ 5324641 w 9128760"/>
              <a:gd name="connsiteY661" fmla="*/ 1440352 h 6204701"/>
              <a:gd name="connsiteX662" fmla="*/ 5251352 w 9128760"/>
              <a:gd name="connsiteY662" fmla="*/ 1497568 h 6204701"/>
              <a:gd name="connsiteX663" fmla="*/ 5329991 w 9128760"/>
              <a:gd name="connsiteY663" fmla="*/ 1554662 h 6204701"/>
              <a:gd name="connsiteX664" fmla="*/ 5389564 w 9128760"/>
              <a:gd name="connsiteY664" fmla="*/ 1563204 h 6204701"/>
              <a:gd name="connsiteX665" fmla="*/ 5496553 w 9128760"/>
              <a:gd name="connsiteY665" fmla="*/ 1522628 h 6204701"/>
              <a:gd name="connsiteX666" fmla="*/ 5621779 w 9128760"/>
              <a:gd name="connsiteY666" fmla="*/ 1366737 h 6204701"/>
              <a:gd name="connsiteX667" fmla="*/ 5654054 w 9128760"/>
              <a:gd name="connsiteY667" fmla="*/ 1278804 h 6204701"/>
              <a:gd name="connsiteX668" fmla="*/ 5620011 w 9128760"/>
              <a:gd name="connsiteY668" fmla="*/ 1312221 h 6204701"/>
              <a:gd name="connsiteX669" fmla="*/ 5489923 w 9128760"/>
              <a:gd name="connsiteY669" fmla="*/ 1346389 h 6204701"/>
              <a:gd name="connsiteX670" fmla="*/ 5476549 w 9128760"/>
              <a:gd name="connsiteY670" fmla="*/ 1337849 h 6204701"/>
              <a:gd name="connsiteX671" fmla="*/ 5474117 w 9128760"/>
              <a:gd name="connsiteY671" fmla="*/ 1325035 h 6204701"/>
              <a:gd name="connsiteX672" fmla="*/ 5483843 w 9128760"/>
              <a:gd name="connsiteY672" fmla="*/ 1312221 h 6204701"/>
              <a:gd name="connsiteX673" fmla="*/ 5503296 w 9128760"/>
              <a:gd name="connsiteY673" fmla="*/ 1305816 h 6204701"/>
              <a:gd name="connsiteX674" fmla="*/ 5545849 w 9128760"/>
              <a:gd name="connsiteY674" fmla="*/ 1284460 h 6204701"/>
              <a:gd name="connsiteX675" fmla="*/ 5620011 w 9128760"/>
              <a:gd name="connsiteY675" fmla="*/ 1209716 h 6204701"/>
              <a:gd name="connsiteX676" fmla="*/ 5733079 w 9128760"/>
              <a:gd name="connsiteY676" fmla="*/ 1041010 h 6204701"/>
              <a:gd name="connsiteX677" fmla="*/ 5889915 w 9128760"/>
              <a:gd name="connsiteY677" fmla="*/ 750578 h 6204701"/>
              <a:gd name="connsiteX678" fmla="*/ 5926388 w 9128760"/>
              <a:gd name="connsiteY678" fmla="*/ 682243 h 6204701"/>
              <a:gd name="connsiteX679" fmla="*/ 5961646 w 9128760"/>
              <a:gd name="connsiteY679" fmla="*/ 669428 h 6204701"/>
              <a:gd name="connsiteX680" fmla="*/ 6006630 w 9128760"/>
              <a:gd name="connsiteY680" fmla="*/ 722817 h 6204701"/>
              <a:gd name="connsiteX681" fmla="*/ 6011785 w 9128760"/>
              <a:gd name="connsiteY681" fmla="*/ 742571 h 6204701"/>
              <a:gd name="connsiteX682" fmla="*/ 6029065 w 9128760"/>
              <a:gd name="connsiteY682" fmla="*/ 730351 h 6204701"/>
              <a:gd name="connsiteX683" fmla="*/ 6658842 w 9128760"/>
              <a:gd name="connsiteY683" fmla="*/ 521068 h 6204701"/>
              <a:gd name="connsiteX684" fmla="*/ 6723279 w 9128760"/>
              <a:gd name="connsiteY684" fmla="*/ 533881 h 6204701"/>
              <a:gd name="connsiteX685" fmla="*/ 6762184 w 9128760"/>
              <a:gd name="connsiteY685" fmla="*/ 593675 h 6204701"/>
              <a:gd name="connsiteX686" fmla="*/ 6780420 w 9128760"/>
              <a:gd name="connsiteY686" fmla="*/ 642792 h 6204701"/>
              <a:gd name="connsiteX687" fmla="*/ 6780420 w 9128760"/>
              <a:gd name="connsiteY687" fmla="*/ 796550 h 6204701"/>
              <a:gd name="connsiteX688" fmla="*/ 6737868 w 9128760"/>
              <a:gd name="connsiteY688" fmla="*/ 817906 h 6204701"/>
              <a:gd name="connsiteX689" fmla="*/ 6694100 w 9128760"/>
              <a:gd name="connsiteY689" fmla="*/ 796550 h 6204701"/>
              <a:gd name="connsiteX690" fmla="*/ 6574952 w 9128760"/>
              <a:gd name="connsiteY690" fmla="*/ 877700 h 6204701"/>
              <a:gd name="connsiteX691" fmla="*/ 6525106 w 9128760"/>
              <a:gd name="connsiteY691" fmla="*/ 946037 h 6204701"/>
              <a:gd name="connsiteX692" fmla="*/ 6430275 w 9128760"/>
              <a:gd name="connsiteY692" fmla="*/ 1061355 h 6204701"/>
              <a:gd name="connsiteX693" fmla="*/ 6284381 w 9128760"/>
              <a:gd name="connsiteY693" fmla="*/ 1195893 h 6204701"/>
              <a:gd name="connsiteX694" fmla="*/ 6250339 w 9128760"/>
              <a:gd name="connsiteY694" fmla="*/ 1204435 h 6204701"/>
              <a:gd name="connsiteX695" fmla="*/ 6244550 w 9128760"/>
              <a:gd name="connsiteY695" fmla="*/ 1202586 h 6204701"/>
              <a:gd name="connsiteX696" fmla="*/ 6224321 w 9128760"/>
              <a:gd name="connsiteY696" fmla="*/ 1216123 h 6204701"/>
              <a:gd name="connsiteX697" fmla="*/ 6165963 w 9128760"/>
              <a:gd name="connsiteY697" fmla="*/ 1222529 h 6204701"/>
              <a:gd name="connsiteX698" fmla="*/ 6067485 w 9128760"/>
              <a:gd name="connsiteY698" fmla="*/ 1222529 h 6204701"/>
              <a:gd name="connsiteX699" fmla="*/ 5875391 w 9128760"/>
              <a:gd name="connsiteY699" fmla="*/ 1263103 h 6204701"/>
              <a:gd name="connsiteX700" fmla="*/ 5863233 w 9128760"/>
              <a:gd name="connsiteY700" fmla="*/ 1271647 h 6204701"/>
              <a:gd name="connsiteX701" fmla="*/ 5862017 w 9128760"/>
              <a:gd name="connsiteY701" fmla="*/ 1263103 h 6204701"/>
              <a:gd name="connsiteX702" fmla="*/ 5863233 w 9128760"/>
              <a:gd name="connsiteY702" fmla="*/ 1263103 h 6204701"/>
              <a:gd name="connsiteX703" fmla="*/ 5871744 w 9128760"/>
              <a:gd name="connsiteY703" fmla="*/ 1222529 h 6204701"/>
              <a:gd name="connsiteX704" fmla="*/ 5888764 w 9128760"/>
              <a:gd name="connsiteY704" fmla="*/ 1181953 h 6204701"/>
              <a:gd name="connsiteX705" fmla="*/ 5948338 w 9128760"/>
              <a:gd name="connsiteY705" fmla="*/ 1141379 h 6204701"/>
              <a:gd name="connsiteX706" fmla="*/ 6009127 w 9128760"/>
              <a:gd name="connsiteY706" fmla="*/ 1109347 h 6204701"/>
              <a:gd name="connsiteX707" fmla="*/ 6073563 w 9128760"/>
              <a:gd name="connsiteY707" fmla="*/ 1053823 h 6204701"/>
              <a:gd name="connsiteX708" fmla="*/ 6141647 w 9128760"/>
              <a:gd name="connsiteY708" fmla="*/ 1028196 h 6204701"/>
              <a:gd name="connsiteX709" fmla="*/ 6189063 w 9128760"/>
              <a:gd name="connsiteY709" fmla="*/ 966266 h 6204701"/>
              <a:gd name="connsiteX710" fmla="*/ 6237695 w 9128760"/>
              <a:gd name="connsiteY710" fmla="*/ 906472 h 6204701"/>
              <a:gd name="connsiteX711" fmla="*/ 6285110 w 9128760"/>
              <a:gd name="connsiteY711" fmla="*/ 797559 h 6204701"/>
              <a:gd name="connsiteX712" fmla="*/ 6322799 w 9128760"/>
              <a:gd name="connsiteY712" fmla="*/ 750578 h 6204701"/>
              <a:gd name="connsiteX713" fmla="*/ 6334957 w 9128760"/>
              <a:gd name="connsiteY713" fmla="*/ 857354 h 6204701"/>
              <a:gd name="connsiteX714" fmla="*/ 6334957 w 9128760"/>
              <a:gd name="connsiteY714" fmla="*/ 987622 h 6204701"/>
              <a:gd name="connsiteX715" fmla="*/ 6318251 w 9128760"/>
              <a:gd name="connsiteY715" fmla="*/ 1084457 h 6204701"/>
              <a:gd name="connsiteX716" fmla="*/ 6331796 w 9128760"/>
              <a:gd name="connsiteY716" fmla="*/ 1074168 h 6204701"/>
              <a:gd name="connsiteX717" fmla="*/ 6455806 w 9128760"/>
              <a:gd name="connsiteY717" fmla="*/ 920411 h 6204701"/>
              <a:gd name="connsiteX718" fmla="*/ 6519027 w 9128760"/>
              <a:gd name="connsiteY718" fmla="*/ 805093 h 6204701"/>
              <a:gd name="connsiteX719" fmla="*/ 6562795 w 9128760"/>
              <a:gd name="connsiteY719" fmla="*/ 723943 h 6204701"/>
              <a:gd name="connsiteX720" fmla="*/ 6607779 w 9128760"/>
              <a:gd name="connsiteY720" fmla="*/ 608625 h 6204701"/>
              <a:gd name="connsiteX721" fmla="*/ 8578010 w 9128760"/>
              <a:gd name="connsiteY721" fmla="*/ 385403 h 6204701"/>
              <a:gd name="connsiteX722" fmla="*/ 8620563 w 9128760"/>
              <a:gd name="connsiteY722" fmla="*/ 391810 h 6204701"/>
              <a:gd name="connsiteX723" fmla="*/ 8658252 w 9128760"/>
              <a:gd name="connsiteY723" fmla="*/ 411031 h 6204701"/>
              <a:gd name="connsiteX724" fmla="*/ 8705668 w 9128760"/>
              <a:gd name="connsiteY724" fmla="*/ 507128 h 6204701"/>
              <a:gd name="connsiteX725" fmla="*/ 8717825 w 9128760"/>
              <a:gd name="connsiteY725" fmla="*/ 628853 h 6204701"/>
              <a:gd name="connsiteX726" fmla="*/ 8694725 w 9128760"/>
              <a:gd name="connsiteY726" fmla="*/ 641667 h 6204701"/>
              <a:gd name="connsiteX727" fmla="*/ 8635152 w 9128760"/>
              <a:gd name="connsiteY727" fmla="*/ 635260 h 6204701"/>
              <a:gd name="connsiteX728" fmla="*/ 8536674 w 9128760"/>
              <a:gd name="connsiteY728" fmla="*/ 688647 h 6204701"/>
              <a:gd name="connsiteX729" fmla="*/ 8390780 w 9128760"/>
              <a:gd name="connsiteY729" fmla="*/ 865897 h 6204701"/>
              <a:gd name="connsiteX730" fmla="*/ 8356739 w 9128760"/>
              <a:gd name="connsiteY730" fmla="*/ 891522 h 6204701"/>
              <a:gd name="connsiteX731" fmla="*/ 8317833 w 9128760"/>
              <a:gd name="connsiteY731" fmla="*/ 906472 h 6204701"/>
              <a:gd name="connsiteX732" fmla="*/ 8283792 w 9128760"/>
              <a:gd name="connsiteY732" fmla="*/ 938504 h 6204701"/>
              <a:gd name="connsiteX733" fmla="*/ 8246102 w 9128760"/>
              <a:gd name="connsiteY733" fmla="*/ 947046 h 6204701"/>
              <a:gd name="connsiteX734" fmla="*/ 8243670 w 9128760"/>
              <a:gd name="connsiteY734" fmla="*/ 925691 h 6204701"/>
              <a:gd name="connsiteX735" fmla="*/ 8246102 w 9128760"/>
              <a:gd name="connsiteY735" fmla="*/ 906472 h 6204701"/>
              <a:gd name="connsiteX736" fmla="*/ 8248533 w 9128760"/>
              <a:gd name="connsiteY736" fmla="*/ 885117 h 6204701"/>
              <a:gd name="connsiteX737" fmla="*/ 8258260 w 9128760"/>
              <a:gd name="connsiteY737" fmla="*/ 865897 h 6204701"/>
              <a:gd name="connsiteX738" fmla="*/ 8311754 w 9128760"/>
              <a:gd name="connsiteY738" fmla="*/ 838134 h 6204701"/>
              <a:gd name="connsiteX739" fmla="*/ 8367680 w 9128760"/>
              <a:gd name="connsiteY739" fmla="*/ 791154 h 6204701"/>
              <a:gd name="connsiteX740" fmla="*/ 8394427 w 9128760"/>
              <a:gd name="connsiteY740" fmla="*/ 735629 h 6204701"/>
              <a:gd name="connsiteX741" fmla="*/ 8444275 w 9128760"/>
              <a:gd name="connsiteY741" fmla="*/ 635260 h 6204701"/>
              <a:gd name="connsiteX742" fmla="*/ 8524516 w 9128760"/>
              <a:gd name="connsiteY742" fmla="*/ 472960 h 6204701"/>
              <a:gd name="connsiteX743" fmla="*/ 7175063 w 9128760"/>
              <a:gd name="connsiteY743" fmla="*/ 385403 h 6204701"/>
              <a:gd name="connsiteX744" fmla="*/ 7217615 w 9128760"/>
              <a:gd name="connsiteY744" fmla="*/ 391810 h 6204701"/>
              <a:gd name="connsiteX745" fmla="*/ 7255305 w 9128760"/>
              <a:gd name="connsiteY745" fmla="*/ 411031 h 6204701"/>
              <a:gd name="connsiteX746" fmla="*/ 7302720 w 9128760"/>
              <a:gd name="connsiteY746" fmla="*/ 507128 h 6204701"/>
              <a:gd name="connsiteX747" fmla="*/ 7314878 w 9128760"/>
              <a:gd name="connsiteY747" fmla="*/ 628853 h 6204701"/>
              <a:gd name="connsiteX748" fmla="*/ 7291778 w 9128760"/>
              <a:gd name="connsiteY748" fmla="*/ 641667 h 6204701"/>
              <a:gd name="connsiteX749" fmla="*/ 7232205 w 9128760"/>
              <a:gd name="connsiteY749" fmla="*/ 635260 h 6204701"/>
              <a:gd name="connsiteX750" fmla="*/ 7133727 w 9128760"/>
              <a:gd name="connsiteY750" fmla="*/ 688647 h 6204701"/>
              <a:gd name="connsiteX751" fmla="*/ 6987833 w 9128760"/>
              <a:gd name="connsiteY751" fmla="*/ 865897 h 6204701"/>
              <a:gd name="connsiteX752" fmla="*/ 6953791 w 9128760"/>
              <a:gd name="connsiteY752" fmla="*/ 891522 h 6204701"/>
              <a:gd name="connsiteX753" fmla="*/ 6914886 w 9128760"/>
              <a:gd name="connsiteY753" fmla="*/ 906472 h 6204701"/>
              <a:gd name="connsiteX754" fmla="*/ 6880844 w 9128760"/>
              <a:gd name="connsiteY754" fmla="*/ 938504 h 6204701"/>
              <a:gd name="connsiteX755" fmla="*/ 6843154 w 9128760"/>
              <a:gd name="connsiteY755" fmla="*/ 947046 h 6204701"/>
              <a:gd name="connsiteX756" fmla="*/ 6840723 w 9128760"/>
              <a:gd name="connsiteY756" fmla="*/ 925691 h 6204701"/>
              <a:gd name="connsiteX757" fmla="*/ 6843154 w 9128760"/>
              <a:gd name="connsiteY757" fmla="*/ 906472 h 6204701"/>
              <a:gd name="connsiteX758" fmla="*/ 6845586 w 9128760"/>
              <a:gd name="connsiteY758" fmla="*/ 885117 h 6204701"/>
              <a:gd name="connsiteX759" fmla="*/ 6855312 w 9128760"/>
              <a:gd name="connsiteY759" fmla="*/ 865897 h 6204701"/>
              <a:gd name="connsiteX760" fmla="*/ 6908807 w 9128760"/>
              <a:gd name="connsiteY760" fmla="*/ 838134 h 6204701"/>
              <a:gd name="connsiteX761" fmla="*/ 6964733 w 9128760"/>
              <a:gd name="connsiteY761" fmla="*/ 791154 h 6204701"/>
              <a:gd name="connsiteX762" fmla="*/ 6991480 w 9128760"/>
              <a:gd name="connsiteY762" fmla="*/ 735629 h 6204701"/>
              <a:gd name="connsiteX763" fmla="*/ 7041327 w 9128760"/>
              <a:gd name="connsiteY763" fmla="*/ 635260 h 6204701"/>
              <a:gd name="connsiteX764" fmla="*/ 7121568 w 9128760"/>
              <a:gd name="connsiteY764" fmla="*/ 472960 h 6204701"/>
              <a:gd name="connsiteX765" fmla="*/ 5377407 w 9128760"/>
              <a:gd name="connsiteY765" fmla="*/ 365175 h 6204701"/>
              <a:gd name="connsiteX766" fmla="*/ 5389564 w 9128760"/>
              <a:gd name="connsiteY766" fmla="*/ 471951 h 6204701"/>
              <a:gd name="connsiteX767" fmla="*/ 5389564 w 9128760"/>
              <a:gd name="connsiteY767" fmla="*/ 602219 h 6204701"/>
              <a:gd name="connsiteX768" fmla="*/ 5365249 w 9128760"/>
              <a:gd name="connsiteY768" fmla="*/ 743163 h 6204701"/>
              <a:gd name="connsiteX769" fmla="*/ 5329991 w 9128760"/>
              <a:gd name="connsiteY769" fmla="*/ 796550 h 6204701"/>
              <a:gd name="connsiteX770" fmla="*/ 5278928 w 9128760"/>
              <a:gd name="connsiteY770" fmla="*/ 830720 h 6204701"/>
              <a:gd name="connsiteX771" fmla="*/ 5220570 w 9128760"/>
              <a:gd name="connsiteY771" fmla="*/ 837126 h 6204701"/>
              <a:gd name="connsiteX772" fmla="*/ 5122092 w 9128760"/>
              <a:gd name="connsiteY772" fmla="*/ 837126 h 6204701"/>
              <a:gd name="connsiteX773" fmla="*/ 4929999 w 9128760"/>
              <a:gd name="connsiteY773" fmla="*/ 877700 h 6204701"/>
              <a:gd name="connsiteX774" fmla="*/ 4917841 w 9128760"/>
              <a:gd name="connsiteY774" fmla="*/ 886244 h 6204701"/>
              <a:gd name="connsiteX775" fmla="*/ 4916625 w 9128760"/>
              <a:gd name="connsiteY775" fmla="*/ 877700 h 6204701"/>
              <a:gd name="connsiteX776" fmla="*/ 4917841 w 9128760"/>
              <a:gd name="connsiteY776" fmla="*/ 877700 h 6204701"/>
              <a:gd name="connsiteX777" fmla="*/ 4926351 w 9128760"/>
              <a:gd name="connsiteY777" fmla="*/ 837126 h 6204701"/>
              <a:gd name="connsiteX778" fmla="*/ 4943372 w 9128760"/>
              <a:gd name="connsiteY778" fmla="*/ 796550 h 6204701"/>
              <a:gd name="connsiteX779" fmla="*/ 5002945 w 9128760"/>
              <a:gd name="connsiteY779" fmla="*/ 755976 h 6204701"/>
              <a:gd name="connsiteX780" fmla="*/ 5063735 w 9128760"/>
              <a:gd name="connsiteY780" fmla="*/ 723944 h 6204701"/>
              <a:gd name="connsiteX781" fmla="*/ 5128171 w 9128760"/>
              <a:gd name="connsiteY781" fmla="*/ 668421 h 6204701"/>
              <a:gd name="connsiteX782" fmla="*/ 5196255 w 9128760"/>
              <a:gd name="connsiteY782" fmla="*/ 642793 h 6204701"/>
              <a:gd name="connsiteX783" fmla="*/ 5243670 w 9128760"/>
              <a:gd name="connsiteY783" fmla="*/ 580863 h 6204701"/>
              <a:gd name="connsiteX784" fmla="*/ 5292302 w 9128760"/>
              <a:gd name="connsiteY784" fmla="*/ 521069 h 6204701"/>
              <a:gd name="connsiteX785" fmla="*/ 5339717 w 9128760"/>
              <a:gd name="connsiteY785" fmla="*/ 412157 h 6204701"/>
              <a:gd name="connsiteX786" fmla="*/ 3613306 w 9128760"/>
              <a:gd name="connsiteY786" fmla="*/ 284025 h 6204701"/>
              <a:gd name="connsiteX787" fmla="*/ 3658290 w 9128760"/>
              <a:gd name="connsiteY787" fmla="*/ 337414 h 6204701"/>
              <a:gd name="connsiteX788" fmla="*/ 3685037 w 9128760"/>
              <a:gd name="connsiteY788" fmla="*/ 439919 h 6204701"/>
              <a:gd name="connsiteX789" fmla="*/ 3672879 w 9128760"/>
              <a:gd name="connsiteY789" fmla="*/ 521069 h 6204701"/>
              <a:gd name="connsiteX790" fmla="*/ 3650995 w 9128760"/>
              <a:gd name="connsiteY790" fmla="*/ 561644 h 6204701"/>
              <a:gd name="connsiteX791" fmla="*/ 3592638 w 9128760"/>
              <a:gd name="connsiteY791" fmla="*/ 593678 h 6204701"/>
              <a:gd name="connsiteX792" fmla="*/ 3553732 w 9128760"/>
              <a:gd name="connsiteY792" fmla="*/ 602219 h 6204701"/>
              <a:gd name="connsiteX793" fmla="*/ 3496591 w 9128760"/>
              <a:gd name="connsiteY793" fmla="*/ 668421 h 6204701"/>
              <a:gd name="connsiteX794" fmla="*/ 3395680 w 9128760"/>
              <a:gd name="connsiteY794" fmla="*/ 805094 h 6204701"/>
              <a:gd name="connsiteX795" fmla="*/ 3271671 w 9128760"/>
              <a:gd name="connsiteY795" fmla="*/ 926818 h 6204701"/>
              <a:gd name="connsiteX796" fmla="*/ 3141582 w 9128760"/>
              <a:gd name="connsiteY796" fmla="*/ 960986 h 6204701"/>
              <a:gd name="connsiteX797" fmla="*/ 3128208 w 9128760"/>
              <a:gd name="connsiteY797" fmla="*/ 952446 h 6204701"/>
              <a:gd name="connsiteX798" fmla="*/ 3125777 w 9128760"/>
              <a:gd name="connsiteY798" fmla="*/ 939633 h 6204701"/>
              <a:gd name="connsiteX799" fmla="*/ 3135503 w 9128760"/>
              <a:gd name="connsiteY799" fmla="*/ 926818 h 6204701"/>
              <a:gd name="connsiteX800" fmla="*/ 3154955 w 9128760"/>
              <a:gd name="connsiteY800" fmla="*/ 920414 h 6204701"/>
              <a:gd name="connsiteX801" fmla="*/ 3197509 w 9128760"/>
              <a:gd name="connsiteY801" fmla="*/ 899057 h 6204701"/>
              <a:gd name="connsiteX802" fmla="*/ 3271671 w 9128760"/>
              <a:gd name="connsiteY802" fmla="*/ 824313 h 6204701"/>
              <a:gd name="connsiteX803" fmla="*/ 3384739 w 9128760"/>
              <a:gd name="connsiteY803" fmla="*/ 655607 h 6204701"/>
              <a:gd name="connsiteX804" fmla="*/ 3541575 w 9128760"/>
              <a:gd name="connsiteY804" fmla="*/ 365175 h 6204701"/>
              <a:gd name="connsiteX805" fmla="*/ 3578048 w 9128760"/>
              <a:gd name="connsiteY805" fmla="*/ 296840 h 6204701"/>
              <a:gd name="connsiteX806" fmla="*/ 6229670 w 9128760"/>
              <a:gd name="connsiteY806" fmla="*/ 0 h 6204701"/>
              <a:gd name="connsiteX807" fmla="*/ 6272223 w 9128760"/>
              <a:gd name="connsiteY807" fmla="*/ 6407 h 6204701"/>
              <a:gd name="connsiteX808" fmla="*/ 6309912 w 9128760"/>
              <a:gd name="connsiteY808" fmla="*/ 25628 h 6204701"/>
              <a:gd name="connsiteX809" fmla="*/ 6357328 w 9128760"/>
              <a:gd name="connsiteY809" fmla="*/ 121726 h 6204701"/>
              <a:gd name="connsiteX810" fmla="*/ 6369485 w 9128760"/>
              <a:gd name="connsiteY810" fmla="*/ 243450 h 6204701"/>
              <a:gd name="connsiteX811" fmla="*/ 6346385 w 9128760"/>
              <a:gd name="connsiteY811" fmla="*/ 256264 h 6204701"/>
              <a:gd name="connsiteX812" fmla="*/ 6286812 w 9128760"/>
              <a:gd name="connsiteY812" fmla="*/ 249857 h 6204701"/>
              <a:gd name="connsiteX813" fmla="*/ 6188334 w 9128760"/>
              <a:gd name="connsiteY813" fmla="*/ 303244 h 6204701"/>
              <a:gd name="connsiteX814" fmla="*/ 6042440 w 9128760"/>
              <a:gd name="connsiteY814" fmla="*/ 480495 h 6204701"/>
              <a:gd name="connsiteX815" fmla="*/ 6008398 w 9128760"/>
              <a:gd name="connsiteY815" fmla="*/ 506120 h 6204701"/>
              <a:gd name="connsiteX816" fmla="*/ 5969493 w 9128760"/>
              <a:gd name="connsiteY816" fmla="*/ 521069 h 6204701"/>
              <a:gd name="connsiteX817" fmla="*/ 5935451 w 9128760"/>
              <a:gd name="connsiteY817" fmla="*/ 553101 h 6204701"/>
              <a:gd name="connsiteX818" fmla="*/ 5897762 w 9128760"/>
              <a:gd name="connsiteY818" fmla="*/ 561643 h 6204701"/>
              <a:gd name="connsiteX819" fmla="*/ 5895330 w 9128760"/>
              <a:gd name="connsiteY819" fmla="*/ 540288 h 6204701"/>
              <a:gd name="connsiteX820" fmla="*/ 5897762 w 9128760"/>
              <a:gd name="connsiteY820" fmla="*/ 521069 h 6204701"/>
              <a:gd name="connsiteX821" fmla="*/ 5900193 w 9128760"/>
              <a:gd name="connsiteY821" fmla="*/ 499714 h 6204701"/>
              <a:gd name="connsiteX822" fmla="*/ 5909919 w 9128760"/>
              <a:gd name="connsiteY822" fmla="*/ 480495 h 6204701"/>
              <a:gd name="connsiteX823" fmla="*/ 5963414 w 9128760"/>
              <a:gd name="connsiteY823" fmla="*/ 452731 h 6204701"/>
              <a:gd name="connsiteX824" fmla="*/ 6019340 w 9128760"/>
              <a:gd name="connsiteY824" fmla="*/ 405751 h 6204701"/>
              <a:gd name="connsiteX825" fmla="*/ 6046087 w 9128760"/>
              <a:gd name="connsiteY825" fmla="*/ 350226 h 6204701"/>
              <a:gd name="connsiteX826" fmla="*/ 6095935 w 9128760"/>
              <a:gd name="connsiteY826" fmla="*/ 249857 h 6204701"/>
              <a:gd name="connsiteX827" fmla="*/ 6176176 w 9128760"/>
              <a:gd name="connsiteY827" fmla="*/ 87557 h 6204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</a:cxnLst>
            <a:rect l="l" t="t" r="r" b="b"/>
            <a:pathLst>
              <a:path w="9128760" h="6204701">
                <a:moveTo>
                  <a:pt x="2870250" y="5105378"/>
                </a:moveTo>
                <a:lnTo>
                  <a:pt x="2848027" y="5149753"/>
                </a:lnTo>
                <a:lnTo>
                  <a:pt x="2603655" y="5318460"/>
                </a:lnTo>
                <a:lnTo>
                  <a:pt x="2573975" y="5318460"/>
                </a:lnTo>
                <a:lnTo>
                  <a:pt x="2549496" y="5372975"/>
                </a:lnTo>
                <a:lnTo>
                  <a:pt x="2538184" y="5394022"/>
                </a:lnTo>
                <a:lnTo>
                  <a:pt x="2526757" y="5440184"/>
                </a:lnTo>
                <a:lnTo>
                  <a:pt x="2603655" y="5440184"/>
                </a:lnTo>
                <a:lnTo>
                  <a:pt x="2681465" y="5433778"/>
                </a:lnTo>
                <a:lnTo>
                  <a:pt x="2790886" y="5406016"/>
                </a:lnTo>
                <a:lnTo>
                  <a:pt x="2856567" y="5359087"/>
                </a:lnTo>
                <a:lnTo>
                  <a:pt x="2852225" y="5332399"/>
                </a:lnTo>
                <a:lnTo>
                  <a:pt x="2852225" y="5317451"/>
                </a:lnTo>
                <a:lnTo>
                  <a:pt x="2864384" y="5332399"/>
                </a:lnTo>
                <a:lnTo>
                  <a:pt x="2873020" y="5347331"/>
                </a:lnTo>
                <a:lnTo>
                  <a:pt x="2874720" y="5346116"/>
                </a:lnTo>
                <a:close/>
                <a:moveTo>
                  <a:pt x="4007670" y="5085181"/>
                </a:moveTo>
                <a:lnTo>
                  <a:pt x="3979921" y="5237310"/>
                </a:lnTo>
                <a:lnTo>
                  <a:pt x="3846185" y="5777597"/>
                </a:lnTo>
                <a:lnTo>
                  <a:pt x="3845326" y="5779269"/>
                </a:lnTo>
                <a:lnTo>
                  <a:pt x="3887586" y="5852341"/>
                </a:lnTo>
                <a:lnTo>
                  <a:pt x="3976339" y="5867289"/>
                </a:lnTo>
                <a:lnTo>
                  <a:pt x="4054149" y="5764784"/>
                </a:lnTo>
                <a:lnTo>
                  <a:pt x="4094269" y="5555503"/>
                </a:lnTo>
                <a:lnTo>
                  <a:pt x="4074817" y="5237310"/>
                </a:lnTo>
                <a:close/>
                <a:moveTo>
                  <a:pt x="2877685" y="4740726"/>
                </a:moveTo>
                <a:lnTo>
                  <a:pt x="2753747" y="4918108"/>
                </a:lnTo>
                <a:lnTo>
                  <a:pt x="2640806" y="5169629"/>
                </a:lnTo>
                <a:lnTo>
                  <a:pt x="2761707" y="5081417"/>
                </a:lnTo>
                <a:lnTo>
                  <a:pt x="2871778" y="4868286"/>
                </a:lnTo>
                <a:close/>
                <a:moveTo>
                  <a:pt x="1923553" y="4649745"/>
                </a:moveTo>
                <a:lnTo>
                  <a:pt x="1908293" y="4701294"/>
                </a:lnTo>
                <a:lnTo>
                  <a:pt x="1887624" y="4763225"/>
                </a:lnTo>
                <a:lnTo>
                  <a:pt x="1893704" y="4782444"/>
                </a:lnTo>
                <a:lnTo>
                  <a:pt x="1924098" y="4741869"/>
                </a:lnTo>
                <a:lnTo>
                  <a:pt x="1925238" y="4740501"/>
                </a:lnTo>
                <a:close/>
                <a:moveTo>
                  <a:pt x="1986304" y="3704058"/>
                </a:moveTo>
                <a:lnTo>
                  <a:pt x="1955708" y="3802240"/>
                </a:lnTo>
                <a:lnTo>
                  <a:pt x="1924098" y="3923964"/>
                </a:lnTo>
                <a:lnTo>
                  <a:pt x="1918019" y="3936777"/>
                </a:lnTo>
                <a:lnTo>
                  <a:pt x="1914371" y="3917558"/>
                </a:lnTo>
                <a:lnTo>
                  <a:pt x="1911940" y="3889795"/>
                </a:lnTo>
                <a:lnTo>
                  <a:pt x="1922882" y="3830001"/>
                </a:lnTo>
                <a:lnTo>
                  <a:pt x="1924098" y="3802240"/>
                </a:lnTo>
                <a:lnTo>
                  <a:pt x="1920451" y="3802240"/>
                </a:lnTo>
                <a:lnTo>
                  <a:pt x="1911940" y="3808645"/>
                </a:lnTo>
                <a:lnTo>
                  <a:pt x="1891272" y="3917558"/>
                </a:lnTo>
                <a:lnTo>
                  <a:pt x="1876683" y="3964539"/>
                </a:lnTo>
                <a:lnTo>
                  <a:pt x="1676078" y="4688481"/>
                </a:lnTo>
                <a:lnTo>
                  <a:pt x="1652975" y="4734613"/>
                </a:lnTo>
                <a:lnTo>
                  <a:pt x="1631581" y="4851908"/>
                </a:lnTo>
                <a:lnTo>
                  <a:pt x="1517303" y="5313584"/>
                </a:lnTo>
                <a:lnTo>
                  <a:pt x="1531400" y="5303511"/>
                </a:lnTo>
                <a:lnTo>
                  <a:pt x="1706473" y="5068604"/>
                </a:lnTo>
                <a:lnTo>
                  <a:pt x="1911940" y="4641499"/>
                </a:lnTo>
                <a:lnTo>
                  <a:pt x="1923513" y="4647598"/>
                </a:lnTo>
                <a:lnTo>
                  <a:pt x="1922152" y="4574290"/>
                </a:lnTo>
                <a:lnTo>
                  <a:pt x="1942820" y="4127965"/>
                </a:lnTo>
                <a:close/>
                <a:moveTo>
                  <a:pt x="5399515" y="3054043"/>
                </a:moveTo>
                <a:lnTo>
                  <a:pt x="5384215" y="3063349"/>
                </a:lnTo>
                <a:lnTo>
                  <a:pt x="5081485" y="3443472"/>
                </a:lnTo>
                <a:lnTo>
                  <a:pt x="4836486" y="3936878"/>
                </a:lnTo>
                <a:lnTo>
                  <a:pt x="4888110" y="4045689"/>
                </a:lnTo>
                <a:lnTo>
                  <a:pt x="4934309" y="4092671"/>
                </a:lnTo>
                <a:lnTo>
                  <a:pt x="5013335" y="4092671"/>
                </a:lnTo>
                <a:lnTo>
                  <a:pt x="5091145" y="3923964"/>
                </a:lnTo>
                <a:lnTo>
                  <a:pt x="5130050" y="3748851"/>
                </a:lnTo>
                <a:lnTo>
                  <a:pt x="5188408" y="3490453"/>
                </a:lnTo>
                <a:lnTo>
                  <a:pt x="5198134" y="3443472"/>
                </a:lnTo>
                <a:lnTo>
                  <a:pt x="5202997" y="3437065"/>
                </a:lnTo>
                <a:lnTo>
                  <a:pt x="5202997" y="3456285"/>
                </a:lnTo>
                <a:lnTo>
                  <a:pt x="5200566" y="3490453"/>
                </a:lnTo>
                <a:lnTo>
                  <a:pt x="5192055" y="3531028"/>
                </a:lnTo>
                <a:lnTo>
                  <a:pt x="5188408" y="3571603"/>
                </a:lnTo>
                <a:lnTo>
                  <a:pt x="5195702" y="3599364"/>
                </a:lnTo>
                <a:lnTo>
                  <a:pt x="5200566" y="3612177"/>
                </a:lnTo>
                <a:lnTo>
                  <a:pt x="5227313" y="3565196"/>
                </a:lnTo>
                <a:lnTo>
                  <a:pt x="5249197" y="3490453"/>
                </a:lnTo>
                <a:lnTo>
                  <a:pt x="5280807" y="3368728"/>
                </a:lnTo>
                <a:lnTo>
                  <a:pt x="5358617" y="3138092"/>
                </a:lnTo>
                <a:close/>
                <a:moveTo>
                  <a:pt x="4492980" y="2888236"/>
                </a:moveTo>
                <a:lnTo>
                  <a:pt x="4463801" y="2935218"/>
                </a:lnTo>
                <a:lnTo>
                  <a:pt x="4371402" y="3240597"/>
                </a:lnTo>
                <a:lnTo>
                  <a:pt x="4365184" y="3268468"/>
                </a:lnTo>
                <a:lnTo>
                  <a:pt x="4498549" y="2896714"/>
                </a:lnTo>
                <a:close/>
                <a:moveTo>
                  <a:pt x="5933626" y="2812660"/>
                </a:moveTo>
                <a:lnTo>
                  <a:pt x="5728281" y="2854068"/>
                </a:lnTo>
                <a:lnTo>
                  <a:pt x="5657645" y="2897032"/>
                </a:lnTo>
                <a:lnTo>
                  <a:pt x="5560437" y="3200022"/>
                </a:lnTo>
                <a:lnTo>
                  <a:pt x="5497217" y="3552383"/>
                </a:lnTo>
                <a:lnTo>
                  <a:pt x="5489922" y="3768071"/>
                </a:lnTo>
                <a:lnTo>
                  <a:pt x="5536122" y="3821459"/>
                </a:lnTo>
                <a:lnTo>
                  <a:pt x="5587184" y="3768071"/>
                </a:lnTo>
                <a:lnTo>
                  <a:pt x="5751316" y="3315341"/>
                </a:lnTo>
                <a:lnTo>
                  <a:pt x="5919094" y="2847661"/>
                </a:lnTo>
                <a:close/>
                <a:moveTo>
                  <a:pt x="6138038" y="2525726"/>
                </a:moveTo>
                <a:lnTo>
                  <a:pt x="6133071" y="2535875"/>
                </a:lnTo>
                <a:lnTo>
                  <a:pt x="6112403" y="2631973"/>
                </a:lnTo>
                <a:lnTo>
                  <a:pt x="6130640" y="2657600"/>
                </a:lnTo>
                <a:lnTo>
                  <a:pt x="6202371" y="2563637"/>
                </a:lnTo>
                <a:lnTo>
                  <a:pt x="6213931" y="2544934"/>
                </a:lnTo>
                <a:lnTo>
                  <a:pt x="6165963" y="2535875"/>
                </a:lnTo>
                <a:close/>
                <a:moveTo>
                  <a:pt x="2144640" y="2502833"/>
                </a:moveTo>
                <a:lnTo>
                  <a:pt x="2115461" y="2549815"/>
                </a:lnTo>
                <a:lnTo>
                  <a:pt x="2023061" y="2855194"/>
                </a:lnTo>
                <a:lnTo>
                  <a:pt x="1917290" y="3329280"/>
                </a:lnTo>
                <a:lnTo>
                  <a:pt x="1810300" y="3875973"/>
                </a:lnTo>
                <a:lnTo>
                  <a:pt x="1777816" y="4052786"/>
                </a:lnTo>
                <a:lnTo>
                  <a:pt x="1783067" y="4032876"/>
                </a:lnTo>
                <a:lnTo>
                  <a:pt x="1904645" y="3646346"/>
                </a:lnTo>
                <a:lnTo>
                  <a:pt x="2032104" y="3380384"/>
                </a:lnTo>
                <a:lnTo>
                  <a:pt x="2055888" y="3220369"/>
                </a:lnTo>
                <a:lnTo>
                  <a:pt x="2113029" y="2868007"/>
                </a:lnTo>
                <a:lnTo>
                  <a:pt x="2151934" y="2665133"/>
                </a:lnTo>
                <a:lnTo>
                  <a:pt x="2162877" y="2530594"/>
                </a:lnTo>
                <a:close/>
                <a:moveTo>
                  <a:pt x="4868839" y="2451333"/>
                </a:moveTo>
                <a:lnTo>
                  <a:pt x="4866849" y="2451734"/>
                </a:lnTo>
                <a:lnTo>
                  <a:pt x="4864872" y="2457753"/>
                </a:lnTo>
                <a:close/>
                <a:moveTo>
                  <a:pt x="1260766" y="2340532"/>
                </a:moveTo>
                <a:lnTo>
                  <a:pt x="1269276" y="2346939"/>
                </a:lnTo>
                <a:lnTo>
                  <a:pt x="1263197" y="2353345"/>
                </a:lnTo>
                <a:lnTo>
                  <a:pt x="1257118" y="2346939"/>
                </a:lnTo>
                <a:close/>
                <a:moveTo>
                  <a:pt x="5140329" y="2137658"/>
                </a:moveTo>
                <a:lnTo>
                  <a:pt x="5111150" y="2191047"/>
                </a:lnTo>
                <a:lnTo>
                  <a:pt x="5144463" y="2264192"/>
                </a:lnTo>
                <a:lnTo>
                  <a:pt x="5152000" y="2258256"/>
                </a:lnTo>
                <a:lnTo>
                  <a:pt x="5199416" y="2185649"/>
                </a:lnTo>
                <a:lnTo>
                  <a:pt x="5220112" y="2150306"/>
                </a:lnTo>
                <a:lnTo>
                  <a:pt x="5185313" y="2137658"/>
                </a:lnTo>
                <a:close/>
                <a:moveTo>
                  <a:pt x="8632721" y="1980639"/>
                </a:moveTo>
                <a:lnTo>
                  <a:pt x="8670409" y="2029756"/>
                </a:lnTo>
                <a:lnTo>
                  <a:pt x="8692294" y="2136532"/>
                </a:lnTo>
                <a:lnTo>
                  <a:pt x="8684999" y="2232630"/>
                </a:lnTo>
                <a:lnTo>
                  <a:pt x="8667978" y="2298832"/>
                </a:lnTo>
                <a:lnTo>
                  <a:pt x="8560989" y="2563637"/>
                </a:lnTo>
                <a:lnTo>
                  <a:pt x="8444274" y="2666142"/>
                </a:lnTo>
                <a:lnTo>
                  <a:pt x="8343364" y="2691768"/>
                </a:lnTo>
                <a:lnTo>
                  <a:pt x="8252180" y="2747292"/>
                </a:lnTo>
                <a:lnTo>
                  <a:pt x="8112366" y="2813494"/>
                </a:lnTo>
                <a:lnTo>
                  <a:pt x="7957961" y="2881830"/>
                </a:lnTo>
                <a:lnTo>
                  <a:pt x="7814499" y="2922405"/>
                </a:lnTo>
                <a:lnTo>
                  <a:pt x="7714804" y="2935218"/>
                </a:lnTo>
                <a:lnTo>
                  <a:pt x="7699000" y="2909591"/>
                </a:lnTo>
                <a:lnTo>
                  <a:pt x="7690489" y="2894643"/>
                </a:lnTo>
                <a:lnTo>
                  <a:pt x="7692920" y="2869017"/>
                </a:lnTo>
                <a:lnTo>
                  <a:pt x="7702647" y="2854068"/>
                </a:lnTo>
                <a:lnTo>
                  <a:pt x="7782888" y="2841255"/>
                </a:lnTo>
                <a:lnTo>
                  <a:pt x="7859483" y="2813494"/>
                </a:lnTo>
                <a:lnTo>
                  <a:pt x="8073461" y="2666142"/>
                </a:lnTo>
                <a:lnTo>
                  <a:pt x="8264338" y="2448319"/>
                </a:lnTo>
                <a:lnTo>
                  <a:pt x="8429684" y="2217682"/>
                </a:lnTo>
                <a:lnTo>
                  <a:pt x="8552478" y="2042569"/>
                </a:lnTo>
                <a:close/>
                <a:moveTo>
                  <a:pt x="1693585" y="1554660"/>
                </a:moveTo>
                <a:lnTo>
                  <a:pt x="1699664" y="1603778"/>
                </a:lnTo>
                <a:lnTo>
                  <a:pt x="1703311" y="1676386"/>
                </a:lnTo>
                <a:lnTo>
                  <a:pt x="1697232" y="1772483"/>
                </a:lnTo>
                <a:lnTo>
                  <a:pt x="1681427" y="1872854"/>
                </a:lnTo>
                <a:lnTo>
                  <a:pt x="1666837" y="1934783"/>
                </a:lnTo>
                <a:lnTo>
                  <a:pt x="1643738" y="1988172"/>
                </a:lnTo>
                <a:lnTo>
                  <a:pt x="1610911" y="2043695"/>
                </a:lnTo>
                <a:lnTo>
                  <a:pt x="1572006" y="2069322"/>
                </a:lnTo>
                <a:lnTo>
                  <a:pt x="1527023" y="2097083"/>
                </a:lnTo>
                <a:lnTo>
                  <a:pt x="1474744" y="2109896"/>
                </a:lnTo>
                <a:lnTo>
                  <a:pt x="1434623" y="2165419"/>
                </a:lnTo>
                <a:lnTo>
                  <a:pt x="1390855" y="2231621"/>
                </a:lnTo>
                <a:lnTo>
                  <a:pt x="1351950" y="2259382"/>
                </a:lnTo>
                <a:lnTo>
                  <a:pt x="1319123" y="2306364"/>
                </a:lnTo>
                <a:lnTo>
                  <a:pt x="1293592" y="2340532"/>
                </a:lnTo>
                <a:lnTo>
                  <a:pt x="1269276" y="2346939"/>
                </a:lnTo>
                <a:lnTo>
                  <a:pt x="1320340" y="2218808"/>
                </a:lnTo>
                <a:lnTo>
                  <a:pt x="1378697" y="2109896"/>
                </a:lnTo>
                <a:lnTo>
                  <a:pt x="1440702" y="2050101"/>
                </a:lnTo>
                <a:lnTo>
                  <a:pt x="1500275" y="1988172"/>
                </a:lnTo>
                <a:lnTo>
                  <a:pt x="1548907" y="1881396"/>
                </a:lnTo>
                <a:lnTo>
                  <a:pt x="1596322" y="1751128"/>
                </a:lnTo>
                <a:lnTo>
                  <a:pt x="1616991" y="1676386"/>
                </a:lnTo>
                <a:lnTo>
                  <a:pt x="1643738" y="1595236"/>
                </a:lnTo>
                <a:lnTo>
                  <a:pt x="1666837" y="1563202"/>
                </a:lnTo>
                <a:close/>
                <a:moveTo>
                  <a:pt x="6663150" y="1490658"/>
                </a:moveTo>
                <a:lnTo>
                  <a:pt x="6650995" y="1500147"/>
                </a:lnTo>
                <a:lnTo>
                  <a:pt x="6474706" y="1771358"/>
                </a:lnTo>
                <a:lnTo>
                  <a:pt x="6336107" y="1886676"/>
                </a:lnTo>
                <a:lnTo>
                  <a:pt x="6326055" y="1888472"/>
                </a:lnTo>
                <a:lnTo>
                  <a:pt x="6319638" y="1913429"/>
                </a:lnTo>
                <a:lnTo>
                  <a:pt x="6307042" y="1944605"/>
                </a:lnTo>
                <a:lnTo>
                  <a:pt x="6334957" y="1948607"/>
                </a:lnTo>
                <a:lnTo>
                  <a:pt x="6441946" y="1908031"/>
                </a:lnTo>
                <a:lnTo>
                  <a:pt x="6567171" y="1752140"/>
                </a:lnTo>
                <a:close/>
                <a:moveTo>
                  <a:pt x="3390818" y="993020"/>
                </a:moveTo>
                <a:lnTo>
                  <a:pt x="3419997" y="1001562"/>
                </a:lnTo>
                <a:lnTo>
                  <a:pt x="3423643" y="1170268"/>
                </a:lnTo>
                <a:lnTo>
                  <a:pt x="3348265" y="1317619"/>
                </a:lnTo>
                <a:lnTo>
                  <a:pt x="3182918" y="1501273"/>
                </a:lnTo>
                <a:lnTo>
                  <a:pt x="3010277" y="1635811"/>
                </a:lnTo>
                <a:lnTo>
                  <a:pt x="2985961" y="1669980"/>
                </a:lnTo>
                <a:lnTo>
                  <a:pt x="2961646" y="1676386"/>
                </a:lnTo>
                <a:lnTo>
                  <a:pt x="2967725" y="1644353"/>
                </a:lnTo>
                <a:lnTo>
                  <a:pt x="2973804" y="1635811"/>
                </a:lnTo>
                <a:lnTo>
                  <a:pt x="3045536" y="1548254"/>
                </a:lnTo>
                <a:lnTo>
                  <a:pt x="3162250" y="1400904"/>
                </a:lnTo>
                <a:lnTo>
                  <a:pt x="3288692" y="1195894"/>
                </a:lnTo>
                <a:lnTo>
                  <a:pt x="3342186" y="1082712"/>
                </a:lnTo>
                <a:close/>
                <a:moveTo>
                  <a:pt x="9007182" y="906470"/>
                </a:moveTo>
                <a:lnTo>
                  <a:pt x="9071619" y="919284"/>
                </a:lnTo>
                <a:lnTo>
                  <a:pt x="9110524" y="979078"/>
                </a:lnTo>
                <a:lnTo>
                  <a:pt x="9128760" y="1028194"/>
                </a:lnTo>
                <a:lnTo>
                  <a:pt x="9128760" y="1181953"/>
                </a:lnTo>
                <a:lnTo>
                  <a:pt x="9086208" y="1203309"/>
                </a:lnTo>
                <a:lnTo>
                  <a:pt x="9042440" y="1181953"/>
                </a:lnTo>
                <a:lnTo>
                  <a:pt x="8923292" y="1263103"/>
                </a:lnTo>
                <a:lnTo>
                  <a:pt x="8873446" y="1331440"/>
                </a:lnTo>
                <a:lnTo>
                  <a:pt x="8778615" y="1446758"/>
                </a:lnTo>
                <a:lnTo>
                  <a:pt x="8632721" y="1581295"/>
                </a:lnTo>
                <a:lnTo>
                  <a:pt x="8598679" y="1589837"/>
                </a:lnTo>
                <a:lnTo>
                  <a:pt x="8571931" y="1581295"/>
                </a:lnTo>
                <a:lnTo>
                  <a:pt x="8571931" y="1540721"/>
                </a:lnTo>
                <a:lnTo>
                  <a:pt x="8579226" y="1534315"/>
                </a:lnTo>
                <a:lnTo>
                  <a:pt x="8584089" y="1540721"/>
                </a:lnTo>
                <a:lnTo>
                  <a:pt x="8635152" y="1493740"/>
                </a:lnTo>
                <a:lnTo>
                  <a:pt x="8680136" y="1459571"/>
                </a:lnTo>
                <a:lnTo>
                  <a:pt x="8804146" y="1305814"/>
                </a:lnTo>
                <a:lnTo>
                  <a:pt x="8867367" y="1190496"/>
                </a:lnTo>
                <a:lnTo>
                  <a:pt x="8911135" y="1109346"/>
                </a:lnTo>
                <a:lnTo>
                  <a:pt x="8956119" y="994027"/>
                </a:lnTo>
                <a:close/>
                <a:moveTo>
                  <a:pt x="4558699" y="669428"/>
                </a:moveTo>
                <a:lnTo>
                  <a:pt x="4603682" y="722817"/>
                </a:lnTo>
                <a:lnTo>
                  <a:pt x="4630430" y="825322"/>
                </a:lnTo>
                <a:lnTo>
                  <a:pt x="4618272" y="906472"/>
                </a:lnTo>
                <a:lnTo>
                  <a:pt x="4596388" y="947047"/>
                </a:lnTo>
                <a:lnTo>
                  <a:pt x="4538030" y="979081"/>
                </a:lnTo>
                <a:lnTo>
                  <a:pt x="4524591" y="982031"/>
                </a:lnTo>
                <a:lnTo>
                  <a:pt x="4525142" y="993019"/>
                </a:lnTo>
                <a:lnTo>
                  <a:pt x="4508121" y="1042136"/>
                </a:lnTo>
                <a:lnTo>
                  <a:pt x="4474080" y="1048542"/>
                </a:lnTo>
                <a:lnTo>
                  <a:pt x="4449969" y="1044572"/>
                </a:lnTo>
                <a:lnTo>
                  <a:pt x="4441984" y="1053823"/>
                </a:lnTo>
                <a:lnTo>
                  <a:pt x="4341073" y="1190497"/>
                </a:lnTo>
                <a:lnTo>
                  <a:pt x="4217063" y="1312221"/>
                </a:lnTo>
                <a:lnTo>
                  <a:pt x="4165488" y="1325767"/>
                </a:lnTo>
                <a:lnTo>
                  <a:pt x="4126366" y="1385955"/>
                </a:lnTo>
                <a:lnTo>
                  <a:pt x="3987767" y="1501273"/>
                </a:lnTo>
                <a:lnTo>
                  <a:pt x="3916035" y="1514086"/>
                </a:lnTo>
                <a:lnTo>
                  <a:pt x="3907525" y="1494867"/>
                </a:lnTo>
                <a:lnTo>
                  <a:pt x="3916035" y="1473512"/>
                </a:lnTo>
                <a:lnTo>
                  <a:pt x="3986551" y="1400904"/>
                </a:lnTo>
                <a:lnTo>
                  <a:pt x="4049772" y="1317618"/>
                </a:lnTo>
                <a:lnTo>
                  <a:pt x="4201744" y="1108337"/>
                </a:lnTo>
                <a:lnTo>
                  <a:pt x="4284417" y="933224"/>
                </a:lnTo>
                <a:lnTo>
                  <a:pt x="4350070" y="796550"/>
                </a:lnTo>
                <a:lnTo>
                  <a:pt x="4367091" y="764518"/>
                </a:lnTo>
                <a:lnTo>
                  <a:pt x="4415722" y="736756"/>
                </a:lnTo>
                <a:lnTo>
                  <a:pt x="4469111" y="783645"/>
                </a:lnTo>
                <a:lnTo>
                  <a:pt x="4486967" y="750578"/>
                </a:lnTo>
                <a:lnTo>
                  <a:pt x="4523441" y="682243"/>
                </a:lnTo>
                <a:close/>
                <a:moveTo>
                  <a:pt x="6087423" y="668421"/>
                </a:moveTo>
                <a:lnTo>
                  <a:pt x="6115386" y="683370"/>
                </a:lnTo>
                <a:lnTo>
                  <a:pt x="6103229" y="715401"/>
                </a:lnTo>
                <a:lnTo>
                  <a:pt x="6078913" y="755978"/>
                </a:lnTo>
                <a:lnTo>
                  <a:pt x="6032270" y="821080"/>
                </a:lnTo>
                <a:lnTo>
                  <a:pt x="6033377" y="825322"/>
                </a:lnTo>
                <a:lnTo>
                  <a:pt x="6021219" y="906472"/>
                </a:lnTo>
                <a:lnTo>
                  <a:pt x="5999335" y="947047"/>
                </a:lnTo>
                <a:lnTo>
                  <a:pt x="5940978" y="979081"/>
                </a:lnTo>
                <a:lnTo>
                  <a:pt x="5928559" y="981808"/>
                </a:lnTo>
                <a:lnTo>
                  <a:pt x="5867367" y="1136099"/>
                </a:lnTo>
                <a:lnTo>
                  <a:pt x="5861288" y="1277044"/>
                </a:lnTo>
                <a:lnTo>
                  <a:pt x="5900193" y="1338975"/>
                </a:lnTo>
                <a:lnTo>
                  <a:pt x="5945177" y="1360330"/>
                </a:lnTo>
                <a:lnTo>
                  <a:pt x="5951255" y="1366737"/>
                </a:lnTo>
                <a:lnTo>
                  <a:pt x="5945177" y="1392362"/>
                </a:lnTo>
                <a:lnTo>
                  <a:pt x="5930587" y="1413717"/>
                </a:lnTo>
                <a:lnTo>
                  <a:pt x="5922077" y="1432936"/>
                </a:lnTo>
                <a:lnTo>
                  <a:pt x="5877495" y="1527445"/>
                </a:lnTo>
                <a:lnTo>
                  <a:pt x="5925238" y="1540722"/>
                </a:lnTo>
                <a:lnTo>
                  <a:pt x="5933749" y="1589840"/>
                </a:lnTo>
                <a:lnTo>
                  <a:pt x="5875391" y="1662447"/>
                </a:lnTo>
                <a:lnTo>
                  <a:pt x="5803660" y="1777765"/>
                </a:lnTo>
                <a:lnTo>
                  <a:pt x="5797581" y="1833288"/>
                </a:lnTo>
                <a:lnTo>
                  <a:pt x="5832838" y="1858915"/>
                </a:lnTo>
                <a:lnTo>
                  <a:pt x="5883901" y="1858915"/>
                </a:lnTo>
                <a:lnTo>
                  <a:pt x="5925238" y="1858915"/>
                </a:lnTo>
                <a:lnTo>
                  <a:pt x="6007911" y="1826881"/>
                </a:lnTo>
                <a:lnTo>
                  <a:pt x="6090888" y="1818670"/>
                </a:lnTo>
                <a:lnTo>
                  <a:pt x="6204138" y="1657167"/>
                </a:lnTo>
                <a:lnTo>
                  <a:pt x="6284381" y="1595236"/>
                </a:lnTo>
                <a:lnTo>
                  <a:pt x="6322069" y="1644353"/>
                </a:lnTo>
                <a:lnTo>
                  <a:pt x="6343954" y="1751130"/>
                </a:lnTo>
                <a:lnTo>
                  <a:pt x="6341994" y="1776951"/>
                </a:lnTo>
                <a:lnTo>
                  <a:pt x="6398112" y="1703021"/>
                </a:lnTo>
                <a:lnTo>
                  <a:pt x="6550084" y="1493740"/>
                </a:lnTo>
                <a:lnTo>
                  <a:pt x="6632758" y="1318627"/>
                </a:lnTo>
                <a:lnTo>
                  <a:pt x="6698410" y="1181953"/>
                </a:lnTo>
                <a:lnTo>
                  <a:pt x="6715431" y="1149921"/>
                </a:lnTo>
                <a:lnTo>
                  <a:pt x="6764062" y="1122159"/>
                </a:lnTo>
                <a:lnTo>
                  <a:pt x="6832146" y="1181953"/>
                </a:lnTo>
                <a:lnTo>
                  <a:pt x="6838778" y="1198843"/>
                </a:lnTo>
                <a:lnTo>
                  <a:pt x="6880843" y="1181953"/>
                </a:lnTo>
                <a:lnTo>
                  <a:pt x="6974458" y="1115754"/>
                </a:lnTo>
                <a:lnTo>
                  <a:pt x="7032816" y="1053823"/>
                </a:lnTo>
                <a:lnTo>
                  <a:pt x="7060779" y="1068773"/>
                </a:lnTo>
                <a:lnTo>
                  <a:pt x="7048621" y="1100804"/>
                </a:lnTo>
                <a:lnTo>
                  <a:pt x="7024306" y="1141381"/>
                </a:lnTo>
                <a:lnTo>
                  <a:pt x="6888138" y="1331441"/>
                </a:lnTo>
                <a:lnTo>
                  <a:pt x="6873035" y="1369520"/>
                </a:lnTo>
                <a:lnTo>
                  <a:pt x="6873483" y="1378421"/>
                </a:lnTo>
                <a:lnTo>
                  <a:pt x="6856462" y="1427539"/>
                </a:lnTo>
                <a:lnTo>
                  <a:pt x="6849506" y="1428848"/>
                </a:lnTo>
                <a:lnTo>
                  <a:pt x="6812759" y="1521502"/>
                </a:lnTo>
                <a:lnTo>
                  <a:pt x="6806681" y="1662447"/>
                </a:lnTo>
                <a:lnTo>
                  <a:pt x="6845586" y="1724377"/>
                </a:lnTo>
                <a:lnTo>
                  <a:pt x="6890570" y="1745733"/>
                </a:lnTo>
                <a:lnTo>
                  <a:pt x="6890729" y="1745901"/>
                </a:lnTo>
                <a:lnTo>
                  <a:pt x="6943998" y="1677396"/>
                </a:lnTo>
                <a:lnTo>
                  <a:pt x="7085029" y="1540722"/>
                </a:lnTo>
                <a:lnTo>
                  <a:pt x="7182292" y="1500147"/>
                </a:lnTo>
                <a:lnTo>
                  <a:pt x="7215272" y="1509320"/>
                </a:lnTo>
                <a:lnTo>
                  <a:pt x="7232205" y="1493740"/>
                </a:lnTo>
                <a:lnTo>
                  <a:pt x="7277188" y="1459571"/>
                </a:lnTo>
                <a:lnTo>
                  <a:pt x="7401199" y="1305814"/>
                </a:lnTo>
                <a:lnTo>
                  <a:pt x="7443771" y="1228161"/>
                </a:lnTo>
                <a:lnTo>
                  <a:pt x="7278339" y="1263103"/>
                </a:lnTo>
                <a:lnTo>
                  <a:pt x="7266181" y="1271647"/>
                </a:lnTo>
                <a:lnTo>
                  <a:pt x="7264965" y="1263103"/>
                </a:lnTo>
                <a:lnTo>
                  <a:pt x="7266181" y="1263103"/>
                </a:lnTo>
                <a:lnTo>
                  <a:pt x="7274691" y="1222529"/>
                </a:lnTo>
                <a:lnTo>
                  <a:pt x="7291712" y="1181953"/>
                </a:lnTo>
                <a:lnTo>
                  <a:pt x="7351286" y="1141379"/>
                </a:lnTo>
                <a:lnTo>
                  <a:pt x="7412075" y="1109347"/>
                </a:lnTo>
                <a:lnTo>
                  <a:pt x="7476511" y="1053823"/>
                </a:lnTo>
                <a:lnTo>
                  <a:pt x="7539026" y="1030293"/>
                </a:lnTo>
                <a:lnTo>
                  <a:pt x="7553172" y="994027"/>
                </a:lnTo>
                <a:lnTo>
                  <a:pt x="7604234" y="906470"/>
                </a:lnTo>
                <a:lnTo>
                  <a:pt x="7635574" y="912703"/>
                </a:lnTo>
                <a:lnTo>
                  <a:pt x="7640642" y="906472"/>
                </a:lnTo>
                <a:lnTo>
                  <a:pt x="7688057" y="797559"/>
                </a:lnTo>
                <a:lnTo>
                  <a:pt x="7725747" y="750578"/>
                </a:lnTo>
                <a:lnTo>
                  <a:pt x="7737905" y="857354"/>
                </a:lnTo>
                <a:lnTo>
                  <a:pt x="7737905" y="987622"/>
                </a:lnTo>
                <a:lnTo>
                  <a:pt x="7725813" y="1057712"/>
                </a:lnTo>
                <a:lnTo>
                  <a:pt x="7725813" y="1181953"/>
                </a:lnTo>
                <a:lnTo>
                  <a:pt x="7683261" y="1203309"/>
                </a:lnTo>
                <a:lnTo>
                  <a:pt x="7661953" y="1192913"/>
                </a:lnTo>
                <a:lnTo>
                  <a:pt x="7627268" y="1216123"/>
                </a:lnTo>
                <a:lnTo>
                  <a:pt x="7582033" y="1221088"/>
                </a:lnTo>
                <a:lnTo>
                  <a:pt x="7520345" y="1263103"/>
                </a:lnTo>
                <a:lnTo>
                  <a:pt x="7470498" y="1331440"/>
                </a:lnTo>
                <a:lnTo>
                  <a:pt x="7375667" y="1446758"/>
                </a:lnTo>
                <a:lnTo>
                  <a:pt x="7286379" y="1529096"/>
                </a:lnTo>
                <a:lnTo>
                  <a:pt x="7328185" y="1540722"/>
                </a:lnTo>
                <a:lnTo>
                  <a:pt x="7336696" y="1589840"/>
                </a:lnTo>
                <a:lnTo>
                  <a:pt x="7278339" y="1662447"/>
                </a:lnTo>
                <a:lnTo>
                  <a:pt x="7206607" y="1777765"/>
                </a:lnTo>
                <a:lnTo>
                  <a:pt x="7200529" y="1833288"/>
                </a:lnTo>
                <a:lnTo>
                  <a:pt x="7235786" y="1858915"/>
                </a:lnTo>
                <a:lnTo>
                  <a:pt x="7286849" y="1858915"/>
                </a:lnTo>
                <a:lnTo>
                  <a:pt x="7328185" y="1858915"/>
                </a:lnTo>
                <a:lnTo>
                  <a:pt x="7410859" y="1826881"/>
                </a:lnTo>
                <a:lnTo>
                  <a:pt x="7497180" y="1818339"/>
                </a:lnTo>
                <a:lnTo>
                  <a:pt x="7587148" y="1873863"/>
                </a:lnTo>
                <a:lnTo>
                  <a:pt x="7678331" y="1940064"/>
                </a:lnTo>
                <a:lnTo>
                  <a:pt x="7737905" y="1948607"/>
                </a:lnTo>
                <a:lnTo>
                  <a:pt x="7844894" y="1908031"/>
                </a:lnTo>
                <a:lnTo>
                  <a:pt x="7970119" y="1752140"/>
                </a:lnTo>
                <a:lnTo>
                  <a:pt x="8089266" y="1427539"/>
                </a:lnTo>
                <a:lnTo>
                  <a:pt x="8198686" y="1216123"/>
                </a:lnTo>
                <a:lnTo>
                  <a:pt x="8283791" y="1181953"/>
                </a:lnTo>
                <a:lnTo>
                  <a:pt x="8377406" y="1115754"/>
                </a:lnTo>
                <a:lnTo>
                  <a:pt x="8435763" y="1053823"/>
                </a:lnTo>
                <a:lnTo>
                  <a:pt x="8463726" y="1068773"/>
                </a:lnTo>
                <a:lnTo>
                  <a:pt x="8451569" y="1100804"/>
                </a:lnTo>
                <a:lnTo>
                  <a:pt x="8427253" y="1141381"/>
                </a:lnTo>
                <a:lnTo>
                  <a:pt x="8291085" y="1331441"/>
                </a:lnTo>
                <a:lnTo>
                  <a:pt x="8215707" y="1521502"/>
                </a:lnTo>
                <a:lnTo>
                  <a:pt x="8209628" y="1662447"/>
                </a:lnTo>
                <a:lnTo>
                  <a:pt x="8248533" y="1724377"/>
                </a:lnTo>
                <a:lnTo>
                  <a:pt x="8293517" y="1745733"/>
                </a:lnTo>
                <a:lnTo>
                  <a:pt x="8299596" y="1752140"/>
                </a:lnTo>
                <a:lnTo>
                  <a:pt x="8293517" y="1777765"/>
                </a:lnTo>
                <a:lnTo>
                  <a:pt x="8278928" y="1799120"/>
                </a:lnTo>
                <a:lnTo>
                  <a:pt x="8270417" y="1818339"/>
                </a:lnTo>
                <a:lnTo>
                  <a:pt x="8129386" y="2117312"/>
                </a:lnTo>
                <a:lnTo>
                  <a:pt x="8005377" y="2414150"/>
                </a:lnTo>
                <a:lnTo>
                  <a:pt x="7925134" y="2542282"/>
                </a:lnTo>
                <a:lnTo>
                  <a:pt x="7809635" y="2576450"/>
                </a:lnTo>
                <a:lnTo>
                  <a:pt x="7681978" y="2557230"/>
                </a:lnTo>
                <a:lnTo>
                  <a:pt x="7568910" y="2535875"/>
                </a:lnTo>
                <a:lnTo>
                  <a:pt x="7533653" y="2523061"/>
                </a:lnTo>
                <a:lnTo>
                  <a:pt x="7488669" y="2523061"/>
                </a:lnTo>
                <a:lnTo>
                  <a:pt x="7459490" y="2576450"/>
                </a:lnTo>
                <a:lnTo>
                  <a:pt x="7493532" y="2651193"/>
                </a:lnTo>
                <a:lnTo>
                  <a:pt x="7606600" y="2732342"/>
                </a:lnTo>
                <a:lnTo>
                  <a:pt x="7636994" y="2760105"/>
                </a:lnTo>
                <a:lnTo>
                  <a:pt x="7606600" y="2772918"/>
                </a:lnTo>
                <a:lnTo>
                  <a:pt x="7533653" y="2772918"/>
                </a:lnTo>
                <a:lnTo>
                  <a:pt x="7131229" y="2854068"/>
                </a:lnTo>
                <a:lnTo>
                  <a:pt x="6787163" y="3063349"/>
                </a:lnTo>
                <a:lnTo>
                  <a:pt x="6484432" y="3443472"/>
                </a:lnTo>
                <a:lnTo>
                  <a:pt x="6202371" y="4011521"/>
                </a:lnTo>
                <a:lnTo>
                  <a:pt x="5922741" y="4810206"/>
                </a:lnTo>
                <a:lnTo>
                  <a:pt x="5624874" y="5873696"/>
                </a:lnTo>
                <a:lnTo>
                  <a:pt x="5492353" y="6183346"/>
                </a:lnTo>
                <a:lnTo>
                  <a:pt x="5376854" y="6204701"/>
                </a:lnTo>
                <a:lnTo>
                  <a:pt x="5284455" y="6055215"/>
                </a:lnTo>
                <a:lnTo>
                  <a:pt x="5222450" y="5852341"/>
                </a:lnTo>
                <a:lnTo>
                  <a:pt x="5200566" y="5717802"/>
                </a:lnTo>
                <a:lnTo>
                  <a:pt x="5200566" y="5702854"/>
                </a:lnTo>
                <a:lnTo>
                  <a:pt x="5212723" y="5717802"/>
                </a:lnTo>
                <a:lnTo>
                  <a:pt x="5290533" y="5852341"/>
                </a:lnTo>
                <a:lnTo>
                  <a:pt x="5379286" y="5867289"/>
                </a:lnTo>
                <a:lnTo>
                  <a:pt x="5457096" y="5764784"/>
                </a:lnTo>
                <a:lnTo>
                  <a:pt x="5497217" y="5555503"/>
                </a:lnTo>
                <a:lnTo>
                  <a:pt x="5477764" y="5237310"/>
                </a:lnTo>
                <a:lnTo>
                  <a:pt x="5393875" y="5047248"/>
                </a:lnTo>
                <a:lnTo>
                  <a:pt x="5266218" y="5068604"/>
                </a:lnTo>
                <a:lnTo>
                  <a:pt x="5102087" y="5303511"/>
                </a:lnTo>
                <a:lnTo>
                  <a:pt x="4897836" y="5758378"/>
                </a:lnTo>
                <a:lnTo>
                  <a:pt x="4713037" y="6102196"/>
                </a:lnTo>
                <a:lnTo>
                  <a:pt x="4552554" y="6170533"/>
                </a:lnTo>
                <a:lnTo>
                  <a:pt x="4424896" y="6029588"/>
                </a:lnTo>
                <a:lnTo>
                  <a:pt x="4331281" y="5730615"/>
                </a:lnTo>
                <a:lnTo>
                  <a:pt x="4308025" y="5566291"/>
                </a:lnTo>
                <a:lnTo>
                  <a:pt x="4221927" y="5873696"/>
                </a:lnTo>
                <a:lnTo>
                  <a:pt x="4089406" y="6183346"/>
                </a:lnTo>
                <a:lnTo>
                  <a:pt x="3973907" y="6204701"/>
                </a:lnTo>
                <a:lnTo>
                  <a:pt x="3881507" y="6055215"/>
                </a:lnTo>
                <a:lnTo>
                  <a:pt x="3819502" y="5852341"/>
                </a:lnTo>
                <a:lnTo>
                  <a:pt x="3816678" y="5834980"/>
                </a:lnTo>
                <a:lnTo>
                  <a:pt x="3710017" y="6042402"/>
                </a:lnTo>
                <a:lnTo>
                  <a:pt x="3582361" y="6102196"/>
                </a:lnTo>
                <a:lnTo>
                  <a:pt x="3465645" y="6014640"/>
                </a:lnTo>
                <a:lnTo>
                  <a:pt x="3407027" y="5921846"/>
                </a:lnTo>
                <a:lnTo>
                  <a:pt x="3310090" y="6102196"/>
                </a:lnTo>
                <a:lnTo>
                  <a:pt x="3149606" y="6170533"/>
                </a:lnTo>
                <a:lnTo>
                  <a:pt x="3021948" y="6029588"/>
                </a:lnTo>
                <a:lnTo>
                  <a:pt x="2988497" y="5922755"/>
                </a:lnTo>
                <a:lnTo>
                  <a:pt x="2815201" y="6076570"/>
                </a:lnTo>
                <a:lnTo>
                  <a:pt x="2553808" y="6151314"/>
                </a:lnTo>
                <a:lnTo>
                  <a:pt x="2348341" y="6151314"/>
                </a:lnTo>
                <a:lnTo>
                  <a:pt x="2348341" y="5962142"/>
                </a:lnTo>
                <a:lnTo>
                  <a:pt x="2307070" y="6042402"/>
                </a:lnTo>
                <a:lnTo>
                  <a:pt x="2179413" y="6102196"/>
                </a:lnTo>
                <a:lnTo>
                  <a:pt x="2062697" y="6014640"/>
                </a:lnTo>
                <a:lnTo>
                  <a:pt x="1964219" y="5858747"/>
                </a:lnTo>
                <a:lnTo>
                  <a:pt x="1891272" y="5696447"/>
                </a:lnTo>
                <a:lnTo>
                  <a:pt x="1852367" y="5596078"/>
                </a:lnTo>
                <a:lnTo>
                  <a:pt x="1830483" y="5561910"/>
                </a:lnTo>
                <a:lnTo>
                  <a:pt x="1803736" y="5596078"/>
                </a:lnTo>
                <a:lnTo>
                  <a:pt x="1640821" y="5873696"/>
                </a:lnTo>
                <a:lnTo>
                  <a:pt x="1412254" y="6076570"/>
                </a:lnTo>
                <a:lnTo>
                  <a:pt x="1150860" y="6151314"/>
                </a:lnTo>
                <a:lnTo>
                  <a:pt x="945393" y="6151314"/>
                </a:lnTo>
                <a:lnTo>
                  <a:pt x="945393" y="5440184"/>
                </a:lnTo>
                <a:lnTo>
                  <a:pt x="1003922" y="5440184"/>
                </a:lnTo>
                <a:lnTo>
                  <a:pt x="949212" y="5318460"/>
                </a:lnTo>
                <a:lnTo>
                  <a:pt x="945393" y="5318460"/>
                </a:lnTo>
                <a:lnTo>
                  <a:pt x="945393" y="5309790"/>
                </a:lnTo>
                <a:lnTo>
                  <a:pt x="906974" y="5210675"/>
                </a:lnTo>
                <a:lnTo>
                  <a:pt x="885090" y="5176507"/>
                </a:lnTo>
                <a:lnTo>
                  <a:pt x="858343" y="5210675"/>
                </a:lnTo>
                <a:lnTo>
                  <a:pt x="695428" y="5488293"/>
                </a:lnTo>
                <a:lnTo>
                  <a:pt x="466861" y="5691167"/>
                </a:lnTo>
                <a:lnTo>
                  <a:pt x="205467" y="5765911"/>
                </a:lnTo>
                <a:lnTo>
                  <a:pt x="0" y="5765911"/>
                </a:lnTo>
                <a:lnTo>
                  <a:pt x="0" y="5054782"/>
                </a:lnTo>
                <a:lnTo>
                  <a:pt x="255315" y="5054782"/>
                </a:lnTo>
                <a:lnTo>
                  <a:pt x="333125" y="5048376"/>
                </a:lnTo>
                <a:lnTo>
                  <a:pt x="442545" y="5020613"/>
                </a:lnTo>
                <a:lnTo>
                  <a:pt x="586008" y="4918108"/>
                </a:lnTo>
                <a:lnTo>
                  <a:pt x="761080" y="4683201"/>
                </a:lnTo>
                <a:lnTo>
                  <a:pt x="966547" y="4256096"/>
                </a:lnTo>
                <a:lnTo>
                  <a:pt x="978705" y="4262504"/>
                </a:lnTo>
                <a:lnTo>
                  <a:pt x="962900" y="4315891"/>
                </a:lnTo>
                <a:lnTo>
                  <a:pt x="942232" y="4377822"/>
                </a:lnTo>
                <a:lnTo>
                  <a:pt x="948311" y="4397041"/>
                </a:lnTo>
                <a:lnTo>
                  <a:pt x="978705" y="4356466"/>
                </a:lnTo>
                <a:lnTo>
                  <a:pt x="1028552" y="4296672"/>
                </a:lnTo>
                <a:lnTo>
                  <a:pt x="1092989" y="4275317"/>
                </a:lnTo>
                <a:lnTo>
                  <a:pt x="1159857" y="4283859"/>
                </a:lnTo>
                <a:lnTo>
                  <a:pt x="1257120" y="4256096"/>
                </a:lnTo>
                <a:lnTo>
                  <a:pt x="1292377" y="4221928"/>
                </a:lnTo>
                <a:lnTo>
                  <a:pt x="1319124" y="4140778"/>
                </a:lnTo>
                <a:lnTo>
                  <a:pt x="1322772" y="4121559"/>
                </a:lnTo>
                <a:lnTo>
                  <a:pt x="1320340" y="4127965"/>
                </a:lnTo>
                <a:lnTo>
                  <a:pt x="1319124" y="4140778"/>
                </a:lnTo>
                <a:lnTo>
                  <a:pt x="1277788" y="4140778"/>
                </a:lnTo>
                <a:lnTo>
                  <a:pt x="1218214" y="4100204"/>
                </a:lnTo>
                <a:lnTo>
                  <a:pt x="1147699" y="3937904"/>
                </a:lnTo>
                <a:lnTo>
                  <a:pt x="1119737" y="3822586"/>
                </a:lnTo>
                <a:lnTo>
                  <a:pt x="1096636" y="3606897"/>
                </a:lnTo>
                <a:lnTo>
                  <a:pt x="1102716" y="3342093"/>
                </a:lnTo>
                <a:lnTo>
                  <a:pt x="1159857" y="3064475"/>
                </a:lnTo>
                <a:lnTo>
                  <a:pt x="1073536" y="3213961"/>
                </a:lnTo>
                <a:lnTo>
                  <a:pt x="1010315" y="3416837"/>
                </a:lnTo>
                <a:lnTo>
                  <a:pt x="978705" y="3538561"/>
                </a:lnTo>
                <a:lnTo>
                  <a:pt x="972626" y="3551374"/>
                </a:lnTo>
                <a:lnTo>
                  <a:pt x="968979" y="3532155"/>
                </a:lnTo>
                <a:lnTo>
                  <a:pt x="966547" y="3504392"/>
                </a:lnTo>
                <a:lnTo>
                  <a:pt x="977490" y="3444598"/>
                </a:lnTo>
                <a:lnTo>
                  <a:pt x="978705" y="3416837"/>
                </a:lnTo>
                <a:lnTo>
                  <a:pt x="975058" y="3416837"/>
                </a:lnTo>
                <a:lnTo>
                  <a:pt x="966547" y="3423243"/>
                </a:lnTo>
                <a:lnTo>
                  <a:pt x="945879" y="3532155"/>
                </a:lnTo>
                <a:lnTo>
                  <a:pt x="931290" y="3579136"/>
                </a:lnTo>
                <a:lnTo>
                  <a:pt x="730685" y="4303078"/>
                </a:lnTo>
                <a:lnTo>
                  <a:pt x="499687" y="4764351"/>
                </a:lnTo>
                <a:lnTo>
                  <a:pt x="255315" y="4933057"/>
                </a:lnTo>
                <a:lnTo>
                  <a:pt x="0" y="4933057"/>
                </a:lnTo>
                <a:lnTo>
                  <a:pt x="0" y="4811332"/>
                </a:lnTo>
                <a:lnTo>
                  <a:pt x="255315" y="4811332"/>
                </a:lnTo>
                <a:lnTo>
                  <a:pt x="413366" y="4696014"/>
                </a:lnTo>
                <a:lnTo>
                  <a:pt x="567770" y="4397041"/>
                </a:lnTo>
                <a:lnTo>
                  <a:pt x="677191" y="4059628"/>
                </a:lnTo>
                <a:lnTo>
                  <a:pt x="707586" y="3937904"/>
                </a:lnTo>
                <a:lnTo>
                  <a:pt x="742843" y="3809773"/>
                </a:lnTo>
                <a:lnTo>
                  <a:pt x="767159" y="3722216"/>
                </a:lnTo>
                <a:lnTo>
                  <a:pt x="773238" y="3741436"/>
                </a:lnTo>
                <a:lnTo>
                  <a:pt x="751354" y="3897328"/>
                </a:lnTo>
                <a:lnTo>
                  <a:pt x="748922" y="3937904"/>
                </a:lnTo>
                <a:lnTo>
                  <a:pt x="751354" y="3978478"/>
                </a:lnTo>
                <a:lnTo>
                  <a:pt x="755001" y="3965665"/>
                </a:lnTo>
                <a:lnTo>
                  <a:pt x="761080" y="3937904"/>
                </a:lnTo>
                <a:lnTo>
                  <a:pt x="837674" y="3647473"/>
                </a:lnTo>
                <a:lnTo>
                  <a:pt x="959252" y="3260943"/>
                </a:lnTo>
                <a:lnTo>
                  <a:pt x="1120952" y="2923530"/>
                </a:lnTo>
                <a:lnTo>
                  <a:pt x="1319124" y="2746283"/>
                </a:lnTo>
                <a:lnTo>
                  <a:pt x="1322772" y="2746283"/>
                </a:lnTo>
                <a:lnTo>
                  <a:pt x="1331282" y="2761231"/>
                </a:lnTo>
                <a:lnTo>
                  <a:pt x="1328851" y="2786857"/>
                </a:lnTo>
                <a:lnTo>
                  <a:pt x="1236451" y="3085830"/>
                </a:lnTo>
                <a:lnTo>
                  <a:pt x="1195115" y="3295111"/>
                </a:lnTo>
                <a:lnTo>
                  <a:pt x="1185389" y="3423243"/>
                </a:lnTo>
                <a:lnTo>
                  <a:pt x="1195115" y="3722216"/>
                </a:lnTo>
                <a:lnTo>
                  <a:pt x="1263198" y="3884515"/>
                </a:lnTo>
                <a:lnTo>
                  <a:pt x="1364109" y="3828992"/>
                </a:lnTo>
                <a:lnTo>
                  <a:pt x="1474745" y="3504392"/>
                </a:lnTo>
                <a:lnTo>
                  <a:pt x="1646170" y="2801806"/>
                </a:lnTo>
                <a:lnTo>
                  <a:pt x="1785985" y="2293552"/>
                </a:lnTo>
                <a:lnTo>
                  <a:pt x="1922152" y="1913429"/>
                </a:lnTo>
                <a:lnTo>
                  <a:pt x="1961057" y="1832279"/>
                </a:lnTo>
                <a:lnTo>
                  <a:pt x="1958625" y="1872854"/>
                </a:lnTo>
                <a:lnTo>
                  <a:pt x="1909995" y="2056509"/>
                </a:lnTo>
                <a:lnTo>
                  <a:pt x="1884464" y="2191047"/>
                </a:lnTo>
                <a:lnTo>
                  <a:pt x="1883247" y="2218808"/>
                </a:lnTo>
                <a:lnTo>
                  <a:pt x="1884464" y="2231621"/>
                </a:lnTo>
                <a:lnTo>
                  <a:pt x="1940388" y="2090677"/>
                </a:lnTo>
                <a:lnTo>
                  <a:pt x="2044945" y="1872854"/>
                </a:lnTo>
                <a:lnTo>
                  <a:pt x="2193271" y="1635811"/>
                </a:lnTo>
                <a:lnTo>
                  <a:pt x="2382933" y="1432936"/>
                </a:lnTo>
                <a:lnTo>
                  <a:pt x="2609069" y="1304806"/>
                </a:lnTo>
                <a:lnTo>
                  <a:pt x="2864384" y="1317619"/>
                </a:lnTo>
                <a:lnTo>
                  <a:pt x="2864384" y="1360330"/>
                </a:lnTo>
                <a:lnTo>
                  <a:pt x="2825478" y="1426530"/>
                </a:lnTo>
                <a:lnTo>
                  <a:pt x="2780494" y="1473512"/>
                </a:lnTo>
                <a:lnTo>
                  <a:pt x="2695390" y="1616591"/>
                </a:lnTo>
                <a:lnTo>
                  <a:pt x="2588401" y="1853635"/>
                </a:lnTo>
                <a:lnTo>
                  <a:pt x="2483843" y="2171827"/>
                </a:lnTo>
                <a:lnTo>
                  <a:pt x="2439594" y="2379890"/>
                </a:lnTo>
                <a:lnTo>
                  <a:pt x="2445668" y="2373575"/>
                </a:lnTo>
                <a:lnTo>
                  <a:pt x="2494300" y="2266799"/>
                </a:lnTo>
                <a:lnTo>
                  <a:pt x="2541715" y="2136531"/>
                </a:lnTo>
                <a:lnTo>
                  <a:pt x="2562384" y="2061789"/>
                </a:lnTo>
                <a:lnTo>
                  <a:pt x="2589131" y="1980639"/>
                </a:lnTo>
                <a:lnTo>
                  <a:pt x="2612230" y="1948605"/>
                </a:lnTo>
                <a:lnTo>
                  <a:pt x="2638977" y="1940063"/>
                </a:lnTo>
                <a:lnTo>
                  <a:pt x="2645057" y="1989181"/>
                </a:lnTo>
                <a:lnTo>
                  <a:pt x="2648704" y="2061789"/>
                </a:lnTo>
                <a:lnTo>
                  <a:pt x="2642625" y="2157886"/>
                </a:lnTo>
                <a:lnTo>
                  <a:pt x="2626819" y="2258256"/>
                </a:lnTo>
                <a:lnTo>
                  <a:pt x="2612230" y="2320186"/>
                </a:lnTo>
                <a:lnTo>
                  <a:pt x="2589131" y="2373575"/>
                </a:lnTo>
                <a:lnTo>
                  <a:pt x="2556304" y="2429098"/>
                </a:lnTo>
                <a:lnTo>
                  <a:pt x="2517400" y="2454724"/>
                </a:lnTo>
                <a:lnTo>
                  <a:pt x="2472416" y="2482486"/>
                </a:lnTo>
                <a:lnTo>
                  <a:pt x="2420137" y="2495299"/>
                </a:lnTo>
                <a:lnTo>
                  <a:pt x="2412927" y="2505276"/>
                </a:lnTo>
                <a:lnTo>
                  <a:pt x="2404817" y="2543408"/>
                </a:lnTo>
                <a:lnTo>
                  <a:pt x="2378070" y="2955564"/>
                </a:lnTo>
                <a:lnTo>
                  <a:pt x="2430349" y="3382668"/>
                </a:lnTo>
                <a:lnTo>
                  <a:pt x="2478980" y="3532155"/>
                </a:lnTo>
                <a:lnTo>
                  <a:pt x="2497748" y="3571712"/>
                </a:lnTo>
                <a:lnTo>
                  <a:pt x="2591564" y="3187209"/>
                </a:lnTo>
                <a:lnTo>
                  <a:pt x="2731378" y="2678955"/>
                </a:lnTo>
                <a:lnTo>
                  <a:pt x="2867545" y="2298832"/>
                </a:lnTo>
                <a:lnTo>
                  <a:pt x="2906450" y="2217682"/>
                </a:lnTo>
                <a:lnTo>
                  <a:pt x="2904018" y="2258256"/>
                </a:lnTo>
                <a:lnTo>
                  <a:pt x="2855388" y="2441912"/>
                </a:lnTo>
                <a:lnTo>
                  <a:pt x="2829857" y="2576450"/>
                </a:lnTo>
                <a:lnTo>
                  <a:pt x="2828641" y="2604211"/>
                </a:lnTo>
                <a:lnTo>
                  <a:pt x="2829857" y="2617024"/>
                </a:lnTo>
                <a:lnTo>
                  <a:pt x="2885781" y="2476080"/>
                </a:lnTo>
                <a:lnTo>
                  <a:pt x="2990338" y="2258256"/>
                </a:lnTo>
                <a:lnTo>
                  <a:pt x="3138664" y="2021214"/>
                </a:lnTo>
                <a:lnTo>
                  <a:pt x="3328326" y="1818339"/>
                </a:lnTo>
                <a:lnTo>
                  <a:pt x="3554462" y="1690209"/>
                </a:lnTo>
                <a:lnTo>
                  <a:pt x="3809776" y="1703022"/>
                </a:lnTo>
                <a:lnTo>
                  <a:pt x="3809776" y="1745733"/>
                </a:lnTo>
                <a:lnTo>
                  <a:pt x="3770871" y="1811933"/>
                </a:lnTo>
                <a:lnTo>
                  <a:pt x="3725887" y="1858915"/>
                </a:lnTo>
                <a:lnTo>
                  <a:pt x="3640782" y="2001994"/>
                </a:lnTo>
                <a:lnTo>
                  <a:pt x="3533794" y="2239037"/>
                </a:lnTo>
                <a:lnTo>
                  <a:pt x="3429236" y="2557230"/>
                </a:lnTo>
                <a:lnTo>
                  <a:pt x="3350210" y="2928810"/>
                </a:lnTo>
                <a:lnTo>
                  <a:pt x="3338616" y="3107464"/>
                </a:lnTo>
                <a:lnTo>
                  <a:pt x="3402975" y="2929938"/>
                </a:lnTo>
                <a:lnTo>
                  <a:pt x="3570753" y="2462258"/>
                </a:lnTo>
                <a:lnTo>
                  <a:pt x="3731237" y="2075729"/>
                </a:lnTo>
                <a:lnTo>
                  <a:pt x="3878346" y="1872854"/>
                </a:lnTo>
                <a:lnTo>
                  <a:pt x="3892935" y="1900616"/>
                </a:lnTo>
                <a:lnTo>
                  <a:pt x="3889289" y="1941190"/>
                </a:lnTo>
                <a:lnTo>
                  <a:pt x="3844304" y="2028747"/>
                </a:lnTo>
                <a:lnTo>
                  <a:pt x="3784731" y="2150471"/>
                </a:lnTo>
                <a:lnTo>
                  <a:pt x="3764063" y="2246571"/>
                </a:lnTo>
                <a:lnTo>
                  <a:pt x="3782300" y="2272197"/>
                </a:lnTo>
                <a:lnTo>
                  <a:pt x="3854030" y="2178234"/>
                </a:lnTo>
                <a:lnTo>
                  <a:pt x="3929697" y="2055820"/>
                </a:lnTo>
                <a:lnTo>
                  <a:pt x="3907039" y="2061789"/>
                </a:lnTo>
                <a:lnTo>
                  <a:pt x="3913118" y="2029756"/>
                </a:lnTo>
                <a:lnTo>
                  <a:pt x="3919196" y="2021214"/>
                </a:lnTo>
                <a:lnTo>
                  <a:pt x="3990928" y="1933657"/>
                </a:lnTo>
                <a:lnTo>
                  <a:pt x="4065087" y="1840033"/>
                </a:lnTo>
                <a:lnTo>
                  <a:pt x="4097187" y="1791704"/>
                </a:lnTo>
                <a:lnTo>
                  <a:pt x="4139740" y="1731909"/>
                </a:lnTo>
                <a:lnTo>
                  <a:pt x="4141873" y="1730807"/>
                </a:lnTo>
                <a:lnTo>
                  <a:pt x="4234084" y="1581297"/>
                </a:lnTo>
                <a:lnTo>
                  <a:pt x="4287579" y="1468115"/>
                </a:lnTo>
                <a:lnTo>
                  <a:pt x="4336210" y="1378423"/>
                </a:lnTo>
                <a:lnTo>
                  <a:pt x="4365389" y="1386965"/>
                </a:lnTo>
                <a:lnTo>
                  <a:pt x="4369036" y="1555670"/>
                </a:lnTo>
                <a:lnTo>
                  <a:pt x="4293657" y="1703022"/>
                </a:lnTo>
                <a:lnTo>
                  <a:pt x="4148214" y="1864570"/>
                </a:lnTo>
                <a:lnTo>
                  <a:pt x="4147034" y="1872854"/>
                </a:lnTo>
                <a:lnTo>
                  <a:pt x="4171350" y="1900616"/>
                </a:lnTo>
                <a:lnTo>
                  <a:pt x="4206607" y="1872854"/>
                </a:lnTo>
                <a:lnTo>
                  <a:pt x="4254023" y="1800246"/>
                </a:lnTo>
                <a:lnTo>
                  <a:pt x="4341560" y="1650759"/>
                </a:lnTo>
                <a:lnTo>
                  <a:pt x="4459490" y="1467104"/>
                </a:lnTo>
                <a:lnTo>
                  <a:pt x="4595658" y="1291993"/>
                </a:lnTo>
                <a:lnTo>
                  <a:pt x="4736689" y="1155320"/>
                </a:lnTo>
                <a:lnTo>
                  <a:pt x="4833951" y="1114744"/>
                </a:lnTo>
                <a:lnTo>
                  <a:pt x="4979845" y="1155320"/>
                </a:lnTo>
                <a:lnTo>
                  <a:pt x="4988356" y="1204437"/>
                </a:lnTo>
                <a:lnTo>
                  <a:pt x="4929999" y="1277044"/>
                </a:lnTo>
                <a:lnTo>
                  <a:pt x="4858267" y="1392362"/>
                </a:lnTo>
                <a:lnTo>
                  <a:pt x="4852188" y="1447885"/>
                </a:lnTo>
                <a:lnTo>
                  <a:pt x="4887446" y="1473512"/>
                </a:lnTo>
                <a:lnTo>
                  <a:pt x="4938509" y="1473512"/>
                </a:lnTo>
                <a:lnTo>
                  <a:pt x="4979845" y="1473512"/>
                </a:lnTo>
                <a:lnTo>
                  <a:pt x="5062518" y="1441478"/>
                </a:lnTo>
                <a:lnTo>
                  <a:pt x="5148839" y="1432936"/>
                </a:lnTo>
                <a:lnTo>
                  <a:pt x="5169750" y="1445842"/>
                </a:lnTo>
                <a:lnTo>
                  <a:pt x="5229810" y="1318627"/>
                </a:lnTo>
                <a:lnTo>
                  <a:pt x="5295462" y="1181953"/>
                </a:lnTo>
                <a:lnTo>
                  <a:pt x="5312483" y="1149921"/>
                </a:lnTo>
                <a:lnTo>
                  <a:pt x="5361115" y="1122159"/>
                </a:lnTo>
                <a:lnTo>
                  <a:pt x="5429199" y="1181953"/>
                </a:lnTo>
                <a:lnTo>
                  <a:pt x="5453514" y="1243884"/>
                </a:lnTo>
                <a:lnTo>
                  <a:pt x="5466888" y="1305814"/>
                </a:lnTo>
                <a:lnTo>
                  <a:pt x="5470535" y="1378421"/>
                </a:lnTo>
                <a:lnTo>
                  <a:pt x="5453514" y="1427539"/>
                </a:lnTo>
                <a:lnTo>
                  <a:pt x="5419472" y="1433945"/>
                </a:lnTo>
                <a:lnTo>
                  <a:pt x="5380567" y="1427539"/>
                </a:lnTo>
                <a:lnTo>
                  <a:pt x="5324641" y="1440352"/>
                </a:lnTo>
                <a:lnTo>
                  <a:pt x="5251352" y="1497568"/>
                </a:lnTo>
                <a:lnTo>
                  <a:pt x="5329991" y="1554662"/>
                </a:lnTo>
                <a:lnTo>
                  <a:pt x="5389564" y="1563204"/>
                </a:lnTo>
                <a:lnTo>
                  <a:pt x="5496553" y="1522628"/>
                </a:lnTo>
                <a:lnTo>
                  <a:pt x="5621779" y="1366737"/>
                </a:lnTo>
                <a:lnTo>
                  <a:pt x="5654054" y="1278804"/>
                </a:lnTo>
                <a:lnTo>
                  <a:pt x="5620011" y="1312221"/>
                </a:lnTo>
                <a:lnTo>
                  <a:pt x="5489923" y="1346389"/>
                </a:lnTo>
                <a:lnTo>
                  <a:pt x="5476549" y="1337849"/>
                </a:lnTo>
                <a:lnTo>
                  <a:pt x="5474117" y="1325035"/>
                </a:lnTo>
                <a:lnTo>
                  <a:pt x="5483843" y="1312221"/>
                </a:lnTo>
                <a:lnTo>
                  <a:pt x="5503296" y="1305816"/>
                </a:lnTo>
                <a:lnTo>
                  <a:pt x="5545849" y="1284460"/>
                </a:lnTo>
                <a:lnTo>
                  <a:pt x="5620011" y="1209716"/>
                </a:lnTo>
                <a:lnTo>
                  <a:pt x="5733079" y="1041010"/>
                </a:lnTo>
                <a:lnTo>
                  <a:pt x="5889915" y="750578"/>
                </a:lnTo>
                <a:lnTo>
                  <a:pt x="5926388" y="682243"/>
                </a:lnTo>
                <a:lnTo>
                  <a:pt x="5961646" y="669428"/>
                </a:lnTo>
                <a:lnTo>
                  <a:pt x="6006630" y="722817"/>
                </a:lnTo>
                <a:lnTo>
                  <a:pt x="6011785" y="742571"/>
                </a:lnTo>
                <a:lnTo>
                  <a:pt x="6029065" y="730351"/>
                </a:lnTo>
                <a:close/>
                <a:moveTo>
                  <a:pt x="6658842" y="521068"/>
                </a:moveTo>
                <a:lnTo>
                  <a:pt x="6723279" y="533881"/>
                </a:lnTo>
                <a:lnTo>
                  <a:pt x="6762184" y="593675"/>
                </a:lnTo>
                <a:lnTo>
                  <a:pt x="6780420" y="642792"/>
                </a:lnTo>
                <a:lnTo>
                  <a:pt x="6780420" y="796550"/>
                </a:lnTo>
                <a:lnTo>
                  <a:pt x="6737868" y="817906"/>
                </a:lnTo>
                <a:lnTo>
                  <a:pt x="6694100" y="796550"/>
                </a:lnTo>
                <a:lnTo>
                  <a:pt x="6574952" y="877700"/>
                </a:lnTo>
                <a:lnTo>
                  <a:pt x="6525106" y="946037"/>
                </a:lnTo>
                <a:lnTo>
                  <a:pt x="6430275" y="1061355"/>
                </a:lnTo>
                <a:lnTo>
                  <a:pt x="6284381" y="1195893"/>
                </a:lnTo>
                <a:lnTo>
                  <a:pt x="6250339" y="1204435"/>
                </a:lnTo>
                <a:lnTo>
                  <a:pt x="6244550" y="1202586"/>
                </a:lnTo>
                <a:lnTo>
                  <a:pt x="6224321" y="1216123"/>
                </a:lnTo>
                <a:lnTo>
                  <a:pt x="6165963" y="1222529"/>
                </a:lnTo>
                <a:lnTo>
                  <a:pt x="6067485" y="1222529"/>
                </a:lnTo>
                <a:lnTo>
                  <a:pt x="5875391" y="1263103"/>
                </a:lnTo>
                <a:lnTo>
                  <a:pt x="5863233" y="1271647"/>
                </a:lnTo>
                <a:lnTo>
                  <a:pt x="5862017" y="1263103"/>
                </a:lnTo>
                <a:lnTo>
                  <a:pt x="5863233" y="1263103"/>
                </a:lnTo>
                <a:lnTo>
                  <a:pt x="5871744" y="1222529"/>
                </a:lnTo>
                <a:lnTo>
                  <a:pt x="5888764" y="1181953"/>
                </a:lnTo>
                <a:lnTo>
                  <a:pt x="5948338" y="1141379"/>
                </a:lnTo>
                <a:lnTo>
                  <a:pt x="6009127" y="1109347"/>
                </a:lnTo>
                <a:lnTo>
                  <a:pt x="6073563" y="1053823"/>
                </a:lnTo>
                <a:lnTo>
                  <a:pt x="6141647" y="1028196"/>
                </a:lnTo>
                <a:lnTo>
                  <a:pt x="6189063" y="966266"/>
                </a:lnTo>
                <a:lnTo>
                  <a:pt x="6237695" y="906472"/>
                </a:lnTo>
                <a:lnTo>
                  <a:pt x="6285110" y="797559"/>
                </a:lnTo>
                <a:lnTo>
                  <a:pt x="6322799" y="750578"/>
                </a:lnTo>
                <a:lnTo>
                  <a:pt x="6334957" y="857354"/>
                </a:lnTo>
                <a:lnTo>
                  <a:pt x="6334957" y="987622"/>
                </a:lnTo>
                <a:lnTo>
                  <a:pt x="6318251" y="1084457"/>
                </a:lnTo>
                <a:lnTo>
                  <a:pt x="6331796" y="1074168"/>
                </a:lnTo>
                <a:lnTo>
                  <a:pt x="6455806" y="920411"/>
                </a:lnTo>
                <a:lnTo>
                  <a:pt x="6519027" y="805093"/>
                </a:lnTo>
                <a:lnTo>
                  <a:pt x="6562795" y="723943"/>
                </a:lnTo>
                <a:lnTo>
                  <a:pt x="6607779" y="608625"/>
                </a:lnTo>
                <a:close/>
                <a:moveTo>
                  <a:pt x="8578010" y="385403"/>
                </a:moveTo>
                <a:lnTo>
                  <a:pt x="8620563" y="391810"/>
                </a:lnTo>
                <a:lnTo>
                  <a:pt x="8658252" y="411031"/>
                </a:lnTo>
                <a:lnTo>
                  <a:pt x="8705668" y="507128"/>
                </a:lnTo>
                <a:lnTo>
                  <a:pt x="8717825" y="628853"/>
                </a:lnTo>
                <a:lnTo>
                  <a:pt x="8694725" y="641667"/>
                </a:lnTo>
                <a:lnTo>
                  <a:pt x="8635152" y="635260"/>
                </a:lnTo>
                <a:lnTo>
                  <a:pt x="8536674" y="688647"/>
                </a:lnTo>
                <a:lnTo>
                  <a:pt x="8390780" y="865897"/>
                </a:lnTo>
                <a:lnTo>
                  <a:pt x="8356739" y="891522"/>
                </a:lnTo>
                <a:lnTo>
                  <a:pt x="8317833" y="906472"/>
                </a:lnTo>
                <a:lnTo>
                  <a:pt x="8283792" y="938504"/>
                </a:lnTo>
                <a:lnTo>
                  <a:pt x="8246102" y="947046"/>
                </a:lnTo>
                <a:lnTo>
                  <a:pt x="8243670" y="925691"/>
                </a:lnTo>
                <a:lnTo>
                  <a:pt x="8246102" y="906472"/>
                </a:lnTo>
                <a:lnTo>
                  <a:pt x="8248533" y="885117"/>
                </a:lnTo>
                <a:lnTo>
                  <a:pt x="8258260" y="865897"/>
                </a:lnTo>
                <a:lnTo>
                  <a:pt x="8311754" y="838134"/>
                </a:lnTo>
                <a:lnTo>
                  <a:pt x="8367680" y="791154"/>
                </a:lnTo>
                <a:lnTo>
                  <a:pt x="8394427" y="735629"/>
                </a:lnTo>
                <a:lnTo>
                  <a:pt x="8444275" y="635260"/>
                </a:lnTo>
                <a:lnTo>
                  <a:pt x="8524516" y="472960"/>
                </a:lnTo>
                <a:close/>
                <a:moveTo>
                  <a:pt x="7175063" y="385403"/>
                </a:moveTo>
                <a:lnTo>
                  <a:pt x="7217615" y="391810"/>
                </a:lnTo>
                <a:lnTo>
                  <a:pt x="7255305" y="411031"/>
                </a:lnTo>
                <a:lnTo>
                  <a:pt x="7302720" y="507128"/>
                </a:lnTo>
                <a:lnTo>
                  <a:pt x="7314878" y="628853"/>
                </a:lnTo>
                <a:lnTo>
                  <a:pt x="7291778" y="641667"/>
                </a:lnTo>
                <a:lnTo>
                  <a:pt x="7232205" y="635260"/>
                </a:lnTo>
                <a:lnTo>
                  <a:pt x="7133727" y="688647"/>
                </a:lnTo>
                <a:lnTo>
                  <a:pt x="6987833" y="865897"/>
                </a:lnTo>
                <a:lnTo>
                  <a:pt x="6953791" y="891522"/>
                </a:lnTo>
                <a:lnTo>
                  <a:pt x="6914886" y="906472"/>
                </a:lnTo>
                <a:lnTo>
                  <a:pt x="6880844" y="938504"/>
                </a:lnTo>
                <a:lnTo>
                  <a:pt x="6843154" y="947046"/>
                </a:lnTo>
                <a:lnTo>
                  <a:pt x="6840723" y="925691"/>
                </a:lnTo>
                <a:lnTo>
                  <a:pt x="6843154" y="906472"/>
                </a:lnTo>
                <a:lnTo>
                  <a:pt x="6845586" y="885117"/>
                </a:lnTo>
                <a:lnTo>
                  <a:pt x="6855312" y="865897"/>
                </a:lnTo>
                <a:lnTo>
                  <a:pt x="6908807" y="838134"/>
                </a:lnTo>
                <a:lnTo>
                  <a:pt x="6964733" y="791154"/>
                </a:lnTo>
                <a:lnTo>
                  <a:pt x="6991480" y="735629"/>
                </a:lnTo>
                <a:lnTo>
                  <a:pt x="7041327" y="635260"/>
                </a:lnTo>
                <a:lnTo>
                  <a:pt x="7121568" y="472960"/>
                </a:lnTo>
                <a:close/>
                <a:moveTo>
                  <a:pt x="5377407" y="365175"/>
                </a:moveTo>
                <a:lnTo>
                  <a:pt x="5389564" y="471951"/>
                </a:lnTo>
                <a:lnTo>
                  <a:pt x="5389564" y="602219"/>
                </a:lnTo>
                <a:lnTo>
                  <a:pt x="5365249" y="743163"/>
                </a:lnTo>
                <a:lnTo>
                  <a:pt x="5329991" y="796550"/>
                </a:lnTo>
                <a:lnTo>
                  <a:pt x="5278928" y="830720"/>
                </a:lnTo>
                <a:lnTo>
                  <a:pt x="5220570" y="837126"/>
                </a:lnTo>
                <a:lnTo>
                  <a:pt x="5122092" y="837126"/>
                </a:lnTo>
                <a:lnTo>
                  <a:pt x="4929999" y="877700"/>
                </a:lnTo>
                <a:lnTo>
                  <a:pt x="4917841" y="886244"/>
                </a:lnTo>
                <a:lnTo>
                  <a:pt x="4916625" y="877700"/>
                </a:lnTo>
                <a:lnTo>
                  <a:pt x="4917841" y="877700"/>
                </a:lnTo>
                <a:lnTo>
                  <a:pt x="4926351" y="837126"/>
                </a:lnTo>
                <a:lnTo>
                  <a:pt x="4943372" y="796550"/>
                </a:lnTo>
                <a:lnTo>
                  <a:pt x="5002945" y="755976"/>
                </a:lnTo>
                <a:lnTo>
                  <a:pt x="5063735" y="723944"/>
                </a:lnTo>
                <a:lnTo>
                  <a:pt x="5128171" y="668421"/>
                </a:lnTo>
                <a:lnTo>
                  <a:pt x="5196255" y="642793"/>
                </a:lnTo>
                <a:lnTo>
                  <a:pt x="5243670" y="580863"/>
                </a:lnTo>
                <a:lnTo>
                  <a:pt x="5292302" y="521069"/>
                </a:lnTo>
                <a:lnTo>
                  <a:pt x="5339717" y="412157"/>
                </a:lnTo>
                <a:close/>
                <a:moveTo>
                  <a:pt x="3613306" y="284025"/>
                </a:moveTo>
                <a:lnTo>
                  <a:pt x="3658290" y="337414"/>
                </a:lnTo>
                <a:lnTo>
                  <a:pt x="3685037" y="439919"/>
                </a:lnTo>
                <a:lnTo>
                  <a:pt x="3672879" y="521069"/>
                </a:lnTo>
                <a:lnTo>
                  <a:pt x="3650995" y="561644"/>
                </a:lnTo>
                <a:lnTo>
                  <a:pt x="3592638" y="593678"/>
                </a:lnTo>
                <a:lnTo>
                  <a:pt x="3553732" y="602219"/>
                </a:lnTo>
                <a:lnTo>
                  <a:pt x="3496591" y="668421"/>
                </a:lnTo>
                <a:lnTo>
                  <a:pt x="3395680" y="805094"/>
                </a:lnTo>
                <a:lnTo>
                  <a:pt x="3271671" y="926818"/>
                </a:lnTo>
                <a:lnTo>
                  <a:pt x="3141582" y="960986"/>
                </a:lnTo>
                <a:lnTo>
                  <a:pt x="3128208" y="952446"/>
                </a:lnTo>
                <a:lnTo>
                  <a:pt x="3125777" y="939633"/>
                </a:lnTo>
                <a:lnTo>
                  <a:pt x="3135503" y="926818"/>
                </a:lnTo>
                <a:lnTo>
                  <a:pt x="3154955" y="920414"/>
                </a:lnTo>
                <a:lnTo>
                  <a:pt x="3197509" y="899057"/>
                </a:lnTo>
                <a:lnTo>
                  <a:pt x="3271671" y="824313"/>
                </a:lnTo>
                <a:lnTo>
                  <a:pt x="3384739" y="655607"/>
                </a:lnTo>
                <a:lnTo>
                  <a:pt x="3541575" y="365175"/>
                </a:lnTo>
                <a:lnTo>
                  <a:pt x="3578048" y="296840"/>
                </a:lnTo>
                <a:close/>
                <a:moveTo>
                  <a:pt x="6229670" y="0"/>
                </a:moveTo>
                <a:lnTo>
                  <a:pt x="6272223" y="6407"/>
                </a:lnTo>
                <a:lnTo>
                  <a:pt x="6309912" y="25628"/>
                </a:lnTo>
                <a:lnTo>
                  <a:pt x="6357328" y="121726"/>
                </a:lnTo>
                <a:lnTo>
                  <a:pt x="6369485" y="243450"/>
                </a:lnTo>
                <a:lnTo>
                  <a:pt x="6346385" y="256264"/>
                </a:lnTo>
                <a:lnTo>
                  <a:pt x="6286812" y="249857"/>
                </a:lnTo>
                <a:lnTo>
                  <a:pt x="6188334" y="303244"/>
                </a:lnTo>
                <a:lnTo>
                  <a:pt x="6042440" y="480495"/>
                </a:lnTo>
                <a:lnTo>
                  <a:pt x="6008398" y="506120"/>
                </a:lnTo>
                <a:lnTo>
                  <a:pt x="5969493" y="521069"/>
                </a:lnTo>
                <a:lnTo>
                  <a:pt x="5935451" y="553101"/>
                </a:lnTo>
                <a:lnTo>
                  <a:pt x="5897762" y="561643"/>
                </a:lnTo>
                <a:lnTo>
                  <a:pt x="5895330" y="540288"/>
                </a:lnTo>
                <a:lnTo>
                  <a:pt x="5897762" y="521069"/>
                </a:lnTo>
                <a:lnTo>
                  <a:pt x="5900193" y="499714"/>
                </a:lnTo>
                <a:lnTo>
                  <a:pt x="5909919" y="480495"/>
                </a:lnTo>
                <a:lnTo>
                  <a:pt x="5963414" y="452731"/>
                </a:lnTo>
                <a:lnTo>
                  <a:pt x="6019340" y="405751"/>
                </a:lnTo>
                <a:lnTo>
                  <a:pt x="6046087" y="350226"/>
                </a:lnTo>
                <a:lnTo>
                  <a:pt x="6095935" y="249857"/>
                </a:lnTo>
                <a:lnTo>
                  <a:pt x="6176176" y="87557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4586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B1B085B-5229-4BE3-8621-7E6D0D96993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21886" y="206434"/>
            <a:ext cx="7270114" cy="6651567"/>
          </a:xfrm>
          <a:custGeom>
            <a:avLst/>
            <a:gdLst>
              <a:gd name="connsiteX0" fmla="*/ 271463 w 7270114"/>
              <a:gd name="connsiteY0" fmla="*/ 5733992 h 6651567"/>
              <a:gd name="connsiteX1" fmla="*/ 287338 w 7270114"/>
              <a:gd name="connsiteY1" fmla="*/ 5749867 h 6651567"/>
              <a:gd name="connsiteX2" fmla="*/ 271463 w 7270114"/>
              <a:gd name="connsiteY2" fmla="*/ 5838767 h 6651567"/>
              <a:gd name="connsiteX3" fmla="*/ 241300 w 7270114"/>
              <a:gd name="connsiteY3" fmla="*/ 5895917 h 6651567"/>
              <a:gd name="connsiteX4" fmla="*/ 201612 w 7270114"/>
              <a:gd name="connsiteY4" fmla="*/ 6091180 h 6651567"/>
              <a:gd name="connsiteX5" fmla="*/ 169862 w 7270114"/>
              <a:gd name="connsiteY5" fmla="*/ 6276917 h 6651567"/>
              <a:gd name="connsiteX6" fmla="*/ 136525 w 7270114"/>
              <a:gd name="connsiteY6" fmla="*/ 6464242 h 6651567"/>
              <a:gd name="connsiteX7" fmla="*/ 96837 w 7270114"/>
              <a:gd name="connsiteY7" fmla="*/ 6610292 h 6651567"/>
              <a:gd name="connsiteX8" fmla="*/ 49212 w 7270114"/>
              <a:gd name="connsiteY8" fmla="*/ 6651567 h 6651567"/>
              <a:gd name="connsiteX9" fmla="*/ 0 w 7270114"/>
              <a:gd name="connsiteY9" fmla="*/ 6610292 h 6651567"/>
              <a:gd name="connsiteX10" fmla="*/ 25400 w 7270114"/>
              <a:gd name="connsiteY10" fmla="*/ 6415030 h 6651567"/>
              <a:gd name="connsiteX11" fmla="*/ 53975 w 7270114"/>
              <a:gd name="connsiteY11" fmla="*/ 6286442 h 6651567"/>
              <a:gd name="connsiteX12" fmla="*/ 85725 w 7270114"/>
              <a:gd name="connsiteY12" fmla="*/ 6130867 h 6651567"/>
              <a:gd name="connsiteX13" fmla="*/ 127000 w 7270114"/>
              <a:gd name="connsiteY13" fmla="*/ 6041967 h 6651567"/>
              <a:gd name="connsiteX14" fmla="*/ 169862 w 7270114"/>
              <a:gd name="connsiteY14" fmla="*/ 5945130 h 6651567"/>
              <a:gd name="connsiteX15" fmla="*/ 190500 w 7270114"/>
              <a:gd name="connsiteY15" fmla="*/ 5880042 h 6651567"/>
              <a:gd name="connsiteX16" fmla="*/ 215900 w 7270114"/>
              <a:gd name="connsiteY16" fmla="*/ 5846705 h 6651567"/>
              <a:gd name="connsiteX17" fmla="*/ 241300 w 7270114"/>
              <a:gd name="connsiteY17" fmla="*/ 5781617 h 6651567"/>
              <a:gd name="connsiteX18" fmla="*/ 2097087 w 7270114"/>
              <a:gd name="connsiteY18" fmla="*/ 5221229 h 6651567"/>
              <a:gd name="connsiteX19" fmla="*/ 2127250 w 7270114"/>
              <a:gd name="connsiteY19" fmla="*/ 5302192 h 6651567"/>
              <a:gd name="connsiteX20" fmla="*/ 2155825 w 7270114"/>
              <a:gd name="connsiteY20" fmla="*/ 5367279 h 6651567"/>
              <a:gd name="connsiteX21" fmla="*/ 2189162 w 7270114"/>
              <a:gd name="connsiteY21" fmla="*/ 5335529 h 6651567"/>
              <a:gd name="connsiteX22" fmla="*/ 2217738 w 7270114"/>
              <a:gd name="connsiteY22" fmla="*/ 5270442 h 6651567"/>
              <a:gd name="connsiteX23" fmla="*/ 2235200 w 7270114"/>
              <a:gd name="connsiteY23" fmla="*/ 5262504 h 6651567"/>
              <a:gd name="connsiteX24" fmla="*/ 2252663 w 7270114"/>
              <a:gd name="connsiteY24" fmla="*/ 5270442 h 6651567"/>
              <a:gd name="connsiteX25" fmla="*/ 2241550 w 7270114"/>
              <a:gd name="connsiteY25" fmla="*/ 5392679 h 6651567"/>
              <a:gd name="connsiteX26" fmla="*/ 2217738 w 7270114"/>
              <a:gd name="connsiteY26" fmla="*/ 5465704 h 6651567"/>
              <a:gd name="connsiteX27" fmla="*/ 2165350 w 7270114"/>
              <a:gd name="connsiteY27" fmla="*/ 5530792 h 6651567"/>
              <a:gd name="connsiteX28" fmla="*/ 2109787 w 7270114"/>
              <a:gd name="connsiteY28" fmla="*/ 5562542 h 6651567"/>
              <a:gd name="connsiteX29" fmla="*/ 2046287 w 7270114"/>
              <a:gd name="connsiteY29" fmla="*/ 5660967 h 6651567"/>
              <a:gd name="connsiteX30" fmla="*/ 1989137 w 7270114"/>
              <a:gd name="connsiteY30" fmla="*/ 5799079 h 6651567"/>
              <a:gd name="connsiteX31" fmla="*/ 1941512 w 7270114"/>
              <a:gd name="connsiteY31" fmla="*/ 6034030 h 6651567"/>
              <a:gd name="connsiteX32" fmla="*/ 1909762 w 7270114"/>
              <a:gd name="connsiteY32" fmla="*/ 6122930 h 6651567"/>
              <a:gd name="connsiteX33" fmla="*/ 1868487 w 7270114"/>
              <a:gd name="connsiteY33" fmla="*/ 6229292 h 6651567"/>
              <a:gd name="connsiteX34" fmla="*/ 1836737 w 7270114"/>
              <a:gd name="connsiteY34" fmla="*/ 6261042 h 6651567"/>
              <a:gd name="connsiteX35" fmla="*/ 1797050 w 7270114"/>
              <a:gd name="connsiteY35" fmla="*/ 6318192 h 6651567"/>
              <a:gd name="connsiteX36" fmla="*/ 1768475 w 7270114"/>
              <a:gd name="connsiteY36" fmla="*/ 6422967 h 6651567"/>
              <a:gd name="connsiteX37" fmla="*/ 1738312 w 7270114"/>
              <a:gd name="connsiteY37" fmla="*/ 6513455 h 6651567"/>
              <a:gd name="connsiteX38" fmla="*/ 1708149 w 7270114"/>
              <a:gd name="connsiteY38" fmla="*/ 6521392 h 6651567"/>
              <a:gd name="connsiteX39" fmla="*/ 1689099 w 7270114"/>
              <a:gd name="connsiteY39" fmla="*/ 6464242 h 6651567"/>
              <a:gd name="connsiteX40" fmla="*/ 1690687 w 7270114"/>
              <a:gd name="connsiteY40" fmla="*/ 6432492 h 6651567"/>
              <a:gd name="connsiteX41" fmla="*/ 1701799 w 7270114"/>
              <a:gd name="connsiteY41" fmla="*/ 6399155 h 6651567"/>
              <a:gd name="connsiteX42" fmla="*/ 1714499 w 7270114"/>
              <a:gd name="connsiteY42" fmla="*/ 6367405 h 6651567"/>
              <a:gd name="connsiteX43" fmla="*/ 1754187 w 7270114"/>
              <a:gd name="connsiteY43" fmla="*/ 6211830 h 6651567"/>
              <a:gd name="connsiteX44" fmla="*/ 1797050 w 7270114"/>
              <a:gd name="connsiteY44" fmla="*/ 6083242 h 6651567"/>
              <a:gd name="connsiteX45" fmla="*/ 1847850 w 7270114"/>
              <a:gd name="connsiteY45" fmla="*/ 6000692 h 6651567"/>
              <a:gd name="connsiteX46" fmla="*/ 1893887 w 7270114"/>
              <a:gd name="connsiteY46" fmla="*/ 5895917 h 6651567"/>
              <a:gd name="connsiteX47" fmla="*/ 1909762 w 7270114"/>
              <a:gd name="connsiteY47" fmla="*/ 5789554 h 6651567"/>
              <a:gd name="connsiteX48" fmla="*/ 1917700 w 7270114"/>
              <a:gd name="connsiteY48" fmla="*/ 5651442 h 6651567"/>
              <a:gd name="connsiteX49" fmla="*/ 1936750 w 7270114"/>
              <a:gd name="connsiteY49" fmla="*/ 5497454 h 6651567"/>
              <a:gd name="connsiteX50" fmla="*/ 1954212 w 7270114"/>
              <a:gd name="connsiteY50" fmla="*/ 5367279 h 6651567"/>
              <a:gd name="connsiteX51" fmla="*/ 1989137 w 7270114"/>
              <a:gd name="connsiteY51" fmla="*/ 5359342 h 6651567"/>
              <a:gd name="connsiteX52" fmla="*/ 2025650 w 7270114"/>
              <a:gd name="connsiteY52" fmla="*/ 5367279 h 6651567"/>
              <a:gd name="connsiteX53" fmla="*/ 2060575 w 7270114"/>
              <a:gd name="connsiteY53" fmla="*/ 5319654 h 6651567"/>
              <a:gd name="connsiteX54" fmla="*/ 2074862 w 7270114"/>
              <a:gd name="connsiteY54" fmla="*/ 5270442 h 6651567"/>
              <a:gd name="connsiteX55" fmla="*/ 1308100 w 7270114"/>
              <a:gd name="connsiteY55" fmla="*/ 5132329 h 6651567"/>
              <a:gd name="connsiteX56" fmla="*/ 1349375 w 7270114"/>
              <a:gd name="connsiteY56" fmla="*/ 5140267 h 6651567"/>
              <a:gd name="connsiteX57" fmla="*/ 1392237 w 7270114"/>
              <a:gd name="connsiteY57" fmla="*/ 5181542 h 6651567"/>
              <a:gd name="connsiteX58" fmla="*/ 1408112 w 7270114"/>
              <a:gd name="connsiteY58" fmla="*/ 5181542 h 6651567"/>
              <a:gd name="connsiteX59" fmla="*/ 1425575 w 7270114"/>
              <a:gd name="connsiteY59" fmla="*/ 5221229 h 6651567"/>
              <a:gd name="connsiteX60" fmla="*/ 1408112 w 7270114"/>
              <a:gd name="connsiteY60" fmla="*/ 5311717 h 6651567"/>
              <a:gd name="connsiteX61" fmla="*/ 1379537 w 7270114"/>
              <a:gd name="connsiteY61" fmla="*/ 5416492 h 6651567"/>
              <a:gd name="connsiteX62" fmla="*/ 1365250 w 7270114"/>
              <a:gd name="connsiteY62" fmla="*/ 5595880 h 6651567"/>
              <a:gd name="connsiteX63" fmla="*/ 1343025 w 7270114"/>
              <a:gd name="connsiteY63" fmla="*/ 5749867 h 6651567"/>
              <a:gd name="connsiteX64" fmla="*/ 1309687 w 7270114"/>
              <a:gd name="connsiteY64" fmla="*/ 5749867 h 6651567"/>
              <a:gd name="connsiteX65" fmla="*/ 1282699 w 7270114"/>
              <a:gd name="connsiteY65" fmla="*/ 5749867 h 6651567"/>
              <a:gd name="connsiteX66" fmla="*/ 1231900 w 7270114"/>
              <a:gd name="connsiteY66" fmla="*/ 5781617 h 6651567"/>
              <a:gd name="connsiteX67" fmla="*/ 1187449 w 7270114"/>
              <a:gd name="connsiteY67" fmla="*/ 5846705 h 6651567"/>
              <a:gd name="connsiteX68" fmla="*/ 1138237 w 7270114"/>
              <a:gd name="connsiteY68" fmla="*/ 5927667 h 6651567"/>
              <a:gd name="connsiteX69" fmla="*/ 1092199 w 7270114"/>
              <a:gd name="connsiteY69" fmla="*/ 5984817 h 6651567"/>
              <a:gd name="connsiteX70" fmla="*/ 1060449 w 7270114"/>
              <a:gd name="connsiteY70" fmla="*/ 5976880 h 6651567"/>
              <a:gd name="connsiteX71" fmla="*/ 1042987 w 7270114"/>
              <a:gd name="connsiteY71" fmla="*/ 5945130 h 6651567"/>
              <a:gd name="connsiteX72" fmla="*/ 1050924 w 7270114"/>
              <a:gd name="connsiteY72" fmla="*/ 5872105 h 6651567"/>
              <a:gd name="connsiteX73" fmla="*/ 1079499 w 7270114"/>
              <a:gd name="connsiteY73" fmla="*/ 5846705 h 6651567"/>
              <a:gd name="connsiteX74" fmla="*/ 1122362 w 7270114"/>
              <a:gd name="connsiteY74" fmla="*/ 5773680 h 6651567"/>
              <a:gd name="connsiteX75" fmla="*/ 1163637 w 7270114"/>
              <a:gd name="connsiteY75" fmla="*/ 5700655 h 6651567"/>
              <a:gd name="connsiteX76" fmla="*/ 1200150 w 7270114"/>
              <a:gd name="connsiteY76" fmla="*/ 5627630 h 6651567"/>
              <a:gd name="connsiteX77" fmla="*/ 1235074 w 7270114"/>
              <a:gd name="connsiteY77" fmla="*/ 5562542 h 6651567"/>
              <a:gd name="connsiteX78" fmla="*/ 1246187 w 7270114"/>
              <a:gd name="connsiteY78" fmla="*/ 5424429 h 6651567"/>
              <a:gd name="connsiteX79" fmla="*/ 1258887 w 7270114"/>
              <a:gd name="connsiteY79" fmla="*/ 5319654 h 6651567"/>
              <a:gd name="connsiteX80" fmla="*/ 1282699 w 7270114"/>
              <a:gd name="connsiteY80" fmla="*/ 5213292 h 6651567"/>
              <a:gd name="connsiteX81" fmla="*/ 1012942 w 7270114"/>
              <a:gd name="connsiteY81" fmla="*/ 4995862 h 6651567"/>
              <a:gd name="connsiteX82" fmla="*/ 1028817 w 7270114"/>
              <a:gd name="connsiteY82" fmla="*/ 5011737 h 6651567"/>
              <a:gd name="connsiteX83" fmla="*/ 1012942 w 7270114"/>
              <a:gd name="connsiteY83" fmla="*/ 5100637 h 6651567"/>
              <a:gd name="connsiteX84" fmla="*/ 982779 w 7270114"/>
              <a:gd name="connsiteY84" fmla="*/ 5157787 h 6651567"/>
              <a:gd name="connsiteX85" fmla="*/ 943091 w 7270114"/>
              <a:gd name="connsiteY85" fmla="*/ 5353050 h 6651567"/>
              <a:gd name="connsiteX86" fmla="*/ 911341 w 7270114"/>
              <a:gd name="connsiteY86" fmla="*/ 5538787 h 6651567"/>
              <a:gd name="connsiteX87" fmla="*/ 878004 w 7270114"/>
              <a:gd name="connsiteY87" fmla="*/ 5726112 h 6651567"/>
              <a:gd name="connsiteX88" fmla="*/ 838316 w 7270114"/>
              <a:gd name="connsiteY88" fmla="*/ 5872162 h 6651567"/>
              <a:gd name="connsiteX89" fmla="*/ 790691 w 7270114"/>
              <a:gd name="connsiteY89" fmla="*/ 5913437 h 6651567"/>
              <a:gd name="connsiteX90" fmla="*/ 741479 w 7270114"/>
              <a:gd name="connsiteY90" fmla="*/ 5872162 h 6651567"/>
              <a:gd name="connsiteX91" fmla="*/ 766879 w 7270114"/>
              <a:gd name="connsiteY91" fmla="*/ 5676900 h 6651567"/>
              <a:gd name="connsiteX92" fmla="*/ 795454 w 7270114"/>
              <a:gd name="connsiteY92" fmla="*/ 5548312 h 6651567"/>
              <a:gd name="connsiteX93" fmla="*/ 827204 w 7270114"/>
              <a:gd name="connsiteY93" fmla="*/ 5392737 h 6651567"/>
              <a:gd name="connsiteX94" fmla="*/ 868479 w 7270114"/>
              <a:gd name="connsiteY94" fmla="*/ 5303837 h 6651567"/>
              <a:gd name="connsiteX95" fmla="*/ 911341 w 7270114"/>
              <a:gd name="connsiteY95" fmla="*/ 5207000 h 6651567"/>
              <a:gd name="connsiteX96" fmla="*/ 931979 w 7270114"/>
              <a:gd name="connsiteY96" fmla="*/ 5141912 h 6651567"/>
              <a:gd name="connsiteX97" fmla="*/ 957379 w 7270114"/>
              <a:gd name="connsiteY97" fmla="*/ 5108575 h 6651567"/>
              <a:gd name="connsiteX98" fmla="*/ 982779 w 7270114"/>
              <a:gd name="connsiteY98" fmla="*/ 5043487 h 6651567"/>
              <a:gd name="connsiteX99" fmla="*/ 2838566 w 7270114"/>
              <a:gd name="connsiteY99" fmla="*/ 4483099 h 6651567"/>
              <a:gd name="connsiteX100" fmla="*/ 2868729 w 7270114"/>
              <a:gd name="connsiteY100" fmla="*/ 4564062 h 6651567"/>
              <a:gd name="connsiteX101" fmla="*/ 2897304 w 7270114"/>
              <a:gd name="connsiteY101" fmla="*/ 4629149 h 6651567"/>
              <a:gd name="connsiteX102" fmla="*/ 2930641 w 7270114"/>
              <a:gd name="connsiteY102" fmla="*/ 4597399 h 6651567"/>
              <a:gd name="connsiteX103" fmla="*/ 2959217 w 7270114"/>
              <a:gd name="connsiteY103" fmla="*/ 4532312 h 6651567"/>
              <a:gd name="connsiteX104" fmla="*/ 2976679 w 7270114"/>
              <a:gd name="connsiteY104" fmla="*/ 4524374 h 6651567"/>
              <a:gd name="connsiteX105" fmla="*/ 2994142 w 7270114"/>
              <a:gd name="connsiteY105" fmla="*/ 4532312 h 6651567"/>
              <a:gd name="connsiteX106" fmla="*/ 2983029 w 7270114"/>
              <a:gd name="connsiteY106" fmla="*/ 4654549 h 6651567"/>
              <a:gd name="connsiteX107" fmla="*/ 2959217 w 7270114"/>
              <a:gd name="connsiteY107" fmla="*/ 4727574 h 6651567"/>
              <a:gd name="connsiteX108" fmla="*/ 2906829 w 7270114"/>
              <a:gd name="connsiteY108" fmla="*/ 4792662 h 6651567"/>
              <a:gd name="connsiteX109" fmla="*/ 2851266 w 7270114"/>
              <a:gd name="connsiteY109" fmla="*/ 4824412 h 6651567"/>
              <a:gd name="connsiteX110" fmla="*/ 2787766 w 7270114"/>
              <a:gd name="connsiteY110" fmla="*/ 4922837 h 6651567"/>
              <a:gd name="connsiteX111" fmla="*/ 2730616 w 7270114"/>
              <a:gd name="connsiteY111" fmla="*/ 5060949 h 6651567"/>
              <a:gd name="connsiteX112" fmla="*/ 2682991 w 7270114"/>
              <a:gd name="connsiteY112" fmla="*/ 5295900 h 6651567"/>
              <a:gd name="connsiteX113" fmla="*/ 2651241 w 7270114"/>
              <a:gd name="connsiteY113" fmla="*/ 5384800 h 6651567"/>
              <a:gd name="connsiteX114" fmla="*/ 2609966 w 7270114"/>
              <a:gd name="connsiteY114" fmla="*/ 5491162 h 6651567"/>
              <a:gd name="connsiteX115" fmla="*/ 2578216 w 7270114"/>
              <a:gd name="connsiteY115" fmla="*/ 5522912 h 6651567"/>
              <a:gd name="connsiteX116" fmla="*/ 2538529 w 7270114"/>
              <a:gd name="connsiteY116" fmla="*/ 5580062 h 6651567"/>
              <a:gd name="connsiteX117" fmla="*/ 2509954 w 7270114"/>
              <a:gd name="connsiteY117" fmla="*/ 5684837 h 6651567"/>
              <a:gd name="connsiteX118" fmla="*/ 2479791 w 7270114"/>
              <a:gd name="connsiteY118" fmla="*/ 5775325 h 6651567"/>
              <a:gd name="connsiteX119" fmla="*/ 2449628 w 7270114"/>
              <a:gd name="connsiteY119" fmla="*/ 5783262 h 6651567"/>
              <a:gd name="connsiteX120" fmla="*/ 2430578 w 7270114"/>
              <a:gd name="connsiteY120" fmla="*/ 5726112 h 6651567"/>
              <a:gd name="connsiteX121" fmla="*/ 2432166 w 7270114"/>
              <a:gd name="connsiteY121" fmla="*/ 5694362 h 6651567"/>
              <a:gd name="connsiteX122" fmla="*/ 2443278 w 7270114"/>
              <a:gd name="connsiteY122" fmla="*/ 5661025 h 6651567"/>
              <a:gd name="connsiteX123" fmla="*/ 2455978 w 7270114"/>
              <a:gd name="connsiteY123" fmla="*/ 5629275 h 6651567"/>
              <a:gd name="connsiteX124" fmla="*/ 2495666 w 7270114"/>
              <a:gd name="connsiteY124" fmla="*/ 5473700 h 6651567"/>
              <a:gd name="connsiteX125" fmla="*/ 2538529 w 7270114"/>
              <a:gd name="connsiteY125" fmla="*/ 5345112 h 6651567"/>
              <a:gd name="connsiteX126" fmla="*/ 2589329 w 7270114"/>
              <a:gd name="connsiteY126" fmla="*/ 5262562 h 6651567"/>
              <a:gd name="connsiteX127" fmla="*/ 2635366 w 7270114"/>
              <a:gd name="connsiteY127" fmla="*/ 5157787 h 6651567"/>
              <a:gd name="connsiteX128" fmla="*/ 2651241 w 7270114"/>
              <a:gd name="connsiteY128" fmla="*/ 5051424 h 6651567"/>
              <a:gd name="connsiteX129" fmla="*/ 2659179 w 7270114"/>
              <a:gd name="connsiteY129" fmla="*/ 4913312 h 6651567"/>
              <a:gd name="connsiteX130" fmla="*/ 2678229 w 7270114"/>
              <a:gd name="connsiteY130" fmla="*/ 4759324 h 6651567"/>
              <a:gd name="connsiteX131" fmla="*/ 2695691 w 7270114"/>
              <a:gd name="connsiteY131" fmla="*/ 4629149 h 6651567"/>
              <a:gd name="connsiteX132" fmla="*/ 2730616 w 7270114"/>
              <a:gd name="connsiteY132" fmla="*/ 4621212 h 6651567"/>
              <a:gd name="connsiteX133" fmla="*/ 2767129 w 7270114"/>
              <a:gd name="connsiteY133" fmla="*/ 4629149 h 6651567"/>
              <a:gd name="connsiteX134" fmla="*/ 2802054 w 7270114"/>
              <a:gd name="connsiteY134" fmla="*/ 4581524 h 6651567"/>
              <a:gd name="connsiteX135" fmla="*/ 2816341 w 7270114"/>
              <a:gd name="connsiteY135" fmla="*/ 4532312 h 6651567"/>
              <a:gd name="connsiteX136" fmla="*/ 4549759 w 7270114"/>
              <a:gd name="connsiteY136" fmla="*/ 4101010 h 6651567"/>
              <a:gd name="connsiteX137" fmla="*/ 4530724 w 7270114"/>
              <a:gd name="connsiteY137" fmla="*/ 4133792 h 6651567"/>
              <a:gd name="connsiteX138" fmla="*/ 4481512 w 7270114"/>
              <a:gd name="connsiteY138" fmla="*/ 4238567 h 6651567"/>
              <a:gd name="connsiteX139" fmla="*/ 4468811 w 7270114"/>
              <a:gd name="connsiteY139" fmla="*/ 4368742 h 6651567"/>
              <a:gd name="connsiteX140" fmla="*/ 4480356 w 7270114"/>
              <a:gd name="connsiteY140" fmla="*/ 4368742 h 6651567"/>
              <a:gd name="connsiteX141" fmla="*/ 4514965 w 7270114"/>
              <a:gd name="connsiteY141" fmla="*/ 4297362 h 6651567"/>
              <a:gd name="connsiteX142" fmla="*/ 4540365 w 7270114"/>
              <a:gd name="connsiteY142" fmla="*/ 4159249 h 6651567"/>
              <a:gd name="connsiteX143" fmla="*/ 6517665 w 7270114"/>
              <a:gd name="connsiteY143" fmla="*/ 4040086 h 6651567"/>
              <a:gd name="connsiteX144" fmla="*/ 6505574 w 7270114"/>
              <a:gd name="connsiteY144" fmla="*/ 4084579 h 6651567"/>
              <a:gd name="connsiteX145" fmla="*/ 6464299 w 7270114"/>
              <a:gd name="connsiteY145" fmla="*/ 4149667 h 6651567"/>
              <a:gd name="connsiteX146" fmla="*/ 6421437 w 7270114"/>
              <a:gd name="connsiteY146" fmla="*/ 4222692 h 6651567"/>
              <a:gd name="connsiteX147" fmla="*/ 6397624 w 7270114"/>
              <a:gd name="connsiteY147" fmla="*/ 4271904 h 6651567"/>
              <a:gd name="connsiteX148" fmla="*/ 6372224 w 7270114"/>
              <a:gd name="connsiteY148" fmla="*/ 4319529 h 6651567"/>
              <a:gd name="connsiteX149" fmla="*/ 6313487 w 7270114"/>
              <a:gd name="connsiteY149" fmla="*/ 4368742 h 6651567"/>
              <a:gd name="connsiteX150" fmla="*/ 6276974 w 7270114"/>
              <a:gd name="connsiteY150" fmla="*/ 4410017 h 6651567"/>
              <a:gd name="connsiteX151" fmla="*/ 6242049 w 7270114"/>
              <a:gd name="connsiteY151" fmla="*/ 4457642 h 6651567"/>
              <a:gd name="connsiteX152" fmla="*/ 6192837 w 7270114"/>
              <a:gd name="connsiteY152" fmla="*/ 4603692 h 6651567"/>
              <a:gd name="connsiteX153" fmla="*/ 6169024 w 7270114"/>
              <a:gd name="connsiteY153" fmla="*/ 4676717 h 6651567"/>
              <a:gd name="connsiteX154" fmla="*/ 6146799 w 7270114"/>
              <a:gd name="connsiteY154" fmla="*/ 4749742 h 6651567"/>
              <a:gd name="connsiteX155" fmla="*/ 6146799 w 7270114"/>
              <a:gd name="connsiteY155" fmla="*/ 4937067 h 6651567"/>
              <a:gd name="connsiteX156" fmla="*/ 6176962 w 7270114"/>
              <a:gd name="connsiteY156" fmla="*/ 5035492 h 6651567"/>
              <a:gd name="connsiteX157" fmla="*/ 6194039 w 7270114"/>
              <a:gd name="connsiteY157" fmla="*/ 5093364 h 6651567"/>
              <a:gd name="connsiteX158" fmla="*/ 6194541 w 7270114"/>
              <a:gd name="connsiteY158" fmla="*/ 5092700 h 6651567"/>
              <a:gd name="connsiteX159" fmla="*/ 6240578 w 7270114"/>
              <a:gd name="connsiteY159" fmla="*/ 5011737 h 6651567"/>
              <a:gd name="connsiteX160" fmla="*/ 6253278 w 7270114"/>
              <a:gd name="connsiteY160" fmla="*/ 4865687 h 6651567"/>
              <a:gd name="connsiteX161" fmla="*/ 6262803 w 7270114"/>
              <a:gd name="connsiteY161" fmla="*/ 4727575 h 6651567"/>
              <a:gd name="connsiteX162" fmla="*/ 6313603 w 7270114"/>
              <a:gd name="connsiteY162" fmla="*/ 4613275 h 6651567"/>
              <a:gd name="connsiteX163" fmla="*/ 6370753 w 7270114"/>
              <a:gd name="connsiteY163" fmla="*/ 4532312 h 6651567"/>
              <a:gd name="connsiteX164" fmla="*/ 6399328 w 7270114"/>
              <a:gd name="connsiteY164" fmla="*/ 4498975 h 6651567"/>
              <a:gd name="connsiteX165" fmla="*/ 6432666 w 7270114"/>
              <a:gd name="connsiteY165" fmla="*/ 4443412 h 6651567"/>
              <a:gd name="connsiteX166" fmla="*/ 6434253 w 7270114"/>
              <a:gd name="connsiteY166" fmla="*/ 4321175 h 6651567"/>
              <a:gd name="connsiteX167" fmla="*/ 6442191 w 7270114"/>
              <a:gd name="connsiteY167" fmla="*/ 4198937 h 6651567"/>
              <a:gd name="connsiteX168" fmla="*/ 6475528 w 7270114"/>
              <a:gd name="connsiteY168" fmla="*/ 4149724 h 6651567"/>
              <a:gd name="connsiteX169" fmla="*/ 6516803 w 7270114"/>
              <a:gd name="connsiteY169" fmla="*/ 4102099 h 6651567"/>
              <a:gd name="connsiteX170" fmla="*/ 415924 w 7270114"/>
              <a:gd name="connsiteY170" fmla="*/ 3555942 h 6651567"/>
              <a:gd name="connsiteX171" fmla="*/ 457199 w 7270114"/>
              <a:gd name="connsiteY171" fmla="*/ 3555942 h 6651567"/>
              <a:gd name="connsiteX172" fmla="*/ 458787 w 7270114"/>
              <a:gd name="connsiteY172" fmla="*/ 3636905 h 6651567"/>
              <a:gd name="connsiteX173" fmla="*/ 457199 w 7270114"/>
              <a:gd name="connsiteY173" fmla="*/ 3743267 h 6651567"/>
              <a:gd name="connsiteX174" fmla="*/ 414337 w 7270114"/>
              <a:gd name="connsiteY174" fmla="*/ 3881380 h 6651567"/>
              <a:gd name="connsiteX175" fmla="*/ 361949 w 7270114"/>
              <a:gd name="connsiteY175" fmla="*/ 3986155 h 6651567"/>
              <a:gd name="connsiteX176" fmla="*/ 320674 w 7270114"/>
              <a:gd name="connsiteY176" fmla="*/ 4108392 h 6651567"/>
              <a:gd name="connsiteX177" fmla="*/ 277812 w 7270114"/>
              <a:gd name="connsiteY177" fmla="*/ 4222692 h 6651567"/>
              <a:gd name="connsiteX178" fmla="*/ 247649 w 7270114"/>
              <a:gd name="connsiteY178" fmla="*/ 4352868 h 6651567"/>
              <a:gd name="connsiteX179" fmla="*/ 215899 w 7270114"/>
              <a:gd name="connsiteY179" fmla="*/ 4457643 h 6651567"/>
              <a:gd name="connsiteX180" fmla="*/ 184149 w 7270114"/>
              <a:gd name="connsiteY180" fmla="*/ 4564005 h 6651567"/>
              <a:gd name="connsiteX181" fmla="*/ 142874 w 7270114"/>
              <a:gd name="connsiteY181" fmla="*/ 4652905 h 6651567"/>
              <a:gd name="connsiteX182" fmla="*/ 107949 w 7270114"/>
              <a:gd name="connsiteY182" fmla="*/ 4652905 h 6651567"/>
              <a:gd name="connsiteX183" fmla="*/ 98424 w 7270114"/>
              <a:gd name="connsiteY183" fmla="*/ 4579880 h 6651567"/>
              <a:gd name="connsiteX184" fmla="*/ 96837 w 7270114"/>
              <a:gd name="connsiteY184" fmla="*/ 4457643 h 6651567"/>
              <a:gd name="connsiteX185" fmla="*/ 141287 w 7270114"/>
              <a:gd name="connsiteY185" fmla="*/ 4319530 h 6651567"/>
              <a:gd name="connsiteX186" fmla="*/ 182562 w 7270114"/>
              <a:gd name="connsiteY186" fmla="*/ 4173480 h 6651567"/>
              <a:gd name="connsiteX187" fmla="*/ 215899 w 7270114"/>
              <a:gd name="connsiteY187" fmla="*/ 4068705 h 6651567"/>
              <a:gd name="connsiteX188" fmla="*/ 253999 w 7270114"/>
              <a:gd name="connsiteY188" fmla="*/ 3938530 h 6651567"/>
              <a:gd name="connsiteX189" fmla="*/ 279400 w 7270114"/>
              <a:gd name="connsiteY189" fmla="*/ 3759142 h 6651567"/>
              <a:gd name="connsiteX190" fmla="*/ 312737 w 7270114"/>
              <a:gd name="connsiteY190" fmla="*/ 3605155 h 6651567"/>
              <a:gd name="connsiteX191" fmla="*/ 344487 w 7270114"/>
              <a:gd name="connsiteY191" fmla="*/ 3589280 h 6651567"/>
              <a:gd name="connsiteX192" fmla="*/ 371475 w 7270114"/>
              <a:gd name="connsiteY192" fmla="*/ 3605155 h 6651567"/>
              <a:gd name="connsiteX193" fmla="*/ 5988166 w 7270114"/>
              <a:gd name="connsiteY193" fmla="*/ 3484562 h 6651567"/>
              <a:gd name="connsiteX194" fmla="*/ 5931016 w 7270114"/>
              <a:gd name="connsiteY194" fmla="*/ 3573462 h 6651567"/>
              <a:gd name="connsiteX195" fmla="*/ 5881803 w 7270114"/>
              <a:gd name="connsiteY195" fmla="*/ 3719512 h 6651567"/>
              <a:gd name="connsiteX196" fmla="*/ 5772266 w 7270114"/>
              <a:gd name="connsiteY196" fmla="*/ 3865562 h 6651567"/>
              <a:gd name="connsiteX197" fmla="*/ 5665903 w 7270114"/>
              <a:gd name="connsiteY197" fmla="*/ 3963987 h 6651567"/>
              <a:gd name="connsiteX198" fmla="*/ 5646876 w 7270114"/>
              <a:gd name="connsiteY198" fmla="*/ 3995290 h 6651567"/>
              <a:gd name="connsiteX199" fmla="*/ 5676899 w 7270114"/>
              <a:gd name="connsiteY199" fmla="*/ 4051242 h 6651567"/>
              <a:gd name="connsiteX200" fmla="*/ 5729287 w 7270114"/>
              <a:gd name="connsiteY200" fmla="*/ 4035367 h 6651567"/>
              <a:gd name="connsiteX201" fmla="*/ 5775324 w 7270114"/>
              <a:gd name="connsiteY201" fmla="*/ 3986154 h 6651567"/>
              <a:gd name="connsiteX202" fmla="*/ 5791199 w 7270114"/>
              <a:gd name="connsiteY202" fmla="*/ 3954404 h 6651567"/>
              <a:gd name="connsiteX203" fmla="*/ 5810249 w 7270114"/>
              <a:gd name="connsiteY203" fmla="*/ 3938529 h 6651567"/>
              <a:gd name="connsiteX204" fmla="*/ 5810249 w 7270114"/>
              <a:gd name="connsiteY204" fmla="*/ 4011554 h 6651567"/>
              <a:gd name="connsiteX205" fmla="*/ 5810249 w 7270114"/>
              <a:gd name="connsiteY205" fmla="*/ 4084579 h 6651567"/>
              <a:gd name="connsiteX206" fmla="*/ 5840412 w 7270114"/>
              <a:gd name="connsiteY206" fmla="*/ 3995679 h 6651567"/>
              <a:gd name="connsiteX207" fmla="*/ 5870574 w 7270114"/>
              <a:gd name="connsiteY207" fmla="*/ 3889317 h 6651567"/>
              <a:gd name="connsiteX208" fmla="*/ 5886449 w 7270114"/>
              <a:gd name="connsiteY208" fmla="*/ 3905192 h 6651567"/>
              <a:gd name="connsiteX209" fmla="*/ 5905499 w 7270114"/>
              <a:gd name="connsiteY209" fmla="*/ 3986154 h 6651567"/>
              <a:gd name="connsiteX210" fmla="*/ 5908189 w 7270114"/>
              <a:gd name="connsiteY210" fmla="*/ 3987727 h 6651567"/>
              <a:gd name="connsiteX211" fmla="*/ 5904028 w 7270114"/>
              <a:gd name="connsiteY211" fmla="*/ 3963987 h 6651567"/>
              <a:gd name="connsiteX212" fmla="*/ 5931016 w 7270114"/>
              <a:gd name="connsiteY212" fmla="*/ 3865562 h 6651567"/>
              <a:gd name="connsiteX213" fmla="*/ 5965941 w 7270114"/>
              <a:gd name="connsiteY213" fmla="*/ 3768724 h 6651567"/>
              <a:gd name="connsiteX214" fmla="*/ 5988166 w 7270114"/>
              <a:gd name="connsiteY214" fmla="*/ 3671887 h 6651567"/>
              <a:gd name="connsiteX215" fmla="*/ 6000866 w 7270114"/>
              <a:gd name="connsiteY215" fmla="*/ 3533774 h 6651567"/>
              <a:gd name="connsiteX216" fmla="*/ 6000866 w 7270114"/>
              <a:gd name="connsiteY216" fmla="*/ 3516312 h 6651567"/>
              <a:gd name="connsiteX217" fmla="*/ 5994516 w 7270114"/>
              <a:gd name="connsiteY217" fmla="*/ 3492499 h 6651567"/>
              <a:gd name="connsiteX218" fmla="*/ 1082275 w 7270114"/>
              <a:gd name="connsiteY218" fmla="*/ 3310671 h 6651567"/>
              <a:gd name="connsiteX219" fmla="*/ 1062153 w 7270114"/>
              <a:gd name="connsiteY219" fmla="*/ 3370262 h 6651567"/>
              <a:gd name="connsiteX220" fmla="*/ 1024314 w 7270114"/>
              <a:gd name="connsiteY220" fmla="*/ 3471168 h 6651567"/>
              <a:gd name="connsiteX221" fmla="*/ 1052512 w 7270114"/>
              <a:gd name="connsiteY221" fmla="*/ 3482917 h 6651567"/>
              <a:gd name="connsiteX222" fmla="*/ 1103312 w 7270114"/>
              <a:gd name="connsiteY222" fmla="*/ 3508317 h 6651567"/>
              <a:gd name="connsiteX223" fmla="*/ 1135062 w 7270114"/>
              <a:gd name="connsiteY223" fmla="*/ 3435292 h 6651567"/>
              <a:gd name="connsiteX224" fmla="*/ 1150937 w 7270114"/>
              <a:gd name="connsiteY224" fmla="*/ 3360679 h 6651567"/>
              <a:gd name="connsiteX225" fmla="*/ 1127124 w 7270114"/>
              <a:gd name="connsiteY225" fmla="*/ 3313055 h 6651567"/>
              <a:gd name="connsiteX226" fmla="*/ 1092199 w 7270114"/>
              <a:gd name="connsiteY226" fmla="*/ 3320992 h 6651567"/>
              <a:gd name="connsiteX227" fmla="*/ 4207266 w 7270114"/>
              <a:gd name="connsiteY227" fmla="*/ 2994611 h 6651567"/>
              <a:gd name="connsiteX228" fmla="*/ 4157661 w 7270114"/>
              <a:gd name="connsiteY228" fmla="*/ 3076517 h 6651567"/>
              <a:gd name="connsiteX229" fmla="*/ 4122736 w 7270114"/>
              <a:gd name="connsiteY229" fmla="*/ 3232092 h 6651567"/>
              <a:gd name="connsiteX230" fmla="*/ 4119417 w 7270114"/>
              <a:gd name="connsiteY230" fmla="*/ 3248257 h 6651567"/>
              <a:gd name="connsiteX231" fmla="*/ 4119678 w 7270114"/>
              <a:gd name="connsiteY231" fmla="*/ 3248024 h 6651567"/>
              <a:gd name="connsiteX232" fmla="*/ 4167303 w 7270114"/>
              <a:gd name="connsiteY232" fmla="*/ 3135312 h 6651567"/>
              <a:gd name="connsiteX233" fmla="*/ 4203815 w 7270114"/>
              <a:gd name="connsiteY233" fmla="*/ 3005137 h 6651567"/>
              <a:gd name="connsiteX234" fmla="*/ 1526284 w 7270114"/>
              <a:gd name="connsiteY234" fmla="*/ 2406297 h 6651567"/>
              <a:gd name="connsiteX235" fmla="*/ 1523999 w 7270114"/>
              <a:gd name="connsiteY235" fmla="*/ 2411355 h 6651567"/>
              <a:gd name="connsiteX236" fmla="*/ 1512601 w 7270114"/>
              <a:gd name="connsiteY236" fmla="*/ 2413547 h 6651567"/>
              <a:gd name="connsiteX237" fmla="*/ 1492366 w 7270114"/>
              <a:gd name="connsiteY237" fmla="*/ 2476500 h 6651567"/>
              <a:gd name="connsiteX238" fmla="*/ 1462204 w 7270114"/>
              <a:gd name="connsiteY238" fmla="*/ 2533650 h 6651567"/>
              <a:gd name="connsiteX239" fmla="*/ 1445890 w 7270114"/>
              <a:gd name="connsiteY239" fmla="*/ 2476550 h 6651567"/>
              <a:gd name="connsiteX240" fmla="*/ 1417637 w 7270114"/>
              <a:gd name="connsiteY240" fmla="*/ 2565342 h 6651567"/>
              <a:gd name="connsiteX241" fmla="*/ 1392237 w 7270114"/>
              <a:gd name="connsiteY241" fmla="*/ 2695517 h 6651567"/>
              <a:gd name="connsiteX242" fmla="*/ 1387474 w 7270114"/>
              <a:gd name="connsiteY242" fmla="*/ 2809817 h 6651567"/>
              <a:gd name="connsiteX243" fmla="*/ 1392237 w 7270114"/>
              <a:gd name="connsiteY243" fmla="*/ 2890779 h 6651567"/>
              <a:gd name="connsiteX244" fmla="*/ 1422399 w 7270114"/>
              <a:gd name="connsiteY244" fmla="*/ 2890779 h 6651567"/>
              <a:gd name="connsiteX245" fmla="*/ 1463674 w 7270114"/>
              <a:gd name="connsiteY245" fmla="*/ 2809817 h 6651567"/>
              <a:gd name="connsiteX246" fmla="*/ 1497011 w 7270114"/>
              <a:gd name="connsiteY246" fmla="*/ 2744729 h 6651567"/>
              <a:gd name="connsiteX247" fmla="*/ 1539874 w 7270114"/>
              <a:gd name="connsiteY247" fmla="*/ 2776479 h 6651567"/>
              <a:gd name="connsiteX248" fmla="*/ 1582737 w 7270114"/>
              <a:gd name="connsiteY248" fmla="*/ 2792354 h 6651567"/>
              <a:gd name="connsiteX249" fmla="*/ 1660524 w 7270114"/>
              <a:gd name="connsiteY249" fmla="*/ 2703454 h 6651567"/>
              <a:gd name="connsiteX250" fmla="*/ 1709506 w 7270114"/>
              <a:gd name="connsiteY250" fmla="*/ 2611489 h 6651567"/>
              <a:gd name="connsiteX251" fmla="*/ 1665404 w 7270114"/>
              <a:gd name="connsiteY251" fmla="*/ 2671762 h 6651567"/>
              <a:gd name="connsiteX252" fmla="*/ 1647941 w 7270114"/>
              <a:gd name="connsiteY252" fmla="*/ 2590800 h 6651567"/>
              <a:gd name="connsiteX253" fmla="*/ 1628891 w 7270114"/>
              <a:gd name="connsiteY253" fmla="*/ 2533650 h 6651567"/>
              <a:gd name="connsiteX254" fmla="*/ 1598728 w 7270114"/>
              <a:gd name="connsiteY254" fmla="*/ 2541587 h 6651567"/>
              <a:gd name="connsiteX255" fmla="*/ 1570153 w 7270114"/>
              <a:gd name="connsiteY255" fmla="*/ 2582862 h 6651567"/>
              <a:gd name="connsiteX256" fmla="*/ 1546341 w 7270114"/>
              <a:gd name="connsiteY256" fmla="*/ 2476500 h 6651567"/>
              <a:gd name="connsiteX257" fmla="*/ 7270114 w 7270114"/>
              <a:gd name="connsiteY257" fmla="*/ 880967 h 6651567"/>
              <a:gd name="connsiteX258" fmla="*/ 7270114 w 7270114"/>
              <a:gd name="connsiteY258" fmla="*/ 1167235 h 6651567"/>
              <a:gd name="connsiteX259" fmla="*/ 7210541 w 7270114"/>
              <a:gd name="connsiteY259" fmla="*/ 1290637 h 6651567"/>
              <a:gd name="connsiteX260" fmla="*/ 7164503 w 7270114"/>
              <a:gd name="connsiteY260" fmla="*/ 1470024 h 6651567"/>
              <a:gd name="connsiteX261" fmla="*/ 7113703 w 7270114"/>
              <a:gd name="connsiteY261" fmla="*/ 1624012 h 6651567"/>
              <a:gd name="connsiteX262" fmla="*/ 7056553 w 7270114"/>
              <a:gd name="connsiteY262" fmla="*/ 1777999 h 6651567"/>
              <a:gd name="connsiteX263" fmla="*/ 6996228 w 7270114"/>
              <a:gd name="connsiteY263" fmla="*/ 1908174 h 6651567"/>
              <a:gd name="connsiteX264" fmla="*/ 6918441 w 7270114"/>
              <a:gd name="connsiteY264" fmla="*/ 1924049 h 6651567"/>
              <a:gd name="connsiteX265" fmla="*/ 6839066 w 7270114"/>
              <a:gd name="connsiteY265" fmla="*/ 1957387 h 6651567"/>
              <a:gd name="connsiteX266" fmla="*/ 6791441 w 7270114"/>
              <a:gd name="connsiteY266" fmla="*/ 2022474 h 6651567"/>
              <a:gd name="connsiteX267" fmla="*/ 6742228 w 7270114"/>
              <a:gd name="connsiteY267" fmla="*/ 2103437 h 6651567"/>
              <a:gd name="connsiteX268" fmla="*/ 6704128 w 7270114"/>
              <a:gd name="connsiteY268" fmla="*/ 2152649 h 6651567"/>
              <a:gd name="connsiteX269" fmla="*/ 6670791 w 7270114"/>
              <a:gd name="connsiteY269" fmla="*/ 2152649 h 6651567"/>
              <a:gd name="connsiteX270" fmla="*/ 6659678 w 7270114"/>
              <a:gd name="connsiteY270" fmla="*/ 2006599 h 6651567"/>
              <a:gd name="connsiteX271" fmla="*/ 6683491 w 7270114"/>
              <a:gd name="connsiteY271" fmla="*/ 1835149 h 6651567"/>
              <a:gd name="connsiteX272" fmla="*/ 6720003 w 7270114"/>
              <a:gd name="connsiteY272" fmla="*/ 1673224 h 6651567"/>
              <a:gd name="connsiteX273" fmla="*/ 6754928 w 7270114"/>
              <a:gd name="connsiteY273" fmla="*/ 1647824 h 6651567"/>
              <a:gd name="connsiteX274" fmla="*/ 6791441 w 7270114"/>
              <a:gd name="connsiteY274" fmla="*/ 1624012 h 6651567"/>
              <a:gd name="connsiteX275" fmla="*/ 6840653 w 7270114"/>
              <a:gd name="connsiteY275" fmla="*/ 1527174 h 6651567"/>
              <a:gd name="connsiteX276" fmla="*/ 6888278 w 7270114"/>
              <a:gd name="connsiteY276" fmla="*/ 1436687 h 6651567"/>
              <a:gd name="connsiteX277" fmla="*/ 6927966 w 7270114"/>
              <a:gd name="connsiteY277" fmla="*/ 1363662 h 6651567"/>
              <a:gd name="connsiteX278" fmla="*/ 6970828 w 7270114"/>
              <a:gd name="connsiteY278" fmla="*/ 1290637 h 6651567"/>
              <a:gd name="connsiteX279" fmla="*/ 7010516 w 7270114"/>
              <a:gd name="connsiteY279" fmla="*/ 1235074 h 6651567"/>
              <a:gd name="connsiteX280" fmla="*/ 7054966 w 7270114"/>
              <a:gd name="connsiteY280" fmla="*/ 1144587 h 6651567"/>
              <a:gd name="connsiteX281" fmla="*/ 7107353 w 7270114"/>
              <a:gd name="connsiteY281" fmla="*/ 1031874 h 6651567"/>
              <a:gd name="connsiteX282" fmla="*/ 7162916 w 7270114"/>
              <a:gd name="connsiteY282" fmla="*/ 909637 h 6651567"/>
              <a:gd name="connsiteX283" fmla="*/ 7207366 w 7270114"/>
              <a:gd name="connsiteY283" fmla="*/ 909637 h 6651567"/>
              <a:gd name="connsiteX284" fmla="*/ 7247053 w 7270114"/>
              <a:gd name="connsiteY284" fmla="*/ 909637 h 6651567"/>
              <a:gd name="connsiteX285" fmla="*/ 6262803 w 7270114"/>
              <a:gd name="connsiteY285" fmla="*/ 860424 h 6651567"/>
              <a:gd name="connsiteX286" fmla="*/ 6304078 w 7270114"/>
              <a:gd name="connsiteY286" fmla="*/ 884237 h 6651567"/>
              <a:gd name="connsiteX287" fmla="*/ 6348529 w 7270114"/>
              <a:gd name="connsiteY287" fmla="*/ 958849 h 6651567"/>
              <a:gd name="connsiteX288" fmla="*/ 6375516 w 7270114"/>
              <a:gd name="connsiteY288" fmla="*/ 917574 h 6651567"/>
              <a:gd name="connsiteX289" fmla="*/ 6408854 w 7270114"/>
              <a:gd name="connsiteY289" fmla="*/ 909637 h 6651567"/>
              <a:gd name="connsiteX290" fmla="*/ 6431079 w 7270114"/>
              <a:gd name="connsiteY290" fmla="*/ 966787 h 6651567"/>
              <a:gd name="connsiteX291" fmla="*/ 6454891 w 7270114"/>
              <a:gd name="connsiteY291" fmla="*/ 1055687 h 6651567"/>
              <a:gd name="connsiteX292" fmla="*/ 6489816 w 7270114"/>
              <a:gd name="connsiteY292" fmla="*/ 1022349 h 6651567"/>
              <a:gd name="connsiteX293" fmla="*/ 6527916 w 7270114"/>
              <a:gd name="connsiteY293" fmla="*/ 1006474 h 6651567"/>
              <a:gd name="connsiteX294" fmla="*/ 6554904 w 7270114"/>
              <a:gd name="connsiteY294" fmla="*/ 1039812 h 6651567"/>
              <a:gd name="connsiteX295" fmla="*/ 6575541 w 7270114"/>
              <a:gd name="connsiteY295" fmla="*/ 1104899 h 6651567"/>
              <a:gd name="connsiteX296" fmla="*/ 6553316 w 7270114"/>
              <a:gd name="connsiteY296" fmla="*/ 1201737 h 6651567"/>
              <a:gd name="connsiteX297" fmla="*/ 6505691 w 7270114"/>
              <a:gd name="connsiteY297" fmla="*/ 1250950 h 6651567"/>
              <a:gd name="connsiteX298" fmla="*/ 6467591 w 7270114"/>
              <a:gd name="connsiteY298" fmla="*/ 1290637 h 6651567"/>
              <a:gd name="connsiteX299" fmla="*/ 6381866 w 7270114"/>
              <a:gd name="connsiteY299" fmla="*/ 1298574 h 6651567"/>
              <a:gd name="connsiteX300" fmla="*/ 6299316 w 7270114"/>
              <a:gd name="connsiteY300" fmla="*/ 1339850 h 6651567"/>
              <a:gd name="connsiteX301" fmla="*/ 6253278 w 7270114"/>
              <a:gd name="connsiteY301" fmla="*/ 1477962 h 6651567"/>
              <a:gd name="connsiteX302" fmla="*/ 6204066 w 7270114"/>
              <a:gd name="connsiteY302" fmla="*/ 1624012 h 6651567"/>
              <a:gd name="connsiteX303" fmla="*/ 6159616 w 7270114"/>
              <a:gd name="connsiteY303" fmla="*/ 1631950 h 6651567"/>
              <a:gd name="connsiteX304" fmla="*/ 6108816 w 7270114"/>
              <a:gd name="connsiteY304" fmla="*/ 1624012 h 6651567"/>
              <a:gd name="connsiteX305" fmla="*/ 6067541 w 7270114"/>
              <a:gd name="connsiteY305" fmla="*/ 1730375 h 6651567"/>
              <a:gd name="connsiteX306" fmla="*/ 6024678 w 7270114"/>
              <a:gd name="connsiteY306" fmla="*/ 1770062 h 6651567"/>
              <a:gd name="connsiteX307" fmla="*/ 6008803 w 7270114"/>
              <a:gd name="connsiteY307" fmla="*/ 1730375 h 6651567"/>
              <a:gd name="connsiteX308" fmla="*/ 6024678 w 7270114"/>
              <a:gd name="connsiteY308" fmla="*/ 1574800 h 6651567"/>
              <a:gd name="connsiteX309" fmla="*/ 6062778 w 7270114"/>
              <a:gd name="connsiteY309" fmla="*/ 1477962 h 6651567"/>
              <a:gd name="connsiteX310" fmla="*/ 6108816 w 7270114"/>
              <a:gd name="connsiteY310" fmla="*/ 1389062 h 6651567"/>
              <a:gd name="connsiteX311" fmla="*/ 6165966 w 7270114"/>
              <a:gd name="connsiteY311" fmla="*/ 1355725 h 6651567"/>
              <a:gd name="connsiteX312" fmla="*/ 6216766 w 7270114"/>
              <a:gd name="connsiteY312" fmla="*/ 1290637 h 6651567"/>
              <a:gd name="connsiteX313" fmla="*/ 6234228 w 7270114"/>
              <a:gd name="connsiteY313" fmla="*/ 1160462 h 6651567"/>
              <a:gd name="connsiteX314" fmla="*/ 6245341 w 7270114"/>
              <a:gd name="connsiteY314" fmla="*/ 982662 h 6651567"/>
              <a:gd name="connsiteX315" fmla="*/ 6204066 w 7270114"/>
              <a:gd name="connsiteY315" fmla="*/ 430212 h 6651567"/>
              <a:gd name="connsiteX316" fmla="*/ 6237403 w 7270114"/>
              <a:gd name="connsiteY316" fmla="*/ 495300 h 6651567"/>
              <a:gd name="connsiteX317" fmla="*/ 6253278 w 7270114"/>
              <a:gd name="connsiteY317" fmla="*/ 576262 h 6651567"/>
              <a:gd name="connsiteX318" fmla="*/ 6234228 w 7270114"/>
              <a:gd name="connsiteY318" fmla="*/ 649288 h 6651567"/>
              <a:gd name="connsiteX319" fmla="*/ 6194541 w 7270114"/>
              <a:gd name="connsiteY319" fmla="*/ 690563 h 6651567"/>
              <a:gd name="connsiteX320" fmla="*/ 6158028 w 7270114"/>
              <a:gd name="connsiteY320" fmla="*/ 722313 h 6651567"/>
              <a:gd name="connsiteX321" fmla="*/ 6110403 w 7270114"/>
              <a:gd name="connsiteY321" fmla="*/ 771525 h 6651567"/>
              <a:gd name="connsiteX322" fmla="*/ 6061191 w 7270114"/>
              <a:gd name="connsiteY322" fmla="*/ 811213 h 6651567"/>
              <a:gd name="connsiteX323" fmla="*/ 6000866 w 7270114"/>
              <a:gd name="connsiteY323" fmla="*/ 811213 h 6651567"/>
              <a:gd name="connsiteX324" fmla="*/ 5951653 w 7270114"/>
              <a:gd name="connsiteY324" fmla="*/ 860425 h 6651567"/>
              <a:gd name="connsiteX325" fmla="*/ 5904028 w 7270114"/>
              <a:gd name="connsiteY325" fmla="*/ 860425 h 6651567"/>
              <a:gd name="connsiteX326" fmla="*/ 5929428 w 7270114"/>
              <a:gd name="connsiteY326" fmla="*/ 673100 h 6651567"/>
              <a:gd name="connsiteX327" fmla="*/ 5969116 w 7270114"/>
              <a:gd name="connsiteY327" fmla="*/ 576262 h 6651567"/>
              <a:gd name="connsiteX328" fmla="*/ 6011978 w 7270114"/>
              <a:gd name="connsiteY328" fmla="*/ 527050 h 6651567"/>
              <a:gd name="connsiteX329" fmla="*/ 6053253 w 7270114"/>
              <a:gd name="connsiteY329" fmla="*/ 534987 h 6651567"/>
              <a:gd name="connsiteX330" fmla="*/ 6096116 w 7270114"/>
              <a:gd name="connsiteY330" fmla="*/ 576262 h 6651567"/>
              <a:gd name="connsiteX331" fmla="*/ 6151678 w 7270114"/>
              <a:gd name="connsiteY331" fmla="*/ 495300 h 6651567"/>
              <a:gd name="connsiteX332" fmla="*/ 2671879 w 7270114"/>
              <a:gd name="connsiteY332" fmla="*/ 47624 h 6651567"/>
              <a:gd name="connsiteX333" fmla="*/ 2697279 w 7270114"/>
              <a:gd name="connsiteY333" fmla="*/ 65087 h 6651567"/>
              <a:gd name="connsiteX334" fmla="*/ 2717916 w 7270114"/>
              <a:gd name="connsiteY334" fmla="*/ 96837 h 6651567"/>
              <a:gd name="connsiteX335" fmla="*/ 2689341 w 7270114"/>
              <a:gd name="connsiteY335" fmla="*/ 211137 h 6651567"/>
              <a:gd name="connsiteX336" fmla="*/ 2646479 w 7270114"/>
              <a:gd name="connsiteY336" fmla="*/ 292099 h 6651567"/>
              <a:gd name="connsiteX337" fmla="*/ 2611554 w 7270114"/>
              <a:gd name="connsiteY337" fmla="*/ 349249 h 6651567"/>
              <a:gd name="connsiteX338" fmla="*/ 2575041 w 7270114"/>
              <a:gd name="connsiteY338" fmla="*/ 430212 h 6651567"/>
              <a:gd name="connsiteX339" fmla="*/ 2538529 w 7270114"/>
              <a:gd name="connsiteY339" fmla="*/ 534987 h 6651567"/>
              <a:gd name="connsiteX340" fmla="*/ 2503604 w 7270114"/>
              <a:gd name="connsiteY340" fmla="*/ 673099 h 6651567"/>
              <a:gd name="connsiteX341" fmla="*/ 2460741 w 7270114"/>
              <a:gd name="connsiteY341" fmla="*/ 763587 h 6651567"/>
              <a:gd name="connsiteX342" fmla="*/ 2421053 w 7270114"/>
              <a:gd name="connsiteY342" fmla="*/ 860425 h 6651567"/>
              <a:gd name="connsiteX343" fmla="*/ 2373428 w 7270114"/>
              <a:gd name="connsiteY343" fmla="*/ 901699 h 6651567"/>
              <a:gd name="connsiteX344" fmla="*/ 2335329 w 7270114"/>
              <a:gd name="connsiteY344" fmla="*/ 860425 h 6651567"/>
              <a:gd name="connsiteX345" fmla="*/ 2352791 w 7270114"/>
              <a:gd name="connsiteY345" fmla="*/ 771525 h 6651567"/>
              <a:gd name="connsiteX346" fmla="*/ 2395653 w 7270114"/>
              <a:gd name="connsiteY346" fmla="*/ 673099 h 6651567"/>
              <a:gd name="connsiteX347" fmla="*/ 2436929 w 7270114"/>
              <a:gd name="connsiteY347" fmla="*/ 560387 h 6651567"/>
              <a:gd name="connsiteX348" fmla="*/ 2479791 w 7270114"/>
              <a:gd name="connsiteY348" fmla="*/ 430212 h 6651567"/>
              <a:gd name="connsiteX349" fmla="*/ 2500428 w 7270114"/>
              <a:gd name="connsiteY349" fmla="*/ 315912 h 6651567"/>
              <a:gd name="connsiteX350" fmla="*/ 2527416 w 7270114"/>
              <a:gd name="connsiteY350" fmla="*/ 195262 h 6651567"/>
              <a:gd name="connsiteX351" fmla="*/ 2563929 w 7270114"/>
              <a:gd name="connsiteY351" fmla="*/ 203199 h 6651567"/>
              <a:gd name="connsiteX352" fmla="*/ 2600441 w 7270114"/>
              <a:gd name="connsiteY352" fmla="*/ 195262 h 6651567"/>
              <a:gd name="connsiteX353" fmla="*/ 2636954 w 7270114"/>
              <a:gd name="connsiteY353" fmla="*/ 122237 h 6651567"/>
              <a:gd name="connsiteX354" fmla="*/ 4000616 w 7270114"/>
              <a:gd name="connsiteY354" fmla="*/ 0 h 6651567"/>
              <a:gd name="connsiteX355" fmla="*/ 4043478 w 7270114"/>
              <a:gd name="connsiteY355" fmla="*/ 80962 h 6651567"/>
              <a:gd name="connsiteX356" fmla="*/ 4084753 w 7270114"/>
              <a:gd name="connsiteY356" fmla="*/ 146050 h 6651567"/>
              <a:gd name="connsiteX357" fmla="*/ 4149840 w 7270114"/>
              <a:gd name="connsiteY357" fmla="*/ 88900 h 6651567"/>
              <a:gd name="connsiteX358" fmla="*/ 4214928 w 7270114"/>
              <a:gd name="connsiteY358" fmla="*/ 47625 h 6651567"/>
              <a:gd name="connsiteX359" fmla="*/ 4219690 w 7270114"/>
              <a:gd name="connsiteY359" fmla="*/ 47625 h 6651567"/>
              <a:gd name="connsiteX360" fmla="*/ 4224453 w 7270114"/>
              <a:gd name="connsiteY360" fmla="*/ 73025 h 6651567"/>
              <a:gd name="connsiteX361" fmla="*/ 4227628 w 7270114"/>
              <a:gd name="connsiteY361" fmla="*/ 96837 h 6651567"/>
              <a:gd name="connsiteX362" fmla="*/ 4195878 w 7270114"/>
              <a:gd name="connsiteY362" fmla="*/ 169862 h 6651567"/>
              <a:gd name="connsiteX363" fmla="*/ 4143490 w 7270114"/>
              <a:gd name="connsiteY363" fmla="*/ 185737 h 6651567"/>
              <a:gd name="connsiteX364" fmla="*/ 4106978 w 7270114"/>
              <a:gd name="connsiteY364" fmla="*/ 242887 h 6651567"/>
              <a:gd name="connsiteX365" fmla="*/ 4083166 w 7270114"/>
              <a:gd name="connsiteY365" fmla="*/ 406400 h 6651567"/>
              <a:gd name="connsiteX366" fmla="*/ 4060941 w 7270114"/>
              <a:gd name="connsiteY366" fmla="*/ 576262 h 6651567"/>
              <a:gd name="connsiteX367" fmla="*/ 4033953 w 7270114"/>
              <a:gd name="connsiteY367" fmla="*/ 552450 h 6651567"/>
              <a:gd name="connsiteX368" fmla="*/ 4011728 w 7270114"/>
              <a:gd name="connsiteY368" fmla="*/ 527050 h 6651567"/>
              <a:gd name="connsiteX369" fmla="*/ 3989503 w 7270114"/>
              <a:gd name="connsiteY369" fmla="*/ 673100 h 6651567"/>
              <a:gd name="connsiteX370" fmla="*/ 3964103 w 7270114"/>
              <a:gd name="connsiteY370" fmla="*/ 811212 h 6651567"/>
              <a:gd name="connsiteX371" fmla="*/ 3943465 w 7270114"/>
              <a:gd name="connsiteY371" fmla="*/ 803275 h 6651567"/>
              <a:gd name="connsiteX372" fmla="*/ 3918066 w 7270114"/>
              <a:gd name="connsiteY372" fmla="*/ 763587 h 6651567"/>
              <a:gd name="connsiteX373" fmla="*/ 3873616 w 7270114"/>
              <a:gd name="connsiteY373" fmla="*/ 949325 h 6651567"/>
              <a:gd name="connsiteX374" fmla="*/ 3832341 w 7270114"/>
              <a:gd name="connsiteY374" fmla="*/ 1144588 h 6651567"/>
              <a:gd name="connsiteX375" fmla="*/ 3787511 w 7270114"/>
              <a:gd name="connsiteY375" fmla="*/ 1265893 h 6651567"/>
              <a:gd name="connsiteX376" fmla="*/ 3848099 w 7270114"/>
              <a:gd name="connsiteY376" fmla="*/ 1298517 h 6651567"/>
              <a:gd name="connsiteX377" fmla="*/ 3871679 w 7270114"/>
              <a:gd name="connsiteY377" fmla="*/ 1303876 h 6651567"/>
              <a:gd name="connsiteX378" fmla="*/ 3892666 w 7270114"/>
              <a:gd name="connsiteY378" fmla="*/ 1243013 h 6651567"/>
              <a:gd name="connsiteX379" fmla="*/ 3903778 w 7270114"/>
              <a:gd name="connsiteY379" fmla="*/ 1152525 h 6651567"/>
              <a:gd name="connsiteX380" fmla="*/ 3918066 w 7270114"/>
              <a:gd name="connsiteY380" fmla="*/ 1055688 h 6651567"/>
              <a:gd name="connsiteX381" fmla="*/ 3989503 w 7270114"/>
              <a:gd name="connsiteY381" fmla="*/ 958850 h 6651567"/>
              <a:gd name="connsiteX382" fmla="*/ 4056178 w 7270114"/>
              <a:gd name="connsiteY382" fmla="*/ 917575 h 6651567"/>
              <a:gd name="connsiteX383" fmla="*/ 4132378 w 7270114"/>
              <a:gd name="connsiteY383" fmla="*/ 860425 h 6651567"/>
              <a:gd name="connsiteX384" fmla="*/ 4175240 w 7270114"/>
              <a:gd name="connsiteY384" fmla="*/ 771525 h 6651567"/>
              <a:gd name="connsiteX385" fmla="*/ 4214928 w 7270114"/>
              <a:gd name="connsiteY385" fmla="*/ 673100 h 6651567"/>
              <a:gd name="connsiteX386" fmla="*/ 4272078 w 7270114"/>
              <a:gd name="connsiteY386" fmla="*/ 649287 h 6651567"/>
              <a:gd name="connsiteX387" fmla="*/ 4322878 w 7270114"/>
              <a:gd name="connsiteY387" fmla="*/ 625475 h 6651567"/>
              <a:gd name="connsiteX388" fmla="*/ 4384790 w 7270114"/>
              <a:gd name="connsiteY388" fmla="*/ 527050 h 6651567"/>
              <a:gd name="connsiteX389" fmla="*/ 4403840 w 7270114"/>
              <a:gd name="connsiteY389" fmla="*/ 333375 h 6651567"/>
              <a:gd name="connsiteX390" fmla="*/ 4432415 w 7270114"/>
              <a:gd name="connsiteY390" fmla="*/ 195262 h 6651567"/>
              <a:gd name="connsiteX391" fmla="*/ 4460990 w 7270114"/>
              <a:gd name="connsiteY391" fmla="*/ 250825 h 6651567"/>
              <a:gd name="connsiteX392" fmla="*/ 4492740 w 7270114"/>
              <a:gd name="connsiteY392" fmla="*/ 396875 h 6651567"/>
              <a:gd name="connsiteX393" fmla="*/ 4527665 w 7270114"/>
              <a:gd name="connsiteY393" fmla="*/ 527050 h 6651567"/>
              <a:gd name="connsiteX394" fmla="*/ 4589578 w 7270114"/>
              <a:gd name="connsiteY394" fmla="*/ 560387 h 6651567"/>
              <a:gd name="connsiteX395" fmla="*/ 4659428 w 7270114"/>
              <a:gd name="connsiteY395" fmla="*/ 576262 h 6651567"/>
              <a:gd name="connsiteX396" fmla="*/ 4765790 w 7270114"/>
              <a:gd name="connsiteY396" fmla="*/ 527050 h 6651567"/>
              <a:gd name="connsiteX397" fmla="*/ 4829290 w 7270114"/>
              <a:gd name="connsiteY397" fmla="*/ 527050 h 6651567"/>
              <a:gd name="connsiteX398" fmla="*/ 4886440 w 7270114"/>
              <a:gd name="connsiteY398" fmla="*/ 527050 h 6651567"/>
              <a:gd name="connsiteX399" fmla="*/ 4921365 w 7270114"/>
              <a:gd name="connsiteY399" fmla="*/ 527050 h 6651567"/>
              <a:gd name="connsiteX400" fmla="*/ 4959465 w 7270114"/>
              <a:gd name="connsiteY400" fmla="*/ 534987 h 6651567"/>
              <a:gd name="connsiteX401" fmla="*/ 4981690 w 7270114"/>
              <a:gd name="connsiteY401" fmla="*/ 479425 h 6651567"/>
              <a:gd name="connsiteX402" fmla="*/ 4976928 w 7270114"/>
              <a:gd name="connsiteY402" fmla="*/ 406400 h 6651567"/>
              <a:gd name="connsiteX403" fmla="*/ 4970578 w 7270114"/>
              <a:gd name="connsiteY403" fmla="*/ 341312 h 6651567"/>
              <a:gd name="connsiteX404" fmla="*/ 5002328 w 7270114"/>
              <a:gd name="connsiteY404" fmla="*/ 323850 h 6651567"/>
              <a:gd name="connsiteX405" fmla="*/ 5049953 w 7270114"/>
              <a:gd name="connsiteY405" fmla="*/ 406400 h 6651567"/>
              <a:gd name="connsiteX406" fmla="*/ 5091228 w 7270114"/>
              <a:gd name="connsiteY406" fmla="*/ 479425 h 6651567"/>
              <a:gd name="connsiteX407" fmla="*/ 5164253 w 7270114"/>
              <a:gd name="connsiteY407" fmla="*/ 511175 h 6651567"/>
              <a:gd name="connsiteX408" fmla="*/ 5234103 w 7270114"/>
              <a:gd name="connsiteY408" fmla="*/ 527050 h 6651567"/>
              <a:gd name="connsiteX409" fmla="*/ 5296016 w 7270114"/>
              <a:gd name="connsiteY409" fmla="*/ 438150 h 6651567"/>
              <a:gd name="connsiteX410" fmla="*/ 5365866 w 7270114"/>
              <a:gd name="connsiteY410" fmla="*/ 323850 h 6651567"/>
              <a:gd name="connsiteX411" fmla="*/ 5424603 w 7270114"/>
              <a:gd name="connsiteY411" fmla="*/ 292100 h 6651567"/>
              <a:gd name="connsiteX412" fmla="*/ 5472228 w 7270114"/>
              <a:gd name="connsiteY412" fmla="*/ 454025 h 6651567"/>
              <a:gd name="connsiteX413" fmla="*/ 5521441 w 7270114"/>
              <a:gd name="connsiteY413" fmla="*/ 625475 h 6651567"/>
              <a:gd name="connsiteX414" fmla="*/ 5567478 w 7270114"/>
              <a:gd name="connsiteY414" fmla="*/ 673100 h 6651567"/>
              <a:gd name="connsiteX415" fmla="*/ 5616691 w 7270114"/>
              <a:gd name="connsiteY415" fmla="*/ 673100 h 6651567"/>
              <a:gd name="connsiteX416" fmla="*/ 5680191 w 7270114"/>
              <a:gd name="connsiteY416" fmla="*/ 568325 h 6651567"/>
              <a:gd name="connsiteX417" fmla="*/ 5737341 w 7270114"/>
              <a:gd name="connsiteY417" fmla="*/ 479425 h 6651567"/>
              <a:gd name="connsiteX418" fmla="*/ 5767503 w 7270114"/>
              <a:gd name="connsiteY418" fmla="*/ 576262 h 6651567"/>
              <a:gd name="connsiteX419" fmla="*/ 5796078 w 7270114"/>
              <a:gd name="connsiteY419" fmla="*/ 673100 h 6651567"/>
              <a:gd name="connsiteX420" fmla="*/ 5832591 w 7270114"/>
              <a:gd name="connsiteY420" fmla="*/ 665162 h 6651567"/>
              <a:gd name="connsiteX421" fmla="*/ 5869103 w 7270114"/>
              <a:gd name="connsiteY421" fmla="*/ 722312 h 6651567"/>
              <a:gd name="connsiteX422" fmla="*/ 5843703 w 7270114"/>
              <a:gd name="connsiteY422" fmla="*/ 876300 h 6651567"/>
              <a:gd name="connsiteX423" fmla="*/ 5796078 w 7270114"/>
              <a:gd name="connsiteY423" fmla="*/ 1055688 h 6651567"/>
              <a:gd name="connsiteX424" fmla="*/ 5759566 w 7270114"/>
              <a:gd name="connsiteY424" fmla="*/ 1177925 h 6651567"/>
              <a:gd name="connsiteX425" fmla="*/ 5711941 w 7270114"/>
              <a:gd name="connsiteY425" fmla="*/ 1290637 h 6651567"/>
              <a:gd name="connsiteX426" fmla="*/ 5680191 w 7270114"/>
              <a:gd name="connsiteY426" fmla="*/ 1436687 h 6651567"/>
              <a:gd name="connsiteX427" fmla="*/ 5640503 w 7270114"/>
              <a:gd name="connsiteY427" fmla="*/ 1574800 h 6651567"/>
              <a:gd name="connsiteX428" fmla="*/ 5625299 w 7270114"/>
              <a:gd name="connsiteY428" fmla="*/ 1669069 h 6651567"/>
              <a:gd name="connsiteX429" fmla="*/ 5634037 w 7270114"/>
              <a:gd name="connsiteY429" fmla="*/ 1655704 h 6651567"/>
              <a:gd name="connsiteX430" fmla="*/ 5667375 w 7270114"/>
              <a:gd name="connsiteY430" fmla="*/ 1647767 h 6651567"/>
              <a:gd name="connsiteX431" fmla="*/ 5689600 w 7270114"/>
              <a:gd name="connsiteY431" fmla="*/ 1704917 h 6651567"/>
              <a:gd name="connsiteX432" fmla="*/ 5713412 w 7270114"/>
              <a:gd name="connsiteY432" fmla="*/ 1793817 h 6651567"/>
              <a:gd name="connsiteX433" fmla="*/ 5748337 w 7270114"/>
              <a:gd name="connsiteY433" fmla="*/ 1760479 h 6651567"/>
              <a:gd name="connsiteX434" fmla="*/ 5786437 w 7270114"/>
              <a:gd name="connsiteY434" fmla="*/ 1744604 h 6651567"/>
              <a:gd name="connsiteX435" fmla="*/ 5813425 w 7270114"/>
              <a:gd name="connsiteY435" fmla="*/ 1777942 h 6651567"/>
              <a:gd name="connsiteX436" fmla="*/ 5834062 w 7270114"/>
              <a:gd name="connsiteY436" fmla="*/ 1843029 h 6651567"/>
              <a:gd name="connsiteX437" fmla="*/ 5811837 w 7270114"/>
              <a:gd name="connsiteY437" fmla="*/ 1939867 h 6651567"/>
              <a:gd name="connsiteX438" fmla="*/ 5764212 w 7270114"/>
              <a:gd name="connsiteY438" fmla="*/ 1989080 h 6651567"/>
              <a:gd name="connsiteX439" fmla="*/ 5726112 w 7270114"/>
              <a:gd name="connsiteY439" fmla="*/ 2028767 h 6651567"/>
              <a:gd name="connsiteX440" fmla="*/ 5640387 w 7270114"/>
              <a:gd name="connsiteY440" fmla="*/ 2036704 h 6651567"/>
              <a:gd name="connsiteX441" fmla="*/ 5557837 w 7270114"/>
              <a:gd name="connsiteY441" fmla="*/ 2077980 h 6651567"/>
              <a:gd name="connsiteX442" fmla="*/ 5511799 w 7270114"/>
              <a:gd name="connsiteY442" fmla="*/ 2216092 h 6651567"/>
              <a:gd name="connsiteX443" fmla="*/ 5462587 w 7270114"/>
              <a:gd name="connsiteY443" fmla="*/ 2362142 h 6651567"/>
              <a:gd name="connsiteX444" fmla="*/ 5418137 w 7270114"/>
              <a:gd name="connsiteY444" fmla="*/ 2370080 h 6651567"/>
              <a:gd name="connsiteX445" fmla="*/ 5367337 w 7270114"/>
              <a:gd name="connsiteY445" fmla="*/ 2362142 h 6651567"/>
              <a:gd name="connsiteX446" fmla="*/ 5326062 w 7270114"/>
              <a:gd name="connsiteY446" fmla="*/ 2468505 h 6651567"/>
              <a:gd name="connsiteX447" fmla="*/ 5283199 w 7270114"/>
              <a:gd name="connsiteY447" fmla="*/ 2508192 h 6651567"/>
              <a:gd name="connsiteX448" fmla="*/ 5267324 w 7270114"/>
              <a:gd name="connsiteY448" fmla="*/ 2468505 h 6651567"/>
              <a:gd name="connsiteX449" fmla="*/ 5283199 w 7270114"/>
              <a:gd name="connsiteY449" fmla="*/ 2312930 h 6651567"/>
              <a:gd name="connsiteX450" fmla="*/ 5321299 w 7270114"/>
              <a:gd name="connsiteY450" fmla="*/ 2216092 h 6651567"/>
              <a:gd name="connsiteX451" fmla="*/ 5367337 w 7270114"/>
              <a:gd name="connsiteY451" fmla="*/ 2127192 h 6651567"/>
              <a:gd name="connsiteX452" fmla="*/ 5424487 w 7270114"/>
              <a:gd name="connsiteY452" fmla="*/ 2093855 h 6651567"/>
              <a:gd name="connsiteX453" fmla="*/ 5475287 w 7270114"/>
              <a:gd name="connsiteY453" fmla="*/ 2028767 h 6651567"/>
              <a:gd name="connsiteX454" fmla="*/ 5492749 w 7270114"/>
              <a:gd name="connsiteY454" fmla="*/ 1898592 h 6651567"/>
              <a:gd name="connsiteX455" fmla="*/ 5496590 w 7270114"/>
              <a:gd name="connsiteY455" fmla="*/ 1837147 h 6651567"/>
              <a:gd name="connsiteX456" fmla="*/ 5465878 w 7270114"/>
              <a:gd name="connsiteY456" fmla="*/ 1778000 h 6651567"/>
              <a:gd name="connsiteX457" fmla="*/ 5413491 w 7270114"/>
              <a:gd name="connsiteY457" fmla="*/ 1657350 h 6651567"/>
              <a:gd name="connsiteX458" fmla="*/ 5365866 w 7270114"/>
              <a:gd name="connsiteY458" fmla="*/ 1624012 h 6651567"/>
              <a:gd name="connsiteX459" fmla="*/ 5349991 w 7270114"/>
              <a:gd name="connsiteY459" fmla="*/ 1746250 h 6651567"/>
              <a:gd name="connsiteX460" fmla="*/ 5329353 w 7270114"/>
              <a:gd name="connsiteY460" fmla="*/ 1860549 h 6651567"/>
              <a:gd name="connsiteX461" fmla="*/ 5281728 w 7270114"/>
              <a:gd name="connsiteY461" fmla="*/ 1851024 h 6651567"/>
              <a:gd name="connsiteX462" fmla="*/ 5234103 w 7270114"/>
              <a:gd name="connsiteY462" fmla="*/ 1819274 h 6651567"/>
              <a:gd name="connsiteX463" fmla="*/ 5178540 w 7270114"/>
              <a:gd name="connsiteY463" fmla="*/ 1933574 h 6651567"/>
              <a:gd name="connsiteX464" fmla="*/ 5127740 w 7270114"/>
              <a:gd name="connsiteY464" fmla="*/ 2054224 h 6651567"/>
              <a:gd name="connsiteX465" fmla="*/ 5056303 w 7270114"/>
              <a:gd name="connsiteY465" fmla="*/ 2144712 h 6651567"/>
              <a:gd name="connsiteX466" fmla="*/ 4967403 w 7270114"/>
              <a:gd name="connsiteY466" fmla="*/ 2225674 h 6651567"/>
              <a:gd name="connsiteX467" fmla="*/ 4899140 w 7270114"/>
              <a:gd name="connsiteY467" fmla="*/ 2338387 h 6651567"/>
              <a:gd name="connsiteX468" fmla="*/ 4884144 w 7270114"/>
              <a:gd name="connsiteY468" fmla="*/ 2405187 h 6651567"/>
              <a:gd name="connsiteX469" fmla="*/ 4875212 w 7270114"/>
              <a:gd name="connsiteY469" fmla="*/ 2460567 h 6651567"/>
              <a:gd name="connsiteX470" fmla="*/ 4853185 w 7270114"/>
              <a:gd name="connsiteY470" fmla="*/ 2547672 h 6651567"/>
              <a:gd name="connsiteX471" fmla="*/ 4827703 w 7270114"/>
              <a:gd name="connsiteY471" fmla="*/ 2671762 h 6651567"/>
              <a:gd name="connsiteX472" fmla="*/ 4794365 w 7270114"/>
              <a:gd name="connsiteY472" fmla="*/ 2898774 h 6651567"/>
              <a:gd name="connsiteX473" fmla="*/ 4756265 w 7270114"/>
              <a:gd name="connsiteY473" fmla="*/ 3101974 h 6651567"/>
              <a:gd name="connsiteX474" fmla="*/ 4722928 w 7270114"/>
              <a:gd name="connsiteY474" fmla="*/ 3232149 h 6651567"/>
              <a:gd name="connsiteX475" fmla="*/ 4699375 w 7270114"/>
              <a:gd name="connsiteY475" fmla="*/ 3314113 h 6651567"/>
              <a:gd name="connsiteX476" fmla="*/ 4737099 w 7270114"/>
              <a:gd name="connsiteY476" fmla="*/ 3279717 h 6651567"/>
              <a:gd name="connsiteX477" fmla="*/ 4767262 w 7270114"/>
              <a:gd name="connsiteY477" fmla="*/ 3320992 h 6651567"/>
              <a:gd name="connsiteX478" fmla="*/ 4762798 w 7270114"/>
              <a:gd name="connsiteY478" fmla="*/ 3352583 h 6651567"/>
              <a:gd name="connsiteX479" fmla="*/ 4765790 w 7270114"/>
              <a:gd name="connsiteY479" fmla="*/ 3346449 h 6651567"/>
              <a:gd name="connsiteX480" fmla="*/ 4800715 w 7270114"/>
              <a:gd name="connsiteY480" fmla="*/ 3232149 h 6651567"/>
              <a:gd name="connsiteX481" fmla="*/ 4840403 w 7270114"/>
              <a:gd name="connsiteY481" fmla="*/ 3151187 h 6651567"/>
              <a:gd name="connsiteX482" fmla="*/ 4873740 w 7270114"/>
              <a:gd name="connsiteY482" fmla="*/ 3184524 h 6651567"/>
              <a:gd name="connsiteX483" fmla="*/ 4911840 w 7270114"/>
              <a:gd name="connsiteY483" fmla="*/ 3200399 h 6651567"/>
              <a:gd name="connsiteX484" fmla="*/ 4927715 w 7270114"/>
              <a:gd name="connsiteY484" fmla="*/ 3094037 h 6651567"/>
              <a:gd name="connsiteX485" fmla="*/ 4945178 w 7270114"/>
              <a:gd name="connsiteY485" fmla="*/ 2963862 h 6651567"/>
              <a:gd name="connsiteX486" fmla="*/ 4991215 w 7270114"/>
              <a:gd name="connsiteY486" fmla="*/ 2908299 h 6651567"/>
              <a:gd name="connsiteX487" fmla="*/ 5042015 w 7270114"/>
              <a:gd name="connsiteY487" fmla="*/ 2867024 h 6651567"/>
              <a:gd name="connsiteX488" fmla="*/ 5076940 w 7270114"/>
              <a:gd name="connsiteY488" fmla="*/ 2736850 h 6651567"/>
              <a:gd name="connsiteX489" fmla="*/ 5115040 w 7270114"/>
              <a:gd name="connsiteY489" fmla="*/ 2671762 h 6651567"/>
              <a:gd name="connsiteX490" fmla="*/ 5130915 w 7270114"/>
              <a:gd name="connsiteY490" fmla="*/ 2752725 h 6651567"/>
              <a:gd name="connsiteX491" fmla="*/ 5149965 w 7270114"/>
              <a:gd name="connsiteY491" fmla="*/ 2817812 h 6651567"/>
              <a:gd name="connsiteX492" fmla="*/ 5186478 w 7270114"/>
              <a:gd name="connsiteY492" fmla="*/ 2786062 h 6651567"/>
              <a:gd name="connsiteX493" fmla="*/ 5224578 w 7270114"/>
              <a:gd name="connsiteY493" fmla="*/ 2663824 h 6651567"/>
              <a:gd name="connsiteX494" fmla="*/ 5257916 w 7270114"/>
              <a:gd name="connsiteY494" fmla="*/ 2582862 h 6651567"/>
              <a:gd name="connsiteX495" fmla="*/ 5321416 w 7270114"/>
              <a:gd name="connsiteY495" fmla="*/ 2590800 h 6651567"/>
              <a:gd name="connsiteX496" fmla="*/ 5378566 w 7270114"/>
              <a:gd name="connsiteY496" fmla="*/ 2622549 h 6651567"/>
              <a:gd name="connsiteX497" fmla="*/ 5424603 w 7270114"/>
              <a:gd name="connsiteY497" fmla="*/ 2590800 h 6651567"/>
              <a:gd name="connsiteX498" fmla="*/ 5478578 w 7270114"/>
              <a:gd name="connsiteY498" fmla="*/ 2541587 h 6651567"/>
              <a:gd name="connsiteX499" fmla="*/ 5508741 w 7270114"/>
              <a:gd name="connsiteY499" fmla="*/ 2582862 h 6651567"/>
              <a:gd name="connsiteX500" fmla="*/ 5488103 w 7270114"/>
              <a:gd name="connsiteY500" fmla="*/ 2728912 h 6651567"/>
              <a:gd name="connsiteX501" fmla="*/ 5427778 w 7270114"/>
              <a:gd name="connsiteY501" fmla="*/ 2859087 h 6651567"/>
              <a:gd name="connsiteX502" fmla="*/ 5378566 w 7270114"/>
              <a:gd name="connsiteY502" fmla="*/ 3005137 h 6651567"/>
              <a:gd name="connsiteX503" fmla="*/ 5377527 w 7270114"/>
              <a:gd name="connsiteY503" fmla="*/ 3031634 h 6651567"/>
              <a:gd name="connsiteX504" fmla="*/ 5403849 w 7270114"/>
              <a:gd name="connsiteY504" fmla="*/ 3028892 h 6651567"/>
              <a:gd name="connsiteX505" fmla="*/ 5456237 w 7270114"/>
              <a:gd name="connsiteY505" fmla="*/ 2963804 h 6651567"/>
              <a:gd name="connsiteX506" fmla="*/ 5511799 w 7270114"/>
              <a:gd name="connsiteY506" fmla="*/ 2938405 h 6651567"/>
              <a:gd name="connsiteX507" fmla="*/ 5540374 w 7270114"/>
              <a:gd name="connsiteY507" fmla="*/ 2947929 h 6651567"/>
              <a:gd name="connsiteX508" fmla="*/ 5557837 w 7270114"/>
              <a:gd name="connsiteY508" fmla="*/ 2979679 h 6651567"/>
              <a:gd name="connsiteX509" fmla="*/ 5530849 w 7270114"/>
              <a:gd name="connsiteY509" fmla="*/ 3060642 h 6651567"/>
              <a:gd name="connsiteX510" fmla="*/ 5499099 w 7270114"/>
              <a:gd name="connsiteY510" fmla="*/ 3125729 h 6651567"/>
              <a:gd name="connsiteX511" fmla="*/ 5502759 w 7270114"/>
              <a:gd name="connsiteY511" fmla="*/ 3134148 h 6651567"/>
              <a:gd name="connsiteX512" fmla="*/ 5521441 w 7270114"/>
              <a:gd name="connsiteY512" fmla="*/ 3101974 h 6651567"/>
              <a:gd name="connsiteX513" fmla="*/ 5553191 w 7270114"/>
              <a:gd name="connsiteY513" fmla="*/ 3028949 h 6651567"/>
              <a:gd name="connsiteX514" fmla="*/ 5594466 w 7270114"/>
              <a:gd name="connsiteY514" fmla="*/ 2963862 h 6651567"/>
              <a:gd name="connsiteX515" fmla="*/ 5678603 w 7270114"/>
              <a:gd name="connsiteY515" fmla="*/ 2809875 h 6651567"/>
              <a:gd name="connsiteX516" fmla="*/ 5773853 w 7270114"/>
              <a:gd name="connsiteY516" fmla="*/ 2671762 h 6651567"/>
              <a:gd name="connsiteX517" fmla="*/ 5843703 w 7270114"/>
              <a:gd name="connsiteY517" fmla="*/ 2655887 h 6651567"/>
              <a:gd name="connsiteX518" fmla="*/ 5916728 w 7270114"/>
              <a:gd name="connsiteY518" fmla="*/ 2622549 h 6651567"/>
              <a:gd name="connsiteX519" fmla="*/ 5958003 w 7270114"/>
              <a:gd name="connsiteY519" fmla="*/ 2493962 h 6651567"/>
              <a:gd name="connsiteX520" fmla="*/ 5968434 w 7270114"/>
              <a:gd name="connsiteY520" fmla="*/ 2456103 h 6651567"/>
              <a:gd name="connsiteX521" fmla="*/ 5978524 w 7270114"/>
              <a:gd name="connsiteY521" fmla="*/ 2411354 h 6651567"/>
              <a:gd name="connsiteX522" fmla="*/ 5981324 w 7270114"/>
              <a:gd name="connsiteY522" fmla="*/ 2409318 h 6651567"/>
              <a:gd name="connsiteX523" fmla="*/ 6000866 w 7270114"/>
              <a:gd name="connsiteY523" fmla="*/ 2338387 h 6651567"/>
              <a:gd name="connsiteX524" fmla="*/ 6069128 w 7270114"/>
              <a:gd name="connsiteY524" fmla="*/ 2298699 h 6651567"/>
              <a:gd name="connsiteX525" fmla="*/ 6082934 w 7270114"/>
              <a:gd name="connsiteY525" fmla="*/ 2297261 h 6651567"/>
              <a:gd name="connsiteX526" fmla="*/ 6099174 w 7270114"/>
              <a:gd name="connsiteY526" fmla="*/ 2265304 h 6651567"/>
              <a:gd name="connsiteX527" fmla="*/ 6146799 w 7270114"/>
              <a:gd name="connsiteY527" fmla="*/ 2174817 h 6651567"/>
              <a:gd name="connsiteX528" fmla="*/ 6186487 w 7270114"/>
              <a:gd name="connsiteY528" fmla="*/ 2101792 h 6651567"/>
              <a:gd name="connsiteX529" fmla="*/ 6229349 w 7270114"/>
              <a:gd name="connsiteY529" fmla="*/ 2028767 h 6651567"/>
              <a:gd name="connsiteX530" fmla="*/ 6269037 w 7270114"/>
              <a:gd name="connsiteY530" fmla="*/ 1973204 h 6651567"/>
              <a:gd name="connsiteX531" fmla="*/ 6313487 w 7270114"/>
              <a:gd name="connsiteY531" fmla="*/ 1882717 h 6651567"/>
              <a:gd name="connsiteX532" fmla="*/ 6365874 w 7270114"/>
              <a:gd name="connsiteY532" fmla="*/ 1770004 h 6651567"/>
              <a:gd name="connsiteX533" fmla="*/ 6421437 w 7270114"/>
              <a:gd name="connsiteY533" fmla="*/ 1647767 h 6651567"/>
              <a:gd name="connsiteX534" fmla="*/ 6465887 w 7270114"/>
              <a:gd name="connsiteY534" fmla="*/ 1647767 h 6651567"/>
              <a:gd name="connsiteX535" fmla="*/ 6505574 w 7270114"/>
              <a:gd name="connsiteY535" fmla="*/ 1647767 h 6651567"/>
              <a:gd name="connsiteX536" fmla="*/ 6564312 w 7270114"/>
              <a:gd name="connsiteY536" fmla="*/ 1574742 h 6651567"/>
              <a:gd name="connsiteX537" fmla="*/ 6624637 w 7270114"/>
              <a:gd name="connsiteY537" fmla="*/ 1501717 h 6651567"/>
              <a:gd name="connsiteX538" fmla="*/ 6665912 w 7270114"/>
              <a:gd name="connsiteY538" fmla="*/ 1428692 h 6651567"/>
              <a:gd name="connsiteX539" fmla="*/ 6708774 w 7270114"/>
              <a:gd name="connsiteY539" fmla="*/ 1411229 h 6651567"/>
              <a:gd name="connsiteX540" fmla="*/ 6715124 w 7270114"/>
              <a:gd name="connsiteY540" fmla="*/ 1493779 h 6651567"/>
              <a:gd name="connsiteX541" fmla="*/ 6708774 w 7270114"/>
              <a:gd name="connsiteY541" fmla="*/ 1598554 h 6651567"/>
              <a:gd name="connsiteX542" fmla="*/ 6659562 w 7270114"/>
              <a:gd name="connsiteY542" fmla="*/ 1687454 h 6651567"/>
              <a:gd name="connsiteX543" fmla="*/ 6600824 w 7270114"/>
              <a:gd name="connsiteY543" fmla="*/ 1744604 h 6651567"/>
              <a:gd name="connsiteX544" fmla="*/ 6535737 w 7270114"/>
              <a:gd name="connsiteY544" fmla="*/ 1890654 h 6651567"/>
              <a:gd name="connsiteX545" fmla="*/ 6469062 w 7270114"/>
              <a:gd name="connsiteY545" fmla="*/ 2028767 h 6651567"/>
              <a:gd name="connsiteX546" fmla="*/ 6423024 w 7270114"/>
              <a:gd name="connsiteY546" fmla="*/ 2208154 h 6651567"/>
              <a:gd name="connsiteX547" fmla="*/ 6372224 w 7270114"/>
              <a:gd name="connsiteY547" fmla="*/ 2362142 h 6651567"/>
              <a:gd name="connsiteX548" fmla="*/ 6342649 w 7270114"/>
              <a:gd name="connsiteY548" fmla="*/ 2441831 h 6651567"/>
              <a:gd name="connsiteX549" fmla="*/ 6370753 w 7270114"/>
              <a:gd name="connsiteY549" fmla="*/ 2436812 h 6651567"/>
              <a:gd name="connsiteX550" fmla="*/ 6416791 w 7270114"/>
              <a:gd name="connsiteY550" fmla="*/ 2493962 h 6651567"/>
              <a:gd name="connsiteX551" fmla="*/ 6454891 w 7270114"/>
              <a:gd name="connsiteY551" fmla="*/ 2533650 h 6651567"/>
              <a:gd name="connsiteX552" fmla="*/ 6494578 w 7270114"/>
              <a:gd name="connsiteY552" fmla="*/ 2420937 h 6651567"/>
              <a:gd name="connsiteX553" fmla="*/ 6527916 w 7270114"/>
              <a:gd name="connsiteY553" fmla="*/ 2338387 h 6651567"/>
              <a:gd name="connsiteX554" fmla="*/ 6527916 w 7270114"/>
              <a:gd name="connsiteY554" fmla="*/ 2460625 h 6651567"/>
              <a:gd name="connsiteX555" fmla="*/ 6516803 w 7270114"/>
              <a:gd name="connsiteY555" fmla="*/ 2582862 h 6651567"/>
              <a:gd name="connsiteX556" fmla="*/ 6499341 w 7270114"/>
              <a:gd name="connsiteY556" fmla="*/ 2728912 h 6651567"/>
              <a:gd name="connsiteX557" fmla="*/ 6480291 w 7270114"/>
              <a:gd name="connsiteY557" fmla="*/ 2867024 h 6651567"/>
              <a:gd name="connsiteX558" fmla="*/ 6440603 w 7270114"/>
              <a:gd name="connsiteY558" fmla="*/ 2955924 h 6651567"/>
              <a:gd name="connsiteX559" fmla="*/ 6408853 w 7270114"/>
              <a:gd name="connsiteY559" fmla="*/ 3054349 h 6651567"/>
              <a:gd name="connsiteX560" fmla="*/ 6388216 w 7270114"/>
              <a:gd name="connsiteY560" fmla="*/ 3159124 h 6651567"/>
              <a:gd name="connsiteX561" fmla="*/ 6383453 w 7270114"/>
              <a:gd name="connsiteY561" fmla="*/ 3248024 h 6651567"/>
              <a:gd name="connsiteX562" fmla="*/ 6418378 w 7270114"/>
              <a:gd name="connsiteY562" fmla="*/ 3313112 h 6651567"/>
              <a:gd name="connsiteX563" fmla="*/ 6470766 w 7270114"/>
              <a:gd name="connsiteY563" fmla="*/ 3297237 h 6651567"/>
              <a:gd name="connsiteX564" fmla="*/ 6516803 w 7270114"/>
              <a:gd name="connsiteY564" fmla="*/ 3248024 h 6651567"/>
              <a:gd name="connsiteX565" fmla="*/ 6532678 w 7270114"/>
              <a:gd name="connsiteY565" fmla="*/ 3216274 h 6651567"/>
              <a:gd name="connsiteX566" fmla="*/ 6551728 w 7270114"/>
              <a:gd name="connsiteY566" fmla="*/ 3200399 h 6651567"/>
              <a:gd name="connsiteX567" fmla="*/ 6551728 w 7270114"/>
              <a:gd name="connsiteY567" fmla="*/ 3273424 h 6651567"/>
              <a:gd name="connsiteX568" fmla="*/ 6551728 w 7270114"/>
              <a:gd name="connsiteY568" fmla="*/ 3346449 h 6651567"/>
              <a:gd name="connsiteX569" fmla="*/ 6581891 w 7270114"/>
              <a:gd name="connsiteY569" fmla="*/ 3257549 h 6651567"/>
              <a:gd name="connsiteX570" fmla="*/ 6612053 w 7270114"/>
              <a:gd name="connsiteY570" fmla="*/ 3151187 h 6651567"/>
              <a:gd name="connsiteX571" fmla="*/ 6627928 w 7270114"/>
              <a:gd name="connsiteY571" fmla="*/ 3167062 h 6651567"/>
              <a:gd name="connsiteX572" fmla="*/ 6646978 w 7270114"/>
              <a:gd name="connsiteY572" fmla="*/ 3248024 h 6651567"/>
              <a:gd name="connsiteX573" fmla="*/ 6731116 w 7270114"/>
              <a:gd name="connsiteY573" fmla="*/ 3297237 h 6651567"/>
              <a:gd name="connsiteX574" fmla="*/ 6778741 w 7270114"/>
              <a:gd name="connsiteY574" fmla="*/ 3297237 h 6651567"/>
              <a:gd name="connsiteX575" fmla="*/ 6804141 w 7270114"/>
              <a:gd name="connsiteY575" fmla="*/ 3208337 h 6651567"/>
              <a:gd name="connsiteX576" fmla="*/ 6826366 w 7270114"/>
              <a:gd name="connsiteY576" fmla="*/ 3151187 h 6651567"/>
              <a:gd name="connsiteX577" fmla="*/ 6853353 w 7270114"/>
              <a:gd name="connsiteY577" fmla="*/ 3216274 h 6651567"/>
              <a:gd name="connsiteX578" fmla="*/ 6875578 w 7270114"/>
              <a:gd name="connsiteY578" fmla="*/ 3297237 h 6651567"/>
              <a:gd name="connsiteX579" fmla="*/ 6939078 w 7270114"/>
              <a:gd name="connsiteY579" fmla="*/ 3167062 h 6651567"/>
              <a:gd name="connsiteX580" fmla="*/ 6996228 w 7270114"/>
              <a:gd name="connsiteY580" fmla="*/ 3005137 h 6651567"/>
              <a:gd name="connsiteX581" fmla="*/ 7034328 w 7270114"/>
              <a:gd name="connsiteY581" fmla="*/ 2973387 h 6651567"/>
              <a:gd name="connsiteX582" fmla="*/ 7067666 w 7270114"/>
              <a:gd name="connsiteY582" fmla="*/ 2916237 h 6651567"/>
              <a:gd name="connsiteX583" fmla="*/ 7110528 w 7270114"/>
              <a:gd name="connsiteY583" fmla="*/ 2843212 h 6651567"/>
              <a:gd name="connsiteX584" fmla="*/ 7150216 w 7270114"/>
              <a:gd name="connsiteY584" fmla="*/ 2770187 h 6651567"/>
              <a:gd name="connsiteX585" fmla="*/ 7197841 w 7270114"/>
              <a:gd name="connsiteY585" fmla="*/ 2671762 h 6651567"/>
              <a:gd name="connsiteX586" fmla="*/ 7247053 w 7270114"/>
              <a:gd name="connsiteY586" fmla="*/ 2671762 h 6651567"/>
              <a:gd name="connsiteX587" fmla="*/ 7250228 w 7270114"/>
              <a:gd name="connsiteY587" fmla="*/ 2697162 h 6651567"/>
              <a:gd name="connsiteX588" fmla="*/ 7254991 w 7270114"/>
              <a:gd name="connsiteY588" fmla="*/ 2736850 h 6651567"/>
              <a:gd name="connsiteX589" fmla="*/ 7258166 w 7270114"/>
              <a:gd name="connsiteY589" fmla="*/ 2770187 h 6651567"/>
              <a:gd name="connsiteX590" fmla="*/ 7242291 w 7270114"/>
              <a:gd name="connsiteY590" fmla="*/ 2867024 h 6651567"/>
              <a:gd name="connsiteX591" fmla="*/ 7234353 w 7270114"/>
              <a:gd name="connsiteY591" fmla="*/ 2963862 h 6651567"/>
              <a:gd name="connsiteX592" fmla="*/ 7267691 w 7270114"/>
              <a:gd name="connsiteY592" fmla="*/ 2932112 h 6651567"/>
              <a:gd name="connsiteX593" fmla="*/ 7270114 w 7270114"/>
              <a:gd name="connsiteY593" fmla="*/ 2925903 h 6651567"/>
              <a:gd name="connsiteX594" fmla="*/ 7270114 w 7270114"/>
              <a:gd name="connsiteY594" fmla="*/ 3261585 h 6651567"/>
              <a:gd name="connsiteX595" fmla="*/ 7247053 w 7270114"/>
              <a:gd name="connsiteY595" fmla="*/ 3346449 h 6651567"/>
              <a:gd name="connsiteX596" fmla="*/ 7205778 w 7270114"/>
              <a:gd name="connsiteY596" fmla="*/ 3411537 h 6651567"/>
              <a:gd name="connsiteX597" fmla="*/ 7162916 w 7270114"/>
              <a:gd name="connsiteY597" fmla="*/ 3484562 h 6651567"/>
              <a:gd name="connsiteX598" fmla="*/ 7139103 w 7270114"/>
              <a:gd name="connsiteY598" fmla="*/ 3533774 h 6651567"/>
              <a:gd name="connsiteX599" fmla="*/ 7113703 w 7270114"/>
              <a:gd name="connsiteY599" fmla="*/ 3581399 h 6651567"/>
              <a:gd name="connsiteX600" fmla="*/ 7054966 w 7270114"/>
              <a:gd name="connsiteY600" fmla="*/ 3630612 h 6651567"/>
              <a:gd name="connsiteX601" fmla="*/ 7018453 w 7270114"/>
              <a:gd name="connsiteY601" fmla="*/ 3671887 h 6651567"/>
              <a:gd name="connsiteX602" fmla="*/ 6983528 w 7270114"/>
              <a:gd name="connsiteY602" fmla="*/ 3719512 h 6651567"/>
              <a:gd name="connsiteX603" fmla="*/ 6934316 w 7270114"/>
              <a:gd name="connsiteY603" fmla="*/ 3865562 h 6651567"/>
              <a:gd name="connsiteX604" fmla="*/ 6910503 w 7270114"/>
              <a:gd name="connsiteY604" fmla="*/ 3938587 h 6651567"/>
              <a:gd name="connsiteX605" fmla="*/ 6888278 w 7270114"/>
              <a:gd name="connsiteY605" fmla="*/ 4011612 h 6651567"/>
              <a:gd name="connsiteX606" fmla="*/ 6888278 w 7270114"/>
              <a:gd name="connsiteY606" fmla="*/ 4198937 h 6651567"/>
              <a:gd name="connsiteX607" fmla="*/ 6918441 w 7270114"/>
              <a:gd name="connsiteY607" fmla="*/ 4297362 h 6651567"/>
              <a:gd name="connsiteX608" fmla="*/ 6947016 w 7270114"/>
              <a:gd name="connsiteY608" fmla="*/ 4394200 h 6651567"/>
              <a:gd name="connsiteX609" fmla="*/ 6939078 w 7270114"/>
              <a:gd name="connsiteY609" fmla="*/ 4467225 h 6651567"/>
              <a:gd name="connsiteX610" fmla="*/ 6921616 w 7270114"/>
              <a:gd name="connsiteY610" fmla="*/ 4532312 h 6651567"/>
              <a:gd name="connsiteX611" fmla="*/ 6897803 w 7270114"/>
              <a:gd name="connsiteY611" fmla="*/ 4548187 h 6651567"/>
              <a:gd name="connsiteX612" fmla="*/ 6862878 w 7270114"/>
              <a:gd name="connsiteY612" fmla="*/ 4532312 h 6651567"/>
              <a:gd name="connsiteX613" fmla="*/ 6807316 w 7270114"/>
              <a:gd name="connsiteY613" fmla="*/ 4573587 h 6651567"/>
              <a:gd name="connsiteX614" fmla="*/ 6754928 w 7270114"/>
              <a:gd name="connsiteY614" fmla="*/ 4629150 h 6651567"/>
              <a:gd name="connsiteX615" fmla="*/ 6696191 w 7270114"/>
              <a:gd name="connsiteY615" fmla="*/ 4654550 h 6651567"/>
              <a:gd name="connsiteX616" fmla="*/ 6634278 w 7270114"/>
              <a:gd name="connsiteY616" fmla="*/ 4678362 h 6651567"/>
              <a:gd name="connsiteX617" fmla="*/ 6585066 w 7270114"/>
              <a:gd name="connsiteY617" fmla="*/ 4702175 h 6651567"/>
              <a:gd name="connsiteX618" fmla="*/ 6539028 w 7270114"/>
              <a:gd name="connsiteY618" fmla="*/ 4727575 h 6651567"/>
              <a:gd name="connsiteX619" fmla="*/ 6473941 w 7270114"/>
              <a:gd name="connsiteY619" fmla="*/ 4775200 h 6651567"/>
              <a:gd name="connsiteX620" fmla="*/ 6408853 w 7270114"/>
              <a:gd name="connsiteY620" fmla="*/ 4865687 h 6651567"/>
              <a:gd name="connsiteX621" fmla="*/ 6361228 w 7270114"/>
              <a:gd name="connsiteY621" fmla="*/ 4930775 h 6651567"/>
              <a:gd name="connsiteX622" fmla="*/ 6312016 w 7270114"/>
              <a:gd name="connsiteY622" fmla="*/ 5011737 h 6651567"/>
              <a:gd name="connsiteX623" fmla="*/ 6253278 w 7270114"/>
              <a:gd name="connsiteY623" fmla="*/ 5207000 h 6651567"/>
              <a:gd name="connsiteX624" fmla="*/ 6208828 w 7270114"/>
              <a:gd name="connsiteY624" fmla="*/ 5238750 h 6651567"/>
              <a:gd name="connsiteX625" fmla="*/ 6167553 w 7270114"/>
              <a:gd name="connsiteY625" fmla="*/ 5295900 h 6651567"/>
              <a:gd name="connsiteX626" fmla="*/ 6123103 w 7270114"/>
              <a:gd name="connsiteY626" fmla="*/ 5392737 h 6651567"/>
              <a:gd name="connsiteX627" fmla="*/ 6083416 w 7270114"/>
              <a:gd name="connsiteY627" fmla="*/ 5491162 h 6651567"/>
              <a:gd name="connsiteX628" fmla="*/ 6046903 w 7270114"/>
              <a:gd name="connsiteY628" fmla="*/ 5603875 h 6651567"/>
              <a:gd name="connsiteX629" fmla="*/ 6011978 w 7270114"/>
              <a:gd name="connsiteY629" fmla="*/ 5629275 h 6651567"/>
              <a:gd name="connsiteX630" fmla="*/ 6029441 w 7270114"/>
              <a:gd name="connsiteY630" fmla="*/ 5530850 h 6651567"/>
              <a:gd name="connsiteX631" fmla="*/ 6061191 w 7270114"/>
              <a:gd name="connsiteY631" fmla="*/ 5441950 h 6651567"/>
              <a:gd name="connsiteX632" fmla="*/ 6100878 w 7270114"/>
              <a:gd name="connsiteY632" fmla="*/ 5287962 h 6651567"/>
              <a:gd name="connsiteX633" fmla="*/ 6101919 w 7270114"/>
              <a:gd name="connsiteY633" fmla="*/ 5284913 h 6651567"/>
              <a:gd name="connsiteX634" fmla="*/ 6065837 w 7270114"/>
              <a:gd name="connsiteY634" fmla="*/ 5311717 h 6651567"/>
              <a:gd name="connsiteX635" fmla="*/ 6013449 w 7270114"/>
              <a:gd name="connsiteY635" fmla="*/ 5367280 h 6651567"/>
              <a:gd name="connsiteX636" fmla="*/ 5954712 w 7270114"/>
              <a:gd name="connsiteY636" fmla="*/ 5392680 h 6651567"/>
              <a:gd name="connsiteX637" fmla="*/ 5892799 w 7270114"/>
              <a:gd name="connsiteY637" fmla="*/ 5416492 h 6651567"/>
              <a:gd name="connsiteX638" fmla="*/ 5843587 w 7270114"/>
              <a:gd name="connsiteY638" fmla="*/ 5440305 h 6651567"/>
              <a:gd name="connsiteX639" fmla="*/ 5797549 w 7270114"/>
              <a:gd name="connsiteY639" fmla="*/ 5465705 h 6651567"/>
              <a:gd name="connsiteX640" fmla="*/ 5732462 w 7270114"/>
              <a:gd name="connsiteY640" fmla="*/ 5513330 h 6651567"/>
              <a:gd name="connsiteX641" fmla="*/ 5667374 w 7270114"/>
              <a:gd name="connsiteY641" fmla="*/ 5603817 h 6651567"/>
              <a:gd name="connsiteX642" fmla="*/ 5619749 w 7270114"/>
              <a:gd name="connsiteY642" fmla="*/ 5668905 h 6651567"/>
              <a:gd name="connsiteX643" fmla="*/ 5570537 w 7270114"/>
              <a:gd name="connsiteY643" fmla="*/ 5749867 h 6651567"/>
              <a:gd name="connsiteX644" fmla="*/ 5511799 w 7270114"/>
              <a:gd name="connsiteY644" fmla="*/ 5945130 h 6651567"/>
              <a:gd name="connsiteX645" fmla="*/ 5467349 w 7270114"/>
              <a:gd name="connsiteY645" fmla="*/ 5976880 h 6651567"/>
              <a:gd name="connsiteX646" fmla="*/ 5426074 w 7270114"/>
              <a:gd name="connsiteY646" fmla="*/ 6034030 h 6651567"/>
              <a:gd name="connsiteX647" fmla="*/ 5381624 w 7270114"/>
              <a:gd name="connsiteY647" fmla="*/ 6130867 h 6651567"/>
              <a:gd name="connsiteX648" fmla="*/ 5341937 w 7270114"/>
              <a:gd name="connsiteY648" fmla="*/ 6229292 h 6651567"/>
              <a:gd name="connsiteX649" fmla="*/ 5305424 w 7270114"/>
              <a:gd name="connsiteY649" fmla="*/ 6342005 h 6651567"/>
              <a:gd name="connsiteX650" fmla="*/ 5270499 w 7270114"/>
              <a:gd name="connsiteY650" fmla="*/ 6367405 h 6651567"/>
              <a:gd name="connsiteX651" fmla="*/ 5287962 w 7270114"/>
              <a:gd name="connsiteY651" fmla="*/ 6268980 h 6651567"/>
              <a:gd name="connsiteX652" fmla="*/ 5319712 w 7270114"/>
              <a:gd name="connsiteY652" fmla="*/ 6180080 h 6651567"/>
              <a:gd name="connsiteX653" fmla="*/ 5359399 w 7270114"/>
              <a:gd name="connsiteY653" fmla="*/ 6026092 h 6651567"/>
              <a:gd name="connsiteX654" fmla="*/ 5403849 w 7270114"/>
              <a:gd name="connsiteY654" fmla="*/ 5895917 h 6651567"/>
              <a:gd name="connsiteX655" fmla="*/ 5453062 w 7270114"/>
              <a:gd name="connsiteY655" fmla="*/ 5830830 h 6651567"/>
              <a:gd name="connsiteX656" fmla="*/ 5499099 w 7270114"/>
              <a:gd name="connsiteY656" fmla="*/ 5749867 h 6651567"/>
              <a:gd name="connsiteX657" fmla="*/ 5511799 w 7270114"/>
              <a:gd name="connsiteY657" fmla="*/ 5603817 h 6651567"/>
              <a:gd name="connsiteX658" fmla="*/ 5521324 w 7270114"/>
              <a:gd name="connsiteY658" fmla="*/ 5465705 h 6651567"/>
              <a:gd name="connsiteX659" fmla="*/ 5572124 w 7270114"/>
              <a:gd name="connsiteY659" fmla="*/ 5351405 h 6651567"/>
              <a:gd name="connsiteX660" fmla="*/ 5629274 w 7270114"/>
              <a:gd name="connsiteY660" fmla="*/ 5270442 h 6651567"/>
              <a:gd name="connsiteX661" fmla="*/ 5657849 w 7270114"/>
              <a:gd name="connsiteY661" fmla="*/ 5237105 h 6651567"/>
              <a:gd name="connsiteX662" fmla="*/ 5691187 w 7270114"/>
              <a:gd name="connsiteY662" fmla="*/ 5181542 h 6651567"/>
              <a:gd name="connsiteX663" fmla="*/ 5692774 w 7270114"/>
              <a:gd name="connsiteY663" fmla="*/ 5059305 h 6651567"/>
              <a:gd name="connsiteX664" fmla="*/ 5700712 w 7270114"/>
              <a:gd name="connsiteY664" fmla="*/ 4937067 h 6651567"/>
              <a:gd name="connsiteX665" fmla="*/ 5734049 w 7270114"/>
              <a:gd name="connsiteY665" fmla="*/ 4887854 h 6651567"/>
              <a:gd name="connsiteX666" fmla="*/ 5775324 w 7270114"/>
              <a:gd name="connsiteY666" fmla="*/ 4840229 h 6651567"/>
              <a:gd name="connsiteX667" fmla="*/ 5776912 w 7270114"/>
              <a:gd name="connsiteY667" fmla="*/ 4725929 h 6651567"/>
              <a:gd name="connsiteX668" fmla="*/ 5775324 w 7270114"/>
              <a:gd name="connsiteY668" fmla="*/ 4603692 h 6651567"/>
              <a:gd name="connsiteX669" fmla="*/ 5714999 w 7270114"/>
              <a:gd name="connsiteY669" fmla="*/ 4571942 h 6651567"/>
              <a:gd name="connsiteX670" fmla="*/ 5654674 w 7270114"/>
              <a:gd name="connsiteY670" fmla="*/ 4603692 h 6651567"/>
              <a:gd name="connsiteX671" fmla="*/ 5586412 w 7270114"/>
              <a:gd name="connsiteY671" fmla="*/ 4741804 h 6651567"/>
              <a:gd name="connsiteX672" fmla="*/ 5521324 w 7270114"/>
              <a:gd name="connsiteY672" fmla="*/ 4887854 h 6651567"/>
              <a:gd name="connsiteX673" fmla="*/ 5453062 w 7270114"/>
              <a:gd name="connsiteY673" fmla="*/ 5156142 h 6651567"/>
              <a:gd name="connsiteX674" fmla="*/ 5373687 w 7270114"/>
              <a:gd name="connsiteY674" fmla="*/ 5481580 h 6651567"/>
              <a:gd name="connsiteX675" fmla="*/ 5295899 w 7270114"/>
              <a:gd name="connsiteY675" fmla="*/ 5700655 h 6651567"/>
              <a:gd name="connsiteX676" fmla="*/ 5262562 w 7270114"/>
              <a:gd name="connsiteY676" fmla="*/ 5716530 h 6651567"/>
              <a:gd name="connsiteX677" fmla="*/ 5233987 w 7270114"/>
              <a:gd name="connsiteY677" fmla="*/ 5700655 h 6651567"/>
              <a:gd name="connsiteX678" fmla="*/ 5202237 w 7270114"/>
              <a:gd name="connsiteY678" fmla="*/ 5530792 h 6651567"/>
              <a:gd name="connsiteX679" fmla="*/ 5175249 w 7270114"/>
              <a:gd name="connsiteY679" fmla="*/ 5319655 h 6651567"/>
              <a:gd name="connsiteX680" fmla="*/ 5153024 w 7270114"/>
              <a:gd name="connsiteY680" fmla="*/ 5262505 h 6651567"/>
              <a:gd name="connsiteX681" fmla="*/ 5140324 w 7270114"/>
              <a:gd name="connsiteY681" fmla="*/ 5181542 h 6651567"/>
              <a:gd name="connsiteX682" fmla="*/ 5176837 w 7270114"/>
              <a:gd name="connsiteY682" fmla="*/ 5098992 h 6651567"/>
              <a:gd name="connsiteX683" fmla="*/ 5211762 w 7270114"/>
              <a:gd name="connsiteY683" fmla="*/ 5035492 h 6651567"/>
              <a:gd name="connsiteX684" fmla="*/ 5189537 w 7270114"/>
              <a:gd name="connsiteY684" fmla="*/ 4856104 h 6651567"/>
              <a:gd name="connsiteX685" fmla="*/ 5162549 w 7270114"/>
              <a:gd name="connsiteY685" fmla="*/ 4702117 h 6651567"/>
              <a:gd name="connsiteX686" fmla="*/ 5189537 w 7270114"/>
              <a:gd name="connsiteY686" fmla="*/ 4603692 h 6651567"/>
              <a:gd name="connsiteX687" fmla="*/ 5224462 w 7270114"/>
              <a:gd name="connsiteY687" fmla="*/ 4506854 h 6651567"/>
              <a:gd name="connsiteX688" fmla="*/ 5246687 w 7270114"/>
              <a:gd name="connsiteY688" fmla="*/ 4410017 h 6651567"/>
              <a:gd name="connsiteX689" fmla="*/ 5259387 w 7270114"/>
              <a:gd name="connsiteY689" fmla="*/ 4271904 h 6651567"/>
              <a:gd name="connsiteX690" fmla="*/ 5259387 w 7270114"/>
              <a:gd name="connsiteY690" fmla="*/ 4254442 h 6651567"/>
              <a:gd name="connsiteX691" fmla="*/ 5253037 w 7270114"/>
              <a:gd name="connsiteY691" fmla="*/ 4230629 h 6651567"/>
              <a:gd name="connsiteX692" fmla="*/ 5246687 w 7270114"/>
              <a:gd name="connsiteY692" fmla="*/ 4222692 h 6651567"/>
              <a:gd name="connsiteX693" fmla="*/ 5197333 w 7270114"/>
              <a:gd name="connsiteY693" fmla="*/ 4299465 h 6651567"/>
              <a:gd name="connsiteX694" fmla="*/ 5185957 w 7270114"/>
              <a:gd name="connsiteY694" fmla="*/ 4322217 h 6651567"/>
              <a:gd name="connsiteX695" fmla="*/ 5140324 w 7270114"/>
              <a:gd name="connsiteY695" fmla="*/ 4457642 h 6651567"/>
              <a:gd name="connsiteX696" fmla="*/ 5111718 w 7270114"/>
              <a:gd name="connsiteY696" fmla="*/ 4495783 h 6651567"/>
              <a:gd name="connsiteX697" fmla="*/ 5105515 w 7270114"/>
              <a:gd name="connsiteY697" fmla="*/ 4508500 h 6651567"/>
              <a:gd name="connsiteX698" fmla="*/ 5078528 w 7270114"/>
              <a:gd name="connsiteY698" fmla="*/ 4581525 h 6651567"/>
              <a:gd name="connsiteX699" fmla="*/ 5078528 w 7270114"/>
              <a:gd name="connsiteY699" fmla="*/ 4710112 h 6651567"/>
              <a:gd name="connsiteX700" fmla="*/ 5091228 w 7270114"/>
              <a:gd name="connsiteY700" fmla="*/ 4824412 h 6651567"/>
              <a:gd name="connsiteX701" fmla="*/ 5135678 w 7270114"/>
              <a:gd name="connsiteY701" fmla="*/ 4865687 h 6651567"/>
              <a:gd name="connsiteX702" fmla="*/ 5173778 w 7270114"/>
              <a:gd name="connsiteY702" fmla="*/ 4913312 h 6651567"/>
              <a:gd name="connsiteX703" fmla="*/ 5181715 w 7270114"/>
              <a:gd name="connsiteY703" fmla="*/ 4995862 h 6651567"/>
              <a:gd name="connsiteX704" fmla="*/ 5173778 w 7270114"/>
              <a:gd name="connsiteY704" fmla="*/ 5060950 h 6651567"/>
              <a:gd name="connsiteX705" fmla="*/ 5143615 w 7270114"/>
              <a:gd name="connsiteY705" fmla="*/ 5100637 h 6651567"/>
              <a:gd name="connsiteX706" fmla="*/ 5100753 w 7270114"/>
              <a:gd name="connsiteY706" fmla="*/ 5100637 h 6651567"/>
              <a:gd name="connsiteX707" fmla="*/ 5065828 w 7270114"/>
              <a:gd name="connsiteY707" fmla="*/ 5108575 h 6651567"/>
              <a:gd name="connsiteX708" fmla="*/ 4995978 w 7270114"/>
              <a:gd name="connsiteY708" fmla="*/ 5157787 h 6651567"/>
              <a:gd name="connsiteX709" fmla="*/ 4935653 w 7270114"/>
              <a:gd name="connsiteY709" fmla="*/ 5246687 h 6651567"/>
              <a:gd name="connsiteX710" fmla="*/ 4868978 w 7270114"/>
              <a:gd name="connsiteY710" fmla="*/ 5426075 h 6651567"/>
              <a:gd name="connsiteX711" fmla="*/ 4802303 w 7270114"/>
              <a:gd name="connsiteY711" fmla="*/ 5580062 h 6651567"/>
              <a:gd name="connsiteX712" fmla="*/ 4756265 w 7270114"/>
              <a:gd name="connsiteY712" fmla="*/ 5629275 h 6651567"/>
              <a:gd name="connsiteX713" fmla="*/ 4707053 w 7270114"/>
              <a:gd name="connsiteY713" fmla="*/ 5629275 h 6651567"/>
              <a:gd name="connsiteX714" fmla="*/ 4662603 w 7270114"/>
              <a:gd name="connsiteY714" fmla="*/ 5668962 h 6651567"/>
              <a:gd name="connsiteX715" fmla="*/ 4622915 w 7270114"/>
              <a:gd name="connsiteY715" fmla="*/ 5676900 h 6651567"/>
              <a:gd name="connsiteX716" fmla="*/ 4575290 w 7270114"/>
              <a:gd name="connsiteY716" fmla="*/ 5734050 h 6651567"/>
              <a:gd name="connsiteX717" fmla="*/ 4540365 w 7270114"/>
              <a:gd name="connsiteY717" fmla="*/ 5726112 h 6651567"/>
              <a:gd name="connsiteX718" fmla="*/ 4540365 w 7270114"/>
              <a:gd name="connsiteY718" fmla="*/ 5621337 h 6651567"/>
              <a:gd name="connsiteX719" fmla="*/ 4551478 w 7270114"/>
              <a:gd name="connsiteY719" fmla="*/ 5491162 h 6651567"/>
              <a:gd name="connsiteX720" fmla="*/ 4572115 w 7270114"/>
              <a:gd name="connsiteY720" fmla="*/ 5376862 h 6651567"/>
              <a:gd name="connsiteX721" fmla="*/ 4586381 w 7270114"/>
              <a:gd name="connsiteY721" fmla="*/ 5246888 h 6651567"/>
              <a:gd name="connsiteX722" fmla="*/ 4552949 w 7270114"/>
              <a:gd name="connsiteY722" fmla="*/ 5270442 h 6651567"/>
              <a:gd name="connsiteX723" fmla="*/ 4524374 w 7270114"/>
              <a:gd name="connsiteY723" fmla="*/ 5278380 h 6651567"/>
              <a:gd name="connsiteX724" fmla="*/ 4503737 w 7270114"/>
              <a:gd name="connsiteY724" fmla="*/ 5221230 h 6651567"/>
              <a:gd name="connsiteX725" fmla="*/ 4514849 w 7270114"/>
              <a:gd name="connsiteY725" fmla="*/ 5083117 h 6651567"/>
              <a:gd name="connsiteX726" fmla="*/ 4529137 w 7270114"/>
              <a:gd name="connsiteY726" fmla="*/ 4937067 h 6651567"/>
              <a:gd name="connsiteX727" fmla="*/ 4503737 w 7270114"/>
              <a:gd name="connsiteY727" fmla="*/ 4945005 h 6651567"/>
              <a:gd name="connsiteX728" fmla="*/ 4481512 w 7270114"/>
              <a:gd name="connsiteY728" fmla="*/ 4986280 h 6651567"/>
              <a:gd name="connsiteX729" fmla="*/ 4437061 w 7270114"/>
              <a:gd name="connsiteY729" fmla="*/ 5075180 h 6651567"/>
              <a:gd name="connsiteX730" fmla="*/ 4395786 w 7270114"/>
              <a:gd name="connsiteY730" fmla="*/ 5181542 h 6651567"/>
              <a:gd name="connsiteX731" fmla="*/ 4364036 w 7270114"/>
              <a:gd name="connsiteY731" fmla="*/ 5246630 h 6651567"/>
              <a:gd name="connsiteX732" fmla="*/ 4337049 w 7270114"/>
              <a:gd name="connsiteY732" fmla="*/ 5319655 h 6651567"/>
              <a:gd name="connsiteX733" fmla="*/ 4337049 w 7270114"/>
              <a:gd name="connsiteY733" fmla="*/ 5448242 h 6651567"/>
              <a:gd name="connsiteX734" fmla="*/ 4349749 w 7270114"/>
              <a:gd name="connsiteY734" fmla="*/ 5562542 h 6651567"/>
              <a:gd name="connsiteX735" fmla="*/ 4394199 w 7270114"/>
              <a:gd name="connsiteY735" fmla="*/ 5603817 h 6651567"/>
              <a:gd name="connsiteX736" fmla="*/ 4432299 w 7270114"/>
              <a:gd name="connsiteY736" fmla="*/ 5651442 h 6651567"/>
              <a:gd name="connsiteX737" fmla="*/ 4440236 w 7270114"/>
              <a:gd name="connsiteY737" fmla="*/ 5733992 h 6651567"/>
              <a:gd name="connsiteX738" fmla="*/ 4432299 w 7270114"/>
              <a:gd name="connsiteY738" fmla="*/ 5799080 h 6651567"/>
              <a:gd name="connsiteX739" fmla="*/ 4402136 w 7270114"/>
              <a:gd name="connsiteY739" fmla="*/ 5838767 h 6651567"/>
              <a:gd name="connsiteX740" fmla="*/ 4359274 w 7270114"/>
              <a:gd name="connsiteY740" fmla="*/ 5838767 h 6651567"/>
              <a:gd name="connsiteX741" fmla="*/ 4324349 w 7270114"/>
              <a:gd name="connsiteY741" fmla="*/ 5846705 h 6651567"/>
              <a:gd name="connsiteX742" fmla="*/ 4254499 w 7270114"/>
              <a:gd name="connsiteY742" fmla="*/ 5895917 h 6651567"/>
              <a:gd name="connsiteX743" fmla="*/ 4194174 w 7270114"/>
              <a:gd name="connsiteY743" fmla="*/ 5984817 h 6651567"/>
              <a:gd name="connsiteX744" fmla="*/ 4127499 w 7270114"/>
              <a:gd name="connsiteY744" fmla="*/ 6164205 h 6651567"/>
              <a:gd name="connsiteX745" fmla="*/ 4060824 w 7270114"/>
              <a:gd name="connsiteY745" fmla="*/ 6318192 h 6651567"/>
              <a:gd name="connsiteX746" fmla="*/ 4014786 w 7270114"/>
              <a:gd name="connsiteY746" fmla="*/ 6367405 h 6651567"/>
              <a:gd name="connsiteX747" fmla="*/ 3965574 w 7270114"/>
              <a:gd name="connsiteY747" fmla="*/ 6367405 h 6651567"/>
              <a:gd name="connsiteX748" fmla="*/ 3921124 w 7270114"/>
              <a:gd name="connsiteY748" fmla="*/ 6407092 h 6651567"/>
              <a:gd name="connsiteX749" fmla="*/ 3881436 w 7270114"/>
              <a:gd name="connsiteY749" fmla="*/ 6415030 h 6651567"/>
              <a:gd name="connsiteX750" fmla="*/ 3833811 w 7270114"/>
              <a:gd name="connsiteY750" fmla="*/ 6472180 h 6651567"/>
              <a:gd name="connsiteX751" fmla="*/ 3798886 w 7270114"/>
              <a:gd name="connsiteY751" fmla="*/ 6464242 h 6651567"/>
              <a:gd name="connsiteX752" fmla="*/ 3798886 w 7270114"/>
              <a:gd name="connsiteY752" fmla="*/ 6359467 h 6651567"/>
              <a:gd name="connsiteX753" fmla="*/ 3809999 w 7270114"/>
              <a:gd name="connsiteY753" fmla="*/ 6229292 h 6651567"/>
              <a:gd name="connsiteX754" fmla="*/ 3830636 w 7270114"/>
              <a:gd name="connsiteY754" fmla="*/ 6114992 h 6651567"/>
              <a:gd name="connsiteX755" fmla="*/ 3844924 w 7270114"/>
              <a:gd name="connsiteY755" fmla="*/ 5984817 h 6651567"/>
              <a:gd name="connsiteX756" fmla="*/ 3830636 w 7270114"/>
              <a:gd name="connsiteY756" fmla="*/ 5911792 h 6651567"/>
              <a:gd name="connsiteX757" fmla="*/ 3822699 w 7270114"/>
              <a:gd name="connsiteY757" fmla="*/ 5846705 h 6651567"/>
              <a:gd name="connsiteX758" fmla="*/ 3856036 w 7270114"/>
              <a:gd name="connsiteY758" fmla="*/ 5643505 h 6651567"/>
              <a:gd name="connsiteX759" fmla="*/ 3906836 w 7270114"/>
              <a:gd name="connsiteY759" fmla="*/ 5465705 h 6651567"/>
              <a:gd name="connsiteX760" fmla="*/ 3929061 w 7270114"/>
              <a:gd name="connsiteY760" fmla="*/ 5375217 h 6651567"/>
              <a:gd name="connsiteX761" fmla="*/ 3959224 w 7270114"/>
              <a:gd name="connsiteY761" fmla="*/ 5278380 h 6651567"/>
              <a:gd name="connsiteX762" fmla="*/ 3965574 w 7270114"/>
              <a:gd name="connsiteY762" fmla="*/ 5181542 h 6651567"/>
              <a:gd name="connsiteX763" fmla="*/ 3944936 w 7270114"/>
              <a:gd name="connsiteY763" fmla="*/ 5173605 h 6651567"/>
              <a:gd name="connsiteX764" fmla="*/ 3916361 w 7270114"/>
              <a:gd name="connsiteY764" fmla="*/ 5229167 h 6651567"/>
              <a:gd name="connsiteX765" fmla="*/ 3894136 w 7270114"/>
              <a:gd name="connsiteY765" fmla="*/ 5270442 h 6651567"/>
              <a:gd name="connsiteX766" fmla="*/ 3844924 w 7270114"/>
              <a:gd name="connsiteY766" fmla="*/ 5343467 h 6651567"/>
              <a:gd name="connsiteX767" fmla="*/ 3798886 w 7270114"/>
              <a:gd name="connsiteY767" fmla="*/ 5416492 h 6651567"/>
              <a:gd name="connsiteX768" fmla="*/ 3773486 w 7270114"/>
              <a:gd name="connsiteY768" fmla="*/ 5440305 h 6651567"/>
              <a:gd name="connsiteX769" fmla="*/ 3749674 w 7270114"/>
              <a:gd name="connsiteY769" fmla="*/ 5465705 h 6651567"/>
              <a:gd name="connsiteX770" fmla="*/ 3716336 w 7270114"/>
              <a:gd name="connsiteY770" fmla="*/ 5513330 h 6651567"/>
              <a:gd name="connsiteX771" fmla="*/ 3690936 w 7270114"/>
              <a:gd name="connsiteY771" fmla="*/ 5513330 h 6651567"/>
              <a:gd name="connsiteX772" fmla="*/ 3679824 w 7270114"/>
              <a:gd name="connsiteY772" fmla="*/ 5408555 h 6651567"/>
              <a:gd name="connsiteX773" fmla="*/ 3678236 w 7270114"/>
              <a:gd name="connsiteY773" fmla="*/ 5270442 h 6651567"/>
              <a:gd name="connsiteX774" fmla="*/ 3716145 w 7270114"/>
              <a:gd name="connsiteY774" fmla="*/ 5159422 h 6651567"/>
              <a:gd name="connsiteX775" fmla="*/ 3713278 w 7270114"/>
              <a:gd name="connsiteY775" fmla="*/ 5133975 h 6651567"/>
              <a:gd name="connsiteX776" fmla="*/ 3713278 w 7270114"/>
              <a:gd name="connsiteY776" fmla="*/ 5011737 h 6651567"/>
              <a:gd name="connsiteX777" fmla="*/ 3711691 w 7270114"/>
              <a:gd name="connsiteY777" fmla="*/ 4905375 h 6651567"/>
              <a:gd name="connsiteX778" fmla="*/ 3713278 w 7270114"/>
              <a:gd name="connsiteY778" fmla="*/ 4824412 h 6651567"/>
              <a:gd name="connsiteX779" fmla="*/ 3683116 w 7270114"/>
              <a:gd name="connsiteY779" fmla="*/ 4873625 h 6651567"/>
              <a:gd name="connsiteX780" fmla="*/ 3652953 w 7270114"/>
              <a:gd name="connsiteY780" fmla="*/ 4962525 h 6651567"/>
              <a:gd name="connsiteX781" fmla="*/ 3621203 w 7270114"/>
              <a:gd name="connsiteY781" fmla="*/ 4946650 h 6651567"/>
              <a:gd name="connsiteX782" fmla="*/ 3594217 w 7270114"/>
              <a:gd name="connsiteY782" fmla="*/ 4962525 h 6651567"/>
              <a:gd name="connsiteX783" fmla="*/ 3581223 w 7270114"/>
              <a:gd name="connsiteY783" fmla="*/ 5083010 h 6651567"/>
              <a:gd name="connsiteX784" fmla="*/ 3581399 w 7270114"/>
              <a:gd name="connsiteY784" fmla="*/ 5083117 h 6651567"/>
              <a:gd name="connsiteX785" fmla="*/ 3608386 w 7270114"/>
              <a:gd name="connsiteY785" fmla="*/ 5156142 h 6651567"/>
              <a:gd name="connsiteX786" fmla="*/ 3630611 w 7270114"/>
              <a:gd name="connsiteY786" fmla="*/ 5221230 h 6651567"/>
              <a:gd name="connsiteX787" fmla="*/ 3600449 w 7270114"/>
              <a:gd name="connsiteY787" fmla="*/ 5351405 h 6651567"/>
              <a:gd name="connsiteX788" fmla="*/ 3557586 w 7270114"/>
              <a:gd name="connsiteY788" fmla="*/ 5416492 h 6651567"/>
              <a:gd name="connsiteX789" fmla="*/ 3525836 w 7270114"/>
              <a:gd name="connsiteY789" fmla="*/ 5473642 h 6651567"/>
              <a:gd name="connsiteX790" fmla="*/ 3513123 w 7270114"/>
              <a:gd name="connsiteY790" fmla="*/ 5483274 h 6651567"/>
              <a:gd name="connsiteX791" fmla="*/ 3510078 w 7270114"/>
              <a:gd name="connsiteY791" fmla="*/ 5491162 h 6651567"/>
              <a:gd name="connsiteX792" fmla="*/ 3487855 w 7270114"/>
              <a:gd name="connsiteY792" fmla="*/ 5556250 h 6651567"/>
              <a:gd name="connsiteX793" fmla="*/ 3460866 w 7270114"/>
              <a:gd name="connsiteY793" fmla="*/ 5629275 h 6651567"/>
              <a:gd name="connsiteX794" fmla="*/ 3418003 w 7270114"/>
              <a:gd name="connsiteY794" fmla="*/ 5718175 h 6651567"/>
              <a:gd name="connsiteX795" fmla="*/ 3376728 w 7270114"/>
              <a:gd name="connsiteY795" fmla="*/ 5775325 h 6651567"/>
              <a:gd name="connsiteX796" fmla="*/ 3322753 w 7270114"/>
              <a:gd name="connsiteY796" fmla="*/ 5848350 h 6651567"/>
              <a:gd name="connsiteX797" fmla="*/ 3268779 w 7270114"/>
              <a:gd name="connsiteY797" fmla="*/ 5872162 h 6651567"/>
              <a:gd name="connsiteX798" fmla="*/ 3243120 w 7270114"/>
              <a:gd name="connsiteY798" fmla="*/ 5799465 h 6651567"/>
              <a:gd name="connsiteX799" fmla="*/ 3198811 w 7270114"/>
              <a:gd name="connsiteY799" fmla="*/ 5854642 h 6651567"/>
              <a:gd name="connsiteX800" fmla="*/ 3114674 w 7270114"/>
              <a:gd name="connsiteY800" fmla="*/ 5945130 h 6651567"/>
              <a:gd name="connsiteX801" fmla="*/ 3049587 w 7270114"/>
              <a:gd name="connsiteY801" fmla="*/ 6000692 h 6651567"/>
              <a:gd name="connsiteX802" fmla="*/ 2984499 w 7270114"/>
              <a:gd name="connsiteY802" fmla="*/ 5984817 h 6651567"/>
              <a:gd name="connsiteX803" fmla="*/ 2971799 w 7270114"/>
              <a:gd name="connsiteY803" fmla="*/ 5872105 h 6651567"/>
              <a:gd name="connsiteX804" fmla="*/ 2971799 w 7270114"/>
              <a:gd name="connsiteY804" fmla="*/ 5749867 h 6651567"/>
              <a:gd name="connsiteX805" fmla="*/ 2970212 w 7270114"/>
              <a:gd name="connsiteY805" fmla="*/ 5643505 h 6651567"/>
              <a:gd name="connsiteX806" fmla="*/ 2971799 w 7270114"/>
              <a:gd name="connsiteY806" fmla="*/ 5562542 h 6651567"/>
              <a:gd name="connsiteX807" fmla="*/ 2941637 w 7270114"/>
              <a:gd name="connsiteY807" fmla="*/ 5611755 h 6651567"/>
              <a:gd name="connsiteX808" fmla="*/ 2911474 w 7270114"/>
              <a:gd name="connsiteY808" fmla="*/ 5700655 h 6651567"/>
              <a:gd name="connsiteX809" fmla="*/ 2879724 w 7270114"/>
              <a:gd name="connsiteY809" fmla="*/ 5684780 h 6651567"/>
              <a:gd name="connsiteX810" fmla="*/ 2852738 w 7270114"/>
              <a:gd name="connsiteY810" fmla="*/ 5700655 h 6651567"/>
              <a:gd name="connsiteX811" fmla="*/ 2835274 w 7270114"/>
              <a:gd name="connsiteY811" fmla="*/ 5862580 h 6651567"/>
              <a:gd name="connsiteX812" fmla="*/ 2827336 w 7270114"/>
              <a:gd name="connsiteY812" fmla="*/ 6034030 h 6651567"/>
              <a:gd name="connsiteX813" fmla="*/ 2803524 w 7270114"/>
              <a:gd name="connsiteY813" fmla="*/ 6138805 h 6651567"/>
              <a:gd name="connsiteX814" fmla="*/ 2768599 w 7270114"/>
              <a:gd name="connsiteY814" fmla="*/ 6229292 h 6651567"/>
              <a:gd name="connsiteX815" fmla="*/ 2746376 w 7270114"/>
              <a:gd name="connsiteY815" fmla="*/ 6294380 h 6651567"/>
              <a:gd name="connsiteX816" fmla="*/ 2719387 w 7270114"/>
              <a:gd name="connsiteY816" fmla="*/ 6367405 h 6651567"/>
              <a:gd name="connsiteX817" fmla="*/ 2676524 w 7270114"/>
              <a:gd name="connsiteY817" fmla="*/ 6456305 h 6651567"/>
              <a:gd name="connsiteX818" fmla="*/ 2635249 w 7270114"/>
              <a:gd name="connsiteY818" fmla="*/ 6513455 h 6651567"/>
              <a:gd name="connsiteX819" fmla="*/ 2581274 w 7270114"/>
              <a:gd name="connsiteY819" fmla="*/ 6586480 h 6651567"/>
              <a:gd name="connsiteX820" fmla="*/ 2527300 w 7270114"/>
              <a:gd name="connsiteY820" fmla="*/ 6610292 h 6651567"/>
              <a:gd name="connsiteX821" fmla="*/ 2498724 w 7270114"/>
              <a:gd name="connsiteY821" fmla="*/ 6529330 h 6651567"/>
              <a:gd name="connsiteX822" fmla="*/ 2481262 w 7270114"/>
              <a:gd name="connsiteY822" fmla="*/ 6415030 h 6651567"/>
              <a:gd name="connsiteX823" fmla="*/ 2527300 w 7270114"/>
              <a:gd name="connsiteY823" fmla="*/ 6261042 h 6651567"/>
              <a:gd name="connsiteX824" fmla="*/ 2589211 w 7270114"/>
              <a:gd name="connsiteY824" fmla="*/ 6130867 h 6651567"/>
              <a:gd name="connsiteX825" fmla="*/ 2646363 w 7270114"/>
              <a:gd name="connsiteY825" fmla="*/ 5854642 h 6651567"/>
              <a:gd name="connsiteX826" fmla="*/ 2709862 w 7270114"/>
              <a:gd name="connsiteY826" fmla="*/ 5603817 h 6651567"/>
              <a:gd name="connsiteX827" fmla="*/ 2762249 w 7270114"/>
              <a:gd name="connsiteY827" fmla="*/ 5424430 h 6651567"/>
              <a:gd name="connsiteX828" fmla="*/ 2814636 w 7270114"/>
              <a:gd name="connsiteY828" fmla="*/ 5270442 h 6651567"/>
              <a:gd name="connsiteX829" fmla="*/ 2863849 w 7270114"/>
              <a:gd name="connsiteY829" fmla="*/ 5075180 h 6651567"/>
              <a:gd name="connsiteX830" fmla="*/ 2911474 w 7270114"/>
              <a:gd name="connsiteY830" fmla="*/ 4887854 h 6651567"/>
              <a:gd name="connsiteX831" fmla="*/ 2968624 w 7270114"/>
              <a:gd name="connsiteY831" fmla="*/ 4791017 h 6651567"/>
              <a:gd name="connsiteX832" fmla="*/ 3032124 w 7270114"/>
              <a:gd name="connsiteY832" fmla="*/ 4702117 h 6651567"/>
              <a:gd name="connsiteX833" fmla="*/ 3113087 w 7270114"/>
              <a:gd name="connsiteY833" fmla="*/ 4629092 h 6651567"/>
              <a:gd name="connsiteX834" fmla="*/ 3198811 w 7270114"/>
              <a:gd name="connsiteY834" fmla="*/ 4556067 h 6651567"/>
              <a:gd name="connsiteX835" fmla="*/ 3236912 w 7270114"/>
              <a:gd name="connsiteY835" fmla="*/ 4498917 h 6651567"/>
              <a:gd name="connsiteX836" fmla="*/ 3282949 w 7270114"/>
              <a:gd name="connsiteY836" fmla="*/ 4417954 h 6651567"/>
              <a:gd name="connsiteX837" fmla="*/ 3300412 w 7270114"/>
              <a:gd name="connsiteY837" fmla="*/ 4335404 h 6651567"/>
              <a:gd name="connsiteX838" fmla="*/ 3319462 w 7270114"/>
              <a:gd name="connsiteY838" fmla="*/ 4222692 h 6651567"/>
              <a:gd name="connsiteX839" fmla="*/ 3301999 w 7270114"/>
              <a:gd name="connsiteY839" fmla="*/ 4157604 h 6651567"/>
              <a:gd name="connsiteX840" fmla="*/ 3294062 w 7270114"/>
              <a:gd name="connsiteY840" fmla="*/ 4084579 h 6651567"/>
              <a:gd name="connsiteX841" fmla="*/ 3314699 w 7270114"/>
              <a:gd name="connsiteY841" fmla="*/ 4027429 h 6651567"/>
              <a:gd name="connsiteX842" fmla="*/ 3349624 w 7270114"/>
              <a:gd name="connsiteY842" fmla="*/ 4011554 h 6651567"/>
              <a:gd name="connsiteX843" fmla="*/ 3378199 w 7270114"/>
              <a:gd name="connsiteY843" fmla="*/ 3986154 h 6651567"/>
              <a:gd name="connsiteX844" fmla="*/ 3425824 w 7270114"/>
              <a:gd name="connsiteY844" fmla="*/ 3873442 h 6651567"/>
              <a:gd name="connsiteX845" fmla="*/ 3462336 w 7270114"/>
              <a:gd name="connsiteY845" fmla="*/ 3743267 h 6651567"/>
              <a:gd name="connsiteX846" fmla="*/ 3494086 w 7270114"/>
              <a:gd name="connsiteY846" fmla="*/ 3646429 h 6651567"/>
              <a:gd name="connsiteX847" fmla="*/ 3522661 w 7270114"/>
              <a:gd name="connsiteY847" fmla="*/ 3555942 h 6651567"/>
              <a:gd name="connsiteX848" fmla="*/ 3584574 w 7270114"/>
              <a:gd name="connsiteY848" fmla="*/ 3508317 h 6651567"/>
              <a:gd name="connsiteX849" fmla="*/ 3643311 w 7270114"/>
              <a:gd name="connsiteY849" fmla="*/ 3459105 h 6651567"/>
              <a:gd name="connsiteX850" fmla="*/ 3687761 w 7270114"/>
              <a:gd name="connsiteY850" fmla="*/ 3386079 h 6651567"/>
              <a:gd name="connsiteX851" fmla="*/ 3727449 w 7270114"/>
              <a:gd name="connsiteY851" fmla="*/ 3320992 h 6651567"/>
              <a:gd name="connsiteX852" fmla="*/ 3756024 w 7270114"/>
              <a:gd name="connsiteY852" fmla="*/ 3240030 h 6651567"/>
              <a:gd name="connsiteX853" fmla="*/ 3773486 w 7270114"/>
              <a:gd name="connsiteY853" fmla="*/ 3174942 h 6651567"/>
              <a:gd name="connsiteX854" fmla="*/ 3798886 w 7270114"/>
              <a:gd name="connsiteY854" fmla="*/ 3076517 h 6651567"/>
              <a:gd name="connsiteX855" fmla="*/ 3809999 w 7270114"/>
              <a:gd name="connsiteY855" fmla="*/ 2979679 h 6651567"/>
              <a:gd name="connsiteX856" fmla="*/ 3771899 w 7270114"/>
              <a:gd name="connsiteY856" fmla="*/ 2971742 h 6651567"/>
              <a:gd name="connsiteX857" fmla="*/ 3727449 w 7270114"/>
              <a:gd name="connsiteY857" fmla="*/ 3028892 h 6651567"/>
              <a:gd name="connsiteX858" fmla="*/ 3681411 w 7270114"/>
              <a:gd name="connsiteY858" fmla="*/ 3093980 h 6651567"/>
              <a:gd name="connsiteX859" fmla="*/ 3643311 w 7270114"/>
              <a:gd name="connsiteY859" fmla="*/ 3174942 h 6651567"/>
              <a:gd name="connsiteX860" fmla="*/ 3592511 w 7270114"/>
              <a:gd name="connsiteY860" fmla="*/ 3214630 h 6651567"/>
              <a:gd name="connsiteX861" fmla="*/ 3569392 w 7270114"/>
              <a:gd name="connsiteY861" fmla="*/ 3218758 h 6651567"/>
              <a:gd name="connsiteX862" fmla="*/ 3545003 w 7270114"/>
              <a:gd name="connsiteY862" fmla="*/ 3248024 h 6651567"/>
              <a:gd name="connsiteX863" fmla="*/ 3494204 w 7270114"/>
              <a:gd name="connsiteY863" fmla="*/ 3240087 h 6651567"/>
              <a:gd name="connsiteX864" fmla="*/ 3438641 w 7270114"/>
              <a:gd name="connsiteY864" fmla="*/ 3248024 h 6651567"/>
              <a:gd name="connsiteX865" fmla="*/ 3426456 w 7270114"/>
              <a:gd name="connsiteY865" fmla="*/ 3257468 h 6651567"/>
              <a:gd name="connsiteX866" fmla="*/ 3402011 w 7270114"/>
              <a:gd name="connsiteY866" fmla="*/ 3360679 h 6651567"/>
              <a:gd name="connsiteX867" fmla="*/ 3373436 w 7270114"/>
              <a:gd name="connsiteY867" fmla="*/ 3482917 h 6651567"/>
              <a:gd name="connsiteX868" fmla="*/ 3343274 w 7270114"/>
              <a:gd name="connsiteY868" fmla="*/ 3555942 h 6651567"/>
              <a:gd name="connsiteX869" fmla="*/ 3287712 w 7270114"/>
              <a:gd name="connsiteY869" fmla="*/ 3548005 h 6651567"/>
              <a:gd name="connsiteX870" fmla="*/ 3235324 w 7270114"/>
              <a:gd name="connsiteY870" fmla="*/ 3508317 h 6651567"/>
              <a:gd name="connsiteX871" fmla="*/ 3202681 w 7270114"/>
              <a:gd name="connsiteY871" fmla="*/ 3502382 h 6651567"/>
              <a:gd name="connsiteX872" fmla="*/ 3179879 w 7270114"/>
              <a:gd name="connsiteY872" fmla="*/ 3557587 h 6651567"/>
              <a:gd name="connsiteX873" fmla="*/ 3151303 w 7270114"/>
              <a:gd name="connsiteY873" fmla="*/ 3630612 h 6651567"/>
              <a:gd name="connsiteX874" fmla="*/ 3114790 w 7270114"/>
              <a:gd name="connsiteY874" fmla="*/ 3768724 h 6651567"/>
              <a:gd name="connsiteX875" fmla="*/ 3044940 w 7270114"/>
              <a:gd name="connsiteY875" fmla="*/ 3792537 h 6651567"/>
              <a:gd name="connsiteX876" fmla="*/ 2971916 w 7270114"/>
              <a:gd name="connsiteY876" fmla="*/ 3768724 h 6651567"/>
              <a:gd name="connsiteX877" fmla="*/ 2917940 w 7270114"/>
              <a:gd name="connsiteY877" fmla="*/ 3654424 h 6651567"/>
              <a:gd name="connsiteX878" fmla="*/ 2891041 w 7270114"/>
              <a:gd name="connsiteY878" fmla="*/ 3594295 h 6651567"/>
              <a:gd name="connsiteX879" fmla="*/ 2889249 w 7270114"/>
              <a:gd name="connsiteY879" fmla="*/ 3605154 h 6651567"/>
              <a:gd name="connsiteX880" fmla="*/ 2892424 w 7270114"/>
              <a:gd name="connsiteY880" fmla="*/ 3628967 h 6651567"/>
              <a:gd name="connsiteX881" fmla="*/ 2905124 w 7270114"/>
              <a:gd name="connsiteY881" fmla="*/ 3662304 h 6651567"/>
              <a:gd name="connsiteX882" fmla="*/ 2911474 w 7270114"/>
              <a:gd name="connsiteY882" fmla="*/ 3701992 h 6651567"/>
              <a:gd name="connsiteX883" fmla="*/ 2903536 w 7270114"/>
              <a:gd name="connsiteY883" fmla="*/ 3800417 h 6651567"/>
              <a:gd name="connsiteX884" fmla="*/ 2876549 w 7270114"/>
              <a:gd name="connsiteY884" fmla="*/ 3889317 h 6651567"/>
              <a:gd name="connsiteX885" fmla="*/ 2843212 w 7270114"/>
              <a:gd name="connsiteY885" fmla="*/ 3938529 h 6651567"/>
              <a:gd name="connsiteX886" fmla="*/ 2803524 w 7270114"/>
              <a:gd name="connsiteY886" fmla="*/ 3986154 h 6651567"/>
              <a:gd name="connsiteX887" fmla="*/ 2752725 w 7270114"/>
              <a:gd name="connsiteY887" fmla="*/ 3978217 h 6651567"/>
              <a:gd name="connsiteX888" fmla="*/ 2697162 w 7270114"/>
              <a:gd name="connsiteY888" fmla="*/ 3986154 h 6651567"/>
              <a:gd name="connsiteX889" fmla="*/ 2633662 w 7270114"/>
              <a:gd name="connsiteY889" fmla="*/ 4035367 h 6651567"/>
              <a:gd name="connsiteX890" fmla="*/ 2563812 w 7270114"/>
              <a:gd name="connsiteY890" fmla="*/ 4084579 h 6651567"/>
              <a:gd name="connsiteX891" fmla="*/ 2516187 w 7270114"/>
              <a:gd name="connsiteY891" fmla="*/ 4141729 h 6651567"/>
              <a:gd name="connsiteX892" fmla="*/ 2468562 w 7270114"/>
              <a:gd name="connsiteY892" fmla="*/ 4222692 h 6651567"/>
              <a:gd name="connsiteX893" fmla="*/ 2438400 w 7270114"/>
              <a:gd name="connsiteY893" fmla="*/ 4295717 h 6651567"/>
              <a:gd name="connsiteX894" fmla="*/ 2409824 w 7270114"/>
              <a:gd name="connsiteY894" fmla="*/ 4368742 h 6651567"/>
              <a:gd name="connsiteX895" fmla="*/ 2373311 w 7270114"/>
              <a:gd name="connsiteY895" fmla="*/ 4506854 h 6651567"/>
              <a:gd name="connsiteX896" fmla="*/ 2303461 w 7270114"/>
              <a:gd name="connsiteY896" fmla="*/ 4530667 h 6651567"/>
              <a:gd name="connsiteX897" fmla="*/ 2230437 w 7270114"/>
              <a:gd name="connsiteY897" fmla="*/ 4506854 h 6651567"/>
              <a:gd name="connsiteX898" fmla="*/ 2176461 w 7270114"/>
              <a:gd name="connsiteY898" fmla="*/ 4392554 h 6651567"/>
              <a:gd name="connsiteX899" fmla="*/ 2122486 w 7270114"/>
              <a:gd name="connsiteY899" fmla="*/ 4271904 h 6651567"/>
              <a:gd name="connsiteX900" fmla="*/ 2062162 w 7270114"/>
              <a:gd name="connsiteY900" fmla="*/ 4376679 h 6651567"/>
              <a:gd name="connsiteX901" fmla="*/ 2053678 w 7270114"/>
              <a:gd name="connsiteY901" fmla="*/ 4394987 h 6651567"/>
              <a:gd name="connsiteX902" fmla="*/ 2090854 w 7270114"/>
              <a:gd name="connsiteY902" fmla="*/ 4402137 h 6651567"/>
              <a:gd name="connsiteX903" fmla="*/ 2133716 w 7270114"/>
              <a:gd name="connsiteY903" fmla="*/ 4443412 h 6651567"/>
              <a:gd name="connsiteX904" fmla="*/ 2149591 w 7270114"/>
              <a:gd name="connsiteY904" fmla="*/ 4443412 h 6651567"/>
              <a:gd name="connsiteX905" fmla="*/ 2167054 w 7270114"/>
              <a:gd name="connsiteY905" fmla="*/ 4483099 h 6651567"/>
              <a:gd name="connsiteX906" fmla="*/ 2149591 w 7270114"/>
              <a:gd name="connsiteY906" fmla="*/ 4573587 h 6651567"/>
              <a:gd name="connsiteX907" fmla="*/ 2121016 w 7270114"/>
              <a:gd name="connsiteY907" fmla="*/ 4678362 h 6651567"/>
              <a:gd name="connsiteX908" fmla="*/ 2106729 w 7270114"/>
              <a:gd name="connsiteY908" fmla="*/ 4857750 h 6651567"/>
              <a:gd name="connsiteX909" fmla="*/ 2084504 w 7270114"/>
              <a:gd name="connsiteY909" fmla="*/ 5011737 h 6651567"/>
              <a:gd name="connsiteX910" fmla="*/ 2051166 w 7270114"/>
              <a:gd name="connsiteY910" fmla="*/ 5011737 h 6651567"/>
              <a:gd name="connsiteX911" fmla="*/ 2024178 w 7270114"/>
              <a:gd name="connsiteY911" fmla="*/ 5011737 h 6651567"/>
              <a:gd name="connsiteX912" fmla="*/ 1973379 w 7270114"/>
              <a:gd name="connsiteY912" fmla="*/ 5043487 h 6651567"/>
              <a:gd name="connsiteX913" fmla="*/ 1928928 w 7270114"/>
              <a:gd name="connsiteY913" fmla="*/ 5108575 h 6651567"/>
              <a:gd name="connsiteX914" fmla="*/ 1879716 w 7270114"/>
              <a:gd name="connsiteY914" fmla="*/ 5189537 h 6651567"/>
              <a:gd name="connsiteX915" fmla="*/ 1833678 w 7270114"/>
              <a:gd name="connsiteY915" fmla="*/ 5246687 h 6651567"/>
              <a:gd name="connsiteX916" fmla="*/ 1801928 w 7270114"/>
              <a:gd name="connsiteY916" fmla="*/ 5238750 h 6651567"/>
              <a:gd name="connsiteX917" fmla="*/ 1784466 w 7270114"/>
              <a:gd name="connsiteY917" fmla="*/ 5207000 h 6651567"/>
              <a:gd name="connsiteX918" fmla="*/ 1792403 w 7270114"/>
              <a:gd name="connsiteY918" fmla="*/ 5133975 h 6651567"/>
              <a:gd name="connsiteX919" fmla="*/ 1820978 w 7270114"/>
              <a:gd name="connsiteY919" fmla="*/ 5108575 h 6651567"/>
              <a:gd name="connsiteX920" fmla="*/ 1863841 w 7270114"/>
              <a:gd name="connsiteY920" fmla="*/ 5035550 h 6651567"/>
              <a:gd name="connsiteX921" fmla="*/ 1905116 w 7270114"/>
              <a:gd name="connsiteY921" fmla="*/ 4962525 h 6651567"/>
              <a:gd name="connsiteX922" fmla="*/ 1941629 w 7270114"/>
              <a:gd name="connsiteY922" fmla="*/ 4889500 h 6651567"/>
              <a:gd name="connsiteX923" fmla="*/ 1976553 w 7270114"/>
              <a:gd name="connsiteY923" fmla="*/ 4824412 h 6651567"/>
              <a:gd name="connsiteX924" fmla="*/ 1987666 w 7270114"/>
              <a:gd name="connsiteY924" fmla="*/ 4686299 h 6651567"/>
              <a:gd name="connsiteX925" fmla="*/ 2000366 w 7270114"/>
              <a:gd name="connsiteY925" fmla="*/ 4581524 h 6651567"/>
              <a:gd name="connsiteX926" fmla="*/ 2024178 w 7270114"/>
              <a:gd name="connsiteY926" fmla="*/ 4475162 h 6651567"/>
              <a:gd name="connsiteX927" fmla="*/ 2040223 w 7270114"/>
              <a:gd name="connsiteY927" fmla="*/ 4424023 h 6651567"/>
              <a:gd name="connsiteX928" fmla="*/ 2001837 w 7270114"/>
              <a:gd name="connsiteY928" fmla="*/ 4506854 h 6651567"/>
              <a:gd name="connsiteX929" fmla="*/ 1944687 w 7270114"/>
              <a:gd name="connsiteY929" fmla="*/ 4652904 h 6651567"/>
              <a:gd name="connsiteX930" fmla="*/ 1881187 w 7270114"/>
              <a:gd name="connsiteY930" fmla="*/ 4749742 h 6651567"/>
              <a:gd name="connsiteX931" fmla="*/ 1839912 w 7270114"/>
              <a:gd name="connsiteY931" fmla="*/ 4759267 h 6651567"/>
              <a:gd name="connsiteX932" fmla="*/ 1797049 w 7270114"/>
              <a:gd name="connsiteY932" fmla="*/ 4749742 h 6651567"/>
              <a:gd name="connsiteX933" fmla="*/ 1752599 w 7270114"/>
              <a:gd name="connsiteY933" fmla="*/ 4848167 h 6651567"/>
              <a:gd name="connsiteX934" fmla="*/ 1714499 w 7270114"/>
              <a:gd name="connsiteY934" fmla="*/ 4937067 h 6651567"/>
              <a:gd name="connsiteX935" fmla="*/ 1671637 w 7270114"/>
              <a:gd name="connsiteY935" fmla="*/ 5059305 h 6651567"/>
              <a:gd name="connsiteX936" fmla="*/ 1630362 w 7270114"/>
              <a:gd name="connsiteY936" fmla="*/ 5132330 h 6651567"/>
              <a:gd name="connsiteX937" fmla="*/ 1614487 w 7270114"/>
              <a:gd name="connsiteY937" fmla="*/ 5035492 h 6651567"/>
              <a:gd name="connsiteX938" fmla="*/ 1604962 w 7270114"/>
              <a:gd name="connsiteY938" fmla="*/ 4937067 h 6651567"/>
              <a:gd name="connsiteX939" fmla="*/ 1633537 w 7270114"/>
              <a:gd name="connsiteY939" fmla="*/ 4798954 h 6651567"/>
              <a:gd name="connsiteX940" fmla="*/ 1666874 w 7270114"/>
              <a:gd name="connsiteY940" fmla="*/ 4652904 h 6651567"/>
              <a:gd name="connsiteX941" fmla="*/ 1674812 w 7270114"/>
              <a:gd name="connsiteY941" fmla="*/ 4473517 h 6651567"/>
              <a:gd name="connsiteX942" fmla="*/ 1689099 w 7270114"/>
              <a:gd name="connsiteY942" fmla="*/ 4271904 h 6651567"/>
              <a:gd name="connsiteX943" fmla="*/ 1728787 w 7270114"/>
              <a:gd name="connsiteY943" fmla="*/ 4149667 h 6651567"/>
              <a:gd name="connsiteX944" fmla="*/ 1774825 w 7270114"/>
              <a:gd name="connsiteY944" fmla="*/ 4035367 h 6651567"/>
              <a:gd name="connsiteX945" fmla="*/ 1800225 w 7270114"/>
              <a:gd name="connsiteY945" fmla="*/ 3978217 h 6651567"/>
              <a:gd name="connsiteX946" fmla="*/ 1822449 w 7270114"/>
              <a:gd name="connsiteY946" fmla="*/ 3938529 h 6651567"/>
              <a:gd name="connsiteX947" fmla="*/ 1881187 w 7270114"/>
              <a:gd name="connsiteY947" fmla="*/ 3792479 h 6651567"/>
              <a:gd name="connsiteX948" fmla="*/ 1933574 w 7270114"/>
              <a:gd name="connsiteY948" fmla="*/ 3701992 h 6651567"/>
              <a:gd name="connsiteX949" fmla="*/ 1989137 w 7270114"/>
              <a:gd name="connsiteY949" fmla="*/ 3605154 h 6651567"/>
              <a:gd name="connsiteX950" fmla="*/ 2024828 w 7270114"/>
              <a:gd name="connsiteY950" fmla="*/ 3533774 h 6651567"/>
              <a:gd name="connsiteX951" fmla="*/ 1976553 w 7270114"/>
              <a:gd name="connsiteY951" fmla="*/ 3533774 h 6651567"/>
              <a:gd name="connsiteX952" fmla="*/ 1919403 w 7270114"/>
              <a:gd name="connsiteY952" fmla="*/ 3508374 h 6651567"/>
              <a:gd name="connsiteX953" fmla="*/ 1857491 w 7270114"/>
              <a:gd name="connsiteY953" fmla="*/ 3533774 h 6651567"/>
              <a:gd name="connsiteX954" fmla="*/ 1794231 w 7270114"/>
              <a:gd name="connsiteY954" fmla="*/ 3599910 h 6651567"/>
              <a:gd name="connsiteX955" fmla="*/ 1774768 w 7270114"/>
              <a:gd name="connsiteY955" fmla="*/ 3630235 h 6651567"/>
              <a:gd name="connsiteX956" fmla="*/ 1725729 w 7270114"/>
              <a:gd name="connsiteY956" fmla="*/ 3719512 h 6651567"/>
              <a:gd name="connsiteX957" fmla="*/ 1665404 w 7270114"/>
              <a:gd name="connsiteY957" fmla="*/ 3883024 h 6651567"/>
              <a:gd name="connsiteX958" fmla="*/ 1605078 w 7270114"/>
              <a:gd name="connsiteY958" fmla="*/ 4060824 h 6651567"/>
              <a:gd name="connsiteX959" fmla="*/ 1571741 w 7270114"/>
              <a:gd name="connsiteY959" fmla="*/ 4149724 h 6651567"/>
              <a:gd name="connsiteX960" fmla="*/ 1533641 w 7270114"/>
              <a:gd name="connsiteY960" fmla="*/ 4248150 h 6651567"/>
              <a:gd name="connsiteX961" fmla="*/ 1479666 w 7270114"/>
              <a:gd name="connsiteY961" fmla="*/ 4305300 h 6651567"/>
              <a:gd name="connsiteX962" fmla="*/ 1425691 w 7270114"/>
              <a:gd name="connsiteY962" fmla="*/ 4344987 h 6651567"/>
              <a:gd name="connsiteX963" fmla="*/ 1378066 w 7270114"/>
              <a:gd name="connsiteY963" fmla="*/ 4410075 h 6651567"/>
              <a:gd name="connsiteX964" fmla="*/ 1328853 w 7270114"/>
              <a:gd name="connsiteY964" fmla="*/ 4483100 h 6651567"/>
              <a:gd name="connsiteX965" fmla="*/ 1285991 w 7270114"/>
              <a:gd name="connsiteY965" fmla="*/ 4498975 h 6651567"/>
              <a:gd name="connsiteX966" fmla="*/ 1246304 w 7270114"/>
              <a:gd name="connsiteY966" fmla="*/ 4532312 h 6651567"/>
              <a:gd name="connsiteX967" fmla="*/ 1211378 w 7270114"/>
              <a:gd name="connsiteY967" fmla="*/ 4629150 h 6651567"/>
              <a:gd name="connsiteX968" fmla="*/ 1174866 w 7270114"/>
              <a:gd name="connsiteY968" fmla="*/ 4727575 h 6651567"/>
              <a:gd name="connsiteX969" fmla="*/ 1143116 w 7270114"/>
              <a:gd name="connsiteY969" fmla="*/ 4719637 h 6651567"/>
              <a:gd name="connsiteX970" fmla="*/ 1112954 w 7270114"/>
              <a:gd name="connsiteY970" fmla="*/ 4727575 h 6651567"/>
              <a:gd name="connsiteX971" fmla="*/ 1078029 w 7270114"/>
              <a:gd name="connsiteY971" fmla="*/ 4759325 h 6651567"/>
              <a:gd name="connsiteX972" fmla="*/ 1041516 w 7270114"/>
              <a:gd name="connsiteY972" fmla="*/ 4775200 h 6651567"/>
              <a:gd name="connsiteX973" fmla="*/ 1035166 w 7270114"/>
              <a:gd name="connsiteY973" fmla="*/ 4759325 h 6651567"/>
              <a:gd name="connsiteX974" fmla="*/ 1025641 w 7270114"/>
              <a:gd name="connsiteY974" fmla="*/ 4727575 h 6651567"/>
              <a:gd name="connsiteX975" fmla="*/ 1019291 w 7270114"/>
              <a:gd name="connsiteY975" fmla="*/ 4678362 h 6651567"/>
              <a:gd name="connsiteX976" fmla="*/ 1027229 w 7270114"/>
              <a:gd name="connsiteY976" fmla="*/ 4662487 h 6651567"/>
              <a:gd name="connsiteX977" fmla="*/ 1041516 w 7270114"/>
              <a:gd name="connsiteY977" fmla="*/ 4629150 h 6651567"/>
              <a:gd name="connsiteX978" fmla="*/ 1081204 w 7270114"/>
              <a:gd name="connsiteY978" fmla="*/ 4467225 h 6651567"/>
              <a:gd name="connsiteX979" fmla="*/ 1125653 w 7270114"/>
              <a:gd name="connsiteY979" fmla="*/ 4297362 h 6651567"/>
              <a:gd name="connsiteX980" fmla="*/ 1140404 w 7270114"/>
              <a:gd name="connsiteY980" fmla="*/ 4261897 h 6651567"/>
              <a:gd name="connsiteX981" fmla="*/ 1116012 w 7270114"/>
              <a:gd name="connsiteY981" fmla="*/ 4271904 h 6651567"/>
              <a:gd name="connsiteX982" fmla="*/ 1046162 w 7270114"/>
              <a:gd name="connsiteY982" fmla="*/ 4344929 h 6651567"/>
              <a:gd name="connsiteX983" fmla="*/ 984250 w 7270114"/>
              <a:gd name="connsiteY983" fmla="*/ 4457642 h 6651567"/>
              <a:gd name="connsiteX984" fmla="*/ 923925 w 7270114"/>
              <a:gd name="connsiteY984" fmla="*/ 4621154 h 6651567"/>
              <a:gd name="connsiteX985" fmla="*/ 863599 w 7270114"/>
              <a:gd name="connsiteY985" fmla="*/ 4798954 h 6651567"/>
              <a:gd name="connsiteX986" fmla="*/ 830262 w 7270114"/>
              <a:gd name="connsiteY986" fmla="*/ 4887854 h 6651567"/>
              <a:gd name="connsiteX987" fmla="*/ 792162 w 7270114"/>
              <a:gd name="connsiteY987" fmla="*/ 4986280 h 6651567"/>
              <a:gd name="connsiteX988" fmla="*/ 738187 w 7270114"/>
              <a:gd name="connsiteY988" fmla="*/ 5043430 h 6651567"/>
              <a:gd name="connsiteX989" fmla="*/ 684212 w 7270114"/>
              <a:gd name="connsiteY989" fmla="*/ 5083117 h 6651567"/>
              <a:gd name="connsiteX990" fmla="*/ 636587 w 7270114"/>
              <a:gd name="connsiteY990" fmla="*/ 5148205 h 6651567"/>
              <a:gd name="connsiteX991" fmla="*/ 587374 w 7270114"/>
              <a:gd name="connsiteY991" fmla="*/ 5221230 h 6651567"/>
              <a:gd name="connsiteX992" fmla="*/ 544512 w 7270114"/>
              <a:gd name="connsiteY992" fmla="*/ 5237105 h 6651567"/>
              <a:gd name="connsiteX993" fmla="*/ 504825 w 7270114"/>
              <a:gd name="connsiteY993" fmla="*/ 5270442 h 6651567"/>
              <a:gd name="connsiteX994" fmla="*/ 469899 w 7270114"/>
              <a:gd name="connsiteY994" fmla="*/ 5367280 h 6651567"/>
              <a:gd name="connsiteX995" fmla="*/ 433387 w 7270114"/>
              <a:gd name="connsiteY995" fmla="*/ 5465705 h 6651567"/>
              <a:gd name="connsiteX996" fmla="*/ 401637 w 7270114"/>
              <a:gd name="connsiteY996" fmla="*/ 5457767 h 6651567"/>
              <a:gd name="connsiteX997" fmla="*/ 371475 w 7270114"/>
              <a:gd name="connsiteY997" fmla="*/ 5465705 h 6651567"/>
              <a:gd name="connsiteX998" fmla="*/ 336550 w 7270114"/>
              <a:gd name="connsiteY998" fmla="*/ 5497455 h 6651567"/>
              <a:gd name="connsiteX999" fmla="*/ 300037 w 7270114"/>
              <a:gd name="connsiteY999" fmla="*/ 5513330 h 6651567"/>
              <a:gd name="connsiteX1000" fmla="*/ 293687 w 7270114"/>
              <a:gd name="connsiteY1000" fmla="*/ 5497455 h 6651567"/>
              <a:gd name="connsiteX1001" fmla="*/ 284162 w 7270114"/>
              <a:gd name="connsiteY1001" fmla="*/ 5465705 h 6651567"/>
              <a:gd name="connsiteX1002" fmla="*/ 277812 w 7270114"/>
              <a:gd name="connsiteY1002" fmla="*/ 5416492 h 6651567"/>
              <a:gd name="connsiteX1003" fmla="*/ 285750 w 7270114"/>
              <a:gd name="connsiteY1003" fmla="*/ 5400617 h 6651567"/>
              <a:gd name="connsiteX1004" fmla="*/ 300037 w 7270114"/>
              <a:gd name="connsiteY1004" fmla="*/ 5367280 h 6651567"/>
              <a:gd name="connsiteX1005" fmla="*/ 339725 w 7270114"/>
              <a:gd name="connsiteY1005" fmla="*/ 5205355 h 6651567"/>
              <a:gd name="connsiteX1006" fmla="*/ 384174 w 7270114"/>
              <a:gd name="connsiteY1006" fmla="*/ 5035492 h 6651567"/>
              <a:gd name="connsiteX1007" fmla="*/ 458787 w 7270114"/>
              <a:gd name="connsiteY1007" fmla="*/ 4856104 h 6651567"/>
              <a:gd name="connsiteX1008" fmla="*/ 541337 w 7270114"/>
              <a:gd name="connsiteY1008" fmla="*/ 4652904 h 6651567"/>
              <a:gd name="connsiteX1009" fmla="*/ 563562 w 7270114"/>
              <a:gd name="connsiteY1009" fmla="*/ 4579879 h 6651567"/>
              <a:gd name="connsiteX1010" fmla="*/ 587374 w 7270114"/>
              <a:gd name="connsiteY1010" fmla="*/ 4506854 h 6651567"/>
              <a:gd name="connsiteX1011" fmla="*/ 628649 w 7270114"/>
              <a:gd name="connsiteY1011" fmla="*/ 4410017 h 6651567"/>
              <a:gd name="connsiteX1012" fmla="*/ 671512 w 7270114"/>
              <a:gd name="connsiteY1012" fmla="*/ 4319529 h 6651567"/>
              <a:gd name="connsiteX1013" fmla="*/ 747712 w 7270114"/>
              <a:gd name="connsiteY1013" fmla="*/ 4092517 h 6651567"/>
              <a:gd name="connsiteX1014" fmla="*/ 833437 w 7270114"/>
              <a:gd name="connsiteY1014" fmla="*/ 3816292 h 6651567"/>
              <a:gd name="connsiteX1015" fmla="*/ 839368 w 7270114"/>
              <a:gd name="connsiteY1015" fmla="*/ 3800517 h 6651567"/>
              <a:gd name="connsiteX1016" fmla="*/ 838316 w 7270114"/>
              <a:gd name="connsiteY1016" fmla="*/ 3719513 h 6651567"/>
              <a:gd name="connsiteX1017" fmla="*/ 882766 w 7270114"/>
              <a:gd name="connsiteY1017" fmla="*/ 3581400 h 6651567"/>
              <a:gd name="connsiteX1018" fmla="*/ 924041 w 7270114"/>
              <a:gd name="connsiteY1018" fmla="*/ 3435350 h 6651567"/>
              <a:gd name="connsiteX1019" fmla="*/ 938463 w 7270114"/>
              <a:gd name="connsiteY1019" fmla="*/ 3390023 h 6651567"/>
              <a:gd name="connsiteX1020" fmla="*/ 923925 w 7270114"/>
              <a:gd name="connsiteY1020" fmla="*/ 3409892 h 6651567"/>
              <a:gd name="connsiteX1021" fmla="*/ 906462 w 7270114"/>
              <a:gd name="connsiteY1021" fmla="*/ 3328930 h 6651567"/>
              <a:gd name="connsiteX1022" fmla="*/ 887412 w 7270114"/>
              <a:gd name="connsiteY1022" fmla="*/ 3271780 h 6651567"/>
              <a:gd name="connsiteX1023" fmla="*/ 857249 w 7270114"/>
              <a:gd name="connsiteY1023" fmla="*/ 3279717 h 6651567"/>
              <a:gd name="connsiteX1024" fmla="*/ 828674 w 7270114"/>
              <a:gd name="connsiteY1024" fmla="*/ 3320992 h 6651567"/>
              <a:gd name="connsiteX1025" fmla="*/ 804862 w 7270114"/>
              <a:gd name="connsiteY1025" fmla="*/ 3214630 h 6651567"/>
              <a:gd name="connsiteX1026" fmla="*/ 779462 w 7270114"/>
              <a:gd name="connsiteY1026" fmla="*/ 3125729 h 6651567"/>
              <a:gd name="connsiteX1027" fmla="*/ 750887 w 7270114"/>
              <a:gd name="connsiteY1027" fmla="*/ 3214630 h 6651567"/>
              <a:gd name="connsiteX1028" fmla="*/ 720725 w 7270114"/>
              <a:gd name="connsiteY1028" fmla="*/ 3271780 h 6651567"/>
              <a:gd name="connsiteX1029" fmla="*/ 695325 w 7270114"/>
              <a:gd name="connsiteY1029" fmla="*/ 3182880 h 6651567"/>
              <a:gd name="connsiteX1030" fmla="*/ 671512 w 7270114"/>
              <a:gd name="connsiteY1030" fmla="*/ 3076517 h 6651567"/>
              <a:gd name="connsiteX1031" fmla="*/ 623887 w 7270114"/>
              <a:gd name="connsiteY1031" fmla="*/ 2995554 h 6651567"/>
              <a:gd name="connsiteX1032" fmla="*/ 587374 w 7270114"/>
              <a:gd name="connsiteY1032" fmla="*/ 2890779 h 6651567"/>
              <a:gd name="connsiteX1033" fmla="*/ 633412 w 7270114"/>
              <a:gd name="connsiteY1033" fmla="*/ 2776479 h 6651567"/>
              <a:gd name="connsiteX1034" fmla="*/ 695325 w 7270114"/>
              <a:gd name="connsiteY1034" fmla="*/ 2695517 h 6651567"/>
              <a:gd name="connsiteX1035" fmla="*/ 738187 w 7270114"/>
              <a:gd name="connsiteY1035" fmla="*/ 2516130 h 6651567"/>
              <a:gd name="connsiteX1036" fmla="*/ 792162 w 7270114"/>
              <a:gd name="connsiteY1036" fmla="*/ 2362142 h 6651567"/>
              <a:gd name="connsiteX1037" fmla="*/ 815975 w 7270114"/>
              <a:gd name="connsiteY1037" fmla="*/ 2330393 h 6651567"/>
              <a:gd name="connsiteX1038" fmla="*/ 838199 w 7270114"/>
              <a:gd name="connsiteY1038" fmla="*/ 2312930 h 6651567"/>
              <a:gd name="connsiteX1039" fmla="*/ 850899 w 7270114"/>
              <a:gd name="connsiteY1039" fmla="*/ 2354205 h 6651567"/>
              <a:gd name="connsiteX1040" fmla="*/ 858837 w 7270114"/>
              <a:gd name="connsiteY1040" fmla="*/ 2395480 h 6651567"/>
              <a:gd name="connsiteX1041" fmla="*/ 863599 w 7270114"/>
              <a:gd name="connsiteY1041" fmla="*/ 2411355 h 6651567"/>
              <a:gd name="connsiteX1042" fmla="*/ 895350 w 7270114"/>
              <a:gd name="connsiteY1042" fmla="*/ 2370080 h 6651567"/>
              <a:gd name="connsiteX1043" fmla="*/ 923925 w 7270114"/>
              <a:gd name="connsiteY1043" fmla="*/ 2312930 h 6651567"/>
              <a:gd name="connsiteX1044" fmla="*/ 960437 w 7270114"/>
              <a:gd name="connsiteY1044" fmla="*/ 2362142 h 6651567"/>
              <a:gd name="connsiteX1045" fmla="*/ 995362 w 7270114"/>
              <a:gd name="connsiteY1045" fmla="*/ 2411355 h 6651567"/>
              <a:gd name="connsiteX1046" fmla="*/ 1027112 w 7270114"/>
              <a:gd name="connsiteY1046" fmla="*/ 2231968 h 6651567"/>
              <a:gd name="connsiteX1047" fmla="*/ 1055687 w 7270114"/>
              <a:gd name="connsiteY1047" fmla="*/ 2077980 h 6651567"/>
              <a:gd name="connsiteX1048" fmla="*/ 1093787 w 7270114"/>
              <a:gd name="connsiteY1048" fmla="*/ 2085918 h 6651567"/>
              <a:gd name="connsiteX1049" fmla="*/ 1138237 w 7270114"/>
              <a:gd name="connsiteY1049" fmla="*/ 2143067 h 6651567"/>
              <a:gd name="connsiteX1050" fmla="*/ 1174749 w 7270114"/>
              <a:gd name="connsiteY1050" fmla="*/ 2174817 h 6651567"/>
              <a:gd name="connsiteX1051" fmla="*/ 1200150 w 7270114"/>
              <a:gd name="connsiteY1051" fmla="*/ 2062105 h 6651567"/>
              <a:gd name="connsiteX1052" fmla="*/ 1222375 w 7270114"/>
              <a:gd name="connsiteY1052" fmla="*/ 1981143 h 6651567"/>
              <a:gd name="connsiteX1053" fmla="*/ 1230312 w 7270114"/>
              <a:gd name="connsiteY1053" fmla="*/ 1981143 h 6651567"/>
              <a:gd name="connsiteX1054" fmla="*/ 1239837 w 7270114"/>
              <a:gd name="connsiteY1054" fmla="*/ 2004955 h 6651567"/>
              <a:gd name="connsiteX1055" fmla="*/ 1246187 w 7270114"/>
              <a:gd name="connsiteY1055" fmla="*/ 2028767 h 6651567"/>
              <a:gd name="connsiteX1056" fmla="*/ 1296987 w 7270114"/>
              <a:gd name="connsiteY1056" fmla="*/ 1947805 h 6651567"/>
              <a:gd name="connsiteX1057" fmla="*/ 1343025 w 7270114"/>
              <a:gd name="connsiteY1057" fmla="*/ 1882718 h 6651567"/>
              <a:gd name="connsiteX1058" fmla="*/ 1373187 w 7270114"/>
              <a:gd name="connsiteY1058" fmla="*/ 1955742 h 6651567"/>
              <a:gd name="connsiteX1059" fmla="*/ 1395147 w 7270114"/>
              <a:gd name="connsiteY1059" fmla="*/ 2011861 h 6651567"/>
              <a:gd name="connsiteX1060" fmla="*/ 1436804 w 7270114"/>
              <a:gd name="connsiteY1060" fmla="*/ 1957387 h 6651567"/>
              <a:gd name="connsiteX1061" fmla="*/ 1479666 w 7270114"/>
              <a:gd name="connsiteY1061" fmla="*/ 1778000 h 6651567"/>
              <a:gd name="connsiteX1062" fmla="*/ 1533641 w 7270114"/>
              <a:gd name="connsiteY1062" fmla="*/ 1624012 h 6651567"/>
              <a:gd name="connsiteX1063" fmla="*/ 1557454 w 7270114"/>
              <a:gd name="connsiteY1063" fmla="*/ 1592263 h 6651567"/>
              <a:gd name="connsiteX1064" fmla="*/ 1579678 w 7270114"/>
              <a:gd name="connsiteY1064" fmla="*/ 1574800 h 6651567"/>
              <a:gd name="connsiteX1065" fmla="*/ 1592378 w 7270114"/>
              <a:gd name="connsiteY1065" fmla="*/ 1616075 h 6651567"/>
              <a:gd name="connsiteX1066" fmla="*/ 1600316 w 7270114"/>
              <a:gd name="connsiteY1066" fmla="*/ 1657350 h 6651567"/>
              <a:gd name="connsiteX1067" fmla="*/ 1605078 w 7270114"/>
              <a:gd name="connsiteY1067" fmla="*/ 1673225 h 6651567"/>
              <a:gd name="connsiteX1068" fmla="*/ 1631305 w 7270114"/>
              <a:gd name="connsiteY1068" fmla="*/ 1639131 h 6651567"/>
              <a:gd name="connsiteX1069" fmla="*/ 1593850 w 7270114"/>
              <a:gd name="connsiteY1069" fmla="*/ 1598555 h 6651567"/>
              <a:gd name="connsiteX1070" fmla="*/ 1611312 w 7270114"/>
              <a:gd name="connsiteY1070" fmla="*/ 1509655 h 6651567"/>
              <a:gd name="connsiteX1071" fmla="*/ 1654174 w 7270114"/>
              <a:gd name="connsiteY1071" fmla="*/ 1411229 h 6651567"/>
              <a:gd name="connsiteX1072" fmla="*/ 1695450 w 7270114"/>
              <a:gd name="connsiteY1072" fmla="*/ 1298517 h 6651567"/>
              <a:gd name="connsiteX1073" fmla="*/ 1738312 w 7270114"/>
              <a:gd name="connsiteY1073" fmla="*/ 1168342 h 6651567"/>
              <a:gd name="connsiteX1074" fmla="*/ 1758949 w 7270114"/>
              <a:gd name="connsiteY1074" fmla="*/ 1054042 h 6651567"/>
              <a:gd name="connsiteX1075" fmla="*/ 1785937 w 7270114"/>
              <a:gd name="connsiteY1075" fmla="*/ 933392 h 6651567"/>
              <a:gd name="connsiteX1076" fmla="*/ 1822450 w 7270114"/>
              <a:gd name="connsiteY1076" fmla="*/ 941329 h 6651567"/>
              <a:gd name="connsiteX1077" fmla="*/ 1858962 w 7270114"/>
              <a:gd name="connsiteY1077" fmla="*/ 933392 h 6651567"/>
              <a:gd name="connsiteX1078" fmla="*/ 1895475 w 7270114"/>
              <a:gd name="connsiteY1078" fmla="*/ 860367 h 6651567"/>
              <a:gd name="connsiteX1079" fmla="*/ 1930400 w 7270114"/>
              <a:gd name="connsiteY1079" fmla="*/ 785754 h 6651567"/>
              <a:gd name="connsiteX1080" fmla="*/ 1955800 w 7270114"/>
              <a:gd name="connsiteY1080" fmla="*/ 803217 h 6651567"/>
              <a:gd name="connsiteX1081" fmla="*/ 1976437 w 7270114"/>
              <a:gd name="connsiteY1081" fmla="*/ 834967 h 6651567"/>
              <a:gd name="connsiteX1082" fmla="*/ 1947862 w 7270114"/>
              <a:gd name="connsiteY1082" fmla="*/ 949267 h 6651567"/>
              <a:gd name="connsiteX1083" fmla="*/ 1905000 w 7270114"/>
              <a:gd name="connsiteY1083" fmla="*/ 1030229 h 6651567"/>
              <a:gd name="connsiteX1084" fmla="*/ 1870075 w 7270114"/>
              <a:gd name="connsiteY1084" fmla="*/ 1087379 h 6651567"/>
              <a:gd name="connsiteX1085" fmla="*/ 1833562 w 7270114"/>
              <a:gd name="connsiteY1085" fmla="*/ 1168342 h 6651567"/>
              <a:gd name="connsiteX1086" fmla="*/ 1797050 w 7270114"/>
              <a:gd name="connsiteY1086" fmla="*/ 1273117 h 6651567"/>
              <a:gd name="connsiteX1087" fmla="*/ 1762125 w 7270114"/>
              <a:gd name="connsiteY1087" fmla="*/ 1411229 h 6651567"/>
              <a:gd name="connsiteX1088" fmla="*/ 1719262 w 7270114"/>
              <a:gd name="connsiteY1088" fmla="*/ 1501717 h 6651567"/>
              <a:gd name="connsiteX1089" fmla="*/ 1680804 w 7270114"/>
              <a:gd name="connsiteY1089" fmla="*/ 1595556 h 6651567"/>
              <a:gd name="connsiteX1090" fmla="*/ 1701916 w 7270114"/>
              <a:gd name="connsiteY1090" fmla="*/ 1624012 h 6651567"/>
              <a:gd name="connsiteX1091" fmla="*/ 1736841 w 7270114"/>
              <a:gd name="connsiteY1091" fmla="*/ 1673225 h 6651567"/>
              <a:gd name="connsiteX1092" fmla="*/ 1768591 w 7270114"/>
              <a:gd name="connsiteY1092" fmla="*/ 1493838 h 6651567"/>
              <a:gd name="connsiteX1093" fmla="*/ 1797166 w 7270114"/>
              <a:gd name="connsiteY1093" fmla="*/ 1339850 h 6651567"/>
              <a:gd name="connsiteX1094" fmla="*/ 1835266 w 7270114"/>
              <a:gd name="connsiteY1094" fmla="*/ 1347788 h 6651567"/>
              <a:gd name="connsiteX1095" fmla="*/ 1879716 w 7270114"/>
              <a:gd name="connsiteY1095" fmla="*/ 1404937 h 6651567"/>
              <a:gd name="connsiteX1096" fmla="*/ 1916228 w 7270114"/>
              <a:gd name="connsiteY1096" fmla="*/ 1436687 h 6651567"/>
              <a:gd name="connsiteX1097" fmla="*/ 1941629 w 7270114"/>
              <a:gd name="connsiteY1097" fmla="*/ 1323975 h 6651567"/>
              <a:gd name="connsiteX1098" fmla="*/ 1963854 w 7270114"/>
              <a:gd name="connsiteY1098" fmla="*/ 1243013 h 6651567"/>
              <a:gd name="connsiteX1099" fmla="*/ 1971791 w 7270114"/>
              <a:gd name="connsiteY1099" fmla="*/ 1243013 h 6651567"/>
              <a:gd name="connsiteX1100" fmla="*/ 1981316 w 7270114"/>
              <a:gd name="connsiteY1100" fmla="*/ 1266825 h 6651567"/>
              <a:gd name="connsiteX1101" fmla="*/ 1987666 w 7270114"/>
              <a:gd name="connsiteY1101" fmla="*/ 1290637 h 6651567"/>
              <a:gd name="connsiteX1102" fmla="*/ 2038466 w 7270114"/>
              <a:gd name="connsiteY1102" fmla="*/ 1209675 h 6651567"/>
              <a:gd name="connsiteX1103" fmla="*/ 2084504 w 7270114"/>
              <a:gd name="connsiteY1103" fmla="*/ 1144588 h 6651567"/>
              <a:gd name="connsiteX1104" fmla="*/ 2114666 w 7270114"/>
              <a:gd name="connsiteY1104" fmla="*/ 1217612 h 6651567"/>
              <a:gd name="connsiteX1105" fmla="*/ 2143241 w 7270114"/>
              <a:gd name="connsiteY1105" fmla="*/ 1290637 h 6651567"/>
              <a:gd name="connsiteX1106" fmla="*/ 2162291 w 7270114"/>
              <a:gd name="connsiteY1106" fmla="*/ 1266825 h 6651567"/>
              <a:gd name="connsiteX1107" fmla="*/ 2179753 w 7270114"/>
              <a:gd name="connsiteY1107" fmla="*/ 1243013 h 6651567"/>
              <a:gd name="connsiteX1108" fmla="*/ 2227378 w 7270114"/>
              <a:gd name="connsiteY1108" fmla="*/ 1323975 h 6651567"/>
              <a:gd name="connsiteX1109" fmla="*/ 2273416 w 7270114"/>
              <a:gd name="connsiteY1109" fmla="*/ 1470025 h 6651567"/>
              <a:gd name="connsiteX1110" fmla="*/ 2287704 w 7270114"/>
              <a:gd name="connsiteY1110" fmla="*/ 1624012 h 6651567"/>
              <a:gd name="connsiteX1111" fmla="*/ 2265478 w 7270114"/>
              <a:gd name="connsiteY1111" fmla="*/ 1673225 h 6651567"/>
              <a:gd name="connsiteX1112" fmla="*/ 2224203 w 7270114"/>
              <a:gd name="connsiteY1112" fmla="*/ 1681162 h 6651567"/>
              <a:gd name="connsiteX1113" fmla="*/ 2192454 w 7270114"/>
              <a:gd name="connsiteY1113" fmla="*/ 1722437 h 6651567"/>
              <a:gd name="connsiteX1114" fmla="*/ 2159116 w 7270114"/>
              <a:gd name="connsiteY1114" fmla="*/ 1827212 h 6651567"/>
              <a:gd name="connsiteX1115" fmla="*/ 2133716 w 7270114"/>
              <a:gd name="connsiteY1115" fmla="*/ 1957387 h 6651567"/>
              <a:gd name="connsiteX1116" fmla="*/ 2128953 w 7270114"/>
              <a:gd name="connsiteY1116" fmla="*/ 2071687 h 6651567"/>
              <a:gd name="connsiteX1117" fmla="*/ 2131327 w 7270114"/>
              <a:gd name="connsiteY1117" fmla="*/ 2112037 h 6651567"/>
              <a:gd name="connsiteX1118" fmla="*/ 2155824 w 7270114"/>
              <a:gd name="connsiteY1118" fmla="*/ 2070043 h 6651567"/>
              <a:gd name="connsiteX1119" fmla="*/ 2192336 w 7270114"/>
              <a:gd name="connsiteY1119" fmla="*/ 1981143 h 6651567"/>
              <a:gd name="connsiteX1120" fmla="*/ 2230437 w 7270114"/>
              <a:gd name="connsiteY1120" fmla="*/ 1931930 h 6651567"/>
              <a:gd name="connsiteX1121" fmla="*/ 2281237 w 7270114"/>
              <a:gd name="connsiteY1121" fmla="*/ 2004955 h 6651567"/>
              <a:gd name="connsiteX1122" fmla="*/ 2335212 w 7270114"/>
              <a:gd name="connsiteY1122" fmla="*/ 2028767 h 6651567"/>
              <a:gd name="connsiteX1123" fmla="*/ 2370136 w 7270114"/>
              <a:gd name="connsiteY1123" fmla="*/ 1939867 h 6651567"/>
              <a:gd name="connsiteX1124" fmla="*/ 2397124 w 7270114"/>
              <a:gd name="connsiteY1124" fmla="*/ 1843030 h 6651567"/>
              <a:gd name="connsiteX1125" fmla="*/ 2430462 w 7270114"/>
              <a:gd name="connsiteY1125" fmla="*/ 1663642 h 6651567"/>
              <a:gd name="connsiteX1126" fmla="*/ 2455862 w 7270114"/>
              <a:gd name="connsiteY1126" fmla="*/ 1501717 h 6651567"/>
              <a:gd name="connsiteX1127" fmla="*/ 2541587 w 7270114"/>
              <a:gd name="connsiteY1127" fmla="*/ 1387417 h 6651567"/>
              <a:gd name="connsiteX1128" fmla="*/ 2624136 w 7270114"/>
              <a:gd name="connsiteY1128" fmla="*/ 1314392 h 6651567"/>
              <a:gd name="connsiteX1129" fmla="*/ 2662237 w 7270114"/>
              <a:gd name="connsiteY1129" fmla="*/ 1257242 h 6651567"/>
              <a:gd name="connsiteX1130" fmla="*/ 2697162 w 7270114"/>
              <a:gd name="connsiteY1130" fmla="*/ 1217555 h 6651567"/>
              <a:gd name="connsiteX1131" fmla="*/ 2724149 w 7270114"/>
              <a:gd name="connsiteY1131" fmla="*/ 1322330 h 6651567"/>
              <a:gd name="connsiteX1132" fmla="*/ 2734573 w 7270114"/>
              <a:gd name="connsiteY1132" fmla="*/ 1370973 h 6651567"/>
              <a:gd name="connsiteX1133" fmla="*/ 2730616 w 7270114"/>
              <a:gd name="connsiteY1133" fmla="*/ 1243013 h 6651567"/>
              <a:gd name="connsiteX1134" fmla="*/ 2754428 w 7270114"/>
              <a:gd name="connsiteY1134" fmla="*/ 1185862 h 6651567"/>
              <a:gd name="connsiteX1135" fmla="*/ 2779828 w 7270114"/>
              <a:gd name="connsiteY1135" fmla="*/ 1144588 h 6651567"/>
              <a:gd name="connsiteX1136" fmla="*/ 2822691 w 7270114"/>
              <a:gd name="connsiteY1136" fmla="*/ 1266825 h 6651567"/>
              <a:gd name="connsiteX1137" fmla="*/ 2824131 w 7270114"/>
              <a:gd name="connsiteY1137" fmla="*/ 1271089 h 6651567"/>
              <a:gd name="connsiteX1138" fmla="*/ 2865437 w 7270114"/>
              <a:gd name="connsiteY1138" fmla="*/ 1152467 h 6651567"/>
              <a:gd name="connsiteX1139" fmla="*/ 2922587 w 7270114"/>
              <a:gd name="connsiteY1139" fmla="*/ 1079442 h 6651567"/>
              <a:gd name="connsiteX1140" fmla="*/ 2946400 w 7270114"/>
              <a:gd name="connsiteY1140" fmla="*/ 1144530 h 6651567"/>
              <a:gd name="connsiteX1141" fmla="*/ 2966135 w 7270114"/>
              <a:gd name="connsiteY1141" fmla="*/ 1201268 h 6651567"/>
              <a:gd name="connsiteX1142" fmla="*/ 2971916 w 7270114"/>
              <a:gd name="connsiteY1142" fmla="*/ 1193800 h 6651567"/>
              <a:gd name="connsiteX1143" fmla="*/ 2981412 w 7270114"/>
              <a:gd name="connsiteY1143" fmla="*/ 1207450 h 6651567"/>
              <a:gd name="connsiteX1144" fmla="*/ 3033711 w 7270114"/>
              <a:gd name="connsiteY1144" fmla="*/ 1152467 h 6651567"/>
              <a:gd name="connsiteX1145" fmla="*/ 3090862 w 7270114"/>
              <a:gd name="connsiteY1145" fmla="*/ 1030230 h 6651567"/>
              <a:gd name="connsiteX1146" fmla="*/ 3121024 w 7270114"/>
              <a:gd name="connsiteY1146" fmla="*/ 965142 h 6651567"/>
              <a:gd name="connsiteX1147" fmla="*/ 3151187 w 7270114"/>
              <a:gd name="connsiteY1147" fmla="*/ 933392 h 6651567"/>
              <a:gd name="connsiteX1148" fmla="*/ 3166841 w 7270114"/>
              <a:gd name="connsiteY1148" fmla="*/ 952958 h 6651567"/>
              <a:gd name="connsiteX1149" fmla="*/ 3171941 w 7270114"/>
              <a:gd name="connsiteY1149" fmla="*/ 925512 h 6651567"/>
              <a:gd name="connsiteX1150" fmla="*/ 3197341 w 7270114"/>
              <a:gd name="connsiteY1150" fmla="*/ 763587 h 6651567"/>
              <a:gd name="connsiteX1151" fmla="*/ 3283066 w 7270114"/>
              <a:gd name="connsiteY1151" fmla="*/ 649287 h 6651567"/>
              <a:gd name="connsiteX1152" fmla="*/ 3365615 w 7270114"/>
              <a:gd name="connsiteY1152" fmla="*/ 576262 h 6651567"/>
              <a:gd name="connsiteX1153" fmla="*/ 3403716 w 7270114"/>
              <a:gd name="connsiteY1153" fmla="*/ 519112 h 6651567"/>
              <a:gd name="connsiteX1154" fmla="*/ 3438641 w 7270114"/>
              <a:gd name="connsiteY1154" fmla="*/ 479425 h 6651567"/>
              <a:gd name="connsiteX1155" fmla="*/ 3465628 w 7270114"/>
              <a:gd name="connsiteY1155" fmla="*/ 584200 h 6651567"/>
              <a:gd name="connsiteX1156" fmla="*/ 3484679 w 7270114"/>
              <a:gd name="connsiteY1156" fmla="*/ 673100 h 6651567"/>
              <a:gd name="connsiteX1157" fmla="*/ 3545003 w 7270114"/>
              <a:gd name="connsiteY1157" fmla="*/ 592137 h 6651567"/>
              <a:gd name="connsiteX1158" fmla="*/ 3606916 w 7270114"/>
              <a:gd name="connsiteY1158" fmla="*/ 414337 h 6651567"/>
              <a:gd name="connsiteX1159" fmla="*/ 3664066 w 7270114"/>
              <a:gd name="connsiteY1159" fmla="*/ 341312 h 6651567"/>
              <a:gd name="connsiteX1160" fmla="*/ 3687879 w 7270114"/>
              <a:gd name="connsiteY1160" fmla="*/ 406400 h 6651567"/>
              <a:gd name="connsiteX1161" fmla="*/ 3713278 w 7270114"/>
              <a:gd name="connsiteY1161" fmla="*/ 479425 h 6651567"/>
              <a:gd name="connsiteX1162" fmla="*/ 3775190 w 7270114"/>
              <a:gd name="connsiteY1162" fmla="*/ 414337 h 6651567"/>
              <a:gd name="connsiteX1163" fmla="*/ 3832341 w 7270114"/>
              <a:gd name="connsiteY1163" fmla="*/ 292100 h 6651567"/>
              <a:gd name="connsiteX1164" fmla="*/ 3862503 w 7270114"/>
              <a:gd name="connsiteY1164" fmla="*/ 227012 h 6651567"/>
              <a:gd name="connsiteX1165" fmla="*/ 3892666 w 7270114"/>
              <a:gd name="connsiteY1165" fmla="*/ 195262 h 6651567"/>
              <a:gd name="connsiteX1166" fmla="*/ 3911717 w 7270114"/>
              <a:gd name="connsiteY1166" fmla="*/ 219075 h 6651567"/>
              <a:gd name="connsiteX1167" fmla="*/ 3927591 w 7270114"/>
              <a:gd name="connsiteY1167" fmla="*/ 242887 h 6651567"/>
              <a:gd name="connsiteX1168" fmla="*/ 3967278 w 7270114"/>
              <a:gd name="connsiteY1168" fmla="*/ 138112 h 6651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</a:cxnLst>
            <a:rect l="l" t="t" r="r" b="b"/>
            <a:pathLst>
              <a:path w="7270114" h="6651567">
                <a:moveTo>
                  <a:pt x="271463" y="5733992"/>
                </a:moveTo>
                <a:lnTo>
                  <a:pt x="287338" y="5749867"/>
                </a:lnTo>
                <a:lnTo>
                  <a:pt x="271463" y="5838767"/>
                </a:lnTo>
                <a:lnTo>
                  <a:pt x="241300" y="5895917"/>
                </a:lnTo>
                <a:lnTo>
                  <a:pt x="201612" y="6091180"/>
                </a:lnTo>
                <a:lnTo>
                  <a:pt x="169862" y="6276917"/>
                </a:lnTo>
                <a:lnTo>
                  <a:pt x="136525" y="6464242"/>
                </a:lnTo>
                <a:lnTo>
                  <a:pt x="96837" y="6610292"/>
                </a:lnTo>
                <a:lnTo>
                  <a:pt x="49212" y="6651567"/>
                </a:lnTo>
                <a:lnTo>
                  <a:pt x="0" y="6610292"/>
                </a:lnTo>
                <a:lnTo>
                  <a:pt x="25400" y="6415030"/>
                </a:lnTo>
                <a:lnTo>
                  <a:pt x="53975" y="6286442"/>
                </a:lnTo>
                <a:lnTo>
                  <a:pt x="85725" y="6130867"/>
                </a:lnTo>
                <a:lnTo>
                  <a:pt x="127000" y="6041967"/>
                </a:lnTo>
                <a:lnTo>
                  <a:pt x="169862" y="5945130"/>
                </a:lnTo>
                <a:lnTo>
                  <a:pt x="190500" y="5880042"/>
                </a:lnTo>
                <a:lnTo>
                  <a:pt x="215900" y="5846705"/>
                </a:lnTo>
                <a:lnTo>
                  <a:pt x="241300" y="5781617"/>
                </a:lnTo>
                <a:close/>
                <a:moveTo>
                  <a:pt x="2097087" y="5221229"/>
                </a:moveTo>
                <a:lnTo>
                  <a:pt x="2127250" y="5302192"/>
                </a:lnTo>
                <a:lnTo>
                  <a:pt x="2155825" y="5367279"/>
                </a:lnTo>
                <a:lnTo>
                  <a:pt x="2189162" y="5335529"/>
                </a:lnTo>
                <a:lnTo>
                  <a:pt x="2217738" y="5270442"/>
                </a:lnTo>
                <a:lnTo>
                  <a:pt x="2235200" y="5262504"/>
                </a:lnTo>
                <a:lnTo>
                  <a:pt x="2252663" y="5270442"/>
                </a:lnTo>
                <a:lnTo>
                  <a:pt x="2241550" y="5392679"/>
                </a:lnTo>
                <a:lnTo>
                  <a:pt x="2217738" y="5465704"/>
                </a:lnTo>
                <a:lnTo>
                  <a:pt x="2165350" y="5530792"/>
                </a:lnTo>
                <a:lnTo>
                  <a:pt x="2109787" y="5562542"/>
                </a:lnTo>
                <a:lnTo>
                  <a:pt x="2046287" y="5660967"/>
                </a:lnTo>
                <a:lnTo>
                  <a:pt x="1989137" y="5799079"/>
                </a:lnTo>
                <a:lnTo>
                  <a:pt x="1941512" y="6034030"/>
                </a:lnTo>
                <a:lnTo>
                  <a:pt x="1909762" y="6122930"/>
                </a:lnTo>
                <a:lnTo>
                  <a:pt x="1868487" y="6229292"/>
                </a:lnTo>
                <a:lnTo>
                  <a:pt x="1836737" y="6261042"/>
                </a:lnTo>
                <a:lnTo>
                  <a:pt x="1797050" y="6318192"/>
                </a:lnTo>
                <a:lnTo>
                  <a:pt x="1768475" y="6422967"/>
                </a:lnTo>
                <a:lnTo>
                  <a:pt x="1738312" y="6513455"/>
                </a:lnTo>
                <a:lnTo>
                  <a:pt x="1708149" y="6521392"/>
                </a:lnTo>
                <a:lnTo>
                  <a:pt x="1689099" y="6464242"/>
                </a:lnTo>
                <a:lnTo>
                  <a:pt x="1690687" y="6432492"/>
                </a:lnTo>
                <a:lnTo>
                  <a:pt x="1701799" y="6399155"/>
                </a:lnTo>
                <a:lnTo>
                  <a:pt x="1714499" y="6367405"/>
                </a:lnTo>
                <a:lnTo>
                  <a:pt x="1754187" y="6211830"/>
                </a:lnTo>
                <a:lnTo>
                  <a:pt x="1797050" y="6083242"/>
                </a:lnTo>
                <a:lnTo>
                  <a:pt x="1847850" y="6000692"/>
                </a:lnTo>
                <a:lnTo>
                  <a:pt x="1893887" y="5895917"/>
                </a:lnTo>
                <a:lnTo>
                  <a:pt x="1909762" y="5789554"/>
                </a:lnTo>
                <a:lnTo>
                  <a:pt x="1917700" y="5651442"/>
                </a:lnTo>
                <a:lnTo>
                  <a:pt x="1936750" y="5497454"/>
                </a:lnTo>
                <a:lnTo>
                  <a:pt x="1954212" y="5367279"/>
                </a:lnTo>
                <a:lnTo>
                  <a:pt x="1989137" y="5359342"/>
                </a:lnTo>
                <a:lnTo>
                  <a:pt x="2025650" y="5367279"/>
                </a:lnTo>
                <a:lnTo>
                  <a:pt x="2060575" y="5319654"/>
                </a:lnTo>
                <a:lnTo>
                  <a:pt x="2074862" y="5270442"/>
                </a:lnTo>
                <a:close/>
                <a:moveTo>
                  <a:pt x="1308100" y="5132329"/>
                </a:moveTo>
                <a:lnTo>
                  <a:pt x="1349375" y="5140267"/>
                </a:lnTo>
                <a:lnTo>
                  <a:pt x="1392237" y="5181542"/>
                </a:lnTo>
                <a:lnTo>
                  <a:pt x="1408112" y="5181542"/>
                </a:lnTo>
                <a:lnTo>
                  <a:pt x="1425575" y="5221229"/>
                </a:lnTo>
                <a:lnTo>
                  <a:pt x="1408112" y="5311717"/>
                </a:lnTo>
                <a:lnTo>
                  <a:pt x="1379537" y="5416492"/>
                </a:lnTo>
                <a:lnTo>
                  <a:pt x="1365250" y="5595880"/>
                </a:lnTo>
                <a:lnTo>
                  <a:pt x="1343025" y="5749867"/>
                </a:lnTo>
                <a:lnTo>
                  <a:pt x="1309687" y="5749867"/>
                </a:lnTo>
                <a:lnTo>
                  <a:pt x="1282699" y="5749867"/>
                </a:lnTo>
                <a:lnTo>
                  <a:pt x="1231900" y="5781617"/>
                </a:lnTo>
                <a:lnTo>
                  <a:pt x="1187449" y="5846705"/>
                </a:lnTo>
                <a:lnTo>
                  <a:pt x="1138237" y="5927667"/>
                </a:lnTo>
                <a:lnTo>
                  <a:pt x="1092199" y="5984817"/>
                </a:lnTo>
                <a:lnTo>
                  <a:pt x="1060449" y="5976880"/>
                </a:lnTo>
                <a:lnTo>
                  <a:pt x="1042987" y="5945130"/>
                </a:lnTo>
                <a:lnTo>
                  <a:pt x="1050924" y="5872105"/>
                </a:lnTo>
                <a:lnTo>
                  <a:pt x="1079499" y="5846705"/>
                </a:lnTo>
                <a:lnTo>
                  <a:pt x="1122362" y="5773680"/>
                </a:lnTo>
                <a:lnTo>
                  <a:pt x="1163637" y="5700655"/>
                </a:lnTo>
                <a:lnTo>
                  <a:pt x="1200150" y="5627630"/>
                </a:lnTo>
                <a:lnTo>
                  <a:pt x="1235074" y="5562542"/>
                </a:lnTo>
                <a:lnTo>
                  <a:pt x="1246187" y="5424429"/>
                </a:lnTo>
                <a:lnTo>
                  <a:pt x="1258887" y="5319654"/>
                </a:lnTo>
                <a:lnTo>
                  <a:pt x="1282699" y="5213292"/>
                </a:lnTo>
                <a:close/>
                <a:moveTo>
                  <a:pt x="1012942" y="4995862"/>
                </a:moveTo>
                <a:lnTo>
                  <a:pt x="1028817" y="5011737"/>
                </a:lnTo>
                <a:lnTo>
                  <a:pt x="1012942" y="5100637"/>
                </a:lnTo>
                <a:lnTo>
                  <a:pt x="982779" y="5157787"/>
                </a:lnTo>
                <a:lnTo>
                  <a:pt x="943091" y="5353050"/>
                </a:lnTo>
                <a:lnTo>
                  <a:pt x="911341" y="5538787"/>
                </a:lnTo>
                <a:lnTo>
                  <a:pt x="878004" y="5726112"/>
                </a:lnTo>
                <a:lnTo>
                  <a:pt x="838316" y="5872162"/>
                </a:lnTo>
                <a:lnTo>
                  <a:pt x="790691" y="5913437"/>
                </a:lnTo>
                <a:lnTo>
                  <a:pt x="741479" y="5872162"/>
                </a:lnTo>
                <a:lnTo>
                  <a:pt x="766879" y="5676900"/>
                </a:lnTo>
                <a:lnTo>
                  <a:pt x="795454" y="5548312"/>
                </a:lnTo>
                <a:lnTo>
                  <a:pt x="827204" y="5392737"/>
                </a:lnTo>
                <a:lnTo>
                  <a:pt x="868479" y="5303837"/>
                </a:lnTo>
                <a:lnTo>
                  <a:pt x="911341" y="5207000"/>
                </a:lnTo>
                <a:lnTo>
                  <a:pt x="931979" y="5141912"/>
                </a:lnTo>
                <a:lnTo>
                  <a:pt x="957379" y="5108575"/>
                </a:lnTo>
                <a:lnTo>
                  <a:pt x="982779" y="5043487"/>
                </a:lnTo>
                <a:close/>
                <a:moveTo>
                  <a:pt x="2838566" y="4483099"/>
                </a:moveTo>
                <a:lnTo>
                  <a:pt x="2868729" y="4564062"/>
                </a:lnTo>
                <a:lnTo>
                  <a:pt x="2897304" y="4629149"/>
                </a:lnTo>
                <a:lnTo>
                  <a:pt x="2930641" y="4597399"/>
                </a:lnTo>
                <a:lnTo>
                  <a:pt x="2959217" y="4532312"/>
                </a:lnTo>
                <a:lnTo>
                  <a:pt x="2976679" y="4524374"/>
                </a:lnTo>
                <a:lnTo>
                  <a:pt x="2994142" y="4532312"/>
                </a:lnTo>
                <a:lnTo>
                  <a:pt x="2983029" y="4654549"/>
                </a:lnTo>
                <a:lnTo>
                  <a:pt x="2959217" y="4727574"/>
                </a:lnTo>
                <a:lnTo>
                  <a:pt x="2906829" y="4792662"/>
                </a:lnTo>
                <a:lnTo>
                  <a:pt x="2851266" y="4824412"/>
                </a:lnTo>
                <a:lnTo>
                  <a:pt x="2787766" y="4922837"/>
                </a:lnTo>
                <a:lnTo>
                  <a:pt x="2730616" y="5060949"/>
                </a:lnTo>
                <a:lnTo>
                  <a:pt x="2682991" y="5295900"/>
                </a:lnTo>
                <a:lnTo>
                  <a:pt x="2651241" y="5384800"/>
                </a:lnTo>
                <a:lnTo>
                  <a:pt x="2609966" y="5491162"/>
                </a:lnTo>
                <a:lnTo>
                  <a:pt x="2578216" y="5522912"/>
                </a:lnTo>
                <a:lnTo>
                  <a:pt x="2538529" y="5580062"/>
                </a:lnTo>
                <a:lnTo>
                  <a:pt x="2509954" y="5684837"/>
                </a:lnTo>
                <a:lnTo>
                  <a:pt x="2479791" y="5775325"/>
                </a:lnTo>
                <a:lnTo>
                  <a:pt x="2449628" y="5783262"/>
                </a:lnTo>
                <a:lnTo>
                  <a:pt x="2430578" y="5726112"/>
                </a:lnTo>
                <a:lnTo>
                  <a:pt x="2432166" y="5694362"/>
                </a:lnTo>
                <a:lnTo>
                  <a:pt x="2443278" y="5661025"/>
                </a:lnTo>
                <a:lnTo>
                  <a:pt x="2455978" y="5629275"/>
                </a:lnTo>
                <a:lnTo>
                  <a:pt x="2495666" y="5473700"/>
                </a:lnTo>
                <a:lnTo>
                  <a:pt x="2538529" y="5345112"/>
                </a:lnTo>
                <a:lnTo>
                  <a:pt x="2589329" y="5262562"/>
                </a:lnTo>
                <a:lnTo>
                  <a:pt x="2635366" y="5157787"/>
                </a:lnTo>
                <a:lnTo>
                  <a:pt x="2651241" y="5051424"/>
                </a:lnTo>
                <a:lnTo>
                  <a:pt x="2659179" y="4913312"/>
                </a:lnTo>
                <a:lnTo>
                  <a:pt x="2678229" y="4759324"/>
                </a:lnTo>
                <a:lnTo>
                  <a:pt x="2695691" y="4629149"/>
                </a:lnTo>
                <a:lnTo>
                  <a:pt x="2730616" y="4621212"/>
                </a:lnTo>
                <a:lnTo>
                  <a:pt x="2767129" y="4629149"/>
                </a:lnTo>
                <a:lnTo>
                  <a:pt x="2802054" y="4581524"/>
                </a:lnTo>
                <a:lnTo>
                  <a:pt x="2816341" y="4532312"/>
                </a:lnTo>
                <a:close/>
                <a:moveTo>
                  <a:pt x="4549759" y="4101010"/>
                </a:moveTo>
                <a:lnTo>
                  <a:pt x="4530724" y="4133792"/>
                </a:lnTo>
                <a:lnTo>
                  <a:pt x="4481512" y="4238567"/>
                </a:lnTo>
                <a:lnTo>
                  <a:pt x="4468811" y="4368742"/>
                </a:lnTo>
                <a:lnTo>
                  <a:pt x="4480356" y="4368742"/>
                </a:lnTo>
                <a:lnTo>
                  <a:pt x="4514965" y="4297362"/>
                </a:lnTo>
                <a:lnTo>
                  <a:pt x="4540365" y="4159249"/>
                </a:lnTo>
                <a:close/>
                <a:moveTo>
                  <a:pt x="6517665" y="4040086"/>
                </a:moveTo>
                <a:lnTo>
                  <a:pt x="6505574" y="4084579"/>
                </a:lnTo>
                <a:lnTo>
                  <a:pt x="6464299" y="4149667"/>
                </a:lnTo>
                <a:lnTo>
                  <a:pt x="6421437" y="4222692"/>
                </a:lnTo>
                <a:lnTo>
                  <a:pt x="6397624" y="4271904"/>
                </a:lnTo>
                <a:lnTo>
                  <a:pt x="6372224" y="4319529"/>
                </a:lnTo>
                <a:lnTo>
                  <a:pt x="6313487" y="4368742"/>
                </a:lnTo>
                <a:lnTo>
                  <a:pt x="6276974" y="4410017"/>
                </a:lnTo>
                <a:lnTo>
                  <a:pt x="6242049" y="4457642"/>
                </a:lnTo>
                <a:lnTo>
                  <a:pt x="6192837" y="4603692"/>
                </a:lnTo>
                <a:lnTo>
                  <a:pt x="6169024" y="4676717"/>
                </a:lnTo>
                <a:lnTo>
                  <a:pt x="6146799" y="4749742"/>
                </a:lnTo>
                <a:lnTo>
                  <a:pt x="6146799" y="4937067"/>
                </a:lnTo>
                <a:lnTo>
                  <a:pt x="6176962" y="5035492"/>
                </a:lnTo>
                <a:lnTo>
                  <a:pt x="6194039" y="5093364"/>
                </a:lnTo>
                <a:lnTo>
                  <a:pt x="6194541" y="5092700"/>
                </a:lnTo>
                <a:lnTo>
                  <a:pt x="6240578" y="5011737"/>
                </a:lnTo>
                <a:lnTo>
                  <a:pt x="6253278" y="4865687"/>
                </a:lnTo>
                <a:lnTo>
                  <a:pt x="6262803" y="4727575"/>
                </a:lnTo>
                <a:lnTo>
                  <a:pt x="6313603" y="4613275"/>
                </a:lnTo>
                <a:lnTo>
                  <a:pt x="6370753" y="4532312"/>
                </a:lnTo>
                <a:lnTo>
                  <a:pt x="6399328" y="4498975"/>
                </a:lnTo>
                <a:lnTo>
                  <a:pt x="6432666" y="4443412"/>
                </a:lnTo>
                <a:lnTo>
                  <a:pt x="6434253" y="4321175"/>
                </a:lnTo>
                <a:lnTo>
                  <a:pt x="6442191" y="4198937"/>
                </a:lnTo>
                <a:lnTo>
                  <a:pt x="6475528" y="4149724"/>
                </a:lnTo>
                <a:lnTo>
                  <a:pt x="6516803" y="4102099"/>
                </a:lnTo>
                <a:close/>
                <a:moveTo>
                  <a:pt x="415924" y="3555942"/>
                </a:moveTo>
                <a:lnTo>
                  <a:pt x="457199" y="3555942"/>
                </a:lnTo>
                <a:lnTo>
                  <a:pt x="458787" y="3636905"/>
                </a:lnTo>
                <a:lnTo>
                  <a:pt x="457199" y="3743267"/>
                </a:lnTo>
                <a:lnTo>
                  <a:pt x="414337" y="3881380"/>
                </a:lnTo>
                <a:lnTo>
                  <a:pt x="361949" y="3986155"/>
                </a:lnTo>
                <a:lnTo>
                  <a:pt x="320674" y="4108392"/>
                </a:lnTo>
                <a:lnTo>
                  <a:pt x="277812" y="4222692"/>
                </a:lnTo>
                <a:lnTo>
                  <a:pt x="247649" y="4352868"/>
                </a:lnTo>
                <a:lnTo>
                  <a:pt x="215899" y="4457643"/>
                </a:lnTo>
                <a:lnTo>
                  <a:pt x="184149" y="4564005"/>
                </a:lnTo>
                <a:lnTo>
                  <a:pt x="142874" y="4652905"/>
                </a:lnTo>
                <a:lnTo>
                  <a:pt x="107949" y="4652905"/>
                </a:lnTo>
                <a:lnTo>
                  <a:pt x="98424" y="4579880"/>
                </a:lnTo>
                <a:lnTo>
                  <a:pt x="96837" y="4457643"/>
                </a:lnTo>
                <a:lnTo>
                  <a:pt x="141287" y="4319530"/>
                </a:lnTo>
                <a:lnTo>
                  <a:pt x="182562" y="4173480"/>
                </a:lnTo>
                <a:lnTo>
                  <a:pt x="215899" y="4068705"/>
                </a:lnTo>
                <a:lnTo>
                  <a:pt x="253999" y="3938530"/>
                </a:lnTo>
                <a:lnTo>
                  <a:pt x="279400" y="3759142"/>
                </a:lnTo>
                <a:lnTo>
                  <a:pt x="312737" y="3605155"/>
                </a:lnTo>
                <a:lnTo>
                  <a:pt x="344487" y="3589280"/>
                </a:lnTo>
                <a:lnTo>
                  <a:pt x="371475" y="3605155"/>
                </a:lnTo>
                <a:close/>
                <a:moveTo>
                  <a:pt x="5988166" y="3484562"/>
                </a:moveTo>
                <a:lnTo>
                  <a:pt x="5931016" y="3573462"/>
                </a:lnTo>
                <a:lnTo>
                  <a:pt x="5881803" y="3719512"/>
                </a:lnTo>
                <a:lnTo>
                  <a:pt x="5772266" y="3865562"/>
                </a:lnTo>
                <a:lnTo>
                  <a:pt x="5665903" y="3963987"/>
                </a:lnTo>
                <a:lnTo>
                  <a:pt x="5646876" y="3995290"/>
                </a:lnTo>
                <a:lnTo>
                  <a:pt x="5676899" y="4051242"/>
                </a:lnTo>
                <a:lnTo>
                  <a:pt x="5729287" y="4035367"/>
                </a:lnTo>
                <a:lnTo>
                  <a:pt x="5775324" y="3986154"/>
                </a:lnTo>
                <a:lnTo>
                  <a:pt x="5791199" y="3954404"/>
                </a:lnTo>
                <a:lnTo>
                  <a:pt x="5810249" y="3938529"/>
                </a:lnTo>
                <a:lnTo>
                  <a:pt x="5810249" y="4011554"/>
                </a:lnTo>
                <a:lnTo>
                  <a:pt x="5810249" y="4084579"/>
                </a:lnTo>
                <a:lnTo>
                  <a:pt x="5840412" y="3995679"/>
                </a:lnTo>
                <a:lnTo>
                  <a:pt x="5870574" y="3889317"/>
                </a:lnTo>
                <a:lnTo>
                  <a:pt x="5886449" y="3905192"/>
                </a:lnTo>
                <a:lnTo>
                  <a:pt x="5905499" y="3986154"/>
                </a:lnTo>
                <a:lnTo>
                  <a:pt x="5908189" y="3987727"/>
                </a:lnTo>
                <a:lnTo>
                  <a:pt x="5904028" y="3963987"/>
                </a:lnTo>
                <a:lnTo>
                  <a:pt x="5931016" y="3865562"/>
                </a:lnTo>
                <a:lnTo>
                  <a:pt x="5965941" y="3768724"/>
                </a:lnTo>
                <a:lnTo>
                  <a:pt x="5988166" y="3671887"/>
                </a:lnTo>
                <a:lnTo>
                  <a:pt x="6000866" y="3533774"/>
                </a:lnTo>
                <a:lnTo>
                  <a:pt x="6000866" y="3516312"/>
                </a:lnTo>
                <a:lnTo>
                  <a:pt x="5994516" y="3492499"/>
                </a:lnTo>
                <a:close/>
                <a:moveTo>
                  <a:pt x="1082275" y="3310671"/>
                </a:moveTo>
                <a:lnTo>
                  <a:pt x="1062153" y="3370262"/>
                </a:lnTo>
                <a:lnTo>
                  <a:pt x="1024314" y="3471168"/>
                </a:lnTo>
                <a:lnTo>
                  <a:pt x="1052512" y="3482917"/>
                </a:lnTo>
                <a:lnTo>
                  <a:pt x="1103312" y="3508317"/>
                </a:lnTo>
                <a:lnTo>
                  <a:pt x="1135062" y="3435292"/>
                </a:lnTo>
                <a:lnTo>
                  <a:pt x="1150937" y="3360679"/>
                </a:lnTo>
                <a:lnTo>
                  <a:pt x="1127124" y="3313055"/>
                </a:lnTo>
                <a:lnTo>
                  <a:pt x="1092199" y="3320992"/>
                </a:lnTo>
                <a:close/>
                <a:moveTo>
                  <a:pt x="4207266" y="2994611"/>
                </a:moveTo>
                <a:lnTo>
                  <a:pt x="4157661" y="3076517"/>
                </a:lnTo>
                <a:lnTo>
                  <a:pt x="4122736" y="3232092"/>
                </a:lnTo>
                <a:lnTo>
                  <a:pt x="4119417" y="3248257"/>
                </a:lnTo>
                <a:lnTo>
                  <a:pt x="4119678" y="3248024"/>
                </a:lnTo>
                <a:lnTo>
                  <a:pt x="4167303" y="3135312"/>
                </a:lnTo>
                <a:lnTo>
                  <a:pt x="4203815" y="3005137"/>
                </a:lnTo>
                <a:close/>
                <a:moveTo>
                  <a:pt x="1526284" y="2406297"/>
                </a:moveTo>
                <a:lnTo>
                  <a:pt x="1523999" y="2411355"/>
                </a:lnTo>
                <a:lnTo>
                  <a:pt x="1512601" y="2413547"/>
                </a:lnTo>
                <a:lnTo>
                  <a:pt x="1492366" y="2476500"/>
                </a:lnTo>
                <a:lnTo>
                  <a:pt x="1462204" y="2533650"/>
                </a:lnTo>
                <a:lnTo>
                  <a:pt x="1445890" y="2476550"/>
                </a:lnTo>
                <a:lnTo>
                  <a:pt x="1417637" y="2565342"/>
                </a:lnTo>
                <a:lnTo>
                  <a:pt x="1392237" y="2695517"/>
                </a:lnTo>
                <a:lnTo>
                  <a:pt x="1387474" y="2809817"/>
                </a:lnTo>
                <a:lnTo>
                  <a:pt x="1392237" y="2890779"/>
                </a:lnTo>
                <a:lnTo>
                  <a:pt x="1422399" y="2890779"/>
                </a:lnTo>
                <a:lnTo>
                  <a:pt x="1463674" y="2809817"/>
                </a:lnTo>
                <a:lnTo>
                  <a:pt x="1497011" y="2744729"/>
                </a:lnTo>
                <a:lnTo>
                  <a:pt x="1539874" y="2776479"/>
                </a:lnTo>
                <a:lnTo>
                  <a:pt x="1582737" y="2792354"/>
                </a:lnTo>
                <a:lnTo>
                  <a:pt x="1660524" y="2703454"/>
                </a:lnTo>
                <a:lnTo>
                  <a:pt x="1709506" y="2611489"/>
                </a:lnTo>
                <a:lnTo>
                  <a:pt x="1665404" y="2671762"/>
                </a:lnTo>
                <a:lnTo>
                  <a:pt x="1647941" y="2590800"/>
                </a:lnTo>
                <a:lnTo>
                  <a:pt x="1628891" y="2533650"/>
                </a:lnTo>
                <a:lnTo>
                  <a:pt x="1598728" y="2541587"/>
                </a:lnTo>
                <a:lnTo>
                  <a:pt x="1570153" y="2582862"/>
                </a:lnTo>
                <a:lnTo>
                  <a:pt x="1546341" y="2476500"/>
                </a:lnTo>
                <a:close/>
                <a:moveTo>
                  <a:pt x="7270114" y="880967"/>
                </a:moveTo>
                <a:lnTo>
                  <a:pt x="7270114" y="1167235"/>
                </a:lnTo>
                <a:lnTo>
                  <a:pt x="7210541" y="1290637"/>
                </a:lnTo>
                <a:lnTo>
                  <a:pt x="7164503" y="1470024"/>
                </a:lnTo>
                <a:lnTo>
                  <a:pt x="7113703" y="1624012"/>
                </a:lnTo>
                <a:lnTo>
                  <a:pt x="7056553" y="1777999"/>
                </a:lnTo>
                <a:lnTo>
                  <a:pt x="6996228" y="1908174"/>
                </a:lnTo>
                <a:lnTo>
                  <a:pt x="6918441" y="1924049"/>
                </a:lnTo>
                <a:lnTo>
                  <a:pt x="6839066" y="1957387"/>
                </a:lnTo>
                <a:lnTo>
                  <a:pt x="6791441" y="2022474"/>
                </a:lnTo>
                <a:lnTo>
                  <a:pt x="6742228" y="2103437"/>
                </a:lnTo>
                <a:lnTo>
                  <a:pt x="6704128" y="2152649"/>
                </a:lnTo>
                <a:lnTo>
                  <a:pt x="6670791" y="2152649"/>
                </a:lnTo>
                <a:lnTo>
                  <a:pt x="6659678" y="2006599"/>
                </a:lnTo>
                <a:lnTo>
                  <a:pt x="6683491" y="1835149"/>
                </a:lnTo>
                <a:lnTo>
                  <a:pt x="6720003" y="1673224"/>
                </a:lnTo>
                <a:lnTo>
                  <a:pt x="6754928" y="1647824"/>
                </a:lnTo>
                <a:lnTo>
                  <a:pt x="6791441" y="1624012"/>
                </a:lnTo>
                <a:lnTo>
                  <a:pt x="6840653" y="1527174"/>
                </a:lnTo>
                <a:lnTo>
                  <a:pt x="6888278" y="1436687"/>
                </a:lnTo>
                <a:lnTo>
                  <a:pt x="6927966" y="1363662"/>
                </a:lnTo>
                <a:lnTo>
                  <a:pt x="6970828" y="1290637"/>
                </a:lnTo>
                <a:lnTo>
                  <a:pt x="7010516" y="1235074"/>
                </a:lnTo>
                <a:lnTo>
                  <a:pt x="7054966" y="1144587"/>
                </a:lnTo>
                <a:lnTo>
                  <a:pt x="7107353" y="1031874"/>
                </a:lnTo>
                <a:lnTo>
                  <a:pt x="7162916" y="909637"/>
                </a:lnTo>
                <a:lnTo>
                  <a:pt x="7207366" y="909637"/>
                </a:lnTo>
                <a:lnTo>
                  <a:pt x="7247053" y="909637"/>
                </a:lnTo>
                <a:close/>
                <a:moveTo>
                  <a:pt x="6262803" y="860424"/>
                </a:moveTo>
                <a:lnTo>
                  <a:pt x="6304078" y="884237"/>
                </a:lnTo>
                <a:lnTo>
                  <a:pt x="6348529" y="958849"/>
                </a:lnTo>
                <a:lnTo>
                  <a:pt x="6375516" y="917574"/>
                </a:lnTo>
                <a:lnTo>
                  <a:pt x="6408854" y="909637"/>
                </a:lnTo>
                <a:lnTo>
                  <a:pt x="6431079" y="966787"/>
                </a:lnTo>
                <a:lnTo>
                  <a:pt x="6454891" y="1055687"/>
                </a:lnTo>
                <a:lnTo>
                  <a:pt x="6489816" y="1022349"/>
                </a:lnTo>
                <a:lnTo>
                  <a:pt x="6527916" y="1006474"/>
                </a:lnTo>
                <a:lnTo>
                  <a:pt x="6554904" y="1039812"/>
                </a:lnTo>
                <a:lnTo>
                  <a:pt x="6575541" y="1104899"/>
                </a:lnTo>
                <a:lnTo>
                  <a:pt x="6553316" y="1201737"/>
                </a:lnTo>
                <a:lnTo>
                  <a:pt x="6505691" y="1250950"/>
                </a:lnTo>
                <a:lnTo>
                  <a:pt x="6467591" y="1290637"/>
                </a:lnTo>
                <a:lnTo>
                  <a:pt x="6381866" y="1298574"/>
                </a:lnTo>
                <a:lnTo>
                  <a:pt x="6299316" y="1339850"/>
                </a:lnTo>
                <a:lnTo>
                  <a:pt x="6253278" y="1477962"/>
                </a:lnTo>
                <a:lnTo>
                  <a:pt x="6204066" y="1624012"/>
                </a:lnTo>
                <a:lnTo>
                  <a:pt x="6159616" y="1631950"/>
                </a:lnTo>
                <a:lnTo>
                  <a:pt x="6108816" y="1624012"/>
                </a:lnTo>
                <a:lnTo>
                  <a:pt x="6067541" y="1730375"/>
                </a:lnTo>
                <a:lnTo>
                  <a:pt x="6024678" y="1770062"/>
                </a:lnTo>
                <a:lnTo>
                  <a:pt x="6008803" y="1730375"/>
                </a:lnTo>
                <a:lnTo>
                  <a:pt x="6024678" y="1574800"/>
                </a:lnTo>
                <a:lnTo>
                  <a:pt x="6062778" y="1477962"/>
                </a:lnTo>
                <a:lnTo>
                  <a:pt x="6108816" y="1389062"/>
                </a:lnTo>
                <a:lnTo>
                  <a:pt x="6165966" y="1355725"/>
                </a:lnTo>
                <a:lnTo>
                  <a:pt x="6216766" y="1290637"/>
                </a:lnTo>
                <a:lnTo>
                  <a:pt x="6234228" y="1160462"/>
                </a:lnTo>
                <a:lnTo>
                  <a:pt x="6245341" y="982662"/>
                </a:lnTo>
                <a:close/>
                <a:moveTo>
                  <a:pt x="6204066" y="430212"/>
                </a:moveTo>
                <a:lnTo>
                  <a:pt x="6237403" y="495300"/>
                </a:lnTo>
                <a:lnTo>
                  <a:pt x="6253278" y="576262"/>
                </a:lnTo>
                <a:lnTo>
                  <a:pt x="6234228" y="649288"/>
                </a:lnTo>
                <a:lnTo>
                  <a:pt x="6194541" y="690563"/>
                </a:lnTo>
                <a:lnTo>
                  <a:pt x="6158028" y="722313"/>
                </a:lnTo>
                <a:lnTo>
                  <a:pt x="6110403" y="771525"/>
                </a:lnTo>
                <a:lnTo>
                  <a:pt x="6061191" y="811213"/>
                </a:lnTo>
                <a:lnTo>
                  <a:pt x="6000866" y="811213"/>
                </a:lnTo>
                <a:lnTo>
                  <a:pt x="5951653" y="860425"/>
                </a:lnTo>
                <a:lnTo>
                  <a:pt x="5904028" y="860425"/>
                </a:lnTo>
                <a:lnTo>
                  <a:pt x="5929428" y="673100"/>
                </a:lnTo>
                <a:lnTo>
                  <a:pt x="5969116" y="576262"/>
                </a:lnTo>
                <a:lnTo>
                  <a:pt x="6011978" y="527050"/>
                </a:lnTo>
                <a:lnTo>
                  <a:pt x="6053253" y="534987"/>
                </a:lnTo>
                <a:lnTo>
                  <a:pt x="6096116" y="576262"/>
                </a:lnTo>
                <a:lnTo>
                  <a:pt x="6151678" y="495300"/>
                </a:lnTo>
                <a:close/>
                <a:moveTo>
                  <a:pt x="2671879" y="47624"/>
                </a:moveTo>
                <a:lnTo>
                  <a:pt x="2697279" y="65087"/>
                </a:lnTo>
                <a:lnTo>
                  <a:pt x="2717916" y="96837"/>
                </a:lnTo>
                <a:lnTo>
                  <a:pt x="2689341" y="211137"/>
                </a:lnTo>
                <a:lnTo>
                  <a:pt x="2646479" y="292099"/>
                </a:lnTo>
                <a:lnTo>
                  <a:pt x="2611554" y="349249"/>
                </a:lnTo>
                <a:lnTo>
                  <a:pt x="2575041" y="430212"/>
                </a:lnTo>
                <a:lnTo>
                  <a:pt x="2538529" y="534987"/>
                </a:lnTo>
                <a:lnTo>
                  <a:pt x="2503604" y="673099"/>
                </a:lnTo>
                <a:lnTo>
                  <a:pt x="2460741" y="763587"/>
                </a:lnTo>
                <a:lnTo>
                  <a:pt x="2421053" y="860425"/>
                </a:lnTo>
                <a:lnTo>
                  <a:pt x="2373428" y="901699"/>
                </a:lnTo>
                <a:lnTo>
                  <a:pt x="2335329" y="860425"/>
                </a:lnTo>
                <a:lnTo>
                  <a:pt x="2352791" y="771525"/>
                </a:lnTo>
                <a:lnTo>
                  <a:pt x="2395653" y="673099"/>
                </a:lnTo>
                <a:lnTo>
                  <a:pt x="2436929" y="560387"/>
                </a:lnTo>
                <a:lnTo>
                  <a:pt x="2479791" y="430212"/>
                </a:lnTo>
                <a:lnTo>
                  <a:pt x="2500428" y="315912"/>
                </a:lnTo>
                <a:lnTo>
                  <a:pt x="2527416" y="195262"/>
                </a:lnTo>
                <a:lnTo>
                  <a:pt x="2563929" y="203199"/>
                </a:lnTo>
                <a:lnTo>
                  <a:pt x="2600441" y="195262"/>
                </a:lnTo>
                <a:lnTo>
                  <a:pt x="2636954" y="122237"/>
                </a:lnTo>
                <a:close/>
                <a:moveTo>
                  <a:pt x="4000616" y="0"/>
                </a:moveTo>
                <a:lnTo>
                  <a:pt x="4043478" y="80962"/>
                </a:lnTo>
                <a:lnTo>
                  <a:pt x="4084753" y="146050"/>
                </a:lnTo>
                <a:lnTo>
                  <a:pt x="4149840" y="88900"/>
                </a:lnTo>
                <a:lnTo>
                  <a:pt x="4214928" y="47625"/>
                </a:lnTo>
                <a:lnTo>
                  <a:pt x="4219690" y="47625"/>
                </a:lnTo>
                <a:lnTo>
                  <a:pt x="4224453" y="73025"/>
                </a:lnTo>
                <a:lnTo>
                  <a:pt x="4227628" y="96837"/>
                </a:lnTo>
                <a:lnTo>
                  <a:pt x="4195878" y="169862"/>
                </a:lnTo>
                <a:lnTo>
                  <a:pt x="4143490" y="185737"/>
                </a:lnTo>
                <a:lnTo>
                  <a:pt x="4106978" y="242887"/>
                </a:lnTo>
                <a:lnTo>
                  <a:pt x="4083166" y="406400"/>
                </a:lnTo>
                <a:lnTo>
                  <a:pt x="4060941" y="576262"/>
                </a:lnTo>
                <a:lnTo>
                  <a:pt x="4033953" y="552450"/>
                </a:lnTo>
                <a:lnTo>
                  <a:pt x="4011728" y="527050"/>
                </a:lnTo>
                <a:lnTo>
                  <a:pt x="3989503" y="673100"/>
                </a:lnTo>
                <a:lnTo>
                  <a:pt x="3964103" y="811212"/>
                </a:lnTo>
                <a:lnTo>
                  <a:pt x="3943465" y="803275"/>
                </a:lnTo>
                <a:lnTo>
                  <a:pt x="3918066" y="763587"/>
                </a:lnTo>
                <a:lnTo>
                  <a:pt x="3873616" y="949325"/>
                </a:lnTo>
                <a:lnTo>
                  <a:pt x="3832341" y="1144588"/>
                </a:lnTo>
                <a:lnTo>
                  <a:pt x="3787511" y="1265893"/>
                </a:lnTo>
                <a:lnTo>
                  <a:pt x="3848099" y="1298517"/>
                </a:lnTo>
                <a:lnTo>
                  <a:pt x="3871679" y="1303876"/>
                </a:lnTo>
                <a:lnTo>
                  <a:pt x="3892666" y="1243013"/>
                </a:lnTo>
                <a:lnTo>
                  <a:pt x="3903778" y="1152525"/>
                </a:lnTo>
                <a:lnTo>
                  <a:pt x="3918066" y="1055688"/>
                </a:lnTo>
                <a:lnTo>
                  <a:pt x="3989503" y="958850"/>
                </a:lnTo>
                <a:lnTo>
                  <a:pt x="4056178" y="917575"/>
                </a:lnTo>
                <a:lnTo>
                  <a:pt x="4132378" y="860425"/>
                </a:lnTo>
                <a:lnTo>
                  <a:pt x="4175240" y="771525"/>
                </a:lnTo>
                <a:lnTo>
                  <a:pt x="4214928" y="673100"/>
                </a:lnTo>
                <a:lnTo>
                  <a:pt x="4272078" y="649287"/>
                </a:lnTo>
                <a:lnTo>
                  <a:pt x="4322878" y="625475"/>
                </a:lnTo>
                <a:lnTo>
                  <a:pt x="4384790" y="527050"/>
                </a:lnTo>
                <a:lnTo>
                  <a:pt x="4403840" y="333375"/>
                </a:lnTo>
                <a:lnTo>
                  <a:pt x="4432415" y="195262"/>
                </a:lnTo>
                <a:lnTo>
                  <a:pt x="4460990" y="250825"/>
                </a:lnTo>
                <a:lnTo>
                  <a:pt x="4492740" y="396875"/>
                </a:lnTo>
                <a:lnTo>
                  <a:pt x="4527665" y="527050"/>
                </a:lnTo>
                <a:lnTo>
                  <a:pt x="4589578" y="560387"/>
                </a:lnTo>
                <a:lnTo>
                  <a:pt x="4659428" y="576262"/>
                </a:lnTo>
                <a:lnTo>
                  <a:pt x="4765790" y="527050"/>
                </a:lnTo>
                <a:lnTo>
                  <a:pt x="4829290" y="527050"/>
                </a:lnTo>
                <a:lnTo>
                  <a:pt x="4886440" y="527050"/>
                </a:lnTo>
                <a:lnTo>
                  <a:pt x="4921365" y="527050"/>
                </a:lnTo>
                <a:lnTo>
                  <a:pt x="4959465" y="534987"/>
                </a:lnTo>
                <a:lnTo>
                  <a:pt x="4981690" y="479425"/>
                </a:lnTo>
                <a:lnTo>
                  <a:pt x="4976928" y="406400"/>
                </a:lnTo>
                <a:lnTo>
                  <a:pt x="4970578" y="341312"/>
                </a:lnTo>
                <a:lnTo>
                  <a:pt x="5002328" y="323850"/>
                </a:lnTo>
                <a:lnTo>
                  <a:pt x="5049953" y="406400"/>
                </a:lnTo>
                <a:lnTo>
                  <a:pt x="5091228" y="479425"/>
                </a:lnTo>
                <a:lnTo>
                  <a:pt x="5164253" y="511175"/>
                </a:lnTo>
                <a:lnTo>
                  <a:pt x="5234103" y="527050"/>
                </a:lnTo>
                <a:lnTo>
                  <a:pt x="5296016" y="438150"/>
                </a:lnTo>
                <a:lnTo>
                  <a:pt x="5365866" y="323850"/>
                </a:lnTo>
                <a:lnTo>
                  <a:pt x="5424603" y="292100"/>
                </a:lnTo>
                <a:lnTo>
                  <a:pt x="5472228" y="454025"/>
                </a:lnTo>
                <a:lnTo>
                  <a:pt x="5521441" y="625475"/>
                </a:lnTo>
                <a:lnTo>
                  <a:pt x="5567478" y="673100"/>
                </a:lnTo>
                <a:lnTo>
                  <a:pt x="5616691" y="673100"/>
                </a:lnTo>
                <a:lnTo>
                  <a:pt x="5680191" y="568325"/>
                </a:lnTo>
                <a:lnTo>
                  <a:pt x="5737341" y="479425"/>
                </a:lnTo>
                <a:lnTo>
                  <a:pt x="5767503" y="576262"/>
                </a:lnTo>
                <a:lnTo>
                  <a:pt x="5796078" y="673100"/>
                </a:lnTo>
                <a:lnTo>
                  <a:pt x="5832591" y="665162"/>
                </a:lnTo>
                <a:lnTo>
                  <a:pt x="5869103" y="722312"/>
                </a:lnTo>
                <a:lnTo>
                  <a:pt x="5843703" y="876300"/>
                </a:lnTo>
                <a:lnTo>
                  <a:pt x="5796078" y="1055688"/>
                </a:lnTo>
                <a:lnTo>
                  <a:pt x="5759566" y="1177925"/>
                </a:lnTo>
                <a:lnTo>
                  <a:pt x="5711941" y="1290637"/>
                </a:lnTo>
                <a:lnTo>
                  <a:pt x="5680191" y="1436687"/>
                </a:lnTo>
                <a:lnTo>
                  <a:pt x="5640503" y="1574800"/>
                </a:lnTo>
                <a:lnTo>
                  <a:pt x="5625299" y="1669069"/>
                </a:lnTo>
                <a:lnTo>
                  <a:pt x="5634037" y="1655704"/>
                </a:lnTo>
                <a:lnTo>
                  <a:pt x="5667375" y="1647767"/>
                </a:lnTo>
                <a:lnTo>
                  <a:pt x="5689600" y="1704917"/>
                </a:lnTo>
                <a:lnTo>
                  <a:pt x="5713412" y="1793817"/>
                </a:lnTo>
                <a:lnTo>
                  <a:pt x="5748337" y="1760479"/>
                </a:lnTo>
                <a:lnTo>
                  <a:pt x="5786437" y="1744604"/>
                </a:lnTo>
                <a:lnTo>
                  <a:pt x="5813425" y="1777942"/>
                </a:lnTo>
                <a:lnTo>
                  <a:pt x="5834062" y="1843029"/>
                </a:lnTo>
                <a:lnTo>
                  <a:pt x="5811837" y="1939867"/>
                </a:lnTo>
                <a:lnTo>
                  <a:pt x="5764212" y="1989080"/>
                </a:lnTo>
                <a:lnTo>
                  <a:pt x="5726112" y="2028767"/>
                </a:lnTo>
                <a:lnTo>
                  <a:pt x="5640387" y="2036704"/>
                </a:lnTo>
                <a:lnTo>
                  <a:pt x="5557837" y="2077980"/>
                </a:lnTo>
                <a:lnTo>
                  <a:pt x="5511799" y="2216092"/>
                </a:lnTo>
                <a:lnTo>
                  <a:pt x="5462587" y="2362142"/>
                </a:lnTo>
                <a:lnTo>
                  <a:pt x="5418137" y="2370080"/>
                </a:lnTo>
                <a:lnTo>
                  <a:pt x="5367337" y="2362142"/>
                </a:lnTo>
                <a:lnTo>
                  <a:pt x="5326062" y="2468505"/>
                </a:lnTo>
                <a:lnTo>
                  <a:pt x="5283199" y="2508192"/>
                </a:lnTo>
                <a:lnTo>
                  <a:pt x="5267324" y="2468505"/>
                </a:lnTo>
                <a:lnTo>
                  <a:pt x="5283199" y="2312930"/>
                </a:lnTo>
                <a:lnTo>
                  <a:pt x="5321299" y="2216092"/>
                </a:lnTo>
                <a:lnTo>
                  <a:pt x="5367337" y="2127192"/>
                </a:lnTo>
                <a:lnTo>
                  <a:pt x="5424487" y="2093855"/>
                </a:lnTo>
                <a:lnTo>
                  <a:pt x="5475287" y="2028767"/>
                </a:lnTo>
                <a:lnTo>
                  <a:pt x="5492749" y="1898592"/>
                </a:lnTo>
                <a:lnTo>
                  <a:pt x="5496590" y="1837147"/>
                </a:lnTo>
                <a:lnTo>
                  <a:pt x="5465878" y="1778000"/>
                </a:lnTo>
                <a:lnTo>
                  <a:pt x="5413491" y="1657350"/>
                </a:lnTo>
                <a:lnTo>
                  <a:pt x="5365866" y="1624012"/>
                </a:lnTo>
                <a:lnTo>
                  <a:pt x="5349991" y="1746250"/>
                </a:lnTo>
                <a:lnTo>
                  <a:pt x="5329353" y="1860549"/>
                </a:lnTo>
                <a:lnTo>
                  <a:pt x="5281728" y="1851024"/>
                </a:lnTo>
                <a:lnTo>
                  <a:pt x="5234103" y="1819274"/>
                </a:lnTo>
                <a:lnTo>
                  <a:pt x="5178540" y="1933574"/>
                </a:lnTo>
                <a:lnTo>
                  <a:pt x="5127740" y="2054224"/>
                </a:lnTo>
                <a:lnTo>
                  <a:pt x="5056303" y="2144712"/>
                </a:lnTo>
                <a:lnTo>
                  <a:pt x="4967403" y="2225674"/>
                </a:lnTo>
                <a:lnTo>
                  <a:pt x="4899140" y="2338387"/>
                </a:lnTo>
                <a:lnTo>
                  <a:pt x="4884144" y="2405187"/>
                </a:lnTo>
                <a:lnTo>
                  <a:pt x="4875212" y="2460567"/>
                </a:lnTo>
                <a:lnTo>
                  <a:pt x="4853185" y="2547672"/>
                </a:lnTo>
                <a:lnTo>
                  <a:pt x="4827703" y="2671762"/>
                </a:lnTo>
                <a:lnTo>
                  <a:pt x="4794365" y="2898774"/>
                </a:lnTo>
                <a:lnTo>
                  <a:pt x="4756265" y="3101974"/>
                </a:lnTo>
                <a:lnTo>
                  <a:pt x="4722928" y="3232149"/>
                </a:lnTo>
                <a:lnTo>
                  <a:pt x="4699375" y="3314113"/>
                </a:lnTo>
                <a:lnTo>
                  <a:pt x="4737099" y="3279717"/>
                </a:lnTo>
                <a:lnTo>
                  <a:pt x="4767262" y="3320992"/>
                </a:lnTo>
                <a:lnTo>
                  <a:pt x="4762798" y="3352583"/>
                </a:lnTo>
                <a:lnTo>
                  <a:pt x="4765790" y="3346449"/>
                </a:lnTo>
                <a:lnTo>
                  <a:pt x="4800715" y="3232149"/>
                </a:lnTo>
                <a:lnTo>
                  <a:pt x="4840403" y="3151187"/>
                </a:lnTo>
                <a:lnTo>
                  <a:pt x="4873740" y="3184524"/>
                </a:lnTo>
                <a:lnTo>
                  <a:pt x="4911840" y="3200399"/>
                </a:lnTo>
                <a:lnTo>
                  <a:pt x="4927715" y="3094037"/>
                </a:lnTo>
                <a:lnTo>
                  <a:pt x="4945178" y="2963862"/>
                </a:lnTo>
                <a:lnTo>
                  <a:pt x="4991215" y="2908299"/>
                </a:lnTo>
                <a:lnTo>
                  <a:pt x="5042015" y="2867024"/>
                </a:lnTo>
                <a:lnTo>
                  <a:pt x="5076940" y="2736850"/>
                </a:lnTo>
                <a:lnTo>
                  <a:pt x="5115040" y="2671762"/>
                </a:lnTo>
                <a:lnTo>
                  <a:pt x="5130915" y="2752725"/>
                </a:lnTo>
                <a:lnTo>
                  <a:pt x="5149965" y="2817812"/>
                </a:lnTo>
                <a:lnTo>
                  <a:pt x="5186478" y="2786062"/>
                </a:lnTo>
                <a:lnTo>
                  <a:pt x="5224578" y="2663824"/>
                </a:lnTo>
                <a:lnTo>
                  <a:pt x="5257916" y="2582862"/>
                </a:lnTo>
                <a:lnTo>
                  <a:pt x="5321416" y="2590800"/>
                </a:lnTo>
                <a:lnTo>
                  <a:pt x="5378566" y="2622549"/>
                </a:lnTo>
                <a:lnTo>
                  <a:pt x="5424603" y="2590800"/>
                </a:lnTo>
                <a:lnTo>
                  <a:pt x="5478578" y="2541587"/>
                </a:lnTo>
                <a:lnTo>
                  <a:pt x="5508741" y="2582862"/>
                </a:lnTo>
                <a:lnTo>
                  <a:pt x="5488103" y="2728912"/>
                </a:lnTo>
                <a:lnTo>
                  <a:pt x="5427778" y="2859087"/>
                </a:lnTo>
                <a:lnTo>
                  <a:pt x="5378566" y="3005137"/>
                </a:lnTo>
                <a:lnTo>
                  <a:pt x="5377527" y="3031634"/>
                </a:lnTo>
                <a:lnTo>
                  <a:pt x="5403849" y="3028892"/>
                </a:lnTo>
                <a:lnTo>
                  <a:pt x="5456237" y="2963804"/>
                </a:lnTo>
                <a:lnTo>
                  <a:pt x="5511799" y="2938405"/>
                </a:lnTo>
                <a:lnTo>
                  <a:pt x="5540374" y="2947929"/>
                </a:lnTo>
                <a:lnTo>
                  <a:pt x="5557837" y="2979679"/>
                </a:lnTo>
                <a:lnTo>
                  <a:pt x="5530849" y="3060642"/>
                </a:lnTo>
                <a:lnTo>
                  <a:pt x="5499099" y="3125729"/>
                </a:lnTo>
                <a:lnTo>
                  <a:pt x="5502759" y="3134148"/>
                </a:lnTo>
                <a:lnTo>
                  <a:pt x="5521441" y="3101974"/>
                </a:lnTo>
                <a:lnTo>
                  <a:pt x="5553191" y="3028949"/>
                </a:lnTo>
                <a:lnTo>
                  <a:pt x="5594466" y="2963862"/>
                </a:lnTo>
                <a:lnTo>
                  <a:pt x="5678603" y="2809875"/>
                </a:lnTo>
                <a:lnTo>
                  <a:pt x="5773853" y="2671762"/>
                </a:lnTo>
                <a:lnTo>
                  <a:pt x="5843703" y="2655887"/>
                </a:lnTo>
                <a:lnTo>
                  <a:pt x="5916728" y="2622549"/>
                </a:lnTo>
                <a:lnTo>
                  <a:pt x="5958003" y="2493962"/>
                </a:lnTo>
                <a:lnTo>
                  <a:pt x="5968434" y="2456103"/>
                </a:lnTo>
                <a:lnTo>
                  <a:pt x="5978524" y="2411354"/>
                </a:lnTo>
                <a:lnTo>
                  <a:pt x="5981324" y="2409318"/>
                </a:lnTo>
                <a:lnTo>
                  <a:pt x="6000866" y="2338387"/>
                </a:lnTo>
                <a:lnTo>
                  <a:pt x="6069128" y="2298699"/>
                </a:lnTo>
                <a:lnTo>
                  <a:pt x="6082934" y="2297261"/>
                </a:lnTo>
                <a:lnTo>
                  <a:pt x="6099174" y="2265304"/>
                </a:lnTo>
                <a:lnTo>
                  <a:pt x="6146799" y="2174817"/>
                </a:lnTo>
                <a:lnTo>
                  <a:pt x="6186487" y="2101792"/>
                </a:lnTo>
                <a:lnTo>
                  <a:pt x="6229349" y="2028767"/>
                </a:lnTo>
                <a:lnTo>
                  <a:pt x="6269037" y="1973204"/>
                </a:lnTo>
                <a:lnTo>
                  <a:pt x="6313487" y="1882717"/>
                </a:lnTo>
                <a:lnTo>
                  <a:pt x="6365874" y="1770004"/>
                </a:lnTo>
                <a:lnTo>
                  <a:pt x="6421437" y="1647767"/>
                </a:lnTo>
                <a:lnTo>
                  <a:pt x="6465887" y="1647767"/>
                </a:lnTo>
                <a:lnTo>
                  <a:pt x="6505574" y="1647767"/>
                </a:lnTo>
                <a:lnTo>
                  <a:pt x="6564312" y="1574742"/>
                </a:lnTo>
                <a:lnTo>
                  <a:pt x="6624637" y="1501717"/>
                </a:lnTo>
                <a:lnTo>
                  <a:pt x="6665912" y="1428692"/>
                </a:lnTo>
                <a:lnTo>
                  <a:pt x="6708774" y="1411229"/>
                </a:lnTo>
                <a:lnTo>
                  <a:pt x="6715124" y="1493779"/>
                </a:lnTo>
                <a:lnTo>
                  <a:pt x="6708774" y="1598554"/>
                </a:lnTo>
                <a:lnTo>
                  <a:pt x="6659562" y="1687454"/>
                </a:lnTo>
                <a:lnTo>
                  <a:pt x="6600824" y="1744604"/>
                </a:lnTo>
                <a:lnTo>
                  <a:pt x="6535737" y="1890654"/>
                </a:lnTo>
                <a:lnTo>
                  <a:pt x="6469062" y="2028767"/>
                </a:lnTo>
                <a:lnTo>
                  <a:pt x="6423024" y="2208154"/>
                </a:lnTo>
                <a:lnTo>
                  <a:pt x="6372224" y="2362142"/>
                </a:lnTo>
                <a:lnTo>
                  <a:pt x="6342649" y="2441831"/>
                </a:lnTo>
                <a:lnTo>
                  <a:pt x="6370753" y="2436812"/>
                </a:lnTo>
                <a:lnTo>
                  <a:pt x="6416791" y="2493962"/>
                </a:lnTo>
                <a:lnTo>
                  <a:pt x="6454891" y="2533650"/>
                </a:lnTo>
                <a:lnTo>
                  <a:pt x="6494578" y="2420937"/>
                </a:lnTo>
                <a:lnTo>
                  <a:pt x="6527916" y="2338387"/>
                </a:lnTo>
                <a:lnTo>
                  <a:pt x="6527916" y="2460625"/>
                </a:lnTo>
                <a:lnTo>
                  <a:pt x="6516803" y="2582862"/>
                </a:lnTo>
                <a:lnTo>
                  <a:pt x="6499341" y="2728912"/>
                </a:lnTo>
                <a:lnTo>
                  <a:pt x="6480291" y="2867024"/>
                </a:lnTo>
                <a:lnTo>
                  <a:pt x="6440603" y="2955924"/>
                </a:lnTo>
                <a:lnTo>
                  <a:pt x="6408853" y="3054349"/>
                </a:lnTo>
                <a:lnTo>
                  <a:pt x="6388216" y="3159124"/>
                </a:lnTo>
                <a:lnTo>
                  <a:pt x="6383453" y="3248024"/>
                </a:lnTo>
                <a:lnTo>
                  <a:pt x="6418378" y="3313112"/>
                </a:lnTo>
                <a:lnTo>
                  <a:pt x="6470766" y="3297237"/>
                </a:lnTo>
                <a:lnTo>
                  <a:pt x="6516803" y="3248024"/>
                </a:lnTo>
                <a:lnTo>
                  <a:pt x="6532678" y="3216274"/>
                </a:lnTo>
                <a:lnTo>
                  <a:pt x="6551728" y="3200399"/>
                </a:lnTo>
                <a:lnTo>
                  <a:pt x="6551728" y="3273424"/>
                </a:lnTo>
                <a:lnTo>
                  <a:pt x="6551728" y="3346449"/>
                </a:lnTo>
                <a:lnTo>
                  <a:pt x="6581891" y="3257549"/>
                </a:lnTo>
                <a:lnTo>
                  <a:pt x="6612053" y="3151187"/>
                </a:lnTo>
                <a:lnTo>
                  <a:pt x="6627928" y="3167062"/>
                </a:lnTo>
                <a:lnTo>
                  <a:pt x="6646978" y="3248024"/>
                </a:lnTo>
                <a:lnTo>
                  <a:pt x="6731116" y="3297237"/>
                </a:lnTo>
                <a:lnTo>
                  <a:pt x="6778741" y="3297237"/>
                </a:lnTo>
                <a:lnTo>
                  <a:pt x="6804141" y="3208337"/>
                </a:lnTo>
                <a:lnTo>
                  <a:pt x="6826366" y="3151187"/>
                </a:lnTo>
                <a:lnTo>
                  <a:pt x="6853353" y="3216274"/>
                </a:lnTo>
                <a:lnTo>
                  <a:pt x="6875578" y="3297237"/>
                </a:lnTo>
                <a:lnTo>
                  <a:pt x="6939078" y="3167062"/>
                </a:lnTo>
                <a:lnTo>
                  <a:pt x="6996228" y="3005137"/>
                </a:lnTo>
                <a:lnTo>
                  <a:pt x="7034328" y="2973387"/>
                </a:lnTo>
                <a:lnTo>
                  <a:pt x="7067666" y="2916237"/>
                </a:lnTo>
                <a:lnTo>
                  <a:pt x="7110528" y="2843212"/>
                </a:lnTo>
                <a:lnTo>
                  <a:pt x="7150216" y="2770187"/>
                </a:lnTo>
                <a:lnTo>
                  <a:pt x="7197841" y="2671762"/>
                </a:lnTo>
                <a:lnTo>
                  <a:pt x="7247053" y="2671762"/>
                </a:lnTo>
                <a:lnTo>
                  <a:pt x="7250228" y="2697162"/>
                </a:lnTo>
                <a:lnTo>
                  <a:pt x="7254991" y="2736850"/>
                </a:lnTo>
                <a:lnTo>
                  <a:pt x="7258166" y="2770187"/>
                </a:lnTo>
                <a:lnTo>
                  <a:pt x="7242291" y="2867024"/>
                </a:lnTo>
                <a:lnTo>
                  <a:pt x="7234353" y="2963862"/>
                </a:lnTo>
                <a:lnTo>
                  <a:pt x="7267691" y="2932112"/>
                </a:lnTo>
                <a:lnTo>
                  <a:pt x="7270114" y="2925903"/>
                </a:lnTo>
                <a:lnTo>
                  <a:pt x="7270114" y="3261585"/>
                </a:lnTo>
                <a:lnTo>
                  <a:pt x="7247053" y="3346449"/>
                </a:lnTo>
                <a:lnTo>
                  <a:pt x="7205778" y="3411537"/>
                </a:lnTo>
                <a:lnTo>
                  <a:pt x="7162916" y="3484562"/>
                </a:lnTo>
                <a:lnTo>
                  <a:pt x="7139103" y="3533774"/>
                </a:lnTo>
                <a:lnTo>
                  <a:pt x="7113703" y="3581399"/>
                </a:lnTo>
                <a:lnTo>
                  <a:pt x="7054966" y="3630612"/>
                </a:lnTo>
                <a:lnTo>
                  <a:pt x="7018453" y="3671887"/>
                </a:lnTo>
                <a:lnTo>
                  <a:pt x="6983528" y="3719512"/>
                </a:lnTo>
                <a:lnTo>
                  <a:pt x="6934316" y="3865562"/>
                </a:lnTo>
                <a:lnTo>
                  <a:pt x="6910503" y="3938587"/>
                </a:lnTo>
                <a:lnTo>
                  <a:pt x="6888278" y="4011612"/>
                </a:lnTo>
                <a:lnTo>
                  <a:pt x="6888278" y="4198937"/>
                </a:lnTo>
                <a:lnTo>
                  <a:pt x="6918441" y="4297362"/>
                </a:lnTo>
                <a:lnTo>
                  <a:pt x="6947016" y="4394200"/>
                </a:lnTo>
                <a:lnTo>
                  <a:pt x="6939078" y="4467225"/>
                </a:lnTo>
                <a:lnTo>
                  <a:pt x="6921616" y="4532312"/>
                </a:lnTo>
                <a:lnTo>
                  <a:pt x="6897803" y="4548187"/>
                </a:lnTo>
                <a:lnTo>
                  <a:pt x="6862878" y="4532312"/>
                </a:lnTo>
                <a:lnTo>
                  <a:pt x="6807316" y="4573587"/>
                </a:lnTo>
                <a:lnTo>
                  <a:pt x="6754928" y="4629150"/>
                </a:lnTo>
                <a:lnTo>
                  <a:pt x="6696191" y="4654550"/>
                </a:lnTo>
                <a:lnTo>
                  <a:pt x="6634278" y="4678362"/>
                </a:lnTo>
                <a:lnTo>
                  <a:pt x="6585066" y="4702175"/>
                </a:lnTo>
                <a:lnTo>
                  <a:pt x="6539028" y="4727575"/>
                </a:lnTo>
                <a:lnTo>
                  <a:pt x="6473941" y="4775200"/>
                </a:lnTo>
                <a:lnTo>
                  <a:pt x="6408853" y="4865687"/>
                </a:lnTo>
                <a:lnTo>
                  <a:pt x="6361228" y="4930775"/>
                </a:lnTo>
                <a:lnTo>
                  <a:pt x="6312016" y="5011737"/>
                </a:lnTo>
                <a:lnTo>
                  <a:pt x="6253278" y="5207000"/>
                </a:lnTo>
                <a:lnTo>
                  <a:pt x="6208828" y="5238750"/>
                </a:lnTo>
                <a:lnTo>
                  <a:pt x="6167553" y="5295900"/>
                </a:lnTo>
                <a:lnTo>
                  <a:pt x="6123103" y="5392737"/>
                </a:lnTo>
                <a:lnTo>
                  <a:pt x="6083416" y="5491162"/>
                </a:lnTo>
                <a:lnTo>
                  <a:pt x="6046903" y="5603875"/>
                </a:lnTo>
                <a:lnTo>
                  <a:pt x="6011978" y="5629275"/>
                </a:lnTo>
                <a:lnTo>
                  <a:pt x="6029441" y="5530850"/>
                </a:lnTo>
                <a:lnTo>
                  <a:pt x="6061191" y="5441950"/>
                </a:lnTo>
                <a:lnTo>
                  <a:pt x="6100878" y="5287962"/>
                </a:lnTo>
                <a:lnTo>
                  <a:pt x="6101919" y="5284913"/>
                </a:lnTo>
                <a:lnTo>
                  <a:pt x="6065837" y="5311717"/>
                </a:lnTo>
                <a:lnTo>
                  <a:pt x="6013449" y="5367280"/>
                </a:lnTo>
                <a:lnTo>
                  <a:pt x="5954712" y="5392680"/>
                </a:lnTo>
                <a:lnTo>
                  <a:pt x="5892799" y="5416492"/>
                </a:lnTo>
                <a:lnTo>
                  <a:pt x="5843587" y="5440305"/>
                </a:lnTo>
                <a:lnTo>
                  <a:pt x="5797549" y="5465705"/>
                </a:lnTo>
                <a:lnTo>
                  <a:pt x="5732462" y="5513330"/>
                </a:lnTo>
                <a:lnTo>
                  <a:pt x="5667374" y="5603817"/>
                </a:lnTo>
                <a:lnTo>
                  <a:pt x="5619749" y="5668905"/>
                </a:lnTo>
                <a:lnTo>
                  <a:pt x="5570537" y="5749867"/>
                </a:lnTo>
                <a:lnTo>
                  <a:pt x="5511799" y="5945130"/>
                </a:lnTo>
                <a:lnTo>
                  <a:pt x="5467349" y="5976880"/>
                </a:lnTo>
                <a:lnTo>
                  <a:pt x="5426074" y="6034030"/>
                </a:lnTo>
                <a:lnTo>
                  <a:pt x="5381624" y="6130867"/>
                </a:lnTo>
                <a:lnTo>
                  <a:pt x="5341937" y="6229292"/>
                </a:lnTo>
                <a:lnTo>
                  <a:pt x="5305424" y="6342005"/>
                </a:lnTo>
                <a:lnTo>
                  <a:pt x="5270499" y="6367405"/>
                </a:lnTo>
                <a:lnTo>
                  <a:pt x="5287962" y="6268980"/>
                </a:lnTo>
                <a:lnTo>
                  <a:pt x="5319712" y="6180080"/>
                </a:lnTo>
                <a:lnTo>
                  <a:pt x="5359399" y="6026092"/>
                </a:lnTo>
                <a:lnTo>
                  <a:pt x="5403849" y="5895917"/>
                </a:lnTo>
                <a:lnTo>
                  <a:pt x="5453062" y="5830830"/>
                </a:lnTo>
                <a:lnTo>
                  <a:pt x="5499099" y="5749867"/>
                </a:lnTo>
                <a:lnTo>
                  <a:pt x="5511799" y="5603817"/>
                </a:lnTo>
                <a:lnTo>
                  <a:pt x="5521324" y="5465705"/>
                </a:lnTo>
                <a:lnTo>
                  <a:pt x="5572124" y="5351405"/>
                </a:lnTo>
                <a:lnTo>
                  <a:pt x="5629274" y="5270442"/>
                </a:lnTo>
                <a:lnTo>
                  <a:pt x="5657849" y="5237105"/>
                </a:lnTo>
                <a:lnTo>
                  <a:pt x="5691187" y="5181542"/>
                </a:lnTo>
                <a:lnTo>
                  <a:pt x="5692774" y="5059305"/>
                </a:lnTo>
                <a:lnTo>
                  <a:pt x="5700712" y="4937067"/>
                </a:lnTo>
                <a:lnTo>
                  <a:pt x="5734049" y="4887854"/>
                </a:lnTo>
                <a:lnTo>
                  <a:pt x="5775324" y="4840229"/>
                </a:lnTo>
                <a:lnTo>
                  <a:pt x="5776912" y="4725929"/>
                </a:lnTo>
                <a:lnTo>
                  <a:pt x="5775324" y="4603692"/>
                </a:lnTo>
                <a:lnTo>
                  <a:pt x="5714999" y="4571942"/>
                </a:lnTo>
                <a:lnTo>
                  <a:pt x="5654674" y="4603692"/>
                </a:lnTo>
                <a:lnTo>
                  <a:pt x="5586412" y="4741804"/>
                </a:lnTo>
                <a:lnTo>
                  <a:pt x="5521324" y="4887854"/>
                </a:lnTo>
                <a:lnTo>
                  <a:pt x="5453062" y="5156142"/>
                </a:lnTo>
                <a:lnTo>
                  <a:pt x="5373687" y="5481580"/>
                </a:lnTo>
                <a:lnTo>
                  <a:pt x="5295899" y="5700655"/>
                </a:lnTo>
                <a:lnTo>
                  <a:pt x="5262562" y="5716530"/>
                </a:lnTo>
                <a:lnTo>
                  <a:pt x="5233987" y="5700655"/>
                </a:lnTo>
                <a:lnTo>
                  <a:pt x="5202237" y="5530792"/>
                </a:lnTo>
                <a:lnTo>
                  <a:pt x="5175249" y="5319655"/>
                </a:lnTo>
                <a:lnTo>
                  <a:pt x="5153024" y="5262505"/>
                </a:lnTo>
                <a:lnTo>
                  <a:pt x="5140324" y="5181542"/>
                </a:lnTo>
                <a:lnTo>
                  <a:pt x="5176837" y="5098992"/>
                </a:lnTo>
                <a:lnTo>
                  <a:pt x="5211762" y="5035492"/>
                </a:lnTo>
                <a:lnTo>
                  <a:pt x="5189537" y="4856104"/>
                </a:lnTo>
                <a:lnTo>
                  <a:pt x="5162549" y="4702117"/>
                </a:lnTo>
                <a:lnTo>
                  <a:pt x="5189537" y="4603692"/>
                </a:lnTo>
                <a:lnTo>
                  <a:pt x="5224462" y="4506854"/>
                </a:lnTo>
                <a:lnTo>
                  <a:pt x="5246687" y="4410017"/>
                </a:lnTo>
                <a:lnTo>
                  <a:pt x="5259387" y="4271904"/>
                </a:lnTo>
                <a:lnTo>
                  <a:pt x="5259387" y="4254442"/>
                </a:lnTo>
                <a:lnTo>
                  <a:pt x="5253037" y="4230629"/>
                </a:lnTo>
                <a:lnTo>
                  <a:pt x="5246687" y="4222692"/>
                </a:lnTo>
                <a:lnTo>
                  <a:pt x="5197333" y="4299465"/>
                </a:lnTo>
                <a:lnTo>
                  <a:pt x="5185957" y="4322217"/>
                </a:lnTo>
                <a:lnTo>
                  <a:pt x="5140324" y="4457642"/>
                </a:lnTo>
                <a:lnTo>
                  <a:pt x="5111718" y="4495783"/>
                </a:lnTo>
                <a:lnTo>
                  <a:pt x="5105515" y="4508500"/>
                </a:lnTo>
                <a:lnTo>
                  <a:pt x="5078528" y="4581525"/>
                </a:lnTo>
                <a:lnTo>
                  <a:pt x="5078528" y="4710112"/>
                </a:lnTo>
                <a:lnTo>
                  <a:pt x="5091228" y="4824412"/>
                </a:lnTo>
                <a:lnTo>
                  <a:pt x="5135678" y="4865687"/>
                </a:lnTo>
                <a:lnTo>
                  <a:pt x="5173778" y="4913312"/>
                </a:lnTo>
                <a:lnTo>
                  <a:pt x="5181715" y="4995862"/>
                </a:lnTo>
                <a:lnTo>
                  <a:pt x="5173778" y="5060950"/>
                </a:lnTo>
                <a:lnTo>
                  <a:pt x="5143615" y="5100637"/>
                </a:lnTo>
                <a:lnTo>
                  <a:pt x="5100753" y="5100637"/>
                </a:lnTo>
                <a:lnTo>
                  <a:pt x="5065828" y="5108575"/>
                </a:lnTo>
                <a:lnTo>
                  <a:pt x="4995978" y="5157787"/>
                </a:lnTo>
                <a:lnTo>
                  <a:pt x="4935653" y="5246687"/>
                </a:lnTo>
                <a:lnTo>
                  <a:pt x="4868978" y="5426075"/>
                </a:lnTo>
                <a:lnTo>
                  <a:pt x="4802303" y="5580062"/>
                </a:lnTo>
                <a:lnTo>
                  <a:pt x="4756265" y="5629275"/>
                </a:lnTo>
                <a:lnTo>
                  <a:pt x="4707053" y="5629275"/>
                </a:lnTo>
                <a:lnTo>
                  <a:pt x="4662603" y="5668962"/>
                </a:lnTo>
                <a:lnTo>
                  <a:pt x="4622915" y="5676900"/>
                </a:lnTo>
                <a:lnTo>
                  <a:pt x="4575290" y="5734050"/>
                </a:lnTo>
                <a:lnTo>
                  <a:pt x="4540365" y="5726112"/>
                </a:lnTo>
                <a:lnTo>
                  <a:pt x="4540365" y="5621337"/>
                </a:lnTo>
                <a:lnTo>
                  <a:pt x="4551478" y="5491162"/>
                </a:lnTo>
                <a:lnTo>
                  <a:pt x="4572115" y="5376862"/>
                </a:lnTo>
                <a:lnTo>
                  <a:pt x="4586381" y="5246888"/>
                </a:lnTo>
                <a:lnTo>
                  <a:pt x="4552949" y="5270442"/>
                </a:lnTo>
                <a:lnTo>
                  <a:pt x="4524374" y="5278380"/>
                </a:lnTo>
                <a:lnTo>
                  <a:pt x="4503737" y="5221230"/>
                </a:lnTo>
                <a:lnTo>
                  <a:pt x="4514849" y="5083117"/>
                </a:lnTo>
                <a:lnTo>
                  <a:pt x="4529137" y="4937067"/>
                </a:lnTo>
                <a:lnTo>
                  <a:pt x="4503737" y="4945005"/>
                </a:lnTo>
                <a:lnTo>
                  <a:pt x="4481512" y="4986280"/>
                </a:lnTo>
                <a:lnTo>
                  <a:pt x="4437061" y="5075180"/>
                </a:lnTo>
                <a:lnTo>
                  <a:pt x="4395786" y="5181542"/>
                </a:lnTo>
                <a:lnTo>
                  <a:pt x="4364036" y="5246630"/>
                </a:lnTo>
                <a:lnTo>
                  <a:pt x="4337049" y="5319655"/>
                </a:lnTo>
                <a:lnTo>
                  <a:pt x="4337049" y="5448242"/>
                </a:lnTo>
                <a:lnTo>
                  <a:pt x="4349749" y="5562542"/>
                </a:lnTo>
                <a:lnTo>
                  <a:pt x="4394199" y="5603817"/>
                </a:lnTo>
                <a:lnTo>
                  <a:pt x="4432299" y="5651442"/>
                </a:lnTo>
                <a:lnTo>
                  <a:pt x="4440236" y="5733992"/>
                </a:lnTo>
                <a:lnTo>
                  <a:pt x="4432299" y="5799080"/>
                </a:lnTo>
                <a:lnTo>
                  <a:pt x="4402136" y="5838767"/>
                </a:lnTo>
                <a:lnTo>
                  <a:pt x="4359274" y="5838767"/>
                </a:lnTo>
                <a:lnTo>
                  <a:pt x="4324349" y="5846705"/>
                </a:lnTo>
                <a:lnTo>
                  <a:pt x="4254499" y="5895917"/>
                </a:lnTo>
                <a:lnTo>
                  <a:pt x="4194174" y="5984817"/>
                </a:lnTo>
                <a:lnTo>
                  <a:pt x="4127499" y="6164205"/>
                </a:lnTo>
                <a:lnTo>
                  <a:pt x="4060824" y="6318192"/>
                </a:lnTo>
                <a:lnTo>
                  <a:pt x="4014786" y="6367405"/>
                </a:lnTo>
                <a:lnTo>
                  <a:pt x="3965574" y="6367405"/>
                </a:lnTo>
                <a:lnTo>
                  <a:pt x="3921124" y="6407092"/>
                </a:lnTo>
                <a:lnTo>
                  <a:pt x="3881436" y="6415030"/>
                </a:lnTo>
                <a:lnTo>
                  <a:pt x="3833811" y="6472180"/>
                </a:lnTo>
                <a:lnTo>
                  <a:pt x="3798886" y="6464242"/>
                </a:lnTo>
                <a:lnTo>
                  <a:pt x="3798886" y="6359467"/>
                </a:lnTo>
                <a:lnTo>
                  <a:pt x="3809999" y="6229292"/>
                </a:lnTo>
                <a:lnTo>
                  <a:pt x="3830636" y="6114992"/>
                </a:lnTo>
                <a:lnTo>
                  <a:pt x="3844924" y="5984817"/>
                </a:lnTo>
                <a:lnTo>
                  <a:pt x="3830636" y="5911792"/>
                </a:lnTo>
                <a:lnTo>
                  <a:pt x="3822699" y="5846705"/>
                </a:lnTo>
                <a:lnTo>
                  <a:pt x="3856036" y="5643505"/>
                </a:lnTo>
                <a:lnTo>
                  <a:pt x="3906836" y="5465705"/>
                </a:lnTo>
                <a:lnTo>
                  <a:pt x="3929061" y="5375217"/>
                </a:lnTo>
                <a:lnTo>
                  <a:pt x="3959224" y="5278380"/>
                </a:lnTo>
                <a:lnTo>
                  <a:pt x="3965574" y="5181542"/>
                </a:lnTo>
                <a:lnTo>
                  <a:pt x="3944936" y="5173605"/>
                </a:lnTo>
                <a:lnTo>
                  <a:pt x="3916361" y="5229167"/>
                </a:lnTo>
                <a:lnTo>
                  <a:pt x="3894136" y="5270442"/>
                </a:lnTo>
                <a:lnTo>
                  <a:pt x="3844924" y="5343467"/>
                </a:lnTo>
                <a:lnTo>
                  <a:pt x="3798886" y="5416492"/>
                </a:lnTo>
                <a:lnTo>
                  <a:pt x="3773486" y="5440305"/>
                </a:lnTo>
                <a:lnTo>
                  <a:pt x="3749674" y="5465705"/>
                </a:lnTo>
                <a:lnTo>
                  <a:pt x="3716336" y="5513330"/>
                </a:lnTo>
                <a:lnTo>
                  <a:pt x="3690936" y="5513330"/>
                </a:lnTo>
                <a:lnTo>
                  <a:pt x="3679824" y="5408555"/>
                </a:lnTo>
                <a:lnTo>
                  <a:pt x="3678236" y="5270442"/>
                </a:lnTo>
                <a:lnTo>
                  <a:pt x="3716145" y="5159422"/>
                </a:lnTo>
                <a:lnTo>
                  <a:pt x="3713278" y="5133975"/>
                </a:lnTo>
                <a:lnTo>
                  <a:pt x="3713278" y="5011737"/>
                </a:lnTo>
                <a:lnTo>
                  <a:pt x="3711691" y="4905375"/>
                </a:lnTo>
                <a:lnTo>
                  <a:pt x="3713278" y="4824412"/>
                </a:lnTo>
                <a:lnTo>
                  <a:pt x="3683116" y="4873625"/>
                </a:lnTo>
                <a:lnTo>
                  <a:pt x="3652953" y="4962525"/>
                </a:lnTo>
                <a:lnTo>
                  <a:pt x="3621203" y="4946650"/>
                </a:lnTo>
                <a:lnTo>
                  <a:pt x="3594217" y="4962525"/>
                </a:lnTo>
                <a:lnTo>
                  <a:pt x="3581223" y="5083010"/>
                </a:lnTo>
                <a:lnTo>
                  <a:pt x="3581399" y="5083117"/>
                </a:lnTo>
                <a:lnTo>
                  <a:pt x="3608386" y="5156142"/>
                </a:lnTo>
                <a:lnTo>
                  <a:pt x="3630611" y="5221230"/>
                </a:lnTo>
                <a:lnTo>
                  <a:pt x="3600449" y="5351405"/>
                </a:lnTo>
                <a:lnTo>
                  <a:pt x="3557586" y="5416492"/>
                </a:lnTo>
                <a:lnTo>
                  <a:pt x="3525836" y="5473642"/>
                </a:lnTo>
                <a:lnTo>
                  <a:pt x="3513123" y="5483274"/>
                </a:lnTo>
                <a:lnTo>
                  <a:pt x="3510078" y="5491162"/>
                </a:lnTo>
                <a:lnTo>
                  <a:pt x="3487855" y="5556250"/>
                </a:lnTo>
                <a:lnTo>
                  <a:pt x="3460866" y="5629275"/>
                </a:lnTo>
                <a:lnTo>
                  <a:pt x="3418003" y="5718175"/>
                </a:lnTo>
                <a:lnTo>
                  <a:pt x="3376728" y="5775325"/>
                </a:lnTo>
                <a:lnTo>
                  <a:pt x="3322753" y="5848350"/>
                </a:lnTo>
                <a:lnTo>
                  <a:pt x="3268779" y="5872162"/>
                </a:lnTo>
                <a:lnTo>
                  <a:pt x="3243120" y="5799465"/>
                </a:lnTo>
                <a:lnTo>
                  <a:pt x="3198811" y="5854642"/>
                </a:lnTo>
                <a:lnTo>
                  <a:pt x="3114674" y="5945130"/>
                </a:lnTo>
                <a:lnTo>
                  <a:pt x="3049587" y="6000692"/>
                </a:lnTo>
                <a:lnTo>
                  <a:pt x="2984499" y="5984817"/>
                </a:lnTo>
                <a:lnTo>
                  <a:pt x="2971799" y="5872105"/>
                </a:lnTo>
                <a:lnTo>
                  <a:pt x="2971799" y="5749867"/>
                </a:lnTo>
                <a:lnTo>
                  <a:pt x="2970212" y="5643505"/>
                </a:lnTo>
                <a:lnTo>
                  <a:pt x="2971799" y="5562542"/>
                </a:lnTo>
                <a:lnTo>
                  <a:pt x="2941637" y="5611755"/>
                </a:lnTo>
                <a:lnTo>
                  <a:pt x="2911474" y="5700655"/>
                </a:lnTo>
                <a:lnTo>
                  <a:pt x="2879724" y="5684780"/>
                </a:lnTo>
                <a:lnTo>
                  <a:pt x="2852738" y="5700655"/>
                </a:lnTo>
                <a:lnTo>
                  <a:pt x="2835274" y="5862580"/>
                </a:lnTo>
                <a:lnTo>
                  <a:pt x="2827336" y="6034030"/>
                </a:lnTo>
                <a:lnTo>
                  <a:pt x="2803524" y="6138805"/>
                </a:lnTo>
                <a:lnTo>
                  <a:pt x="2768599" y="6229292"/>
                </a:lnTo>
                <a:lnTo>
                  <a:pt x="2746376" y="6294380"/>
                </a:lnTo>
                <a:lnTo>
                  <a:pt x="2719387" y="6367405"/>
                </a:lnTo>
                <a:lnTo>
                  <a:pt x="2676524" y="6456305"/>
                </a:lnTo>
                <a:lnTo>
                  <a:pt x="2635249" y="6513455"/>
                </a:lnTo>
                <a:lnTo>
                  <a:pt x="2581274" y="6586480"/>
                </a:lnTo>
                <a:lnTo>
                  <a:pt x="2527300" y="6610292"/>
                </a:lnTo>
                <a:lnTo>
                  <a:pt x="2498724" y="6529330"/>
                </a:lnTo>
                <a:lnTo>
                  <a:pt x="2481262" y="6415030"/>
                </a:lnTo>
                <a:lnTo>
                  <a:pt x="2527300" y="6261042"/>
                </a:lnTo>
                <a:lnTo>
                  <a:pt x="2589211" y="6130867"/>
                </a:lnTo>
                <a:lnTo>
                  <a:pt x="2646363" y="5854642"/>
                </a:lnTo>
                <a:lnTo>
                  <a:pt x="2709862" y="5603817"/>
                </a:lnTo>
                <a:lnTo>
                  <a:pt x="2762249" y="5424430"/>
                </a:lnTo>
                <a:lnTo>
                  <a:pt x="2814636" y="5270442"/>
                </a:lnTo>
                <a:lnTo>
                  <a:pt x="2863849" y="5075180"/>
                </a:lnTo>
                <a:lnTo>
                  <a:pt x="2911474" y="4887854"/>
                </a:lnTo>
                <a:lnTo>
                  <a:pt x="2968624" y="4791017"/>
                </a:lnTo>
                <a:lnTo>
                  <a:pt x="3032124" y="4702117"/>
                </a:lnTo>
                <a:lnTo>
                  <a:pt x="3113087" y="4629092"/>
                </a:lnTo>
                <a:lnTo>
                  <a:pt x="3198811" y="4556067"/>
                </a:lnTo>
                <a:lnTo>
                  <a:pt x="3236912" y="4498917"/>
                </a:lnTo>
                <a:lnTo>
                  <a:pt x="3282949" y="4417954"/>
                </a:lnTo>
                <a:lnTo>
                  <a:pt x="3300412" y="4335404"/>
                </a:lnTo>
                <a:lnTo>
                  <a:pt x="3319462" y="4222692"/>
                </a:lnTo>
                <a:lnTo>
                  <a:pt x="3301999" y="4157604"/>
                </a:lnTo>
                <a:lnTo>
                  <a:pt x="3294062" y="4084579"/>
                </a:lnTo>
                <a:lnTo>
                  <a:pt x="3314699" y="4027429"/>
                </a:lnTo>
                <a:lnTo>
                  <a:pt x="3349624" y="4011554"/>
                </a:lnTo>
                <a:lnTo>
                  <a:pt x="3378199" y="3986154"/>
                </a:lnTo>
                <a:lnTo>
                  <a:pt x="3425824" y="3873442"/>
                </a:lnTo>
                <a:lnTo>
                  <a:pt x="3462336" y="3743267"/>
                </a:lnTo>
                <a:lnTo>
                  <a:pt x="3494086" y="3646429"/>
                </a:lnTo>
                <a:lnTo>
                  <a:pt x="3522661" y="3555942"/>
                </a:lnTo>
                <a:lnTo>
                  <a:pt x="3584574" y="3508317"/>
                </a:lnTo>
                <a:lnTo>
                  <a:pt x="3643311" y="3459105"/>
                </a:lnTo>
                <a:lnTo>
                  <a:pt x="3687761" y="3386079"/>
                </a:lnTo>
                <a:lnTo>
                  <a:pt x="3727449" y="3320992"/>
                </a:lnTo>
                <a:lnTo>
                  <a:pt x="3756024" y="3240030"/>
                </a:lnTo>
                <a:lnTo>
                  <a:pt x="3773486" y="3174942"/>
                </a:lnTo>
                <a:lnTo>
                  <a:pt x="3798886" y="3076517"/>
                </a:lnTo>
                <a:lnTo>
                  <a:pt x="3809999" y="2979679"/>
                </a:lnTo>
                <a:lnTo>
                  <a:pt x="3771899" y="2971742"/>
                </a:lnTo>
                <a:lnTo>
                  <a:pt x="3727449" y="3028892"/>
                </a:lnTo>
                <a:lnTo>
                  <a:pt x="3681411" y="3093980"/>
                </a:lnTo>
                <a:lnTo>
                  <a:pt x="3643311" y="3174942"/>
                </a:lnTo>
                <a:lnTo>
                  <a:pt x="3592511" y="3214630"/>
                </a:lnTo>
                <a:lnTo>
                  <a:pt x="3569392" y="3218758"/>
                </a:lnTo>
                <a:lnTo>
                  <a:pt x="3545003" y="3248024"/>
                </a:lnTo>
                <a:lnTo>
                  <a:pt x="3494204" y="3240087"/>
                </a:lnTo>
                <a:lnTo>
                  <a:pt x="3438641" y="3248024"/>
                </a:lnTo>
                <a:lnTo>
                  <a:pt x="3426456" y="3257468"/>
                </a:lnTo>
                <a:lnTo>
                  <a:pt x="3402011" y="3360679"/>
                </a:lnTo>
                <a:lnTo>
                  <a:pt x="3373436" y="3482917"/>
                </a:lnTo>
                <a:lnTo>
                  <a:pt x="3343274" y="3555942"/>
                </a:lnTo>
                <a:lnTo>
                  <a:pt x="3287712" y="3548005"/>
                </a:lnTo>
                <a:lnTo>
                  <a:pt x="3235324" y="3508317"/>
                </a:lnTo>
                <a:lnTo>
                  <a:pt x="3202681" y="3502382"/>
                </a:lnTo>
                <a:lnTo>
                  <a:pt x="3179879" y="3557587"/>
                </a:lnTo>
                <a:lnTo>
                  <a:pt x="3151303" y="3630612"/>
                </a:lnTo>
                <a:lnTo>
                  <a:pt x="3114790" y="3768724"/>
                </a:lnTo>
                <a:lnTo>
                  <a:pt x="3044940" y="3792537"/>
                </a:lnTo>
                <a:lnTo>
                  <a:pt x="2971916" y="3768724"/>
                </a:lnTo>
                <a:lnTo>
                  <a:pt x="2917940" y="3654424"/>
                </a:lnTo>
                <a:lnTo>
                  <a:pt x="2891041" y="3594295"/>
                </a:lnTo>
                <a:lnTo>
                  <a:pt x="2889249" y="3605154"/>
                </a:lnTo>
                <a:lnTo>
                  <a:pt x="2892424" y="3628967"/>
                </a:lnTo>
                <a:lnTo>
                  <a:pt x="2905124" y="3662304"/>
                </a:lnTo>
                <a:lnTo>
                  <a:pt x="2911474" y="3701992"/>
                </a:lnTo>
                <a:lnTo>
                  <a:pt x="2903536" y="3800417"/>
                </a:lnTo>
                <a:lnTo>
                  <a:pt x="2876549" y="3889317"/>
                </a:lnTo>
                <a:lnTo>
                  <a:pt x="2843212" y="3938529"/>
                </a:lnTo>
                <a:lnTo>
                  <a:pt x="2803524" y="3986154"/>
                </a:lnTo>
                <a:lnTo>
                  <a:pt x="2752725" y="3978217"/>
                </a:lnTo>
                <a:lnTo>
                  <a:pt x="2697162" y="3986154"/>
                </a:lnTo>
                <a:lnTo>
                  <a:pt x="2633662" y="4035367"/>
                </a:lnTo>
                <a:lnTo>
                  <a:pt x="2563812" y="4084579"/>
                </a:lnTo>
                <a:lnTo>
                  <a:pt x="2516187" y="4141729"/>
                </a:lnTo>
                <a:lnTo>
                  <a:pt x="2468562" y="4222692"/>
                </a:lnTo>
                <a:lnTo>
                  <a:pt x="2438400" y="4295717"/>
                </a:lnTo>
                <a:lnTo>
                  <a:pt x="2409824" y="4368742"/>
                </a:lnTo>
                <a:lnTo>
                  <a:pt x="2373311" y="4506854"/>
                </a:lnTo>
                <a:lnTo>
                  <a:pt x="2303461" y="4530667"/>
                </a:lnTo>
                <a:lnTo>
                  <a:pt x="2230437" y="4506854"/>
                </a:lnTo>
                <a:lnTo>
                  <a:pt x="2176461" y="4392554"/>
                </a:lnTo>
                <a:lnTo>
                  <a:pt x="2122486" y="4271904"/>
                </a:lnTo>
                <a:lnTo>
                  <a:pt x="2062162" y="4376679"/>
                </a:lnTo>
                <a:lnTo>
                  <a:pt x="2053678" y="4394987"/>
                </a:lnTo>
                <a:lnTo>
                  <a:pt x="2090854" y="4402137"/>
                </a:lnTo>
                <a:lnTo>
                  <a:pt x="2133716" y="4443412"/>
                </a:lnTo>
                <a:lnTo>
                  <a:pt x="2149591" y="4443412"/>
                </a:lnTo>
                <a:lnTo>
                  <a:pt x="2167054" y="4483099"/>
                </a:lnTo>
                <a:lnTo>
                  <a:pt x="2149591" y="4573587"/>
                </a:lnTo>
                <a:lnTo>
                  <a:pt x="2121016" y="4678362"/>
                </a:lnTo>
                <a:lnTo>
                  <a:pt x="2106729" y="4857750"/>
                </a:lnTo>
                <a:lnTo>
                  <a:pt x="2084504" y="5011737"/>
                </a:lnTo>
                <a:lnTo>
                  <a:pt x="2051166" y="5011737"/>
                </a:lnTo>
                <a:lnTo>
                  <a:pt x="2024178" y="5011737"/>
                </a:lnTo>
                <a:lnTo>
                  <a:pt x="1973379" y="5043487"/>
                </a:lnTo>
                <a:lnTo>
                  <a:pt x="1928928" y="5108575"/>
                </a:lnTo>
                <a:lnTo>
                  <a:pt x="1879716" y="5189537"/>
                </a:lnTo>
                <a:lnTo>
                  <a:pt x="1833678" y="5246687"/>
                </a:lnTo>
                <a:lnTo>
                  <a:pt x="1801928" y="5238750"/>
                </a:lnTo>
                <a:lnTo>
                  <a:pt x="1784466" y="5207000"/>
                </a:lnTo>
                <a:lnTo>
                  <a:pt x="1792403" y="5133975"/>
                </a:lnTo>
                <a:lnTo>
                  <a:pt x="1820978" y="5108575"/>
                </a:lnTo>
                <a:lnTo>
                  <a:pt x="1863841" y="5035550"/>
                </a:lnTo>
                <a:lnTo>
                  <a:pt x="1905116" y="4962525"/>
                </a:lnTo>
                <a:lnTo>
                  <a:pt x="1941629" y="4889500"/>
                </a:lnTo>
                <a:lnTo>
                  <a:pt x="1976553" y="4824412"/>
                </a:lnTo>
                <a:lnTo>
                  <a:pt x="1987666" y="4686299"/>
                </a:lnTo>
                <a:lnTo>
                  <a:pt x="2000366" y="4581524"/>
                </a:lnTo>
                <a:lnTo>
                  <a:pt x="2024178" y="4475162"/>
                </a:lnTo>
                <a:lnTo>
                  <a:pt x="2040223" y="4424023"/>
                </a:lnTo>
                <a:lnTo>
                  <a:pt x="2001837" y="4506854"/>
                </a:lnTo>
                <a:lnTo>
                  <a:pt x="1944687" y="4652904"/>
                </a:lnTo>
                <a:lnTo>
                  <a:pt x="1881187" y="4749742"/>
                </a:lnTo>
                <a:lnTo>
                  <a:pt x="1839912" y="4759267"/>
                </a:lnTo>
                <a:lnTo>
                  <a:pt x="1797049" y="4749742"/>
                </a:lnTo>
                <a:lnTo>
                  <a:pt x="1752599" y="4848167"/>
                </a:lnTo>
                <a:lnTo>
                  <a:pt x="1714499" y="4937067"/>
                </a:lnTo>
                <a:lnTo>
                  <a:pt x="1671637" y="5059305"/>
                </a:lnTo>
                <a:lnTo>
                  <a:pt x="1630362" y="5132330"/>
                </a:lnTo>
                <a:lnTo>
                  <a:pt x="1614487" y="5035492"/>
                </a:lnTo>
                <a:lnTo>
                  <a:pt x="1604962" y="4937067"/>
                </a:lnTo>
                <a:lnTo>
                  <a:pt x="1633537" y="4798954"/>
                </a:lnTo>
                <a:lnTo>
                  <a:pt x="1666874" y="4652904"/>
                </a:lnTo>
                <a:lnTo>
                  <a:pt x="1674812" y="4473517"/>
                </a:lnTo>
                <a:lnTo>
                  <a:pt x="1689099" y="4271904"/>
                </a:lnTo>
                <a:lnTo>
                  <a:pt x="1728787" y="4149667"/>
                </a:lnTo>
                <a:lnTo>
                  <a:pt x="1774825" y="4035367"/>
                </a:lnTo>
                <a:lnTo>
                  <a:pt x="1800225" y="3978217"/>
                </a:lnTo>
                <a:lnTo>
                  <a:pt x="1822449" y="3938529"/>
                </a:lnTo>
                <a:lnTo>
                  <a:pt x="1881187" y="3792479"/>
                </a:lnTo>
                <a:lnTo>
                  <a:pt x="1933574" y="3701992"/>
                </a:lnTo>
                <a:lnTo>
                  <a:pt x="1989137" y="3605154"/>
                </a:lnTo>
                <a:lnTo>
                  <a:pt x="2024828" y="3533774"/>
                </a:lnTo>
                <a:lnTo>
                  <a:pt x="1976553" y="3533774"/>
                </a:lnTo>
                <a:lnTo>
                  <a:pt x="1919403" y="3508374"/>
                </a:lnTo>
                <a:lnTo>
                  <a:pt x="1857491" y="3533774"/>
                </a:lnTo>
                <a:lnTo>
                  <a:pt x="1794231" y="3599910"/>
                </a:lnTo>
                <a:lnTo>
                  <a:pt x="1774768" y="3630235"/>
                </a:lnTo>
                <a:lnTo>
                  <a:pt x="1725729" y="3719512"/>
                </a:lnTo>
                <a:lnTo>
                  <a:pt x="1665404" y="3883024"/>
                </a:lnTo>
                <a:lnTo>
                  <a:pt x="1605078" y="4060824"/>
                </a:lnTo>
                <a:lnTo>
                  <a:pt x="1571741" y="4149724"/>
                </a:lnTo>
                <a:lnTo>
                  <a:pt x="1533641" y="4248150"/>
                </a:lnTo>
                <a:lnTo>
                  <a:pt x="1479666" y="4305300"/>
                </a:lnTo>
                <a:lnTo>
                  <a:pt x="1425691" y="4344987"/>
                </a:lnTo>
                <a:lnTo>
                  <a:pt x="1378066" y="4410075"/>
                </a:lnTo>
                <a:lnTo>
                  <a:pt x="1328853" y="4483100"/>
                </a:lnTo>
                <a:lnTo>
                  <a:pt x="1285991" y="4498975"/>
                </a:lnTo>
                <a:lnTo>
                  <a:pt x="1246304" y="4532312"/>
                </a:lnTo>
                <a:lnTo>
                  <a:pt x="1211378" y="4629150"/>
                </a:lnTo>
                <a:lnTo>
                  <a:pt x="1174866" y="4727575"/>
                </a:lnTo>
                <a:lnTo>
                  <a:pt x="1143116" y="4719637"/>
                </a:lnTo>
                <a:lnTo>
                  <a:pt x="1112954" y="4727575"/>
                </a:lnTo>
                <a:lnTo>
                  <a:pt x="1078029" y="4759325"/>
                </a:lnTo>
                <a:lnTo>
                  <a:pt x="1041516" y="4775200"/>
                </a:lnTo>
                <a:lnTo>
                  <a:pt x="1035166" y="4759325"/>
                </a:lnTo>
                <a:lnTo>
                  <a:pt x="1025641" y="4727575"/>
                </a:lnTo>
                <a:lnTo>
                  <a:pt x="1019291" y="4678362"/>
                </a:lnTo>
                <a:lnTo>
                  <a:pt x="1027229" y="4662487"/>
                </a:lnTo>
                <a:lnTo>
                  <a:pt x="1041516" y="4629150"/>
                </a:lnTo>
                <a:lnTo>
                  <a:pt x="1081204" y="4467225"/>
                </a:lnTo>
                <a:lnTo>
                  <a:pt x="1125653" y="4297362"/>
                </a:lnTo>
                <a:lnTo>
                  <a:pt x="1140404" y="4261897"/>
                </a:lnTo>
                <a:lnTo>
                  <a:pt x="1116012" y="4271904"/>
                </a:lnTo>
                <a:lnTo>
                  <a:pt x="1046162" y="4344929"/>
                </a:lnTo>
                <a:lnTo>
                  <a:pt x="984250" y="4457642"/>
                </a:lnTo>
                <a:lnTo>
                  <a:pt x="923925" y="4621154"/>
                </a:lnTo>
                <a:lnTo>
                  <a:pt x="863599" y="4798954"/>
                </a:lnTo>
                <a:lnTo>
                  <a:pt x="830262" y="4887854"/>
                </a:lnTo>
                <a:lnTo>
                  <a:pt x="792162" y="4986280"/>
                </a:lnTo>
                <a:lnTo>
                  <a:pt x="738187" y="5043430"/>
                </a:lnTo>
                <a:lnTo>
                  <a:pt x="684212" y="5083117"/>
                </a:lnTo>
                <a:lnTo>
                  <a:pt x="636587" y="5148205"/>
                </a:lnTo>
                <a:lnTo>
                  <a:pt x="587374" y="5221230"/>
                </a:lnTo>
                <a:lnTo>
                  <a:pt x="544512" y="5237105"/>
                </a:lnTo>
                <a:lnTo>
                  <a:pt x="504825" y="5270442"/>
                </a:lnTo>
                <a:lnTo>
                  <a:pt x="469899" y="5367280"/>
                </a:lnTo>
                <a:lnTo>
                  <a:pt x="433387" y="5465705"/>
                </a:lnTo>
                <a:lnTo>
                  <a:pt x="401637" y="5457767"/>
                </a:lnTo>
                <a:lnTo>
                  <a:pt x="371475" y="5465705"/>
                </a:lnTo>
                <a:lnTo>
                  <a:pt x="336550" y="5497455"/>
                </a:lnTo>
                <a:lnTo>
                  <a:pt x="300037" y="5513330"/>
                </a:lnTo>
                <a:lnTo>
                  <a:pt x="293687" y="5497455"/>
                </a:lnTo>
                <a:lnTo>
                  <a:pt x="284162" y="5465705"/>
                </a:lnTo>
                <a:lnTo>
                  <a:pt x="277812" y="5416492"/>
                </a:lnTo>
                <a:lnTo>
                  <a:pt x="285750" y="5400617"/>
                </a:lnTo>
                <a:lnTo>
                  <a:pt x="300037" y="5367280"/>
                </a:lnTo>
                <a:lnTo>
                  <a:pt x="339725" y="5205355"/>
                </a:lnTo>
                <a:lnTo>
                  <a:pt x="384174" y="5035492"/>
                </a:lnTo>
                <a:lnTo>
                  <a:pt x="458787" y="4856104"/>
                </a:lnTo>
                <a:lnTo>
                  <a:pt x="541337" y="4652904"/>
                </a:lnTo>
                <a:lnTo>
                  <a:pt x="563562" y="4579879"/>
                </a:lnTo>
                <a:lnTo>
                  <a:pt x="587374" y="4506854"/>
                </a:lnTo>
                <a:lnTo>
                  <a:pt x="628649" y="4410017"/>
                </a:lnTo>
                <a:lnTo>
                  <a:pt x="671512" y="4319529"/>
                </a:lnTo>
                <a:lnTo>
                  <a:pt x="747712" y="4092517"/>
                </a:lnTo>
                <a:lnTo>
                  <a:pt x="833437" y="3816292"/>
                </a:lnTo>
                <a:lnTo>
                  <a:pt x="839368" y="3800517"/>
                </a:lnTo>
                <a:lnTo>
                  <a:pt x="838316" y="3719513"/>
                </a:lnTo>
                <a:lnTo>
                  <a:pt x="882766" y="3581400"/>
                </a:lnTo>
                <a:lnTo>
                  <a:pt x="924041" y="3435350"/>
                </a:lnTo>
                <a:lnTo>
                  <a:pt x="938463" y="3390023"/>
                </a:lnTo>
                <a:lnTo>
                  <a:pt x="923925" y="3409892"/>
                </a:lnTo>
                <a:lnTo>
                  <a:pt x="906462" y="3328930"/>
                </a:lnTo>
                <a:lnTo>
                  <a:pt x="887412" y="3271780"/>
                </a:lnTo>
                <a:lnTo>
                  <a:pt x="857249" y="3279717"/>
                </a:lnTo>
                <a:lnTo>
                  <a:pt x="828674" y="3320992"/>
                </a:lnTo>
                <a:lnTo>
                  <a:pt x="804862" y="3214630"/>
                </a:lnTo>
                <a:lnTo>
                  <a:pt x="779462" y="3125729"/>
                </a:lnTo>
                <a:lnTo>
                  <a:pt x="750887" y="3214630"/>
                </a:lnTo>
                <a:lnTo>
                  <a:pt x="720725" y="3271780"/>
                </a:lnTo>
                <a:lnTo>
                  <a:pt x="695325" y="3182880"/>
                </a:lnTo>
                <a:lnTo>
                  <a:pt x="671512" y="3076517"/>
                </a:lnTo>
                <a:lnTo>
                  <a:pt x="623887" y="2995554"/>
                </a:lnTo>
                <a:lnTo>
                  <a:pt x="587374" y="2890779"/>
                </a:lnTo>
                <a:lnTo>
                  <a:pt x="633412" y="2776479"/>
                </a:lnTo>
                <a:lnTo>
                  <a:pt x="695325" y="2695517"/>
                </a:lnTo>
                <a:lnTo>
                  <a:pt x="738187" y="2516130"/>
                </a:lnTo>
                <a:lnTo>
                  <a:pt x="792162" y="2362142"/>
                </a:lnTo>
                <a:lnTo>
                  <a:pt x="815975" y="2330393"/>
                </a:lnTo>
                <a:lnTo>
                  <a:pt x="838199" y="2312930"/>
                </a:lnTo>
                <a:lnTo>
                  <a:pt x="850899" y="2354205"/>
                </a:lnTo>
                <a:lnTo>
                  <a:pt x="858837" y="2395480"/>
                </a:lnTo>
                <a:lnTo>
                  <a:pt x="863599" y="2411355"/>
                </a:lnTo>
                <a:lnTo>
                  <a:pt x="895350" y="2370080"/>
                </a:lnTo>
                <a:lnTo>
                  <a:pt x="923925" y="2312930"/>
                </a:lnTo>
                <a:lnTo>
                  <a:pt x="960437" y="2362142"/>
                </a:lnTo>
                <a:lnTo>
                  <a:pt x="995362" y="2411355"/>
                </a:lnTo>
                <a:lnTo>
                  <a:pt x="1027112" y="2231968"/>
                </a:lnTo>
                <a:lnTo>
                  <a:pt x="1055687" y="2077980"/>
                </a:lnTo>
                <a:lnTo>
                  <a:pt x="1093787" y="2085918"/>
                </a:lnTo>
                <a:lnTo>
                  <a:pt x="1138237" y="2143067"/>
                </a:lnTo>
                <a:lnTo>
                  <a:pt x="1174749" y="2174817"/>
                </a:lnTo>
                <a:lnTo>
                  <a:pt x="1200150" y="2062105"/>
                </a:lnTo>
                <a:lnTo>
                  <a:pt x="1222375" y="1981143"/>
                </a:lnTo>
                <a:lnTo>
                  <a:pt x="1230312" y="1981143"/>
                </a:lnTo>
                <a:lnTo>
                  <a:pt x="1239837" y="2004955"/>
                </a:lnTo>
                <a:lnTo>
                  <a:pt x="1246187" y="2028767"/>
                </a:lnTo>
                <a:lnTo>
                  <a:pt x="1296987" y="1947805"/>
                </a:lnTo>
                <a:lnTo>
                  <a:pt x="1343025" y="1882718"/>
                </a:lnTo>
                <a:lnTo>
                  <a:pt x="1373187" y="1955742"/>
                </a:lnTo>
                <a:lnTo>
                  <a:pt x="1395147" y="2011861"/>
                </a:lnTo>
                <a:lnTo>
                  <a:pt x="1436804" y="1957387"/>
                </a:lnTo>
                <a:lnTo>
                  <a:pt x="1479666" y="1778000"/>
                </a:lnTo>
                <a:lnTo>
                  <a:pt x="1533641" y="1624012"/>
                </a:lnTo>
                <a:lnTo>
                  <a:pt x="1557454" y="1592263"/>
                </a:lnTo>
                <a:lnTo>
                  <a:pt x="1579678" y="1574800"/>
                </a:lnTo>
                <a:lnTo>
                  <a:pt x="1592378" y="1616075"/>
                </a:lnTo>
                <a:lnTo>
                  <a:pt x="1600316" y="1657350"/>
                </a:lnTo>
                <a:lnTo>
                  <a:pt x="1605078" y="1673225"/>
                </a:lnTo>
                <a:lnTo>
                  <a:pt x="1631305" y="1639131"/>
                </a:lnTo>
                <a:lnTo>
                  <a:pt x="1593850" y="1598555"/>
                </a:lnTo>
                <a:lnTo>
                  <a:pt x="1611312" y="1509655"/>
                </a:lnTo>
                <a:lnTo>
                  <a:pt x="1654174" y="1411229"/>
                </a:lnTo>
                <a:lnTo>
                  <a:pt x="1695450" y="1298517"/>
                </a:lnTo>
                <a:lnTo>
                  <a:pt x="1738312" y="1168342"/>
                </a:lnTo>
                <a:lnTo>
                  <a:pt x="1758949" y="1054042"/>
                </a:lnTo>
                <a:lnTo>
                  <a:pt x="1785937" y="933392"/>
                </a:lnTo>
                <a:lnTo>
                  <a:pt x="1822450" y="941329"/>
                </a:lnTo>
                <a:lnTo>
                  <a:pt x="1858962" y="933392"/>
                </a:lnTo>
                <a:lnTo>
                  <a:pt x="1895475" y="860367"/>
                </a:lnTo>
                <a:lnTo>
                  <a:pt x="1930400" y="785754"/>
                </a:lnTo>
                <a:lnTo>
                  <a:pt x="1955800" y="803217"/>
                </a:lnTo>
                <a:lnTo>
                  <a:pt x="1976437" y="834967"/>
                </a:lnTo>
                <a:lnTo>
                  <a:pt x="1947862" y="949267"/>
                </a:lnTo>
                <a:lnTo>
                  <a:pt x="1905000" y="1030229"/>
                </a:lnTo>
                <a:lnTo>
                  <a:pt x="1870075" y="1087379"/>
                </a:lnTo>
                <a:lnTo>
                  <a:pt x="1833562" y="1168342"/>
                </a:lnTo>
                <a:lnTo>
                  <a:pt x="1797050" y="1273117"/>
                </a:lnTo>
                <a:lnTo>
                  <a:pt x="1762125" y="1411229"/>
                </a:lnTo>
                <a:lnTo>
                  <a:pt x="1719262" y="1501717"/>
                </a:lnTo>
                <a:lnTo>
                  <a:pt x="1680804" y="1595556"/>
                </a:lnTo>
                <a:lnTo>
                  <a:pt x="1701916" y="1624012"/>
                </a:lnTo>
                <a:lnTo>
                  <a:pt x="1736841" y="1673225"/>
                </a:lnTo>
                <a:lnTo>
                  <a:pt x="1768591" y="1493838"/>
                </a:lnTo>
                <a:lnTo>
                  <a:pt x="1797166" y="1339850"/>
                </a:lnTo>
                <a:lnTo>
                  <a:pt x="1835266" y="1347788"/>
                </a:lnTo>
                <a:lnTo>
                  <a:pt x="1879716" y="1404937"/>
                </a:lnTo>
                <a:lnTo>
                  <a:pt x="1916228" y="1436687"/>
                </a:lnTo>
                <a:lnTo>
                  <a:pt x="1941629" y="1323975"/>
                </a:lnTo>
                <a:lnTo>
                  <a:pt x="1963854" y="1243013"/>
                </a:lnTo>
                <a:lnTo>
                  <a:pt x="1971791" y="1243013"/>
                </a:lnTo>
                <a:lnTo>
                  <a:pt x="1981316" y="1266825"/>
                </a:lnTo>
                <a:lnTo>
                  <a:pt x="1987666" y="1290637"/>
                </a:lnTo>
                <a:lnTo>
                  <a:pt x="2038466" y="1209675"/>
                </a:lnTo>
                <a:lnTo>
                  <a:pt x="2084504" y="1144588"/>
                </a:lnTo>
                <a:lnTo>
                  <a:pt x="2114666" y="1217612"/>
                </a:lnTo>
                <a:lnTo>
                  <a:pt x="2143241" y="1290637"/>
                </a:lnTo>
                <a:lnTo>
                  <a:pt x="2162291" y="1266825"/>
                </a:lnTo>
                <a:lnTo>
                  <a:pt x="2179753" y="1243013"/>
                </a:lnTo>
                <a:lnTo>
                  <a:pt x="2227378" y="1323975"/>
                </a:lnTo>
                <a:lnTo>
                  <a:pt x="2273416" y="1470025"/>
                </a:lnTo>
                <a:lnTo>
                  <a:pt x="2287704" y="1624012"/>
                </a:lnTo>
                <a:lnTo>
                  <a:pt x="2265478" y="1673225"/>
                </a:lnTo>
                <a:lnTo>
                  <a:pt x="2224203" y="1681162"/>
                </a:lnTo>
                <a:lnTo>
                  <a:pt x="2192454" y="1722437"/>
                </a:lnTo>
                <a:lnTo>
                  <a:pt x="2159116" y="1827212"/>
                </a:lnTo>
                <a:lnTo>
                  <a:pt x="2133716" y="1957387"/>
                </a:lnTo>
                <a:lnTo>
                  <a:pt x="2128953" y="2071687"/>
                </a:lnTo>
                <a:lnTo>
                  <a:pt x="2131327" y="2112037"/>
                </a:lnTo>
                <a:lnTo>
                  <a:pt x="2155824" y="2070043"/>
                </a:lnTo>
                <a:lnTo>
                  <a:pt x="2192336" y="1981143"/>
                </a:lnTo>
                <a:lnTo>
                  <a:pt x="2230437" y="1931930"/>
                </a:lnTo>
                <a:lnTo>
                  <a:pt x="2281237" y="2004955"/>
                </a:lnTo>
                <a:lnTo>
                  <a:pt x="2335212" y="2028767"/>
                </a:lnTo>
                <a:lnTo>
                  <a:pt x="2370136" y="1939867"/>
                </a:lnTo>
                <a:lnTo>
                  <a:pt x="2397124" y="1843030"/>
                </a:lnTo>
                <a:lnTo>
                  <a:pt x="2430462" y="1663642"/>
                </a:lnTo>
                <a:lnTo>
                  <a:pt x="2455862" y="1501717"/>
                </a:lnTo>
                <a:lnTo>
                  <a:pt x="2541587" y="1387417"/>
                </a:lnTo>
                <a:lnTo>
                  <a:pt x="2624136" y="1314392"/>
                </a:lnTo>
                <a:lnTo>
                  <a:pt x="2662237" y="1257242"/>
                </a:lnTo>
                <a:lnTo>
                  <a:pt x="2697162" y="1217555"/>
                </a:lnTo>
                <a:lnTo>
                  <a:pt x="2724149" y="1322330"/>
                </a:lnTo>
                <a:lnTo>
                  <a:pt x="2734573" y="1370973"/>
                </a:lnTo>
                <a:lnTo>
                  <a:pt x="2730616" y="1243013"/>
                </a:lnTo>
                <a:lnTo>
                  <a:pt x="2754428" y="1185862"/>
                </a:lnTo>
                <a:lnTo>
                  <a:pt x="2779828" y="1144588"/>
                </a:lnTo>
                <a:lnTo>
                  <a:pt x="2822691" y="1266825"/>
                </a:lnTo>
                <a:lnTo>
                  <a:pt x="2824131" y="1271089"/>
                </a:lnTo>
                <a:lnTo>
                  <a:pt x="2865437" y="1152467"/>
                </a:lnTo>
                <a:lnTo>
                  <a:pt x="2922587" y="1079442"/>
                </a:lnTo>
                <a:lnTo>
                  <a:pt x="2946400" y="1144530"/>
                </a:lnTo>
                <a:lnTo>
                  <a:pt x="2966135" y="1201268"/>
                </a:lnTo>
                <a:lnTo>
                  <a:pt x="2971916" y="1193800"/>
                </a:lnTo>
                <a:lnTo>
                  <a:pt x="2981412" y="1207450"/>
                </a:lnTo>
                <a:lnTo>
                  <a:pt x="3033711" y="1152467"/>
                </a:lnTo>
                <a:lnTo>
                  <a:pt x="3090862" y="1030230"/>
                </a:lnTo>
                <a:lnTo>
                  <a:pt x="3121024" y="965142"/>
                </a:lnTo>
                <a:lnTo>
                  <a:pt x="3151187" y="933392"/>
                </a:lnTo>
                <a:lnTo>
                  <a:pt x="3166841" y="952958"/>
                </a:lnTo>
                <a:lnTo>
                  <a:pt x="3171941" y="925512"/>
                </a:lnTo>
                <a:lnTo>
                  <a:pt x="3197341" y="763587"/>
                </a:lnTo>
                <a:lnTo>
                  <a:pt x="3283066" y="649287"/>
                </a:lnTo>
                <a:lnTo>
                  <a:pt x="3365615" y="576262"/>
                </a:lnTo>
                <a:lnTo>
                  <a:pt x="3403716" y="519112"/>
                </a:lnTo>
                <a:lnTo>
                  <a:pt x="3438641" y="479425"/>
                </a:lnTo>
                <a:lnTo>
                  <a:pt x="3465628" y="584200"/>
                </a:lnTo>
                <a:lnTo>
                  <a:pt x="3484679" y="673100"/>
                </a:lnTo>
                <a:lnTo>
                  <a:pt x="3545003" y="592137"/>
                </a:lnTo>
                <a:lnTo>
                  <a:pt x="3606916" y="414337"/>
                </a:lnTo>
                <a:lnTo>
                  <a:pt x="3664066" y="341312"/>
                </a:lnTo>
                <a:lnTo>
                  <a:pt x="3687879" y="406400"/>
                </a:lnTo>
                <a:lnTo>
                  <a:pt x="3713278" y="479425"/>
                </a:lnTo>
                <a:lnTo>
                  <a:pt x="3775190" y="414337"/>
                </a:lnTo>
                <a:lnTo>
                  <a:pt x="3832341" y="292100"/>
                </a:lnTo>
                <a:lnTo>
                  <a:pt x="3862503" y="227012"/>
                </a:lnTo>
                <a:lnTo>
                  <a:pt x="3892666" y="195262"/>
                </a:lnTo>
                <a:lnTo>
                  <a:pt x="3911717" y="219075"/>
                </a:lnTo>
                <a:lnTo>
                  <a:pt x="3927591" y="242887"/>
                </a:lnTo>
                <a:lnTo>
                  <a:pt x="3967278" y="138112"/>
                </a:lnTo>
                <a:close/>
              </a:path>
            </a:pathLst>
          </a:custGeom>
          <a:solidFill>
            <a:schemeClr val="accent2"/>
          </a:solidFill>
          <a:effectLst/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919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69F8ED2-2449-4489-A03F-10010DC2A48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1" cy="6771736"/>
          </a:xfrm>
          <a:custGeom>
            <a:avLst/>
            <a:gdLst>
              <a:gd name="connsiteX0" fmla="*/ 262945 w 5542573"/>
              <a:gd name="connsiteY0" fmla="*/ 0 h 6156961"/>
              <a:gd name="connsiteX1" fmla="*/ 5542573 w 5542573"/>
              <a:gd name="connsiteY1" fmla="*/ 0 h 6156961"/>
              <a:gd name="connsiteX2" fmla="*/ 5542573 w 5542573"/>
              <a:gd name="connsiteY2" fmla="*/ 6064597 h 6156961"/>
              <a:gd name="connsiteX3" fmla="*/ 5323444 w 5542573"/>
              <a:gd name="connsiteY3" fmla="*/ 6103730 h 6156961"/>
              <a:gd name="connsiteX4" fmla="*/ 4619882 w 5542573"/>
              <a:gd name="connsiteY4" fmla="*/ 6156961 h 6156961"/>
              <a:gd name="connsiteX5" fmla="*/ 0 w 5542573"/>
              <a:gd name="connsiteY5" fmla="*/ 1537079 h 6156961"/>
              <a:gd name="connsiteX6" fmla="*/ 207701 w 5542573"/>
              <a:gd name="connsiteY6" fmla="*/ 163268 h 6156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42573" h="6156961">
                <a:moveTo>
                  <a:pt x="262945" y="0"/>
                </a:moveTo>
                <a:lnTo>
                  <a:pt x="5542573" y="0"/>
                </a:lnTo>
                <a:lnTo>
                  <a:pt x="5542573" y="6064597"/>
                </a:lnTo>
                <a:lnTo>
                  <a:pt x="5323444" y="6103730"/>
                </a:lnTo>
                <a:cubicBezTo>
                  <a:pt x="5094040" y="6138782"/>
                  <a:pt x="4859084" y="6156961"/>
                  <a:pt x="4619882" y="6156961"/>
                </a:cubicBezTo>
                <a:cubicBezTo>
                  <a:pt x="2068392" y="6156961"/>
                  <a:pt x="0" y="4088569"/>
                  <a:pt x="0" y="1537079"/>
                </a:cubicBezTo>
                <a:cubicBezTo>
                  <a:pt x="0" y="1058675"/>
                  <a:pt x="72717" y="597254"/>
                  <a:pt x="207701" y="163268"/>
                </a:cubicBezTo>
                <a:close/>
              </a:path>
            </a:pathLst>
          </a:custGeom>
          <a:solidFill>
            <a:schemeClr val="accent2"/>
          </a:solidFill>
          <a:effectLst>
            <a:outerShdw blurRad="190500" dist="1905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05746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E496DCB-4756-418D-9660-F6E656C49B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48214"/>
            <a:ext cx="6561571" cy="6561571"/>
          </a:xfrm>
          <a:custGeom>
            <a:avLst/>
            <a:gdLst>
              <a:gd name="connsiteX0" fmla="*/ 3323069 w 6561571"/>
              <a:gd name="connsiteY0" fmla="*/ 6005651 h 6561571"/>
              <a:gd name="connsiteX1" fmla="*/ 3340533 w 6561571"/>
              <a:gd name="connsiteY1" fmla="*/ 6010132 h 6561571"/>
              <a:gd name="connsiteX2" fmla="*/ 3348469 w 6561571"/>
              <a:gd name="connsiteY2" fmla="*/ 6019100 h 6561571"/>
              <a:gd name="connsiteX3" fmla="*/ 3350058 w 6561571"/>
              <a:gd name="connsiteY3" fmla="*/ 6048237 h 6561571"/>
              <a:gd name="connsiteX4" fmla="*/ 3338945 w 6561571"/>
              <a:gd name="connsiteY4" fmla="*/ 6077374 h 6561571"/>
              <a:gd name="connsiteX5" fmla="*/ 3318307 w 6561571"/>
              <a:gd name="connsiteY5" fmla="*/ 6102024 h 6561571"/>
              <a:gd name="connsiteX6" fmla="*/ 3289732 w 6561571"/>
              <a:gd name="connsiteY6" fmla="*/ 6131163 h 6561571"/>
              <a:gd name="connsiteX7" fmla="*/ 3253220 w 6561571"/>
              <a:gd name="connsiteY7" fmla="*/ 6153575 h 6561571"/>
              <a:gd name="connsiteX8" fmla="*/ 3218295 w 6561571"/>
              <a:gd name="connsiteY8" fmla="*/ 6175990 h 6561571"/>
              <a:gd name="connsiteX9" fmla="*/ 3181782 w 6561571"/>
              <a:gd name="connsiteY9" fmla="*/ 6196163 h 6561571"/>
              <a:gd name="connsiteX10" fmla="*/ 3150033 w 6561571"/>
              <a:gd name="connsiteY10" fmla="*/ 6209608 h 6561571"/>
              <a:gd name="connsiteX11" fmla="*/ 3123044 w 6561571"/>
              <a:gd name="connsiteY11" fmla="*/ 6220816 h 6561571"/>
              <a:gd name="connsiteX12" fmla="*/ 3105581 w 6561571"/>
              <a:gd name="connsiteY12" fmla="*/ 6229780 h 6561571"/>
              <a:gd name="connsiteX13" fmla="*/ 3086532 w 6561571"/>
              <a:gd name="connsiteY13" fmla="*/ 6238745 h 6561571"/>
              <a:gd name="connsiteX14" fmla="*/ 3064307 w 6561571"/>
              <a:gd name="connsiteY14" fmla="*/ 6249951 h 6561571"/>
              <a:gd name="connsiteX15" fmla="*/ 3040495 w 6561571"/>
              <a:gd name="connsiteY15" fmla="*/ 6261159 h 6561571"/>
              <a:gd name="connsiteX16" fmla="*/ 3016681 w 6561571"/>
              <a:gd name="connsiteY16" fmla="*/ 6272366 h 6561571"/>
              <a:gd name="connsiteX17" fmla="*/ 2989694 w 6561571"/>
              <a:gd name="connsiteY17" fmla="*/ 6283572 h 6561571"/>
              <a:gd name="connsiteX18" fmla="*/ 2964294 w 6561571"/>
              <a:gd name="connsiteY18" fmla="*/ 6292537 h 6561571"/>
              <a:gd name="connsiteX19" fmla="*/ 2942069 w 6561571"/>
              <a:gd name="connsiteY19" fmla="*/ 6297020 h 6561571"/>
              <a:gd name="connsiteX20" fmla="*/ 2924606 w 6561571"/>
              <a:gd name="connsiteY20" fmla="*/ 6301503 h 6561571"/>
              <a:gd name="connsiteX21" fmla="*/ 2910320 w 6561571"/>
              <a:gd name="connsiteY21" fmla="*/ 6301503 h 6561571"/>
              <a:gd name="connsiteX22" fmla="*/ 2899206 w 6561571"/>
              <a:gd name="connsiteY22" fmla="*/ 6297019 h 6561571"/>
              <a:gd name="connsiteX23" fmla="*/ 2897620 w 6561571"/>
              <a:gd name="connsiteY23" fmla="*/ 6285811 h 6561571"/>
              <a:gd name="connsiteX24" fmla="*/ 2903970 w 6561571"/>
              <a:gd name="connsiteY24" fmla="*/ 6272366 h 6561571"/>
              <a:gd name="connsiteX25" fmla="*/ 2932545 w 6561571"/>
              <a:gd name="connsiteY25" fmla="*/ 6218574 h 6561571"/>
              <a:gd name="connsiteX26" fmla="*/ 2962707 w 6561571"/>
              <a:gd name="connsiteY26" fmla="*/ 6173747 h 6561571"/>
              <a:gd name="connsiteX27" fmla="*/ 2997631 w 6561571"/>
              <a:gd name="connsiteY27" fmla="*/ 6135646 h 6561571"/>
              <a:gd name="connsiteX28" fmla="*/ 3037319 w 6561571"/>
              <a:gd name="connsiteY28" fmla="*/ 6108752 h 6561571"/>
              <a:gd name="connsiteX29" fmla="*/ 3078594 w 6561571"/>
              <a:gd name="connsiteY29" fmla="*/ 6081853 h 6561571"/>
              <a:gd name="connsiteX30" fmla="*/ 3123044 w 6561571"/>
              <a:gd name="connsiteY30" fmla="*/ 6061682 h 6561571"/>
              <a:gd name="connsiteX31" fmla="*/ 3170669 w 6561571"/>
              <a:gd name="connsiteY31" fmla="*/ 6045994 h 6561571"/>
              <a:gd name="connsiteX32" fmla="*/ 3219882 w 6561571"/>
              <a:gd name="connsiteY32" fmla="*/ 6028065 h 6561571"/>
              <a:gd name="connsiteX33" fmla="*/ 3234169 w 6561571"/>
              <a:gd name="connsiteY33" fmla="*/ 6025822 h 6561571"/>
              <a:gd name="connsiteX34" fmla="*/ 3253220 w 6561571"/>
              <a:gd name="connsiteY34" fmla="*/ 6016858 h 6561571"/>
              <a:gd name="connsiteX35" fmla="*/ 3275444 w 6561571"/>
              <a:gd name="connsiteY35" fmla="*/ 6010132 h 6561571"/>
              <a:gd name="connsiteX36" fmla="*/ 3300845 w 6561571"/>
              <a:gd name="connsiteY36" fmla="*/ 6007894 h 6561571"/>
              <a:gd name="connsiteX37" fmla="*/ 3165525 w 6561571"/>
              <a:gd name="connsiteY37" fmla="*/ 5699637 h 6561571"/>
              <a:gd name="connsiteX38" fmla="*/ 3153208 w 6561571"/>
              <a:gd name="connsiteY38" fmla="*/ 5700835 h 6561571"/>
              <a:gd name="connsiteX39" fmla="*/ 3146595 w 6561571"/>
              <a:gd name="connsiteY39" fmla="*/ 5702565 h 6561571"/>
              <a:gd name="connsiteX40" fmla="*/ 3148013 w 6561571"/>
              <a:gd name="connsiteY40" fmla="*/ 5704166 h 6561571"/>
              <a:gd name="connsiteX41" fmla="*/ 3160713 w 6561571"/>
              <a:gd name="connsiteY41" fmla="*/ 5704166 h 6561571"/>
              <a:gd name="connsiteX42" fmla="*/ 3483407 w 6561571"/>
              <a:gd name="connsiteY42" fmla="*/ 5673941 h 6561571"/>
              <a:gd name="connsiteX43" fmla="*/ 3461182 w 6561571"/>
              <a:gd name="connsiteY43" fmla="*/ 5676182 h 6561571"/>
              <a:gd name="connsiteX44" fmla="*/ 3426257 w 6561571"/>
              <a:gd name="connsiteY44" fmla="*/ 5685147 h 6561571"/>
              <a:gd name="connsiteX45" fmla="*/ 3386570 w 6561571"/>
              <a:gd name="connsiteY45" fmla="*/ 5687389 h 6561571"/>
              <a:gd name="connsiteX46" fmla="*/ 3342120 w 6561571"/>
              <a:gd name="connsiteY46" fmla="*/ 5689630 h 6561571"/>
              <a:gd name="connsiteX47" fmla="*/ 3294495 w 6561571"/>
              <a:gd name="connsiteY47" fmla="*/ 5689628 h 6561571"/>
              <a:gd name="connsiteX48" fmla="*/ 3248457 w 6561571"/>
              <a:gd name="connsiteY48" fmla="*/ 5694112 h 6561571"/>
              <a:gd name="connsiteX49" fmla="*/ 3242998 w 6561571"/>
              <a:gd name="connsiteY49" fmla="*/ 5694361 h 6561571"/>
              <a:gd name="connsiteX50" fmla="*/ 3248025 w 6561571"/>
              <a:gd name="connsiteY50" fmla="*/ 5699683 h 6561571"/>
              <a:gd name="connsiteX51" fmla="*/ 3252788 w 6561571"/>
              <a:gd name="connsiteY51" fmla="*/ 5722096 h 6561571"/>
              <a:gd name="connsiteX52" fmla="*/ 3252788 w 6561571"/>
              <a:gd name="connsiteY52" fmla="*/ 5746750 h 6561571"/>
              <a:gd name="connsiteX53" fmla="*/ 3243263 w 6561571"/>
              <a:gd name="connsiteY53" fmla="*/ 5769163 h 6561571"/>
              <a:gd name="connsiteX54" fmla="*/ 3228975 w 6561571"/>
              <a:gd name="connsiteY54" fmla="*/ 5791575 h 6561571"/>
              <a:gd name="connsiteX55" fmla="*/ 3208338 w 6561571"/>
              <a:gd name="connsiteY55" fmla="*/ 5809506 h 6561571"/>
              <a:gd name="connsiteX56" fmla="*/ 3184525 w 6561571"/>
              <a:gd name="connsiteY56" fmla="*/ 5822954 h 6561571"/>
              <a:gd name="connsiteX57" fmla="*/ 3159125 w 6561571"/>
              <a:gd name="connsiteY57" fmla="*/ 5829678 h 6561571"/>
              <a:gd name="connsiteX58" fmla="*/ 3092450 w 6561571"/>
              <a:gd name="connsiteY58" fmla="*/ 5838643 h 6561571"/>
              <a:gd name="connsiteX59" fmla="*/ 3057160 w 6561571"/>
              <a:gd name="connsiteY59" fmla="*/ 5842202 h 6561571"/>
              <a:gd name="connsiteX60" fmla="*/ 3034928 w 6561571"/>
              <a:gd name="connsiteY60" fmla="*/ 5907521 h 6561571"/>
              <a:gd name="connsiteX61" fmla="*/ 3018661 w 6561571"/>
              <a:gd name="connsiteY61" fmla="*/ 5950064 h 6561571"/>
              <a:gd name="connsiteX62" fmla="*/ 3032126 w 6561571"/>
              <a:gd name="connsiteY62" fmla="*/ 5939502 h 6561571"/>
              <a:gd name="connsiteX63" fmla="*/ 3049588 w 6561571"/>
              <a:gd name="connsiteY63" fmla="*/ 5926054 h 6561571"/>
              <a:gd name="connsiteX64" fmla="*/ 3071813 w 6561571"/>
              <a:gd name="connsiteY64" fmla="*/ 5917089 h 6561571"/>
              <a:gd name="connsiteX65" fmla="*/ 3095626 w 6561571"/>
              <a:gd name="connsiteY65" fmla="*/ 5905883 h 6561571"/>
              <a:gd name="connsiteX66" fmla="*/ 3117851 w 6561571"/>
              <a:gd name="connsiteY66" fmla="*/ 5901401 h 6561571"/>
              <a:gd name="connsiteX67" fmla="*/ 3140076 w 6561571"/>
              <a:gd name="connsiteY67" fmla="*/ 5901401 h 6561571"/>
              <a:gd name="connsiteX68" fmla="*/ 3159126 w 6561571"/>
              <a:gd name="connsiteY68" fmla="*/ 5905883 h 6561571"/>
              <a:gd name="connsiteX69" fmla="*/ 3205163 w 6561571"/>
              <a:gd name="connsiteY69" fmla="*/ 5919331 h 6561571"/>
              <a:gd name="connsiteX70" fmla="*/ 3251201 w 6561571"/>
              <a:gd name="connsiteY70" fmla="*/ 5917089 h 6561571"/>
              <a:gd name="connsiteX71" fmla="*/ 3295651 w 6561571"/>
              <a:gd name="connsiteY71" fmla="*/ 5901401 h 6561571"/>
              <a:gd name="connsiteX72" fmla="*/ 3341688 w 6561571"/>
              <a:gd name="connsiteY72" fmla="*/ 5872263 h 6561571"/>
              <a:gd name="connsiteX73" fmla="*/ 3346667 w 6561571"/>
              <a:gd name="connsiteY73" fmla="*/ 5868358 h 6561571"/>
              <a:gd name="connsiteX74" fmla="*/ 3335770 w 6561571"/>
              <a:gd name="connsiteY74" fmla="*/ 5859968 h 6561571"/>
              <a:gd name="connsiteX75" fmla="*/ 3327832 w 6561571"/>
              <a:gd name="connsiteY75" fmla="*/ 5844279 h 6561571"/>
              <a:gd name="connsiteX76" fmla="*/ 3331008 w 6561571"/>
              <a:gd name="connsiteY76" fmla="*/ 5826348 h 6561571"/>
              <a:gd name="connsiteX77" fmla="*/ 3338946 w 6561571"/>
              <a:gd name="connsiteY77" fmla="*/ 5810658 h 6561571"/>
              <a:gd name="connsiteX78" fmla="*/ 3353232 w 6561571"/>
              <a:gd name="connsiteY78" fmla="*/ 5794971 h 6561571"/>
              <a:gd name="connsiteX79" fmla="*/ 3372282 w 6561571"/>
              <a:gd name="connsiteY79" fmla="*/ 5786004 h 6561571"/>
              <a:gd name="connsiteX80" fmla="*/ 3423083 w 6561571"/>
              <a:gd name="connsiteY80" fmla="*/ 5770315 h 6561571"/>
              <a:gd name="connsiteX81" fmla="*/ 3473882 w 6561571"/>
              <a:gd name="connsiteY81" fmla="*/ 5743421 h 6561571"/>
              <a:gd name="connsiteX82" fmla="*/ 3521507 w 6561571"/>
              <a:gd name="connsiteY82" fmla="*/ 5709800 h 6561571"/>
              <a:gd name="connsiteX83" fmla="*/ 3531032 w 6561571"/>
              <a:gd name="connsiteY83" fmla="*/ 5698593 h 6561571"/>
              <a:gd name="connsiteX84" fmla="*/ 3531032 w 6561571"/>
              <a:gd name="connsiteY84" fmla="*/ 5687389 h 6561571"/>
              <a:gd name="connsiteX85" fmla="*/ 3521507 w 6561571"/>
              <a:gd name="connsiteY85" fmla="*/ 5678422 h 6561571"/>
              <a:gd name="connsiteX86" fmla="*/ 3504045 w 6561571"/>
              <a:gd name="connsiteY86" fmla="*/ 5673941 h 6561571"/>
              <a:gd name="connsiteX87" fmla="*/ 4053321 w 6561571"/>
              <a:gd name="connsiteY87" fmla="*/ 5557394 h 6561571"/>
              <a:gd name="connsiteX88" fmla="*/ 4034270 w 6561571"/>
              <a:gd name="connsiteY88" fmla="*/ 5561877 h 6561571"/>
              <a:gd name="connsiteX89" fmla="*/ 4012045 w 6561571"/>
              <a:gd name="connsiteY89" fmla="*/ 5573082 h 6561571"/>
              <a:gd name="connsiteX90" fmla="*/ 3992996 w 6561571"/>
              <a:gd name="connsiteY90" fmla="*/ 5588772 h 6561571"/>
              <a:gd name="connsiteX91" fmla="*/ 3972358 w 6561571"/>
              <a:gd name="connsiteY91" fmla="*/ 5604461 h 6561571"/>
              <a:gd name="connsiteX92" fmla="*/ 3954895 w 6561571"/>
              <a:gd name="connsiteY92" fmla="*/ 5620149 h 6561571"/>
              <a:gd name="connsiteX93" fmla="*/ 3940607 w 6561571"/>
              <a:gd name="connsiteY93" fmla="*/ 5633598 h 6561571"/>
              <a:gd name="connsiteX94" fmla="*/ 3929495 w 6561571"/>
              <a:gd name="connsiteY94" fmla="*/ 5644802 h 6561571"/>
              <a:gd name="connsiteX95" fmla="*/ 3912033 w 6561571"/>
              <a:gd name="connsiteY95" fmla="*/ 5658252 h 6561571"/>
              <a:gd name="connsiteX96" fmla="*/ 3894570 w 6561571"/>
              <a:gd name="connsiteY96" fmla="*/ 5662733 h 6561571"/>
              <a:gd name="connsiteX97" fmla="*/ 3875520 w 6561571"/>
              <a:gd name="connsiteY97" fmla="*/ 5656011 h 6561571"/>
              <a:gd name="connsiteX98" fmla="*/ 3856471 w 6561571"/>
              <a:gd name="connsiteY98" fmla="*/ 5644804 h 6561571"/>
              <a:gd name="connsiteX99" fmla="*/ 3835833 w 6561571"/>
              <a:gd name="connsiteY99" fmla="*/ 5635839 h 6561571"/>
              <a:gd name="connsiteX100" fmla="*/ 3812020 w 6561571"/>
              <a:gd name="connsiteY100" fmla="*/ 5635839 h 6561571"/>
              <a:gd name="connsiteX101" fmla="*/ 3745345 w 6561571"/>
              <a:gd name="connsiteY101" fmla="*/ 5656010 h 6561571"/>
              <a:gd name="connsiteX102" fmla="*/ 3697277 w 6561571"/>
              <a:gd name="connsiteY102" fmla="*/ 5683478 h 6561571"/>
              <a:gd name="connsiteX103" fmla="*/ 3775076 w 6561571"/>
              <a:gd name="connsiteY103" fmla="*/ 5675030 h 6561571"/>
              <a:gd name="connsiteX104" fmla="*/ 3859214 w 6561571"/>
              <a:gd name="connsiteY104" fmla="*/ 5672788 h 6561571"/>
              <a:gd name="connsiteX105" fmla="*/ 3943351 w 6561571"/>
              <a:gd name="connsiteY105" fmla="*/ 5681753 h 6561571"/>
              <a:gd name="connsiteX106" fmla="*/ 3992764 w 6561571"/>
              <a:gd name="connsiteY106" fmla="*/ 5689651 h 6561571"/>
              <a:gd name="connsiteX107" fmla="*/ 3996170 w 6561571"/>
              <a:gd name="connsiteY107" fmla="*/ 5687388 h 6561571"/>
              <a:gd name="connsiteX108" fmla="*/ 4024745 w 6561571"/>
              <a:gd name="connsiteY108" fmla="*/ 5667217 h 6561571"/>
              <a:gd name="connsiteX109" fmla="*/ 4048557 w 6561571"/>
              <a:gd name="connsiteY109" fmla="*/ 5647046 h 6561571"/>
              <a:gd name="connsiteX110" fmla="*/ 4069195 w 6561571"/>
              <a:gd name="connsiteY110" fmla="*/ 5626873 h 6561571"/>
              <a:gd name="connsiteX111" fmla="*/ 4081895 w 6561571"/>
              <a:gd name="connsiteY111" fmla="*/ 5608940 h 6561571"/>
              <a:gd name="connsiteX112" fmla="*/ 4085070 w 6561571"/>
              <a:gd name="connsiteY112" fmla="*/ 5588771 h 6561571"/>
              <a:gd name="connsiteX113" fmla="*/ 4078720 w 6561571"/>
              <a:gd name="connsiteY113" fmla="*/ 5568600 h 6561571"/>
              <a:gd name="connsiteX114" fmla="*/ 4069195 w 6561571"/>
              <a:gd name="connsiteY114" fmla="*/ 5559633 h 6561571"/>
              <a:gd name="connsiteX115" fmla="*/ 4942266 w 6561571"/>
              <a:gd name="connsiteY115" fmla="*/ 5423333 h 6561571"/>
              <a:gd name="connsiteX116" fmla="*/ 4962437 w 6561571"/>
              <a:gd name="connsiteY116" fmla="*/ 5424920 h 6561571"/>
              <a:gd name="connsiteX117" fmla="*/ 4975885 w 6561571"/>
              <a:gd name="connsiteY117" fmla="*/ 5434445 h 6561571"/>
              <a:gd name="connsiteX118" fmla="*/ 4984850 w 6561571"/>
              <a:gd name="connsiteY118" fmla="*/ 5450320 h 6561571"/>
              <a:gd name="connsiteX119" fmla="*/ 4996057 w 6561571"/>
              <a:gd name="connsiteY119" fmla="*/ 5497945 h 6561571"/>
              <a:gd name="connsiteX120" fmla="*/ 5011747 w 6561571"/>
              <a:gd name="connsiteY120" fmla="*/ 5542395 h 6561571"/>
              <a:gd name="connsiteX121" fmla="*/ 5018470 w 6561571"/>
              <a:gd name="connsiteY121" fmla="*/ 5586846 h 6561571"/>
              <a:gd name="connsiteX122" fmla="*/ 5016229 w 6561571"/>
              <a:gd name="connsiteY122" fmla="*/ 5604308 h 6561571"/>
              <a:gd name="connsiteX123" fmla="*/ 5013987 w 6561571"/>
              <a:gd name="connsiteY123" fmla="*/ 5624945 h 6561571"/>
              <a:gd name="connsiteX124" fmla="*/ 5016229 w 6561571"/>
              <a:gd name="connsiteY124" fmla="*/ 5642408 h 6561571"/>
              <a:gd name="connsiteX125" fmla="*/ 5022953 w 6561571"/>
              <a:gd name="connsiteY125" fmla="*/ 5661458 h 6561571"/>
              <a:gd name="connsiteX126" fmla="*/ 5036400 w 6561571"/>
              <a:gd name="connsiteY126" fmla="*/ 5675746 h 6561571"/>
              <a:gd name="connsiteX127" fmla="*/ 5049848 w 6561571"/>
              <a:gd name="connsiteY127" fmla="*/ 5690033 h 6561571"/>
              <a:gd name="connsiteX128" fmla="*/ 5067778 w 6561571"/>
              <a:gd name="connsiteY128" fmla="*/ 5707495 h 6561571"/>
              <a:gd name="connsiteX129" fmla="*/ 5081226 w 6561571"/>
              <a:gd name="connsiteY129" fmla="*/ 5729721 h 6561571"/>
              <a:gd name="connsiteX130" fmla="*/ 5092433 w 6561571"/>
              <a:gd name="connsiteY130" fmla="*/ 5753533 h 6561571"/>
              <a:gd name="connsiteX131" fmla="*/ 5099157 w 6561571"/>
              <a:gd name="connsiteY131" fmla="*/ 5775758 h 6561571"/>
              <a:gd name="connsiteX132" fmla="*/ 5099157 w 6561571"/>
              <a:gd name="connsiteY132" fmla="*/ 5796396 h 6561571"/>
              <a:gd name="connsiteX133" fmla="*/ 5083468 w 6561571"/>
              <a:gd name="connsiteY133" fmla="*/ 5812271 h 6561571"/>
              <a:gd name="connsiteX134" fmla="*/ 5061055 w 6561571"/>
              <a:gd name="connsiteY134" fmla="*/ 5824971 h 6561571"/>
              <a:gd name="connsiteX135" fmla="*/ 5040883 w 6561571"/>
              <a:gd name="connsiteY135" fmla="*/ 5821796 h 6561571"/>
              <a:gd name="connsiteX136" fmla="*/ 5022953 w 6561571"/>
              <a:gd name="connsiteY136" fmla="*/ 5812271 h 6561571"/>
              <a:gd name="connsiteX137" fmla="*/ 5007264 w 6561571"/>
              <a:gd name="connsiteY137" fmla="*/ 5796396 h 6561571"/>
              <a:gd name="connsiteX138" fmla="*/ 4993815 w 6561571"/>
              <a:gd name="connsiteY138" fmla="*/ 5774171 h 6561571"/>
              <a:gd name="connsiteX139" fmla="*/ 4982609 w 6561571"/>
              <a:gd name="connsiteY139" fmla="*/ 5747183 h 6561571"/>
              <a:gd name="connsiteX140" fmla="*/ 4971402 w 6561571"/>
              <a:gd name="connsiteY140" fmla="*/ 5723371 h 6561571"/>
              <a:gd name="connsiteX141" fmla="*/ 4964679 w 6561571"/>
              <a:gd name="connsiteY141" fmla="*/ 5699558 h 6561571"/>
              <a:gd name="connsiteX142" fmla="*/ 4955714 w 6561571"/>
              <a:gd name="connsiteY142" fmla="*/ 5677333 h 6561571"/>
              <a:gd name="connsiteX143" fmla="*/ 4951231 w 6561571"/>
              <a:gd name="connsiteY143" fmla="*/ 5663046 h 6561571"/>
              <a:gd name="connsiteX144" fmla="*/ 4931059 w 6561571"/>
              <a:gd name="connsiteY144" fmla="*/ 5602720 h 6561571"/>
              <a:gd name="connsiteX145" fmla="*/ 4917611 w 6561571"/>
              <a:gd name="connsiteY145" fmla="*/ 5540808 h 6561571"/>
              <a:gd name="connsiteX146" fmla="*/ 4899681 w 6561571"/>
              <a:gd name="connsiteY146" fmla="*/ 5480483 h 6561571"/>
              <a:gd name="connsiteX147" fmla="*/ 4899681 w 6561571"/>
              <a:gd name="connsiteY147" fmla="*/ 5458258 h 6561571"/>
              <a:gd name="connsiteX148" fmla="*/ 4908646 w 6561571"/>
              <a:gd name="connsiteY148" fmla="*/ 5439208 h 6561571"/>
              <a:gd name="connsiteX149" fmla="*/ 4926576 w 6561571"/>
              <a:gd name="connsiteY149" fmla="*/ 5428095 h 6561571"/>
              <a:gd name="connsiteX150" fmla="*/ 3633008 w 6561571"/>
              <a:gd name="connsiteY150" fmla="*/ 5165327 h 6561571"/>
              <a:gd name="connsiteX151" fmla="*/ 3604058 w 6561571"/>
              <a:gd name="connsiteY151" fmla="*/ 5183097 h 6561571"/>
              <a:gd name="connsiteX152" fmla="*/ 3513570 w 6561571"/>
              <a:gd name="connsiteY152" fmla="*/ 5230166 h 6561571"/>
              <a:gd name="connsiteX153" fmla="*/ 3423082 w 6561571"/>
              <a:gd name="connsiteY153" fmla="*/ 5281715 h 6561571"/>
              <a:gd name="connsiteX154" fmla="*/ 3332595 w 6561571"/>
              <a:gd name="connsiteY154" fmla="*/ 5344471 h 6561571"/>
              <a:gd name="connsiteX155" fmla="*/ 3242107 w 6561571"/>
              <a:gd name="connsiteY155" fmla="*/ 5418434 h 6561571"/>
              <a:gd name="connsiteX156" fmla="*/ 3227821 w 6561571"/>
              <a:gd name="connsiteY156" fmla="*/ 5422917 h 6561571"/>
              <a:gd name="connsiteX157" fmla="*/ 3213532 w 6561571"/>
              <a:gd name="connsiteY157" fmla="*/ 5420675 h 6561571"/>
              <a:gd name="connsiteX158" fmla="*/ 3208700 w 6561571"/>
              <a:gd name="connsiteY158" fmla="*/ 5416411 h 6561571"/>
              <a:gd name="connsiteX159" fmla="*/ 3203435 w 6561571"/>
              <a:gd name="connsiteY159" fmla="*/ 5431196 h 6561571"/>
              <a:gd name="connsiteX160" fmla="*/ 3222625 w 6561571"/>
              <a:gd name="connsiteY160" fmla="*/ 5428486 h 6561571"/>
              <a:gd name="connsiteX161" fmla="*/ 3252788 w 6561571"/>
              <a:gd name="connsiteY161" fmla="*/ 5421763 h 6561571"/>
              <a:gd name="connsiteX162" fmla="*/ 3298825 w 6561571"/>
              <a:gd name="connsiteY162" fmla="*/ 5401591 h 6561571"/>
              <a:gd name="connsiteX163" fmla="*/ 3341688 w 6561571"/>
              <a:gd name="connsiteY163" fmla="*/ 5381420 h 6561571"/>
              <a:gd name="connsiteX164" fmla="*/ 3386138 w 6561571"/>
              <a:gd name="connsiteY164" fmla="*/ 5370213 h 6561571"/>
              <a:gd name="connsiteX165" fmla="*/ 3430588 w 6561571"/>
              <a:gd name="connsiteY165" fmla="*/ 5361248 h 6561571"/>
              <a:gd name="connsiteX166" fmla="*/ 3478213 w 6561571"/>
              <a:gd name="connsiteY166" fmla="*/ 5361248 h 6561571"/>
              <a:gd name="connsiteX167" fmla="*/ 3492500 w 6561571"/>
              <a:gd name="connsiteY167" fmla="*/ 5365730 h 6561571"/>
              <a:gd name="connsiteX168" fmla="*/ 3497263 w 6561571"/>
              <a:gd name="connsiteY168" fmla="*/ 5374695 h 6561571"/>
              <a:gd name="connsiteX169" fmla="*/ 3498517 w 6561571"/>
              <a:gd name="connsiteY169" fmla="*/ 5383553 h 6561571"/>
              <a:gd name="connsiteX170" fmla="*/ 3534207 w 6561571"/>
              <a:gd name="connsiteY170" fmla="*/ 5360161 h 6561571"/>
              <a:gd name="connsiteX171" fmla="*/ 3575483 w 6561571"/>
              <a:gd name="connsiteY171" fmla="*/ 5326541 h 6561571"/>
              <a:gd name="connsiteX172" fmla="*/ 3616757 w 6561571"/>
              <a:gd name="connsiteY172" fmla="*/ 5283957 h 6561571"/>
              <a:gd name="connsiteX173" fmla="*/ 3624307 w 6561571"/>
              <a:gd name="connsiteY173" fmla="*/ 5275517 h 6561571"/>
              <a:gd name="connsiteX174" fmla="*/ 3633353 w 6561571"/>
              <a:gd name="connsiteY174" fmla="*/ 5236008 h 6561571"/>
              <a:gd name="connsiteX175" fmla="*/ 3628870 w 6561571"/>
              <a:gd name="connsiteY175" fmla="*/ 5178858 h 6561571"/>
              <a:gd name="connsiteX176" fmla="*/ 3631111 w 6561571"/>
              <a:gd name="connsiteY176" fmla="*/ 5167745 h 6561571"/>
              <a:gd name="connsiteX177" fmla="*/ 1081088 w 6561571"/>
              <a:gd name="connsiteY177" fmla="*/ 4957815 h 6561571"/>
              <a:gd name="connsiteX178" fmla="*/ 1103313 w 6561571"/>
              <a:gd name="connsiteY178" fmla="*/ 4957815 h 6561571"/>
              <a:gd name="connsiteX179" fmla="*/ 1122363 w 6561571"/>
              <a:gd name="connsiteY179" fmla="*/ 4966781 h 6561571"/>
              <a:gd name="connsiteX180" fmla="*/ 1133476 w 6561571"/>
              <a:gd name="connsiteY180" fmla="*/ 4984711 h 6561571"/>
              <a:gd name="connsiteX181" fmla="*/ 1138238 w 6561571"/>
              <a:gd name="connsiteY181" fmla="*/ 5000401 h 6561571"/>
              <a:gd name="connsiteX182" fmla="*/ 1136651 w 6561571"/>
              <a:gd name="connsiteY182" fmla="*/ 5020572 h 6561571"/>
              <a:gd name="connsiteX183" fmla="*/ 1127126 w 6561571"/>
              <a:gd name="connsiteY183" fmla="*/ 5034019 h 6561571"/>
              <a:gd name="connsiteX184" fmla="*/ 1111251 w 6561571"/>
              <a:gd name="connsiteY184" fmla="*/ 5042985 h 6561571"/>
              <a:gd name="connsiteX185" fmla="*/ 1063626 w 6561571"/>
              <a:gd name="connsiteY185" fmla="*/ 5054192 h 6561571"/>
              <a:gd name="connsiteX186" fmla="*/ 1019176 w 6561571"/>
              <a:gd name="connsiteY186" fmla="*/ 5069881 h 6561571"/>
              <a:gd name="connsiteX187" fmla="*/ 974725 w 6561571"/>
              <a:gd name="connsiteY187" fmla="*/ 5076605 h 6561571"/>
              <a:gd name="connsiteX188" fmla="*/ 957263 w 6561571"/>
              <a:gd name="connsiteY188" fmla="*/ 5074364 h 6561571"/>
              <a:gd name="connsiteX189" fmla="*/ 936626 w 6561571"/>
              <a:gd name="connsiteY189" fmla="*/ 5072122 h 6561571"/>
              <a:gd name="connsiteX190" fmla="*/ 919163 w 6561571"/>
              <a:gd name="connsiteY190" fmla="*/ 5074364 h 6561571"/>
              <a:gd name="connsiteX191" fmla="*/ 900113 w 6561571"/>
              <a:gd name="connsiteY191" fmla="*/ 5081087 h 6561571"/>
              <a:gd name="connsiteX192" fmla="*/ 885825 w 6561571"/>
              <a:gd name="connsiteY192" fmla="*/ 5094535 h 6561571"/>
              <a:gd name="connsiteX193" fmla="*/ 871538 w 6561571"/>
              <a:gd name="connsiteY193" fmla="*/ 5107983 h 6561571"/>
              <a:gd name="connsiteX194" fmla="*/ 854076 w 6561571"/>
              <a:gd name="connsiteY194" fmla="*/ 5125913 h 6561571"/>
              <a:gd name="connsiteX195" fmla="*/ 831850 w 6561571"/>
              <a:gd name="connsiteY195" fmla="*/ 5139361 h 6561571"/>
              <a:gd name="connsiteX196" fmla="*/ 808038 w 6561571"/>
              <a:gd name="connsiteY196" fmla="*/ 5150568 h 6561571"/>
              <a:gd name="connsiteX197" fmla="*/ 785814 w 6561571"/>
              <a:gd name="connsiteY197" fmla="*/ 5157291 h 6561571"/>
              <a:gd name="connsiteX198" fmla="*/ 765175 w 6561571"/>
              <a:gd name="connsiteY198" fmla="*/ 5157291 h 6561571"/>
              <a:gd name="connsiteX199" fmla="*/ 749300 w 6561571"/>
              <a:gd name="connsiteY199" fmla="*/ 5141603 h 6561571"/>
              <a:gd name="connsiteX200" fmla="*/ 736600 w 6561571"/>
              <a:gd name="connsiteY200" fmla="*/ 5119190 h 6561571"/>
              <a:gd name="connsiteX201" fmla="*/ 739775 w 6561571"/>
              <a:gd name="connsiteY201" fmla="*/ 5099017 h 6561571"/>
              <a:gd name="connsiteX202" fmla="*/ 749300 w 6561571"/>
              <a:gd name="connsiteY202" fmla="*/ 5081087 h 6561571"/>
              <a:gd name="connsiteX203" fmla="*/ 765175 w 6561571"/>
              <a:gd name="connsiteY203" fmla="*/ 5065399 h 6561571"/>
              <a:gd name="connsiteX204" fmla="*/ 787400 w 6561571"/>
              <a:gd name="connsiteY204" fmla="*/ 5051950 h 6561571"/>
              <a:gd name="connsiteX205" fmla="*/ 814388 w 6561571"/>
              <a:gd name="connsiteY205" fmla="*/ 5040744 h 6561571"/>
              <a:gd name="connsiteX206" fmla="*/ 838201 w 6561571"/>
              <a:gd name="connsiteY206" fmla="*/ 5029537 h 6561571"/>
              <a:gd name="connsiteX207" fmla="*/ 862013 w 6561571"/>
              <a:gd name="connsiteY207" fmla="*/ 5022814 h 6561571"/>
              <a:gd name="connsiteX208" fmla="*/ 884238 w 6561571"/>
              <a:gd name="connsiteY208" fmla="*/ 5013848 h 6561571"/>
              <a:gd name="connsiteX209" fmla="*/ 898525 w 6561571"/>
              <a:gd name="connsiteY209" fmla="*/ 5009366 h 6561571"/>
              <a:gd name="connsiteX210" fmla="*/ 958852 w 6561571"/>
              <a:gd name="connsiteY210" fmla="*/ 4989194 h 6561571"/>
              <a:gd name="connsiteX211" fmla="*/ 1020764 w 6561571"/>
              <a:gd name="connsiteY211" fmla="*/ 4975746 h 6561571"/>
              <a:gd name="connsiteX212" fmla="*/ 3886632 w 6561571"/>
              <a:gd name="connsiteY212" fmla="*/ 4927591 h 6561571"/>
              <a:gd name="connsiteX213" fmla="*/ 3851707 w 6561571"/>
              <a:gd name="connsiteY213" fmla="*/ 4943279 h 6561571"/>
              <a:gd name="connsiteX214" fmla="*/ 3816782 w 6561571"/>
              <a:gd name="connsiteY214" fmla="*/ 4972415 h 6561571"/>
              <a:gd name="connsiteX215" fmla="*/ 3781857 w 6561571"/>
              <a:gd name="connsiteY215" fmla="*/ 5006037 h 6561571"/>
              <a:gd name="connsiteX216" fmla="*/ 3746933 w 6561571"/>
              <a:gd name="connsiteY216" fmla="*/ 5046379 h 6561571"/>
              <a:gd name="connsiteX217" fmla="*/ 3710420 w 6561571"/>
              <a:gd name="connsiteY217" fmla="*/ 5086723 h 6561571"/>
              <a:gd name="connsiteX218" fmla="*/ 3702826 w 6561571"/>
              <a:gd name="connsiteY218" fmla="*/ 5095402 h 6561571"/>
              <a:gd name="connsiteX219" fmla="*/ 3714039 w 6561571"/>
              <a:gd name="connsiteY219" fmla="*/ 5093133 h 6561571"/>
              <a:gd name="connsiteX220" fmla="*/ 3725245 w 6561571"/>
              <a:gd name="connsiteY220" fmla="*/ 5104245 h 6561571"/>
              <a:gd name="connsiteX221" fmla="*/ 3734210 w 6561571"/>
              <a:gd name="connsiteY221" fmla="*/ 5123295 h 6561571"/>
              <a:gd name="connsiteX222" fmla="*/ 3740935 w 6561571"/>
              <a:gd name="connsiteY222" fmla="*/ 5150282 h 6561571"/>
              <a:gd name="connsiteX223" fmla="*/ 3744233 w 6561571"/>
              <a:gd name="connsiteY223" fmla="*/ 5161380 h 6561571"/>
              <a:gd name="connsiteX224" fmla="*/ 3745345 w 6561571"/>
              <a:gd name="connsiteY224" fmla="*/ 5160682 h 6561571"/>
              <a:gd name="connsiteX225" fmla="*/ 3777095 w 6561571"/>
              <a:gd name="connsiteY225" fmla="*/ 5140514 h 6561571"/>
              <a:gd name="connsiteX226" fmla="*/ 3812020 w 6561571"/>
              <a:gd name="connsiteY226" fmla="*/ 5118100 h 6561571"/>
              <a:gd name="connsiteX227" fmla="*/ 3843770 w 6561571"/>
              <a:gd name="connsiteY227" fmla="*/ 5097929 h 6561571"/>
              <a:gd name="connsiteX228" fmla="*/ 3877107 w 6561571"/>
              <a:gd name="connsiteY228" fmla="*/ 5075515 h 6561571"/>
              <a:gd name="connsiteX229" fmla="*/ 3908857 w 6561571"/>
              <a:gd name="connsiteY229" fmla="*/ 5055345 h 6561571"/>
              <a:gd name="connsiteX230" fmla="*/ 3934257 w 6561571"/>
              <a:gd name="connsiteY230" fmla="*/ 5032932 h 6561571"/>
              <a:gd name="connsiteX231" fmla="*/ 3954896 w 6561571"/>
              <a:gd name="connsiteY231" fmla="*/ 5012760 h 6561571"/>
              <a:gd name="connsiteX232" fmla="*/ 3969183 w 6561571"/>
              <a:gd name="connsiteY232" fmla="*/ 4992589 h 6561571"/>
              <a:gd name="connsiteX233" fmla="*/ 3973946 w 6561571"/>
              <a:gd name="connsiteY233" fmla="*/ 4974659 h 6561571"/>
              <a:gd name="connsiteX234" fmla="*/ 3970770 w 6561571"/>
              <a:gd name="connsiteY234" fmla="*/ 4958969 h 6561571"/>
              <a:gd name="connsiteX235" fmla="*/ 3954896 w 6561571"/>
              <a:gd name="connsiteY235" fmla="*/ 4941039 h 6561571"/>
              <a:gd name="connsiteX236" fmla="*/ 3919970 w 6561571"/>
              <a:gd name="connsiteY236" fmla="*/ 4927591 h 6561571"/>
              <a:gd name="connsiteX237" fmla="*/ 3512323 w 6561571"/>
              <a:gd name="connsiteY237" fmla="*/ 4364471 h 6561571"/>
              <a:gd name="connsiteX238" fmla="*/ 3471980 w 6561571"/>
              <a:gd name="connsiteY238" fmla="*/ 4370821 h 6561571"/>
              <a:gd name="connsiteX239" fmla="*/ 3438360 w 6561571"/>
              <a:gd name="connsiteY239" fmla="*/ 4383521 h 6561571"/>
              <a:gd name="connsiteX240" fmla="*/ 3413706 w 6561571"/>
              <a:gd name="connsiteY240" fmla="*/ 4400983 h 6561571"/>
              <a:gd name="connsiteX241" fmla="*/ 3395776 w 6561571"/>
              <a:gd name="connsiteY241" fmla="*/ 4427971 h 6561571"/>
              <a:gd name="connsiteX242" fmla="*/ 3382328 w 6561571"/>
              <a:gd name="connsiteY242" fmla="*/ 4454958 h 6561571"/>
              <a:gd name="connsiteX243" fmla="*/ 3373363 w 6561571"/>
              <a:gd name="connsiteY243" fmla="*/ 4488296 h 6561571"/>
              <a:gd name="connsiteX244" fmla="*/ 3371121 w 6561571"/>
              <a:gd name="connsiteY244" fmla="*/ 4523221 h 6561571"/>
              <a:gd name="connsiteX245" fmla="*/ 3366639 w 6561571"/>
              <a:gd name="connsiteY245" fmla="*/ 4562908 h 6561571"/>
              <a:gd name="connsiteX246" fmla="*/ 3371121 w 6561571"/>
              <a:gd name="connsiteY246" fmla="*/ 4602596 h 6561571"/>
              <a:gd name="connsiteX247" fmla="*/ 3371121 w 6561571"/>
              <a:gd name="connsiteY247" fmla="*/ 4645458 h 6561571"/>
              <a:gd name="connsiteX248" fmla="*/ 3373363 w 6561571"/>
              <a:gd name="connsiteY248" fmla="*/ 4686733 h 6561571"/>
              <a:gd name="connsiteX249" fmla="*/ 3375604 w 6561571"/>
              <a:gd name="connsiteY249" fmla="*/ 4728008 h 6561571"/>
              <a:gd name="connsiteX250" fmla="*/ 3375604 w 6561571"/>
              <a:gd name="connsiteY250" fmla="*/ 4766108 h 6561571"/>
              <a:gd name="connsiteX251" fmla="*/ 3375604 w 6561571"/>
              <a:gd name="connsiteY251" fmla="*/ 4804208 h 6561571"/>
              <a:gd name="connsiteX252" fmla="*/ 3371121 w 6561571"/>
              <a:gd name="connsiteY252" fmla="*/ 4837546 h 6561571"/>
              <a:gd name="connsiteX253" fmla="*/ 3330778 w 6561571"/>
              <a:gd name="connsiteY253" fmla="*/ 5018521 h 6561571"/>
              <a:gd name="connsiteX254" fmla="*/ 3279229 w 6561571"/>
              <a:gd name="connsiteY254" fmla="*/ 5197908 h 6561571"/>
              <a:gd name="connsiteX255" fmla="*/ 3236174 w 6561571"/>
              <a:gd name="connsiteY255" fmla="*/ 5334529 h 6561571"/>
              <a:gd name="connsiteX256" fmla="*/ 3262746 w 6561571"/>
              <a:gd name="connsiteY256" fmla="*/ 5313091 h 6561571"/>
              <a:gd name="connsiteX257" fmla="*/ 3323071 w 6561571"/>
              <a:gd name="connsiteY257" fmla="*/ 5272748 h 6561571"/>
              <a:gd name="connsiteX258" fmla="*/ 3383395 w 6561571"/>
              <a:gd name="connsiteY258" fmla="*/ 5239131 h 6561571"/>
              <a:gd name="connsiteX259" fmla="*/ 3445307 w 6561571"/>
              <a:gd name="connsiteY259" fmla="*/ 5205511 h 6561571"/>
              <a:gd name="connsiteX260" fmla="*/ 3505633 w 6561571"/>
              <a:gd name="connsiteY260" fmla="*/ 5167408 h 6561571"/>
              <a:gd name="connsiteX261" fmla="*/ 3564370 w 6561571"/>
              <a:gd name="connsiteY261" fmla="*/ 5124824 h 6561571"/>
              <a:gd name="connsiteX262" fmla="*/ 3646920 w 6561571"/>
              <a:gd name="connsiteY262" fmla="*/ 5057584 h 6561571"/>
              <a:gd name="connsiteX263" fmla="*/ 3732645 w 6561571"/>
              <a:gd name="connsiteY263" fmla="*/ 4994830 h 6561571"/>
              <a:gd name="connsiteX264" fmla="*/ 3819958 w 6561571"/>
              <a:gd name="connsiteY264" fmla="*/ 4936556 h 6561571"/>
              <a:gd name="connsiteX265" fmla="*/ 3904096 w 6561571"/>
              <a:gd name="connsiteY265" fmla="*/ 4869317 h 6561571"/>
              <a:gd name="connsiteX266" fmla="*/ 3985057 w 6561571"/>
              <a:gd name="connsiteY266" fmla="*/ 4799838 h 6561571"/>
              <a:gd name="connsiteX267" fmla="*/ 4002576 w 6561571"/>
              <a:gd name="connsiteY267" fmla="*/ 4777164 h 6561571"/>
              <a:gd name="connsiteX268" fmla="*/ 3996442 w 6561571"/>
              <a:gd name="connsiteY268" fmla="*/ 4774046 h 6561571"/>
              <a:gd name="connsiteX269" fmla="*/ 3980752 w 6561571"/>
              <a:gd name="connsiteY269" fmla="*/ 4759758 h 6561571"/>
              <a:gd name="connsiteX270" fmla="*/ 3974029 w 6561571"/>
              <a:gd name="connsiteY270" fmla="*/ 4743883 h 6561571"/>
              <a:gd name="connsiteX271" fmla="*/ 3978511 w 6561571"/>
              <a:gd name="connsiteY271" fmla="*/ 4724833 h 6561571"/>
              <a:gd name="connsiteX272" fmla="*/ 3982994 w 6561571"/>
              <a:gd name="connsiteY272" fmla="*/ 4707370 h 6561571"/>
              <a:gd name="connsiteX273" fmla="*/ 3991959 w 6561571"/>
              <a:gd name="connsiteY273" fmla="*/ 4686733 h 6561571"/>
              <a:gd name="connsiteX274" fmla="*/ 3996442 w 6561571"/>
              <a:gd name="connsiteY274" fmla="*/ 4669271 h 6561571"/>
              <a:gd name="connsiteX275" fmla="*/ 3996442 w 6561571"/>
              <a:gd name="connsiteY275" fmla="*/ 4653396 h 6561571"/>
              <a:gd name="connsiteX276" fmla="*/ 3991959 w 6561571"/>
              <a:gd name="connsiteY276" fmla="*/ 4635933 h 6561571"/>
              <a:gd name="connsiteX277" fmla="*/ 3971787 w 6561571"/>
              <a:gd name="connsiteY277" fmla="*/ 4624821 h 6561571"/>
              <a:gd name="connsiteX278" fmla="*/ 3926961 w 6561571"/>
              <a:gd name="connsiteY278" fmla="*/ 4602596 h 6561571"/>
              <a:gd name="connsiteX279" fmla="*/ 3884377 w 6561571"/>
              <a:gd name="connsiteY279" fmla="*/ 4574021 h 6561571"/>
              <a:gd name="connsiteX280" fmla="*/ 3846275 w 6561571"/>
              <a:gd name="connsiteY280" fmla="*/ 4543858 h 6561571"/>
              <a:gd name="connsiteX281" fmla="*/ 3810414 w 6561571"/>
              <a:gd name="connsiteY281" fmla="*/ 4512108 h 6561571"/>
              <a:gd name="connsiteX282" fmla="*/ 3772313 w 6561571"/>
              <a:gd name="connsiteY282" fmla="*/ 4480358 h 6561571"/>
              <a:gd name="connsiteX283" fmla="*/ 3736452 w 6561571"/>
              <a:gd name="connsiteY283" fmla="*/ 4447021 h 6561571"/>
              <a:gd name="connsiteX284" fmla="*/ 3698349 w 6561571"/>
              <a:gd name="connsiteY284" fmla="*/ 4421621 h 6561571"/>
              <a:gd name="connsiteX285" fmla="*/ 3655766 w 6561571"/>
              <a:gd name="connsiteY285" fmla="*/ 4397808 h 6561571"/>
              <a:gd name="connsiteX286" fmla="*/ 3613180 w 6561571"/>
              <a:gd name="connsiteY286" fmla="*/ 4378758 h 6561571"/>
              <a:gd name="connsiteX287" fmla="*/ 3566114 w 6561571"/>
              <a:gd name="connsiteY287" fmla="*/ 4367646 h 6561571"/>
              <a:gd name="connsiteX288" fmla="*/ 1460779 w 6561571"/>
              <a:gd name="connsiteY288" fmla="*/ 3750153 h 6561571"/>
              <a:gd name="connsiteX289" fmla="*/ 1465263 w 6561571"/>
              <a:gd name="connsiteY289" fmla="*/ 3756484 h 6561571"/>
              <a:gd name="connsiteX290" fmla="*/ 1468438 w 6561571"/>
              <a:gd name="connsiteY290" fmla="*/ 3772173 h 6561571"/>
              <a:gd name="connsiteX291" fmla="*/ 1457326 w 6561571"/>
              <a:gd name="connsiteY291" fmla="*/ 3783379 h 6561571"/>
              <a:gd name="connsiteX292" fmla="*/ 1438276 w 6561571"/>
              <a:gd name="connsiteY292" fmla="*/ 3792344 h 6561571"/>
              <a:gd name="connsiteX293" fmla="*/ 1411289 w 6561571"/>
              <a:gd name="connsiteY293" fmla="*/ 3799069 h 6561571"/>
              <a:gd name="connsiteX294" fmla="*/ 1382515 w 6561571"/>
              <a:gd name="connsiteY294" fmla="*/ 3807621 h 6561571"/>
              <a:gd name="connsiteX295" fmla="*/ 1385338 w 6561571"/>
              <a:gd name="connsiteY295" fmla="*/ 3812021 h 6561571"/>
              <a:gd name="connsiteX296" fmla="*/ 1405510 w 6561571"/>
              <a:gd name="connsiteY296" fmla="*/ 3843771 h 6561571"/>
              <a:gd name="connsiteX297" fmla="*/ 1427923 w 6561571"/>
              <a:gd name="connsiteY297" fmla="*/ 3877108 h 6561571"/>
              <a:gd name="connsiteX298" fmla="*/ 1448094 w 6561571"/>
              <a:gd name="connsiteY298" fmla="*/ 3908858 h 6561571"/>
              <a:gd name="connsiteX299" fmla="*/ 1470507 w 6561571"/>
              <a:gd name="connsiteY299" fmla="*/ 3934258 h 6561571"/>
              <a:gd name="connsiteX300" fmla="*/ 1490679 w 6561571"/>
              <a:gd name="connsiteY300" fmla="*/ 3954896 h 6561571"/>
              <a:gd name="connsiteX301" fmla="*/ 1510850 w 6561571"/>
              <a:gd name="connsiteY301" fmla="*/ 3969183 h 6561571"/>
              <a:gd name="connsiteX302" fmla="*/ 1528781 w 6561571"/>
              <a:gd name="connsiteY302" fmla="*/ 3973946 h 6561571"/>
              <a:gd name="connsiteX303" fmla="*/ 1544470 w 6561571"/>
              <a:gd name="connsiteY303" fmla="*/ 3970771 h 6561571"/>
              <a:gd name="connsiteX304" fmla="*/ 1562401 w 6561571"/>
              <a:gd name="connsiteY304" fmla="*/ 3954896 h 6561571"/>
              <a:gd name="connsiteX305" fmla="*/ 1575848 w 6561571"/>
              <a:gd name="connsiteY305" fmla="*/ 3919971 h 6561571"/>
              <a:gd name="connsiteX306" fmla="*/ 1575848 w 6561571"/>
              <a:gd name="connsiteY306" fmla="*/ 3886633 h 6561571"/>
              <a:gd name="connsiteX307" fmla="*/ 1560159 w 6561571"/>
              <a:gd name="connsiteY307" fmla="*/ 3851708 h 6561571"/>
              <a:gd name="connsiteX308" fmla="*/ 1531023 w 6561571"/>
              <a:gd name="connsiteY308" fmla="*/ 3816783 h 6561571"/>
              <a:gd name="connsiteX309" fmla="*/ 1497403 w 6561571"/>
              <a:gd name="connsiteY309" fmla="*/ 3781858 h 6561571"/>
              <a:gd name="connsiteX310" fmla="*/ 819962 w 6561571"/>
              <a:gd name="connsiteY310" fmla="*/ 3697279 h 6561571"/>
              <a:gd name="connsiteX311" fmla="*/ 828409 w 6561571"/>
              <a:gd name="connsiteY311" fmla="*/ 3775076 h 6561571"/>
              <a:gd name="connsiteX312" fmla="*/ 830652 w 6561571"/>
              <a:gd name="connsiteY312" fmla="*/ 3859214 h 6561571"/>
              <a:gd name="connsiteX313" fmla="*/ 821685 w 6561571"/>
              <a:gd name="connsiteY313" fmla="*/ 3943352 h 6561571"/>
              <a:gd name="connsiteX314" fmla="*/ 813789 w 6561571"/>
              <a:gd name="connsiteY314" fmla="*/ 3992765 h 6561571"/>
              <a:gd name="connsiteX315" fmla="*/ 816050 w 6561571"/>
              <a:gd name="connsiteY315" fmla="*/ 3996171 h 6561571"/>
              <a:gd name="connsiteX316" fmla="*/ 836222 w 6561571"/>
              <a:gd name="connsiteY316" fmla="*/ 4024746 h 6561571"/>
              <a:gd name="connsiteX317" fmla="*/ 856393 w 6561571"/>
              <a:gd name="connsiteY317" fmla="*/ 4048558 h 6561571"/>
              <a:gd name="connsiteX318" fmla="*/ 876566 w 6561571"/>
              <a:gd name="connsiteY318" fmla="*/ 4069196 h 6561571"/>
              <a:gd name="connsiteX319" fmla="*/ 894497 w 6561571"/>
              <a:gd name="connsiteY319" fmla="*/ 4081896 h 6561571"/>
              <a:gd name="connsiteX320" fmla="*/ 914667 w 6561571"/>
              <a:gd name="connsiteY320" fmla="*/ 4085071 h 6561571"/>
              <a:gd name="connsiteX321" fmla="*/ 934839 w 6561571"/>
              <a:gd name="connsiteY321" fmla="*/ 4078721 h 6561571"/>
              <a:gd name="connsiteX322" fmla="*/ 943805 w 6561571"/>
              <a:gd name="connsiteY322" fmla="*/ 4069196 h 6561571"/>
              <a:gd name="connsiteX323" fmla="*/ 946045 w 6561571"/>
              <a:gd name="connsiteY323" fmla="*/ 4053321 h 6561571"/>
              <a:gd name="connsiteX324" fmla="*/ 941563 w 6561571"/>
              <a:gd name="connsiteY324" fmla="*/ 4034271 h 6561571"/>
              <a:gd name="connsiteX325" fmla="*/ 930357 w 6561571"/>
              <a:gd name="connsiteY325" fmla="*/ 4012046 h 6561571"/>
              <a:gd name="connsiteX326" fmla="*/ 914667 w 6561571"/>
              <a:gd name="connsiteY326" fmla="*/ 3992996 h 6561571"/>
              <a:gd name="connsiteX327" fmla="*/ 898979 w 6561571"/>
              <a:gd name="connsiteY327" fmla="*/ 3972358 h 6561571"/>
              <a:gd name="connsiteX328" fmla="*/ 883290 w 6561571"/>
              <a:gd name="connsiteY328" fmla="*/ 3954896 h 6561571"/>
              <a:gd name="connsiteX329" fmla="*/ 869841 w 6561571"/>
              <a:gd name="connsiteY329" fmla="*/ 3940608 h 6561571"/>
              <a:gd name="connsiteX330" fmla="*/ 858636 w 6561571"/>
              <a:gd name="connsiteY330" fmla="*/ 3929496 h 6561571"/>
              <a:gd name="connsiteX331" fmla="*/ 845188 w 6561571"/>
              <a:gd name="connsiteY331" fmla="*/ 3912033 h 6561571"/>
              <a:gd name="connsiteX332" fmla="*/ 840705 w 6561571"/>
              <a:gd name="connsiteY332" fmla="*/ 3894571 h 6561571"/>
              <a:gd name="connsiteX333" fmla="*/ 847428 w 6561571"/>
              <a:gd name="connsiteY333" fmla="*/ 3875521 h 6561571"/>
              <a:gd name="connsiteX334" fmla="*/ 858636 w 6561571"/>
              <a:gd name="connsiteY334" fmla="*/ 3856471 h 6561571"/>
              <a:gd name="connsiteX335" fmla="*/ 867601 w 6561571"/>
              <a:gd name="connsiteY335" fmla="*/ 3835833 h 6561571"/>
              <a:gd name="connsiteX336" fmla="*/ 867601 w 6561571"/>
              <a:gd name="connsiteY336" fmla="*/ 3812021 h 6561571"/>
              <a:gd name="connsiteX337" fmla="*/ 847428 w 6561571"/>
              <a:gd name="connsiteY337" fmla="*/ 3745346 h 6561571"/>
              <a:gd name="connsiteX338" fmla="*/ 1207293 w 6561571"/>
              <a:gd name="connsiteY338" fmla="*/ 3288083 h 6561571"/>
              <a:gd name="connsiteX339" fmla="*/ 1230691 w 6561571"/>
              <a:gd name="connsiteY339" fmla="*/ 3323071 h 6561571"/>
              <a:gd name="connsiteX340" fmla="*/ 1264308 w 6561571"/>
              <a:gd name="connsiteY340" fmla="*/ 3383396 h 6561571"/>
              <a:gd name="connsiteX341" fmla="*/ 1297928 w 6561571"/>
              <a:gd name="connsiteY341" fmla="*/ 3445308 h 6561571"/>
              <a:gd name="connsiteX342" fmla="*/ 1336030 w 6561571"/>
              <a:gd name="connsiteY342" fmla="*/ 3505633 h 6561571"/>
              <a:gd name="connsiteX343" fmla="*/ 1378615 w 6561571"/>
              <a:gd name="connsiteY343" fmla="*/ 3564371 h 6561571"/>
              <a:gd name="connsiteX344" fmla="*/ 1445854 w 6561571"/>
              <a:gd name="connsiteY344" fmla="*/ 3646921 h 6561571"/>
              <a:gd name="connsiteX345" fmla="*/ 1508610 w 6561571"/>
              <a:gd name="connsiteY345" fmla="*/ 3732646 h 6561571"/>
              <a:gd name="connsiteX346" fmla="*/ 1566883 w 6561571"/>
              <a:gd name="connsiteY346" fmla="*/ 3819958 h 6561571"/>
              <a:gd name="connsiteX347" fmla="*/ 1634122 w 6561571"/>
              <a:gd name="connsiteY347" fmla="*/ 3904096 h 6561571"/>
              <a:gd name="connsiteX348" fmla="*/ 1703601 w 6561571"/>
              <a:gd name="connsiteY348" fmla="*/ 3985058 h 6561571"/>
              <a:gd name="connsiteX349" fmla="*/ 1752910 w 6561571"/>
              <a:gd name="connsiteY349" fmla="*/ 4023158 h 6561571"/>
              <a:gd name="connsiteX350" fmla="*/ 1792701 w 6561571"/>
              <a:gd name="connsiteY350" fmla="*/ 4048892 h 6561571"/>
              <a:gd name="connsiteX351" fmla="*/ 1801813 w 6561571"/>
              <a:gd name="connsiteY351" fmla="*/ 4038886 h 6561571"/>
              <a:gd name="connsiteX352" fmla="*/ 1817688 w 6561571"/>
              <a:gd name="connsiteY352" fmla="*/ 4032163 h 6561571"/>
              <a:gd name="connsiteX353" fmla="*/ 1836738 w 6561571"/>
              <a:gd name="connsiteY353" fmla="*/ 4036646 h 6561571"/>
              <a:gd name="connsiteX354" fmla="*/ 1854201 w 6561571"/>
              <a:gd name="connsiteY354" fmla="*/ 4041128 h 6561571"/>
              <a:gd name="connsiteX355" fmla="*/ 1874838 w 6561571"/>
              <a:gd name="connsiteY355" fmla="*/ 4050093 h 6561571"/>
              <a:gd name="connsiteX356" fmla="*/ 1892300 w 6561571"/>
              <a:gd name="connsiteY356" fmla="*/ 4054576 h 6561571"/>
              <a:gd name="connsiteX357" fmla="*/ 1908175 w 6561571"/>
              <a:gd name="connsiteY357" fmla="*/ 4054576 h 6561571"/>
              <a:gd name="connsiteX358" fmla="*/ 1925638 w 6561571"/>
              <a:gd name="connsiteY358" fmla="*/ 4050093 h 6561571"/>
              <a:gd name="connsiteX359" fmla="*/ 1936750 w 6561571"/>
              <a:gd name="connsiteY359" fmla="*/ 4029921 h 6561571"/>
              <a:gd name="connsiteX360" fmla="*/ 1958975 w 6561571"/>
              <a:gd name="connsiteY360" fmla="*/ 3985095 h 6561571"/>
              <a:gd name="connsiteX361" fmla="*/ 1987550 w 6561571"/>
              <a:gd name="connsiteY361" fmla="*/ 3942512 h 6561571"/>
              <a:gd name="connsiteX362" fmla="*/ 2017713 w 6561571"/>
              <a:gd name="connsiteY362" fmla="*/ 3904409 h 6561571"/>
              <a:gd name="connsiteX363" fmla="*/ 2049463 w 6561571"/>
              <a:gd name="connsiteY363" fmla="*/ 3868548 h 6561571"/>
              <a:gd name="connsiteX364" fmla="*/ 2081213 w 6561571"/>
              <a:gd name="connsiteY364" fmla="*/ 3830447 h 6561571"/>
              <a:gd name="connsiteX365" fmla="*/ 2114550 w 6561571"/>
              <a:gd name="connsiteY365" fmla="*/ 3794586 h 6561571"/>
              <a:gd name="connsiteX366" fmla="*/ 2139950 w 6561571"/>
              <a:gd name="connsiteY366" fmla="*/ 3756484 h 6561571"/>
              <a:gd name="connsiteX367" fmla="*/ 2163763 w 6561571"/>
              <a:gd name="connsiteY367" fmla="*/ 3713900 h 6561571"/>
              <a:gd name="connsiteX368" fmla="*/ 2182813 w 6561571"/>
              <a:gd name="connsiteY368" fmla="*/ 3671314 h 6561571"/>
              <a:gd name="connsiteX369" fmla="*/ 2193925 w 6561571"/>
              <a:gd name="connsiteY369" fmla="*/ 3624248 h 6561571"/>
              <a:gd name="connsiteX370" fmla="*/ 2197100 w 6561571"/>
              <a:gd name="connsiteY370" fmla="*/ 3570457 h 6561571"/>
              <a:gd name="connsiteX371" fmla="*/ 2190750 w 6561571"/>
              <a:gd name="connsiteY371" fmla="*/ 3530114 h 6561571"/>
              <a:gd name="connsiteX372" fmla="*/ 2178050 w 6561571"/>
              <a:gd name="connsiteY372" fmla="*/ 3496494 h 6561571"/>
              <a:gd name="connsiteX373" fmla="*/ 2160588 w 6561571"/>
              <a:gd name="connsiteY373" fmla="*/ 3471840 h 6561571"/>
              <a:gd name="connsiteX374" fmla="*/ 2133600 w 6561571"/>
              <a:gd name="connsiteY374" fmla="*/ 3453910 h 6561571"/>
              <a:gd name="connsiteX375" fmla="*/ 2106613 w 6561571"/>
              <a:gd name="connsiteY375" fmla="*/ 3440462 h 6561571"/>
              <a:gd name="connsiteX376" fmla="*/ 2073275 w 6561571"/>
              <a:gd name="connsiteY376" fmla="*/ 3431497 h 6561571"/>
              <a:gd name="connsiteX377" fmla="*/ 2038350 w 6561571"/>
              <a:gd name="connsiteY377" fmla="*/ 3429255 h 6561571"/>
              <a:gd name="connsiteX378" fmla="*/ 1998663 w 6561571"/>
              <a:gd name="connsiteY378" fmla="*/ 3424773 h 6561571"/>
              <a:gd name="connsiteX379" fmla="*/ 1958975 w 6561571"/>
              <a:gd name="connsiteY379" fmla="*/ 3429255 h 6561571"/>
              <a:gd name="connsiteX380" fmla="*/ 1916113 w 6561571"/>
              <a:gd name="connsiteY380" fmla="*/ 3429255 h 6561571"/>
              <a:gd name="connsiteX381" fmla="*/ 1874838 w 6561571"/>
              <a:gd name="connsiteY381" fmla="*/ 3431497 h 6561571"/>
              <a:gd name="connsiteX382" fmla="*/ 1833563 w 6561571"/>
              <a:gd name="connsiteY382" fmla="*/ 3433738 h 6561571"/>
              <a:gd name="connsiteX383" fmla="*/ 1795463 w 6561571"/>
              <a:gd name="connsiteY383" fmla="*/ 3433738 h 6561571"/>
              <a:gd name="connsiteX384" fmla="*/ 1757363 w 6561571"/>
              <a:gd name="connsiteY384" fmla="*/ 3433738 h 6561571"/>
              <a:gd name="connsiteX385" fmla="*/ 1724025 w 6561571"/>
              <a:gd name="connsiteY385" fmla="*/ 3429255 h 6561571"/>
              <a:gd name="connsiteX386" fmla="*/ 1543050 w 6561571"/>
              <a:gd name="connsiteY386" fmla="*/ 3388912 h 6561571"/>
              <a:gd name="connsiteX387" fmla="*/ 1363663 w 6561571"/>
              <a:gd name="connsiteY387" fmla="*/ 3337363 h 6561571"/>
              <a:gd name="connsiteX388" fmla="*/ 1079601 w 6561571"/>
              <a:gd name="connsiteY388" fmla="*/ 3243486 h 6561571"/>
              <a:gd name="connsiteX389" fmla="*/ 1081675 w 6561571"/>
              <a:gd name="connsiteY389" fmla="*/ 3252789 h 6561571"/>
              <a:gd name="connsiteX390" fmla="*/ 1101848 w 6561571"/>
              <a:gd name="connsiteY390" fmla="*/ 3298826 h 6561571"/>
              <a:gd name="connsiteX391" fmla="*/ 1122019 w 6561571"/>
              <a:gd name="connsiteY391" fmla="*/ 3341689 h 6561571"/>
              <a:gd name="connsiteX392" fmla="*/ 1133226 w 6561571"/>
              <a:gd name="connsiteY392" fmla="*/ 3386138 h 6561571"/>
              <a:gd name="connsiteX393" fmla="*/ 1142192 w 6561571"/>
              <a:gd name="connsiteY393" fmla="*/ 3430589 h 6561571"/>
              <a:gd name="connsiteX394" fmla="*/ 1142190 w 6561571"/>
              <a:gd name="connsiteY394" fmla="*/ 3478214 h 6561571"/>
              <a:gd name="connsiteX395" fmla="*/ 1137709 w 6561571"/>
              <a:gd name="connsiteY395" fmla="*/ 3492500 h 6561571"/>
              <a:gd name="connsiteX396" fmla="*/ 1128742 w 6561571"/>
              <a:gd name="connsiteY396" fmla="*/ 3497264 h 6561571"/>
              <a:gd name="connsiteX397" fmla="*/ 1119886 w 6561571"/>
              <a:gd name="connsiteY397" fmla="*/ 3498518 h 6561571"/>
              <a:gd name="connsiteX398" fmla="*/ 1143279 w 6561571"/>
              <a:gd name="connsiteY398" fmla="*/ 3534208 h 6561571"/>
              <a:gd name="connsiteX399" fmla="*/ 1176899 w 6561571"/>
              <a:gd name="connsiteY399" fmla="*/ 3575483 h 6561571"/>
              <a:gd name="connsiteX400" fmla="*/ 1219483 w 6561571"/>
              <a:gd name="connsiteY400" fmla="*/ 3616758 h 6561571"/>
              <a:gd name="connsiteX401" fmla="*/ 1262068 w 6561571"/>
              <a:gd name="connsiteY401" fmla="*/ 3654858 h 6561571"/>
              <a:gd name="connsiteX402" fmla="*/ 1295251 w 6561571"/>
              <a:gd name="connsiteY402" fmla="*/ 3684547 h 6561571"/>
              <a:gd name="connsiteX403" fmla="*/ 1325563 w 6561571"/>
              <a:gd name="connsiteY403" fmla="*/ 3691487 h 6561571"/>
              <a:gd name="connsiteX404" fmla="*/ 1382713 w 6561571"/>
              <a:gd name="connsiteY404" fmla="*/ 3687004 h 6561571"/>
              <a:gd name="connsiteX405" fmla="*/ 1392122 w 6561571"/>
              <a:gd name="connsiteY405" fmla="*/ 3688901 h 6561571"/>
              <a:gd name="connsiteX406" fmla="*/ 1378615 w 6561571"/>
              <a:gd name="connsiteY406" fmla="*/ 3677083 h 6561571"/>
              <a:gd name="connsiteX407" fmla="*/ 1342754 w 6561571"/>
              <a:gd name="connsiteY407" fmla="*/ 3640571 h 6561571"/>
              <a:gd name="connsiteX408" fmla="*/ 1320341 w 6561571"/>
              <a:gd name="connsiteY408" fmla="*/ 3604058 h 6561571"/>
              <a:gd name="connsiteX409" fmla="*/ 1273274 w 6561571"/>
              <a:gd name="connsiteY409" fmla="*/ 3513571 h 6561571"/>
              <a:gd name="connsiteX410" fmla="*/ 1221724 w 6561571"/>
              <a:gd name="connsiteY410" fmla="*/ 3423083 h 6561571"/>
              <a:gd name="connsiteX411" fmla="*/ 1158968 w 6561571"/>
              <a:gd name="connsiteY411" fmla="*/ 3332596 h 6561571"/>
              <a:gd name="connsiteX412" fmla="*/ 1088813 w 6561571"/>
              <a:gd name="connsiteY412" fmla="*/ 3246767 h 6561571"/>
              <a:gd name="connsiteX413" fmla="*/ 800875 w 6561571"/>
              <a:gd name="connsiteY413" fmla="*/ 3146596 h 6561571"/>
              <a:gd name="connsiteX414" fmla="*/ 799273 w 6561571"/>
              <a:gd name="connsiteY414" fmla="*/ 3148014 h 6561571"/>
              <a:gd name="connsiteX415" fmla="*/ 799273 w 6561571"/>
              <a:gd name="connsiteY415" fmla="*/ 3160714 h 6561571"/>
              <a:gd name="connsiteX416" fmla="*/ 803803 w 6561571"/>
              <a:gd name="connsiteY416" fmla="*/ 3165525 h 6561571"/>
              <a:gd name="connsiteX417" fmla="*/ 802603 w 6561571"/>
              <a:gd name="connsiteY417" fmla="*/ 3153208 h 6561571"/>
              <a:gd name="connsiteX418" fmla="*/ 584138 w 6561571"/>
              <a:gd name="connsiteY418" fmla="*/ 3066330 h 6561571"/>
              <a:gd name="connsiteX419" fmla="*/ 586350 w 6561571"/>
              <a:gd name="connsiteY419" fmla="*/ 3071813 h 6561571"/>
              <a:gd name="connsiteX420" fmla="*/ 597556 w 6561571"/>
              <a:gd name="connsiteY420" fmla="*/ 3095627 h 6561571"/>
              <a:gd name="connsiteX421" fmla="*/ 602037 w 6561571"/>
              <a:gd name="connsiteY421" fmla="*/ 3117852 h 6561571"/>
              <a:gd name="connsiteX422" fmla="*/ 602037 w 6561571"/>
              <a:gd name="connsiteY422" fmla="*/ 3140076 h 6561571"/>
              <a:gd name="connsiteX423" fmla="*/ 597556 w 6561571"/>
              <a:gd name="connsiteY423" fmla="*/ 3159127 h 6561571"/>
              <a:gd name="connsiteX424" fmla="*/ 584107 w 6561571"/>
              <a:gd name="connsiteY424" fmla="*/ 3205164 h 6561571"/>
              <a:gd name="connsiteX425" fmla="*/ 586350 w 6561571"/>
              <a:gd name="connsiteY425" fmla="*/ 3251201 h 6561571"/>
              <a:gd name="connsiteX426" fmla="*/ 602037 w 6561571"/>
              <a:gd name="connsiteY426" fmla="*/ 3295652 h 6561571"/>
              <a:gd name="connsiteX427" fmla="*/ 631176 w 6561571"/>
              <a:gd name="connsiteY427" fmla="*/ 3341688 h 6561571"/>
              <a:gd name="connsiteX428" fmla="*/ 635080 w 6561571"/>
              <a:gd name="connsiteY428" fmla="*/ 3346667 h 6561571"/>
              <a:gd name="connsiteX429" fmla="*/ 643472 w 6561571"/>
              <a:gd name="connsiteY429" fmla="*/ 3335771 h 6561571"/>
              <a:gd name="connsiteX430" fmla="*/ 659160 w 6561571"/>
              <a:gd name="connsiteY430" fmla="*/ 3327833 h 6561571"/>
              <a:gd name="connsiteX431" fmla="*/ 677092 w 6561571"/>
              <a:gd name="connsiteY431" fmla="*/ 3331008 h 6561571"/>
              <a:gd name="connsiteX432" fmla="*/ 692780 w 6561571"/>
              <a:gd name="connsiteY432" fmla="*/ 3338946 h 6561571"/>
              <a:gd name="connsiteX433" fmla="*/ 708469 w 6561571"/>
              <a:gd name="connsiteY433" fmla="*/ 3353233 h 6561571"/>
              <a:gd name="connsiteX434" fmla="*/ 717435 w 6561571"/>
              <a:gd name="connsiteY434" fmla="*/ 3372283 h 6561571"/>
              <a:gd name="connsiteX435" fmla="*/ 733123 w 6561571"/>
              <a:gd name="connsiteY435" fmla="*/ 3423083 h 6561571"/>
              <a:gd name="connsiteX436" fmla="*/ 760019 w 6561571"/>
              <a:gd name="connsiteY436" fmla="*/ 3473883 h 6561571"/>
              <a:gd name="connsiteX437" fmla="*/ 793639 w 6561571"/>
              <a:gd name="connsiteY437" fmla="*/ 3521508 h 6561571"/>
              <a:gd name="connsiteX438" fmla="*/ 804845 w 6561571"/>
              <a:gd name="connsiteY438" fmla="*/ 3531033 h 6561571"/>
              <a:gd name="connsiteX439" fmla="*/ 816050 w 6561571"/>
              <a:gd name="connsiteY439" fmla="*/ 3531033 h 6561571"/>
              <a:gd name="connsiteX440" fmla="*/ 825015 w 6561571"/>
              <a:gd name="connsiteY440" fmla="*/ 3521508 h 6561571"/>
              <a:gd name="connsiteX441" fmla="*/ 829498 w 6561571"/>
              <a:gd name="connsiteY441" fmla="*/ 3504046 h 6561571"/>
              <a:gd name="connsiteX442" fmla="*/ 829498 w 6561571"/>
              <a:gd name="connsiteY442" fmla="*/ 3483408 h 6561571"/>
              <a:gd name="connsiteX443" fmla="*/ 827257 w 6561571"/>
              <a:gd name="connsiteY443" fmla="*/ 3461183 h 6561571"/>
              <a:gd name="connsiteX444" fmla="*/ 818292 w 6561571"/>
              <a:gd name="connsiteY444" fmla="*/ 3426258 h 6561571"/>
              <a:gd name="connsiteX445" fmla="*/ 816050 w 6561571"/>
              <a:gd name="connsiteY445" fmla="*/ 3386571 h 6561571"/>
              <a:gd name="connsiteX446" fmla="*/ 813810 w 6561571"/>
              <a:gd name="connsiteY446" fmla="*/ 3342121 h 6561571"/>
              <a:gd name="connsiteX447" fmla="*/ 813810 w 6561571"/>
              <a:gd name="connsiteY447" fmla="*/ 3294496 h 6561571"/>
              <a:gd name="connsiteX448" fmla="*/ 809327 w 6561571"/>
              <a:gd name="connsiteY448" fmla="*/ 3248458 h 6561571"/>
              <a:gd name="connsiteX449" fmla="*/ 809079 w 6561571"/>
              <a:gd name="connsiteY449" fmla="*/ 3242999 h 6561571"/>
              <a:gd name="connsiteX450" fmla="*/ 803756 w 6561571"/>
              <a:gd name="connsiteY450" fmla="*/ 3248025 h 6561571"/>
              <a:gd name="connsiteX451" fmla="*/ 781343 w 6561571"/>
              <a:gd name="connsiteY451" fmla="*/ 3252788 h 6561571"/>
              <a:gd name="connsiteX452" fmla="*/ 756690 w 6561571"/>
              <a:gd name="connsiteY452" fmla="*/ 3252788 h 6561571"/>
              <a:gd name="connsiteX453" fmla="*/ 734277 w 6561571"/>
              <a:gd name="connsiteY453" fmla="*/ 3243263 h 6561571"/>
              <a:gd name="connsiteX454" fmla="*/ 711864 w 6561571"/>
              <a:gd name="connsiteY454" fmla="*/ 3228976 h 6561571"/>
              <a:gd name="connsiteX455" fmla="*/ 693934 w 6561571"/>
              <a:gd name="connsiteY455" fmla="*/ 3208339 h 6561571"/>
              <a:gd name="connsiteX456" fmla="*/ 680486 w 6561571"/>
              <a:gd name="connsiteY456" fmla="*/ 3184525 h 6561571"/>
              <a:gd name="connsiteX457" fmla="*/ 673761 w 6561571"/>
              <a:gd name="connsiteY457" fmla="*/ 3159125 h 6561571"/>
              <a:gd name="connsiteX458" fmla="*/ 665397 w 6561571"/>
              <a:gd name="connsiteY458" fmla="*/ 3096924 h 6561571"/>
              <a:gd name="connsiteX459" fmla="*/ 654050 w 6561571"/>
              <a:gd name="connsiteY459" fmla="*/ 3093062 h 6561571"/>
              <a:gd name="connsiteX460" fmla="*/ 5629255 w 6561571"/>
              <a:gd name="connsiteY460" fmla="*/ 3030539 h 6561571"/>
              <a:gd name="connsiteX461" fmla="*/ 5620288 w 6561571"/>
              <a:gd name="connsiteY461" fmla="*/ 3040064 h 6561571"/>
              <a:gd name="connsiteX462" fmla="*/ 5615807 w 6561571"/>
              <a:gd name="connsiteY462" fmla="*/ 3057526 h 6561571"/>
              <a:gd name="connsiteX463" fmla="*/ 5615807 w 6561571"/>
              <a:gd name="connsiteY463" fmla="*/ 3078164 h 6561571"/>
              <a:gd name="connsiteX464" fmla="*/ 5618048 w 6561571"/>
              <a:gd name="connsiteY464" fmla="*/ 3100389 h 6561571"/>
              <a:gd name="connsiteX465" fmla="*/ 5627013 w 6561571"/>
              <a:gd name="connsiteY465" fmla="*/ 3135314 h 6561571"/>
              <a:gd name="connsiteX466" fmla="*/ 5629255 w 6561571"/>
              <a:gd name="connsiteY466" fmla="*/ 3175001 h 6561571"/>
              <a:gd name="connsiteX467" fmla="*/ 5631496 w 6561571"/>
              <a:gd name="connsiteY467" fmla="*/ 3219451 h 6561571"/>
              <a:gd name="connsiteX468" fmla="*/ 5631494 w 6561571"/>
              <a:gd name="connsiteY468" fmla="*/ 3267076 h 6561571"/>
              <a:gd name="connsiteX469" fmla="*/ 5635978 w 6561571"/>
              <a:gd name="connsiteY469" fmla="*/ 3313114 h 6561571"/>
              <a:gd name="connsiteX470" fmla="*/ 5636227 w 6561571"/>
              <a:gd name="connsiteY470" fmla="*/ 3318573 h 6561571"/>
              <a:gd name="connsiteX471" fmla="*/ 5641549 w 6561571"/>
              <a:gd name="connsiteY471" fmla="*/ 3313546 h 6561571"/>
              <a:gd name="connsiteX472" fmla="*/ 5663962 w 6561571"/>
              <a:gd name="connsiteY472" fmla="*/ 3308783 h 6561571"/>
              <a:gd name="connsiteX473" fmla="*/ 5688616 w 6561571"/>
              <a:gd name="connsiteY473" fmla="*/ 3308783 h 6561571"/>
              <a:gd name="connsiteX474" fmla="*/ 5711029 w 6561571"/>
              <a:gd name="connsiteY474" fmla="*/ 3318308 h 6561571"/>
              <a:gd name="connsiteX475" fmla="*/ 5733441 w 6561571"/>
              <a:gd name="connsiteY475" fmla="*/ 3332596 h 6561571"/>
              <a:gd name="connsiteX476" fmla="*/ 5751372 w 6561571"/>
              <a:gd name="connsiteY476" fmla="*/ 3353233 h 6561571"/>
              <a:gd name="connsiteX477" fmla="*/ 5764820 w 6561571"/>
              <a:gd name="connsiteY477" fmla="*/ 3377046 h 6561571"/>
              <a:gd name="connsiteX478" fmla="*/ 5771544 w 6561571"/>
              <a:gd name="connsiteY478" fmla="*/ 3402446 h 6561571"/>
              <a:gd name="connsiteX479" fmla="*/ 5774332 w 6561571"/>
              <a:gd name="connsiteY479" fmla="*/ 3423178 h 6561571"/>
              <a:gd name="connsiteX480" fmla="*/ 5843899 w 6561571"/>
              <a:gd name="connsiteY480" fmla="*/ 3446857 h 6561571"/>
              <a:gd name="connsiteX481" fmla="*/ 5843267 w 6561571"/>
              <a:gd name="connsiteY481" fmla="*/ 3443720 h 6561571"/>
              <a:gd name="connsiteX482" fmla="*/ 5843267 w 6561571"/>
              <a:gd name="connsiteY482" fmla="*/ 3421495 h 6561571"/>
              <a:gd name="connsiteX483" fmla="*/ 5847749 w 6561571"/>
              <a:gd name="connsiteY483" fmla="*/ 3402445 h 6561571"/>
              <a:gd name="connsiteX484" fmla="*/ 5861197 w 6561571"/>
              <a:gd name="connsiteY484" fmla="*/ 3356408 h 6561571"/>
              <a:gd name="connsiteX485" fmla="*/ 5858955 w 6561571"/>
              <a:gd name="connsiteY485" fmla="*/ 3310370 h 6561571"/>
              <a:gd name="connsiteX486" fmla="*/ 5843267 w 6561571"/>
              <a:gd name="connsiteY486" fmla="*/ 3265920 h 6561571"/>
              <a:gd name="connsiteX487" fmla="*/ 5814129 w 6561571"/>
              <a:gd name="connsiteY487" fmla="*/ 3219883 h 6561571"/>
              <a:gd name="connsiteX488" fmla="*/ 5810224 w 6561571"/>
              <a:gd name="connsiteY488" fmla="*/ 3214904 h 6561571"/>
              <a:gd name="connsiteX489" fmla="*/ 5801834 w 6561571"/>
              <a:gd name="connsiteY489" fmla="*/ 3225801 h 6561571"/>
              <a:gd name="connsiteX490" fmla="*/ 5786145 w 6561571"/>
              <a:gd name="connsiteY490" fmla="*/ 3233739 h 6561571"/>
              <a:gd name="connsiteX491" fmla="*/ 5768214 w 6561571"/>
              <a:gd name="connsiteY491" fmla="*/ 3230563 h 6561571"/>
              <a:gd name="connsiteX492" fmla="*/ 5752524 w 6561571"/>
              <a:gd name="connsiteY492" fmla="*/ 3222625 h 6561571"/>
              <a:gd name="connsiteX493" fmla="*/ 5736837 w 6561571"/>
              <a:gd name="connsiteY493" fmla="*/ 3208339 h 6561571"/>
              <a:gd name="connsiteX494" fmla="*/ 5727870 w 6561571"/>
              <a:gd name="connsiteY494" fmla="*/ 3189289 h 6561571"/>
              <a:gd name="connsiteX495" fmla="*/ 5712181 w 6561571"/>
              <a:gd name="connsiteY495" fmla="*/ 3138488 h 6561571"/>
              <a:gd name="connsiteX496" fmla="*/ 5685287 w 6561571"/>
              <a:gd name="connsiteY496" fmla="*/ 3087689 h 6561571"/>
              <a:gd name="connsiteX497" fmla="*/ 5651666 w 6561571"/>
              <a:gd name="connsiteY497" fmla="*/ 3040064 h 6561571"/>
              <a:gd name="connsiteX498" fmla="*/ 5640459 w 6561571"/>
              <a:gd name="connsiteY498" fmla="*/ 3030539 h 6561571"/>
              <a:gd name="connsiteX499" fmla="*/ 4916525 w 6561571"/>
              <a:gd name="connsiteY499" fmla="*/ 2587625 h 6561571"/>
              <a:gd name="connsiteX500" fmla="*/ 4900835 w 6561571"/>
              <a:gd name="connsiteY500" fmla="*/ 2590801 h 6561571"/>
              <a:gd name="connsiteX501" fmla="*/ 4882905 w 6561571"/>
              <a:gd name="connsiteY501" fmla="*/ 2606675 h 6561571"/>
              <a:gd name="connsiteX502" fmla="*/ 4869457 w 6561571"/>
              <a:gd name="connsiteY502" fmla="*/ 2641601 h 6561571"/>
              <a:gd name="connsiteX503" fmla="*/ 4869457 w 6561571"/>
              <a:gd name="connsiteY503" fmla="*/ 2674939 h 6561571"/>
              <a:gd name="connsiteX504" fmla="*/ 4885145 w 6561571"/>
              <a:gd name="connsiteY504" fmla="*/ 2709864 h 6561571"/>
              <a:gd name="connsiteX505" fmla="*/ 4914281 w 6561571"/>
              <a:gd name="connsiteY505" fmla="*/ 2744789 h 6561571"/>
              <a:gd name="connsiteX506" fmla="*/ 4947903 w 6561571"/>
              <a:gd name="connsiteY506" fmla="*/ 2779714 h 6561571"/>
              <a:gd name="connsiteX507" fmla="*/ 4988245 w 6561571"/>
              <a:gd name="connsiteY507" fmla="*/ 2814638 h 6561571"/>
              <a:gd name="connsiteX508" fmla="*/ 5028589 w 6561571"/>
              <a:gd name="connsiteY508" fmla="*/ 2851151 h 6561571"/>
              <a:gd name="connsiteX509" fmla="*/ 5066690 w 6561571"/>
              <a:gd name="connsiteY509" fmla="*/ 2884489 h 6561571"/>
              <a:gd name="connsiteX510" fmla="*/ 5102551 w 6561571"/>
              <a:gd name="connsiteY510" fmla="*/ 2921001 h 6561571"/>
              <a:gd name="connsiteX511" fmla="*/ 5124963 w 6561571"/>
              <a:gd name="connsiteY511" fmla="*/ 2957513 h 6561571"/>
              <a:gd name="connsiteX512" fmla="*/ 5172032 w 6561571"/>
              <a:gd name="connsiteY512" fmla="*/ 3048001 h 6561571"/>
              <a:gd name="connsiteX513" fmla="*/ 5223581 w 6561571"/>
              <a:gd name="connsiteY513" fmla="*/ 3138489 h 6561571"/>
              <a:gd name="connsiteX514" fmla="*/ 5286337 w 6561571"/>
              <a:gd name="connsiteY514" fmla="*/ 3228976 h 6561571"/>
              <a:gd name="connsiteX515" fmla="*/ 5311771 w 6561571"/>
              <a:gd name="connsiteY515" fmla="*/ 3260093 h 6561571"/>
              <a:gd name="connsiteX516" fmla="*/ 5347185 w 6561571"/>
              <a:gd name="connsiteY516" fmla="*/ 3271253 h 6561571"/>
              <a:gd name="connsiteX517" fmla="*/ 5343457 w 6561571"/>
              <a:gd name="connsiteY517" fmla="*/ 3262746 h 6561571"/>
              <a:gd name="connsiteX518" fmla="*/ 5323286 w 6561571"/>
              <a:gd name="connsiteY518" fmla="*/ 3219883 h 6561571"/>
              <a:gd name="connsiteX519" fmla="*/ 5312079 w 6561571"/>
              <a:gd name="connsiteY519" fmla="*/ 3175433 h 6561571"/>
              <a:gd name="connsiteX520" fmla="*/ 5303114 w 6561571"/>
              <a:gd name="connsiteY520" fmla="*/ 3130983 h 6561571"/>
              <a:gd name="connsiteX521" fmla="*/ 5303114 w 6561571"/>
              <a:gd name="connsiteY521" fmla="*/ 3083358 h 6561571"/>
              <a:gd name="connsiteX522" fmla="*/ 5307596 w 6561571"/>
              <a:gd name="connsiteY522" fmla="*/ 3069071 h 6561571"/>
              <a:gd name="connsiteX523" fmla="*/ 5316561 w 6561571"/>
              <a:gd name="connsiteY523" fmla="*/ 3064308 h 6561571"/>
              <a:gd name="connsiteX524" fmla="*/ 5325419 w 6561571"/>
              <a:gd name="connsiteY524" fmla="*/ 3063054 h 6561571"/>
              <a:gd name="connsiteX525" fmla="*/ 5302027 w 6561571"/>
              <a:gd name="connsiteY525" fmla="*/ 3027364 h 6561571"/>
              <a:gd name="connsiteX526" fmla="*/ 5268407 w 6561571"/>
              <a:gd name="connsiteY526" fmla="*/ 2986088 h 6561571"/>
              <a:gd name="connsiteX527" fmla="*/ 5225823 w 6561571"/>
              <a:gd name="connsiteY527" fmla="*/ 2944814 h 6561571"/>
              <a:gd name="connsiteX528" fmla="*/ 5183238 w 6561571"/>
              <a:gd name="connsiteY528" fmla="*/ 2906714 h 6561571"/>
              <a:gd name="connsiteX529" fmla="*/ 5140654 w 6561571"/>
              <a:gd name="connsiteY529" fmla="*/ 2868614 h 6561571"/>
              <a:gd name="connsiteX530" fmla="*/ 5120480 w 6561571"/>
              <a:gd name="connsiteY530" fmla="*/ 2844800 h 6561571"/>
              <a:gd name="connsiteX531" fmla="*/ 5102548 w 6561571"/>
              <a:gd name="connsiteY531" fmla="*/ 2816226 h 6561571"/>
              <a:gd name="connsiteX532" fmla="*/ 5082380 w 6561571"/>
              <a:gd name="connsiteY532" fmla="*/ 2784476 h 6561571"/>
              <a:gd name="connsiteX533" fmla="*/ 5059966 w 6561571"/>
              <a:gd name="connsiteY533" fmla="*/ 2749551 h 6561571"/>
              <a:gd name="connsiteX534" fmla="*/ 5039795 w 6561571"/>
              <a:gd name="connsiteY534" fmla="*/ 2717801 h 6561571"/>
              <a:gd name="connsiteX535" fmla="*/ 5017381 w 6561571"/>
              <a:gd name="connsiteY535" fmla="*/ 2684464 h 6561571"/>
              <a:gd name="connsiteX536" fmla="*/ 4997211 w 6561571"/>
              <a:gd name="connsiteY536" fmla="*/ 2652714 h 6561571"/>
              <a:gd name="connsiteX537" fmla="*/ 4974798 w 6561571"/>
              <a:gd name="connsiteY537" fmla="*/ 2627314 h 6561571"/>
              <a:gd name="connsiteX538" fmla="*/ 4954626 w 6561571"/>
              <a:gd name="connsiteY538" fmla="*/ 2606675 h 6561571"/>
              <a:gd name="connsiteX539" fmla="*/ 4934455 w 6561571"/>
              <a:gd name="connsiteY539" fmla="*/ 2592388 h 6561571"/>
              <a:gd name="connsiteX540" fmla="*/ 4646537 w 6561571"/>
              <a:gd name="connsiteY540" fmla="*/ 2508757 h 6561571"/>
              <a:gd name="connsiteX541" fmla="*/ 4635932 w 6561571"/>
              <a:gd name="connsiteY541" fmla="*/ 2511480 h 6561571"/>
              <a:gd name="connsiteX542" fmla="*/ 4624821 w 6561571"/>
              <a:gd name="connsiteY542" fmla="*/ 2531650 h 6561571"/>
              <a:gd name="connsiteX543" fmla="*/ 4602595 w 6561571"/>
              <a:gd name="connsiteY543" fmla="*/ 2576476 h 6561571"/>
              <a:gd name="connsiteX544" fmla="*/ 4574021 w 6561571"/>
              <a:gd name="connsiteY544" fmla="*/ 2619062 h 6561571"/>
              <a:gd name="connsiteX545" fmla="*/ 4543857 w 6561571"/>
              <a:gd name="connsiteY545" fmla="*/ 2657163 h 6561571"/>
              <a:gd name="connsiteX546" fmla="*/ 4512107 w 6561571"/>
              <a:gd name="connsiteY546" fmla="*/ 2693024 h 6561571"/>
              <a:gd name="connsiteX547" fmla="*/ 4480357 w 6561571"/>
              <a:gd name="connsiteY547" fmla="*/ 2731125 h 6561571"/>
              <a:gd name="connsiteX548" fmla="*/ 4447021 w 6561571"/>
              <a:gd name="connsiteY548" fmla="*/ 2766987 h 6561571"/>
              <a:gd name="connsiteX549" fmla="*/ 4421621 w 6561571"/>
              <a:gd name="connsiteY549" fmla="*/ 2805090 h 6561571"/>
              <a:gd name="connsiteX550" fmla="*/ 4397808 w 6561571"/>
              <a:gd name="connsiteY550" fmla="*/ 2847673 h 6561571"/>
              <a:gd name="connsiteX551" fmla="*/ 4378757 w 6561571"/>
              <a:gd name="connsiteY551" fmla="*/ 2890258 h 6561571"/>
              <a:gd name="connsiteX552" fmla="*/ 4367645 w 6561571"/>
              <a:gd name="connsiteY552" fmla="*/ 2937325 h 6561571"/>
              <a:gd name="connsiteX553" fmla="*/ 4364471 w 6561571"/>
              <a:gd name="connsiteY553" fmla="*/ 2991116 h 6561571"/>
              <a:gd name="connsiteX554" fmla="*/ 4370820 w 6561571"/>
              <a:gd name="connsiteY554" fmla="*/ 3031459 h 6561571"/>
              <a:gd name="connsiteX555" fmla="*/ 4383520 w 6561571"/>
              <a:gd name="connsiteY555" fmla="*/ 3065078 h 6561571"/>
              <a:gd name="connsiteX556" fmla="*/ 4400982 w 6561571"/>
              <a:gd name="connsiteY556" fmla="*/ 3089732 h 6561571"/>
              <a:gd name="connsiteX557" fmla="*/ 4427970 w 6561571"/>
              <a:gd name="connsiteY557" fmla="*/ 3107663 h 6561571"/>
              <a:gd name="connsiteX558" fmla="*/ 4454957 w 6561571"/>
              <a:gd name="connsiteY558" fmla="*/ 3121110 h 6561571"/>
              <a:gd name="connsiteX559" fmla="*/ 4488296 w 6561571"/>
              <a:gd name="connsiteY559" fmla="*/ 3130074 h 6561571"/>
              <a:gd name="connsiteX560" fmla="*/ 4523220 w 6561571"/>
              <a:gd name="connsiteY560" fmla="*/ 3132316 h 6561571"/>
              <a:gd name="connsiteX561" fmla="*/ 4562907 w 6561571"/>
              <a:gd name="connsiteY561" fmla="*/ 3136800 h 6561571"/>
              <a:gd name="connsiteX562" fmla="*/ 4602595 w 6561571"/>
              <a:gd name="connsiteY562" fmla="*/ 3132316 h 6561571"/>
              <a:gd name="connsiteX563" fmla="*/ 4645457 w 6561571"/>
              <a:gd name="connsiteY563" fmla="*/ 3132318 h 6561571"/>
              <a:gd name="connsiteX564" fmla="*/ 4686732 w 6561571"/>
              <a:gd name="connsiteY564" fmla="*/ 3130076 h 6561571"/>
              <a:gd name="connsiteX565" fmla="*/ 4728007 w 6561571"/>
              <a:gd name="connsiteY565" fmla="*/ 3127834 h 6561571"/>
              <a:gd name="connsiteX566" fmla="*/ 4766108 w 6561571"/>
              <a:gd name="connsiteY566" fmla="*/ 3127834 h 6561571"/>
              <a:gd name="connsiteX567" fmla="*/ 4804207 w 6561571"/>
              <a:gd name="connsiteY567" fmla="*/ 3127834 h 6561571"/>
              <a:gd name="connsiteX568" fmla="*/ 4837546 w 6561571"/>
              <a:gd name="connsiteY568" fmla="*/ 3132318 h 6561571"/>
              <a:gd name="connsiteX569" fmla="*/ 5018520 w 6561571"/>
              <a:gd name="connsiteY569" fmla="*/ 3172661 h 6561571"/>
              <a:gd name="connsiteX570" fmla="*/ 5197908 w 6561571"/>
              <a:gd name="connsiteY570" fmla="*/ 3224210 h 6561571"/>
              <a:gd name="connsiteX571" fmla="*/ 5208513 w 6561571"/>
              <a:gd name="connsiteY571" fmla="*/ 3227552 h 6561571"/>
              <a:gd name="connsiteX572" fmla="*/ 5180997 w 6561571"/>
              <a:gd name="connsiteY572" fmla="*/ 3178176 h 6561571"/>
              <a:gd name="connsiteX573" fmla="*/ 5147377 w 6561571"/>
              <a:gd name="connsiteY573" fmla="*/ 3116264 h 6561571"/>
              <a:gd name="connsiteX574" fmla="*/ 5109274 w 6561571"/>
              <a:gd name="connsiteY574" fmla="*/ 3055938 h 6561571"/>
              <a:gd name="connsiteX575" fmla="*/ 5066690 w 6561571"/>
              <a:gd name="connsiteY575" fmla="*/ 2997201 h 6561571"/>
              <a:gd name="connsiteX576" fmla="*/ 4999450 w 6561571"/>
              <a:gd name="connsiteY576" fmla="*/ 2914651 h 6561571"/>
              <a:gd name="connsiteX577" fmla="*/ 4936696 w 6561571"/>
              <a:gd name="connsiteY577" fmla="*/ 2828926 h 6561571"/>
              <a:gd name="connsiteX578" fmla="*/ 4878422 w 6561571"/>
              <a:gd name="connsiteY578" fmla="*/ 2741613 h 6561571"/>
              <a:gd name="connsiteX579" fmla="*/ 4811183 w 6561571"/>
              <a:gd name="connsiteY579" fmla="*/ 2657475 h 6561571"/>
              <a:gd name="connsiteX580" fmla="*/ 4741704 w 6561571"/>
              <a:gd name="connsiteY580" fmla="*/ 2576514 h 6561571"/>
              <a:gd name="connsiteX581" fmla="*/ 4692394 w 6561571"/>
              <a:gd name="connsiteY581" fmla="*/ 2538414 h 6561571"/>
              <a:gd name="connsiteX582" fmla="*/ 5530637 w 6561571"/>
              <a:gd name="connsiteY582" fmla="*/ 2476501 h 6561571"/>
              <a:gd name="connsiteX583" fmla="*/ 5510466 w 6561571"/>
              <a:gd name="connsiteY583" fmla="*/ 2482851 h 6561571"/>
              <a:gd name="connsiteX584" fmla="*/ 5501499 w 6561571"/>
              <a:gd name="connsiteY584" fmla="*/ 2492376 h 6561571"/>
              <a:gd name="connsiteX585" fmla="*/ 5499260 w 6561571"/>
              <a:gd name="connsiteY585" fmla="*/ 2508250 h 6561571"/>
              <a:gd name="connsiteX586" fmla="*/ 5503743 w 6561571"/>
              <a:gd name="connsiteY586" fmla="*/ 2527301 h 6561571"/>
              <a:gd name="connsiteX587" fmla="*/ 5514948 w 6561571"/>
              <a:gd name="connsiteY587" fmla="*/ 2549526 h 6561571"/>
              <a:gd name="connsiteX588" fmla="*/ 5530638 w 6561571"/>
              <a:gd name="connsiteY588" fmla="*/ 2568575 h 6561571"/>
              <a:gd name="connsiteX589" fmla="*/ 5535255 w 6561571"/>
              <a:gd name="connsiteY589" fmla="*/ 2574648 h 6561571"/>
              <a:gd name="connsiteX590" fmla="*/ 5547157 w 6561571"/>
              <a:gd name="connsiteY590" fmla="*/ 2571995 h 6561571"/>
              <a:gd name="connsiteX591" fmla="*/ 5569382 w 6561571"/>
              <a:gd name="connsiteY591" fmla="*/ 2567511 h 6561571"/>
              <a:gd name="connsiteX592" fmla="*/ 5585257 w 6561571"/>
              <a:gd name="connsiteY592" fmla="*/ 2571995 h 6561571"/>
              <a:gd name="connsiteX593" fmla="*/ 5594782 w 6561571"/>
              <a:gd name="connsiteY593" fmla="*/ 2578718 h 6561571"/>
              <a:gd name="connsiteX594" fmla="*/ 5596370 w 6561571"/>
              <a:gd name="connsiteY594" fmla="*/ 2592165 h 6561571"/>
              <a:gd name="connsiteX595" fmla="*/ 5594783 w 6561571"/>
              <a:gd name="connsiteY595" fmla="*/ 2605614 h 6561571"/>
              <a:gd name="connsiteX596" fmla="*/ 5585258 w 6561571"/>
              <a:gd name="connsiteY596" fmla="*/ 2621304 h 6561571"/>
              <a:gd name="connsiteX597" fmla="*/ 5580839 w 6561571"/>
              <a:gd name="connsiteY597" fmla="*/ 2626295 h 6561571"/>
              <a:gd name="connsiteX598" fmla="*/ 5586668 w 6561571"/>
              <a:gd name="connsiteY598" fmla="*/ 2632076 h 6561571"/>
              <a:gd name="connsiteX599" fmla="*/ 5600118 w 6561571"/>
              <a:gd name="connsiteY599" fmla="*/ 2649538 h 6561571"/>
              <a:gd name="connsiteX600" fmla="*/ 5604599 w 6561571"/>
              <a:gd name="connsiteY600" fmla="*/ 2667001 h 6561571"/>
              <a:gd name="connsiteX601" fmla="*/ 5597877 w 6561571"/>
              <a:gd name="connsiteY601" fmla="*/ 2686051 h 6561571"/>
              <a:gd name="connsiteX602" fmla="*/ 5586670 w 6561571"/>
              <a:gd name="connsiteY602" fmla="*/ 2705100 h 6561571"/>
              <a:gd name="connsiteX603" fmla="*/ 5577705 w 6561571"/>
              <a:gd name="connsiteY603" fmla="*/ 2725738 h 6561571"/>
              <a:gd name="connsiteX604" fmla="*/ 5577705 w 6561571"/>
              <a:gd name="connsiteY604" fmla="*/ 2749551 h 6561571"/>
              <a:gd name="connsiteX605" fmla="*/ 5597876 w 6561571"/>
              <a:gd name="connsiteY605" fmla="*/ 2816226 h 6561571"/>
              <a:gd name="connsiteX606" fmla="*/ 5625344 w 6561571"/>
              <a:gd name="connsiteY606" fmla="*/ 2864294 h 6561571"/>
              <a:gd name="connsiteX607" fmla="*/ 5616896 w 6561571"/>
              <a:gd name="connsiteY607" fmla="*/ 2786495 h 6561571"/>
              <a:gd name="connsiteX608" fmla="*/ 5614654 w 6561571"/>
              <a:gd name="connsiteY608" fmla="*/ 2702357 h 6561571"/>
              <a:gd name="connsiteX609" fmla="*/ 5623619 w 6561571"/>
              <a:gd name="connsiteY609" fmla="*/ 2618220 h 6561571"/>
              <a:gd name="connsiteX610" fmla="*/ 5631517 w 6561571"/>
              <a:gd name="connsiteY610" fmla="*/ 2568807 h 6561571"/>
              <a:gd name="connsiteX611" fmla="*/ 5629254 w 6561571"/>
              <a:gd name="connsiteY611" fmla="*/ 2565401 h 6561571"/>
              <a:gd name="connsiteX612" fmla="*/ 5609083 w 6561571"/>
              <a:gd name="connsiteY612" fmla="*/ 2536826 h 6561571"/>
              <a:gd name="connsiteX613" fmla="*/ 5588912 w 6561571"/>
              <a:gd name="connsiteY613" fmla="*/ 2513014 h 6561571"/>
              <a:gd name="connsiteX614" fmla="*/ 5568739 w 6561571"/>
              <a:gd name="connsiteY614" fmla="*/ 2492376 h 6561571"/>
              <a:gd name="connsiteX615" fmla="*/ 5550806 w 6561571"/>
              <a:gd name="connsiteY615" fmla="*/ 2479676 h 6561571"/>
              <a:gd name="connsiteX616" fmla="*/ 5775757 w 6561571"/>
              <a:gd name="connsiteY616" fmla="*/ 1404281 h 6561571"/>
              <a:gd name="connsiteX617" fmla="*/ 5796396 w 6561571"/>
              <a:gd name="connsiteY617" fmla="*/ 1404282 h 6561571"/>
              <a:gd name="connsiteX618" fmla="*/ 5812271 w 6561571"/>
              <a:gd name="connsiteY618" fmla="*/ 1419970 h 6561571"/>
              <a:gd name="connsiteX619" fmla="*/ 5824971 w 6561571"/>
              <a:gd name="connsiteY619" fmla="*/ 1442382 h 6561571"/>
              <a:gd name="connsiteX620" fmla="*/ 5821796 w 6561571"/>
              <a:gd name="connsiteY620" fmla="*/ 1462556 h 6561571"/>
              <a:gd name="connsiteX621" fmla="*/ 5812270 w 6561571"/>
              <a:gd name="connsiteY621" fmla="*/ 1480486 h 6561571"/>
              <a:gd name="connsiteX622" fmla="*/ 5796395 w 6561571"/>
              <a:gd name="connsiteY622" fmla="*/ 1496174 h 6561571"/>
              <a:gd name="connsiteX623" fmla="*/ 5774171 w 6561571"/>
              <a:gd name="connsiteY623" fmla="*/ 1509622 h 6561571"/>
              <a:gd name="connsiteX624" fmla="*/ 5747182 w 6561571"/>
              <a:gd name="connsiteY624" fmla="*/ 1520829 h 6561571"/>
              <a:gd name="connsiteX625" fmla="*/ 5723370 w 6561571"/>
              <a:gd name="connsiteY625" fmla="*/ 1532035 h 6561571"/>
              <a:gd name="connsiteX626" fmla="*/ 5699558 w 6561571"/>
              <a:gd name="connsiteY626" fmla="*/ 1538760 h 6561571"/>
              <a:gd name="connsiteX627" fmla="*/ 5677332 w 6561571"/>
              <a:gd name="connsiteY627" fmla="*/ 1547723 h 6561571"/>
              <a:gd name="connsiteX628" fmla="*/ 5663046 w 6561571"/>
              <a:gd name="connsiteY628" fmla="*/ 1552206 h 6561571"/>
              <a:gd name="connsiteX629" fmla="*/ 5602720 w 6561571"/>
              <a:gd name="connsiteY629" fmla="*/ 1572380 h 6561571"/>
              <a:gd name="connsiteX630" fmla="*/ 5540807 w 6561571"/>
              <a:gd name="connsiteY630" fmla="*/ 1585826 h 6561571"/>
              <a:gd name="connsiteX631" fmla="*/ 5480482 w 6561571"/>
              <a:gd name="connsiteY631" fmla="*/ 1603756 h 6561571"/>
              <a:gd name="connsiteX632" fmla="*/ 5458257 w 6561571"/>
              <a:gd name="connsiteY632" fmla="*/ 1603758 h 6561571"/>
              <a:gd name="connsiteX633" fmla="*/ 5439207 w 6561571"/>
              <a:gd name="connsiteY633" fmla="*/ 1594793 h 6561571"/>
              <a:gd name="connsiteX634" fmla="*/ 5428095 w 6561571"/>
              <a:gd name="connsiteY634" fmla="*/ 1576861 h 6561571"/>
              <a:gd name="connsiteX635" fmla="*/ 5423333 w 6561571"/>
              <a:gd name="connsiteY635" fmla="*/ 1561172 h 6561571"/>
              <a:gd name="connsiteX636" fmla="*/ 5424919 w 6561571"/>
              <a:gd name="connsiteY636" fmla="*/ 1541000 h 6561571"/>
              <a:gd name="connsiteX637" fmla="*/ 5434444 w 6561571"/>
              <a:gd name="connsiteY637" fmla="*/ 1527554 h 6561571"/>
              <a:gd name="connsiteX638" fmla="*/ 5450320 w 6561571"/>
              <a:gd name="connsiteY638" fmla="*/ 1518587 h 6561571"/>
              <a:gd name="connsiteX639" fmla="*/ 5497944 w 6561571"/>
              <a:gd name="connsiteY639" fmla="*/ 1507382 h 6561571"/>
              <a:gd name="connsiteX640" fmla="*/ 5542394 w 6561571"/>
              <a:gd name="connsiteY640" fmla="*/ 1491692 h 6561571"/>
              <a:gd name="connsiteX641" fmla="*/ 5586845 w 6561571"/>
              <a:gd name="connsiteY641" fmla="*/ 1484969 h 6561571"/>
              <a:gd name="connsiteX642" fmla="*/ 5604308 w 6561571"/>
              <a:gd name="connsiteY642" fmla="*/ 1487208 h 6561571"/>
              <a:gd name="connsiteX643" fmla="*/ 5624944 w 6561571"/>
              <a:gd name="connsiteY643" fmla="*/ 1489451 h 6561571"/>
              <a:gd name="connsiteX644" fmla="*/ 5642407 w 6561571"/>
              <a:gd name="connsiteY644" fmla="*/ 1487208 h 6561571"/>
              <a:gd name="connsiteX645" fmla="*/ 5661457 w 6561571"/>
              <a:gd name="connsiteY645" fmla="*/ 1480485 h 6561571"/>
              <a:gd name="connsiteX646" fmla="*/ 5675746 w 6561571"/>
              <a:gd name="connsiteY646" fmla="*/ 1467038 h 6561571"/>
              <a:gd name="connsiteX647" fmla="*/ 5690033 w 6561571"/>
              <a:gd name="connsiteY647" fmla="*/ 1453589 h 6561571"/>
              <a:gd name="connsiteX648" fmla="*/ 5707495 w 6561571"/>
              <a:gd name="connsiteY648" fmla="*/ 1435659 h 6561571"/>
              <a:gd name="connsiteX649" fmla="*/ 5729720 w 6561571"/>
              <a:gd name="connsiteY649" fmla="*/ 1422211 h 6561571"/>
              <a:gd name="connsiteX650" fmla="*/ 5753533 w 6561571"/>
              <a:gd name="connsiteY650" fmla="*/ 1411005 h 6561571"/>
              <a:gd name="connsiteX651" fmla="*/ 3179256 w 6561571"/>
              <a:gd name="connsiteY651" fmla="*/ 1321839 h 6561571"/>
              <a:gd name="connsiteX652" fmla="*/ 3178175 w 6561571"/>
              <a:gd name="connsiteY652" fmla="*/ 1322442 h 6561571"/>
              <a:gd name="connsiteX653" fmla="*/ 3116263 w 6561571"/>
              <a:gd name="connsiteY653" fmla="*/ 1356062 h 6561571"/>
              <a:gd name="connsiteX654" fmla="*/ 3055938 w 6561571"/>
              <a:gd name="connsiteY654" fmla="*/ 1394164 h 6561571"/>
              <a:gd name="connsiteX655" fmla="*/ 2997200 w 6561571"/>
              <a:gd name="connsiteY655" fmla="*/ 1436749 h 6561571"/>
              <a:gd name="connsiteX656" fmla="*/ 2914650 w 6561571"/>
              <a:gd name="connsiteY656" fmla="*/ 1503988 h 6561571"/>
              <a:gd name="connsiteX657" fmla="*/ 2828925 w 6561571"/>
              <a:gd name="connsiteY657" fmla="*/ 1566744 h 6561571"/>
              <a:gd name="connsiteX658" fmla="*/ 2741613 w 6561571"/>
              <a:gd name="connsiteY658" fmla="*/ 1625017 h 6561571"/>
              <a:gd name="connsiteX659" fmla="*/ 2657475 w 6561571"/>
              <a:gd name="connsiteY659" fmla="*/ 1692256 h 6561571"/>
              <a:gd name="connsiteX660" fmla="*/ 2576513 w 6561571"/>
              <a:gd name="connsiteY660" fmla="*/ 1761735 h 6561571"/>
              <a:gd name="connsiteX661" fmla="*/ 2538413 w 6561571"/>
              <a:gd name="connsiteY661" fmla="*/ 1811044 h 6561571"/>
              <a:gd name="connsiteX662" fmla="*/ 2505075 w 6561571"/>
              <a:gd name="connsiteY662" fmla="*/ 1862594 h 6561571"/>
              <a:gd name="connsiteX663" fmla="*/ 2470150 w 6561571"/>
              <a:gd name="connsiteY663" fmla="*/ 1916385 h 6561571"/>
              <a:gd name="connsiteX664" fmla="*/ 2461905 w 6561571"/>
              <a:gd name="connsiteY664" fmla="*/ 1930354 h 6561571"/>
              <a:gd name="connsiteX665" fmla="*/ 2473517 w 6561571"/>
              <a:gd name="connsiteY665" fmla="*/ 1936750 h 6561571"/>
              <a:gd name="connsiteX666" fmla="*/ 2518342 w 6561571"/>
              <a:gd name="connsiteY666" fmla="*/ 1958976 h 6561571"/>
              <a:gd name="connsiteX667" fmla="*/ 2560927 w 6561571"/>
              <a:gd name="connsiteY667" fmla="*/ 1987550 h 6561571"/>
              <a:gd name="connsiteX668" fmla="*/ 2599029 w 6561571"/>
              <a:gd name="connsiteY668" fmla="*/ 2017714 h 6561571"/>
              <a:gd name="connsiteX669" fmla="*/ 2634889 w 6561571"/>
              <a:gd name="connsiteY669" fmla="*/ 2049464 h 6561571"/>
              <a:gd name="connsiteX670" fmla="*/ 2672991 w 6561571"/>
              <a:gd name="connsiteY670" fmla="*/ 2081214 h 6561571"/>
              <a:gd name="connsiteX671" fmla="*/ 2708853 w 6561571"/>
              <a:gd name="connsiteY671" fmla="*/ 2114550 h 6561571"/>
              <a:gd name="connsiteX672" fmla="*/ 2746956 w 6561571"/>
              <a:gd name="connsiteY672" fmla="*/ 2139950 h 6561571"/>
              <a:gd name="connsiteX673" fmla="*/ 2789539 w 6561571"/>
              <a:gd name="connsiteY673" fmla="*/ 2163763 h 6561571"/>
              <a:gd name="connsiteX674" fmla="*/ 2832125 w 6561571"/>
              <a:gd name="connsiteY674" fmla="*/ 2182814 h 6561571"/>
              <a:gd name="connsiteX675" fmla="*/ 2879191 w 6561571"/>
              <a:gd name="connsiteY675" fmla="*/ 2193926 h 6561571"/>
              <a:gd name="connsiteX676" fmla="*/ 2932982 w 6561571"/>
              <a:gd name="connsiteY676" fmla="*/ 2197100 h 6561571"/>
              <a:gd name="connsiteX677" fmla="*/ 2973325 w 6561571"/>
              <a:gd name="connsiteY677" fmla="*/ 2190751 h 6561571"/>
              <a:gd name="connsiteX678" fmla="*/ 3006944 w 6561571"/>
              <a:gd name="connsiteY678" fmla="*/ 2178051 h 6561571"/>
              <a:gd name="connsiteX679" fmla="*/ 3031598 w 6561571"/>
              <a:gd name="connsiteY679" fmla="*/ 2160589 h 6561571"/>
              <a:gd name="connsiteX680" fmla="*/ 3049529 w 6561571"/>
              <a:gd name="connsiteY680" fmla="*/ 2133601 h 6561571"/>
              <a:gd name="connsiteX681" fmla="*/ 3062976 w 6561571"/>
              <a:gd name="connsiteY681" fmla="*/ 2106614 h 6561571"/>
              <a:gd name="connsiteX682" fmla="*/ 3071940 w 6561571"/>
              <a:gd name="connsiteY682" fmla="*/ 2073275 h 6561571"/>
              <a:gd name="connsiteX683" fmla="*/ 3074182 w 6561571"/>
              <a:gd name="connsiteY683" fmla="*/ 2038351 h 6561571"/>
              <a:gd name="connsiteX684" fmla="*/ 3078666 w 6561571"/>
              <a:gd name="connsiteY684" fmla="*/ 1998664 h 6561571"/>
              <a:gd name="connsiteX685" fmla="*/ 3074182 w 6561571"/>
              <a:gd name="connsiteY685" fmla="*/ 1958976 h 6561571"/>
              <a:gd name="connsiteX686" fmla="*/ 3074184 w 6561571"/>
              <a:gd name="connsiteY686" fmla="*/ 1916114 h 6561571"/>
              <a:gd name="connsiteX687" fmla="*/ 3071942 w 6561571"/>
              <a:gd name="connsiteY687" fmla="*/ 1874839 h 6561571"/>
              <a:gd name="connsiteX688" fmla="*/ 3069700 w 6561571"/>
              <a:gd name="connsiteY688" fmla="*/ 1833564 h 6561571"/>
              <a:gd name="connsiteX689" fmla="*/ 3069700 w 6561571"/>
              <a:gd name="connsiteY689" fmla="*/ 1795463 h 6561571"/>
              <a:gd name="connsiteX690" fmla="*/ 3069700 w 6561571"/>
              <a:gd name="connsiteY690" fmla="*/ 1757364 h 6561571"/>
              <a:gd name="connsiteX691" fmla="*/ 3074184 w 6561571"/>
              <a:gd name="connsiteY691" fmla="*/ 1724025 h 6561571"/>
              <a:gd name="connsiteX692" fmla="*/ 3114527 w 6561571"/>
              <a:gd name="connsiteY692" fmla="*/ 1543051 h 6561571"/>
              <a:gd name="connsiteX693" fmla="*/ 3166076 w 6561571"/>
              <a:gd name="connsiteY693" fmla="*/ 1363663 h 6561571"/>
              <a:gd name="connsiteX694" fmla="*/ 3224999 w 6561571"/>
              <a:gd name="connsiteY694" fmla="*/ 1177745 h 6561571"/>
              <a:gd name="connsiteX695" fmla="*/ 3219882 w 6561571"/>
              <a:gd name="connsiteY695" fmla="*/ 1180153 h 6561571"/>
              <a:gd name="connsiteX696" fmla="*/ 3175433 w 6561571"/>
              <a:gd name="connsiteY696" fmla="*/ 1191360 h 6561571"/>
              <a:gd name="connsiteX697" fmla="*/ 3130982 w 6561571"/>
              <a:gd name="connsiteY697" fmla="*/ 1200326 h 6561571"/>
              <a:gd name="connsiteX698" fmla="*/ 3083357 w 6561571"/>
              <a:gd name="connsiteY698" fmla="*/ 1200324 h 6561571"/>
              <a:gd name="connsiteX699" fmla="*/ 3069071 w 6561571"/>
              <a:gd name="connsiteY699" fmla="*/ 1195843 h 6561571"/>
              <a:gd name="connsiteX700" fmla="*/ 3064307 w 6561571"/>
              <a:gd name="connsiteY700" fmla="*/ 1186876 h 6561571"/>
              <a:gd name="connsiteX701" fmla="*/ 3063053 w 6561571"/>
              <a:gd name="connsiteY701" fmla="*/ 1178020 h 6561571"/>
              <a:gd name="connsiteX702" fmla="*/ 3027363 w 6561571"/>
              <a:gd name="connsiteY702" fmla="*/ 1201413 h 6561571"/>
              <a:gd name="connsiteX703" fmla="*/ 2986088 w 6561571"/>
              <a:gd name="connsiteY703" fmla="*/ 1235033 h 6561571"/>
              <a:gd name="connsiteX704" fmla="*/ 2944813 w 6561571"/>
              <a:gd name="connsiteY704" fmla="*/ 1277616 h 6561571"/>
              <a:gd name="connsiteX705" fmla="*/ 2906713 w 6561571"/>
              <a:gd name="connsiteY705" fmla="*/ 1320202 h 6561571"/>
              <a:gd name="connsiteX706" fmla="*/ 2868613 w 6561571"/>
              <a:gd name="connsiteY706" fmla="*/ 1362786 h 6561571"/>
              <a:gd name="connsiteX707" fmla="*/ 2844800 w 6561571"/>
              <a:gd name="connsiteY707" fmla="*/ 1382958 h 6561571"/>
              <a:gd name="connsiteX708" fmla="*/ 2816225 w 6561571"/>
              <a:gd name="connsiteY708" fmla="*/ 1400890 h 6561571"/>
              <a:gd name="connsiteX709" fmla="*/ 2801470 w 6561571"/>
              <a:gd name="connsiteY709" fmla="*/ 1410263 h 6561571"/>
              <a:gd name="connsiteX710" fmla="*/ 2791780 w 6561571"/>
              <a:gd name="connsiteY710" fmla="*/ 1423990 h 6561571"/>
              <a:gd name="connsiteX711" fmla="*/ 2776091 w 6561571"/>
              <a:gd name="connsiteY711" fmla="*/ 1441451 h 6561571"/>
              <a:gd name="connsiteX712" fmla="*/ 2760403 w 6561571"/>
              <a:gd name="connsiteY712" fmla="*/ 1455739 h 6561571"/>
              <a:gd name="connsiteX713" fmla="*/ 2746956 w 6561571"/>
              <a:gd name="connsiteY713" fmla="*/ 1465264 h 6561571"/>
              <a:gd name="connsiteX714" fmla="*/ 2731266 w 6561571"/>
              <a:gd name="connsiteY714" fmla="*/ 1468438 h 6561571"/>
              <a:gd name="connsiteX715" fmla="*/ 2723060 w 6561571"/>
              <a:gd name="connsiteY715" fmla="*/ 1460302 h 6561571"/>
              <a:gd name="connsiteX716" fmla="*/ 2717800 w 6561571"/>
              <a:gd name="connsiteY716" fmla="*/ 1463644 h 6561571"/>
              <a:gd name="connsiteX717" fmla="*/ 2684463 w 6561571"/>
              <a:gd name="connsiteY717" fmla="*/ 1486057 h 6561571"/>
              <a:gd name="connsiteX718" fmla="*/ 2652713 w 6561571"/>
              <a:gd name="connsiteY718" fmla="*/ 1506228 h 6561571"/>
              <a:gd name="connsiteX719" fmla="*/ 2627313 w 6561571"/>
              <a:gd name="connsiteY719" fmla="*/ 1528641 h 6561571"/>
              <a:gd name="connsiteX720" fmla="*/ 2606675 w 6561571"/>
              <a:gd name="connsiteY720" fmla="*/ 1548813 h 6561571"/>
              <a:gd name="connsiteX721" fmla="*/ 2592388 w 6561571"/>
              <a:gd name="connsiteY721" fmla="*/ 1568984 h 6561571"/>
              <a:gd name="connsiteX722" fmla="*/ 2587625 w 6561571"/>
              <a:gd name="connsiteY722" fmla="*/ 1586915 h 6561571"/>
              <a:gd name="connsiteX723" fmla="*/ 2590800 w 6561571"/>
              <a:gd name="connsiteY723" fmla="*/ 1602604 h 6561571"/>
              <a:gd name="connsiteX724" fmla="*/ 2606675 w 6561571"/>
              <a:gd name="connsiteY724" fmla="*/ 1620535 h 6561571"/>
              <a:gd name="connsiteX725" fmla="*/ 2641600 w 6561571"/>
              <a:gd name="connsiteY725" fmla="*/ 1633982 h 6561571"/>
              <a:gd name="connsiteX726" fmla="*/ 2674938 w 6561571"/>
              <a:gd name="connsiteY726" fmla="*/ 1633982 h 6561571"/>
              <a:gd name="connsiteX727" fmla="*/ 2709863 w 6561571"/>
              <a:gd name="connsiteY727" fmla="*/ 1618293 h 6561571"/>
              <a:gd name="connsiteX728" fmla="*/ 2744788 w 6561571"/>
              <a:gd name="connsiteY728" fmla="*/ 1589157 h 6561571"/>
              <a:gd name="connsiteX729" fmla="*/ 2779713 w 6561571"/>
              <a:gd name="connsiteY729" fmla="*/ 1555536 h 6561571"/>
              <a:gd name="connsiteX730" fmla="*/ 2814638 w 6561571"/>
              <a:gd name="connsiteY730" fmla="*/ 1515193 h 6561571"/>
              <a:gd name="connsiteX731" fmla="*/ 2851150 w 6561571"/>
              <a:gd name="connsiteY731" fmla="*/ 1474850 h 6561571"/>
              <a:gd name="connsiteX732" fmla="*/ 2884488 w 6561571"/>
              <a:gd name="connsiteY732" fmla="*/ 1436749 h 6561571"/>
              <a:gd name="connsiteX733" fmla="*/ 2921000 w 6561571"/>
              <a:gd name="connsiteY733" fmla="*/ 1400888 h 6561571"/>
              <a:gd name="connsiteX734" fmla="*/ 2957513 w 6561571"/>
              <a:gd name="connsiteY734" fmla="*/ 1378475 h 6561571"/>
              <a:gd name="connsiteX735" fmla="*/ 3048000 w 6561571"/>
              <a:gd name="connsiteY735" fmla="*/ 1331408 h 6561571"/>
              <a:gd name="connsiteX736" fmla="*/ 3138488 w 6561571"/>
              <a:gd name="connsiteY736" fmla="*/ 1279858 h 6561571"/>
              <a:gd name="connsiteX737" fmla="*/ 3207589 w 6561571"/>
              <a:gd name="connsiteY737" fmla="*/ 1231934 h 6561571"/>
              <a:gd name="connsiteX738" fmla="*/ 3222107 w 6561571"/>
              <a:gd name="connsiteY738" fmla="*/ 1185864 h 6561571"/>
              <a:gd name="connsiteX739" fmla="*/ 2568806 w 6561571"/>
              <a:gd name="connsiteY739" fmla="*/ 871922 h 6561571"/>
              <a:gd name="connsiteX740" fmla="*/ 2565400 w 6561571"/>
              <a:gd name="connsiteY740" fmla="*/ 874184 h 6561571"/>
              <a:gd name="connsiteX741" fmla="*/ 2536825 w 6561571"/>
              <a:gd name="connsiteY741" fmla="*/ 894357 h 6561571"/>
              <a:gd name="connsiteX742" fmla="*/ 2513013 w 6561571"/>
              <a:gd name="connsiteY742" fmla="*/ 914528 h 6561571"/>
              <a:gd name="connsiteX743" fmla="*/ 2492375 w 6561571"/>
              <a:gd name="connsiteY743" fmla="*/ 934700 h 6561571"/>
              <a:gd name="connsiteX744" fmla="*/ 2479675 w 6561571"/>
              <a:gd name="connsiteY744" fmla="*/ 952632 h 6561571"/>
              <a:gd name="connsiteX745" fmla="*/ 2476500 w 6561571"/>
              <a:gd name="connsiteY745" fmla="*/ 972801 h 6561571"/>
              <a:gd name="connsiteX746" fmla="*/ 2482850 w 6561571"/>
              <a:gd name="connsiteY746" fmla="*/ 992973 h 6561571"/>
              <a:gd name="connsiteX747" fmla="*/ 2492375 w 6561571"/>
              <a:gd name="connsiteY747" fmla="*/ 1001938 h 6561571"/>
              <a:gd name="connsiteX748" fmla="*/ 2508250 w 6561571"/>
              <a:gd name="connsiteY748" fmla="*/ 1004179 h 6561571"/>
              <a:gd name="connsiteX749" fmla="*/ 2511636 w 6561571"/>
              <a:gd name="connsiteY749" fmla="*/ 1003382 h 6561571"/>
              <a:gd name="connsiteX750" fmla="*/ 2509377 w 6561571"/>
              <a:gd name="connsiteY750" fmla="*/ 992189 h 6561571"/>
              <a:gd name="connsiteX751" fmla="*/ 2513861 w 6561571"/>
              <a:gd name="connsiteY751" fmla="*/ 976314 h 6561571"/>
              <a:gd name="connsiteX752" fmla="*/ 2520584 w 6561571"/>
              <a:gd name="connsiteY752" fmla="*/ 966789 h 6561571"/>
              <a:gd name="connsiteX753" fmla="*/ 2534031 w 6561571"/>
              <a:gd name="connsiteY753" fmla="*/ 965201 h 6561571"/>
              <a:gd name="connsiteX754" fmla="*/ 2547480 w 6561571"/>
              <a:gd name="connsiteY754" fmla="*/ 966788 h 6561571"/>
              <a:gd name="connsiteX755" fmla="*/ 2563169 w 6561571"/>
              <a:gd name="connsiteY755" fmla="*/ 976313 h 6561571"/>
              <a:gd name="connsiteX756" fmla="*/ 2563720 w 6561571"/>
              <a:gd name="connsiteY756" fmla="*/ 976800 h 6561571"/>
              <a:gd name="connsiteX757" fmla="*/ 2568575 w 6561571"/>
              <a:gd name="connsiteY757" fmla="*/ 972801 h 6561571"/>
              <a:gd name="connsiteX758" fmla="*/ 2589213 w 6561571"/>
              <a:gd name="connsiteY758" fmla="*/ 957113 h 6561571"/>
              <a:gd name="connsiteX759" fmla="*/ 2606675 w 6561571"/>
              <a:gd name="connsiteY759" fmla="*/ 941423 h 6561571"/>
              <a:gd name="connsiteX760" fmla="*/ 2620963 w 6561571"/>
              <a:gd name="connsiteY760" fmla="*/ 927975 h 6561571"/>
              <a:gd name="connsiteX761" fmla="*/ 2632075 w 6561571"/>
              <a:gd name="connsiteY761" fmla="*/ 916769 h 6561571"/>
              <a:gd name="connsiteX762" fmla="*/ 2649538 w 6561571"/>
              <a:gd name="connsiteY762" fmla="*/ 903322 h 6561571"/>
              <a:gd name="connsiteX763" fmla="*/ 2667000 w 6561571"/>
              <a:gd name="connsiteY763" fmla="*/ 898839 h 6561571"/>
              <a:gd name="connsiteX764" fmla="*/ 2686050 w 6561571"/>
              <a:gd name="connsiteY764" fmla="*/ 905562 h 6561571"/>
              <a:gd name="connsiteX765" fmla="*/ 2705100 w 6561571"/>
              <a:gd name="connsiteY765" fmla="*/ 916769 h 6561571"/>
              <a:gd name="connsiteX766" fmla="*/ 2725738 w 6561571"/>
              <a:gd name="connsiteY766" fmla="*/ 925735 h 6561571"/>
              <a:gd name="connsiteX767" fmla="*/ 2749550 w 6561571"/>
              <a:gd name="connsiteY767" fmla="*/ 925735 h 6561571"/>
              <a:gd name="connsiteX768" fmla="*/ 2816225 w 6561571"/>
              <a:gd name="connsiteY768" fmla="*/ 905562 h 6561571"/>
              <a:gd name="connsiteX769" fmla="*/ 2864292 w 6561571"/>
              <a:gd name="connsiteY769" fmla="*/ 878095 h 6561571"/>
              <a:gd name="connsiteX770" fmla="*/ 2786495 w 6561571"/>
              <a:gd name="connsiteY770" fmla="*/ 886543 h 6561571"/>
              <a:gd name="connsiteX771" fmla="*/ 2702357 w 6561571"/>
              <a:gd name="connsiteY771" fmla="*/ 888785 h 6561571"/>
              <a:gd name="connsiteX772" fmla="*/ 2618219 w 6561571"/>
              <a:gd name="connsiteY772" fmla="*/ 879819 h 6561571"/>
              <a:gd name="connsiteX773" fmla="*/ 1384248 w 6561571"/>
              <a:gd name="connsiteY773" fmla="*/ 736600 h 6561571"/>
              <a:gd name="connsiteX774" fmla="*/ 1404422 w 6561571"/>
              <a:gd name="connsiteY774" fmla="*/ 739775 h 6561571"/>
              <a:gd name="connsiteX775" fmla="*/ 1422352 w 6561571"/>
              <a:gd name="connsiteY775" fmla="*/ 749301 h 6561571"/>
              <a:gd name="connsiteX776" fmla="*/ 1438041 w 6561571"/>
              <a:gd name="connsiteY776" fmla="*/ 765176 h 6561571"/>
              <a:gd name="connsiteX777" fmla="*/ 1451488 w 6561571"/>
              <a:gd name="connsiteY777" fmla="*/ 787400 h 6561571"/>
              <a:gd name="connsiteX778" fmla="*/ 1462696 w 6561571"/>
              <a:gd name="connsiteY778" fmla="*/ 814389 h 6561571"/>
              <a:gd name="connsiteX779" fmla="*/ 1473901 w 6561571"/>
              <a:gd name="connsiteY779" fmla="*/ 838201 h 6561571"/>
              <a:gd name="connsiteX780" fmla="*/ 1480626 w 6561571"/>
              <a:gd name="connsiteY780" fmla="*/ 862013 h 6561571"/>
              <a:gd name="connsiteX781" fmla="*/ 1489590 w 6561571"/>
              <a:gd name="connsiteY781" fmla="*/ 884239 h 6561571"/>
              <a:gd name="connsiteX782" fmla="*/ 1494072 w 6561571"/>
              <a:gd name="connsiteY782" fmla="*/ 898525 h 6561571"/>
              <a:gd name="connsiteX783" fmla="*/ 1514246 w 6561571"/>
              <a:gd name="connsiteY783" fmla="*/ 958851 h 6561571"/>
              <a:gd name="connsiteX784" fmla="*/ 1527692 w 6561571"/>
              <a:gd name="connsiteY784" fmla="*/ 1020764 h 6561571"/>
              <a:gd name="connsiteX785" fmla="*/ 1545622 w 6561571"/>
              <a:gd name="connsiteY785" fmla="*/ 1081089 h 6561571"/>
              <a:gd name="connsiteX786" fmla="*/ 1545624 w 6561571"/>
              <a:gd name="connsiteY786" fmla="*/ 1103314 h 6561571"/>
              <a:gd name="connsiteX787" fmla="*/ 1536659 w 6561571"/>
              <a:gd name="connsiteY787" fmla="*/ 1122364 h 6561571"/>
              <a:gd name="connsiteX788" fmla="*/ 1518727 w 6561571"/>
              <a:gd name="connsiteY788" fmla="*/ 1133476 h 6561571"/>
              <a:gd name="connsiteX789" fmla="*/ 1503039 w 6561571"/>
              <a:gd name="connsiteY789" fmla="*/ 1138238 h 6561571"/>
              <a:gd name="connsiteX790" fmla="*/ 1482866 w 6561571"/>
              <a:gd name="connsiteY790" fmla="*/ 1136652 h 6561571"/>
              <a:gd name="connsiteX791" fmla="*/ 1469420 w 6561571"/>
              <a:gd name="connsiteY791" fmla="*/ 1127127 h 6561571"/>
              <a:gd name="connsiteX792" fmla="*/ 1460453 w 6561571"/>
              <a:gd name="connsiteY792" fmla="*/ 1111251 h 6561571"/>
              <a:gd name="connsiteX793" fmla="*/ 1449248 w 6561571"/>
              <a:gd name="connsiteY793" fmla="*/ 1063627 h 6561571"/>
              <a:gd name="connsiteX794" fmla="*/ 1433558 w 6561571"/>
              <a:gd name="connsiteY794" fmla="*/ 1019177 h 6561571"/>
              <a:gd name="connsiteX795" fmla="*/ 1426835 w 6561571"/>
              <a:gd name="connsiteY795" fmla="*/ 974726 h 6561571"/>
              <a:gd name="connsiteX796" fmla="*/ 1429074 w 6561571"/>
              <a:gd name="connsiteY796" fmla="*/ 957263 h 6561571"/>
              <a:gd name="connsiteX797" fmla="*/ 1431317 w 6561571"/>
              <a:gd name="connsiteY797" fmla="*/ 936627 h 6561571"/>
              <a:gd name="connsiteX798" fmla="*/ 1429074 w 6561571"/>
              <a:gd name="connsiteY798" fmla="*/ 919164 h 6561571"/>
              <a:gd name="connsiteX799" fmla="*/ 1422351 w 6561571"/>
              <a:gd name="connsiteY799" fmla="*/ 900114 h 6561571"/>
              <a:gd name="connsiteX800" fmla="*/ 1408905 w 6561571"/>
              <a:gd name="connsiteY800" fmla="*/ 885825 h 6561571"/>
              <a:gd name="connsiteX801" fmla="*/ 1395455 w 6561571"/>
              <a:gd name="connsiteY801" fmla="*/ 871538 h 6561571"/>
              <a:gd name="connsiteX802" fmla="*/ 1377525 w 6561571"/>
              <a:gd name="connsiteY802" fmla="*/ 854076 h 6561571"/>
              <a:gd name="connsiteX803" fmla="*/ 1364077 w 6561571"/>
              <a:gd name="connsiteY803" fmla="*/ 831851 h 6561571"/>
              <a:gd name="connsiteX804" fmla="*/ 1352872 w 6561571"/>
              <a:gd name="connsiteY804" fmla="*/ 808038 h 6561571"/>
              <a:gd name="connsiteX805" fmla="*/ 1346147 w 6561571"/>
              <a:gd name="connsiteY805" fmla="*/ 785814 h 6561571"/>
              <a:gd name="connsiteX806" fmla="*/ 1346148 w 6561571"/>
              <a:gd name="connsiteY806" fmla="*/ 765175 h 6561571"/>
              <a:gd name="connsiteX807" fmla="*/ 1361837 w 6561571"/>
              <a:gd name="connsiteY807" fmla="*/ 749300 h 6561571"/>
              <a:gd name="connsiteX808" fmla="*/ 3356407 w 6561571"/>
              <a:gd name="connsiteY808" fmla="*/ 642241 h 6561571"/>
              <a:gd name="connsiteX809" fmla="*/ 3310370 w 6561571"/>
              <a:gd name="connsiteY809" fmla="*/ 644484 h 6561571"/>
              <a:gd name="connsiteX810" fmla="*/ 3265919 w 6561571"/>
              <a:gd name="connsiteY810" fmla="*/ 660171 h 6561571"/>
              <a:gd name="connsiteX811" fmla="*/ 3219883 w 6561571"/>
              <a:gd name="connsiteY811" fmla="*/ 689310 h 6561571"/>
              <a:gd name="connsiteX812" fmla="*/ 3214904 w 6561571"/>
              <a:gd name="connsiteY812" fmla="*/ 693214 h 6561571"/>
              <a:gd name="connsiteX813" fmla="*/ 3225800 w 6561571"/>
              <a:gd name="connsiteY813" fmla="*/ 701606 h 6561571"/>
              <a:gd name="connsiteX814" fmla="*/ 3233738 w 6561571"/>
              <a:gd name="connsiteY814" fmla="*/ 717294 h 6561571"/>
              <a:gd name="connsiteX815" fmla="*/ 3230563 w 6561571"/>
              <a:gd name="connsiteY815" fmla="*/ 735226 h 6561571"/>
              <a:gd name="connsiteX816" fmla="*/ 3222625 w 6561571"/>
              <a:gd name="connsiteY816" fmla="*/ 750914 h 6561571"/>
              <a:gd name="connsiteX817" fmla="*/ 3208338 w 6561571"/>
              <a:gd name="connsiteY817" fmla="*/ 766602 h 6561571"/>
              <a:gd name="connsiteX818" fmla="*/ 3189288 w 6561571"/>
              <a:gd name="connsiteY818" fmla="*/ 775569 h 6561571"/>
              <a:gd name="connsiteX819" fmla="*/ 3138488 w 6561571"/>
              <a:gd name="connsiteY819" fmla="*/ 791257 h 6561571"/>
              <a:gd name="connsiteX820" fmla="*/ 3087688 w 6561571"/>
              <a:gd name="connsiteY820" fmla="*/ 818153 h 6561571"/>
              <a:gd name="connsiteX821" fmla="*/ 3040063 w 6561571"/>
              <a:gd name="connsiteY821" fmla="*/ 851773 h 6561571"/>
              <a:gd name="connsiteX822" fmla="*/ 3030538 w 6561571"/>
              <a:gd name="connsiteY822" fmla="*/ 862978 h 6561571"/>
              <a:gd name="connsiteX823" fmla="*/ 3030538 w 6561571"/>
              <a:gd name="connsiteY823" fmla="*/ 874184 h 6561571"/>
              <a:gd name="connsiteX824" fmla="*/ 3040063 w 6561571"/>
              <a:gd name="connsiteY824" fmla="*/ 883149 h 6561571"/>
              <a:gd name="connsiteX825" fmla="*/ 3057525 w 6561571"/>
              <a:gd name="connsiteY825" fmla="*/ 887632 h 6561571"/>
              <a:gd name="connsiteX826" fmla="*/ 3078163 w 6561571"/>
              <a:gd name="connsiteY826" fmla="*/ 887632 h 6561571"/>
              <a:gd name="connsiteX827" fmla="*/ 3100388 w 6561571"/>
              <a:gd name="connsiteY827" fmla="*/ 885391 h 6561571"/>
              <a:gd name="connsiteX828" fmla="*/ 3135313 w 6561571"/>
              <a:gd name="connsiteY828" fmla="*/ 876426 h 6561571"/>
              <a:gd name="connsiteX829" fmla="*/ 3175000 w 6561571"/>
              <a:gd name="connsiteY829" fmla="*/ 874184 h 6561571"/>
              <a:gd name="connsiteX830" fmla="*/ 3219450 w 6561571"/>
              <a:gd name="connsiteY830" fmla="*/ 871944 h 6561571"/>
              <a:gd name="connsiteX831" fmla="*/ 3267075 w 6561571"/>
              <a:gd name="connsiteY831" fmla="*/ 871944 h 6561571"/>
              <a:gd name="connsiteX832" fmla="*/ 3313113 w 6561571"/>
              <a:gd name="connsiteY832" fmla="*/ 867461 h 6561571"/>
              <a:gd name="connsiteX833" fmla="*/ 3318572 w 6561571"/>
              <a:gd name="connsiteY833" fmla="*/ 867213 h 6561571"/>
              <a:gd name="connsiteX834" fmla="*/ 3313546 w 6561571"/>
              <a:gd name="connsiteY834" fmla="*/ 861890 h 6561571"/>
              <a:gd name="connsiteX835" fmla="*/ 3308783 w 6561571"/>
              <a:gd name="connsiteY835" fmla="*/ 839477 h 6561571"/>
              <a:gd name="connsiteX836" fmla="*/ 3308783 w 6561571"/>
              <a:gd name="connsiteY836" fmla="*/ 814824 h 6561571"/>
              <a:gd name="connsiteX837" fmla="*/ 3318308 w 6561571"/>
              <a:gd name="connsiteY837" fmla="*/ 792411 h 6561571"/>
              <a:gd name="connsiteX838" fmla="*/ 3332595 w 6561571"/>
              <a:gd name="connsiteY838" fmla="*/ 769998 h 6561571"/>
              <a:gd name="connsiteX839" fmla="*/ 3353232 w 6561571"/>
              <a:gd name="connsiteY839" fmla="*/ 752067 h 6561571"/>
              <a:gd name="connsiteX840" fmla="*/ 3377046 w 6561571"/>
              <a:gd name="connsiteY840" fmla="*/ 738620 h 6561571"/>
              <a:gd name="connsiteX841" fmla="*/ 3382043 w 6561571"/>
              <a:gd name="connsiteY841" fmla="*/ 737297 h 6561571"/>
              <a:gd name="connsiteX842" fmla="*/ 3409273 w 6561571"/>
              <a:gd name="connsiteY842" fmla="*/ 657296 h 6561571"/>
              <a:gd name="connsiteX843" fmla="*/ 3402444 w 6561571"/>
              <a:gd name="connsiteY843" fmla="*/ 655690 h 6561571"/>
              <a:gd name="connsiteX844" fmla="*/ 3688297 w 6561571"/>
              <a:gd name="connsiteY844" fmla="*/ 0 h 6561571"/>
              <a:gd name="connsiteX845" fmla="*/ 3724158 w 6561571"/>
              <a:gd name="connsiteY845" fmla="*/ 0 h 6561571"/>
              <a:gd name="connsiteX846" fmla="*/ 3762259 w 6561571"/>
              <a:gd name="connsiteY846" fmla="*/ 11114 h 6561571"/>
              <a:gd name="connsiteX847" fmla="*/ 3798120 w 6561571"/>
              <a:gd name="connsiteY847" fmla="*/ 28576 h 6561571"/>
              <a:gd name="connsiteX848" fmla="*/ 3836223 w 6561571"/>
              <a:gd name="connsiteY848" fmla="*/ 55563 h 6561571"/>
              <a:gd name="connsiteX849" fmla="*/ 4076804 w 6561571"/>
              <a:gd name="connsiteY849" fmla="*/ 286719 h 6561571"/>
              <a:gd name="connsiteX850" fmla="*/ 4130919 w 6561571"/>
              <a:gd name="connsiteY850" fmla="*/ 197283 h 6561571"/>
              <a:gd name="connsiteX851" fmla="*/ 4198158 w 6561571"/>
              <a:gd name="connsiteY851" fmla="*/ 97271 h 6561571"/>
              <a:gd name="connsiteX852" fmla="*/ 4216089 w 6561571"/>
              <a:gd name="connsiteY852" fmla="*/ 81396 h 6561571"/>
              <a:gd name="connsiteX853" fmla="*/ 4236259 w 6561571"/>
              <a:gd name="connsiteY853" fmla="*/ 78221 h 6561571"/>
              <a:gd name="connsiteX854" fmla="*/ 4251949 w 6561571"/>
              <a:gd name="connsiteY854" fmla="*/ 84571 h 6561571"/>
              <a:gd name="connsiteX855" fmla="*/ 4267637 w 6561571"/>
              <a:gd name="connsiteY855" fmla="*/ 95683 h 6561571"/>
              <a:gd name="connsiteX856" fmla="*/ 4272120 w 6561571"/>
              <a:gd name="connsiteY856" fmla="*/ 114733 h 6561571"/>
              <a:gd name="connsiteX857" fmla="*/ 4276603 w 6561571"/>
              <a:gd name="connsiteY857" fmla="*/ 136958 h 6561571"/>
              <a:gd name="connsiteX858" fmla="*/ 4263155 w 6561571"/>
              <a:gd name="connsiteY858" fmla="*/ 156008 h 6561571"/>
              <a:gd name="connsiteX859" fmla="*/ 4256432 w 6561571"/>
              <a:gd name="connsiteY859" fmla="*/ 176646 h 6561571"/>
              <a:gd name="connsiteX860" fmla="*/ 4245225 w 6561571"/>
              <a:gd name="connsiteY860" fmla="*/ 202046 h 6561571"/>
              <a:gd name="connsiteX861" fmla="*/ 4229536 w 6561571"/>
              <a:gd name="connsiteY861" fmla="*/ 230621 h 6561571"/>
              <a:gd name="connsiteX862" fmla="*/ 4218329 w 6561571"/>
              <a:gd name="connsiteY862" fmla="*/ 260783 h 6561571"/>
              <a:gd name="connsiteX863" fmla="*/ 4209364 w 6561571"/>
              <a:gd name="connsiteY863" fmla="*/ 290946 h 6561571"/>
              <a:gd name="connsiteX864" fmla="*/ 4198158 w 6561571"/>
              <a:gd name="connsiteY864" fmla="*/ 321108 h 6561571"/>
              <a:gd name="connsiteX865" fmla="*/ 4198064 w 6561571"/>
              <a:gd name="connsiteY865" fmla="*/ 321739 h 6561571"/>
              <a:gd name="connsiteX866" fmla="*/ 4212070 w 6561571"/>
              <a:gd name="connsiteY866" fmla="*/ 321738 h 6561571"/>
              <a:gd name="connsiteX867" fmla="*/ 4229532 w 6561571"/>
              <a:gd name="connsiteY867" fmla="*/ 326222 h 6561571"/>
              <a:gd name="connsiteX868" fmla="*/ 4240646 w 6561571"/>
              <a:gd name="connsiteY868" fmla="*/ 337427 h 6561571"/>
              <a:gd name="connsiteX869" fmla="*/ 4246996 w 6561571"/>
              <a:gd name="connsiteY869" fmla="*/ 355358 h 6561571"/>
              <a:gd name="connsiteX870" fmla="*/ 4246995 w 6561571"/>
              <a:gd name="connsiteY870" fmla="*/ 371047 h 6561571"/>
              <a:gd name="connsiteX871" fmla="*/ 4237470 w 6561571"/>
              <a:gd name="connsiteY871" fmla="*/ 386736 h 6561571"/>
              <a:gd name="connsiteX872" fmla="*/ 4221595 w 6561571"/>
              <a:gd name="connsiteY872" fmla="*/ 397942 h 6561571"/>
              <a:gd name="connsiteX873" fmla="*/ 4202124 w 6561571"/>
              <a:gd name="connsiteY873" fmla="*/ 404488 h 6561571"/>
              <a:gd name="connsiteX874" fmla="*/ 4227334 w 6561571"/>
              <a:gd name="connsiteY874" fmla="*/ 428095 h 6561571"/>
              <a:gd name="connsiteX875" fmla="*/ 4240742 w 6561571"/>
              <a:gd name="connsiteY875" fmla="*/ 424296 h 6561571"/>
              <a:gd name="connsiteX876" fmla="*/ 4281085 w 6561571"/>
              <a:gd name="connsiteY876" fmla="*/ 400483 h 6561571"/>
              <a:gd name="connsiteX877" fmla="*/ 4310223 w 6561571"/>
              <a:gd name="connsiteY877" fmla="*/ 370321 h 6561571"/>
              <a:gd name="connsiteX878" fmla="*/ 4332636 w 6561571"/>
              <a:gd name="connsiteY878" fmla="*/ 335396 h 6561571"/>
              <a:gd name="connsiteX879" fmla="*/ 4346083 w 6561571"/>
              <a:gd name="connsiteY879" fmla="*/ 297296 h 6561571"/>
              <a:gd name="connsiteX880" fmla="*/ 4361772 w 6561571"/>
              <a:gd name="connsiteY880" fmla="*/ 257608 h 6561571"/>
              <a:gd name="connsiteX881" fmla="*/ 4368496 w 6561571"/>
              <a:gd name="connsiteY881" fmla="*/ 214746 h 6561571"/>
              <a:gd name="connsiteX882" fmla="*/ 4379702 w 6561571"/>
              <a:gd name="connsiteY882" fmla="*/ 171883 h 6561571"/>
              <a:gd name="connsiteX883" fmla="*/ 4390909 w 6561571"/>
              <a:gd name="connsiteY883" fmla="*/ 130608 h 6561571"/>
              <a:gd name="connsiteX884" fmla="*/ 4406598 w 6561571"/>
              <a:gd name="connsiteY884" fmla="*/ 89333 h 6561571"/>
              <a:gd name="connsiteX885" fmla="*/ 4429011 w 6561571"/>
              <a:gd name="connsiteY885" fmla="*/ 54408 h 6561571"/>
              <a:gd name="connsiteX886" fmla="*/ 4458148 w 6561571"/>
              <a:gd name="connsiteY886" fmla="*/ 19483 h 6561571"/>
              <a:gd name="connsiteX887" fmla="*/ 4473836 w 6561571"/>
              <a:gd name="connsiteY887" fmla="*/ 14721 h 6561571"/>
              <a:gd name="connsiteX888" fmla="*/ 4494009 w 6561571"/>
              <a:gd name="connsiteY888" fmla="*/ 19483 h 6561571"/>
              <a:gd name="connsiteX889" fmla="*/ 4511939 w 6561571"/>
              <a:gd name="connsiteY889" fmla="*/ 32183 h 6561571"/>
              <a:gd name="connsiteX890" fmla="*/ 4525387 w 6561571"/>
              <a:gd name="connsiteY890" fmla="*/ 48058 h 6561571"/>
              <a:gd name="connsiteX891" fmla="*/ 4538834 w 6561571"/>
              <a:gd name="connsiteY891" fmla="*/ 65521 h 6561571"/>
              <a:gd name="connsiteX892" fmla="*/ 4550040 w 6561571"/>
              <a:gd name="connsiteY892" fmla="*/ 79808 h 6561571"/>
              <a:gd name="connsiteX893" fmla="*/ 4554523 w 6561571"/>
              <a:gd name="connsiteY893" fmla="*/ 102033 h 6561571"/>
              <a:gd name="connsiteX894" fmla="*/ 4554523 w 6561571"/>
              <a:gd name="connsiteY894" fmla="*/ 130608 h 6561571"/>
              <a:gd name="connsiteX895" fmla="*/ 4547800 w 6561571"/>
              <a:gd name="connsiteY895" fmla="*/ 160771 h 6561571"/>
              <a:gd name="connsiteX896" fmla="*/ 4538834 w 6561571"/>
              <a:gd name="connsiteY896" fmla="*/ 194108 h 6561571"/>
              <a:gd name="connsiteX897" fmla="*/ 4529869 w 6561571"/>
              <a:gd name="connsiteY897" fmla="*/ 227446 h 6561571"/>
              <a:gd name="connsiteX898" fmla="*/ 4525387 w 6561571"/>
              <a:gd name="connsiteY898" fmla="*/ 260783 h 6561571"/>
              <a:gd name="connsiteX899" fmla="*/ 4518662 w 6561571"/>
              <a:gd name="connsiteY899" fmla="*/ 290946 h 6561571"/>
              <a:gd name="connsiteX900" fmla="*/ 4516422 w 6561571"/>
              <a:gd name="connsiteY900" fmla="*/ 319521 h 6561571"/>
              <a:gd name="connsiteX901" fmla="*/ 4523145 w 6561571"/>
              <a:gd name="connsiteY901" fmla="*/ 341746 h 6561571"/>
              <a:gd name="connsiteX902" fmla="*/ 4534352 w 6561571"/>
              <a:gd name="connsiteY902" fmla="*/ 357621 h 6561571"/>
              <a:gd name="connsiteX903" fmla="*/ 4545558 w 6561571"/>
              <a:gd name="connsiteY903" fmla="*/ 371908 h 6561571"/>
              <a:gd name="connsiteX904" fmla="*/ 4545558 w 6561571"/>
              <a:gd name="connsiteY904" fmla="*/ 379846 h 6561571"/>
              <a:gd name="connsiteX905" fmla="*/ 4536592 w 6561571"/>
              <a:gd name="connsiteY905" fmla="*/ 386196 h 6561571"/>
              <a:gd name="connsiteX906" fmla="*/ 4523145 w 6561571"/>
              <a:gd name="connsiteY906" fmla="*/ 389371 h 6561571"/>
              <a:gd name="connsiteX907" fmla="*/ 4505214 w 6561571"/>
              <a:gd name="connsiteY907" fmla="*/ 395721 h 6561571"/>
              <a:gd name="connsiteX908" fmla="*/ 4485043 w 6561571"/>
              <a:gd name="connsiteY908" fmla="*/ 405246 h 6561571"/>
              <a:gd name="connsiteX909" fmla="*/ 4464871 w 6561571"/>
              <a:gd name="connsiteY909" fmla="*/ 417946 h 6561571"/>
              <a:gd name="connsiteX910" fmla="*/ 4426770 w 6561571"/>
              <a:gd name="connsiteY910" fmla="*/ 463983 h 6561571"/>
              <a:gd name="connsiteX911" fmla="*/ 4395392 w 6561571"/>
              <a:gd name="connsiteY911" fmla="*/ 514783 h 6561571"/>
              <a:gd name="connsiteX912" fmla="*/ 4389816 w 6561571"/>
              <a:gd name="connsiteY912" fmla="*/ 527815 h 6561571"/>
              <a:gd name="connsiteX913" fmla="*/ 4402571 w 6561571"/>
              <a:gd name="connsiteY913" fmla="*/ 525696 h 6561571"/>
              <a:gd name="connsiteX914" fmla="*/ 4424796 w 6561571"/>
              <a:gd name="connsiteY914" fmla="*/ 514491 h 6561571"/>
              <a:gd name="connsiteX915" fmla="*/ 4445432 w 6561571"/>
              <a:gd name="connsiteY915" fmla="*/ 494318 h 6561571"/>
              <a:gd name="connsiteX916" fmla="*/ 4461307 w 6561571"/>
              <a:gd name="connsiteY916" fmla="*/ 467421 h 6561571"/>
              <a:gd name="connsiteX917" fmla="*/ 4477182 w 6561571"/>
              <a:gd name="connsiteY917" fmla="*/ 440526 h 6561571"/>
              <a:gd name="connsiteX918" fmla="*/ 4485120 w 6561571"/>
              <a:gd name="connsiteY918" fmla="*/ 429320 h 6561571"/>
              <a:gd name="connsiteX919" fmla="*/ 4496232 w 6561571"/>
              <a:gd name="connsiteY919" fmla="*/ 433804 h 6561571"/>
              <a:gd name="connsiteX920" fmla="*/ 4504171 w 6561571"/>
              <a:gd name="connsiteY920" fmla="*/ 447252 h 6561571"/>
              <a:gd name="connsiteX921" fmla="*/ 4512108 w 6561571"/>
              <a:gd name="connsiteY921" fmla="*/ 465182 h 6561571"/>
              <a:gd name="connsiteX922" fmla="*/ 4521632 w 6561571"/>
              <a:gd name="connsiteY922" fmla="*/ 485353 h 6561571"/>
              <a:gd name="connsiteX923" fmla="*/ 4534332 w 6561571"/>
              <a:gd name="connsiteY923" fmla="*/ 498800 h 6561571"/>
              <a:gd name="connsiteX924" fmla="*/ 4548620 w 6561571"/>
              <a:gd name="connsiteY924" fmla="*/ 505524 h 6561571"/>
              <a:gd name="connsiteX925" fmla="*/ 4596246 w 6561571"/>
              <a:gd name="connsiteY925" fmla="*/ 498801 h 6561571"/>
              <a:gd name="connsiteX926" fmla="*/ 4647046 w 6561571"/>
              <a:gd name="connsiteY926" fmla="*/ 485352 h 6561571"/>
              <a:gd name="connsiteX927" fmla="*/ 4694670 w 6561571"/>
              <a:gd name="connsiteY927" fmla="*/ 474147 h 6561571"/>
              <a:gd name="connsiteX928" fmla="*/ 4743883 w 6561571"/>
              <a:gd name="connsiteY928" fmla="*/ 471905 h 6561571"/>
              <a:gd name="connsiteX929" fmla="*/ 4758170 w 6561571"/>
              <a:gd name="connsiteY929" fmla="*/ 474147 h 6561571"/>
              <a:gd name="connsiteX930" fmla="*/ 4767695 w 6561571"/>
              <a:gd name="connsiteY930" fmla="*/ 476388 h 6561571"/>
              <a:gd name="connsiteX931" fmla="*/ 4775632 w 6561571"/>
              <a:gd name="connsiteY931" fmla="*/ 483113 h 6561571"/>
              <a:gd name="connsiteX932" fmla="*/ 4778807 w 6561571"/>
              <a:gd name="connsiteY932" fmla="*/ 496559 h 6561571"/>
              <a:gd name="connsiteX933" fmla="*/ 4777220 w 6561571"/>
              <a:gd name="connsiteY933" fmla="*/ 503282 h 6561571"/>
              <a:gd name="connsiteX934" fmla="*/ 4769282 w 6561571"/>
              <a:gd name="connsiteY934" fmla="*/ 514489 h 6561571"/>
              <a:gd name="connsiteX935" fmla="*/ 4759757 w 6561571"/>
              <a:gd name="connsiteY935" fmla="*/ 530178 h 6561571"/>
              <a:gd name="connsiteX936" fmla="*/ 4747057 w 6561571"/>
              <a:gd name="connsiteY936" fmla="*/ 545869 h 6561571"/>
              <a:gd name="connsiteX937" fmla="*/ 4732770 w 6561571"/>
              <a:gd name="connsiteY937" fmla="*/ 563798 h 6561571"/>
              <a:gd name="connsiteX938" fmla="*/ 4723245 w 6561571"/>
              <a:gd name="connsiteY938" fmla="*/ 579486 h 6561571"/>
              <a:gd name="connsiteX939" fmla="*/ 4715308 w 6561571"/>
              <a:gd name="connsiteY939" fmla="*/ 592934 h 6561571"/>
              <a:gd name="connsiteX940" fmla="*/ 4710545 w 6561571"/>
              <a:gd name="connsiteY940" fmla="*/ 601899 h 6561571"/>
              <a:gd name="connsiteX941" fmla="*/ 4715307 w 6561571"/>
              <a:gd name="connsiteY941" fmla="*/ 606383 h 6561571"/>
              <a:gd name="connsiteX942" fmla="*/ 4748646 w 6561571"/>
              <a:gd name="connsiteY942" fmla="*/ 604141 h 6561571"/>
              <a:gd name="connsiteX943" fmla="*/ 4783570 w 6561571"/>
              <a:gd name="connsiteY943" fmla="*/ 590693 h 6561571"/>
              <a:gd name="connsiteX944" fmla="*/ 4818495 w 6561571"/>
              <a:gd name="connsiteY944" fmla="*/ 572763 h 6561571"/>
              <a:gd name="connsiteX945" fmla="*/ 4851832 w 6561571"/>
              <a:gd name="connsiteY945" fmla="*/ 552590 h 6561571"/>
              <a:gd name="connsiteX946" fmla="*/ 4886758 w 6561571"/>
              <a:gd name="connsiteY946" fmla="*/ 539143 h 6561571"/>
              <a:gd name="connsiteX947" fmla="*/ 4891521 w 6561571"/>
              <a:gd name="connsiteY947" fmla="*/ 539144 h 6561571"/>
              <a:gd name="connsiteX948" fmla="*/ 4896282 w 6561571"/>
              <a:gd name="connsiteY948" fmla="*/ 545869 h 6561571"/>
              <a:gd name="connsiteX949" fmla="*/ 4901046 w 6561571"/>
              <a:gd name="connsiteY949" fmla="*/ 548109 h 6561571"/>
              <a:gd name="connsiteX950" fmla="*/ 4905808 w 6561571"/>
              <a:gd name="connsiteY950" fmla="*/ 552592 h 6561571"/>
              <a:gd name="connsiteX951" fmla="*/ 4910570 w 6561571"/>
              <a:gd name="connsiteY951" fmla="*/ 559315 h 6561571"/>
              <a:gd name="connsiteX952" fmla="*/ 4916920 w 6561571"/>
              <a:gd name="connsiteY952" fmla="*/ 563799 h 6561571"/>
              <a:gd name="connsiteX953" fmla="*/ 4948671 w 6561571"/>
              <a:gd name="connsiteY953" fmla="*/ 570522 h 6561571"/>
              <a:gd name="connsiteX954" fmla="*/ 4974071 w 6561571"/>
              <a:gd name="connsiteY954" fmla="*/ 570522 h 6561571"/>
              <a:gd name="connsiteX955" fmla="*/ 4994708 w 6561571"/>
              <a:gd name="connsiteY955" fmla="*/ 559316 h 6561571"/>
              <a:gd name="connsiteX956" fmla="*/ 5008994 w 6561571"/>
              <a:gd name="connsiteY956" fmla="*/ 541385 h 6561571"/>
              <a:gd name="connsiteX957" fmla="*/ 5016933 w 6561571"/>
              <a:gd name="connsiteY957" fmla="*/ 518973 h 6561571"/>
              <a:gd name="connsiteX958" fmla="*/ 5021695 w 6561571"/>
              <a:gd name="connsiteY958" fmla="*/ 489836 h 6561571"/>
              <a:gd name="connsiteX959" fmla="*/ 5021695 w 6561571"/>
              <a:gd name="connsiteY959" fmla="*/ 462940 h 6561571"/>
              <a:gd name="connsiteX960" fmla="*/ 5016932 w 6561571"/>
              <a:gd name="connsiteY960" fmla="*/ 431561 h 6561571"/>
              <a:gd name="connsiteX961" fmla="*/ 5013758 w 6561571"/>
              <a:gd name="connsiteY961" fmla="*/ 406909 h 6561571"/>
              <a:gd name="connsiteX962" fmla="*/ 5010582 w 6561571"/>
              <a:gd name="connsiteY962" fmla="*/ 386736 h 6561571"/>
              <a:gd name="connsiteX963" fmla="*/ 5010582 w 6561571"/>
              <a:gd name="connsiteY963" fmla="*/ 371047 h 6561571"/>
              <a:gd name="connsiteX964" fmla="*/ 5016932 w 6561571"/>
              <a:gd name="connsiteY964" fmla="*/ 359840 h 6561571"/>
              <a:gd name="connsiteX965" fmla="*/ 5029632 w 6561571"/>
              <a:gd name="connsiteY965" fmla="*/ 355357 h 6561571"/>
              <a:gd name="connsiteX966" fmla="*/ 5047095 w 6561571"/>
              <a:gd name="connsiteY966" fmla="*/ 355357 h 6561571"/>
              <a:gd name="connsiteX967" fmla="*/ 5097896 w 6561571"/>
              <a:gd name="connsiteY967" fmla="*/ 368806 h 6561571"/>
              <a:gd name="connsiteX968" fmla="*/ 5150282 w 6561571"/>
              <a:gd name="connsiteY968" fmla="*/ 375531 h 6561571"/>
              <a:gd name="connsiteX969" fmla="*/ 5202671 w 6561571"/>
              <a:gd name="connsiteY969" fmla="*/ 377771 h 6561571"/>
              <a:gd name="connsiteX970" fmla="*/ 5255058 w 6561571"/>
              <a:gd name="connsiteY970" fmla="*/ 371047 h 6561571"/>
              <a:gd name="connsiteX971" fmla="*/ 5301096 w 6561571"/>
              <a:gd name="connsiteY971" fmla="*/ 355357 h 6561571"/>
              <a:gd name="connsiteX972" fmla="*/ 5331257 w 6561571"/>
              <a:gd name="connsiteY972" fmla="*/ 337428 h 6561571"/>
              <a:gd name="connsiteX973" fmla="*/ 5363007 w 6561571"/>
              <a:gd name="connsiteY973" fmla="*/ 321740 h 6561571"/>
              <a:gd name="connsiteX974" fmla="*/ 5394757 w 6561571"/>
              <a:gd name="connsiteY974" fmla="*/ 297083 h 6561571"/>
              <a:gd name="connsiteX975" fmla="*/ 5424921 w 6561571"/>
              <a:gd name="connsiteY975" fmla="*/ 281396 h 6561571"/>
              <a:gd name="connsiteX976" fmla="*/ 5456670 w 6561571"/>
              <a:gd name="connsiteY976" fmla="*/ 263466 h 6561571"/>
              <a:gd name="connsiteX977" fmla="*/ 5486832 w 6561571"/>
              <a:gd name="connsiteY977" fmla="*/ 254501 h 6561571"/>
              <a:gd name="connsiteX978" fmla="*/ 5513820 w 6561571"/>
              <a:gd name="connsiteY978" fmla="*/ 254501 h 6561571"/>
              <a:gd name="connsiteX979" fmla="*/ 5540807 w 6561571"/>
              <a:gd name="connsiteY979" fmla="*/ 263466 h 6561571"/>
              <a:gd name="connsiteX980" fmla="*/ 5563033 w 6561571"/>
              <a:gd name="connsiteY980" fmla="*/ 290360 h 6561571"/>
              <a:gd name="connsiteX981" fmla="*/ 5572557 w 6561571"/>
              <a:gd name="connsiteY981" fmla="*/ 315014 h 6561571"/>
              <a:gd name="connsiteX982" fmla="*/ 5578907 w 6561571"/>
              <a:gd name="connsiteY982" fmla="*/ 350874 h 6561571"/>
              <a:gd name="connsiteX983" fmla="*/ 5578908 w 6561571"/>
              <a:gd name="connsiteY983" fmla="*/ 397944 h 6561571"/>
              <a:gd name="connsiteX984" fmla="*/ 5574145 w 6561571"/>
              <a:gd name="connsiteY984" fmla="*/ 451735 h 6561571"/>
              <a:gd name="connsiteX985" fmla="*/ 5566208 w 6561571"/>
              <a:gd name="connsiteY985" fmla="*/ 507766 h 6561571"/>
              <a:gd name="connsiteX986" fmla="*/ 5556682 w 6561571"/>
              <a:gd name="connsiteY986" fmla="*/ 563798 h 6561571"/>
              <a:gd name="connsiteX987" fmla="*/ 5542395 w 6561571"/>
              <a:gd name="connsiteY987" fmla="*/ 624313 h 6561571"/>
              <a:gd name="connsiteX988" fmla="*/ 5526520 w 6561571"/>
              <a:gd name="connsiteY988" fmla="*/ 680346 h 6561571"/>
              <a:gd name="connsiteX989" fmla="*/ 5507470 w 6561571"/>
              <a:gd name="connsiteY989" fmla="*/ 731894 h 6561571"/>
              <a:gd name="connsiteX990" fmla="*/ 5488421 w 6561571"/>
              <a:gd name="connsiteY990" fmla="*/ 776720 h 6561571"/>
              <a:gd name="connsiteX991" fmla="*/ 5467782 w 6561571"/>
              <a:gd name="connsiteY991" fmla="*/ 814824 h 6561571"/>
              <a:gd name="connsiteX992" fmla="*/ 5420158 w 6561571"/>
              <a:gd name="connsiteY992" fmla="*/ 902232 h 6561571"/>
              <a:gd name="connsiteX993" fmla="*/ 5378882 w 6561571"/>
              <a:gd name="connsiteY993" fmla="*/ 994127 h 6561571"/>
              <a:gd name="connsiteX994" fmla="*/ 5340782 w 6561571"/>
              <a:gd name="connsiteY994" fmla="*/ 1092742 h 6561571"/>
              <a:gd name="connsiteX995" fmla="*/ 5307446 w 6561571"/>
              <a:gd name="connsiteY995" fmla="*/ 1191359 h 6561571"/>
              <a:gd name="connsiteX996" fmla="*/ 5279473 w 6561571"/>
              <a:gd name="connsiteY996" fmla="*/ 1273936 h 6561571"/>
              <a:gd name="connsiteX997" fmla="*/ 5303838 w 6561571"/>
              <a:gd name="connsiteY997" fmla="*/ 1266411 h 6561571"/>
              <a:gd name="connsiteX998" fmla="*/ 5407025 w 6561571"/>
              <a:gd name="connsiteY998" fmla="*/ 1243998 h 6561571"/>
              <a:gd name="connsiteX999" fmla="*/ 5510213 w 6561571"/>
              <a:gd name="connsiteY999" fmla="*/ 1235033 h 6561571"/>
              <a:gd name="connsiteX1000" fmla="*/ 5518150 w 6561571"/>
              <a:gd name="connsiteY1000" fmla="*/ 1235033 h 6561571"/>
              <a:gd name="connsiteX1001" fmla="*/ 5522913 w 6561571"/>
              <a:gd name="connsiteY1001" fmla="*/ 1230550 h 6561571"/>
              <a:gd name="connsiteX1002" fmla="*/ 5527675 w 6561571"/>
              <a:gd name="connsiteY1002" fmla="*/ 1228308 h 6561571"/>
              <a:gd name="connsiteX1003" fmla="*/ 5532438 w 6561571"/>
              <a:gd name="connsiteY1003" fmla="*/ 1228308 h 6561571"/>
              <a:gd name="connsiteX1004" fmla="*/ 5535613 w 6561571"/>
              <a:gd name="connsiteY1004" fmla="*/ 1228308 h 6561571"/>
              <a:gd name="connsiteX1005" fmla="*/ 5537200 w 6561571"/>
              <a:gd name="connsiteY1005" fmla="*/ 1235033 h 6561571"/>
              <a:gd name="connsiteX1006" fmla="*/ 5543550 w 6561571"/>
              <a:gd name="connsiteY1006" fmla="*/ 1255204 h 6561571"/>
              <a:gd name="connsiteX1007" fmla="*/ 5540375 w 6561571"/>
              <a:gd name="connsiteY1007" fmla="*/ 1277616 h 6561571"/>
              <a:gd name="connsiteX1008" fmla="*/ 5527675 w 6561571"/>
              <a:gd name="connsiteY1008" fmla="*/ 1300031 h 6561571"/>
              <a:gd name="connsiteX1009" fmla="*/ 5507038 w 6561571"/>
              <a:gd name="connsiteY1009" fmla="*/ 1320202 h 6561571"/>
              <a:gd name="connsiteX1010" fmla="*/ 5481638 w 6561571"/>
              <a:gd name="connsiteY1010" fmla="*/ 1342615 h 6561571"/>
              <a:gd name="connsiteX1011" fmla="*/ 5453063 w 6561571"/>
              <a:gd name="connsiteY1011" fmla="*/ 1362786 h 6561571"/>
              <a:gd name="connsiteX1012" fmla="*/ 5421313 w 6561571"/>
              <a:gd name="connsiteY1012" fmla="*/ 1378475 h 6561571"/>
              <a:gd name="connsiteX1013" fmla="*/ 5391150 w 6561571"/>
              <a:gd name="connsiteY1013" fmla="*/ 1396407 h 6561571"/>
              <a:gd name="connsiteX1014" fmla="*/ 5360988 w 6561571"/>
              <a:gd name="connsiteY1014" fmla="*/ 1407611 h 6561571"/>
              <a:gd name="connsiteX1015" fmla="*/ 5332413 w 6561571"/>
              <a:gd name="connsiteY1015" fmla="*/ 1416576 h 6561571"/>
              <a:gd name="connsiteX1016" fmla="*/ 5310188 w 6561571"/>
              <a:gd name="connsiteY1016" fmla="*/ 1421059 h 6561571"/>
              <a:gd name="connsiteX1017" fmla="*/ 5295900 w 6561571"/>
              <a:gd name="connsiteY1017" fmla="*/ 1418818 h 6561571"/>
              <a:gd name="connsiteX1018" fmla="*/ 5264150 w 6561571"/>
              <a:gd name="connsiteY1018" fmla="*/ 1414336 h 6561571"/>
              <a:gd name="connsiteX1019" fmla="*/ 5235575 w 6561571"/>
              <a:gd name="connsiteY1019" fmla="*/ 1418818 h 6561571"/>
              <a:gd name="connsiteX1020" fmla="*/ 5226994 w 6561571"/>
              <a:gd name="connsiteY1020" fmla="*/ 1423360 h 6561571"/>
              <a:gd name="connsiteX1021" fmla="*/ 5199496 w 6561571"/>
              <a:gd name="connsiteY1021" fmla="*/ 1491692 h 6561571"/>
              <a:gd name="connsiteX1022" fmla="*/ 5182279 w 6561571"/>
              <a:gd name="connsiteY1022" fmla="*/ 1538786 h 6561571"/>
              <a:gd name="connsiteX1023" fmla="*/ 5183238 w 6561571"/>
              <a:gd name="connsiteY1023" fmla="*/ 1539876 h 6561571"/>
              <a:gd name="connsiteX1024" fmla="*/ 5248236 w 6561571"/>
              <a:gd name="connsiteY1024" fmla="*/ 1630363 h 6561571"/>
              <a:gd name="connsiteX1025" fmla="*/ 5308750 w 6561571"/>
              <a:gd name="connsiteY1025" fmla="*/ 1724025 h 6561571"/>
              <a:gd name="connsiteX1026" fmla="*/ 5360299 w 6561571"/>
              <a:gd name="connsiteY1026" fmla="*/ 1820863 h 6561571"/>
              <a:gd name="connsiteX1027" fmla="*/ 5407365 w 6561571"/>
              <a:gd name="connsiteY1027" fmla="*/ 1916114 h 6561571"/>
              <a:gd name="connsiteX1028" fmla="*/ 5454434 w 6561571"/>
              <a:gd name="connsiteY1028" fmla="*/ 2012951 h 6561571"/>
              <a:gd name="connsiteX1029" fmla="*/ 5501501 w 6561571"/>
              <a:gd name="connsiteY1029" fmla="*/ 2109788 h 6561571"/>
              <a:gd name="connsiteX1030" fmla="*/ 5550808 w 6561571"/>
              <a:gd name="connsiteY1030" fmla="*/ 2206626 h 6561571"/>
              <a:gd name="connsiteX1031" fmla="*/ 5604599 w 6561571"/>
              <a:gd name="connsiteY1031" fmla="*/ 2298701 h 6561571"/>
              <a:gd name="connsiteX1032" fmla="*/ 5653907 w 6561571"/>
              <a:gd name="connsiteY1032" fmla="*/ 2376489 h 6561571"/>
              <a:gd name="connsiteX1033" fmla="*/ 5665909 w 6561571"/>
              <a:gd name="connsiteY1033" fmla="*/ 2392810 h 6561571"/>
              <a:gd name="connsiteX1034" fmla="*/ 5668445 w 6561571"/>
              <a:gd name="connsiteY1034" fmla="*/ 2372157 h 6561571"/>
              <a:gd name="connsiteX1035" fmla="*/ 5675169 w 6561571"/>
              <a:gd name="connsiteY1035" fmla="*/ 2335645 h 6561571"/>
              <a:gd name="connsiteX1036" fmla="*/ 5688617 w 6561571"/>
              <a:gd name="connsiteY1036" fmla="*/ 2302307 h 6561571"/>
              <a:gd name="connsiteX1037" fmla="*/ 5715513 w 6561571"/>
              <a:gd name="connsiteY1037" fmla="*/ 2268970 h 6561571"/>
              <a:gd name="connsiteX1038" fmla="*/ 5731201 w 6561571"/>
              <a:gd name="connsiteY1038" fmla="*/ 2256270 h 6561571"/>
              <a:gd name="connsiteX1039" fmla="*/ 5749131 w 6561571"/>
              <a:gd name="connsiteY1039" fmla="*/ 2249920 h 6561571"/>
              <a:gd name="connsiteX1040" fmla="*/ 5764821 w 6561571"/>
              <a:gd name="connsiteY1040" fmla="*/ 2249920 h 6561571"/>
              <a:gd name="connsiteX1041" fmla="*/ 5776027 w 6561571"/>
              <a:gd name="connsiteY1041" fmla="*/ 2257857 h 6561571"/>
              <a:gd name="connsiteX1042" fmla="*/ 5782751 w 6561571"/>
              <a:gd name="connsiteY1042" fmla="*/ 2272145 h 6561571"/>
              <a:gd name="connsiteX1043" fmla="*/ 5780509 w 6561571"/>
              <a:gd name="connsiteY1043" fmla="*/ 2294370 h 6561571"/>
              <a:gd name="connsiteX1044" fmla="*/ 5771544 w 6561571"/>
              <a:gd name="connsiteY1044" fmla="*/ 2361045 h 6561571"/>
              <a:gd name="connsiteX1045" fmla="*/ 5773786 w 6561571"/>
              <a:gd name="connsiteY1045" fmla="*/ 2430895 h 6561571"/>
              <a:gd name="connsiteX1046" fmla="*/ 5782751 w 6561571"/>
              <a:gd name="connsiteY1046" fmla="*/ 2499157 h 6561571"/>
              <a:gd name="connsiteX1047" fmla="*/ 5796199 w 6561571"/>
              <a:gd name="connsiteY1047" fmla="*/ 2569007 h 6561571"/>
              <a:gd name="connsiteX1048" fmla="*/ 5804029 w 6561571"/>
              <a:gd name="connsiteY1048" fmla="*/ 2598817 h 6561571"/>
              <a:gd name="connsiteX1049" fmla="*/ 5808558 w 6561571"/>
              <a:gd name="connsiteY1049" fmla="*/ 2606675 h 6561571"/>
              <a:gd name="connsiteX1050" fmla="*/ 5844419 w 6561571"/>
              <a:gd name="connsiteY1050" fmla="*/ 2684464 h 6561571"/>
              <a:gd name="connsiteX1051" fmla="*/ 5853384 w 6561571"/>
              <a:gd name="connsiteY1051" fmla="*/ 2709864 h 6561571"/>
              <a:gd name="connsiteX1052" fmla="*/ 5860107 w 6561571"/>
              <a:gd name="connsiteY1052" fmla="*/ 2738439 h 6561571"/>
              <a:gd name="connsiteX1053" fmla="*/ 5866832 w 6561571"/>
              <a:gd name="connsiteY1053" fmla="*/ 2763839 h 6561571"/>
              <a:gd name="connsiteX1054" fmla="*/ 5871314 w 6561571"/>
              <a:gd name="connsiteY1054" fmla="*/ 2792413 h 6561571"/>
              <a:gd name="connsiteX1055" fmla="*/ 5871314 w 6561571"/>
              <a:gd name="connsiteY1055" fmla="*/ 2817814 h 6561571"/>
              <a:gd name="connsiteX1056" fmla="*/ 5862349 w 6561571"/>
              <a:gd name="connsiteY1056" fmla="*/ 2840038 h 6561571"/>
              <a:gd name="connsiteX1057" fmla="*/ 5861018 w 6561571"/>
              <a:gd name="connsiteY1057" fmla="*/ 2841570 h 6561571"/>
              <a:gd name="connsiteX1058" fmla="*/ 5865680 w 6561571"/>
              <a:gd name="connsiteY1058" fmla="*/ 2861108 h 6561571"/>
              <a:gd name="connsiteX1059" fmla="*/ 5892575 w 6561571"/>
              <a:gd name="connsiteY1059" fmla="*/ 2973820 h 6561571"/>
              <a:gd name="connsiteX1060" fmla="*/ 5919471 w 6561571"/>
              <a:gd name="connsiteY1060" fmla="*/ 3088120 h 6561571"/>
              <a:gd name="connsiteX1061" fmla="*/ 5935159 w 6561571"/>
              <a:gd name="connsiteY1061" fmla="*/ 3200833 h 6561571"/>
              <a:gd name="connsiteX1062" fmla="*/ 5944124 w 6561571"/>
              <a:gd name="connsiteY1062" fmla="*/ 3313545 h 6561571"/>
              <a:gd name="connsiteX1063" fmla="*/ 5941884 w 6561571"/>
              <a:gd name="connsiteY1063" fmla="*/ 3426258 h 6561571"/>
              <a:gd name="connsiteX1064" fmla="*/ 5932605 w 6561571"/>
              <a:gd name="connsiteY1064" fmla="*/ 3478103 h 6561571"/>
              <a:gd name="connsiteX1065" fmla="*/ 5983721 w 6561571"/>
              <a:gd name="connsiteY1065" fmla="*/ 3497648 h 6561571"/>
              <a:gd name="connsiteX1066" fmla="*/ 6056193 w 6561571"/>
              <a:gd name="connsiteY1066" fmla="*/ 3532480 h 6561571"/>
              <a:gd name="connsiteX1067" fmla="*/ 6050618 w 6561571"/>
              <a:gd name="connsiteY1067" fmla="*/ 3524252 h 6561571"/>
              <a:gd name="connsiteX1068" fmla="*/ 6023719 w 6561571"/>
              <a:gd name="connsiteY1068" fmla="*/ 3482977 h 6561571"/>
              <a:gd name="connsiteX1069" fmla="*/ 6003548 w 6561571"/>
              <a:gd name="connsiteY1069" fmla="*/ 3438527 h 6561571"/>
              <a:gd name="connsiteX1070" fmla="*/ 5987860 w 6561571"/>
              <a:gd name="connsiteY1070" fmla="*/ 3390902 h 6561571"/>
              <a:gd name="connsiteX1071" fmla="*/ 5969931 w 6561571"/>
              <a:gd name="connsiteY1071" fmla="*/ 3341689 h 6561571"/>
              <a:gd name="connsiteX1072" fmla="*/ 5967688 w 6561571"/>
              <a:gd name="connsiteY1072" fmla="*/ 3327402 h 6561571"/>
              <a:gd name="connsiteX1073" fmla="*/ 5958724 w 6561571"/>
              <a:gd name="connsiteY1073" fmla="*/ 3308351 h 6561571"/>
              <a:gd name="connsiteX1074" fmla="*/ 5951998 w 6561571"/>
              <a:gd name="connsiteY1074" fmla="*/ 3286127 h 6561571"/>
              <a:gd name="connsiteX1075" fmla="*/ 5949760 w 6561571"/>
              <a:gd name="connsiteY1075" fmla="*/ 3260726 h 6561571"/>
              <a:gd name="connsiteX1076" fmla="*/ 5947517 w 6561571"/>
              <a:gd name="connsiteY1076" fmla="*/ 3238502 h 6561571"/>
              <a:gd name="connsiteX1077" fmla="*/ 5951998 w 6561571"/>
              <a:gd name="connsiteY1077" fmla="*/ 3221038 h 6561571"/>
              <a:gd name="connsiteX1078" fmla="*/ 5960966 w 6561571"/>
              <a:gd name="connsiteY1078" fmla="*/ 3213102 h 6561571"/>
              <a:gd name="connsiteX1079" fmla="*/ 5990103 w 6561571"/>
              <a:gd name="connsiteY1079" fmla="*/ 3211513 h 6561571"/>
              <a:gd name="connsiteX1080" fmla="*/ 6019240 w 6561571"/>
              <a:gd name="connsiteY1080" fmla="*/ 3222626 h 6561571"/>
              <a:gd name="connsiteX1081" fmla="*/ 6043890 w 6561571"/>
              <a:gd name="connsiteY1081" fmla="*/ 3243264 h 6561571"/>
              <a:gd name="connsiteX1082" fmla="*/ 6073029 w 6561571"/>
              <a:gd name="connsiteY1082" fmla="*/ 3271839 h 6561571"/>
              <a:gd name="connsiteX1083" fmla="*/ 6095441 w 6561571"/>
              <a:gd name="connsiteY1083" fmla="*/ 3308351 h 6561571"/>
              <a:gd name="connsiteX1084" fmla="*/ 6117856 w 6561571"/>
              <a:gd name="connsiteY1084" fmla="*/ 3343276 h 6561571"/>
              <a:gd name="connsiteX1085" fmla="*/ 6138029 w 6561571"/>
              <a:gd name="connsiteY1085" fmla="*/ 3379789 h 6561571"/>
              <a:gd name="connsiteX1086" fmla="*/ 6151474 w 6561571"/>
              <a:gd name="connsiteY1086" fmla="*/ 3411538 h 6561571"/>
              <a:gd name="connsiteX1087" fmla="*/ 6162682 w 6561571"/>
              <a:gd name="connsiteY1087" fmla="*/ 3438527 h 6561571"/>
              <a:gd name="connsiteX1088" fmla="*/ 6171646 w 6561571"/>
              <a:gd name="connsiteY1088" fmla="*/ 3455990 h 6561571"/>
              <a:gd name="connsiteX1089" fmla="*/ 6180611 w 6561571"/>
              <a:gd name="connsiteY1089" fmla="*/ 3475039 h 6561571"/>
              <a:gd name="connsiteX1090" fmla="*/ 6191817 w 6561571"/>
              <a:gd name="connsiteY1090" fmla="*/ 3497264 h 6561571"/>
              <a:gd name="connsiteX1091" fmla="*/ 6203025 w 6561571"/>
              <a:gd name="connsiteY1091" fmla="*/ 3521076 h 6561571"/>
              <a:gd name="connsiteX1092" fmla="*/ 6214232 w 6561571"/>
              <a:gd name="connsiteY1092" fmla="*/ 3544890 h 6561571"/>
              <a:gd name="connsiteX1093" fmla="*/ 6225438 w 6561571"/>
              <a:gd name="connsiteY1093" fmla="*/ 3571877 h 6561571"/>
              <a:gd name="connsiteX1094" fmla="*/ 6234403 w 6561571"/>
              <a:gd name="connsiteY1094" fmla="*/ 3597277 h 6561571"/>
              <a:gd name="connsiteX1095" fmla="*/ 6238362 w 6561571"/>
              <a:gd name="connsiteY1095" fmla="*/ 3616905 h 6561571"/>
              <a:gd name="connsiteX1096" fmla="*/ 6280583 w 6561571"/>
              <a:gd name="connsiteY1096" fmla="*/ 3632125 h 6561571"/>
              <a:gd name="connsiteX1097" fmla="*/ 6358371 w 6561571"/>
              <a:gd name="connsiteY1097" fmla="*/ 3650055 h 6561571"/>
              <a:gd name="connsiteX1098" fmla="*/ 6436157 w 6561571"/>
              <a:gd name="connsiteY1098" fmla="*/ 3652296 h 6561571"/>
              <a:gd name="connsiteX1099" fmla="*/ 6475845 w 6561571"/>
              <a:gd name="connsiteY1099" fmla="*/ 3654536 h 6561571"/>
              <a:gd name="connsiteX1100" fmla="*/ 6510771 w 6561571"/>
              <a:gd name="connsiteY1100" fmla="*/ 3665744 h 6561571"/>
              <a:gd name="connsiteX1101" fmla="*/ 6534582 w 6561571"/>
              <a:gd name="connsiteY1101" fmla="*/ 3685916 h 6561571"/>
              <a:gd name="connsiteX1102" fmla="*/ 6552045 w 6561571"/>
              <a:gd name="connsiteY1102" fmla="*/ 3715053 h 6561571"/>
              <a:gd name="connsiteX1103" fmla="*/ 6561571 w 6561571"/>
              <a:gd name="connsiteY1103" fmla="*/ 3746431 h 6561571"/>
              <a:gd name="connsiteX1104" fmla="*/ 6561571 w 6561571"/>
              <a:gd name="connsiteY1104" fmla="*/ 3782292 h 6561571"/>
              <a:gd name="connsiteX1105" fmla="*/ 6550457 w 6561571"/>
              <a:gd name="connsiteY1105" fmla="*/ 3820393 h 6561571"/>
              <a:gd name="connsiteX1106" fmla="*/ 6532995 w 6561571"/>
              <a:gd name="connsiteY1106" fmla="*/ 3856254 h 6561571"/>
              <a:gd name="connsiteX1107" fmla="*/ 6506008 w 6561571"/>
              <a:gd name="connsiteY1107" fmla="*/ 3894357 h 6561571"/>
              <a:gd name="connsiteX1108" fmla="*/ 6274852 w 6561571"/>
              <a:gd name="connsiteY1108" fmla="*/ 4134938 h 6561571"/>
              <a:gd name="connsiteX1109" fmla="*/ 6364288 w 6561571"/>
              <a:gd name="connsiteY1109" fmla="*/ 4189053 h 6561571"/>
              <a:gd name="connsiteX1110" fmla="*/ 6464300 w 6561571"/>
              <a:gd name="connsiteY1110" fmla="*/ 4256292 h 6561571"/>
              <a:gd name="connsiteX1111" fmla="*/ 6480175 w 6561571"/>
              <a:gd name="connsiteY1111" fmla="*/ 4274223 h 6561571"/>
              <a:gd name="connsiteX1112" fmla="*/ 6483350 w 6561571"/>
              <a:gd name="connsiteY1112" fmla="*/ 4294393 h 6561571"/>
              <a:gd name="connsiteX1113" fmla="*/ 6477000 w 6561571"/>
              <a:gd name="connsiteY1113" fmla="*/ 4310083 h 6561571"/>
              <a:gd name="connsiteX1114" fmla="*/ 6465888 w 6561571"/>
              <a:gd name="connsiteY1114" fmla="*/ 4325771 h 6561571"/>
              <a:gd name="connsiteX1115" fmla="*/ 6446838 w 6561571"/>
              <a:gd name="connsiteY1115" fmla="*/ 4330254 h 6561571"/>
              <a:gd name="connsiteX1116" fmla="*/ 6424613 w 6561571"/>
              <a:gd name="connsiteY1116" fmla="*/ 4334737 h 6561571"/>
              <a:gd name="connsiteX1117" fmla="*/ 6405563 w 6561571"/>
              <a:gd name="connsiteY1117" fmla="*/ 4321289 h 6561571"/>
              <a:gd name="connsiteX1118" fmla="*/ 6384925 w 6561571"/>
              <a:gd name="connsiteY1118" fmla="*/ 4314566 h 6561571"/>
              <a:gd name="connsiteX1119" fmla="*/ 6359525 w 6561571"/>
              <a:gd name="connsiteY1119" fmla="*/ 4303359 h 6561571"/>
              <a:gd name="connsiteX1120" fmla="*/ 6330950 w 6561571"/>
              <a:gd name="connsiteY1120" fmla="*/ 4287670 h 6561571"/>
              <a:gd name="connsiteX1121" fmla="*/ 6300788 w 6561571"/>
              <a:gd name="connsiteY1121" fmla="*/ 4276463 h 6561571"/>
              <a:gd name="connsiteX1122" fmla="*/ 6270625 w 6561571"/>
              <a:gd name="connsiteY1122" fmla="*/ 4267498 h 6561571"/>
              <a:gd name="connsiteX1123" fmla="*/ 6240463 w 6561571"/>
              <a:gd name="connsiteY1123" fmla="*/ 4256292 h 6561571"/>
              <a:gd name="connsiteX1124" fmla="*/ 6210300 w 6561571"/>
              <a:gd name="connsiteY1124" fmla="*/ 4251810 h 6561571"/>
              <a:gd name="connsiteX1125" fmla="*/ 6183313 w 6561571"/>
              <a:gd name="connsiteY1125" fmla="*/ 4249568 h 6561571"/>
              <a:gd name="connsiteX1126" fmla="*/ 6167094 w 6561571"/>
              <a:gd name="connsiteY1126" fmla="*/ 4249568 h 6561571"/>
              <a:gd name="connsiteX1127" fmla="*/ 6133476 w 6561571"/>
              <a:gd name="connsiteY1127" fmla="*/ 4285468 h 6561571"/>
              <a:gd name="connsiteX1128" fmla="*/ 6137275 w 6561571"/>
              <a:gd name="connsiteY1128" fmla="*/ 4298876 h 6561571"/>
              <a:gd name="connsiteX1129" fmla="*/ 6161088 w 6561571"/>
              <a:gd name="connsiteY1129" fmla="*/ 4339219 h 6561571"/>
              <a:gd name="connsiteX1130" fmla="*/ 6191250 w 6561571"/>
              <a:gd name="connsiteY1130" fmla="*/ 4368357 h 6561571"/>
              <a:gd name="connsiteX1131" fmla="*/ 6226175 w 6561571"/>
              <a:gd name="connsiteY1131" fmla="*/ 4390770 h 6561571"/>
              <a:gd name="connsiteX1132" fmla="*/ 6264275 w 6561571"/>
              <a:gd name="connsiteY1132" fmla="*/ 4404217 h 6561571"/>
              <a:gd name="connsiteX1133" fmla="*/ 6303963 w 6561571"/>
              <a:gd name="connsiteY1133" fmla="*/ 4419906 h 6561571"/>
              <a:gd name="connsiteX1134" fmla="*/ 6346825 w 6561571"/>
              <a:gd name="connsiteY1134" fmla="*/ 4426630 h 6561571"/>
              <a:gd name="connsiteX1135" fmla="*/ 6389688 w 6561571"/>
              <a:gd name="connsiteY1135" fmla="*/ 4437836 h 6561571"/>
              <a:gd name="connsiteX1136" fmla="*/ 6430963 w 6561571"/>
              <a:gd name="connsiteY1136" fmla="*/ 4449043 h 6561571"/>
              <a:gd name="connsiteX1137" fmla="*/ 6472238 w 6561571"/>
              <a:gd name="connsiteY1137" fmla="*/ 4464732 h 6561571"/>
              <a:gd name="connsiteX1138" fmla="*/ 6507163 w 6561571"/>
              <a:gd name="connsiteY1138" fmla="*/ 4487145 h 6561571"/>
              <a:gd name="connsiteX1139" fmla="*/ 6542088 w 6561571"/>
              <a:gd name="connsiteY1139" fmla="*/ 4516282 h 6561571"/>
              <a:gd name="connsiteX1140" fmla="*/ 6546850 w 6561571"/>
              <a:gd name="connsiteY1140" fmla="*/ 4531970 h 6561571"/>
              <a:gd name="connsiteX1141" fmla="*/ 6542088 w 6561571"/>
              <a:gd name="connsiteY1141" fmla="*/ 4552143 h 6561571"/>
              <a:gd name="connsiteX1142" fmla="*/ 6529388 w 6561571"/>
              <a:gd name="connsiteY1142" fmla="*/ 4570073 h 6561571"/>
              <a:gd name="connsiteX1143" fmla="*/ 6513513 w 6561571"/>
              <a:gd name="connsiteY1143" fmla="*/ 4583521 h 6561571"/>
              <a:gd name="connsiteX1144" fmla="*/ 6496050 w 6561571"/>
              <a:gd name="connsiteY1144" fmla="*/ 4596968 h 6561571"/>
              <a:gd name="connsiteX1145" fmla="*/ 6481763 w 6561571"/>
              <a:gd name="connsiteY1145" fmla="*/ 4608174 h 6561571"/>
              <a:gd name="connsiteX1146" fmla="*/ 6459538 w 6561571"/>
              <a:gd name="connsiteY1146" fmla="*/ 4612657 h 6561571"/>
              <a:gd name="connsiteX1147" fmla="*/ 6430963 w 6561571"/>
              <a:gd name="connsiteY1147" fmla="*/ 4612657 h 6561571"/>
              <a:gd name="connsiteX1148" fmla="*/ 6400800 w 6561571"/>
              <a:gd name="connsiteY1148" fmla="*/ 4605934 h 6561571"/>
              <a:gd name="connsiteX1149" fmla="*/ 6367463 w 6561571"/>
              <a:gd name="connsiteY1149" fmla="*/ 4596968 h 6561571"/>
              <a:gd name="connsiteX1150" fmla="*/ 6334125 w 6561571"/>
              <a:gd name="connsiteY1150" fmla="*/ 4588003 h 6561571"/>
              <a:gd name="connsiteX1151" fmla="*/ 6300788 w 6561571"/>
              <a:gd name="connsiteY1151" fmla="*/ 4583521 h 6561571"/>
              <a:gd name="connsiteX1152" fmla="*/ 6270625 w 6561571"/>
              <a:gd name="connsiteY1152" fmla="*/ 4576796 h 6561571"/>
              <a:gd name="connsiteX1153" fmla="*/ 6242050 w 6561571"/>
              <a:gd name="connsiteY1153" fmla="*/ 4574556 h 6561571"/>
              <a:gd name="connsiteX1154" fmla="*/ 6219825 w 6561571"/>
              <a:gd name="connsiteY1154" fmla="*/ 4581279 h 6561571"/>
              <a:gd name="connsiteX1155" fmla="*/ 6203950 w 6561571"/>
              <a:gd name="connsiteY1155" fmla="*/ 4592486 h 6561571"/>
              <a:gd name="connsiteX1156" fmla="*/ 6189663 w 6561571"/>
              <a:gd name="connsiteY1156" fmla="*/ 4603692 h 6561571"/>
              <a:gd name="connsiteX1157" fmla="*/ 6181725 w 6561571"/>
              <a:gd name="connsiteY1157" fmla="*/ 4603692 h 6561571"/>
              <a:gd name="connsiteX1158" fmla="*/ 6175375 w 6561571"/>
              <a:gd name="connsiteY1158" fmla="*/ 4594726 h 6561571"/>
              <a:gd name="connsiteX1159" fmla="*/ 6172200 w 6561571"/>
              <a:gd name="connsiteY1159" fmla="*/ 4581279 h 6561571"/>
              <a:gd name="connsiteX1160" fmla="*/ 6165850 w 6561571"/>
              <a:gd name="connsiteY1160" fmla="*/ 4563348 h 6561571"/>
              <a:gd name="connsiteX1161" fmla="*/ 6156325 w 6561571"/>
              <a:gd name="connsiteY1161" fmla="*/ 4543177 h 6561571"/>
              <a:gd name="connsiteX1162" fmla="*/ 6143625 w 6561571"/>
              <a:gd name="connsiteY1162" fmla="*/ 4523005 h 6561571"/>
              <a:gd name="connsiteX1163" fmla="*/ 6097588 w 6561571"/>
              <a:gd name="connsiteY1163" fmla="*/ 4484904 h 6561571"/>
              <a:gd name="connsiteX1164" fmla="*/ 6046788 w 6561571"/>
              <a:gd name="connsiteY1164" fmla="*/ 4453526 h 6561571"/>
              <a:gd name="connsiteX1165" fmla="*/ 5996543 w 6561571"/>
              <a:gd name="connsiteY1165" fmla="*/ 4432029 h 6561571"/>
              <a:gd name="connsiteX1166" fmla="*/ 5996289 w 6561571"/>
              <a:gd name="connsiteY1166" fmla="*/ 4432306 h 6561571"/>
              <a:gd name="connsiteX1167" fmla="*/ 6009121 w 6561571"/>
              <a:gd name="connsiteY1167" fmla="*/ 4445433 h 6561571"/>
              <a:gd name="connsiteX1168" fmla="*/ 6036016 w 6561571"/>
              <a:gd name="connsiteY1168" fmla="*/ 4461308 h 6561571"/>
              <a:gd name="connsiteX1169" fmla="*/ 6062912 w 6561571"/>
              <a:gd name="connsiteY1169" fmla="*/ 4477183 h 6561571"/>
              <a:gd name="connsiteX1170" fmla="*/ 6074118 w 6561571"/>
              <a:gd name="connsiteY1170" fmla="*/ 4485121 h 6561571"/>
              <a:gd name="connsiteX1171" fmla="*/ 6069635 w 6561571"/>
              <a:gd name="connsiteY1171" fmla="*/ 4496233 h 6561571"/>
              <a:gd name="connsiteX1172" fmla="*/ 6056187 w 6561571"/>
              <a:gd name="connsiteY1172" fmla="*/ 4504171 h 6561571"/>
              <a:gd name="connsiteX1173" fmla="*/ 6038257 w 6561571"/>
              <a:gd name="connsiteY1173" fmla="*/ 4512108 h 6561571"/>
              <a:gd name="connsiteX1174" fmla="*/ 6018086 w 6561571"/>
              <a:gd name="connsiteY1174" fmla="*/ 4521633 h 6561571"/>
              <a:gd name="connsiteX1175" fmla="*/ 6004638 w 6561571"/>
              <a:gd name="connsiteY1175" fmla="*/ 4534333 h 6561571"/>
              <a:gd name="connsiteX1176" fmla="*/ 5997914 w 6561571"/>
              <a:gd name="connsiteY1176" fmla="*/ 4548621 h 6561571"/>
              <a:gd name="connsiteX1177" fmla="*/ 6004638 w 6561571"/>
              <a:gd name="connsiteY1177" fmla="*/ 4596246 h 6561571"/>
              <a:gd name="connsiteX1178" fmla="*/ 6018086 w 6561571"/>
              <a:gd name="connsiteY1178" fmla="*/ 4647046 h 6561571"/>
              <a:gd name="connsiteX1179" fmla="*/ 6029291 w 6561571"/>
              <a:gd name="connsiteY1179" fmla="*/ 4694671 h 6561571"/>
              <a:gd name="connsiteX1180" fmla="*/ 6031533 w 6561571"/>
              <a:gd name="connsiteY1180" fmla="*/ 4743883 h 6561571"/>
              <a:gd name="connsiteX1181" fmla="*/ 6029291 w 6561571"/>
              <a:gd name="connsiteY1181" fmla="*/ 4758171 h 6561571"/>
              <a:gd name="connsiteX1182" fmla="*/ 6027051 w 6561571"/>
              <a:gd name="connsiteY1182" fmla="*/ 4767696 h 6561571"/>
              <a:gd name="connsiteX1183" fmla="*/ 6020326 w 6561571"/>
              <a:gd name="connsiteY1183" fmla="*/ 4775633 h 6561571"/>
              <a:gd name="connsiteX1184" fmla="*/ 6006878 w 6561571"/>
              <a:gd name="connsiteY1184" fmla="*/ 4778808 h 6561571"/>
              <a:gd name="connsiteX1185" fmla="*/ 6000155 w 6561571"/>
              <a:gd name="connsiteY1185" fmla="*/ 4777221 h 6561571"/>
              <a:gd name="connsiteX1186" fmla="*/ 5988948 w 6561571"/>
              <a:gd name="connsiteY1186" fmla="*/ 4769283 h 6561571"/>
              <a:gd name="connsiteX1187" fmla="*/ 5973260 w 6561571"/>
              <a:gd name="connsiteY1187" fmla="*/ 4759758 h 6561571"/>
              <a:gd name="connsiteX1188" fmla="*/ 5957570 w 6561571"/>
              <a:gd name="connsiteY1188" fmla="*/ 4747058 h 6561571"/>
              <a:gd name="connsiteX1189" fmla="*/ 5939640 w 6561571"/>
              <a:gd name="connsiteY1189" fmla="*/ 4732771 h 6561571"/>
              <a:gd name="connsiteX1190" fmla="*/ 5923951 w 6561571"/>
              <a:gd name="connsiteY1190" fmla="*/ 4723246 h 6561571"/>
              <a:gd name="connsiteX1191" fmla="*/ 5910504 w 6561571"/>
              <a:gd name="connsiteY1191" fmla="*/ 4715308 h 6561571"/>
              <a:gd name="connsiteX1192" fmla="*/ 5901538 w 6561571"/>
              <a:gd name="connsiteY1192" fmla="*/ 4710546 h 6561571"/>
              <a:gd name="connsiteX1193" fmla="*/ 5897056 w 6561571"/>
              <a:gd name="connsiteY1193" fmla="*/ 4715308 h 6561571"/>
              <a:gd name="connsiteX1194" fmla="*/ 5899296 w 6561571"/>
              <a:gd name="connsiteY1194" fmla="*/ 4748646 h 6561571"/>
              <a:gd name="connsiteX1195" fmla="*/ 5912744 w 6561571"/>
              <a:gd name="connsiteY1195" fmla="*/ 4783571 h 6561571"/>
              <a:gd name="connsiteX1196" fmla="*/ 5930675 w 6561571"/>
              <a:gd name="connsiteY1196" fmla="*/ 4818496 h 6561571"/>
              <a:gd name="connsiteX1197" fmla="*/ 5950847 w 6561571"/>
              <a:gd name="connsiteY1197" fmla="*/ 4851833 h 6561571"/>
              <a:gd name="connsiteX1198" fmla="*/ 5964295 w 6561571"/>
              <a:gd name="connsiteY1198" fmla="*/ 4886758 h 6561571"/>
              <a:gd name="connsiteX1199" fmla="*/ 5964295 w 6561571"/>
              <a:gd name="connsiteY1199" fmla="*/ 4891521 h 6561571"/>
              <a:gd name="connsiteX1200" fmla="*/ 5957570 w 6561571"/>
              <a:gd name="connsiteY1200" fmla="*/ 4896283 h 6561571"/>
              <a:gd name="connsiteX1201" fmla="*/ 5955329 w 6561571"/>
              <a:gd name="connsiteY1201" fmla="*/ 4901046 h 6561571"/>
              <a:gd name="connsiteX1202" fmla="*/ 5950847 w 6561571"/>
              <a:gd name="connsiteY1202" fmla="*/ 4905808 h 6561571"/>
              <a:gd name="connsiteX1203" fmla="*/ 5944122 w 6561571"/>
              <a:gd name="connsiteY1203" fmla="*/ 4910571 h 6561571"/>
              <a:gd name="connsiteX1204" fmla="*/ 5939640 w 6561571"/>
              <a:gd name="connsiteY1204" fmla="*/ 4916921 h 6561571"/>
              <a:gd name="connsiteX1205" fmla="*/ 5932917 w 6561571"/>
              <a:gd name="connsiteY1205" fmla="*/ 4948671 h 6561571"/>
              <a:gd name="connsiteX1206" fmla="*/ 5932917 w 6561571"/>
              <a:gd name="connsiteY1206" fmla="*/ 4974071 h 6561571"/>
              <a:gd name="connsiteX1207" fmla="*/ 5944122 w 6561571"/>
              <a:gd name="connsiteY1207" fmla="*/ 4994708 h 6561571"/>
              <a:gd name="connsiteX1208" fmla="*/ 5962053 w 6561571"/>
              <a:gd name="connsiteY1208" fmla="*/ 5008995 h 6561571"/>
              <a:gd name="connsiteX1209" fmla="*/ 5984465 w 6561571"/>
              <a:gd name="connsiteY1209" fmla="*/ 5016933 h 6561571"/>
              <a:gd name="connsiteX1210" fmla="*/ 6013603 w 6561571"/>
              <a:gd name="connsiteY1210" fmla="*/ 5021696 h 6561571"/>
              <a:gd name="connsiteX1211" fmla="*/ 6040498 w 6561571"/>
              <a:gd name="connsiteY1211" fmla="*/ 5021696 h 6561571"/>
              <a:gd name="connsiteX1212" fmla="*/ 6071877 w 6561571"/>
              <a:gd name="connsiteY1212" fmla="*/ 5016933 h 6561571"/>
              <a:gd name="connsiteX1213" fmla="*/ 6096530 w 6561571"/>
              <a:gd name="connsiteY1213" fmla="*/ 5013758 h 6561571"/>
              <a:gd name="connsiteX1214" fmla="*/ 6116702 w 6561571"/>
              <a:gd name="connsiteY1214" fmla="*/ 5010583 h 6561571"/>
              <a:gd name="connsiteX1215" fmla="*/ 6132391 w 6561571"/>
              <a:gd name="connsiteY1215" fmla="*/ 5010583 h 6561571"/>
              <a:gd name="connsiteX1216" fmla="*/ 6143598 w 6561571"/>
              <a:gd name="connsiteY1216" fmla="*/ 5016933 h 6561571"/>
              <a:gd name="connsiteX1217" fmla="*/ 6148080 w 6561571"/>
              <a:gd name="connsiteY1217" fmla="*/ 5029633 h 6561571"/>
              <a:gd name="connsiteX1218" fmla="*/ 6148080 w 6561571"/>
              <a:gd name="connsiteY1218" fmla="*/ 5047096 h 6561571"/>
              <a:gd name="connsiteX1219" fmla="*/ 6134633 w 6561571"/>
              <a:gd name="connsiteY1219" fmla="*/ 5097896 h 6561571"/>
              <a:gd name="connsiteX1220" fmla="*/ 6127908 w 6561571"/>
              <a:gd name="connsiteY1220" fmla="*/ 5150283 h 6561571"/>
              <a:gd name="connsiteX1221" fmla="*/ 6125667 w 6561571"/>
              <a:gd name="connsiteY1221" fmla="*/ 5202671 h 6561571"/>
              <a:gd name="connsiteX1222" fmla="*/ 6132391 w 6561571"/>
              <a:gd name="connsiteY1222" fmla="*/ 5255058 h 6561571"/>
              <a:gd name="connsiteX1223" fmla="*/ 6148080 w 6561571"/>
              <a:gd name="connsiteY1223" fmla="*/ 5301096 h 6561571"/>
              <a:gd name="connsiteX1224" fmla="*/ 6166011 w 6561571"/>
              <a:gd name="connsiteY1224" fmla="*/ 5331258 h 6561571"/>
              <a:gd name="connsiteX1225" fmla="*/ 6181699 w 6561571"/>
              <a:gd name="connsiteY1225" fmla="*/ 5363008 h 6561571"/>
              <a:gd name="connsiteX1226" fmla="*/ 6206354 w 6561571"/>
              <a:gd name="connsiteY1226" fmla="*/ 5394758 h 6561571"/>
              <a:gd name="connsiteX1227" fmla="*/ 6222042 w 6561571"/>
              <a:gd name="connsiteY1227" fmla="*/ 5424921 h 6561571"/>
              <a:gd name="connsiteX1228" fmla="*/ 6239973 w 6561571"/>
              <a:gd name="connsiteY1228" fmla="*/ 5456670 h 6561571"/>
              <a:gd name="connsiteX1229" fmla="*/ 6248938 w 6561571"/>
              <a:gd name="connsiteY1229" fmla="*/ 5486833 h 6561571"/>
              <a:gd name="connsiteX1230" fmla="*/ 6248938 w 6561571"/>
              <a:gd name="connsiteY1230" fmla="*/ 5513821 h 6561571"/>
              <a:gd name="connsiteX1231" fmla="*/ 6239973 w 6561571"/>
              <a:gd name="connsiteY1231" fmla="*/ 5540808 h 6561571"/>
              <a:gd name="connsiteX1232" fmla="*/ 6213077 w 6561571"/>
              <a:gd name="connsiteY1232" fmla="*/ 5563033 h 6561571"/>
              <a:gd name="connsiteX1233" fmla="*/ 6188424 w 6561571"/>
              <a:gd name="connsiteY1233" fmla="*/ 5572558 h 6561571"/>
              <a:gd name="connsiteX1234" fmla="*/ 6152563 w 6561571"/>
              <a:gd name="connsiteY1234" fmla="*/ 5578908 h 6561571"/>
              <a:gd name="connsiteX1235" fmla="*/ 6105495 w 6561571"/>
              <a:gd name="connsiteY1235" fmla="*/ 5578908 h 6561571"/>
              <a:gd name="connsiteX1236" fmla="*/ 6051704 w 6561571"/>
              <a:gd name="connsiteY1236" fmla="*/ 5574146 h 6561571"/>
              <a:gd name="connsiteX1237" fmla="*/ 5995673 w 6561571"/>
              <a:gd name="connsiteY1237" fmla="*/ 5566208 h 6561571"/>
              <a:gd name="connsiteX1238" fmla="*/ 5939640 w 6561571"/>
              <a:gd name="connsiteY1238" fmla="*/ 5556683 h 6561571"/>
              <a:gd name="connsiteX1239" fmla="*/ 5879126 w 6561571"/>
              <a:gd name="connsiteY1239" fmla="*/ 5542396 h 6561571"/>
              <a:gd name="connsiteX1240" fmla="*/ 5823093 w 6561571"/>
              <a:gd name="connsiteY1240" fmla="*/ 5526521 h 6561571"/>
              <a:gd name="connsiteX1241" fmla="*/ 5771544 w 6561571"/>
              <a:gd name="connsiteY1241" fmla="*/ 5507471 h 6561571"/>
              <a:gd name="connsiteX1242" fmla="*/ 5726718 w 6561571"/>
              <a:gd name="connsiteY1242" fmla="*/ 5488421 h 6561571"/>
              <a:gd name="connsiteX1243" fmla="*/ 5688615 w 6561571"/>
              <a:gd name="connsiteY1243" fmla="*/ 5467783 h 6561571"/>
              <a:gd name="connsiteX1244" fmla="*/ 5601206 w 6561571"/>
              <a:gd name="connsiteY1244" fmla="*/ 5420158 h 6561571"/>
              <a:gd name="connsiteX1245" fmla="*/ 5509312 w 6561571"/>
              <a:gd name="connsiteY1245" fmla="*/ 5378883 h 6561571"/>
              <a:gd name="connsiteX1246" fmla="*/ 5410695 w 6561571"/>
              <a:gd name="connsiteY1246" fmla="*/ 5340783 h 6561571"/>
              <a:gd name="connsiteX1247" fmla="*/ 5312078 w 6561571"/>
              <a:gd name="connsiteY1247" fmla="*/ 5307446 h 6561571"/>
              <a:gd name="connsiteX1248" fmla="*/ 5229501 w 6561571"/>
              <a:gd name="connsiteY1248" fmla="*/ 5279473 h 6561571"/>
              <a:gd name="connsiteX1249" fmla="*/ 5237027 w 6561571"/>
              <a:gd name="connsiteY1249" fmla="*/ 5303838 h 6561571"/>
              <a:gd name="connsiteX1250" fmla="*/ 5259441 w 6561571"/>
              <a:gd name="connsiteY1250" fmla="*/ 5407025 h 6561571"/>
              <a:gd name="connsiteX1251" fmla="*/ 5268405 w 6561571"/>
              <a:gd name="connsiteY1251" fmla="*/ 5510214 h 6561571"/>
              <a:gd name="connsiteX1252" fmla="*/ 5268405 w 6561571"/>
              <a:gd name="connsiteY1252" fmla="*/ 5518150 h 6561571"/>
              <a:gd name="connsiteX1253" fmla="*/ 5272887 w 6561571"/>
              <a:gd name="connsiteY1253" fmla="*/ 5522913 h 6561571"/>
              <a:gd name="connsiteX1254" fmla="*/ 5275131 w 6561571"/>
              <a:gd name="connsiteY1254" fmla="*/ 5527675 h 6561571"/>
              <a:gd name="connsiteX1255" fmla="*/ 5275131 w 6561571"/>
              <a:gd name="connsiteY1255" fmla="*/ 5532438 h 6561571"/>
              <a:gd name="connsiteX1256" fmla="*/ 5275129 w 6561571"/>
              <a:gd name="connsiteY1256" fmla="*/ 5535613 h 6561571"/>
              <a:gd name="connsiteX1257" fmla="*/ 5268406 w 6561571"/>
              <a:gd name="connsiteY1257" fmla="*/ 5537200 h 6561571"/>
              <a:gd name="connsiteX1258" fmla="*/ 5248235 w 6561571"/>
              <a:gd name="connsiteY1258" fmla="*/ 5543550 h 6561571"/>
              <a:gd name="connsiteX1259" fmla="*/ 5225822 w 6561571"/>
              <a:gd name="connsiteY1259" fmla="*/ 5540375 h 6561571"/>
              <a:gd name="connsiteX1260" fmla="*/ 5203408 w 6561571"/>
              <a:gd name="connsiteY1260" fmla="*/ 5527675 h 6561571"/>
              <a:gd name="connsiteX1261" fmla="*/ 5183237 w 6561571"/>
              <a:gd name="connsiteY1261" fmla="*/ 5507038 h 6561571"/>
              <a:gd name="connsiteX1262" fmla="*/ 5160824 w 6561571"/>
              <a:gd name="connsiteY1262" fmla="*/ 5481638 h 6561571"/>
              <a:gd name="connsiteX1263" fmla="*/ 5140652 w 6561571"/>
              <a:gd name="connsiteY1263" fmla="*/ 5453064 h 6561571"/>
              <a:gd name="connsiteX1264" fmla="*/ 5124962 w 6561571"/>
              <a:gd name="connsiteY1264" fmla="*/ 5421314 h 6561571"/>
              <a:gd name="connsiteX1265" fmla="*/ 5107032 w 6561571"/>
              <a:gd name="connsiteY1265" fmla="*/ 5391150 h 6561571"/>
              <a:gd name="connsiteX1266" fmla="*/ 5095827 w 6561571"/>
              <a:gd name="connsiteY1266" fmla="*/ 5360988 h 6561571"/>
              <a:gd name="connsiteX1267" fmla="*/ 5086862 w 6561571"/>
              <a:gd name="connsiteY1267" fmla="*/ 5332413 h 6561571"/>
              <a:gd name="connsiteX1268" fmla="*/ 5082378 w 6561571"/>
              <a:gd name="connsiteY1268" fmla="*/ 5310188 h 6561571"/>
              <a:gd name="connsiteX1269" fmla="*/ 5084619 w 6561571"/>
              <a:gd name="connsiteY1269" fmla="*/ 5295901 h 6561571"/>
              <a:gd name="connsiteX1270" fmla="*/ 5089103 w 6561571"/>
              <a:gd name="connsiteY1270" fmla="*/ 5264150 h 6561571"/>
              <a:gd name="connsiteX1271" fmla="*/ 5084620 w 6561571"/>
              <a:gd name="connsiteY1271" fmla="*/ 5235575 h 6561571"/>
              <a:gd name="connsiteX1272" fmla="*/ 5080078 w 6561571"/>
              <a:gd name="connsiteY1272" fmla="*/ 5226995 h 6561571"/>
              <a:gd name="connsiteX1273" fmla="*/ 5051248 w 6561571"/>
              <a:gd name="connsiteY1273" fmla="*/ 5215393 h 6561571"/>
              <a:gd name="connsiteX1274" fmla="*/ 5021695 w 6561571"/>
              <a:gd name="connsiteY1274" fmla="*/ 5241372 h 6561571"/>
              <a:gd name="connsiteX1275" fmla="*/ 4931208 w 6561571"/>
              <a:gd name="connsiteY1275" fmla="*/ 5306370 h 6561571"/>
              <a:gd name="connsiteX1276" fmla="*/ 4837546 w 6561571"/>
              <a:gd name="connsiteY1276" fmla="*/ 5366884 h 6561571"/>
              <a:gd name="connsiteX1277" fmla="*/ 4740708 w 6561571"/>
              <a:gd name="connsiteY1277" fmla="*/ 5418433 h 6561571"/>
              <a:gd name="connsiteX1278" fmla="*/ 4645457 w 6561571"/>
              <a:gd name="connsiteY1278" fmla="*/ 5465499 h 6561571"/>
              <a:gd name="connsiteX1279" fmla="*/ 4548620 w 6561571"/>
              <a:gd name="connsiteY1279" fmla="*/ 5512568 h 6561571"/>
              <a:gd name="connsiteX1280" fmla="*/ 4451783 w 6561571"/>
              <a:gd name="connsiteY1280" fmla="*/ 5559635 h 6561571"/>
              <a:gd name="connsiteX1281" fmla="*/ 4354945 w 6561571"/>
              <a:gd name="connsiteY1281" fmla="*/ 5608942 h 6561571"/>
              <a:gd name="connsiteX1282" fmla="*/ 4262870 w 6561571"/>
              <a:gd name="connsiteY1282" fmla="*/ 5662733 h 6561571"/>
              <a:gd name="connsiteX1283" fmla="*/ 4185082 w 6561571"/>
              <a:gd name="connsiteY1283" fmla="*/ 5712041 h 6561571"/>
              <a:gd name="connsiteX1284" fmla="*/ 4168761 w 6561571"/>
              <a:gd name="connsiteY1284" fmla="*/ 5724043 h 6561571"/>
              <a:gd name="connsiteX1285" fmla="*/ 4189414 w 6561571"/>
              <a:gd name="connsiteY1285" fmla="*/ 5726579 h 6561571"/>
              <a:gd name="connsiteX1286" fmla="*/ 4225926 w 6561571"/>
              <a:gd name="connsiteY1286" fmla="*/ 5733303 h 6561571"/>
              <a:gd name="connsiteX1287" fmla="*/ 4259264 w 6561571"/>
              <a:gd name="connsiteY1287" fmla="*/ 5746751 h 6561571"/>
              <a:gd name="connsiteX1288" fmla="*/ 4292601 w 6561571"/>
              <a:gd name="connsiteY1288" fmla="*/ 5773647 h 6561571"/>
              <a:gd name="connsiteX1289" fmla="*/ 4305301 w 6561571"/>
              <a:gd name="connsiteY1289" fmla="*/ 5789335 h 6561571"/>
              <a:gd name="connsiteX1290" fmla="*/ 4311651 w 6561571"/>
              <a:gd name="connsiteY1290" fmla="*/ 5807265 h 6561571"/>
              <a:gd name="connsiteX1291" fmla="*/ 4311651 w 6561571"/>
              <a:gd name="connsiteY1291" fmla="*/ 5822955 h 6561571"/>
              <a:gd name="connsiteX1292" fmla="*/ 4303714 w 6561571"/>
              <a:gd name="connsiteY1292" fmla="*/ 5834161 h 6561571"/>
              <a:gd name="connsiteX1293" fmla="*/ 4289426 w 6561571"/>
              <a:gd name="connsiteY1293" fmla="*/ 5840885 h 6561571"/>
              <a:gd name="connsiteX1294" fmla="*/ 4267201 w 6561571"/>
              <a:gd name="connsiteY1294" fmla="*/ 5838643 h 6561571"/>
              <a:gd name="connsiteX1295" fmla="*/ 4200526 w 6561571"/>
              <a:gd name="connsiteY1295" fmla="*/ 5829678 h 6561571"/>
              <a:gd name="connsiteX1296" fmla="*/ 4130676 w 6561571"/>
              <a:gd name="connsiteY1296" fmla="*/ 5831920 h 6561571"/>
              <a:gd name="connsiteX1297" fmla="*/ 4062414 w 6561571"/>
              <a:gd name="connsiteY1297" fmla="*/ 5840885 h 6561571"/>
              <a:gd name="connsiteX1298" fmla="*/ 3992564 w 6561571"/>
              <a:gd name="connsiteY1298" fmla="*/ 5854333 h 6561571"/>
              <a:gd name="connsiteX1299" fmla="*/ 3962754 w 6561571"/>
              <a:gd name="connsiteY1299" fmla="*/ 5862163 h 6561571"/>
              <a:gd name="connsiteX1300" fmla="*/ 3954896 w 6561571"/>
              <a:gd name="connsiteY1300" fmla="*/ 5866692 h 6561571"/>
              <a:gd name="connsiteX1301" fmla="*/ 3877107 w 6561571"/>
              <a:gd name="connsiteY1301" fmla="*/ 5902553 h 6561571"/>
              <a:gd name="connsiteX1302" fmla="*/ 3851707 w 6561571"/>
              <a:gd name="connsiteY1302" fmla="*/ 5911518 h 6561571"/>
              <a:gd name="connsiteX1303" fmla="*/ 3823132 w 6561571"/>
              <a:gd name="connsiteY1303" fmla="*/ 5918241 h 6561571"/>
              <a:gd name="connsiteX1304" fmla="*/ 3797732 w 6561571"/>
              <a:gd name="connsiteY1304" fmla="*/ 5924966 h 6561571"/>
              <a:gd name="connsiteX1305" fmla="*/ 3769158 w 6561571"/>
              <a:gd name="connsiteY1305" fmla="*/ 5929448 h 6561571"/>
              <a:gd name="connsiteX1306" fmla="*/ 3743757 w 6561571"/>
              <a:gd name="connsiteY1306" fmla="*/ 5929448 h 6561571"/>
              <a:gd name="connsiteX1307" fmla="*/ 3721533 w 6561571"/>
              <a:gd name="connsiteY1307" fmla="*/ 5920483 h 6561571"/>
              <a:gd name="connsiteX1308" fmla="*/ 3720001 w 6561571"/>
              <a:gd name="connsiteY1308" fmla="*/ 5919152 h 6561571"/>
              <a:gd name="connsiteX1309" fmla="*/ 3700463 w 6561571"/>
              <a:gd name="connsiteY1309" fmla="*/ 5923814 h 6561571"/>
              <a:gd name="connsiteX1310" fmla="*/ 3587751 w 6561571"/>
              <a:gd name="connsiteY1310" fmla="*/ 5950709 h 6561571"/>
              <a:gd name="connsiteX1311" fmla="*/ 3473451 w 6561571"/>
              <a:gd name="connsiteY1311" fmla="*/ 5977605 h 6561571"/>
              <a:gd name="connsiteX1312" fmla="*/ 3360738 w 6561571"/>
              <a:gd name="connsiteY1312" fmla="*/ 5993293 h 6561571"/>
              <a:gd name="connsiteX1313" fmla="*/ 3248026 w 6561571"/>
              <a:gd name="connsiteY1313" fmla="*/ 6002258 h 6561571"/>
              <a:gd name="connsiteX1314" fmla="*/ 3135313 w 6561571"/>
              <a:gd name="connsiteY1314" fmla="*/ 6000018 h 6561571"/>
              <a:gd name="connsiteX1315" fmla="*/ 3022601 w 6561571"/>
              <a:gd name="connsiteY1315" fmla="*/ 5979845 h 6561571"/>
              <a:gd name="connsiteX1316" fmla="*/ 3011488 w 6561571"/>
              <a:gd name="connsiteY1316" fmla="*/ 5973122 h 6561571"/>
              <a:gd name="connsiteX1317" fmla="*/ 3011488 w 6561571"/>
              <a:gd name="connsiteY1317" fmla="*/ 5968823 h 6561571"/>
              <a:gd name="connsiteX1318" fmla="*/ 3005791 w 6561571"/>
              <a:gd name="connsiteY1318" fmla="*/ 5983721 h 6561571"/>
              <a:gd name="connsiteX1319" fmla="*/ 2969931 w 6561571"/>
              <a:gd name="connsiteY1319" fmla="*/ 6058333 h 6561571"/>
              <a:gd name="connsiteX1320" fmla="*/ 2934070 w 6561571"/>
              <a:gd name="connsiteY1320" fmla="*/ 6132946 h 6561571"/>
              <a:gd name="connsiteX1321" fmla="*/ 2898210 w 6561571"/>
              <a:gd name="connsiteY1321" fmla="*/ 6205971 h 6561571"/>
              <a:gd name="connsiteX1322" fmla="*/ 2871314 w 6561571"/>
              <a:gd name="connsiteY1322" fmla="*/ 6280583 h 6561571"/>
              <a:gd name="connsiteX1323" fmla="*/ 2853384 w 6561571"/>
              <a:gd name="connsiteY1323" fmla="*/ 6358371 h 6561571"/>
              <a:gd name="connsiteX1324" fmla="*/ 2851142 w 6561571"/>
              <a:gd name="connsiteY1324" fmla="*/ 6436158 h 6561571"/>
              <a:gd name="connsiteX1325" fmla="*/ 2848901 w 6561571"/>
              <a:gd name="connsiteY1325" fmla="*/ 6475846 h 6561571"/>
              <a:gd name="connsiteX1326" fmla="*/ 2837694 w 6561571"/>
              <a:gd name="connsiteY1326" fmla="*/ 6510771 h 6561571"/>
              <a:gd name="connsiteX1327" fmla="*/ 2817523 w 6561571"/>
              <a:gd name="connsiteY1327" fmla="*/ 6534583 h 6561571"/>
              <a:gd name="connsiteX1328" fmla="*/ 2788386 w 6561571"/>
              <a:gd name="connsiteY1328" fmla="*/ 6552046 h 6561571"/>
              <a:gd name="connsiteX1329" fmla="*/ 2757008 w 6561571"/>
              <a:gd name="connsiteY1329" fmla="*/ 6561571 h 6561571"/>
              <a:gd name="connsiteX1330" fmla="*/ 2721147 w 6561571"/>
              <a:gd name="connsiteY1330" fmla="*/ 6561571 h 6561571"/>
              <a:gd name="connsiteX1331" fmla="*/ 2683046 w 6561571"/>
              <a:gd name="connsiteY1331" fmla="*/ 6550458 h 6561571"/>
              <a:gd name="connsiteX1332" fmla="*/ 2647185 w 6561571"/>
              <a:gd name="connsiteY1332" fmla="*/ 6532996 h 6561571"/>
              <a:gd name="connsiteX1333" fmla="*/ 2609082 w 6561571"/>
              <a:gd name="connsiteY1333" fmla="*/ 6506008 h 6561571"/>
              <a:gd name="connsiteX1334" fmla="*/ 2368501 w 6561571"/>
              <a:gd name="connsiteY1334" fmla="*/ 6274852 h 6561571"/>
              <a:gd name="connsiteX1335" fmla="*/ 2314386 w 6561571"/>
              <a:gd name="connsiteY1335" fmla="*/ 6364288 h 6561571"/>
              <a:gd name="connsiteX1336" fmla="*/ 2247147 w 6561571"/>
              <a:gd name="connsiteY1336" fmla="*/ 6464300 h 6561571"/>
              <a:gd name="connsiteX1337" fmla="*/ 2229217 w 6561571"/>
              <a:gd name="connsiteY1337" fmla="*/ 6480175 h 6561571"/>
              <a:gd name="connsiteX1338" fmla="*/ 2209046 w 6561571"/>
              <a:gd name="connsiteY1338" fmla="*/ 6483350 h 6561571"/>
              <a:gd name="connsiteX1339" fmla="*/ 2193356 w 6561571"/>
              <a:gd name="connsiteY1339" fmla="*/ 6477000 h 6561571"/>
              <a:gd name="connsiteX1340" fmla="*/ 2177666 w 6561571"/>
              <a:gd name="connsiteY1340" fmla="*/ 6465889 h 6561571"/>
              <a:gd name="connsiteX1341" fmla="*/ 2173185 w 6561571"/>
              <a:gd name="connsiteY1341" fmla="*/ 6446838 h 6561571"/>
              <a:gd name="connsiteX1342" fmla="*/ 2168702 w 6561571"/>
              <a:gd name="connsiteY1342" fmla="*/ 6424613 h 6561571"/>
              <a:gd name="connsiteX1343" fmla="*/ 2182149 w 6561571"/>
              <a:gd name="connsiteY1343" fmla="*/ 6405564 h 6561571"/>
              <a:gd name="connsiteX1344" fmla="*/ 2188873 w 6561571"/>
              <a:gd name="connsiteY1344" fmla="*/ 6384925 h 6561571"/>
              <a:gd name="connsiteX1345" fmla="*/ 2200079 w 6561571"/>
              <a:gd name="connsiteY1345" fmla="*/ 6359526 h 6561571"/>
              <a:gd name="connsiteX1346" fmla="*/ 2215767 w 6561571"/>
              <a:gd name="connsiteY1346" fmla="*/ 6330951 h 6561571"/>
              <a:gd name="connsiteX1347" fmla="*/ 2226975 w 6561571"/>
              <a:gd name="connsiteY1347" fmla="*/ 6300789 h 6561571"/>
              <a:gd name="connsiteX1348" fmla="*/ 2235941 w 6561571"/>
              <a:gd name="connsiteY1348" fmla="*/ 6270625 h 6561571"/>
              <a:gd name="connsiteX1349" fmla="*/ 2247147 w 6561571"/>
              <a:gd name="connsiteY1349" fmla="*/ 6240463 h 6561571"/>
              <a:gd name="connsiteX1350" fmla="*/ 2251628 w 6561571"/>
              <a:gd name="connsiteY1350" fmla="*/ 6210301 h 6561571"/>
              <a:gd name="connsiteX1351" fmla="*/ 2253871 w 6561571"/>
              <a:gd name="connsiteY1351" fmla="*/ 6183314 h 6561571"/>
              <a:gd name="connsiteX1352" fmla="*/ 2253870 w 6561571"/>
              <a:gd name="connsiteY1352" fmla="*/ 6167093 h 6561571"/>
              <a:gd name="connsiteX1353" fmla="*/ 2217970 w 6561571"/>
              <a:gd name="connsiteY1353" fmla="*/ 6133477 h 6561571"/>
              <a:gd name="connsiteX1354" fmla="*/ 2204563 w 6561571"/>
              <a:gd name="connsiteY1354" fmla="*/ 6137275 h 6561571"/>
              <a:gd name="connsiteX1355" fmla="*/ 2164220 w 6561571"/>
              <a:gd name="connsiteY1355" fmla="*/ 6161089 h 6561571"/>
              <a:gd name="connsiteX1356" fmla="*/ 2135083 w 6561571"/>
              <a:gd name="connsiteY1356" fmla="*/ 6191250 h 6561571"/>
              <a:gd name="connsiteX1357" fmla="*/ 2112668 w 6561571"/>
              <a:gd name="connsiteY1357" fmla="*/ 6226176 h 6561571"/>
              <a:gd name="connsiteX1358" fmla="*/ 2099222 w 6561571"/>
              <a:gd name="connsiteY1358" fmla="*/ 6264275 h 6561571"/>
              <a:gd name="connsiteX1359" fmla="*/ 2083533 w 6561571"/>
              <a:gd name="connsiteY1359" fmla="*/ 6303963 h 6561571"/>
              <a:gd name="connsiteX1360" fmla="*/ 2076807 w 6561571"/>
              <a:gd name="connsiteY1360" fmla="*/ 6346826 h 6561571"/>
              <a:gd name="connsiteX1361" fmla="*/ 2065603 w 6561571"/>
              <a:gd name="connsiteY1361" fmla="*/ 6389689 h 6561571"/>
              <a:gd name="connsiteX1362" fmla="*/ 2054396 w 6561571"/>
              <a:gd name="connsiteY1362" fmla="*/ 6430963 h 6561571"/>
              <a:gd name="connsiteX1363" fmla="*/ 2038707 w 6561571"/>
              <a:gd name="connsiteY1363" fmla="*/ 6472238 h 6561571"/>
              <a:gd name="connsiteX1364" fmla="*/ 2016293 w 6561571"/>
              <a:gd name="connsiteY1364" fmla="*/ 6507164 h 6561571"/>
              <a:gd name="connsiteX1365" fmla="*/ 1987156 w 6561571"/>
              <a:gd name="connsiteY1365" fmla="*/ 6542089 h 6561571"/>
              <a:gd name="connsiteX1366" fmla="*/ 1971467 w 6561571"/>
              <a:gd name="connsiteY1366" fmla="*/ 6546851 h 6561571"/>
              <a:gd name="connsiteX1367" fmla="*/ 1951296 w 6561571"/>
              <a:gd name="connsiteY1367" fmla="*/ 6542088 h 6561571"/>
              <a:gd name="connsiteX1368" fmla="*/ 1933366 w 6561571"/>
              <a:gd name="connsiteY1368" fmla="*/ 6529388 h 6561571"/>
              <a:gd name="connsiteX1369" fmla="*/ 1919919 w 6561571"/>
              <a:gd name="connsiteY1369" fmla="*/ 6513513 h 6561571"/>
              <a:gd name="connsiteX1370" fmla="*/ 1906469 w 6561571"/>
              <a:gd name="connsiteY1370" fmla="*/ 6496051 h 6561571"/>
              <a:gd name="connsiteX1371" fmla="*/ 1895263 w 6561571"/>
              <a:gd name="connsiteY1371" fmla="*/ 6481763 h 6561571"/>
              <a:gd name="connsiteX1372" fmla="*/ 1890783 w 6561571"/>
              <a:gd name="connsiteY1372" fmla="*/ 6459538 h 6561571"/>
              <a:gd name="connsiteX1373" fmla="*/ 1890783 w 6561571"/>
              <a:gd name="connsiteY1373" fmla="*/ 6430963 h 6561571"/>
              <a:gd name="connsiteX1374" fmla="*/ 1897505 w 6561571"/>
              <a:gd name="connsiteY1374" fmla="*/ 6400800 h 6561571"/>
              <a:gd name="connsiteX1375" fmla="*/ 1906471 w 6561571"/>
              <a:gd name="connsiteY1375" fmla="*/ 6367463 h 6561571"/>
              <a:gd name="connsiteX1376" fmla="*/ 1915436 w 6561571"/>
              <a:gd name="connsiteY1376" fmla="*/ 6334125 h 6561571"/>
              <a:gd name="connsiteX1377" fmla="*/ 1919919 w 6561571"/>
              <a:gd name="connsiteY1377" fmla="*/ 6300788 h 6561571"/>
              <a:gd name="connsiteX1378" fmla="*/ 1926643 w 6561571"/>
              <a:gd name="connsiteY1378" fmla="*/ 6270625 h 6561571"/>
              <a:gd name="connsiteX1379" fmla="*/ 1928882 w 6561571"/>
              <a:gd name="connsiteY1379" fmla="*/ 6242051 h 6561571"/>
              <a:gd name="connsiteX1380" fmla="*/ 1922160 w 6561571"/>
              <a:gd name="connsiteY1380" fmla="*/ 6219825 h 6561571"/>
              <a:gd name="connsiteX1381" fmla="*/ 1910954 w 6561571"/>
              <a:gd name="connsiteY1381" fmla="*/ 6203950 h 6561571"/>
              <a:gd name="connsiteX1382" fmla="*/ 1899746 w 6561571"/>
              <a:gd name="connsiteY1382" fmla="*/ 6189663 h 6561571"/>
              <a:gd name="connsiteX1383" fmla="*/ 1899748 w 6561571"/>
              <a:gd name="connsiteY1383" fmla="*/ 6181725 h 6561571"/>
              <a:gd name="connsiteX1384" fmla="*/ 1908713 w 6561571"/>
              <a:gd name="connsiteY1384" fmla="*/ 6175375 h 6561571"/>
              <a:gd name="connsiteX1385" fmla="*/ 1922160 w 6561571"/>
              <a:gd name="connsiteY1385" fmla="*/ 6172200 h 6561571"/>
              <a:gd name="connsiteX1386" fmla="*/ 1940091 w 6561571"/>
              <a:gd name="connsiteY1386" fmla="*/ 6165850 h 6561571"/>
              <a:gd name="connsiteX1387" fmla="*/ 1960260 w 6561571"/>
              <a:gd name="connsiteY1387" fmla="*/ 6156326 h 6561571"/>
              <a:gd name="connsiteX1388" fmla="*/ 1980433 w 6561571"/>
              <a:gd name="connsiteY1388" fmla="*/ 6143626 h 6561571"/>
              <a:gd name="connsiteX1389" fmla="*/ 2018535 w 6561571"/>
              <a:gd name="connsiteY1389" fmla="*/ 6097588 h 6561571"/>
              <a:gd name="connsiteX1390" fmla="*/ 2034978 w 6561571"/>
              <a:gd name="connsiteY1390" fmla="*/ 6070968 h 6561571"/>
              <a:gd name="connsiteX1391" fmla="*/ 2027238 w 6561571"/>
              <a:gd name="connsiteY1391" fmla="*/ 6062772 h 6561571"/>
              <a:gd name="connsiteX1392" fmla="*/ 2012950 w 6561571"/>
              <a:gd name="connsiteY1392" fmla="*/ 6056048 h 6561571"/>
              <a:gd name="connsiteX1393" fmla="*/ 1965325 w 6561571"/>
              <a:gd name="connsiteY1393" fmla="*/ 6062772 h 6561571"/>
              <a:gd name="connsiteX1394" fmla="*/ 1914525 w 6561571"/>
              <a:gd name="connsiteY1394" fmla="*/ 6076220 h 6561571"/>
              <a:gd name="connsiteX1395" fmla="*/ 1866900 w 6561571"/>
              <a:gd name="connsiteY1395" fmla="*/ 6087426 h 6561571"/>
              <a:gd name="connsiteX1396" fmla="*/ 1817688 w 6561571"/>
              <a:gd name="connsiteY1396" fmla="*/ 6089668 h 6561571"/>
              <a:gd name="connsiteX1397" fmla="*/ 1803400 w 6561571"/>
              <a:gd name="connsiteY1397" fmla="*/ 6087426 h 6561571"/>
              <a:gd name="connsiteX1398" fmla="*/ 1793875 w 6561571"/>
              <a:gd name="connsiteY1398" fmla="*/ 6085185 h 6561571"/>
              <a:gd name="connsiteX1399" fmla="*/ 1785938 w 6561571"/>
              <a:gd name="connsiteY1399" fmla="*/ 6078461 h 6561571"/>
              <a:gd name="connsiteX1400" fmla="*/ 1782763 w 6561571"/>
              <a:gd name="connsiteY1400" fmla="*/ 6065013 h 6561571"/>
              <a:gd name="connsiteX1401" fmla="*/ 1784350 w 6561571"/>
              <a:gd name="connsiteY1401" fmla="*/ 6058290 h 6561571"/>
              <a:gd name="connsiteX1402" fmla="*/ 1792288 w 6561571"/>
              <a:gd name="connsiteY1402" fmla="*/ 6047083 h 6561571"/>
              <a:gd name="connsiteX1403" fmla="*/ 1801813 w 6561571"/>
              <a:gd name="connsiteY1403" fmla="*/ 6031394 h 6561571"/>
              <a:gd name="connsiteX1404" fmla="*/ 1814513 w 6561571"/>
              <a:gd name="connsiteY1404" fmla="*/ 6015705 h 6561571"/>
              <a:gd name="connsiteX1405" fmla="*/ 1828800 w 6561571"/>
              <a:gd name="connsiteY1405" fmla="*/ 5997774 h 6561571"/>
              <a:gd name="connsiteX1406" fmla="*/ 1838325 w 6561571"/>
              <a:gd name="connsiteY1406" fmla="*/ 5982086 h 6561571"/>
              <a:gd name="connsiteX1407" fmla="*/ 1846263 w 6561571"/>
              <a:gd name="connsiteY1407" fmla="*/ 5968638 h 6561571"/>
              <a:gd name="connsiteX1408" fmla="*/ 1851025 w 6561571"/>
              <a:gd name="connsiteY1408" fmla="*/ 5959673 h 6561571"/>
              <a:gd name="connsiteX1409" fmla="*/ 1846263 w 6561571"/>
              <a:gd name="connsiteY1409" fmla="*/ 5955190 h 6561571"/>
              <a:gd name="connsiteX1410" fmla="*/ 1812925 w 6561571"/>
              <a:gd name="connsiteY1410" fmla="*/ 5957431 h 6561571"/>
              <a:gd name="connsiteX1411" fmla="*/ 1778000 w 6561571"/>
              <a:gd name="connsiteY1411" fmla="*/ 5970879 h 6561571"/>
              <a:gd name="connsiteX1412" fmla="*/ 1743075 w 6561571"/>
              <a:gd name="connsiteY1412" fmla="*/ 5988809 h 6561571"/>
              <a:gd name="connsiteX1413" fmla="*/ 1709738 w 6561571"/>
              <a:gd name="connsiteY1413" fmla="*/ 6008981 h 6561571"/>
              <a:gd name="connsiteX1414" fmla="*/ 1674813 w 6561571"/>
              <a:gd name="connsiteY1414" fmla="*/ 6022429 h 6561571"/>
              <a:gd name="connsiteX1415" fmla="*/ 1670050 w 6561571"/>
              <a:gd name="connsiteY1415" fmla="*/ 6022429 h 6561571"/>
              <a:gd name="connsiteX1416" fmla="*/ 1665288 w 6561571"/>
              <a:gd name="connsiteY1416" fmla="*/ 6015705 h 6561571"/>
              <a:gd name="connsiteX1417" fmla="*/ 1660525 w 6561571"/>
              <a:gd name="connsiteY1417" fmla="*/ 6013464 h 6561571"/>
              <a:gd name="connsiteX1418" fmla="*/ 1655763 w 6561571"/>
              <a:gd name="connsiteY1418" fmla="*/ 6008981 h 6561571"/>
              <a:gd name="connsiteX1419" fmla="*/ 1651000 w 6561571"/>
              <a:gd name="connsiteY1419" fmla="*/ 6002257 h 6561571"/>
              <a:gd name="connsiteX1420" fmla="*/ 1644650 w 6561571"/>
              <a:gd name="connsiteY1420" fmla="*/ 5997774 h 6561571"/>
              <a:gd name="connsiteX1421" fmla="*/ 1612900 w 6561571"/>
              <a:gd name="connsiteY1421" fmla="*/ 5991051 h 6561571"/>
              <a:gd name="connsiteX1422" fmla="*/ 1587500 w 6561571"/>
              <a:gd name="connsiteY1422" fmla="*/ 5991051 h 6561571"/>
              <a:gd name="connsiteX1423" fmla="*/ 1566863 w 6561571"/>
              <a:gd name="connsiteY1423" fmla="*/ 6002257 h 6561571"/>
              <a:gd name="connsiteX1424" fmla="*/ 1552576 w 6561571"/>
              <a:gd name="connsiteY1424" fmla="*/ 6020187 h 6561571"/>
              <a:gd name="connsiteX1425" fmla="*/ 1544638 w 6561571"/>
              <a:gd name="connsiteY1425" fmla="*/ 6042600 h 6561571"/>
              <a:gd name="connsiteX1426" fmla="*/ 1539875 w 6561571"/>
              <a:gd name="connsiteY1426" fmla="*/ 6071737 h 6561571"/>
              <a:gd name="connsiteX1427" fmla="*/ 1539875 w 6561571"/>
              <a:gd name="connsiteY1427" fmla="*/ 6098633 h 6561571"/>
              <a:gd name="connsiteX1428" fmla="*/ 1544638 w 6561571"/>
              <a:gd name="connsiteY1428" fmla="*/ 6130011 h 6561571"/>
              <a:gd name="connsiteX1429" fmla="*/ 1547813 w 6561571"/>
              <a:gd name="connsiteY1429" fmla="*/ 6154665 h 6561571"/>
              <a:gd name="connsiteX1430" fmla="*/ 1550988 w 6561571"/>
              <a:gd name="connsiteY1430" fmla="*/ 6174837 h 6561571"/>
              <a:gd name="connsiteX1431" fmla="*/ 1550988 w 6561571"/>
              <a:gd name="connsiteY1431" fmla="*/ 6190525 h 6561571"/>
              <a:gd name="connsiteX1432" fmla="*/ 1544638 w 6561571"/>
              <a:gd name="connsiteY1432" fmla="*/ 6201732 h 6561571"/>
              <a:gd name="connsiteX1433" fmla="*/ 1531938 w 6561571"/>
              <a:gd name="connsiteY1433" fmla="*/ 6206215 h 6561571"/>
              <a:gd name="connsiteX1434" fmla="*/ 1514475 w 6561571"/>
              <a:gd name="connsiteY1434" fmla="*/ 6206215 h 6561571"/>
              <a:gd name="connsiteX1435" fmla="*/ 1463675 w 6561571"/>
              <a:gd name="connsiteY1435" fmla="*/ 6192767 h 6561571"/>
              <a:gd name="connsiteX1436" fmla="*/ 1411288 w 6561571"/>
              <a:gd name="connsiteY1436" fmla="*/ 6186043 h 6561571"/>
              <a:gd name="connsiteX1437" fmla="*/ 1358900 w 6561571"/>
              <a:gd name="connsiteY1437" fmla="*/ 6183802 h 6561571"/>
              <a:gd name="connsiteX1438" fmla="*/ 1306513 w 6561571"/>
              <a:gd name="connsiteY1438" fmla="*/ 6190525 h 6561571"/>
              <a:gd name="connsiteX1439" fmla="*/ 1260475 w 6561571"/>
              <a:gd name="connsiteY1439" fmla="*/ 6206215 h 6561571"/>
              <a:gd name="connsiteX1440" fmla="*/ 1230313 w 6561571"/>
              <a:gd name="connsiteY1440" fmla="*/ 6224145 h 6561571"/>
              <a:gd name="connsiteX1441" fmla="*/ 1198563 w 6561571"/>
              <a:gd name="connsiteY1441" fmla="*/ 6239834 h 6561571"/>
              <a:gd name="connsiteX1442" fmla="*/ 1166813 w 6561571"/>
              <a:gd name="connsiteY1442" fmla="*/ 6264488 h 6561571"/>
              <a:gd name="connsiteX1443" fmla="*/ 1136650 w 6561571"/>
              <a:gd name="connsiteY1443" fmla="*/ 6280177 h 6561571"/>
              <a:gd name="connsiteX1444" fmla="*/ 1104902 w 6561571"/>
              <a:gd name="connsiteY1444" fmla="*/ 6298107 h 6561571"/>
              <a:gd name="connsiteX1445" fmla="*/ 1074738 w 6561571"/>
              <a:gd name="connsiteY1445" fmla="*/ 6307072 h 6561571"/>
              <a:gd name="connsiteX1446" fmla="*/ 1047750 w 6561571"/>
              <a:gd name="connsiteY1446" fmla="*/ 6307072 h 6561571"/>
              <a:gd name="connsiteX1447" fmla="*/ 1020764 w 6561571"/>
              <a:gd name="connsiteY1447" fmla="*/ 6298107 h 6561571"/>
              <a:gd name="connsiteX1448" fmla="*/ 998538 w 6561571"/>
              <a:gd name="connsiteY1448" fmla="*/ 6271212 h 6561571"/>
              <a:gd name="connsiteX1449" fmla="*/ 989013 w 6561571"/>
              <a:gd name="connsiteY1449" fmla="*/ 6246558 h 6561571"/>
              <a:gd name="connsiteX1450" fmla="*/ 982663 w 6561571"/>
              <a:gd name="connsiteY1450" fmla="*/ 6210697 h 6561571"/>
              <a:gd name="connsiteX1451" fmla="*/ 982663 w 6561571"/>
              <a:gd name="connsiteY1451" fmla="*/ 6163630 h 6561571"/>
              <a:gd name="connsiteX1452" fmla="*/ 987425 w 6561571"/>
              <a:gd name="connsiteY1452" fmla="*/ 6109839 h 6561571"/>
              <a:gd name="connsiteX1453" fmla="*/ 995363 w 6561571"/>
              <a:gd name="connsiteY1453" fmla="*/ 6053807 h 6561571"/>
              <a:gd name="connsiteX1454" fmla="*/ 1004888 w 6561571"/>
              <a:gd name="connsiteY1454" fmla="*/ 5997774 h 6561571"/>
              <a:gd name="connsiteX1455" fmla="*/ 1019175 w 6561571"/>
              <a:gd name="connsiteY1455" fmla="*/ 5937260 h 6561571"/>
              <a:gd name="connsiteX1456" fmla="*/ 1035050 w 6561571"/>
              <a:gd name="connsiteY1456" fmla="*/ 5881227 h 6561571"/>
              <a:gd name="connsiteX1457" fmla="*/ 1054100 w 6561571"/>
              <a:gd name="connsiteY1457" fmla="*/ 5829678 h 6561571"/>
              <a:gd name="connsiteX1458" fmla="*/ 1073151 w 6561571"/>
              <a:gd name="connsiteY1458" fmla="*/ 5784852 h 6561571"/>
              <a:gd name="connsiteX1459" fmla="*/ 1093788 w 6561571"/>
              <a:gd name="connsiteY1459" fmla="*/ 5746750 h 6561571"/>
              <a:gd name="connsiteX1460" fmla="*/ 1141413 w 6561571"/>
              <a:gd name="connsiteY1460" fmla="*/ 5659340 h 6561571"/>
              <a:gd name="connsiteX1461" fmla="*/ 1182688 w 6561571"/>
              <a:gd name="connsiteY1461" fmla="*/ 5567446 h 6561571"/>
              <a:gd name="connsiteX1462" fmla="*/ 1220788 w 6561571"/>
              <a:gd name="connsiteY1462" fmla="*/ 5468830 h 6561571"/>
              <a:gd name="connsiteX1463" fmla="*/ 1254125 w 6561571"/>
              <a:gd name="connsiteY1463" fmla="*/ 5370213 h 6561571"/>
              <a:gd name="connsiteX1464" fmla="*/ 1282098 w 6561571"/>
              <a:gd name="connsiteY1464" fmla="*/ 5287636 h 6561571"/>
              <a:gd name="connsiteX1465" fmla="*/ 1257733 w 6561571"/>
              <a:gd name="connsiteY1465" fmla="*/ 5295161 h 6561571"/>
              <a:gd name="connsiteX1466" fmla="*/ 1154546 w 6561571"/>
              <a:gd name="connsiteY1466" fmla="*/ 5317575 h 6561571"/>
              <a:gd name="connsiteX1467" fmla="*/ 1051357 w 6561571"/>
              <a:gd name="connsiteY1467" fmla="*/ 5326539 h 6561571"/>
              <a:gd name="connsiteX1468" fmla="*/ 1043421 w 6561571"/>
              <a:gd name="connsiteY1468" fmla="*/ 5326539 h 6561571"/>
              <a:gd name="connsiteX1469" fmla="*/ 1038658 w 6561571"/>
              <a:gd name="connsiteY1469" fmla="*/ 5331022 h 6561571"/>
              <a:gd name="connsiteX1470" fmla="*/ 1033896 w 6561571"/>
              <a:gd name="connsiteY1470" fmla="*/ 5333265 h 6561571"/>
              <a:gd name="connsiteX1471" fmla="*/ 1029133 w 6561571"/>
              <a:gd name="connsiteY1471" fmla="*/ 5333265 h 6561571"/>
              <a:gd name="connsiteX1472" fmla="*/ 1025958 w 6561571"/>
              <a:gd name="connsiteY1472" fmla="*/ 5333264 h 6561571"/>
              <a:gd name="connsiteX1473" fmla="*/ 1024371 w 6561571"/>
              <a:gd name="connsiteY1473" fmla="*/ 5326541 h 6561571"/>
              <a:gd name="connsiteX1474" fmla="*/ 1018021 w 6561571"/>
              <a:gd name="connsiteY1474" fmla="*/ 5306370 h 6561571"/>
              <a:gd name="connsiteX1475" fmla="*/ 1021196 w 6561571"/>
              <a:gd name="connsiteY1475" fmla="*/ 5283957 h 6561571"/>
              <a:gd name="connsiteX1476" fmla="*/ 1033896 w 6561571"/>
              <a:gd name="connsiteY1476" fmla="*/ 5261542 h 6561571"/>
              <a:gd name="connsiteX1477" fmla="*/ 1054533 w 6561571"/>
              <a:gd name="connsiteY1477" fmla="*/ 5241372 h 6561571"/>
              <a:gd name="connsiteX1478" fmla="*/ 1079933 w 6561571"/>
              <a:gd name="connsiteY1478" fmla="*/ 5218959 h 6561571"/>
              <a:gd name="connsiteX1479" fmla="*/ 1108507 w 6561571"/>
              <a:gd name="connsiteY1479" fmla="*/ 5198786 h 6561571"/>
              <a:gd name="connsiteX1480" fmla="*/ 1140257 w 6561571"/>
              <a:gd name="connsiteY1480" fmla="*/ 5183097 h 6561571"/>
              <a:gd name="connsiteX1481" fmla="*/ 1170421 w 6561571"/>
              <a:gd name="connsiteY1481" fmla="*/ 5165166 h 6561571"/>
              <a:gd name="connsiteX1482" fmla="*/ 1200583 w 6561571"/>
              <a:gd name="connsiteY1482" fmla="*/ 5153962 h 6561571"/>
              <a:gd name="connsiteX1483" fmla="*/ 1229158 w 6561571"/>
              <a:gd name="connsiteY1483" fmla="*/ 5144997 h 6561571"/>
              <a:gd name="connsiteX1484" fmla="*/ 1251383 w 6561571"/>
              <a:gd name="connsiteY1484" fmla="*/ 5140513 h 6561571"/>
              <a:gd name="connsiteX1485" fmla="*/ 1265670 w 6561571"/>
              <a:gd name="connsiteY1485" fmla="*/ 5142753 h 6561571"/>
              <a:gd name="connsiteX1486" fmla="*/ 1297421 w 6561571"/>
              <a:gd name="connsiteY1486" fmla="*/ 5147237 h 6561571"/>
              <a:gd name="connsiteX1487" fmla="*/ 1325996 w 6561571"/>
              <a:gd name="connsiteY1487" fmla="*/ 5142755 h 6561571"/>
              <a:gd name="connsiteX1488" fmla="*/ 1334576 w 6561571"/>
              <a:gd name="connsiteY1488" fmla="*/ 5138213 h 6561571"/>
              <a:gd name="connsiteX1489" fmla="*/ 1344377 w 6561571"/>
              <a:gd name="connsiteY1489" fmla="*/ 5113858 h 6561571"/>
              <a:gd name="connsiteX1490" fmla="*/ 1336030 w 6561571"/>
              <a:gd name="connsiteY1490" fmla="*/ 5105833 h 6561571"/>
              <a:gd name="connsiteX1491" fmla="*/ 1262068 w 6561571"/>
              <a:gd name="connsiteY1491" fmla="*/ 5021696 h 6561571"/>
              <a:gd name="connsiteX1492" fmla="*/ 1197070 w 6561571"/>
              <a:gd name="connsiteY1492" fmla="*/ 4931208 h 6561571"/>
              <a:gd name="connsiteX1493" fmla="*/ 1136556 w 6561571"/>
              <a:gd name="connsiteY1493" fmla="*/ 4837546 h 6561571"/>
              <a:gd name="connsiteX1494" fmla="*/ 1085005 w 6561571"/>
              <a:gd name="connsiteY1494" fmla="*/ 4740708 h 6561571"/>
              <a:gd name="connsiteX1495" fmla="*/ 1037939 w 6561571"/>
              <a:gd name="connsiteY1495" fmla="*/ 4645458 h 6561571"/>
              <a:gd name="connsiteX1496" fmla="*/ 990871 w 6561571"/>
              <a:gd name="connsiteY1496" fmla="*/ 4548621 h 6561571"/>
              <a:gd name="connsiteX1497" fmla="*/ 943805 w 6561571"/>
              <a:gd name="connsiteY1497" fmla="*/ 4451783 h 6561571"/>
              <a:gd name="connsiteX1498" fmla="*/ 894496 w 6561571"/>
              <a:gd name="connsiteY1498" fmla="*/ 4354946 h 6561571"/>
              <a:gd name="connsiteX1499" fmla="*/ 840705 w 6561571"/>
              <a:gd name="connsiteY1499" fmla="*/ 4262871 h 6561571"/>
              <a:gd name="connsiteX1500" fmla="*/ 791397 w 6561571"/>
              <a:gd name="connsiteY1500" fmla="*/ 4185083 h 6561571"/>
              <a:gd name="connsiteX1501" fmla="*/ 779395 w 6561571"/>
              <a:gd name="connsiteY1501" fmla="*/ 4168762 h 6561571"/>
              <a:gd name="connsiteX1502" fmla="*/ 776859 w 6561571"/>
              <a:gd name="connsiteY1502" fmla="*/ 4189415 h 6561571"/>
              <a:gd name="connsiteX1503" fmla="*/ 770136 w 6561571"/>
              <a:gd name="connsiteY1503" fmla="*/ 4225926 h 6561571"/>
              <a:gd name="connsiteX1504" fmla="*/ 756689 w 6561571"/>
              <a:gd name="connsiteY1504" fmla="*/ 4259264 h 6561571"/>
              <a:gd name="connsiteX1505" fmla="*/ 729791 w 6561571"/>
              <a:gd name="connsiteY1505" fmla="*/ 4292602 h 6561571"/>
              <a:gd name="connsiteX1506" fmla="*/ 714104 w 6561571"/>
              <a:gd name="connsiteY1506" fmla="*/ 4305302 h 6561571"/>
              <a:gd name="connsiteX1507" fmla="*/ 696173 w 6561571"/>
              <a:gd name="connsiteY1507" fmla="*/ 4311652 h 6561571"/>
              <a:gd name="connsiteX1508" fmla="*/ 680484 w 6561571"/>
              <a:gd name="connsiteY1508" fmla="*/ 4311652 h 6561571"/>
              <a:gd name="connsiteX1509" fmla="*/ 669279 w 6561571"/>
              <a:gd name="connsiteY1509" fmla="*/ 4303714 h 6561571"/>
              <a:gd name="connsiteX1510" fmla="*/ 662554 w 6561571"/>
              <a:gd name="connsiteY1510" fmla="*/ 4289427 h 6561571"/>
              <a:gd name="connsiteX1511" fmla="*/ 664796 w 6561571"/>
              <a:gd name="connsiteY1511" fmla="*/ 4267202 h 6561571"/>
              <a:gd name="connsiteX1512" fmla="*/ 673761 w 6561571"/>
              <a:gd name="connsiteY1512" fmla="*/ 4200527 h 6561571"/>
              <a:gd name="connsiteX1513" fmla="*/ 671519 w 6561571"/>
              <a:gd name="connsiteY1513" fmla="*/ 4130677 h 6561571"/>
              <a:gd name="connsiteX1514" fmla="*/ 662554 w 6561571"/>
              <a:gd name="connsiteY1514" fmla="*/ 4062415 h 6561571"/>
              <a:gd name="connsiteX1515" fmla="*/ 649106 w 6561571"/>
              <a:gd name="connsiteY1515" fmla="*/ 3992565 h 6561571"/>
              <a:gd name="connsiteX1516" fmla="*/ 641276 w 6561571"/>
              <a:gd name="connsiteY1516" fmla="*/ 3962756 h 6561571"/>
              <a:gd name="connsiteX1517" fmla="*/ 636747 w 6561571"/>
              <a:gd name="connsiteY1517" fmla="*/ 3954896 h 6561571"/>
              <a:gd name="connsiteX1518" fmla="*/ 600886 w 6561571"/>
              <a:gd name="connsiteY1518" fmla="*/ 3877108 h 6561571"/>
              <a:gd name="connsiteX1519" fmla="*/ 591921 w 6561571"/>
              <a:gd name="connsiteY1519" fmla="*/ 3851708 h 6561571"/>
              <a:gd name="connsiteX1520" fmla="*/ 585198 w 6561571"/>
              <a:gd name="connsiteY1520" fmla="*/ 3823133 h 6561571"/>
              <a:gd name="connsiteX1521" fmla="*/ 578474 w 6561571"/>
              <a:gd name="connsiteY1521" fmla="*/ 3797733 h 6561571"/>
              <a:gd name="connsiteX1522" fmla="*/ 573991 w 6561571"/>
              <a:gd name="connsiteY1522" fmla="*/ 3769158 h 6561571"/>
              <a:gd name="connsiteX1523" fmla="*/ 573991 w 6561571"/>
              <a:gd name="connsiteY1523" fmla="*/ 3743758 h 6561571"/>
              <a:gd name="connsiteX1524" fmla="*/ 582956 w 6561571"/>
              <a:gd name="connsiteY1524" fmla="*/ 3721533 h 6561571"/>
              <a:gd name="connsiteX1525" fmla="*/ 584288 w 6561571"/>
              <a:gd name="connsiteY1525" fmla="*/ 3720001 h 6561571"/>
              <a:gd name="connsiteX1526" fmla="*/ 579624 w 6561571"/>
              <a:gd name="connsiteY1526" fmla="*/ 3700463 h 6561571"/>
              <a:gd name="connsiteX1527" fmla="*/ 552729 w 6561571"/>
              <a:gd name="connsiteY1527" fmla="*/ 3587752 h 6561571"/>
              <a:gd name="connsiteX1528" fmla="*/ 525833 w 6561571"/>
              <a:gd name="connsiteY1528" fmla="*/ 3473452 h 6561571"/>
              <a:gd name="connsiteX1529" fmla="*/ 510145 w 6561571"/>
              <a:gd name="connsiteY1529" fmla="*/ 3360739 h 6561571"/>
              <a:gd name="connsiteX1530" fmla="*/ 501181 w 6561571"/>
              <a:gd name="connsiteY1530" fmla="*/ 3248026 h 6561571"/>
              <a:gd name="connsiteX1531" fmla="*/ 503422 w 6561571"/>
              <a:gd name="connsiteY1531" fmla="*/ 3135314 h 6561571"/>
              <a:gd name="connsiteX1532" fmla="*/ 521081 w 6561571"/>
              <a:gd name="connsiteY1532" fmla="*/ 3036641 h 6561571"/>
              <a:gd name="connsiteX1533" fmla="*/ 503238 w 6561571"/>
              <a:gd name="connsiteY1533" fmla="*/ 3028065 h 6561571"/>
              <a:gd name="connsiteX1534" fmla="*/ 428625 w 6561571"/>
              <a:gd name="connsiteY1534" fmla="*/ 2992204 h 6561571"/>
              <a:gd name="connsiteX1535" fmla="*/ 355600 w 6561571"/>
              <a:gd name="connsiteY1535" fmla="*/ 2956344 h 6561571"/>
              <a:gd name="connsiteX1536" fmla="*/ 280988 w 6561571"/>
              <a:gd name="connsiteY1536" fmla="*/ 2929448 h 6561571"/>
              <a:gd name="connsiteX1537" fmla="*/ 277536 w 6561571"/>
              <a:gd name="connsiteY1537" fmla="*/ 2928652 h 6561571"/>
              <a:gd name="connsiteX1538" fmla="*/ 284864 w 6561571"/>
              <a:gd name="connsiteY1538" fmla="*/ 2932545 h 6561571"/>
              <a:gd name="connsiteX1539" fmla="*/ 329692 w 6561571"/>
              <a:gd name="connsiteY1539" fmla="*/ 2962707 h 6561571"/>
              <a:gd name="connsiteX1540" fmla="*/ 367792 w 6561571"/>
              <a:gd name="connsiteY1540" fmla="*/ 2997632 h 6561571"/>
              <a:gd name="connsiteX1541" fmla="*/ 394688 w 6561571"/>
              <a:gd name="connsiteY1541" fmla="*/ 3037320 h 6561571"/>
              <a:gd name="connsiteX1542" fmla="*/ 421585 w 6561571"/>
              <a:gd name="connsiteY1542" fmla="*/ 3078595 h 6561571"/>
              <a:gd name="connsiteX1543" fmla="*/ 441757 w 6561571"/>
              <a:gd name="connsiteY1543" fmla="*/ 3123045 h 6561571"/>
              <a:gd name="connsiteX1544" fmla="*/ 457445 w 6561571"/>
              <a:gd name="connsiteY1544" fmla="*/ 3170670 h 6561571"/>
              <a:gd name="connsiteX1545" fmla="*/ 475374 w 6561571"/>
              <a:gd name="connsiteY1545" fmla="*/ 3219883 h 6561571"/>
              <a:gd name="connsiteX1546" fmla="*/ 477618 w 6561571"/>
              <a:gd name="connsiteY1546" fmla="*/ 3234170 h 6561571"/>
              <a:gd name="connsiteX1547" fmla="*/ 486580 w 6561571"/>
              <a:gd name="connsiteY1547" fmla="*/ 3253220 h 6561571"/>
              <a:gd name="connsiteX1548" fmla="*/ 493306 w 6561571"/>
              <a:gd name="connsiteY1548" fmla="*/ 3275445 h 6561571"/>
              <a:gd name="connsiteX1549" fmla="*/ 495545 w 6561571"/>
              <a:gd name="connsiteY1549" fmla="*/ 3300845 h 6561571"/>
              <a:gd name="connsiteX1550" fmla="*/ 497789 w 6561571"/>
              <a:gd name="connsiteY1550" fmla="*/ 3323070 h 6561571"/>
              <a:gd name="connsiteX1551" fmla="*/ 493306 w 6561571"/>
              <a:gd name="connsiteY1551" fmla="*/ 3340533 h 6561571"/>
              <a:gd name="connsiteX1552" fmla="*/ 484339 w 6561571"/>
              <a:gd name="connsiteY1552" fmla="*/ 3348470 h 6561571"/>
              <a:gd name="connsiteX1553" fmla="*/ 455202 w 6561571"/>
              <a:gd name="connsiteY1553" fmla="*/ 3350058 h 6561571"/>
              <a:gd name="connsiteX1554" fmla="*/ 426066 w 6561571"/>
              <a:gd name="connsiteY1554" fmla="*/ 3338945 h 6561571"/>
              <a:gd name="connsiteX1555" fmla="*/ 401414 w 6561571"/>
              <a:gd name="connsiteY1555" fmla="*/ 3318308 h 6561571"/>
              <a:gd name="connsiteX1556" fmla="*/ 372275 w 6561571"/>
              <a:gd name="connsiteY1556" fmla="*/ 3289733 h 6561571"/>
              <a:gd name="connsiteX1557" fmla="*/ 349865 w 6561571"/>
              <a:gd name="connsiteY1557" fmla="*/ 3253220 h 6561571"/>
              <a:gd name="connsiteX1558" fmla="*/ 327449 w 6561571"/>
              <a:gd name="connsiteY1558" fmla="*/ 3218295 h 6561571"/>
              <a:gd name="connsiteX1559" fmla="*/ 307277 w 6561571"/>
              <a:gd name="connsiteY1559" fmla="*/ 3181783 h 6561571"/>
              <a:gd name="connsiteX1560" fmla="*/ 293832 w 6561571"/>
              <a:gd name="connsiteY1560" fmla="*/ 3150033 h 6561571"/>
              <a:gd name="connsiteX1561" fmla="*/ 282623 w 6561571"/>
              <a:gd name="connsiteY1561" fmla="*/ 3123045 h 6561571"/>
              <a:gd name="connsiteX1562" fmla="*/ 273659 w 6561571"/>
              <a:gd name="connsiteY1562" fmla="*/ 3105582 h 6561571"/>
              <a:gd name="connsiteX1563" fmla="*/ 264694 w 6561571"/>
              <a:gd name="connsiteY1563" fmla="*/ 3086532 h 6561571"/>
              <a:gd name="connsiteX1564" fmla="*/ 253489 w 6561571"/>
              <a:gd name="connsiteY1564" fmla="*/ 3064307 h 6561571"/>
              <a:gd name="connsiteX1565" fmla="*/ 242280 w 6561571"/>
              <a:gd name="connsiteY1565" fmla="*/ 3040495 h 6561571"/>
              <a:gd name="connsiteX1566" fmla="*/ 231073 w 6561571"/>
              <a:gd name="connsiteY1566" fmla="*/ 3016682 h 6561571"/>
              <a:gd name="connsiteX1567" fmla="*/ 219867 w 6561571"/>
              <a:gd name="connsiteY1567" fmla="*/ 2989695 h 6561571"/>
              <a:gd name="connsiteX1568" fmla="*/ 210902 w 6561571"/>
              <a:gd name="connsiteY1568" fmla="*/ 2964295 h 6561571"/>
              <a:gd name="connsiteX1569" fmla="*/ 206419 w 6561571"/>
              <a:gd name="connsiteY1569" fmla="*/ 2942070 h 6561571"/>
              <a:gd name="connsiteX1570" fmla="*/ 201937 w 6561571"/>
              <a:gd name="connsiteY1570" fmla="*/ 2924607 h 6561571"/>
              <a:gd name="connsiteX1571" fmla="*/ 201937 w 6561571"/>
              <a:gd name="connsiteY1571" fmla="*/ 2911482 h 6561571"/>
              <a:gd name="connsiteX1572" fmla="*/ 125413 w 6561571"/>
              <a:gd name="connsiteY1572" fmla="*/ 2909276 h 6561571"/>
              <a:gd name="connsiteX1573" fmla="*/ 85726 w 6561571"/>
              <a:gd name="connsiteY1573" fmla="*/ 2907035 h 6561571"/>
              <a:gd name="connsiteX1574" fmla="*/ 50800 w 6561571"/>
              <a:gd name="connsiteY1574" fmla="*/ 2895828 h 6561571"/>
              <a:gd name="connsiteX1575" fmla="*/ 26988 w 6561571"/>
              <a:gd name="connsiteY1575" fmla="*/ 2875657 h 6561571"/>
              <a:gd name="connsiteX1576" fmla="*/ 9525 w 6561571"/>
              <a:gd name="connsiteY1576" fmla="*/ 2846520 h 6561571"/>
              <a:gd name="connsiteX1577" fmla="*/ 0 w 6561571"/>
              <a:gd name="connsiteY1577" fmla="*/ 2815142 h 6561571"/>
              <a:gd name="connsiteX1578" fmla="*/ 0 w 6561571"/>
              <a:gd name="connsiteY1578" fmla="*/ 2779281 h 6561571"/>
              <a:gd name="connsiteX1579" fmla="*/ 11113 w 6561571"/>
              <a:gd name="connsiteY1579" fmla="*/ 2741180 h 6561571"/>
              <a:gd name="connsiteX1580" fmla="*/ 28575 w 6561571"/>
              <a:gd name="connsiteY1580" fmla="*/ 2705319 h 6561571"/>
              <a:gd name="connsiteX1581" fmla="*/ 55563 w 6561571"/>
              <a:gd name="connsiteY1581" fmla="*/ 2667216 h 6561571"/>
              <a:gd name="connsiteX1582" fmla="*/ 283337 w 6561571"/>
              <a:gd name="connsiteY1582" fmla="*/ 2430155 h 6561571"/>
              <a:gd name="connsiteX1583" fmla="*/ 281053 w 6561571"/>
              <a:gd name="connsiteY1583" fmla="*/ 2423206 h 6561571"/>
              <a:gd name="connsiteX1584" fmla="*/ 197283 w 6561571"/>
              <a:gd name="connsiteY1584" fmla="*/ 2372520 h 6561571"/>
              <a:gd name="connsiteX1585" fmla="*/ 97271 w 6561571"/>
              <a:gd name="connsiteY1585" fmla="*/ 2305281 h 6561571"/>
              <a:gd name="connsiteX1586" fmla="*/ 81396 w 6561571"/>
              <a:gd name="connsiteY1586" fmla="*/ 2287351 h 6561571"/>
              <a:gd name="connsiteX1587" fmla="*/ 78222 w 6561571"/>
              <a:gd name="connsiteY1587" fmla="*/ 2267180 h 6561571"/>
              <a:gd name="connsiteX1588" fmla="*/ 84571 w 6561571"/>
              <a:gd name="connsiteY1588" fmla="*/ 2251490 h 6561571"/>
              <a:gd name="connsiteX1589" fmla="*/ 95682 w 6561571"/>
              <a:gd name="connsiteY1589" fmla="*/ 2235800 h 6561571"/>
              <a:gd name="connsiteX1590" fmla="*/ 114733 w 6561571"/>
              <a:gd name="connsiteY1590" fmla="*/ 2231319 h 6561571"/>
              <a:gd name="connsiteX1591" fmla="*/ 136958 w 6561571"/>
              <a:gd name="connsiteY1591" fmla="*/ 2226836 h 6561571"/>
              <a:gd name="connsiteX1592" fmla="*/ 156007 w 6561571"/>
              <a:gd name="connsiteY1592" fmla="*/ 2240283 h 6561571"/>
              <a:gd name="connsiteX1593" fmla="*/ 176646 w 6561571"/>
              <a:gd name="connsiteY1593" fmla="*/ 2247007 h 6561571"/>
              <a:gd name="connsiteX1594" fmla="*/ 202046 w 6561571"/>
              <a:gd name="connsiteY1594" fmla="*/ 2258213 h 6561571"/>
              <a:gd name="connsiteX1595" fmla="*/ 230620 w 6561571"/>
              <a:gd name="connsiteY1595" fmla="*/ 2273902 h 6561571"/>
              <a:gd name="connsiteX1596" fmla="*/ 260782 w 6561571"/>
              <a:gd name="connsiteY1596" fmla="*/ 2285109 h 6561571"/>
              <a:gd name="connsiteX1597" fmla="*/ 290946 w 6561571"/>
              <a:gd name="connsiteY1597" fmla="*/ 2294075 h 6561571"/>
              <a:gd name="connsiteX1598" fmla="*/ 321108 w 6561571"/>
              <a:gd name="connsiteY1598" fmla="*/ 2305281 h 6561571"/>
              <a:gd name="connsiteX1599" fmla="*/ 351270 w 6561571"/>
              <a:gd name="connsiteY1599" fmla="*/ 2309762 h 6561571"/>
              <a:gd name="connsiteX1600" fmla="*/ 378257 w 6561571"/>
              <a:gd name="connsiteY1600" fmla="*/ 2312006 h 6561571"/>
              <a:gd name="connsiteX1601" fmla="*/ 394478 w 6561571"/>
              <a:gd name="connsiteY1601" fmla="*/ 2312004 h 6561571"/>
              <a:gd name="connsiteX1602" fmla="*/ 428094 w 6561571"/>
              <a:gd name="connsiteY1602" fmla="*/ 2276104 h 6561571"/>
              <a:gd name="connsiteX1603" fmla="*/ 424296 w 6561571"/>
              <a:gd name="connsiteY1603" fmla="*/ 2262697 h 6561571"/>
              <a:gd name="connsiteX1604" fmla="*/ 400482 w 6561571"/>
              <a:gd name="connsiteY1604" fmla="*/ 2222354 h 6561571"/>
              <a:gd name="connsiteX1605" fmla="*/ 370321 w 6561571"/>
              <a:gd name="connsiteY1605" fmla="*/ 2193216 h 6561571"/>
              <a:gd name="connsiteX1606" fmla="*/ 335395 w 6561571"/>
              <a:gd name="connsiteY1606" fmla="*/ 2170802 h 6561571"/>
              <a:gd name="connsiteX1607" fmla="*/ 297296 w 6561571"/>
              <a:gd name="connsiteY1607" fmla="*/ 2157356 h 6561571"/>
              <a:gd name="connsiteX1608" fmla="*/ 257609 w 6561571"/>
              <a:gd name="connsiteY1608" fmla="*/ 2141668 h 6561571"/>
              <a:gd name="connsiteX1609" fmla="*/ 214745 w 6561571"/>
              <a:gd name="connsiteY1609" fmla="*/ 2134942 h 6561571"/>
              <a:gd name="connsiteX1610" fmla="*/ 171882 w 6561571"/>
              <a:gd name="connsiteY1610" fmla="*/ 2123737 h 6561571"/>
              <a:gd name="connsiteX1611" fmla="*/ 130609 w 6561571"/>
              <a:gd name="connsiteY1611" fmla="*/ 2112530 h 6561571"/>
              <a:gd name="connsiteX1612" fmla="*/ 89333 w 6561571"/>
              <a:gd name="connsiteY1612" fmla="*/ 2096842 h 6561571"/>
              <a:gd name="connsiteX1613" fmla="*/ 54407 w 6561571"/>
              <a:gd name="connsiteY1613" fmla="*/ 2074427 h 6561571"/>
              <a:gd name="connsiteX1614" fmla="*/ 19483 w 6561571"/>
              <a:gd name="connsiteY1614" fmla="*/ 2045290 h 6561571"/>
              <a:gd name="connsiteX1615" fmla="*/ 14720 w 6561571"/>
              <a:gd name="connsiteY1615" fmla="*/ 2029602 h 6561571"/>
              <a:gd name="connsiteX1616" fmla="*/ 19483 w 6561571"/>
              <a:gd name="connsiteY1616" fmla="*/ 2009431 h 6561571"/>
              <a:gd name="connsiteX1617" fmla="*/ 32183 w 6561571"/>
              <a:gd name="connsiteY1617" fmla="*/ 1991500 h 6561571"/>
              <a:gd name="connsiteX1618" fmla="*/ 48058 w 6561571"/>
              <a:gd name="connsiteY1618" fmla="*/ 1978052 h 6561571"/>
              <a:gd name="connsiteX1619" fmla="*/ 65521 w 6561571"/>
              <a:gd name="connsiteY1619" fmla="*/ 1964603 h 6561571"/>
              <a:gd name="connsiteX1620" fmla="*/ 79808 w 6561571"/>
              <a:gd name="connsiteY1620" fmla="*/ 1953398 h 6561571"/>
              <a:gd name="connsiteX1621" fmla="*/ 102033 w 6561571"/>
              <a:gd name="connsiteY1621" fmla="*/ 1948916 h 6561571"/>
              <a:gd name="connsiteX1622" fmla="*/ 130609 w 6561571"/>
              <a:gd name="connsiteY1622" fmla="*/ 1948916 h 6561571"/>
              <a:gd name="connsiteX1623" fmla="*/ 160771 w 6561571"/>
              <a:gd name="connsiteY1623" fmla="*/ 1955640 h 6561571"/>
              <a:gd name="connsiteX1624" fmla="*/ 194108 w 6561571"/>
              <a:gd name="connsiteY1624" fmla="*/ 1964605 h 6561571"/>
              <a:gd name="connsiteX1625" fmla="*/ 227446 w 6561571"/>
              <a:gd name="connsiteY1625" fmla="*/ 1973570 h 6561571"/>
              <a:gd name="connsiteX1626" fmla="*/ 260783 w 6561571"/>
              <a:gd name="connsiteY1626" fmla="*/ 1978052 h 6561571"/>
              <a:gd name="connsiteX1627" fmla="*/ 290946 w 6561571"/>
              <a:gd name="connsiteY1627" fmla="*/ 1984777 h 6561571"/>
              <a:gd name="connsiteX1628" fmla="*/ 319521 w 6561571"/>
              <a:gd name="connsiteY1628" fmla="*/ 1987016 h 6561571"/>
              <a:gd name="connsiteX1629" fmla="*/ 341747 w 6561571"/>
              <a:gd name="connsiteY1629" fmla="*/ 1980294 h 6561571"/>
              <a:gd name="connsiteX1630" fmla="*/ 357621 w 6561571"/>
              <a:gd name="connsiteY1630" fmla="*/ 1969087 h 6561571"/>
              <a:gd name="connsiteX1631" fmla="*/ 371908 w 6561571"/>
              <a:gd name="connsiteY1631" fmla="*/ 1957880 h 6561571"/>
              <a:gd name="connsiteX1632" fmla="*/ 379846 w 6561571"/>
              <a:gd name="connsiteY1632" fmla="*/ 1957882 h 6561571"/>
              <a:gd name="connsiteX1633" fmla="*/ 386196 w 6561571"/>
              <a:gd name="connsiteY1633" fmla="*/ 1966847 h 6561571"/>
              <a:gd name="connsiteX1634" fmla="*/ 389371 w 6561571"/>
              <a:gd name="connsiteY1634" fmla="*/ 1980294 h 6561571"/>
              <a:gd name="connsiteX1635" fmla="*/ 395721 w 6561571"/>
              <a:gd name="connsiteY1635" fmla="*/ 1998225 h 6561571"/>
              <a:gd name="connsiteX1636" fmla="*/ 405245 w 6561571"/>
              <a:gd name="connsiteY1636" fmla="*/ 2018394 h 6561571"/>
              <a:gd name="connsiteX1637" fmla="*/ 417945 w 6561571"/>
              <a:gd name="connsiteY1637" fmla="*/ 2038567 h 6561571"/>
              <a:gd name="connsiteX1638" fmla="*/ 422370 w 6561571"/>
              <a:gd name="connsiteY1638" fmla="*/ 2042229 h 6561571"/>
              <a:gd name="connsiteX1639" fmla="*/ 427219 w 6561571"/>
              <a:gd name="connsiteY1639" fmla="*/ 2039939 h 6561571"/>
              <a:gd name="connsiteX1640" fmla="*/ 440666 w 6561571"/>
              <a:gd name="connsiteY1640" fmla="*/ 2027239 h 6561571"/>
              <a:gd name="connsiteX1641" fmla="*/ 447390 w 6561571"/>
              <a:gd name="connsiteY1641" fmla="*/ 2012951 h 6561571"/>
              <a:gd name="connsiteX1642" fmla="*/ 440667 w 6561571"/>
              <a:gd name="connsiteY1642" fmla="*/ 1965325 h 6561571"/>
              <a:gd name="connsiteX1643" fmla="*/ 427218 w 6561571"/>
              <a:gd name="connsiteY1643" fmla="*/ 1914525 h 6561571"/>
              <a:gd name="connsiteX1644" fmla="*/ 416014 w 6561571"/>
              <a:gd name="connsiteY1644" fmla="*/ 1866901 h 6561571"/>
              <a:gd name="connsiteX1645" fmla="*/ 413772 w 6561571"/>
              <a:gd name="connsiteY1645" fmla="*/ 1817688 h 6561571"/>
              <a:gd name="connsiteX1646" fmla="*/ 416014 w 6561571"/>
              <a:gd name="connsiteY1646" fmla="*/ 1803401 h 6561571"/>
              <a:gd name="connsiteX1647" fmla="*/ 418254 w 6561571"/>
              <a:gd name="connsiteY1647" fmla="*/ 1793876 h 6561571"/>
              <a:gd name="connsiteX1648" fmla="*/ 424979 w 6561571"/>
              <a:gd name="connsiteY1648" fmla="*/ 1785939 h 6561571"/>
              <a:gd name="connsiteX1649" fmla="*/ 438425 w 6561571"/>
              <a:gd name="connsiteY1649" fmla="*/ 1782764 h 6561571"/>
              <a:gd name="connsiteX1650" fmla="*/ 445148 w 6561571"/>
              <a:gd name="connsiteY1650" fmla="*/ 1784351 h 6561571"/>
              <a:gd name="connsiteX1651" fmla="*/ 456355 w 6561571"/>
              <a:gd name="connsiteY1651" fmla="*/ 1792289 h 6561571"/>
              <a:gd name="connsiteX1652" fmla="*/ 472044 w 6561571"/>
              <a:gd name="connsiteY1652" fmla="*/ 1801814 h 6561571"/>
              <a:gd name="connsiteX1653" fmla="*/ 487735 w 6561571"/>
              <a:gd name="connsiteY1653" fmla="*/ 1814514 h 6561571"/>
              <a:gd name="connsiteX1654" fmla="*/ 505664 w 6561571"/>
              <a:gd name="connsiteY1654" fmla="*/ 1828801 h 6561571"/>
              <a:gd name="connsiteX1655" fmla="*/ 521352 w 6561571"/>
              <a:gd name="connsiteY1655" fmla="*/ 1838326 h 6561571"/>
              <a:gd name="connsiteX1656" fmla="*/ 534800 w 6561571"/>
              <a:gd name="connsiteY1656" fmla="*/ 1846263 h 6561571"/>
              <a:gd name="connsiteX1657" fmla="*/ 543765 w 6561571"/>
              <a:gd name="connsiteY1657" fmla="*/ 1851026 h 6561571"/>
              <a:gd name="connsiteX1658" fmla="*/ 548249 w 6561571"/>
              <a:gd name="connsiteY1658" fmla="*/ 1846264 h 6561571"/>
              <a:gd name="connsiteX1659" fmla="*/ 546008 w 6561571"/>
              <a:gd name="connsiteY1659" fmla="*/ 1812925 h 6561571"/>
              <a:gd name="connsiteX1660" fmla="*/ 532559 w 6561571"/>
              <a:gd name="connsiteY1660" fmla="*/ 1778001 h 6561571"/>
              <a:gd name="connsiteX1661" fmla="*/ 514629 w 6561571"/>
              <a:gd name="connsiteY1661" fmla="*/ 1743076 h 6561571"/>
              <a:gd name="connsiteX1662" fmla="*/ 494457 w 6561571"/>
              <a:gd name="connsiteY1662" fmla="*/ 1709739 h 6561571"/>
              <a:gd name="connsiteX1663" fmla="*/ 481009 w 6561571"/>
              <a:gd name="connsiteY1663" fmla="*/ 1674813 h 6561571"/>
              <a:gd name="connsiteX1664" fmla="*/ 481010 w 6561571"/>
              <a:gd name="connsiteY1664" fmla="*/ 1670050 h 6561571"/>
              <a:gd name="connsiteX1665" fmla="*/ 487735 w 6561571"/>
              <a:gd name="connsiteY1665" fmla="*/ 1665289 h 6561571"/>
              <a:gd name="connsiteX1666" fmla="*/ 489975 w 6561571"/>
              <a:gd name="connsiteY1666" fmla="*/ 1660525 h 6561571"/>
              <a:gd name="connsiteX1667" fmla="*/ 494458 w 6561571"/>
              <a:gd name="connsiteY1667" fmla="*/ 1655763 h 6561571"/>
              <a:gd name="connsiteX1668" fmla="*/ 501181 w 6561571"/>
              <a:gd name="connsiteY1668" fmla="*/ 1651001 h 6561571"/>
              <a:gd name="connsiteX1669" fmla="*/ 505665 w 6561571"/>
              <a:gd name="connsiteY1669" fmla="*/ 1644651 h 6561571"/>
              <a:gd name="connsiteX1670" fmla="*/ 512388 w 6561571"/>
              <a:gd name="connsiteY1670" fmla="*/ 1612900 h 6561571"/>
              <a:gd name="connsiteX1671" fmla="*/ 512388 w 6561571"/>
              <a:gd name="connsiteY1671" fmla="*/ 1587500 h 6561571"/>
              <a:gd name="connsiteX1672" fmla="*/ 501183 w 6561571"/>
              <a:gd name="connsiteY1672" fmla="*/ 1566863 h 6561571"/>
              <a:gd name="connsiteX1673" fmla="*/ 483251 w 6561571"/>
              <a:gd name="connsiteY1673" fmla="*/ 1552577 h 6561571"/>
              <a:gd name="connsiteX1674" fmla="*/ 460839 w 6561571"/>
              <a:gd name="connsiteY1674" fmla="*/ 1544638 h 6561571"/>
              <a:gd name="connsiteX1675" fmla="*/ 431702 w 6561571"/>
              <a:gd name="connsiteY1675" fmla="*/ 1539876 h 6561571"/>
              <a:gd name="connsiteX1676" fmla="*/ 404806 w 6561571"/>
              <a:gd name="connsiteY1676" fmla="*/ 1539876 h 6561571"/>
              <a:gd name="connsiteX1677" fmla="*/ 373427 w 6561571"/>
              <a:gd name="connsiteY1677" fmla="*/ 1544639 h 6561571"/>
              <a:gd name="connsiteX1678" fmla="*/ 348775 w 6561571"/>
              <a:gd name="connsiteY1678" fmla="*/ 1547813 h 6561571"/>
              <a:gd name="connsiteX1679" fmla="*/ 328603 w 6561571"/>
              <a:gd name="connsiteY1679" fmla="*/ 1550989 h 6561571"/>
              <a:gd name="connsiteX1680" fmla="*/ 312913 w 6561571"/>
              <a:gd name="connsiteY1680" fmla="*/ 1550989 h 6561571"/>
              <a:gd name="connsiteX1681" fmla="*/ 301706 w 6561571"/>
              <a:gd name="connsiteY1681" fmla="*/ 1544639 h 6561571"/>
              <a:gd name="connsiteX1682" fmla="*/ 297223 w 6561571"/>
              <a:gd name="connsiteY1682" fmla="*/ 1531939 h 6561571"/>
              <a:gd name="connsiteX1683" fmla="*/ 297223 w 6561571"/>
              <a:gd name="connsiteY1683" fmla="*/ 1514476 h 6561571"/>
              <a:gd name="connsiteX1684" fmla="*/ 310672 w 6561571"/>
              <a:gd name="connsiteY1684" fmla="*/ 1463675 h 6561571"/>
              <a:gd name="connsiteX1685" fmla="*/ 317397 w 6561571"/>
              <a:gd name="connsiteY1685" fmla="*/ 1411289 h 6561571"/>
              <a:gd name="connsiteX1686" fmla="*/ 319637 w 6561571"/>
              <a:gd name="connsiteY1686" fmla="*/ 1358900 h 6561571"/>
              <a:gd name="connsiteX1687" fmla="*/ 312913 w 6561571"/>
              <a:gd name="connsiteY1687" fmla="*/ 1306513 h 6561571"/>
              <a:gd name="connsiteX1688" fmla="*/ 297223 w 6561571"/>
              <a:gd name="connsiteY1688" fmla="*/ 1260475 h 6561571"/>
              <a:gd name="connsiteX1689" fmla="*/ 279294 w 6561571"/>
              <a:gd name="connsiteY1689" fmla="*/ 1230314 h 6561571"/>
              <a:gd name="connsiteX1690" fmla="*/ 263606 w 6561571"/>
              <a:gd name="connsiteY1690" fmla="*/ 1198564 h 6561571"/>
              <a:gd name="connsiteX1691" fmla="*/ 238949 w 6561571"/>
              <a:gd name="connsiteY1691" fmla="*/ 1166814 h 6561571"/>
              <a:gd name="connsiteX1692" fmla="*/ 223263 w 6561571"/>
              <a:gd name="connsiteY1692" fmla="*/ 1136650 h 6561571"/>
              <a:gd name="connsiteX1693" fmla="*/ 205332 w 6561571"/>
              <a:gd name="connsiteY1693" fmla="*/ 1104901 h 6561571"/>
              <a:gd name="connsiteX1694" fmla="*/ 196367 w 6561571"/>
              <a:gd name="connsiteY1694" fmla="*/ 1074739 h 6561571"/>
              <a:gd name="connsiteX1695" fmla="*/ 196367 w 6561571"/>
              <a:gd name="connsiteY1695" fmla="*/ 1047751 h 6561571"/>
              <a:gd name="connsiteX1696" fmla="*/ 205332 w 6561571"/>
              <a:gd name="connsiteY1696" fmla="*/ 1020764 h 6561571"/>
              <a:gd name="connsiteX1697" fmla="*/ 232226 w 6561571"/>
              <a:gd name="connsiteY1697" fmla="*/ 998538 h 6561571"/>
              <a:gd name="connsiteX1698" fmla="*/ 256880 w 6561571"/>
              <a:gd name="connsiteY1698" fmla="*/ 989014 h 6561571"/>
              <a:gd name="connsiteX1699" fmla="*/ 292740 w 6561571"/>
              <a:gd name="connsiteY1699" fmla="*/ 982664 h 6561571"/>
              <a:gd name="connsiteX1700" fmla="*/ 339810 w 6561571"/>
              <a:gd name="connsiteY1700" fmla="*/ 982663 h 6561571"/>
              <a:gd name="connsiteX1701" fmla="*/ 393601 w 6561571"/>
              <a:gd name="connsiteY1701" fmla="*/ 987426 h 6561571"/>
              <a:gd name="connsiteX1702" fmla="*/ 449632 w 6561571"/>
              <a:gd name="connsiteY1702" fmla="*/ 995363 h 6561571"/>
              <a:gd name="connsiteX1703" fmla="*/ 505664 w 6561571"/>
              <a:gd name="connsiteY1703" fmla="*/ 1004889 h 6561571"/>
              <a:gd name="connsiteX1704" fmla="*/ 566179 w 6561571"/>
              <a:gd name="connsiteY1704" fmla="*/ 1019176 h 6561571"/>
              <a:gd name="connsiteX1705" fmla="*/ 622212 w 6561571"/>
              <a:gd name="connsiteY1705" fmla="*/ 1035051 h 6561571"/>
              <a:gd name="connsiteX1706" fmla="*/ 673761 w 6561571"/>
              <a:gd name="connsiteY1706" fmla="*/ 1054101 h 6561571"/>
              <a:gd name="connsiteX1707" fmla="*/ 718586 w 6561571"/>
              <a:gd name="connsiteY1707" fmla="*/ 1073150 h 6561571"/>
              <a:gd name="connsiteX1708" fmla="*/ 756690 w 6561571"/>
              <a:gd name="connsiteY1708" fmla="*/ 1093789 h 6561571"/>
              <a:gd name="connsiteX1709" fmla="*/ 844098 w 6561571"/>
              <a:gd name="connsiteY1709" fmla="*/ 1141413 h 6561571"/>
              <a:gd name="connsiteX1710" fmla="*/ 935993 w 6561571"/>
              <a:gd name="connsiteY1710" fmla="*/ 1182689 h 6561571"/>
              <a:gd name="connsiteX1711" fmla="*/ 1034608 w 6561571"/>
              <a:gd name="connsiteY1711" fmla="*/ 1220789 h 6561571"/>
              <a:gd name="connsiteX1712" fmla="*/ 1133225 w 6561571"/>
              <a:gd name="connsiteY1712" fmla="*/ 1254125 h 6561571"/>
              <a:gd name="connsiteX1713" fmla="*/ 1215802 w 6561571"/>
              <a:gd name="connsiteY1713" fmla="*/ 1282098 h 6561571"/>
              <a:gd name="connsiteX1714" fmla="*/ 1208277 w 6561571"/>
              <a:gd name="connsiteY1714" fmla="*/ 1257733 h 6561571"/>
              <a:gd name="connsiteX1715" fmla="*/ 1185864 w 6561571"/>
              <a:gd name="connsiteY1715" fmla="*/ 1154546 h 6561571"/>
              <a:gd name="connsiteX1716" fmla="*/ 1176899 w 6561571"/>
              <a:gd name="connsiteY1716" fmla="*/ 1051358 h 6561571"/>
              <a:gd name="connsiteX1717" fmla="*/ 1176899 w 6561571"/>
              <a:gd name="connsiteY1717" fmla="*/ 1043421 h 6561571"/>
              <a:gd name="connsiteX1718" fmla="*/ 1172416 w 6561571"/>
              <a:gd name="connsiteY1718" fmla="*/ 1038658 h 6561571"/>
              <a:gd name="connsiteX1719" fmla="*/ 1170174 w 6561571"/>
              <a:gd name="connsiteY1719" fmla="*/ 1033896 h 6561571"/>
              <a:gd name="connsiteX1720" fmla="*/ 1170174 w 6561571"/>
              <a:gd name="connsiteY1720" fmla="*/ 1029133 h 6561571"/>
              <a:gd name="connsiteX1721" fmla="*/ 1170174 w 6561571"/>
              <a:gd name="connsiteY1721" fmla="*/ 1025958 h 6561571"/>
              <a:gd name="connsiteX1722" fmla="*/ 1176899 w 6561571"/>
              <a:gd name="connsiteY1722" fmla="*/ 1024371 h 6561571"/>
              <a:gd name="connsiteX1723" fmla="*/ 1197070 w 6561571"/>
              <a:gd name="connsiteY1723" fmla="*/ 1018021 h 6561571"/>
              <a:gd name="connsiteX1724" fmla="*/ 1219483 w 6561571"/>
              <a:gd name="connsiteY1724" fmla="*/ 1021196 h 6561571"/>
              <a:gd name="connsiteX1725" fmla="*/ 1241897 w 6561571"/>
              <a:gd name="connsiteY1725" fmla="*/ 1033896 h 6561571"/>
              <a:gd name="connsiteX1726" fmla="*/ 1262068 w 6561571"/>
              <a:gd name="connsiteY1726" fmla="*/ 1054533 h 6561571"/>
              <a:gd name="connsiteX1727" fmla="*/ 1284481 w 6561571"/>
              <a:gd name="connsiteY1727" fmla="*/ 1079933 h 6561571"/>
              <a:gd name="connsiteX1728" fmla="*/ 1304652 w 6561571"/>
              <a:gd name="connsiteY1728" fmla="*/ 1108508 h 6561571"/>
              <a:gd name="connsiteX1729" fmla="*/ 1320341 w 6561571"/>
              <a:gd name="connsiteY1729" fmla="*/ 1140258 h 6561571"/>
              <a:gd name="connsiteX1730" fmla="*/ 1338273 w 6561571"/>
              <a:gd name="connsiteY1730" fmla="*/ 1170421 h 6561571"/>
              <a:gd name="connsiteX1731" fmla="*/ 1349478 w 6561571"/>
              <a:gd name="connsiteY1731" fmla="*/ 1200583 h 6561571"/>
              <a:gd name="connsiteX1732" fmla="*/ 1358443 w 6561571"/>
              <a:gd name="connsiteY1732" fmla="*/ 1229158 h 6561571"/>
              <a:gd name="connsiteX1733" fmla="*/ 1362925 w 6561571"/>
              <a:gd name="connsiteY1733" fmla="*/ 1251383 h 6561571"/>
              <a:gd name="connsiteX1734" fmla="*/ 1360685 w 6561571"/>
              <a:gd name="connsiteY1734" fmla="*/ 1265671 h 6561571"/>
              <a:gd name="connsiteX1735" fmla="*/ 1356202 w 6561571"/>
              <a:gd name="connsiteY1735" fmla="*/ 1297421 h 6561571"/>
              <a:gd name="connsiteX1736" fmla="*/ 1360685 w 6561571"/>
              <a:gd name="connsiteY1736" fmla="*/ 1325996 h 6561571"/>
              <a:gd name="connsiteX1737" fmla="*/ 1365226 w 6561571"/>
              <a:gd name="connsiteY1737" fmla="*/ 1334577 h 6561571"/>
              <a:gd name="connsiteX1738" fmla="*/ 1433558 w 6561571"/>
              <a:gd name="connsiteY1738" fmla="*/ 1362075 h 6561571"/>
              <a:gd name="connsiteX1739" fmla="*/ 1475005 w 6561571"/>
              <a:gd name="connsiteY1739" fmla="*/ 1377227 h 6561571"/>
              <a:gd name="connsiteX1740" fmla="*/ 1539875 w 6561571"/>
              <a:gd name="connsiteY1740" fmla="*/ 1320202 h 6561571"/>
              <a:gd name="connsiteX1741" fmla="*/ 1630363 w 6561571"/>
              <a:gd name="connsiteY1741" fmla="*/ 1255204 h 6561571"/>
              <a:gd name="connsiteX1742" fmla="*/ 1724025 w 6561571"/>
              <a:gd name="connsiteY1742" fmla="*/ 1194689 h 6561571"/>
              <a:gd name="connsiteX1743" fmla="*/ 1820863 w 6561571"/>
              <a:gd name="connsiteY1743" fmla="*/ 1143139 h 6561571"/>
              <a:gd name="connsiteX1744" fmla="*/ 1916113 w 6561571"/>
              <a:gd name="connsiteY1744" fmla="*/ 1096073 h 6561571"/>
              <a:gd name="connsiteX1745" fmla="*/ 2012950 w 6561571"/>
              <a:gd name="connsiteY1745" fmla="*/ 1049005 h 6561571"/>
              <a:gd name="connsiteX1746" fmla="*/ 2109788 w 6561571"/>
              <a:gd name="connsiteY1746" fmla="*/ 1001938 h 6561571"/>
              <a:gd name="connsiteX1747" fmla="*/ 2206625 w 6561571"/>
              <a:gd name="connsiteY1747" fmla="*/ 952630 h 6561571"/>
              <a:gd name="connsiteX1748" fmla="*/ 2298700 w 6561571"/>
              <a:gd name="connsiteY1748" fmla="*/ 898839 h 6561571"/>
              <a:gd name="connsiteX1749" fmla="*/ 2376488 w 6561571"/>
              <a:gd name="connsiteY1749" fmla="*/ 849531 h 6561571"/>
              <a:gd name="connsiteX1750" fmla="*/ 2392809 w 6561571"/>
              <a:gd name="connsiteY1750" fmla="*/ 837529 h 6561571"/>
              <a:gd name="connsiteX1751" fmla="*/ 2372156 w 6561571"/>
              <a:gd name="connsiteY1751" fmla="*/ 834993 h 6561571"/>
              <a:gd name="connsiteX1752" fmla="*/ 2335645 w 6561571"/>
              <a:gd name="connsiteY1752" fmla="*/ 828270 h 6561571"/>
              <a:gd name="connsiteX1753" fmla="*/ 2302307 w 6561571"/>
              <a:gd name="connsiteY1753" fmla="*/ 814822 h 6561571"/>
              <a:gd name="connsiteX1754" fmla="*/ 2268969 w 6561571"/>
              <a:gd name="connsiteY1754" fmla="*/ 787925 h 6561571"/>
              <a:gd name="connsiteX1755" fmla="*/ 2256269 w 6561571"/>
              <a:gd name="connsiteY1755" fmla="*/ 772238 h 6561571"/>
              <a:gd name="connsiteX1756" fmla="*/ 2249919 w 6561571"/>
              <a:gd name="connsiteY1756" fmla="*/ 754307 h 6561571"/>
              <a:gd name="connsiteX1757" fmla="*/ 2249919 w 6561571"/>
              <a:gd name="connsiteY1757" fmla="*/ 738618 h 6561571"/>
              <a:gd name="connsiteX1758" fmla="*/ 2257857 w 6561571"/>
              <a:gd name="connsiteY1758" fmla="*/ 727413 h 6561571"/>
              <a:gd name="connsiteX1759" fmla="*/ 2272144 w 6561571"/>
              <a:gd name="connsiteY1759" fmla="*/ 720688 h 6561571"/>
              <a:gd name="connsiteX1760" fmla="*/ 2294369 w 6561571"/>
              <a:gd name="connsiteY1760" fmla="*/ 722930 h 6561571"/>
              <a:gd name="connsiteX1761" fmla="*/ 2361044 w 6561571"/>
              <a:gd name="connsiteY1761" fmla="*/ 731894 h 6561571"/>
              <a:gd name="connsiteX1762" fmla="*/ 2430894 w 6561571"/>
              <a:gd name="connsiteY1762" fmla="*/ 729653 h 6561571"/>
              <a:gd name="connsiteX1763" fmla="*/ 2499156 w 6561571"/>
              <a:gd name="connsiteY1763" fmla="*/ 720688 h 6561571"/>
              <a:gd name="connsiteX1764" fmla="*/ 2569006 w 6561571"/>
              <a:gd name="connsiteY1764" fmla="*/ 707240 h 6561571"/>
              <a:gd name="connsiteX1765" fmla="*/ 2598815 w 6561571"/>
              <a:gd name="connsiteY1765" fmla="*/ 699410 h 6561571"/>
              <a:gd name="connsiteX1766" fmla="*/ 2606675 w 6561571"/>
              <a:gd name="connsiteY1766" fmla="*/ 694881 h 6561571"/>
              <a:gd name="connsiteX1767" fmla="*/ 2684463 w 6561571"/>
              <a:gd name="connsiteY1767" fmla="*/ 659020 h 6561571"/>
              <a:gd name="connsiteX1768" fmla="*/ 2709863 w 6561571"/>
              <a:gd name="connsiteY1768" fmla="*/ 650055 h 6561571"/>
              <a:gd name="connsiteX1769" fmla="*/ 2738438 w 6561571"/>
              <a:gd name="connsiteY1769" fmla="*/ 643332 h 6561571"/>
              <a:gd name="connsiteX1770" fmla="*/ 2763838 w 6561571"/>
              <a:gd name="connsiteY1770" fmla="*/ 636607 h 6561571"/>
              <a:gd name="connsiteX1771" fmla="*/ 2792413 w 6561571"/>
              <a:gd name="connsiteY1771" fmla="*/ 632125 h 6561571"/>
              <a:gd name="connsiteX1772" fmla="*/ 2817813 w 6561571"/>
              <a:gd name="connsiteY1772" fmla="*/ 632125 h 6561571"/>
              <a:gd name="connsiteX1773" fmla="*/ 2840038 w 6561571"/>
              <a:gd name="connsiteY1773" fmla="*/ 641090 h 6561571"/>
              <a:gd name="connsiteX1774" fmla="*/ 2841570 w 6561571"/>
              <a:gd name="connsiteY1774" fmla="*/ 642421 h 6561571"/>
              <a:gd name="connsiteX1775" fmla="*/ 2861108 w 6561571"/>
              <a:gd name="connsiteY1775" fmla="*/ 637758 h 6561571"/>
              <a:gd name="connsiteX1776" fmla="*/ 2973819 w 6561571"/>
              <a:gd name="connsiteY1776" fmla="*/ 610863 h 6561571"/>
              <a:gd name="connsiteX1777" fmla="*/ 3088119 w 6561571"/>
              <a:gd name="connsiteY1777" fmla="*/ 583967 h 6561571"/>
              <a:gd name="connsiteX1778" fmla="*/ 3200832 w 6561571"/>
              <a:gd name="connsiteY1778" fmla="*/ 568279 h 6561571"/>
              <a:gd name="connsiteX1779" fmla="*/ 3313545 w 6561571"/>
              <a:gd name="connsiteY1779" fmla="*/ 559315 h 6561571"/>
              <a:gd name="connsiteX1780" fmla="*/ 3426257 w 6561571"/>
              <a:gd name="connsiteY1780" fmla="*/ 561556 h 6561571"/>
              <a:gd name="connsiteX1781" fmla="*/ 3445675 w 6561571"/>
              <a:gd name="connsiteY1781" fmla="*/ 565031 h 6561571"/>
              <a:gd name="connsiteX1782" fmla="*/ 3475374 w 6561571"/>
              <a:gd name="connsiteY1782" fmla="*/ 503239 h 6561571"/>
              <a:gd name="connsiteX1783" fmla="*/ 3488367 w 6561571"/>
              <a:gd name="connsiteY1783" fmla="*/ 476206 h 6561571"/>
              <a:gd name="connsiteX1784" fmla="*/ 3482976 w 6561571"/>
              <a:gd name="connsiteY1784" fmla="*/ 479719 h 6561571"/>
              <a:gd name="connsiteX1785" fmla="*/ 3438526 w 6561571"/>
              <a:gd name="connsiteY1785" fmla="*/ 499891 h 6561571"/>
              <a:gd name="connsiteX1786" fmla="*/ 3390901 w 6561571"/>
              <a:gd name="connsiteY1786" fmla="*/ 515579 h 6561571"/>
              <a:gd name="connsiteX1787" fmla="*/ 3341688 w 6561571"/>
              <a:gd name="connsiteY1787" fmla="*/ 533508 h 6561571"/>
              <a:gd name="connsiteX1788" fmla="*/ 3327401 w 6561571"/>
              <a:gd name="connsiteY1788" fmla="*/ 535752 h 6561571"/>
              <a:gd name="connsiteX1789" fmla="*/ 3308351 w 6561571"/>
              <a:gd name="connsiteY1789" fmla="*/ 544714 h 6561571"/>
              <a:gd name="connsiteX1790" fmla="*/ 3286126 w 6561571"/>
              <a:gd name="connsiteY1790" fmla="*/ 551440 h 6561571"/>
              <a:gd name="connsiteX1791" fmla="*/ 3260726 w 6561571"/>
              <a:gd name="connsiteY1791" fmla="*/ 553679 h 6561571"/>
              <a:gd name="connsiteX1792" fmla="*/ 3238501 w 6561571"/>
              <a:gd name="connsiteY1792" fmla="*/ 555922 h 6561571"/>
              <a:gd name="connsiteX1793" fmla="*/ 3221038 w 6561571"/>
              <a:gd name="connsiteY1793" fmla="*/ 551440 h 6561571"/>
              <a:gd name="connsiteX1794" fmla="*/ 3213101 w 6561571"/>
              <a:gd name="connsiteY1794" fmla="*/ 542473 h 6561571"/>
              <a:gd name="connsiteX1795" fmla="*/ 3211513 w 6561571"/>
              <a:gd name="connsiteY1795" fmla="*/ 513336 h 6561571"/>
              <a:gd name="connsiteX1796" fmla="*/ 3222626 w 6561571"/>
              <a:gd name="connsiteY1796" fmla="*/ 484200 h 6561571"/>
              <a:gd name="connsiteX1797" fmla="*/ 3243263 w 6561571"/>
              <a:gd name="connsiteY1797" fmla="*/ 459548 h 6561571"/>
              <a:gd name="connsiteX1798" fmla="*/ 3271838 w 6561571"/>
              <a:gd name="connsiteY1798" fmla="*/ 430409 h 6561571"/>
              <a:gd name="connsiteX1799" fmla="*/ 3308351 w 6561571"/>
              <a:gd name="connsiteY1799" fmla="*/ 407999 h 6561571"/>
              <a:gd name="connsiteX1800" fmla="*/ 3343276 w 6561571"/>
              <a:gd name="connsiteY1800" fmla="*/ 385583 h 6561571"/>
              <a:gd name="connsiteX1801" fmla="*/ 3379788 w 6561571"/>
              <a:gd name="connsiteY1801" fmla="*/ 365411 h 6561571"/>
              <a:gd name="connsiteX1802" fmla="*/ 3411538 w 6561571"/>
              <a:gd name="connsiteY1802" fmla="*/ 351966 h 6561571"/>
              <a:gd name="connsiteX1803" fmla="*/ 3438526 w 6561571"/>
              <a:gd name="connsiteY1803" fmla="*/ 340757 h 6561571"/>
              <a:gd name="connsiteX1804" fmla="*/ 3455989 w 6561571"/>
              <a:gd name="connsiteY1804" fmla="*/ 331793 h 6561571"/>
              <a:gd name="connsiteX1805" fmla="*/ 3475039 w 6561571"/>
              <a:gd name="connsiteY1805" fmla="*/ 322828 h 6561571"/>
              <a:gd name="connsiteX1806" fmla="*/ 3497264 w 6561571"/>
              <a:gd name="connsiteY1806" fmla="*/ 311622 h 6561571"/>
              <a:gd name="connsiteX1807" fmla="*/ 3521076 w 6561571"/>
              <a:gd name="connsiteY1807" fmla="*/ 300414 h 6561571"/>
              <a:gd name="connsiteX1808" fmla="*/ 3544889 w 6561571"/>
              <a:gd name="connsiteY1808" fmla="*/ 289207 h 6561571"/>
              <a:gd name="connsiteX1809" fmla="*/ 3571876 w 6561571"/>
              <a:gd name="connsiteY1809" fmla="*/ 278001 h 6561571"/>
              <a:gd name="connsiteX1810" fmla="*/ 3574928 w 6561571"/>
              <a:gd name="connsiteY1810" fmla="*/ 276924 h 6561571"/>
              <a:gd name="connsiteX1811" fmla="*/ 3591921 w 6561571"/>
              <a:gd name="connsiteY1811" fmla="*/ 203200 h 6561571"/>
              <a:gd name="connsiteX1812" fmla="*/ 3594162 w 6561571"/>
              <a:gd name="connsiteY1812" fmla="*/ 125414 h 6561571"/>
              <a:gd name="connsiteX1813" fmla="*/ 3596402 w 6561571"/>
              <a:gd name="connsiteY1813" fmla="*/ 85726 h 6561571"/>
              <a:gd name="connsiteX1814" fmla="*/ 3607610 w 6561571"/>
              <a:gd name="connsiteY1814" fmla="*/ 50800 h 6561571"/>
              <a:gd name="connsiteX1815" fmla="*/ 3627782 w 6561571"/>
              <a:gd name="connsiteY1815" fmla="*/ 26989 h 6561571"/>
              <a:gd name="connsiteX1816" fmla="*/ 3656919 w 6561571"/>
              <a:gd name="connsiteY1816" fmla="*/ 9526 h 656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</a:cxnLst>
            <a:rect l="l" t="t" r="r" b="b"/>
            <a:pathLst>
              <a:path w="6561571" h="6561571">
                <a:moveTo>
                  <a:pt x="3323069" y="6005651"/>
                </a:moveTo>
                <a:lnTo>
                  <a:pt x="3340533" y="6010132"/>
                </a:lnTo>
                <a:lnTo>
                  <a:pt x="3348469" y="6019100"/>
                </a:lnTo>
                <a:lnTo>
                  <a:pt x="3350058" y="6048237"/>
                </a:lnTo>
                <a:lnTo>
                  <a:pt x="3338945" y="6077374"/>
                </a:lnTo>
                <a:lnTo>
                  <a:pt x="3318307" y="6102024"/>
                </a:lnTo>
                <a:lnTo>
                  <a:pt x="3289732" y="6131163"/>
                </a:lnTo>
                <a:lnTo>
                  <a:pt x="3253220" y="6153575"/>
                </a:lnTo>
                <a:lnTo>
                  <a:pt x="3218295" y="6175990"/>
                </a:lnTo>
                <a:lnTo>
                  <a:pt x="3181782" y="6196163"/>
                </a:lnTo>
                <a:lnTo>
                  <a:pt x="3150033" y="6209608"/>
                </a:lnTo>
                <a:lnTo>
                  <a:pt x="3123044" y="6220816"/>
                </a:lnTo>
                <a:lnTo>
                  <a:pt x="3105581" y="6229780"/>
                </a:lnTo>
                <a:lnTo>
                  <a:pt x="3086532" y="6238745"/>
                </a:lnTo>
                <a:lnTo>
                  <a:pt x="3064307" y="6249951"/>
                </a:lnTo>
                <a:lnTo>
                  <a:pt x="3040495" y="6261159"/>
                </a:lnTo>
                <a:lnTo>
                  <a:pt x="3016681" y="6272366"/>
                </a:lnTo>
                <a:lnTo>
                  <a:pt x="2989694" y="6283572"/>
                </a:lnTo>
                <a:lnTo>
                  <a:pt x="2964294" y="6292537"/>
                </a:lnTo>
                <a:lnTo>
                  <a:pt x="2942069" y="6297020"/>
                </a:lnTo>
                <a:lnTo>
                  <a:pt x="2924606" y="6301503"/>
                </a:lnTo>
                <a:lnTo>
                  <a:pt x="2910320" y="6301503"/>
                </a:lnTo>
                <a:lnTo>
                  <a:pt x="2899206" y="6297019"/>
                </a:lnTo>
                <a:lnTo>
                  <a:pt x="2897620" y="6285811"/>
                </a:lnTo>
                <a:lnTo>
                  <a:pt x="2903970" y="6272366"/>
                </a:lnTo>
                <a:lnTo>
                  <a:pt x="2932545" y="6218574"/>
                </a:lnTo>
                <a:lnTo>
                  <a:pt x="2962707" y="6173747"/>
                </a:lnTo>
                <a:lnTo>
                  <a:pt x="2997631" y="6135646"/>
                </a:lnTo>
                <a:lnTo>
                  <a:pt x="3037319" y="6108752"/>
                </a:lnTo>
                <a:lnTo>
                  <a:pt x="3078594" y="6081853"/>
                </a:lnTo>
                <a:lnTo>
                  <a:pt x="3123044" y="6061682"/>
                </a:lnTo>
                <a:lnTo>
                  <a:pt x="3170669" y="6045994"/>
                </a:lnTo>
                <a:lnTo>
                  <a:pt x="3219882" y="6028065"/>
                </a:lnTo>
                <a:lnTo>
                  <a:pt x="3234169" y="6025822"/>
                </a:lnTo>
                <a:lnTo>
                  <a:pt x="3253220" y="6016858"/>
                </a:lnTo>
                <a:lnTo>
                  <a:pt x="3275444" y="6010132"/>
                </a:lnTo>
                <a:lnTo>
                  <a:pt x="3300845" y="6007894"/>
                </a:lnTo>
                <a:close/>
                <a:moveTo>
                  <a:pt x="3165525" y="5699637"/>
                </a:moveTo>
                <a:lnTo>
                  <a:pt x="3153208" y="5700835"/>
                </a:lnTo>
                <a:lnTo>
                  <a:pt x="3146595" y="5702565"/>
                </a:lnTo>
                <a:lnTo>
                  <a:pt x="3148013" y="5704166"/>
                </a:lnTo>
                <a:lnTo>
                  <a:pt x="3160713" y="5704166"/>
                </a:lnTo>
                <a:close/>
                <a:moveTo>
                  <a:pt x="3483407" y="5673941"/>
                </a:moveTo>
                <a:lnTo>
                  <a:pt x="3461182" y="5676182"/>
                </a:lnTo>
                <a:lnTo>
                  <a:pt x="3426257" y="5685147"/>
                </a:lnTo>
                <a:lnTo>
                  <a:pt x="3386570" y="5687389"/>
                </a:lnTo>
                <a:lnTo>
                  <a:pt x="3342120" y="5689630"/>
                </a:lnTo>
                <a:lnTo>
                  <a:pt x="3294495" y="5689628"/>
                </a:lnTo>
                <a:lnTo>
                  <a:pt x="3248457" y="5694112"/>
                </a:lnTo>
                <a:lnTo>
                  <a:pt x="3242998" y="5694361"/>
                </a:lnTo>
                <a:lnTo>
                  <a:pt x="3248025" y="5699683"/>
                </a:lnTo>
                <a:lnTo>
                  <a:pt x="3252788" y="5722096"/>
                </a:lnTo>
                <a:lnTo>
                  <a:pt x="3252788" y="5746750"/>
                </a:lnTo>
                <a:lnTo>
                  <a:pt x="3243263" y="5769163"/>
                </a:lnTo>
                <a:lnTo>
                  <a:pt x="3228975" y="5791575"/>
                </a:lnTo>
                <a:lnTo>
                  <a:pt x="3208338" y="5809506"/>
                </a:lnTo>
                <a:lnTo>
                  <a:pt x="3184525" y="5822954"/>
                </a:lnTo>
                <a:lnTo>
                  <a:pt x="3159125" y="5829678"/>
                </a:lnTo>
                <a:lnTo>
                  <a:pt x="3092450" y="5838643"/>
                </a:lnTo>
                <a:lnTo>
                  <a:pt x="3057160" y="5842202"/>
                </a:lnTo>
                <a:lnTo>
                  <a:pt x="3034928" y="5907521"/>
                </a:lnTo>
                <a:lnTo>
                  <a:pt x="3018661" y="5950064"/>
                </a:lnTo>
                <a:lnTo>
                  <a:pt x="3032126" y="5939502"/>
                </a:lnTo>
                <a:lnTo>
                  <a:pt x="3049588" y="5926054"/>
                </a:lnTo>
                <a:lnTo>
                  <a:pt x="3071813" y="5917089"/>
                </a:lnTo>
                <a:lnTo>
                  <a:pt x="3095626" y="5905883"/>
                </a:lnTo>
                <a:lnTo>
                  <a:pt x="3117851" y="5901401"/>
                </a:lnTo>
                <a:lnTo>
                  <a:pt x="3140076" y="5901401"/>
                </a:lnTo>
                <a:lnTo>
                  <a:pt x="3159126" y="5905883"/>
                </a:lnTo>
                <a:lnTo>
                  <a:pt x="3205163" y="5919331"/>
                </a:lnTo>
                <a:lnTo>
                  <a:pt x="3251201" y="5917089"/>
                </a:lnTo>
                <a:lnTo>
                  <a:pt x="3295651" y="5901401"/>
                </a:lnTo>
                <a:lnTo>
                  <a:pt x="3341688" y="5872263"/>
                </a:lnTo>
                <a:lnTo>
                  <a:pt x="3346667" y="5868358"/>
                </a:lnTo>
                <a:lnTo>
                  <a:pt x="3335770" y="5859968"/>
                </a:lnTo>
                <a:lnTo>
                  <a:pt x="3327832" y="5844279"/>
                </a:lnTo>
                <a:lnTo>
                  <a:pt x="3331008" y="5826348"/>
                </a:lnTo>
                <a:lnTo>
                  <a:pt x="3338946" y="5810658"/>
                </a:lnTo>
                <a:lnTo>
                  <a:pt x="3353232" y="5794971"/>
                </a:lnTo>
                <a:lnTo>
                  <a:pt x="3372282" y="5786004"/>
                </a:lnTo>
                <a:lnTo>
                  <a:pt x="3423083" y="5770315"/>
                </a:lnTo>
                <a:lnTo>
                  <a:pt x="3473882" y="5743421"/>
                </a:lnTo>
                <a:lnTo>
                  <a:pt x="3521507" y="5709800"/>
                </a:lnTo>
                <a:lnTo>
                  <a:pt x="3531032" y="5698593"/>
                </a:lnTo>
                <a:lnTo>
                  <a:pt x="3531032" y="5687389"/>
                </a:lnTo>
                <a:lnTo>
                  <a:pt x="3521507" y="5678422"/>
                </a:lnTo>
                <a:lnTo>
                  <a:pt x="3504045" y="5673941"/>
                </a:lnTo>
                <a:close/>
                <a:moveTo>
                  <a:pt x="4053321" y="5557394"/>
                </a:moveTo>
                <a:lnTo>
                  <a:pt x="4034270" y="5561877"/>
                </a:lnTo>
                <a:lnTo>
                  <a:pt x="4012045" y="5573082"/>
                </a:lnTo>
                <a:lnTo>
                  <a:pt x="3992996" y="5588772"/>
                </a:lnTo>
                <a:lnTo>
                  <a:pt x="3972358" y="5604461"/>
                </a:lnTo>
                <a:lnTo>
                  <a:pt x="3954895" y="5620149"/>
                </a:lnTo>
                <a:lnTo>
                  <a:pt x="3940607" y="5633598"/>
                </a:lnTo>
                <a:lnTo>
                  <a:pt x="3929495" y="5644802"/>
                </a:lnTo>
                <a:lnTo>
                  <a:pt x="3912033" y="5658252"/>
                </a:lnTo>
                <a:lnTo>
                  <a:pt x="3894570" y="5662733"/>
                </a:lnTo>
                <a:lnTo>
                  <a:pt x="3875520" y="5656011"/>
                </a:lnTo>
                <a:lnTo>
                  <a:pt x="3856471" y="5644804"/>
                </a:lnTo>
                <a:lnTo>
                  <a:pt x="3835833" y="5635839"/>
                </a:lnTo>
                <a:lnTo>
                  <a:pt x="3812020" y="5635839"/>
                </a:lnTo>
                <a:lnTo>
                  <a:pt x="3745345" y="5656010"/>
                </a:lnTo>
                <a:lnTo>
                  <a:pt x="3697277" y="5683478"/>
                </a:lnTo>
                <a:lnTo>
                  <a:pt x="3775076" y="5675030"/>
                </a:lnTo>
                <a:lnTo>
                  <a:pt x="3859214" y="5672788"/>
                </a:lnTo>
                <a:lnTo>
                  <a:pt x="3943351" y="5681753"/>
                </a:lnTo>
                <a:lnTo>
                  <a:pt x="3992764" y="5689651"/>
                </a:lnTo>
                <a:lnTo>
                  <a:pt x="3996170" y="5687388"/>
                </a:lnTo>
                <a:lnTo>
                  <a:pt x="4024745" y="5667217"/>
                </a:lnTo>
                <a:lnTo>
                  <a:pt x="4048557" y="5647046"/>
                </a:lnTo>
                <a:lnTo>
                  <a:pt x="4069195" y="5626873"/>
                </a:lnTo>
                <a:lnTo>
                  <a:pt x="4081895" y="5608940"/>
                </a:lnTo>
                <a:lnTo>
                  <a:pt x="4085070" y="5588771"/>
                </a:lnTo>
                <a:lnTo>
                  <a:pt x="4078720" y="5568600"/>
                </a:lnTo>
                <a:lnTo>
                  <a:pt x="4069195" y="5559633"/>
                </a:lnTo>
                <a:close/>
                <a:moveTo>
                  <a:pt x="4942266" y="5423333"/>
                </a:moveTo>
                <a:lnTo>
                  <a:pt x="4962437" y="5424920"/>
                </a:lnTo>
                <a:lnTo>
                  <a:pt x="4975885" y="5434445"/>
                </a:lnTo>
                <a:lnTo>
                  <a:pt x="4984850" y="5450320"/>
                </a:lnTo>
                <a:lnTo>
                  <a:pt x="4996057" y="5497945"/>
                </a:lnTo>
                <a:lnTo>
                  <a:pt x="5011747" y="5542395"/>
                </a:lnTo>
                <a:lnTo>
                  <a:pt x="5018470" y="5586846"/>
                </a:lnTo>
                <a:lnTo>
                  <a:pt x="5016229" y="5604308"/>
                </a:lnTo>
                <a:lnTo>
                  <a:pt x="5013987" y="5624945"/>
                </a:lnTo>
                <a:lnTo>
                  <a:pt x="5016229" y="5642408"/>
                </a:lnTo>
                <a:lnTo>
                  <a:pt x="5022953" y="5661458"/>
                </a:lnTo>
                <a:lnTo>
                  <a:pt x="5036400" y="5675746"/>
                </a:lnTo>
                <a:lnTo>
                  <a:pt x="5049848" y="5690033"/>
                </a:lnTo>
                <a:lnTo>
                  <a:pt x="5067778" y="5707495"/>
                </a:lnTo>
                <a:lnTo>
                  <a:pt x="5081226" y="5729721"/>
                </a:lnTo>
                <a:lnTo>
                  <a:pt x="5092433" y="5753533"/>
                </a:lnTo>
                <a:lnTo>
                  <a:pt x="5099157" y="5775758"/>
                </a:lnTo>
                <a:lnTo>
                  <a:pt x="5099157" y="5796396"/>
                </a:lnTo>
                <a:lnTo>
                  <a:pt x="5083468" y="5812271"/>
                </a:lnTo>
                <a:lnTo>
                  <a:pt x="5061055" y="5824971"/>
                </a:lnTo>
                <a:lnTo>
                  <a:pt x="5040883" y="5821796"/>
                </a:lnTo>
                <a:lnTo>
                  <a:pt x="5022953" y="5812271"/>
                </a:lnTo>
                <a:lnTo>
                  <a:pt x="5007264" y="5796396"/>
                </a:lnTo>
                <a:lnTo>
                  <a:pt x="4993815" y="5774171"/>
                </a:lnTo>
                <a:lnTo>
                  <a:pt x="4982609" y="5747183"/>
                </a:lnTo>
                <a:lnTo>
                  <a:pt x="4971402" y="5723371"/>
                </a:lnTo>
                <a:lnTo>
                  <a:pt x="4964679" y="5699558"/>
                </a:lnTo>
                <a:lnTo>
                  <a:pt x="4955714" y="5677333"/>
                </a:lnTo>
                <a:lnTo>
                  <a:pt x="4951231" y="5663046"/>
                </a:lnTo>
                <a:lnTo>
                  <a:pt x="4931059" y="5602720"/>
                </a:lnTo>
                <a:lnTo>
                  <a:pt x="4917611" y="5540808"/>
                </a:lnTo>
                <a:lnTo>
                  <a:pt x="4899681" y="5480483"/>
                </a:lnTo>
                <a:lnTo>
                  <a:pt x="4899681" y="5458258"/>
                </a:lnTo>
                <a:lnTo>
                  <a:pt x="4908646" y="5439208"/>
                </a:lnTo>
                <a:lnTo>
                  <a:pt x="4926576" y="5428095"/>
                </a:lnTo>
                <a:close/>
                <a:moveTo>
                  <a:pt x="3633008" y="5165327"/>
                </a:moveTo>
                <a:lnTo>
                  <a:pt x="3604058" y="5183097"/>
                </a:lnTo>
                <a:lnTo>
                  <a:pt x="3513570" y="5230166"/>
                </a:lnTo>
                <a:lnTo>
                  <a:pt x="3423082" y="5281715"/>
                </a:lnTo>
                <a:lnTo>
                  <a:pt x="3332595" y="5344471"/>
                </a:lnTo>
                <a:lnTo>
                  <a:pt x="3242107" y="5418434"/>
                </a:lnTo>
                <a:lnTo>
                  <a:pt x="3227821" y="5422917"/>
                </a:lnTo>
                <a:lnTo>
                  <a:pt x="3213532" y="5420675"/>
                </a:lnTo>
                <a:lnTo>
                  <a:pt x="3208700" y="5416411"/>
                </a:lnTo>
                <a:lnTo>
                  <a:pt x="3203435" y="5431196"/>
                </a:lnTo>
                <a:lnTo>
                  <a:pt x="3222625" y="5428486"/>
                </a:lnTo>
                <a:lnTo>
                  <a:pt x="3252788" y="5421763"/>
                </a:lnTo>
                <a:lnTo>
                  <a:pt x="3298825" y="5401591"/>
                </a:lnTo>
                <a:lnTo>
                  <a:pt x="3341688" y="5381420"/>
                </a:lnTo>
                <a:lnTo>
                  <a:pt x="3386138" y="5370213"/>
                </a:lnTo>
                <a:lnTo>
                  <a:pt x="3430588" y="5361248"/>
                </a:lnTo>
                <a:lnTo>
                  <a:pt x="3478213" y="5361248"/>
                </a:lnTo>
                <a:lnTo>
                  <a:pt x="3492500" y="5365730"/>
                </a:lnTo>
                <a:lnTo>
                  <a:pt x="3497263" y="5374695"/>
                </a:lnTo>
                <a:lnTo>
                  <a:pt x="3498517" y="5383553"/>
                </a:lnTo>
                <a:lnTo>
                  <a:pt x="3534207" y="5360161"/>
                </a:lnTo>
                <a:lnTo>
                  <a:pt x="3575483" y="5326541"/>
                </a:lnTo>
                <a:lnTo>
                  <a:pt x="3616757" y="5283957"/>
                </a:lnTo>
                <a:lnTo>
                  <a:pt x="3624307" y="5275517"/>
                </a:lnTo>
                <a:lnTo>
                  <a:pt x="3633353" y="5236008"/>
                </a:lnTo>
                <a:lnTo>
                  <a:pt x="3628870" y="5178858"/>
                </a:lnTo>
                <a:lnTo>
                  <a:pt x="3631111" y="5167745"/>
                </a:lnTo>
                <a:close/>
                <a:moveTo>
                  <a:pt x="1081088" y="4957815"/>
                </a:moveTo>
                <a:lnTo>
                  <a:pt x="1103313" y="4957815"/>
                </a:lnTo>
                <a:lnTo>
                  <a:pt x="1122363" y="4966781"/>
                </a:lnTo>
                <a:lnTo>
                  <a:pt x="1133476" y="4984711"/>
                </a:lnTo>
                <a:lnTo>
                  <a:pt x="1138238" y="5000401"/>
                </a:lnTo>
                <a:lnTo>
                  <a:pt x="1136651" y="5020572"/>
                </a:lnTo>
                <a:lnTo>
                  <a:pt x="1127126" y="5034019"/>
                </a:lnTo>
                <a:lnTo>
                  <a:pt x="1111251" y="5042985"/>
                </a:lnTo>
                <a:lnTo>
                  <a:pt x="1063626" y="5054192"/>
                </a:lnTo>
                <a:lnTo>
                  <a:pt x="1019176" y="5069881"/>
                </a:lnTo>
                <a:lnTo>
                  <a:pt x="974725" y="5076605"/>
                </a:lnTo>
                <a:lnTo>
                  <a:pt x="957263" y="5074364"/>
                </a:lnTo>
                <a:lnTo>
                  <a:pt x="936626" y="5072122"/>
                </a:lnTo>
                <a:lnTo>
                  <a:pt x="919163" y="5074364"/>
                </a:lnTo>
                <a:lnTo>
                  <a:pt x="900113" y="5081087"/>
                </a:lnTo>
                <a:lnTo>
                  <a:pt x="885825" y="5094535"/>
                </a:lnTo>
                <a:lnTo>
                  <a:pt x="871538" y="5107983"/>
                </a:lnTo>
                <a:lnTo>
                  <a:pt x="854076" y="5125913"/>
                </a:lnTo>
                <a:lnTo>
                  <a:pt x="831850" y="5139361"/>
                </a:lnTo>
                <a:lnTo>
                  <a:pt x="808038" y="5150568"/>
                </a:lnTo>
                <a:lnTo>
                  <a:pt x="785814" y="5157291"/>
                </a:lnTo>
                <a:lnTo>
                  <a:pt x="765175" y="5157291"/>
                </a:lnTo>
                <a:lnTo>
                  <a:pt x="749300" y="5141603"/>
                </a:lnTo>
                <a:lnTo>
                  <a:pt x="736600" y="5119190"/>
                </a:lnTo>
                <a:lnTo>
                  <a:pt x="739775" y="5099017"/>
                </a:lnTo>
                <a:lnTo>
                  <a:pt x="749300" y="5081087"/>
                </a:lnTo>
                <a:lnTo>
                  <a:pt x="765175" y="5065399"/>
                </a:lnTo>
                <a:lnTo>
                  <a:pt x="787400" y="5051950"/>
                </a:lnTo>
                <a:lnTo>
                  <a:pt x="814388" y="5040744"/>
                </a:lnTo>
                <a:lnTo>
                  <a:pt x="838201" y="5029537"/>
                </a:lnTo>
                <a:lnTo>
                  <a:pt x="862013" y="5022814"/>
                </a:lnTo>
                <a:lnTo>
                  <a:pt x="884238" y="5013848"/>
                </a:lnTo>
                <a:lnTo>
                  <a:pt x="898525" y="5009366"/>
                </a:lnTo>
                <a:lnTo>
                  <a:pt x="958852" y="4989194"/>
                </a:lnTo>
                <a:lnTo>
                  <a:pt x="1020764" y="4975746"/>
                </a:lnTo>
                <a:close/>
                <a:moveTo>
                  <a:pt x="3886632" y="4927591"/>
                </a:moveTo>
                <a:lnTo>
                  <a:pt x="3851707" y="4943279"/>
                </a:lnTo>
                <a:lnTo>
                  <a:pt x="3816782" y="4972415"/>
                </a:lnTo>
                <a:lnTo>
                  <a:pt x="3781857" y="5006037"/>
                </a:lnTo>
                <a:lnTo>
                  <a:pt x="3746933" y="5046379"/>
                </a:lnTo>
                <a:lnTo>
                  <a:pt x="3710420" y="5086723"/>
                </a:lnTo>
                <a:lnTo>
                  <a:pt x="3702826" y="5095402"/>
                </a:lnTo>
                <a:lnTo>
                  <a:pt x="3714039" y="5093133"/>
                </a:lnTo>
                <a:lnTo>
                  <a:pt x="3725245" y="5104245"/>
                </a:lnTo>
                <a:lnTo>
                  <a:pt x="3734210" y="5123295"/>
                </a:lnTo>
                <a:lnTo>
                  <a:pt x="3740935" y="5150282"/>
                </a:lnTo>
                <a:lnTo>
                  <a:pt x="3744233" y="5161380"/>
                </a:lnTo>
                <a:lnTo>
                  <a:pt x="3745345" y="5160682"/>
                </a:lnTo>
                <a:lnTo>
                  <a:pt x="3777095" y="5140514"/>
                </a:lnTo>
                <a:lnTo>
                  <a:pt x="3812020" y="5118100"/>
                </a:lnTo>
                <a:lnTo>
                  <a:pt x="3843770" y="5097929"/>
                </a:lnTo>
                <a:lnTo>
                  <a:pt x="3877107" y="5075515"/>
                </a:lnTo>
                <a:lnTo>
                  <a:pt x="3908857" y="5055345"/>
                </a:lnTo>
                <a:lnTo>
                  <a:pt x="3934257" y="5032932"/>
                </a:lnTo>
                <a:lnTo>
                  <a:pt x="3954896" y="5012760"/>
                </a:lnTo>
                <a:lnTo>
                  <a:pt x="3969183" y="4992589"/>
                </a:lnTo>
                <a:lnTo>
                  <a:pt x="3973946" y="4974659"/>
                </a:lnTo>
                <a:lnTo>
                  <a:pt x="3970770" y="4958969"/>
                </a:lnTo>
                <a:lnTo>
                  <a:pt x="3954896" y="4941039"/>
                </a:lnTo>
                <a:lnTo>
                  <a:pt x="3919970" y="4927591"/>
                </a:lnTo>
                <a:close/>
                <a:moveTo>
                  <a:pt x="3512323" y="4364471"/>
                </a:moveTo>
                <a:lnTo>
                  <a:pt x="3471980" y="4370821"/>
                </a:lnTo>
                <a:lnTo>
                  <a:pt x="3438360" y="4383521"/>
                </a:lnTo>
                <a:lnTo>
                  <a:pt x="3413706" y="4400983"/>
                </a:lnTo>
                <a:lnTo>
                  <a:pt x="3395776" y="4427971"/>
                </a:lnTo>
                <a:lnTo>
                  <a:pt x="3382328" y="4454958"/>
                </a:lnTo>
                <a:lnTo>
                  <a:pt x="3373363" y="4488296"/>
                </a:lnTo>
                <a:lnTo>
                  <a:pt x="3371121" y="4523221"/>
                </a:lnTo>
                <a:lnTo>
                  <a:pt x="3366639" y="4562908"/>
                </a:lnTo>
                <a:lnTo>
                  <a:pt x="3371121" y="4602596"/>
                </a:lnTo>
                <a:lnTo>
                  <a:pt x="3371121" y="4645458"/>
                </a:lnTo>
                <a:lnTo>
                  <a:pt x="3373363" y="4686733"/>
                </a:lnTo>
                <a:lnTo>
                  <a:pt x="3375604" y="4728008"/>
                </a:lnTo>
                <a:lnTo>
                  <a:pt x="3375604" y="4766108"/>
                </a:lnTo>
                <a:lnTo>
                  <a:pt x="3375604" y="4804208"/>
                </a:lnTo>
                <a:lnTo>
                  <a:pt x="3371121" y="4837546"/>
                </a:lnTo>
                <a:lnTo>
                  <a:pt x="3330778" y="5018521"/>
                </a:lnTo>
                <a:lnTo>
                  <a:pt x="3279229" y="5197908"/>
                </a:lnTo>
                <a:lnTo>
                  <a:pt x="3236174" y="5334529"/>
                </a:lnTo>
                <a:lnTo>
                  <a:pt x="3262746" y="5313091"/>
                </a:lnTo>
                <a:lnTo>
                  <a:pt x="3323071" y="5272748"/>
                </a:lnTo>
                <a:lnTo>
                  <a:pt x="3383395" y="5239131"/>
                </a:lnTo>
                <a:lnTo>
                  <a:pt x="3445307" y="5205511"/>
                </a:lnTo>
                <a:lnTo>
                  <a:pt x="3505633" y="5167408"/>
                </a:lnTo>
                <a:lnTo>
                  <a:pt x="3564370" y="5124824"/>
                </a:lnTo>
                <a:lnTo>
                  <a:pt x="3646920" y="5057584"/>
                </a:lnTo>
                <a:lnTo>
                  <a:pt x="3732645" y="4994830"/>
                </a:lnTo>
                <a:lnTo>
                  <a:pt x="3819958" y="4936556"/>
                </a:lnTo>
                <a:lnTo>
                  <a:pt x="3904096" y="4869317"/>
                </a:lnTo>
                <a:lnTo>
                  <a:pt x="3985057" y="4799838"/>
                </a:lnTo>
                <a:lnTo>
                  <a:pt x="4002576" y="4777164"/>
                </a:lnTo>
                <a:lnTo>
                  <a:pt x="3996442" y="4774046"/>
                </a:lnTo>
                <a:lnTo>
                  <a:pt x="3980752" y="4759758"/>
                </a:lnTo>
                <a:lnTo>
                  <a:pt x="3974029" y="4743883"/>
                </a:lnTo>
                <a:lnTo>
                  <a:pt x="3978511" y="4724833"/>
                </a:lnTo>
                <a:lnTo>
                  <a:pt x="3982994" y="4707370"/>
                </a:lnTo>
                <a:lnTo>
                  <a:pt x="3991959" y="4686733"/>
                </a:lnTo>
                <a:lnTo>
                  <a:pt x="3996442" y="4669271"/>
                </a:lnTo>
                <a:lnTo>
                  <a:pt x="3996442" y="4653396"/>
                </a:lnTo>
                <a:lnTo>
                  <a:pt x="3991959" y="4635933"/>
                </a:lnTo>
                <a:lnTo>
                  <a:pt x="3971787" y="4624821"/>
                </a:lnTo>
                <a:lnTo>
                  <a:pt x="3926961" y="4602596"/>
                </a:lnTo>
                <a:lnTo>
                  <a:pt x="3884377" y="4574021"/>
                </a:lnTo>
                <a:lnTo>
                  <a:pt x="3846275" y="4543858"/>
                </a:lnTo>
                <a:lnTo>
                  <a:pt x="3810414" y="4512108"/>
                </a:lnTo>
                <a:lnTo>
                  <a:pt x="3772313" y="4480358"/>
                </a:lnTo>
                <a:lnTo>
                  <a:pt x="3736452" y="4447021"/>
                </a:lnTo>
                <a:lnTo>
                  <a:pt x="3698349" y="4421621"/>
                </a:lnTo>
                <a:lnTo>
                  <a:pt x="3655766" y="4397808"/>
                </a:lnTo>
                <a:lnTo>
                  <a:pt x="3613180" y="4378758"/>
                </a:lnTo>
                <a:lnTo>
                  <a:pt x="3566114" y="4367646"/>
                </a:lnTo>
                <a:close/>
                <a:moveTo>
                  <a:pt x="1460779" y="3750153"/>
                </a:moveTo>
                <a:lnTo>
                  <a:pt x="1465263" y="3756484"/>
                </a:lnTo>
                <a:lnTo>
                  <a:pt x="1468438" y="3772173"/>
                </a:lnTo>
                <a:lnTo>
                  <a:pt x="1457326" y="3783379"/>
                </a:lnTo>
                <a:lnTo>
                  <a:pt x="1438276" y="3792344"/>
                </a:lnTo>
                <a:lnTo>
                  <a:pt x="1411289" y="3799069"/>
                </a:lnTo>
                <a:lnTo>
                  <a:pt x="1382515" y="3807621"/>
                </a:lnTo>
                <a:lnTo>
                  <a:pt x="1385338" y="3812021"/>
                </a:lnTo>
                <a:lnTo>
                  <a:pt x="1405510" y="3843771"/>
                </a:lnTo>
                <a:lnTo>
                  <a:pt x="1427923" y="3877108"/>
                </a:lnTo>
                <a:lnTo>
                  <a:pt x="1448094" y="3908858"/>
                </a:lnTo>
                <a:lnTo>
                  <a:pt x="1470507" y="3934258"/>
                </a:lnTo>
                <a:lnTo>
                  <a:pt x="1490679" y="3954896"/>
                </a:lnTo>
                <a:lnTo>
                  <a:pt x="1510850" y="3969183"/>
                </a:lnTo>
                <a:lnTo>
                  <a:pt x="1528781" y="3973946"/>
                </a:lnTo>
                <a:lnTo>
                  <a:pt x="1544470" y="3970771"/>
                </a:lnTo>
                <a:lnTo>
                  <a:pt x="1562401" y="3954896"/>
                </a:lnTo>
                <a:lnTo>
                  <a:pt x="1575848" y="3919971"/>
                </a:lnTo>
                <a:lnTo>
                  <a:pt x="1575848" y="3886633"/>
                </a:lnTo>
                <a:lnTo>
                  <a:pt x="1560159" y="3851708"/>
                </a:lnTo>
                <a:lnTo>
                  <a:pt x="1531023" y="3816783"/>
                </a:lnTo>
                <a:lnTo>
                  <a:pt x="1497403" y="3781858"/>
                </a:lnTo>
                <a:close/>
                <a:moveTo>
                  <a:pt x="819962" y="3697279"/>
                </a:moveTo>
                <a:lnTo>
                  <a:pt x="828409" y="3775076"/>
                </a:lnTo>
                <a:lnTo>
                  <a:pt x="830652" y="3859214"/>
                </a:lnTo>
                <a:lnTo>
                  <a:pt x="821685" y="3943352"/>
                </a:lnTo>
                <a:lnTo>
                  <a:pt x="813789" y="3992765"/>
                </a:lnTo>
                <a:lnTo>
                  <a:pt x="816050" y="3996171"/>
                </a:lnTo>
                <a:lnTo>
                  <a:pt x="836222" y="4024746"/>
                </a:lnTo>
                <a:lnTo>
                  <a:pt x="856393" y="4048558"/>
                </a:lnTo>
                <a:lnTo>
                  <a:pt x="876566" y="4069196"/>
                </a:lnTo>
                <a:lnTo>
                  <a:pt x="894497" y="4081896"/>
                </a:lnTo>
                <a:lnTo>
                  <a:pt x="914667" y="4085071"/>
                </a:lnTo>
                <a:lnTo>
                  <a:pt x="934839" y="4078721"/>
                </a:lnTo>
                <a:lnTo>
                  <a:pt x="943805" y="4069196"/>
                </a:lnTo>
                <a:lnTo>
                  <a:pt x="946045" y="4053321"/>
                </a:lnTo>
                <a:lnTo>
                  <a:pt x="941563" y="4034271"/>
                </a:lnTo>
                <a:lnTo>
                  <a:pt x="930357" y="4012046"/>
                </a:lnTo>
                <a:lnTo>
                  <a:pt x="914667" y="3992996"/>
                </a:lnTo>
                <a:lnTo>
                  <a:pt x="898979" y="3972358"/>
                </a:lnTo>
                <a:lnTo>
                  <a:pt x="883290" y="3954896"/>
                </a:lnTo>
                <a:lnTo>
                  <a:pt x="869841" y="3940608"/>
                </a:lnTo>
                <a:lnTo>
                  <a:pt x="858636" y="3929496"/>
                </a:lnTo>
                <a:lnTo>
                  <a:pt x="845188" y="3912033"/>
                </a:lnTo>
                <a:lnTo>
                  <a:pt x="840705" y="3894571"/>
                </a:lnTo>
                <a:lnTo>
                  <a:pt x="847428" y="3875521"/>
                </a:lnTo>
                <a:lnTo>
                  <a:pt x="858636" y="3856471"/>
                </a:lnTo>
                <a:lnTo>
                  <a:pt x="867601" y="3835833"/>
                </a:lnTo>
                <a:lnTo>
                  <a:pt x="867601" y="3812021"/>
                </a:lnTo>
                <a:lnTo>
                  <a:pt x="847428" y="3745346"/>
                </a:lnTo>
                <a:close/>
                <a:moveTo>
                  <a:pt x="1207293" y="3288083"/>
                </a:moveTo>
                <a:lnTo>
                  <a:pt x="1230691" y="3323071"/>
                </a:lnTo>
                <a:lnTo>
                  <a:pt x="1264308" y="3383396"/>
                </a:lnTo>
                <a:lnTo>
                  <a:pt x="1297928" y="3445308"/>
                </a:lnTo>
                <a:lnTo>
                  <a:pt x="1336030" y="3505633"/>
                </a:lnTo>
                <a:lnTo>
                  <a:pt x="1378615" y="3564371"/>
                </a:lnTo>
                <a:lnTo>
                  <a:pt x="1445854" y="3646921"/>
                </a:lnTo>
                <a:lnTo>
                  <a:pt x="1508610" y="3732646"/>
                </a:lnTo>
                <a:lnTo>
                  <a:pt x="1566883" y="3819958"/>
                </a:lnTo>
                <a:lnTo>
                  <a:pt x="1634122" y="3904096"/>
                </a:lnTo>
                <a:lnTo>
                  <a:pt x="1703601" y="3985058"/>
                </a:lnTo>
                <a:lnTo>
                  <a:pt x="1752910" y="4023158"/>
                </a:lnTo>
                <a:lnTo>
                  <a:pt x="1792701" y="4048892"/>
                </a:lnTo>
                <a:lnTo>
                  <a:pt x="1801813" y="4038886"/>
                </a:lnTo>
                <a:lnTo>
                  <a:pt x="1817688" y="4032163"/>
                </a:lnTo>
                <a:lnTo>
                  <a:pt x="1836738" y="4036646"/>
                </a:lnTo>
                <a:lnTo>
                  <a:pt x="1854201" y="4041128"/>
                </a:lnTo>
                <a:lnTo>
                  <a:pt x="1874838" y="4050093"/>
                </a:lnTo>
                <a:lnTo>
                  <a:pt x="1892300" y="4054576"/>
                </a:lnTo>
                <a:lnTo>
                  <a:pt x="1908175" y="4054576"/>
                </a:lnTo>
                <a:lnTo>
                  <a:pt x="1925638" y="4050093"/>
                </a:lnTo>
                <a:lnTo>
                  <a:pt x="1936750" y="4029921"/>
                </a:lnTo>
                <a:lnTo>
                  <a:pt x="1958975" y="3985095"/>
                </a:lnTo>
                <a:lnTo>
                  <a:pt x="1987550" y="3942512"/>
                </a:lnTo>
                <a:lnTo>
                  <a:pt x="2017713" y="3904409"/>
                </a:lnTo>
                <a:lnTo>
                  <a:pt x="2049463" y="3868548"/>
                </a:lnTo>
                <a:lnTo>
                  <a:pt x="2081213" y="3830447"/>
                </a:lnTo>
                <a:lnTo>
                  <a:pt x="2114550" y="3794586"/>
                </a:lnTo>
                <a:lnTo>
                  <a:pt x="2139950" y="3756484"/>
                </a:lnTo>
                <a:lnTo>
                  <a:pt x="2163763" y="3713900"/>
                </a:lnTo>
                <a:lnTo>
                  <a:pt x="2182813" y="3671314"/>
                </a:lnTo>
                <a:lnTo>
                  <a:pt x="2193925" y="3624248"/>
                </a:lnTo>
                <a:lnTo>
                  <a:pt x="2197100" y="3570457"/>
                </a:lnTo>
                <a:lnTo>
                  <a:pt x="2190750" y="3530114"/>
                </a:lnTo>
                <a:lnTo>
                  <a:pt x="2178050" y="3496494"/>
                </a:lnTo>
                <a:lnTo>
                  <a:pt x="2160588" y="3471840"/>
                </a:lnTo>
                <a:lnTo>
                  <a:pt x="2133600" y="3453910"/>
                </a:lnTo>
                <a:lnTo>
                  <a:pt x="2106613" y="3440462"/>
                </a:lnTo>
                <a:lnTo>
                  <a:pt x="2073275" y="3431497"/>
                </a:lnTo>
                <a:lnTo>
                  <a:pt x="2038350" y="3429255"/>
                </a:lnTo>
                <a:lnTo>
                  <a:pt x="1998663" y="3424773"/>
                </a:lnTo>
                <a:lnTo>
                  <a:pt x="1958975" y="3429255"/>
                </a:lnTo>
                <a:lnTo>
                  <a:pt x="1916113" y="3429255"/>
                </a:lnTo>
                <a:lnTo>
                  <a:pt x="1874838" y="3431497"/>
                </a:lnTo>
                <a:lnTo>
                  <a:pt x="1833563" y="3433738"/>
                </a:lnTo>
                <a:lnTo>
                  <a:pt x="1795463" y="3433738"/>
                </a:lnTo>
                <a:lnTo>
                  <a:pt x="1757363" y="3433738"/>
                </a:lnTo>
                <a:lnTo>
                  <a:pt x="1724025" y="3429255"/>
                </a:lnTo>
                <a:lnTo>
                  <a:pt x="1543050" y="3388912"/>
                </a:lnTo>
                <a:lnTo>
                  <a:pt x="1363663" y="3337363"/>
                </a:lnTo>
                <a:close/>
                <a:moveTo>
                  <a:pt x="1079601" y="3243486"/>
                </a:moveTo>
                <a:lnTo>
                  <a:pt x="1081675" y="3252789"/>
                </a:lnTo>
                <a:lnTo>
                  <a:pt x="1101848" y="3298826"/>
                </a:lnTo>
                <a:lnTo>
                  <a:pt x="1122019" y="3341689"/>
                </a:lnTo>
                <a:lnTo>
                  <a:pt x="1133226" y="3386138"/>
                </a:lnTo>
                <a:lnTo>
                  <a:pt x="1142192" y="3430589"/>
                </a:lnTo>
                <a:lnTo>
                  <a:pt x="1142190" y="3478214"/>
                </a:lnTo>
                <a:lnTo>
                  <a:pt x="1137709" y="3492500"/>
                </a:lnTo>
                <a:lnTo>
                  <a:pt x="1128742" y="3497264"/>
                </a:lnTo>
                <a:lnTo>
                  <a:pt x="1119886" y="3498518"/>
                </a:lnTo>
                <a:lnTo>
                  <a:pt x="1143279" y="3534208"/>
                </a:lnTo>
                <a:lnTo>
                  <a:pt x="1176899" y="3575483"/>
                </a:lnTo>
                <a:lnTo>
                  <a:pt x="1219483" y="3616758"/>
                </a:lnTo>
                <a:lnTo>
                  <a:pt x="1262068" y="3654858"/>
                </a:lnTo>
                <a:lnTo>
                  <a:pt x="1295251" y="3684547"/>
                </a:lnTo>
                <a:lnTo>
                  <a:pt x="1325563" y="3691487"/>
                </a:lnTo>
                <a:lnTo>
                  <a:pt x="1382713" y="3687004"/>
                </a:lnTo>
                <a:lnTo>
                  <a:pt x="1392122" y="3688901"/>
                </a:lnTo>
                <a:lnTo>
                  <a:pt x="1378615" y="3677083"/>
                </a:lnTo>
                <a:lnTo>
                  <a:pt x="1342754" y="3640571"/>
                </a:lnTo>
                <a:lnTo>
                  <a:pt x="1320341" y="3604058"/>
                </a:lnTo>
                <a:lnTo>
                  <a:pt x="1273274" y="3513571"/>
                </a:lnTo>
                <a:lnTo>
                  <a:pt x="1221724" y="3423083"/>
                </a:lnTo>
                <a:lnTo>
                  <a:pt x="1158968" y="3332596"/>
                </a:lnTo>
                <a:lnTo>
                  <a:pt x="1088813" y="3246767"/>
                </a:lnTo>
                <a:close/>
                <a:moveTo>
                  <a:pt x="800875" y="3146596"/>
                </a:moveTo>
                <a:lnTo>
                  <a:pt x="799273" y="3148014"/>
                </a:lnTo>
                <a:lnTo>
                  <a:pt x="799273" y="3160714"/>
                </a:lnTo>
                <a:lnTo>
                  <a:pt x="803803" y="3165525"/>
                </a:lnTo>
                <a:lnTo>
                  <a:pt x="802603" y="3153208"/>
                </a:lnTo>
                <a:close/>
                <a:moveTo>
                  <a:pt x="584138" y="3066330"/>
                </a:moveTo>
                <a:lnTo>
                  <a:pt x="586350" y="3071813"/>
                </a:lnTo>
                <a:lnTo>
                  <a:pt x="597556" y="3095627"/>
                </a:lnTo>
                <a:lnTo>
                  <a:pt x="602037" y="3117852"/>
                </a:lnTo>
                <a:lnTo>
                  <a:pt x="602037" y="3140076"/>
                </a:lnTo>
                <a:lnTo>
                  <a:pt x="597556" y="3159127"/>
                </a:lnTo>
                <a:lnTo>
                  <a:pt x="584107" y="3205164"/>
                </a:lnTo>
                <a:lnTo>
                  <a:pt x="586350" y="3251201"/>
                </a:lnTo>
                <a:lnTo>
                  <a:pt x="602037" y="3295652"/>
                </a:lnTo>
                <a:lnTo>
                  <a:pt x="631176" y="3341688"/>
                </a:lnTo>
                <a:lnTo>
                  <a:pt x="635080" y="3346667"/>
                </a:lnTo>
                <a:lnTo>
                  <a:pt x="643472" y="3335771"/>
                </a:lnTo>
                <a:lnTo>
                  <a:pt x="659160" y="3327833"/>
                </a:lnTo>
                <a:lnTo>
                  <a:pt x="677092" y="3331008"/>
                </a:lnTo>
                <a:lnTo>
                  <a:pt x="692780" y="3338946"/>
                </a:lnTo>
                <a:lnTo>
                  <a:pt x="708469" y="3353233"/>
                </a:lnTo>
                <a:lnTo>
                  <a:pt x="717435" y="3372283"/>
                </a:lnTo>
                <a:lnTo>
                  <a:pt x="733123" y="3423083"/>
                </a:lnTo>
                <a:lnTo>
                  <a:pt x="760019" y="3473883"/>
                </a:lnTo>
                <a:lnTo>
                  <a:pt x="793639" y="3521508"/>
                </a:lnTo>
                <a:lnTo>
                  <a:pt x="804845" y="3531033"/>
                </a:lnTo>
                <a:lnTo>
                  <a:pt x="816050" y="3531033"/>
                </a:lnTo>
                <a:lnTo>
                  <a:pt x="825015" y="3521508"/>
                </a:lnTo>
                <a:lnTo>
                  <a:pt x="829498" y="3504046"/>
                </a:lnTo>
                <a:lnTo>
                  <a:pt x="829498" y="3483408"/>
                </a:lnTo>
                <a:lnTo>
                  <a:pt x="827257" y="3461183"/>
                </a:lnTo>
                <a:lnTo>
                  <a:pt x="818292" y="3426258"/>
                </a:lnTo>
                <a:lnTo>
                  <a:pt x="816050" y="3386571"/>
                </a:lnTo>
                <a:lnTo>
                  <a:pt x="813810" y="3342121"/>
                </a:lnTo>
                <a:lnTo>
                  <a:pt x="813810" y="3294496"/>
                </a:lnTo>
                <a:lnTo>
                  <a:pt x="809327" y="3248458"/>
                </a:lnTo>
                <a:lnTo>
                  <a:pt x="809079" y="3242999"/>
                </a:lnTo>
                <a:lnTo>
                  <a:pt x="803756" y="3248025"/>
                </a:lnTo>
                <a:lnTo>
                  <a:pt x="781343" y="3252788"/>
                </a:lnTo>
                <a:lnTo>
                  <a:pt x="756690" y="3252788"/>
                </a:lnTo>
                <a:lnTo>
                  <a:pt x="734277" y="3243263"/>
                </a:lnTo>
                <a:lnTo>
                  <a:pt x="711864" y="3228976"/>
                </a:lnTo>
                <a:lnTo>
                  <a:pt x="693934" y="3208339"/>
                </a:lnTo>
                <a:lnTo>
                  <a:pt x="680486" y="3184525"/>
                </a:lnTo>
                <a:lnTo>
                  <a:pt x="673761" y="3159125"/>
                </a:lnTo>
                <a:lnTo>
                  <a:pt x="665397" y="3096924"/>
                </a:lnTo>
                <a:lnTo>
                  <a:pt x="654050" y="3093062"/>
                </a:lnTo>
                <a:close/>
                <a:moveTo>
                  <a:pt x="5629255" y="3030539"/>
                </a:moveTo>
                <a:lnTo>
                  <a:pt x="5620288" y="3040064"/>
                </a:lnTo>
                <a:lnTo>
                  <a:pt x="5615807" y="3057526"/>
                </a:lnTo>
                <a:lnTo>
                  <a:pt x="5615807" y="3078164"/>
                </a:lnTo>
                <a:lnTo>
                  <a:pt x="5618048" y="3100389"/>
                </a:lnTo>
                <a:lnTo>
                  <a:pt x="5627013" y="3135314"/>
                </a:lnTo>
                <a:lnTo>
                  <a:pt x="5629255" y="3175001"/>
                </a:lnTo>
                <a:lnTo>
                  <a:pt x="5631496" y="3219451"/>
                </a:lnTo>
                <a:lnTo>
                  <a:pt x="5631494" y="3267076"/>
                </a:lnTo>
                <a:lnTo>
                  <a:pt x="5635978" y="3313114"/>
                </a:lnTo>
                <a:lnTo>
                  <a:pt x="5636227" y="3318573"/>
                </a:lnTo>
                <a:lnTo>
                  <a:pt x="5641549" y="3313546"/>
                </a:lnTo>
                <a:lnTo>
                  <a:pt x="5663962" y="3308783"/>
                </a:lnTo>
                <a:lnTo>
                  <a:pt x="5688616" y="3308783"/>
                </a:lnTo>
                <a:lnTo>
                  <a:pt x="5711029" y="3318308"/>
                </a:lnTo>
                <a:lnTo>
                  <a:pt x="5733441" y="3332596"/>
                </a:lnTo>
                <a:lnTo>
                  <a:pt x="5751372" y="3353233"/>
                </a:lnTo>
                <a:lnTo>
                  <a:pt x="5764820" y="3377046"/>
                </a:lnTo>
                <a:lnTo>
                  <a:pt x="5771544" y="3402446"/>
                </a:lnTo>
                <a:lnTo>
                  <a:pt x="5774332" y="3423178"/>
                </a:lnTo>
                <a:lnTo>
                  <a:pt x="5843899" y="3446857"/>
                </a:lnTo>
                <a:lnTo>
                  <a:pt x="5843267" y="3443720"/>
                </a:lnTo>
                <a:lnTo>
                  <a:pt x="5843267" y="3421495"/>
                </a:lnTo>
                <a:lnTo>
                  <a:pt x="5847749" y="3402445"/>
                </a:lnTo>
                <a:lnTo>
                  <a:pt x="5861197" y="3356408"/>
                </a:lnTo>
                <a:lnTo>
                  <a:pt x="5858955" y="3310370"/>
                </a:lnTo>
                <a:lnTo>
                  <a:pt x="5843267" y="3265920"/>
                </a:lnTo>
                <a:lnTo>
                  <a:pt x="5814129" y="3219883"/>
                </a:lnTo>
                <a:lnTo>
                  <a:pt x="5810224" y="3214904"/>
                </a:lnTo>
                <a:lnTo>
                  <a:pt x="5801834" y="3225801"/>
                </a:lnTo>
                <a:lnTo>
                  <a:pt x="5786145" y="3233739"/>
                </a:lnTo>
                <a:lnTo>
                  <a:pt x="5768214" y="3230563"/>
                </a:lnTo>
                <a:lnTo>
                  <a:pt x="5752524" y="3222625"/>
                </a:lnTo>
                <a:lnTo>
                  <a:pt x="5736837" y="3208339"/>
                </a:lnTo>
                <a:lnTo>
                  <a:pt x="5727870" y="3189289"/>
                </a:lnTo>
                <a:lnTo>
                  <a:pt x="5712181" y="3138488"/>
                </a:lnTo>
                <a:lnTo>
                  <a:pt x="5685287" y="3087689"/>
                </a:lnTo>
                <a:lnTo>
                  <a:pt x="5651666" y="3040064"/>
                </a:lnTo>
                <a:lnTo>
                  <a:pt x="5640459" y="3030539"/>
                </a:lnTo>
                <a:close/>
                <a:moveTo>
                  <a:pt x="4916525" y="2587625"/>
                </a:moveTo>
                <a:lnTo>
                  <a:pt x="4900835" y="2590801"/>
                </a:lnTo>
                <a:lnTo>
                  <a:pt x="4882905" y="2606675"/>
                </a:lnTo>
                <a:lnTo>
                  <a:pt x="4869457" y="2641601"/>
                </a:lnTo>
                <a:lnTo>
                  <a:pt x="4869457" y="2674939"/>
                </a:lnTo>
                <a:lnTo>
                  <a:pt x="4885145" y="2709864"/>
                </a:lnTo>
                <a:lnTo>
                  <a:pt x="4914281" y="2744789"/>
                </a:lnTo>
                <a:lnTo>
                  <a:pt x="4947903" y="2779714"/>
                </a:lnTo>
                <a:lnTo>
                  <a:pt x="4988245" y="2814638"/>
                </a:lnTo>
                <a:lnTo>
                  <a:pt x="5028589" y="2851151"/>
                </a:lnTo>
                <a:lnTo>
                  <a:pt x="5066690" y="2884489"/>
                </a:lnTo>
                <a:lnTo>
                  <a:pt x="5102551" y="2921001"/>
                </a:lnTo>
                <a:lnTo>
                  <a:pt x="5124963" y="2957513"/>
                </a:lnTo>
                <a:lnTo>
                  <a:pt x="5172032" y="3048001"/>
                </a:lnTo>
                <a:lnTo>
                  <a:pt x="5223581" y="3138489"/>
                </a:lnTo>
                <a:lnTo>
                  <a:pt x="5286337" y="3228976"/>
                </a:lnTo>
                <a:lnTo>
                  <a:pt x="5311771" y="3260093"/>
                </a:lnTo>
                <a:lnTo>
                  <a:pt x="5347185" y="3271253"/>
                </a:lnTo>
                <a:lnTo>
                  <a:pt x="5343457" y="3262746"/>
                </a:lnTo>
                <a:lnTo>
                  <a:pt x="5323286" y="3219883"/>
                </a:lnTo>
                <a:lnTo>
                  <a:pt x="5312079" y="3175433"/>
                </a:lnTo>
                <a:lnTo>
                  <a:pt x="5303114" y="3130983"/>
                </a:lnTo>
                <a:lnTo>
                  <a:pt x="5303114" y="3083358"/>
                </a:lnTo>
                <a:lnTo>
                  <a:pt x="5307596" y="3069071"/>
                </a:lnTo>
                <a:lnTo>
                  <a:pt x="5316561" y="3064308"/>
                </a:lnTo>
                <a:lnTo>
                  <a:pt x="5325419" y="3063054"/>
                </a:lnTo>
                <a:lnTo>
                  <a:pt x="5302027" y="3027364"/>
                </a:lnTo>
                <a:lnTo>
                  <a:pt x="5268407" y="2986088"/>
                </a:lnTo>
                <a:lnTo>
                  <a:pt x="5225823" y="2944814"/>
                </a:lnTo>
                <a:lnTo>
                  <a:pt x="5183238" y="2906714"/>
                </a:lnTo>
                <a:lnTo>
                  <a:pt x="5140654" y="2868614"/>
                </a:lnTo>
                <a:lnTo>
                  <a:pt x="5120480" y="2844800"/>
                </a:lnTo>
                <a:lnTo>
                  <a:pt x="5102548" y="2816226"/>
                </a:lnTo>
                <a:lnTo>
                  <a:pt x="5082380" y="2784476"/>
                </a:lnTo>
                <a:lnTo>
                  <a:pt x="5059966" y="2749551"/>
                </a:lnTo>
                <a:lnTo>
                  <a:pt x="5039795" y="2717801"/>
                </a:lnTo>
                <a:lnTo>
                  <a:pt x="5017381" y="2684464"/>
                </a:lnTo>
                <a:lnTo>
                  <a:pt x="4997211" y="2652714"/>
                </a:lnTo>
                <a:lnTo>
                  <a:pt x="4974798" y="2627314"/>
                </a:lnTo>
                <a:lnTo>
                  <a:pt x="4954626" y="2606675"/>
                </a:lnTo>
                <a:lnTo>
                  <a:pt x="4934455" y="2592388"/>
                </a:lnTo>
                <a:close/>
                <a:moveTo>
                  <a:pt x="4646537" y="2508757"/>
                </a:moveTo>
                <a:lnTo>
                  <a:pt x="4635932" y="2511480"/>
                </a:lnTo>
                <a:lnTo>
                  <a:pt x="4624821" y="2531650"/>
                </a:lnTo>
                <a:lnTo>
                  <a:pt x="4602595" y="2576476"/>
                </a:lnTo>
                <a:lnTo>
                  <a:pt x="4574021" y="2619062"/>
                </a:lnTo>
                <a:lnTo>
                  <a:pt x="4543857" y="2657163"/>
                </a:lnTo>
                <a:lnTo>
                  <a:pt x="4512107" y="2693024"/>
                </a:lnTo>
                <a:lnTo>
                  <a:pt x="4480357" y="2731125"/>
                </a:lnTo>
                <a:lnTo>
                  <a:pt x="4447021" y="2766987"/>
                </a:lnTo>
                <a:lnTo>
                  <a:pt x="4421621" y="2805090"/>
                </a:lnTo>
                <a:lnTo>
                  <a:pt x="4397808" y="2847673"/>
                </a:lnTo>
                <a:lnTo>
                  <a:pt x="4378757" y="2890258"/>
                </a:lnTo>
                <a:lnTo>
                  <a:pt x="4367645" y="2937325"/>
                </a:lnTo>
                <a:lnTo>
                  <a:pt x="4364471" y="2991116"/>
                </a:lnTo>
                <a:lnTo>
                  <a:pt x="4370820" y="3031459"/>
                </a:lnTo>
                <a:lnTo>
                  <a:pt x="4383520" y="3065078"/>
                </a:lnTo>
                <a:lnTo>
                  <a:pt x="4400982" y="3089732"/>
                </a:lnTo>
                <a:lnTo>
                  <a:pt x="4427970" y="3107663"/>
                </a:lnTo>
                <a:lnTo>
                  <a:pt x="4454957" y="3121110"/>
                </a:lnTo>
                <a:lnTo>
                  <a:pt x="4488296" y="3130074"/>
                </a:lnTo>
                <a:lnTo>
                  <a:pt x="4523220" y="3132316"/>
                </a:lnTo>
                <a:lnTo>
                  <a:pt x="4562907" y="3136800"/>
                </a:lnTo>
                <a:lnTo>
                  <a:pt x="4602595" y="3132316"/>
                </a:lnTo>
                <a:lnTo>
                  <a:pt x="4645457" y="3132318"/>
                </a:lnTo>
                <a:lnTo>
                  <a:pt x="4686732" y="3130076"/>
                </a:lnTo>
                <a:lnTo>
                  <a:pt x="4728007" y="3127834"/>
                </a:lnTo>
                <a:lnTo>
                  <a:pt x="4766108" y="3127834"/>
                </a:lnTo>
                <a:lnTo>
                  <a:pt x="4804207" y="3127834"/>
                </a:lnTo>
                <a:lnTo>
                  <a:pt x="4837546" y="3132318"/>
                </a:lnTo>
                <a:lnTo>
                  <a:pt x="5018520" y="3172661"/>
                </a:lnTo>
                <a:lnTo>
                  <a:pt x="5197908" y="3224210"/>
                </a:lnTo>
                <a:lnTo>
                  <a:pt x="5208513" y="3227552"/>
                </a:lnTo>
                <a:lnTo>
                  <a:pt x="5180997" y="3178176"/>
                </a:lnTo>
                <a:lnTo>
                  <a:pt x="5147377" y="3116264"/>
                </a:lnTo>
                <a:lnTo>
                  <a:pt x="5109274" y="3055938"/>
                </a:lnTo>
                <a:lnTo>
                  <a:pt x="5066690" y="2997201"/>
                </a:lnTo>
                <a:lnTo>
                  <a:pt x="4999450" y="2914651"/>
                </a:lnTo>
                <a:lnTo>
                  <a:pt x="4936696" y="2828926"/>
                </a:lnTo>
                <a:lnTo>
                  <a:pt x="4878422" y="2741613"/>
                </a:lnTo>
                <a:lnTo>
                  <a:pt x="4811183" y="2657475"/>
                </a:lnTo>
                <a:lnTo>
                  <a:pt x="4741704" y="2576514"/>
                </a:lnTo>
                <a:lnTo>
                  <a:pt x="4692394" y="2538414"/>
                </a:lnTo>
                <a:close/>
                <a:moveTo>
                  <a:pt x="5530637" y="2476501"/>
                </a:moveTo>
                <a:lnTo>
                  <a:pt x="5510466" y="2482851"/>
                </a:lnTo>
                <a:lnTo>
                  <a:pt x="5501499" y="2492376"/>
                </a:lnTo>
                <a:lnTo>
                  <a:pt x="5499260" y="2508250"/>
                </a:lnTo>
                <a:lnTo>
                  <a:pt x="5503743" y="2527301"/>
                </a:lnTo>
                <a:lnTo>
                  <a:pt x="5514948" y="2549526"/>
                </a:lnTo>
                <a:lnTo>
                  <a:pt x="5530638" y="2568575"/>
                </a:lnTo>
                <a:lnTo>
                  <a:pt x="5535255" y="2574648"/>
                </a:lnTo>
                <a:lnTo>
                  <a:pt x="5547157" y="2571995"/>
                </a:lnTo>
                <a:lnTo>
                  <a:pt x="5569382" y="2567511"/>
                </a:lnTo>
                <a:lnTo>
                  <a:pt x="5585257" y="2571995"/>
                </a:lnTo>
                <a:lnTo>
                  <a:pt x="5594782" y="2578718"/>
                </a:lnTo>
                <a:lnTo>
                  <a:pt x="5596370" y="2592165"/>
                </a:lnTo>
                <a:lnTo>
                  <a:pt x="5594783" y="2605614"/>
                </a:lnTo>
                <a:lnTo>
                  <a:pt x="5585258" y="2621304"/>
                </a:lnTo>
                <a:lnTo>
                  <a:pt x="5580839" y="2626295"/>
                </a:lnTo>
                <a:lnTo>
                  <a:pt x="5586668" y="2632076"/>
                </a:lnTo>
                <a:lnTo>
                  <a:pt x="5600118" y="2649538"/>
                </a:lnTo>
                <a:lnTo>
                  <a:pt x="5604599" y="2667001"/>
                </a:lnTo>
                <a:lnTo>
                  <a:pt x="5597877" y="2686051"/>
                </a:lnTo>
                <a:lnTo>
                  <a:pt x="5586670" y="2705100"/>
                </a:lnTo>
                <a:lnTo>
                  <a:pt x="5577705" y="2725738"/>
                </a:lnTo>
                <a:lnTo>
                  <a:pt x="5577705" y="2749551"/>
                </a:lnTo>
                <a:lnTo>
                  <a:pt x="5597876" y="2816226"/>
                </a:lnTo>
                <a:lnTo>
                  <a:pt x="5625344" y="2864294"/>
                </a:lnTo>
                <a:lnTo>
                  <a:pt x="5616896" y="2786495"/>
                </a:lnTo>
                <a:lnTo>
                  <a:pt x="5614654" y="2702357"/>
                </a:lnTo>
                <a:lnTo>
                  <a:pt x="5623619" y="2618220"/>
                </a:lnTo>
                <a:lnTo>
                  <a:pt x="5631517" y="2568807"/>
                </a:lnTo>
                <a:lnTo>
                  <a:pt x="5629254" y="2565401"/>
                </a:lnTo>
                <a:lnTo>
                  <a:pt x="5609083" y="2536826"/>
                </a:lnTo>
                <a:lnTo>
                  <a:pt x="5588912" y="2513014"/>
                </a:lnTo>
                <a:lnTo>
                  <a:pt x="5568739" y="2492376"/>
                </a:lnTo>
                <a:lnTo>
                  <a:pt x="5550806" y="2479676"/>
                </a:lnTo>
                <a:close/>
                <a:moveTo>
                  <a:pt x="5775757" y="1404281"/>
                </a:moveTo>
                <a:lnTo>
                  <a:pt x="5796396" y="1404282"/>
                </a:lnTo>
                <a:lnTo>
                  <a:pt x="5812271" y="1419970"/>
                </a:lnTo>
                <a:lnTo>
                  <a:pt x="5824971" y="1442382"/>
                </a:lnTo>
                <a:lnTo>
                  <a:pt x="5821796" y="1462556"/>
                </a:lnTo>
                <a:lnTo>
                  <a:pt x="5812270" y="1480486"/>
                </a:lnTo>
                <a:lnTo>
                  <a:pt x="5796395" y="1496174"/>
                </a:lnTo>
                <a:lnTo>
                  <a:pt x="5774171" y="1509622"/>
                </a:lnTo>
                <a:lnTo>
                  <a:pt x="5747182" y="1520829"/>
                </a:lnTo>
                <a:lnTo>
                  <a:pt x="5723370" y="1532035"/>
                </a:lnTo>
                <a:lnTo>
                  <a:pt x="5699558" y="1538760"/>
                </a:lnTo>
                <a:lnTo>
                  <a:pt x="5677332" y="1547723"/>
                </a:lnTo>
                <a:lnTo>
                  <a:pt x="5663046" y="1552206"/>
                </a:lnTo>
                <a:lnTo>
                  <a:pt x="5602720" y="1572380"/>
                </a:lnTo>
                <a:lnTo>
                  <a:pt x="5540807" y="1585826"/>
                </a:lnTo>
                <a:lnTo>
                  <a:pt x="5480482" y="1603756"/>
                </a:lnTo>
                <a:lnTo>
                  <a:pt x="5458257" y="1603758"/>
                </a:lnTo>
                <a:lnTo>
                  <a:pt x="5439207" y="1594793"/>
                </a:lnTo>
                <a:lnTo>
                  <a:pt x="5428095" y="1576861"/>
                </a:lnTo>
                <a:lnTo>
                  <a:pt x="5423333" y="1561172"/>
                </a:lnTo>
                <a:lnTo>
                  <a:pt x="5424919" y="1541000"/>
                </a:lnTo>
                <a:lnTo>
                  <a:pt x="5434444" y="1527554"/>
                </a:lnTo>
                <a:lnTo>
                  <a:pt x="5450320" y="1518587"/>
                </a:lnTo>
                <a:lnTo>
                  <a:pt x="5497944" y="1507382"/>
                </a:lnTo>
                <a:lnTo>
                  <a:pt x="5542394" y="1491692"/>
                </a:lnTo>
                <a:lnTo>
                  <a:pt x="5586845" y="1484969"/>
                </a:lnTo>
                <a:lnTo>
                  <a:pt x="5604308" y="1487208"/>
                </a:lnTo>
                <a:lnTo>
                  <a:pt x="5624944" y="1489451"/>
                </a:lnTo>
                <a:lnTo>
                  <a:pt x="5642407" y="1487208"/>
                </a:lnTo>
                <a:lnTo>
                  <a:pt x="5661457" y="1480485"/>
                </a:lnTo>
                <a:lnTo>
                  <a:pt x="5675746" y="1467038"/>
                </a:lnTo>
                <a:lnTo>
                  <a:pt x="5690033" y="1453589"/>
                </a:lnTo>
                <a:lnTo>
                  <a:pt x="5707495" y="1435659"/>
                </a:lnTo>
                <a:lnTo>
                  <a:pt x="5729720" y="1422211"/>
                </a:lnTo>
                <a:lnTo>
                  <a:pt x="5753533" y="1411005"/>
                </a:lnTo>
                <a:close/>
                <a:moveTo>
                  <a:pt x="3179256" y="1321839"/>
                </a:moveTo>
                <a:lnTo>
                  <a:pt x="3178175" y="1322442"/>
                </a:lnTo>
                <a:lnTo>
                  <a:pt x="3116263" y="1356062"/>
                </a:lnTo>
                <a:lnTo>
                  <a:pt x="3055938" y="1394164"/>
                </a:lnTo>
                <a:lnTo>
                  <a:pt x="2997200" y="1436749"/>
                </a:lnTo>
                <a:lnTo>
                  <a:pt x="2914650" y="1503988"/>
                </a:lnTo>
                <a:lnTo>
                  <a:pt x="2828925" y="1566744"/>
                </a:lnTo>
                <a:lnTo>
                  <a:pt x="2741613" y="1625017"/>
                </a:lnTo>
                <a:lnTo>
                  <a:pt x="2657475" y="1692256"/>
                </a:lnTo>
                <a:lnTo>
                  <a:pt x="2576513" y="1761735"/>
                </a:lnTo>
                <a:lnTo>
                  <a:pt x="2538413" y="1811044"/>
                </a:lnTo>
                <a:lnTo>
                  <a:pt x="2505075" y="1862594"/>
                </a:lnTo>
                <a:lnTo>
                  <a:pt x="2470150" y="1916385"/>
                </a:lnTo>
                <a:lnTo>
                  <a:pt x="2461905" y="1930354"/>
                </a:lnTo>
                <a:lnTo>
                  <a:pt x="2473517" y="1936750"/>
                </a:lnTo>
                <a:lnTo>
                  <a:pt x="2518342" y="1958976"/>
                </a:lnTo>
                <a:lnTo>
                  <a:pt x="2560927" y="1987550"/>
                </a:lnTo>
                <a:lnTo>
                  <a:pt x="2599029" y="2017714"/>
                </a:lnTo>
                <a:lnTo>
                  <a:pt x="2634889" y="2049464"/>
                </a:lnTo>
                <a:lnTo>
                  <a:pt x="2672991" y="2081214"/>
                </a:lnTo>
                <a:lnTo>
                  <a:pt x="2708853" y="2114550"/>
                </a:lnTo>
                <a:lnTo>
                  <a:pt x="2746956" y="2139950"/>
                </a:lnTo>
                <a:lnTo>
                  <a:pt x="2789539" y="2163763"/>
                </a:lnTo>
                <a:lnTo>
                  <a:pt x="2832125" y="2182814"/>
                </a:lnTo>
                <a:lnTo>
                  <a:pt x="2879191" y="2193926"/>
                </a:lnTo>
                <a:lnTo>
                  <a:pt x="2932982" y="2197100"/>
                </a:lnTo>
                <a:lnTo>
                  <a:pt x="2973325" y="2190751"/>
                </a:lnTo>
                <a:lnTo>
                  <a:pt x="3006944" y="2178051"/>
                </a:lnTo>
                <a:lnTo>
                  <a:pt x="3031598" y="2160589"/>
                </a:lnTo>
                <a:lnTo>
                  <a:pt x="3049529" y="2133601"/>
                </a:lnTo>
                <a:lnTo>
                  <a:pt x="3062976" y="2106614"/>
                </a:lnTo>
                <a:lnTo>
                  <a:pt x="3071940" y="2073275"/>
                </a:lnTo>
                <a:lnTo>
                  <a:pt x="3074182" y="2038351"/>
                </a:lnTo>
                <a:lnTo>
                  <a:pt x="3078666" y="1998664"/>
                </a:lnTo>
                <a:lnTo>
                  <a:pt x="3074182" y="1958976"/>
                </a:lnTo>
                <a:lnTo>
                  <a:pt x="3074184" y="1916114"/>
                </a:lnTo>
                <a:lnTo>
                  <a:pt x="3071942" y="1874839"/>
                </a:lnTo>
                <a:lnTo>
                  <a:pt x="3069700" y="1833564"/>
                </a:lnTo>
                <a:lnTo>
                  <a:pt x="3069700" y="1795463"/>
                </a:lnTo>
                <a:lnTo>
                  <a:pt x="3069700" y="1757364"/>
                </a:lnTo>
                <a:lnTo>
                  <a:pt x="3074184" y="1724025"/>
                </a:lnTo>
                <a:lnTo>
                  <a:pt x="3114527" y="1543051"/>
                </a:lnTo>
                <a:lnTo>
                  <a:pt x="3166076" y="1363663"/>
                </a:lnTo>
                <a:close/>
                <a:moveTo>
                  <a:pt x="3224999" y="1177745"/>
                </a:moveTo>
                <a:lnTo>
                  <a:pt x="3219882" y="1180153"/>
                </a:lnTo>
                <a:lnTo>
                  <a:pt x="3175433" y="1191360"/>
                </a:lnTo>
                <a:lnTo>
                  <a:pt x="3130982" y="1200326"/>
                </a:lnTo>
                <a:lnTo>
                  <a:pt x="3083357" y="1200324"/>
                </a:lnTo>
                <a:lnTo>
                  <a:pt x="3069071" y="1195843"/>
                </a:lnTo>
                <a:lnTo>
                  <a:pt x="3064307" y="1186876"/>
                </a:lnTo>
                <a:lnTo>
                  <a:pt x="3063053" y="1178020"/>
                </a:lnTo>
                <a:lnTo>
                  <a:pt x="3027363" y="1201413"/>
                </a:lnTo>
                <a:lnTo>
                  <a:pt x="2986088" y="1235033"/>
                </a:lnTo>
                <a:lnTo>
                  <a:pt x="2944813" y="1277616"/>
                </a:lnTo>
                <a:lnTo>
                  <a:pt x="2906713" y="1320202"/>
                </a:lnTo>
                <a:lnTo>
                  <a:pt x="2868613" y="1362786"/>
                </a:lnTo>
                <a:lnTo>
                  <a:pt x="2844800" y="1382958"/>
                </a:lnTo>
                <a:lnTo>
                  <a:pt x="2816225" y="1400890"/>
                </a:lnTo>
                <a:lnTo>
                  <a:pt x="2801470" y="1410263"/>
                </a:lnTo>
                <a:lnTo>
                  <a:pt x="2791780" y="1423990"/>
                </a:lnTo>
                <a:lnTo>
                  <a:pt x="2776091" y="1441451"/>
                </a:lnTo>
                <a:lnTo>
                  <a:pt x="2760403" y="1455739"/>
                </a:lnTo>
                <a:lnTo>
                  <a:pt x="2746956" y="1465264"/>
                </a:lnTo>
                <a:lnTo>
                  <a:pt x="2731266" y="1468438"/>
                </a:lnTo>
                <a:lnTo>
                  <a:pt x="2723060" y="1460302"/>
                </a:lnTo>
                <a:lnTo>
                  <a:pt x="2717800" y="1463644"/>
                </a:lnTo>
                <a:lnTo>
                  <a:pt x="2684463" y="1486057"/>
                </a:lnTo>
                <a:lnTo>
                  <a:pt x="2652713" y="1506228"/>
                </a:lnTo>
                <a:lnTo>
                  <a:pt x="2627313" y="1528641"/>
                </a:lnTo>
                <a:lnTo>
                  <a:pt x="2606675" y="1548813"/>
                </a:lnTo>
                <a:lnTo>
                  <a:pt x="2592388" y="1568984"/>
                </a:lnTo>
                <a:lnTo>
                  <a:pt x="2587625" y="1586915"/>
                </a:lnTo>
                <a:lnTo>
                  <a:pt x="2590800" y="1602604"/>
                </a:lnTo>
                <a:lnTo>
                  <a:pt x="2606675" y="1620535"/>
                </a:lnTo>
                <a:lnTo>
                  <a:pt x="2641600" y="1633982"/>
                </a:lnTo>
                <a:lnTo>
                  <a:pt x="2674938" y="1633982"/>
                </a:lnTo>
                <a:lnTo>
                  <a:pt x="2709863" y="1618293"/>
                </a:lnTo>
                <a:lnTo>
                  <a:pt x="2744788" y="1589157"/>
                </a:lnTo>
                <a:lnTo>
                  <a:pt x="2779713" y="1555536"/>
                </a:lnTo>
                <a:lnTo>
                  <a:pt x="2814638" y="1515193"/>
                </a:lnTo>
                <a:lnTo>
                  <a:pt x="2851150" y="1474850"/>
                </a:lnTo>
                <a:lnTo>
                  <a:pt x="2884488" y="1436749"/>
                </a:lnTo>
                <a:lnTo>
                  <a:pt x="2921000" y="1400888"/>
                </a:lnTo>
                <a:lnTo>
                  <a:pt x="2957513" y="1378475"/>
                </a:lnTo>
                <a:lnTo>
                  <a:pt x="3048000" y="1331408"/>
                </a:lnTo>
                <a:lnTo>
                  <a:pt x="3138488" y="1279858"/>
                </a:lnTo>
                <a:lnTo>
                  <a:pt x="3207589" y="1231934"/>
                </a:lnTo>
                <a:lnTo>
                  <a:pt x="3222107" y="1185864"/>
                </a:lnTo>
                <a:close/>
                <a:moveTo>
                  <a:pt x="2568806" y="871922"/>
                </a:moveTo>
                <a:lnTo>
                  <a:pt x="2565400" y="874184"/>
                </a:lnTo>
                <a:lnTo>
                  <a:pt x="2536825" y="894357"/>
                </a:lnTo>
                <a:lnTo>
                  <a:pt x="2513013" y="914528"/>
                </a:lnTo>
                <a:lnTo>
                  <a:pt x="2492375" y="934700"/>
                </a:lnTo>
                <a:lnTo>
                  <a:pt x="2479675" y="952632"/>
                </a:lnTo>
                <a:lnTo>
                  <a:pt x="2476500" y="972801"/>
                </a:lnTo>
                <a:lnTo>
                  <a:pt x="2482850" y="992973"/>
                </a:lnTo>
                <a:lnTo>
                  <a:pt x="2492375" y="1001938"/>
                </a:lnTo>
                <a:lnTo>
                  <a:pt x="2508250" y="1004179"/>
                </a:lnTo>
                <a:lnTo>
                  <a:pt x="2511636" y="1003382"/>
                </a:lnTo>
                <a:lnTo>
                  <a:pt x="2509377" y="992189"/>
                </a:lnTo>
                <a:lnTo>
                  <a:pt x="2513861" y="976314"/>
                </a:lnTo>
                <a:lnTo>
                  <a:pt x="2520584" y="966789"/>
                </a:lnTo>
                <a:lnTo>
                  <a:pt x="2534031" y="965201"/>
                </a:lnTo>
                <a:lnTo>
                  <a:pt x="2547480" y="966788"/>
                </a:lnTo>
                <a:lnTo>
                  <a:pt x="2563169" y="976313"/>
                </a:lnTo>
                <a:lnTo>
                  <a:pt x="2563720" y="976800"/>
                </a:lnTo>
                <a:lnTo>
                  <a:pt x="2568575" y="972801"/>
                </a:lnTo>
                <a:lnTo>
                  <a:pt x="2589213" y="957113"/>
                </a:lnTo>
                <a:lnTo>
                  <a:pt x="2606675" y="941423"/>
                </a:lnTo>
                <a:lnTo>
                  <a:pt x="2620963" y="927975"/>
                </a:lnTo>
                <a:lnTo>
                  <a:pt x="2632075" y="916769"/>
                </a:lnTo>
                <a:lnTo>
                  <a:pt x="2649538" y="903322"/>
                </a:lnTo>
                <a:lnTo>
                  <a:pt x="2667000" y="898839"/>
                </a:lnTo>
                <a:lnTo>
                  <a:pt x="2686050" y="905562"/>
                </a:lnTo>
                <a:lnTo>
                  <a:pt x="2705100" y="916769"/>
                </a:lnTo>
                <a:lnTo>
                  <a:pt x="2725738" y="925735"/>
                </a:lnTo>
                <a:lnTo>
                  <a:pt x="2749550" y="925735"/>
                </a:lnTo>
                <a:lnTo>
                  <a:pt x="2816225" y="905562"/>
                </a:lnTo>
                <a:lnTo>
                  <a:pt x="2864292" y="878095"/>
                </a:lnTo>
                <a:lnTo>
                  <a:pt x="2786495" y="886543"/>
                </a:lnTo>
                <a:lnTo>
                  <a:pt x="2702357" y="888785"/>
                </a:lnTo>
                <a:lnTo>
                  <a:pt x="2618219" y="879819"/>
                </a:lnTo>
                <a:close/>
                <a:moveTo>
                  <a:pt x="1384248" y="736600"/>
                </a:moveTo>
                <a:lnTo>
                  <a:pt x="1404422" y="739775"/>
                </a:lnTo>
                <a:lnTo>
                  <a:pt x="1422352" y="749301"/>
                </a:lnTo>
                <a:lnTo>
                  <a:pt x="1438041" y="765176"/>
                </a:lnTo>
                <a:lnTo>
                  <a:pt x="1451488" y="787400"/>
                </a:lnTo>
                <a:lnTo>
                  <a:pt x="1462696" y="814389"/>
                </a:lnTo>
                <a:lnTo>
                  <a:pt x="1473901" y="838201"/>
                </a:lnTo>
                <a:lnTo>
                  <a:pt x="1480626" y="862013"/>
                </a:lnTo>
                <a:lnTo>
                  <a:pt x="1489590" y="884239"/>
                </a:lnTo>
                <a:lnTo>
                  <a:pt x="1494072" y="898525"/>
                </a:lnTo>
                <a:lnTo>
                  <a:pt x="1514246" y="958851"/>
                </a:lnTo>
                <a:lnTo>
                  <a:pt x="1527692" y="1020764"/>
                </a:lnTo>
                <a:lnTo>
                  <a:pt x="1545622" y="1081089"/>
                </a:lnTo>
                <a:lnTo>
                  <a:pt x="1545624" y="1103314"/>
                </a:lnTo>
                <a:lnTo>
                  <a:pt x="1536659" y="1122364"/>
                </a:lnTo>
                <a:lnTo>
                  <a:pt x="1518727" y="1133476"/>
                </a:lnTo>
                <a:lnTo>
                  <a:pt x="1503039" y="1138238"/>
                </a:lnTo>
                <a:lnTo>
                  <a:pt x="1482866" y="1136652"/>
                </a:lnTo>
                <a:lnTo>
                  <a:pt x="1469420" y="1127127"/>
                </a:lnTo>
                <a:lnTo>
                  <a:pt x="1460453" y="1111251"/>
                </a:lnTo>
                <a:lnTo>
                  <a:pt x="1449248" y="1063627"/>
                </a:lnTo>
                <a:lnTo>
                  <a:pt x="1433558" y="1019177"/>
                </a:lnTo>
                <a:lnTo>
                  <a:pt x="1426835" y="974726"/>
                </a:lnTo>
                <a:lnTo>
                  <a:pt x="1429074" y="957263"/>
                </a:lnTo>
                <a:lnTo>
                  <a:pt x="1431317" y="936627"/>
                </a:lnTo>
                <a:lnTo>
                  <a:pt x="1429074" y="919164"/>
                </a:lnTo>
                <a:lnTo>
                  <a:pt x="1422351" y="900114"/>
                </a:lnTo>
                <a:lnTo>
                  <a:pt x="1408905" y="885825"/>
                </a:lnTo>
                <a:lnTo>
                  <a:pt x="1395455" y="871538"/>
                </a:lnTo>
                <a:lnTo>
                  <a:pt x="1377525" y="854076"/>
                </a:lnTo>
                <a:lnTo>
                  <a:pt x="1364077" y="831851"/>
                </a:lnTo>
                <a:lnTo>
                  <a:pt x="1352872" y="808038"/>
                </a:lnTo>
                <a:lnTo>
                  <a:pt x="1346147" y="785814"/>
                </a:lnTo>
                <a:lnTo>
                  <a:pt x="1346148" y="765175"/>
                </a:lnTo>
                <a:lnTo>
                  <a:pt x="1361837" y="749300"/>
                </a:lnTo>
                <a:close/>
                <a:moveTo>
                  <a:pt x="3356407" y="642241"/>
                </a:moveTo>
                <a:lnTo>
                  <a:pt x="3310370" y="644484"/>
                </a:lnTo>
                <a:lnTo>
                  <a:pt x="3265919" y="660171"/>
                </a:lnTo>
                <a:lnTo>
                  <a:pt x="3219883" y="689310"/>
                </a:lnTo>
                <a:lnTo>
                  <a:pt x="3214904" y="693214"/>
                </a:lnTo>
                <a:lnTo>
                  <a:pt x="3225800" y="701606"/>
                </a:lnTo>
                <a:lnTo>
                  <a:pt x="3233738" y="717294"/>
                </a:lnTo>
                <a:lnTo>
                  <a:pt x="3230563" y="735226"/>
                </a:lnTo>
                <a:lnTo>
                  <a:pt x="3222625" y="750914"/>
                </a:lnTo>
                <a:lnTo>
                  <a:pt x="3208338" y="766602"/>
                </a:lnTo>
                <a:lnTo>
                  <a:pt x="3189288" y="775569"/>
                </a:lnTo>
                <a:lnTo>
                  <a:pt x="3138488" y="791257"/>
                </a:lnTo>
                <a:lnTo>
                  <a:pt x="3087688" y="818153"/>
                </a:lnTo>
                <a:lnTo>
                  <a:pt x="3040063" y="851773"/>
                </a:lnTo>
                <a:lnTo>
                  <a:pt x="3030538" y="862978"/>
                </a:lnTo>
                <a:lnTo>
                  <a:pt x="3030538" y="874184"/>
                </a:lnTo>
                <a:lnTo>
                  <a:pt x="3040063" y="883149"/>
                </a:lnTo>
                <a:lnTo>
                  <a:pt x="3057525" y="887632"/>
                </a:lnTo>
                <a:lnTo>
                  <a:pt x="3078163" y="887632"/>
                </a:lnTo>
                <a:lnTo>
                  <a:pt x="3100388" y="885391"/>
                </a:lnTo>
                <a:lnTo>
                  <a:pt x="3135313" y="876426"/>
                </a:lnTo>
                <a:lnTo>
                  <a:pt x="3175000" y="874184"/>
                </a:lnTo>
                <a:lnTo>
                  <a:pt x="3219450" y="871944"/>
                </a:lnTo>
                <a:lnTo>
                  <a:pt x="3267075" y="871944"/>
                </a:lnTo>
                <a:lnTo>
                  <a:pt x="3313113" y="867461"/>
                </a:lnTo>
                <a:lnTo>
                  <a:pt x="3318572" y="867213"/>
                </a:lnTo>
                <a:lnTo>
                  <a:pt x="3313546" y="861890"/>
                </a:lnTo>
                <a:lnTo>
                  <a:pt x="3308783" y="839477"/>
                </a:lnTo>
                <a:lnTo>
                  <a:pt x="3308783" y="814824"/>
                </a:lnTo>
                <a:lnTo>
                  <a:pt x="3318308" y="792411"/>
                </a:lnTo>
                <a:lnTo>
                  <a:pt x="3332595" y="769998"/>
                </a:lnTo>
                <a:lnTo>
                  <a:pt x="3353232" y="752067"/>
                </a:lnTo>
                <a:lnTo>
                  <a:pt x="3377046" y="738620"/>
                </a:lnTo>
                <a:lnTo>
                  <a:pt x="3382043" y="737297"/>
                </a:lnTo>
                <a:lnTo>
                  <a:pt x="3409273" y="657296"/>
                </a:lnTo>
                <a:lnTo>
                  <a:pt x="3402444" y="655690"/>
                </a:lnTo>
                <a:close/>
                <a:moveTo>
                  <a:pt x="3688297" y="0"/>
                </a:moveTo>
                <a:lnTo>
                  <a:pt x="3724158" y="0"/>
                </a:lnTo>
                <a:lnTo>
                  <a:pt x="3762259" y="11114"/>
                </a:lnTo>
                <a:lnTo>
                  <a:pt x="3798120" y="28576"/>
                </a:lnTo>
                <a:lnTo>
                  <a:pt x="3836223" y="55563"/>
                </a:lnTo>
                <a:lnTo>
                  <a:pt x="4076804" y="286719"/>
                </a:lnTo>
                <a:lnTo>
                  <a:pt x="4130919" y="197283"/>
                </a:lnTo>
                <a:lnTo>
                  <a:pt x="4198158" y="97271"/>
                </a:lnTo>
                <a:lnTo>
                  <a:pt x="4216089" y="81396"/>
                </a:lnTo>
                <a:lnTo>
                  <a:pt x="4236259" y="78221"/>
                </a:lnTo>
                <a:lnTo>
                  <a:pt x="4251949" y="84571"/>
                </a:lnTo>
                <a:lnTo>
                  <a:pt x="4267637" y="95683"/>
                </a:lnTo>
                <a:lnTo>
                  <a:pt x="4272120" y="114733"/>
                </a:lnTo>
                <a:lnTo>
                  <a:pt x="4276603" y="136958"/>
                </a:lnTo>
                <a:lnTo>
                  <a:pt x="4263155" y="156008"/>
                </a:lnTo>
                <a:lnTo>
                  <a:pt x="4256432" y="176646"/>
                </a:lnTo>
                <a:lnTo>
                  <a:pt x="4245225" y="202046"/>
                </a:lnTo>
                <a:lnTo>
                  <a:pt x="4229536" y="230621"/>
                </a:lnTo>
                <a:lnTo>
                  <a:pt x="4218329" y="260783"/>
                </a:lnTo>
                <a:lnTo>
                  <a:pt x="4209364" y="290946"/>
                </a:lnTo>
                <a:lnTo>
                  <a:pt x="4198158" y="321108"/>
                </a:lnTo>
                <a:lnTo>
                  <a:pt x="4198064" y="321739"/>
                </a:lnTo>
                <a:lnTo>
                  <a:pt x="4212070" y="321738"/>
                </a:lnTo>
                <a:lnTo>
                  <a:pt x="4229532" y="326222"/>
                </a:lnTo>
                <a:lnTo>
                  <a:pt x="4240646" y="337427"/>
                </a:lnTo>
                <a:lnTo>
                  <a:pt x="4246996" y="355358"/>
                </a:lnTo>
                <a:lnTo>
                  <a:pt x="4246995" y="371047"/>
                </a:lnTo>
                <a:lnTo>
                  <a:pt x="4237470" y="386736"/>
                </a:lnTo>
                <a:lnTo>
                  <a:pt x="4221595" y="397942"/>
                </a:lnTo>
                <a:lnTo>
                  <a:pt x="4202124" y="404488"/>
                </a:lnTo>
                <a:lnTo>
                  <a:pt x="4227334" y="428095"/>
                </a:lnTo>
                <a:lnTo>
                  <a:pt x="4240742" y="424296"/>
                </a:lnTo>
                <a:lnTo>
                  <a:pt x="4281085" y="400483"/>
                </a:lnTo>
                <a:lnTo>
                  <a:pt x="4310223" y="370321"/>
                </a:lnTo>
                <a:lnTo>
                  <a:pt x="4332636" y="335396"/>
                </a:lnTo>
                <a:lnTo>
                  <a:pt x="4346083" y="297296"/>
                </a:lnTo>
                <a:lnTo>
                  <a:pt x="4361772" y="257608"/>
                </a:lnTo>
                <a:lnTo>
                  <a:pt x="4368496" y="214746"/>
                </a:lnTo>
                <a:lnTo>
                  <a:pt x="4379702" y="171883"/>
                </a:lnTo>
                <a:lnTo>
                  <a:pt x="4390909" y="130608"/>
                </a:lnTo>
                <a:lnTo>
                  <a:pt x="4406598" y="89333"/>
                </a:lnTo>
                <a:lnTo>
                  <a:pt x="4429011" y="54408"/>
                </a:lnTo>
                <a:lnTo>
                  <a:pt x="4458148" y="19483"/>
                </a:lnTo>
                <a:lnTo>
                  <a:pt x="4473836" y="14721"/>
                </a:lnTo>
                <a:lnTo>
                  <a:pt x="4494009" y="19483"/>
                </a:lnTo>
                <a:lnTo>
                  <a:pt x="4511939" y="32183"/>
                </a:lnTo>
                <a:lnTo>
                  <a:pt x="4525387" y="48058"/>
                </a:lnTo>
                <a:lnTo>
                  <a:pt x="4538834" y="65521"/>
                </a:lnTo>
                <a:lnTo>
                  <a:pt x="4550040" y="79808"/>
                </a:lnTo>
                <a:lnTo>
                  <a:pt x="4554523" y="102033"/>
                </a:lnTo>
                <a:lnTo>
                  <a:pt x="4554523" y="130608"/>
                </a:lnTo>
                <a:lnTo>
                  <a:pt x="4547800" y="160771"/>
                </a:lnTo>
                <a:lnTo>
                  <a:pt x="4538834" y="194108"/>
                </a:lnTo>
                <a:lnTo>
                  <a:pt x="4529869" y="227446"/>
                </a:lnTo>
                <a:lnTo>
                  <a:pt x="4525387" y="260783"/>
                </a:lnTo>
                <a:lnTo>
                  <a:pt x="4518662" y="290946"/>
                </a:lnTo>
                <a:lnTo>
                  <a:pt x="4516422" y="319521"/>
                </a:lnTo>
                <a:lnTo>
                  <a:pt x="4523145" y="341746"/>
                </a:lnTo>
                <a:lnTo>
                  <a:pt x="4534352" y="357621"/>
                </a:lnTo>
                <a:lnTo>
                  <a:pt x="4545558" y="371908"/>
                </a:lnTo>
                <a:lnTo>
                  <a:pt x="4545558" y="379846"/>
                </a:lnTo>
                <a:lnTo>
                  <a:pt x="4536592" y="386196"/>
                </a:lnTo>
                <a:lnTo>
                  <a:pt x="4523145" y="389371"/>
                </a:lnTo>
                <a:lnTo>
                  <a:pt x="4505214" y="395721"/>
                </a:lnTo>
                <a:lnTo>
                  <a:pt x="4485043" y="405246"/>
                </a:lnTo>
                <a:lnTo>
                  <a:pt x="4464871" y="417946"/>
                </a:lnTo>
                <a:lnTo>
                  <a:pt x="4426770" y="463983"/>
                </a:lnTo>
                <a:lnTo>
                  <a:pt x="4395392" y="514783"/>
                </a:lnTo>
                <a:lnTo>
                  <a:pt x="4389816" y="527815"/>
                </a:lnTo>
                <a:lnTo>
                  <a:pt x="4402571" y="525696"/>
                </a:lnTo>
                <a:lnTo>
                  <a:pt x="4424796" y="514491"/>
                </a:lnTo>
                <a:lnTo>
                  <a:pt x="4445432" y="494318"/>
                </a:lnTo>
                <a:lnTo>
                  <a:pt x="4461307" y="467421"/>
                </a:lnTo>
                <a:lnTo>
                  <a:pt x="4477182" y="440526"/>
                </a:lnTo>
                <a:lnTo>
                  <a:pt x="4485120" y="429320"/>
                </a:lnTo>
                <a:lnTo>
                  <a:pt x="4496232" y="433804"/>
                </a:lnTo>
                <a:lnTo>
                  <a:pt x="4504171" y="447252"/>
                </a:lnTo>
                <a:lnTo>
                  <a:pt x="4512108" y="465182"/>
                </a:lnTo>
                <a:lnTo>
                  <a:pt x="4521632" y="485353"/>
                </a:lnTo>
                <a:lnTo>
                  <a:pt x="4534332" y="498800"/>
                </a:lnTo>
                <a:lnTo>
                  <a:pt x="4548620" y="505524"/>
                </a:lnTo>
                <a:lnTo>
                  <a:pt x="4596246" y="498801"/>
                </a:lnTo>
                <a:lnTo>
                  <a:pt x="4647046" y="485352"/>
                </a:lnTo>
                <a:lnTo>
                  <a:pt x="4694670" y="474147"/>
                </a:lnTo>
                <a:lnTo>
                  <a:pt x="4743883" y="471905"/>
                </a:lnTo>
                <a:lnTo>
                  <a:pt x="4758170" y="474147"/>
                </a:lnTo>
                <a:lnTo>
                  <a:pt x="4767695" y="476388"/>
                </a:lnTo>
                <a:lnTo>
                  <a:pt x="4775632" y="483113"/>
                </a:lnTo>
                <a:lnTo>
                  <a:pt x="4778807" y="496559"/>
                </a:lnTo>
                <a:lnTo>
                  <a:pt x="4777220" y="503282"/>
                </a:lnTo>
                <a:lnTo>
                  <a:pt x="4769282" y="514489"/>
                </a:lnTo>
                <a:lnTo>
                  <a:pt x="4759757" y="530178"/>
                </a:lnTo>
                <a:lnTo>
                  <a:pt x="4747057" y="545869"/>
                </a:lnTo>
                <a:lnTo>
                  <a:pt x="4732770" y="563798"/>
                </a:lnTo>
                <a:lnTo>
                  <a:pt x="4723245" y="579486"/>
                </a:lnTo>
                <a:lnTo>
                  <a:pt x="4715308" y="592934"/>
                </a:lnTo>
                <a:lnTo>
                  <a:pt x="4710545" y="601899"/>
                </a:lnTo>
                <a:lnTo>
                  <a:pt x="4715307" y="606383"/>
                </a:lnTo>
                <a:lnTo>
                  <a:pt x="4748646" y="604141"/>
                </a:lnTo>
                <a:lnTo>
                  <a:pt x="4783570" y="590693"/>
                </a:lnTo>
                <a:lnTo>
                  <a:pt x="4818495" y="572763"/>
                </a:lnTo>
                <a:lnTo>
                  <a:pt x="4851832" y="552590"/>
                </a:lnTo>
                <a:lnTo>
                  <a:pt x="4886758" y="539143"/>
                </a:lnTo>
                <a:lnTo>
                  <a:pt x="4891521" y="539144"/>
                </a:lnTo>
                <a:lnTo>
                  <a:pt x="4896282" y="545869"/>
                </a:lnTo>
                <a:lnTo>
                  <a:pt x="4901046" y="548109"/>
                </a:lnTo>
                <a:lnTo>
                  <a:pt x="4905808" y="552592"/>
                </a:lnTo>
                <a:lnTo>
                  <a:pt x="4910570" y="559315"/>
                </a:lnTo>
                <a:lnTo>
                  <a:pt x="4916920" y="563799"/>
                </a:lnTo>
                <a:lnTo>
                  <a:pt x="4948671" y="570522"/>
                </a:lnTo>
                <a:lnTo>
                  <a:pt x="4974071" y="570522"/>
                </a:lnTo>
                <a:lnTo>
                  <a:pt x="4994708" y="559316"/>
                </a:lnTo>
                <a:lnTo>
                  <a:pt x="5008994" y="541385"/>
                </a:lnTo>
                <a:lnTo>
                  <a:pt x="5016933" y="518973"/>
                </a:lnTo>
                <a:lnTo>
                  <a:pt x="5021695" y="489836"/>
                </a:lnTo>
                <a:lnTo>
                  <a:pt x="5021695" y="462940"/>
                </a:lnTo>
                <a:lnTo>
                  <a:pt x="5016932" y="431561"/>
                </a:lnTo>
                <a:lnTo>
                  <a:pt x="5013758" y="406909"/>
                </a:lnTo>
                <a:lnTo>
                  <a:pt x="5010582" y="386736"/>
                </a:lnTo>
                <a:lnTo>
                  <a:pt x="5010582" y="371047"/>
                </a:lnTo>
                <a:lnTo>
                  <a:pt x="5016932" y="359840"/>
                </a:lnTo>
                <a:lnTo>
                  <a:pt x="5029632" y="355357"/>
                </a:lnTo>
                <a:lnTo>
                  <a:pt x="5047095" y="355357"/>
                </a:lnTo>
                <a:lnTo>
                  <a:pt x="5097896" y="368806"/>
                </a:lnTo>
                <a:lnTo>
                  <a:pt x="5150282" y="375531"/>
                </a:lnTo>
                <a:lnTo>
                  <a:pt x="5202671" y="377771"/>
                </a:lnTo>
                <a:lnTo>
                  <a:pt x="5255058" y="371047"/>
                </a:lnTo>
                <a:lnTo>
                  <a:pt x="5301096" y="355357"/>
                </a:lnTo>
                <a:lnTo>
                  <a:pt x="5331257" y="337428"/>
                </a:lnTo>
                <a:lnTo>
                  <a:pt x="5363007" y="321740"/>
                </a:lnTo>
                <a:lnTo>
                  <a:pt x="5394757" y="297083"/>
                </a:lnTo>
                <a:lnTo>
                  <a:pt x="5424921" y="281396"/>
                </a:lnTo>
                <a:lnTo>
                  <a:pt x="5456670" y="263466"/>
                </a:lnTo>
                <a:lnTo>
                  <a:pt x="5486832" y="254501"/>
                </a:lnTo>
                <a:lnTo>
                  <a:pt x="5513820" y="254501"/>
                </a:lnTo>
                <a:lnTo>
                  <a:pt x="5540807" y="263466"/>
                </a:lnTo>
                <a:lnTo>
                  <a:pt x="5563033" y="290360"/>
                </a:lnTo>
                <a:lnTo>
                  <a:pt x="5572557" y="315014"/>
                </a:lnTo>
                <a:lnTo>
                  <a:pt x="5578907" y="350874"/>
                </a:lnTo>
                <a:lnTo>
                  <a:pt x="5578908" y="397944"/>
                </a:lnTo>
                <a:lnTo>
                  <a:pt x="5574145" y="451735"/>
                </a:lnTo>
                <a:lnTo>
                  <a:pt x="5566208" y="507766"/>
                </a:lnTo>
                <a:lnTo>
                  <a:pt x="5556682" y="563798"/>
                </a:lnTo>
                <a:lnTo>
                  <a:pt x="5542395" y="624313"/>
                </a:lnTo>
                <a:lnTo>
                  <a:pt x="5526520" y="680346"/>
                </a:lnTo>
                <a:lnTo>
                  <a:pt x="5507470" y="731894"/>
                </a:lnTo>
                <a:lnTo>
                  <a:pt x="5488421" y="776720"/>
                </a:lnTo>
                <a:lnTo>
                  <a:pt x="5467782" y="814824"/>
                </a:lnTo>
                <a:lnTo>
                  <a:pt x="5420158" y="902232"/>
                </a:lnTo>
                <a:lnTo>
                  <a:pt x="5378882" y="994127"/>
                </a:lnTo>
                <a:lnTo>
                  <a:pt x="5340782" y="1092742"/>
                </a:lnTo>
                <a:lnTo>
                  <a:pt x="5307446" y="1191359"/>
                </a:lnTo>
                <a:lnTo>
                  <a:pt x="5279473" y="1273936"/>
                </a:lnTo>
                <a:lnTo>
                  <a:pt x="5303838" y="1266411"/>
                </a:lnTo>
                <a:lnTo>
                  <a:pt x="5407025" y="1243998"/>
                </a:lnTo>
                <a:lnTo>
                  <a:pt x="5510213" y="1235033"/>
                </a:lnTo>
                <a:lnTo>
                  <a:pt x="5518150" y="1235033"/>
                </a:lnTo>
                <a:lnTo>
                  <a:pt x="5522913" y="1230550"/>
                </a:lnTo>
                <a:lnTo>
                  <a:pt x="5527675" y="1228308"/>
                </a:lnTo>
                <a:lnTo>
                  <a:pt x="5532438" y="1228308"/>
                </a:lnTo>
                <a:lnTo>
                  <a:pt x="5535613" y="1228308"/>
                </a:lnTo>
                <a:lnTo>
                  <a:pt x="5537200" y="1235033"/>
                </a:lnTo>
                <a:lnTo>
                  <a:pt x="5543550" y="1255204"/>
                </a:lnTo>
                <a:lnTo>
                  <a:pt x="5540375" y="1277616"/>
                </a:lnTo>
                <a:lnTo>
                  <a:pt x="5527675" y="1300031"/>
                </a:lnTo>
                <a:lnTo>
                  <a:pt x="5507038" y="1320202"/>
                </a:lnTo>
                <a:lnTo>
                  <a:pt x="5481638" y="1342615"/>
                </a:lnTo>
                <a:lnTo>
                  <a:pt x="5453063" y="1362786"/>
                </a:lnTo>
                <a:lnTo>
                  <a:pt x="5421313" y="1378475"/>
                </a:lnTo>
                <a:lnTo>
                  <a:pt x="5391150" y="1396407"/>
                </a:lnTo>
                <a:lnTo>
                  <a:pt x="5360988" y="1407611"/>
                </a:lnTo>
                <a:lnTo>
                  <a:pt x="5332413" y="1416576"/>
                </a:lnTo>
                <a:lnTo>
                  <a:pt x="5310188" y="1421059"/>
                </a:lnTo>
                <a:lnTo>
                  <a:pt x="5295900" y="1418818"/>
                </a:lnTo>
                <a:lnTo>
                  <a:pt x="5264150" y="1414336"/>
                </a:lnTo>
                <a:lnTo>
                  <a:pt x="5235575" y="1418818"/>
                </a:lnTo>
                <a:lnTo>
                  <a:pt x="5226994" y="1423360"/>
                </a:lnTo>
                <a:lnTo>
                  <a:pt x="5199496" y="1491692"/>
                </a:lnTo>
                <a:lnTo>
                  <a:pt x="5182279" y="1538786"/>
                </a:lnTo>
                <a:lnTo>
                  <a:pt x="5183238" y="1539876"/>
                </a:lnTo>
                <a:lnTo>
                  <a:pt x="5248236" y="1630363"/>
                </a:lnTo>
                <a:lnTo>
                  <a:pt x="5308750" y="1724025"/>
                </a:lnTo>
                <a:lnTo>
                  <a:pt x="5360299" y="1820863"/>
                </a:lnTo>
                <a:lnTo>
                  <a:pt x="5407365" y="1916114"/>
                </a:lnTo>
                <a:lnTo>
                  <a:pt x="5454434" y="2012951"/>
                </a:lnTo>
                <a:lnTo>
                  <a:pt x="5501501" y="2109788"/>
                </a:lnTo>
                <a:lnTo>
                  <a:pt x="5550808" y="2206626"/>
                </a:lnTo>
                <a:lnTo>
                  <a:pt x="5604599" y="2298701"/>
                </a:lnTo>
                <a:lnTo>
                  <a:pt x="5653907" y="2376489"/>
                </a:lnTo>
                <a:lnTo>
                  <a:pt x="5665909" y="2392810"/>
                </a:lnTo>
                <a:lnTo>
                  <a:pt x="5668445" y="2372157"/>
                </a:lnTo>
                <a:lnTo>
                  <a:pt x="5675169" y="2335645"/>
                </a:lnTo>
                <a:lnTo>
                  <a:pt x="5688617" y="2302307"/>
                </a:lnTo>
                <a:lnTo>
                  <a:pt x="5715513" y="2268970"/>
                </a:lnTo>
                <a:lnTo>
                  <a:pt x="5731201" y="2256270"/>
                </a:lnTo>
                <a:lnTo>
                  <a:pt x="5749131" y="2249920"/>
                </a:lnTo>
                <a:lnTo>
                  <a:pt x="5764821" y="2249920"/>
                </a:lnTo>
                <a:lnTo>
                  <a:pt x="5776027" y="2257857"/>
                </a:lnTo>
                <a:lnTo>
                  <a:pt x="5782751" y="2272145"/>
                </a:lnTo>
                <a:lnTo>
                  <a:pt x="5780509" y="2294370"/>
                </a:lnTo>
                <a:lnTo>
                  <a:pt x="5771544" y="2361045"/>
                </a:lnTo>
                <a:lnTo>
                  <a:pt x="5773786" y="2430895"/>
                </a:lnTo>
                <a:lnTo>
                  <a:pt x="5782751" y="2499157"/>
                </a:lnTo>
                <a:lnTo>
                  <a:pt x="5796199" y="2569007"/>
                </a:lnTo>
                <a:lnTo>
                  <a:pt x="5804029" y="2598817"/>
                </a:lnTo>
                <a:lnTo>
                  <a:pt x="5808558" y="2606675"/>
                </a:lnTo>
                <a:lnTo>
                  <a:pt x="5844419" y="2684464"/>
                </a:lnTo>
                <a:lnTo>
                  <a:pt x="5853384" y="2709864"/>
                </a:lnTo>
                <a:lnTo>
                  <a:pt x="5860107" y="2738439"/>
                </a:lnTo>
                <a:lnTo>
                  <a:pt x="5866832" y="2763839"/>
                </a:lnTo>
                <a:lnTo>
                  <a:pt x="5871314" y="2792413"/>
                </a:lnTo>
                <a:lnTo>
                  <a:pt x="5871314" y="2817814"/>
                </a:lnTo>
                <a:lnTo>
                  <a:pt x="5862349" y="2840038"/>
                </a:lnTo>
                <a:lnTo>
                  <a:pt x="5861018" y="2841570"/>
                </a:lnTo>
                <a:lnTo>
                  <a:pt x="5865680" y="2861108"/>
                </a:lnTo>
                <a:lnTo>
                  <a:pt x="5892575" y="2973820"/>
                </a:lnTo>
                <a:lnTo>
                  <a:pt x="5919471" y="3088120"/>
                </a:lnTo>
                <a:lnTo>
                  <a:pt x="5935159" y="3200833"/>
                </a:lnTo>
                <a:lnTo>
                  <a:pt x="5944124" y="3313545"/>
                </a:lnTo>
                <a:lnTo>
                  <a:pt x="5941884" y="3426258"/>
                </a:lnTo>
                <a:lnTo>
                  <a:pt x="5932605" y="3478103"/>
                </a:lnTo>
                <a:lnTo>
                  <a:pt x="5983721" y="3497648"/>
                </a:lnTo>
                <a:lnTo>
                  <a:pt x="6056193" y="3532480"/>
                </a:lnTo>
                <a:lnTo>
                  <a:pt x="6050618" y="3524252"/>
                </a:lnTo>
                <a:lnTo>
                  <a:pt x="6023719" y="3482977"/>
                </a:lnTo>
                <a:lnTo>
                  <a:pt x="6003548" y="3438527"/>
                </a:lnTo>
                <a:lnTo>
                  <a:pt x="5987860" y="3390902"/>
                </a:lnTo>
                <a:lnTo>
                  <a:pt x="5969931" y="3341689"/>
                </a:lnTo>
                <a:lnTo>
                  <a:pt x="5967688" y="3327402"/>
                </a:lnTo>
                <a:lnTo>
                  <a:pt x="5958724" y="3308351"/>
                </a:lnTo>
                <a:lnTo>
                  <a:pt x="5951998" y="3286127"/>
                </a:lnTo>
                <a:lnTo>
                  <a:pt x="5949760" y="3260726"/>
                </a:lnTo>
                <a:lnTo>
                  <a:pt x="5947517" y="3238502"/>
                </a:lnTo>
                <a:lnTo>
                  <a:pt x="5951998" y="3221038"/>
                </a:lnTo>
                <a:lnTo>
                  <a:pt x="5960966" y="3213102"/>
                </a:lnTo>
                <a:lnTo>
                  <a:pt x="5990103" y="3211513"/>
                </a:lnTo>
                <a:lnTo>
                  <a:pt x="6019240" y="3222626"/>
                </a:lnTo>
                <a:lnTo>
                  <a:pt x="6043890" y="3243264"/>
                </a:lnTo>
                <a:lnTo>
                  <a:pt x="6073029" y="3271839"/>
                </a:lnTo>
                <a:lnTo>
                  <a:pt x="6095441" y="3308351"/>
                </a:lnTo>
                <a:lnTo>
                  <a:pt x="6117856" y="3343276"/>
                </a:lnTo>
                <a:lnTo>
                  <a:pt x="6138029" y="3379789"/>
                </a:lnTo>
                <a:lnTo>
                  <a:pt x="6151474" y="3411538"/>
                </a:lnTo>
                <a:lnTo>
                  <a:pt x="6162682" y="3438527"/>
                </a:lnTo>
                <a:lnTo>
                  <a:pt x="6171646" y="3455990"/>
                </a:lnTo>
                <a:lnTo>
                  <a:pt x="6180611" y="3475039"/>
                </a:lnTo>
                <a:lnTo>
                  <a:pt x="6191817" y="3497264"/>
                </a:lnTo>
                <a:lnTo>
                  <a:pt x="6203025" y="3521076"/>
                </a:lnTo>
                <a:lnTo>
                  <a:pt x="6214232" y="3544890"/>
                </a:lnTo>
                <a:lnTo>
                  <a:pt x="6225438" y="3571877"/>
                </a:lnTo>
                <a:lnTo>
                  <a:pt x="6234403" y="3597277"/>
                </a:lnTo>
                <a:lnTo>
                  <a:pt x="6238362" y="3616905"/>
                </a:lnTo>
                <a:lnTo>
                  <a:pt x="6280583" y="3632125"/>
                </a:lnTo>
                <a:lnTo>
                  <a:pt x="6358371" y="3650055"/>
                </a:lnTo>
                <a:lnTo>
                  <a:pt x="6436157" y="3652296"/>
                </a:lnTo>
                <a:lnTo>
                  <a:pt x="6475845" y="3654536"/>
                </a:lnTo>
                <a:lnTo>
                  <a:pt x="6510771" y="3665744"/>
                </a:lnTo>
                <a:lnTo>
                  <a:pt x="6534582" y="3685916"/>
                </a:lnTo>
                <a:lnTo>
                  <a:pt x="6552045" y="3715053"/>
                </a:lnTo>
                <a:lnTo>
                  <a:pt x="6561571" y="3746431"/>
                </a:lnTo>
                <a:lnTo>
                  <a:pt x="6561571" y="3782292"/>
                </a:lnTo>
                <a:lnTo>
                  <a:pt x="6550457" y="3820393"/>
                </a:lnTo>
                <a:lnTo>
                  <a:pt x="6532995" y="3856254"/>
                </a:lnTo>
                <a:lnTo>
                  <a:pt x="6506008" y="3894357"/>
                </a:lnTo>
                <a:lnTo>
                  <a:pt x="6274852" y="4134938"/>
                </a:lnTo>
                <a:lnTo>
                  <a:pt x="6364288" y="4189053"/>
                </a:lnTo>
                <a:lnTo>
                  <a:pt x="6464300" y="4256292"/>
                </a:lnTo>
                <a:lnTo>
                  <a:pt x="6480175" y="4274223"/>
                </a:lnTo>
                <a:lnTo>
                  <a:pt x="6483350" y="4294393"/>
                </a:lnTo>
                <a:lnTo>
                  <a:pt x="6477000" y="4310083"/>
                </a:lnTo>
                <a:lnTo>
                  <a:pt x="6465888" y="4325771"/>
                </a:lnTo>
                <a:lnTo>
                  <a:pt x="6446838" y="4330254"/>
                </a:lnTo>
                <a:lnTo>
                  <a:pt x="6424613" y="4334737"/>
                </a:lnTo>
                <a:lnTo>
                  <a:pt x="6405563" y="4321289"/>
                </a:lnTo>
                <a:lnTo>
                  <a:pt x="6384925" y="4314566"/>
                </a:lnTo>
                <a:lnTo>
                  <a:pt x="6359525" y="4303359"/>
                </a:lnTo>
                <a:lnTo>
                  <a:pt x="6330950" y="4287670"/>
                </a:lnTo>
                <a:lnTo>
                  <a:pt x="6300788" y="4276463"/>
                </a:lnTo>
                <a:lnTo>
                  <a:pt x="6270625" y="4267498"/>
                </a:lnTo>
                <a:lnTo>
                  <a:pt x="6240463" y="4256292"/>
                </a:lnTo>
                <a:lnTo>
                  <a:pt x="6210300" y="4251810"/>
                </a:lnTo>
                <a:lnTo>
                  <a:pt x="6183313" y="4249568"/>
                </a:lnTo>
                <a:lnTo>
                  <a:pt x="6167094" y="4249568"/>
                </a:lnTo>
                <a:lnTo>
                  <a:pt x="6133476" y="4285468"/>
                </a:lnTo>
                <a:lnTo>
                  <a:pt x="6137275" y="4298876"/>
                </a:lnTo>
                <a:lnTo>
                  <a:pt x="6161088" y="4339219"/>
                </a:lnTo>
                <a:lnTo>
                  <a:pt x="6191250" y="4368357"/>
                </a:lnTo>
                <a:lnTo>
                  <a:pt x="6226175" y="4390770"/>
                </a:lnTo>
                <a:lnTo>
                  <a:pt x="6264275" y="4404217"/>
                </a:lnTo>
                <a:lnTo>
                  <a:pt x="6303963" y="4419906"/>
                </a:lnTo>
                <a:lnTo>
                  <a:pt x="6346825" y="4426630"/>
                </a:lnTo>
                <a:lnTo>
                  <a:pt x="6389688" y="4437836"/>
                </a:lnTo>
                <a:lnTo>
                  <a:pt x="6430963" y="4449043"/>
                </a:lnTo>
                <a:lnTo>
                  <a:pt x="6472238" y="4464732"/>
                </a:lnTo>
                <a:lnTo>
                  <a:pt x="6507163" y="4487145"/>
                </a:lnTo>
                <a:lnTo>
                  <a:pt x="6542088" y="4516282"/>
                </a:lnTo>
                <a:lnTo>
                  <a:pt x="6546850" y="4531970"/>
                </a:lnTo>
                <a:lnTo>
                  <a:pt x="6542088" y="4552143"/>
                </a:lnTo>
                <a:lnTo>
                  <a:pt x="6529388" y="4570073"/>
                </a:lnTo>
                <a:lnTo>
                  <a:pt x="6513513" y="4583521"/>
                </a:lnTo>
                <a:lnTo>
                  <a:pt x="6496050" y="4596968"/>
                </a:lnTo>
                <a:lnTo>
                  <a:pt x="6481763" y="4608174"/>
                </a:lnTo>
                <a:lnTo>
                  <a:pt x="6459538" y="4612657"/>
                </a:lnTo>
                <a:lnTo>
                  <a:pt x="6430963" y="4612657"/>
                </a:lnTo>
                <a:lnTo>
                  <a:pt x="6400800" y="4605934"/>
                </a:lnTo>
                <a:lnTo>
                  <a:pt x="6367463" y="4596968"/>
                </a:lnTo>
                <a:lnTo>
                  <a:pt x="6334125" y="4588003"/>
                </a:lnTo>
                <a:lnTo>
                  <a:pt x="6300788" y="4583521"/>
                </a:lnTo>
                <a:lnTo>
                  <a:pt x="6270625" y="4576796"/>
                </a:lnTo>
                <a:lnTo>
                  <a:pt x="6242050" y="4574556"/>
                </a:lnTo>
                <a:lnTo>
                  <a:pt x="6219825" y="4581279"/>
                </a:lnTo>
                <a:lnTo>
                  <a:pt x="6203950" y="4592486"/>
                </a:lnTo>
                <a:lnTo>
                  <a:pt x="6189663" y="4603692"/>
                </a:lnTo>
                <a:lnTo>
                  <a:pt x="6181725" y="4603692"/>
                </a:lnTo>
                <a:lnTo>
                  <a:pt x="6175375" y="4594726"/>
                </a:lnTo>
                <a:lnTo>
                  <a:pt x="6172200" y="4581279"/>
                </a:lnTo>
                <a:lnTo>
                  <a:pt x="6165850" y="4563348"/>
                </a:lnTo>
                <a:lnTo>
                  <a:pt x="6156325" y="4543177"/>
                </a:lnTo>
                <a:lnTo>
                  <a:pt x="6143625" y="4523005"/>
                </a:lnTo>
                <a:lnTo>
                  <a:pt x="6097588" y="4484904"/>
                </a:lnTo>
                <a:lnTo>
                  <a:pt x="6046788" y="4453526"/>
                </a:lnTo>
                <a:lnTo>
                  <a:pt x="5996543" y="4432029"/>
                </a:lnTo>
                <a:lnTo>
                  <a:pt x="5996289" y="4432306"/>
                </a:lnTo>
                <a:lnTo>
                  <a:pt x="6009121" y="4445433"/>
                </a:lnTo>
                <a:lnTo>
                  <a:pt x="6036016" y="4461308"/>
                </a:lnTo>
                <a:lnTo>
                  <a:pt x="6062912" y="4477183"/>
                </a:lnTo>
                <a:lnTo>
                  <a:pt x="6074118" y="4485121"/>
                </a:lnTo>
                <a:lnTo>
                  <a:pt x="6069635" y="4496233"/>
                </a:lnTo>
                <a:lnTo>
                  <a:pt x="6056187" y="4504171"/>
                </a:lnTo>
                <a:lnTo>
                  <a:pt x="6038257" y="4512108"/>
                </a:lnTo>
                <a:lnTo>
                  <a:pt x="6018086" y="4521633"/>
                </a:lnTo>
                <a:lnTo>
                  <a:pt x="6004638" y="4534333"/>
                </a:lnTo>
                <a:lnTo>
                  <a:pt x="5997914" y="4548621"/>
                </a:lnTo>
                <a:lnTo>
                  <a:pt x="6004638" y="4596246"/>
                </a:lnTo>
                <a:lnTo>
                  <a:pt x="6018086" y="4647046"/>
                </a:lnTo>
                <a:lnTo>
                  <a:pt x="6029291" y="4694671"/>
                </a:lnTo>
                <a:lnTo>
                  <a:pt x="6031533" y="4743883"/>
                </a:lnTo>
                <a:lnTo>
                  <a:pt x="6029291" y="4758171"/>
                </a:lnTo>
                <a:lnTo>
                  <a:pt x="6027051" y="4767696"/>
                </a:lnTo>
                <a:lnTo>
                  <a:pt x="6020326" y="4775633"/>
                </a:lnTo>
                <a:lnTo>
                  <a:pt x="6006878" y="4778808"/>
                </a:lnTo>
                <a:lnTo>
                  <a:pt x="6000155" y="4777221"/>
                </a:lnTo>
                <a:lnTo>
                  <a:pt x="5988948" y="4769283"/>
                </a:lnTo>
                <a:lnTo>
                  <a:pt x="5973260" y="4759758"/>
                </a:lnTo>
                <a:lnTo>
                  <a:pt x="5957570" y="4747058"/>
                </a:lnTo>
                <a:lnTo>
                  <a:pt x="5939640" y="4732771"/>
                </a:lnTo>
                <a:lnTo>
                  <a:pt x="5923951" y="4723246"/>
                </a:lnTo>
                <a:lnTo>
                  <a:pt x="5910504" y="4715308"/>
                </a:lnTo>
                <a:lnTo>
                  <a:pt x="5901538" y="4710546"/>
                </a:lnTo>
                <a:lnTo>
                  <a:pt x="5897056" y="4715308"/>
                </a:lnTo>
                <a:lnTo>
                  <a:pt x="5899296" y="4748646"/>
                </a:lnTo>
                <a:lnTo>
                  <a:pt x="5912744" y="4783571"/>
                </a:lnTo>
                <a:lnTo>
                  <a:pt x="5930675" y="4818496"/>
                </a:lnTo>
                <a:lnTo>
                  <a:pt x="5950847" y="4851833"/>
                </a:lnTo>
                <a:lnTo>
                  <a:pt x="5964295" y="4886758"/>
                </a:lnTo>
                <a:lnTo>
                  <a:pt x="5964295" y="4891521"/>
                </a:lnTo>
                <a:lnTo>
                  <a:pt x="5957570" y="4896283"/>
                </a:lnTo>
                <a:lnTo>
                  <a:pt x="5955329" y="4901046"/>
                </a:lnTo>
                <a:lnTo>
                  <a:pt x="5950847" y="4905808"/>
                </a:lnTo>
                <a:lnTo>
                  <a:pt x="5944122" y="4910571"/>
                </a:lnTo>
                <a:lnTo>
                  <a:pt x="5939640" y="4916921"/>
                </a:lnTo>
                <a:lnTo>
                  <a:pt x="5932917" y="4948671"/>
                </a:lnTo>
                <a:lnTo>
                  <a:pt x="5932917" y="4974071"/>
                </a:lnTo>
                <a:lnTo>
                  <a:pt x="5944122" y="4994708"/>
                </a:lnTo>
                <a:lnTo>
                  <a:pt x="5962053" y="5008995"/>
                </a:lnTo>
                <a:lnTo>
                  <a:pt x="5984465" y="5016933"/>
                </a:lnTo>
                <a:lnTo>
                  <a:pt x="6013603" y="5021696"/>
                </a:lnTo>
                <a:lnTo>
                  <a:pt x="6040498" y="5021696"/>
                </a:lnTo>
                <a:lnTo>
                  <a:pt x="6071877" y="5016933"/>
                </a:lnTo>
                <a:lnTo>
                  <a:pt x="6096530" y="5013758"/>
                </a:lnTo>
                <a:lnTo>
                  <a:pt x="6116702" y="5010583"/>
                </a:lnTo>
                <a:lnTo>
                  <a:pt x="6132391" y="5010583"/>
                </a:lnTo>
                <a:lnTo>
                  <a:pt x="6143598" y="5016933"/>
                </a:lnTo>
                <a:lnTo>
                  <a:pt x="6148080" y="5029633"/>
                </a:lnTo>
                <a:lnTo>
                  <a:pt x="6148080" y="5047096"/>
                </a:lnTo>
                <a:lnTo>
                  <a:pt x="6134633" y="5097896"/>
                </a:lnTo>
                <a:lnTo>
                  <a:pt x="6127908" y="5150283"/>
                </a:lnTo>
                <a:lnTo>
                  <a:pt x="6125667" y="5202671"/>
                </a:lnTo>
                <a:lnTo>
                  <a:pt x="6132391" y="5255058"/>
                </a:lnTo>
                <a:lnTo>
                  <a:pt x="6148080" y="5301096"/>
                </a:lnTo>
                <a:lnTo>
                  <a:pt x="6166011" y="5331258"/>
                </a:lnTo>
                <a:lnTo>
                  <a:pt x="6181699" y="5363008"/>
                </a:lnTo>
                <a:lnTo>
                  <a:pt x="6206354" y="5394758"/>
                </a:lnTo>
                <a:lnTo>
                  <a:pt x="6222042" y="5424921"/>
                </a:lnTo>
                <a:lnTo>
                  <a:pt x="6239973" y="5456670"/>
                </a:lnTo>
                <a:lnTo>
                  <a:pt x="6248938" y="5486833"/>
                </a:lnTo>
                <a:lnTo>
                  <a:pt x="6248938" y="5513821"/>
                </a:lnTo>
                <a:lnTo>
                  <a:pt x="6239973" y="5540808"/>
                </a:lnTo>
                <a:lnTo>
                  <a:pt x="6213077" y="5563033"/>
                </a:lnTo>
                <a:lnTo>
                  <a:pt x="6188424" y="5572558"/>
                </a:lnTo>
                <a:lnTo>
                  <a:pt x="6152563" y="5578908"/>
                </a:lnTo>
                <a:lnTo>
                  <a:pt x="6105495" y="5578908"/>
                </a:lnTo>
                <a:lnTo>
                  <a:pt x="6051704" y="5574146"/>
                </a:lnTo>
                <a:lnTo>
                  <a:pt x="5995673" y="5566208"/>
                </a:lnTo>
                <a:lnTo>
                  <a:pt x="5939640" y="5556683"/>
                </a:lnTo>
                <a:lnTo>
                  <a:pt x="5879126" y="5542396"/>
                </a:lnTo>
                <a:lnTo>
                  <a:pt x="5823093" y="5526521"/>
                </a:lnTo>
                <a:lnTo>
                  <a:pt x="5771544" y="5507471"/>
                </a:lnTo>
                <a:lnTo>
                  <a:pt x="5726718" y="5488421"/>
                </a:lnTo>
                <a:lnTo>
                  <a:pt x="5688615" y="5467783"/>
                </a:lnTo>
                <a:lnTo>
                  <a:pt x="5601206" y="5420158"/>
                </a:lnTo>
                <a:lnTo>
                  <a:pt x="5509312" y="5378883"/>
                </a:lnTo>
                <a:lnTo>
                  <a:pt x="5410695" y="5340783"/>
                </a:lnTo>
                <a:lnTo>
                  <a:pt x="5312078" y="5307446"/>
                </a:lnTo>
                <a:lnTo>
                  <a:pt x="5229501" y="5279473"/>
                </a:lnTo>
                <a:lnTo>
                  <a:pt x="5237027" y="5303838"/>
                </a:lnTo>
                <a:lnTo>
                  <a:pt x="5259441" y="5407025"/>
                </a:lnTo>
                <a:lnTo>
                  <a:pt x="5268405" y="5510214"/>
                </a:lnTo>
                <a:lnTo>
                  <a:pt x="5268405" y="5518150"/>
                </a:lnTo>
                <a:lnTo>
                  <a:pt x="5272887" y="5522913"/>
                </a:lnTo>
                <a:lnTo>
                  <a:pt x="5275131" y="5527675"/>
                </a:lnTo>
                <a:lnTo>
                  <a:pt x="5275131" y="5532438"/>
                </a:lnTo>
                <a:lnTo>
                  <a:pt x="5275129" y="5535613"/>
                </a:lnTo>
                <a:lnTo>
                  <a:pt x="5268406" y="5537200"/>
                </a:lnTo>
                <a:lnTo>
                  <a:pt x="5248235" y="5543550"/>
                </a:lnTo>
                <a:lnTo>
                  <a:pt x="5225822" y="5540375"/>
                </a:lnTo>
                <a:lnTo>
                  <a:pt x="5203408" y="5527675"/>
                </a:lnTo>
                <a:lnTo>
                  <a:pt x="5183237" y="5507038"/>
                </a:lnTo>
                <a:lnTo>
                  <a:pt x="5160824" y="5481638"/>
                </a:lnTo>
                <a:lnTo>
                  <a:pt x="5140652" y="5453064"/>
                </a:lnTo>
                <a:lnTo>
                  <a:pt x="5124962" y="5421314"/>
                </a:lnTo>
                <a:lnTo>
                  <a:pt x="5107032" y="5391150"/>
                </a:lnTo>
                <a:lnTo>
                  <a:pt x="5095827" y="5360988"/>
                </a:lnTo>
                <a:lnTo>
                  <a:pt x="5086862" y="5332413"/>
                </a:lnTo>
                <a:lnTo>
                  <a:pt x="5082378" y="5310188"/>
                </a:lnTo>
                <a:lnTo>
                  <a:pt x="5084619" y="5295901"/>
                </a:lnTo>
                <a:lnTo>
                  <a:pt x="5089103" y="5264150"/>
                </a:lnTo>
                <a:lnTo>
                  <a:pt x="5084620" y="5235575"/>
                </a:lnTo>
                <a:lnTo>
                  <a:pt x="5080078" y="5226995"/>
                </a:lnTo>
                <a:lnTo>
                  <a:pt x="5051248" y="5215393"/>
                </a:lnTo>
                <a:lnTo>
                  <a:pt x="5021695" y="5241372"/>
                </a:lnTo>
                <a:lnTo>
                  <a:pt x="4931208" y="5306370"/>
                </a:lnTo>
                <a:lnTo>
                  <a:pt x="4837546" y="5366884"/>
                </a:lnTo>
                <a:lnTo>
                  <a:pt x="4740708" y="5418433"/>
                </a:lnTo>
                <a:lnTo>
                  <a:pt x="4645457" y="5465499"/>
                </a:lnTo>
                <a:lnTo>
                  <a:pt x="4548620" y="5512568"/>
                </a:lnTo>
                <a:lnTo>
                  <a:pt x="4451783" y="5559635"/>
                </a:lnTo>
                <a:lnTo>
                  <a:pt x="4354945" y="5608942"/>
                </a:lnTo>
                <a:lnTo>
                  <a:pt x="4262870" y="5662733"/>
                </a:lnTo>
                <a:lnTo>
                  <a:pt x="4185082" y="5712041"/>
                </a:lnTo>
                <a:lnTo>
                  <a:pt x="4168761" y="5724043"/>
                </a:lnTo>
                <a:lnTo>
                  <a:pt x="4189414" y="5726579"/>
                </a:lnTo>
                <a:lnTo>
                  <a:pt x="4225926" y="5733303"/>
                </a:lnTo>
                <a:lnTo>
                  <a:pt x="4259264" y="5746751"/>
                </a:lnTo>
                <a:lnTo>
                  <a:pt x="4292601" y="5773647"/>
                </a:lnTo>
                <a:lnTo>
                  <a:pt x="4305301" y="5789335"/>
                </a:lnTo>
                <a:lnTo>
                  <a:pt x="4311651" y="5807265"/>
                </a:lnTo>
                <a:lnTo>
                  <a:pt x="4311651" y="5822955"/>
                </a:lnTo>
                <a:lnTo>
                  <a:pt x="4303714" y="5834161"/>
                </a:lnTo>
                <a:lnTo>
                  <a:pt x="4289426" y="5840885"/>
                </a:lnTo>
                <a:lnTo>
                  <a:pt x="4267201" y="5838643"/>
                </a:lnTo>
                <a:lnTo>
                  <a:pt x="4200526" y="5829678"/>
                </a:lnTo>
                <a:lnTo>
                  <a:pt x="4130676" y="5831920"/>
                </a:lnTo>
                <a:lnTo>
                  <a:pt x="4062414" y="5840885"/>
                </a:lnTo>
                <a:lnTo>
                  <a:pt x="3992564" y="5854333"/>
                </a:lnTo>
                <a:lnTo>
                  <a:pt x="3962754" y="5862163"/>
                </a:lnTo>
                <a:lnTo>
                  <a:pt x="3954896" y="5866692"/>
                </a:lnTo>
                <a:lnTo>
                  <a:pt x="3877107" y="5902553"/>
                </a:lnTo>
                <a:lnTo>
                  <a:pt x="3851707" y="5911518"/>
                </a:lnTo>
                <a:lnTo>
                  <a:pt x="3823132" y="5918241"/>
                </a:lnTo>
                <a:lnTo>
                  <a:pt x="3797732" y="5924966"/>
                </a:lnTo>
                <a:lnTo>
                  <a:pt x="3769158" y="5929448"/>
                </a:lnTo>
                <a:lnTo>
                  <a:pt x="3743757" y="5929448"/>
                </a:lnTo>
                <a:lnTo>
                  <a:pt x="3721533" y="5920483"/>
                </a:lnTo>
                <a:lnTo>
                  <a:pt x="3720001" y="5919152"/>
                </a:lnTo>
                <a:lnTo>
                  <a:pt x="3700463" y="5923814"/>
                </a:lnTo>
                <a:lnTo>
                  <a:pt x="3587751" y="5950709"/>
                </a:lnTo>
                <a:lnTo>
                  <a:pt x="3473451" y="5977605"/>
                </a:lnTo>
                <a:lnTo>
                  <a:pt x="3360738" y="5993293"/>
                </a:lnTo>
                <a:lnTo>
                  <a:pt x="3248026" y="6002258"/>
                </a:lnTo>
                <a:lnTo>
                  <a:pt x="3135313" y="6000018"/>
                </a:lnTo>
                <a:lnTo>
                  <a:pt x="3022601" y="5979845"/>
                </a:lnTo>
                <a:lnTo>
                  <a:pt x="3011488" y="5973122"/>
                </a:lnTo>
                <a:lnTo>
                  <a:pt x="3011488" y="5968823"/>
                </a:lnTo>
                <a:lnTo>
                  <a:pt x="3005791" y="5983721"/>
                </a:lnTo>
                <a:lnTo>
                  <a:pt x="2969931" y="6058333"/>
                </a:lnTo>
                <a:lnTo>
                  <a:pt x="2934070" y="6132946"/>
                </a:lnTo>
                <a:lnTo>
                  <a:pt x="2898210" y="6205971"/>
                </a:lnTo>
                <a:lnTo>
                  <a:pt x="2871314" y="6280583"/>
                </a:lnTo>
                <a:lnTo>
                  <a:pt x="2853384" y="6358371"/>
                </a:lnTo>
                <a:lnTo>
                  <a:pt x="2851142" y="6436158"/>
                </a:lnTo>
                <a:lnTo>
                  <a:pt x="2848901" y="6475846"/>
                </a:lnTo>
                <a:lnTo>
                  <a:pt x="2837694" y="6510771"/>
                </a:lnTo>
                <a:lnTo>
                  <a:pt x="2817523" y="6534583"/>
                </a:lnTo>
                <a:lnTo>
                  <a:pt x="2788386" y="6552046"/>
                </a:lnTo>
                <a:lnTo>
                  <a:pt x="2757008" y="6561571"/>
                </a:lnTo>
                <a:lnTo>
                  <a:pt x="2721147" y="6561571"/>
                </a:lnTo>
                <a:lnTo>
                  <a:pt x="2683046" y="6550458"/>
                </a:lnTo>
                <a:lnTo>
                  <a:pt x="2647185" y="6532996"/>
                </a:lnTo>
                <a:lnTo>
                  <a:pt x="2609082" y="6506008"/>
                </a:lnTo>
                <a:lnTo>
                  <a:pt x="2368501" y="6274852"/>
                </a:lnTo>
                <a:lnTo>
                  <a:pt x="2314386" y="6364288"/>
                </a:lnTo>
                <a:lnTo>
                  <a:pt x="2247147" y="6464300"/>
                </a:lnTo>
                <a:lnTo>
                  <a:pt x="2229217" y="6480175"/>
                </a:lnTo>
                <a:lnTo>
                  <a:pt x="2209046" y="6483350"/>
                </a:lnTo>
                <a:lnTo>
                  <a:pt x="2193356" y="6477000"/>
                </a:lnTo>
                <a:lnTo>
                  <a:pt x="2177666" y="6465889"/>
                </a:lnTo>
                <a:lnTo>
                  <a:pt x="2173185" y="6446838"/>
                </a:lnTo>
                <a:lnTo>
                  <a:pt x="2168702" y="6424613"/>
                </a:lnTo>
                <a:lnTo>
                  <a:pt x="2182149" y="6405564"/>
                </a:lnTo>
                <a:lnTo>
                  <a:pt x="2188873" y="6384925"/>
                </a:lnTo>
                <a:lnTo>
                  <a:pt x="2200079" y="6359526"/>
                </a:lnTo>
                <a:lnTo>
                  <a:pt x="2215767" y="6330951"/>
                </a:lnTo>
                <a:lnTo>
                  <a:pt x="2226975" y="6300789"/>
                </a:lnTo>
                <a:lnTo>
                  <a:pt x="2235941" y="6270625"/>
                </a:lnTo>
                <a:lnTo>
                  <a:pt x="2247147" y="6240463"/>
                </a:lnTo>
                <a:lnTo>
                  <a:pt x="2251628" y="6210301"/>
                </a:lnTo>
                <a:lnTo>
                  <a:pt x="2253871" y="6183314"/>
                </a:lnTo>
                <a:lnTo>
                  <a:pt x="2253870" y="6167093"/>
                </a:lnTo>
                <a:lnTo>
                  <a:pt x="2217970" y="6133477"/>
                </a:lnTo>
                <a:lnTo>
                  <a:pt x="2204563" y="6137275"/>
                </a:lnTo>
                <a:lnTo>
                  <a:pt x="2164220" y="6161089"/>
                </a:lnTo>
                <a:lnTo>
                  <a:pt x="2135083" y="6191250"/>
                </a:lnTo>
                <a:lnTo>
                  <a:pt x="2112668" y="6226176"/>
                </a:lnTo>
                <a:lnTo>
                  <a:pt x="2099222" y="6264275"/>
                </a:lnTo>
                <a:lnTo>
                  <a:pt x="2083533" y="6303963"/>
                </a:lnTo>
                <a:lnTo>
                  <a:pt x="2076807" y="6346826"/>
                </a:lnTo>
                <a:lnTo>
                  <a:pt x="2065603" y="6389689"/>
                </a:lnTo>
                <a:lnTo>
                  <a:pt x="2054396" y="6430963"/>
                </a:lnTo>
                <a:lnTo>
                  <a:pt x="2038707" y="6472238"/>
                </a:lnTo>
                <a:lnTo>
                  <a:pt x="2016293" y="6507164"/>
                </a:lnTo>
                <a:lnTo>
                  <a:pt x="1987156" y="6542089"/>
                </a:lnTo>
                <a:lnTo>
                  <a:pt x="1971467" y="6546851"/>
                </a:lnTo>
                <a:lnTo>
                  <a:pt x="1951296" y="6542088"/>
                </a:lnTo>
                <a:lnTo>
                  <a:pt x="1933366" y="6529388"/>
                </a:lnTo>
                <a:lnTo>
                  <a:pt x="1919919" y="6513513"/>
                </a:lnTo>
                <a:lnTo>
                  <a:pt x="1906469" y="6496051"/>
                </a:lnTo>
                <a:lnTo>
                  <a:pt x="1895263" y="6481763"/>
                </a:lnTo>
                <a:lnTo>
                  <a:pt x="1890783" y="6459538"/>
                </a:lnTo>
                <a:lnTo>
                  <a:pt x="1890783" y="6430963"/>
                </a:lnTo>
                <a:lnTo>
                  <a:pt x="1897505" y="6400800"/>
                </a:lnTo>
                <a:lnTo>
                  <a:pt x="1906471" y="6367463"/>
                </a:lnTo>
                <a:lnTo>
                  <a:pt x="1915436" y="6334125"/>
                </a:lnTo>
                <a:lnTo>
                  <a:pt x="1919919" y="6300788"/>
                </a:lnTo>
                <a:lnTo>
                  <a:pt x="1926643" y="6270625"/>
                </a:lnTo>
                <a:lnTo>
                  <a:pt x="1928882" y="6242051"/>
                </a:lnTo>
                <a:lnTo>
                  <a:pt x="1922160" y="6219825"/>
                </a:lnTo>
                <a:lnTo>
                  <a:pt x="1910954" y="6203950"/>
                </a:lnTo>
                <a:lnTo>
                  <a:pt x="1899746" y="6189663"/>
                </a:lnTo>
                <a:lnTo>
                  <a:pt x="1899748" y="6181725"/>
                </a:lnTo>
                <a:lnTo>
                  <a:pt x="1908713" y="6175375"/>
                </a:lnTo>
                <a:lnTo>
                  <a:pt x="1922160" y="6172200"/>
                </a:lnTo>
                <a:lnTo>
                  <a:pt x="1940091" y="6165850"/>
                </a:lnTo>
                <a:lnTo>
                  <a:pt x="1960260" y="6156326"/>
                </a:lnTo>
                <a:lnTo>
                  <a:pt x="1980433" y="6143626"/>
                </a:lnTo>
                <a:lnTo>
                  <a:pt x="2018535" y="6097588"/>
                </a:lnTo>
                <a:lnTo>
                  <a:pt x="2034978" y="6070968"/>
                </a:lnTo>
                <a:lnTo>
                  <a:pt x="2027238" y="6062772"/>
                </a:lnTo>
                <a:lnTo>
                  <a:pt x="2012950" y="6056048"/>
                </a:lnTo>
                <a:lnTo>
                  <a:pt x="1965325" y="6062772"/>
                </a:lnTo>
                <a:lnTo>
                  <a:pt x="1914525" y="6076220"/>
                </a:lnTo>
                <a:lnTo>
                  <a:pt x="1866900" y="6087426"/>
                </a:lnTo>
                <a:lnTo>
                  <a:pt x="1817688" y="6089668"/>
                </a:lnTo>
                <a:lnTo>
                  <a:pt x="1803400" y="6087426"/>
                </a:lnTo>
                <a:lnTo>
                  <a:pt x="1793875" y="6085185"/>
                </a:lnTo>
                <a:lnTo>
                  <a:pt x="1785938" y="6078461"/>
                </a:lnTo>
                <a:lnTo>
                  <a:pt x="1782763" y="6065013"/>
                </a:lnTo>
                <a:lnTo>
                  <a:pt x="1784350" y="6058290"/>
                </a:lnTo>
                <a:lnTo>
                  <a:pt x="1792288" y="6047083"/>
                </a:lnTo>
                <a:lnTo>
                  <a:pt x="1801813" y="6031394"/>
                </a:lnTo>
                <a:lnTo>
                  <a:pt x="1814513" y="6015705"/>
                </a:lnTo>
                <a:lnTo>
                  <a:pt x="1828800" y="5997774"/>
                </a:lnTo>
                <a:lnTo>
                  <a:pt x="1838325" y="5982086"/>
                </a:lnTo>
                <a:lnTo>
                  <a:pt x="1846263" y="5968638"/>
                </a:lnTo>
                <a:lnTo>
                  <a:pt x="1851025" y="5959673"/>
                </a:lnTo>
                <a:lnTo>
                  <a:pt x="1846263" y="5955190"/>
                </a:lnTo>
                <a:lnTo>
                  <a:pt x="1812925" y="5957431"/>
                </a:lnTo>
                <a:lnTo>
                  <a:pt x="1778000" y="5970879"/>
                </a:lnTo>
                <a:lnTo>
                  <a:pt x="1743075" y="5988809"/>
                </a:lnTo>
                <a:lnTo>
                  <a:pt x="1709738" y="6008981"/>
                </a:lnTo>
                <a:lnTo>
                  <a:pt x="1674813" y="6022429"/>
                </a:lnTo>
                <a:lnTo>
                  <a:pt x="1670050" y="6022429"/>
                </a:lnTo>
                <a:lnTo>
                  <a:pt x="1665288" y="6015705"/>
                </a:lnTo>
                <a:lnTo>
                  <a:pt x="1660525" y="6013464"/>
                </a:lnTo>
                <a:lnTo>
                  <a:pt x="1655763" y="6008981"/>
                </a:lnTo>
                <a:lnTo>
                  <a:pt x="1651000" y="6002257"/>
                </a:lnTo>
                <a:lnTo>
                  <a:pt x="1644650" y="5997774"/>
                </a:lnTo>
                <a:lnTo>
                  <a:pt x="1612900" y="5991051"/>
                </a:lnTo>
                <a:lnTo>
                  <a:pt x="1587500" y="5991051"/>
                </a:lnTo>
                <a:lnTo>
                  <a:pt x="1566863" y="6002257"/>
                </a:lnTo>
                <a:lnTo>
                  <a:pt x="1552576" y="6020187"/>
                </a:lnTo>
                <a:lnTo>
                  <a:pt x="1544638" y="6042600"/>
                </a:lnTo>
                <a:lnTo>
                  <a:pt x="1539875" y="6071737"/>
                </a:lnTo>
                <a:lnTo>
                  <a:pt x="1539875" y="6098633"/>
                </a:lnTo>
                <a:lnTo>
                  <a:pt x="1544638" y="6130011"/>
                </a:lnTo>
                <a:lnTo>
                  <a:pt x="1547813" y="6154665"/>
                </a:lnTo>
                <a:lnTo>
                  <a:pt x="1550988" y="6174837"/>
                </a:lnTo>
                <a:lnTo>
                  <a:pt x="1550988" y="6190525"/>
                </a:lnTo>
                <a:lnTo>
                  <a:pt x="1544638" y="6201732"/>
                </a:lnTo>
                <a:lnTo>
                  <a:pt x="1531938" y="6206215"/>
                </a:lnTo>
                <a:lnTo>
                  <a:pt x="1514475" y="6206215"/>
                </a:lnTo>
                <a:lnTo>
                  <a:pt x="1463675" y="6192767"/>
                </a:lnTo>
                <a:lnTo>
                  <a:pt x="1411288" y="6186043"/>
                </a:lnTo>
                <a:lnTo>
                  <a:pt x="1358900" y="6183802"/>
                </a:lnTo>
                <a:lnTo>
                  <a:pt x="1306513" y="6190525"/>
                </a:lnTo>
                <a:lnTo>
                  <a:pt x="1260475" y="6206215"/>
                </a:lnTo>
                <a:lnTo>
                  <a:pt x="1230313" y="6224145"/>
                </a:lnTo>
                <a:lnTo>
                  <a:pt x="1198563" y="6239834"/>
                </a:lnTo>
                <a:lnTo>
                  <a:pt x="1166813" y="6264488"/>
                </a:lnTo>
                <a:lnTo>
                  <a:pt x="1136650" y="6280177"/>
                </a:lnTo>
                <a:lnTo>
                  <a:pt x="1104902" y="6298107"/>
                </a:lnTo>
                <a:lnTo>
                  <a:pt x="1074738" y="6307072"/>
                </a:lnTo>
                <a:lnTo>
                  <a:pt x="1047750" y="6307072"/>
                </a:lnTo>
                <a:lnTo>
                  <a:pt x="1020764" y="6298107"/>
                </a:lnTo>
                <a:lnTo>
                  <a:pt x="998538" y="6271212"/>
                </a:lnTo>
                <a:lnTo>
                  <a:pt x="989013" y="6246558"/>
                </a:lnTo>
                <a:lnTo>
                  <a:pt x="982663" y="6210697"/>
                </a:lnTo>
                <a:lnTo>
                  <a:pt x="982663" y="6163630"/>
                </a:lnTo>
                <a:lnTo>
                  <a:pt x="987425" y="6109839"/>
                </a:lnTo>
                <a:lnTo>
                  <a:pt x="995363" y="6053807"/>
                </a:lnTo>
                <a:lnTo>
                  <a:pt x="1004888" y="5997774"/>
                </a:lnTo>
                <a:lnTo>
                  <a:pt x="1019175" y="5937260"/>
                </a:lnTo>
                <a:lnTo>
                  <a:pt x="1035050" y="5881227"/>
                </a:lnTo>
                <a:lnTo>
                  <a:pt x="1054100" y="5829678"/>
                </a:lnTo>
                <a:lnTo>
                  <a:pt x="1073151" y="5784852"/>
                </a:lnTo>
                <a:lnTo>
                  <a:pt x="1093788" y="5746750"/>
                </a:lnTo>
                <a:lnTo>
                  <a:pt x="1141413" y="5659340"/>
                </a:lnTo>
                <a:lnTo>
                  <a:pt x="1182688" y="5567446"/>
                </a:lnTo>
                <a:lnTo>
                  <a:pt x="1220788" y="5468830"/>
                </a:lnTo>
                <a:lnTo>
                  <a:pt x="1254125" y="5370213"/>
                </a:lnTo>
                <a:lnTo>
                  <a:pt x="1282098" y="5287636"/>
                </a:lnTo>
                <a:lnTo>
                  <a:pt x="1257733" y="5295161"/>
                </a:lnTo>
                <a:lnTo>
                  <a:pt x="1154546" y="5317575"/>
                </a:lnTo>
                <a:lnTo>
                  <a:pt x="1051357" y="5326539"/>
                </a:lnTo>
                <a:lnTo>
                  <a:pt x="1043421" y="5326539"/>
                </a:lnTo>
                <a:lnTo>
                  <a:pt x="1038658" y="5331022"/>
                </a:lnTo>
                <a:lnTo>
                  <a:pt x="1033896" y="5333265"/>
                </a:lnTo>
                <a:lnTo>
                  <a:pt x="1029133" y="5333265"/>
                </a:lnTo>
                <a:lnTo>
                  <a:pt x="1025958" y="5333264"/>
                </a:lnTo>
                <a:lnTo>
                  <a:pt x="1024371" y="5326541"/>
                </a:lnTo>
                <a:lnTo>
                  <a:pt x="1018021" y="5306370"/>
                </a:lnTo>
                <a:lnTo>
                  <a:pt x="1021196" y="5283957"/>
                </a:lnTo>
                <a:lnTo>
                  <a:pt x="1033896" y="5261542"/>
                </a:lnTo>
                <a:lnTo>
                  <a:pt x="1054533" y="5241372"/>
                </a:lnTo>
                <a:lnTo>
                  <a:pt x="1079933" y="5218959"/>
                </a:lnTo>
                <a:lnTo>
                  <a:pt x="1108507" y="5198786"/>
                </a:lnTo>
                <a:lnTo>
                  <a:pt x="1140257" y="5183097"/>
                </a:lnTo>
                <a:lnTo>
                  <a:pt x="1170421" y="5165166"/>
                </a:lnTo>
                <a:lnTo>
                  <a:pt x="1200583" y="5153962"/>
                </a:lnTo>
                <a:lnTo>
                  <a:pt x="1229158" y="5144997"/>
                </a:lnTo>
                <a:lnTo>
                  <a:pt x="1251383" y="5140513"/>
                </a:lnTo>
                <a:lnTo>
                  <a:pt x="1265670" y="5142753"/>
                </a:lnTo>
                <a:lnTo>
                  <a:pt x="1297421" y="5147237"/>
                </a:lnTo>
                <a:lnTo>
                  <a:pt x="1325996" y="5142755"/>
                </a:lnTo>
                <a:lnTo>
                  <a:pt x="1334576" y="5138213"/>
                </a:lnTo>
                <a:lnTo>
                  <a:pt x="1344377" y="5113858"/>
                </a:lnTo>
                <a:lnTo>
                  <a:pt x="1336030" y="5105833"/>
                </a:lnTo>
                <a:lnTo>
                  <a:pt x="1262068" y="5021696"/>
                </a:lnTo>
                <a:lnTo>
                  <a:pt x="1197070" y="4931208"/>
                </a:lnTo>
                <a:lnTo>
                  <a:pt x="1136556" y="4837546"/>
                </a:lnTo>
                <a:lnTo>
                  <a:pt x="1085005" y="4740708"/>
                </a:lnTo>
                <a:lnTo>
                  <a:pt x="1037939" y="4645458"/>
                </a:lnTo>
                <a:lnTo>
                  <a:pt x="990871" y="4548621"/>
                </a:lnTo>
                <a:lnTo>
                  <a:pt x="943805" y="4451783"/>
                </a:lnTo>
                <a:lnTo>
                  <a:pt x="894496" y="4354946"/>
                </a:lnTo>
                <a:lnTo>
                  <a:pt x="840705" y="4262871"/>
                </a:lnTo>
                <a:lnTo>
                  <a:pt x="791397" y="4185083"/>
                </a:lnTo>
                <a:lnTo>
                  <a:pt x="779395" y="4168762"/>
                </a:lnTo>
                <a:lnTo>
                  <a:pt x="776859" y="4189415"/>
                </a:lnTo>
                <a:lnTo>
                  <a:pt x="770136" y="4225926"/>
                </a:lnTo>
                <a:lnTo>
                  <a:pt x="756689" y="4259264"/>
                </a:lnTo>
                <a:lnTo>
                  <a:pt x="729791" y="4292602"/>
                </a:lnTo>
                <a:lnTo>
                  <a:pt x="714104" y="4305302"/>
                </a:lnTo>
                <a:lnTo>
                  <a:pt x="696173" y="4311652"/>
                </a:lnTo>
                <a:lnTo>
                  <a:pt x="680484" y="4311652"/>
                </a:lnTo>
                <a:lnTo>
                  <a:pt x="669279" y="4303714"/>
                </a:lnTo>
                <a:lnTo>
                  <a:pt x="662554" y="4289427"/>
                </a:lnTo>
                <a:lnTo>
                  <a:pt x="664796" y="4267202"/>
                </a:lnTo>
                <a:lnTo>
                  <a:pt x="673761" y="4200527"/>
                </a:lnTo>
                <a:lnTo>
                  <a:pt x="671519" y="4130677"/>
                </a:lnTo>
                <a:lnTo>
                  <a:pt x="662554" y="4062415"/>
                </a:lnTo>
                <a:lnTo>
                  <a:pt x="649106" y="3992565"/>
                </a:lnTo>
                <a:lnTo>
                  <a:pt x="641276" y="3962756"/>
                </a:lnTo>
                <a:lnTo>
                  <a:pt x="636747" y="3954896"/>
                </a:lnTo>
                <a:lnTo>
                  <a:pt x="600886" y="3877108"/>
                </a:lnTo>
                <a:lnTo>
                  <a:pt x="591921" y="3851708"/>
                </a:lnTo>
                <a:lnTo>
                  <a:pt x="585198" y="3823133"/>
                </a:lnTo>
                <a:lnTo>
                  <a:pt x="578474" y="3797733"/>
                </a:lnTo>
                <a:lnTo>
                  <a:pt x="573991" y="3769158"/>
                </a:lnTo>
                <a:lnTo>
                  <a:pt x="573991" y="3743758"/>
                </a:lnTo>
                <a:lnTo>
                  <a:pt x="582956" y="3721533"/>
                </a:lnTo>
                <a:lnTo>
                  <a:pt x="584288" y="3720001"/>
                </a:lnTo>
                <a:lnTo>
                  <a:pt x="579624" y="3700463"/>
                </a:lnTo>
                <a:lnTo>
                  <a:pt x="552729" y="3587752"/>
                </a:lnTo>
                <a:lnTo>
                  <a:pt x="525833" y="3473452"/>
                </a:lnTo>
                <a:lnTo>
                  <a:pt x="510145" y="3360739"/>
                </a:lnTo>
                <a:lnTo>
                  <a:pt x="501181" y="3248026"/>
                </a:lnTo>
                <a:lnTo>
                  <a:pt x="503422" y="3135314"/>
                </a:lnTo>
                <a:lnTo>
                  <a:pt x="521081" y="3036641"/>
                </a:lnTo>
                <a:lnTo>
                  <a:pt x="503238" y="3028065"/>
                </a:lnTo>
                <a:lnTo>
                  <a:pt x="428625" y="2992204"/>
                </a:lnTo>
                <a:lnTo>
                  <a:pt x="355600" y="2956344"/>
                </a:lnTo>
                <a:lnTo>
                  <a:pt x="280988" y="2929448"/>
                </a:lnTo>
                <a:lnTo>
                  <a:pt x="277536" y="2928652"/>
                </a:lnTo>
                <a:lnTo>
                  <a:pt x="284864" y="2932545"/>
                </a:lnTo>
                <a:lnTo>
                  <a:pt x="329692" y="2962707"/>
                </a:lnTo>
                <a:lnTo>
                  <a:pt x="367792" y="2997632"/>
                </a:lnTo>
                <a:lnTo>
                  <a:pt x="394688" y="3037320"/>
                </a:lnTo>
                <a:lnTo>
                  <a:pt x="421585" y="3078595"/>
                </a:lnTo>
                <a:lnTo>
                  <a:pt x="441757" y="3123045"/>
                </a:lnTo>
                <a:lnTo>
                  <a:pt x="457445" y="3170670"/>
                </a:lnTo>
                <a:lnTo>
                  <a:pt x="475374" y="3219883"/>
                </a:lnTo>
                <a:lnTo>
                  <a:pt x="477618" y="3234170"/>
                </a:lnTo>
                <a:lnTo>
                  <a:pt x="486580" y="3253220"/>
                </a:lnTo>
                <a:lnTo>
                  <a:pt x="493306" y="3275445"/>
                </a:lnTo>
                <a:lnTo>
                  <a:pt x="495545" y="3300845"/>
                </a:lnTo>
                <a:lnTo>
                  <a:pt x="497789" y="3323070"/>
                </a:lnTo>
                <a:lnTo>
                  <a:pt x="493306" y="3340533"/>
                </a:lnTo>
                <a:lnTo>
                  <a:pt x="484339" y="3348470"/>
                </a:lnTo>
                <a:lnTo>
                  <a:pt x="455202" y="3350058"/>
                </a:lnTo>
                <a:lnTo>
                  <a:pt x="426066" y="3338945"/>
                </a:lnTo>
                <a:lnTo>
                  <a:pt x="401414" y="3318308"/>
                </a:lnTo>
                <a:lnTo>
                  <a:pt x="372275" y="3289733"/>
                </a:lnTo>
                <a:lnTo>
                  <a:pt x="349865" y="3253220"/>
                </a:lnTo>
                <a:lnTo>
                  <a:pt x="327449" y="3218295"/>
                </a:lnTo>
                <a:lnTo>
                  <a:pt x="307277" y="3181783"/>
                </a:lnTo>
                <a:lnTo>
                  <a:pt x="293832" y="3150033"/>
                </a:lnTo>
                <a:lnTo>
                  <a:pt x="282623" y="3123045"/>
                </a:lnTo>
                <a:lnTo>
                  <a:pt x="273659" y="3105582"/>
                </a:lnTo>
                <a:lnTo>
                  <a:pt x="264694" y="3086532"/>
                </a:lnTo>
                <a:lnTo>
                  <a:pt x="253489" y="3064307"/>
                </a:lnTo>
                <a:lnTo>
                  <a:pt x="242280" y="3040495"/>
                </a:lnTo>
                <a:lnTo>
                  <a:pt x="231073" y="3016682"/>
                </a:lnTo>
                <a:lnTo>
                  <a:pt x="219867" y="2989695"/>
                </a:lnTo>
                <a:lnTo>
                  <a:pt x="210902" y="2964295"/>
                </a:lnTo>
                <a:lnTo>
                  <a:pt x="206419" y="2942070"/>
                </a:lnTo>
                <a:lnTo>
                  <a:pt x="201937" y="2924607"/>
                </a:lnTo>
                <a:lnTo>
                  <a:pt x="201937" y="2911482"/>
                </a:lnTo>
                <a:lnTo>
                  <a:pt x="125413" y="2909276"/>
                </a:lnTo>
                <a:lnTo>
                  <a:pt x="85726" y="2907035"/>
                </a:lnTo>
                <a:lnTo>
                  <a:pt x="50800" y="2895828"/>
                </a:lnTo>
                <a:lnTo>
                  <a:pt x="26988" y="2875657"/>
                </a:lnTo>
                <a:lnTo>
                  <a:pt x="9525" y="2846520"/>
                </a:lnTo>
                <a:lnTo>
                  <a:pt x="0" y="2815142"/>
                </a:lnTo>
                <a:lnTo>
                  <a:pt x="0" y="2779281"/>
                </a:lnTo>
                <a:lnTo>
                  <a:pt x="11113" y="2741180"/>
                </a:lnTo>
                <a:lnTo>
                  <a:pt x="28575" y="2705319"/>
                </a:lnTo>
                <a:lnTo>
                  <a:pt x="55563" y="2667216"/>
                </a:lnTo>
                <a:lnTo>
                  <a:pt x="283337" y="2430155"/>
                </a:lnTo>
                <a:lnTo>
                  <a:pt x="281053" y="2423206"/>
                </a:lnTo>
                <a:lnTo>
                  <a:pt x="197283" y="2372520"/>
                </a:lnTo>
                <a:lnTo>
                  <a:pt x="97271" y="2305281"/>
                </a:lnTo>
                <a:lnTo>
                  <a:pt x="81396" y="2287351"/>
                </a:lnTo>
                <a:lnTo>
                  <a:pt x="78222" y="2267180"/>
                </a:lnTo>
                <a:lnTo>
                  <a:pt x="84571" y="2251490"/>
                </a:lnTo>
                <a:lnTo>
                  <a:pt x="95682" y="2235800"/>
                </a:lnTo>
                <a:lnTo>
                  <a:pt x="114733" y="2231319"/>
                </a:lnTo>
                <a:lnTo>
                  <a:pt x="136958" y="2226836"/>
                </a:lnTo>
                <a:lnTo>
                  <a:pt x="156007" y="2240283"/>
                </a:lnTo>
                <a:lnTo>
                  <a:pt x="176646" y="2247007"/>
                </a:lnTo>
                <a:lnTo>
                  <a:pt x="202046" y="2258213"/>
                </a:lnTo>
                <a:lnTo>
                  <a:pt x="230620" y="2273902"/>
                </a:lnTo>
                <a:lnTo>
                  <a:pt x="260782" y="2285109"/>
                </a:lnTo>
                <a:lnTo>
                  <a:pt x="290946" y="2294075"/>
                </a:lnTo>
                <a:lnTo>
                  <a:pt x="321108" y="2305281"/>
                </a:lnTo>
                <a:lnTo>
                  <a:pt x="351270" y="2309762"/>
                </a:lnTo>
                <a:lnTo>
                  <a:pt x="378257" y="2312006"/>
                </a:lnTo>
                <a:lnTo>
                  <a:pt x="394478" y="2312004"/>
                </a:lnTo>
                <a:lnTo>
                  <a:pt x="428094" y="2276104"/>
                </a:lnTo>
                <a:lnTo>
                  <a:pt x="424296" y="2262697"/>
                </a:lnTo>
                <a:lnTo>
                  <a:pt x="400482" y="2222354"/>
                </a:lnTo>
                <a:lnTo>
                  <a:pt x="370321" y="2193216"/>
                </a:lnTo>
                <a:lnTo>
                  <a:pt x="335395" y="2170802"/>
                </a:lnTo>
                <a:lnTo>
                  <a:pt x="297296" y="2157356"/>
                </a:lnTo>
                <a:lnTo>
                  <a:pt x="257609" y="2141668"/>
                </a:lnTo>
                <a:lnTo>
                  <a:pt x="214745" y="2134942"/>
                </a:lnTo>
                <a:lnTo>
                  <a:pt x="171882" y="2123737"/>
                </a:lnTo>
                <a:lnTo>
                  <a:pt x="130609" y="2112530"/>
                </a:lnTo>
                <a:lnTo>
                  <a:pt x="89333" y="2096842"/>
                </a:lnTo>
                <a:lnTo>
                  <a:pt x="54407" y="2074427"/>
                </a:lnTo>
                <a:lnTo>
                  <a:pt x="19483" y="2045290"/>
                </a:lnTo>
                <a:lnTo>
                  <a:pt x="14720" y="2029602"/>
                </a:lnTo>
                <a:lnTo>
                  <a:pt x="19483" y="2009431"/>
                </a:lnTo>
                <a:lnTo>
                  <a:pt x="32183" y="1991500"/>
                </a:lnTo>
                <a:lnTo>
                  <a:pt x="48058" y="1978052"/>
                </a:lnTo>
                <a:lnTo>
                  <a:pt x="65521" y="1964603"/>
                </a:lnTo>
                <a:lnTo>
                  <a:pt x="79808" y="1953398"/>
                </a:lnTo>
                <a:lnTo>
                  <a:pt x="102033" y="1948916"/>
                </a:lnTo>
                <a:lnTo>
                  <a:pt x="130609" y="1948916"/>
                </a:lnTo>
                <a:lnTo>
                  <a:pt x="160771" y="1955640"/>
                </a:lnTo>
                <a:lnTo>
                  <a:pt x="194108" y="1964605"/>
                </a:lnTo>
                <a:lnTo>
                  <a:pt x="227446" y="1973570"/>
                </a:lnTo>
                <a:lnTo>
                  <a:pt x="260783" y="1978052"/>
                </a:lnTo>
                <a:lnTo>
                  <a:pt x="290946" y="1984777"/>
                </a:lnTo>
                <a:lnTo>
                  <a:pt x="319521" y="1987016"/>
                </a:lnTo>
                <a:lnTo>
                  <a:pt x="341747" y="1980294"/>
                </a:lnTo>
                <a:lnTo>
                  <a:pt x="357621" y="1969087"/>
                </a:lnTo>
                <a:lnTo>
                  <a:pt x="371908" y="1957880"/>
                </a:lnTo>
                <a:lnTo>
                  <a:pt x="379846" y="1957882"/>
                </a:lnTo>
                <a:lnTo>
                  <a:pt x="386196" y="1966847"/>
                </a:lnTo>
                <a:lnTo>
                  <a:pt x="389371" y="1980294"/>
                </a:lnTo>
                <a:lnTo>
                  <a:pt x="395721" y="1998225"/>
                </a:lnTo>
                <a:lnTo>
                  <a:pt x="405245" y="2018394"/>
                </a:lnTo>
                <a:lnTo>
                  <a:pt x="417945" y="2038567"/>
                </a:lnTo>
                <a:lnTo>
                  <a:pt x="422370" y="2042229"/>
                </a:lnTo>
                <a:lnTo>
                  <a:pt x="427219" y="2039939"/>
                </a:lnTo>
                <a:lnTo>
                  <a:pt x="440666" y="2027239"/>
                </a:lnTo>
                <a:lnTo>
                  <a:pt x="447390" y="2012951"/>
                </a:lnTo>
                <a:lnTo>
                  <a:pt x="440667" y="1965325"/>
                </a:lnTo>
                <a:lnTo>
                  <a:pt x="427218" y="1914525"/>
                </a:lnTo>
                <a:lnTo>
                  <a:pt x="416014" y="1866901"/>
                </a:lnTo>
                <a:lnTo>
                  <a:pt x="413772" y="1817688"/>
                </a:lnTo>
                <a:lnTo>
                  <a:pt x="416014" y="1803401"/>
                </a:lnTo>
                <a:lnTo>
                  <a:pt x="418254" y="1793876"/>
                </a:lnTo>
                <a:lnTo>
                  <a:pt x="424979" y="1785939"/>
                </a:lnTo>
                <a:lnTo>
                  <a:pt x="438425" y="1782764"/>
                </a:lnTo>
                <a:lnTo>
                  <a:pt x="445148" y="1784351"/>
                </a:lnTo>
                <a:lnTo>
                  <a:pt x="456355" y="1792289"/>
                </a:lnTo>
                <a:lnTo>
                  <a:pt x="472044" y="1801814"/>
                </a:lnTo>
                <a:lnTo>
                  <a:pt x="487735" y="1814514"/>
                </a:lnTo>
                <a:lnTo>
                  <a:pt x="505664" y="1828801"/>
                </a:lnTo>
                <a:lnTo>
                  <a:pt x="521352" y="1838326"/>
                </a:lnTo>
                <a:lnTo>
                  <a:pt x="534800" y="1846263"/>
                </a:lnTo>
                <a:lnTo>
                  <a:pt x="543765" y="1851026"/>
                </a:lnTo>
                <a:lnTo>
                  <a:pt x="548249" y="1846264"/>
                </a:lnTo>
                <a:lnTo>
                  <a:pt x="546008" y="1812925"/>
                </a:lnTo>
                <a:lnTo>
                  <a:pt x="532559" y="1778001"/>
                </a:lnTo>
                <a:lnTo>
                  <a:pt x="514629" y="1743076"/>
                </a:lnTo>
                <a:lnTo>
                  <a:pt x="494457" y="1709739"/>
                </a:lnTo>
                <a:lnTo>
                  <a:pt x="481009" y="1674813"/>
                </a:lnTo>
                <a:lnTo>
                  <a:pt x="481010" y="1670050"/>
                </a:lnTo>
                <a:lnTo>
                  <a:pt x="487735" y="1665289"/>
                </a:lnTo>
                <a:lnTo>
                  <a:pt x="489975" y="1660525"/>
                </a:lnTo>
                <a:lnTo>
                  <a:pt x="494458" y="1655763"/>
                </a:lnTo>
                <a:lnTo>
                  <a:pt x="501181" y="1651001"/>
                </a:lnTo>
                <a:lnTo>
                  <a:pt x="505665" y="1644651"/>
                </a:lnTo>
                <a:lnTo>
                  <a:pt x="512388" y="1612900"/>
                </a:lnTo>
                <a:lnTo>
                  <a:pt x="512388" y="1587500"/>
                </a:lnTo>
                <a:lnTo>
                  <a:pt x="501183" y="1566863"/>
                </a:lnTo>
                <a:lnTo>
                  <a:pt x="483251" y="1552577"/>
                </a:lnTo>
                <a:lnTo>
                  <a:pt x="460839" y="1544638"/>
                </a:lnTo>
                <a:lnTo>
                  <a:pt x="431702" y="1539876"/>
                </a:lnTo>
                <a:lnTo>
                  <a:pt x="404806" y="1539876"/>
                </a:lnTo>
                <a:lnTo>
                  <a:pt x="373427" y="1544639"/>
                </a:lnTo>
                <a:lnTo>
                  <a:pt x="348775" y="1547813"/>
                </a:lnTo>
                <a:lnTo>
                  <a:pt x="328603" y="1550989"/>
                </a:lnTo>
                <a:lnTo>
                  <a:pt x="312913" y="1550989"/>
                </a:lnTo>
                <a:lnTo>
                  <a:pt x="301706" y="1544639"/>
                </a:lnTo>
                <a:lnTo>
                  <a:pt x="297223" y="1531939"/>
                </a:lnTo>
                <a:lnTo>
                  <a:pt x="297223" y="1514476"/>
                </a:lnTo>
                <a:lnTo>
                  <a:pt x="310672" y="1463675"/>
                </a:lnTo>
                <a:lnTo>
                  <a:pt x="317397" y="1411289"/>
                </a:lnTo>
                <a:lnTo>
                  <a:pt x="319637" y="1358900"/>
                </a:lnTo>
                <a:lnTo>
                  <a:pt x="312913" y="1306513"/>
                </a:lnTo>
                <a:lnTo>
                  <a:pt x="297223" y="1260475"/>
                </a:lnTo>
                <a:lnTo>
                  <a:pt x="279294" y="1230314"/>
                </a:lnTo>
                <a:lnTo>
                  <a:pt x="263606" y="1198564"/>
                </a:lnTo>
                <a:lnTo>
                  <a:pt x="238949" y="1166814"/>
                </a:lnTo>
                <a:lnTo>
                  <a:pt x="223263" y="1136650"/>
                </a:lnTo>
                <a:lnTo>
                  <a:pt x="205332" y="1104901"/>
                </a:lnTo>
                <a:lnTo>
                  <a:pt x="196367" y="1074739"/>
                </a:lnTo>
                <a:lnTo>
                  <a:pt x="196367" y="1047751"/>
                </a:lnTo>
                <a:lnTo>
                  <a:pt x="205332" y="1020764"/>
                </a:lnTo>
                <a:lnTo>
                  <a:pt x="232226" y="998538"/>
                </a:lnTo>
                <a:lnTo>
                  <a:pt x="256880" y="989014"/>
                </a:lnTo>
                <a:lnTo>
                  <a:pt x="292740" y="982664"/>
                </a:lnTo>
                <a:lnTo>
                  <a:pt x="339810" y="982663"/>
                </a:lnTo>
                <a:lnTo>
                  <a:pt x="393601" y="987426"/>
                </a:lnTo>
                <a:lnTo>
                  <a:pt x="449632" y="995363"/>
                </a:lnTo>
                <a:lnTo>
                  <a:pt x="505664" y="1004889"/>
                </a:lnTo>
                <a:lnTo>
                  <a:pt x="566179" y="1019176"/>
                </a:lnTo>
                <a:lnTo>
                  <a:pt x="622212" y="1035051"/>
                </a:lnTo>
                <a:lnTo>
                  <a:pt x="673761" y="1054101"/>
                </a:lnTo>
                <a:lnTo>
                  <a:pt x="718586" y="1073150"/>
                </a:lnTo>
                <a:lnTo>
                  <a:pt x="756690" y="1093789"/>
                </a:lnTo>
                <a:lnTo>
                  <a:pt x="844098" y="1141413"/>
                </a:lnTo>
                <a:lnTo>
                  <a:pt x="935993" y="1182689"/>
                </a:lnTo>
                <a:lnTo>
                  <a:pt x="1034608" y="1220789"/>
                </a:lnTo>
                <a:lnTo>
                  <a:pt x="1133225" y="1254125"/>
                </a:lnTo>
                <a:lnTo>
                  <a:pt x="1215802" y="1282098"/>
                </a:lnTo>
                <a:lnTo>
                  <a:pt x="1208277" y="1257733"/>
                </a:lnTo>
                <a:lnTo>
                  <a:pt x="1185864" y="1154546"/>
                </a:lnTo>
                <a:lnTo>
                  <a:pt x="1176899" y="1051358"/>
                </a:lnTo>
                <a:lnTo>
                  <a:pt x="1176899" y="1043421"/>
                </a:lnTo>
                <a:lnTo>
                  <a:pt x="1172416" y="1038658"/>
                </a:lnTo>
                <a:lnTo>
                  <a:pt x="1170174" y="1033896"/>
                </a:lnTo>
                <a:lnTo>
                  <a:pt x="1170174" y="1029133"/>
                </a:lnTo>
                <a:lnTo>
                  <a:pt x="1170174" y="1025958"/>
                </a:lnTo>
                <a:lnTo>
                  <a:pt x="1176899" y="1024371"/>
                </a:lnTo>
                <a:lnTo>
                  <a:pt x="1197070" y="1018021"/>
                </a:lnTo>
                <a:lnTo>
                  <a:pt x="1219483" y="1021196"/>
                </a:lnTo>
                <a:lnTo>
                  <a:pt x="1241897" y="1033896"/>
                </a:lnTo>
                <a:lnTo>
                  <a:pt x="1262068" y="1054533"/>
                </a:lnTo>
                <a:lnTo>
                  <a:pt x="1284481" y="1079933"/>
                </a:lnTo>
                <a:lnTo>
                  <a:pt x="1304652" y="1108508"/>
                </a:lnTo>
                <a:lnTo>
                  <a:pt x="1320341" y="1140258"/>
                </a:lnTo>
                <a:lnTo>
                  <a:pt x="1338273" y="1170421"/>
                </a:lnTo>
                <a:lnTo>
                  <a:pt x="1349478" y="1200583"/>
                </a:lnTo>
                <a:lnTo>
                  <a:pt x="1358443" y="1229158"/>
                </a:lnTo>
                <a:lnTo>
                  <a:pt x="1362925" y="1251383"/>
                </a:lnTo>
                <a:lnTo>
                  <a:pt x="1360685" y="1265671"/>
                </a:lnTo>
                <a:lnTo>
                  <a:pt x="1356202" y="1297421"/>
                </a:lnTo>
                <a:lnTo>
                  <a:pt x="1360685" y="1325996"/>
                </a:lnTo>
                <a:lnTo>
                  <a:pt x="1365226" y="1334577"/>
                </a:lnTo>
                <a:lnTo>
                  <a:pt x="1433558" y="1362075"/>
                </a:lnTo>
                <a:lnTo>
                  <a:pt x="1475005" y="1377227"/>
                </a:lnTo>
                <a:lnTo>
                  <a:pt x="1539875" y="1320202"/>
                </a:lnTo>
                <a:lnTo>
                  <a:pt x="1630363" y="1255204"/>
                </a:lnTo>
                <a:lnTo>
                  <a:pt x="1724025" y="1194689"/>
                </a:lnTo>
                <a:lnTo>
                  <a:pt x="1820863" y="1143139"/>
                </a:lnTo>
                <a:lnTo>
                  <a:pt x="1916113" y="1096073"/>
                </a:lnTo>
                <a:lnTo>
                  <a:pt x="2012950" y="1049005"/>
                </a:lnTo>
                <a:lnTo>
                  <a:pt x="2109788" y="1001938"/>
                </a:lnTo>
                <a:lnTo>
                  <a:pt x="2206625" y="952630"/>
                </a:lnTo>
                <a:lnTo>
                  <a:pt x="2298700" y="898839"/>
                </a:lnTo>
                <a:lnTo>
                  <a:pt x="2376488" y="849531"/>
                </a:lnTo>
                <a:lnTo>
                  <a:pt x="2392809" y="837529"/>
                </a:lnTo>
                <a:lnTo>
                  <a:pt x="2372156" y="834993"/>
                </a:lnTo>
                <a:lnTo>
                  <a:pt x="2335645" y="828270"/>
                </a:lnTo>
                <a:lnTo>
                  <a:pt x="2302307" y="814822"/>
                </a:lnTo>
                <a:lnTo>
                  <a:pt x="2268969" y="787925"/>
                </a:lnTo>
                <a:lnTo>
                  <a:pt x="2256269" y="772238"/>
                </a:lnTo>
                <a:lnTo>
                  <a:pt x="2249919" y="754307"/>
                </a:lnTo>
                <a:lnTo>
                  <a:pt x="2249919" y="738618"/>
                </a:lnTo>
                <a:lnTo>
                  <a:pt x="2257857" y="727413"/>
                </a:lnTo>
                <a:lnTo>
                  <a:pt x="2272144" y="720688"/>
                </a:lnTo>
                <a:lnTo>
                  <a:pt x="2294369" y="722930"/>
                </a:lnTo>
                <a:lnTo>
                  <a:pt x="2361044" y="731894"/>
                </a:lnTo>
                <a:lnTo>
                  <a:pt x="2430894" y="729653"/>
                </a:lnTo>
                <a:lnTo>
                  <a:pt x="2499156" y="720688"/>
                </a:lnTo>
                <a:lnTo>
                  <a:pt x="2569006" y="707240"/>
                </a:lnTo>
                <a:lnTo>
                  <a:pt x="2598815" y="699410"/>
                </a:lnTo>
                <a:lnTo>
                  <a:pt x="2606675" y="694881"/>
                </a:lnTo>
                <a:lnTo>
                  <a:pt x="2684463" y="659020"/>
                </a:lnTo>
                <a:lnTo>
                  <a:pt x="2709863" y="650055"/>
                </a:lnTo>
                <a:lnTo>
                  <a:pt x="2738438" y="643332"/>
                </a:lnTo>
                <a:lnTo>
                  <a:pt x="2763838" y="636607"/>
                </a:lnTo>
                <a:lnTo>
                  <a:pt x="2792413" y="632125"/>
                </a:lnTo>
                <a:lnTo>
                  <a:pt x="2817813" y="632125"/>
                </a:lnTo>
                <a:lnTo>
                  <a:pt x="2840038" y="641090"/>
                </a:lnTo>
                <a:lnTo>
                  <a:pt x="2841570" y="642421"/>
                </a:lnTo>
                <a:lnTo>
                  <a:pt x="2861108" y="637758"/>
                </a:lnTo>
                <a:lnTo>
                  <a:pt x="2973819" y="610863"/>
                </a:lnTo>
                <a:lnTo>
                  <a:pt x="3088119" y="583967"/>
                </a:lnTo>
                <a:lnTo>
                  <a:pt x="3200832" y="568279"/>
                </a:lnTo>
                <a:lnTo>
                  <a:pt x="3313545" y="559315"/>
                </a:lnTo>
                <a:lnTo>
                  <a:pt x="3426257" y="561556"/>
                </a:lnTo>
                <a:lnTo>
                  <a:pt x="3445675" y="565031"/>
                </a:lnTo>
                <a:lnTo>
                  <a:pt x="3475374" y="503239"/>
                </a:lnTo>
                <a:lnTo>
                  <a:pt x="3488367" y="476206"/>
                </a:lnTo>
                <a:lnTo>
                  <a:pt x="3482976" y="479719"/>
                </a:lnTo>
                <a:lnTo>
                  <a:pt x="3438526" y="499891"/>
                </a:lnTo>
                <a:lnTo>
                  <a:pt x="3390901" y="515579"/>
                </a:lnTo>
                <a:lnTo>
                  <a:pt x="3341688" y="533508"/>
                </a:lnTo>
                <a:lnTo>
                  <a:pt x="3327401" y="535752"/>
                </a:lnTo>
                <a:lnTo>
                  <a:pt x="3308351" y="544714"/>
                </a:lnTo>
                <a:lnTo>
                  <a:pt x="3286126" y="551440"/>
                </a:lnTo>
                <a:lnTo>
                  <a:pt x="3260726" y="553679"/>
                </a:lnTo>
                <a:lnTo>
                  <a:pt x="3238501" y="555922"/>
                </a:lnTo>
                <a:lnTo>
                  <a:pt x="3221038" y="551440"/>
                </a:lnTo>
                <a:lnTo>
                  <a:pt x="3213101" y="542473"/>
                </a:lnTo>
                <a:lnTo>
                  <a:pt x="3211513" y="513336"/>
                </a:lnTo>
                <a:lnTo>
                  <a:pt x="3222626" y="484200"/>
                </a:lnTo>
                <a:lnTo>
                  <a:pt x="3243263" y="459548"/>
                </a:lnTo>
                <a:lnTo>
                  <a:pt x="3271838" y="430409"/>
                </a:lnTo>
                <a:lnTo>
                  <a:pt x="3308351" y="407999"/>
                </a:lnTo>
                <a:lnTo>
                  <a:pt x="3343276" y="385583"/>
                </a:lnTo>
                <a:lnTo>
                  <a:pt x="3379788" y="365411"/>
                </a:lnTo>
                <a:lnTo>
                  <a:pt x="3411538" y="351966"/>
                </a:lnTo>
                <a:lnTo>
                  <a:pt x="3438526" y="340757"/>
                </a:lnTo>
                <a:lnTo>
                  <a:pt x="3455989" y="331793"/>
                </a:lnTo>
                <a:lnTo>
                  <a:pt x="3475039" y="322828"/>
                </a:lnTo>
                <a:lnTo>
                  <a:pt x="3497264" y="311622"/>
                </a:lnTo>
                <a:lnTo>
                  <a:pt x="3521076" y="300414"/>
                </a:lnTo>
                <a:lnTo>
                  <a:pt x="3544889" y="289207"/>
                </a:lnTo>
                <a:lnTo>
                  <a:pt x="3571876" y="278001"/>
                </a:lnTo>
                <a:lnTo>
                  <a:pt x="3574928" y="276924"/>
                </a:lnTo>
                <a:lnTo>
                  <a:pt x="3591921" y="203200"/>
                </a:lnTo>
                <a:lnTo>
                  <a:pt x="3594162" y="125414"/>
                </a:lnTo>
                <a:lnTo>
                  <a:pt x="3596402" y="85726"/>
                </a:lnTo>
                <a:lnTo>
                  <a:pt x="3607610" y="50800"/>
                </a:lnTo>
                <a:lnTo>
                  <a:pt x="3627782" y="26989"/>
                </a:lnTo>
                <a:lnTo>
                  <a:pt x="3656919" y="9526"/>
                </a:lnTo>
                <a:close/>
              </a:path>
            </a:pathLst>
          </a:custGeom>
          <a:solidFill>
            <a:schemeClr val="accent2"/>
          </a:solidFill>
          <a:effectLst/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99585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FDB70F22-8A91-4902-B310-0E50F1C28D8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3642" y="243237"/>
            <a:ext cx="5928359" cy="6371526"/>
          </a:xfrm>
          <a:custGeom>
            <a:avLst/>
            <a:gdLst>
              <a:gd name="connsiteX0" fmla="*/ 0 w 5928359"/>
              <a:gd name="connsiteY0" fmla="*/ 0 h 6371526"/>
              <a:gd name="connsiteX1" fmla="*/ 5928359 w 5928359"/>
              <a:gd name="connsiteY1" fmla="*/ 0 h 6371526"/>
              <a:gd name="connsiteX2" fmla="*/ 5928359 w 5928359"/>
              <a:gd name="connsiteY2" fmla="*/ 1884589 h 6371526"/>
              <a:gd name="connsiteX3" fmla="*/ 3039372 w 5928359"/>
              <a:gd name="connsiteY3" fmla="*/ 4598039 h 6371526"/>
              <a:gd name="connsiteX4" fmla="*/ 3018265 w 5928359"/>
              <a:gd name="connsiteY4" fmla="*/ 4689822 h 6371526"/>
              <a:gd name="connsiteX5" fmla="*/ 3084225 w 5928359"/>
              <a:gd name="connsiteY5" fmla="*/ 4811213 h 6371526"/>
              <a:gd name="connsiteX6" fmla="*/ 5928359 w 5928359"/>
              <a:gd name="connsiteY6" fmla="*/ 2106126 h 6371526"/>
              <a:gd name="connsiteX7" fmla="*/ 5928359 w 5928359"/>
              <a:gd name="connsiteY7" fmla="*/ 4384422 h 6371526"/>
              <a:gd name="connsiteX8" fmla="*/ 5044513 w 5928359"/>
              <a:gd name="connsiteY8" fmla="*/ 5213874 h 6371526"/>
              <a:gd name="connsiteX9" fmla="*/ 5023407 w 5928359"/>
              <a:gd name="connsiteY9" fmla="*/ 5308618 h 6371526"/>
              <a:gd name="connsiteX10" fmla="*/ 5033960 w 5928359"/>
              <a:gd name="connsiteY10" fmla="*/ 5376716 h 6371526"/>
              <a:gd name="connsiteX11" fmla="*/ 5089367 w 5928359"/>
              <a:gd name="connsiteY11" fmla="*/ 5424088 h 6371526"/>
              <a:gd name="connsiteX12" fmla="*/ 5928359 w 5928359"/>
              <a:gd name="connsiteY12" fmla="*/ 4628190 h 6371526"/>
              <a:gd name="connsiteX13" fmla="*/ 5928359 w 5928359"/>
              <a:gd name="connsiteY13" fmla="*/ 6371526 h 6371526"/>
              <a:gd name="connsiteX14" fmla="*/ 4938980 w 5928359"/>
              <a:gd name="connsiteY14" fmla="*/ 6371526 h 6371526"/>
              <a:gd name="connsiteX15" fmla="*/ 4764849 w 5928359"/>
              <a:gd name="connsiteY15" fmla="*/ 6324154 h 6371526"/>
              <a:gd name="connsiteX16" fmla="*/ 4646125 w 5928359"/>
              <a:gd name="connsiteY16" fmla="*/ 6190922 h 6371526"/>
              <a:gd name="connsiteX17" fmla="*/ 4603911 w 5928359"/>
              <a:gd name="connsiteY17" fmla="*/ 5992551 h 6371526"/>
              <a:gd name="connsiteX18" fmla="*/ 4622379 w 5928359"/>
              <a:gd name="connsiteY18" fmla="*/ 5877082 h 6371526"/>
              <a:gd name="connsiteX19" fmla="*/ 2807197 w 5928359"/>
              <a:gd name="connsiteY19" fmla="*/ 5877082 h 6371526"/>
              <a:gd name="connsiteX20" fmla="*/ 2640983 w 5928359"/>
              <a:gd name="connsiteY20" fmla="*/ 5832670 h 6371526"/>
              <a:gd name="connsiteX21" fmla="*/ 2530172 w 5928359"/>
              <a:gd name="connsiteY21" fmla="*/ 5705358 h 6371526"/>
              <a:gd name="connsiteX22" fmla="*/ 2490596 w 5928359"/>
              <a:gd name="connsiteY22" fmla="*/ 5521792 h 6371526"/>
              <a:gd name="connsiteX23" fmla="*/ 2511703 w 5928359"/>
              <a:gd name="connsiteY23" fmla="*/ 5379676 h 6371526"/>
              <a:gd name="connsiteX24" fmla="*/ 530308 w 5928359"/>
              <a:gd name="connsiteY24" fmla="*/ 5379676 h 6371526"/>
              <a:gd name="connsiteX25" fmla="*/ 353537 w 5928359"/>
              <a:gd name="connsiteY25" fmla="*/ 5326384 h 6371526"/>
              <a:gd name="connsiteX26" fmla="*/ 234813 w 5928359"/>
              <a:gd name="connsiteY26" fmla="*/ 5199070 h 6371526"/>
              <a:gd name="connsiteX27" fmla="*/ 192599 w 5928359"/>
              <a:gd name="connsiteY27" fmla="*/ 5000700 h 6371526"/>
              <a:gd name="connsiteX28" fmla="*/ 224259 w 5928359"/>
              <a:gd name="connsiteY28" fmla="*/ 4846741 h 6371526"/>
              <a:gd name="connsiteX29" fmla="*/ 298133 w 5928359"/>
              <a:gd name="connsiteY29" fmla="*/ 4713509 h 6371526"/>
              <a:gd name="connsiteX30" fmla="*/ 4179137 w 5928359"/>
              <a:gd name="connsiteY30" fmla="*/ 1042182 h 6371526"/>
              <a:gd name="connsiteX31" fmla="*/ 4260926 w 5928359"/>
              <a:gd name="connsiteY31" fmla="*/ 926714 h 6371526"/>
              <a:gd name="connsiteX32" fmla="*/ 4284671 w 5928359"/>
              <a:gd name="connsiteY32" fmla="*/ 778676 h 6371526"/>
              <a:gd name="connsiteX33" fmla="*/ 4250373 w 5928359"/>
              <a:gd name="connsiteY33" fmla="*/ 589189 h 6371526"/>
              <a:gd name="connsiteX34" fmla="*/ 4139562 w 5928359"/>
              <a:gd name="connsiteY34" fmla="*/ 464837 h 6371526"/>
              <a:gd name="connsiteX35" fmla="*/ 3968069 w 5928359"/>
              <a:gd name="connsiteY35" fmla="*/ 426347 h 6371526"/>
              <a:gd name="connsiteX36" fmla="*/ 0 w 5928359"/>
              <a:gd name="connsiteY36" fmla="*/ 405622 h 6371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928359" h="6371526">
                <a:moveTo>
                  <a:pt x="0" y="0"/>
                </a:moveTo>
                <a:lnTo>
                  <a:pt x="5928359" y="0"/>
                </a:lnTo>
                <a:lnTo>
                  <a:pt x="5928359" y="1884589"/>
                </a:lnTo>
                <a:lnTo>
                  <a:pt x="3039372" y="4598039"/>
                </a:lnTo>
                <a:lnTo>
                  <a:pt x="3018265" y="4689822"/>
                </a:lnTo>
                <a:lnTo>
                  <a:pt x="3084225" y="4811213"/>
                </a:lnTo>
                <a:lnTo>
                  <a:pt x="5928359" y="2106126"/>
                </a:lnTo>
                <a:lnTo>
                  <a:pt x="5928359" y="4384422"/>
                </a:lnTo>
                <a:lnTo>
                  <a:pt x="5044513" y="5213874"/>
                </a:lnTo>
                <a:lnTo>
                  <a:pt x="5023407" y="5308618"/>
                </a:lnTo>
                <a:lnTo>
                  <a:pt x="5033960" y="5376716"/>
                </a:lnTo>
                <a:lnTo>
                  <a:pt x="5089367" y="5424088"/>
                </a:lnTo>
                <a:lnTo>
                  <a:pt x="5928359" y="4628190"/>
                </a:lnTo>
                <a:lnTo>
                  <a:pt x="5928359" y="6371526"/>
                </a:lnTo>
                <a:lnTo>
                  <a:pt x="4938980" y="6371526"/>
                </a:lnTo>
                <a:lnTo>
                  <a:pt x="4764849" y="6324154"/>
                </a:lnTo>
                <a:lnTo>
                  <a:pt x="4646125" y="6190922"/>
                </a:lnTo>
                <a:lnTo>
                  <a:pt x="4603911" y="5992551"/>
                </a:lnTo>
                <a:lnTo>
                  <a:pt x="4622379" y="5877082"/>
                </a:lnTo>
                <a:lnTo>
                  <a:pt x="2807197" y="5877082"/>
                </a:lnTo>
                <a:lnTo>
                  <a:pt x="2640983" y="5832670"/>
                </a:lnTo>
                <a:lnTo>
                  <a:pt x="2530172" y="5705358"/>
                </a:lnTo>
                <a:lnTo>
                  <a:pt x="2490596" y="5521792"/>
                </a:lnTo>
                <a:lnTo>
                  <a:pt x="2511703" y="5379676"/>
                </a:lnTo>
                <a:lnTo>
                  <a:pt x="530308" y="5379676"/>
                </a:lnTo>
                <a:lnTo>
                  <a:pt x="353537" y="5326384"/>
                </a:lnTo>
                <a:lnTo>
                  <a:pt x="234813" y="5199070"/>
                </a:lnTo>
                <a:lnTo>
                  <a:pt x="192599" y="5000700"/>
                </a:lnTo>
                <a:lnTo>
                  <a:pt x="224259" y="4846741"/>
                </a:lnTo>
                <a:lnTo>
                  <a:pt x="298133" y="4713509"/>
                </a:lnTo>
                <a:lnTo>
                  <a:pt x="4179137" y="1042182"/>
                </a:lnTo>
                <a:lnTo>
                  <a:pt x="4260926" y="926714"/>
                </a:lnTo>
                <a:lnTo>
                  <a:pt x="4284671" y="778676"/>
                </a:lnTo>
                <a:lnTo>
                  <a:pt x="4250373" y="589189"/>
                </a:lnTo>
                <a:lnTo>
                  <a:pt x="4139562" y="464837"/>
                </a:lnTo>
                <a:lnTo>
                  <a:pt x="3968069" y="426347"/>
                </a:lnTo>
                <a:lnTo>
                  <a:pt x="0" y="405622"/>
                </a:lnTo>
                <a:close/>
              </a:path>
            </a:pathLst>
          </a:custGeom>
          <a:solidFill>
            <a:schemeClr val="accent2"/>
          </a:solidFill>
          <a:effectLst/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28068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D4696DE-0CFC-4EC3-91C9-8FCFF8EB36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243237"/>
            <a:ext cx="5928360" cy="6371526"/>
          </a:xfrm>
          <a:custGeom>
            <a:avLst/>
            <a:gdLst>
              <a:gd name="connsiteX0" fmla="*/ 3862537 w 5928360"/>
              <a:gd name="connsiteY0" fmla="*/ 805323 h 6371526"/>
              <a:gd name="connsiteX1" fmla="*/ 5595929 w 5928360"/>
              <a:gd name="connsiteY1" fmla="*/ 805323 h 6371526"/>
              <a:gd name="connsiteX2" fmla="*/ 5601205 w 5928360"/>
              <a:gd name="connsiteY2" fmla="*/ 811244 h 6371526"/>
              <a:gd name="connsiteX3" fmla="*/ 5614398 w 5928360"/>
              <a:gd name="connsiteY3" fmla="*/ 805323 h 6371526"/>
              <a:gd name="connsiteX4" fmla="*/ 5775336 w 5928360"/>
              <a:gd name="connsiteY4" fmla="*/ 855655 h 6371526"/>
              <a:gd name="connsiteX5" fmla="*/ 5886146 w 5928360"/>
              <a:gd name="connsiteY5" fmla="*/ 977046 h 6371526"/>
              <a:gd name="connsiteX6" fmla="*/ 5928360 w 5928360"/>
              <a:gd name="connsiteY6" fmla="*/ 1160613 h 6371526"/>
              <a:gd name="connsiteX7" fmla="*/ 5896700 w 5928360"/>
              <a:gd name="connsiteY7" fmla="*/ 1308649 h 6371526"/>
              <a:gd name="connsiteX8" fmla="*/ 5825465 w 5928360"/>
              <a:gd name="connsiteY8" fmla="*/ 1421159 h 6371526"/>
              <a:gd name="connsiteX9" fmla="*/ 1712286 w 5928360"/>
              <a:gd name="connsiteY9" fmla="*/ 5308618 h 6371526"/>
              <a:gd name="connsiteX10" fmla="*/ 1625221 w 5928360"/>
              <a:gd name="connsiteY10" fmla="*/ 5435931 h 6371526"/>
              <a:gd name="connsiteX11" fmla="*/ 1585645 w 5928360"/>
              <a:gd name="connsiteY11" fmla="*/ 5589890 h 6371526"/>
              <a:gd name="connsiteX12" fmla="*/ 1633135 w 5928360"/>
              <a:gd name="connsiteY12" fmla="*/ 5779377 h 6371526"/>
              <a:gd name="connsiteX13" fmla="*/ 1746585 w 5928360"/>
              <a:gd name="connsiteY13" fmla="*/ 5903729 h 6371526"/>
              <a:gd name="connsiteX14" fmla="*/ 1923353 w 5928360"/>
              <a:gd name="connsiteY14" fmla="*/ 5948140 h 6371526"/>
              <a:gd name="connsiteX15" fmla="*/ 5846572 w 5928360"/>
              <a:gd name="connsiteY15" fmla="*/ 5948140 h 6371526"/>
              <a:gd name="connsiteX16" fmla="*/ 5846572 w 5928360"/>
              <a:gd name="connsiteY16" fmla="*/ 6371526 h 6371526"/>
              <a:gd name="connsiteX17" fmla="*/ 0 w 5928360"/>
              <a:gd name="connsiteY17" fmla="*/ 6371526 h 6371526"/>
              <a:gd name="connsiteX18" fmla="*/ 0 w 5928360"/>
              <a:gd name="connsiteY18" fmla="*/ 4628190 h 6371526"/>
              <a:gd name="connsiteX19" fmla="*/ 3630363 w 5928360"/>
              <a:gd name="connsiteY19" fmla="*/ 1184298 h 6371526"/>
              <a:gd name="connsiteX20" fmla="*/ 3780748 w 5928360"/>
              <a:gd name="connsiteY20" fmla="*/ 1018496 h 6371526"/>
              <a:gd name="connsiteX21" fmla="*/ 1606752 w 5928360"/>
              <a:gd name="connsiteY21" fmla="*/ 381936 h 6371526"/>
              <a:gd name="connsiteX22" fmla="*/ 3400826 w 5928360"/>
              <a:gd name="connsiteY22" fmla="*/ 381936 h 6371526"/>
              <a:gd name="connsiteX23" fmla="*/ 3559127 w 5928360"/>
              <a:gd name="connsiteY23" fmla="*/ 426347 h 6371526"/>
              <a:gd name="connsiteX24" fmla="*/ 3669937 w 5928360"/>
              <a:gd name="connsiteY24" fmla="*/ 550698 h 6371526"/>
              <a:gd name="connsiteX25" fmla="*/ 3714790 w 5928360"/>
              <a:gd name="connsiteY25" fmla="*/ 734265 h 6371526"/>
              <a:gd name="connsiteX26" fmla="*/ 3680491 w 5928360"/>
              <a:gd name="connsiteY26" fmla="*/ 876380 h 6371526"/>
              <a:gd name="connsiteX27" fmla="*/ 3611894 w 5928360"/>
              <a:gd name="connsiteY27" fmla="*/ 994811 h 6371526"/>
              <a:gd name="connsiteX28" fmla="*/ 0 w 5928360"/>
              <a:gd name="connsiteY28" fmla="*/ 4384422 h 6371526"/>
              <a:gd name="connsiteX29" fmla="*/ 0 w 5928360"/>
              <a:gd name="connsiteY29" fmla="*/ 2106126 h 6371526"/>
              <a:gd name="connsiteX30" fmla="*/ 1395684 w 5928360"/>
              <a:gd name="connsiteY30" fmla="*/ 778676 h 6371526"/>
              <a:gd name="connsiteX31" fmla="*/ 1530241 w 5928360"/>
              <a:gd name="connsiteY31" fmla="*/ 603992 h 6371526"/>
              <a:gd name="connsiteX32" fmla="*/ 0 w 5928360"/>
              <a:gd name="connsiteY32" fmla="*/ 0 h 6371526"/>
              <a:gd name="connsiteX33" fmla="*/ 1121297 w 5928360"/>
              <a:gd name="connsiteY33" fmla="*/ 0 h 6371526"/>
              <a:gd name="connsiteX34" fmla="*/ 1290151 w 5928360"/>
              <a:gd name="connsiteY34" fmla="*/ 38489 h 6371526"/>
              <a:gd name="connsiteX35" fmla="*/ 1400961 w 5928360"/>
              <a:gd name="connsiteY35" fmla="*/ 162840 h 6371526"/>
              <a:gd name="connsiteX36" fmla="*/ 1437898 w 5928360"/>
              <a:gd name="connsiteY36" fmla="*/ 355288 h 6371526"/>
              <a:gd name="connsiteX37" fmla="*/ 1416791 w 5928360"/>
              <a:gd name="connsiteY37" fmla="*/ 494445 h 6371526"/>
              <a:gd name="connsiteX38" fmla="*/ 1350833 w 5928360"/>
              <a:gd name="connsiteY38" fmla="*/ 615834 h 6371526"/>
              <a:gd name="connsiteX39" fmla="*/ 0 w 5928360"/>
              <a:gd name="connsiteY39" fmla="*/ 1884589 h 6371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5928360" h="6371526">
                <a:moveTo>
                  <a:pt x="3862537" y="805323"/>
                </a:moveTo>
                <a:lnTo>
                  <a:pt x="5595929" y="805323"/>
                </a:lnTo>
                <a:lnTo>
                  <a:pt x="5601205" y="811244"/>
                </a:lnTo>
                <a:lnTo>
                  <a:pt x="5614398" y="805323"/>
                </a:lnTo>
                <a:lnTo>
                  <a:pt x="5775336" y="855655"/>
                </a:lnTo>
                <a:lnTo>
                  <a:pt x="5886146" y="977046"/>
                </a:lnTo>
                <a:lnTo>
                  <a:pt x="5928360" y="1160613"/>
                </a:lnTo>
                <a:lnTo>
                  <a:pt x="5896700" y="1308649"/>
                </a:lnTo>
                <a:lnTo>
                  <a:pt x="5825465" y="1421159"/>
                </a:lnTo>
                <a:lnTo>
                  <a:pt x="1712286" y="5308618"/>
                </a:lnTo>
                <a:lnTo>
                  <a:pt x="1625221" y="5435931"/>
                </a:lnTo>
                <a:lnTo>
                  <a:pt x="1585645" y="5589890"/>
                </a:lnTo>
                <a:lnTo>
                  <a:pt x="1633135" y="5779377"/>
                </a:lnTo>
                <a:lnTo>
                  <a:pt x="1746585" y="5903729"/>
                </a:lnTo>
                <a:lnTo>
                  <a:pt x="1923353" y="5948140"/>
                </a:lnTo>
                <a:lnTo>
                  <a:pt x="5846572" y="5948140"/>
                </a:lnTo>
                <a:lnTo>
                  <a:pt x="5846572" y="6371526"/>
                </a:lnTo>
                <a:lnTo>
                  <a:pt x="0" y="6371526"/>
                </a:lnTo>
                <a:lnTo>
                  <a:pt x="0" y="4628190"/>
                </a:lnTo>
                <a:lnTo>
                  <a:pt x="3630363" y="1184298"/>
                </a:lnTo>
                <a:lnTo>
                  <a:pt x="3780748" y="1018496"/>
                </a:lnTo>
                <a:close/>
                <a:moveTo>
                  <a:pt x="1606752" y="381936"/>
                </a:moveTo>
                <a:lnTo>
                  <a:pt x="3400826" y="381936"/>
                </a:lnTo>
                <a:lnTo>
                  <a:pt x="3559127" y="426347"/>
                </a:lnTo>
                <a:lnTo>
                  <a:pt x="3669937" y="550698"/>
                </a:lnTo>
                <a:lnTo>
                  <a:pt x="3714790" y="734265"/>
                </a:lnTo>
                <a:lnTo>
                  <a:pt x="3680491" y="876380"/>
                </a:lnTo>
                <a:lnTo>
                  <a:pt x="3611894" y="994811"/>
                </a:lnTo>
                <a:lnTo>
                  <a:pt x="0" y="4384422"/>
                </a:lnTo>
                <a:lnTo>
                  <a:pt x="0" y="2106126"/>
                </a:lnTo>
                <a:lnTo>
                  <a:pt x="1395684" y="778676"/>
                </a:lnTo>
                <a:lnTo>
                  <a:pt x="1530241" y="603992"/>
                </a:lnTo>
                <a:close/>
                <a:moveTo>
                  <a:pt x="0" y="0"/>
                </a:moveTo>
                <a:lnTo>
                  <a:pt x="1121297" y="0"/>
                </a:lnTo>
                <a:lnTo>
                  <a:pt x="1290151" y="38489"/>
                </a:lnTo>
                <a:lnTo>
                  <a:pt x="1400961" y="162840"/>
                </a:lnTo>
                <a:lnTo>
                  <a:pt x="1437898" y="355288"/>
                </a:lnTo>
                <a:lnTo>
                  <a:pt x="1416791" y="494445"/>
                </a:lnTo>
                <a:lnTo>
                  <a:pt x="1350833" y="615834"/>
                </a:lnTo>
                <a:lnTo>
                  <a:pt x="0" y="1884589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00853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91E98CD-B282-4458-9FF4-1B50A19D739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94586" y="0"/>
            <a:ext cx="5697415" cy="6858000"/>
          </a:xfrm>
          <a:custGeom>
            <a:avLst/>
            <a:gdLst>
              <a:gd name="connsiteX0" fmla="*/ 1000320 w 5697415"/>
              <a:gd name="connsiteY0" fmla="*/ 6117230 h 6858000"/>
              <a:gd name="connsiteX1" fmla="*/ 1101904 w 5697415"/>
              <a:gd name="connsiteY1" fmla="*/ 6144130 h 6858000"/>
              <a:gd name="connsiteX2" fmla="*/ 1240165 w 5697415"/>
              <a:gd name="connsiteY2" fmla="*/ 6235536 h 6858000"/>
              <a:gd name="connsiteX3" fmla="*/ 1203444 w 5697415"/>
              <a:gd name="connsiteY3" fmla="*/ 6320612 h 6858000"/>
              <a:gd name="connsiteX4" fmla="*/ 1139526 w 5697415"/>
              <a:gd name="connsiteY4" fmla="*/ 6323383 h 6858000"/>
              <a:gd name="connsiteX5" fmla="*/ 1074817 w 5697415"/>
              <a:gd name="connsiteY5" fmla="*/ 6340102 h 6858000"/>
              <a:gd name="connsiteX6" fmla="*/ 867077 w 5697415"/>
              <a:gd name="connsiteY6" fmla="*/ 6349107 h 6858000"/>
              <a:gd name="connsiteX7" fmla="*/ 821520 w 5697415"/>
              <a:gd name="connsiteY7" fmla="*/ 6309341 h 6858000"/>
              <a:gd name="connsiteX8" fmla="*/ 797945 w 5697415"/>
              <a:gd name="connsiteY8" fmla="*/ 6303406 h 6858000"/>
              <a:gd name="connsiteX9" fmla="*/ 662515 w 5697415"/>
              <a:gd name="connsiteY9" fmla="*/ 6302320 h 6858000"/>
              <a:gd name="connsiteX10" fmla="*/ 625158 w 5697415"/>
              <a:gd name="connsiteY10" fmla="*/ 6293501 h 6858000"/>
              <a:gd name="connsiteX11" fmla="*/ 600980 w 5697415"/>
              <a:gd name="connsiteY11" fmla="*/ 6263242 h 6858000"/>
              <a:gd name="connsiteX12" fmla="*/ 645294 w 5697415"/>
              <a:gd name="connsiteY12" fmla="*/ 6184794 h 6858000"/>
              <a:gd name="connsiteX13" fmla="*/ 718392 w 5697415"/>
              <a:gd name="connsiteY13" fmla="*/ 6160756 h 6858000"/>
              <a:gd name="connsiteX14" fmla="*/ 959672 w 5697415"/>
              <a:gd name="connsiteY14" fmla="*/ 6122472 h 6858000"/>
              <a:gd name="connsiteX15" fmla="*/ 1000320 w 5697415"/>
              <a:gd name="connsiteY15" fmla="*/ 6117230 h 6858000"/>
              <a:gd name="connsiteX16" fmla="*/ 1781116 w 5697415"/>
              <a:gd name="connsiteY16" fmla="*/ 5926449 h 6858000"/>
              <a:gd name="connsiteX17" fmla="*/ 1768631 w 5697415"/>
              <a:gd name="connsiteY17" fmla="*/ 5947055 h 6858000"/>
              <a:gd name="connsiteX18" fmla="*/ 1781116 w 5697415"/>
              <a:gd name="connsiteY18" fmla="*/ 5926449 h 6858000"/>
              <a:gd name="connsiteX19" fmla="*/ 2763155 w 5697415"/>
              <a:gd name="connsiteY19" fmla="*/ 5873093 h 6858000"/>
              <a:gd name="connsiteX20" fmla="*/ 2761763 w 5697415"/>
              <a:gd name="connsiteY20" fmla="*/ 5874307 h 6858000"/>
              <a:gd name="connsiteX21" fmla="*/ 2768875 w 5697415"/>
              <a:gd name="connsiteY21" fmla="*/ 5895723 h 6858000"/>
              <a:gd name="connsiteX22" fmla="*/ 2783433 w 5697415"/>
              <a:gd name="connsiteY22" fmla="*/ 5902934 h 6858000"/>
              <a:gd name="connsiteX23" fmla="*/ 2800449 w 5697415"/>
              <a:gd name="connsiteY23" fmla="*/ 5909914 h 6858000"/>
              <a:gd name="connsiteX24" fmla="*/ 2822286 w 5697415"/>
              <a:gd name="connsiteY24" fmla="*/ 5924230 h 6858000"/>
              <a:gd name="connsiteX25" fmla="*/ 2824261 w 5697415"/>
              <a:gd name="connsiteY25" fmla="*/ 5923133 h 6858000"/>
              <a:gd name="connsiteX26" fmla="*/ 2824291 w 5697415"/>
              <a:gd name="connsiteY26" fmla="*/ 5920934 h 6858000"/>
              <a:gd name="connsiteX27" fmla="*/ 2823239 w 5697415"/>
              <a:gd name="connsiteY27" fmla="*/ 5914483 h 6858000"/>
              <a:gd name="connsiteX28" fmla="*/ 2808509 w 5697415"/>
              <a:gd name="connsiteY28" fmla="*/ 5904305 h 6858000"/>
              <a:gd name="connsiteX29" fmla="*/ 2772354 w 5697415"/>
              <a:gd name="connsiteY29" fmla="*/ 5878759 h 6858000"/>
              <a:gd name="connsiteX30" fmla="*/ 2481267 w 5697415"/>
              <a:gd name="connsiteY30" fmla="*/ 5682778 h 6858000"/>
              <a:gd name="connsiteX31" fmla="*/ 2545701 w 5697415"/>
              <a:gd name="connsiteY31" fmla="*/ 5806059 h 6858000"/>
              <a:gd name="connsiteX32" fmla="*/ 2481267 w 5697415"/>
              <a:gd name="connsiteY32" fmla="*/ 5682778 h 6858000"/>
              <a:gd name="connsiteX33" fmla="*/ 933602 w 5697415"/>
              <a:gd name="connsiteY33" fmla="*/ 5667558 h 6858000"/>
              <a:gd name="connsiteX34" fmla="*/ 945599 w 5697415"/>
              <a:gd name="connsiteY34" fmla="*/ 5669674 h 6858000"/>
              <a:gd name="connsiteX35" fmla="*/ 946177 w 5697415"/>
              <a:gd name="connsiteY35" fmla="*/ 5683551 h 6858000"/>
              <a:gd name="connsiteX36" fmla="*/ 938521 w 5697415"/>
              <a:gd name="connsiteY36" fmla="*/ 5690233 h 6858000"/>
              <a:gd name="connsiteX37" fmla="*/ 922044 w 5697415"/>
              <a:gd name="connsiteY37" fmla="*/ 5675850 h 6858000"/>
              <a:gd name="connsiteX38" fmla="*/ 933602 w 5697415"/>
              <a:gd name="connsiteY38" fmla="*/ 5667558 h 6858000"/>
              <a:gd name="connsiteX39" fmla="*/ 2395455 w 5697415"/>
              <a:gd name="connsiteY39" fmla="*/ 5657645 h 6858000"/>
              <a:gd name="connsiteX40" fmla="*/ 2395173 w 5697415"/>
              <a:gd name="connsiteY40" fmla="*/ 5659491 h 6858000"/>
              <a:gd name="connsiteX41" fmla="*/ 2396063 w 5697415"/>
              <a:gd name="connsiteY41" fmla="*/ 5660439 h 6858000"/>
              <a:gd name="connsiteX42" fmla="*/ 2470765 w 5697415"/>
              <a:gd name="connsiteY42" fmla="*/ 5468578 h 6858000"/>
              <a:gd name="connsiteX43" fmla="*/ 2477293 w 5697415"/>
              <a:gd name="connsiteY43" fmla="*/ 5474643 h 6858000"/>
              <a:gd name="connsiteX44" fmla="*/ 2484111 w 5697415"/>
              <a:gd name="connsiteY44" fmla="*/ 5472149 h 6858000"/>
              <a:gd name="connsiteX45" fmla="*/ 2477782 w 5697415"/>
              <a:gd name="connsiteY45" fmla="*/ 5470455 h 6858000"/>
              <a:gd name="connsiteX46" fmla="*/ 2283399 w 5697415"/>
              <a:gd name="connsiteY46" fmla="*/ 5452587 h 6858000"/>
              <a:gd name="connsiteX47" fmla="*/ 2298460 w 5697415"/>
              <a:gd name="connsiteY47" fmla="*/ 5459945 h 6858000"/>
              <a:gd name="connsiteX48" fmla="*/ 2335057 w 5697415"/>
              <a:gd name="connsiteY48" fmla="*/ 5498688 h 6858000"/>
              <a:gd name="connsiteX49" fmla="*/ 2326475 w 5697415"/>
              <a:gd name="connsiteY49" fmla="*/ 5515361 h 6858000"/>
              <a:gd name="connsiteX50" fmla="*/ 2283399 w 5697415"/>
              <a:gd name="connsiteY50" fmla="*/ 5452587 h 6858000"/>
              <a:gd name="connsiteX51" fmla="*/ 1989612 w 5697415"/>
              <a:gd name="connsiteY51" fmla="*/ 5371430 h 6858000"/>
              <a:gd name="connsiteX52" fmla="*/ 1988959 w 5697415"/>
              <a:gd name="connsiteY52" fmla="*/ 5372001 h 6858000"/>
              <a:gd name="connsiteX53" fmla="*/ 1979721 w 5697415"/>
              <a:gd name="connsiteY53" fmla="*/ 5388487 h 6858000"/>
              <a:gd name="connsiteX54" fmla="*/ 1989683 w 5697415"/>
              <a:gd name="connsiteY54" fmla="*/ 5414324 h 6858000"/>
              <a:gd name="connsiteX55" fmla="*/ 1992574 w 5697415"/>
              <a:gd name="connsiteY55" fmla="*/ 5421820 h 6858000"/>
              <a:gd name="connsiteX56" fmla="*/ 1993679 w 5697415"/>
              <a:gd name="connsiteY56" fmla="*/ 5421459 h 6858000"/>
              <a:gd name="connsiteX57" fmla="*/ 1988815 w 5697415"/>
              <a:gd name="connsiteY57" fmla="*/ 5407907 h 6858000"/>
              <a:gd name="connsiteX58" fmla="*/ 1990094 w 5697415"/>
              <a:gd name="connsiteY58" fmla="*/ 5373427 h 6858000"/>
              <a:gd name="connsiteX59" fmla="*/ 792412 w 5697415"/>
              <a:gd name="connsiteY59" fmla="*/ 5338532 h 6858000"/>
              <a:gd name="connsiteX60" fmla="*/ 807674 w 5697415"/>
              <a:gd name="connsiteY60" fmla="*/ 5344464 h 6858000"/>
              <a:gd name="connsiteX61" fmla="*/ 799352 w 5697415"/>
              <a:gd name="connsiteY61" fmla="*/ 5358198 h 6858000"/>
              <a:gd name="connsiteX62" fmla="*/ 784089 w 5697415"/>
              <a:gd name="connsiteY62" fmla="*/ 5352269 h 6858000"/>
              <a:gd name="connsiteX63" fmla="*/ 792412 w 5697415"/>
              <a:gd name="connsiteY63" fmla="*/ 5338532 h 6858000"/>
              <a:gd name="connsiteX64" fmla="*/ 2465211 w 5697415"/>
              <a:gd name="connsiteY64" fmla="*/ 5273466 h 6858000"/>
              <a:gd name="connsiteX65" fmla="*/ 2464695 w 5697415"/>
              <a:gd name="connsiteY65" fmla="*/ 5278850 h 6858000"/>
              <a:gd name="connsiteX66" fmla="*/ 2449937 w 5697415"/>
              <a:gd name="connsiteY66" fmla="*/ 5325020 h 6858000"/>
              <a:gd name="connsiteX67" fmla="*/ 2442820 w 5697415"/>
              <a:gd name="connsiteY67" fmla="*/ 5324284 h 6858000"/>
              <a:gd name="connsiteX68" fmla="*/ 2443639 w 5697415"/>
              <a:gd name="connsiteY68" fmla="*/ 5332451 h 6858000"/>
              <a:gd name="connsiteX69" fmla="*/ 2445187 w 5697415"/>
              <a:gd name="connsiteY69" fmla="*/ 5347906 h 6858000"/>
              <a:gd name="connsiteX70" fmla="*/ 2475929 w 5697415"/>
              <a:gd name="connsiteY70" fmla="*/ 5383608 h 6858000"/>
              <a:gd name="connsiteX71" fmla="*/ 2464275 w 5697415"/>
              <a:gd name="connsiteY71" fmla="*/ 5402841 h 6858000"/>
              <a:gd name="connsiteX72" fmla="*/ 2407755 w 5697415"/>
              <a:gd name="connsiteY72" fmla="*/ 5380873 h 6858000"/>
              <a:gd name="connsiteX73" fmla="*/ 2396787 w 5697415"/>
              <a:gd name="connsiteY73" fmla="*/ 5363201 h 6858000"/>
              <a:gd name="connsiteX74" fmla="*/ 2397863 w 5697415"/>
              <a:gd name="connsiteY74" fmla="*/ 5368209 h 6858000"/>
              <a:gd name="connsiteX75" fmla="*/ 2398553 w 5697415"/>
              <a:gd name="connsiteY75" fmla="*/ 5371408 h 6858000"/>
              <a:gd name="connsiteX76" fmla="*/ 2392829 w 5697415"/>
              <a:gd name="connsiteY76" fmla="*/ 5396173 h 6858000"/>
              <a:gd name="connsiteX77" fmla="*/ 2423537 w 5697415"/>
              <a:gd name="connsiteY77" fmla="*/ 5424703 h 6858000"/>
              <a:gd name="connsiteX78" fmla="*/ 2466461 w 5697415"/>
              <a:gd name="connsiteY78" fmla="*/ 5408992 h 6858000"/>
              <a:gd name="connsiteX79" fmla="*/ 2518241 w 5697415"/>
              <a:gd name="connsiteY79" fmla="*/ 5422843 h 6858000"/>
              <a:gd name="connsiteX80" fmla="*/ 2525300 w 5697415"/>
              <a:gd name="connsiteY80" fmla="*/ 5425884 h 6858000"/>
              <a:gd name="connsiteX81" fmla="*/ 2527631 w 5697415"/>
              <a:gd name="connsiteY81" fmla="*/ 5411598 h 6858000"/>
              <a:gd name="connsiteX82" fmla="*/ 2521156 w 5697415"/>
              <a:gd name="connsiteY82" fmla="*/ 5396967 h 6858000"/>
              <a:gd name="connsiteX83" fmla="*/ 2514541 w 5697415"/>
              <a:gd name="connsiteY83" fmla="*/ 5382016 h 6858000"/>
              <a:gd name="connsiteX84" fmla="*/ 2512401 w 5697415"/>
              <a:gd name="connsiteY84" fmla="*/ 5378212 h 6858000"/>
              <a:gd name="connsiteX85" fmla="*/ 2481503 w 5697415"/>
              <a:gd name="connsiteY85" fmla="*/ 5342887 h 6858000"/>
              <a:gd name="connsiteX86" fmla="*/ 2492525 w 5697415"/>
              <a:gd name="connsiteY86" fmla="*/ 5333690 h 6858000"/>
              <a:gd name="connsiteX87" fmla="*/ 2493118 w 5697415"/>
              <a:gd name="connsiteY87" fmla="*/ 5333608 h 6858000"/>
              <a:gd name="connsiteX88" fmla="*/ 2475837 w 5697415"/>
              <a:gd name="connsiteY88" fmla="*/ 5294558 h 6858000"/>
              <a:gd name="connsiteX89" fmla="*/ 2129899 w 5697415"/>
              <a:gd name="connsiteY89" fmla="*/ 5265456 h 6858000"/>
              <a:gd name="connsiteX90" fmla="*/ 2135695 w 5697415"/>
              <a:gd name="connsiteY90" fmla="*/ 5279088 h 6858000"/>
              <a:gd name="connsiteX91" fmla="*/ 2139386 w 5697415"/>
              <a:gd name="connsiteY91" fmla="*/ 5275866 h 6858000"/>
              <a:gd name="connsiteX92" fmla="*/ 2144657 w 5697415"/>
              <a:gd name="connsiteY92" fmla="*/ 5271263 h 6858000"/>
              <a:gd name="connsiteX93" fmla="*/ 2132533 w 5697415"/>
              <a:gd name="connsiteY93" fmla="*/ 5267041 h 6858000"/>
              <a:gd name="connsiteX94" fmla="*/ 2053153 w 5697415"/>
              <a:gd name="connsiteY94" fmla="*/ 5240018 h 6858000"/>
              <a:gd name="connsiteX95" fmla="*/ 2053992 w 5697415"/>
              <a:gd name="connsiteY95" fmla="*/ 5244137 h 6858000"/>
              <a:gd name="connsiteX96" fmla="*/ 2071543 w 5697415"/>
              <a:gd name="connsiteY96" fmla="*/ 5300143 h 6858000"/>
              <a:gd name="connsiteX97" fmla="*/ 2076893 w 5697415"/>
              <a:gd name="connsiteY97" fmla="*/ 5348864 h 6858000"/>
              <a:gd name="connsiteX98" fmla="*/ 2107787 w 5697415"/>
              <a:gd name="connsiteY98" fmla="*/ 5384192 h 6858000"/>
              <a:gd name="connsiteX99" fmla="*/ 2133334 w 5697415"/>
              <a:gd name="connsiteY99" fmla="*/ 5370801 h 6858000"/>
              <a:gd name="connsiteX100" fmla="*/ 2150123 w 5697415"/>
              <a:gd name="connsiteY100" fmla="*/ 5400649 h 6858000"/>
              <a:gd name="connsiteX101" fmla="*/ 2169587 w 5697415"/>
              <a:gd name="connsiteY101" fmla="*/ 5454847 h 6858000"/>
              <a:gd name="connsiteX102" fmla="*/ 2217268 w 5697415"/>
              <a:gd name="connsiteY102" fmla="*/ 5520019 h 6858000"/>
              <a:gd name="connsiteX103" fmla="*/ 2219365 w 5697415"/>
              <a:gd name="connsiteY103" fmla="*/ 5523750 h 6858000"/>
              <a:gd name="connsiteX104" fmla="*/ 2223232 w 5697415"/>
              <a:gd name="connsiteY104" fmla="*/ 5530620 h 6858000"/>
              <a:gd name="connsiteX105" fmla="*/ 2230669 w 5697415"/>
              <a:gd name="connsiteY105" fmla="*/ 5520713 h 6858000"/>
              <a:gd name="connsiteX106" fmla="*/ 2245647 w 5697415"/>
              <a:gd name="connsiteY106" fmla="*/ 5525945 h 6858000"/>
              <a:gd name="connsiteX107" fmla="*/ 2238784 w 5697415"/>
              <a:gd name="connsiteY107" fmla="*/ 5539280 h 6858000"/>
              <a:gd name="connsiteX108" fmla="*/ 2230717 w 5697415"/>
              <a:gd name="connsiteY108" fmla="*/ 5535339 h 6858000"/>
              <a:gd name="connsiteX109" fmla="*/ 2224055 w 5697415"/>
              <a:gd name="connsiteY109" fmla="*/ 5532085 h 6858000"/>
              <a:gd name="connsiteX110" fmla="*/ 2224351 w 5697415"/>
              <a:gd name="connsiteY110" fmla="*/ 5532609 h 6858000"/>
              <a:gd name="connsiteX111" fmla="*/ 2234057 w 5697415"/>
              <a:gd name="connsiteY111" fmla="*/ 5549861 h 6858000"/>
              <a:gd name="connsiteX112" fmla="*/ 2268151 w 5697415"/>
              <a:gd name="connsiteY112" fmla="*/ 5583516 h 6858000"/>
              <a:gd name="connsiteX113" fmla="*/ 2279067 w 5697415"/>
              <a:gd name="connsiteY113" fmla="*/ 5590676 h 6858000"/>
              <a:gd name="connsiteX114" fmla="*/ 2346947 w 5697415"/>
              <a:gd name="connsiteY114" fmla="*/ 5593737 h 6858000"/>
              <a:gd name="connsiteX115" fmla="*/ 2375079 w 5697415"/>
              <a:gd name="connsiteY115" fmla="*/ 5619245 h 6858000"/>
              <a:gd name="connsiteX116" fmla="*/ 2376705 w 5697415"/>
              <a:gd name="connsiteY116" fmla="*/ 5622550 h 6858000"/>
              <a:gd name="connsiteX117" fmla="*/ 2375170 w 5697415"/>
              <a:gd name="connsiteY117" fmla="*/ 5590311 h 6858000"/>
              <a:gd name="connsiteX118" fmla="*/ 2372958 w 5697415"/>
              <a:gd name="connsiteY118" fmla="*/ 5519150 h 6858000"/>
              <a:gd name="connsiteX119" fmla="*/ 2386869 w 5697415"/>
              <a:gd name="connsiteY119" fmla="*/ 5509038 h 6858000"/>
              <a:gd name="connsiteX120" fmla="*/ 2382264 w 5697415"/>
              <a:gd name="connsiteY120" fmla="*/ 5527273 h 6858000"/>
              <a:gd name="connsiteX121" fmla="*/ 2389393 w 5697415"/>
              <a:gd name="connsiteY121" fmla="*/ 5543385 h 6858000"/>
              <a:gd name="connsiteX122" fmla="*/ 2389512 w 5697415"/>
              <a:gd name="connsiteY122" fmla="*/ 5551543 h 6858000"/>
              <a:gd name="connsiteX123" fmla="*/ 2386385 w 5697415"/>
              <a:gd name="connsiteY123" fmla="*/ 5555905 h 6858000"/>
              <a:gd name="connsiteX124" fmla="*/ 2389542 w 5697415"/>
              <a:gd name="connsiteY124" fmla="*/ 5553403 h 6858000"/>
              <a:gd name="connsiteX125" fmla="*/ 2389512 w 5697415"/>
              <a:gd name="connsiteY125" fmla="*/ 5551543 h 6858000"/>
              <a:gd name="connsiteX126" fmla="*/ 2389795 w 5697415"/>
              <a:gd name="connsiteY126" fmla="*/ 5551153 h 6858000"/>
              <a:gd name="connsiteX127" fmla="*/ 2391568 w 5697415"/>
              <a:gd name="connsiteY127" fmla="*/ 5535396 h 6858000"/>
              <a:gd name="connsiteX128" fmla="*/ 2402900 w 5697415"/>
              <a:gd name="connsiteY128" fmla="*/ 5525504 h 6858000"/>
              <a:gd name="connsiteX129" fmla="*/ 2408150 w 5697415"/>
              <a:gd name="connsiteY129" fmla="*/ 5569647 h 6858000"/>
              <a:gd name="connsiteX130" fmla="*/ 2406124 w 5697415"/>
              <a:gd name="connsiteY130" fmla="*/ 5587660 h 6858000"/>
              <a:gd name="connsiteX131" fmla="*/ 2397837 w 5697415"/>
              <a:gd name="connsiteY131" fmla="*/ 5642022 h 6858000"/>
              <a:gd name="connsiteX132" fmla="*/ 2405970 w 5697415"/>
              <a:gd name="connsiteY132" fmla="*/ 5645995 h 6858000"/>
              <a:gd name="connsiteX133" fmla="*/ 2407762 w 5697415"/>
              <a:gd name="connsiteY133" fmla="*/ 5646869 h 6858000"/>
              <a:gd name="connsiteX134" fmla="*/ 2411805 w 5697415"/>
              <a:gd name="connsiteY134" fmla="*/ 5673885 h 6858000"/>
              <a:gd name="connsiteX135" fmla="*/ 2410012 w 5697415"/>
              <a:gd name="connsiteY135" fmla="*/ 5673008 h 6858000"/>
              <a:gd name="connsiteX136" fmla="*/ 2406031 w 5697415"/>
              <a:gd name="connsiteY136" fmla="*/ 5671065 h 6858000"/>
              <a:gd name="connsiteX137" fmla="*/ 2411843 w 5697415"/>
              <a:gd name="connsiteY137" fmla="*/ 5677260 h 6858000"/>
              <a:gd name="connsiteX138" fmla="*/ 2439641 w 5697415"/>
              <a:gd name="connsiteY138" fmla="*/ 5699724 h 6858000"/>
              <a:gd name="connsiteX139" fmla="*/ 2484651 w 5697415"/>
              <a:gd name="connsiteY139" fmla="*/ 5740531 h 6858000"/>
              <a:gd name="connsiteX140" fmla="*/ 2560558 w 5697415"/>
              <a:gd name="connsiteY140" fmla="*/ 5816676 h 6858000"/>
              <a:gd name="connsiteX141" fmla="*/ 2619678 w 5697415"/>
              <a:gd name="connsiteY141" fmla="*/ 5862974 h 6858000"/>
              <a:gd name="connsiteX142" fmla="*/ 2662012 w 5697415"/>
              <a:gd name="connsiteY142" fmla="*/ 5879428 h 6858000"/>
              <a:gd name="connsiteX143" fmla="*/ 2670774 w 5697415"/>
              <a:gd name="connsiteY143" fmla="*/ 5836192 h 6858000"/>
              <a:gd name="connsiteX144" fmla="*/ 2727220 w 5697415"/>
              <a:gd name="connsiteY144" fmla="*/ 5858130 h 6858000"/>
              <a:gd name="connsiteX145" fmla="*/ 2759546 w 5697415"/>
              <a:gd name="connsiteY145" fmla="*/ 5891100 h 6858000"/>
              <a:gd name="connsiteX146" fmla="*/ 2760533 w 5697415"/>
              <a:gd name="connsiteY146" fmla="*/ 5891589 h 6858000"/>
              <a:gd name="connsiteX147" fmla="*/ 2756631 w 5697415"/>
              <a:gd name="connsiteY147" fmla="*/ 5872234 h 6858000"/>
              <a:gd name="connsiteX148" fmla="*/ 2752419 w 5697415"/>
              <a:gd name="connsiteY148" fmla="*/ 5866481 h 6858000"/>
              <a:gd name="connsiteX149" fmla="*/ 2744221 w 5697415"/>
              <a:gd name="connsiteY149" fmla="*/ 5861433 h 6858000"/>
              <a:gd name="connsiteX150" fmla="*/ 2748166 w 5697415"/>
              <a:gd name="connsiteY150" fmla="*/ 5817490 h 6858000"/>
              <a:gd name="connsiteX151" fmla="*/ 2733246 w 5697415"/>
              <a:gd name="connsiteY151" fmla="*/ 5810202 h 6858000"/>
              <a:gd name="connsiteX152" fmla="*/ 2712839 w 5697415"/>
              <a:gd name="connsiteY152" fmla="*/ 5777298 h 6858000"/>
              <a:gd name="connsiteX153" fmla="*/ 2593477 w 5697415"/>
              <a:gd name="connsiteY153" fmla="*/ 5718985 h 6858000"/>
              <a:gd name="connsiteX154" fmla="*/ 2515194 w 5697415"/>
              <a:gd name="connsiteY154" fmla="*/ 5651715 h 6858000"/>
              <a:gd name="connsiteX155" fmla="*/ 2502459 w 5697415"/>
              <a:gd name="connsiteY155" fmla="*/ 5635841 h 6858000"/>
              <a:gd name="connsiteX156" fmla="*/ 2500341 w 5697415"/>
              <a:gd name="connsiteY156" fmla="*/ 5634453 h 6858000"/>
              <a:gd name="connsiteX157" fmla="*/ 2493668 w 5697415"/>
              <a:gd name="connsiteY157" fmla="*/ 5624885 h 6858000"/>
              <a:gd name="connsiteX158" fmla="*/ 2492977 w 5697415"/>
              <a:gd name="connsiteY158" fmla="*/ 5624023 h 6858000"/>
              <a:gd name="connsiteX159" fmla="*/ 2433297 w 5697415"/>
              <a:gd name="connsiteY159" fmla="*/ 5594869 h 6858000"/>
              <a:gd name="connsiteX160" fmla="*/ 2427812 w 5697415"/>
              <a:gd name="connsiteY160" fmla="*/ 5569251 h 6858000"/>
              <a:gd name="connsiteX161" fmla="*/ 2452165 w 5697415"/>
              <a:gd name="connsiteY161" fmla="*/ 5558214 h 6858000"/>
              <a:gd name="connsiteX162" fmla="*/ 2452271 w 5697415"/>
              <a:gd name="connsiteY162" fmla="*/ 5535332 h 6858000"/>
              <a:gd name="connsiteX163" fmla="*/ 2451715 w 5697415"/>
              <a:gd name="connsiteY163" fmla="*/ 5532192 h 6858000"/>
              <a:gd name="connsiteX164" fmla="*/ 2451591 w 5697415"/>
              <a:gd name="connsiteY164" fmla="*/ 5531971 h 6858000"/>
              <a:gd name="connsiteX165" fmla="*/ 2427295 w 5697415"/>
              <a:gd name="connsiteY165" fmla="*/ 5508713 h 6858000"/>
              <a:gd name="connsiteX166" fmla="*/ 2403645 w 5697415"/>
              <a:gd name="connsiteY166" fmla="*/ 5494656 h 6858000"/>
              <a:gd name="connsiteX167" fmla="*/ 2401727 w 5697415"/>
              <a:gd name="connsiteY167" fmla="*/ 5510393 h 6858000"/>
              <a:gd name="connsiteX168" fmla="*/ 2383362 w 5697415"/>
              <a:gd name="connsiteY168" fmla="*/ 5487106 h 6858000"/>
              <a:gd name="connsiteX169" fmla="*/ 2379880 w 5697415"/>
              <a:gd name="connsiteY169" fmla="*/ 5480531 h 6858000"/>
              <a:gd name="connsiteX170" fmla="*/ 2368382 w 5697415"/>
              <a:gd name="connsiteY170" fmla="*/ 5473696 h 6858000"/>
              <a:gd name="connsiteX171" fmla="*/ 2262475 w 5697415"/>
              <a:gd name="connsiteY171" fmla="*/ 5366665 h 6858000"/>
              <a:gd name="connsiteX172" fmla="*/ 2264531 w 5697415"/>
              <a:gd name="connsiteY172" fmla="*/ 5346585 h 6858000"/>
              <a:gd name="connsiteX173" fmla="*/ 2269622 w 5697415"/>
              <a:gd name="connsiteY173" fmla="*/ 5336698 h 6858000"/>
              <a:gd name="connsiteX174" fmla="*/ 2266688 w 5697415"/>
              <a:gd name="connsiteY174" fmla="*/ 5332760 h 6858000"/>
              <a:gd name="connsiteX175" fmla="*/ 2244279 w 5697415"/>
              <a:gd name="connsiteY175" fmla="*/ 5320276 h 6858000"/>
              <a:gd name="connsiteX176" fmla="*/ 2241862 w 5697415"/>
              <a:gd name="connsiteY176" fmla="*/ 5322026 h 6858000"/>
              <a:gd name="connsiteX177" fmla="*/ 2176537 w 5697415"/>
              <a:gd name="connsiteY177" fmla="*/ 5316451 h 6858000"/>
              <a:gd name="connsiteX178" fmla="*/ 2169896 w 5697415"/>
              <a:gd name="connsiteY178" fmla="*/ 5299227 h 6858000"/>
              <a:gd name="connsiteX179" fmla="*/ 2167113 w 5697415"/>
              <a:gd name="connsiteY179" fmla="*/ 5292008 h 6858000"/>
              <a:gd name="connsiteX180" fmla="*/ 2154475 w 5697415"/>
              <a:gd name="connsiteY180" fmla="*/ 5294578 h 6858000"/>
              <a:gd name="connsiteX181" fmla="*/ 2140292 w 5697415"/>
              <a:gd name="connsiteY181" fmla="*/ 5292832 h 6858000"/>
              <a:gd name="connsiteX182" fmla="*/ 2130998 w 5697415"/>
              <a:gd name="connsiteY182" fmla="*/ 5315148 h 6858000"/>
              <a:gd name="connsiteX183" fmla="*/ 2101636 w 5697415"/>
              <a:gd name="connsiteY183" fmla="*/ 5295078 h 6858000"/>
              <a:gd name="connsiteX184" fmla="*/ 2096134 w 5697415"/>
              <a:gd name="connsiteY184" fmla="*/ 5269482 h 6858000"/>
              <a:gd name="connsiteX185" fmla="*/ 2087797 w 5697415"/>
              <a:gd name="connsiteY185" fmla="*/ 5250682 h 6858000"/>
              <a:gd name="connsiteX186" fmla="*/ 2075506 w 5697415"/>
              <a:gd name="connsiteY186" fmla="*/ 5248601 h 6858000"/>
              <a:gd name="connsiteX187" fmla="*/ 1177950 w 5697415"/>
              <a:gd name="connsiteY187" fmla="*/ 5219941 h 6858000"/>
              <a:gd name="connsiteX188" fmla="*/ 1182758 w 5697415"/>
              <a:gd name="connsiteY188" fmla="*/ 5228614 h 6858000"/>
              <a:gd name="connsiteX189" fmla="*/ 1191843 w 5697415"/>
              <a:gd name="connsiteY189" fmla="*/ 5246494 h 6858000"/>
              <a:gd name="connsiteX190" fmla="*/ 1199383 w 5697415"/>
              <a:gd name="connsiteY190" fmla="*/ 5241678 h 6858000"/>
              <a:gd name="connsiteX191" fmla="*/ 1179039 w 5697415"/>
              <a:gd name="connsiteY191" fmla="*/ 5221279 h 6858000"/>
              <a:gd name="connsiteX192" fmla="*/ 1965737 w 5697415"/>
              <a:gd name="connsiteY192" fmla="*/ 5218756 h 6858000"/>
              <a:gd name="connsiteX193" fmla="*/ 1939595 w 5697415"/>
              <a:gd name="connsiteY193" fmla="*/ 5219724 h 6858000"/>
              <a:gd name="connsiteX194" fmla="*/ 1938007 w 5697415"/>
              <a:gd name="connsiteY194" fmla="*/ 5220306 h 6858000"/>
              <a:gd name="connsiteX195" fmla="*/ 1937621 w 5697415"/>
              <a:gd name="connsiteY195" fmla="*/ 5226235 h 6858000"/>
              <a:gd name="connsiteX196" fmla="*/ 1924341 w 5697415"/>
              <a:gd name="connsiteY196" fmla="*/ 5312896 h 6858000"/>
              <a:gd name="connsiteX197" fmla="*/ 1935759 w 5697415"/>
              <a:gd name="connsiteY197" fmla="*/ 5324620 h 6858000"/>
              <a:gd name="connsiteX198" fmla="*/ 1937112 w 5697415"/>
              <a:gd name="connsiteY198" fmla="*/ 5326887 h 6858000"/>
              <a:gd name="connsiteX199" fmla="*/ 1978898 w 5697415"/>
              <a:gd name="connsiteY199" fmla="*/ 5317622 h 6858000"/>
              <a:gd name="connsiteX200" fmla="*/ 1976439 w 5697415"/>
              <a:gd name="connsiteY200" fmla="*/ 5295247 h 6858000"/>
              <a:gd name="connsiteX201" fmla="*/ 1970086 w 5697415"/>
              <a:gd name="connsiteY201" fmla="*/ 5237396 h 6858000"/>
              <a:gd name="connsiteX202" fmla="*/ 1979367 w 5697415"/>
              <a:gd name="connsiteY202" fmla="*/ 5223878 h 6858000"/>
              <a:gd name="connsiteX203" fmla="*/ 1986022 w 5697415"/>
              <a:gd name="connsiteY203" fmla="*/ 5222336 h 6858000"/>
              <a:gd name="connsiteX204" fmla="*/ 2359805 w 5697415"/>
              <a:gd name="connsiteY204" fmla="*/ 5144544 h 6858000"/>
              <a:gd name="connsiteX205" fmla="*/ 2320493 w 5697415"/>
              <a:gd name="connsiteY205" fmla="*/ 5172037 h 6858000"/>
              <a:gd name="connsiteX206" fmla="*/ 2324923 w 5697415"/>
              <a:gd name="connsiteY206" fmla="*/ 5183520 h 6858000"/>
              <a:gd name="connsiteX207" fmla="*/ 2272331 w 5697415"/>
              <a:gd name="connsiteY207" fmla="*/ 5176562 h 6858000"/>
              <a:gd name="connsiteX208" fmla="*/ 2267937 w 5697415"/>
              <a:gd name="connsiteY208" fmla="*/ 5182576 h 6858000"/>
              <a:gd name="connsiteX209" fmla="*/ 2280250 w 5697415"/>
              <a:gd name="connsiteY209" fmla="*/ 5199682 h 6858000"/>
              <a:gd name="connsiteX210" fmla="*/ 2337025 w 5697415"/>
              <a:gd name="connsiteY210" fmla="*/ 5197321 h 6858000"/>
              <a:gd name="connsiteX211" fmla="*/ 2376245 w 5697415"/>
              <a:gd name="connsiteY211" fmla="*/ 5216787 h 6858000"/>
              <a:gd name="connsiteX212" fmla="*/ 2350875 w 5697415"/>
              <a:gd name="connsiteY212" fmla="*/ 5238932 h 6858000"/>
              <a:gd name="connsiteX213" fmla="*/ 2353545 w 5697415"/>
              <a:gd name="connsiteY213" fmla="*/ 5241007 h 6858000"/>
              <a:gd name="connsiteX214" fmla="*/ 2365103 w 5697415"/>
              <a:gd name="connsiteY214" fmla="*/ 5273787 h 6858000"/>
              <a:gd name="connsiteX215" fmla="*/ 2354009 w 5697415"/>
              <a:gd name="connsiteY215" fmla="*/ 5292099 h 6858000"/>
              <a:gd name="connsiteX216" fmla="*/ 2337973 w 5697415"/>
              <a:gd name="connsiteY216" fmla="*/ 5263243 h 6858000"/>
              <a:gd name="connsiteX217" fmla="*/ 2331654 w 5697415"/>
              <a:gd name="connsiteY217" fmla="*/ 5249476 h 6858000"/>
              <a:gd name="connsiteX218" fmla="*/ 2333623 w 5697415"/>
              <a:gd name="connsiteY218" fmla="*/ 5244452 h 6858000"/>
              <a:gd name="connsiteX219" fmla="*/ 2282679 w 5697415"/>
              <a:gd name="connsiteY219" fmla="*/ 5260744 h 6858000"/>
              <a:gd name="connsiteX220" fmla="*/ 2281459 w 5697415"/>
              <a:gd name="connsiteY220" fmla="*/ 5264944 h 6858000"/>
              <a:gd name="connsiteX221" fmla="*/ 2281229 w 5697415"/>
              <a:gd name="connsiteY221" fmla="*/ 5266089 h 6858000"/>
              <a:gd name="connsiteX222" fmla="*/ 2283066 w 5697415"/>
              <a:gd name="connsiteY222" fmla="*/ 5269182 h 6858000"/>
              <a:gd name="connsiteX223" fmla="*/ 2312919 w 5697415"/>
              <a:gd name="connsiteY223" fmla="*/ 5283765 h 6858000"/>
              <a:gd name="connsiteX224" fmla="*/ 2342767 w 5697415"/>
              <a:gd name="connsiteY224" fmla="*/ 5298347 h 6858000"/>
              <a:gd name="connsiteX225" fmla="*/ 2393045 w 5697415"/>
              <a:gd name="connsiteY225" fmla="*/ 5345814 h 6858000"/>
              <a:gd name="connsiteX226" fmla="*/ 2396015 w 5697415"/>
              <a:gd name="connsiteY226" fmla="*/ 5359613 h 6858000"/>
              <a:gd name="connsiteX227" fmla="*/ 2402800 w 5697415"/>
              <a:gd name="connsiteY227" fmla="*/ 5331430 h 6858000"/>
              <a:gd name="connsiteX228" fmla="*/ 2386190 w 5697415"/>
              <a:gd name="connsiteY228" fmla="*/ 5301214 h 6858000"/>
              <a:gd name="connsiteX229" fmla="*/ 2409492 w 5697415"/>
              <a:gd name="connsiteY229" fmla="*/ 5262753 h 6858000"/>
              <a:gd name="connsiteX230" fmla="*/ 2426102 w 5697415"/>
              <a:gd name="connsiteY230" fmla="*/ 5292968 h 6858000"/>
              <a:gd name="connsiteX231" fmla="*/ 2438463 w 5697415"/>
              <a:gd name="connsiteY231" fmla="*/ 5297771 h 6858000"/>
              <a:gd name="connsiteX232" fmla="*/ 2439493 w 5697415"/>
              <a:gd name="connsiteY232" fmla="*/ 5298173 h 6858000"/>
              <a:gd name="connsiteX233" fmla="*/ 2443882 w 5697415"/>
              <a:gd name="connsiteY233" fmla="*/ 5280370 h 6858000"/>
              <a:gd name="connsiteX234" fmla="*/ 2446380 w 5697415"/>
              <a:gd name="connsiteY234" fmla="*/ 5267785 h 6858000"/>
              <a:gd name="connsiteX235" fmla="*/ 2450812 w 5697415"/>
              <a:gd name="connsiteY235" fmla="*/ 5255639 h 6858000"/>
              <a:gd name="connsiteX236" fmla="*/ 2444046 w 5697415"/>
              <a:gd name="connsiteY236" fmla="*/ 5247493 h 6858000"/>
              <a:gd name="connsiteX237" fmla="*/ 2405183 w 5697415"/>
              <a:gd name="connsiteY237" fmla="*/ 5214176 h 6858000"/>
              <a:gd name="connsiteX238" fmla="*/ 2384281 w 5697415"/>
              <a:gd name="connsiteY238" fmla="*/ 5186761 h 6858000"/>
              <a:gd name="connsiteX239" fmla="*/ 2360640 w 5697415"/>
              <a:gd name="connsiteY239" fmla="*/ 5144949 h 6858000"/>
              <a:gd name="connsiteX240" fmla="*/ 766203 w 5697415"/>
              <a:gd name="connsiteY240" fmla="*/ 4812627 h 6858000"/>
              <a:gd name="connsiteX241" fmla="*/ 772659 w 5697415"/>
              <a:gd name="connsiteY241" fmla="*/ 4900011 h 6858000"/>
              <a:gd name="connsiteX242" fmla="*/ 766203 w 5697415"/>
              <a:gd name="connsiteY242" fmla="*/ 4812627 h 6858000"/>
              <a:gd name="connsiteX243" fmla="*/ 647055 w 5697415"/>
              <a:gd name="connsiteY243" fmla="*/ 4639750 h 6858000"/>
              <a:gd name="connsiteX244" fmla="*/ 662090 w 5697415"/>
              <a:gd name="connsiteY244" fmla="*/ 4681868 h 6858000"/>
              <a:gd name="connsiteX245" fmla="*/ 674189 w 5697415"/>
              <a:gd name="connsiteY245" fmla="*/ 4734146 h 6858000"/>
              <a:gd name="connsiteX246" fmla="*/ 687628 w 5697415"/>
              <a:gd name="connsiteY246" fmla="*/ 4767683 h 6858000"/>
              <a:gd name="connsiteX247" fmla="*/ 694144 w 5697415"/>
              <a:gd name="connsiteY247" fmla="*/ 4770778 h 6858000"/>
              <a:gd name="connsiteX248" fmla="*/ 704625 w 5697415"/>
              <a:gd name="connsiteY248" fmla="*/ 4794228 h 6858000"/>
              <a:gd name="connsiteX249" fmla="*/ 736284 w 5697415"/>
              <a:gd name="connsiteY249" fmla="*/ 4876325 h 6858000"/>
              <a:gd name="connsiteX250" fmla="*/ 722085 w 5697415"/>
              <a:gd name="connsiteY250" fmla="*/ 4874830 h 6858000"/>
              <a:gd name="connsiteX251" fmla="*/ 694318 w 5697415"/>
              <a:gd name="connsiteY251" fmla="*/ 4838150 h 6858000"/>
              <a:gd name="connsiteX252" fmla="*/ 685274 w 5697415"/>
              <a:gd name="connsiteY252" fmla="*/ 4814695 h 6858000"/>
              <a:gd name="connsiteX253" fmla="*/ 671706 w 5697415"/>
              <a:gd name="connsiteY253" fmla="*/ 4779511 h 6858000"/>
              <a:gd name="connsiteX254" fmla="*/ 677329 w 5697415"/>
              <a:gd name="connsiteY254" fmla="*/ 4771418 h 6858000"/>
              <a:gd name="connsiteX255" fmla="*/ 659520 w 5697415"/>
              <a:gd name="connsiteY255" fmla="*/ 4726978 h 6858000"/>
              <a:gd name="connsiteX256" fmla="*/ 647419 w 5697415"/>
              <a:gd name="connsiteY256" fmla="*/ 4674702 h 6858000"/>
              <a:gd name="connsiteX257" fmla="*/ 647055 w 5697415"/>
              <a:gd name="connsiteY257" fmla="*/ 4639750 h 6858000"/>
              <a:gd name="connsiteX258" fmla="*/ 692730 w 5697415"/>
              <a:gd name="connsiteY258" fmla="*/ 4575000 h 6858000"/>
              <a:gd name="connsiteX259" fmla="*/ 697229 w 5697415"/>
              <a:gd name="connsiteY259" fmla="*/ 4586664 h 6858000"/>
              <a:gd name="connsiteX260" fmla="*/ 710725 w 5697415"/>
              <a:gd name="connsiteY260" fmla="*/ 4621664 h 6858000"/>
              <a:gd name="connsiteX261" fmla="*/ 708303 w 5697415"/>
              <a:gd name="connsiteY261" fmla="*/ 4662484 h 6858000"/>
              <a:gd name="connsiteX262" fmla="*/ 694809 w 5697415"/>
              <a:gd name="connsiteY262" fmla="*/ 4627489 h 6858000"/>
              <a:gd name="connsiteX263" fmla="*/ 692730 w 5697415"/>
              <a:gd name="connsiteY263" fmla="*/ 4575000 h 6858000"/>
              <a:gd name="connsiteX264" fmla="*/ 448312 w 5697415"/>
              <a:gd name="connsiteY264" fmla="*/ 4447347 h 6858000"/>
              <a:gd name="connsiteX265" fmla="*/ 448259 w 5697415"/>
              <a:gd name="connsiteY265" fmla="*/ 4448068 h 6858000"/>
              <a:gd name="connsiteX266" fmla="*/ 447426 w 5697415"/>
              <a:gd name="connsiteY266" fmla="*/ 4456947 h 6858000"/>
              <a:gd name="connsiteX267" fmla="*/ 447583 w 5697415"/>
              <a:gd name="connsiteY267" fmla="*/ 4448524 h 6858000"/>
              <a:gd name="connsiteX268" fmla="*/ 535180 w 5697415"/>
              <a:gd name="connsiteY268" fmla="*/ 4389905 h 6858000"/>
              <a:gd name="connsiteX269" fmla="*/ 588750 w 5697415"/>
              <a:gd name="connsiteY269" fmla="*/ 4599674 h 6858000"/>
              <a:gd name="connsiteX270" fmla="*/ 535180 w 5697415"/>
              <a:gd name="connsiteY270" fmla="*/ 4389905 h 6858000"/>
              <a:gd name="connsiteX271" fmla="*/ 448688 w 5697415"/>
              <a:gd name="connsiteY271" fmla="*/ 4389568 h 6858000"/>
              <a:gd name="connsiteX272" fmla="*/ 452081 w 5697415"/>
              <a:gd name="connsiteY272" fmla="*/ 4398363 h 6858000"/>
              <a:gd name="connsiteX273" fmla="*/ 462256 w 5697415"/>
              <a:gd name="connsiteY273" fmla="*/ 4424752 h 6858000"/>
              <a:gd name="connsiteX274" fmla="*/ 448312 w 5697415"/>
              <a:gd name="connsiteY274" fmla="*/ 4447347 h 6858000"/>
              <a:gd name="connsiteX275" fmla="*/ 449752 w 5697415"/>
              <a:gd name="connsiteY275" fmla="*/ 4427656 h 6858000"/>
              <a:gd name="connsiteX276" fmla="*/ 448688 w 5697415"/>
              <a:gd name="connsiteY276" fmla="*/ 4389568 h 6858000"/>
              <a:gd name="connsiteX277" fmla="*/ 495684 w 5697415"/>
              <a:gd name="connsiteY277" fmla="*/ 3993382 h 6858000"/>
              <a:gd name="connsiteX278" fmla="*/ 503986 w 5697415"/>
              <a:gd name="connsiteY278" fmla="*/ 4014906 h 6858000"/>
              <a:gd name="connsiteX279" fmla="*/ 508136 w 5697415"/>
              <a:gd name="connsiteY279" fmla="*/ 4025666 h 6858000"/>
              <a:gd name="connsiteX280" fmla="*/ 488411 w 5697415"/>
              <a:gd name="connsiteY280" fmla="*/ 4045169 h 6858000"/>
              <a:gd name="connsiteX281" fmla="*/ 495684 w 5697415"/>
              <a:gd name="connsiteY281" fmla="*/ 3993382 h 6858000"/>
              <a:gd name="connsiteX282" fmla="*/ 539281 w 5697415"/>
              <a:gd name="connsiteY282" fmla="*/ 3965141 h 6858000"/>
              <a:gd name="connsiteX283" fmla="*/ 510759 w 5697415"/>
              <a:gd name="connsiteY283" fmla="*/ 4103120 h 6858000"/>
              <a:gd name="connsiteX284" fmla="*/ 539281 w 5697415"/>
              <a:gd name="connsiteY284" fmla="*/ 3965141 h 6858000"/>
              <a:gd name="connsiteX285" fmla="*/ 505511 w 5697415"/>
              <a:gd name="connsiteY285" fmla="*/ 3697042 h 6858000"/>
              <a:gd name="connsiteX286" fmla="*/ 513868 w 5697415"/>
              <a:gd name="connsiteY286" fmla="*/ 3710869 h 6858000"/>
              <a:gd name="connsiteX287" fmla="*/ 492646 w 5697415"/>
              <a:gd name="connsiteY287" fmla="*/ 3718638 h 6858000"/>
              <a:gd name="connsiteX288" fmla="*/ 500944 w 5697415"/>
              <a:gd name="connsiteY288" fmla="*/ 3740163 h 6858000"/>
              <a:gd name="connsiteX289" fmla="*/ 471311 w 5697415"/>
              <a:gd name="connsiteY289" fmla="*/ 3741799 h 6858000"/>
              <a:gd name="connsiteX290" fmla="*/ 467278 w 5697415"/>
              <a:gd name="connsiteY290" fmla="*/ 3715643 h 6858000"/>
              <a:gd name="connsiteX291" fmla="*/ 484344 w 5697415"/>
              <a:gd name="connsiteY291" fmla="*/ 3697113 h 6858000"/>
              <a:gd name="connsiteX292" fmla="*/ 505511 w 5697415"/>
              <a:gd name="connsiteY292" fmla="*/ 3697042 h 6858000"/>
              <a:gd name="connsiteX293" fmla="*/ 583523 w 5697415"/>
              <a:gd name="connsiteY293" fmla="*/ 3632470 h 6858000"/>
              <a:gd name="connsiteX294" fmla="*/ 526318 w 5697415"/>
              <a:gd name="connsiteY294" fmla="*/ 3743160 h 6858000"/>
              <a:gd name="connsiteX295" fmla="*/ 583523 w 5697415"/>
              <a:gd name="connsiteY295" fmla="*/ 3632470 h 6858000"/>
              <a:gd name="connsiteX296" fmla="*/ 553195 w 5697415"/>
              <a:gd name="connsiteY296" fmla="*/ 3553823 h 6858000"/>
              <a:gd name="connsiteX297" fmla="*/ 557452 w 5697415"/>
              <a:gd name="connsiteY297" fmla="*/ 3564861 h 6858000"/>
              <a:gd name="connsiteX298" fmla="*/ 561709 w 5697415"/>
              <a:gd name="connsiteY298" fmla="*/ 3575903 h 6858000"/>
              <a:gd name="connsiteX299" fmla="*/ 542089 w 5697415"/>
              <a:gd name="connsiteY299" fmla="*/ 3595677 h 6858000"/>
              <a:gd name="connsiteX300" fmla="*/ 537833 w 5697415"/>
              <a:gd name="connsiteY300" fmla="*/ 3584640 h 6858000"/>
              <a:gd name="connsiteX301" fmla="*/ 553195 w 5697415"/>
              <a:gd name="connsiteY301" fmla="*/ 3553823 h 6858000"/>
              <a:gd name="connsiteX302" fmla="*/ 769283 w 5697415"/>
              <a:gd name="connsiteY302" fmla="*/ 3426929 h 6858000"/>
              <a:gd name="connsiteX303" fmla="*/ 767775 w 5697415"/>
              <a:gd name="connsiteY303" fmla="*/ 3442766 h 6858000"/>
              <a:gd name="connsiteX304" fmla="*/ 761748 w 5697415"/>
              <a:gd name="connsiteY304" fmla="*/ 3430418 h 6858000"/>
              <a:gd name="connsiteX305" fmla="*/ 769283 w 5697415"/>
              <a:gd name="connsiteY305" fmla="*/ 3426929 h 6858000"/>
              <a:gd name="connsiteX306" fmla="*/ 542110 w 5697415"/>
              <a:gd name="connsiteY306" fmla="*/ 3413222 h 6858000"/>
              <a:gd name="connsiteX307" fmla="*/ 548292 w 5697415"/>
              <a:gd name="connsiteY307" fmla="*/ 3423363 h 6858000"/>
              <a:gd name="connsiteX308" fmla="*/ 532378 w 5697415"/>
              <a:gd name="connsiteY308" fmla="*/ 3429186 h 6858000"/>
              <a:gd name="connsiteX309" fmla="*/ 527588 w 5697415"/>
              <a:gd name="connsiteY309" fmla="*/ 3416767 h 6858000"/>
              <a:gd name="connsiteX310" fmla="*/ 542110 w 5697415"/>
              <a:gd name="connsiteY310" fmla="*/ 3413222 h 6858000"/>
              <a:gd name="connsiteX311" fmla="*/ 635822 w 5697415"/>
              <a:gd name="connsiteY311" fmla="*/ 3391321 h 6858000"/>
              <a:gd name="connsiteX312" fmla="*/ 640293 w 5697415"/>
              <a:gd name="connsiteY312" fmla="*/ 3402910 h 6858000"/>
              <a:gd name="connsiteX313" fmla="*/ 633804 w 5697415"/>
              <a:gd name="connsiteY313" fmla="*/ 3444962 h 6858000"/>
              <a:gd name="connsiteX314" fmla="*/ 613911 w 5697415"/>
              <a:gd name="connsiteY314" fmla="*/ 3452243 h 6858000"/>
              <a:gd name="connsiteX315" fmla="*/ 635822 w 5697415"/>
              <a:gd name="connsiteY315" fmla="*/ 3391321 h 6858000"/>
              <a:gd name="connsiteX316" fmla="*/ 965867 w 5697415"/>
              <a:gd name="connsiteY316" fmla="*/ 3180525 h 6858000"/>
              <a:gd name="connsiteX317" fmla="*/ 965994 w 5697415"/>
              <a:gd name="connsiteY317" fmla="*/ 3181790 h 6858000"/>
              <a:gd name="connsiteX318" fmla="*/ 966725 w 5697415"/>
              <a:gd name="connsiteY318" fmla="*/ 3180578 h 6858000"/>
              <a:gd name="connsiteX319" fmla="*/ 625989 w 5697415"/>
              <a:gd name="connsiteY319" fmla="*/ 3106786 h 6858000"/>
              <a:gd name="connsiteX320" fmla="*/ 630776 w 5697415"/>
              <a:gd name="connsiteY320" fmla="*/ 3119204 h 6858000"/>
              <a:gd name="connsiteX321" fmla="*/ 614862 w 5697415"/>
              <a:gd name="connsiteY321" fmla="*/ 3125031 h 6858000"/>
              <a:gd name="connsiteX322" fmla="*/ 625989 w 5697415"/>
              <a:gd name="connsiteY322" fmla="*/ 3106786 h 6858000"/>
              <a:gd name="connsiteX323" fmla="*/ 498546 w 5697415"/>
              <a:gd name="connsiteY323" fmla="*/ 3035341 h 6858000"/>
              <a:gd name="connsiteX324" fmla="*/ 502934 w 5697415"/>
              <a:gd name="connsiteY324" fmla="*/ 3046724 h 6858000"/>
              <a:gd name="connsiteX325" fmla="*/ 496210 w 5697415"/>
              <a:gd name="connsiteY325" fmla="*/ 3088156 h 6858000"/>
              <a:gd name="connsiteX326" fmla="*/ 478544 w 5697415"/>
              <a:gd name="connsiteY326" fmla="*/ 3086503 h 6858000"/>
              <a:gd name="connsiteX327" fmla="*/ 487430 w 5697415"/>
              <a:gd name="connsiteY327" fmla="*/ 3065389 h 6858000"/>
              <a:gd name="connsiteX328" fmla="*/ 498546 w 5697415"/>
              <a:gd name="connsiteY328" fmla="*/ 3035341 h 6858000"/>
              <a:gd name="connsiteX329" fmla="*/ 679302 w 5697415"/>
              <a:gd name="connsiteY329" fmla="*/ 2978947 h 6858000"/>
              <a:gd name="connsiteX330" fmla="*/ 681596 w 5697415"/>
              <a:gd name="connsiteY330" fmla="*/ 2991962 h 6858000"/>
              <a:gd name="connsiteX331" fmla="*/ 677338 w 5697415"/>
              <a:gd name="connsiteY331" fmla="*/ 2980923 h 6858000"/>
              <a:gd name="connsiteX332" fmla="*/ 696957 w 5697415"/>
              <a:gd name="connsiteY332" fmla="*/ 2961143 h 6858000"/>
              <a:gd name="connsiteX333" fmla="*/ 687148 w 5697415"/>
              <a:gd name="connsiteY333" fmla="*/ 2971036 h 6858000"/>
              <a:gd name="connsiteX334" fmla="*/ 679302 w 5697415"/>
              <a:gd name="connsiteY334" fmla="*/ 2978947 h 6858000"/>
              <a:gd name="connsiteX335" fmla="*/ 678725 w 5697415"/>
              <a:gd name="connsiteY335" fmla="*/ 2975693 h 6858000"/>
              <a:gd name="connsiteX336" fmla="*/ 696957 w 5697415"/>
              <a:gd name="connsiteY336" fmla="*/ 2961143 h 6858000"/>
              <a:gd name="connsiteX337" fmla="*/ 1103357 w 5697415"/>
              <a:gd name="connsiteY337" fmla="*/ 2837594 h 6858000"/>
              <a:gd name="connsiteX338" fmla="*/ 1112400 w 5697415"/>
              <a:gd name="connsiteY338" fmla="*/ 2861050 h 6858000"/>
              <a:gd name="connsiteX339" fmla="*/ 1078217 w 5697415"/>
              <a:gd name="connsiteY339" fmla="*/ 2913713 h 6858000"/>
              <a:gd name="connsiteX340" fmla="*/ 1058870 w 5697415"/>
              <a:gd name="connsiteY340" fmla="*/ 2934179 h 6858000"/>
              <a:gd name="connsiteX341" fmla="*/ 1049825 w 5697415"/>
              <a:gd name="connsiteY341" fmla="*/ 2910719 h 6858000"/>
              <a:gd name="connsiteX342" fmla="*/ 1103357 w 5697415"/>
              <a:gd name="connsiteY342" fmla="*/ 2837594 h 6858000"/>
              <a:gd name="connsiteX343" fmla="*/ 671792 w 5697415"/>
              <a:gd name="connsiteY343" fmla="*/ 2779695 h 6858000"/>
              <a:gd name="connsiteX344" fmla="*/ 675022 w 5697415"/>
              <a:gd name="connsiteY344" fmla="*/ 2806314 h 6858000"/>
              <a:gd name="connsiteX345" fmla="*/ 664984 w 5697415"/>
              <a:gd name="connsiteY345" fmla="*/ 2839079 h 6858000"/>
              <a:gd name="connsiteX346" fmla="*/ 654368 w 5697415"/>
              <a:gd name="connsiteY346" fmla="*/ 2843996 h 6858000"/>
              <a:gd name="connsiteX347" fmla="*/ 650504 w 5697415"/>
              <a:gd name="connsiteY347" fmla="*/ 2916069 h 6858000"/>
              <a:gd name="connsiteX348" fmla="*/ 635447 w 5697415"/>
              <a:gd name="connsiteY348" fmla="*/ 2965215 h 6858000"/>
              <a:gd name="connsiteX349" fmla="*/ 634725 w 5697415"/>
              <a:gd name="connsiteY349" fmla="*/ 2966650 h 6858000"/>
              <a:gd name="connsiteX350" fmla="*/ 634294 w 5697415"/>
              <a:gd name="connsiteY350" fmla="*/ 2909523 h 6858000"/>
              <a:gd name="connsiteX351" fmla="*/ 669426 w 5697415"/>
              <a:gd name="connsiteY351" fmla="*/ 2794848 h 6858000"/>
              <a:gd name="connsiteX352" fmla="*/ 671792 w 5697415"/>
              <a:gd name="connsiteY352" fmla="*/ 2779695 h 6858000"/>
              <a:gd name="connsiteX353" fmla="*/ 834175 w 5697415"/>
              <a:gd name="connsiteY353" fmla="*/ 2728281 h 6858000"/>
              <a:gd name="connsiteX354" fmla="*/ 788072 w 5697415"/>
              <a:gd name="connsiteY354" fmla="*/ 2797114 h 6858000"/>
              <a:gd name="connsiteX355" fmla="*/ 834175 w 5697415"/>
              <a:gd name="connsiteY355" fmla="*/ 2728281 h 6858000"/>
              <a:gd name="connsiteX356" fmla="*/ 71526 w 5697415"/>
              <a:gd name="connsiteY356" fmla="*/ 2705108 h 6858000"/>
              <a:gd name="connsiteX357" fmla="*/ 0 w 5697415"/>
              <a:gd name="connsiteY357" fmla="*/ 2825759 h 6858000"/>
              <a:gd name="connsiteX358" fmla="*/ 71526 w 5697415"/>
              <a:gd name="connsiteY358" fmla="*/ 2705108 h 6858000"/>
              <a:gd name="connsiteX359" fmla="*/ 423028 w 5697415"/>
              <a:gd name="connsiteY359" fmla="*/ 2689131 h 6858000"/>
              <a:gd name="connsiteX360" fmla="*/ 428479 w 5697415"/>
              <a:gd name="connsiteY360" fmla="*/ 2700302 h 6858000"/>
              <a:gd name="connsiteX361" fmla="*/ 428922 w 5697415"/>
              <a:gd name="connsiteY361" fmla="*/ 2727491 h 6858000"/>
              <a:gd name="connsiteX362" fmla="*/ 429805 w 5697415"/>
              <a:gd name="connsiteY362" fmla="*/ 2781864 h 6858000"/>
              <a:gd name="connsiteX363" fmla="*/ 399744 w 5697415"/>
              <a:gd name="connsiteY363" fmla="*/ 2877973 h 6858000"/>
              <a:gd name="connsiteX364" fmla="*/ 383385 w 5697415"/>
              <a:gd name="connsiteY364" fmla="*/ 2844459 h 6858000"/>
              <a:gd name="connsiteX365" fmla="*/ 377935 w 5697415"/>
              <a:gd name="connsiteY365" fmla="*/ 2833287 h 6858000"/>
              <a:gd name="connsiteX366" fmla="*/ 393407 w 5697415"/>
              <a:gd name="connsiteY366" fmla="*/ 2812423 h 6858000"/>
              <a:gd name="connsiteX367" fmla="*/ 397534 w 5697415"/>
              <a:gd name="connsiteY367" fmla="*/ 2742031 h 6858000"/>
              <a:gd name="connsiteX368" fmla="*/ 423028 w 5697415"/>
              <a:gd name="connsiteY368" fmla="*/ 2689131 h 6858000"/>
              <a:gd name="connsiteX369" fmla="*/ 801933 w 5697415"/>
              <a:gd name="connsiteY369" fmla="*/ 2680121 h 6858000"/>
              <a:gd name="connsiteX370" fmla="*/ 800429 w 5697415"/>
              <a:gd name="connsiteY370" fmla="*/ 2695961 h 6858000"/>
              <a:gd name="connsiteX371" fmla="*/ 794401 w 5697415"/>
              <a:gd name="connsiteY371" fmla="*/ 2683612 h 6858000"/>
              <a:gd name="connsiteX372" fmla="*/ 801933 w 5697415"/>
              <a:gd name="connsiteY372" fmla="*/ 2680121 h 6858000"/>
              <a:gd name="connsiteX373" fmla="*/ 775983 w 5697415"/>
              <a:gd name="connsiteY373" fmla="*/ 2564986 h 6858000"/>
              <a:gd name="connsiteX374" fmla="*/ 773645 w 5697415"/>
              <a:gd name="connsiteY374" fmla="*/ 2566068 h 6858000"/>
              <a:gd name="connsiteX375" fmla="*/ 759392 w 5697415"/>
              <a:gd name="connsiteY375" fmla="*/ 2592531 h 6858000"/>
              <a:gd name="connsiteX376" fmla="*/ 764850 w 5697415"/>
              <a:gd name="connsiteY376" fmla="*/ 2585358 h 6858000"/>
              <a:gd name="connsiteX377" fmla="*/ 736580 w 5697415"/>
              <a:gd name="connsiteY377" fmla="*/ 2501697 h 6858000"/>
              <a:gd name="connsiteX378" fmla="*/ 744527 w 5697415"/>
              <a:gd name="connsiteY378" fmla="*/ 2503657 h 6858000"/>
              <a:gd name="connsiteX379" fmla="*/ 749573 w 5697415"/>
              <a:gd name="connsiteY379" fmla="*/ 2508895 h 6858000"/>
              <a:gd name="connsiteX380" fmla="*/ 728349 w 5697415"/>
              <a:gd name="connsiteY380" fmla="*/ 2516663 h 6858000"/>
              <a:gd name="connsiteX381" fmla="*/ 716710 w 5697415"/>
              <a:gd name="connsiteY381" fmla="*/ 2549266 h 6858000"/>
              <a:gd name="connsiteX382" fmla="*/ 709703 w 5697415"/>
              <a:gd name="connsiteY382" fmla="*/ 2557588 h 6858000"/>
              <a:gd name="connsiteX383" fmla="*/ 711920 w 5697415"/>
              <a:gd name="connsiteY383" fmla="*/ 2536849 h 6858000"/>
              <a:gd name="connsiteX384" fmla="*/ 723560 w 5697415"/>
              <a:gd name="connsiteY384" fmla="*/ 2504248 h 6858000"/>
              <a:gd name="connsiteX385" fmla="*/ 736580 w 5697415"/>
              <a:gd name="connsiteY385" fmla="*/ 2501697 h 6858000"/>
              <a:gd name="connsiteX386" fmla="*/ 918330 w 5697415"/>
              <a:gd name="connsiteY386" fmla="*/ 2499088 h 6858000"/>
              <a:gd name="connsiteX387" fmla="*/ 899246 w 5697415"/>
              <a:gd name="connsiteY387" fmla="*/ 2520247 h 6858000"/>
              <a:gd name="connsiteX388" fmla="*/ 894456 w 5697415"/>
              <a:gd name="connsiteY388" fmla="*/ 2507827 h 6858000"/>
              <a:gd name="connsiteX389" fmla="*/ 918330 w 5697415"/>
              <a:gd name="connsiteY389" fmla="*/ 2499088 h 6858000"/>
              <a:gd name="connsiteX390" fmla="*/ 1160664 w 5697415"/>
              <a:gd name="connsiteY390" fmla="*/ 2490627 h 6858000"/>
              <a:gd name="connsiteX391" fmla="*/ 1148115 w 5697415"/>
              <a:gd name="connsiteY391" fmla="*/ 2517129 h 6858000"/>
              <a:gd name="connsiteX392" fmla="*/ 1148185 w 5697415"/>
              <a:gd name="connsiteY392" fmla="*/ 2520389 h 6858000"/>
              <a:gd name="connsiteX393" fmla="*/ 1159126 w 5697415"/>
              <a:gd name="connsiteY393" fmla="*/ 2494295 h 6858000"/>
              <a:gd name="connsiteX394" fmla="*/ 461445 w 5697415"/>
              <a:gd name="connsiteY394" fmla="*/ 2474536 h 6858000"/>
              <a:gd name="connsiteX395" fmla="*/ 467071 w 5697415"/>
              <a:gd name="connsiteY395" fmla="*/ 2486059 h 6858000"/>
              <a:gd name="connsiteX396" fmla="*/ 473584 w 5697415"/>
              <a:gd name="connsiteY396" fmla="*/ 2525428 h 6858000"/>
              <a:gd name="connsiteX397" fmla="*/ 448135 w 5697415"/>
              <a:gd name="connsiteY397" fmla="*/ 2551346 h 6858000"/>
              <a:gd name="connsiteX398" fmla="*/ 451978 w 5697415"/>
              <a:gd name="connsiteY398" fmla="*/ 2507180 h 6858000"/>
              <a:gd name="connsiteX399" fmla="*/ 456711 w 5697415"/>
              <a:gd name="connsiteY399" fmla="*/ 2490857 h 6858000"/>
              <a:gd name="connsiteX400" fmla="*/ 461445 w 5697415"/>
              <a:gd name="connsiteY400" fmla="*/ 2474536 h 6858000"/>
              <a:gd name="connsiteX401" fmla="*/ 1271903 w 5697415"/>
              <a:gd name="connsiteY401" fmla="*/ 2457849 h 6858000"/>
              <a:gd name="connsiteX402" fmla="*/ 1275986 w 5697415"/>
              <a:gd name="connsiteY402" fmla="*/ 2461078 h 6858000"/>
              <a:gd name="connsiteX403" fmla="*/ 1244708 w 5697415"/>
              <a:gd name="connsiteY403" fmla="*/ 2497720 h 6858000"/>
              <a:gd name="connsiteX404" fmla="*/ 1240450 w 5697415"/>
              <a:gd name="connsiteY404" fmla="*/ 2486681 h 6858000"/>
              <a:gd name="connsiteX405" fmla="*/ 1256091 w 5697415"/>
              <a:gd name="connsiteY405" fmla="*/ 2468361 h 6858000"/>
              <a:gd name="connsiteX406" fmla="*/ 1271903 w 5697415"/>
              <a:gd name="connsiteY406" fmla="*/ 2457849 h 6858000"/>
              <a:gd name="connsiteX407" fmla="*/ 1206221 w 5697415"/>
              <a:gd name="connsiteY407" fmla="*/ 2400150 h 6858000"/>
              <a:gd name="connsiteX408" fmla="*/ 1202369 w 5697415"/>
              <a:gd name="connsiteY408" fmla="*/ 2408290 h 6858000"/>
              <a:gd name="connsiteX409" fmla="*/ 1204124 w 5697415"/>
              <a:gd name="connsiteY409" fmla="*/ 2409009 h 6858000"/>
              <a:gd name="connsiteX410" fmla="*/ 1198148 w 5697415"/>
              <a:gd name="connsiteY410" fmla="*/ 2417204 h 6858000"/>
              <a:gd name="connsiteX411" fmla="*/ 1195164 w 5697415"/>
              <a:gd name="connsiteY411" fmla="*/ 2423506 h 6858000"/>
              <a:gd name="connsiteX412" fmla="*/ 1191146 w 5697415"/>
              <a:gd name="connsiteY412" fmla="*/ 2439978 h 6858000"/>
              <a:gd name="connsiteX413" fmla="*/ 1183356 w 5697415"/>
              <a:gd name="connsiteY413" fmla="*/ 2445529 h 6858000"/>
              <a:gd name="connsiteX414" fmla="*/ 1176521 w 5697415"/>
              <a:gd name="connsiteY414" fmla="*/ 2458031 h 6858000"/>
              <a:gd name="connsiteX415" fmla="*/ 1173346 w 5697415"/>
              <a:gd name="connsiteY415" fmla="*/ 2463835 h 6858000"/>
              <a:gd name="connsiteX416" fmla="*/ 1160767 w 5697415"/>
              <a:gd name="connsiteY416" fmla="*/ 2490412 h 6858000"/>
              <a:gd name="connsiteX417" fmla="*/ 1213062 w 5697415"/>
              <a:gd name="connsiteY417" fmla="*/ 2448338 h 6858000"/>
              <a:gd name="connsiteX418" fmla="*/ 1239256 w 5697415"/>
              <a:gd name="connsiteY418" fmla="*/ 2435473 h 6858000"/>
              <a:gd name="connsiteX419" fmla="*/ 1226273 w 5697415"/>
              <a:gd name="connsiteY419" fmla="*/ 2466443 h 6858000"/>
              <a:gd name="connsiteX420" fmla="*/ 1204433 w 5697415"/>
              <a:gd name="connsiteY420" fmla="*/ 2474436 h 6858000"/>
              <a:gd name="connsiteX421" fmla="*/ 1152195 w 5697415"/>
              <a:gd name="connsiteY421" fmla="*/ 2532879 h 6858000"/>
              <a:gd name="connsiteX422" fmla="*/ 1156625 w 5697415"/>
              <a:gd name="connsiteY422" fmla="*/ 2544364 h 6858000"/>
              <a:gd name="connsiteX423" fmla="*/ 1091716 w 5697415"/>
              <a:gd name="connsiteY423" fmla="*/ 2699202 h 6858000"/>
              <a:gd name="connsiteX424" fmla="*/ 1077736 w 5697415"/>
              <a:gd name="connsiteY424" fmla="*/ 2718369 h 6858000"/>
              <a:gd name="connsiteX425" fmla="*/ 1069286 w 5697415"/>
              <a:gd name="connsiteY425" fmla="*/ 2746059 h 6858000"/>
              <a:gd name="connsiteX426" fmla="*/ 1063741 w 5697415"/>
              <a:gd name="connsiteY426" fmla="*/ 2764229 h 6858000"/>
              <a:gd name="connsiteX427" fmla="*/ 1049548 w 5697415"/>
              <a:gd name="connsiteY427" fmla="*/ 2840138 h 6858000"/>
              <a:gd name="connsiteX428" fmla="*/ 1019386 w 5697415"/>
              <a:gd name="connsiteY428" fmla="*/ 2909583 h 6858000"/>
              <a:gd name="connsiteX429" fmla="*/ 998488 w 5697415"/>
              <a:gd name="connsiteY429" fmla="*/ 2919263 h 6858000"/>
              <a:gd name="connsiteX430" fmla="*/ 988631 w 5697415"/>
              <a:gd name="connsiteY430" fmla="*/ 2951564 h 6858000"/>
              <a:gd name="connsiteX431" fmla="*/ 999671 w 5697415"/>
              <a:gd name="connsiteY431" fmla="*/ 2974183 h 6858000"/>
              <a:gd name="connsiteX432" fmla="*/ 1010713 w 5697415"/>
              <a:gd name="connsiteY432" fmla="*/ 2996806 h 6858000"/>
              <a:gd name="connsiteX433" fmla="*/ 1000857 w 5697415"/>
              <a:gd name="connsiteY433" fmla="*/ 3029104 h 6858000"/>
              <a:gd name="connsiteX434" fmla="*/ 985480 w 5697415"/>
              <a:gd name="connsiteY434" fmla="*/ 3050096 h 6858000"/>
              <a:gd name="connsiteX435" fmla="*/ 975625 w 5697415"/>
              <a:gd name="connsiteY435" fmla="*/ 3082400 h 6858000"/>
              <a:gd name="connsiteX436" fmla="*/ 986664 w 5697415"/>
              <a:gd name="connsiteY436" fmla="*/ 3105019 h 6858000"/>
              <a:gd name="connsiteX437" fmla="*/ 989104 w 5697415"/>
              <a:gd name="connsiteY437" fmla="*/ 3126423 h 6858000"/>
              <a:gd name="connsiteX438" fmla="*/ 987929 w 5697415"/>
              <a:gd name="connsiteY438" fmla="*/ 3157734 h 6858000"/>
              <a:gd name="connsiteX439" fmla="*/ 1011027 w 5697415"/>
              <a:gd name="connsiteY439" fmla="*/ 3135404 h 6858000"/>
              <a:gd name="connsiteX440" fmla="*/ 1028473 w 5697415"/>
              <a:gd name="connsiteY440" fmla="*/ 3115917 h 6858000"/>
              <a:gd name="connsiteX441" fmla="*/ 1045910 w 5697415"/>
              <a:gd name="connsiteY441" fmla="*/ 3096431 h 6858000"/>
              <a:gd name="connsiteX442" fmla="*/ 1050067 w 5697415"/>
              <a:gd name="connsiteY442" fmla="*/ 3042493 h 6858000"/>
              <a:gd name="connsiteX443" fmla="*/ 1045638 w 5697415"/>
              <a:gd name="connsiteY443" fmla="*/ 3031010 h 6858000"/>
              <a:gd name="connsiteX444" fmla="*/ 1067240 w 5697415"/>
              <a:gd name="connsiteY444" fmla="*/ 2957587 h 6858000"/>
              <a:gd name="connsiteX445" fmla="*/ 1137001 w 5697415"/>
              <a:gd name="connsiteY445" fmla="*/ 2879638 h 6858000"/>
              <a:gd name="connsiteX446" fmla="*/ 1171884 w 5697415"/>
              <a:gd name="connsiteY446" fmla="*/ 2840663 h 6858000"/>
              <a:gd name="connsiteX447" fmla="*/ 1228629 w 5697415"/>
              <a:gd name="connsiteY447" fmla="*/ 2793684 h 6858000"/>
              <a:gd name="connsiteX448" fmla="*/ 1311408 w 5697415"/>
              <a:gd name="connsiteY448" fmla="*/ 2684764 h 6858000"/>
              <a:gd name="connsiteX449" fmla="*/ 1372318 w 5697415"/>
              <a:gd name="connsiteY449" fmla="*/ 2583851 h 6858000"/>
              <a:gd name="connsiteX450" fmla="*/ 1333004 w 5697415"/>
              <a:gd name="connsiteY450" fmla="*/ 2611343 h 6858000"/>
              <a:gd name="connsiteX451" fmla="*/ 1315570 w 5697415"/>
              <a:gd name="connsiteY451" fmla="*/ 2630827 h 6858000"/>
              <a:gd name="connsiteX452" fmla="*/ 1298125 w 5697415"/>
              <a:gd name="connsiteY452" fmla="*/ 2650315 h 6858000"/>
              <a:gd name="connsiteX453" fmla="*/ 1280412 w 5697415"/>
              <a:gd name="connsiteY453" fmla="*/ 2604383 h 6858000"/>
              <a:gd name="connsiteX454" fmla="*/ 1284571 w 5697415"/>
              <a:gd name="connsiteY454" fmla="*/ 2550447 h 6858000"/>
              <a:gd name="connsiteX455" fmla="*/ 1280143 w 5697415"/>
              <a:gd name="connsiteY455" fmla="*/ 2538964 h 6858000"/>
              <a:gd name="connsiteX456" fmla="*/ 1336893 w 5697415"/>
              <a:gd name="connsiteY456" fmla="*/ 2491987 h 6858000"/>
              <a:gd name="connsiteX457" fmla="*/ 1345340 w 5697415"/>
              <a:gd name="connsiteY457" fmla="*/ 2482546 h 6858000"/>
              <a:gd name="connsiteX458" fmla="*/ 1362043 w 5697415"/>
              <a:gd name="connsiteY458" fmla="*/ 2463884 h 6858000"/>
              <a:gd name="connsiteX459" fmla="*/ 1358920 w 5697415"/>
              <a:gd name="connsiteY459" fmla="*/ 2436054 h 6858000"/>
              <a:gd name="connsiteX460" fmla="*/ 1326709 w 5697415"/>
              <a:gd name="connsiteY460" fmla="*/ 2425691 h 6858000"/>
              <a:gd name="connsiteX461" fmla="*/ 1207255 w 5697415"/>
              <a:gd name="connsiteY461" fmla="*/ 2403674 h 6858000"/>
              <a:gd name="connsiteX462" fmla="*/ 564901 w 5697415"/>
              <a:gd name="connsiteY462" fmla="*/ 2345873 h 6858000"/>
              <a:gd name="connsiteX463" fmla="*/ 560755 w 5697415"/>
              <a:gd name="connsiteY463" fmla="*/ 2389424 h 6858000"/>
              <a:gd name="connsiteX464" fmla="*/ 540041 w 5697415"/>
              <a:gd name="connsiteY464" fmla="*/ 2399019 h 6858000"/>
              <a:gd name="connsiteX465" fmla="*/ 534514 w 5697415"/>
              <a:gd name="connsiteY465" fmla="*/ 2387701 h 6858000"/>
              <a:gd name="connsiteX466" fmla="*/ 544182 w 5697415"/>
              <a:gd name="connsiteY466" fmla="*/ 2355471 h 6858000"/>
              <a:gd name="connsiteX467" fmla="*/ 564901 w 5697415"/>
              <a:gd name="connsiteY467" fmla="*/ 2345873 h 6858000"/>
              <a:gd name="connsiteX468" fmla="*/ 365028 w 5697415"/>
              <a:gd name="connsiteY468" fmla="*/ 2201300 h 6858000"/>
              <a:gd name="connsiteX469" fmla="*/ 356992 w 5697415"/>
              <a:gd name="connsiteY469" fmla="*/ 2235299 h 6858000"/>
              <a:gd name="connsiteX470" fmla="*/ 350213 w 5697415"/>
              <a:gd name="connsiteY470" fmla="*/ 2230868 h 6858000"/>
              <a:gd name="connsiteX471" fmla="*/ 350965 w 5697415"/>
              <a:gd name="connsiteY471" fmla="*/ 2222950 h 6858000"/>
              <a:gd name="connsiteX472" fmla="*/ 354986 w 5697415"/>
              <a:gd name="connsiteY472" fmla="*/ 2205953 h 6858000"/>
              <a:gd name="connsiteX473" fmla="*/ 365028 w 5697415"/>
              <a:gd name="connsiteY473" fmla="*/ 2201300 h 6858000"/>
              <a:gd name="connsiteX474" fmla="*/ 581528 w 5697415"/>
              <a:gd name="connsiteY474" fmla="*/ 2141371 h 6858000"/>
              <a:gd name="connsiteX475" fmla="*/ 587822 w 5697415"/>
              <a:gd name="connsiteY475" fmla="*/ 2180626 h 6858000"/>
              <a:gd name="connsiteX476" fmla="*/ 626296 w 5697415"/>
              <a:gd name="connsiteY476" fmla="*/ 2233089 h 6858000"/>
              <a:gd name="connsiteX477" fmla="*/ 659170 w 5697415"/>
              <a:gd name="connsiteY477" fmla="*/ 2274089 h 6858000"/>
              <a:gd name="connsiteX478" fmla="*/ 633289 w 5697415"/>
              <a:gd name="connsiteY478" fmla="*/ 2300134 h 6858000"/>
              <a:gd name="connsiteX479" fmla="*/ 622796 w 5697415"/>
              <a:gd name="connsiteY479" fmla="*/ 2304994 h 6858000"/>
              <a:gd name="connsiteX480" fmla="*/ 601812 w 5697415"/>
              <a:gd name="connsiteY480" fmla="*/ 2314715 h 6858000"/>
              <a:gd name="connsiteX481" fmla="*/ 585723 w 5697415"/>
              <a:gd name="connsiteY481" fmla="*/ 2308112 h 6858000"/>
              <a:gd name="connsiteX482" fmla="*/ 590621 w 5697415"/>
              <a:gd name="connsiteY482" fmla="*/ 2291788 h 6858000"/>
              <a:gd name="connsiteX483" fmla="*/ 589920 w 5697415"/>
              <a:gd name="connsiteY483" fmla="*/ 2263996 h 6858000"/>
              <a:gd name="connsiteX484" fmla="*/ 543051 w 5697415"/>
              <a:gd name="connsiteY484" fmla="*/ 2299763 h 6858000"/>
              <a:gd name="connsiteX485" fmla="*/ 522768 w 5697415"/>
              <a:gd name="connsiteY485" fmla="*/ 2337276 h 6858000"/>
              <a:gd name="connsiteX486" fmla="*/ 517871 w 5697415"/>
              <a:gd name="connsiteY486" fmla="*/ 2353600 h 6858000"/>
              <a:gd name="connsiteX487" fmla="*/ 517442 w 5697415"/>
              <a:gd name="connsiteY487" fmla="*/ 2352721 h 6858000"/>
              <a:gd name="connsiteX488" fmla="*/ 516466 w 5697415"/>
              <a:gd name="connsiteY488" fmla="*/ 2367467 h 6858000"/>
              <a:gd name="connsiteX489" fmla="*/ 507482 w 5697415"/>
              <a:gd name="connsiteY489" fmla="*/ 2385927 h 6858000"/>
              <a:gd name="connsiteX490" fmla="*/ 503212 w 5697415"/>
              <a:gd name="connsiteY490" fmla="*/ 2430798 h 6858000"/>
              <a:gd name="connsiteX491" fmla="*/ 487560 w 5697415"/>
              <a:gd name="connsiteY491" fmla="*/ 2452345 h 6858000"/>
              <a:gd name="connsiteX492" fmla="*/ 486849 w 5697415"/>
              <a:gd name="connsiteY492" fmla="*/ 2424079 h 6858000"/>
              <a:gd name="connsiteX493" fmla="*/ 501791 w 5697415"/>
              <a:gd name="connsiteY493" fmla="*/ 2374267 h 6858000"/>
              <a:gd name="connsiteX494" fmla="*/ 506771 w 5697415"/>
              <a:gd name="connsiteY494" fmla="*/ 2357662 h 6858000"/>
              <a:gd name="connsiteX495" fmla="*/ 517442 w 5697415"/>
              <a:gd name="connsiteY495" fmla="*/ 2352719 h 6858000"/>
              <a:gd name="connsiteX496" fmla="*/ 508078 w 5697415"/>
              <a:gd name="connsiteY496" fmla="*/ 2333536 h 6858000"/>
              <a:gd name="connsiteX497" fmla="*/ 506680 w 5697415"/>
              <a:gd name="connsiteY497" fmla="*/ 2330672 h 6858000"/>
              <a:gd name="connsiteX498" fmla="*/ 551447 w 5697415"/>
              <a:gd name="connsiteY498" fmla="*/ 2211533 h 6858000"/>
              <a:gd name="connsiteX499" fmla="*/ 581528 w 5697415"/>
              <a:gd name="connsiteY499" fmla="*/ 2141371 h 6858000"/>
              <a:gd name="connsiteX500" fmla="*/ 161351 w 5697415"/>
              <a:gd name="connsiteY500" fmla="*/ 2123012 h 6858000"/>
              <a:gd name="connsiteX501" fmla="*/ 136899 w 5697415"/>
              <a:gd name="connsiteY501" fmla="*/ 2157727 h 6858000"/>
              <a:gd name="connsiteX502" fmla="*/ 70248 w 5697415"/>
              <a:gd name="connsiteY502" fmla="*/ 2246535 h 6858000"/>
              <a:gd name="connsiteX503" fmla="*/ 34748 w 5697415"/>
              <a:gd name="connsiteY503" fmla="*/ 2285292 h 6858000"/>
              <a:gd name="connsiteX504" fmla="*/ 65892 w 5697415"/>
              <a:gd name="connsiteY504" fmla="*/ 2235244 h 6858000"/>
              <a:gd name="connsiteX505" fmla="*/ 132547 w 5697415"/>
              <a:gd name="connsiteY505" fmla="*/ 2146435 h 6858000"/>
              <a:gd name="connsiteX506" fmla="*/ 161351 w 5697415"/>
              <a:gd name="connsiteY506" fmla="*/ 2123012 h 6858000"/>
              <a:gd name="connsiteX507" fmla="*/ 269360 w 5697415"/>
              <a:gd name="connsiteY507" fmla="*/ 2109372 h 6858000"/>
              <a:gd name="connsiteX508" fmla="*/ 273380 w 5697415"/>
              <a:gd name="connsiteY508" fmla="*/ 2117602 h 6858000"/>
              <a:gd name="connsiteX509" fmla="*/ 262079 w 5697415"/>
              <a:gd name="connsiteY509" fmla="*/ 2122837 h 6858000"/>
              <a:gd name="connsiteX510" fmla="*/ 269360 w 5697415"/>
              <a:gd name="connsiteY510" fmla="*/ 2109372 h 6858000"/>
              <a:gd name="connsiteX511" fmla="*/ 869489 w 5697415"/>
              <a:gd name="connsiteY511" fmla="*/ 2108899 h 6858000"/>
              <a:gd name="connsiteX512" fmla="*/ 880200 w 5697415"/>
              <a:gd name="connsiteY512" fmla="*/ 2130847 h 6858000"/>
              <a:gd name="connsiteX513" fmla="*/ 876141 w 5697415"/>
              <a:gd name="connsiteY513" fmla="*/ 2146185 h 6858000"/>
              <a:gd name="connsiteX514" fmla="*/ 868085 w 5697415"/>
              <a:gd name="connsiteY514" fmla="*/ 2141507 h 6858000"/>
              <a:gd name="connsiteX515" fmla="*/ 856010 w 5697415"/>
              <a:gd name="connsiteY515" fmla="*/ 2128599 h 6858000"/>
              <a:gd name="connsiteX516" fmla="*/ 869489 w 5697415"/>
              <a:gd name="connsiteY516" fmla="*/ 2108899 h 6858000"/>
              <a:gd name="connsiteX517" fmla="*/ 575738 w 5697415"/>
              <a:gd name="connsiteY517" fmla="*/ 2005917 h 6858000"/>
              <a:gd name="connsiteX518" fmla="*/ 580543 w 5697415"/>
              <a:gd name="connsiteY518" fmla="*/ 2009304 h 6858000"/>
              <a:gd name="connsiteX519" fmla="*/ 559901 w 5697415"/>
              <a:gd name="connsiteY519" fmla="*/ 2028383 h 6858000"/>
              <a:gd name="connsiteX520" fmla="*/ 555114 w 5697415"/>
              <a:gd name="connsiteY520" fmla="*/ 2048241 h 6858000"/>
              <a:gd name="connsiteX521" fmla="*/ 548498 w 5697415"/>
              <a:gd name="connsiteY521" fmla="*/ 2057365 h 6858000"/>
              <a:gd name="connsiteX522" fmla="*/ 541127 w 5697415"/>
              <a:gd name="connsiteY522" fmla="*/ 2061384 h 6858000"/>
              <a:gd name="connsiteX523" fmla="*/ 546993 w 5697415"/>
              <a:gd name="connsiteY523" fmla="*/ 2059445 h 6858000"/>
              <a:gd name="connsiteX524" fmla="*/ 548498 w 5697415"/>
              <a:gd name="connsiteY524" fmla="*/ 2057365 h 6858000"/>
              <a:gd name="connsiteX525" fmla="*/ 549160 w 5697415"/>
              <a:gd name="connsiteY525" fmla="*/ 2057003 h 6858000"/>
              <a:gd name="connsiteX526" fmla="*/ 564350 w 5697415"/>
              <a:gd name="connsiteY526" fmla="*/ 2039923 h 6858000"/>
              <a:gd name="connsiteX527" fmla="*/ 586162 w 5697415"/>
              <a:gd name="connsiteY527" fmla="*/ 2031939 h 6858000"/>
              <a:gd name="connsiteX528" fmla="*/ 555891 w 5697415"/>
              <a:gd name="connsiteY528" fmla="*/ 2082525 h 6858000"/>
              <a:gd name="connsiteX529" fmla="*/ 538530 w 5697415"/>
              <a:gd name="connsiteY529" fmla="*/ 2102048 h 6858000"/>
              <a:gd name="connsiteX530" fmla="*/ 347574 w 5697415"/>
              <a:gd name="connsiteY530" fmla="*/ 2316793 h 6858000"/>
              <a:gd name="connsiteX531" fmla="*/ 256764 w 5697415"/>
              <a:gd name="connsiteY531" fmla="*/ 2468548 h 6858000"/>
              <a:gd name="connsiteX532" fmla="*/ 204687 w 5697415"/>
              <a:gd name="connsiteY532" fmla="*/ 2527116 h 6858000"/>
              <a:gd name="connsiteX533" fmla="*/ 169967 w 5697415"/>
              <a:gd name="connsiteY533" fmla="*/ 2566162 h 6858000"/>
              <a:gd name="connsiteX534" fmla="*/ 152606 w 5697415"/>
              <a:gd name="connsiteY534" fmla="*/ 2585682 h 6858000"/>
              <a:gd name="connsiteX535" fmla="*/ 143707 w 5697415"/>
              <a:gd name="connsiteY535" fmla="*/ 2562601 h 6858000"/>
              <a:gd name="connsiteX536" fmla="*/ 161067 w 5697415"/>
              <a:gd name="connsiteY536" fmla="*/ 2543083 h 6858000"/>
              <a:gd name="connsiteX537" fmla="*/ 260771 w 5697415"/>
              <a:gd name="connsiteY537" fmla="*/ 2414406 h 6858000"/>
              <a:gd name="connsiteX538" fmla="*/ 356037 w 5697415"/>
              <a:gd name="connsiteY538" fmla="*/ 2274193 h 6858000"/>
              <a:gd name="connsiteX539" fmla="*/ 442830 w 5697415"/>
              <a:gd name="connsiteY539" fmla="*/ 2176582 h 6858000"/>
              <a:gd name="connsiteX540" fmla="*/ 555448 w 5697415"/>
              <a:gd name="connsiteY540" fmla="*/ 2016843 h 6858000"/>
              <a:gd name="connsiteX541" fmla="*/ 575738 w 5697415"/>
              <a:gd name="connsiteY541" fmla="*/ 2005917 h 6858000"/>
              <a:gd name="connsiteX542" fmla="*/ 675913 w 5697415"/>
              <a:gd name="connsiteY542" fmla="*/ 1978120 h 6858000"/>
              <a:gd name="connsiteX543" fmla="*/ 691961 w 5697415"/>
              <a:gd name="connsiteY543" fmla="*/ 1981723 h 6858000"/>
              <a:gd name="connsiteX544" fmla="*/ 676268 w 5697415"/>
              <a:gd name="connsiteY544" fmla="*/ 2001611 h 6858000"/>
              <a:gd name="connsiteX545" fmla="*/ 655551 w 5697415"/>
              <a:gd name="connsiteY545" fmla="*/ 2011209 h 6858000"/>
              <a:gd name="connsiteX546" fmla="*/ 655864 w 5697415"/>
              <a:gd name="connsiteY546" fmla="*/ 1985829 h 6858000"/>
              <a:gd name="connsiteX547" fmla="*/ 675913 w 5697415"/>
              <a:gd name="connsiteY547" fmla="*/ 1978120 h 6858000"/>
              <a:gd name="connsiteX548" fmla="*/ 432325 w 5697415"/>
              <a:gd name="connsiteY548" fmla="*/ 1922864 h 6858000"/>
              <a:gd name="connsiteX549" fmla="*/ 428811 w 5697415"/>
              <a:gd name="connsiteY549" fmla="*/ 1934585 h 6858000"/>
              <a:gd name="connsiteX550" fmla="*/ 424794 w 5697415"/>
              <a:gd name="connsiteY550" fmla="*/ 1926354 h 6858000"/>
              <a:gd name="connsiteX551" fmla="*/ 432325 w 5697415"/>
              <a:gd name="connsiteY551" fmla="*/ 1922864 h 6858000"/>
              <a:gd name="connsiteX552" fmla="*/ 365284 w 5697415"/>
              <a:gd name="connsiteY552" fmla="*/ 1908508 h 6858000"/>
              <a:gd name="connsiteX553" fmla="*/ 371313 w 5697415"/>
              <a:gd name="connsiteY553" fmla="*/ 1920854 h 6858000"/>
              <a:gd name="connsiteX554" fmla="*/ 360009 w 5697415"/>
              <a:gd name="connsiteY554" fmla="*/ 1926089 h 6858000"/>
              <a:gd name="connsiteX555" fmla="*/ 365284 w 5697415"/>
              <a:gd name="connsiteY555" fmla="*/ 1908508 h 6858000"/>
              <a:gd name="connsiteX556" fmla="*/ 825044 w 5697415"/>
              <a:gd name="connsiteY556" fmla="*/ 1907457 h 6858000"/>
              <a:gd name="connsiteX557" fmla="*/ 878304 w 5697415"/>
              <a:gd name="connsiteY557" fmla="*/ 1937729 h 6858000"/>
              <a:gd name="connsiteX558" fmla="*/ 884247 w 5697415"/>
              <a:gd name="connsiteY558" fmla="*/ 1976189 h 6858000"/>
              <a:gd name="connsiteX559" fmla="*/ 863795 w 5697415"/>
              <a:gd name="connsiteY559" fmla="*/ 2013136 h 6858000"/>
              <a:gd name="connsiteX560" fmla="*/ 869264 w 5697415"/>
              <a:gd name="connsiteY560" fmla="*/ 2024337 h 6858000"/>
              <a:gd name="connsiteX561" fmla="*/ 848340 w 5697415"/>
              <a:gd name="connsiteY561" fmla="*/ 2034030 h 6858000"/>
              <a:gd name="connsiteX562" fmla="*/ 828837 w 5697415"/>
              <a:gd name="connsiteY562" fmla="*/ 2125487 h 6858000"/>
              <a:gd name="connsiteX563" fmla="*/ 818850 w 5697415"/>
              <a:gd name="connsiteY563" fmla="*/ 2157587 h 6858000"/>
              <a:gd name="connsiteX564" fmla="*/ 781992 w 5697415"/>
              <a:gd name="connsiteY564" fmla="*/ 2160924 h 6858000"/>
              <a:gd name="connsiteX565" fmla="*/ 766062 w 5697415"/>
              <a:gd name="connsiteY565" fmla="*/ 2154567 h 6858000"/>
              <a:gd name="connsiteX566" fmla="*/ 791507 w 5697415"/>
              <a:gd name="connsiteY566" fmla="*/ 2101569 h 6858000"/>
              <a:gd name="connsiteX567" fmla="*/ 816953 w 5697415"/>
              <a:gd name="connsiteY567" fmla="*/ 2048570 h 6858000"/>
              <a:gd name="connsiteX568" fmla="*/ 821947 w 5697415"/>
              <a:gd name="connsiteY568" fmla="*/ 2032522 h 6858000"/>
              <a:gd name="connsiteX569" fmla="*/ 816478 w 5697415"/>
              <a:gd name="connsiteY569" fmla="*/ 2021317 h 6858000"/>
              <a:gd name="connsiteX570" fmla="*/ 796027 w 5697415"/>
              <a:gd name="connsiteY570" fmla="*/ 2058265 h 6858000"/>
              <a:gd name="connsiteX571" fmla="*/ 791032 w 5697415"/>
              <a:gd name="connsiteY571" fmla="*/ 2074315 h 6858000"/>
              <a:gd name="connsiteX572" fmla="*/ 775575 w 5697415"/>
              <a:gd name="connsiteY572" fmla="*/ 2095212 h 6858000"/>
              <a:gd name="connsiteX573" fmla="*/ 728257 w 5697415"/>
              <a:gd name="connsiteY573" fmla="*/ 2103397 h 6858000"/>
              <a:gd name="connsiteX574" fmla="*/ 727308 w 5697415"/>
              <a:gd name="connsiteY574" fmla="*/ 2048889 h 6858000"/>
              <a:gd name="connsiteX575" fmla="*/ 789135 w 5697415"/>
              <a:gd name="connsiteY575" fmla="*/ 1965300 h 6858000"/>
              <a:gd name="connsiteX576" fmla="*/ 809585 w 5697415"/>
              <a:gd name="connsiteY576" fmla="*/ 1928354 h 6858000"/>
              <a:gd name="connsiteX577" fmla="*/ 825044 w 5697415"/>
              <a:gd name="connsiteY577" fmla="*/ 1907457 h 6858000"/>
              <a:gd name="connsiteX578" fmla="*/ 290445 w 5697415"/>
              <a:gd name="connsiteY578" fmla="*/ 1907003 h 6858000"/>
              <a:gd name="connsiteX579" fmla="*/ 153687 w 5697415"/>
              <a:gd name="connsiteY579" fmla="*/ 2070424 h 6858000"/>
              <a:gd name="connsiteX580" fmla="*/ 290445 w 5697415"/>
              <a:gd name="connsiteY580" fmla="*/ 1907003 h 6858000"/>
              <a:gd name="connsiteX581" fmla="*/ 416820 w 5697415"/>
              <a:gd name="connsiteY581" fmla="*/ 1867182 h 6858000"/>
              <a:gd name="connsiteX582" fmla="*/ 420861 w 5697415"/>
              <a:gd name="connsiteY582" fmla="*/ 1870986 h 6858000"/>
              <a:gd name="connsiteX583" fmla="*/ 400499 w 5697415"/>
              <a:gd name="connsiteY583" fmla="*/ 1907332 h 6858000"/>
              <a:gd name="connsiteX584" fmla="*/ 390141 w 5697415"/>
              <a:gd name="connsiteY584" fmla="*/ 1912131 h 6858000"/>
              <a:gd name="connsiteX585" fmla="*/ 400145 w 5697415"/>
              <a:gd name="connsiteY585" fmla="*/ 1880582 h 6858000"/>
              <a:gd name="connsiteX586" fmla="*/ 412378 w 5697415"/>
              <a:gd name="connsiteY586" fmla="*/ 1869871 h 6858000"/>
              <a:gd name="connsiteX587" fmla="*/ 416820 w 5697415"/>
              <a:gd name="connsiteY587" fmla="*/ 1867182 h 6858000"/>
              <a:gd name="connsiteX588" fmla="*/ 710796 w 5697415"/>
              <a:gd name="connsiteY588" fmla="*/ 1859463 h 6858000"/>
              <a:gd name="connsiteX589" fmla="*/ 710797 w 5697415"/>
              <a:gd name="connsiteY589" fmla="*/ 1859463 h 6858000"/>
              <a:gd name="connsiteX590" fmla="*/ 713307 w 5697415"/>
              <a:gd name="connsiteY590" fmla="*/ 1867761 h 6858000"/>
              <a:gd name="connsiteX591" fmla="*/ 712804 w 5697415"/>
              <a:gd name="connsiteY591" fmla="*/ 1888808 h 6858000"/>
              <a:gd name="connsiteX592" fmla="*/ 708786 w 5697415"/>
              <a:gd name="connsiteY592" fmla="*/ 1905808 h 6858000"/>
              <a:gd name="connsiteX593" fmla="*/ 698742 w 5697415"/>
              <a:gd name="connsiteY593" fmla="*/ 1910461 h 6858000"/>
              <a:gd name="connsiteX594" fmla="*/ 702760 w 5697415"/>
              <a:gd name="connsiteY594" fmla="*/ 1893462 h 6858000"/>
              <a:gd name="connsiteX595" fmla="*/ 706778 w 5697415"/>
              <a:gd name="connsiteY595" fmla="*/ 1876461 h 6858000"/>
              <a:gd name="connsiteX596" fmla="*/ 711047 w 5697415"/>
              <a:gd name="connsiteY596" fmla="*/ 1872591 h 6858000"/>
              <a:gd name="connsiteX597" fmla="*/ 1079326 w 5697415"/>
              <a:gd name="connsiteY597" fmla="*/ 1816576 h 6858000"/>
              <a:gd name="connsiteX598" fmla="*/ 1080247 w 5697415"/>
              <a:gd name="connsiteY598" fmla="*/ 1827923 h 6858000"/>
              <a:gd name="connsiteX599" fmla="*/ 1075557 w 5697415"/>
              <a:gd name="connsiteY599" fmla="*/ 1843551 h 6858000"/>
              <a:gd name="connsiteX600" fmla="*/ 1070872 w 5697415"/>
              <a:gd name="connsiteY600" fmla="*/ 1859179 h 6858000"/>
              <a:gd name="connsiteX601" fmla="*/ 1065513 w 5697415"/>
              <a:gd name="connsiteY601" fmla="*/ 1848203 h 6858000"/>
              <a:gd name="connsiteX602" fmla="*/ 1074891 w 5697415"/>
              <a:gd name="connsiteY602" fmla="*/ 1816949 h 6858000"/>
              <a:gd name="connsiteX603" fmla="*/ 1079326 w 5697415"/>
              <a:gd name="connsiteY603" fmla="*/ 1816576 h 6858000"/>
              <a:gd name="connsiteX604" fmla="*/ 724356 w 5697415"/>
              <a:gd name="connsiteY604" fmla="*/ 1811551 h 6858000"/>
              <a:gd name="connsiteX605" fmla="*/ 715316 w 5697415"/>
              <a:gd name="connsiteY605" fmla="*/ 1843493 h 6858000"/>
              <a:gd name="connsiteX606" fmla="*/ 720841 w 5697415"/>
              <a:gd name="connsiteY606" fmla="*/ 1854812 h 6858000"/>
              <a:gd name="connsiteX607" fmla="*/ 710797 w 5697415"/>
              <a:gd name="connsiteY607" fmla="*/ 1859463 h 6858000"/>
              <a:gd name="connsiteX608" fmla="*/ 710796 w 5697415"/>
              <a:gd name="connsiteY608" fmla="*/ 1859461 h 6858000"/>
              <a:gd name="connsiteX609" fmla="*/ 710726 w 5697415"/>
              <a:gd name="connsiteY609" fmla="*/ 1851039 h 6858000"/>
              <a:gd name="connsiteX610" fmla="*/ 724356 w 5697415"/>
              <a:gd name="connsiteY610" fmla="*/ 1811551 h 6858000"/>
              <a:gd name="connsiteX611" fmla="*/ 1185119 w 5697415"/>
              <a:gd name="connsiteY611" fmla="*/ 1781020 h 6858000"/>
              <a:gd name="connsiteX612" fmla="*/ 1158503 w 5697415"/>
              <a:gd name="connsiteY612" fmla="*/ 1805967 h 6858000"/>
              <a:gd name="connsiteX613" fmla="*/ 1153043 w 5697415"/>
              <a:gd name="connsiteY613" fmla="*/ 1817959 h 6858000"/>
              <a:gd name="connsiteX614" fmla="*/ 1147959 w 5697415"/>
              <a:gd name="connsiteY614" fmla="*/ 1810852 h 6858000"/>
              <a:gd name="connsiteX615" fmla="*/ 1174574 w 5697415"/>
              <a:gd name="connsiteY615" fmla="*/ 1785907 h 6858000"/>
              <a:gd name="connsiteX616" fmla="*/ 1185119 w 5697415"/>
              <a:gd name="connsiteY616" fmla="*/ 1781020 h 6858000"/>
              <a:gd name="connsiteX617" fmla="*/ 1146202 w 5697415"/>
              <a:gd name="connsiteY617" fmla="*/ 1672899 h 6858000"/>
              <a:gd name="connsiteX618" fmla="*/ 1140929 w 5697415"/>
              <a:gd name="connsiteY618" fmla="*/ 1690483 h 6858000"/>
              <a:gd name="connsiteX619" fmla="*/ 1134902 w 5697415"/>
              <a:gd name="connsiteY619" fmla="*/ 1678135 h 6858000"/>
              <a:gd name="connsiteX620" fmla="*/ 1146202 w 5697415"/>
              <a:gd name="connsiteY620" fmla="*/ 1672899 h 6858000"/>
              <a:gd name="connsiteX621" fmla="*/ 254051 w 5697415"/>
              <a:gd name="connsiteY621" fmla="*/ 1576536 h 6858000"/>
              <a:gd name="connsiteX622" fmla="*/ 258068 w 5697415"/>
              <a:gd name="connsiteY622" fmla="*/ 1584767 h 6858000"/>
              <a:gd name="connsiteX623" fmla="*/ 246768 w 5697415"/>
              <a:gd name="connsiteY623" fmla="*/ 1590001 h 6858000"/>
              <a:gd name="connsiteX624" fmla="*/ 242752 w 5697415"/>
              <a:gd name="connsiteY624" fmla="*/ 1581770 h 6858000"/>
              <a:gd name="connsiteX625" fmla="*/ 254051 w 5697415"/>
              <a:gd name="connsiteY625" fmla="*/ 1576536 h 6858000"/>
              <a:gd name="connsiteX626" fmla="*/ 1320468 w 5697415"/>
              <a:gd name="connsiteY626" fmla="*/ 1481157 h 6858000"/>
              <a:gd name="connsiteX627" fmla="*/ 1325824 w 5697415"/>
              <a:gd name="connsiteY627" fmla="*/ 1492131 h 6858000"/>
              <a:gd name="connsiteX628" fmla="*/ 1313688 w 5697415"/>
              <a:gd name="connsiteY628" fmla="*/ 1514574 h 6858000"/>
              <a:gd name="connsiteX629" fmla="*/ 1301047 w 5697415"/>
              <a:gd name="connsiteY629" fmla="*/ 1517064 h 6858000"/>
              <a:gd name="connsiteX630" fmla="*/ 1305734 w 5697415"/>
              <a:gd name="connsiteY630" fmla="*/ 1501439 h 6858000"/>
              <a:gd name="connsiteX631" fmla="*/ 1320468 w 5697415"/>
              <a:gd name="connsiteY631" fmla="*/ 1481157 h 6858000"/>
              <a:gd name="connsiteX632" fmla="*/ 880480 w 5697415"/>
              <a:gd name="connsiteY632" fmla="*/ 1430076 h 6858000"/>
              <a:gd name="connsiteX633" fmla="*/ 885816 w 5697415"/>
              <a:gd name="connsiteY633" fmla="*/ 1432730 h 6858000"/>
              <a:gd name="connsiteX634" fmla="*/ 890840 w 5697415"/>
              <a:gd name="connsiteY634" fmla="*/ 1443019 h 6858000"/>
              <a:gd name="connsiteX635" fmla="*/ 870750 w 5697415"/>
              <a:gd name="connsiteY635" fmla="*/ 1452325 h 6858000"/>
              <a:gd name="connsiteX636" fmla="*/ 860706 w 5697415"/>
              <a:gd name="connsiteY636" fmla="*/ 1456979 h 6858000"/>
              <a:gd name="connsiteX637" fmla="*/ 880480 w 5697415"/>
              <a:gd name="connsiteY637" fmla="*/ 1430076 h 6858000"/>
              <a:gd name="connsiteX638" fmla="*/ 1415322 w 5697415"/>
              <a:gd name="connsiteY638" fmla="*/ 1398614 h 6858000"/>
              <a:gd name="connsiteX639" fmla="*/ 1416318 w 5697415"/>
              <a:gd name="connsiteY639" fmla="*/ 1410516 h 6858000"/>
              <a:gd name="connsiteX640" fmla="*/ 1390555 w 5697415"/>
              <a:gd name="connsiteY640" fmla="*/ 1436578 h 6858000"/>
              <a:gd name="connsiteX641" fmla="*/ 1380878 w 5697415"/>
              <a:gd name="connsiteY641" fmla="*/ 1469319 h 6858000"/>
              <a:gd name="connsiteX642" fmla="*/ 1370419 w 5697415"/>
              <a:gd name="connsiteY642" fmla="*/ 1474166 h 6858000"/>
              <a:gd name="connsiteX643" fmla="*/ 1355117 w 5697415"/>
              <a:gd name="connsiteY643" fmla="*/ 1495384 h 6858000"/>
              <a:gd name="connsiteX644" fmla="*/ 1343867 w 5697415"/>
              <a:gd name="connsiteY644" fmla="*/ 1472335 h 6858000"/>
              <a:gd name="connsiteX645" fmla="*/ 1359168 w 5697415"/>
              <a:gd name="connsiteY645" fmla="*/ 1451119 h 6858000"/>
              <a:gd name="connsiteX646" fmla="*/ 1368843 w 5697415"/>
              <a:gd name="connsiteY646" fmla="*/ 1418378 h 6858000"/>
              <a:gd name="connsiteX647" fmla="*/ 1410694 w 5697415"/>
              <a:gd name="connsiteY647" fmla="*/ 1398992 h 6858000"/>
              <a:gd name="connsiteX648" fmla="*/ 1415322 w 5697415"/>
              <a:gd name="connsiteY648" fmla="*/ 1398614 h 6858000"/>
              <a:gd name="connsiteX649" fmla="*/ 842629 w 5697415"/>
              <a:gd name="connsiteY649" fmla="*/ 1344247 h 6858000"/>
              <a:gd name="connsiteX650" fmla="*/ 864543 w 5697415"/>
              <a:gd name="connsiteY650" fmla="*/ 1389142 h 6858000"/>
              <a:gd name="connsiteX651" fmla="*/ 828665 w 5697415"/>
              <a:gd name="connsiteY651" fmla="*/ 1447050 h 6858000"/>
              <a:gd name="connsiteX652" fmla="*/ 839619 w 5697415"/>
              <a:gd name="connsiteY652" fmla="*/ 1469498 h 6858000"/>
              <a:gd name="connsiteX653" fmla="*/ 850577 w 5697415"/>
              <a:gd name="connsiteY653" fmla="*/ 1491946 h 6858000"/>
              <a:gd name="connsiteX654" fmla="*/ 819189 w 5697415"/>
              <a:gd name="connsiteY654" fmla="*/ 1506486 h 6858000"/>
              <a:gd name="connsiteX655" fmla="*/ 810534 w 5697415"/>
              <a:gd name="connsiteY655" fmla="*/ 1501894 h 6858000"/>
              <a:gd name="connsiteX656" fmla="*/ 797770 w 5697415"/>
              <a:gd name="connsiteY656" fmla="*/ 1488885 h 6858000"/>
              <a:gd name="connsiteX657" fmla="*/ 796782 w 5697415"/>
              <a:gd name="connsiteY657" fmla="*/ 1434292 h 6858000"/>
              <a:gd name="connsiteX658" fmla="*/ 822199 w 5697415"/>
              <a:gd name="connsiteY658" fmla="*/ 1381234 h 6858000"/>
              <a:gd name="connsiteX659" fmla="*/ 842629 w 5697415"/>
              <a:gd name="connsiteY659" fmla="*/ 1344247 h 6858000"/>
              <a:gd name="connsiteX660" fmla="*/ 702613 w 5697415"/>
              <a:gd name="connsiteY660" fmla="*/ 1311135 h 6858000"/>
              <a:gd name="connsiteX661" fmla="*/ 715099 w 5697415"/>
              <a:gd name="connsiteY661" fmla="*/ 1327519 h 6858000"/>
              <a:gd name="connsiteX662" fmla="*/ 670708 w 5697415"/>
              <a:gd name="connsiteY662" fmla="*/ 1367849 h 6858000"/>
              <a:gd name="connsiteX663" fmla="*/ 655448 w 5697415"/>
              <a:gd name="connsiteY663" fmla="*/ 1366590 h 6858000"/>
              <a:gd name="connsiteX664" fmla="*/ 648512 w 5697415"/>
              <a:gd name="connsiteY664" fmla="*/ 1357768 h 6858000"/>
              <a:gd name="connsiteX665" fmla="*/ 681807 w 5697415"/>
              <a:gd name="connsiteY665" fmla="*/ 1317438 h 6858000"/>
              <a:gd name="connsiteX666" fmla="*/ 702613 w 5697415"/>
              <a:gd name="connsiteY666" fmla="*/ 1311135 h 6858000"/>
              <a:gd name="connsiteX667" fmla="*/ 1495987 w 5697415"/>
              <a:gd name="connsiteY667" fmla="*/ 1263603 h 6858000"/>
              <a:gd name="connsiteX668" fmla="*/ 1501008 w 5697415"/>
              <a:gd name="connsiteY668" fmla="*/ 1273892 h 6858000"/>
              <a:gd name="connsiteX669" fmla="*/ 1496613 w 5697415"/>
              <a:gd name="connsiteY669" fmla="*/ 1288544 h 6858000"/>
              <a:gd name="connsiteX670" fmla="*/ 1485863 w 5697415"/>
              <a:gd name="connsiteY670" fmla="*/ 1287217 h 6858000"/>
              <a:gd name="connsiteX671" fmla="*/ 1482173 w 5697415"/>
              <a:gd name="connsiteY671" fmla="*/ 1282618 h 6858000"/>
              <a:gd name="connsiteX672" fmla="*/ 1495987 w 5697415"/>
              <a:gd name="connsiteY672" fmla="*/ 1263603 h 6858000"/>
              <a:gd name="connsiteX673" fmla="*/ 821910 w 5697415"/>
              <a:gd name="connsiteY673" fmla="*/ 1235513 h 6858000"/>
              <a:gd name="connsiteX674" fmla="*/ 831622 w 5697415"/>
              <a:gd name="connsiteY674" fmla="*/ 1235513 h 6858000"/>
              <a:gd name="connsiteX675" fmla="*/ 821910 w 5697415"/>
              <a:gd name="connsiteY675" fmla="*/ 1243074 h 6858000"/>
              <a:gd name="connsiteX676" fmla="*/ 814629 w 5697415"/>
              <a:gd name="connsiteY676" fmla="*/ 1242130 h 6858000"/>
              <a:gd name="connsiteX677" fmla="*/ 821910 w 5697415"/>
              <a:gd name="connsiteY677" fmla="*/ 1235513 h 6858000"/>
              <a:gd name="connsiteX678" fmla="*/ 512939 w 5697415"/>
              <a:gd name="connsiteY678" fmla="*/ 1189162 h 6858000"/>
              <a:gd name="connsiteX679" fmla="*/ 483557 w 5697415"/>
              <a:gd name="connsiteY679" fmla="*/ 1233050 h 6858000"/>
              <a:gd name="connsiteX680" fmla="*/ 512939 w 5697415"/>
              <a:gd name="connsiteY680" fmla="*/ 1189162 h 6858000"/>
              <a:gd name="connsiteX681" fmla="*/ 1603458 w 5697415"/>
              <a:gd name="connsiteY681" fmla="*/ 1143172 h 6858000"/>
              <a:gd name="connsiteX682" fmla="*/ 1609486 w 5697415"/>
              <a:gd name="connsiteY682" fmla="*/ 1155520 h 6858000"/>
              <a:gd name="connsiteX683" fmla="*/ 1598842 w 5697415"/>
              <a:gd name="connsiteY683" fmla="*/ 1158557 h 6858000"/>
              <a:gd name="connsiteX684" fmla="*/ 1592156 w 5697415"/>
              <a:gd name="connsiteY684" fmla="*/ 1148407 h 6858000"/>
              <a:gd name="connsiteX685" fmla="*/ 1603458 w 5697415"/>
              <a:gd name="connsiteY685" fmla="*/ 1143172 h 6858000"/>
              <a:gd name="connsiteX686" fmla="*/ 998564 w 5697415"/>
              <a:gd name="connsiteY686" fmla="*/ 1105488 h 6858000"/>
              <a:gd name="connsiteX687" fmla="*/ 1004592 w 5697415"/>
              <a:gd name="connsiteY687" fmla="*/ 1117835 h 6858000"/>
              <a:gd name="connsiteX688" fmla="*/ 998564 w 5697415"/>
              <a:gd name="connsiteY688" fmla="*/ 1105488 h 6858000"/>
              <a:gd name="connsiteX689" fmla="*/ 1847711 w 5697415"/>
              <a:gd name="connsiteY689" fmla="*/ 1020149 h 6858000"/>
              <a:gd name="connsiteX690" fmla="*/ 1835460 w 5697415"/>
              <a:gd name="connsiteY690" fmla="*/ 1021706 h 6858000"/>
              <a:gd name="connsiteX691" fmla="*/ 1796894 w 5697415"/>
              <a:gd name="connsiteY691" fmla="*/ 1037838 h 6858000"/>
              <a:gd name="connsiteX692" fmla="*/ 1794973 w 5697415"/>
              <a:gd name="connsiteY692" fmla="*/ 1040463 h 6858000"/>
              <a:gd name="connsiteX693" fmla="*/ 1789847 w 5697415"/>
              <a:gd name="connsiteY693" fmla="*/ 1047458 h 6858000"/>
              <a:gd name="connsiteX694" fmla="*/ 1838669 w 5697415"/>
              <a:gd name="connsiteY694" fmla="*/ 1073956 h 6858000"/>
              <a:gd name="connsiteX695" fmla="*/ 1839872 w 5697415"/>
              <a:gd name="connsiteY695" fmla="*/ 1073399 h 6858000"/>
              <a:gd name="connsiteX696" fmla="*/ 1854657 w 5697415"/>
              <a:gd name="connsiteY696" fmla="*/ 1024947 h 6858000"/>
              <a:gd name="connsiteX697" fmla="*/ 1847711 w 5697415"/>
              <a:gd name="connsiteY697" fmla="*/ 1020149 h 6858000"/>
              <a:gd name="connsiteX698" fmla="*/ 1103532 w 5697415"/>
              <a:gd name="connsiteY698" fmla="*/ 431148 h 6858000"/>
              <a:gd name="connsiteX699" fmla="*/ 1109557 w 5697415"/>
              <a:gd name="connsiteY699" fmla="*/ 443495 h 6858000"/>
              <a:gd name="connsiteX700" fmla="*/ 1098257 w 5697415"/>
              <a:gd name="connsiteY700" fmla="*/ 448731 h 6858000"/>
              <a:gd name="connsiteX701" fmla="*/ 1103532 w 5697415"/>
              <a:gd name="connsiteY701" fmla="*/ 431148 h 6858000"/>
              <a:gd name="connsiteX702" fmla="*/ 1475534 w 5697415"/>
              <a:gd name="connsiteY702" fmla="*/ 326918 h 6858000"/>
              <a:gd name="connsiteX703" fmla="*/ 1475527 w 5697415"/>
              <a:gd name="connsiteY703" fmla="*/ 326924 h 6858000"/>
              <a:gd name="connsiteX704" fmla="*/ 1472915 w 5697415"/>
              <a:gd name="connsiteY704" fmla="*/ 328133 h 6858000"/>
              <a:gd name="connsiteX705" fmla="*/ 1489177 w 5697415"/>
              <a:gd name="connsiteY705" fmla="*/ 269527 h 6858000"/>
              <a:gd name="connsiteX706" fmla="*/ 1511064 w 5697415"/>
              <a:gd name="connsiteY706" fmla="*/ 272634 h 6858000"/>
              <a:gd name="connsiteX707" fmla="*/ 1433474 w 5697415"/>
              <a:gd name="connsiteY707" fmla="*/ 293438 h 6858000"/>
              <a:gd name="connsiteX708" fmla="*/ 1489177 w 5697415"/>
              <a:gd name="connsiteY708" fmla="*/ 269527 h 6858000"/>
              <a:gd name="connsiteX709" fmla="*/ 1546973 w 5697415"/>
              <a:gd name="connsiteY709" fmla="*/ 210584 h 6858000"/>
              <a:gd name="connsiteX710" fmla="*/ 1531655 w 5697415"/>
              <a:gd name="connsiteY710" fmla="*/ 232819 h 6858000"/>
              <a:gd name="connsiteX711" fmla="*/ 1456953 w 5697415"/>
              <a:gd name="connsiteY711" fmla="*/ 267426 h 6858000"/>
              <a:gd name="connsiteX712" fmla="*/ 1453678 w 5697415"/>
              <a:gd name="connsiteY712" fmla="*/ 266577 h 6858000"/>
              <a:gd name="connsiteX713" fmla="*/ 1493615 w 5697415"/>
              <a:gd name="connsiteY713" fmla="*/ 235302 h 6858000"/>
              <a:gd name="connsiteX714" fmla="*/ 1514956 w 5697415"/>
              <a:gd name="connsiteY714" fmla="*/ 225417 h 6858000"/>
              <a:gd name="connsiteX715" fmla="*/ 1546973 w 5697415"/>
              <a:gd name="connsiteY715" fmla="*/ 210584 h 6858000"/>
              <a:gd name="connsiteX716" fmla="*/ 3661902 w 5697415"/>
              <a:gd name="connsiteY716" fmla="*/ 188021 h 6858000"/>
              <a:gd name="connsiteX717" fmla="*/ 3653718 w 5697415"/>
              <a:gd name="connsiteY717" fmla="*/ 189775 h 6858000"/>
              <a:gd name="connsiteX718" fmla="*/ 3638975 w 5697415"/>
              <a:gd name="connsiteY718" fmla="*/ 199824 h 6858000"/>
              <a:gd name="connsiteX719" fmla="*/ 3645371 w 5697415"/>
              <a:gd name="connsiteY719" fmla="*/ 201179 h 6858000"/>
              <a:gd name="connsiteX720" fmla="*/ 3652083 w 5697415"/>
              <a:gd name="connsiteY720" fmla="*/ 196786 h 6858000"/>
              <a:gd name="connsiteX721" fmla="*/ 3661902 w 5697415"/>
              <a:gd name="connsiteY721" fmla="*/ 188021 h 6858000"/>
              <a:gd name="connsiteX722" fmla="*/ 1709222 w 5697415"/>
              <a:gd name="connsiteY722" fmla="*/ 182101 h 6858000"/>
              <a:gd name="connsiteX723" fmla="*/ 1726005 w 5697415"/>
              <a:gd name="connsiteY723" fmla="*/ 183156 h 6858000"/>
              <a:gd name="connsiteX724" fmla="*/ 1715391 w 5697415"/>
              <a:gd name="connsiteY724" fmla="*/ 188072 h 6858000"/>
              <a:gd name="connsiteX725" fmla="*/ 1683545 w 5697415"/>
              <a:gd name="connsiteY725" fmla="*/ 202825 h 6858000"/>
              <a:gd name="connsiteX726" fmla="*/ 1647686 w 5697415"/>
              <a:gd name="connsiteY726" fmla="*/ 209344 h 6858000"/>
              <a:gd name="connsiteX727" fmla="*/ 1679530 w 5697415"/>
              <a:gd name="connsiteY727" fmla="*/ 194594 h 6858000"/>
              <a:gd name="connsiteX728" fmla="*/ 1709222 w 5697415"/>
              <a:gd name="connsiteY728" fmla="*/ 182101 h 6858000"/>
              <a:gd name="connsiteX729" fmla="*/ 3348340 w 5697415"/>
              <a:gd name="connsiteY729" fmla="*/ 118954 h 6858000"/>
              <a:gd name="connsiteX730" fmla="*/ 3352485 w 5697415"/>
              <a:gd name="connsiteY730" fmla="*/ 122916 h 6858000"/>
              <a:gd name="connsiteX731" fmla="*/ 3350699 w 5697415"/>
              <a:gd name="connsiteY731" fmla="*/ 123515 h 6858000"/>
              <a:gd name="connsiteX732" fmla="*/ 3347537 w 5697415"/>
              <a:gd name="connsiteY732" fmla="*/ 124575 h 6858000"/>
              <a:gd name="connsiteX733" fmla="*/ 3784897 w 5697415"/>
              <a:gd name="connsiteY733" fmla="*/ 115155 h 6858000"/>
              <a:gd name="connsiteX734" fmla="*/ 3773860 w 5697415"/>
              <a:gd name="connsiteY734" fmla="*/ 119593 h 6858000"/>
              <a:gd name="connsiteX735" fmla="*/ 3779734 w 5697415"/>
              <a:gd name="connsiteY735" fmla="*/ 117896 h 6858000"/>
              <a:gd name="connsiteX736" fmla="*/ 3782483 w 5697415"/>
              <a:gd name="connsiteY736" fmla="*/ 117445 h 6858000"/>
              <a:gd name="connsiteX737" fmla="*/ 3832854 w 5697415"/>
              <a:gd name="connsiteY737" fmla="*/ 102776 h 6858000"/>
              <a:gd name="connsiteX738" fmla="*/ 3831663 w 5697415"/>
              <a:gd name="connsiteY738" fmla="*/ 108015 h 6858000"/>
              <a:gd name="connsiteX739" fmla="*/ 3844317 w 5697415"/>
              <a:gd name="connsiteY739" fmla="*/ 104142 h 6858000"/>
              <a:gd name="connsiteX740" fmla="*/ 2966091 w 5697415"/>
              <a:gd name="connsiteY740" fmla="*/ 80508 h 6858000"/>
              <a:gd name="connsiteX741" fmla="*/ 2966962 w 5697415"/>
              <a:gd name="connsiteY741" fmla="*/ 86557 h 6858000"/>
              <a:gd name="connsiteX742" fmla="*/ 2967759 w 5697415"/>
              <a:gd name="connsiteY742" fmla="*/ 86967 h 6858000"/>
              <a:gd name="connsiteX743" fmla="*/ 2968225 w 5697415"/>
              <a:gd name="connsiteY743" fmla="*/ 85837 h 6858000"/>
              <a:gd name="connsiteX744" fmla="*/ 2966091 w 5697415"/>
              <a:gd name="connsiteY744" fmla="*/ 80508 h 6858000"/>
              <a:gd name="connsiteX745" fmla="*/ 3148809 w 5697415"/>
              <a:gd name="connsiteY745" fmla="*/ 79690 h 6858000"/>
              <a:gd name="connsiteX746" fmla="*/ 3127453 w 5697415"/>
              <a:gd name="connsiteY746" fmla="*/ 88839 h 6858000"/>
              <a:gd name="connsiteX747" fmla="*/ 3135205 w 5697415"/>
              <a:gd name="connsiteY747" fmla="*/ 91982 h 6858000"/>
              <a:gd name="connsiteX748" fmla="*/ 3154169 w 5697415"/>
              <a:gd name="connsiteY748" fmla="*/ 99664 h 6858000"/>
              <a:gd name="connsiteX749" fmla="*/ 3164430 w 5697415"/>
              <a:gd name="connsiteY749" fmla="*/ 103821 h 6858000"/>
              <a:gd name="connsiteX750" fmla="*/ 3171131 w 5697415"/>
              <a:gd name="connsiteY750" fmla="*/ 96641 h 6858000"/>
              <a:gd name="connsiteX751" fmla="*/ 3175185 w 5697415"/>
              <a:gd name="connsiteY751" fmla="*/ 92298 h 6858000"/>
              <a:gd name="connsiteX752" fmla="*/ 3165173 w 5697415"/>
              <a:gd name="connsiteY752" fmla="*/ 86667 h 6858000"/>
              <a:gd name="connsiteX753" fmla="*/ 3152823 w 5697415"/>
              <a:gd name="connsiteY753" fmla="*/ 84822 h 6858000"/>
              <a:gd name="connsiteX754" fmla="*/ 3496105 w 5697415"/>
              <a:gd name="connsiteY754" fmla="*/ 56081 h 6858000"/>
              <a:gd name="connsiteX755" fmla="*/ 3485654 w 5697415"/>
              <a:gd name="connsiteY755" fmla="*/ 60922 h 6858000"/>
              <a:gd name="connsiteX756" fmla="*/ 3411771 w 5697415"/>
              <a:gd name="connsiteY756" fmla="*/ 60524 h 6858000"/>
              <a:gd name="connsiteX757" fmla="*/ 3382878 w 5697415"/>
              <a:gd name="connsiteY757" fmla="*/ 57935 h 6858000"/>
              <a:gd name="connsiteX758" fmla="*/ 3373863 w 5697415"/>
              <a:gd name="connsiteY758" fmla="*/ 61798 h 6858000"/>
              <a:gd name="connsiteX759" fmla="*/ 3334586 w 5697415"/>
              <a:gd name="connsiteY759" fmla="*/ 89846 h 6858000"/>
              <a:gd name="connsiteX760" fmla="*/ 3308400 w 5697415"/>
              <a:gd name="connsiteY760" fmla="*/ 103872 h 6858000"/>
              <a:gd name="connsiteX761" fmla="*/ 3295307 w 5697415"/>
              <a:gd name="connsiteY761" fmla="*/ 89846 h 6858000"/>
              <a:gd name="connsiteX762" fmla="*/ 3256033 w 5697415"/>
              <a:gd name="connsiteY762" fmla="*/ 103872 h 6858000"/>
              <a:gd name="connsiteX763" fmla="*/ 3229845 w 5697415"/>
              <a:gd name="connsiteY763" fmla="*/ 131923 h 6858000"/>
              <a:gd name="connsiteX764" fmla="*/ 3225922 w 5697415"/>
              <a:gd name="connsiteY764" fmla="*/ 134832 h 6858000"/>
              <a:gd name="connsiteX765" fmla="*/ 3230011 w 5697415"/>
              <a:gd name="connsiteY765" fmla="*/ 145133 h 6858000"/>
              <a:gd name="connsiteX766" fmla="*/ 3260496 w 5697415"/>
              <a:gd name="connsiteY766" fmla="*/ 151813 h 6858000"/>
              <a:gd name="connsiteX767" fmla="*/ 3298587 w 5697415"/>
              <a:gd name="connsiteY767" fmla="*/ 163419 h 6858000"/>
              <a:gd name="connsiteX768" fmla="*/ 3330835 w 5697415"/>
              <a:gd name="connsiteY768" fmla="*/ 173244 h 6858000"/>
              <a:gd name="connsiteX769" fmla="*/ 3338188 w 5697415"/>
              <a:gd name="connsiteY769" fmla="*/ 127706 h 6858000"/>
              <a:gd name="connsiteX770" fmla="*/ 3347537 w 5697415"/>
              <a:gd name="connsiteY770" fmla="*/ 124575 h 6858000"/>
              <a:gd name="connsiteX771" fmla="*/ 3346254 w 5697415"/>
              <a:gd name="connsiteY771" fmla="*/ 133568 h 6858000"/>
              <a:gd name="connsiteX772" fmla="*/ 3345714 w 5697415"/>
              <a:gd name="connsiteY772" fmla="*/ 177777 h 6858000"/>
              <a:gd name="connsiteX773" fmla="*/ 3350787 w 5697415"/>
              <a:gd name="connsiteY773" fmla="*/ 179324 h 6858000"/>
              <a:gd name="connsiteX774" fmla="*/ 3435563 w 5697415"/>
              <a:gd name="connsiteY774" fmla="*/ 195522 h 6858000"/>
              <a:gd name="connsiteX775" fmla="*/ 3414074 w 5697415"/>
              <a:gd name="connsiteY775" fmla="*/ 177740 h 6858000"/>
              <a:gd name="connsiteX776" fmla="*/ 3398105 w 5697415"/>
              <a:gd name="connsiteY776" fmla="*/ 171272 h 6858000"/>
              <a:gd name="connsiteX777" fmla="*/ 3382135 w 5697415"/>
              <a:gd name="connsiteY777" fmla="*/ 164802 h 6858000"/>
              <a:gd name="connsiteX778" fmla="*/ 3423931 w 5697415"/>
              <a:gd name="connsiteY778" fmla="*/ 145441 h 6858000"/>
              <a:gd name="connsiteX779" fmla="*/ 3471244 w 5697415"/>
              <a:gd name="connsiteY779" fmla="*/ 137391 h 6858000"/>
              <a:gd name="connsiteX780" fmla="*/ 3481694 w 5697415"/>
              <a:gd name="connsiteY780" fmla="*/ 132549 h 6858000"/>
              <a:gd name="connsiteX781" fmla="*/ 3502272 w 5697415"/>
              <a:gd name="connsiteY781" fmla="*/ 138618 h 6858000"/>
              <a:gd name="connsiteX782" fmla="*/ 3516025 w 5697415"/>
              <a:gd name="connsiteY782" fmla="*/ 153429 h 6858000"/>
              <a:gd name="connsiteX783" fmla="*/ 3522121 w 5697415"/>
              <a:gd name="connsiteY783" fmla="*/ 142147 h 6858000"/>
              <a:gd name="connsiteX784" fmla="*/ 3535922 w 5697415"/>
              <a:gd name="connsiteY784" fmla="*/ 111885 h 6858000"/>
              <a:gd name="connsiteX785" fmla="*/ 3531905 w 5697415"/>
              <a:gd name="connsiteY785" fmla="*/ 111053 h 6858000"/>
              <a:gd name="connsiteX786" fmla="*/ 3520604 w 5697415"/>
              <a:gd name="connsiteY786" fmla="*/ 103672 h 6858000"/>
              <a:gd name="connsiteX787" fmla="*/ 3530649 w 5697415"/>
              <a:gd name="connsiteY787" fmla="*/ 99020 h 6858000"/>
              <a:gd name="connsiteX788" fmla="*/ 3541326 w 5697415"/>
              <a:gd name="connsiteY788" fmla="*/ 100035 h 6858000"/>
              <a:gd name="connsiteX789" fmla="*/ 3548220 w 5697415"/>
              <a:gd name="connsiteY789" fmla="*/ 84926 h 6858000"/>
              <a:gd name="connsiteX790" fmla="*/ 3548417 w 5697415"/>
              <a:gd name="connsiteY790" fmla="*/ 84489 h 6858000"/>
              <a:gd name="connsiteX791" fmla="*/ 3544002 w 5697415"/>
              <a:gd name="connsiteY791" fmla="*/ 75444 h 6858000"/>
              <a:gd name="connsiteX792" fmla="*/ 3496105 w 5697415"/>
              <a:gd name="connsiteY792" fmla="*/ 56081 h 6858000"/>
              <a:gd name="connsiteX793" fmla="*/ 3643584 w 5697415"/>
              <a:gd name="connsiteY793" fmla="*/ 43160 h 6858000"/>
              <a:gd name="connsiteX794" fmla="*/ 3606713 w 5697415"/>
              <a:gd name="connsiteY794" fmla="*/ 46392 h 6858000"/>
              <a:gd name="connsiteX795" fmla="*/ 3601777 w 5697415"/>
              <a:gd name="connsiteY795" fmla="*/ 62530 h 6858000"/>
              <a:gd name="connsiteX796" fmla="*/ 3600794 w 5697415"/>
              <a:gd name="connsiteY796" fmla="*/ 62252 h 6858000"/>
              <a:gd name="connsiteX797" fmla="*/ 3595020 w 5697415"/>
              <a:gd name="connsiteY797" fmla="*/ 80650 h 6858000"/>
              <a:gd name="connsiteX798" fmla="*/ 3581527 w 5697415"/>
              <a:gd name="connsiteY798" fmla="*/ 167871 h 6858000"/>
              <a:gd name="connsiteX799" fmla="*/ 3578556 w 5697415"/>
              <a:gd name="connsiteY799" fmla="*/ 180864 h 6858000"/>
              <a:gd name="connsiteX800" fmla="*/ 3583031 w 5697415"/>
              <a:gd name="connsiteY800" fmla="*/ 182678 h 6858000"/>
              <a:gd name="connsiteX801" fmla="*/ 3596845 w 5697415"/>
              <a:gd name="connsiteY801" fmla="*/ 187804 h 6858000"/>
              <a:gd name="connsiteX802" fmla="*/ 3609530 w 5697415"/>
              <a:gd name="connsiteY802" fmla="*/ 181010 h 6858000"/>
              <a:gd name="connsiteX803" fmla="*/ 3622623 w 5697415"/>
              <a:gd name="connsiteY803" fmla="*/ 173996 h 6858000"/>
              <a:gd name="connsiteX804" fmla="*/ 3648809 w 5697415"/>
              <a:gd name="connsiteY804" fmla="*/ 159970 h 6858000"/>
              <a:gd name="connsiteX805" fmla="*/ 3714269 w 5697415"/>
              <a:gd name="connsiteY805" fmla="*/ 131923 h 6858000"/>
              <a:gd name="connsiteX806" fmla="*/ 3720817 w 5697415"/>
              <a:gd name="connsiteY806" fmla="*/ 131706 h 6858000"/>
              <a:gd name="connsiteX807" fmla="*/ 3725541 w 5697415"/>
              <a:gd name="connsiteY807" fmla="*/ 131262 h 6858000"/>
              <a:gd name="connsiteX808" fmla="*/ 3725267 w 5697415"/>
              <a:gd name="connsiteY808" fmla="*/ 127464 h 6858000"/>
              <a:gd name="connsiteX809" fmla="*/ 3725801 w 5697415"/>
              <a:gd name="connsiteY809" fmla="*/ 125601 h 6858000"/>
              <a:gd name="connsiteX810" fmla="*/ 3721183 w 5697415"/>
              <a:gd name="connsiteY810" fmla="*/ 125230 h 6858000"/>
              <a:gd name="connsiteX811" fmla="*/ 3702147 w 5697415"/>
              <a:gd name="connsiteY811" fmla="*/ 114942 h 6858000"/>
              <a:gd name="connsiteX812" fmla="*/ 3693675 w 5697415"/>
              <a:gd name="connsiteY812" fmla="*/ 117641 h 6858000"/>
              <a:gd name="connsiteX813" fmla="*/ 3677540 w 5697415"/>
              <a:gd name="connsiteY813" fmla="*/ 112971 h 6858000"/>
              <a:gd name="connsiteX814" fmla="*/ 3660716 w 5697415"/>
              <a:gd name="connsiteY814" fmla="*/ 106888 h 6858000"/>
              <a:gd name="connsiteX815" fmla="*/ 3666493 w 5697415"/>
              <a:gd name="connsiteY815" fmla="*/ 90337 h 6858000"/>
              <a:gd name="connsiteX816" fmla="*/ 3685885 w 5697415"/>
              <a:gd name="connsiteY816" fmla="*/ 100838 h 6858000"/>
              <a:gd name="connsiteX817" fmla="*/ 3678234 w 5697415"/>
              <a:gd name="connsiteY817" fmla="*/ 73416 h 6858000"/>
              <a:gd name="connsiteX818" fmla="*/ 3678234 w 5697415"/>
              <a:gd name="connsiteY818" fmla="*/ 70440 h 6858000"/>
              <a:gd name="connsiteX819" fmla="*/ 3671051 w 5697415"/>
              <a:gd name="connsiteY819" fmla="*/ 63332 h 6858000"/>
              <a:gd name="connsiteX820" fmla="*/ 3643584 w 5697415"/>
              <a:gd name="connsiteY820" fmla="*/ 43160 h 6858000"/>
              <a:gd name="connsiteX821" fmla="*/ 3216752 w 5697415"/>
              <a:gd name="connsiteY821" fmla="*/ 33747 h 6858000"/>
              <a:gd name="connsiteX822" fmla="*/ 3190568 w 5697415"/>
              <a:gd name="connsiteY822" fmla="*/ 61798 h 6858000"/>
              <a:gd name="connsiteX823" fmla="*/ 3171794 w 5697415"/>
              <a:gd name="connsiteY823" fmla="*/ 69841 h 6858000"/>
              <a:gd name="connsiteX824" fmla="*/ 3194572 w 5697415"/>
              <a:gd name="connsiteY824" fmla="*/ 75196 h 6858000"/>
              <a:gd name="connsiteX825" fmla="*/ 3202024 w 5697415"/>
              <a:gd name="connsiteY825" fmla="*/ 68812 h 6858000"/>
              <a:gd name="connsiteX826" fmla="*/ 3216752 w 5697415"/>
              <a:gd name="connsiteY826" fmla="*/ 47772 h 6858000"/>
              <a:gd name="connsiteX827" fmla="*/ 3216752 w 5697415"/>
              <a:gd name="connsiteY827" fmla="*/ 33747 h 6858000"/>
              <a:gd name="connsiteX828" fmla="*/ 3473908 w 5697415"/>
              <a:gd name="connsiteY828" fmla="*/ 17206 h 6858000"/>
              <a:gd name="connsiteX829" fmla="*/ 3465511 w 5697415"/>
              <a:gd name="connsiteY829" fmla="*/ 19726 h 6858000"/>
              <a:gd name="connsiteX830" fmla="*/ 3450326 w 5697415"/>
              <a:gd name="connsiteY830" fmla="*/ 27857 h 6858000"/>
              <a:gd name="connsiteX831" fmla="*/ 3458519 w 5697415"/>
              <a:gd name="connsiteY831" fmla="*/ 32809 h 6858000"/>
              <a:gd name="connsiteX832" fmla="*/ 3506560 w 5697415"/>
              <a:gd name="connsiteY832" fmla="*/ 51239 h 6858000"/>
              <a:gd name="connsiteX833" fmla="*/ 3532973 w 5697415"/>
              <a:gd name="connsiteY833" fmla="*/ 52849 h 6858000"/>
              <a:gd name="connsiteX834" fmla="*/ 3555814 w 5697415"/>
              <a:gd name="connsiteY834" fmla="*/ 68274 h 6858000"/>
              <a:gd name="connsiteX835" fmla="*/ 3562525 w 5697415"/>
              <a:gd name="connsiteY835" fmla="*/ 53552 h 6858000"/>
              <a:gd name="connsiteX836" fmla="*/ 3548652 w 5697415"/>
              <a:gd name="connsiteY836" fmla="*/ 45590 h 6858000"/>
              <a:gd name="connsiteX837" fmla="*/ 3521949 w 5697415"/>
              <a:gd name="connsiteY837" fmla="*/ 30259 h 6858000"/>
              <a:gd name="connsiteX838" fmla="*/ 3480183 w 5697415"/>
              <a:gd name="connsiteY838" fmla="*/ 20175 h 6858000"/>
              <a:gd name="connsiteX839" fmla="*/ 1854963 w 5697415"/>
              <a:gd name="connsiteY839" fmla="*/ 14294 h 6858000"/>
              <a:gd name="connsiteX840" fmla="*/ 1855952 w 5697415"/>
              <a:gd name="connsiteY840" fmla="*/ 14493 h 6858000"/>
              <a:gd name="connsiteX841" fmla="*/ 1855317 w 5697415"/>
              <a:gd name="connsiteY841" fmla="*/ 14603 h 6858000"/>
              <a:gd name="connsiteX842" fmla="*/ 1847540 w 5697415"/>
              <a:gd name="connsiteY842" fmla="*/ 15841 h 6858000"/>
              <a:gd name="connsiteX843" fmla="*/ 1854963 w 5697415"/>
              <a:gd name="connsiteY843" fmla="*/ 14294 h 6858000"/>
              <a:gd name="connsiteX844" fmla="*/ 1906925 w 5697415"/>
              <a:gd name="connsiteY844" fmla="*/ 3471 h 6858000"/>
              <a:gd name="connsiteX845" fmla="*/ 1898921 w 5697415"/>
              <a:gd name="connsiteY845" fmla="*/ 7177 h 6858000"/>
              <a:gd name="connsiteX846" fmla="*/ 1874909 w 5697415"/>
              <a:gd name="connsiteY846" fmla="*/ 18303 h 6858000"/>
              <a:gd name="connsiteX847" fmla="*/ 1855952 w 5697415"/>
              <a:gd name="connsiteY847" fmla="*/ 14493 h 6858000"/>
              <a:gd name="connsiteX848" fmla="*/ 1873230 w 5697415"/>
              <a:gd name="connsiteY848" fmla="*/ 11509 h 6858000"/>
              <a:gd name="connsiteX849" fmla="*/ 2761396 w 5697415"/>
              <a:gd name="connsiteY849" fmla="*/ 0 h 6858000"/>
              <a:gd name="connsiteX850" fmla="*/ 2839833 w 5697415"/>
              <a:gd name="connsiteY850" fmla="*/ 0 h 6858000"/>
              <a:gd name="connsiteX851" fmla="*/ 2832770 w 5697415"/>
              <a:gd name="connsiteY851" fmla="*/ 3272 h 6858000"/>
              <a:gd name="connsiteX852" fmla="*/ 2830157 w 5697415"/>
              <a:gd name="connsiteY852" fmla="*/ 4482 h 6858000"/>
              <a:gd name="connsiteX853" fmla="*/ 2782838 w 5697415"/>
              <a:gd name="connsiteY853" fmla="*/ 12554 h 6858000"/>
              <a:gd name="connsiteX854" fmla="*/ 2766871 w 5697415"/>
              <a:gd name="connsiteY854" fmla="*/ 6102 h 6858000"/>
              <a:gd name="connsiteX855" fmla="*/ 2438823 w 5697415"/>
              <a:gd name="connsiteY855" fmla="*/ 0 h 6858000"/>
              <a:gd name="connsiteX856" fmla="*/ 2680767 w 5697415"/>
              <a:gd name="connsiteY856" fmla="*/ 0 h 6858000"/>
              <a:gd name="connsiteX857" fmla="*/ 2672007 w 5697415"/>
              <a:gd name="connsiteY857" fmla="*/ 22272 h 6858000"/>
              <a:gd name="connsiteX858" fmla="*/ 2688567 w 5697415"/>
              <a:gd name="connsiteY858" fmla="*/ 56203 h 6858000"/>
              <a:gd name="connsiteX859" fmla="*/ 2773342 w 5697415"/>
              <a:gd name="connsiteY859" fmla="*/ 72401 h 6858000"/>
              <a:gd name="connsiteX860" fmla="*/ 2847074 w 5697415"/>
              <a:gd name="connsiteY860" fmla="*/ 65979 h 6858000"/>
              <a:gd name="connsiteX861" fmla="*/ 2926329 w 5697415"/>
              <a:gd name="connsiteY861" fmla="*/ 70868 h 6858000"/>
              <a:gd name="connsiteX862" fmla="*/ 2942224 w 5697415"/>
              <a:gd name="connsiteY862" fmla="*/ 73905 h 6858000"/>
              <a:gd name="connsiteX863" fmla="*/ 2949603 w 5697415"/>
              <a:gd name="connsiteY863" fmla="*/ 77678 h 6858000"/>
              <a:gd name="connsiteX864" fmla="*/ 2972005 w 5697415"/>
              <a:gd name="connsiteY864" fmla="*/ 27678 h 6858000"/>
              <a:gd name="connsiteX865" fmla="*/ 2984406 w 5697415"/>
              <a:gd name="connsiteY865" fmla="*/ 0 h 6858000"/>
              <a:gd name="connsiteX866" fmla="*/ 3017458 w 5697415"/>
              <a:gd name="connsiteY866" fmla="*/ 0 h 6858000"/>
              <a:gd name="connsiteX867" fmla="*/ 3004518 w 5697415"/>
              <a:gd name="connsiteY867" fmla="*/ 50917 h 6858000"/>
              <a:gd name="connsiteX868" fmla="*/ 2997211 w 5697415"/>
              <a:gd name="connsiteY868" fmla="*/ 76126 h 6858000"/>
              <a:gd name="connsiteX869" fmla="*/ 2988006 w 5697415"/>
              <a:gd name="connsiteY869" fmla="*/ 95859 h 6858000"/>
              <a:gd name="connsiteX870" fmla="*/ 2989924 w 5697415"/>
              <a:gd name="connsiteY870" fmla="*/ 96635 h 6858000"/>
              <a:gd name="connsiteX871" fmla="*/ 2999291 w 5697415"/>
              <a:gd name="connsiteY871" fmla="*/ 88969 h 6858000"/>
              <a:gd name="connsiteX872" fmla="*/ 3085825 w 5697415"/>
              <a:gd name="connsiteY872" fmla="*/ 33747 h 6858000"/>
              <a:gd name="connsiteX873" fmla="*/ 3123466 w 5697415"/>
              <a:gd name="connsiteY873" fmla="*/ 14465 h 6858000"/>
              <a:gd name="connsiteX874" fmla="*/ 3149822 w 5697415"/>
              <a:gd name="connsiteY874" fmla="*/ 6163 h 6858000"/>
              <a:gd name="connsiteX875" fmla="*/ 3128444 w 5697415"/>
              <a:gd name="connsiteY875" fmla="*/ 11726 h 6858000"/>
              <a:gd name="connsiteX876" fmla="*/ 3094331 w 5697415"/>
              <a:gd name="connsiteY876" fmla="*/ 20605 h 6858000"/>
              <a:gd name="connsiteX877" fmla="*/ 3046435 w 5697415"/>
              <a:gd name="connsiteY877" fmla="*/ 1243 h 6858000"/>
              <a:gd name="connsiteX878" fmla="*/ 3045757 w 5697415"/>
              <a:gd name="connsiteY878" fmla="*/ 0 h 6858000"/>
              <a:gd name="connsiteX879" fmla="*/ 3631024 w 5697415"/>
              <a:gd name="connsiteY879" fmla="*/ 0 h 6858000"/>
              <a:gd name="connsiteX880" fmla="*/ 3631017 w 5697415"/>
              <a:gd name="connsiteY880" fmla="*/ 152 h 6858000"/>
              <a:gd name="connsiteX881" fmla="*/ 3620213 w 5697415"/>
              <a:gd name="connsiteY881" fmla="*/ 14045 h 6858000"/>
              <a:gd name="connsiteX882" fmla="*/ 3654719 w 5697415"/>
              <a:gd name="connsiteY882" fmla="*/ 23943 h 6858000"/>
              <a:gd name="connsiteX883" fmla="*/ 3652030 w 5697415"/>
              <a:gd name="connsiteY883" fmla="*/ 16330 h 6858000"/>
              <a:gd name="connsiteX884" fmla="*/ 3667628 w 5697415"/>
              <a:gd name="connsiteY884" fmla="*/ 11104 h 6858000"/>
              <a:gd name="connsiteX885" fmla="*/ 3663323 w 5697415"/>
              <a:gd name="connsiteY885" fmla="*/ 26411 h 6858000"/>
              <a:gd name="connsiteX886" fmla="*/ 3672309 w 5697415"/>
              <a:gd name="connsiteY886" fmla="*/ 28988 h 6858000"/>
              <a:gd name="connsiteX887" fmla="*/ 3678234 w 5697415"/>
              <a:gd name="connsiteY887" fmla="*/ 30933 h 6858000"/>
              <a:gd name="connsiteX888" fmla="*/ 3678234 w 5697415"/>
              <a:gd name="connsiteY888" fmla="*/ 11243 h 6858000"/>
              <a:gd name="connsiteX889" fmla="*/ 3667499 w 5697415"/>
              <a:gd name="connsiteY889" fmla="*/ 880 h 6858000"/>
              <a:gd name="connsiteX890" fmla="*/ 3666338 w 5697415"/>
              <a:gd name="connsiteY890" fmla="*/ 0 h 6858000"/>
              <a:gd name="connsiteX891" fmla="*/ 4169384 w 5697415"/>
              <a:gd name="connsiteY891" fmla="*/ 0 h 6858000"/>
              <a:gd name="connsiteX892" fmla="*/ 4177530 w 5697415"/>
              <a:gd name="connsiteY892" fmla="*/ 20311 h 6858000"/>
              <a:gd name="connsiteX893" fmla="*/ 4178659 w 5697415"/>
              <a:gd name="connsiteY893" fmla="*/ 22580 h 6858000"/>
              <a:gd name="connsiteX894" fmla="*/ 4185711 w 5697415"/>
              <a:gd name="connsiteY894" fmla="*/ 8052 h 6858000"/>
              <a:gd name="connsiteX895" fmla="*/ 4182327 w 5697415"/>
              <a:gd name="connsiteY895" fmla="*/ 0 h 6858000"/>
              <a:gd name="connsiteX896" fmla="*/ 5697415 w 5697415"/>
              <a:gd name="connsiteY896" fmla="*/ 0 h 6858000"/>
              <a:gd name="connsiteX897" fmla="*/ 5697415 w 5697415"/>
              <a:gd name="connsiteY897" fmla="*/ 6858000 h 6858000"/>
              <a:gd name="connsiteX898" fmla="*/ 1864996 w 5697415"/>
              <a:gd name="connsiteY898" fmla="*/ 6858000 h 6858000"/>
              <a:gd name="connsiteX899" fmla="*/ 1864336 w 5697415"/>
              <a:gd name="connsiteY899" fmla="*/ 6855594 h 6858000"/>
              <a:gd name="connsiteX900" fmla="*/ 1863697 w 5697415"/>
              <a:gd name="connsiteY900" fmla="*/ 6851702 h 6858000"/>
              <a:gd name="connsiteX901" fmla="*/ 1886568 w 5697415"/>
              <a:gd name="connsiteY901" fmla="*/ 6813954 h 6858000"/>
              <a:gd name="connsiteX902" fmla="*/ 1838885 w 5697415"/>
              <a:gd name="connsiteY902" fmla="*/ 6748779 h 6858000"/>
              <a:gd name="connsiteX903" fmla="*/ 1779763 w 5697415"/>
              <a:gd name="connsiteY903" fmla="*/ 6702486 h 6858000"/>
              <a:gd name="connsiteX904" fmla="*/ 1717233 w 5697415"/>
              <a:gd name="connsiteY904" fmla="*/ 6748140 h 6858000"/>
              <a:gd name="connsiteX905" fmla="*/ 1686334 w 5697415"/>
              <a:gd name="connsiteY905" fmla="*/ 6712811 h 6858000"/>
              <a:gd name="connsiteX906" fmla="*/ 1672220 w 5697415"/>
              <a:gd name="connsiteY906" fmla="*/ 6707326 h 6858000"/>
              <a:gd name="connsiteX907" fmla="*/ 1641327 w 5697415"/>
              <a:gd name="connsiteY907" fmla="*/ 6671997 h 6858000"/>
              <a:gd name="connsiteX908" fmla="*/ 1646675 w 5697415"/>
              <a:gd name="connsiteY908" fmla="*/ 6720716 h 6858000"/>
              <a:gd name="connsiteX909" fmla="*/ 1680251 w 5697415"/>
              <a:gd name="connsiteY909" fmla="*/ 6780404 h 6858000"/>
              <a:gd name="connsiteX910" fmla="*/ 1736695 w 5697415"/>
              <a:gd name="connsiteY910" fmla="*/ 6802341 h 6858000"/>
              <a:gd name="connsiteX911" fmla="*/ 1795815 w 5697415"/>
              <a:gd name="connsiteY911" fmla="*/ 6848638 h 6858000"/>
              <a:gd name="connsiteX912" fmla="*/ 1790142 w 5697415"/>
              <a:gd name="connsiteY912" fmla="*/ 6858000 h 6858000"/>
              <a:gd name="connsiteX913" fmla="*/ 1764253 w 5697415"/>
              <a:gd name="connsiteY913" fmla="*/ 6858000 h 6858000"/>
              <a:gd name="connsiteX914" fmla="*/ 1754058 w 5697415"/>
              <a:gd name="connsiteY914" fmla="*/ 6852813 h 6858000"/>
              <a:gd name="connsiteX915" fmla="*/ 1711150 w 5697415"/>
              <a:gd name="connsiteY915" fmla="*/ 6815731 h 6858000"/>
              <a:gd name="connsiteX916" fmla="*/ 1596635 w 5697415"/>
              <a:gd name="connsiteY916" fmla="*/ 6741714 h 6858000"/>
              <a:gd name="connsiteX917" fmla="*/ 1564681 w 5697415"/>
              <a:gd name="connsiteY917" fmla="*/ 6712172 h 6858000"/>
              <a:gd name="connsiteX918" fmla="*/ 1547898 w 5697415"/>
              <a:gd name="connsiteY918" fmla="*/ 6682325 h 6858000"/>
              <a:gd name="connsiteX919" fmla="*/ 1502887 w 5697415"/>
              <a:gd name="connsiteY919" fmla="*/ 6641512 h 6858000"/>
              <a:gd name="connsiteX920" fmla="*/ 1426978 w 5697415"/>
              <a:gd name="connsiteY920" fmla="*/ 6565372 h 6858000"/>
              <a:gd name="connsiteX921" fmla="*/ 1407519 w 5697415"/>
              <a:gd name="connsiteY921" fmla="*/ 6511166 h 6858000"/>
              <a:gd name="connsiteX922" fmla="*/ 1312149 w 5697415"/>
              <a:gd name="connsiteY922" fmla="*/ 6380823 h 6858000"/>
              <a:gd name="connsiteX923" fmla="*/ 1267138 w 5697415"/>
              <a:gd name="connsiteY923" fmla="*/ 6340016 h 6858000"/>
              <a:gd name="connsiteX924" fmla="*/ 1253028 w 5697415"/>
              <a:gd name="connsiteY924" fmla="*/ 6334533 h 6858000"/>
              <a:gd name="connsiteX925" fmla="*/ 1250354 w 5697415"/>
              <a:gd name="connsiteY925" fmla="*/ 6310174 h 6858000"/>
              <a:gd name="connsiteX926" fmla="*/ 1278575 w 5697415"/>
              <a:gd name="connsiteY926" fmla="*/ 6321141 h 6858000"/>
              <a:gd name="connsiteX927" fmla="*/ 1270550 w 5697415"/>
              <a:gd name="connsiteY927" fmla="*/ 6248067 h 6858000"/>
              <a:gd name="connsiteX928" fmla="*/ 1231624 w 5697415"/>
              <a:gd name="connsiteY928" fmla="*/ 6139662 h 6858000"/>
              <a:gd name="connsiteX929" fmla="*/ 1206812 w 5697415"/>
              <a:gd name="connsiteY929" fmla="*/ 6036743 h 6858000"/>
              <a:gd name="connsiteX930" fmla="*/ 1190029 w 5697415"/>
              <a:gd name="connsiteY930" fmla="*/ 6006896 h 6858000"/>
              <a:gd name="connsiteX931" fmla="*/ 1173239 w 5697415"/>
              <a:gd name="connsiteY931" fmla="*/ 5977053 h 6858000"/>
              <a:gd name="connsiteX932" fmla="*/ 1173121 w 5697415"/>
              <a:gd name="connsiteY932" fmla="*/ 5975969 h 6858000"/>
              <a:gd name="connsiteX933" fmla="*/ 1144184 w 5697415"/>
              <a:gd name="connsiteY933" fmla="*/ 5971849 h 6858000"/>
              <a:gd name="connsiteX934" fmla="*/ 970993 w 5697415"/>
              <a:gd name="connsiteY934" fmla="*/ 5938063 h 6858000"/>
              <a:gd name="connsiteX935" fmla="*/ 812938 w 5697415"/>
              <a:gd name="connsiteY935" fmla="*/ 5917488 h 6858000"/>
              <a:gd name="connsiteX936" fmla="*/ 817124 w 5697415"/>
              <a:gd name="connsiteY936" fmla="*/ 5847771 h 6858000"/>
              <a:gd name="connsiteX937" fmla="*/ 997853 w 5697415"/>
              <a:gd name="connsiteY937" fmla="*/ 5756074 h 6858000"/>
              <a:gd name="connsiteX938" fmla="*/ 1045770 w 5697415"/>
              <a:gd name="connsiteY938" fmla="*/ 5753882 h 6858000"/>
              <a:gd name="connsiteX939" fmla="*/ 1061743 w 5697415"/>
              <a:gd name="connsiteY939" fmla="*/ 5753152 h 6858000"/>
              <a:gd name="connsiteX940" fmla="*/ 1105859 w 5697415"/>
              <a:gd name="connsiteY940" fmla="*/ 5740488 h 6858000"/>
              <a:gd name="connsiteX941" fmla="*/ 1084324 w 5697415"/>
              <a:gd name="connsiteY941" fmla="*/ 5720964 h 6858000"/>
              <a:gd name="connsiteX942" fmla="*/ 1061821 w 5697415"/>
              <a:gd name="connsiteY942" fmla="*/ 5700557 h 6858000"/>
              <a:gd name="connsiteX943" fmla="*/ 1025571 w 5697415"/>
              <a:gd name="connsiteY943" fmla="*/ 5616511 h 6858000"/>
              <a:gd name="connsiteX944" fmla="*/ 958422 w 5697415"/>
              <a:gd name="connsiteY944" fmla="*/ 5497140 h 6858000"/>
              <a:gd name="connsiteX945" fmla="*/ 941637 w 5697415"/>
              <a:gd name="connsiteY945" fmla="*/ 5467297 h 6858000"/>
              <a:gd name="connsiteX946" fmla="*/ 924852 w 5697415"/>
              <a:gd name="connsiteY946" fmla="*/ 5437450 h 6858000"/>
              <a:gd name="connsiteX947" fmla="*/ 902713 w 5697415"/>
              <a:gd name="connsiteY947" fmla="*/ 5358889 h 6858000"/>
              <a:gd name="connsiteX948" fmla="*/ 897367 w 5697415"/>
              <a:gd name="connsiteY948" fmla="*/ 5310169 h 6858000"/>
              <a:gd name="connsiteX949" fmla="*/ 883985 w 5697415"/>
              <a:gd name="connsiteY949" fmla="*/ 5188377 h 6858000"/>
              <a:gd name="connsiteX950" fmla="*/ 903448 w 5697415"/>
              <a:gd name="connsiteY950" fmla="*/ 5242579 h 6858000"/>
              <a:gd name="connsiteX951" fmla="*/ 967920 w 5697415"/>
              <a:gd name="connsiteY951" fmla="*/ 5337590 h 6858000"/>
              <a:gd name="connsiteX952" fmla="*/ 1046498 w 5697415"/>
              <a:gd name="connsiteY952" fmla="*/ 5438097 h 6858000"/>
              <a:gd name="connsiteX953" fmla="*/ 1077400 w 5697415"/>
              <a:gd name="connsiteY953" fmla="*/ 5473421 h 6858000"/>
              <a:gd name="connsiteX954" fmla="*/ 1150633 w 5697415"/>
              <a:gd name="connsiteY954" fmla="*/ 5525203 h 6858000"/>
              <a:gd name="connsiteX955" fmla="*/ 1209749 w 5697415"/>
              <a:gd name="connsiteY955" fmla="*/ 5571501 h 6858000"/>
              <a:gd name="connsiteX956" fmla="*/ 1262788 w 5697415"/>
              <a:gd name="connsiteY956" fmla="*/ 5685390 h 6858000"/>
              <a:gd name="connsiteX957" fmla="*/ 1268139 w 5697415"/>
              <a:gd name="connsiteY957" fmla="*/ 5734105 h 6858000"/>
              <a:gd name="connsiteX958" fmla="*/ 1285350 w 5697415"/>
              <a:gd name="connsiteY958" fmla="*/ 5752455 h 6858000"/>
              <a:gd name="connsiteX959" fmla="*/ 1293208 w 5697415"/>
              <a:gd name="connsiteY959" fmla="*/ 5758805 h 6858000"/>
              <a:gd name="connsiteX960" fmla="*/ 1315955 w 5697415"/>
              <a:gd name="connsiteY960" fmla="*/ 5764113 h 6858000"/>
              <a:gd name="connsiteX961" fmla="*/ 1338741 w 5697415"/>
              <a:gd name="connsiteY961" fmla="*/ 5775278 h 6858000"/>
              <a:gd name="connsiteX962" fmla="*/ 1352048 w 5697415"/>
              <a:gd name="connsiteY962" fmla="*/ 5775463 h 6858000"/>
              <a:gd name="connsiteX963" fmla="*/ 1378357 w 5697415"/>
              <a:gd name="connsiteY963" fmla="*/ 5753623 h 6858000"/>
              <a:gd name="connsiteX964" fmla="*/ 1409255 w 5697415"/>
              <a:gd name="connsiteY964" fmla="*/ 5788952 h 6858000"/>
              <a:gd name="connsiteX965" fmla="*/ 1496595 w 5697415"/>
              <a:gd name="connsiteY965" fmla="*/ 5846219 h 6858000"/>
              <a:gd name="connsiteX966" fmla="*/ 1544279 w 5697415"/>
              <a:gd name="connsiteY966" fmla="*/ 5911386 h 6858000"/>
              <a:gd name="connsiteX967" fmla="*/ 1603400 w 5697415"/>
              <a:gd name="connsiteY967" fmla="*/ 5957684 h 6858000"/>
              <a:gd name="connsiteX968" fmla="*/ 1645736 w 5697415"/>
              <a:gd name="connsiteY968" fmla="*/ 5974137 h 6858000"/>
              <a:gd name="connsiteX969" fmla="*/ 1696829 w 5697415"/>
              <a:gd name="connsiteY969" fmla="*/ 5947362 h 6858000"/>
              <a:gd name="connsiteX970" fmla="*/ 1713615 w 5697415"/>
              <a:gd name="connsiteY970" fmla="*/ 5977201 h 6858000"/>
              <a:gd name="connsiteX971" fmla="*/ 1718964 w 5697415"/>
              <a:gd name="connsiteY971" fmla="*/ 6025920 h 6858000"/>
              <a:gd name="connsiteX972" fmla="*/ 1710204 w 5697415"/>
              <a:gd name="connsiteY972" fmla="*/ 6069151 h 6858000"/>
              <a:gd name="connsiteX973" fmla="*/ 1724315 w 5697415"/>
              <a:gd name="connsiteY973" fmla="*/ 6074636 h 6858000"/>
              <a:gd name="connsiteX974" fmla="*/ 1726993 w 5697415"/>
              <a:gd name="connsiteY974" fmla="*/ 6098999 h 6858000"/>
              <a:gd name="connsiteX975" fmla="*/ 1752541 w 5697415"/>
              <a:gd name="connsiteY975" fmla="*/ 6085607 h 6858000"/>
              <a:gd name="connsiteX976" fmla="*/ 1775412 w 5697415"/>
              <a:gd name="connsiteY976" fmla="*/ 6047860 h 6858000"/>
              <a:gd name="connsiteX977" fmla="*/ 1792198 w 5697415"/>
              <a:gd name="connsiteY977" fmla="*/ 6077704 h 6858000"/>
              <a:gd name="connsiteX978" fmla="*/ 1806308 w 5697415"/>
              <a:gd name="connsiteY978" fmla="*/ 6083187 h 6858000"/>
              <a:gd name="connsiteX979" fmla="*/ 1831853 w 5697415"/>
              <a:gd name="connsiteY979" fmla="*/ 6069798 h 6858000"/>
              <a:gd name="connsiteX980" fmla="*/ 1854727 w 5697415"/>
              <a:gd name="connsiteY980" fmla="*/ 6032048 h 6858000"/>
              <a:gd name="connsiteX981" fmla="*/ 1827237 w 5697415"/>
              <a:gd name="connsiteY981" fmla="*/ 5904772 h 6858000"/>
              <a:gd name="connsiteX982" fmla="*/ 1807778 w 5697415"/>
              <a:gd name="connsiteY982" fmla="*/ 5850566 h 6858000"/>
              <a:gd name="connsiteX983" fmla="*/ 1790990 w 5697415"/>
              <a:gd name="connsiteY983" fmla="*/ 5820725 h 6858000"/>
              <a:gd name="connsiteX984" fmla="*/ 1748658 w 5697415"/>
              <a:gd name="connsiteY984" fmla="*/ 5804273 h 6858000"/>
              <a:gd name="connsiteX985" fmla="*/ 1754744 w 5697415"/>
              <a:gd name="connsiteY985" fmla="*/ 5736679 h 6858000"/>
              <a:gd name="connsiteX986" fmla="*/ 1782074 w 5697415"/>
              <a:gd name="connsiteY986" fmla="*/ 5719570 h 6858000"/>
              <a:gd name="connsiteX987" fmla="*/ 1764856 w 5697415"/>
              <a:gd name="connsiteY987" fmla="*/ 5715078 h 6858000"/>
              <a:gd name="connsiteX988" fmla="*/ 1753255 w 5697415"/>
              <a:gd name="connsiteY988" fmla="*/ 5707244 h 6858000"/>
              <a:gd name="connsiteX989" fmla="*/ 1639210 w 5697415"/>
              <a:gd name="connsiteY989" fmla="*/ 5670362 h 6858000"/>
              <a:gd name="connsiteX990" fmla="*/ 1560319 w 5697415"/>
              <a:gd name="connsiteY990" fmla="*/ 5659928 h 6858000"/>
              <a:gd name="connsiteX991" fmla="*/ 1569174 w 5697415"/>
              <a:gd name="connsiteY991" fmla="*/ 5682891 h 6858000"/>
              <a:gd name="connsiteX992" fmla="*/ 1542877 w 5697415"/>
              <a:gd name="connsiteY992" fmla="*/ 5679412 h 6858000"/>
              <a:gd name="connsiteX993" fmla="*/ 1538450 w 5697415"/>
              <a:gd name="connsiteY993" fmla="*/ 5667932 h 6858000"/>
              <a:gd name="connsiteX994" fmla="*/ 1498871 w 5697415"/>
              <a:gd name="connsiteY994" fmla="*/ 5630003 h 6858000"/>
              <a:gd name="connsiteX995" fmla="*/ 1367113 w 5697415"/>
              <a:gd name="connsiteY995" fmla="*/ 5547192 h 6858000"/>
              <a:gd name="connsiteX996" fmla="*/ 1310086 w 5697415"/>
              <a:gd name="connsiteY996" fmla="*/ 5528752 h 6858000"/>
              <a:gd name="connsiteX997" fmla="*/ 1235352 w 5697415"/>
              <a:gd name="connsiteY997" fmla="*/ 5464380 h 6858000"/>
              <a:gd name="connsiteX998" fmla="*/ 1195770 w 5697415"/>
              <a:gd name="connsiteY998" fmla="*/ 5426452 h 6858000"/>
              <a:gd name="connsiteX999" fmla="*/ 1165041 w 5697415"/>
              <a:gd name="connsiteY999" fmla="*/ 5411491 h 6858000"/>
              <a:gd name="connsiteX1000" fmla="*/ 1068168 w 5697415"/>
              <a:gd name="connsiteY1000" fmla="*/ 5289703 h 6858000"/>
              <a:gd name="connsiteX1001" fmla="*/ 1019731 w 5697415"/>
              <a:gd name="connsiteY1001" fmla="*/ 5228812 h 6858000"/>
              <a:gd name="connsiteX1002" fmla="*/ 1041599 w 5697415"/>
              <a:gd name="connsiteY1002" fmla="*/ 5220808 h 6858000"/>
              <a:gd name="connsiteX1003" fmla="*/ 1085610 w 5697415"/>
              <a:gd name="connsiteY1003" fmla="*/ 5270216 h 6858000"/>
              <a:gd name="connsiteX1004" fmla="*/ 1103321 w 5697415"/>
              <a:gd name="connsiteY1004" fmla="*/ 5316148 h 6858000"/>
              <a:gd name="connsiteX1005" fmla="*/ 1164772 w 5697415"/>
              <a:gd name="connsiteY1005" fmla="*/ 5346070 h 6858000"/>
              <a:gd name="connsiteX1006" fmla="*/ 1217369 w 5697415"/>
              <a:gd name="connsiteY1006" fmla="*/ 5353028 h 6858000"/>
              <a:gd name="connsiteX1007" fmla="*/ 1182213 w 5697415"/>
              <a:gd name="connsiteY1007" fmla="*/ 5326585 h 6858000"/>
              <a:gd name="connsiteX1008" fmla="*/ 1177785 w 5697415"/>
              <a:gd name="connsiteY1008" fmla="*/ 5315103 h 6858000"/>
              <a:gd name="connsiteX1009" fmla="*/ 1142631 w 5697415"/>
              <a:gd name="connsiteY1009" fmla="*/ 5288657 h 6858000"/>
              <a:gd name="connsiteX1010" fmla="*/ 1169348 w 5697415"/>
              <a:gd name="connsiteY1010" fmla="*/ 5260861 h 6858000"/>
              <a:gd name="connsiteX1011" fmla="*/ 1175228 w 5697415"/>
              <a:gd name="connsiteY1011" fmla="*/ 5257107 h 6858000"/>
              <a:gd name="connsiteX1012" fmla="*/ 1170215 w 5697415"/>
              <a:gd name="connsiteY1012" fmla="*/ 5246555 h 6858000"/>
              <a:gd name="connsiteX1013" fmla="*/ 1158265 w 5697415"/>
              <a:gd name="connsiteY1013" fmla="*/ 5195808 h 6858000"/>
              <a:gd name="connsiteX1014" fmla="*/ 1155375 w 5697415"/>
              <a:gd name="connsiteY1014" fmla="*/ 5192267 h 6858000"/>
              <a:gd name="connsiteX1015" fmla="*/ 1089492 w 5697415"/>
              <a:gd name="connsiteY1015" fmla="*/ 5150861 h 6858000"/>
              <a:gd name="connsiteX1016" fmla="*/ 1045754 w 5697415"/>
              <a:gd name="connsiteY1016" fmla="*/ 5166870 h 6858000"/>
              <a:gd name="connsiteX1017" fmla="*/ 1015028 w 5697415"/>
              <a:gd name="connsiteY1017" fmla="*/ 5151909 h 6858000"/>
              <a:gd name="connsiteX1018" fmla="*/ 966591 w 5697415"/>
              <a:gd name="connsiteY1018" fmla="*/ 5091016 h 6858000"/>
              <a:gd name="connsiteX1019" fmla="*/ 944451 w 5697415"/>
              <a:gd name="connsiteY1019" fmla="*/ 5033600 h 6858000"/>
              <a:gd name="connsiteX1020" fmla="*/ 900439 w 5697415"/>
              <a:gd name="connsiteY1020" fmla="*/ 4984194 h 6858000"/>
              <a:gd name="connsiteX1021" fmla="*/ 886883 w 5697415"/>
              <a:gd name="connsiteY1021" fmla="*/ 4884322 h 6858000"/>
              <a:gd name="connsiteX1022" fmla="*/ 877755 w 5697415"/>
              <a:gd name="connsiteY1022" fmla="*/ 4795939 h 6858000"/>
              <a:gd name="connsiteX1023" fmla="*/ 838441 w 5697415"/>
              <a:gd name="connsiteY1023" fmla="*/ 4823431 h 6858000"/>
              <a:gd name="connsiteX1024" fmla="*/ 846191 w 5697415"/>
              <a:gd name="connsiteY1024" fmla="*/ 4843524 h 6858000"/>
              <a:gd name="connsiteX1025" fmla="*/ 847300 w 5697415"/>
              <a:gd name="connsiteY1025" fmla="*/ 4846396 h 6858000"/>
              <a:gd name="connsiteX1026" fmla="*/ 802149 w 5697415"/>
              <a:gd name="connsiteY1026" fmla="*/ 4785937 h 6858000"/>
              <a:gd name="connsiteX1027" fmla="*/ 790006 w 5697415"/>
              <a:gd name="connsiteY1027" fmla="*/ 4762535 h 6858000"/>
              <a:gd name="connsiteX1028" fmla="*/ 759010 w 5697415"/>
              <a:gd name="connsiteY1028" fmla="*/ 4682157 h 6858000"/>
              <a:gd name="connsiteX1029" fmla="*/ 741023 w 5697415"/>
              <a:gd name="connsiteY1029" fmla="*/ 4570806 h 6858000"/>
              <a:gd name="connsiteX1030" fmla="*/ 688157 w 5697415"/>
              <a:gd name="connsiteY1030" fmla="*/ 4498428 h 6858000"/>
              <a:gd name="connsiteX1031" fmla="*/ 657161 w 5697415"/>
              <a:gd name="connsiteY1031" fmla="*/ 4418049 h 6858000"/>
              <a:gd name="connsiteX1032" fmla="*/ 652732 w 5697415"/>
              <a:gd name="connsiteY1032" fmla="*/ 4406566 h 6858000"/>
              <a:gd name="connsiteX1033" fmla="*/ 639448 w 5697415"/>
              <a:gd name="connsiteY1033" fmla="*/ 4372117 h 6858000"/>
              <a:gd name="connsiteX1034" fmla="*/ 643603 w 5697415"/>
              <a:gd name="connsiteY1034" fmla="*/ 4318184 h 6858000"/>
              <a:gd name="connsiteX1035" fmla="*/ 617032 w 5697415"/>
              <a:gd name="connsiteY1035" fmla="*/ 4249284 h 6858000"/>
              <a:gd name="connsiteX1036" fmla="*/ 604022 w 5697415"/>
              <a:gd name="connsiteY1036" fmla="*/ 4280253 h 6858000"/>
              <a:gd name="connsiteX1037" fmla="*/ 591010 w 5697415"/>
              <a:gd name="connsiteY1037" fmla="*/ 4311223 h 6858000"/>
              <a:gd name="connsiteX1038" fmla="*/ 581882 w 5697415"/>
              <a:gd name="connsiteY1038" fmla="*/ 4222838 h 6858000"/>
              <a:gd name="connsiteX1039" fmla="*/ 629775 w 5697415"/>
              <a:gd name="connsiteY1039" fmla="*/ 4152896 h 6858000"/>
              <a:gd name="connsiteX1040" fmla="*/ 620647 w 5697415"/>
              <a:gd name="connsiteY1040" fmla="*/ 4064510 h 6858000"/>
              <a:gd name="connsiteX1041" fmla="*/ 633654 w 5697415"/>
              <a:gd name="connsiteY1041" fmla="*/ 4033538 h 6858000"/>
              <a:gd name="connsiteX1042" fmla="*/ 642244 w 5697415"/>
              <a:gd name="connsiteY1042" fmla="*/ 3991087 h 6858000"/>
              <a:gd name="connsiteX1043" fmla="*/ 619832 w 5697415"/>
              <a:gd name="connsiteY1043" fmla="*/ 3868252 h 6858000"/>
              <a:gd name="connsiteX1044" fmla="*/ 659141 w 5697415"/>
              <a:gd name="connsiteY1044" fmla="*/ 3840761 h 6858000"/>
              <a:gd name="connsiteX1045" fmla="*/ 654713 w 5697415"/>
              <a:gd name="connsiteY1045" fmla="*/ 3829277 h 6858000"/>
              <a:gd name="connsiteX1046" fmla="*/ 667726 w 5697415"/>
              <a:gd name="connsiteY1046" fmla="*/ 3798308 h 6858000"/>
              <a:gd name="connsiteX1047" fmla="*/ 632300 w 5697415"/>
              <a:gd name="connsiteY1047" fmla="*/ 3706445 h 6858000"/>
              <a:gd name="connsiteX1048" fmla="*/ 640608 w 5697415"/>
              <a:gd name="connsiteY1048" fmla="*/ 3598572 h 6858000"/>
              <a:gd name="connsiteX1049" fmla="*/ 622897 w 5697415"/>
              <a:gd name="connsiteY1049" fmla="*/ 3552643 h 6858000"/>
              <a:gd name="connsiteX1050" fmla="*/ 640339 w 5697415"/>
              <a:gd name="connsiteY1050" fmla="*/ 3533153 h 6858000"/>
              <a:gd name="connsiteX1051" fmla="*/ 666637 w 5697415"/>
              <a:gd name="connsiteY1051" fmla="*/ 3536633 h 6858000"/>
              <a:gd name="connsiteX1052" fmla="*/ 701520 w 5697415"/>
              <a:gd name="connsiteY1052" fmla="*/ 3497658 h 6858000"/>
              <a:gd name="connsiteX1053" fmla="*/ 775986 w 5697415"/>
              <a:gd name="connsiteY1053" fmla="*/ 3496609 h 6858000"/>
              <a:gd name="connsiteX1054" fmla="*/ 803910 w 5697415"/>
              <a:gd name="connsiteY1054" fmla="*/ 3496218 h 6858000"/>
              <a:gd name="connsiteX1055" fmla="*/ 803997 w 5697415"/>
              <a:gd name="connsiteY1055" fmla="*/ 3496163 h 6858000"/>
              <a:gd name="connsiteX1056" fmla="*/ 803981 w 5697415"/>
              <a:gd name="connsiteY1056" fmla="*/ 3495918 h 6858000"/>
              <a:gd name="connsiteX1057" fmla="*/ 813368 w 5697415"/>
              <a:gd name="connsiteY1057" fmla="*/ 3436303 h 6858000"/>
              <a:gd name="connsiteX1058" fmla="*/ 812830 w 5697415"/>
              <a:gd name="connsiteY1058" fmla="*/ 3408916 h 6858000"/>
              <a:gd name="connsiteX1059" fmla="*/ 832140 w 5697415"/>
              <a:gd name="connsiteY1059" fmla="*/ 3317072 h 6858000"/>
              <a:gd name="connsiteX1060" fmla="*/ 841983 w 5697415"/>
              <a:gd name="connsiteY1060" fmla="*/ 3314240 h 6858000"/>
              <a:gd name="connsiteX1061" fmla="*/ 848103 w 5697415"/>
              <a:gd name="connsiteY1061" fmla="*/ 3323491 h 6858000"/>
              <a:gd name="connsiteX1062" fmla="*/ 833753 w 5697415"/>
              <a:gd name="connsiteY1062" fmla="*/ 3399224 h 6858000"/>
              <a:gd name="connsiteX1063" fmla="*/ 839791 w 5697415"/>
              <a:gd name="connsiteY1063" fmla="*/ 3437876 h 6858000"/>
              <a:gd name="connsiteX1064" fmla="*/ 846796 w 5697415"/>
              <a:gd name="connsiteY1064" fmla="*/ 3463977 h 6858000"/>
              <a:gd name="connsiteX1065" fmla="*/ 849206 w 5697415"/>
              <a:gd name="connsiteY1065" fmla="*/ 3459983 h 6858000"/>
              <a:gd name="connsiteX1066" fmla="*/ 902499 w 5697415"/>
              <a:gd name="connsiteY1066" fmla="*/ 3371681 h 6858000"/>
              <a:gd name="connsiteX1067" fmla="*/ 913162 w 5697415"/>
              <a:gd name="connsiteY1067" fmla="*/ 3351808 h 6858000"/>
              <a:gd name="connsiteX1068" fmla="*/ 914163 w 5697415"/>
              <a:gd name="connsiteY1068" fmla="*/ 3347632 h 6858000"/>
              <a:gd name="connsiteX1069" fmla="*/ 909905 w 5697415"/>
              <a:gd name="connsiteY1069" fmla="*/ 3338191 h 6858000"/>
              <a:gd name="connsiteX1070" fmla="*/ 906627 w 5697415"/>
              <a:gd name="connsiteY1070" fmla="*/ 3308508 h 6858000"/>
              <a:gd name="connsiteX1071" fmla="*/ 915890 w 5697415"/>
              <a:gd name="connsiteY1071" fmla="*/ 3248745 h 6858000"/>
              <a:gd name="connsiteX1072" fmla="*/ 910371 w 5697415"/>
              <a:gd name="connsiteY1072" fmla="*/ 3237435 h 6858000"/>
              <a:gd name="connsiteX1073" fmla="*/ 919635 w 5697415"/>
              <a:gd name="connsiteY1073" fmla="*/ 3177672 h 6858000"/>
              <a:gd name="connsiteX1074" fmla="*/ 919043 w 5697415"/>
              <a:gd name="connsiteY1074" fmla="*/ 3150214 h 6858000"/>
              <a:gd name="connsiteX1075" fmla="*/ 922196 w 5697415"/>
              <a:gd name="connsiteY1075" fmla="*/ 3051680 h 6858000"/>
              <a:gd name="connsiteX1076" fmla="*/ 918860 w 5697415"/>
              <a:gd name="connsiteY1076" fmla="*/ 3036299 h 6858000"/>
              <a:gd name="connsiteX1077" fmla="*/ 894113 w 5697415"/>
              <a:gd name="connsiteY1077" fmla="*/ 3055503 h 6858000"/>
              <a:gd name="connsiteX1078" fmla="*/ 892696 w 5697415"/>
              <a:gd name="connsiteY1078" fmla="*/ 3060143 h 6858000"/>
              <a:gd name="connsiteX1079" fmla="*/ 880994 w 5697415"/>
              <a:gd name="connsiteY1079" fmla="*/ 3098500 h 6858000"/>
              <a:gd name="connsiteX1080" fmla="*/ 866208 w 5697415"/>
              <a:gd name="connsiteY1080" fmla="*/ 3146953 h 6858000"/>
              <a:gd name="connsiteX1081" fmla="*/ 872323 w 5697415"/>
              <a:gd name="connsiteY1081" fmla="*/ 3185725 h 6858000"/>
              <a:gd name="connsiteX1082" fmla="*/ 867390 w 5697415"/>
              <a:gd name="connsiteY1082" fmla="*/ 3201873 h 6858000"/>
              <a:gd name="connsiteX1083" fmla="*/ 872912 w 5697415"/>
              <a:gd name="connsiteY1083" fmla="*/ 3213184 h 6858000"/>
              <a:gd name="connsiteX1084" fmla="*/ 850830 w 5697415"/>
              <a:gd name="connsiteY1084" fmla="*/ 3167945 h 6858000"/>
              <a:gd name="connsiteX1085" fmla="*/ 853741 w 5697415"/>
              <a:gd name="connsiteY1085" fmla="*/ 3096392 h 6858000"/>
              <a:gd name="connsiteX1086" fmla="*/ 853902 w 5697415"/>
              <a:gd name="connsiteY1086" fmla="*/ 3078584 h 6858000"/>
              <a:gd name="connsiteX1087" fmla="*/ 848399 w 5697415"/>
              <a:gd name="connsiteY1087" fmla="*/ 3082160 h 6858000"/>
              <a:gd name="connsiteX1088" fmla="*/ 844134 w 5697415"/>
              <a:gd name="connsiteY1088" fmla="*/ 3091297 h 6858000"/>
              <a:gd name="connsiteX1089" fmla="*/ 822553 w 5697415"/>
              <a:gd name="connsiteY1089" fmla="*/ 3117342 h 6858000"/>
              <a:gd name="connsiteX1090" fmla="*/ 819904 w 5697415"/>
              <a:gd name="connsiteY1090" fmla="*/ 3140669 h 6858000"/>
              <a:gd name="connsiteX1091" fmla="*/ 820410 w 5697415"/>
              <a:gd name="connsiteY1091" fmla="*/ 3143557 h 6858000"/>
              <a:gd name="connsiteX1092" fmla="*/ 825808 w 5697415"/>
              <a:gd name="connsiteY1092" fmla="*/ 3148799 h 6858000"/>
              <a:gd name="connsiteX1093" fmla="*/ 831460 w 5697415"/>
              <a:gd name="connsiteY1093" fmla="*/ 3187692 h 6858000"/>
              <a:gd name="connsiteX1094" fmla="*/ 816243 w 5697415"/>
              <a:gd name="connsiteY1094" fmla="*/ 3211417 h 6858000"/>
              <a:gd name="connsiteX1095" fmla="*/ 816924 w 5697415"/>
              <a:gd name="connsiteY1095" fmla="*/ 3216589 h 6858000"/>
              <a:gd name="connsiteX1096" fmla="*/ 815149 w 5697415"/>
              <a:gd name="connsiteY1096" fmla="*/ 3226075 h 6858000"/>
              <a:gd name="connsiteX1097" fmla="*/ 811559 w 5697415"/>
              <a:gd name="connsiteY1097" fmla="*/ 3218717 h 6858000"/>
              <a:gd name="connsiteX1098" fmla="*/ 808112 w 5697415"/>
              <a:gd name="connsiteY1098" fmla="*/ 3224094 h 6858000"/>
              <a:gd name="connsiteX1099" fmla="*/ 788085 w 5697415"/>
              <a:gd name="connsiteY1099" fmla="*/ 3269108 h 6858000"/>
              <a:gd name="connsiteX1100" fmla="*/ 796943 w 5697415"/>
              <a:gd name="connsiteY1100" fmla="*/ 3292083 h 6858000"/>
              <a:gd name="connsiteX1101" fmla="*/ 805804 w 5697415"/>
              <a:gd name="connsiteY1101" fmla="*/ 3315053 h 6858000"/>
              <a:gd name="connsiteX1102" fmla="*/ 801679 w 5697415"/>
              <a:gd name="connsiteY1102" fmla="*/ 3368995 h 6858000"/>
              <a:gd name="connsiteX1103" fmla="*/ 784269 w 5697415"/>
              <a:gd name="connsiteY1103" fmla="*/ 3388476 h 6858000"/>
              <a:gd name="connsiteX1104" fmla="*/ 705763 w 5697415"/>
              <a:gd name="connsiteY1104" fmla="*/ 3443424 h 6858000"/>
              <a:gd name="connsiteX1105" fmla="*/ 670942 w 5697415"/>
              <a:gd name="connsiteY1105" fmla="*/ 3482387 h 6858000"/>
              <a:gd name="connsiteX1106" fmla="*/ 696904 w 5697415"/>
              <a:gd name="connsiteY1106" fmla="*/ 3420452 h 6858000"/>
              <a:gd name="connsiteX1107" fmla="*/ 714010 w 5697415"/>
              <a:gd name="connsiteY1107" fmla="*/ 3335545 h 6858000"/>
              <a:gd name="connsiteX1108" fmla="*/ 713701 w 5697415"/>
              <a:gd name="connsiteY1108" fmla="*/ 3270116 h 6858000"/>
              <a:gd name="connsiteX1109" fmla="*/ 748523 w 5697415"/>
              <a:gd name="connsiteY1109" fmla="*/ 3231158 h 6858000"/>
              <a:gd name="connsiteX1110" fmla="*/ 778612 w 5697415"/>
              <a:gd name="connsiteY1110" fmla="*/ 3115278 h 6858000"/>
              <a:gd name="connsiteX1111" fmla="*/ 806753 w 5697415"/>
              <a:gd name="connsiteY1111" fmla="*/ 3050912 h 6858000"/>
              <a:gd name="connsiteX1112" fmla="*/ 823365 w 5697415"/>
              <a:gd name="connsiteY1112" fmla="*/ 3011599 h 6858000"/>
              <a:gd name="connsiteX1113" fmla="*/ 825864 w 5697415"/>
              <a:gd name="connsiteY1113" fmla="*/ 2988831 h 6858000"/>
              <a:gd name="connsiteX1114" fmla="*/ 828823 w 5697415"/>
              <a:gd name="connsiteY1114" fmla="*/ 2976890 h 6858000"/>
              <a:gd name="connsiteX1115" fmla="*/ 825296 w 5697415"/>
              <a:gd name="connsiteY1115" fmla="*/ 2980838 h 6858000"/>
              <a:gd name="connsiteX1116" fmla="*/ 773876 w 5697415"/>
              <a:gd name="connsiteY1116" fmla="*/ 3038367 h 6858000"/>
              <a:gd name="connsiteX1117" fmla="*/ 669714 w 5697415"/>
              <a:gd name="connsiteY1117" fmla="*/ 3220677 h 6858000"/>
              <a:gd name="connsiteX1118" fmla="*/ 639010 w 5697415"/>
              <a:gd name="connsiteY1118" fmla="*/ 3205699 h 6858000"/>
              <a:gd name="connsiteX1119" fmla="*/ 656426 w 5697415"/>
              <a:gd name="connsiteY1119" fmla="*/ 3186218 h 6858000"/>
              <a:gd name="connsiteX1120" fmla="*/ 686818 w 5697415"/>
              <a:gd name="connsiteY1120" fmla="*/ 3135771 h 6858000"/>
              <a:gd name="connsiteX1121" fmla="*/ 725761 w 5697415"/>
              <a:gd name="connsiteY1121" fmla="*/ 3042870 h 6858000"/>
              <a:gd name="connsiteX1122" fmla="*/ 747297 w 5697415"/>
              <a:gd name="connsiteY1122" fmla="*/ 2969447 h 6858000"/>
              <a:gd name="connsiteX1123" fmla="*/ 760280 w 5697415"/>
              <a:gd name="connsiteY1123" fmla="*/ 2938481 h 6858000"/>
              <a:gd name="connsiteX1124" fmla="*/ 755850 w 5697415"/>
              <a:gd name="connsiteY1124" fmla="*/ 2926996 h 6858000"/>
              <a:gd name="connsiteX1125" fmla="*/ 751420 w 5697415"/>
              <a:gd name="connsiteY1125" fmla="*/ 2915507 h 6858000"/>
              <a:gd name="connsiteX1126" fmla="*/ 777690 w 5697415"/>
              <a:gd name="connsiteY1126" fmla="*/ 2919001 h 6858000"/>
              <a:gd name="connsiteX1127" fmla="*/ 790749 w 5697415"/>
              <a:gd name="connsiteY1127" fmla="*/ 2904388 h 6858000"/>
              <a:gd name="connsiteX1128" fmla="*/ 795102 w 5697415"/>
              <a:gd name="connsiteY1128" fmla="*/ 2899519 h 6858000"/>
              <a:gd name="connsiteX1129" fmla="*/ 855889 w 5697415"/>
              <a:gd name="connsiteY1129" fmla="*/ 2798622 h 6858000"/>
              <a:gd name="connsiteX1130" fmla="*/ 884548 w 5697415"/>
              <a:gd name="connsiteY1130" fmla="*/ 2727510 h 6858000"/>
              <a:gd name="connsiteX1131" fmla="*/ 894565 w 5697415"/>
              <a:gd name="connsiteY1131" fmla="*/ 2709873 h 6858000"/>
              <a:gd name="connsiteX1132" fmla="*/ 897520 w 5697415"/>
              <a:gd name="connsiteY1132" fmla="*/ 2702554 h 6858000"/>
              <a:gd name="connsiteX1133" fmla="*/ 903457 w 5697415"/>
              <a:gd name="connsiteY1133" fmla="*/ 2672069 h 6858000"/>
              <a:gd name="connsiteX1134" fmla="*/ 923765 w 5697415"/>
              <a:gd name="connsiteY1134" fmla="*/ 2634924 h 6858000"/>
              <a:gd name="connsiteX1135" fmla="*/ 918245 w 5697415"/>
              <a:gd name="connsiteY1135" fmla="*/ 2623617 h 6858000"/>
              <a:gd name="connsiteX1136" fmla="*/ 928692 w 5697415"/>
              <a:gd name="connsiteY1136" fmla="*/ 2618776 h 6858000"/>
              <a:gd name="connsiteX1137" fmla="*/ 932435 w 5697415"/>
              <a:gd name="connsiteY1137" fmla="*/ 2547703 h 6858000"/>
              <a:gd name="connsiteX1138" fmla="*/ 936179 w 5697415"/>
              <a:gd name="connsiteY1138" fmla="*/ 2476630 h 6858000"/>
              <a:gd name="connsiteX1139" fmla="*/ 956485 w 5697415"/>
              <a:gd name="connsiteY1139" fmla="*/ 2439489 h 6858000"/>
              <a:gd name="connsiteX1140" fmla="*/ 971863 w 5697415"/>
              <a:gd name="connsiteY1140" fmla="*/ 2418498 h 6858000"/>
              <a:gd name="connsiteX1141" fmla="*/ 1007544 w 5697415"/>
              <a:gd name="connsiteY1141" fmla="*/ 2360368 h 6858000"/>
              <a:gd name="connsiteX1142" fmla="*/ 1018314 w 5697415"/>
              <a:gd name="connsiteY1142" fmla="*/ 2339778 h 6858000"/>
              <a:gd name="connsiteX1143" fmla="*/ 1022748 w 5697415"/>
              <a:gd name="connsiteY1143" fmla="*/ 2329752 h 6858000"/>
              <a:gd name="connsiteX1144" fmla="*/ 1007542 w 5697415"/>
              <a:gd name="connsiteY1144" fmla="*/ 2349327 h 6858000"/>
              <a:gd name="connsiteX1145" fmla="*/ 915904 w 5697415"/>
              <a:gd name="connsiteY1145" fmla="*/ 2435205 h 6858000"/>
              <a:gd name="connsiteX1146" fmla="*/ 868000 w 5697415"/>
              <a:gd name="connsiteY1146" fmla="*/ 2505077 h 6858000"/>
              <a:gd name="connsiteX1147" fmla="*/ 850558 w 5697415"/>
              <a:gd name="connsiteY1147" fmla="*/ 2524546 h 6858000"/>
              <a:gd name="connsiteX1148" fmla="*/ 754744 w 5697415"/>
              <a:gd name="connsiteY1148" fmla="*/ 2664292 h 6858000"/>
              <a:gd name="connsiteX1149" fmla="*/ 706841 w 5697415"/>
              <a:gd name="connsiteY1149" fmla="*/ 2734165 h 6858000"/>
              <a:gd name="connsiteX1150" fmla="*/ 684976 w 5697415"/>
              <a:gd name="connsiteY1150" fmla="*/ 2742168 h 6858000"/>
              <a:gd name="connsiteX1151" fmla="*/ 667533 w 5697415"/>
              <a:gd name="connsiteY1151" fmla="*/ 2761637 h 6858000"/>
              <a:gd name="connsiteX1152" fmla="*/ 575896 w 5697415"/>
              <a:gd name="connsiteY1152" fmla="*/ 2847515 h 6858000"/>
              <a:gd name="connsiteX1153" fmla="*/ 536594 w 5697415"/>
              <a:gd name="connsiteY1153" fmla="*/ 2874985 h 6858000"/>
              <a:gd name="connsiteX1154" fmla="*/ 627978 w 5697415"/>
              <a:gd name="connsiteY1154" fmla="*/ 2723776 h 6858000"/>
              <a:gd name="connsiteX1155" fmla="*/ 641964 w 5697415"/>
              <a:gd name="connsiteY1155" fmla="*/ 2708166 h 6858000"/>
              <a:gd name="connsiteX1156" fmla="*/ 643808 w 5697415"/>
              <a:gd name="connsiteY1156" fmla="*/ 2702472 h 6858000"/>
              <a:gd name="connsiteX1157" fmla="*/ 666520 w 5697415"/>
              <a:gd name="connsiteY1157" fmla="*/ 2632346 h 6858000"/>
              <a:gd name="connsiteX1158" fmla="*/ 692710 w 5697415"/>
              <a:gd name="connsiteY1158" fmla="*/ 2579339 h 6858000"/>
              <a:gd name="connsiteX1159" fmla="*/ 687515 w 5697415"/>
              <a:gd name="connsiteY1159" fmla="*/ 2595368 h 6858000"/>
              <a:gd name="connsiteX1160" fmla="*/ 671943 w 5697415"/>
              <a:gd name="connsiteY1160" fmla="*/ 2643458 h 6858000"/>
              <a:gd name="connsiteX1161" fmla="*/ 658706 w 5697415"/>
              <a:gd name="connsiteY1161" fmla="*/ 2672580 h 6858000"/>
              <a:gd name="connsiteX1162" fmla="*/ 643112 w 5697415"/>
              <a:gd name="connsiteY1162" fmla="*/ 2706885 h 6858000"/>
              <a:gd name="connsiteX1163" fmla="*/ 686850 w 5697415"/>
              <a:gd name="connsiteY1163" fmla="*/ 2658066 h 6858000"/>
              <a:gd name="connsiteX1164" fmla="*/ 732636 w 5697415"/>
              <a:gd name="connsiteY1164" fmla="*/ 2606963 h 6858000"/>
              <a:gd name="connsiteX1165" fmla="*/ 734173 w 5697415"/>
              <a:gd name="connsiteY1165" fmla="*/ 2606399 h 6858000"/>
              <a:gd name="connsiteX1166" fmla="*/ 735289 w 5697415"/>
              <a:gd name="connsiteY1166" fmla="*/ 2602801 h 6858000"/>
              <a:gd name="connsiteX1167" fmla="*/ 742167 w 5697415"/>
              <a:gd name="connsiteY1167" fmla="*/ 2580648 h 6858000"/>
              <a:gd name="connsiteX1168" fmla="*/ 767666 w 5697415"/>
              <a:gd name="connsiteY1168" fmla="*/ 2527462 h 6858000"/>
              <a:gd name="connsiteX1169" fmla="*/ 772666 w 5697415"/>
              <a:gd name="connsiteY1169" fmla="*/ 2511350 h 6858000"/>
              <a:gd name="connsiteX1170" fmla="*/ 782671 w 5697415"/>
              <a:gd name="connsiteY1170" fmla="*/ 2479130 h 6858000"/>
              <a:gd name="connsiteX1171" fmla="*/ 787670 w 5697415"/>
              <a:gd name="connsiteY1171" fmla="*/ 2463022 h 6858000"/>
              <a:gd name="connsiteX1172" fmla="*/ 771199 w 5697415"/>
              <a:gd name="connsiteY1172" fmla="*/ 2429275 h 6858000"/>
              <a:gd name="connsiteX1173" fmla="*/ 760709 w 5697415"/>
              <a:gd name="connsiteY1173" fmla="*/ 2434135 h 6858000"/>
              <a:gd name="connsiteX1174" fmla="*/ 755710 w 5697415"/>
              <a:gd name="connsiteY1174" fmla="*/ 2450244 h 6858000"/>
              <a:gd name="connsiteX1175" fmla="*/ 740212 w 5697415"/>
              <a:gd name="connsiteY1175" fmla="*/ 2471214 h 6858000"/>
              <a:gd name="connsiteX1176" fmla="*/ 719716 w 5697415"/>
              <a:gd name="connsiteY1176" fmla="*/ 2508293 h 6858000"/>
              <a:gd name="connsiteX1177" fmla="*/ 714714 w 5697415"/>
              <a:gd name="connsiteY1177" fmla="*/ 2524403 h 6858000"/>
              <a:gd name="connsiteX1178" fmla="*/ 714225 w 5697415"/>
              <a:gd name="connsiteY1178" fmla="*/ 2497045 h 6858000"/>
              <a:gd name="connsiteX1179" fmla="*/ 724232 w 5697415"/>
              <a:gd name="connsiteY1179" fmla="*/ 2464827 h 6858000"/>
              <a:gd name="connsiteX1180" fmla="*/ 708246 w 5697415"/>
              <a:gd name="connsiteY1180" fmla="*/ 2458439 h 6858000"/>
              <a:gd name="connsiteX1181" fmla="*/ 718249 w 5697415"/>
              <a:gd name="connsiteY1181" fmla="*/ 2426216 h 6858000"/>
              <a:gd name="connsiteX1182" fmla="*/ 728254 w 5697415"/>
              <a:gd name="connsiteY1182" fmla="*/ 2393998 h 6858000"/>
              <a:gd name="connsiteX1183" fmla="*/ 727766 w 5697415"/>
              <a:gd name="connsiteY1183" fmla="*/ 2366640 h 6858000"/>
              <a:gd name="connsiteX1184" fmla="*/ 701290 w 5697415"/>
              <a:gd name="connsiteY1184" fmla="*/ 2365111 h 6858000"/>
              <a:gd name="connsiteX1185" fmla="*/ 706291 w 5697415"/>
              <a:gd name="connsiteY1185" fmla="*/ 2349000 h 6858000"/>
              <a:gd name="connsiteX1186" fmla="*/ 752285 w 5697415"/>
              <a:gd name="connsiteY1186" fmla="*/ 2258731 h 6858000"/>
              <a:gd name="connsiteX1187" fmla="*/ 767778 w 5697415"/>
              <a:gd name="connsiteY1187" fmla="*/ 2237762 h 6858000"/>
              <a:gd name="connsiteX1188" fmla="*/ 778271 w 5697415"/>
              <a:gd name="connsiteY1188" fmla="*/ 2232900 h 6858000"/>
              <a:gd name="connsiteX1189" fmla="*/ 814752 w 5697415"/>
              <a:gd name="connsiteY1189" fmla="*/ 2202208 h 6858000"/>
              <a:gd name="connsiteX1190" fmla="*/ 844689 w 5697415"/>
              <a:gd name="connsiteY1190" fmla="*/ 2170884 h 6858000"/>
              <a:gd name="connsiteX1191" fmla="*/ 851229 w 5697415"/>
              <a:gd name="connsiteY1191" fmla="*/ 2171519 h 6858000"/>
              <a:gd name="connsiteX1192" fmla="*/ 867960 w 5697415"/>
              <a:gd name="connsiteY1192" fmla="*/ 2182732 h 6858000"/>
              <a:gd name="connsiteX1193" fmla="*/ 868777 w 5697415"/>
              <a:gd name="connsiteY1193" fmla="*/ 2183837 h 6858000"/>
              <a:gd name="connsiteX1194" fmla="*/ 873426 w 5697415"/>
              <a:gd name="connsiteY1194" fmla="*/ 2176610 h 6858000"/>
              <a:gd name="connsiteX1195" fmla="*/ 957678 w 5697415"/>
              <a:gd name="connsiteY1195" fmla="*/ 2076359 h 6858000"/>
              <a:gd name="connsiteX1196" fmla="*/ 973126 w 5697415"/>
              <a:gd name="connsiteY1196" fmla="*/ 2064348 h 6858000"/>
              <a:gd name="connsiteX1197" fmla="*/ 975174 w 5697415"/>
              <a:gd name="connsiteY1197" fmla="*/ 2058930 h 6858000"/>
              <a:gd name="connsiteX1198" fmla="*/ 981142 w 5697415"/>
              <a:gd name="connsiteY1198" fmla="*/ 2054400 h 6858000"/>
              <a:gd name="connsiteX1199" fmla="*/ 980421 w 5697415"/>
              <a:gd name="connsiteY1199" fmla="*/ 2058749 h 6858000"/>
              <a:gd name="connsiteX1200" fmla="*/ 985979 w 5697415"/>
              <a:gd name="connsiteY1200" fmla="*/ 2054633 h 6858000"/>
              <a:gd name="connsiteX1201" fmla="*/ 983320 w 5697415"/>
              <a:gd name="connsiteY1201" fmla="*/ 2064943 h 6858000"/>
              <a:gd name="connsiteX1202" fmla="*/ 977448 w 5697415"/>
              <a:gd name="connsiteY1202" fmla="*/ 2076693 h 6858000"/>
              <a:gd name="connsiteX1203" fmla="*/ 975751 w 5697415"/>
              <a:gd name="connsiteY1203" fmla="*/ 2086921 h 6858000"/>
              <a:gd name="connsiteX1204" fmla="*/ 954984 w 5697415"/>
              <a:gd name="connsiteY1204" fmla="*/ 2124798 h 6858000"/>
              <a:gd name="connsiteX1205" fmla="*/ 953279 w 5697415"/>
              <a:gd name="connsiteY1205" fmla="*/ 2119918 h 6858000"/>
              <a:gd name="connsiteX1206" fmla="*/ 952183 w 5697415"/>
              <a:gd name="connsiteY1206" fmla="*/ 2121805 h 6858000"/>
              <a:gd name="connsiteX1207" fmla="*/ 895311 w 5697415"/>
              <a:gd name="connsiteY1207" fmla="*/ 2168599 h 6858000"/>
              <a:gd name="connsiteX1208" fmla="*/ 864708 w 5697415"/>
              <a:gd name="connsiteY1208" fmla="*/ 2218770 h 6858000"/>
              <a:gd name="connsiteX1209" fmla="*/ 863168 w 5697415"/>
              <a:gd name="connsiteY1209" fmla="*/ 2219869 h 6858000"/>
              <a:gd name="connsiteX1210" fmla="*/ 857699 w 5697415"/>
              <a:gd name="connsiteY1210" fmla="*/ 2237484 h 6858000"/>
              <a:gd name="connsiteX1211" fmla="*/ 848182 w 5697415"/>
              <a:gd name="connsiteY1211" fmla="*/ 2297062 h 6858000"/>
              <a:gd name="connsiteX1212" fmla="*/ 858675 w 5697415"/>
              <a:gd name="connsiteY1212" fmla="*/ 2292201 h 6858000"/>
              <a:gd name="connsiteX1213" fmla="*/ 884661 w 5697415"/>
              <a:gd name="connsiteY1213" fmla="*/ 2266369 h 6858000"/>
              <a:gd name="connsiteX1214" fmla="*/ 889662 w 5697415"/>
              <a:gd name="connsiteY1214" fmla="*/ 2250262 h 6858000"/>
              <a:gd name="connsiteX1215" fmla="*/ 905157 w 5697415"/>
              <a:gd name="connsiteY1215" fmla="*/ 2229293 h 6858000"/>
              <a:gd name="connsiteX1216" fmla="*/ 916629 w 5697415"/>
              <a:gd name="connsiteY1216" fmla="*/ 2279150 h 6858000"/>
              <a:gd name="connsiteX1217" fmla="*/ 922118 w 5697415"/>
              <a:gd name="connsiteY1217" fmla="*/ 2290398 h 6858000"/>
              <a:gd name="connsiteX1218" fmla="*/ 938101 w 5697415"/>
              <a:gd name="connsiteY1218" fmla="*/ 2296787 h 6858000"/>
              <a:gd name="connsiteX1219" fmla="*/ 938591 w 5697415"/>
              <a:gd name="connsiteY1219" fmla="*/ 2324145 h 6858000"/>
              <a:gd name="connsiteX1220" fmla="*/ 928096 w 5697415"/>
              <a:gd name="connsiteY1220" fmla="*/ 2329006 h 6858000"/>
              <a:gd name="connsiteX1221" fmla="*/ 865633 w 5697415"/>
              <a:gd name="connsiteY1221" fmla="*/ 2385531 h 6858000"/>
              <a:gd name="connsiteX1222" fmla="*/ 845136 w 5697415"/>
              <a:gd name="connsiteY1222" fmla="*/ 2422610 h 6858000"/>
              <a:gd name="connsiteX1223" fmla="*/ 876611 w 5697415"/>
              <a:gd name="connsiteY1223" fmla="*/ 2408027 h 6858000"/>
              <a:gd name="connsiteX1224" fmla="*/ 902600 w 5697415"/>
              <a:gd name="connsiteY1224" fmla="*/ 2382197 h 6858000"/>
              <a:gd name="connsiteX1225" fmla="*/ 903287 w 5697415"/>
              <a:gd name="connsiteY1225" fmla="*/ 2383603 h 6858000"/>
              <a:gd name="connsiteX1226" fmla="*/ 904436 w 5697415"/>
              <a:gd name="connsiteY1226" fmla="*/ 2385959 h 6858000"/>
              <a:gd name="connsiteX1227" fmla="*/ 925456 w 5697415"/>
              <a:gd name="connsiteY1227" fmla="*/ 2354836 h 6858000"/>
              <a:gd name="connsiteX1228" fmla="*/ 946124 w 5697415"/>
              <a:gd name="connsiteY1228" fmla="*/ 2319467 h 6858000"/>
              <a:gd name="connsiteX1229" fmla="*/ 994033 w 5697415"/>
              <a:gd name="connsiteY1229" fmla="*/ 2249590 h 6858000"/>
              <a:gd name="connsiteX1230" fmla="*/ 1011470 w 5697415"/>
              <a:gd name="connsiteY1230" fmla="*/ 2230123 h 6858000"/>
              <a:gd name="connsiteX1231" fmla="*/ 1033337 w 5697415"/>
              <a:gd name="connsiteY1231" fmla="*/ 2222120 h 6858000"/>
              <a:gd name="connsiteX1232" fmla="*/ 1072089 w 5697415"/>
              <a:gd name="connsiteY1232" fmla="*/ 2193216 h 6858000"/>
              <a:gd name="connsiteX1233" fmla="*/ 1106099 w 5697415"/>
              <a:gd name="connsiteY1233" fmla="*/ 2157224 h 6858000"/>
              <a:gd name="connsiteX1234" fmla="*/ 1111018 w 5697415"/>
              <a:gd name="connsiteY1234" fmla="*/ 2142555 h 6858000"/>
              <a:gd name="connsiteX1235" fmla="*/ 1123857 w 5697415"/>
              <a:gd name="connsiteY1235" fmla="*/ 2126207 h 6858000"/>
              <a:gd name="connsiteX1236" fmla="*/ 1118336 w 5697415"/>
              <a:gd name="connsiteY1236" fmla="*/ 2114895 h 6858000"/>
              <a:gd name="connsiteX1237" fmla="*/ 1123267 w 5697415"/>
              <a:gd name="connsiteY1237" fmla="*/ 2098746 h 6858000"/>
              <a:gd name="connsiteX1238" fmla="*/ 1117745 w 5697415"/>
              <a:gd name="connsiteY1238" fmla="*/ 2087435 h 6858000"/>
              <a:gd name="connsiteX1239" fmla="*/ 1128194 w 5697415"/>
              <a:gd name="connsiteY1239" fmla="*/ 2082596 h 6858000"/>
              <a:gd name="connsiteX1240" fmla="*/ 1158946 w 5697415"/>
              <a:gd name="connsiteY1240" fmla="*/ 2040613 h 6858000"/>
              <a:gd name="connsiteX1241" fmla="*/ 1198968 w 5697415"/>
              <a:gd name="connsiteY1241" fmla="*/ 1938869 h 6858000"/>
              <a:gd name="connsiteX1242" fmla="*/ 1222327 w 5697415"/>
              <a:gd name="connsiteY1242" fmla="*/ 1921113 h 6858000"/>
              <a:gd name="connsiteX1243" fmla="*/ 1230077 w 5697415"/>
              <a:gd name="connsiteY1243" fmla="*/ 1915223 h 6858000"/>
              <a:gd name="connsiteX1244" fmla="*/ 1219334 w 5697415"/>
              <a:gd name="connsiteY1244" fmla="*/ 1907570 h 6858000"/>
              <a:gd name="connsiteX1245" fmla="*/ 1230071 w 5697415"/>
              <a:gd name="connsiteY1245" fmla="*/ 1886847 h 6858000"/>
              <a:gd name="connsiteX1246" fmla="*/ 1254203 w 5697415"/>
              <a:gd name="connsiteY1246" fmla="*/ 1877889 h 6858000"/>
              <a:gd name="connsiteX1247" fmla="*/ 1257468 w 5697415"/>
              <a:gd name="connsiteY1247" fmla="*/ 1868432 h 6858000"/>
              <a:gd name="connsiteX1248" fmla="*/ 1280779 w 5697415"/>
              <a:gd name="connsiteY1248" fmla="*/ 1817764 h 6858000"/>
              <a:gd name="connsiteX1249" fmla="*/ 1290636 w 5697415"/>
              <a:gd name="connsiteY1249" fmla="*/ 1785463 h 6858000"/>
              <a:gd name="connsiteX1250" fmla="*/ 1249433 w 5697415"/>
              <a:gd name="connsiteY1250" fmla="*/ 1832283 h 6858000"/>
              <a:gd name="connsiteX1251" fmla="*/ 1192852 w 5697415"/>
              <a:gd name="connsiteY1251" fmla="*/ 1900101 h 6858000"/>
              <a:gd name="connsiteX1252" fmla="*/ 1182999 w 5697415"/>
              <a:gd name="connsiteY1252" fmla="*/ 1932399 h 6858000"/>
              <a:gd name="connsiteX1253" fmla="*/ 1152834 w 5697415"/>
              <a:gd name="connsiteY1253" fmla="*/ 2001841 h 6858000"/>
              <a:gd name="connsiteX1254" fmla="*/ 1122083 w 5697415"/>
              <a:gd name="connsiteY1254" fmla="*/ 2043825 h 6858000"/>
              <a:gd name="connsiteX1255" fmla="*/ 1086399 w 5697415"/>
              <a:gd name="connsiteY1255" fmla="*/ 2101957 h 6858000"/>
              <a:gd name="connsiteX1256" fmla="*/ 1080878 w 5697415"/>
              <a:gd name="connsiteY1256" fmla="*/ 2090645 h 6858000"/>
              <a:gd name="connsiteX1257" fmla="*/ 1085807 w 5697415"/>
              <a:gd name="connsiteY1257" fmla="*/ 2074494 h 6858000"/>
              <a:gd name="connsiteX1258" fmla="*/ 1074174 w 5697415"/>
              <a:gd name="connsiteY1258" fmla="*/ 2024413 h 6858000"/>
              <a:gd name="connsiteX1259" fmla="*/ 1063726 w 5697415"/>
              <a:gd name="connsiteY1259" fmla="*/ 2029252 h 6858000"/>
              <a:gd name="connsiteX1260" fmla="*/ 1068655 w 5697415"/>
              <a:gd name="connsiteY1260" fmla="*/ 2013106 h 6858000"/>
              <a:gd name="connsiteX1261" fmla="*/ 1063133 w 5697415"/>
              <a:gd name="connsiteY1261" fmla="*/ 2001794 h 6858000"/>
              <a:gd name="connsiteX1262" fmla="*/ 1093885 w 5697415"/>
              <a:gd name="connsiteY1262" fmla="*/ 1959812 h 6858000"/>
              <a:gd name="connsiteX1263" fmla="*/ 1166436 w 5697415"/>
              <a:gd name="connsiteY1263" fmla="*/ 1898468 h 6858000"/>
              <a:gd name="connsiteX1264" fmla="*/ 1196596 w 5697415"/>
              <a:gd name="connsiteY1264" fmla="*/ 1829026 h 6858000"/>
              <a:gd name="connsiteX1265" fmla="*/ 1200934 w 5697415"/>
              <a:gd name="connsiteY1265" fmla="*/ 1785417 h 6858000"/>
              <a:gd name="connsiteX1266" fmla="*/ 1211382 w 5697415"/>
              <a:gd name="connsiteY1266" fmla="*/ 1780575 h 6858000"/>
              <a:gd name="connsiteX1267" fmla="*/ 1267962 w 5697415"/>
              <a:gd name="connsiteY1267" fmla="*/ 1712760 h 6858000"/>
              <a:gd name="connsiteX1268" fmla="*/ 1283339 w 5697415"/>
              <a:gd name="connsiteY1268" fmla="*/ 1691771 h 6858000"/>
              <a:gd name="connsiteX1269" fmla="*/ 1293790 w 5697415"/>
              <a:gd name="connsiteY1269" fmla="*/ 1686930 h 6858000"/>
              <a:gd name="connsiteX1270" fmla="*/ 1339921 w 5697415"/>
              <a:gd name="connsiteY1270" fmla="*/ 1623955 h 6858000"/>
              <a:gd name="connsiteX1271" fmla="*/ 1344847 w 5697415"/>
              <a:gd name="connsiteY1271" fmla="*/ 1607808 h 6858000"/>
              <a:gd name="connsiteX1272" fmla="*/ 1334401 w 5697415"/>
              <a:gd name="connsiteY1272" fmla="*/ 1612645 h 6858000"/>
              <a:gd name="connsiteX1273" fmla="*/ 1313503 w 5697415"/>
              <a:gd name="connsiteY1273" fmla="*/ 1622329 h 6858000"/>
              <a:gd name="connsiteX1274" fmla="*/ 1261848 w 5697415"/>
              <a:gd name="connsiteY1274" fmla="*/ 1673989 h 6858000"/>
              <a:gd name="connsiteX1275" fmla="*/ 1266778 w 5697415"/>
              <a:gd name="connsiteY1275" fmla="*/ 1657838 h 6858000"/>
              <a:gd name="connsiteX1276" fmla="*/ 1297532 w 5697415"/>
              <a:gd name="connsiteY1276" fmla="*/ 1615857 h 6858000"/>
              <a:gd name="connsiteX1277" fmla="*/ 1328284 w 5697415"/>
              <a:gd name="connsiteY1277" fmla="*/ 1573874 h 6858000"/>
              <a:gd name="connsiteX1278" fmla="*/ 1375010 w 5697415"/>
              <a:gd name="connsiteY1278" fmla="*/ 1538363 h 6858000"/>
              <a:gd name="connsiteX1279" fmla="*/ 1411286 w 5697415"/>
              <a:gd name="connsiteY1279" fmla="*/ 1507690 h 6858000"/>
              <a:gd name="connsiteX1280" fmla="*/ 1406355 w 5697415"/>
              <a:gd name="connsiteY1280" fmla="*/ 1523844 h 6858000"/>
              <a:gd name="connsiteX1281" fmla="*/ 1427253 w 5697415"/>
              <a:gd name="connsiteY1281" fmla="*/ 1514161 h 6858000"/>
              <a:gd name="connsiteX1282" fmla="*/ 1472791 w 5697415"/>
              <a:gd name="connsiteY1282" fmla="*/ 1423728 h 6858000"/>
              <a:gd name="connsiteX1283" fmla="*/ 1493097 w 5697415"/>
              <a:gd name="connsiteY1283" fmla="*/ 1386587 h 6858000"/>
              <a:gd name="connsiteX1284" fmla="*/ 1477720 w 5697415"/>
              <a:gd name="connsiteY1284" fmla="*/ 1407576 h 6858000"/>
              <a:gd name="connsiteX1285" fmla="*/ 1441446 w 5697415"/>
              <a:gd name="connsiteY1285" fmla="*/ 1438248 h 6858000"/>
              <a:gd name="connsiteX1286" fmla="*/ 1415030 w 5697415"/>
              <a:gd name="connsiteY1286" fmla="*/ 1436617 h 6858000"/>
              <a:gd name="connsiteX1287" fmla="*/ 1440853 w 5697415"/>
              <a:gd name="connsiteY1287" fmla="*/ 1410789 h 6858000"/>
              <a:gd name="connsiteX1288" fmla="*/ 1456231 w 5697415"/>
              <a:gd name="connsiteY1288" fmla="*/ 1389797 h 6858000"/>
              <a:gd name="connsiteX1289" fmla="*/ 1471608 w 5697415"/>
              <a:gd name="connsiteY1289" fmla="*/ 1368805 h 6858000"/>
              <a:gd name="connsiteX1290" fmla="*/ 1512810 w 5697415"/>
              <a:gd name="connsiteY1290" fmla="*/ 1321985 h 6858000"/>
              <a:gd name="connsiteX1291" fmla="*/ 1559534 w 5697415"/>
              <a:gd name="connsiteY1291" fmla="*/ 1286472 h 6858000"/>
              <a:gd name="connsiteX1292" fmla="*/ 1606258 w 5697415"/>
              <a:gd name="connsiteY1292" fmla="*/ 1250960 h 6858000"/>
              <a:gd name="connsiteX1293" fmla="*/ 1689256 w 5697415"/>
              <a:gd name="connsiteY1293" fmla="*/ 1184777 h 6858000"/>
              <a:gd name="connsiteX1294" fmla="*/ 1741497 w 5697415"/>
              <a:gd name="connsiteY1294" fmla="*/ 1160576 h 6858000"/>
              <a:gd name="connsiteX1295" fmla="*/ 1751948 w 5697415"/>
              <a:gd name="connsiteY1295" fmla="*/ 1155736 h 6858000"/>
              <a:gd name="connsiteX1296" fmla="*/ 1783293 w 5697415"/>
              <a:gd name="connsiteY1296" fmla="*/ 1141214 h 6858000"/>
              <a:gd name="connsiteX1297" fmla="*/ 1788222 w 5697415"/>
              <a:gd name="connsiteY1297" fmla="*/ 1125063 h 6858000"/>
              <a:gd name="connsiteX1298" fmla="*/ 1761802 w 5697415"/>
              <a:gd name="connsiteY1298" fmla="*/ 1123433 h 6858000"/>
              <a:gd name="connsiteX1299" fmla="*/ 1761113 w 5697415"/>
              <a:gd name="connsiteY1299" fmla="*/ 1122021 h 6858000"/>
              <a:gd name="connsiteX1300" fmla="*/ 1778873 w 5697415"/>
              <a:gd name="connsiteY1300" fmla="*/ 1105665 h 6858000"/>
              <a:gd name="connsiteX1301" fmla="*/ 1767193 w 5697415"/>
              <a:gd name="connsiteY1301" fmla="*/ 1098232 h 6858000"/>
              <a:gd name="connsiteX1302" fmla="*/ 1689138 w 5697415"/>
              <a:gd name="connsiteY1302" fmla="*/ 1091810 h 6858000"/>
              <a:gd name="connsiteX1303" fmla="*/ 1658973 w 5697415"/>
              <a:gd name="connsiteY1303" fmla="*/ 1069899 h 6858000"/>
              <a:gd name="connsiteX1304" fmla="*/ 1650020 w 5697415"/>
              <a:gd name="connsiteY1304" fmla="*/ 1078142 h 6858000"/>
              <a:gd name="connsiteX1305" fmla="*/ 1608224 w 5697415"/>
              <a:gd name="connsiteY1305" fmla="*/ 1097506 h 6858000"/>
              <a:gd name="connsiteX1306" fmla="*/ 1607633 w 5697415"/>
              <a:gd name="connsiteY1306" fmla="*/ 1070044 h 6858000"/>
              <a:gd name="connsiteX1307" fmla="*/ 1576287 w 5697415"/>
              <a:gd name="connsiteY1307" fmla="*/ 1084564 h 6858000"/>
              <a:gd name="connsiteX1308" fmla="*/ 1529564 w 5697415"/>
              <a:gd name="connsiteY1308" fmla="*/ 1120077 h 6858000"/>
              <a:gd name="connsiteX1309" fmla="*/ 1467463 w 5697415"/>
              <a:gd name="connsiteY1309" fmla="*/ 1176582 h 6858000"/>
              <a:gd name="connsiteX1310" fmla="*/ 1431190 w 5697415"/>
              <a:gd name="connsiteY1310" fmla="*/ 1207250 h 6858000"/>
              <a:gd name="connsiteX1311" fmla="*/ 1394916 w 5697415"/>
              <a:gd name="connsiteY1311" fmla="*/ 1237922 h 6858000"/>
              <a:gd name="connsiteX1312" fmla="*/ 1353713 w 5697415"/>
              <a:gd name="connsiteY1312" fmla="*/ 1284747 h 6858000"/>
              <a:gd name="connsiteX1313" fmla="*/ 1306397 w 5697415"/>
              <a:gd name="connsiteY1313" fmla="*/ 1292796 h 6858000"/>
              <a:gd name="connsiteX1314" fmla="*/ 1270122 w 5697415"/>
              <a:gd name="connsiteY1314" fmla="*/ 1323469 h 6858000"/>
              <a:gd name="connsiteX1315" fmla="*/ 1254746 w 5697415"/>
              <a:gd name="connsiteY1315" fmla="*/ 1344459 h 6858000"/>
              <a:gd name="connsiteX1316" fmla="*/ 1213543 w 5697415"/>
              <a:gd name="connsiteY1316" fmla="*/ 1391281 h 6858000"/>
              <a:gd name="connsiteX1317" fmla="*/ 1193237 w 5697415"/>
              <a:gd name="connsiteY1317" fmla="*/ 1428422 h 6858000"/>
              <a:gd name="connsiteX1318" fmla="*/ 1177859 w 5697415"/>
              <a:gd name="connsiteY1318" fmla="*/ 1449414 h 6858000"/>
              <a:gd name="connsiteX1319" fmla="*/ 1161890 w 5697415"/>
              <a:gd name="connsiteY1319" fmla="*/ 1442944 h 6858000"/>
              <a:gd name="connsiteX1320" fmla="*/ 1136065 w 5697415"/>
              <a:gd name="connsiteY1320" fmla="*/ 1468776 h 6858000"/>
              <a:gd name="connsiteX1321" fmla="*/ 1126211 w 5697415"/>
              <a:gd name="connsiteY1321" fmla="*/ 1501077 h 6858000"/>
              <a:gd name="connsiteX1322" fmla="*/ 1100976 w 5697415"/>
              <a:gd name="connsiteY1322" fmla="*/ 1554369 h 6858000"/>
              <a:gd name="connsiteX1323" fmla="*/ 1048138 w 5697415"/>
              <a:gd name="connsiteY1323" fmla="*/ 1551109 h 6858000"/>
              <a:gd name="connsiteX1324" fmla="*/ 1067853 w 5697415"/>
              <a:gd name="connsiteY1324" fmla="*/ 1486506 h 6858000"/>
              <a:gd name="connsiteX1325" fmla="*/ 1082638 w 5697415"/>
              <a:gd name="connsiteY1325" fmla="*/ 1438056 h 6858000"/>
              <a:gd name="connsiteX1326" fmla="*/ 1077118 w 5697415"/>
              <a:gd name="connsiteY1326" fmla="*/ 1426744 h 6858000"/>
              <a:gd name="connsiteX1327" fmla="*/ 1067262 w 5697415"/>
              <a:gd name="connsiteY1327" fmla="*/ 1459048 h 6858000"/>
              <a:gd name="connsiteX1328" fmla="*/ 1026058 w 5697415"/>
              <a:gd name="connsiteY1328" fmla="*/ 1505868 h 6858000"/>
              <a:gd name="connsiteX1329" fmla="*/ 1022315 w 5697415"/>
              <a:gd name="connsiteY1329" fmla="*/ 1576941 h 6858000"/>
              <a:gd name="connsiteX1330" fmla="*/ 1028426 w 5697415"/>
              <a:gd name="connsiteY1330" fmla="*/ 1615711 h 6858000"/>
              <a:gd name="connsiteX1331" fmla="*/ 1044395 w 5697415"/>
              <a:gd name="connsiteY1331" fmla="*/ 1622181 h 6858000"/>
              <a:gd name="connsiteX1332" fmla="*/ 998264 w 5697415"/>
              <a:gd name="connsiteY1332" fmla="*/ 1685154 h 6858000"/>
              <a:gd name="connsiteX1333" fmla="*/ 988998 w 5697415"/>
              <a:gd name="connsiteY1333" fmla="*/ 1744917 h 6858000"/>
              <a:gd name="connsiteX1334" fmla="*/ 978551 w 5697415"/>
              <a:gd name="connsiteY1334" fmla="*/ 1749758 h 6858000"/>
              <a:gd name="connsiteX1335" fmla="*/ 973624 w 5697415"/>
              <a:gd name="connsiteY1335" fmla="*/ 1765908 h 6858000"/>
              <a:gd name="connsiteX1336" fmla="*/ 962583 w 5697415"/>
              <a:gd name="connsiteY1336" fmla="*/ 1743285 h 6858000"/>
              <a:gd name="connsiteX1337" fmla="*/ 961991 w 5697415"/>
              <a:gd name="connsiteY1337" fmla="*/ 1715827 h 6858000"/>
              <a:gd name="connsiteX1338" fmla="*/ 946613 w 5697415"/>
              <a:gd name="connsiteY1338" fmla="*/ 1736819 h 6858000"/>
              <a:gd name="connsiteX1339" fmla="*/ 931235 w 5697415"/>
              <a:gd name="connsiteY1339" fmla="*/ 1757807 h 6858000"/>
              <a:gd name="connsiteX1340" fmla="*/ 909746 w 5697415"/>
              <a:gd name="connsiteY1340" fmla="*/ 1740030 h 6858000"/>
              <a:gd name="connsiteX1341" fmla="*/ 924532 w 5697415"/>
              <a:gd name="connsiteY1341" fmla="*/ 1691577 h 6858000"/>
              <a:gd name="connsiteX1342" fmla="*/ 939909 w 5697415"/>
              <a:gd name="connsiteY1342" fmla="*/ 1670585 h 6858000"/>
              <a:gd name="connsiteX1343" fmla="*/ 938722 w 5697415"/>
              <a:gd name="connsiteY1343" fmla="*/ 1615663 h 6858000"/>
              <a:gd name="connsiteX1344" fmla="*/ 866176 w 5697415"/>
              <a:gd name="connsiteY1344" fmla="*/ 1677010 h 6858000"/>
              <a:gd name="connsiteX1345" fmla="*/ 814523 w 5697415"/>
              <a:gd name="connsiteY1345" fmla="*/ 1728670 h 6858000"/>
              <a:gd name="connsiteX1346" fmla="*/ 818858 w 5697415"/>
              <a:gd name="connsiteY1346" fmla="*/ 1685059 h 6858000"/>
              <a:gd name="connsiteX1347" fmla="*/ 818267 w 5697415"/>
              <a:gd name="connsiteY1347" fmla="*/ 1657597 h 6858000"/>
              <a:gd name="connsiteX1348" fmla="*/ 828124 w 5697415"/>
              <a:gd name="connsiteY1348" fmla="*/ 1625298 h 6858000"/>
              <a:gd name="connsiteX1349" fmla="*/ 869920 w 5697415"/>
              <a:gd name="connsiteY1349" fmla="*/ 1605936 h 6858000"/>
              <a:gd name="connsiteX1350" fmla="*/ 916641 w 5697415"/>
              <a:gd name="connsiteY1350" fmla="*/ 1570424 h 6858000"/>
              <a:gd name="connsiteX1351" fmla="*/ 972630 w 5697415"/>
              <a:gd name="connsiteY1351" fmla="*/ 1475148 h 6858000"/>
              <a:gd name="connsiteX1352" fmla="*/ 1013834 w 5697415"/>
              <a:gd name="connsiteY1352" fmla="*/ 1428328 h 6858000"/>
              <a:gd name="connsiteX1353" fmla="*/ 1059373 w 5697415"/>
              <a:gd name="connsiteY1353" fmla="*/ 1337891 h 6858000"/>
              <a:gd name="connsiteX1354" fmla="*/ 1105504 w 5697415"/>
              <a:gd name="connsiteY1354" fmla="*/ 1274921 h 6858000"/>
              <a:gd name="connsiteX1355" fmla="*/ 1084012 w 5697415"/>
              <a:gd name="connsiteY1355" fmla="*/ 1257139 h 6858000"/>
              <a:gd name="connsiteX1356" fmla="*/ 1073564 w 5697415"/>
              <a:gd name="connsiteY1356" fmla="*/ 1261981 h 6858000"/>
              <a:gd name="connsiteX1357" fmla="*/ 1083423 w 5697415"/>
              <a:gd name="connsiteY1357" fmla="*/ 1229679 h 6858000"/>
              <a:gd name="connsiteX1358" fmla="*/ 1057004 w 5697415"/>
              <a:gd name="connsiteY1358" fmla="*/ 1228050 h 6858000"/>
              <a:gd name="connsiteX1359" fmla="*/ 1004762 w 5697415"/>
              <a:gd name="connsiteY1359" fmla="*/ 1252251 h 6858000"/>
              <a:gd name="connsiteX1360" fmla="*/ 962373 w 5697415"/>
              <a:gd name="connsiteY1360" fmla="*/ 1244154 h 6858000"/>
              <a:gd name="connsiteX1361" fmla="*/ 966710 w 5697415"/>
              <a:gd name="connsiteY1361" fmla="*/ 1200539 h 6858000"/>
              <a:gd name="connsiteX1362" fmla="*/ 998055 w 5697415"/>
              <a:gd name="connsiteY1362" fmla="*/ 1186019 h 6858000"/>
              <a:gd name="connsiteX1363" fmla="*/ 1013433 w 5697415"/>
              <a:gd name="connsiteY1363" fmla="*/ 1165030 h 6858000"/>
              <a:gd name="connsiteX1364" fmla="*/ 1033738 w 5697415"/>
              <a:gd name="connsiteY1364" fmla="*/ 1127887 h 6858000"/>
              <a:gd name="connsiteX1365" fmla="*/ 1068829 w 5697415"/>
              <a:gd name="connsiteY1365" fmla="*/ 1042295 h 6858000"/>
              <a:gd name="connsiteX1366" fmla="*/ 1057785 w 5697415"/>
              <a:gd name="connsiteY1366" fmla="*/ 1019673 h 6858000"/>
              <a:gd name="connsiteX1367" fmla="*/ 1041820 w 5697415"/>
              <a:gd name="connsiteY1367" fmla="*/ 1013200 h 6858000"/>
              <a:gd name="connsiteX1368" fmla="*/ 1031370 w 5697415"/>
              <a:gd name="connsiteY1368" fmla="*/ 1018042 h 6858000"/>
              <a:gd name="connsiteX1369" fmla="*/ 1015995 w 5697415"/>
              <a:gd name="connsiteY1369" fmla="*/ 1039034 h 6858000"/>
              <a:gd name="connsiteX1370" fmla="*/ 1004954 w 5697415"/>
              <a:gd name="connsiteY1370" fmla="*/ 1016415 h 6858000"/>
              <a:gd name="connsiteX1371" fmla="*/ 988983 w 5697415"/>
              <a:gd name="connsiteY1371" fmla="*/ 1009945 h 6858000"/>
              <a:gd name="connsiteX1372" fmla="*/ 984056 w 5697415"/>
              <a:gd name="connsiteY1372" fmla="*/ 1026095 h 6858000"/>
              <a:gd name="connsiteX1373" fmla="*/ 973605 w 5697415"/>
              <a:gd name="connsiteY1373" fmla="*/ 1030937 h 6858000"/>
              <a:gd name="connsiteX1374" fmla="*/ 974199 w 5697415"/>
              <a:gd name="connsiteY1374" fmla="*/ 1058396 h 6858000"/>
              <a:gd name="connsiteX1375" fmla="*/ 964341 w 5697415"/>
              <a:gd name="connsiteY1375" fmla="*/ 1090699 h 6858000"/>
              <a:gd name="connsiteX1376" fmla="*/ 948966 w 5697415"/>
              <a:gd name="connsiteY1376" fmla="*/ 1111688 h 6858000"/>
              <a:gd name="connsiteX1377" fmla="*/ 917027 w 5697415"/>
              <a:gd name="connsiteY1377" fmla="*/ 1098750 h 6858000"/>
              <a:gd name="connsiteX1378" fmla="*/ 885681 w 5697415"/>
              <a:gd name="connsiteY1378" fmla="*/ 1113270 h 6858000"/>
              <a:gd name="connsiteX1379" fmla="*/ 838956 w 5697415"/>
              <a:gd name="connsiteY1379" fmla="*/ 1148783 h 6858000"/>
              <a:gd name="connsiteX1380" fmla="*/ 797755 w 5697415"/>
              <a:gd name="connsiteY1380" fmla="*/ 1195603 h 6858000"/>
              <a:gd name="connsiteX1381" fmla="*/ 730135 w 5697415"/>
              <a:gd name="connsiteY1381" fmla="*/ 1240796 h 6858000"/>
              <a:gd name="connsiteX1382" fmla="*/ 704310 w 5697415"/>
              <a:gd name="connsiteY1382" fmla="*/ 1266630 h 6858000"/>
              <a:gd name="connsiteX1383" fmla="*/ 661921 w 5697415"/>
              <a:gd name="connsiteY1383" fmla="*/ 1258528 h 6858000"/>
              <a:gd name="connsiteX1384" fmla="*/ 625647 w 5697415"/>
              <a:gd name="connsiteY1384" fmla="*/ 1289201 h 6858000"/>
              <a:gd name="connsiteX1385" fmla="*/ 615788 w 5697415"/>
              <a:gd name="connsiteY1385" fmla="*/ 1321501 h 6858000"/>
              <a:gd name="connsiteX1386" fmla="*/ 564729 w 5697415"/>
              <a:gd name="connsiteY1386" fmla="*/ 1400624 h 6858000"/>
              <a:gd name="connsiteX1387" fmla="*/ 518009 w 5697415"/>
              <a:gd name="connsiteY1387" fmla="*/ 1436137 h 6858000"/>
              <a:gd name="connsiteX1388" fmla="*/ 460835 w 5697415"/>
              <a:gd name="connsiteY1388" fmla="*/ 1476490 h 6858000"/>
              <a:gd name="connsiteX1389" fmla="*/ 435009 w 5697415"/>
              <a:gd name="connsiteY1389" fmla="*/ 1502319 h 6858000"/>
              <a:gd name="connsiteX1390" fmla="*/ 367981 w 5697415"/>
              <a:gd name="connsiteY1390" fmla="*/ 1574975 h 6858000"/>
              <a:gd name="connsiteX1391" fmla="*/ 311402 w 5697415"/>
              <a:gd name="connsiteY1391" fmla="*/ 1642787 h 6858000"/>
              <a:gd name="connsiteX1392" fmla="*/ 291095 w 5697415"/>
              <a:gd name="connsiteY1392" fmla="*/ 1679928 h 6858000"/>
              <a:gd name="connsiteX1393" fmla="*/ 315739 w 5697415"/>
              <a:gd name="connsiteY1393" fmla="*/ 1599176 h 6858000"/>
              <a:gd name="connsiteX1394" fmla="*/ 325592 w 5697415"/>
              <a:gd name="connsiteY1394" fmla="*/ 1566874 h 6858000"/>
              <a:gd name="connsiteX1395" fmla="*/ 350828 w 5697415"/>
              <a:gd name="connsiteY1395" fmla="*/ 1513582 h 6858000"/>
              <a:gd name="connsiteX1396" fmla="*/ 366205 w 5697415"/>
              <a:gd name="connsiteY1396" fmla="*/ 1492590 h 6858000"/>
              <a:gd name="connsiteX1397" fmla="*/ 381581 w 5697415"/>
              <a:gd name="connsiteY1397" fmla="*/ 1471598 h 6858000"/>
              <a:gd name="connsiteX1398" fmla="*/ 443092 w 5697415"/>
              <a:gd name="connsiteY1398" fmla="*/ 1387637 h 6858000"/>
              <a:gd name="connsiteX1399" fmla="*/ 478774 w 5697415"/>
              <a:gd name="connsiteY1399" fmla="*/ 1329502 h 6858000"/>
              <a:gd name="connsiteX1400" fmla="*/ 515046 w 5697415"/>
              <a:gd name="connsiteY1400" fmla="*/ 1298832 h 6858000"/>
              <a:gd name="connsiteX1401" fmla="*/ 519975 w 5697415"/>
              <a:gd name="connsiteY1401" fmla="*/ 1282682 h 6858000"/>
              <a:gd name="connsiteX1402" fmla="*/ 575962 w 5697415"/>
              <a:gd name="connsiteY1402" fmla="*/ 1187408 h 6858000"/>
              <a:gd name="connsiteX1403" fmla="*/ 590746 w 5697415"/>
              <a:gd name="connsiteY1403" fmla="*/ 1138956 h 6858000"/>
              <a:gd name="connsiteX1404" fmla="*/ 606125 w 5697415"/>
              <a:gd name="connsiteY1404" fmla="*/ 1117966 h 6858000"/>
              <a:gd name="connsiteX1405" fmla="*/ 621502 w 5697415"/>
              <a:gd name="connsiteY1405" fmla="*/ 1096973 h 6858000"/>
              <a:gd name="connsiteX1406" fmla="*/ 651664 w 5697415"/>
              <a:gd name="connsiteY1406" fmla="*/ 1027530 h 6858000"/>
              <a:gd name="connsiteX1407" fmla="*/ 692276 w 5697415"/>
              <a:gd name="connsiteY1407" fmla="*/ 953247 h 6858000"/>
              <a:gd name="connsiteX1408" fmla="*/ 707058 w 5697415"/>
              <a:gd name="connsiteY1408" fmla="*/ 904795 h 6858000"/>
              <a:gd name="connsiteX1409" fmla="*/ 686163 w 5697415"/>
              <a:gd name="connsiteY1409" fmla="*/ 914477 h 6858000"/>
              <a:gd name="connsiteX1410" fmla="*/ 691093 w 5697415"/>
              <a:gd name="connsiteY1410" fmla="*/ 898324 h 6858000"/>
              <a:gd name="connsiteX1411" fmla="*/ 701538 w 5697415"/>
              <a:gd name="connsiteY1411" fmla="*/ 893485 h 6858000"/>
              <a:gd name="connsiteX1412" fmla="*/ 737814 w 5697415"/>
              <a:gd name="connsiteY1412" fmla="*/ 862815 h 6858000"/>
              <a:gd name="connsiteX1413" fmla="*/ 820218 w 5697415"/>
              <a:gd name="connsiteY1413" fmla="*/ 769172 h 6858000"/>
              <a:gd name="connsiteX1414" fmla="*/ 840524 w 5697415"/>
              <a:gd name="connsiteY1414" fmla="*/ 732028 h 6858000"/>
              <a:gd name="connsiteX1415" fmla="*/ 902623 w 5697415"/>
              <a:gd name="connsiteY1415" fmla="*/ 675526 h 6858000"/>
              <a:gd name="connsiteX1416" fmla="*/ 938899 w 5697415"/>
              <a:gd name="connsiteY1416" fmla="*/ 644854 h 6858000"/>
              <a:gd name="connsiteX1417" fmla="*/ 954277 w 5697415"/>
              <a:gd name="connsiteY1417" fmla="*/ 623862 h 6858000"/>
              <a:gd name="connsiteX1418" fmla="*/ 1068620 w 5697415"/>
              <a:gd name="connsiteY1418" fmla="*/ 543159 h 6858000"/>
              <a:gd name="connsiteX1419" fmla="*/ 1125791 w 5697415"/>
              <a:gd name="connsiteY1419" fmla="*/ 502807 h 6858000"/>
              <a:gd name="connsiteX1420" fmla="*/ 1131312 w 5697415"/>
              <a:gd name="connsiteY1420" fmla="*/ 514117 h 6858000"/>
              <a:gd name="connsiteX1421" fmla="*/ 1084591 w 5697415"/>
              <a:gd name="connsiteY1421" fmla="*/ 549629 h 6858000"/>
              <a:gd name="connsiteX1422" fmla="*/ 1042795 w 5697415"/>
              <a:gd name="connsiteY1422" fmla="*/ 568989 h 6858000"/>
              <a:gd name="connsiteX1423" fmla="*/ 1012042 w 5697415"/>
              <a:gd name="connsiteY1423" fmla="*/ 610969 h 6858000"/>
              <a:gd name="connsiteX1424" fmla="*/ 1002184 w 5697415"/>
              <a:gd name="connsiteY1424" fmla="*/ 643275 h 6858000"/>
              <a:gd name="connsiteX1425" fmla="*/ 1028009 w 5697415"/>
              <a:gd name="connsiteY1425" fmla="*/ 617442 h 6858000"/>
              <a:gd name="connsiteX1426" fmla="*/ 1038458 w 5697415"/>
              <a:gd name="connsiteY1426" fmla="*/ 612601 h 6858000"/>
              <a:gd name="connsiteX1427" fmla="*/ 1064283 w 5697415"/>
              <a:gd name="connsiteY1427" fmla="*/ 586770 h 6858000"/>
              <a:gd name="connsiteX1428" fmla="*/ 1101743 w 5697415"/>
              <a:gd name="connsiteY1428" fmla="*/ 611020 h 6858000"/>
              <a:gd name="connsiteX1429" fmla="*/ 1148464 w 5697415"/>
              <a:gd name="connsiteY1429" fmla="*/ 575509 h 6858000"/>
              <a:gd name="connsiteX1430" fmla="*/ 1189670 w 5697415"/>
              <a:gd name="connsiteY1430" fmla="*/ 528686 h 6858000"/>
              <a:gd name="connsiteX1431" fmla="*/ 1178629 w 5697415"/>
              <a:gd name="connsiteY1431" fmla="*/ 506067 h 6858000"/>
              <a:gd name="connsiteX1432" fmla="*/ 1194006 w 5697415"/>
              <a:gd name="connsiteY1432" fmla="*/ 485075 h 6858000"/>
              <a:gd name="connsiteX1433" fmla="*/ 1251175 w 5697415"/>
              <a:gd name="connsiteY1433" fmla="*/ 444722 h 6858000"/>
              <a:gd name="connsiteX1434" fmla="*/ 1303420 w 5697415"/>
              <a:gd name="connsiteY1434" fmla="*/ 420521 h 6858000"/>
              <a:gd name="connsiteX1435" fmla="*/ 1350141 w 5697415"/>
              <a:gd name="connsiteY1435" fmla="*/ 385008 h 6858000"/>
              <a:gd name="connsiteX1436" fmla="*/ 1439254 w 5697415"/>
              <a:gd name="connsiteY1436" fmla="*/ 357593 h 6858000"/>
              <a:gd name="connsiteX1437" fmla="*/ 1517915 w 5697415"/>
              <a:gd name="connsiteY1437" fmla="*/ 335024 h 6858000"/>
              <a:gd name="connsiteX1438" fmla="*/ 1496424 w 5697415"/>
              <a:gd name="connsiteY1438" fmla="*/ 317242 h 6858000"/>
              <a:gd name="connsiteX1439" fmla="*/ 1478139 w 5697415"/>
              <a:gd name="connsiteY1439" fmla="*/ 325712 h 6858000"/>
              <a:gd name="connsiteX1440" fmla="*/ 1475534 w 5697415"/>
              <a:gd name="connsiteY1440" fmla="*/ 326918 h 6858000"/>
              <a:gd name="connsiteX1441" fmla="*/ 1532083 w 5697415"/>
              <a:gd name="connsiteY1441" fmla="*/ 288591 h 6858000"/>
              <a:gd name="connsiteX1442" fmla="*/ 1553599 w 5697415"/>
              <a:gd name="connsiteY1442" fmla="*/ 276892 h 6858000"/>
              <a:gd name="connsiteX1443" fmla="*/ 1626738 w 5697415"/>
              <a:gd name="connsiteY1443" fmla="*/ 243010 h 6858000"/>
              <a:gd name="connsiteX1444" fmla="*/ 1726296 w 5697415"/>
              <a:gd name="connsiteY1444" fmla="*/ 210754 h 6858000"/>
              <a:gd name="connsiteX1445" fmla="*/ 1793918 w 5697415"/>
              <a:gd name="connsiteY1445" fmla="*/ 165564 h 6858000"/>
              <a:gd name="connsiteX1446" fmla="*/ 1867059 w 5697415"/>
              <a:gd name="connsiteY1446" fmla="*/ 131683 h 6858000"/>
              <a:gd name="connsiteX1447" fmla="*/ 1877509 w 5697415"/>
              <a:gd name="connsiteY1447" fmla="*/ 126841 h 6858000"/>
              <a:gd name="connsiteX1448" fmla="*/ 1908853 w 5697415"/>
              <a:gd name="connsiteY1448" fmla="*/ 112320 h 6858000"/>
              <a:gd name="connsiteX1449" fmla="*/ 1956166 w 5697415"/>
              <a:gd name="connsiteY1449" fmla="*/ 104267 h 6858000"/>
              <a:gd name="connsiteX1450" fmla="*/ 2018859 w 5697415"/>
              <a:gd name="connsiteY1450" fmla="*/ 75224 h 6858000"/>
              <a:gd name="connsiteX1451" fmla="*/ 1992441 w 5697415"/>
              <a:gd name="connsiteY1451" fmla="*/ 73597 h 6858000"/>
              <a:gd name="connsiteX1452" fmla="*/ 1966023 w 5697415"/>
              <a:gd name="connsiteY1452" fmla="*/ 71967 h 6858000"/>
              <a:gd name="connsiteX1453" fmla="*/ 2044688 w 5697415"/>
              <a:gd name="connsiteY1453" fmla="*/ 49394 h 6858000"/>
              <a:gd name="connsiteX1454" fmla="*/ 2103041 w 5697415"/>
              <a:gd name="connsiteY1454" fmla="*/ 63964 h 6858000"/>
              <a:gd name="connsiteX1455" fmla="*/ 2181705 w 5697415"/>
              <a:gd name="connsiteY1455" fmla="*/ 41393 h 6858000"/>
              <a:gd name="connsiteX1456" fmla="*/ 2208121 w 5697415"/>
              <a:gd name="connsiteY1456" fmla="*/ 43018 h 6858000"/>
              <a:gd name="connsiteX1457" fmla="*/ 2244987 w 5697415"/>
              <a:gd name="connsiteY1457" fmla="*/ 39810 h 6858000"/>
              <a:gd name="connsiteX1458" fmla="*/ 2354994 w 5697415"/>
              <a:gd name="connsiteY1458" fmla="*/ 2719 h 6858000"/>
              <a:gd name="connsiteX1459" fmla="*/ 2376483 w 5697415"/>
              <a:gd name="connsiteY1459" fmla="*/ 20496 h 6858000"/>
              <a:gd name="connsiteX1460" fmla="*/ 2386932 w 5697415"/>
              <a:gd name="connsiteY1460" fmla="*/ 15656 h 6858000"/>
              <a:gd name="connsiteX1461" fmla="*/ 2413350 w 5697415"/>
              <a:gd name="connsiteY1461" fmla="*/ 17286 h 6858000"/>
              <a:gd name="connsiteX1462" fmla="*/ 2425551 w 5697415"/>
              <a:gd name="connsiteY1462" fmla="*/ 57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</a:cxnLst>
            <a:rect l="l" t="t" r="r" b="b"/>
            <a:pathLst>
              <a:path w="5697415" h="6858000">
                <a:moveTo>
                  <a:pt x="1000320" y="6117230"/>
                </a:moveTo>
                <a:cubicBezTo>
                  <a:pt x="1039345" y="6114232"/>
                  <a:pt x="1073431" y="6119276"/>
                  <a:pt x="1101904" y="6144130"/>
                </a:cubicBezTo>
                <a:cubicBezTo>
                  <a:pt x="1148252" y="6169951"/>
                  <a:pt x="1202992" y="6188448"/>
                  <a:pt x="1240165" y="6235536"/>
                </a:cubicBezTo>
                <a:cubicBezTo>
                  <a:pt x="1278130" y="6268676"/>
                  <a:pt x="1268157" y="6303895"/>
                  <a:pt x="1203444" y="6320612"/>
                </a:cubicBezTo>
                <a:cubicBezTo>
                  <a:pt x="1187464" y="6321308"/>
                  <a:pt x="1171487" y="6321997"/>
                  <a:pt x="1139526" y="6323383"/>
                </a:cubicBezTo>
                <a:cubicBezTo>
                  <a:pt x="1122751" y="6338025"/>
                  <a:pt x="1106773" y="6338718"/>
                  <a:pt x="1074817" y="6340102"/>
                </a:cubicBezTo>
                <a:cubicBezTo>
                  <a:pt x="1008514" y="6384719"/>
                  <a:pt x="937003" y="6380862"/>
                  <a:pt x="867077" y="6349107"/>
                </a:cubicBezTo>
                <a:cubicBezTo>
                  <a:pt x="843502" y="6343172"/>
                  <a:pt x="828319" y="6329918"/>
                  <a:pt x="821520" y="6309341"/>
                </a:cubicBezTo>
                <a:cubicBezTo>
                  <a:pt x="813133" y="6316663"/>
                  <a:pt x="805540" y="6310035"/>
                  <a:pt x="797945" y="6303406"/>
                </a:cubicBezTo>
                <a:cubicBezTo>
                  <a:pt x="758396" y="6298164"/>
                  <a:pt x="718840" y="6292921"/>
                  <a:pt x="662515" y="6302320"/>
                </a:cubicBezTo>
                <a:cubicBezTo>
                  <a:pt x="646539" y="6303011"/>
                  <a:pt x="634751" y="6300044"/>
                  <a:pt x="625158" y="6293501"/>
                </a:cubicBezTo>
                <a:cubicBezTo>
                  <a:pt x="615570" y="6286961"/>
                  <a:pt x="608173" y="6276846"/>
                  <a:pt x="600980" y="6263242"/>
                </a:cubicBezTo>
                <a:cubicBezTo>
                  <a:pt x="586585" y="6236041"/>
                  <a:pt x="612538" y="6200130"/>
                  <a:pt x="645294" y="6184794"/>
                </a:cubicBezTo>
                <a:cubicBezTo>
                  <a:pt x="669658" y="6176781"/>
                  <a:pt x="694025" y="6168768"/>
                  <a:pt x="718392" y="6160756"/>
                </a:cubicBezTo>
                <a:cubicBezTo>
                  <a:pt x="798290" y="6157291"/>
                  <a:pt x="886574" y="6146508"/>
                  <a:pt x="959672" y="6122472"/>
                </a:cubicBezTo>
                <a:cubicBezTo>
                  <a:pt x="973754" y="6120122"/>
                  <a:pt x="987311" y="6118229"/>
                  <a:pt x="1000320" y="6117230"/>
                </a:cubicBezTo>
                <a:close/>
                <a:moveTo>
                  <a:pt x="1781116" y="5926449"/>
                </a:moveTo>
                <a:cubicBezTo>
                  <a:pt x="1768631" y="5947055"/>
                  <a:pt x="1778803" y="5951011"/>
                  <a:pt x="1768631" y="5947055"/>
                </a:cubicBezTo>
                <a:cubicBezTo>
                  <a:pt x="1768631" y="5947055"/>
                  <a:pt x="1781116" y="5926449"/>
                  <a:pt x="1781116" y="5926449"/>
                </a:cubicBezTo>
                <a:close/>
                <a:moveTo>
                  <a:pt x="2763155" y="5873093"/>
                </a:moveTo>
                <a:lnTo>
                  <a:pt x="2761763" y="5874307"/>
                </a:lnTo>
                <a:lnTo>
                  <a:pt x="2768875" y="5895723"/>
                </a:lnTo>
                <a:lnTo>
                  <a:pt x="2783433" y="5902934"/>
                </a:lnTo>
                <a:cubicBezTo>
                  <a:pt x="2790747" y="5906143"/>
                  <a:pt x="2796922" y="5908540"/>
                  <a:pt x="2800449" y="5909914"/>
                </a:cubicBezTo>
                <a:cubicBezTo>
                  <a:pt x="2801787" y="5922094"/>
                  <a:pt x="2812371" y="5926206"/>
                  <a:pt x="2822286" y="5924230"/>
                </a:cubicBezTo>
                <a:lnTo>
                  <a:pt x="2824261" y="5923133"/>
                </a:lnTo>
                <a:lnTo>
                  <a:pt x="2824291" y="5920934"/>
                </a:lnTo>
                <a:lnTo>
                  <a:pt x="2823239" y="5914483"/>
                </a:lnTo>
                <a:lnTo>
                  <a:pt x="2808509" y="5904305"/>
                </a:lnTo>
                <a:cubicBezTo>
                  <a:pt x="2795701" y="5895181"/>
                  <a:pt x="2783358" y="5886284"/>
                  <a:pt x="2772354" y="5878759"/>
                </a:cubicBezTo>
                <a:close/>
                <a:moveTo>
                  <a:pt x="2481267" y="5682778"/>
                </a:moveTo>
                <a:cubicBezTo>
                  <a:pt x="2530222" y="5729648"/>
                  <a:pt x="2549980" y="5762251"/>
                  <a:pt x="2545701" y="5806059"/>
                </a:cubicBezTo>
                <a:cubicBezTo>
                  <a:pt x="2511345" y="5766323"/>
                  <a:pt x="2491585" y="5733724"/>
                  <a:pt x="2481267" y="5682778"/>
                </a:cubicBezTo>
                <a:close/>
                <a:moveTo>
                  <a:pt x="933602" y="5667558"/>
                </a:moveTo>
                <a:cubicBezTo>
                  <a:pt x="937504" y="5665950"/>
                  <a:pt x="941479" y="5666077"/>
                  <a:pt x="945599" y="5669674"/>
                </a:cubicBezTo>
                <a:cubicBezTo>
                  <a:pt x="953836" y="5676865"/>
                  <a:pt x="946177" y="5683551"/>
                  <a:pt x="946177" y="5683551"/>
                </a:cubicBezTo>
                <a:cubicBezTo>
                  <a:pt x="946177" y="5683551"/>
                  <a:pt x="946177" y="5683551"/>
                  <a:pt x="938521" y="5690233"/>
                </a:cubicBezTo>
                <a:cubicBezTo>
                  <a:pt x="930282" y="5683043"/>
                  <a:pt x="930282" y="5683043"/>
                  <a:pt x="922044" y="5675850"/>
                </a:cubicBezTo>
                <a:cubicBezTo>
                  <a:pt x="925871" y="5672508"/>
                  <a:pt x="929700" y="5669166"/>
                  <a:pt x="933602" y="5667558"/>
                </a:cubicBezTo>
                <a:close/>
                <a:moveTo>
                  <a:pt x="2395455" y="5657645"/>
                </a:moveTo>
                <a:lnTo>
                  <a:pt x="2395173" y="5659491"/>
                </a:lnTo>
                <a:lnTo>
                  <a:pt x="2396063" y="5660439"/>
                </a:lnTo>
                <a:close/>
                <a:moveTo>
                  <a:pt x="2470765" y="5468578"/>
                </a:moveTo>
                <a:lnTo>
                  <a:pt x="2477293" y="5474643"/>
                </a:lnTo>
                <a:lnTo>
                  <a:pt x="2484111" y="5472149"/>
                </a:lnTo>
                <a:lnTo>
                  <a:pt x="2477782" y="5470455"/>
                </a:lnTo>
                <a:close/>
                <a:moveTo>
                  <a:pt x="2283399" y="5452587"/>
                </a:moveTo>
                <a:cubicBezTo>
                  <a:pt x="2283399" y="5452587"/>
                  <a:pt x="2283399" y="5452587"/>
                  <a:pt x="2298460" y="5459945"/>
                </a:cubicBezTo>
                <a:cubicBezTo>
                  <a:pt x="2298460" y="5459945"/>
                  <a:pt x="2319996" y="5491330"/>
                  <a:pt x="2335057" y="5498688"/>
                </a:cubicBezTo>
                <a:cubicBezTo>
                  <a:pt x="2326475" y="5515361"/>
                  <a:pt x="2341533" y="5522717"/>
                  <a:pt x="2326475" y="5515361"/>
                </a:cubicBezTo>
                <a:cubicBezTo>
                  <a:pt x="2326475" y="5515361"/>
                  <a:pt x="2289877" y="5476617"/>
                  <a:pt x="2283399" y="5452587"/>
                </a:cubicBezTo>
                <a:close/>
                <a:moveTo>
                  <a:pt x="1989612" y="5371430"/>
                </a:moveTo>
                <a:lnTo>
                  <a:pt x="1988959" y="5372001"/>
                </a:lnTo>
                <a:cubicBezTo>
                  <a:pt x="1981867" y="5377874"/>
                  <a:pt x="1977506" y="5382744"/>
                  <a:pt x="1979721" y="5388487"/>
                </a:cubicBezTo>
                <a:cubicBezTo>
                  <a:pt x="1984150" y="5399971"/>
                  <a:pt x="1987470" y="5408583"/>
                  <a:pt x="1989683" y="5414324"/>
                </a:cubicBezTo>
                <a:lnTo>
                  <a:pt x="1992574" y="5421820"/>
                </a:lnTo>
                <a:lnTo>
                  <a:pt x="1993679" y="5421459"/>
                </a:lnTo>
                <a:cubicBezTo>
                  <a:pt x="1996540" y="5416740"/>
                  <a:pt x="1995869" y="5410649"/>
                  <a:pt x="1988815" y="5407907"/>
                </a:cubicBezTo>
                <a:cubicBezTo>
                  <a:pt x="1994532" y="5398471"/>
                  <a:pt x="1993197" y="5386292"/>
                  <a:pt x="1990094" y="5373427"/>
                </a:cubicBezTo>
                <a:close/>
                <a:moveTo>
                  <a:pt x="792412" y="5338532"/>
                </a:moveTo>
                <a:cubicBezTo>
                  <a:pt x="792412" y="5338532"/>
                  <a:pt x="792412" y="5338532"/>
                  <a:pt x="807674" y="5344464"/>
                </a:cubicBezTo>
                <a:cubicBezTo>
                  <a:pt x="799352" y="5358198"/>
                  <a:pt x="799352" y="5358198"/>
                  <a:pt x="799352" y="5358198"/>
                </a:cubicBezTo>
                <a:cubicBezTo>
                  <a:pt x="799352" y="5358198"/>
                  <a:pt x="784089" y="5352269"/>
                  <a:pt x="784089" y="5352269"/>
                </a:cubicBezTo>
                <a:cubicBezTo>
                  <a:pt x="792412" y="5338532"/>
                  <a:pt x="792412" y="5338532"/>
                  <a:pt x="792412" y="5338532"/>
                </a:cubicBezTo>
                <a:close/>
                <a:moveTo>
                  <a:pt x="2465211" y="5273466"/>
                </a:moveTo>
                <a:lnTo>
                  <a:pt x="2464695" y="5278850"/>
                </a:lnTo>
                <a:cubicBezTo>
                  <a:pt x="2461213" y="5315178"/>
                  <a:pt x="2449937" y="5325020"/>
                  <a:pt x="2449937" y="5325020"/>
                </a:cubicBezTo>
                <a:lnTo>
                  <a:pt x="2442820" y="5324284"/>
                </a:lnTo>
                <a:lnTo>
                  <a:pt x="2443639" y="5332451"/>
                </a:lnTo>
                <a:cubicBezTo>
                  <a:pt x="2444568" y="5341723"/>
                  <a:pt x="2445187" y="5347906"/>
                  <a:pt x="2445187" y="5347906"/>
                </a:cubicBezTo>
                <a:cubicBezTo>
                  <a:pt x="2459319" y="5353397"/>
                  <a:pt x="2475929" y="5383608"/>
                  <a:pt x="2475929" y="5383608"/>
                </a:cubicBezTo>
                <a:cubicBezTo>
                  <a:pt x="2478406" y="5408332"/>
                  <a:pt x="2464275" y="5402841"/>
                  <a:pt x="2464275" y="5402841"/>
                </a:cubicBezTo>
                <a:cubicBezTo>
                  <a:pt x="2450144" y="5397349"/>
                  <a:pt x="2421884" y="5386366"/>
                  <a:pt x="2407755" y="5380873"/>
                </a:cubicBezTo>
                <a:lnTo>
                  <a:pt x="2396787" y="5363201"/>
                </a:lnTo>
                <a:lnTo>
                  <a:pt x="2397863" y="5368209"/>
                </a:lnTo>
                <a:cubicBezTo>
                  <a:pt x="2398553" y="5371408"/>
                  <a:pt x="2398553" y="5371408"/>
                  <a:pt x="2398553" y="5371408"/>
                </a:cubicBezTo>
                <a:lnTo>
                  <a:pt x="2392829" y="5396173"/>
                </a:lnTo>
                <a:lnTo>
                  <a:pt x="2423537" y="5424703"/>
                </a:lnTo>
                <a:lnTo>
                  <a:pt x="2466461" y="5408992"/>
                </a:lnTo>
                <a:cubicBezTo>
                  <a:pt x="2479529" y="5410771"/>
                  <a:pt x="2500242" y="5416311"/>
                  <a:pt x="2518241" y="5422843"/>
                </a:cubicBezTo>
                <a:lnTo>
                  <a:pt x="2525300" y="5425884"/>
                </a:lnTo>
                <a:lnTo>
                  <a:pt x="2527631" y="5411598"/>
                </a:lnTo>
                <a:cubicBezTo>
                  <a:pt x="2527631" y="5411598"/>
                  <a:pt x="2527631" y="5411598"/>
                  <a:pt x="2521156" y="5396967"/>
                </a:cubicBezTo>
                <a:lnTo>
                  <a:pt x="2514541" y="5382016"/>
                </a:lnTo>
                <a:lnTo>
                  <a:pt x="2512401" y="5378212"/>
                </a:lnTo>
                <a:cubicBezTo>
                  <a:pt x="2498290" y="5372728"/>
                  <a:pt x="2495613" y="5348371"/>
                  <a:pt x="2481503" y="5342887"/>
                </a:cubicBezTo>
                <a:cubicBezTo>
                  <a:pt x="2484362" y="5338169"/>
                  <a:pt x="2488271" y="5335316"/>
                  <a:pt x="2492525" y="5333690"/>
                </a:cubicBezTo>
                <a:lnTo>
                  <a:pt x="2493118" y="5333608"/>
                </a:lnTo>
                <a:lnTo>
                  <a:pt x="2475837" y="5294558"/>
                </a:lnTo>
                <a:close/>
                <a:moveTo>
                  <a:pt x="2129899" y="5265456"/>
                </a:moveTo>
                <a:lnTo>
                  <a:pt x="2135695" y="5279088"/>
                </a:lnTo>
                <a:lnTo>
                  <a:pt x="2139386" y="5275866"/>
                </a:lnTo>
                <a:lnTo>
                  <a:pt x="2144657" y="5271263"/>
                </a:lnTo>
                <a:lnTo>
                  <a:pt x="2132533" y="5267041"/>
                </a:lnTo>
                <a:close/>
                <a:moveTo>
                  <a:pt x="2053153" y="5240018"/>
                </a:moveTo>
                <a:lnTo>
                  <a:pt x="2053992" y="5244137"/>
                </a:lnTo>
                <a:cubicBezTo>
                  <a:pt x="2060595" y="5269655"/>
                  <a:pt x="2071543" y="5300143"/>
                  <a:pt x="2071543" y="5300143"/>
                </a:cubicBezTo>
                <a:cubicBezTo>
                  <a:pt x="2071543" y="5300143"/>
                  <a:pt x="2088329" y="5329989"/>
                  <a:pt x="2076893" y="5348864"/>
                </a:cubicBezTo>
                <a:cubicBezTo>
                  <a:pt x="2091001" y="5354348"/>
                  <a:pt x="2107787" y="5384192"/>
                  <a:pt x="2107787" y="5384192"/>
                </a:cubicBezTo>
                <a:cubicBezTo>
                  <a:pt x="2133334" y="5370801"/>
                  <a:pt x="2133334" y="5370801"/>
                  <a:pt x="2133334" y="5370801"/>
                </a:cubicBezTo>
                <a:cubicBezTo>
                  <a:pt x="2147447" y="5376286"/>
                  <a:pt x="2150123" y="5400649"/>
                  <a:pt x="2150123" y="5400649"/>
                </a:cubicBezTo>
                <a:cubicBezTo>
                  <a:pt x="2164235" y="5406131"/>
                  <a:pt x="2169587" y="5454847"/>
                  <a:pt x="2169587" y="5454847"/>
                </a:cubicBezTo>
                <a:cubicBezTo>
                  <a:pt x="2183699" y="5460332"/>
                  <a:pt x="2203156" y="5514537"/>
                  <a:pt x="2217268" y="5520019"/>
                </a:cubicBezTo>
                <a:cubicBezTo>
                  <a:pt x="2217268" y="5520019"/>
                  <a:pt x="2217268" y="5520019"/>
                  <a:pt x="2219365" y="5523750"/>
                </a:cubicBezTo>
                <a:lnTo>
                  <a:pt x="2223232" y="5530620"/>
                </a:lnTo>
                <a:lnTo>
                  <a:pt x="2230669" y="5520713"/>
                </a:lnTo>
                <a:cubicBezTo>
                  <a:pt x="2233545" y="5520032"/>
                  <a:pt x="2237579" y="5522003"/>
                  <a:pt x="2245647" y="5525945"/>
                </a:cubicBezTo>
                <a:cubicBezTo>
                  <a:pt x="2238784" y="5539280"/>
                  <a:pt x="2238784" y="5539280"/>
                  <a:pt x="2238784" y="5539280"/>
                </a:cubicBezTo>
                <a:cubicBezTo>
                  <a:pt x="2238784" y="5539280"/>
                  <a:pt x="2234749" y="5537309"/>
                  <a:pt x="2230717" y="5535339"/>
                </a:cubicBezTo>
                <a:lnTo>
                  <a:pt x="2224055" y="5532085"/>
                </a:lnTo>
                <a:lnTo>
                  <a:pt x="2224351" y="5532609"/>
                </a:lnTo>
                <a:cubicBezTo>
                  <a:pt x="2226711" y="5536806"/>
                  <a:pt x="2229859" y="5542401"/>
                  <a:pt x="2234057" y="5549861"/>
                </a:cubicBezTo>
                <a:cubicBezTo>
                  <a:pt x="2249508" y="5567524"/>
                  <a:pt x="2260760" y="5577728"/>
                  <a:pt x="2268151" y="5583516"/>
                </a:cubicBezTo>
                <a:cubicBezTo>
                  <a:pt x="2275540" y="5589303"/>
                  <a:pt x="2279067" y="5590676"/>
                  <a:pt x="2279067" y="5590676"/>
                </a:cubicBezTo>
                <a:cubicBezTo>
                  <a:pt x="2307289" y="5601644"/>
                  <a:pt x="2346947" y="5593737"/>
                  <a:pt x="2346947" y="5593737"/>
                </a:cubicBezTo>
                <a:cubicBezTo>
                  <a:pt x="2354002" y="5596479"/>
                  <a:pt x="2365256" y="5606683"/>
                  <a:pt x="2375079" y="5619245"/>
                </a:cubicBezTo>
                <a:lnTo>
                  <a:pt x="2376705" y="5622550"/>
                </a:lnTo>
                <a:lnTo>
                  <a:pt x="2375170" y="5590311"/>
                </a:lnTo>
                <a:cubicBezTo>
                  <a:pt x="2373558" y="5559235"/>
                  <a:pt x="2371947" y="5528158"/>
                  <a:pt x="2372958" y="5519150"/>
                </a:cubicBezTo>
                <a:cubicBezTo>
                  <a:pt x="2379639" y="5505199"/>
                  <a:pt x="2384800" y="5504756"/>
                  <a:pt x="2386869" y="5509038"/>
                </a:cubicBezTo>
                <a:cubicBezTo>
                  <a:pt x="2388943" y="5513320"/>
                  <a:pt x="2387928" y="5522328"/>
                  <a:pt x="2382264" y="5527273"/>
                </a:cubicBezTo>
                <a:cubicBezTo>
                  <a:pt x="2386916" y="5531333"/>
                  <a:pt x="2388737" y="5537866"/>
                  <a:pt x="2389393" y="5543385"/>
                </a:cubicBezTo>
                <a:lnTo>
                  <a:pt x="2389512" y="5551543"/>
                </a:lnTo>
                <a:lnTo>
                  <a:pt x="2386385" y="5555905"/>
                </a:lnTo>
                <a:cubicBezTo>
                  <a:pt x="2385999" y="5556495"/>
                  <a:pt x="2386709" y="5555876"/>
                  <a:pt x="2389542" y="5553403"/>
                </a:cubicBezTo>
                <a:lnTo>
                  <a:pt x="2389512" y="5551543"/>
                </a:lnTo>
                <a:lnTo>
                  <a:pt x="2389795" y="5551153"/>
                </a:lnTo>
                <a:cubicBezTo>
                  <a:pt x="2392880" y="5546430"/>
                  <a:pt x="2396220" y="5539455"/>
                  <a:pt x="2391568" y="5535396"/>
                </a:cubicBezTo>
                <a:cubicBezTo>
                  <a:pt x="2402900" y="5525504"/>
                  <a:pt x="2402900" y="5525504"/>
                  <a:pt x="2402900" y="5525504"/>
                </a:cubicBezTo>
                <a:cubicBezTo>
                  <a:pt x="2402900" y="5525504"/>
                  <a:pt x="2410175" y="5551637"/>
                  <a:pt x="2408150" y="5569647"/>
                </a:cubicBezTo>
                <a:cubicBezTo>
                  <a:pt x="2408150" y="5569647"/>
                  <a:pt x="2408150" y="5569647"/>
                  <a:pt x="2406124" y="5587660"/>
                </a:cubicBezTo>
                <a:lnTo>
                  <a:pt x="2397837" y="5642022"/>
                </a:lnTo>
                <a:lnTo>
                  <a:pt x="2405970" y="5645995"/>
                </a:lnTo>
                <a:cubicBezTo>
                  <a:pt x="2407762" y="5646869"/>
                  <a:pt x="2407762" y="5646869"/>
                  <a:pt x="2407762" y="5646869"/>
                </a:cubicBezTo>
                <a:cubicBezTo>
                  <a:pt x="2422105" y="5653876"/>
                  <a:pt x="2411805" y="5673885"/>
                  <a:pt x="2411805" y="5673885"/>
                </a:cubicBezTo>
                <a:cubicBezTo>
                  <a:pt x="2411805" y="5673885"/>
                  <a:pt x="2411805" y="5673885"/>
                  <a:pt x="2410012" y="5673008"/>
                </a:cubicBezTo>
                <a:lnTo>
                  <a:pt x="2406031" y="5671065"/>
                </a:lnTo>
                <a:lnTo>
                  <a:pt x="2411843" y="5677260"/>
                </a:lnTo>
                <a:cubicBezTo>
                  <a:pt x="2417807" y="5685408"/>
                  <a:pt x="2425529" y="5694241"/>
                  <a:pt x="2439641" y="5699724"/>
                </a:cubicBezTo>
                <a:cubicBezTo>
                  <a:pt x="2456428" y="5729564"/>
                  <a:pt x="2470539" y="5735048"/>
                  <a:pt x="2484651" y="5740531"/>
                </a:cubicBezTo>
                <a:cubicBezTo>
                  <a:pt x="2487328" y="5764893"/>
                  <a:pt x="2546446" y="5811192"/>
                  <a:pt x="2560558" y="5816676"/>
                </a:cubicBezTo>
                <a:cubicBezTo>
                  <a:pt x="2574670" y="5822161"/>
                  <a:pt x="2605567" y="5857490"/>
                  <a:pt x="2619678" y="5862974"/>
                </a:cubicBezTo>
                <a:cubicBezTo>
                  <a:pt x="2633788" y="5868459"/>
                  <a:pt x="2662012" y="5879428"/>
                  <a:pt x="2662012" y="5879428"/>
                </a:cubicBezTo>
                <a:cubicBezTo>
                  <a:pt x="2647900" y="5873943"/>
                  <a:pt x="2659338" y="5855070"/>
                  <a:pt x="2670774" y="5836192"/>
                </a:cubicBezTo>
                <a:cubicBezTo>
                  <a:pt x="2670774" y="5836192"/>
                  <a:pt x="2698997" y="5847161"/>
                  <a:pt x="2727220" y="5858130"/>
                </a:cubicBezTo>
                <a:cubicBezTo>
                  <a:pt x="2728557" y="5870312"/>
                  <a:pt x="2743339" y="5881887"/>
                  <a:pt x="2759546" y="5891100"/>
                </a:cubicBezTo>
                <a:lnTo>
                  <a:pt x="2760533" y="5891589"/>
                </a:lnTo>
                <a:lnTo>
                  <a:pt x="2756631" y="5872234"/>
                </a:lnTo>
                <a:lnTo>
                  <a:pt x="2752419" y="5866481"/>
                </a:lnTo>
                <a:lnTo>
                  <a:pt x="2744221" y="5861433"/>
                </a:lnTo>
                <a:cubicBezTo>
                  <a:pt x="2744221" y="5861433"/>
                  <a:pt x="2744221" y="5861433"/>
                  <a:pt x="2748166" y="5817490"/>
                </a:cubicBezTo>
                <a:cubicBezTo>
                  <a:pt x="2733246" y="5810202"/>
                  <a:pt x="2733246" y="5810202"/>
                  <a:pt x="2733246" y="5810202"/>
                </a:cubicBezTo>
                <a:cubicBezTo>
                  <a:pt x="2727759" y="5784586"/>
                  <a:pt x="2712839" y="5777298"/>
                  <a:pt x="2712839" y="5777298"/>
                </a:cubicBezTo>
                <a:cubicBezTo>
                  <a:pt x="2688485" y="5788336"/>
                  <a:pt x="2623314" y="5733564"/>
                  <a:pt x="2593477" y="5718985"/>
                </a:cubicBezTo>
                <a:cubicBezTo>
                  <a:pt x="2582287" y="5713519"/>
                  <a:pt x="2542833" y="5681342"/>
                  <a:pt x="2515194" y="5651715"/>
                </a:cubicBezTo>
                <a:lnTo>
                  <a:pt x="2502459" y="5635841"/>
                </a:lnTo>
                <a:lnTo>
                  <a:pt x="2500341" y="5634453"/>
                </a:lnTo>
                <a:lnTo>
                  <a:pt x="2493668" y="5624885"/>
                </a:lnTo>
                <a:lnTo>
                  <a:pt x="2492977" y="5624023"/>
                </a:lnTo>
                <a:cubicBezTo>
                  <a:pt x="2478057" y="5616735"/>
                  <a:pt x="2448219" y="5602158"/>
                  <a:pt x="2433297" y="5594869"/>
                </a:cubicBezTo>
                <a:cubicBezTo>
                  <a:pt x="2427812" y="5569251"/>
                  <a:pt x="2427812" y="5569251"/>
                  <a:pt x="2427812" y="5569251"/>
                </a:cubicBezTo>
                <a:cubicBezTo>
                  <a:pt x="2427812" y="5569251"/>
                  <a:pt x="2452165" y="5558214"/>
                  <a:pt x="2452165" y="5558214"/>
                </a:cubicBezTo>
                <a:cubicBezTo>
                  <a:pt x="2452165" y="5558214"/>
                  <a:pt x="2453151" y="5547228"/>
                  <a:pt x="2452271" y="5535332"/>
                </a:cubicBezTo>
                <a:lnTo>
                  <a:pt x="2451715" y="5532192"/>
                </a:lnTo>
                <a:lnTo>
                  <a:pt x="2451591" y="5531971"/>
                </a:lnTo>
                <a:cubicBezTo>
                  <a:pt x="2444694" y="5523446"/>
                  <a:pt x="2436387" y="5515737"/>
                  <a:pt x="2427295" y="5508713"/>
                </a:cubicBezTo>
                <a:lnTo>
                  <a:pt x="2403645" y="5494656"/>
                </a:lnTo>
                <a:lnTo>
                  <a:pt x="2401727" y="5510393"/>
                </a:lnTo>
                <a:cubicBezTo>
                  <a:pt x="2401727" y="5510393"/>
                  <a:pt x="2392888" y="5500350"/>
                  <a:pt x="2383362" y="5487106"/>
                </a:cubicBezTo>
                <a:lnTo>
                  <a:pt x="2379880" y="5480531"/>
                </a:lnTo>
                <a:lnTo>
                  <a:pt x="2368382" y="5473696"/>
                </a:lnTo>
                <a:cubicBezTo>
                  <a:pt x="2330296" y="5440451"/>
                  <a:pt x="2283856" y="5414496"/>
                  <a:pt x="2262475" y="5366665"/>
                </a:cubicBezTo>
                <a:cubicBezTo>
                  <a:pt x="2262843" y="5359694"/>
                  <a:pt x="2263210" y="5352724"/>
                  <a:pt x="2264531" y="5346585"/>
                </a:cubicBezTo>
                <a:lnTo>
                  <a:pt x="2269622" y="5336698"/>
                </a:lnTo>
                <a:lnTo>
                  <a:pt x="2266688" y="5332760"/>
                </a:lnTo>
                <a:lnTo>
                  <a:pt x="2244279" y="5320276"/>
                </a:lnTo>
                <a:lnTo>
                  <a:pt x="2241862" y="5322026"/>
                </a:lnTo>
                <a:cubicBezTo>
                  <a:pt x="2222578" y="5326627"/>
                  <a:pt x="2179859" y="5325062"/>
                  <a:pt x="2176537" y="5316451"/>
                </a:cubicBezTo>
                <a:cubicBezTo>
                  <a:pt x="2176537" y="5316451"/>
                  <a:pt x="2173216" y="5307839"/>
                  <a:pt x="2169896" y="5299227"/>
                </a:cubicBezTo>
                <a:lnTo>
                  <a:pt x="2167113" y="5292008"/>
                </a:lnTo>
                <a:lnTo>
                  <a:pt x="2154475" y="5294578"/>
                </a:lnTo>
                <a:lnTo>
                  <a:pt x="2140292" y="5292832"/>
                </a:lnTo>
                <a:lnTo>
                  <a:pt x="2130998" y="5315148"/>
                </a:lnTo>
                <a:cubicBezTo>
                  <a:pt x="2123044" y="5316989"/>
                  <a:pt x="2111851" y="5311521"/>
                  <a:pt x="2101636" y="5295078"/>
                </a:cubicBezTo>
                <a:cubicBezTo>
                  <a:pt x="2101636" y="5295078"/>
                  <a:pt x="2101636" y="5295078"/>
                  <a:pt x="2096134" y="5269482"/>
                </a:cubicBezTo>
                <a:lnTo>
                  <a:pt x="2087797" y="5250682"/>
                </a:lnTo>
                <a:lnTo>
                  <a:pt x="2075506" y="5248601"/>
                </a:lnTo>
                <a:close/>
                <a:moveTo>
                  <a:pt x="1177950" y="5219941"/>
                </a:moveTo>
                <a:lnTo>
                  <a:pt x="1182758" y="5228614"/>
                </a:lnTo>
                <a:lnTo>
                  <a:pt x="1191843" y="5246494"/>
                </a:lnTo>
                <a:lnTo>
                  <a:pt x="1199383" y="5241678"/>
                </a:lnTo>
                <a:cubicBezTo>
                  <a:pt x="1199383" y="5241678"/>
                  <a:pt x="1189490" y="5232197"/>
                  <a:pt x="1179039" y="5221279"/>
                </a:cubicBezTo>
                <a:close/>
                <a:moveTo>
                  <a:pt x="1965737" y="5218756"/>
                </a:moveTo>
                <a:cubicBezTo>
                  <a:pt x="1954370" y="5217594"/>
                  <a:pt x="1945063" y="5217724"/>
                  <a:pt x="1939595" y="5219724"/>
                </a:cubicBezTo>
                <a:lnTo>
                  <a:pt x="1938007" y="5220306"/>
                </a:lnTo>
                <a:lnTo>
                  <a:pt x="1937621" y="5226235"/>
                </a:lnTo>
                <a:cubicBezTo>
                  <a:pt x="1933196" y="5255122"/>
                  <a:pt x="1922334" y="5294624"/>
                  <a:pt x="1924341" y="5312896"/>
                </a:cubicBezTo>
                <a:cubicBezTo>
                  <a:pt x="1927869" y="5314267"/>
                  <a:pt x="1931731" y="5318684"/>
                  <a:pt x="1935759" y="5324620"/>
                </a:cubicBezTo>
                <a:lnTo>
                  <a:pt x="1937112" y="5326887"/>
                </a:lnTo>
                <a:lnTo>
                  <a:pt x="1978898" y="5317622"/>
                </a:lnTo>
                <a:lnTo>
                  <a:pt x="1976439" y="5295247"/>
                </a:lnTo>
                <a:cubicBezTo>
                  <a:pt x="1974100" y="5273933"/>
                  <a:pt x="1971426" y="5249574"/>
                  <a:pt x="1970086" y="5237396"/>
                </a:cubicBezTo>
                <a:cubicBezTo>
                  <a:pt x="1969416" y="5231307"/>
                  <a:pt x="1973157" y="5226931"/>
                  <a:pt x="1979367" y="5223878"/>
                </a:cubicBezTo>
                <a:lnTo>
                  <a:pt x="1986022" y="5222336"/>
                </a:lnTo>
                <a:close/>
                <a:moveTo>
                  <a:pt x="2359805" y="5144544"/>
                </a:moveTo>
                <a:cubicBezTo>
                  <a:pt x="2337938" y="5152549"/>
                  <a:pt x="2342365" y="5164032"/>
                  <a:pt x="2320493" y="5172037"/>
                </a:cubicBezTo>
                <a:cubicBezTo>
                  <a:pt x="2320493" y="5172037"/>
                  <a:pt x="2324923" y="5183520"/>
                  <a:pt x="2324923" y="5183520"/>
                </a:cubicBezTo>
                <a:cubicBezTo>
                  <a:pt x="2324923" y="5183520"/>
                  <a:pt x="2298631" y="5180040"/>
                  <a:pt x="2272331" y="5176562"/>
                </a:cubicBezTo>
                <a:lnTo>
                  <a:pt x="2267937" y="5182576"/>
                </a:lnTo>
                <a:lnTo>
                  <a:pt x="2280250" y="5199682"/>
                </a:lnTo>
                <a:cubicBezTo>
                  <a:pt x="2298527" y="5210790"/>
                  <a:pt x="2324915" y="5197826"/>
                  <a:pt x="2337025" y="5197321"/>
                </a:cubicBezTo>
                <a:cubicBezTo>
                  <a:pt x="2353177" y="5196650"/>
                  <a:pt x="2369325" y="5195979"/>
                  <a:pt x="2376245" y="5216787"/>
                </a:cubicBezTo>
                <a:lnTo>
                  <a:pt x="2350875" y="5238932"/>
                </a:lnTo>
                <a:lnTo>
                  <a:pt x="2353545" y="5241007"/>
                </a:lnTo>
                <a:cubicBezTo>
                  <a:pt x="2359242" y="5248886"/>
                  <a:pt x="2363869" y="5261992"/>
                  <a:pt x="2365103" y="5273787"/>
                </a:cubicBezTo>
                <a:cubicBezTo>
                  <a:pt x="2365103" y="5273787"/>
                  <a:pt x="2354009" y="5292099"/>
                  <a:pt x="2354009" y="5292099"/>
                </a:cubicBezTo>
                <a:cubicBezTo>
                  <a:pt x="2354009" y="5292099"/>
                  <a:pt x="2340445" y="5286830"/>
                  <a:pt x="2337973" y="5263243"/>
                </a:cubicBezTo>
                <a:cubicBezTo>
                  <a:pt x="2331192" y="5260607"/>
                  <a:pt x="2330576" y="5254712"/>
                  <a:pt x="2331654" y="5249476"/>
                </a:cubicBezTo>
                <a:lnTo>
                  <a:pt x="2333623" y="5244452"/>
                </a:lnTo>
                <a:lnTo>
                  <a:pt x="2282679" y="5260744"/>
                </a:lnTo>
                <a:lnTo>
                  <a:pt x="2281459" y="5264944"/>
                </a:lnTo>
                <a:lnTo>
                  <a:pt x="2281229" y="5266089"/>
                </a:lnTo>
                <a:lnTo>
                  <a:pt x="2283066" y="5269182"/>
                </a:lnTo>
                <a:cubicBezTo>
                  <a:pt x="2283066" y="5269182"/>
                  <a:pt x="2283066" y="5269182"/>
                  <a:pt x="2312919" y="5283765"/>
                </a:cubicBezTo>
                <a:cubicBezTo>
                  <a:pt x="2342767" y="5298347"/>
                  <a:pt x="2342767" y="5298347"/>
                  <a:pt x="2342767" y="5298347"/>
                </a:cubicBezTo>
                <a:cubicBezTo>
                  <a:pt x="2357695" y="5305638"/>
                  <a:pt x="2393045" y="5345814"/>
                  <a:pt x="2393045" y="5345814"/>
                </a:cubicBezTo>
                <a:lnTo>
                  <a:pt x="2396015" y="5359613"/>
                </a:lnTo>
                <a:lnTo>
                  <a:pt x="2402800" y="5331430"/>
                </a:lnTo>
                <a:cubicBezTo>
                  <a:pt x="2388665" y="5325937"/>
                  <a:pt x="2386190" y="5301214"/>
                  <a:pt x="2386190" y="5301214"/>
                </a:cubicBezTo>
                <a:cubicBezTo>
                  <a:pt x="2386190" y="5301214"/>
                  <a:pt x="2397840" y="5281984"/>
                  <a:pt x="2409492" y="5262753"/>
                </a:cubicBezTo>
                <a:cubicBezTo>
                  <a:pt x="2409492" y="5262753"/>
                  <a:pt x="2409492" y="5262753"/>
                  <a:pt x="2426102" y="5292968"/>
                </a:cubicBezTo>
                <a:cubicBezTo>
                  <a:pt x="2433166" y="5295715"/>
                  <a:pt x="2436697" y="5297087"/>
                  <a:pt x="2438463" y="5297771"/>
                </a:cubicBezTo>
                <a:lnTo>
                  <a:pt x="2439493" y="5298173"/>
                </a:lnTo>
                <a:lnTo>
                  <a:pt x="2443882" y="5280370"/>
                </a:lnTo>
                <a:cubicBezTo>
                  <a:pt x="2443882" y="5280370"/>
                  <a:pt x="2444318" y="5275827"/>
                  <a:pt x="2446380" y="5267785"/>
                </a:cubicBezTo>
                <a:lnTo>
                  <a:pt x="2450812" y="5255639"/>
                </a:lnTo>
                <a:lnTo>
                  <a:pt x="2444046" y="5247493"/>
                </a:lnTo>
                <a:cubicBezTo>
                  <a:pt x="2428933" y="5231510"/>
                  <a:pt x="2412643" y="5217820"/>
                  <a:pt x="2405183" y="5214176"/>
                </a:cubicBezTo>
                <a:cubicBezTo>
                  <a:pt x="2405183" y="5214176"/>
                  <a:pt x="2396351" y="5204125"/>
                  <a:pt x="2384281" y="5186761"/>
                </a:cubicBezTo>
                <a:lnTo>
                  <a:pt x="2360640" y="5144949"/>
                </a:lnTo>
                <a:close/>
                <a:moveTo>
                  <a:pt x="766203" y="4812627"/>
                </a:moveTo>
                <a:cubicBezTo>
                  <a:pt x="779201" y="4846334"/>
                  <a:pt x="783536" y="4857569"/>
                  <a:pt x="772659" y="4900011"/>
                </a:cubicBezTo>
                <a:cubicBezTo>
                  <a:pt x="746662" y="4832600"/>
                  <a:pt x="746662" y="4832600"/>
                  <a:pt x="766203" y="4812627"/>
                </a:cubicBezTo>
                <a:close/>
                <a:moveTo>
                  <a:pt x="647055" y="4639750"/>
                </a:moveTo>
                <a:cubicBezTo>
                  <a:pt x="650720" y="4641542"/>
                  <a:pt x="656956" y="4656177"/>
                  <a:pt x="662090" y="4681868"/>
                </a:cubicBezTo>
                <a:cubicBezTo>
                  <a:pt x="664656" y="4694714"/>
                  <a:pt x="668505" y="4713981"/>
                  <a:pt x="674189" y="4734146"/>
                </a:cubicBezTo>
                <a:lnTo>
                  <a:pt x="687628" y="4767683"/>
                </a:lnTo>
                <a:lnTo>
                  <a:pt x="694144" y="4770778"/>
                </a:lnTo>
                <a:cubicBezTo>
                  <a:pt x="697842" y="4776637"/>
                  <a:pt x="701231" y="4785434"/>
                  <a:pt x="704625" y="4794228"/>
                </a:cubicBezTo>
                <a:cubicBezTo>
                  <a:pt x="709148" y="4805958"/>
                  <a:pt x="727237" y="4852867"/>
                  <a:pt x="736284" y="4876325"/>
                </a:cubicBezTo>
                <a:cubicBezTo>
                  <a:pt x="738546" y="4882189"/>
                  <a:pt x="731445" y="4881442"/>
                  <a:pt x="722085" y="4874830"/>
                </a:cubicBezTo>
                <a:cubicBezTo>
                  <a:pt x="712724" y="4868218"/>
                  <a:pt x="701104" y="4855742"/>
                  <a:pt x="694318" y="4838150"/>
                </a:cubicBezTo>
                <a:cubicBezTo>
                  <a:pt x="694318" y="4838150"/>
                  <a:pt x="694318" y="4838150"/>
                  <a:pt x="685274" y="4814695"/>
                </a:cubicBezTo>
                <a:cubicBezTo>
                  <a:pt x="671706" y="4779511"/>
                  <a:pt x="671706" y="4779511"/>
                  <a:pt x="671706" y="4779511"/>
                </a:cubicBezTo>
                <a:lnTo>
                  <a:pt x="677329" y="4771418"/>
                </a:lnTo>
                <a:lnTo>
                  <a:pt x="659520" y="4726978"/>
                </a:lnTo>
                <a:cubicBezTo>
                  <a:pt x="653836" y="4706815"/>
                  <a:pt x="649986" y="4687548"/>
                  <a:pt x="647419" y="4674702"/>
                </a:cubicBezTo>
                <a:cubicBezTo>
                  <a:pt x="642289" y="4649013"/>
                  <a:pt x="643386" y="4637959"/>
                  <a:pt x="647055" y="4639750"/>
                </a:cubicBezTo>
                <a:close/>
                <a:moveTo>
                  <a:pt x="692730" y="4575000"/>
                </a:moveTo>
                <a:cubicBezTo>
                  <a:pt x="692730" y="4575000"/>
                  <a:pt x="692730" y="4575000"/>
                  <a:pt x="697229" y="4586664"/>
                </a:cubicBezTo>
                <a:cubicBezTo>
                  <a:pt x="697229" y="4586664"/>
                  <a:pt x="710725" y="4621664"/>
                  <a:pt x="710725" y="4621664"/>
                </a:cubicBezTo>
                <a:cubicBezTo>
                  <a:pt x="715224" y="4633330"/>
                  <a:pt x="703804" y="4650818"/>
                  <a:pt x="708303" y="4662484"/>
                </a:cubicBezTo>
                <a:lnTo>
                  <a:pt x="694809" y="4627489"/>
                </a:lnTo>
                <a:cubicBezTo>
                  <a:pt x="685809" y="4604155"/>
                  <a:pt x="676813" y="4580826"/>
                  <a:pt x="692730" y="4575000"/>
                </a:cubicBezTo>
                <a:close/>
                <a:moveTo>
                  <a:pt x="448312" y="4447347"/>
                </a:moveTo>
                <a:lnTo>
                  <a:pt x="448259" y="4448068"/>
                </a:lnTo>
                <a:cubicBezTo>
                  <a:pt x="447788" y="4453468"/>
                  <a:pt x="447426" y="4456947"/>
                  <a:pt x="447426" y="4456947"/>
                </a:cubicBezTo>
                <a:cubicBezTo>
                  <a:pt x="447426" y="4456947"/>
                  <a:pt x="446294" y="4454015"/>
                  <a:pt x="447583" y="4448524"/>
                </a:cubicBezTo>
                <a:close/>
                <a:moveTo>
                  <a:pt x="535180" y="4389905"/>
                </a:moveTo>
                <a:cubicBezTo>
                  <a:pt x="578577" y="4479957"/>
                  <a:pt x="578577" y="4479957"/>
                  <a:pt x="588750" y="4599674"/>
                </a:cubicBezTo>
                <a:cubicBezTo>
                  <a:pt x="574038" y="4523639"/>
                  <a:pt x="564234" y="4472949"/>
                  <a:pt x="535180" y="4389905"/>
                </a:cubicBezTo>
                <a:close/>
                <a:moveTo>
                  <a:pt x="448688" y="4389568"/>
                </a:moveTo>
                <a:lnTo>
                  <a:pt x="452081" y="4398363"/>
                </a:lnTo>
                <a:cubicBezTo>
                  <a:pt x="455473" y="4407160"/>
                  <a:pt x="459996" y="4418888"/>
                  <a:pt x="462256" y="4424752"/>
                </a:cubicBezTo>
                <a:lnTo>
                  <a:pt x="448312" y="4447347"/>
                </a:lnTo>
                <a:lnTo>
                  <a:pt x="449752" y="4427656"/>
                </a:lnTo>
                <a:cubicBezTo>
                  <a:pt x="450631" y="4412278"/>
                  <a:pt x="450949" y="4395432"/>
                  <a:pt x="448688" y="4389568"/>
                </a:cubicBezTo>
                <a:close/>
                <a:moveTo>
                  <a:pt x="495684" y="3993382"/>
                </a:moveTo>
                <a:lnTo>
                  <a:pt x="503986" y="4014906"/>
                </a:lnTo>
                <a:cubicBezTo>
                  <a:pt x="503986" y="4014906"/>
                  <a:pt x="503986" y="4014906"/>
                  <a:pt x="508136" y="4025666"/>
                </a:cubicBezTo>
                <a:cubicBezTo>
                  <a:pt x="488411" y="4045169"/>
                  <a:pt x="488411" y="4045169"/>
                  <a:pt x="488411" y="4045169"/>
                </a:cubicBezTo>
                <a:cubicBezTo>
                  <a:pt x="488411" y="4045169"/>
                  <a:pt x="499834" y="4004142"/>
                  <a:pt x="495684" y="3993382"/>
                </a:cubicBezTo>
                <a:close/>
                <a:moveTo>
                  <a:pt x="539281" y="3965141"/>
                </a:moveTo>
                <a:cubicBezTo>
                  <a:pt x="560831" y="4021024"/>
                  <a:pt x="565141" y="4032200"/>
                  <a:pt x="510759" y="4103120"/>
                </a:cubicBezTo>
                <a:cubicBezTo>
                  <a:pt x="517387" y="4049678"/>
                  <a:pt x="528335" y="4007410"/>
                  <a:pt x="539281" y="3965141"/>
                </a:cubicBezTo>
                <a:close/>
                <a:moveTo>
                  <a:pt x="505511" y="3697042"/>
                </a:moveTo>
                <a:cubicBezTo>
                  <a:pt x="509718" y="3700107"/>
                  <a:pt x="511794" y="3705488"/>
                  <a:pt x="513868" y="3710869"/>
                </a:cubicBezTo>
                <a:cubicBezTo>
                  <a:pt x="513868" y="3710869"/>
                  <a:pt x="513868" y="3710869"/>
                  <a:pt x="492646" y="3718638"/>
                </a:cubicBezTo>
                <a:cubicBezTo>
                  <a:pt x="500944" y="3740163"/>
                  <a:pt x="500944" y="3740163"/>
                  <a:pt x="500944" y="3740163"/>
                </a:cubicBezTo>
                <a:cubicBezTo>
                  <a:pt x="481803" y="3753310"/>
                  <a:pt x="474424" y="3749870"/>
                  <a:pt x="471311" y="3741799"/>
                </a:cubicBezTo>
                <a:cubicBezTo>
                  <a:pt x="468200" y="3733726"/>
                  <a:pt x="469353" y="3721024"/>
                  <a:pt x="467278" y="3715643"/>
                </a:cubicBezTo>
                <a:cubicBezTo>
                  <a:pt x="484344" y="3697113"/>
                  <a:pt x="484344" y="3697113"/>
                  <a:pt x="484344" y="3697113"/>
                </a:cubicBezTo>
                <a:cubicBezTo>
                  <a:pt x="494957" y="3693230"/>
                  <a:pt x="501301" y="3693978"/>
                  <a:pt x="505511" y="3697042"/>
                </a:cubicBezTo>
                <a:close/>
                <a:moveTo>
                  <a:pt x="583523" y="3632470"/>
                </a:moveTo>
                <a:cubicBezTo>
                  <a:pt x="578971" y="3685424"/>
                  <a:pt x="565750" y="3715904"/>
                  <a:pt x="526318" y="3743160"/>
                </a:cubicBezTo>
                <a:cubicBezTo>
                  <a:pt x="535205" y="3701442"/>
                  <a:pt x="548418" y="3670963"/>
                  <a:pt x="583523" y="3632470"/>
                </a:cubicBezTo>
                <a:close/>
                <a:moveTo>
                  <a:pt x="553195" y="3553823"/>
                </a:moveTo>
                <a:cubicBezTo>
                  <a:pt x="553195" y="3553823"/>
                  <a:pt x="553195" y="3553823"/>
                  <a:pt x="557452" y="3564861"/>
                </a:cubicBezTo>
                <a:cubicBezTo>
                  <a:pt x="561709" y="3575903"/>
                  <a:pt x="561709" y="3575903"/>
                  <a:pt x="561709" y="3575903"/>
                </a:cubicBezTo>
                <a:cubicBezTo>
                  <a:pt x="565966" y="3586938"/>
                  <a:pt x="542089" y="3595677"/>
                  <a:pt x="542089" y="3595677"/>
                </a:cubicBezTo>
                <a:cubicBezTo>
                  <a:pt x="542089" y="3595677"/>
                  <a:pt x="542089" y="3595677"/>
                  <a:pt x="537833" y="3584640"/>
                </a:cubicBezTo>
                <a:cubicBezTo>
                  <a:pt x="557452" y="3564861"/>
                  <a:pt x="557452" y="3564861"/>
                  <a:pt x="553195" y="3553823"/>
                </a:cubicBezTo>
                <a:close/>
                <a:moveTo>
                  <a:pt x="769283" y="3426929"/>
                </a:moveTo>
                <a:cubicBezTo>
                  <a:pt x="769283" y="3426929"/>
                  <a:pt x="767775" y="3442766"/>
                  <a:pt x="767775" y="3442766"/>
                </a:cubicBezTo>
                <a:cubicBezTo>
                  <a:pt x="761748" y="3430418"/>
                  <a:pt x="761748" y="3430418"/>
                  <a:pt x="761748" y="3430418"/>
                </a:cubicBezTo>
                <a:cubicBezTo>
                  <a:pt x="761748" y="3430418"/>
                  <a:pt x="769283" y="3426929"/>
                  <a:pt x="769283" y="3426929"/>
                </a:cubicBezTo>
                <a:close/>
                <a:moveTo>
                  <a:pt x="542110" y="3413222"/>
                </a:moveTo>
                <a:cubicBezTo>
                  <a:pt x="544700" y="3414048"/>
                  <a:pt x="545897" y="3417152"/>
                  <a:pt x="548292" y="3423363"/>
                </a:cubicBezTo>
                <a:cubicBezTo>
                  <a:pt x="532378" y="3429186"/>
                  <a:pt x="532378" y="3429186"/>
                  <a:pt x="532378" y="3429186"/>
                </a:cubicBezTo>
                <a:cubicBezTo>
                  <a:pt x="532378" y="3429186"/>
                  <a:pt x="527588" y="3416767"/>
                  <a:pt x="527588" y="3416767"/>
                </a:cubicBezTo>
                <a:cubicBezTo>
                  <a:pt x="535545" y="3413854"/>
                  <a:pt x="539524" y="3412398"/>
                  <a:pt x="542110" y="3413222"/>
                </a:cubicBezTo>
                <a:close/>
                <a:moveTo>
                  <a:pt x="635822" y="3391321"/>
                </a:moveTo>
                <a:cubicBezTo>
                  <a:pt x="635822" y="3391321"/>
                  <a:pt x="635822" y="3391321"/>
                  <a:pt x="640293" y="3402910"/>
                </a:cubicBezTo>
                <a:cubicBezTo>
                  <a:pt x="640293" y="3402910"/>
                  <a:pt x="629336" y="3433373"/>
                  <a:pt x="633804" y="3444962"/>
                </a:cubicBezTo>
                <a:cubicBezTo>
                  <a:pt x="613911" y="3452243"/>
                  <a:pt x="618379" y="3463834"/>
                  <a:pt x="613911" y="3452243"/>
                </a:cubicBezTo>
                <a:cubicBezTo>
                  <a:pt x="613911" y="3452243"/>
                  <a:pt x="620397" y="3410193"/>
                  <a:pt x="635822" y="3391321"/>
                </a:cubicBezTo>
                <a:close/>
                <a:moveTo>
                  <a:pt x="965867" y="3180525"/>
                </a:moveTo>
                <a:lnTo>
                  <a:pt x="965994" y="3181790"/>
                </a:lnTo>
                <a:lnTo>
                  <a:pt x="966725" y="3180578"/>
                </a:lnTo>
                <a:close/>
                <a:moveTo>
                  <a:pt x="625989" y="3106786"/>
                </a:moveTo>
                <a:cubicBezTo>
                  <a:pt x="625989" y="3106786"/>
                  <a:pt x="625989" y="3106786"/>
                  <a:pt x="630776" y="3119204"/>
                </a:cubicBezTo>
                <a:cubicBezTo>
                  <a:pt x="614862" y="3125031"/>
                  <a:pt x="614862" y="3125031"/>
                  <a:pt x="614862" y="3125031"/>
                </a:cubicBezTo>
                <a:cubicBezTo>
                  <a:pt x="614862" y="3125031"/>
                  <a:pt x="610073" y="3112610"/>
                  <a:pt x="625989" y="3106786"/>
                </a:cubicBezTo>
                <a:close/>
                <a:moveTo>
                  <a:pt x="498546" y="3035341"/>
                </a:moveTo>
                <a:cubicBezTo>
                  <a:pt x="498546" y="3035341"/>
                  <a:pt x="498546" y="3035341"/>
                  <a:pt x="502934" y="3046724"/>
                </a:cubicBezTo>
                <a:cubicBezTo>
                  <a:pt x="502934" y="3046724"/>
                  <a:pt x="496210" y="3088156"/>
                  <a:pt x="496210" y="3088156"/>
                </a:cubicBezTo>
                <a:cubicBezTo>
                  <a:pt x="486261" y="3091796"/>
                  <a:pt x="480191" y="3090772"/>
                  <a:pt x="478544" y="3086503"/>
                </a:cubicBezTo>
                <a:cubicBezTo>
                  <a:pt x="476897" y="3082234"/>
                  <a:pt x="479677" y="3074721"/>
                  <a:pt x="487430" y="3065389"/>
                </a:cubicBezTo>
                <a:cubicBezTo>
                  <a:pt x="487430" y="3065389"/>
                  <a:pt x="498546" y="3035341"/>
                  <a:pt x="498546" y="3035341"/>
                </a:cubicBezTo>
                <a:close/>
                <a:moveTo>
                  <a:pt x="679302" y="2978947"/>
                </a:moveTo>
                <a:lnTo>
                  <a:pt x="681596" y="2991962"/>
                </a:lnTo>
                <a:cubicBezTo>
                  <a:pt x="681596" y="2991962"/>
                  <a:pt x="681596" y="2991962"/>
                  <a:pt x="677338" y="2980923"/>
                </a:cubicBezTo>
                <a:close/>
                <a:moveTo>
                  <a:pt x="696957" y="2961143"/>
                </a:moveTo>
                <a:cubicBezTo>
                  <a:pt x="696957" y="2961143"/>
                  <a:pt x="692054" y="2966092"/>
                  <a:pt x="687148" y="2971036"/>
                </a:cubicBezTo>
                <a:lnTo>
                  <a:pt x="679302" y="2978947"/>
                </a:lnTo>
                <a:lnTo>
                  <a:pt x="678725" y="2975693"/>
                </a:lnTo>
                <a:cubicBezTo>
                  <a:pt x="680115" y="2970461"/>
                  <a:pt x="685017" y="2965513"/>
                  <a:pt x="696957" y="2961143"/>
                </a:cubicBezTo>
                <a:close/>
                <a:moveTo>
                  <a:pt x="1103357" y="2837594"/>
                </a:moveTo>
                <a:cubicBezTo>
                  <a:pt x="1103357" y="2837594"/>
                  <a:pt x="1112400" y="2861050"/>
                  <a:pt x="1112400" y="2861050"/>
                </a:cubicBezTo>
                <a:cubicBezTo>
                  <a:pt x="1116925" y="2872779"/>
                  <a:pt x="1102094" y="2904974"/>
                  <a:pt x="1078217" y="2913713"/>
                </a:cubicBezTo>
                <a:cubicBezTo>
                  <a:pt x="1082742" y="2925441"/>
                  <a:pt x="1058870" y="2934179"/>
                  <a:pt x="1058870" y="2934179"/>
                </a:cubicBezTo>
                <a:cubicBezTo>
                  <a:pt x="1049825" y="2910719"/>
                  <a:pt x="1049825" y="2910719"/>
                  <a:pt x="1049825" y="2910719"/>
                </a:cubicBezTo>
                <a:cubicBezTo>
                  <a:pt x="1064649" y="2878528"/>
                  <a:pt x="1103357" y="2837594"/>
                  <a:pt x="1103357" y="2837594"/>
                </a:cubicBezTo>
                <a:close/>
                <a:moveTo>
                  <a:pt x="671792" y="2779695"/>
                </a:moveTo>
                <a:cubicBezTo>
                  <a:pt x="673190" y="2782561"/>
                  <a:pt x="674734" y="2792391"/>
                  <a:pt x="675022" y="2806314"/>
                </a:cubicBezTo>
                <a:cubicBezTo>
                  <a:pt x="675022" y="2806314"/>
                  <a:pt x="675022" y="2806314"/>
                  <a:pt x="664984" y="2839079"/>
                </a:cubicBezTo>
                <a:cubicBezTo>
                  <a:pt x="654368" y="2843996"/>
                  <a:pt x="654368" y="2843996"/>
                  <a:pt x="654368" y="2843996"/>
                </a:cubicBezTo>
                <a:cubicBezTo>
                  <a:pt x="659965" y="2855460"/>
                  <a:pt x="649929" y="2888223"/>
                  <a:pt x="650504" y="2916069"/>
                </a:cubicBezTo>
                <a:cubicBezTo>
                  <a:pt x="645485" y="2932453"/>
                  <a:pt x="646063" y="2960299"/>
                  <a:pt x="635447" y="2965215"/>
                </a:cubicBezTo>
                <a:cubicBezTo>
                  <a:pt x="634193" y="2969311"/>
                  <a:pt x="634193" y="2969311"/>
                  <a:pt x="634725" y="2966650"/>
                </a:cubicBezTo>
                <a:cubicBezTo>
                  <a:pt x="636317" y="2958664"/>
                  <a:pt x="642688" y="2926721"/>
                  <a:pt x="634294" y="2909523"/>
                </a:cubicBezTo>
                <a:cubicBezTo>
                  <a:pt x="633717" y="2881675"/>
                  <a:pt x="664408" y="2811231"/>
                  <a:pt x="669426" y="2794848"/>
                </a:cubicBezTo>
                <a:cubicBezTo>
                  <a:pt x="669138" y="2780924"/>
                  <a:pt x="670392" y="2776829"/>
                  <a:pt x="671792" y="2779695"/>
                </a:cubicBezTo>
                <a:close/>
                <a:moveTo>
                  <a:pt x="834175" y="2728281"/>
                </a:moveTo>
                <a:cubicBezTo>
                  <a:pt x="804902" y="2777963"/>
                  <a:pt x="809292" y="2789348"/>
                  <a:pt x="788072" y="2797114"/>
                </a:cubicBezTo>
                <a:cubicBezTo>
                  <a:pt x="804902" y="2777963"/>
                  <a:pt x="800514" y="2766582"/>
                  <a:pt x="834175" y="2728281"/>
                </a:cubicBezTo>
                <a:close/>
                <a:moveTo>
                  <a:pt x="71526" y="2705108"/>
                </a:moveTo>
                <a:cubicBezTo>
                  <a:pt x="32258" y="2786961"/>
                  <a:pt x="32258" y="2786961"/>
                  <a:pt x="0" y="2825759"/>
                </a:cubicBezTo>
                <a:cubicBezTo>
                  <a:pt x="2447" y="2770879"/>
                  <a:pt x="39269" y="2743906"/>
                  <a:pt x="71526" y="2705108"/>
                </a:cubicBezTo>
                <a:close/>
                <a:moveTo>
                  <a:pt x="423028" y="2689131"/>
                </a:moveTo>
                <a:cubicBezTo>
                  <a:pt x="423028" y="2689131"/>
                  <a:pt x="423028" y="2689131"/>
                  <a:pt x="428479" y="2700302"/>
                </a:cubicBezTo>
                <a:cubicBezTo>
                  <a:pt x="428479" y="2700302"/>
                  <a:pt x="433932" y="2711474"/>
                  <a:pt x="428922" y="2727491"/>
                </a:cubicBezTo>
                <a:cubicBezTo>
                  <a:pt x="429361" y="2754678"/>
                  <a:pt x="429805" y="2781864"/>
                  <a:pt x="429805" y="2781864"/>
                </a:cubicBezTo>
                <a:cubicBezTo>
                  <a:pt x="419784" y="2813901"/>
                  <a:pt x="409765" y="2845937"/>
                  <a:pt x="399744" y="2877973"/>
                </a:cubicBezTo>
                <a:lnTo>
                  <a:pt x="383385" y="2844459"/>
                </a:lnTo>
                <a:cubicBezTo>
                  <a:pt x="383385" y="2844459"/>
                  <a:pt x="383385" y="2844459"/>
                  <a:pt x="377935" y="2833287"/>
                </a:cubicBezTo>
                <a:cubicBezTo>
                  <a:pt x="388397" y="2828441"/>
                  <a:pt x="382945" y="2817270"/>
                  <a:pt x="393407" y="2812423"/>
                </a:cubicBezTo>
                <a:cubicBezTo>
                  <a:pt x="392964" y="2785235"/>
                  <a:pt x="402986" y="2753199"/>
                  <a:pt x="397534" y="2742031"/>
                </a:cubicBezTo>
                <a:cubicBezTo>
                  <a:pt x="413006" y="2721167"/>
                  <a:pt x="423028" y="2689131"/>
                  <a:pt x="423028" y="2689131"/>
                </a:cubicBezTo>
                <a:close/>
                <a:moveTo>
                  <a:pt x="801933" y="2680121"/>
                </a:moveTo>
                <a:cubicBezTo>
                  <a:pt x="801933" y="2680121"/>
                  <a:pt x="807961" y="2692471"/>
                  <a:pt x="800429" y="2695961"/>
                </a:cubicBezTo>
                <a:cubicBezTo>
                  <a:pt x="800429" y="2695961"/>
                  <a:pt x="800429" y="2695961"/>
                  <a:pt x="794401" y="2683612"/>
                </a:cubicBezTo>
                <a:cubicBezTo>
                  <a:pt x="794401" y="2683612"/>
                  <a:pt x="794401" y="2683612"/>
                  <a:pt x="801933" y="2680121"/>
                </a:cubicBezTo>
                <a:close/>
                <a:moveTo>
                  <a:pt x="775983" y="2564986"/>
                </a:moveTo>
                <a:lnTo>
                  <a:pt x="773645" y="2566068"/>
                </a:lnTo>
                <a:lnTo>
                  <a:pt x="759392" y="2592531"/>
                </a:lnTo>
                <a:lnTo>
                  <a:pt x="764850" y="2585358"/>
                </a:lnTo>
                <a:close/>
                <a:moveTo>
                  <a:pt x="736580" y="2501697"/>
                </a:moveTo>
                <a:cubicBezTo>
                  <a:pt x="740013" y="2501768"/>
                  <a:pt x="742602" y="2502591"/>
                  <a:pt x="744527" y="2503657"/>
                </a:cubicBezTo>
                <a:cubicBezTo>
                  <a:pt x="748376" y="2505790"/>
                  <a:pt x="749573" y="2508895"/>
                  <a:pt x="749573" y="2508895"/>
                </a:cubicBezTo>
                <a:cubicBezTo>
                  <a:pt x="749573" y="2508895"/>
                  <a:pt x="749573" y="2508895"/>
                  <a:pt x="728349" y="2516663"/>
                </a:cubicBezTo>
                <a:cubicBezTo>
                  <a:pt x="716710" y="2549266"/>
                  <a:pt x="716710" y="2549266"/>
                  <a:pt x="716710" y="2549266"/>
                </a:cubicBezTo>
                <a:cubicBezTo>
                  <a:pt x="712602" y="2554312"/>
                  <a:pt x="710548" y="2556836"/>
                  <a:pt x="709703" y="2557588"/>
                </a:cubicBezTo>
                <a:cubicBezTo>
                  <a:pt x="707166" y="2559844"/>
                  <a:pt x="715513" y="2546162"/>
                  <a:pt x="711920" y="2536849"/>
                </a:cubicBezTo>
                <a:cubicBezTo>
                  <a:pt x="728349" y="2516663"/>
                  <a:pt x="723560" y="2504248"/>
                  <a:pt x="723560" y="2504248"/>
                </a:cubicBezTo>
                <a:cubicBezTo>
                  <a:pt x="728867" y="2502306"/>
                  <a:pt x="733146" y="2501625"/>
                  <a:pt x="736580" y="2501697"/>
                </a:cubicBezTo>
                <a:close/>
                <a:moveTo>
                  <a:pt x="918330" y="2499088"/>
                </a:moveTo>
                <a:cubicBezTo>
                  <a:pt x="918330" y="2499088"/>
                  <a:pt x="918330" y="2499088"/>
                  <a:pt x="899246" y="2520247"/>
                </a:cubicBezTo>
                <a:cubicBezTo>
                  <a:pt x="899246" y="2520247"/>
                  <a:pt x="894456" y="2507827"/>
                  <a:pt x="894456" y="2507827"/>
                </a:cubicBezTo>
                <a:cubicBezTo>
                  <a:pt x="918330" y="2499088"/>
                  <a:pt x="918330" y="2499088"/>
                  <a:pt x="918330" y="2499088"/>
                </a:cubicBezTo>
                <a:close/>
                <a:moveTo>
                  <a:pt x="1160664" y="2490627"/>
                </a:moveTo>
                <a:lnTo>
                  <a:pt x="1148115" y="2517129"/>
                </a:lnTo>
                <a:lnTo>
                  <a:pt x="1148185" y="2520389"/>
                </a:lnTo>
                <a:lnTo>
                  <a:pt x="1159126" y="2494295"/>
                </a:lnTo>
                <a:close/>
                <a:moveTo>
                  <a:pt x="461445" y="2474536"/>
                </a:moveTo>
                <a:cubicBezTo>
                  <a:pt x="461445" y="2474536"/>
                  <a:pt x="467071" y="2486059"/>
                  <a:pt x="467071" y="2486059"/>
                </a:cubicBezTo>
                <a:cubicBezTo>
                  <a:pt x="467071" y="2486059"/>
                  <a:pt x="467961" y="2513904"/>
                  <a:pt x="473584" y="2525428"/>
                </a:cubicBezTo>
                <a:cubicBezTo>
                  <a:pt x="463226" y="2530228"/>
                  <a:pt x="448135" y="2551346"/>
                  <a:pt x="448135" y="2551346"/>
                </a:cubicBezTo>
                <a:cubicBezTo>
                  <a:pt x="448135" y="2551346"/>
                  <a:pt x="442511" y="2539825"/>
                  <a:pt x="451978" y="2507180"/>
                </a:cubicBezTo>
                <a:cubicBezTo>
                  <a:pt x="451978" y="2507180"/>
                  <a:pt x="451978" y="2507180"/>
                  <a:pt x="456711" y="2490857"/>
                </a:cubicBezTo>
                <a:cubicBezTo>
                  <a:pt x="461445" y="2474536"/>
                  <a:pt x="461445" y="2474536"/>
                  <a:pt x="461445" y="2474536"/>
                </a:cubicBezTo>
                <a:close/>
                <a:moveTo>
                  <a:pt x="1271903" y="2457849"/>
                </a:moveTo>
                <a:cubicBezTo>
                  <a:pt x="1274923" y="2458319"/>
                  <a:pt x="1275986" y="2461078"/>
                  <a:pt x="1275986" y="2461078"/>
                </a:cubicBezTo>
                <a:cubicBezTo>
                  <a:pt x="1260348" y="2479398"/>
                  <a:pt x="1264605" y="2490436"/>
                  <a:pt x="1244708" y="2497720"/>
                </a:cubicBezTo>
                <a:cubicBezTo>
                  <a:pt x="1244708" y="2497720"/>
                  <a:pt x="1240450" y="2486681"/>
                  <a:pt x="1240450" y="2486681"/>
                </a:cubicBezTo>
                <a:cubicBezTo>
                  <a:pt x="1236193" y="2475642"/>
                  <a:pt x="1256091" y="2468361"/>
                  <a:pt x="1256091" y="2468361"/>
                </a:cubicBezTo>
                <a:cubicBezTo>
                  <a:pt x="1263910" y="2459200"/>
                  <a:pt x="1268884" y="2457380"/>
                  <a:pt x="1271903" y="2457849"/>
                </a:cubicBezTo>
                <a:close/>
                <a:moveTo>
                  <a:pt x="1206221" y="2400150"/>
                </a:moveTo>
                <a:lnTo>
                  <a:pt x="1202369" y="2408290"/>
                </a:lnTo>
                <a:lnTo>
                  <a:pt x="1204124" y="2409009"/>
                </a:lnTo>
                <a:lnTo>
                  <a:pt x="1198148" y="2417204"/>
                </a:lnTo>
                <a:lnTo>
                  <a:pt x="1195164" y="2423506"/>
                </a:lnTo>
                <a:lnTo>
                  <a:pt x="1191146" y="2439978"/>
                </a:lnTo>
                <a:lnTo>
                  <a:pt x="1183356" y="2445529"/>
                </a:lnTo>
                <a:lnTo>
                  <a:pt x="1176521" y="2458031"/>
                </a:lnTo>
                <a:cubicBezTo>
                  <a:pt x="1174616" y="2461514"/>
                  <a:pt x="1173346" y="2463835"/>
                  <a:pt x="1173346" y="2463835"/>
                </a:cubicBezTo>
                <a:lnTo>
                  <a:pt x="1160767" y="2490412"/>
                </a:lnTo>
                <a:lnTo>
                  <a:pt x="1213062" y="2448338"/>
                </a:lnTo>
                <a:cubicBezTo>
                  <a:pt x="1227228" y="2436600"/>
                  <a:pt x="1237041" y="2429730"/>
                  <a:pt x="1239256" y="2435473"/>
                </a:cubicBezTo>
                <a:cubicBezTo>
                  <a:pt x="1239256" y="2435473"/>
                  <a:pt x="1221844" y="2454955"/>
                  <a:pt x="1226273" y="2466443"/>
                </a:cubicBezTo>
                <a:cubicBezTo>
                  <a:pt x="1226273" y="2466443"/>
                  <a:pt x="1226273" y="2466443"/>
                  <a:pt x="1204433" y="2474436"/>
                </a:cubicBezTo>
                <a:cubicBezTo>
                  <a:pt x="1187024" y="2493916"/>
                  <a:pt x="1169609" y="2513397"/>
                  <a:pt x="1152195" y="2532879"/>
                </a:cubicBezTo>
                <a:cubicBezTo>
                  <a:pt x="1156625" y="2544364"/>
                  <a:pt x="1156625" y="2544364"/>
                  <a:pt x="1156625" y="2544364"/>
                </a:cubicBezTo>
                <a:cubicBezTo>
                  <a:pt x="1148075" y="2586818"/>
                  <a:pt x="1109127" y="2679722"/>
                  <a:pt x="1091716" y="2699202"/>
                </a:cubicBezTo>
                <a:lnTo>
                  <a:pt x="1077736" y="2718369"/>
                </a:lnTo>
                <a:lnTo>
                  <a:pt x="1069286" y="2746059"/>
                </a:lnTo>
                <a:cubicBezTo>
                  <a:pt x="1066205" y="2756153"/>
                  <a:pt x="1063741" y="2764229"/>
                  <a:pt x="1063741" y="2764229"/>
                </a:cubicBezTo>
                <a:cubicBezTo>
                  <a:pt x="1069260" y="2775536"/>
                  <a:pt x="1054475" y="2823990"/>
                  <a:pt x="1049548" y="2840138"/>
                </a:cubicBezTo>
                <a:cubicBezTo>
                  <a:pt x="1044619" y="2856290"/>
                  <a:pt x="1029834" y="2904741"/>
                  <a:pt x="1019386" y="2909583"/>
                </a:cubicBezTo>
                <a:cubicBezTo>
                  <a:pt x="1008937" y="2914421"/>
                  <a:pt x="998488" y="2919263"/>
                  <a:pt x="998488" y="2919263"/>
                </a:cubicBezTo>
                <a:cubicBezTo>
                  <a:pt x="998488" y="2919263"/>
                  <a:pt x="999079" y="2946725"/>
                  <a:pt x="988631" y="2951564"/>
                </a:cubicBezTo>
                <a:cubicBezTo>
                  <a:pt x="994153" y="2962876"/>
                  <a:pt x="999671" y="2974183"/>
                  <a:pt x="999671" y="2974183"/>
                </a:cubicBezTo>
                <a:cubicBezTo>
                  <a:pt x="999671" y="2974183"/>
                  <a:pt x="1010713" y="2996806"/>
                  <a:pt x="1010713" y="2996806"/>
                </a:cubicBezTo>
                <a:cubicBezTo>
                  <a:pt x="1016233" y="3008118"/>
                  <a:pt x="1000857" y="3029104"/>
                  <a:pt x="1000857" y="3029104"/>
                </a:cubicBezTo>
                <a:cubicBezTo>
                  <a:pt x="1000857" y="3029104"/>
                  <a:pt x="985480" y="3050096"/>
                  <a:pt x="985480" y="3050096"/>
                </a:cubicBezTo>
                <a:cubicBezTo>
                  <a:pt x="975030" y="3054938"/>
                  <a:pt x="975625" y="3082400"/>
                  <a:pt x="975625" y="3082400"/>
                </a:cubicBezTo>
                <a:cubicBezTo>
                  <a:pt x="970693" y="3098549"/>
                  <a:pt x="976215" y="3109859"/>
                  <a:pt x="986664" y="3105019"/>
                </a:cubicBezTo>
                <a:cubicBezTo>
                  <a:pt x="986664" y="3105019"/>
                  <a:pt x="988191" y="3114711"/>
                  <a:pt x="989104" y="3126423"/>
                </a:cubicBezTo>
                <a:lnTo>
                  <a:pt x="987929" y="3157734"/>
                </a:lnTo>
                <a:lnTo>
                  <a:pt x="1011027" y="3135404"/>
                </a:lnTo>
                <a:cubicBezTo>
                  <a:pt x="1011027" y="3135404"/>
                  <a:pt x="1028473" y="3115917"/>
                  <a:pt x="1028473" y="3115917"/>
                </a:cubicBezTo>
                <a:cubicBezTo>
                  <a:pt x="1045910" y="3096431"/>
                  <a:pt x="1045910" y="3096431"/>
                  <a:pt x="1045910" y="3096431"/>
                </a:cubicBezTo>
                <a:cubicBezTo>
                  <a:pt x="1041483" y="3084947"/>
                  <a:pt x="1050067" y="3042493"/>
                  <a:pt x="1050067" y="3042493"/>
                </a:cubicBezTo>
                <a:cubicBezTo>
                  <a:pt x="1050067" y="3042493"/>
                  <a:pt x="1045638" y="3031010"/>
                  <a:pt x="1045638" y="3031010"/>
                </a:cubicBezTo>
                <a:cubicBezTo>
                  <a:pt x="1045638" y="3031010"/>
                  <a:pt x="1058653" y="3000038"/>
                  <a:pt x="1067240" y="2957587"/>
                </a:cubicBezTo>
                <a:cubicBezTo>
                  <a:pt x="1067240" y="2957587"/>
                  <a:pt x="1067240" y="2957587"/>
                  <a:pt x="1137001" y="2879638"/>
                </a:cubicBezTo>
                <a:cubicBezTo>
                  <a:pt x="1150010" y="2848667"/>
                  <a:pt x="1171884" y="2840663"/>
                  <a:pt x="1171884" y="2840663"/>
                </a:cubicBezTo>
                <a:cubicBezTo>
                  <a:pt x="1198180" y="2844141"/>
                  <a:pt x="1215617" y="2824655"/>
                  <a:pt x="1228629" y="2793684"/>
                </a:cubicBezTo>
                <a:cubicBezTo>
                  <a:pt x="1228629" y="2793684"/>
                  <a:pt x="1228629" y="2793684"/>
                  <a:pt x="1311408" y="2684764"/>
                </a:cubicBezTo>
                <a:cubicBezTo>
                  <a:pt x="1346288" y="2645792"/>
                  <a:pt x="1376744" y="2595335"/>
                  <a:pt x="1372318" y="2583851"/>
                </a:cubicBezTo>
                <a:cubicBezTo>
                  <a:pt x="1372318" y="2583851"/>
                  <a:pt x="1350447" y="2591855"/>
                  <a:pt x="1333004" y="2611343"/>
                </a:cubicBezTo>
                <a:cubicBezTo>
                  <a:pt x="1333004" y="2611343"/>
                  <a:pt x="1333004" y="2611343"/>
                  <a:pt x="1315570" y="2630827"/>
                </a:cubicBezTo>
                <a:cubicBezTo>
                  <a:pt x="1298125" y="2650315"/>
                  <a:pt x="1298125" y="2650315"/>
                  <a:pt x="1298125" y="2650315"/>
                </a:cubicBezTo>
                <a:cubicBezTo>
                  <a:pt x="1271828" y="2646839"/>
                  <a:pt x="1280412" y="2604383"/>
                  <a:pt x="1280412" y="2604383"/>
                </a:cubicBezTo>
                <a:cubicBezTo>
                  <a:pt x="1275983" y="2592899"/>
                  <a:pt x="1289002" y="2561932"/>
                  <a:pt x="1284571" y="2550447"/>
                </a:cubicBezTo>
                <a:cubicBezTo>
                  <a:pt x="1284571" y="2550447"/>
                  <a:pt x="1280143" y="2538964"/>
                  <a:pt x="1280143" y="2538964"/>
                </a:cubicBezTo>
                <a:cubicBezTo>
                  <a:pt x="1275715" y="2527482"/>
                  <a:pt x="1315022" y="2499991"/>
                  <a:pt x="1336893" y="2491987"/>
                </a:cubicBezTo>
                <a:cubicBezTo>
                  <a:pt x="1336893" y="2491987"/>
                  <a:pt x="1340161" y="2488334"/>
                  <a:pt x="1345340" y="2482546"/>
                </a:cubicBezTo>
                <a:lnTo>
                  <a:pt x="1362043" y="2463884"/>
                </a:lnTo>
                <a:lnTo>
                  <a:pt x="1358920" y="2436054"/>
                </a:lnTo>
                <a:cubicBezTo>
                  <a:pt x="1348183" y="2436056"/>
                  <a:pt x="1337448" y="2425691"/>
                  <a:pt x="1326709" y="2425691"/>
                </a:cubicBezTo>
                <a:cubicBezTo>
                  <a:pt x="1246177" y="2420513"/>
                  <a:pt x="1219334" y="2420513"/>
                  <a:pt x="1207255" y="2403674"/>
                </a:cubicBezTo>
                <a:close/>
                <a:moveTo>
                  <a:pt x="564901" y="2345873"/>
                </a:moveTo>
                <a:cubicBezTo>
                  <a:pt x="564901" y="2345873"/>
                  <a:pt x="565589" y="2373307"/>
                  <a:pt x="560755" y="2389424"/>
                </a:cubicBezTo>
                <a:cubicBezTo>
                  <a:pt x="560755" y="2389424"/>
                  <a:pt x="560755" y="2389424"/>
                  <a:pt x="540041" y="2399019"/>
                </a:cubicBezTo>
                <a:lnTo>
                  <a:pt x="534514" y="2387701"/>
                </a:lnTo>
                <a:cubicBezTo>
                  <a:pt x="534514" y="2387701"/>
                  <a:pt x="539350" y="2371586"/>
                  <a:pt x="544182" y="2355471"/>
                </a:cubicBezTo>
                <a:cubicBezTo>
                  <a:pt x="554541" y="2350672"/>
                  <a:pt x="564901" y="2345873"/>
                  <a:pt x="564901" y="2345873"/>
                </a:cubicBezTo>
                <a:close/>
                <a:moveTo>
                  <a:pt x="365028" y="2201300"/>
                </a:moveTo>
                <a:cubicBezTo>
                  <a:pt x="354986" y="2205953"/>
                  <a:pt x="356992" y="2235299"/>
                  <a:pt x="356992" y="2235299"/>
                </a:cubicBezTo>
                <a:cubicBezTo>
                  <a:pt x="351971" y="2237624"/>
                  <a:pt x="350463" y="2234537"/>
                  <a:pt x="350213" y="2230868"/>
                </a:cubicBezTo>
                <a:cubicBezTo>
                  <a:pt x="349961" y="2227201"/>
                  <a:pt x="350965" y="2222950"/>
                  <a:pt x="350965" y="2222950"/>
                </a:cubicBezTo>
                <a:cubicBezTo>
                  <a:pt x="344939" y="2210606"/>
                  <a:pt x="354986" y="2205953"/>
                  <a:pt x="354986" y="2205953"/>
                </a:cubicBezTo>
                <a:cubicBezTo>
                  <a:pt x="354986" y="2205953"/>
                  <a:pt x="354986" y="2205953"/>
                  <a:pt x="365028" y="2201300"/>
                </a:cubicBezTo>
                <a:close/>
                <a:moveTo>
                  <a:pt x="581528" y="2141371"/>
                </a:moveTo>
                <a:cubicBezTo>
                  <a:pt x="592020" y="2136512"/>
                  <a:pt x="582226" y="2169161"/>
                  <a:pt x="587822" y="2180626"/>
                </a:cubicBezTo>
                <a:cubicBezTo>
                  <a:pt x="582925" y="2196950"/>
                  <a:pt x="610205" y="2226486"/>
                  <a:pt x="626296" y="2233089"/>
                </a:cubicBezTo>
                <a:cubicBezTo>
                  <a:pt x="631892" y="2244554"/>
                  <a:pt x="653575" y="2262624"/>
                  <a:pt x="659170" y="2274089"/>
                </a:cubicBezTo>
                <a:cubicBezTo>
                  <a:pt x="659170" y="2274089"/>
                  <a:pt x="649377" y="2306739"/>
                  <a:pt x="633289" y="2300134"/>
                </a:cubicBezTo>
                <a:cubicBezTo>
                  <a:pt x="633289" y="2300134"/>
                  <a:pt x="622796" y="2304994"/>
                  <a:pt x="622796" y="2304994"/>
                </a:cubicBezTo>
                <a:cubicBezTo>
                  <a:pt x="622796" y="2304994"/>
                  <a:pt x="601812" y="2314715"/>
                  <a:pt x="601812" y="2314715"/>
                </a:cubicBezTo>
                <a:cubicBezTo>
                  <a:pt x="591319" y="2319575"/>
                  <a:pt x="585723" y="2308112"/>
                  <a:pt x="585723" y="2308112"/>
                </a:cubicBezTo>
                <a:cubicBezTo>
                  <a:pt x="585723" y="2308112"/>
                  <a:pt x="585723" y="2308112"/>
                  <a:pt x="590621" y="2291788"/>
                </a:cubicBezTo>
                <a:cubicBezTo>
                  <a:pt x="589920" y="2263996"/>
                  <a:pt x="589920" y="2263996"/>
                  <a:pt x="589920" y="2263996"/>
                </a:cubicBezTo>
                <a:cubicBezTo>
                  <a:pt x="579429" y="2268858"/>
                  <a:pt x="547952" y="2283439"/>
                  <a:pt x="543051" y="2299763"/>
                </a:cubicBezTo>
                <a:cubicBezTo>
                  <a:pt x="532561" y="2304625"/>
                  <a:pt x="522768" y="2337276"/>
                  <a:pt x="522768" y="2337276"/>
                </a:cubicBezTo>
                <a:cubicBezTo>
                  <a:pt x="517871" y="2353600"/>
                  <a:pt x="517871" y="2353600"/>
                  <a:pt x="517871" y="2353600"/>
                </a:cubicBezTo>
                <a:lnTo>
                  <a:pt x="517442" y="2352721"/>
                </a:lnTo>
                <a:lnTo>
                  <a:pt x="516466" y="2367467"/>
                </a:lnTo>
                <a:cubicBezTo>
                  <a:pt x="515308" y="2375153"/>
                  <a:pt x="512818" y="2383456"/>
                  <a:pt x="507482" y="2385927"/>
                </a:cubicBezTo>
                <a:cubicBezTo>
                  <a:pt x="513175" y="2397589"/>
                  <a:pt x="503212" y="2430798"/>
                  <a:pt x="503212" y="2430798"/>
                </a:cubicBezTo>
                <a:cubicBezTo>
                  <a:pt x="498234" y="2447402"/>
                  <a:pt x="487560" y="2452345"/>
                  <a:pt x="487560" y="2452345"/>
                </a:cubicBezTo>
                <a:cubicBezTo>
                  <a:pt x="481869" y="2440685"/>
                  <a:pt x="476178" y="2429023"/>
                  <a:pt x="486849" y="2424079"/>
                </a:cubicBezTo>
                <a:cubicBezTo>
                  <a:pt x="481158" y="2412419"/>
                  <a:pt x="501791" y="2374267"/>
                  <a:pt x="501791" y="2374267"/>
                </a:cubicBezTo>
                <a:cubicBezTo>
                  <a:pt x="512462" y="2369322"/>
                  <a:pt x="506771" y="2357662"/>
                  <a:pt x="506771" y="2357662"/>
                </a:cubicBezTo>
                <a:lnTo>
                  <a:pt x="517442" y="2352719"/>
                </a:lnTo>
                <a:lnTo>
                  <a:pt x="508078" y="2333536"/>
                </a:lnTo>
                <a:cubicBezTo>
                  <a:pt x="506680" y="2330672"/>
                  <a:pt x="506680" y="2330672"/>
                  <a:pt x="506680" y="2330672"/>
                </a:cubicBezTo>
                <a:cubicBezTo>
                  <a:pt x="516474" y="2298021"/>
                  <a:pt x="546553" y="2227860"/>
                  <a:pt x="551447" y="2211533"/>
                </a:cubicBezTo>
                <a:cubicBezTo>
                  <a:pt x="566840" y="2190347"/>
                  <a:pt x="571035" y="2146233"/>
                  <a:pt x="581528" y="2141371"/>
                </a:cubicBezTo>
                <a:close/>
                <a:moveTo>
                  <a:pt x="161351" y="2123012"/>
                </a:moveTo>
                <a:cubicBezTo>
                  <a:pt x="162439" y="2125834"/>
                  <a:pt x="154652" y="2138344"/>
                  <a:pt x="136899" y="2157727"/>
                </a:cubicBezTo>
                <a:cubicBezTo>
                  <a:pt x="119145" y="2177105"/>
                  <a:pt x="83646" y="2215864"/>
                  <a:pt x="70248" y="2246535"/>
                </a:cubicBezTo>
                <a:cubicBezTo>
                  <a:pt x="52493" y="2265912"/>
                  <a:pt x="30392" y="2274000"/>
                  <a:pt x="34748" y="2285292"/>
                </a:cubicBezTo>
                <a:cubicBezTo>
                  <a:pt x="30392" y="2274000"/>
                  <a:pt x="48140" y="2254627"/>
                  <a:pt x="65892" y="2235244"/>
                </a:cubicBezTo>
                <a:cubicBezTo>
                  <a:pt x="79291" y="2204576"/>
                  <a:pt x="114794" y="2165816"/>
                  <a:pt x="132547" y="2146435"/>
                </a:cubicBezTo>
                <a:cubicBezTo>
                  <a:pt x="150298" y="2127057"/>
                  <a:pt x="160261" y="2120187"/>
                  <a:pt x="161351" y="2123012"/>
                </a:cubicBezTo>
                <a:close/>
                <a:moveTo>
                  <a:pt x="269360" y="2109372"/>
                </a:moveTo>
                <a:cubicBezTo>
                  <a:pt x="273380" y="2117602"/>
                  <a:pt x="273380" y="2117602"/>
                  <a:pt x="273380" y="2117602"/>
                </a:cubicBezTo>
                <a:cubicBezTo>
                  <a:pt x="262079" y="2122837"/>
                  <a:pt x="262079" y="2122837"/>
                  <a:pt x="262079" y="2122837"/>
                </a:cubicBezTo>
                <a:cubicBezTo>
                  <a:pt x="258060" y="2114606"/>
                  <a:pt x="269360" y="2109372"/>
                  <a:pt x="269360" y="2109372"/>
                </a:cubicBezTo>
                <a:close/>
                <a:moveTo>
                  <a:pt x="869489" y="2108899"/>
                </a:moveTo>
                <a:cubicBezTo>
                  <a:pt x="869489" y="2108899"/>
                  <a:pt x="874844" y="2119873"/>
                  <a:pt x="880200" y="2130847"/>
                </a:cubicBezTo>
                <a:cubicBezTo>
                  <a:pt x="885558" y="2141824"/>
                  <a:pt x="876141" y="2146185"/>
                  <a:pt x="876141" y="2146185"/>
                </a:cubicBezTo>
                <a:cubicBezTo>
                  <a:pt x="876141" y="2146185"/>
                  <a:pt x="872449" y="2144532"/>
                  <a:pt x="868085" y="2141507"/>
                </a:cubicBezTo>
                <a:cubicBezTo>
                  <a:pt x="863721" y="2138482"/>
                  <a:pt x="858688" y="2134085"/>
                  <a:pt x="856010" y="2128599"/>
                </a:cubicBezTo>
                <a:cubicBezTo>
                  <a:pt x="860071" y="2113261"/>
                  <a:pt x="869489" y="2108899"/>
                  <a:pt x="869489" y="2108899"/>
                </a:cubicBezTo>
                <a:close/>
                <a:moveTo>
                  <a:pt x="575738" y="2005917"/>
                </a:moveTo>
                <a:cubicBezTo>
                  <a:pt x="579696" y="2005087"/>
                  <a:pt x="581073" y="2006640"/>
                  <a:pt x="580543" y="2009304"/>
                </a:cubicBezTo>
                <a:cubicBezTo>
                  <a:pt x="579486" y="2014630"/>
                  <a:pt x="570807" y="2024393"/>
                  <a:pt x="559901" y="2028383"/>
                </a:cubicBezTo>
                <a:cubicBezTo>
                  <a:pt x="562126" y="2034153"/>
                  <a:pt x="558900" y="2041917"/>
                  <a:pt x="555114" y="2048241"/>
                </a:cubicBezTo>
                <a:lnTo>
                  <a:pt x="548498" y="2057365"/>
                </a:lnTo>
                <a:lnTo>
                  <a:pt x="541127" y="2061384"/>
                </a:lnTo>
                <a:cubicBezTo>
                  <a:pt x="540175" y="2061939"/>
                  <a:pt x="541539" y="2061440"/>
                  <a:pt x="546993" y="2059445"/>
                </a:cubicBezTo>
                <a:lnTo>
                  <a:pt x="548498" y="2057365"/>
                </a:lnTo>
                <a:lnTo>
                  <a:pt x="549160" y="2057003"/>
                </a:lnTo>
                <a:cubicBezTo>
                  <a:pt x="556782" y="2052567"/>
                  <a:pt x="566575" y="2045692"/>
                  <a:pt x="564350" y="2039923"/>
                </a:cubicBezTo>
                <a:cubicBezTo>
                  <a:pt x="586162" y="2031939"/>
                  <a:pt x="586162" y="2031939"/>
                  <a:pt x="586162" y="2031939"/>
                </a:cubicBezTo>
                <a:cubicBezTo>
                  <a:pt x="586162" y="2031939"/>
                  <a:pt x="573250" y="2063002"/>
                  <a:pt x="555891" y="2082525"/>
                </a:cubicBezTo>
                <a:cubicBezTo>
                  <a:pt x="555891" y="2082525"/>
                  <a:pt x="555891" y="2082525"/>
                  <a:pt x="538530" y="2102048"/>
                </a:cubicBezTo>
                <a:cubicBezTo>
                  <a:pt x="464642" y="2168597"/>
                  <a:pt x="417015" y="2238705"/>
                  <a:pt x="347574" y="2316793"/>
                </a:cubicBezTo>
                <a:cubicBezTo>
                  <a:pt x="304393" y="2398440"/>
                  <a:pt x="256764" y="2468548"/>
                  <a:pt x="256764" y="2468548"/>
                </a:cubicBezTo>
                <a:cubicBezTo>
                  <a:pt x="239402" y="2488072"/>
                  <a:pt x="200239" y="2515576"/>
                  <a:pt x="204687" y="2527116"/>
                </a:cubicBezTo>
                <a:cubicBezTo>
                  <a:pt x="191776" y="2558179"/>
                  <a:pt x="169967" y="2566162"/>
                  <a:pt x="169967" y="2566162"/>
                </a:cubicBezTo>
                <a:cubicBezTo>
                  <a:pt x="152606" y="2585682"/>
                  <a:pt x="152606" y="2585682"/>
                  <a:pt x="152606" y="2585682"/>
                </a:cubicBezTo>
                <a:cubicBezTo>
                  <a:pt x="152606" y="2585682"/>
                  <a:pt x="148158" y="2574143"/>
                  <a:pt x="143707" y="2562601"/>
                </a:cubicBezTo>
                <a:cubicBezTo>
                  <a:pt x="161067" y="2543083"/>
                  <a:pt x="161067" y="2543083"/>
                  <a:pt x="161067" y="2543083"/>
                </a:cubicBezTo>
                <a:cubicBezTo>
                  <a:pt x="178426" y="2523560"/>
                  <a:pt x="247864" y="2445470"/>
                  <a:pt x="260771" y="2414406"/>
                </a:cubicBezTo>
                <a:cubicBezTo>
                  <a:pt x="273683" y="2383344"/>
                  <a:pt x="325765" y="2324776"/>
                  <a:pt x="356037" y="2274193"/>
                </a:cubicBezTo>
                <a:cubicBezTo>
                  <a:pt x="356037" y="2274193"/>
                  <a:pt x="390753" y="2235147"/>
                  <a:pt x="442830" y="2176582"/>
                </a:cubicBezTo>
                <a:cubicBezTo>
                  <a:pt x="460191" y="2157056"/>
                  <a:pt x="538092" y="2036366"/>
                  <a:pt x="555448" y="2016843"/>
                </a:cubicBezTo>
                <a:cubicBezTo>
                  <a:pt x="565243" y="2009965"/>
                  <a:pt x="571781" y="2006750"/>
                  <a:pt x="575738" y="2005917"/>
                </a:cubicBezTo>
                <a:close/>
                <a:moveTo>
                  <a:pt x="675913" y="1978120"/>
                </a:moveTo>
                <a:cubicBezTo>
                  <a:pt x="683015" y="1976406"/>
                  <a:pt x="689450" y="1976578"/>
                  <a:pt x="691961" y="1981723"/>
                </a:cubicBezTo>
                <a:cubicBezTo>
                  <a:pt x="681603" y="1986523"/>
                  <a:pt x="676268" y="2001611"/>
                  <a:pt x="676268" y="2001611"/>
                </a:cubicBezTo>
                <a:cubicBezTo>
                  <a:pt x="676268" y="2001611"/>
                  <a:pt x="655551" y="2011209"/>
                  <a:pt x="655551" y="2011209"/>
                </a:cubicBezTo>
                <a:cubicBezTo>
                  <a:pt x="655551" y="2011209"/>
                  <a:pt x="650528" y="2000918"/>
                  <a:pt x="655864" y="1985829"/>
                </a:cubicBezTo>
                <a:cubicBezTo>
                  <a:pt x="661044" y="1983430"/>
                  <a:pt x="668811" y="1979832"/>
                  <a:pt x="675913" y="1978120"/>
                </a:cubicBezTo>
                <a:close/>
                <a:moveTo>
                  <a:pt x="432325" y="1922864"/>
                </a:moveTo>
                <a:cubicBezTo>
                  <a:pt x="432325" y="1922864"/>
                  <a:pt x="424794" y="1926354"/>
                  <a:pt x="428811" y="1934585"/>
                </a:cubicBezTo>
                <a:cubicBezTo>
                  <a:pt x="424794" y="1926354"/>
                  <a:pt x="424794" y="1926354"/>
                  <a:pt x="424794" y="1926354"/>
                </a:cubicBezTo>
                <a:cubicBezTo>
                  <a:pt x="424794" y="1926354"/>
                  <a:pt x="432325" y="1922864"/>
                  <a:pt x="432325" y="1922864"/>
                </a:cubicBezTo>
                <a:close/>
                <a:moveTo>
                  <a:pt x="365284" y="1908508"/>
                </a:moveTo>
                <a:cubicBezTo>
                  <a:pt x="365284" y="1908508"/>
                  <a:pt x="371313" y="1920854"/>
                  <a:pt x="371313" y="1920854"/>
                </a:cubicBezTo>
                <a:cubicBezTo>
                  <a:pt x="371313" y="1920854"/>
                  <a:pt x="371313" y="1920854"/>
                  <a:pt x="360009" y="1926089"/>
                </a:cubicBezTo>
                <a:cubicBezTo>
                  <a:pt x="360009" y="1926089"/>
                  <a:pt x="365284" y="1908508"/>
                  <a:pt x="365284" y="1908508"/>
                </a:cubicBezTo>
                <a:close/>
                <a:moveTo>
                  <a:pt x="825044" y="1907457"/>
                </a:moveTo>
                <a:cubicBezTo>
                  <a:pt x="840975" y="1913811"/>
                  <a:pt x="862372" y="1931372"/>
                  <a:pt x="878304" y="1937729"/>
                </a:cubicBezTo>
                <a:cubicBezTo>
                  <a:pt x="878304" y="1937729"/>
                  <a:pt x="894710" y="1971340"/>
                  <a:pt x="884247" y="1976189"/>
                </a:cubicBezTo>
                <a:cubicBezTo>
                  <a:pt x="879254" y="1992237"/>
                  <a:pt x="863795" y="2013136"/>
                  <a:pt x="863795" y="2013136"/>
                </a:cubicBezTo>
                <a:cubicBezTo>
                  <a:pt x="863795" y="2013136"/>
                  <a:pt x="863795" y="2013136"/>
                  <a:pt x="869264" y="2024337"/>
                </a:cubicBezTo>
                <a:cubicBezTo>
                  <a:pt x="848340" y="2034030"/>
                  <a:pt x="848340" y="2034030"/>
                  <a:pt x="848340" y="2034030"/>
                </a:cubicBezTo>
                <a:cubicBezTo>
                  <a:pt x="838349" y="2066130"/>
                  <a:pt x="833830" y="2109436"/>
                  <a:pt x="828837" y="2125487"/>
                </a:cubicBezTo>
                <a:cubicBezTo>
                  <a:pt x="818373" y="2130334"/>
                  <a:pt x="818850" y="2157587"/>
                  <a:pt x="818850" y="2157587"/>
                </a:cubicBezTo>
                <a:cubicBezTo>
                  <a:pt x="808387" y="2162434"/>
                  <a:pt x="792455" y="2156075"/>
                  <a:pt x="781992" y="2160924"/>
                </a:cubicBezTo>
                <a:cubicBezTo>
                  <a:pt x="781992" y="2160924"/>
                  <a:pt x="771531" y="2165770"/>
                  <a:pt x="766062" y="2154567"/>
                </a:cubicBezTo>
                <a:cubicBezTo>
                  <a:pt x="766062" y="2154567"/>
                  <a:pt x="786515" y="2117620"/>
                  <a:pt x="791507" y="2101569"/>
                </a:cubicBezTo>
                <a:cubicBezTo>
                  <a:pt x="796501" y="2085518"/>
                  <a:pt x="811958" y="2064622"/>
                  <a:pt x="816953" y="2048570"/>
                </a:cubicBezTo>
                <a:cubicBezTo>
                  <a:pt x="816953" y="2048570"/>
                  <a:pt x="821947" y="2032522"/>
                  <a:pt x="821947" y="2032522"/>
                </a:cubicBezTo>
                <a:cubicBezTo>
                  <a:pt x="816478" y="2021317"/>
                  <a:pt x="816478" y="2021317"/>
                  <a:pt x="816478" y="2021317"/>
                </a:cubicBezTo>
                <a:cubicBezTo>
                  <a:pt x="806015" y="2026163"/>
                  <a:pt x="801022" y="2042215"/>
                  <a:pt x="796027" y="2058265"/>
                </a:cubicBezTo>
                <a:cubicBezTo>
                  <a:pt x="796027" y="2058265"/>
                  <a:pt x="796027" y="2058265"/>
                  <a:pt x="791032" y="2074315"/>
                </a:cubicBezTo>
                <a:cubicBezTo>
                  <a:pt x="775575" y="2095212"/>
                  <a:pt x="775575" y="2095212"/>
                  <a:pt x="775575" y="2095212"/>
                </a:cubicBezTo>
                <a:cubicBezTo>
                  <a:pt x="760118" y="2116110"/>
                  <a:pt x="733726" y="2114599"/>
                  <a:pt x="728257" y="2103397"/>
                </a:cubicBezTo>
                <a:cubicBezTo>
                  <a:pt x="722791" y="2092189"/>
                  <a:pt x="722317" y="2064938"/>
                  <a:pt x="727308" y="2048889"/>
                </a:cubicBezTo>
                <a:cubicBezTo>
                  <a:pt x="737772" y="2044043"/>
                  <a:pt x="773680" y="1986196"/>
                  <a:pt x="789135" y="1965300"/>
                </a:cubicBezTo>
                <a:cubicBezTo>
                  <a:pt x="789135" y="1965300"/>
                  <a:pt x="794132" y="1949252"/>
                  <a:pt x="809585" y="1928354"/>
                </a:cubicBezTo>
                <a:cubicBezTo>
                  <a:pt x="825044" y="1907457"/>
                  <a:pt x="825044" y="1907457"/>
                  <a:pt x="825044" y="1907457"/>
                </a:cubicBezTo>
                <a:close/>
                <a:moveTo>
                  <a:pt x="290445" y="1907003"/>
                </a:moveTo>
                <a:cubicBezTo>
                  <a:pt x="246075" y="1986224"/>
                  <a:pt x="246075" y="1986224"/>
                  <a:pt x="153687" y="2070424"/>
                </a:cubicBezTo>
                <a:cubicBezTo>
                  <a:pt x="206566" y="2013280"/>
                  <a:pt x="241819" y="1975185"/>
                  <a:pt x="290445" y="1907003"/>
                </a:cubicBezTo>
                <a:close/>
                <a:moveTo>
                  <a:pt x="416820" y="1867182"/>
                </a:moveTo>
                <a:cubicBezTo>
                  <a:pt x="418205" y="1867171"/>
                  <a:pt x="419522" y="1868243"/>
                  <a:pt x="420861" y="1870986"/>
                </a:cubicBezTo>
                <a:cubicBezTo>
                  <a:pt x="420861" y="1870986"/>
                  <a:pt x="405501" y="1891555"/>
                  <a:pt x="400499" y="1907332"/>
                </a:cubicBezTo>
                <a:cubicBezTo>
                  <a:pt x="400499" y="1907332"/>
                  <a:pt x="400499" y="1907332"/>
                  <a:pt x="390141" y="1912131"/>
                </a:cubicBezTo>
                <a:cubicBezTo>
                  <a:pt x="390141" y="1912131"/>
                  <a:pt x="405501" y="1891555"/>
                  <a:pt x="400145" y="1880582"/>
                </a:cubicBezTo>
                <a:cubicBezTo>
                  <a:pt x="405322" y="1878183"/>
                  <a:pt x="409162" y="1873042"/>
                  <a:pt x="412378" y="1869871"/>
                </a:cubicBezTo>
                <a:cubicBezTo>
                  <a:pt x="413985" y="1868285"/>
                  <a:pt x="415436" y="1867192"/>
                  <a:pt x="416820" y="1867182"/>
                </a:cubicBezTo>
                <a:close/>
                <a:moveTo>
                  <a:pt x="710796" y="1859463"/>
                </a:moveTo>
                <a:lnTo>
                  <a:pt x="710797" y="1859463"/>
                </a:lnTo>
                <a:lnTo>
                  <a:pt x="713307" y="1867761"/>
                </a:lnTo>
                <a:cubicBezTo>
                  <a:pt x="714312" y="1872971"/>
                  <a:pt x="714814" y="1880308"/>
                  <a:pt x="712804" y="1888808"/>
                </a:cubicBezTo>
                <a:cubicBezTo>
                  <a:pt x="712804" y="1888808"/>
                  <a:pt x="708786" y="1905808"/>
                  <a:pt x="708786" y="1905808"/>
                </a:cubicBezTo>
                <a:cubicBezTo>
                  <a:pt x="708786" y="1905808"/>
                  <a:pt x="698742" y="1910461"/>
                  <a:pt x="698742" y="1910461"/>
                </a:cubicBezTo>
                <a:cubicBezTo>
                  <a:pt x="698742" y="1910461"/>
                  <a:pt x="692716" y="1898114"/>
                  <a:pt x="702760" y="1893462"/>
                </a:cubicBezTo>
                <a:cubicBezTo>
                  <a:pt x="706778" y="1876461"/>
                  <a:pt x="706778" y="1876461"/>
                  <a:pt x="706778" y="1876461"/>
                </a:cubicBezTo>
                <a:cubicBezTo>
                  <a:pt x="706778" y="1876461"/>
                  <a:pt x="709288" y="1875297"/>
                  <a:pt x="711047" y="1872591"/>
                </a:cubicBezTo>
                <a:close/>
                <a:moveTo>
                  <a:pt x="1079326" y="1816576"/>
                </a:moveTo>
                <a:cubicBezTo>
                  <a:pt x="1081251" y="1817366"/>
                  <a:pt x="1082590" y="1820109"/>
                  <a:pt x="1080247" y="1827923"/>
                </a:cubicBezTo>
                <a:cubicBezTo>
                  <a:pt x="1080247" y="1827923"/>
                  <a:pt x="1075557" y="1843551"/>
                  <a:pt x="1075557" y="1843551"/>
                </a:cubicBezTo>
                <a:cubicBezTo>
                  <a:pt x="1075557" y="1843551"/>
                  <a:pt x="1070872" y="1859179"/>
                  <a:pt x="1070872" y="1859179"/>
                </a:cubicBezTo>
                <a:cubicBezTo>
                  <a:pt x="1070872" y="1859179"/>
                  <a:pt x="1070872" y="1859179"/>
                  <a:pt x="1065513" y="1848203"/>
                </a:cubicBezTo>
                <a:cubicBezTo>
                  <a:pt x="1065513" y="1848203"/>
                  <a:pt x="1070201" y="1832578"/>
                  <a:pt x="1074891" y="1816949"/>
                </a:cubicBezTo>
                <a:cubicBezTo>
                  <a:pt x="1074891" y="1816949"/>
                  <a:pt x="1077400" y="1815787"/>
                  <a:pt x="1079326" y="1816576"/>
                </a:cubicBezTo>
                <a:close/>
                <a:moveTo>
                  <a:pt x="724356" y="1811551"/>
                </a:moveTo>
                <a:cubicBezTo>
                  <a:pt x="724356" y="1811551"/>
                  <a:pt x="719837" y="1827520"/>
                  <a:pt x="715316" y="1843493"/>
                </a:cubicBezTo>
                <a:cubicBezTo>
                  <a:pt x="720841" y="1854812"/>
                  <a:pt x="710796" y="1859463"/>
                  <a:pt x="720841" y="1854812"/>
                </a:cubicBezTo>
                <a:lnTo>
                  <a:pt x="710797" y="1859463"/>
                </a:lnTo>
                <a:lnTo>
                  <a:pt x="710796" y="1859461"/>
                </a:lnTo>
                <a:lnTo>
                  <a:pt x="710726" y="1851039"/>
                </a:lnTo>
                <a:cubicBezTo>
                  <a:pt x="710892" y="1836002"/>
                  <a:pt x="712679" y="1806552"/>
                  <a:pt x="724356" y="1811551"/>
                </a:cubicBezTo>
                <a:close/>
                <a:moveTo>
                  <a:pt x="1185119" y="1781020"/>
                </a:moveTo>
                <a:cubicBezTo>
                  <a:pt x="1185119" y="1781020"/>
                  <a:pt x="1169049" y="1801082"/>
                  <a:pt x="1158503" y="1805967"/>
                </a:cubicBezTo>
                <a:cubicBezTo>
                  <a:pt x="1155742" y="1813555"/>
                  <a:pt x="1154360" y="1817349"/>
                  <a:pt x="1153043" y="1817959"/>
                </a:cubicBezTo>
                <a:cubicBezTo>
                  <a:pt x="1151724" y="1818570"/>
                  <a:pt x="1150470" y="1815998"/>
                  <a:pt x="1147959" y="1810852"/>
                </a:cubicBezTo>
                <a:cubicBezTo>
                  <a:pt x="1142936" y="1800565"/>
                  <a:pt x="1164027" y="1790792"/>
                  <a:pt x="1174574" y="1785907"/>
                </a:cubicBezTo>
                <a:cubicBezTo>
                  <a:pt x="1185119" y="1781020"/>
                  <a:pt x="1185119" y="1781020"/>
                  <a:pt x="1185119" y="1781020"/>
                </a:cubicBezTo>
                <a:close/>
                <a:moveTo>
                  <a:pt x="1146202" y="1672899"/>
                </a:moveTo>
                <a:cubicBezTo>
                  <a:pt x="1152230" y="1685247"/>
                  <a:pt x="1140929" y="1690483"/>
                  <a:pt x="1140929" y="1690483"/>
                </a:cubicBezTo>
                <a:cubicBezTo>
                  <a:pt x="1140929" y="1690483"/>
                  <a:pt x="1140929" y="1690483"/>
                  <a:pt x="1134902" y="1678135"/>
                </a:cubicBezTo>
                <a:cubicBezTo>
                  <a:pt x="1134902" y="1678135"/>
                  <a:pt x="1134902" y="1678135"/>
                  <a:pt x="1146202" y="1672899"/>
                </a:cubicBezTo>
                <a:close/>
                <a:moveTo>
                  <a:pt x="254051" y="1576536"/>
                </a:moveTo>
                <a:cubicBezTo>
                  <a:pt x="254051" y="1576536"/>
                  <a:pt x="254051" y="1576536"/>
                  <a:pt x="258068" y="1584767"/>
                </a:cubicBezTo>
                <a:cubicBezTo>
                  <a:pt x="246768" y="1590001"/>
                  <a:pt x="246768" y="1590001"/>
                  <a:pt x="246768" y="1590001"/>
                </a:cubicBezTo>
                <a:cubicBezTo>
                  <a:pt x="246768" y="1590001"/>
                  <a:pt x="246768" y="1590001"/>
                  <a:pt x="242752" y="1581770"/>
                </a:cubicBezTo>
                <a:cubicBezTo>
                  <a:pt x="242752" y="1581770"/>
                  <a:pt x="254051" y="1576536"/>
                  <a:pt x="254051" y="1576536"/>
                </a:cubicBezTo>
                <a:close/>
                <a:moveTo>
                  <a:pt x="1320468" y="1481157"/>
                </a:moveTo>
                <a:cubicBezTo>
                  <a:pt x="1320468" y="1481157"/>
                  <a:pt x="1325824" y="1492131"/>
                  <a:pt x="1325824" y="1492131"/>
                </a:cubicBezTo>
                <a:cubicBezTo>
                  <a:pt x="1323480" y="1499947"/>
                  <a:pt x="1318623" y="1508921"/>
                  <a:pt x="1313688" y="1514574"/>
                </a:cubicBezTo>
                <a:cubicBezTo>
                  <a:pt x="1308750" y="1520225"/>
                  <a:pt x="1303727" y="1522552"/>
                  <a:pt x="1301047" y="1517064"/>
                </a:cubicBezTo>
                <a:cubicBezTo>
                  <a:pt x="1301047" y="1517064"/>
                  <a:pt x="1295692" y="1506091"/>
                  <a:pt x="1305734" y="1501439"/>
                </a:cubicBezTo>
                <a:cubicBezTo>
                  <a:pt x="1310423" y="1485810"/>
                  <a:pt x="1320468" y="1481157"/>
                  <a:pt x="1320468" y="1481157"/>
                </a:cubicBezTo>
                <a:close/>
                <a:moveTo>
                  <a:pt x="880480" y="1430076"/>
                </a:moveTo>
                <a:cubicBezTo>
                  <a:pt x="882678" y="1429453"/>
                  <a:pt x="884560" y="1430157"/>
                  <a:pt x="885816" y="1432730"/>
                </a:cubicBezTo>
                <a:cubicBezTo>
                  <a:pt x="885816" y="1432730"/>
                  <a:pt x="885816" y="1432730"/>
                  <a:pt x="890840" y="1443019"/>
                </a:cubicBezTo>
                <a:cubicBezTo>
                  <a:pt x="880795" y="1447673"/>
                  <a:pt x="870750" y="1452325"/>
                  <a:pt x="870750" y="1452325"/>
                </a:cubicBezTo>
                <a:cubicBezTo>
                  <a:pt x="860706" y="1456979"/>
                  <a:pt x="860706" y="1456979"/>
                  <a:pt x="860706" y="1456979"/>
                </a:cubicBezTo>
                <a:cubicBezTo>
                  <a:pt x="864471" y="1445771"/>
                  <a:pt x="873889" y="1431948"/>
                  <a:pt x="880480" y="1430076"/>
                </a:cubicBezTo>
                <a:close/>
                <a:moveTo>
                  <a:pt x="1415322" y="1398614"/>
                </a:moveTo>
                <a:cubicBezTo>
                  <a:pt x="1417333" y="1399450"/>
                  <a:pt x="1418739" y="1402331"/>
                  <a:pt x="1416318" y="1410516"/>
                </a:cubicBezTo>
                <a:cubicBezTo>
                  <a:pt x="1416318" y="1410516"/>
                  <a:pt x="1401019" y="1431731"/>
                  <a:pt x="1390555" y="1436578"/>
                </a:cubicBezTo>
                <a:cubicBezTo>
                  <a:pt x="1390555" y="1436578"/>
                  <a:pt x="1385718" y="1452948"/>
                  <a:pt x="1380878" y="1469319"/>
                </a:cubicBezTo>
                <a:cubicBezTo>
                  <a:pt x="1380878" y="1469319"/>
                  <a:pt x="1380878" y="1469319"/>
                  <a:pt x="1370419" y="1474166"/>
                </a:cubicBezTo>
                <a:cubicBezTo>
                  <a:pt x="1355117" y="1495384"/>
                  <a:pt x="1355117" y="1495384"/>
                  <a:pt x="1355117" y="1495384"/>
                </a:cubicBezTo>
                <a:cubicBezTo>
                  <a:pt x="1349492" y="1483859"/>
                  <a:pt x="1343867" y="1472335"/>
                  <a:pt x="1343867" y="1472335"/>
                </a:cubicBezTo>
                <a:cubicBezTo>
                  <a:pt x="1343867" y="1472335"/>
                  <a:pt x="1348706" y="1455965"/>
                  <a:pt x="1359168" y="1451119"/>
                </a:cubicBezTo>
                <a:cubicBezTo>
                  <a:pt x="1353544" y="1439595"/>
                  <a:pt x="1358381" y="1423224"/>
                  <a:pt x="1368843" y="1418378"/>
                </a:cubicBezTo>
                <a:cubicBezTo>
                  <a:pt x="1379307" y="1413533"/>
                  <a:pt x="1400231" y="1403839"/>
                  <a:pt x="1410694" y="1398992"/>
                </a:cubicBezTo>
                <a:cubicBezTo>
                  <a:pt x="1410694" y="1398992"/>
                  <a:pt x="1413310" y="1397780"/>
                  <a:pt x="1415322" y="1398614"/>
                </a:cubicBezTo>
                <a:close/>
                <a:moveTo>
                  <a:pt x="842629" y="1344247"/>
                </a:moveTo>
                <a:cubicBezTo>
                  <a:pt x="842629" y="1344247"/>
                  <a:pt x="853585" y="1366694"/>
                  <a:pt x="864543" y="1389142"/>
                </a:cubicBezTo>
                <a:cubicBezTo>
                  <a:pt x="859556" y="1405213"/>
                  <a:pt x="839126" y="1442204"/>
                  <a:pt x="828665" y="1447050"/>
                </a:cubicBezTo>
                <a:cubicBezTo>
                  <a:pt x="823680" y="1463119"/>
                  <a:pt x="839619" y="1469498"/>
                  <a:pt x="839619" y="1469498"/>
                </a:cubicBezTo>
                <a:cubicBezTo>
                  <a:pt x="845097" y="1480721"/>
                  <a:pt x="845097" y="1480721"/>
                  <a:pt x="850577" y="1491946"/>
                </a:cubicBezTo>
                <a:cubicBezTo>
                  <a:pt x="840114" y="1496794"/>
                  <a:pt x="819189" y="1506486"/>
                  <a:pt x="819189" y="1506486"/>
                </a:cubicBezTo>
                <a:cubicBezTo>
                  <a:pt x="819189" y="1506486"/>
                  <a:pt x="815203" y="1504891"/>
                  <a:pt x="810534" y="1501894"/>
                </a:cubicBezTo>
                <a:cubicBezTo>
                  <a:pt x="805863" y="1498897"/>
                  <a:pt x="800509" y="1494496"/>
                  <a:pt x="797770" y="1488885"/>
                </a:cubicBezTo>
                <a:cubicBezTo>
                  <a:pt x="792291" y="1477660"/>
                  <a:pt x="802263" y="1445518"/>
                  <a:pt x="796782" y="1434292"/>
                </a:cubicBezTo>
                <a:cubicBezTo>
                  <a:pt x="801766" y="1418224"/>
                  <a:pt x="817214" y="1397304"/>
                  <a:pt x="822199" y="1381234"/>
                </a:cubicBezTo>
                <a:cubicBezTo>
                  <a:pt x="822199" y="1381234"/>
                  <a:pt x="832165" y="1349093"/>
                  <a:pt x="842629" y="1344247"/>
                </a:cubicBezTo>
                <a:close/>
                <a:moveTo>
                  <a:pt x="702613" y="1311135"/>
                </a:moveTo>
                <a:cubicBezTo>
                  <a:pt x="709549" y="1312396"/>
                  <a:pt x="715099" y="1317438"/>
                  <a:pt x="715099" y="1327519"/>
                </a:cubicBezTo>
                <a:cubicBezTo>
                  <a:pt x="715099" y="1347686"/>
                  <a:pt x="692902" y="1367851"/>
                  <a:pt x="670708" y="1367849"/>
                </a:cubicBezTo>
                <a:cubicBezTo>
                  <a:pt x="665160" y="1367851"/>
                  <a:pt x="659610" y="1367851"/>
                  <a:pt x="655448" y="1366590"/>
                </a:cubicBezTo>
                <a:cubicBezTo>
                  <a:pt x="651287" y="1365330"/>
                  <a:pt x="648512" y="1362810"/>
                  <a:pt x="648512" y="1357768"/>
                </a:cubicBezTo>
                <a:cubicBezTo>
                  <a:pt x="637417" y="1337602"/>
                  <a:pt x="659610" y="1317438"/>
                  <a:pt x="681807" y="1317438"/>
                </a:cubicBezTo>
                <a:cubicBezTo>
                  <a:pt x="687355" y="1312396"/>
                  <a:pt x="695677" y="1309876"/>
                  <a:pt x="702613" y="1311135"/>
                </a:cubicBezTo>
                <a:close/>
                <a:moveTo>
                  <a:pt x="1495987" y="1263603"/>
                </a:moveTo>
                <a:cubicBezTo>
                  <a:pt x="1495987" y="1263603"/>
                  <a:pt x="1501008" y="1273892"/>
                  <a:pt x="1501008" y="1273892"/>
                </a:cubicBezTo>
                <a:cubicBezTo>
                  <a:pt x="1496613" y="1288544"/>
                  <a:pt x="1496613" y="1288544"/>
                  <a:pt x="1496613" y="1288544"/>
                </a:cubicBezTo>
                <a:cubicBezTo>
                  <a:pt x="1491904" y="1290725"/>
                  <a:pt x="1488295" y="1289243"/>
                  <a:pt x="1485863" y="1287217"/>
                </a:cubicBezTo>
                <a:cubicBezTo>
                  <a:pt x="1483429" y="1285189"/>
                  <a:pt x="1482173" y="1282618"/>
                  <a:pt x="1482173" y="1282618"/>
                </a:cubicBezTo>
                <a:cubicBezTo>
                  <a:pt x="1482173" y="1282618"/>
                  <a:pt x="1495987" y="1263603"/>
                  <a:pt x="1495987" y="1263603"/>
                </a:cubicBezTo>
                <a:close/>
                <a:moveTo>
                  <a:pt x="821910" y="1235513"/>
                </a:moveTo>
                <a:cubicBezTo>
                  <a:pt x="821910" y="1235513"/>
                  <a:pt x="821910" y="1235513"/>
                  <a:pt x="831622" y="1235513"/>
                </a:cubicBezTo>
                <a:cubicBezTo>
                  <a:pt x="831622" y="1243074"/>
                  <a:pt x="831622" y="1243074"/>
                  <a:pt x="821910" y="1243074"/>
                </a:cubicBezTo>
                <a:cubicBezTo>
                  <a:pt x="817056" y="1243074"/>
                  <a:pt x="814629" y="1243074"/>
                  <a:pt x="814629" y="1242130"/>
                </a:cubicBezTo>
                <a:cubicBezTo>
                  <a:pt x="814629" y="1241183"/>
                  <a:pt x="817056" y="1239293"/>
                  <a:pt x="821910" y="1235513"/>
                </a:cubicBezTo>
                <a:close/>
                <a:moveTo>
                  <a:pt x="512939" y="1189162"/>
                </a:moveTo>
                <a:cubicBezTo>
                  <a:pt x="493916" y="1228251"/>
                  <a:pt x="493916" y="1228251"/>
                  <a:pt x="483557" y="1233050"/>
                </a:cubicBezTo>
                <a:cubicBezTo>
                  <a:pt x="502580" y="1193962"/>
                  <a:pt x="502580" y="1193962"/>
                  <a:pt x="512939" y="1189162"/>
                </a:cubicBezTo>
                <a:close/>
                <a:moveTo>
                  <a:pt x="1603458" y="1143172"/>
                </a:moveTo>
                <a:cubicBezTo>
                  <a:pt x="1603458" y="1143172"/>
                  <a:pt x="1609486" y="1155520"/>
                  <a:pt x="1609486" y="1155520"/>
                </a:cubicBezTo>
                <a:cubicBezTo>
                  <a:pt x="1603834" y="1158138"/>
                  <a:pt x="1601010" y="1159448"/>
                  <a:pt x="1598842" y="1158557"/>
                </a:cubicBezTo>
                <a:cubicBezTo>
                  <a:pt x="1596677" y="1157669"/>
                  <a:pt x="1595170" y="1154582"/>
                  <a:pt x="1592156" y="1148407"/>
                </a:cubicBezTo>
                <a:cubicBezTo>
                  <a:pt x="1603458" y="1143172"/>
                  <a:pt x="1603458" y="1143172"/>
                  <a:pt x="1603458" y="1143172"/>
                </a:cubicBezTo>
                <a:close/>
                <a:moveTo>
                  <a:pt x="998564" y="1105488"/>
                </a:moveTo>
                <a:cubicBezTo>
                  <a:pt x="1006097" y="1101999"/>
                  <a:pt x="998564" y="1105488"/>
                  <a:pt x="1004592" y="1117835"/>
                </a:cubicBezTo>
                <a:cubicBezTo>
                  <a:pt x="1004592" y="1117835"/>
                  <a:pt x="998564" y="1105488"/>
                  <a:pt x="998564" y="1105488"/>
                </a:cubicBezTo>
                <a:close/>
                <a:moveTo>
                  <a:pt x="1847711" y="1020149"/>
                </a:moveTo>
                <a:cubicBezTo>
                  <a:pt x="1844485" y="1019692"/>
                  <a:pt x="1840376" y="1020296"/>
                  <a:pt x="1835460" y="1021706"/>
                </a:cubicBezTo>
                <a:cubicBezTo>
                  <a:pt x="1825627" y="1024528"/>
                  <a:pt x="1812565" y="1030577"/>
                  <a:pt x="1796894" y="1037838"/>
                </a:cubicBezTo>
                <a:cubicBezTo>
                  <a:pt x="1796894" y="1037838"/>
                  <a:pt x="1796894" y="1037838"/>
                  <a:pt x="1794973" y="1040463"/>
                </a:cubicBezTo>
                <a:lnTo>
                  <a:pt x="1789847" y="1047458"/>
                </a:lnTo>
                <a:lnTo>
                  <a:pt x="1838669" y="1073956"/>
                </a:lnTo>
                <a:lnTo>
                  <a:pt x="1839872" y="1073399"/>
                </a:lnTo>
                <a:cubicBezTo>
                  <a:pt x="1860770" y="1063718"/>
                  <a:pt x="1854657" y="1024947"/>
                  <a:pt x="1854657" y="1024947"/>
                </a:cubicBezTo>
                <a:cubicBezTo>
                  <a:pt x="1853277" y="1022120"/>
                  <a:pt x="1850936" y="1020605"/>
                  <a:pt x="1847711" y="1020149"/>
                </a:cubicBezTo>
                <a:close/>
                <a:moveTo>
                  <a:pt x="1103532" y="431148"/>
                </a:moveTo>
                <a:cubicBezTo>
                  <a:pt x="1103532" y="431148"/>
                  <a:pt x="1109557" y="443495"/>
                  <a:pt x="1109557" y="443495"/>
                </a:cubicBezTo>
                <a:cubicBezTo>
                  <a:pt x="1098257" y="448731"/>
                  <a:pt x="1098257" y="448731"/>
                  <a:pt x="1098257" y="448731"/>
                </a:cubicBezTo>
                <a:cubicBezTo>
                  <a:pt x="1098257" y="448731"/>
                  <a:pt x="1103532" y="431148"/>
                  <a:pt x="1103532" y="431148"/>
                </a:cubicBezTo>
                <a:close/>
                <a:moveTo>
                  <a:pt x="1475534" y="326918"/>
                </a:moveTo>
                <a:lnTo>
                  <a:pt x="1475527" y="326924"/>
                </a:lnTo>
                <a:cubicBezTo>
                  <a:pt x="1472914" y="328133"/>
                  <a:pt x="1472261" y="328435"/>
                  <a:pt x="1472915" y="328133"/>
                </a:cubicBezTo>
                <a:close/>
                <a:moveTo>
                  <a:pt x="1489177" y="269527"/>
                </a:moveTo>
                <a:cubicBezTo>
                  <a:pt x="1498876" y="266925"/>
                  <a:pt x="1502940" y="268830"/>
                  <a:pt x="1511064" y="272634"/>
                </a:cubicBezTo>
                <a:cubicBezTo>
                  <a:pt x="1480394" y="286843"/>
                  <a:pt x="1470171" y="291577"/>
                  <a:pt x="1433474" y="293438"/>
                </a:cubicBezTo>
                <a:cubicBezTo>
                  <a:pt x="1464143" y="279232"/>
                  <a:pt x="1479480" y="272127"/>
                  <a:pt x="1489177" y="269527"/>
                </a:cubicBezTo>
                <a:close/>
                <a:moveTo>
                  <a:pt x="1546973" y="210584"/>
                </a:moveTo>
                <a:cubicBezTo>
                  <a:pt x="1574343" y="213045"/>
                  <a:pt x="1552997" y="222934"/>
                  <a:pt x="1531655" y="232819"/>
                </a:cubicBezTo>
                <a:cubicBezTo>
                  <a:pt x="1520981" y="237764"/>
                  <a:pt x="1478298" y="257537"/>
                  <a:pt x="1456953" y="267426"/>
                </a:cubicBezTo>
                <a:cubicBezTo>
                  <a:pt x="1454285" y="268662"/>
                  <a:pt x="1453242" y="268199"/>
                  <a:pt x="1453678" y="266577"/>
                </a:cubicBezTo>
                <a:cubicBezTo>
                  <a:pt x="1454983" y="261715"/>
                  <a:pt x="1469602" y="246426"/>
                  <a:pt x="1493615" y="235302"/>
                </a:cubicBezTo>
                <a:cubicBezTo>
                  <a:pt x="1493615" y="235302"/>
                  <a:pt x="1493615" y="235302"/>
                  <a:pt x="1514956" y="225417"/>
                </a:cubicBezTo>
                <a:cubicBezTo>
                  <a:pt x="1546973" y="210584"/>
                  <a:pt x="1546973" y="210584"/>
                  <a:pt x="1546973" y="210584"/>
                </a:cubicBezTo>
                <a:close/>
                <a:moveTo>
                  <a:pt x="3661902" y="188021"/>
                </a:moveTo>
                <a:cubicBezTo>
                  <a:pt x="3661902" y="188021"/>
                  <a:pt x="3658628" y="188021"/>
                  <a:pt x="3653718" y="189775"/>
                </a:cubicBezTo>
                <a:lnTo>
                  <a:pt x="3638975" y="199824"/>
                </a:lnTo>
                <a:lnTo>
                  <a:pt x="3645371" y="201179"/>
                </a:lnTo>
                <a:lnTo>
                  <a:pt x="3652083" y="196786"/>
                </a:lnTo>
                <a:cubicBezTo>
                  <a:pt x="3658628" y="191528"/>
                  <a:pt x="3661902" y="188021"/>
                  <a:pt x="3661902" y="188021"/>
                </a:cubicBezTo>
                <a:close/>
                <a:moveTo>
                  <a:pt x="1709222" y="182101"/>
                </a:moveTo>
                <a:cubicBezTo>
                  <a:pt x="1717685" y="179441"/>
                  <a:pt x="1723997" y="179041"/>
                  <a:pt x="1726005" y="183156"/>
                </a:cubicBezTo>
                <a:cubicBezTo>
                  <a:pt x="1726005" y="183156"/>
                  <a:pt x="1726005" y="183156"/>
                  <a:pt x="1715391" y="188072"/>
                </a:cubicBezTo>
                <a:cubicBezTo>
                  <a:pt x="1715391" y="188072"/>
                  <a:pt x="1683545" y="202825"/>
                  <a:pt x="1683545" y="202825"/>
                </a:cubicBezTo>
                <a:cubicBezTo>
                  <a:pt x="1672931" y="207742"/>
                  <a:pt x="1658300" y="204427"/>
                  <a:pt x="1647686" y="209344"/>
                </a:cubicBezTo>
                <a:lnTo>
                  <a:pt x="1679530" y="194594"/>
                </a:lnTo>
                <a:cubicBezTo>
                  <a:pt x="1690143" y="189675"/>
                  <a:pt x="1700757" y="184759"/>
                  <a:pt x="1709222" y="182101"/>
                </a:cubicBezTo>
                <a:close/>
                <a:moveTo>
                  <a:pt x="3348340" y="118954"/>
                </a:moveTo>
                <a:cubicBezTo>
                  <a:pt x="3349339" y="116835"/>
                  <a:pt x="3350685" y="117813"/>
                  <a:pt x="3352485" y="122916"/>
                </a:cubicBezTo>
                <a:cubicBezTo>
                  <a:pt x="3352485" y="122916"/>
                  <a:pt x="3352485" y="122916"/>
                  <a:pt x="3350699" y="123515"/>
                </a:cubicBezTo>
                <a:lnTo>
                  <a:pt x="3347537" y="124575"/>
                </a:lnTo>
                <a:close/>
                <a:moveTo>
                  <a:pt x="3784897" y="115155"/>
                </a:moveTo>
                <a:lnTo>
                  <a:pt x="3773860" y="119593"/>
                </a:lnTo>
                <a:lnTo>
                  <a:pt x="3779734" y="117896"/>
                </a:lnTo>
                <a:lnTo>
                  <a:pt x="3782483" y="117445"/>
                </a:lnTo>
                <a:close/>
                <a:moveTo>
                  <a:pt x="3832854" y="102776"/>
                </a:moveTo>
                <a:lnTo>
                  <a:pt x="3831663" y="108015"/>
                </a:lnTo>
                <a:lnTo>
                  <a:pt x="3844317" y="104142"/>
                </a:lnTo>
                <a:close/>
                <a:moveTo>
                  <a:pt x="2966091" y="80508"/>
                </a:moveTo>
                <a:lnTo>
                  <a:pt x="2966962" y="86557"/>
                </a:lnTo>
                <a:lnTo>
                  <a:pt x="2967759" y="86967"/>
                </a:lnTo>
                <a:lnTo>
                  <a:pt x="2968225" y="85837"/>
                </a:lnTo>
                <a:cubicBezTo>
                  <a:pt x="2966429" y="80750"/>
                  <a:pt x="2965980" y="79478"/>
                  <a:pt x="2966091" y="80508"/>
                </a:cubicBezTo>
                <a:close/>
                <a:moveTo>
                  <a:pt x="3148809" y="79690"/>
                </a:moveTo>
                <a:lnTo>
                  <a:pt x="3127453" y="88839"/>
                </a:lnTo>
                <a:lnTo>
                  <a:pt x="3135205" y="91982"/>
                </a:lnTo>
                <a:cubicBezTo>
                  <a:pt x="3139198" y="93599"/>
                  <a:pt x="3145187" y="96024"/>
                  <a:pt x="3154169" y="99664"/>
                </a:cubicBezTo>
                <a:lnTo>
                  <a:pt x="3164430" y="103821"/>
                </a:lnTo>
                <a:lnTo>
                  <a:pt x="3171131" y="96641"/>
                </a:lnTo>
                <a:lnTo>
                  <a:pt x="3175185" y="92298"/>
                </a:lnTo>
                <a:lnTo>
                  <a:pt x="3165173" y="86667"/>
                </a:lnTo>
                <a:cubicBezTo>
                  <a:pt x="3159839" y="89139"/>
                  <a:pt x="3155662" y="87289"/>
                  <a:pt x="3152823" y="84822"/>
                </a:cubicBezTo>
                <a:close/>
                <a:moveTo>
                  <a:pt x="3496105" y="56081"/>
                </a:moveTo>
                <a:cubicBezTo>
                  <a:pt x="3485654" y="60922"/>
                  <a:pt x="3485654" y="60922"/>
                  <a:pt x="3485654" y="60922"/>
                </a:cubicBezTo>
                <a:cubicBezTo>
                  <a:pt x="3467219" y="62537"/>
                  <a:pt x="3438189" y="62136"/>
                  <a:pt x="3411771" y="60524"/>
                </a:cubicBezTo>
                <a:lnTo>
                  <a:pt x="3382878" y="57935"/>
                </a:lnTo>
                <a:lnTo>
                  <a:pt x="3373863" y="61798"/>
                </a:lnTo>
                <a:cubicBezTo>
                  <a:pt x="3373863" y="61798"/>
                  <a:pt x="3347679" y="89846"/>
                  <a:pt x="3334586" y="89846"/>
                </a:cubicBezTo>
                <a:cubicBezTo>
                  <a:pt x="3334586" y="89846"/>
                  <a:pt x="3321491" y="103872"/>
                  <a:pt x="3308400" y="103872"/>
                </a:cubicBezTo>
                <a:cubicBezTo>
                  <a:pt x="3308400" y="103872"/>
                  <a:pt x="3308400" y="103872"/>
                  <a:pt x="3295307" y="89846"/>
                </a:cubicBezTo>
                <a:cubicBezTo>
                  <a:pt x="3295307" y="89846"/>
                  <a:pt x="3269121" y="103872"/>
                  <a:pt x="3256033" y="103872"/>
                </a:cubicBezTo>
                <a:cubicBezTo>
                  <a:pt x="3256033" y="117896"/>
                  <a:pt x="3229845" y="131923"/>
                  <a:pt x="3229845" y="131923"/>
                </a:cubicBezTo>
                <a:lnTo>
                  <a:pt x="3225922" y="134832"/>
                </a:lnTo>
                <a:lnTo>
                  <a:pt x="3230011" y="145133"/>
                </a:lnTo>
                <a:cubicBezTo>
                  <a:pt x="3236691" y="148972"/>
                  <a:pt x="3247287" y="150999"/>
                  <a:pt x="3260496" y="151813"/>
                </a:cubicBezTo>
                <a:cubicBezTo>
                  <a:pt x="3260496" y="151813"/>
                  <a:pt x="3260496" y="151813"/>
                  <a:pt x="3298587" y="163419"/>
                </a:cubicBezTo>
                <a:lnTo>
                  <a:pt x="3330835" y="173244"/>
                </a:lnTo>
                <a:lnTo>
                  <a:pt x="3338188" y="127706"/>
                </a:lnTo>
                <a:lnTo>
                  <a:pt x="3347537" y="124575"/>
                </a:lnTo>
                <a:lnTo>
                  <a:pt x="3346254" y="133568"/>
                </a:lnTo>
                <a:lnTo>
                  <a:pt x="3345714" y="177777"/>
                </a:lnTo>
                <a:lnTo>
                  <a:pt x="3350787" y="179324"/>
                </a:lnTo>
                <a:cubicBezTo>
                  <a:pt x="3382725" y="192263"/>
                  <a:pt x="3425116" y="200364"/>
                  <a:pt x="3435563" y="195522"/>
                </a:cubicBezTo>
                <a:cubicBezTo>
                  <a:pt x="3435563" y="195522"/>
                  <a:pt x="3430043" y="184210"/>
                  <a:pt x="3414074" y="177740"/>
                </a:cubicBezTo>
                <a:cubicBezTo>
                  <a:pt x="3414074" y="177740"/>
                  <a:pt x="3414074" y="177740"/>
                  <a:pt x="3398105" y="171272"/>
                </a:cubicBezTo>
                <a:cubicBezTo>
                  <a:pt x="3382135" y="164802"/>
                  <a:pt x="3382135" y="164802"/>
                  <a:pt x="3382135" y="164802"/>
                </a:cubicBezTo>
                <a:cubicBezTo>
                  <a:pt x="3387063" y="148651"/>
                  <a:pt x="3423931" y="145441"/>
                  <a:pt x="3423931" y="145441"/>
                </a:cubicBezTo>
                <a:cubicBezTo>
                  <a:pt x="3434380" y="140599"/>
                  <a:pt x="3460797" y="142231"/>
                  <a:pt x="3471244" y="137391"/>
                </a:cubicBezTo>
                <a:cubicBezTo>
                  <a:pt x="3471244" y="137391"/>
                  <a:pt x="3481694" y="132549"/>
                  <a:pt x="3481694" y="132549"/>
                </a:cubicBezTo>
                <a:cubicBezTo>
                  <a:pt x="3486919" y="130129"/>
                  <a:pt x="3494903" y="133364"/>
                  <a:pt x="3502272" y="138618"/>
                </a:cubicBezTo>
                <a:lnTo>
                  <a:pt x="3516025" y="153429"/>
                </a:lnTo>
                <a:lnTo>
                  <a:pt x="3522121" y="142147"/>
                </a:lnTo>
                <a:lnTo>
                  <a:pt x="3535922" y="111885"/>
                </a:lnTo>
                <a:lnTo>
                  <a:pt x="3531905" y="111053"/>
                </a:lnTo>
                <a:cubicBezTo>
                  <a:pt x="3526881" y="110228"/>
                  <a:pt x="3523117" y="108818"/>
                  <a:pt x="3520604" y="103672"/>
                </a:cubicBezTo>
                <a:cubicBezTo>
                  <a:pt x="3520604" y="103672"/>
                  <a:pt x="3530649" y="99020"/>
                  <a:pt x="3530649" y="99020"/>
                </a:cubicBezTo>
                <a:lnTo>
                  <a:pt x="3541326" y="100035"/>
                </a:lnTo>
                <a:lnTo>
                  <a:pt x="3548220" y="84926"/>
                </a:lnTo>
                <a:lnTo>
                  <a:pt x="3548417" y="84489"/>
                </a:lnTo>
                <a:lnTo>
                  <a:pt x="3544002" y="75444"/>
                </a:lnTo>
                <a:cubicBezTo>
                  <a:pt x="3528037" y="68990"/>
                  <a:pt x="3512072" y="62534"/>
                  <a:pt x="3496105" y="56081"/>
                </a:cubicBezTo>
                <a:close/>
                <a:moveTo>
                  <a:pt x="3643584" y="43160"/>
                </a:moveTo>
                <a:cubicBezTo>
                  <a:pt x="3622681" y="52845"/>
                  <a:pt x="3606713" y="46392"/>
                  <a:pt x="3606713" y="46392"/>
                </a:cubicBezTo>
                <a:cubicBezTo>
                  <a:pt x="3606713" y="46392"/>
                  <a:pt x="3612227" y="57688"/>
                  <a:pt x="3601777" y="62530"/>
                </a:cubicBezTo>
                <a:lnTo>
                  <a:pt x="3600794" y="62252"/>
                </a:lnTo>
                <a:lnTo>
                  <a:pt x="3595020" y="80650"/>
                </a:lnTo>
                <a:cubicBezTo>
                  <a:pt x="3591423" y="116076"/>
                  <a:pt x="3586024" y="146401"/>
                  <a:pt x="3581527" y="167871"/>
                </a:cubicBezTo>
                <a:lnTo>
                  <a:pt x="3578556" y="180864"/>
                </a:lnTo>
                <a:lnTo>
                  <a:pt x="3583031" y="182678"/>
                </a:lnTo>
                <a:lnTo>
                  <a:pt x="3596845" y="187804"/>
                </a:lnTo>
                <a:lnTo>
                  <a:pt x="3609530" y="181010"/>
                </a:lnTo>
                <a:cubicBezTo>
                  <a:pt x="3612803" y="177503"/>
                  <a:pt x="3616077" y="173996"/>
                  <a:pt x="3622623" y="173996"/>
                </a:cubicBezTo>
                <a:cubicBezTo>
                  <a:pt x="3635716" y="173996"/>
                  <a:pt x="3648809" y="159970"/>
                  <a:pt x="3648809" y="159970"/>
                </a:cubicBezTo>
                <a:cubicBezTo>
                  <a:pt x="3661902" y="145946"/>
                  <a:pt x="3688087" y="145946"/>
                  <a:pt x="3714269" y="131923"/>
                </a:cubicBezTo>
                <a:cubicBezTo>
                  <a:pt x="3714269" y="131923"/>
                  <a:pt x="3716725" y="131923"/>
                  <a:pt x="3720817" y="131706"/>
                </a:cubicBezTo>
                <a:lnTo>
                  <a:pt x="3725541" y="131262"/>
                </a:lnTo>
                <a:lnTo>
                  <a:pt x="3725267" y="127464"/>
                </a:lnTo>
                <a:lnTo>
                  <a:pt x="3725801" y="125601"/>
                </a:lnTo>
                <a:lnTo>
                  <a:pt x="3721183" y="125230"/>
                </a:lnTo>
                <a:lnTo>
                  <a:pt x="3702147" y="114942"/>
                </a:lnTo>
                <a:lnTo>
                  <a:pt x="3693675" y="117641"/>
                </a:lnTo>
                <a:cubicBezTo>
                  <a:pt x="3690159" y="117533"/>
                  <a:pt x="3685954" y="116014"/>
                  <a:pt x="3677540" y="112971"/>
                </a:cubicBezTo>
                <a:cubicBezTo>
                  <a:pt x="3660716" y="106888"/>
                  <a:pt x="3660716" y="106888"/>
                  <a:pt x="3660716" y="106888"/>
                </a:cubicBezTo>
                <a:cubicBezTo>
                  <a:pt x="3638370" y="89486"/>
                  <a:pt x="3649667" y="84254"/>
                  <a:pt x="3666493" y="90337"/>
                </a:cubicBezTo>
                <a:lnTo>
                  <a:pt x="3685885" y="100838"/>
                </a:lnTo>
                <a:lnTo>
                  <a:pt x="3678234" y="73416"/>
                </a:lnTo>
                <a:lnTo>
                  <a:pt x="3678234" y="70440"/>
                </a:lnTo>
                <a:lnTo>
                  <a:pt x="3671051" y="63332"/>
                </a:lnTo>
                <a:cubicBezTo>
                  <a:pt x="3662306" y="55264"/>
                  <a:pt x="3651566" y="46388"/>
                  <a:pt x="3643584" y="43160"/>
                </a:cubicBezTo>
                <a:close/>
                <a:moveTo>
                  <a:pt x="3216752" y="33747"/>
                </a:moveTo>
                <a:cubicBezTo>
                  <a:pt x="3216752" y="33747"/>
                  <a:pt x="3190568" y="47772"/>
                  <a:pt x="3190568" y="61798"/>
                </a:cubicBezTo>
                <a:lnTo>
                  <a:pt x="3171794" y="69841"/>
                </a:lnTo>
                <a:lnTo>
                  <a:pt x="3194572" y="75196"/>
                </a:lnTo>
                <a:lnTo>
                  <a:pt x="3202024" y="68812"/>
                </a:lnTo>
                <a:cubicBezTo>
                  <a:pt x="3210207" y="61798"/>
                  <a:pt x="3216752" y="54786"/>
                  <a:pt x="3216752" y="47772"/>
                </a:cubicBezTo>
                <a:cubicBezTo>
                  <a:pt x="3229845" y="47772"/>
                  <a:pt x="3229845" y="33747"/>
                  <a:pt x="3216752" y="33747"/>
                </a:cubicBezTo>
                <a:close/>
                <a:moveTo>
                  <a:pt x="3473908" y="17206"/>
                </a:moveTo>
                <a:lnTo>
                  <a:pt x="3465511" y="19726"/>
                </a:lnTo>
                <a:lnTo>
                  <a:pt x="3450326" y="27857"/>
                </a:lnTo>
                <a:lnTo>
                  <a:pt x="3458519" y="32809"/>
                </a:lnTo>
                <a:cubicBezTo>
                  <a:pt x="3472016" y="39541"/>
                  <a:pt x="3487980" y="45993"/>
                  <a:pt x="3506560" y="51239"/>
                </a:cubicBezTo>
                <a:cubicBezTo>
                  <a:pt x="3532973" y="52849"/>
                  <a:pt x="3532973" y="52849"/>
                  <a:pt x="3532973" y="52849"/>
                </a:cubicBezTo>
                <a:lnTo>
                  <a:pt x="3555814" y="68274"/>
                </a:lnTo>
                <a:lnTo>
                  <a:pt x="3562525" y="53552"/>
                </a:lnTo>
                <a:lnTo>
                  <a:pt x="3548652" y="45590"/>
                </a:lnTo>
                <a:cubicBezTo>
                  <a:pt x="3536677" y="40748"/>
                  <a:pt x="3524706" y="35908"/>
                  <a:pt x="3521949" y="30259"/>
                </a:cubicBezTo>
                <a:cubicBezTo>
                  <a:pt x="3516724" y="32680"/>
                  <a:pt x="3498145" y="27438"/>
                  <a:pt x="3480183" y="20175"/>
                </a:cubicBezTo>
                <a:close/>
                <a:moveTo>
                  <a:pt x="1854963" y="14294"/>
                </a:moveTo>
                <a:lnTo>
                  <a:pt x="1855952" y="14493"/>
                </a:lnTo>
                <a:lnTo>
                  <a:pt x="1855317" y="14603"/>
                </a:lnTo>
                <a:cubicBezTo>
                  <a:pt x="1850584" y="15377"/>
                  <a:pt x="1847540" y="15841"/>
                  <a:pt x="1847540" y="15841"/>
                </a:cubicBezTo>
                <a:cubicBezTo>
                  <a:pt x="1847540" y="15841"/>
                  <a:pt x="1850208" y="14605"/>
                  <a:pt x="1854963" y="14294"/>
                </a:cubicBezTo>
                <a:close/>
                <a:moveTo>
                  <a:pt x="1906925" y="3471"/>
                </a:moveTo>
                <a:lnTo>
                  <a:pt x="1898921" y="7177"/>
                </a:lnTo>
                <a:cubicBezTo>
                  <a:pt x="1890916" y="10887"/>
                  <a:pt x="1880245" y="15831"/>
                  <a:pt x="1874909" y="18303"/>
                </a:cubicBezTo>
                <a:lnTo>
                  <a:pt x="1855952" y="14493"/>
                </a:lnTo>
                <a:lnTo>
                  <a:pt x="1873230" y="11509"/>
                </a:lnTo>
                <a:close/>
                <a:moveTo>
                  <a:pt x="2761396" y="0"/>
                </a:moveTo>
                <a:lnTo>
                  <a:pt x="2839833" y="0"/>
                </a:lnTo>
                <a:lnTo>
                  <a:pt x="2832770" y="3272"/>
                </a:lnTo>
                <a:cubicBezTo>
                  <a:pt x="2830157" y="4482"/>
                  <a:pt x="2830157" y="4482"/>
                  <a:pt x="2830157" y="4482"/>
                </a:cubicBezTo>
                <a:cubicBezTo>
                  <a:pt x="2819705" y="9325"/>
                  <a:pt x="2782838" y="12554"/>
                  <a:pt x="2782838" y="12554"/>
                </a:cubicBezTo>
                <a:cubicBezTo>
                  <a:pt x="2766871" y="6102"/>
                  <a:pt x="2766871" y="6102"/>
                  <a:pt x="2766871" y="6102"/>
                </a:cubicBezTo>
                <a:close/>
                <a:moveTo>
                  <a:pt x="2438823" y="0"/>
                </a:moveTo>
                <a:lnTo>
                  <a:pt x="2680767" y="0"/>
                </a:lnTo>
                <a:lnTo>
                  <a:pt x="2672007" y="22272"/>
                </a:lnTo>
                <a:cubicBezTo>
                  <a:pt x="2661560" y="27112"/>
                  <a:pt x="2672599" y="49733"/>
                  <a:pt x="2688567" y="56203"/>
                </a:cubicBezTo>
                <a:cubicBezTo>
                  <a:pt x="2688567" y="56203"/>
                  <a:pt x="2688567" y="56203"/>
                  <a:pt x="2773342" y="72401"/>
                </a:cubicBezTo>
                <a:cubicBezTo>
                  <a:pt x="2789313" y="78871"/>
                  <a:pt x="2836625" y="70819"/>
                  <a:pt x="2847074" y="65979"/>
                </a:cubicBezTo>
                <a:cubicBezTo>
                  <a:pt x="2847074" y="65979"/>
                  <a:pt x="2883941" y="62767"/>
                  <a:pt x="2926329" y="70868"/>
                </a:cubicBezTo>
                <a:cubicBezTo>
                  <a:pt x="2926329" y="70868"/>
                  <a:pt x="2932933" y="71275"/>
                  <a:pt x="2942224" y="73905"/>
                </a:cubicBezTo>
                <a:lnTo>
                  <a:pt x="2949603" y="77678"/>
                </a:lnTo>
                <a:lnTo>
                  <a:pt x="2972005" y="27678"/>
                </a:lnTo>
                <a:lnTo>
                  <a:pt x="2984406" y="0"/>
                </a:lnTo>
                <a:lnTo>
                  <a:pt x="3017458" y="0"/>
                </a:lnTo>
                <a:lnTo>
                  <a:pt x="3004518" y="50917"/>
                </a:lnTo>
                <a:cubicBezTo>
                  <a:pt x="2997211" y="76126"/>
                  <a:pt x="2997211" y="76126"/>
                  <a:pt x="2997211" y="76126"/>
                </a:cubicBezTo>
                <a:lnTo>
                  <a:pt x="2988006" y="95859"/>
                </a:lnTo>
                <a:lnTo>
                  <a:pt x="2989924" y="96635"/>
                </a:lnTo>
                <a:lnTo>
                  <a:pt x="2999291" y="88969"/>
                </a:lnTo>
                <a:cubicBezTo>
                  <a:pt x="3024455" y="70563"/>
                  <a:pt x="3066188" y="44266"/>
                  <a:pt x="3085825" y="33747"/>
                </a:cubicBezTo>
                <a:cubicBezTo>
                  <a:pt x="3098918" y="26736"/>
                  <a:pt x="3112009" y="19726"/>
                  <a:pt x="3123466" y="14465"/>
                </a:cubicBezTo>
                <a:lnTo>
                  <a:pt x="3149822" y="6163"/>
                </a:lnTo>
                <a:lnTo>
                  <a:pt x="3128444" y="11726"/>
                </a:lnTo>
                <a:cubicBezTo>
                  <a:pt x="3114001" y="14955"/>
                  <a:pt x="3099557" y="18184"/>
                  <a:pt x="3094331" y="20605"/>
                </a:cubicBezTo>
                <a:cubicBezTo>
                  <a:pt x="3083880" y="25445"/>
                  <a:pt x="3051949" y="12538"/>
                  <a:pt x="3046435" y="1243"/>
                </a:cubicBezTo>
                <a:lnTo>
                  <a:pt x="3045757" y="0"/>
                </a:lnTo>
                <a:lnTo>
                  <a:pt x="3631024" y="0"/>
                </a:lnTo>
                <a:lnTo>
                  <a:pt x="3631017" y="152"/>
                </a:lnTo>
                <a:lnTo>
                  <a:pt x="3620213" y="14045"/>
                </a:lnTo>
                <a:lnTo>
                  <a:pt x="3654719" y="23943"/>
                </a:lnTo>
                <a:lnTo>
                  <a:pt x="3652030" y="16330"/>
                </a:lnTo>
                <a:cubicBezTo>
                  <a:pt x="3652030" y="16330"/>
                  <a:pt x="3667628" y="11104"/>
                  <a:pt x="3667628" y="11104"/>
                </a:cubicBezTo>
                <a:lnTo>
                  <a:pt x="3663323" y="26411"/>
                </a:lnTo>
                <a:lnTo>
                  <a:pt x="3672309" y="28988"/>
                </a:lnTo>
                <a:lnTo>
                  <a:pt x="3678234" y="30933"/>
                </a:lnTo>
                <a:lnTo>
                  <a:pt x="3678234" y="11243"/>
                </a:lnTo>
                <a:cubicBezTo>
                  <a:pt x="3667499" y="11243"/>
                  <a:pt x="3667499" y="880"/>
                  <a:pt x="3667499" y="880"/>
                </a:cubicBezTo>
                <a:lnTo>
                  <a:pt x="3666338" y="0"/>
                </a:lnTo>
                <a:lnTo>
                  <a:pt x="4169384" y="0"/>
                </a:lnTo>
                <a:lnTo>
                  <a:pt x="4177530" y="20311"/>
                </a:lnTo>
                <a:lnTo>
                  <a:pt x="4178659" y="22580"/>
                </a:lnTo>
                <a:lnTo>
                  <a:pt x="4185711" y="8052"/>
                </a:lnTo>
                <a:lnTo>
                  <a:pt x="4182327" y="0"/>
                </a:lnTo>
                <a:lnTo>
                  <a:pt x="5697415" y="0"/>
                </a:lnTo>
                <a:lnTo>
                  <a:pt x="5697415" y="6858000"/>
                </a:lnTo>
                <a:lnTo>
                  <a:pt x="1864996" y="6858000"/>
                </a:lnTo>
                <a:lnTo>
                  <a:pt x="1864336" y="6855594"/>
                </a:lnTo>
                <a:cubicBezTo>
                  <a:pt x="1863864" y="6853225"/>
                  <a:pt x="1863697" y="6851702"/>
                  <a:pt x="1863697" y="6851702"/>
                </a:cubicBezTo>
                <a:cubicBezTo>
                  <a:pt x="1889242" y="6838314"/>
                  <a:pt x="1889242" y="6838314"/>
                  <a:pt x="1886568" y="6813954"/>
                </a:cubicBezTo>
                <a:cubicBezTo>
                  <a:pt x="1872456" y="6808469"/>
                  <a:pt x="1841558" y="6773141"/>
                  <a:pt x="1838885" y="6748779"/>
                </a:cubicBezTo>
                <a:cubicBezTo>
                  <a:pt x="1824772" y="6743296"/>
                  <a:pt x="1779763" y="6702486"/>
                  <a:pt x="1779763" y="6702486"/>
                </a:cubicBezTo>
                <a:cubicBezTo>
                  <a:pt x="1768328" y="6721358"/>
                  <a:pt x="1742781" y="6734751"/>
                  <a:pt x="1717233" y="6748140"/>
                </a:cubicBezTo>
                <a:cubicBezTo>
                  <a:pt x="1717233" y="6748140"/>
                  <a:pt x="1703123" y="6742655"/>
                  <a:pt x="1686334" y="6712811"/>
                </a:cubicBezTo>
                <a:cubicBezTo>
                  <a:pt x="1672220" y="6707326"/>
                  <a:pt x="1672220" y="6707326"/>
                  <a:pt x="1672220" y="6707326"/>
                </a:cubicBezTo>
                <a:cubicBezTo>
                  <a:pt x="1658113" y="6701842"/>
                  <a:pt x="1655437" y="6677479"/>
                  <a:pt x="1641327" y="6671997"/>
                </a:cubicBezTo>
                <a:cubicBezTo>
                  <a:pt x="1641327" y="6671997"/>
                  <a:pt x="1644001" y="6696357"/>
                  <a:pt x="1646675" y="6720716"/>
                </a:cubicBezTo>
                <a:cubicBezTo>
                  <a:pt x="1649348" y="6745079"/>
                  <a:pt x="1677569" y="6756046"/>
                  <a:pt x="1680251" y="6780404"/>
                </a:cubicBezTo>
                <a:cubicBezTo>
                  <a:pt x="1708474" y="6791371"/>
                  <a:pt x="1722585" y="6796856"/>
                  <a:pt x="1736695" y="6802341"/>
                </a:cubicBezTo>
                <a:cubicBezTo>
                  <a:pt x="1750806" y="6807825"/>
                  <a:pt x="1793139" y="6824278"/>
                  <a:pt x="1795815" y="6848638"/>
                </a:cubicBezTo>
                <a:lnTo>
                  <a:pt x="1790142" y="6858000"/>
                </a:lnTo>
                <a:lnTo>
                  <a:pt x="1764253" y="6858000"/>
                </a:lnTo>
                <a:lnTo>
                  <a:pt x="1754058" y="6852813"/>
                </a:lnTo>
                <a:cubicBezTo>
                  <a:pt x="1737849" y="6843598"/>
                  <a:pt x="1719542" y="6830653"/>
                  <a:pt x="1711150" y="6815731"/>
                </a:cubicBezTo>
                <a:cubicBezTo>
                  <a:pt x="1689980" y="6807504"/>
                  <a:pt x="1635560" y="6773237"/>
                  <a:pt x="1596635" y="6741714"/>
                </a:cubicBezTo>
                <a:cubicBezTo>
                  <a:pt x="1583661" y="6731206"/>
                  <a:pt x="1572408" y="6721002"/>
                  <a:pt x="1564681" y="6712172"/>
                </a:cubicBezTo>
                <a:cubicBezTo>
                  <a:pt x="1564681" y="6712172"/>
                  <a:pt x="1564681" y="6712172"/>
                  <a:pt x="1547898" y="6682325"/>
                </a:cubicBezTo>
                <a:cubicBezTo>
                  <a:pt x="1545220" y="6657967"/>
                  <a:pt x="1516998" y="6646996"/>
                  <a:pt x="1502887" y="6641512"/>
                </a:cubicBezTo>
                <a:cubicBezTo>
                  <a:pt x="1486103" y="6611666"/>
                  <a:pt x="1441091" y="6570857"/>
                  <a:pt x="1426978" y="6565372"/>
                </a:cubicBezTo>
                <a:cubicBezTo>
                  <a:pt x="1426978" y="6565372"/>
                  <a:pt x="1410193" y="6535529"/>
                  <a:pt x="1407519" y="6511166"/>
                </a:cubicBezTo>
                <a:cubicBezTo>
                  <a:pt x="1390730" y="6481331"/>
                  <a:pt x="1328933" y="6410670"/>
                  <a:pt x="1312149" y="6380823"/>
                </a:cubicBezTo>
                <a:cubicBezTo>
                  <a:pt x="1312149" y="6380823"/>
                  <a:pt x="1298038" y="6375341"/>
                  <a:pt x="1267138" y="6340016"/>
                </a:cubicBezTo>
                <a:cubicBezTo>
                  <a:pt x="1253028" y="6334533"/>
                  <a:pt x="1253028" y="6334533"/>
                  <a:pt x="1253028" y="6334533"/>
                </a:cubicBezTo>
                <a:cubicBezTo>
                  <a:pt x="1238919" y="6329047"/>
                  <a:pt x="1236241" y="6304690"/>
                  <a:pt x="1250354" y="6310174"/>
                </a:cubicBezTo>
                <a:cubicBezTo>
                  <a:pt x="1264464" y="6315658"/>
                  <a:pt x="1278575" y="6321141"/>
                  <a:pt x="1278575" y="6321141"/>
                </a:cubicBezTo>
                <a:cubicBezTo>
                  <a:pt x="1278575" y="6321141"/>
                  <a:pt x="1273227" y="6272421"/>
                  <a:pt x="1270550" y="6248067"/>
                </a:cubicBezTo>
                <a:cubicBezTo>
                  <a:pt x="1267875" y="6223707"/>
                  <a:pt x="1220190" y="6158532"/>
                  <a:pt x="1231624" y="6139662"/>
                </a:cubicBezTo>
                <a:cubicBezTo>
                  <a:pt x="1217514" y="6134176"/>
                  <a:pt x="1212166" y="6085458"/>
                  <a:pt x="1206812" y="6036743"/>
                </a:cubicBezTo>
                <a:cubicBezTo>
                  <a:pt x="1206812" y="6036743"/>
                  <a:pt x="1206812" y="6036743"/>
                  <a:pt x="1190029" y="6006896"/>
                </a:cubicBezTo>
                <a:cubicBezTo>
                  <a:pt x="1173239" y="5977053"/>
                  <a:pt x="1173239" y="5977053"/>
                  <a:pt x="1173239" y="5977053"/>
                </a:cubicBezTo>
                <a:lnTo>
                  <a:pt x="1173121" y="5975969"/>
                </a:lnTo>
                <a:lnTo>
                  <a:pt x="1144184" y="5971849"/>
                </a:lnTo>
                <a:cubicBezTo>
                  <a:pt x="1079455" y="5988720"/>
                  <a:pt x="1033211" y="5963025"/>
                  <a:pt x="970993" y="5938063"/>
                </a:cubicBezTo>
                <a:cubicBezTo>
                  <a:pt x="914668" y="5947593"/>
                  <a:pt x="867586" y="5935841"/>
                  <a:pt x="812938" y="5917488"/>
                </a:cubicBezTo>
                <a:cubicBezTo>
                  <a:pt x="790232" y="5897667"/>
                  <a:pt x="791907" y="5869783"/>
                  <a:pt x="817124" y="5847771"/>
                </a:cubicBezTo>
                <a:cubicBezTo>
                  <a:pt x="859984" y="5797146"/>
                  <a:pt x="939852" y="5793489"/>
                  <a:pt x="997853" y="5756074"/>
                </a:cubicBezTo>
                <a:cubicBezTo>
                  <a:pt x="1006258" y="5748740"/>
                  <a:pt x="1029798" y="5754615"/>
                  <a:pt x="1045770" y="5753882"/>
                </a:cubicBezTo>
                <a:cubicBezTo>
                  <a:pt x="1045770" y="5753882"/>
                  <a:pt x="1045770" y="5753882"/>
                  <a:pt x="1061743" y="5753152"/>
                </a:cubicBezTo>
                <a:lnTo>
                  <a:pt x="1105859" y="5740488"/>
                </a:lnTo>
                <a:lnTo>
                  <a:pt x="1084324" y="5720964"/>
                </a:lnTo>
                <a:cubicBezTo>
                  <a:pt x="1076599" y="5712131"/>
                  <a:pt x="1068875" y="5703301"/>
                  <a:pt x="1061821" y="5700557"/>
                </a:cubicBezTo>
                <a:cubicBezTo>
                  <a:pt x="1042358" y="5646352"/>
                  <a:pt x="1025571" y="5616511"/>
                  <a:pt x="1025571" y="5616511"/>
                </a:cubicBezTo>
                <a:cubicBezTo>
                  <a:pt x="1006109" y="5562307"/>
                  <a:pt x="961096" y="5521494"/>
                  <a:pt x="958422" y="5497140"/>
                </a:cubicBezTo>
                <a:cubicBezTo>
                  <a:pt x="958422" y="5497140"/>
                  <a:pt x="958422" y="5497140"/>
                  <a:pt x="941637" y="5467297"/>
                </a:cubicBezTo>
                <a:cubicBezTo>
                  <a:pt x="924852" y="5437450"/>
                  <a:pt x="924852" y="5437450"/>
                  <a:pt x="924852" y="5437450"/>
                </a:cubicBezTo>
                <a:cubicBezTo>
                  <a:pt x="905387" y="5383249"/>
                  <a:pt x="888600" y="5353405"/>
                  <a:pt x="902713" y="5358889"/>
                </a:cubicBezTo>
                <a:cubicBezTo>
                  <a:pt x="902713" y="5358889"/>
                  <a:pt x="914149" y="5340015"/>
                  <a:pt x="897367" y="5310169"/>
                </a:cubicBezTo>
                <a:cubicBezTo>
                  <a:pt x="877901" y="5255969"/>
                  <a:pt x="867200" y="5158536"/>
                  <a:pt x="883985" y="5188377"/>
                </a:cubicBezTo>
                <a:cubicBezTo>
                  <a:pt x="883985" y="5188377"/>
                  <a:pt x="886661" y="5212734"/>
                  <a:pt x="903448" y="5242579"/>
                </a:cubicBezTo>
                <a:cubicBezTo>
                  <a:pt x="931671" y="5253550"/>
                  <a:pt x="951131" y="5307752"/>
                  <a:pt x="967920" y="5337590"/>
                </a:cubicBezTo>
                <a:cubicBezTo>
                  <a:pt x="998818" y="5372922"/>
                  <a:pt x="1029713" y="5408250"/>
                  <a:pt x="1046498" y="5438097"/>
                </a:cubicBezTo>
                <a:cubicBezTo>
                  <a:pt x="1074722" y="5449066"/>
                  <a:pt x="1077400" y="5473421"/>
                  <a:pt x="1077400" y="5473421"/>
                </a:cubicBezTo>
                <a:cubicBezTo>
                  <a:pt x="1108300" y="5508751"/>
                  <a:pt x="1125084" y="5538596"/>
                  <a:pt x="1150633" y="5525203"/>
                </a:cubicBezTo>
                <a:cubicBezTo>
                  <a:pt x="1150633" y="5525203"/>
                  <a:pt x="1207079" y="5547140"/>
                  <a:pt x="1209749" y="5571501"/>
                </a:cubicBezTo>
                <a:cubicBezTo>
                  <a:pt x="1223863" y="5576986"/>
                  <a:pt x="1248678" y="5679908"/>
                  <a:pt x="1262788" y="5685390"/>
                </a:cubicBezTo>
                <a:cubicBezTo>
                  <a:pt x="1262788" y="5685390"/>
                  <a:pt x="1265463" y="5709746"/>
                  <a:pt x="1268139" y="5734105"/>
                </a:cubicBezTo>
                <a:cubicBezTo>
                  <a:pt x="1268139" y="5734105"/>
                  <a:pt x="1275864" y="5742938"/>
                  <a:pt x="1285350" y="5752455"/>
                </a:cubicBezTo>
                <a:lnTo>
                  <a:pt x="1293208" y="5758805"/>
                </a:lnTo>
                <a:lnTo>
                  <a:pt x="1315955" y="5764113"/>
                </a:lnTo>
                <a:lnTo>
                  <a:pt x="1338741" y="5775278"/>
                </a:lnTo>
                <a:lnTo>
                  <a:pt x="1352048" y="5775463"/>
                </a:lnTo>
                <a:cubicBezTo>
                  <a:pt x="1363391" y="5771127"/>
                  <a:pt x="1372638" y="5763061"/>
                  <a:pt x="1378357" y="5753623"/>
                </a:cubicBezTo>
                <a:cubicBezTo>
                  <a:pt x="1378357" y="5753623"/>
                  <a:pt x="1406578" y="5764592"/>
                  <a:pt x="1409255" y="5788952"/>
                </a:cubicBezTo>
                <a:cubicBezTo>
                  <a:pt x="1437475" y="5799920"/>
                  <a:pt x="1482481" y="5840734"/>
                  <a:pt x="1496595" y="5846219"/>
                </a:cubicBezTo>
                <a:cubicBezTo>
                  <a:pt x="1485160" y="5865094"/>
                  <a:pt x="1530168" y="5905903"/>
                  <a:pt x="1544279" y="5911386"/>
                </a:cubicBezTo>
                <a:cubicBezTo>
                  <a:pt x="1561066" y="5941230"/>
                  <a:pt x="1589290" y="5952198"/>
                  <a:pt x="1603400" y="5957684"/>
                </a:cubicBezTo>
                <a:cubicBezTo>
                  <a:pt x="1603400" y="5957684"/>
                  <a:pt x="1617513" y="5963168"/>
                  <a:pt x="1645736" y="5974137"/>
                </a:cubicBezTo>
                <a:cubicBezTo>
                  <a:pt x="1659847" y="5979624"/>
                  <a:pt x="1671283" y="5960747"/>
                  <a:pt x="1696829" y="5947362"/>
                </a:cubicBezTo>
                <a:cubicBezTo>
                  <a:pt x="1710940" y="5952847"/>
                  <a:pt x="1713615" y="5977201"/>
                  <a:pt x="1713615" y="5977201"/>
                </a:cubicBezTo>
                <a:cubicBezTo>
                  <a:pt x="1727726" y="5982684"/>
                  <a:pt x="1716292" y="6001560"/>
                  <a:pt x="1718964" y="6025920"/>
                </a:cubicBezTo>
                <a:cubicBezTo>
                  <a:pt x="1718964" y="6025920"/>
                  <a:pt x="1710204" y="6069151"/>
                  <a:pt x="1710204" y="6069151"/>
                </a:cubicBezTo>
                <a:cubicBezTo>
                  <a:pt x="1710204" y="6069151"/>
                  <a:pt x="1710204" y="6069151"/>
                  <a:pt x="1724315" y="6074636"/>
                </a:cubicBezTo>
                <a:cubicBezTo>
                  <a:pt x="1726993" y="6098999"/>
                  <a:pt x="1726993" y="6098999"/>
                  <a:pt x="1726993" y="6098999"/>
                </a:cubicBezTo>
                <a:cubicBezTo>
                  <a:pt x="1738431" y="6080121"/>
                  <a:pt x="1752541" y="6085607"/>
                  <a:pt x="1752541" y="6085607"/>
                </a:cubicBezTo>
                <a:cubicBezTo>
                  <a:pt x="1752541" y="6085607"/>
                  <a:pt x="1763974" y="6066733"/>
                  <a:pt x="1775412" y="6047860"/>
                </a:cubicBezTo>
                <a:cubicBezTo>
                  <a:pt x="1775412" y="6047860"/>
                  <a:pt x="1775412" y="6047860"/>
                  <a:pt x="1792198" y="6077704"/>
                </a:cubicBezTo>
                <a:cubicBezTo>
                  <a:pt x="1806308" y="6083187"/>
                  <a:pt x="1806308" y="6083187"/>
                  <a:pt x="1806308" y="6083187"/>
                </a:cubicBezTo>
                <a:cubicBezTo>
                  <a:pt x="1820418" y="6088671"/>
                  <a:pt x="1820418" y="6088671"/>
                  <a:pt x="1831853" y="6069798"/>
                </a:cubicBezTo>
                <a:cubicBezTo>
                  <a:pt x="1831853" y="6069798"/>
                  <a:pt x="1843291" y="6050921"/>
                  <a:pt x="1854727" y="6032048"/>
                </a:cubicBezTo>
                <a:cubicBezTo>
                  <a:pt x="1866162" y="6013173"/>
                  <a:pt x="1844029" y="5934613"/>
                  <a:pt x="1827237" y="5904772"/>
                </a:cubicBezTo>
                <a:cubicBezTo>
                  <a:pt x="1824563" y="5880410"/>
                  <a:pt x="1821889" y="5856051"/>
                  <a:pt x="1807778" y="5850566"/>
                </a:cubicBezTo>
                <a:cubicBezTo>
                  <a:pt x="1805100" y="5826210"/>
                  <a:pt x="1790990" y="5820725"/>
                  <a:pt x="1790990" y="5820725"/>
                </a:cubicBezTo>
                <a:cubicBezTo>
                  <a:pt x="1790990" y="5820725"/>
                  <a:pt x="1748658" y="5804273"/>
                  <a:pt x="1748658" y="5804273"/>
                </a:cubicBezTo>
                <a:cubicBezTo>
                  <a:pt x="1734545" y="5798787"/>
                  <a:pt x="1740631" y="5731192"/>
                  <a:pt x="1754744" y="5736679"/>
                </a:cubicBezTo>
                <a:lnTo>
                  <a:pt x="1782074" y="5719570"/>
                </a:lnTo>
                <a:lnTo>
                  <a:pt x="1764856" y="5715078"/>
                </a:lnTo>
                <a:cubicBezTo>
                  <a:pt x="1758480" y="5712702"/>
                  <a:pt x="1754361" y="5710115"/>
                  <a:pt x="1753255" y="5707244"/>
                </a:cubicBezTo>
                <a:cubicBezTo>
                  <a:pt x="1731389" y="5715247"/>
                  <a:pt x="1665507" y="5673840"/>
                  <a:pt x="1639210" y="5670362"/>
                </a:cubicBezTo>
                <a:cubicBezTo>
                  <a:pt x="1612915" y="5666883"/>
                  <a:pt x="1560319" y="5659928"/>
                  <a:pt x="1560319" y="5659928"/>
                </a:cubicBezTo>
                <a:cubicBezTo>
                  <a:pt x="1560319" y="5659928"/>
                  <a:pt x="1564747" y="5671407"/>
                  <a:pt x="1569174" y="5682891"/>
                </a:cubicBezTo>
                <a:cubicBezTo>
                  <a:pt x="1573602" y="5694375"/>
                  <a:pt x="1547306" y="5690896"/>
                  <a:pt x="1542877" y="5679412"/>
                </a:cubicBezTo>
                <a:cubicBezTo>
                  <a:pt x="1542877" y="5679412"/>
                  <a:pt x="1542877" y="5679412"/>
                  <a:pt x="1538450" y="5667932"/>
                </a:cubicBezTo>
                <a:cubicBezTo>
                  <a:pt x="1503299" y="5641487"/>
                  <a:pt x="1498871" y="5630003"/>
                  <a:pt x="1498871" y="5630003"/>
                </a:cubicBezTo>
                <a:cubicBezTo>
                  <a:pt x="1468142" y="5615041"/>
                  <a:pt x="1397832" y="5562153"/>
                  <a:pt x="1367113" y="5547192"/>
                </a:cubicBezTo>
                <a:cubicBezTo>
                  <a:pt x="1340812" y="5543714"/>
                  <a:pt x="1310086" y="5528752"/>
                  <a:pt x="1310086" y="5528752"/>
                </a:cubicBezTo>
                <a:cubicBezTo>
                  <a:pt x="1305658" y="5517268"/>
                  <a:pt x="1266080" y="5479339"/>
                  <a:pt x="1235352" y="5464380"/>
                </a:cubicBezTo>
                <a:cubicBezTo>
                  <a:pt x="1230924" y="5452898"/>
                  <a:pt x="1222069" y="5429930"/>
                  <a:pt x="1195770" y="5426452"/>
                </a:cubicBezTo>
                <a:cubicBezTo>
                  <a:pt x="1165041" y="5411491"/>
                  <a:pt x="1165041" y="5411491"/>
                  <a:pt x="1165041" y="5411491"/>
                </a:cubicBezTo>
                <a:cubicBezTo>
                  <a:pt x="1129891" y="5385045"/>
                  <a:pt x="1077023" y="5312669"/>
                  <a:pt x="1068168" y="5289703"/>
                </a:cubicBezTo>
                <a:cubicBezTo>
                  <a:pt x="1037442" y="5274741"/>
                  <a:pt x="1019731" y="5228812"/>
                  <a:pt x="1019731" y="5228812"/>
                </a:cubicBezTo>
                <a:cubicBezTo>
                  <a:pt x="1019731" y="5228812"/>
                  <a:pt x="1041599" y="5220808"/>
                  <a:pt x="1041599" y="5220808"/>
                </a:cubicBezTo>
                <a:cubicBezTo>
                  <a:pt x="1067896" y="5224287"/>
                  <a:pt x="1081180" y="5258734"/>
                  <a:pt x="1085610" y="5270216"/>
                </a:cubicBezTo>
                <a:cubicBezTo>
                  <a:pt x="1090037" y="5281699"/>
                  <a:pt x="1094465" y="5293182"/>
                  <a:pt x="1103321" y="5316148"/>
                </a:cubicBezTo>
                <a:cubicBezTo>
                  <a:pt x="1129615" y="5319631"/>
                  <a:pt x="1138473" y="5342595"/>
                  <a:pt x="1164772" y="5346070"/>
                </a:cubicBezTo>
                <a:cubicBezTo>
                  <a:pt x="1191070" y="5349550"/>
                  <a:pt x="1217369" y="5353028"/>
                  <a:pt x="1217369" y="5353028"/>
                </a:cubicBezTo>
                <a:cubicBezTo>
                  <a:pt x="1212942" y="5341544"/>
                  <a:pt x="1186642" y="5338066"/>
                  <a:pt x="1182213" y="5326585"/>
                </a:cubicBezTo>
                <a:cubicBezTo>
                  <a:pt x="1182213" y="5326585"/>
                  <a:pt x="1182213" y="5326585"/>
                  <a:pt x="1177785" y="5315103"/>
                </a:cubicBezTo>
                <a:cubicBezTo>
                  <a:pt x="1147059" y="5300138"/>
                  <a:pt x="1142631" y="5288657"/>
                  <a:pt x="1142631" y="5288657"/>
                </a:cubicBezTo>
                <a:cubicBezTo>
                  <a:pt x="1151352" y="5278913"/>
                  <a:pt x="1160075" y="5269169"/>
                  <a:pt x="1169348" y="5260861"/>
                </a:cubicBezTo>
                <a:lnTo>
                  <a:pt x="1175228" y="5257107"/>
                </a:lnTo>
                <a:lnTo>
                  <a:pt x="1170215" y="5246555"/>
                </a:lnTo>
                <a:lnTo>
                  <a:pt x="1158265" y="5195808"/>
                </a:lnTo>
                <a:lnTo>
                  <a:pt x="1155375" y="5192267"/>
                </a:lnTo>
                <a:cubicBezTo>
                  <a:pt x="1129073" y="5188790"/>
                  <a:pt x="1093920" y="5162345"/>
                  <a:pt x="1089492" y="5150861"/>
                </a:cubicBezTo>
                <a:cubicBezTo>
                  <a:pt x="1063191" y="5147383"/>
                  <a:pt x="1063191" y="5147383"/>
                  <a:pt x="1045754" y="5166870"/>
                </a:cubicBezTo>
                <a:cubicBezTo>
                  <a:pt x="1045754" y="5166870"/>
                  <a:pt x="1019457" y="5163390"/>
                  <a:pt x="1015028" y="5151909"/>
                </a:cubicBezTo>
                <a:cubicBezTo>
                  <a:pt x="1010600" y="5140426"/>
                  <a:pt x="979874" y="5125462"/>
                  <a:pt x="966591" y="5091016"/>
                </a:cubicBezTo>
                <a:cubicBezTo>
                  <a:pt x="966591" y="5091016"/>
                  <a:pt x="953306" y="5056567"/>
                  <a:pt x="944451" y="5033600"/>
                </a:cubicBezTo>
                <a:cubicBezTo>
                  <a:pt x="931164" y="4999150"/>
                  <a:pt x="900439" y="4984194"/>
                  <a:pt x="900439" y="4984194"/>
                </a:cubicBezTo>
                <a:cubicBezTo>
                  <a:pt x="887151" y="4949744"/>
                  <a:pt x="886883" y="4884322"/>
                  <a:pt x="886883" y="4884322"/>
                </a:cubicBezTo>
                <a:cubicBezTo>
                  <a:pt x="908751" y="4876318"/>
                  <a:pt x="882184" y="4807421"/>
                  <a:pt x="877755" y="4795939"/>
                </a:cubicBezTo>
                <a:cubicBezTo>
                  <a:pt x="868898" y="4772973"/>
                  <a:pt x="829586" y="4800465"/>
                  <a:pt x="838441" y="4823431"/>
                </a:cubicBezTo>
                <a:cubicBezTo>
                  <a:pt x="840656" y="4829173"/>
                  <a:pt x="843978" y="4837784"/>
                  <a:pt x="846191" y="4843524"/>
                </a:cubicBezTo>
                <a:lnTo>
                  <a:pt x="847300" y="4846396"/>
                </a:lnTo>
                <a:lnTo>
                  <a:pt x="802149" y="4785937"/>
                </a:lnTo>
                <a:cubicBezTo>
                  <a:pt x="793328" y="4771146"/>
                  <a:pt x="790006" y="4762535"/>
                  <a:pt x="790006" y="4762535"/>
                </a:cubicBezTo>
                <a:cubicBezTo>
                  <a:pt x="772293" y="4716605"/>
                  <a:pt x="759010" y="4682157"/>
                  <a:pt x="759010" y="4682157"/>
                </a:cubicBezTo>
                <a:cubicBezTo>
                  <a:pt x="754583" y="4670673"/>
                  <a:pt x="749878" y="4593772"/>
                  <a:pt x="741023" y="4570806"/>
                </a:cubicBezTo>
                <a:cubicBezTo>
                  <a:pt x="732166" y="4547841"/>
                  <a:pt x="692585" y="4509909"/>
                  <a:pt x="688157" y="4498428"/>
                </a:cubicBezTo>
                <a:cubicBezTo>
                  <a:pt x="688157" y="4498428"/>
                  <a:pt x="670447" y="4452498"/>
                  <a:pt x="657161" y="4418049"/>
                </a:cubicBezTo>
                <a:cubicBezTo>
                  <a:pt x="657161" y="4418049"/>
                  <a:pt x="657161" y="4418049"/>
                  <a:pt x="652732" y="4406566"/>
                </a:cubicBezTo>
                <a:cubicBezTo>
                  <a:pt x="648304" y="4395082"/>
                  <a:pt x="643876" y="4383598"/>
                  <a:pt x="639448" y="4372117"/>
                </a:cubicBezTo>
                <a:cubicBezTo>
                  <a:pt x="630591" y="4349150"/>
                  <a:pt x="643603" y="4318184"/>
                  <a:pt x="643603" y="4318184"/>
                </a:cubicBezTo>
                <a:cubicBezTo>
                  <a:pt x="630316" y="4283734"/>
                  <a:pt x="621461" y="4260766"/>
                  <a:pt x="617032" y="4249284"/>
                </a:cubicBezTo>
                <a:cubicBezTo>
                  <a:pt x="617032" y="4249284"/>
                  <a:pt x="604022" y="4280253"/>
                  <a:pt x="604022" y="4280253"/>
                </a:cubicBezTo>
                <a:cubicBezTo>
                  <a:pt x="608450" y="4291735"/>
                  <a:pt x="591010" y="4311223"/>
                  <a:pt x="591010" y="4311223"/>
                </a:cubicBezTo>
                <a:cubicBezTo>
                  <a:pt x="591010" y="4311223"/>
                  <a:pt x="586310" y="4234321"/>
                  <a:pt x="581882" y="4222838"/>
                </a:cubicBezTo>
                <a:cubicBezTo>
                  <a:pt x="599318" y="4203350"/>
                  <a:pt x="612335" y="4172383"/>
                  <a:pt x="629775" y="4152896"/>
                </a:cubicBezTo>
                <a:cubicBezTo>
                  <a:pt x="625347" y="4141411"/>
                  <a:pt x="633932" y="4098958"/>
                  <a:pt x="620647" y="4064510"/>
                </a:cubicBezTo>
                <a:cubicBezTo>
                  <a:pt x="620647" y="4064510"/>
                  <a:pt x="620647" y="4064510"/>
                  <a:pt x="633654" y="4033538"/>
                </a:cubicBezTo>
                <a:cubicBezTo>
                  <a:pt x="646672" y="4002572"/>
                  <a:pt x="642244" y="3991087"/>
                  <a:pt x="642244" y="3991087"/>
                </a:cubicBezTo>
                <a:cubicBezTo>
                  <a:pt x="628959" y="3956637"/>
                  <a:pt x="628687" y="3891218"/>
                  <a:pt x="619832" y="3868252"/>
                </a:cubicBezTo>
                <a:cubicBezTo>
                  <a:pt x="619832" y="3868252"/>
                  <a:pt x="619832" y="3868252"/>
                  <a:pt x="659141" y="3840761"/>
                </a:cubicBezTo>
                <a:cubicBezTo>
                  <a:pt x="654713" y="3829277"/>
                  <a:pt x="654713" y="3829277"/>
                  <a:pt x="654713" y="3829277"/>
                </a:cubicBezTo>
                <a:cubicBezTo>
                  <a:pt x="672154" y="3809792"/>
                  <a:pt x="667726" y="3798308"/>
                  <a:pt x="667726" y="3798308"/>
                </a:cubicBezTo>
                <a:cubicBezTo>
                  <a:pt x="641429" y="3794829"/>
                  <a:pt x="641155" y="3729408"/>
                  <a:pt x="632300" y="3706445"/>
                </a:cubicBezTo>
                <a:cubicBezTo>
                  <a:pt x="627871" y="3694961"/>
                  <a:pt x="627602" y="3629540"/>
                  <a:pt x="640608" y="3598572"/>
                </a:cubicBezTo>
                <a:cubicBezTo>
                  <a:pt x="636179" y="3587090"/>
                  <a:pt x="627324" y="3564125"/>
                  <a:pt x="622897" y="3552643"/>
                </a:cubicBezTo>
                <a:cubicBezTo>
                  <a:pt x="640339" y="3533153"/>
                  <a:pt x="640339" y="3533153"/>
                  <a:pt x="640339" y="3533153"/>
                </a:cubicBezTo>
                <a:cubicBezTo>
                  <a:pt x="640339" y="3533153"/>
                  <a:pt x="666637" y="3536633"/>
                  <a:pt x="666637" y="3536633"/>
                </a:cubicBezTo>
                <a:cubicBezTo>
                  <a:pt x="666637" y="3536633"/>
                  <a:pt x="705947" y="3509142"/>
                  <a:pt x="701520" y="3497658"/>
                </a:cubicBezTo>
                <a:cubicBezTo>
                  <a:pt x="718960" y="3478171"/>
                  <a:pt x="749689" y="3493130"/>
                  <a:pt x="775986" y="3496609"/>
                </a:cubicBezTo>
                <a:cubicBezTo>
                  <a:pt x="778201" y="3502351"/>
                  <a:pt x="790240" y="3501220"/>
                  <a:pt x="803910" y="3496218"/>
                </a:cubicBezTo>
                <a:lnTo>
                  <a:pt x="803997" y="3496163"/>
                </a:lnTo>
                <a:lnTo>
                  <a:pt x="803981" y="3495918"/>
                </a:lnTo>
                <a:cubicBezTo>
                  <a:pt x="808943" y="3479801"/>
                  <a:pt x="808404" y="3452416"/>
                  <a:pt x="813368" y="3436303"/>
                </a:cubicBezTo>
                <a:cubicBezTo>
                  <a:pt x="818330" y="3420186"/>
                  <a:pt x="812830" y="3408916"/>
                  <a:pt x="812830" y="3408916"/>
                </a:cubicBezTo>
                <a:cubicBezTo>
                  <a:pt x="812290" y="3381533"/>
                  <a:pt x="827178" y="3333185"/>
                  <a:pt x="832140" y="3317072"/>
                </a:cubicBezTo>
                <a:cubicBezTo>
                  <a:pt x="837372" y="3314648"/>
                  <a:pt x="839988" y="3313436"/>
                  <a:pt x="841983" y="3314240"/>
                </a:cubicBezTo>
                <a:cubicBezTo>
                  <a:pt x="843979" y="3315041"/>
                  <a:pt x="845353" y="3317858"/>
                  <a:pt x="848103" y="3323491"/>
                </a:cubicBezTo>
                <a:cubicBezTo>
                  <a:pt x="843141" y="3339608"/>
                  <a:pt x="838716" y="3383107"/>
                  <a:pt x="833753" y="3399224"/>
                </a:cubicBezTo>
                <a:cubicBezTo>
                  <a:pt x="833753" y="3399224"/>
                  <a:pt x="839254" y="3410494"/>
                  <a:pt x="839791" y="3437876"/>
                </a:cubicBezTo>
                <a:lnTo>
                  <a:pt x="846796" y="3463977"/>
                </a:lnTo>
                <a:lnTo>
                  <a:pt x="849206" y="3459983"/>
                </a:lnTo>
                <a:cubicBezTo>
                  <a:pt x="856821" y="3447369"/>
                  <a:pt x="872046" y="3422138"/>
                  <a:pt x="902499" y="3371681"/>
                </a:cubicBezTo>
                <a:cubicBezTo>
                  <a:pt x="906858" y="3366809"/>
                  <a:pt x="910391" y="3359783"/>
                  <a:pt x="913162" y="3351808"/>
                </a:cubicBezTo>
                <a:lnTo>
                  <a:pt x="914163" y="3347632"/>
                </a:lnTo>
                <a:lnTo>
                  <a:pt x="909905" y="3338191"/>
                </a:lnTo>
                <a:cubicBezTo>
                  <a:pt x="904311" y="3323448"/>
                  <a:pt x="901402" y="3310929"/>
                  <a:pt x="906627" y="3308508"/>
                </a:cubicBezTo>
                <a:cubicBezTo>
                  <a:pt x="901106" y="3297196"/>
                  <a:pt x="910963" y="3264897"/>
                  <a:pt x="915890" y="3248745"/>
                </a:cubicBezTo>
                <a:cubicBezTo>
                  <a:pt x="915890" y="3248745"/>
                  <a:pt x="915890" y="3248745"/>
                  <a:pt x="910371" y="3237435"/>
                </a:cubicBezTo>
                <a:cubicBezTo>
                  <a:pt x="909781" y="3209974"/>
                  <a:pt x="914707" y="3193823"/>
                  <a:pt x="919635" y="3177672"/>
                </a:cubicBezTo>
                <a:cubicBezTo>
                  <a:pt x="914116" y="3166363"/>
                  <a:pt x="919043" y="3150214"/>
                  <a:pt x="919043" y="3150214"/>
                </a:cubicBezTo>
                <a:cubicBezTo>
                  <a:pt x="918451" y="3122752"/>
                  <a:pt x="917265" y="3067829"/>
                  <a:pt x="922196" y="3051680"/>
                </a:cubicBezTo>
                <a:lnTo>
                  <a:pt x="918860" y="3036299"/>
                </a:lnTo>
                <a:lnTo>
                  <a:pt x="894113" y="3055503"/>
                </a:lnTo>
                <a:lnTo>
                  <a:pt x="892696" y="3060143"/>
                </a:lnTo>
                <a:cubicBezTo>
                  <a:pt x="888386" y="3074276"/>
                  <a:pt x="883457" y="3090426"/>
                  <a:pt x="880994" y="3098500"/>
                </a:cubicBezTo>
                <a:cubicBezTo>
                  <a:pt x="876067" y="3114652"/>
                  <a:pt x="860689" y="3135644"/>
                  <a:pt x="866208" y="3146953"/>
                </a:cubicBezTo>
                <a:cubicBezTo>
                  <a:pt x="871729" y="3158263"/>
                  <a:pt x="866800" y="3174415"/>
                  <a:pt x="872323" y="3185725"/>
                </a:cubicBezTo>
                <a:cubicBezTo>
                  <a:pt x="872323" y="3185725"/>
                  <a:pt x="872323" y="3185725"/>
                  <a:pt x="867390" y="3201873"/>
                </a:cubicBezTo>
                <a:cubicBezTo>
                  <a:pt x="872912" y="3213184"/>
                  <a:pt x="872912" y="3213184"/>
                  <a:pt x="872912" y="3213184"/>
                </a:cubicBezTo>
                <a:cubicBezTo>
                  <a:pt x="862463" y="3218026"/>
                  <a:pt x="856352" y="3179254"/>
                  <a:pt x="850830" y="3167945"/>
                </a:cubicBezTo>
                <a:cubicBezTo>
                  <a:pt x="850830" y="3167945"/>
                  <a:pt x="852937" y="3127965"/>
                  <a:pt x="853741" y="3096392"/>
                </a:cubicBezTo>
                <a:lnTo>
                  <a:pt x="853902" y="3078584"/>
                </a:lnTo>
                <a:lnTo>
                  <a:pt x="848399" y="3082160"/>
                </a:lnTo>
                <a:cubicBezTo>
                  <a:pt x="844927" y="3085274"/>
                  <a:pt x="843026" y="3088426"/>
                  <a:pt x="844134" y="3091297"/>
                </a:cubicBezTo>
                <a:lnTo>
                  <a:pt x="822553" y="3117342"/>
                </a:lnTo>
                <a:lnTo>
                  <a:pt x="819904" y="3140669"/>
                </a:lnTo>
                <a:lnTo>
                  <a:pt x="820410" y="3143557"/>
                </a:lnTo>
                <a:lnTo>
                  <a:pt x="825808" y="3148799"/>
                </a:lnTo>
                <a:cubicBezTo>
                  <a:pt x="832414" y="3157849"/>
                  <a:pt x="837951" y="3172208"/>
                  <a:pt x="831460" y="3187692"/>
                </a:cubicBezTo>
                <a:lnTo>
                  <a:pt x="816243" y="3211417"/>
                </a:lnTo>
                <a:lnTo>
                  <a:pt x="816924" y="3216589"/>
                </a:lnTo>
                <a:cubicBezTo>
                  <a:pt x="816381" y="3222039"/>
                  <a:pt x="815149" y="3226075"/>
                  <a:pt x="815149" y="3226075"/>
                </a:cubicBezTo>
                <a:lnTo>
                  <a:pt x="811559" y="3218717"/>
                </a:lnTo>
                <a:lnTo>
                  <a:pt x="808112" y="3224094"/>
                </a:lnTo>
                <a:cubicBezTo>
                  <a:pt x="801067" y="3238142"/>
                  <a:pt x="794574" y="3253624"/>
                  <a:pt x="788085" y="3269108"/>
                </a:cubicBezTo>
                <a:cubicBezTo>
                  <a:pt x="788085" y="3269108"/>
                  <a:pt x="788085" y="3269108"/>
                  <a:pt x="796943" y="3292083"/>
                </a:cubicBezTo>
                <a:cubicBezTo>
                  <a:pt x="805804" y="3315053"/>
                  <a:pt x="805804" y="3315053"/>
                  <a:pt x="805804" y="3315053"/>
                </a:cubicBezTo>
                <a:cubicBezTo>
                  <a:pt x="810233" y="3326543"/>
                  <a:pt x="801679" y="3368995"/>
                  <a:pt x="801679" y="3368995"/>
                </a:cubicBezTo>
                <a:cubicBezTo>
                  <a:pt x="784269" y="3388476"/>
                  <a:pt x="784269" y="3388476"/>
                  <a:pt x="784269" y="3388476"/>
                </a:cubicBezTo>
                <a:cubicBezTo>
                  <a:pt x="762428" y="3396470"/>
                  <a:pt x="723173" y="3423947"/>
                  <a:pt x="705763" y="3443424"/>
                </a:cubicBezTo>
                <a:cubicBezTo>
                  <a:pt x="710193" y="3454912"/>
                  <a:pt x="692781" y="3474392"/>
                  <a:pt x="670942" y="3482387"/>
                </a:cubicBezTo>
                <a:cubicBezTo>
                  <a:pt x="670942" y="3482387"/>
                  <a:pt x="679491" y="3439934"/>
                  <a:pt x="696904" y="3420452"/>
                </a:cubicBezTo>
                <a:cubicBezTo>
                  <a:pt x="692473" y="3408964"/>
                  <a:pt x="718440" y="3347030"/>
                  <a:pt x="714010" y="3335545"/>
                </a:cubicBezTo>
                <a:cubicBezTo>
                  <a:pt x="731420" y="3316067"/>
                  <a:pt x="722562" y="3293091"/>
                  <a:pt x="713701" y="3270116"/>
                </a:cubicBezTo>
                <a:cubicBezTo>
                  <a:pt x="748523" y="3231158"/>
                  <a:pt x="748523" y="3231158"/>
                  <a:pt x="748523" y="3231158"/>
                </a:cubicBezTo>
                <a:cubicBezTo>
                  <a:pt x="739664" y="3208182"/>
                  <a:pt x="761198" y="3134762"/>
                  <a:pt x="778612" y="3115278"/>
                </a:cubicBezTo>
                <a:cubicBezTo>
                  <a:pt x="787318" y="3105540"/>
                  <a:pt x="795946" y="3079444"/>
                  <a:pt x="806753" y="3050912"/>
                </a:cubicBezTo>
                <a:lnTo>
                  <a:pt x="823365" y="3011599"/>
                </a:lnTo>
                <a:lnTo>
                  <a:pt x="825864" y="2988831"/>
                </a:lnTo>
                <a:lnTo>
                  <a:pt x="828823" y="2976890"/>
                </a:lnTo>
                <a:lnTo>
                  <a:pt x="825296" y="2980838"/>
                </a:lnTo>
                <a:cubicBezTo>
                  <a:pt x="803256" y="3005493"/>
                  <a:pt x="773876" y="3038367"/>
                  <a:pt x="773876" y="3038367"/>
                </a:cubicBezTo>
                <a:cubicBezTo>
                  <a:pt x="756466" y="3057849"/>
                  <a:pt x="687123" y="3201196"/>
                  <a:pt x="669714" y="3220677"/>
                </a:cubicBezTo>
                <a:cubicBezTo>
                  <a:pt x="652298" y="3240161"/>
                  <a:pt x="626030" y="3236667"/>
                  <a:pt x="639010" y="3205699"/>
                </a:cubicBezTo>
                <a:cubicBezTo>
                  <a:pt x="639010" y="3205699"/>
                  <a:pt x="639010" y="3205699"/>
                  <a:pt x="656426" y="3186218"/>
                </a:cubicBezTo>
                <a:cubicBezTo>
                  <a:pt x="686818" y="3135771"/>
                  <a:pt x="686818" y="3135771"/>
                  <a:pt x="686818" y="3135771"/>
                </a:cubicBezTo>
                <a:cubicBezTo>
                  <a:pt x="699797" y="3104802"/>
                  <a:pt x="712782" y="3073838"/>
                  <a:pt x="725761" y="3042870"/>
                </a:cubicBezTo>
                <a:cubicBezTo>
                  <a:pt x="738746" y="3011898"/>
                  <a:pt x="729888" y="2988928"/>
                  <a:pt x="747297" y="2969447"/>
                </a:cubicBezTo>
                <a:cubicBezTo>
                  <a:pt x="764710" y="2949966"/>
                  <a:pt x="760280" y="2938481"/>
                  <a:pt x="760280" y="2938481"/>
                </a:cubicBezTo>
                <a:cubicBezTo>
                  <a:pt x="760280" y="2938481"/>
                  <a:pt x="755850" y="2926996"/>
                  <a:pt x="755850" y="2926996"/>
                </a:cubicBezTo>
                <a:cubicBezTo>
                  <a:pt x="755850" y="2926996"/>
                  <a:pt x="755850" y="2926996"/>
                  <a:pt x="751420" y="2915507"/>
                </a:cubicBezTo>
                <a:lnTo>
                  <a:pt x="777690" y="2919001"/>
                </a:lnTo>
                <a:lnTo>
                  <a:pt x="790749" y="2904388"/>
                </a:lnTo>
                <a:cubicBezTo>
                  <a:pt x="795102" y="2899519"/>
                  <a:pt x="795102" y="2899519"/>
                  <a:pt x="795102" y="2899519"/>
                </a:cubicBezTo>
                <a:cubicBezTo>
                  <a:pt x="808088" y="2868551"/>
                  <a:pt x="855889" y="2798622"/>
                  <a:pt x="855889" y="2798622"/>
                </a:cubicBezTo>
                <a:cubicBezTo>
                  <a:pt x="853674" y="2792880"/>
                  <a:pt x="866658" y="2761912"/>
                  <a:pt x="884548" y="2727510"/>
                </a:cubicBezTo>
                <a:lnTo>
                  <a:pt x="894565" y="2709873"/>
                </a:lnTo>
                <a:lnTo>
                  <a:pt x="897520" y="2702554"/>
                </a:lnTo>
                <a:cubicBezTo>
                  <a:pt x="902524" y="2689837"/>
                  <a:pt x="906218" y="2677724"/>
                  <a:pt x="903457" y="2672069"/>
                </a:cubicBezTo>
                <a:cubicBezTo>
                  <a:pt x="908387" y="2655916"/>
                  <a:pt x="913315" y="2639766"/>
                  <a:pt x="923765" y="2634924"/>
                </a:cubicBezTo>
                <a:cubicBezTo>
                  <a:pt x="923765" y="2634924"/>
                  <a:pt x="923765" y="2634924"/>
                  <a:pt x="918245" y="2623617"/>
                </a:cubicBezTo>
                <a:cubicBezTo>
                  <a:pt x="928692" y="2618776"/>
                  <a:pt x="928692" y="2618776"/>
                  <a:pt x="928692" y="2618776"/>
                </a:cubicBezTo>
                <a:cubicBezTo>
                  <a:pt x="933621" y="2602625"/>
                  <a:pt x="927507" y="2563854"/>
                  <a:pt x="932435" y="2547703"/>
                </a:cubicBezTo>
                <a:cubicBezTo>
                  <a:pt x="921394" y="2525083"/>
                  <a:pt x="931251" y="2492783"/>
                  <a:pt x="936179" y="2476630"/>
                </a:cubicBezTo>
                <a:cubicBezTo>
                  <a:pt x="936179" y="2476630"/>
                  <a:pt x="951557" y="2455638"/>
                  <a:pt x="956485" y="2439489"/>
                </a:cubicBezTo>
                <a:cubicBezTo>
                  <a:pt x="966936" y="2434650"/>
                  <a:pt x="971863" y="2418498"/>
                  <a:pt x="971863" y="2418498"/>
                </a:cubicBezTo>
                <a:cubicBezTo>
                  <a:pt x="987241" y="2397508"/>
                  <a:pt x="997097" y="2365207"/>
                  <a:pt x="1007544" y="2360368"/>
                </a:cubicBezTo>
                <a:cubicBezTo>
                  <a:pt x="1007544" y="2360368"/>
                  <a:pt x="1012619" y="2351081"/>
                  <a:pt x="1018314" y="2339778"/>
                </a:cubicBezTo>
                <a:lnTo>
                  <a:pt x="1022748" y="2329752"/>
                </a:lnTo>
                <a:lnTo>
                  <a:pt x="1007542" y="2349327"/>
                </a:lnTo>
                <a:cubicBezTo>
                  <a:pt x="1007542" y="2349327"/>
                  <a:pt x="972655" y="2388264"/>
                  <a:pt x="915904" y="2435205"/>
                </a:cubicBezTo>
                <a:cubicBezTo>
                  <a:pt x="881020" y="2474143"/>
                  <a:pt x="863580" y="2493612"/>
                  <a:pt x="868000" y="2505077"/>
                </a:cubicBezTo>
                <a:cubicBezTo>
                  <a:pt x="846137" y="2513080"/>
                  <a:pt x="850558" y="2524546"/>
                  <a:pt x="850558" y="2524546"/>
                </a:cubicBezTo>
                <a:cubicBezTo>
                  <a:pt x="820091" y="2574953"/>
                  <a:pt x="772187" y="2644824"/>
                  <a:pt x="754744" y="2664292"/>
                </a:cubicBezTo>
                <a:cubicBezTo>
                  <a:pt x="759167" y="2675758"/>
                  <a:pt x="702420" y="2722699"/>
                  <a:pt x="706841" y="2734165"/>
                </a:cubicBezTo>
                <a:cubicBezTo>
                  <a:pt x="689397" y="2753634"/>
                  <a:pt x="684976" y="2742168"/>
                  <a:pt x="684976" y="2742168"/>
                </a:cubicBezTo>
                <a:cubicBezTo>
                  <a:pt x="680554" y="2730702"/>
                  <a:pt x="663110" y="2750171"/>
                  <a:pt x="667533" y="2761637"/>
                </a:cubicBezTo>
                <a:cubicBezTo>
                  <a:pt x="667533" y="2761637"/>
                  <a:pt x="593341" y="2828047"/>
                  <a:pt x="575896" y="2847515"/>
                </a:cubicBezTo>
                <a:cubicBezTo>
                  <a:pt x="554034" y="2855517"/>
                  <a:pt x="536594" y="2874985"/>
                  <a:pt x="536594" y="2874985"/>
                </a:cubicBezTo>
                <a:cubicBezTo>
                  <a:pt x="532172" y="2863519"/>
                  <a:pt x="619387" y="2766175"/>
                  <a:pt x="627978" y="2723776"/>
                </a:cubicBezTo>
                <a:lnTo>
                  <a:pt x="641964" y="2708166"/>
                </a:lnTo>
                <a:lnTo>
                  <a:pt x="643808" y="2702472"/>
                </a:lnTo>
                <a:cubicBezTo>
                  <a:pt x="647053" y="2692454"/>
                  <a:pt x="653543" y="2672418"/>
                  <a:pt x="666520" y="2632346"/>
                </a:cubicBezTo>
                <a:cubicBezTo>
                  <a:pt x="676903" y="2600285"/>
                  <a:pt x="692710" y="2579339"/>
                  <a:pt x="692710" y="2579339"/>
                </a:cubicBezTo>
                <a:cubicBezTo>
                  <a:pt x="692710" y="2579339"/>
                  <a:pt x="687515" y="2595368"/>
                  <a:pt x="687515" y="2595368"/>
                </a:cubicBezTo>
                <a:cubicBezTo>
                  <a:pt x="687515" y="2595368"/>
                  <a:pt x="682325" y="2611397"/>
                  <a:pt x="671943" y="2643458"/>
                </a:cubicBezTo>
                <a:cubicBezTo>
                  <a:pt x="671943" y="2643458"/>
                  <a:pt x="671943" y="2643458"/>
                  <a:pt x="658706" y="2672580"/>
                </a:cubicBezTo>
                <a:lnTo>
                  <a:pt x="643112" y="2706885"/>
                </a:lnTo>
                <a:lnTo>
                  <a:pt x="686850" y="2658066"/>
                </a:lnTo>
                <a:cubicBezTo>
                  <a:pt x="706471" y="2636165"/>
                  <a:pt x="723914" y="2616697"/>
                  <a:pt x="732636" y="2606963"/>
                </a:cubicBezTo>
                <a:lnTo>
                  <a:pt x="734173" y="2606399"/>
                </a:lnTo>
                <a:lnTo>
                  <a:pt x="735289" y="2602801"/>
                </a:lnTo>
                <a:cubicBezTo>
                  <a:pt x="737165" y="2596759"/>
                  <a:pt x="739665" y="2588704"/>
                  <a:pt x="742167" y="2580648"/>
                </a:cubicBezTo>
                <a:cubicBezTo>
                  <a:pt x="742167" y="2580648"/>
                  <a:pt x="752171" y="2548431"/>
                  <a:pt x="767666" y="2527462"/>
                </a:cubicBezTo>
                <a:cubicBezTo>
                  <a:pt x="767666" y="2527462"/>
                  <a:pt x="762176" y="2516212"/>
                  <a:pt x="772666" y="2511350"/>
                </a:cubicBezTo>
                <a:cubicBezTo>
                  <a:pt x="767175" y="2500101"/>
                  <a:pt x="777668" y="2495239"/>
                  <a:pt x="782671" y="2479130"/>
                </a:cubicBezTo>
                <a:cubicBezTo>
                  <a:pt x="787670" y="2463022"/>
                  <a:pt x="787670" y="2463022"/>
                  <a:pt x="787670" y="2463022"/>
                </a:cubicBezTo>
                <a:cubicBezTo>
                  <a:pt x="782182" y="2451772"/>
                  <a:pt x="781695" y="2424414"/>
                  <a:pt x="771199" y="2429275"/>
                </a:cubicBezTo>
                <a:cubicBezTo>
                  <a:pt x="771199" y="2429275"/>
                  <a:pt x="760709" y="2434135"/>
                  <a:pt x="760709" y="2434135"/>
                </a:cubicBezTo>
                <a:cubicBezTo>
                  <a:pt x="760709" y="2434135"/>
                  <a:pt x="760709" y="2434135"/>
                  <a:pt x="755710" y="2450244"/>
                </a:cubicBezTo>
                <a:cubicBezTo>
                  <a:pt x="740212" y="2471214"/>
                  <a:pt x="740212" y="2471214"/>
                  <a:pt x="740212" y="2471214"/>
                </a:cubicBezTo>
                <a:cubicBezTo>
                  <a:pt x="729721" y="2476075"/>
                  <a:pt x="724717" y="2492185"/>
                  <a:pt x="719716" y="2508293"/>
                </a:cubicBezTo>
                <a:cubicBezTo>
                  <a:pt x="719716" y="2508293"/>
                  <a:pt x="714714" y="2524403"/>
                  <a:pt x="714714" y="2524403"/>
                </a:cubicBezTo>
                <a:cubicBezTo>
                  <a:pt x="714714" y="2524403"/>
                  <a:pt x="709225" y="2513154"/>
                  <a:pt x="714225" y="2497045"/>
                </a:cubicBezTo>
                <a:cubicBezTo>
                  <a:pt x="719226" y="2480937"/>
                  <a:pt x="713737" y="2469687"/>
                  <a:pt x="724232" y="2464827"/>
                </a:cubicBezTo>
                <a:cubicBezTo>
                  <a:pt x="729231" y="2448718"/>
                  <a:pt x="718739" y="2453577"/>
                  <a:pt x="708246" y="2458439"/>
                </a:cubicBezTo>
                <a:cubicBezTo>
                  <a:pt x="702755" y="2447187"/>
                  <a:pt x="718249" y="2426216"/>
                  <a:pt x="718249" y="2426216"/>
                </a:cubicBezTo>
                <a:cubicBezTo>
                  <a:pt x="723251" y="2410108"/>
                  <a:pt x="728254" y="2393998"/>
                  <a:pt x="728254" y="2393998"/>
                </a:cubicBezTo>
                <a:cubicBezTo>
                  <a:pt x="722764" y="2382748"/>
                  <a:pt x="727766" y="2366640"/>
                  <a:pt x="727766" y="2366640"/>
                </a:cubicBezTo>
                <a:cubicBezTo>
                  <a:pt x="727766" y="2366640"/>
                  <a:pt x="711782" y="2360248"/>
                  <a:pt x="701290" y="2365111"/>
                </a:cubicBezTo>
                <a:cubicBezTo>
                  <a:pt x="701290" y="2365111"/>
                  <a:pt x="701290" y="2365111"/>
                  <a:pt x="706291" y="2349000"/>
                </a:cubicBezTo>
                <a:cubicBezTo>
                  <a:pt x="716294" y="2316783"/>
                  <a:pt x="742282" y="2290952"/>
                  <a:pt x="752285" y="2258731"/>
                </a:cubicBezTo>
                <a:cubicBezTo>
                  <a:pt x="762775" y="2253870"/>
                  <a:pt x="767778" y="2237762"/>
                  <a:pt x="767778" y="2237762"/>
                </a:cubicBezTo>
                <a:cubicBezTo>
                  <a:pt x="767778" y="2237762"/>
                  <a:pt x="778271" y="2232900"/>
                  <a:pt x="778271" y="2232900"/>
                </a:cubicBezTo>
                <a:cubicBezTo>
                  <a:pt x="788763" y="2228041"/>
                  <a:pt x="814752" y="2202208"/>
                  <a:pt x="814752" y="2202208"/>
                </a:cubicBezTo>
                <a:cubicBezTo>
                  <a:pt x="822619" y="2198564"/>
                  <a:pt x="836117" y="2176796"/>
                  <a:pt x="844689" y="2170884"/>
                </a:cubicBezTo>
                <a:cubicBezTo>
                  <a:pt x="847546" y="2168914"/>
                  <a:pt x="849856" y="2168707"/>
                  <a:pt x="851229" y="2171519"/>
                </a:cubicBezTo>
                <a:cubicBezTo>
                  <a:pt x="859221" y="2174713"/>
                  <a:pt x="864591" y="2179122"/>
                  <a:pt x="867960" y="2182732"/>
                </a:cubicBezTo>
                <a:lnTo>
                  <a:pt x="868777" y="2183837"/>
                </a:lnTo>
                <a:lnTo>
                  <a:pt x="873426" y="2176610"/>
                </a:lnTo>
                <a:cubicBezTo>
                  <a:pt x="899665" y="2147521"/>
                  <a:pt x="933278" y="2101121"/>
                  <a:pt x="957678" y="2076359"/>
                </a:cubicBezTo>
                <a:lnTo>
                  <a:pt x="973126" y="2064348"/>
                </a:lnTo>
                <a:lnTo>
                  <a:pt x="975174" y="2058930"/>
                </a:lnTo>
                <a:cubicBezTo>
                  <a:pt x="977698" y="2050695"/>
                  <a:pt x="980365" y="2049460"/>
                  <a:pt x="981142" y="2054400"/>
                </a:cubicBezTo>
                <a:lnTo>
                  <a:pt x="980421" y="2058749"/>
                </a:lnTo>
                <a:lnTo>
                  <a:pt x="985979" y="2054633"/>
                </a:lnTo>
                <a:cubicBezTo>
                  <a:pt x="986734" y="2055576"/>
                  <a:pt x="985777" y="2059173"/>
                  <a:pt x="983320" y="2064943"/>
                </a:cubicBezTo>
                <a:lnTo>
                  <a:pt x="977448" y="2076693"/>
                </a:lnTo>
                <a:lnTo>
                  <a:pt x="975751" y="2086921"/>
                </a:lnTo>
                <a:cubicBezTo>
                  <a:pt x="975751" y="2086921"/>
                  <a:pt x="970705" y="2103388"/>
                  <a:pt x="954984" y="2124798"/>
                </a:cubicBezTo>
                <a:lnTo>
                  <a:pt x="953279" y="2119918"/>
                </a:lnTo>
                <a:lnTo>
                  <a:pt x="952183" y="2121805"/>
                </a:lnTo>
                <a:cubicBezTo>
                  <a:pt x="952183" y="2121805"/>
                  <a:pt x="912801" y="2149208"/>
                  <a:pt x="895311" y="2168599"/>
                </a:cubicBezTo>
                <a:cubicBezTo>
                  <a:pt x="882204" y="2199374"/>
                  <a:pt x="864708" y="2218770"/>
                  <a:pt x="864708" y="2218770"/>
                </a:cubicBezTo>
                <a:lnTo>
                  <a:pt x="863168" y="2219869"/>
                </a:lnTo>
                <a:lnTo>
                  <a:pt x="857699" y="2237484"/>
                </a:lnTo>
                <a:cubicBezTo>
                  <a:pt x="863189" y="2248734"/>
                  <a:pt x="853184" y="2280952"/>
                  <a:pt x="848182" y="2297062"/>
                </a:cubicBezTo>
                <a:cubicBezTo>
                  <a:pt x="848182" y="2297062"/>
                  <a:pt x="858675" y="2292201"/>
                  <a:pt x="858675" y="2292201"/>
                </a:cubicBezTo>
                <a:cubicBezTo>
                  <a:pt x="869167" y="2287341"/>
                  <a:pt x="874170" y="2271231"/>
                  <a:pt x="884661" y="2266369"/>
                </a:cubicBezTo>
                <a:cubicBezTo>
                  <a:pt x="884661" y="2266369"/>
                  <a:pt x="884661" y="2266369"/>
                  <a:pt x="889662" y="2250262"/>
                </a:cubicBezTo>
                <a:cubicBezTo>
                  <a:pt x="905157" y="2229293"/>
                  <a:pt x="905157" y="2229293"/>
                  <a:pt x="905157" y="2229293"/>
                </a:cubicBezTo>
                <a:cubicBezTo>
                  <a:pt x="910649" y="2240541"/>
                  <a:pt x="911137" y="2267899"/>
                  <a:pt x="916629" y="2279150"/>
                </a:cubicBezTo>
                <a:cubicBezTo>
                  <a:pt x="906134" y="2284011"/>
                  <a:pt x="922118" y="2290398"/>
                  <a:pt x="922118" y="2290398"/>
                </a:cubicBezTo>
                <a:cubicBezTo>
                  <a:pt x="932610" y="2285539"/>
                  <a:pt x="938101" y="2296787"/>
                  <a:pt x="938101" y="2296787"/>
                </a:cubicBezTo>
                <a:cubicBezTo>
                  <a:pt x="938101" y="2296787"/>
                  <a:pt x="933100" y="2312896"/>
                  <a:pt x="938591" y="2324145"/>
                </a:cubicBezTo>
                <a:cubicBezTo>
                  <a:pt x="938591" y="2324145"/>
                  <a:pt x="938591" y="2324145"/>
                  <a:pt x="928096" y="2329006"/>
                </a:cubicBezTo>
                <a:cubicBezTo>
                  <a:pt x="917606" y="2333866"/>
                  <a:pt x="886618" y="2375808"/>
                  <a:pt x="865633" y="2385531"/>
                </a:cubicBezTo>
                <a:cubicBezTo>
                  <a:pt x="850138" y="2406501"/>
                  <a:pt x="845136" y="2422610"/>
                  <a:pt x="845136" y="2422610"/>
                </a:cubicBezTo>
                <a:cubicBezTo>
                  <a:pt x="861117" y="2428997"/>
                  <a:pt x="876611" y="2408027"/>
                  <a:pt x="876611" y="2408027"/>
                </a:cubicBezTo>
                <a:cubicBezTo>
                  <a:pt x="887107" y="2403166"/>
                  <a:pt x="892108" y="2387056"/>
                  <a:pt x="902600" y="2382197"/>
                </a:cubicBezTo>
                <a:cubicBezTo>
                  <a:pt x="902600" y="2382197"/>
                  <a:pt x="902600" y="2382197"/>
                  <a:pt x="903287" y="2383603"/>
                </a:cubicBezTo>
                <a:lnTo>
                  <a:pt x="904436" y="2385959"/>
                </a:lnTo>
                <a:lnTo>
                  <a:pt x="925456" y="2354836"/>
                </a:lnTo>
                <a:cubicBezTo>
                  <a:pt x="935252" y="2339802"/>
                  <a:pt x="942868" y="2327202"/>
                  <a:pt x="946124" y="2319467"/>
                </a:cubicBezTo>
                <a:cubicBezTo>
                  <a:pt x="959146" y="2288528"/>
                  <a:pt x="994033" y="2249590"/>
                  <a:pt x="994033" y="2249590"/>
                </a:cubicBezTo>
                <a:cubicBezTo>
                  <a:pt x="994033" y="2249590"/>
                  <a:pt x="1011470" y="2230123"/>
                  <a:pt x="1011470" y="2230123"/>
                </a:cubicBezTo>
                <a:cubicBezTo>
                  <a:pt x="1011470" y="2230123"/>
                  <a:pt x="1033337" y="2222120"/>
                  <a:pt x="1033337" y="2222120"/>
                </a:cubicBezTo>
                <a:cubicBezTo>
                  <a:pt x="1044269" y="2218117"/>
                  <a:pt x="1058455" y="2206385"/>
                  <a:pt x="1072089" y="2193216"/>
                </a:cubicBezTo>
                <a:lnTo>
                  <a:pt x="1106099" y="2157224"/>
                </a:lnTo>
                <a:lnTo>
                  <a:pt x="1111018" y="2142555"/>
                </a:lnTo>
                <a:cubicBezTo>
                  <a:pt x="1114789" y="2133876"/>
                  <a:pt x="1118633" y="2128628"/>
                  <a:pt x="1123857" y="2126207"/>
                </a:cubicBezTo>
                <a:cubicBezTo>
                  <a:pt x="1123857" y="2126207"/>
                  <a:pt x="1123857" y="2126207"/>
                  <a:pt x="1118336" y="2114895"/>
                </a:cubicBezTo>
                <a:cubicBezTo>
                  <a:pt x="1118336" y="2114895"/>
                  <a:pt x="1123267" y="2098746"/>
                  <a:pt x="1123267" y="2098746"/>
                </a:cubicBezTo>
                <a:cubicBezTo>
                  <a:pt x="1123267" y="2098746"/>
                  <a:pt x="1117745" y="2087435"/>
                  <a:pt x="1117745" y="2087435"/>
                </a:cubicBezTo>
                <a:cubicBezTo>
                  <a:pt x="1117745" y="2087435"/>
                  <a:pt x="1117745" y="2087435"/>
                  <a:pt x="1128194" y="2082596"/>
                </a:cubicBezTo>
                <a:cubicBezTo>
                  <a:pt x="1143570" y="2061605"/>
                  <a:pt x="1158946" y="2040613"/>
                  <a:pt x="1158946" y="2040613"/>
                </a:cubicBezTo>
                <a:cubicBezTo>
                  <a:pt x="1168805" y="2008314"/>
                  <a:pt x="1188518" y="1943710"/>
                  <a:pt x="1198968" y="1938869"/>
                </a:cubicBezTo>
                <a:cubicBezTo>
                  <a:pt x="1204191" y="1936449"/>
                  <a:pt x="1213258" y="1928782"/>
                  <a:pt x="1222327" y="1921113"/>
                </a:cubicBezTo>
                <a:lnTo>
                  <a:pt x="1230077" y="1915223"/>
                </a:lnTo>
                <a:lnTo>
                  <a:pt x="1219334" y="1907570"/>
                </a:lnTo>
                <a:cubicBezTo>
                  <a:pt x="1219334" y="1897209"/>
                  <a:pt x="1219334" y="1886847"/>
                  <a:pt x="1230071" y="1886847"/>
                </a:cubicBezTo>
                <a:lnTo>
                  <a:pt x="1254203" y="1877889"/>
                </a:lnTo>
                <a:lnTo>
                  <a:pt x="1257468" y="1868432"/>
                </a:lnTo>
                <a:cubicBezTo>
                  <a:pt x="1264318" y="1849657"/>
                  <a:pt x="1273094" y="1828258"/>
                  <a:pt x="1280779" y="1817764"/>
                </a:cubicBezTo>
                <a:cubicBezTo>
                  <a:pt x="1296159" y="1796773"/>
                  <a:pt x="1301084" y="1780624"/>
                  <a:pt x="1290636" y="1785463"/>
                </a:cubicBezTo>
                <a:cubicBezTo>
                  <a:pt x="1290636" y="1785463"/>
                  <a:pt x="1264812" y="1811295"/>
                  <a:pt x="1249433" y="1832283"/>
                </a:cubicBezTo>
                <a:cubicBezTo>
                  <a:pt x="1249433" y="1832283"/>
                  <a:pt x="1229128" y="1869427"/>
                  <a:pt x="1192852" y="1900101"/>
                </a:cubicBezTo>
                <a:cubicBezTo>
                  <a:pt x="1187927" y="1916248"/>
                  <a:pt x="1182999" y="1932399"/>
                  <a:pt x="1182999" y="1932399"/>
                </a:cubicBezTo>
                <a:cubicBezTo>
                  <a:pt x="1173140" y="1964702"/>
                  <a:pt x="1157762" y="1985689"/>
                  <a:pt x="1152834" y="2001841"/>
                </a:cubicBezTo>
                <a:cubicBezTo>
                  <a:pt x="1127009" y="2027674"/>
                  <a:pt x="1122083" y="2043825"/>
                  <a:pt x="1122083" y="2043825"/>
                </a:cubicBezTo>
                <a:cubicBezTo>
                  <a:pt x="1112225" y="2076126"/>
                  <a:pt x="1096847" y="2097115"/>
                  <a:pt x="1086399" y="2101957"/>
                </a:cubicBezTo>
                <a:cubicBezTo>
                  <a:pt x="1086399" y="2101957"/>
                  <a:pt x="1080878" y="2090645"/>
                  <a:pt x="1080878" y="2090645"/>
                </a:cubicBezTo>
                <a:cubicBezTo>
                  <a:pt x="1080878" y="2090645"/>
                  <a:pt x="1085807" y="2074494"/>
                  <a:pt x="1085807" y="2074494"/>
                </a:cubicBezTo>
                <a:cubicBezTo>
                  <a:pt x="1080287" y="2063187"/>
                  <a:pt x="1090144" y="2030883"/>
                  <a:pt x="1074174" y="2024413"/>
                </a:cubicBezTo>
                <a:cubicBezTo>
                  <a:pt x="1074174" y="2024413"/>
                  <a:pt x="1063726" y="2029252"/>
                  <a:pt x="1063726" y="2029252"/>
                </a:cubicBezTo>
                <a:cubicBezTo>
                  <a:pt x="1063726" y="2029252"/>
                  <a:pt x="1058206" y="2017945"/>
                  <a:pt x="1068655" y="2013106"/>
                </a:cubicBezTo>
                <a:cubicBezTo>
                  <a:pt x="1068655" y="2013106"/>
                  <a:pt x="1068655" y="2013106"/>
                  <a:pt x="1063133" y="2001794"/>
                </a:cubicBezTo>
                <a:cubicBezTo>
                  <a:pt x="1083438" y="1964652"/>
                  <a:pt x="1093885" y="1959812"/>
                  <a:pt x="1093885" y="1959812"/>
                </a:cubicBezTo>
                <a:cubicBezTo>
                  <a:pt x="1109263" y="1938821"/>
                  <a:pt x="1155989" y="1903310"/>
                  <a:pt x="1166436" y="1898468"/>
                </a:cubicBezTo>
                <a:cubicBezTo>
                  <a:pt x="1171364" y="1882318"/>
                  <a:pt x="1202118" y="1840336"/>
                  <a:pt x="1196596" y="1829026"/>
                </a:cubicBezTo>
                <a:cubicBezTo>
                  <a:pt x="1191077" y="1817716"/>
                  <a:pt x="1196005" y="1801564"/>
                  <a:pt x="1200934" y="1785417"/>
                </a:cubicBezTo>
                <a:cubicBezTo>
                  <a:pt x="1200934" y="1785417"/>
                  <a:pt x="1200934" y="1785417"/>
                  <a:pt x="1211382" y="1780575"/>
                </a:cubicBezTo>
                <a:cubicBezTo>
                  <a:pt x="1226761" y="1759583"/>
                  <a:pt x="1252586" y="1733752"/>
                  <a:pt x="1267962" y="1712760"/>
                </a:cubicBezTo>
                <a:cubicBezTo>
                  <a:pt x="1278409" y="1707918"/>
                  <a:pt x="1272890" y="1696612"/>
                  <a:pt x="1283339" y="1691771"/>
                </a:cubicBezTo>
                <a:cubicBezTo>
                  <a:pt x="1293790" y="1686930"/>
                  <a:pt x="1293790" y="1686930"/>
                  <a:pt x="1293790" y="1686930"/>
                </a:cubicBezTo>
                <a:cubicBezTo>
                  <a:pt x="1309165" y="1665940"/>
                  <a:pt x="1339921" y="1623955"/>
                  <a:pt x="1339921" y="1623955"/>
                </a:cubicBezTo>
                <a:cubicBezTo>
                  <a:pt x="1344847" y="1607808"/>
                  <a:pt x="1344847" y="1607808"/>
                  <a:pt x="1344847" y="1607808"/>
                </a:cubicBezTo>
                <a:cubicBezTo>
                  <a:pt x="1344847" y="1607808"/>
                  <a:pt x="1344847" y="1607808"/>
                  <a:pt x="1334401" y="1612645"/>
                </a:cubicBezTo>
                <a:cubicBezTo>
                  <a:pt x="1313503" y="1622329"/>
                  <a:pt x="1313503" y="1622329"/>
                  <a:pt x="1313503" y="1622329"/>
                </a:cubicBezTo>
                <a:cubicBezTo>
                  <a:pt x="1298123" y="1643316"/>
                  <a:pt x="1272298" y="1669150"/>
                  <a:pt x="1261848" y="1673989"/>
                </a:cubicBezTo>
                <a:cubicBezTo>
                  <a:pt x="1261848" y="1673989"/>
                  <a:pt x="1266778" y="1657838"/>
                  <a:pt x="1266778" y="1657838"/>
                </a:cubicBezTo>
                <a:cubicBezTo>
                  <a:pt x="1277225" y="1652998"/>
                  <a:pt x="1292605" y="1632009"/>
                  <a:pt x="1297532" y="1615857"/>
                </a:cubicBezTo>
                <a:cubicBezTo>
                  <a:pt x="1297532" y="1615857"/>
                  <a:pt x="1312909" y="1594865"/>
                  <a:pt x="1328284" y="1573874"/>
                </a:cubicBezTo>
                <a:cubicBezTo>
                  <a:pt x="1349183" y="1564194"/>
                  <a:pt x="1364561" y="1543205"/>
                  <a:pt x="1375010" y="1538363"/>
                </a:cubicBezTo>
                <a:cubicBezTo>
                  <a:pt x="1390386" y="1517372"/>
                  <a:pt x="1411286" y="1507690"/>
                  <a:pt x="1411286" y="1507690"/>
                </a:cubicBezTo>
                <a:cubicBezTo>
                  <a:pt x="1411286" y="1507690"/>
                  <a:pt x="1406355" y="1523844"/>
                  <a:pt x="1406355" y="1523844"/>
                </a:cubicBezTo>
                <a:cubicBezTo>
                  <a:pt x="1401426" y="1539991"/>
                  <a:pt x="1422325" y="1530311"/>
                  <a:pt x="1427253" y="1514161"/>
                </a:cubicBezTo>
                <a:cubicBezTo>
                  <a:pt x="1437704" y="1509320"/>
                  <a:pt x="1457413" y="1444720"/>
                  <a:pt x="1472791" y="1423728"/>
                </a:cubicBezTo>
                <a:cubicBezTo>
                  <a:pt x="1488168" y="1402736"/>
                  <a:pt x="1493097" y="1386587"/>
                  <a:pt x="1493097" y="1386587"/>
                </a:cubicBezTo>
                <a:cubicBezTo>
                  <a:pt x="1493097" y="1386587"/>
                  <a:pt x="1482650" y="1391429"/>
                  <a:pt x="1477720" y="1407576"/>
                </a:cubicBezTo>
                <a:cubicBezTo>
                  <a:pt x="1477720" y="1407576"/>
                  <a:pt x="1451893" y="1433408"/>
                  <a:pt x="1441446" y="1438248"/>
                </a:cubicBezTo>
                <a:cubicBezTo>
                  <a:pt x="1441446" y="1438248"/>
                  <a:pt x="1420550" y="1447929"/>
                  <a:pt x="1415030" y="1436617"/>
                </a:cubicBezTo>
                <a:cubicBezTo>
                  <a:pt x="1425476" y="1431779"/>
                  <a:pt x="1430406" y="1415629"/>
                  <a:pt x="1440853" y="1410789"/>
                </a:cubicBezTo>
                <a:cubicBezTo>
                  <a:pt x="1451304" y="1405949"/>
                  <a:pt x="1445781" y="1394639"/>
                  <a:pt x="1456231" y="1389797"/>
                </a:cubicBezTo>
                <a:cubicBezTo>
                  <a:pt x="1466679" y="1384957"/>
                  <a:pt x="1471608" y="1368805"/>
                  <a:pt x="1471608" y="1368805"/>
                </a:cubicBezTo>
                <a:cubicBezTo>
                  <a:pt x="1476535" y="1352654"/>
                  <a:pt x="1497435" y="1342974"/>
                  <a:pt x="1512810" y="1321985"/>
                </a:cubicBezTo>
                <a:cubicBezTo>
                  <a:pt x="1512810" y="1321985"/>
                  <a:pt x="1544156" y="1307464"/>
                  <a:pt x="1559534" y="1286472"/>
                </a:cubicBezTo>
                <a:cubicBezTo>
                  <a:pt x="1580432" y="1276790"/>
                  <a:pt x="1606258" y="1250960"/>
                  <a:pt x="1606258" y="1250960"/>
                </a:cubicBezTo>
                <a:cubicBezTo>
                  <a:pt x="1627154" y="1241279"/>
                  <a:pt x="1673877" y="1205766"/>
                  <a:pt x="1689256" y="1184777"/>
                </a:cubicBezTo>
                <a:cubicBezTo>
                  <a:pt x="1699704" y="1179937"/>
                  <a:pt x="1720599" y="1170256"/>
                  <a:pt x="1741497" y="1160576"/>
                </a:cubicBezTo>
                <a:cubicBezTo>
                  <a:pt x="1741497" y="1160576"/>
                  <a:pt x="1741497" y="1160576"/>
                  <a:pt x="1751948" y="1155736"/>
                </a:cubicBezTo>
                <a:cubicBezTo>
                  <a:pt x="1762396" y="1150896"/>
                  <a:pt x="1772844" y="1146056"/>
                  <a:pt x="1783293" y="1141214"/>
                </a:cubicBezTo>
                <a:cubicBezTo>
                  <a:pt x="1783293" y="1141214"/>
                  <a:pt x="1788222" y="1125063"/>
                  <a:pt x="1788222" y="1125063"/>
                </a:cubicBezTo>
                <a:cubicBezTo>
                  <a:pt x="1777773" y="1129904"/>
                  <a:pt x="1761802" y="1123433"/>
                  <a:pt x="1761802" y="1123433"/>
                </a:cubicBezTo>
                <a:cubicBezTo>
                  <a:pt x="1756578" y="1125853"/>
                  <a:pt x="1756578" y="1125853"/>
                  <a:pt x="1761113" y="1122021"/>
                </a:cubicBezTo>
                <a:lnTo>
                  <a:pt x="1778873" y="1105665"/>
                </a:lnTo>
                <a:lnTo>
                  <a:pt x="1767193" y="1098232"/>
                </a:lnTo>
                <a:cubicBezTo>
                  <a:pt x="1740278" y="1103371"/>
                  <a:pt x="1713363" y="1100801"/>
                  <a:pt x="1689138" y="1091810"/>
                </a:cubicBezTo>
                <a:lnTo>
                  <a:pt x="1658973" y="1069899"/>
                </a:lnTo>
                <a:lnTo>
                  <a:pt x="1650020" y="1078142"/>
                </a:lnTo>
                <a:cubicBezTo>
                  <a:pt x="1629122" y="1087824"/>
                  <a:pt x="1608224" y="1097506"/>
                  <a:pt x="1608224" y="1097506"/>
                </a:cubicBezTo>
                <a:cubicBezTo>
                  <a:pt x="1602705" y="1086194"/>
                  <a:pt x="1597184" y="1074884"/>
                  <a:pt x="1607633" y="1070044"/>
                </a:cubicBezTo>
                <a:cubicBezTo>
                  <a:pt x="1607633" y="1070044"/>
                  <a:pt x="1586735" y="1079724"/>
                  <a:pt x="1576287" y="1084564"/>
                </a:cubicBezTo>
                <a:cubicBezTo>
                  <a:pt x="1565837" y="1089405"/>
                  <a:pt x="1540014" y="1115235"/>
                  <a:pt x="1529564" y="1120077"/>
                </a:cubicBezTo>
                <a:cubicBezTo>
                  <a:pt x="1519117" y="1124917"/>
                  <a:pt x="1472392" y="1160430"/>
                  <a:pt x="1467463" y="1176582"/>
                </a:cubicBezTo>
                <a:cubicBezTo>
                  <a:pt x="1457015" y="1181422"/>
                  <a:pt x="1446565" y="1186262"/>
                  <a:pt x="1431190" y="1207250"/>
                </a:cubicBezTo>
                <a:cubicBezTo>
                  <a:pt x="1410293" y="1216930"/>
                  <a:pt x="1405363" y="1233084"/>
                  <a:pt x="1394916" y="1237922"/>
                </a:cubicBezTo>
                <a:cubicBezTo>
                  <a:pt x="1389985" y="1254074"/>
                  <a:pt x="1364161" y="1279907"/>
                  <a:pt x="1353713" y="1284747"/>
                </a:cubicBezTo>
                <a:cubicBezTo>
                  <a:pt x="1353713" y="1284747"/>
                  <a:pt x="1327295" y="1283116"/>
                  <a:pt x="1306397" y="1292796"/>
                </a:cubicBezTo>
                <a:cubicBezTo>
                  <a:pt x="1306397" y="1292796"/>
                  <a:pt x="1295948" y="1297638"/>
                  <a:pt x="1270122" y="1323469"/>
                </a:cubicBezTo>
                <a:cubicBezTo>
                  <a:pt x="1254746" y="1344459"/>
                  <a:pt x="1254746" y="1344459"/>
                  <a:pt x="1254746" y="1344459"/>
                </a:cubicBezTo>
                <a:cubicBezTo>
                  <a:pt x="1244295" y="1349299"/>
                  <a:pt x="1223993" y="1386442"/>
                  <a:pt x="1213543" y="1391281"/>
                </a:cubicBezTo>
                <a:cubicBezTo>
                  <a:pt x="1213543" y="1391281"/>
                  <a:pt x="1203685" y="1423582"/>
                  <a:pt x="1193237" y="1428422"/>
                </a:cubicBezTo>
                <a:cubicBezTo>
                  <a:pt x="1193237" y="1428422"/>
                  <a:pt x="1188309" y="1444574"/>
                  <a:pt x="1177859" y="1449414"/>
                </a:cubicBezTo>
                <a:cubicBezTo>
                  <a:pt x="1177859" y="1449414"/>
                  <a:pt x="1177859" y="1449414"/>
                  <a:pt x="1161890" y="1442944"/>
                </a:cubicBezTo>
                <a:cubicBezTo>
                  <a:pt x="1161890" y="1442944"/>
                  <a:pt x="1146514" y="1463936"/>
                  <a:pt x="1136065" y="1468776"/>
                </a:cubicBezTo>
                <a:cubicBezTo>
                  <a:pt x="1141589" y="1480085"/>
                  <a:pt x="1126211" y="1501077"/>
                  <a:pt x="1126211" y="1501077"/>
                </a:cubicBezTo>
                <a:cubicBezTo>
                  <a:pt x="1126211" y="1501077"/>
                  <a:pt x="1105903" y="1538218"/>
                  <a:pt x="1100976" y="1554369"/>
                </a:cubicBezTo>
                <a:cubicBezTo>
                  <a:pt x="1090527" y="1559210"/>
                  <a:pt x="1043209" y="1567261"/>
                  <a:pt x="1048138" y="1551109"/>
                </a:cubicBezTo>
                <a:cubicBezTo>
                  <a:pt x="1053068" y="1534960"/>
                  <a:pt x="1067853" y="1486506"/>
                  <a:pt x="1067853" y="1486506"/>
                </a:cubicBezTo>
                <a:cubicBezTo>
                  <a:pt x="1072782" y="1470357"/>
                  <a:pt x="1088160" y="1449365"/>
                  <a:pt x="1082638" y="1438056"/>
                </a:cubicBezTo>
                <a:cubicBezTo>
                  <a:pt x="1093087" y="1433215"/>
                  <a:pt x="1087566" y="1421903"/>
                  <a:pt x="1077118" y="1426744"/>
                </a:cubicBezTo>
                <a:cubicBezTo>
                  <a:pt x="1077118" y="1426744"/>
                  <a:pt x="1061740" y="1447736"/>
                  <a:pt x="1067262" y="1459048"/>
                </a:cubicBezTo>
                <a:cubicBezTo>
                  <a:pt x="1056812" y="1463887"/>
                  <a:pt x="1036505" y="1501028"/>
                  <a:pt x="1026058" y="1505868"/>
                </a:cubicBezTo>
                <a:cubicBezTo>
                  <a:pt x="1021128" y="1522020"/>
                  <a:pt x="1027240" y="1560791"/>
                  <a:pt x="1022315" y="1576941"/>
                </a:cubicBezTo>
                <a:cubicBezTo>
                  <a:pt x="1027835" y="1588250"/>
                  <a:pt x="1028426" y="1615711"/>
                  <a:pt x="1028426" y="1615711"/>
                </a:cubicBezTo>
                <a:cubicBezTo>
                  <a:pt x="1038876" y="1610869"/>
                  <a:pt x="1044395" y="1622181"/>
                  <a:pt x="1044395" y="1622181"/>
                </a:cubicBezTo>
                <a:cubicBezTo>
                  <a:pt x="1044395" y="1622181"/>
                  <a:pt x="1013640" y="1664165"/>
                  <a:pt x="998264" y="1685154"/>
                </a:cubicBezTo>
                <a:cubicBezTo>
                  <a:pt x="998855" y="1712616"/>
                  <a:pt x="993927" y="1728766"/>
                  <a:pt x="988998" y="1744917"/>
                </a:cubicBezTo>
                <a:cubicBezTo>
                  <a:pt x="988998" y="1744917"/>
                  <a:pt x="988998" y="1744917"/>
                  <a:pt x="978551" y="1749758"/>
                </a:cubicBezTo>
                <a:cubicBezTo>
                  <a:pt x="973624" y="1765908"/>
                  <a:pt x="973624" y="1765908"/>
                  <a:pt x="973624" y="1765908"/>
                </a:cubicBezTo>
                <a:cubicBezTo>
                  <a:pt x="963174" y="1770747"/>
                  <a:pt x="962583" y="1743285"/>
                  <a:pt x="962583" y="1743285"/>
                </a:cubicBezTo>
                <a:cubicBezTo>
                  <a:pt x="967510" y="1727137"/>
                  <a:pt x="961991" y="1715827"/>
                  <a:pt x="961991" y="1715827"/>
                </a:cubicBezTo>
                <a:cubicBezTo>
                  <a:pt x="961991" y="1715827"/>
                  <a:pt x="946613" y="1736819"/>
                  <a:pt x="946613" y="1736819"/>
                </a:cubicBezTo>
                <a:cubicBezTo>
                  <a:pt x="936165" y="1741658"/>
                  <a:pt x="931235" y="1757807"/>
                  <a:pt x="931235" y="1757807"/>
                </a:cubicBezTo>
                <a:cubicBezTo>
                  <a:pt x="931235" y="1757807"/>
                  <a:pt x="915267" y="1751338"/>
                  <a:pt x="909746" y="1740030"/>
                </a:cubicBezTo>
                <a:cubicBezTo>
                  <a:pt x="909746" y="1740030"/>
                  <a:pt x="899297" y="1744868"/>
                  <a:pt x="924532" y="1691577"/>
                </a:cubicBezTo>
                <a:cubicBezTo>
                  <a:pt x="939909" y="1670585"/>
                  <a:pt x="939909" y="1670585"/>
                  <a:pt x="939909" y="1670585"/>
                </a:cubicBezTo>
                <a:cubicBezTo>
                  <a:pt x="939315" y="1643125"/>
                  <a:pt x="949174" y="1610824"/>
                  <a:pt x="938722" y="1615663"/>
                </a:cubicBezTo>
                <a:cubicBezTo>
                  <a:pt x="938722" y="1615663"/>
                  <a:pt x="881553" y="1656018"/>
                  <a:pt x="866176" y="1677010"/>
                </a:cubicBezTo>
                <a:cubicBezTo>
                  <a:pt x="861247" y="1693157"/>
                  <a:pt x="824971" y="1723830"/>
                  <a:pt x="814523" y="1728670"/>
                </a:cubicBezTo>
                <a:cubicBezTo>
                  <a:pt x="814523" y="1728670"/>
                  <a:pt x="808411" y="1689901"/>
                  <a:pt x="818858" y="1685059"/>
                </a:cubicBezTo>
                <a:cubicBezTo>
                  <a:pt x="823789" y="1668909"/>
                  <a:pt x="818267" y="1657597"/>
                  <a:pt x="818267" y="1657597"/>
                </a:cubicBezTo>
                <a:cubicBezTo>
                  <a:pt x="807820" y="1662437"/>
                  <a:pt x="833644" y="1636609"/>
                  <a:pt x="828124" y="1625298"/>
                </a:cubicBezTo>
                <a:cubicBezTo>
                  <a:pt x="838574" y="1620456"/>
                  <a:pt x="869920" y="1605936"/>
                  <a:pt x="869920" y="1605936"/>
                </a:cubicBezTo>
                <a:cubicBezTo>
                  <a:pt x="880369" y="1601095"/>
                  <a:pt x="906194" y="1575264"/>
                  <a:pt x="916641" y="1570424"/>
                </a:cubicBezTo>
                <a:cubicBezTo>
                  <a:pt x="921571" y="1554272"/>
                  <a:pt x="957254" y="1496140"/>
                  <a:pt x="972630" y="1475148"/>
                </a:cubicBezTo>
                <a:cubicBezTo>
                  <a:pt x="988008" y="1454159"/>
                  <a:pt x="1003385" y="1433167"/>
                  <a:pt x="1013834" y="1428328"/>
                </a:cubicBezTo>
                <a:cubicBezTo>
                  <a:pt x="1013834" y="1428328"/>
                  <a:pt x="1043996" y="1358883"/>
                  <a:pt x="1059373" y="1337891"/>
                </a:cubicBezTo>
                <a:cubicBezTo>
                  <a:pt x="1074746" y="1316902"/>
                  <a:pt x="1105504" y="1274921"/>
                  <a:pt x="1105504" y="1274921"/>
                </a:cubicBezTo>
                <a:cubicBezTo>
                  <a:pt x="1099983" y="1263609"/>
                  <a:pt x="1089533" y="1268450"/>
                  <a:pt x="1084012" y="1257139"/>
                </a:cubicBezTo>
                <a:cubicBezTo>
                  <a:pt x="1084012" y="1257139"/>
                  <a:pt x="1073564" y="1261981"/>
                  <a:pt x="1073564" y="1261981"/>
                </a:cubicBezTo>
                <a:cubicBezTo>
                  <a:pt x="1073564" y="1261981"/>
                  <a:pt x="1078493" y="1245831"/>
                  <a:pt x="1083423" y="1229679"/>
                </a:cubicBezTo>
                <a:cubicBezTo>
                  <a:pt x="1083423" y="1229679"/>
                  <a:pt x="1067452" y="1223208"/>
                  <a:pt x="1057004" y="1228050"/>
                </a:cubicBezTo>
                <a:cubicBezTo>
                  <a:pt x="1046554" y="1232890"/>
                  <a:pt x="1020731" y="1258721"/>
                  <a:pt x="1004762" y="1252251"/>
                </a:cubicBezTo>
                <a:cubicBezTo>
                  <a:pt x="994311" y="1257091"/>
                  <a:pt x="967894" y="1255461"/>
                  <a:pt x="962373" y="1244154"/>
                </a:cubicBezTo>
                <a:cubicBezTo>
                  <a:pt x="951926" y="1248993"/>
                  <a:pt x="956260" y="1205380"/>
                  <a:pt x="966710" y="1200539"/>
                </a:cubicBezTo>
                <a:cubicBezTo>
                  <a:pt x="966710" y="1200539"/>
                  <a:pt x="998055" y="1186019"/>
                  <a:pt x="998055" y="1186019"/>
                </a:cubicBezTo>
                <a:cubicBezTo>
                  <a:pt x="998055" y="1186019"/>
                  <a:pt x="1008505" y="1181179"/>
                  <a:pt x="1013433" y="1165030"/>
                </a:cubicBezTo>
                <a:cubicBezTo>
                  <a:pt x="1023881" y="1160189"/>
                  <a:pt x="1028809" y="1144038"/>
                  <a:pt x="1033738" y="1127887"/>
                </a:cubicBezTo>
                <a:cubicBezTo>
                  <a:pt x="1049115" y="1106897"/>
                  <a:pt x="1074348" y="1053604"/>
                  <a:pt x="1068829" y="1042295"/>
                </a:cubicBezTo>
                <a:cubicBezTo>
                  <a:pt x="1063309" y="1030985"/>
                  <a:pt x="1057785" y="1019673"/>
                  <a:pt x="1057785" y="1019673"/>
                </a:cubicBezTo>
                <a:cubicBezTo>
                  <a:pt x="1052265" y="1008361"/>
                  <a:pt x="1052265" y="1008361"/>
                  <a:pt x="1041820" y="1013200"/>
                </a:cubicBezTo>
                <a:cubicBezTo>
                  <a:pt x="1041820" y="1013200"/>
                  <a:pt x="1041820" y="1013200"/>
                  <a:pt x="1031370" y="1018042"/>
                </a:cubicBezTo>
                <a:cubicBezTo>
                  <a:pt x="1015995" y="1039034"/>
                  <a:pt x="1015995" y="1039034"/>
                  <a:pt x="1015995" y="1039034"/>
                </a:cubicBezTo>
                <a:cubicBezTo>
                  <a:pt x="1010472" y="1027722"/>
                  <a:pt x="1004954" y="1016415"/>
                  <a:pt x="1004954" y="1016415"/>
                </a:cubicBezTo>
                <a:cubicBezTo>
                  <a:pt x="1004954" y="1016415"/>
                  <a:pt x="994503" y="1021254"/>
                  <a:pt x="988983" y="1009945"/>
                </a:cubicBezTo>
                <a:cubicBezTo>
                  <a:pt x="988983" y="1009945"/>
                  <a:pt x="988983" y="1009945"/>
                  <a:pt x="984056" y="1026095"/>
                </a:cubicBezTo>
                <a:cubicBezTo>
                  <a:pt x="973605" y="1030937"/>
                  <a:pt x="973605" y="1030937"/>
                  <a:pt x="973605" y="1030937"/>
                </a:cubicBezTo>
                <a:cubicBezTo>
                  <a:pt x="973605" y="1030937"/>
                  <a:pt x="974199" y="1058396"/>
                  <a:pt x="974199" y="1058396"/>
                </a:cubicBezTo>
                <a:cubicBezTo>
                  <a:pt x="969270" y="1074548"/>
                  <a:pt x="974791" y="1085859"/>
                  <a:pt x="964341" y="1090699"/>
                </a:cubicBezTo>
                <a:cubicBezTo>
                  <a:pt x="964341" y="1090699"/>
                  <a:pt x="959415" y="1106846"/>
                  <a:pt x="948966" y="1111688"/>
                </a:cubicBezTo>
                <a:cubicBezTo>
                  <a:pt x="932996" y="1105219"/>
                  <a:pt x="927476" y="1093908"/>
                  <a:pt x="917027" y="1098750"/>
                </a:cubicBezTo>
                <a:cubicBezTo>
                  <a:pt x="896129" y="1108430"/>
                  <a:pt x="885681" y="1113270"/>
                  <a:pt x="885681" y="1113270"/>
                </a:cubicBezTo>
                <a:cubicBezTo>
                  <a:pt x="875231" y="1118110"/>
                  <a:pt x="854333" y="1127791"/>
                  <a:pt x="838956" y="1148783"/>
                </a:cubicBezTo>
                <a:cubicBezTo>
                  <a:pt x="828509" y="1153625"/>
                  <a:pt x="792235" y="1184294"/>
                  <a:pt x="797755" y="1195603"/>
                </a:cubicBezTo>
                <a:cubicBezTo>
                  <a:pt x="787304" y="1200444"/>
                  <a:pt x="751030" y="1231117"/>
                  <a:pt x="730135" y="1240796"/>
                </a:cubicBezTo>
                <a:cubicBezTo>
                  <a:pt x="725208" y="1256946"/>
                  <a:pt x="704310" y="1266630"/>
                  <a:pt x="704310" y="1266630"/>
                </a:cubicBezTo>
                <a:cubicBezTo>
                  <a:pt x="698790" y="1255318"/>
                  <a:pt x="682818" y="1248848"/>
                  <a:pt x="661921" y="1258528"/>
                </a:cubicBezTo>
                <a:cubicBezTo>
                  <a:pt x="651472" y="1263370"/>
                  <a:pt x="625647" y="1289201"/>
                  <a:pt x="625647" y="1289201"/>
                </a:cubicBezTo>
                <a:cubicBezTo>
                  <a:pt x="620716" y="1305351"/>
                  <a:pt x="615788" y="1321501"/>
                  <a:pt x="615788" y="1321501"/>
                </a:cubicBezTo>
                <a:cubicBezTo>
                  <a:pt x="605341" y="1326341"/>
                  <a:pt x="575179" y="1395783"/>
                  <a:pt x="564729" y="1400624"/>
                </a:cubicBezTo>
                <a:cubicBezTo>
                  <a:pt x="559801" y="1416775"/>
                  <a:pt x="518009" y="1436137"/>
                  <a:pt x="518009" y="1436137"/>
                </a:cubicBezTo>
                <a:cubicBezTo>
                  <a:pt x="502038" y="1429667"/>
                  <a:pt x="486660" y="1450659"/>
                  <a:pt x="460835" y="1476490"/>
                </a:cubicBezTo>
                <a:cubicBezTo>
                  <a:pt x="460835" y="1476490"/>
                  <a:pt x="455907" y="1492639"/>
                  <a:pt x="435009" y="1502319"/>
                </a:cubicBezTo>
                <a:cubicBezTo>
                  <a:pt x="419631" y="1523311"/>
                  <a:pt x="393808" y="1549144"/>
                  <a:pt x="367981" y="1574975"/>
                </a:cubicBezTo>
                <a:cubicBezTo>
                  <a:pt x="352603" y="1595964"/>
                  <a:pt x="332300" y="1633105"/>
                  <a:pt x="311402" y="1642787"/>
                </a:cubicBezTo>
                <a:cubicBezTo>
                  <a:pt x="296025" y="1663779"/>
                  <a:pt x="291095" y="1679928"/>
                  <a:pt x="291095" y="1679928"/>
                </a:cubicBezTo>
                <a:cubicBezTo>
                  <a:pt x="275718" y="1700920"/>
                  <a:pt x="295432" y="1636317"/>
                  <a:pt x="315739" y="1599176"/>
                </a:cubicBezTo>
                <a:cubicBezTo>
                  <a:pt x="331113" y="1578185"/>
                  <a:pt x="325592" y="1566874"/>
                  <a:pt x="325592" y="1566874"/>
                </a:cubicBezTo>
                <a:cubicBezTo>
                  <a:pt x="315145" y="1571715"/>
                  <a:pt x="330519" y="1550723"/>
                  <a:pt x="350828" y="1513582"/>
                </a:cubicBezTo>
                <a:cubicBezTo>
                  <a:pt x="350828" y="1513582"/>
                  <a:pt x="350828" y="1513582"/>
                  <a:pt x="366205" y="1492590"/>
                </a:cubicBezTo>
                <a:cubicBezTo>
                  <a:pt x="381581" y="1471598"/>
                  <a:pt x="381581" y="1471598"/>
                  <a:pt x="381581" y="1471598"/>
                </a:cubicBezTo>
                <a:cubicBezTo>
                  <a:pt x="386510" y="1455450"/>
                  <a:pt x="422784" y="1424778"/>
                  <a:pt x="443092" y="1387637"/>
                </a:cubicBezTo>
                <a:cubicBezTo>
                  <a:pt x="443092" y="1387637"/>
                  <a:pt x="458468" y="1366644"/>
                  <a:pt x="478774" y="1329502"/>
                </a:cubicBezTo>
                <a:cubicBezTo>
                  <a:pt x="489219" y="1324663"/>
                  <a:pt x="504598" y="1303674"/>
                  <a:pt x="515046" y="1298832"/>
                </a:cubicBezTo>
                <a:cubicBezTo>
                  <a:pt x="519975" y="1282682"/>
                  <a:pt x="519975" y="1282682"/>
                  <a:pt x="519975" y="1282682"/>
                </a:cubicBezTo>
                <a:cubicBezTo>
                  <a:pt x="540280" y="1245539"/>
                  <a:pt x="575962" y="1187408"/>
                  <a:pt x="575962" y="1187408"/>
                </a:cubicBezTo>
                <a:cubicBezTo>
                  <a:pt x="580889" y="1171257"/>
                  <a:pt x="585819" y="1155108"/>
                  <a:pt x="590746" y="1138956"/>
                </a:cubicBezTo>
                <a:cubicBezTo>
                  <a:pt x="590746" y="1138956"/>
                  <a:pt x="590746" y="1138956"/>
                  <a:pt x="606125" y="1117966"/>
                </a:cubicBezTo>
                <a:cubicBezTo>
                  <a:pt x="621502" y="1096973"/>
                  <a:pt x="621502" y="1096973"/>
                  <a:pt x="621502" y="1096973"/>
                </a:cubicBezTo>
                <a:cubicBezTo>
                  <a:pt x="631359" y="1064674"/>
                  <a:pt x="641214" y="1032370"/>
                  <a:pt x="651664" y="1027530"/>
                </a:cubicBezTo>
                <a:cubicBezTo>
                  <a:pt x="646144" y="1016223"/>
                  <a:pt x="687346" y="969397"/>
                  <a:pt x="692276" y="953247"/>
                </a:cubicBezTo>
                <a:cubicBezTo>
                  <a:pt x="697206" y="937097"/>
                  <a:pt x="707058" y="904795"/>
                  <a:pt x="707058" y="904795"/>
                </a:cubicBezTo>
                <a:cubicBezTo>
                  <a:pt x="707058" y="904795"/>
                  <a:pt x="696613" y="909636"/>
                  <a:pt x="686163" y="914477"/>
                </a:cubicBezTo>
                <a:cubicBezTo>
                  <a:pt x="675715" y="919316"/>
                  <a:pt x="680643" y="903165"/>
                  <a:pt x="691093" y="898324"/>
                </a:cubicBezTo>
                <a:cubicBezTo>
                  <a:pt x="691093" y="898324"/>
                  <a:pt x="691093" y="898324"/>
                  <a:pt x="701538" y="893485"/>
                </a:cubicBezTo>
                <a:cubicBezTo>
                  <a:pt x="727366" y="867657"/>
                  <a:pt x="737814" y="862815"/>
                  <a:pt x="737814" y="862815"/>
                </a:cubicBezTo>
                <a:cubicBezTo>
                  <a:pt x="753191" y="841823"/>
                  <a:pt x="804843" y="790158"/>
                  <a:pt x="820218" y="769172"/>
                </a:cubicBezTo>
                <a:cubicBezTo>
                  <a:pt x="825149" y="753019"/>
                  <a:pt x="840524" y="732028"/>
                  <a:pt x="840524" y="732028"/>
                </a:cubicBezTo>
                <a:cubicBezTo>
                  <a:pt x="850974" y="727188"/>
                  <a:pt x="887251" y="696517"/>
                  <a:pt x="902623" y="675526"/>
                </a:cubicBezTo>
                <a:cubicBezTo>
                  <a:pt x="913075" y="670685"/>
                  <a:pt x="933972" y="661006"/>
                  <a:pt x="938899" y="644854"/>
                </a:cubicBezTo>
                <a:cubicBezTo>
                  <a:pt x="954277" y="623862"/>
                  <a:pt x="954277" y="623862"/>
                  <a:pt x="954277" y="623862"/>
                </a:cubicBezTo>
                <a:cubicBezTo>
                  <a:pt x="980104" y="598032"/>
                  <a:pt x="1047723" y="552839"/>
                  <a:pt x="1068620" y="543159"/>
                </a:cubicBezTo>
                <a:cubicBezTo>
                  <a:pt x="1083998" y="522166"/>
                  <a:pt x="1125791" y="502807"/>
                  <a:pt x="1125791" y="502807"/>
                </a:cubicBezTo>
                <a:cubicBezTo>
                  <a:pt x="1125791" y="502807"/>
                  <a:pt x="1131312" y="514117"/>
                  <a:pt x="1131312" y="514117"/>
                </a:cubicBezTo>
                <a:cubicBezTo>
                  <a:pt x="1126383" y="530269"/>
                  <a:pt x="1095040" y="544788"/>
                  <a:pt x="1084591" y="549629"/>
                </a:cubicBezTo>
                <a:cubicBezTo>
                  <a:pt x="1074142" y="554470"/>
                  <a:pt x="1063693" y="559309"/>
                  <a:pt x="1042795" y="568989"/>
                </a:cubicBezTo>
                <a:cubicBezTo>
                  <a:pt x="1037865" y="585140"/>
                  <a:pt x="1016967" y="594820"/>
                  <a:pt x="1012042" y="610969"/>
                </a:cubicBezTo>
                <a:cubicBezTo>
                  <a:pt x="1007114" y="627121"/>
                  <a:pt x="1002184" y="643275"/>
                  <a:pt x="1002184" y="643275"/>
                </a:cubicBezTo>
                <a:cubicBezTo>
                  <a:pt x="1012635" y="638433"/>
                  <a:pt x="1017561" y="622282"/>
                  <a:pt x="1028009" y="617442"/>
                </a:cubicBezTo>
                <a:cubicBezTo>
                  <a:pt x="1028009" y="617442"/>
                  <a:pt x="1028009" y="617442"/>
                  <a:pt x="1038458" y="612601"/>
                </a:cubicBezTo>
                <a:cubicBezTo>
                  <a:pt x="1053836" y="591608"/>
                  <a:pt x="1064283" y="586770"/>
                  <a:pt x="1064283" y="586770"/>
                </a:cubicBezTo>
                <a:cubicBezTo>
                  <a:pt x="1080254" y="593240"/>
                  <a:pt x="1096223" y="599710"/>
                  <a:pt x="1101743" y="611020"/>
                </a:cubicBezTo>
                <a:cubicBezTo>
                  <a:pt x="1101743" y="611020"/>
                  <a:pt x="1138016" y="580350"/>
                  <a:pt x="1148464" y="575509"/>
                </a:cubicBezTo>
                <a:cubicBezTo>
                  <a:pt x="1153395" y="559358"/>
                  <a:pt x="1179220" y="533524"/>
                  <a:pt x="1189670" y="528686"/>
                </a:cubicBezTo>
                <a:cubicBezTo>
                  <a:pt x="1194597" y="512534"/>
                  <a:pt x="1194597" y="512534"/>
                  <a:pt x="1178629" y="506067"/>
                </a:cubicBezTo>
                <a:cubicBezTo>
                  <a:pt x="1178629" y="506067"/>
                  <a:pt x="1183556" y="489913"/>
                  <a:pt x="1194006" y="485075"/>
                </a:cubicBezTo>
                <a:cubicBezTo>
                  <a:pt x="1204454" y="480233"/>
                  <a:pt x="1219832" y="459242"/>
                  <a:pt x="1251175" y="444722"/>
                </a:cubicBezTo>
                <a:cubicBezTo>
                  <a:pt x="1251175" y="444722"/>
                  <a:pt x="1282522" y="430201"/>
                  <a:pt x="1303420" y="420521"/>
                </a:cubicBezTo>
                <a:cubicBezTo>
                  <a:pt x="1334767" y="405999"/>
                  <a:pt x="1350141" y="385008"/>
                  <a:pt x="1350141" y="385008"/>
                </a:cubicBezTo>
                <a:cubicBezTo>
                  <a:pt x="1381488" y="370486"/>
                  <a:pt x="1439254" y="357593"/>
                  <a:pt x="1439254" y="357593"/>
                </a:cubicBezTo>
                <a:cubicBezTo>
                  <a:pt x="1444775" y="368907"/>
                  <a:pt x="1507465" y="339864"/>
                  <a:pt x="1517915" y="335024"/>
                </a:cubicBezTo>
                <a:cubicBezTo>
                  <a:pt x="1538813" y="325342"/>
                  <a:pt x="1517322" y="307561"/>
                  <a:pt x="1496424" y="317242"/>
                </a:cubicBezTo>
                <a:cubicBezTo>
                  <a:pt x="1491200" y="319663"/>
                  <a:pt x="1483365" y="323293"/>
                  <a:pt x="1478139" y="325712"/>
                </a:cubicBezTo>
                <a:lnTo>
                  <a:pt x="1475534" y="326918"/>
                </a:lnTo>
                <a:lnTo>
                  <a:pt x="1532083" y="288591"/>
                </a:lnTo>
                <a:cubicBezTo>
                  <a:pt x="1545762" y="280522"/>
                  <a:pt x="1553599" y="276892"/>
                  <a:pt x="1553599" y="276892"/>
                </a:cubicBezTo>
                <a:cubicBezTo>
                  <a:pt x="1595392" y="257530"/>
                  <a:pt x="1626738" y="243010"/>
                  <a:pt x="1626738" y="243010"/>
                </a:cubicBezTo>
                <a:cubicBezTo>
                  <a:pt x="1637187" y="238169"/>
                  <a:pt x="1705399" y="220435"/>
                  <a:pt x="1726296" y="210754"/>
                </a:cubicBezTo>
                <a:cubicBezTo>
                  <a:pt x="1747195" y="201074"/>
                  <a:pt x="1783471" y="170404"/>
                  <a:pt x="1793918" y="165564"/>
                </a:cubicBezTo>
                <a:cubicBezTo>
                  <a:pt x="1793918" y="165564"/>
                  <a:pt x="1835712" y="146203"/>
                  <a:pt x="1867059" y="131683"/>
                </a:cubicBezTo>
                <a:cubicBezTo>
                  <a:pt x="1867059" y="131683"/>
                  <a:pt x="1867059" y="131683"/>
                  <a:pt x="1877509" y="126841"/>
                </a:cubicBezTo>
                <a:cubicBezTo>
                  <a:pt x="1887956" y="122001"/>
                  <a:pt x="1898405" y="117159"/>
                  <a:pt x="1908853" y="112320"/>
                </a:cubicBezTo>
                <a:cubicBezTo>
                  <a:pt x="1929751" y="102640"/>
                  <a:pt x="1956166" y="104267"/>
                  <a:pt x="1956166" y="104267"/>
                </a:cubicBezTo>
                <a:cubicBezTo>
                  <a:pt x="1987513" y="89746"/>
                  <a:pt x="2008411" y="80064"/>
                  <a:pt x="2018859" y="75224"/>
                </a:cubicBezTo>
                <a:cubicBezTo>
                  <a:pt x="2018859" y="75224"/>
                  <a:pt x="1992441" y="73597"/>
                  <a:pt x="1992441" y="73597"/>
                </a:cubicBezTo>
                <a:cubicBezTo>
                  <a:pt x="1981994" y="78437"/>
                  <a:pt x="1966023" y="71967"/>
                  <a:pt x="1966023" y="71967"/>
                </a:cubicBezTo>
                <a:cubicBezTo>
                  <a:pt x="1966023" y="71967"/>
                  <a:pt x="2034239" y="54236"/>
                  <a:pt x="2044688" y="49394"/>
                </a:cubicBezTo>
                <a:cubicBezTo>
                  <a:pt x="2060655" y="55863"/>
                  <a:pt x="2087071" y="57494"/>
                  <a:pt x="2103041" y="63964"/>
                </a:cubicBezTo>
                <a:cubicBezTo>
                  <a:pt x="2113491" y="59124"/>
                  <a:pt x="2150357" y="55914"/>
                  <a:pt x="2181705" y="41393"/>
                </a:cubicBezTo>
                <a:cubicBezTo>
                  <a:pt x="2181705" y="41393"/>
                  <a:pt x="2181705" y="41393"/>
                  <a:pt x="2208121" y="43018"/>
                </a:cubicBezTo>
                <a:cubicBezTo>
                  <a:pt x="2234537" y="44650"/>
                  <a:pt x="2244987" y="39810"/>
                  <a:pt x="2244987" y="39810"/>
                </a:cubicBezTo>
                <a:cubicBezTo>
                  <a:pt x="2276333" y="25289"/>
                  <a:pt x="2334098" y="12397"/>
                  <a:pt x="2354994" y="2719"/>
                </a:cubicBezTo>
                <a:cubicBezTo>
                  <a:pt x="2354994" y="2719"/>
                  <a:pt x="2354994" y="2719"/>
                  <a:pt x="2376483" y="20496"/>
                </a:cubicBezTo>
                <a:cubicBezTo>
                  <a:pt x="2386932" y="15656"/>
                  <a:pt x="2386932" y="15656"/>
                  <a:pt x="2386932" y="15656"/>
                </a:cubicBezTo>
                <a:cubicBezTo>
                  <a:pt x="2402901" y="22126"/>
                  <a:pt x="2413350" y="17286"/>
                  <a:pt x="2413350" y="17286"/>
                </a:cubicBezTo>
                <a:cubicBezTo>
                  <a:pt x="2414582" y="13248"/>
                  <a:pt x="2419116" y="9414"/>
                  <a:pt x="2425551" y="5783"/>
                </a:cubicBezTo>
                <a:close/>
              </a:path>
            </a:pathLst>
          </a:custGeom>
          <a:solidFill>
            <a:schemeClr val="accent2"/>
          </a:solidFill>
          <a:effectLst/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53979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EFC25A3-D7F9-4078-993B-5245D7AA052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446" y="0"/>
            <a:ext cx="5673970" cy="6858000"/>
          </a:xfrm>
          <a:custGeom>
            <a:avLst/>
            <a:gdLst>
              <a:gd name="connsiteX0" fmla="*/ 4421169 w 5673970"/>
              <a:gd name="connsiteY0" fmla="*/ 6833292 h 6858000"/>
              <a:gd name="connsiteX1" fmla="*/ 4437140 w 5673970"/>
              <a:gd name="connsiteY1" fmla="*/ 6838997 h 6858000"/>
              <a:gd name="connsiteX2" fmla="*/ 4430465 w 5673970"/>
              <a:gd name="connsiteY2" fmla="*/ 6850735 h 6858000"/>
              <a:gd name="connsiteX3" fmla="*/ 4417325 w 5673970"/>
              <a:gd name="connsiteY3" fmla="*/ 6844278 h 6858000"/>
              <a:gd name="connsiteX4" fmla="*/ 4421169 w 5673970"/>
              <a:gd name="connsiteY4" fmla="*/ 6833292 h 6858000"/>
              <a:gd name="connsiteX5" fmla="*/ 4021367 w 5673970"/>
              <a:gd name="connsiteY5" fmla="*/ 6781546 h 6858000"/>
              <a:gd name="connsiteX6" fmla="*/ 4000335 w 5673970"/>
              <a:gd name="connsiteY6" fmla="*/ 6827164 h 6858000"/>
              <a:gd name="connsiteX7" fmla="*/ 3980128 w 5673970"/>
              <a:gd name="connsiteY7" fmla="*/ 6843378 h 6858000"/>
              <a:gd name="connsiteX8" fmla="*/ 3962263 w 5673970"/>
              <a:gd name="connsiteY8" fmla="*/ 6858000 h 6858000"/>
              <a:gd name="connsiteX9" fmla="*/ 3922062 w 5673970"/>
              <a:gd name="connsiteY9" fmla="*/ 6858000 h 6858000"/>
              <a:gd name="connsiteX10" fmla="*/ 3922750 w 5673970"/>
              <a:gd name="connsiteY10" fmla="*/ 6857652 h 6858000"/>
              <a:gd name="connsiteX11" fmla="*/ 3972455 w 5673970"/>
              <a:gd name="connsiteY11" fmla="*/ 6832516 h 6858000"/>
              <a:gd name="connsiteX12" fmla="*/ 3999541 w 5673970"/>
              <a:gd name="connsiteY12" fmla="*/ 6801326 h 6858000"/>
              <a:gd name="connsiteX13" fmla="*/ 4016108 w 5673970"/>
              <a:gd name="connsiteY13" fmla="*/ 6792953 h 6858000"/>
              <a:gd name="connsiteX14" fmla="*/ 4021367 w 5673970"/>
              <a:gd name="connsiteY14" fmla="*/ 6781546 h 6858000"/>
              <a:gd name="connsiteX15" fmla="*/ 4378199 w 5673970"/>
              <a:gd name="connsiteY15" fmla="*/ 6765238 h 6858000"/>
              <a:gd name="connsiteX16" fmla="*/ 4398164 w 5673970"/>
              <a:gd name="connsiteY16" fmla="*/ 6772369 h 6858000"/>
              <a:gd name="connsiteX17" fmla="*/ 4333318 w 5673970"/>
              <a:gd name="connsiteY17" fmla="*/ 6801923 h 6858000"/>
              <a:gd name="connsiteX18" fmla="*/ 4339546 w 5673970"/>
              <a:gd name="connsiteY18" fmla="*/ 6790969 h 6858000"/>
              <a:gd name="connsiteX19" fmla="*/ 4378199 w 5673970"/>
              <a:gd name="connsiteY19" fmla="*/ 6765238 h 6858000"/>
              <a:gd name="connsiteX20" fmla="*/ 3930116 w 5673970"/>
              <a:gd name="connsiteY20" fmla="*/ 6746292 h 6858000"/>
              <a:gd name="connsiteX21" fmla="*/ 3928619 w 5673970"/>
              <a:gd name="connsiteY21" fmla="*/ 6746698 h 6858000"/>
              <a:gd name="connsiteX22" fmla="*/ 3929182 w 5673970"/>
              <a:gd name="connsiteY22" fmla="*/ 6747265 h 6858000"/>
              <a:gd name="connsiteX23" fmla="*/ 4552419 w 5673970"/>
              <a:gd name="connsiteY23" fmla="*/ 6712302 h 6858000"/>
              <a:gd name="connsiteX24" fmla="*/ 4565141 w 5673970"/>
              <a:gd name="connsiteY24" fmla="*/ 6715277 h 6858000"/>
              <a:gd name="connsiteX25" fmla="*/ 4559210 w 5673970"/>
              <a:gd name="connsiteY25" fmla="*/ 6725708 h 6858000"/>
              <a:gd name="connsiteX26" fmla="*/ 4523383 w 5673970"/>
              <a:gd name="connsiteY26" fmla="*/ 6738016 h 6858000"/>
              <a:gd name="connsiteX27" fmla="*/ 4529316 w 5673970"/>
              <a:gd name="connsiteY27" fmla="*/ 6727583 h 6858000"/>
              <a:gd name="connsiteX28" fmla="*/ 4535249 w 5673970"/>
              <a:gd name="connsiteY28" fmla="*/ 6717148 h 6858000"/>
              <a:gd name="connsiteX29" fmla="*/ 4552419 w 5673970"/>
              <a:gd name="connsiteY29" fmla="*/ 6712302 h 6858000"/>
              <a:gd name="connsiteX30" fmla="*/ 4348260 w 5673970"/>
              <a:gd name="connsiteY30" fmla="*/ 6711876 h 6858000"/>
              <a:gd name="connsiteX31" fmla="*/ 4382256 w 5673970"/>
              <a:gd name="connsiteY31" fmla="*/ 6715852 h 6858000"/>
              <a:gd name="connsiteX32" fmla="*/ 4313726 w 5673970"/>
              <a:gd name="connsiteY32" fmla="*/ 6743623 h 6858000"/>
              <a:gd name="connsiteX33" fmla="*/ 4232850 w 5673970"/>
              <a:gd name="connsiteY33" fmla="*/ 6793104 h 6858000"/>
              <a:gd name="connsiteX34" fmla="*/ 4180065 w 5673970"/>
              <a:gd name="connsiteY34" fmla="*/ 6839559 h 6858000"/>
              <a:gd name="connsiteX35" fmla="*/ 4123884 w 5673970"/>
              <a:gd name="connsiteY35" fmla="*/ 6845613 h 6858000"/>
              <a:gd name="connsiteX36" fmla="*/ 4111089 w 5673970"/>
              <a:gd name="connsiteY36" fmla="*/ 6858000 h 6858000"/>
              <a:gd name="connsiteX37" fmla="*/ 4002405 w 5673970"/>
              <a:gd name="connsiteY37" fmla="*/ 6858000 h 6858000"/>
              <a:gd name="connsiteX38" fmla="*/ 4002518 w 5673970"/>
              <a:gd name="connsiteY38" fmla="*/ 6856146 h 6858000"/>
              <a:gd name="connsiteX39" fmla="*/ 4030028 w 5673970"/>
              <a:gd name="connsiteY39" fmla="*/ 6825157 h 6858000"/>
              <a:gd name="connsiteX40" fmla="*/ 4060008 w 5673970"/>
              <a:gd name="connsiteY40" fmla="*/ 6817773 h 6858000"/>
              <a:gd name="connsiteX41" fmla="*/ 4063716 w 5673970"/>
              <a:gd name="connsiteY41" fmla="*/ 6813696 h 6858000"/>
              <a:gd name="connsiteX42" fmla="*/ 4072655 w 5673970"/>
              <a:gd name="connsiteY42" fmla="*/ 6808084 h 6858000"/>
              <a:gd name="connsiteX43" fmla="*/ 4069232 w 5673970"/>
              <a:gd name="connsiteY43" fmla="*/ 6815503 h 6858000"/>
              <a:gd name="connsiteX44" fmla="*/ 4076027 w 5673970"/>
              <a:gd name="connsiteY44" fmla="*/ 6813828 h 6858000"/>
              <a:gd name="connsiteX45" fmla="*/ 4126651 w 5673970"/>
              <a:gd name="connsiteY45" fmla="*/ 6794360 h 6858000"/>
              <a:gd name="connsiteX46" fmla="*/ 4138998 w 5673970"/>
              <a:gd name="connsiteY46" fmla="*/ 6772646 h 6858000"/>
              <a:gd name="connsiteX47" fmla="*/ 4151341 w 5673970"/>
              <a:gd name="connsiteY47" fmla="*/ 6750936 h 6858000"/>
              <a:gd name="connsiteX48" fmla="*/ 4197956 w 5673970"/>
              <a:gd name="connsiteY48" fmla="*/ 6715339 h 6858000"/>
              <a:gd name="connsiteX49" fmla="*/ 4226046 w 5673970"/>
              <a:gd name="connsiteY49" fmla="*/ 6712309 h 6858000"/>
              <a:gd name="connsiteX50" fmla="*/ 4326070 w 5673970"/>
              <a:gd name="connsiteY50" fmla="*/ 6721912 h 6858000"/>
              <a:gd name="connsiteX51" fmla="*/ 4348260 w 5673970"/>
              <a:gd name="connsiteY51" fmla="*/ 6711876 h 6858000"/>
              <a:gd name="connsiteX52" fmla="*/ 4281688 w 5673970"/>
              <a:gd name="connsiteY52" fmla="*/ 6684101 h 6858000"/>
              <a:gd name="connsiteX53" fmla="*/ 4275948 w 5673970"/>
              <a:gd name="connsiteY53" fmla="*/ 6696552 h 6858000"/>
              <a:gd name="connsiteX54" fmla="*/ 4267793 w 5673970"/>
              <a:gd name="connsiteY54" fmla="*/ 6694369 h 6858000"/>
              <a:gd name="connsiteX55" fmla="*/ 4281688 w 5673970"/>
              <a:gd name="connsiteY55" fmla="*/ 6684101 h 6858000"/>
              <a:gd name="connsiteX56" fmla="*/ 4711280 w 5673970"/>
              <a:gd name="connsiteY56" fmla="*/ 6638504 h 6858000"/>
              <a:gd name="connsiteX57" fmla="*/ 4715221 w 5673970"/>
              <a:gd name="connsiteY57" fmla="*/ 6676623 h 6858000"/>
              <a:gd name="connsiteX58" fmla="*/ 4688144 w 5673970"/>
              <a:gd name="connsiteY58" fmla="*/ 6679191 h 6858000"/>
              <a:gd name="connsiteX59" fmla="*/ 4673121 w 5673970"/>
              <a:gd name="connsiteY59" fmla="*/ 6666178 h 6858000"/>
              <a:gd name="connsiteX60" fmla="*/ 4678411 w 5673970"/>
              <a:gd name="connsiteY60" fmla="*/ 6651242 h 6858000"/>
              <a:gd name="connsiteX61" fmla="*/ 4699711 w 5673970"/>
              <a:gd name="connsiteY61" fmla="*/ 6658847 h 6858000"/>
              <a:gd name="connsiteX62" fmla="*/ 4711280 w 5673970"/>
              <a:gd name="connsiteY62" fmla="*/ 6638504 h 6858000"/>
              <a:gd name="connsiteX63" fmla="*/ 4695765 w 5673970"/>
              <a:gd name="connsiteY63" fmla="*/ 6620724 h 6858000"/>
              <a:gd name="connsiteX64" fmla="*/ 4565648 w 5673970"/>
              <a:gd name="connsiteY64" fmla="*/ 6663686 h 6858000"/>
              <a:gd name="connsiteX65" fmla="*/ 4695765 w 5673970"/>
              <a:gd name="connsiteY65" fmla="*/ 6620724 h 6858000"/>
              <a:gd name="connsiteX66" fmla="*/ 4967219 w 5673970"/>
              <a:gd name="connsiteY66" fmla="*/ 6430569 h 6858000"/>
              <a:gd name="connsiteX67" fmla="*/ 4920124 w 5673970"/>
              <a:gd name="connsiteY67" fmla="*/ 6462699 h 6858000"/>
              <a:gd name="connsiteX68" fmla="*/ 4931691 w 5673970"/>
              <a:gd name="connsiteY68" fmla="*/ 6442355 h 6858000"/>
              <a:gd name="connsiteX69" fmla="*/ 4937473 w 5673970"/>
              <a:gd name="connsiteY69" fmla="*/ 6432184 h 6858000"/>
              <a:gd name="connsiteX70" fmla="*/ 4967219 w 5673970"/>
              <a:gd name="connsiteY70" fmla="*/ 6430569 h 6858000"/>
              <a:gd name="connsiteX71" fmla="*/ 4998362 w 5673970"/>
              <a:gd name="connsiteY71" fmla="*/ 6375798 h 6858000"/>
              <a:gd name="connsiteX72" fmla="*/ 4866421 w 5673970"/>
              <a:gd name="connsiteY72" fmla="*/ 6455759 h 6858000"/>
              <a:gd name="connsiteX73" fmla="*/ 4998362 w 5673970"/>
              <a:gd name="connsiteY73" fmla="*/ 6375798 h 6858000"/>
              <a:gd name="connsiteX74" fmla="*/ 5321368 w 5673970"/>
              <a:gd name="connsiteY74" fmla="*/ 6170937 h 6858000"/>
              <a:gd name="connsiteX75" fmla="*/ 5304398 w 5673970"/>
              <a:gd name="connsiteY75" fmla="*/ 6183971 h 6858000"/>
              <a:gd name="connsiteX76" fmla="*/ 5274295 w 5673970"/>
              <a:gd name="connsiteY76" fmla="*/ 6211560 h 6858000"/>
              <a:gd name="connsiteX77" fmla="*/ 5279022 w 5673970"/>
              <a:gd name="connsiteY77" fmla="*/ 6203247 h 6858000"/>
              <a:gd name="connsiteX78" fmla="*/ 5293203 w 5673970"/>
              <a:gd name="connsiteY78" fmla="*/ 6178307 h 6858000"/>
              <a:gd name="connsiteX79" fmla="*/ 5329770 w 5673970"/>
              <a:gd name="connsiteY79" fmla="*/ 6164694 h 6858000"/>
              <a:gd name="connsiteX80" fmla="*/ 5322835 w 5673970"/>
              <a:gd name="connsiteY80" fmla="*/ 6170554 h 6858000"/>
              <a:gd name="connsiteX81" fmla="*/ 5321368 w 5673970"/>
              <a:gd name="connsiteY81" fmla="*/ 6170937 h 6858000"/>
              <a:gd name="connsiteX82" fmla="*/ 5321989 w 5673970"/>
              <a:gd name="connsiteY82" fmla="*/ 6170458 h 6858000"/>
              <a:gd name="connsiteX83" fmla="*/ 5329770 w 5673970"/>
              <a:gd name="connsiteY83" fmla="*/ 6164694 h 6858000"/>
              <a:gd name="connsiteX84" fmla="*/ 5345458 w 5673970"/>
              <a:gd name="connsiteY84" fmla="*/ 5976542 h 6858000"/>
              <a:gd name="connsiteX85" fmla="*/ 5213409 w 5673970"/>
              <a:gd name="connsiteY85" fmla="*/ 6157936 h 6858000"/>
              <a:gd name="connsiteX86" fmla="*/ 5345458 w 5673970"/>
              <a:gd name="connsiteY86" fmla="*/ 5976542 h 6858000"/>
              <a:gd name="connsiteX87" fmla="*/ 5311803 w 5673970"/>
              <a:gd name="connsiteY87" fmla="*/ 5858338 h 6858000"/>
              <a:gd name="connsiteX88" fmla="*/ 5292996 w 5673970"/>
              <a:gd name="connsiteY88" fmla="*/ 5891412 h 6858000"/>
              <a:gd name="connsiteX89" fmla="*/ 5251946 w 5673970"/>
              <a:gd name="connsiteY89" fmla="*/ 5929812 h 6858000"/>
              <a:gd name="connsiteX90" fmla="*/ 5258214 w 5673970"/>
              <a:gd name="connsiteY90" fmla="*/ 5918786 h 6858000"/>
              <a:gd name="connsiteX91" fmla="*/ 5277022 w 5673970"/>
              <a:gd name="connsiteY91" fmla="*/ 5885707 h 6858000"/>
              <a:gd name="connsiteX92" fmla="*/ 5311803 w 5673970"/>
              <a:gd name="connsiteY92" fmla="*/ 5858338 h 6858000"/>
              <a:gd name="connsiteX93" fmla="*/ 5470367 w 5673970"/>
              <a:gd name="connsiteY93" fmla="*/ 5688772 h 6858000"/>
              <a:gd name="connsiteX94" fmla="*/ 5463994 w 5673970"/>
              <a:gd name="connsiteY94" fmla="*/ 5742755 h 6858000"/>
              <a:gd name="connsiteX95" fmla="*/ 5451388 w 5673970"/>
              <a:gd name="connsiteY95" fmla="*/ 5764922 h 6858000"/>
              <a:gd name="connsiteX96" fmla="*/ 5432482 w 5673970"/>
              <a:gd name="connsiteY96" fmla="*/ 5798177 h 6858000"/>
              <a:gd name="connsiteX97" fmla="*/ 5421950 w 5673970"/>
              <a:gd name="connsiteY97" fmla="*/ 5800429 h 6858000"/>
              <a:gd name="connsiteX98" fmla="*/ 5398542 w 5673970"/>
              <a:gd name="connsiteY98" fmla="*/ 5842844 h 6858000"/>
              <a:gd name="connsiteX99" fmla="*/ 5364752 w 5673970"/>
              <a:gd name="connsiteY99" fmla="*/ 5887278 h 6858000"/>
              <a:gd name="connsiteX100" fmla="*/ 5336696 w 5673970"/>
              <a:gd name="connsiteY100" fmla="*/ 5912216 h 6858000"/>
              <a:gd name="connsiteX101" fmla="*/ 5360183 w 5673970"/>
              <a:gd name="connsiteY101" fmla="*/ 5873155 h 6858000"/>
              <a:gd name="connsiteX102" fmla="*/ 5393977 w 5673970"/>
              <a:gd name="connsiteY102" fmla="*/ 5828722 h 6858000"/>
              <a:gd name="connsiteX103" fmla="*/ 5411640 w 5673970"/>
              <a:gd name="connsiteY103" fmla="*/ 5796712 h 6858000"/>
              <a:gd name="connsiteX104" fmla="*/ 5409540 w 5673970"/>
              <a:gd name="connsiteY104" fmla="*/ 5790503 h 6858000"/>
              <a:gd name="connsiteX105" fmla="*/ 5421127 w 5673970"/>
              <a:gd name="connsiteY105" fmla="*/ 5767451 h 6858000"/>
              <a:gd name="connsiteX106" fmla="*/ 5465244 w 5673970"/>
              <a:gd name="connsiteY106" fmla="*/ 5689859 h 6858000"/>
              <a:gd name="connsiteX107" fmla="*/ 5470367 w 5673970"/>
              <a:gd name="connsiteY107" fmla="*/ 5688772 h 6858000"/>
              <a:gd name="connsiteX108" fmla="*/ 5458711 w 5673970"/>
              <a:gd name="connsiteY108" fmla="*/ 5650658 h 6858000"/>
              <a:gd name="connsiteX109" fmla="*/ 5392489 w 5673970"/>
              <a:gd name="connsiteY109" fmla="*/ 5716433 h 6858000"/>
              <a:gd name="connsiteX110" fmla="*/ 5458711 w 5673970"/>
              <a:gd name="connsiteY110" fmla="*/ 5650658 h 6858000"/>
              <a:gd name="connsiteX111" fmla="*/ 5656681 w 5673970"/>
              <a:gd name="connsiteY111" fmla="*/ 5302471 h 6858000"/>
              <a:gd name="connsiteX112" fmla="*/ 5673970 w 5673970"/>
              <a:gd name="connsiteY112" fmla="*/ 5322766 h 6858000"/>
              <a:gd name="connsiteX113" fmla="*/ 5650007 w 5673970"/>
              <a:gd name="connsiteY113" fmla="*/ 5314209 h 6858000"/>
              <a:gd name="connsiteX114" fmla="*/ 5656681 w 5673970"/>
              <a:gd name="connsiteY114" fmla="*/ 5302471 h 6858000"/>
              <a:gd name="connsiteX115" fmla="*/ 5433746 w 5673970"/>
              <a:gd name="connsiteY115" fmla="*/ 5145678 h 6858000"/>
              <a:gd name="connsiteX116" fmla="*/ 5431607 w 5673970"/>
              <a:gd name="connsiteY116" fmla="*/ 5172659 h 6858000"/>
              <a:gd name="connsiteX117" fmla="*/ 5431294 w 5673970"/>
              <a:gd name="connsiteY117" fmla="*/ 5174277 h 6858000"/>
              <a:gd name="connsiteX118" fmla="*/ 5434919 w 5673970"/>
              <a:gd name="connsiteY118" fmla="*/ 5165176 h 6858000"/>
              <a:gd name="connsiteX119" fmla="*/ 5442979 w 5673970"/>
              <a:gd name="connsiteY119" fmla="*/ 5146926 h 6858000"/>
              <a:gd name="connsiteX120" fmla="*/ 4868794 w 5673970"/>
              <a:gd name="connsiteY120" fmla="*/ 4592792 h 6858000"/>
              <a:gd name="connsiteX121" fmla="*/ 4892758 w 5673970"/>
              <a:gd name="connsiteY121" fmla="*/ 4601348 h 6858000"/>
              <a:gd name="connsiteX122" fmla="*/ 4868794 w 5673970"/>
              <a:gd name="connsiteY122" fmla="*/ 4592792 h 6858000"/>
              <a:gd name="connsiteX123" fmla="*/ 4939859 w 5673970"/>
              <a:gd name="connsiteY123" fmla="*/ 4293693 h 6858000"/>
              <a:gd name="connsiteX124" fmla="*/ 4944882 w 5673970"/>
              <a:gd name="connsiteY124" fmla="*/ 4309228 h 6858000"/>
              <a:gd name="connsiteX125" fmla="*/ 4930555 w 5673970"/>
              <a:gd name="connsiteY125" fmla="*/ 4311831 h 6858000"/>
              <a:gd name="connsiteX126" fmla="*/ 4924203 w 5673970"/>
              <a:gd name="connsiteY126" fmla="*/ 4298886 h 6858000"/>
              <a:gd name="connsiteX127" fmla="*/ 4939859 w 5673970"/>
              <a:gd name="connsiteY127" fmla="*/ 4293693 h 6858000"/>
              <a:gd name="connsiteX128" fmla="*/ 4856191 w 5673970"/>
              <a:gd name="connsiteY128" fmla="*/ 4250467 h 6858000"/>
              <a:gd name="connsiteX129" fmla="*/ 4858474 w 5673970"/>
              <a:gd name="connsiteY129" fmla="*/ 4256481 h 6858000"/>
              <a:gd name="connsiteX130" fmla="*/ 4838083 w 5673970"/>
              <a:gd name="connsiteY130" fmla="*/ 4327458 h 6858000"/>
              <a:gd name="connsiteX131" fmla="*/ 4833393 w 5673970"/>
              <a:gd name="connsiteY131" fmla="*/ 4312959 h 6858000"/>
              <a:gd name="connsiteX132" fmla="*/ 4838900 w 5673970"/>
              <a:gd name="connsiteY132" fmla="*/ 4262974 h 6858000"/>
              <a:gd name="connsiteX133" fmla="*/ 4856191 w 5673970"/>
              <a:gd name="connsiteY133" fmla="*/ 4250467 h 6858000"/>
              <a:gd name="connsiteX134" fmla="*/ 4645402 w 5673970"/>
              <a:gd name="connsiteY134" fmla="*/ 4197031 h 6858000"/>
              <a:gd name="connsiteX135" fmla="*/ 4632180 w 5673970"/>
              <a:gd name="connsiteY135" fmla="*/ 4205694 h 6858000"/>
              <a:gd name="connsiteX136" fmla="*/ 4573993 w 5673970"/>
              <a:gd name="connsiteY136" fmla="*/ 4320424 h 6858000"/>
              <a:gd name="connsiteX137" fmla="*/ 4558839 w 5673970"/>
              <a:gd name="connsiteY137" fmla="*/ 4420871 h 6858000"/>
              <a:gd name="connsiteX138" fmla="*/ 4551410 w 5673970"/>
              <a:gd name="connsiteY138" fmla="*/ 4453157 h 6858000"/>
              <a:gd name="connsiteX139" fmla="*/ 4534256 w 5673970"/>
              <a:gd name="connsiteY139" fmla="*/ 4497315 h 6858000"/>
              <a:gd name="connsiteX140" fmla="*/ 4534518 w 5673970"/>
              <a:gd name="connsiteY140" fmla="*/ 4498116 h 6858000"/>
              <a:gd name="connsiteX141" fmla="*/ 4584587 w 5673970"/>
              <a:gd name="connsiteY141" fmla="*/ 4502940 h 6858000"/>
              <a:gd name="connsiteX142" fmla="*/ 4590757 w 5673970"/>
              <a:gd name="connsiteY142" fmla="*/ 4492086 h 6858000"/>
              <a:gd name="connsiteX143" fmla="*/ 4622309 w 5673970"/>
              <a:gd name="connsiteY143" fmla="*/ 4529468 h 6858000"/>
              <a:gd name="connsiteX144" fmla="*/ 4656598 w 5673970"/>
              <a:gd name="connsiteY144" fmla="*/ 4515601 h 6858000"/>
              <a:gd name="connsiteX145" fmla="*/ 4687450 w 5673970"/>
              <a:gd name="connsiteY145" fmla="*/ 4461338 h 6858000"/>
              <a:gd name="connsiteX146" fmla="*/ 4688540 w 5673970"/>
              <a:gd name="connsiteY146" fmla="*/ 4460671 h 6858000"/>
              <a:gd name="connsiteX147" fmla="*/ 4689748 w 5673970"/>
              <a:gd name="connsiteY147" fmla="*/ 4457349 h 6858000"/>
              <a:gd name="connsiteX148" fmla="*/ 4680452 w 5673970"/>
              <a:gd name="connsiteY148" fmla="*/ 4428612 h 6858000"/>
              <a:gd name="connsiteX149" fmla="*/ 4671158 w 5673970"/>
              <a:gd name="connsiteY149" fmla="*/ 4399877 h 6858000"/>
              <a:gd name="connsiteX150" fmla="*/ 4674057 w 5673970"/>
              <a:gd name="connsiteY150" fmla="*/ 4335280 h 6858000"/>
              <a:gd name="connsiteX151" fmla="*/ 4690896 w 5673970"/>
              <a:gd name="connsiteY151" fmla="*/ 4313783 h 6858000"/>
              <a:gd name="connsiteX152" fmla="*/ 4730972 w 5673970"/>
              <a:gd name="connsiteY152" fmla="*/ 4290548 h 6858000"/>
              <a:gd name="connsiteX153" fmla="*/ 4750145 w 5673970"/>
              <a:gd name="connsiteY153" fmla="*/ 4272727 h 6858000"/>
              <a:gd name="connsiteX154" fmla="*/ 4733220 w 5673970"/>
              <a:gd name="connsiteY154" fmla="*/ 4266685 h 6858000"/>
              <a:gd name="connsiteX155" fmla="*/ 4673323 w 5673970"/>
              <a:gd name="connsiteY155" fmla="*/ 4245293 h 6858000"/>
              <a:gd name="connsiteX156" fmla="*/ 4647930 w 5673970"/>
              <a:gd name="connsiteY156" fmla="*/ 4203538 h 6858000"/>
              <a:gd name="connsiteX157" fmla="*/ 5346510 w 5673970"/>
              <a:gd name="connsiteY157" fmla="*/ 4175074 h 6858000"/>
              <a:gd name="connsiteX158" fmla="*/ 5369956 w 5673970"/>
              <a:gd name="connsiteY158" fmla="*/ 4235222 h 6858000"/>
              <a:gd name="connsiteX159" fmla="*/ 5346510 w 5673970"/>
              <a:gd name="connsiteY159" fmla="*/ 4175074 h 6858000"/>
              <a:gd name="connsiteX160" fmla="*/ 4926554 w 5673970"/>
              <a:gd name="connsiteY160" fmla="*/ 4091720 h 6858000"/>
              <a:gd name="connsiteX161" fmla="*/ 4931019 w 5673970"/>
              <a:gd name="connsiteY161" fmla="*/ 4105525 h 6858000"/>
              <a:gd name="connsiteX162" fmla="*/ 4916461 w 5673970"/>
              <a:gd name="connsiteY162" fmla="*/ 4140935 h 6858000"/>
              <a:gd name="connsiteX163" fmla="*/ 4911994 w 5673970"/>
              <a:gd name="connsiteY163" fmla="*/ 4127126 h 6858000"/>
              <a:gd name="connsiteX164" fmla="*/ 4907528 w 5673970"/>
              <a:gd name="connsiteY164" fmla="*/ 4113318 h 6858000"/>
              <a:gd name="connsiteX165" fmla="*/ 4926554 w 5673970"/>
              <a:gd name="connsiteY165" fmla="*/ 4091720 h 6858000"/>
              <a:gd name="connsiteX166" fmla="*/ 4938946 w 5673970"/>
              <a:gd name="connsiteY166" fmla="*/ 3915616 h 6858000"/>
              <a:gd name="connsiteX167" fmla="*/ 4884640 w 5673970"/>
              <a:gd name="connsiteY167" fmla="*/ 4042557 h 6858000"/>
              <a:gd name="connsiteX168" fmla="*/ 4938946 w 5673970"/>
              <a:gd name="connsiteY168" fmla="*/ 3915616 h 6858000"/>
              <a:gd name="connsiteX169" fmla="*/ 4984646 w 5673970"/>
              <a:gd name="connsiteY169" fmla="*/ 3913967 h 6858000"/>
              <a:gd name="connsiteX170" fmla="*/ 4998117 w 5673970"/>
              <a:gd name="connsiteY170" fmla="*/ 3955614 h 6858000"/>
              <a:gd name="connsiteX171" fmla="*/ 4981595 w 5673970"/>
              <a:gd name="connsiteY171" fmla="*/ 3976000 h 6858000"/>
              <a:gd name="connsiteX172" fmla="*/ 4960601 w 5673970"/>
              <a:gd name="connsiteY172" fmla="*/ 3973648 h 6858000"/>
              <a:gd name="connsiteX173" fmla="*/ 4952006 w 5673970"/>
              <a:gd name="connsiteY173" fmla="*/ 3956003 h 6858000"/>
              <a:gd name="connsiteX174" fmla="*/ 4972887 w 5673970"/>
              <a:gd name="connsiteY174" fmla="*/ 3949078 h 6858000"/>
              <a:gd name="connsiteX175" fmla="*/ 4964179 w 5673970"/>
              <a:gd name="connsiteY175" fmla="*/ 3922154 h 6858000"/>
              <a:gd name="connsiteX176" fmla="*/ 4984646 w 5673970"/>
              <a:gd name="connsiteY176" fmla="*/ 3913967 h 6858000"/>
              <a:gd name="connsiteX177" fmla="*/ 5153150 w 5673970"/>
              <a:gd name="connsiteY177" fmla="*/ 3687129 h 6858000"/>
              <a:gd name="connsiteX178" fmla="*/ 5169122 w 5673970"/>
              <a:gd name="connsiteY178" fmla="*/ 3692834 h 6858000"/>
              <a:gd name="connsiteX179" fmla="*/ 5162449 w 5673970"/>
              <a:gd name="connsiteY179" fmla="*/ 3704572 h 6858000"/>
              <a:gd name="connsiteX180" fmla="*/ 5146476 w 5673970"/>
              <a:gd name="connsiteY180" fmla="*/ 3698867 h 6858000"/>
              <a:gd name="connsiteX181" fmla="*/ 5153150 w 5673970"/>
              <a:gd name="connsiteY181" fmla="*/ 3687129 h 6858000"/>
              <a:gd name="connsiteX182" fmla="*/ 4969883 w 5673970"/>
              <a:gd name="connsiteY182" fmla="*/ 3555638 h 6858000"/>
              <a:gd name="connsiteX183" fmla="*/ 4963813 w 5673970"/>
              <a:gd name="connsiteY183" fmla="*/ 3617276 h 6858000"/>
              <a:gd name="connsiteX184" fmla="*/ 4955106 w 5673970"/>
              <a:gd name="connsiteY184" fmla="*/ 3590354 h 6858000"/>
              <a:gd name="connsiteX185" fmla="*/ 4950750 w 5673970"/>
              <a:gd name="connsiteY185" fmla="*/ 3576893 h 6858000"/>
              <a:gd name="connsiteX186" fmla="*/ 4969883 w 5673970"/>
              <a:gd name="connsiteY186" fmla="*/ 3555638 h 6858000"/>
              <a:gd name="connsiteX187" fmla="*/ 4946441 w 5673970"/>
              <a:gd name="connsiteY187" fmla="*/ 3483152 h 6858000"/>
              <a:gd name="connsiteX188" fmla="*/ 4921193 w 5673970"/>
              <a:gd name="connsiteY188" fmla="*/ 3646322 h 6858000"/>
              <a:gd name="connsiteX189" fmla="*/ 4946441 w 5673970"/>
              <a:gd name="connsiteY189" fmla="*/ 3483152 h 6858000"/>
              <a:gd name="connsiteX190" fmla="*/ 5000790 w 5673970"/>
              <a:gd name="connsiteY190" fmla="*/ 3075073 h 6858000"/>
              <a:gd name="connsiteX191" fmla="*/ 4999797 w 5673970"/>
              <a:gd name="connsiteY191" fmla="*/ 3098661 h 6858000"/>
              <a:gd name="connsiteX192" fmla="*/ 5001691 w 5673970"/>
              <a:gd name="connsiteY192" fmla="*/ 3144731 h 6858000"/>
              <a:gd name="connsiteX193" fmla="*/ 4998131 w 5673970"/>
              <a:gd name="connsiteY193" fmla="*/ 3133728 h 6858000"/>
              <a:gd name="connsiteX194" fmla="*/ 4987456 w 5673970"/>
              <a:gd name="connsiteY194" fmla="*/ 3100721 h 6858000"/>
              <a:gd name="connsiteX195" fmla="*/ 5001457 w 5673970"/>
              <a:gd name="connsiteY195" fmla="*/ 3063590 h 6858000"/>
              <a:gd name="connsiteX196" fmla="*/ 5001489 w 5673970"/>
              <a:gd name="connsiteY196" fmla="*/ 3073732 h 6858000"/>
              <a:gd name="connsiteX197" fmla="*/ 5000790 w 5673970"/>
              <a:gd name="connsiteY197" fmla="*/ 3075073 h 6858000"/>
              <a:gd name="connsiteX198" fmla="*/ 5000826 w 5673970"/>
              <a:gd name="connsiteY198" fmla="*/ 3074205 h 6858000"/>
              <a:gd name="connsiteX199" fmla="*/ 5001457 w 5673970"/>
              <a:gd name="connsiteY199" fmla="*/ 3063590 h 6858000"/>
              <a:gd name="connsiteX200" fmla="*/ 3061957 w 5673970"/>
              <a:gd name="connsiteY200" fmla="*/ 2841264 h 6858000"/>
              <a:gd name="connsiteX201" fmla="*/ 3065204 w 5673970"/>
              <a:gd name="connsiteY201" fmla="*/ 2852543 h 6858000"/>
              <a:gd name="connsiteX202" fmla="*/ 3056498 w 5673970"/>
              <a:gd name="connsiteY202" fmla="*/ 2854923 h 6858000"/>
              <a:gd name="connsiteX203" fmla="*/ 3053249 w 5673970"/>
              <a:gd name="connsiteY203" fmla="*/ 2843643 h 6858000"/>
              <a:gd name="connsiteX204" fmla="*/ 3061957 w 5673970"/>
              <a:gd name="connsiteY204" fmla="*/ 2841264 h 6858000"/>
              <a:gd name="connsiteX205" fmla="*/ 4738153 w 5673970"/>
              <a:gd name="connsiteY205" fmla="*/ 2785572 h 6858000"/>
              <a:gd name="connsiteX206" fmla="*/ 4752310 w 5673970"/>
              <a:gd name="connsiteY206" fmla="*/ 2829342 h 6858000"/>
              <a:gd name="connsiteX207" fmla="*/ 4755529 w 5673970"/>
              <a:gd name="connsiteY207" fmla="*/ 2892906 h 6858000"/>
              <a:gd name="connsiteX208" fmla="*/ 4750811 w 5673970"/>
              <a:gd name="connsiteY208" fmla="*/ 2878313 h 6858000"/>
              <a:gd name="connsiteX209" fmla="*/ 4736651 w 5673970"/>
              <a:gd name="connsiteY209" fmla="*/ 2834538 h 6858000"/>
              <a:gd name="connsiteX210" fmla="*/ 4738153 w 5673970"/>
              <a:gd name="connsiteY210" fmla="*/ 2785572 h 6858000"/>
              <a:gd name="connsiteX211" fmla="*/ 3057149 w 5673970"/>
              <a:gd name="connsiteY211" fmla="*/ 2782382 h 6858000"/>
              <a:gd name="connsiteX212" fmla="*/ 3049299 w 5673970"/>
              <a:gd name="connsiteY212" fmla="*/ 2787341 h 6858000"/>
              <a:gd name="connsiteX213" fmla="*/ 3041468 w 5673970"/>
              <a:gd name="connsiteY213" fmla="*/ 2804953 h 6858000"/>
              <a:gd name="connsiteX214" fmla="*/ 3036604 w 5673970"/>
              <a:gd name="connsiteY214" fmla="*/ 2809674 h 6858000"/>
              <a:gd name="connsiteX215" fmla="*/ 3037280 w 5673970"/>
              <a:gd name="connsiteY215" fmla="*/ 2810297 h 6858000"/>
              <a:gd name="connsiteX216" fmla="*/ 3060507 w 5673970"/>
              <a:gd name="connsiteY216" fmla="*/ 2882112 h 6858000"/>
              <a:gd name="connsiteX217" fmla="*/ 3065153 w 5673970"/>
              <a:gd name="connsiteY217" fmla="*/ 2896476 h 6858000"/>
              <a:gd name="connsiteX218" fmla="*/ 3079089 w 5673970"/>
              <a:gd name="connsiteY218" fmla="*/ 2939565 h 6858000"/>
              <a:gd name="connsiteX219" fmla="*/ 3105250 w 5673970"/>
              <a:gd name="connsiteY219" fmla="*/ 2946793 h 6858000"/>
              <a:gd name="connsiteX220" fmla="*/ 3109622 w 5673970"/>
              <a:gd name="connsiteY220" fmla="*/ 2923476 h 6858000"/>
              <a:gd name="connsiteX221" fmla="*/ 3112844 w 5673970"/>
              <a:gd name="connsiteY221" fmla="*/ 2918327 h 6858000"/>
              <a:gd name="connsiteX222" fmla="*/ 3109657 w 5673970"/>
              <a:gd name="connsiteY222" fmla="*/ 2907262 h 6858000"/>
              <a:gd name="connsiteX223" fmla="*/ 3106277 w 5673970"/>
              <a:gd name="connsiteY223" fmla="*/ 2895528 h 6858000"/>
              <a:gd name="connsiteX224" fmla="*/ 3101428 w 5673970"/>
              <a:gd name="connsiteY224" fmla="*/ 2906699 h 6858000"/>
              <a:gd name="connsiteX225" fmla="*/ 3086874 w 5673970"/>
              <a:gd name="connsiteY225" fmla="*/ 2911951 h 6858000"/>
              <a:gd name="connsiteX226" fmla="*/ 3091718 w 5673970"/>
              <a:gd name="connsiteY226" fmla="*/ 2919155 h 6858000"/>
              <a:gd name="connsiteX227" fmla="*/ 3096925 w 5673970"/>
              <a:gd name="connsiteY227" fmla="*/ 2926897 h 6858000"/>
              <a:gd name="connsiteX228" fmla="*/ 3091363 w 5673970"/>
              <a:gd name="connsiteY228" fmla="*/ 2936679 h 6858000"/>
              <a:gd name="connsiteX229" fmla="*/ 3080951 w 5673970"/>
              <a:gd name="connsiteY229" fmla="*/ 2921191 h 6858000"/>
              <a:gd name="connsiteX230" fmla="*/ 3083731 w 5673970"/>
              <a:gd name="connsiteY230" fmla="*/ 2916301 h 6858000"/>
              <a:gd name="connsiteX231" fmla="*/ 3086032 w 5673970"/>
              <a:gd name="connsiteY231" fmla="*/ 2912255 h 6858000"/>
              <a:gd name="connsiteX232" fmla="*/ 3085353 w 5673970"/>
              <a:gd name="connsiteY232" fmla="*/ 2912501 h 6858000"/>
              <a:gd name="connsiteX233" fmla="*/ 3073335 w 5673970"/>
              <a:gd name="connsiteY233" fmla="*/ 2870780 h 6858000"/>
              <a:gd name="connsiteX234" fmla="*/ 3067275 w 5673970"/>
              <a:gd name="connsiteY234" fmla="*/ 2804930 h 6858000"/>
              <a:gd name="connsiteX235" fmla="*/ 3057149 w 5673970"/>
              <a:gd name="connsiteY235" fmla="*/ 2782382 h 6858000"/>
              <a:gd name="connsiteX236" fmla="*/ 2964782 w 5673970"/>
              <a:gd name="connsiteY236" fmla="*/ 2712923 h 6858000"/>
              <a:gd name="connsiteX237" fmla="*/ 2962978 w 5673970"/>
              <a:gd name="connsiteY237" fmla="*/ 2717503 h 6858000"/>
              <a:gd name="connsiteX238" fmla="*/ 2965281 w 5673970"/>
              <a:gd name="connsiteY238" fmla="*/ 2722352 h 6858000"/>
              <a:gd name="connsiteX239" fmla="*/ 3012333 w 5673970"/>
              <a:gd name="connsiteY239" fmla="*/ 2787258 h 6858000"/>
              <a:gd name="connsiteX240" fmla="*/ 3015034 w 5673970"/>
              <a:gd name="connsiteY240" fmla="*/ 2789753 h 6858000"/>
              <a:gd name="connsiteX241" fmla="*/ 3007401 w 5673970"/>
              <a:gd name="connsiteY241" fmla="*/ 2776292 h 6858000"/>
              <a:gd name="connsiteX242" fmla="*/ 3004396 w 5673970"/>
              <a:gd name="connsiteY242" fmla="*/ 2765863 h 6858000"/>
              <a:gd name="connsiteX243" fmla="*/ 3006848 w 5673970"/>
              <a:gd name="connsiteY243" fmla="*/ 2755929 h 6858000"/>
              <a:gd name="connsiteX244" fmla="*/ 2993801 w 5673970"/>
              <a:gd name="connsiteY244" fmla="*/ 2747374 h 6858000"/>
              <a:gd name="connsiteX245" fmla="*/ 2980319 w 5673970"/>
              <a:gd name="connsiteY245" fmla="*/ 2731367 h 6858000"/>
              <a:gd name="connsiteX246" fmla="*/ 2983369 w 5673970"/>
              <a:gd name="connsiteY246" fmla="*/ 2692853 h 6858000"/>
              <a:gd name="connsiteX247" fmla="*/ 2978324 w 5673970"/>
              <a:gd name="connsiteY247" fmla="*/ 2696343 h 6858000"/>
              <a:gd name="connsiteX248" fmla="*/ 2974359 w 5673970"/>
              <a:gd name="connsiteY248" fmla="*/ 2699783 h 6858000"/>
              <a:gd name="connsiteX249" fmla="*/ 2997207 w 5673970"/>
              <a:gd name="connsiteY249" fmla="*/ 2730352 h 6858000"/>
              <a:gd name="connsiteX250" fmla="*/ 3009230 w 5673970"/>
              <a:gd name="connsiteY250" fmla="*/ 2746281 h 6858000"/>
              <a:gd name="connsiteX251" fmla="*/ 3009609 w 5673970"/>
              <a:gd name="connsiteY251" fmla="*/ 2744748 h 6858000"/>
              <a:gd name="connsiteX252" fmla="*/ 3010353 w 5673970"/>
              <a:gd name="connsiteY252" fmla="*/ 2741731 h 6858000"/>
              <a:gd name="connsiteX253" fmla="*/ 2983369 w 5673970"/>
              <a:gd name="connsiteY253" fmla="*/ 2692853 h 6858000"/>
              <a:gd name="connsiteX254" fmla="*/ 4595063 w 5673970"/>
              <a:gd name="connsiteY254" fmla="*/ 2544093 h 6858000"/>
              <a:gd name="connsiteX255" fmla="*/ 4596225 w 5673970"/>
              <a:gd name="connsiteY255" fmla="*/ 2547683 h 6858000"/>
              <a:gd name="connsiteX256" fmla="*/ 4596224 w 5673970"/>
              <a:gd name="connsiteY256" fmla="*/ 2547683 h 6858000"/>
              <a:gd name="connsiteX257" fmla="*/ 4595063 w 5673970"/>
              <a:gd name="connsiteY257" fmla="*/ 2544093 h 6858000"/>
              <a:gd name="connsiteX258" fmla="*/ 4708315 w 5673970"/>
              <a:gd name="connsiteY258" fmla="*/ 2519943 h 6858000"/>
              <a:gd name="connsiteX259" fmla="*/ 4748150 w 5673970"/>
              <a:gd name="connsiteY259" fmla="*/ 2575259 h 6858000"/>
              <a:gd name="connsiteX260" fmla="*/ 4757638 w 5673970"/>
              <a:gd name="connsiteY260" fmla="*/ 2604596 h 6858000"/>
              <a:gd name="connsiteX261" fmla="*/ 4771873 w 5673970"/>
              <a:gd name="connsiteY261" fmla="*/ 2648606 h 6858000"/>
              <a:gd name="connsiteX262" fmla="*/ 4753695 w 5673970"/>
              <a:gd name="connsiteY262" fmla="*/ 2662758 h 6858000"/>
              <a:gd name="connsiteX263" fmla="*/ 4738897 w 5673970"/>
              <a:gd name="connsiteY263" fmla="*/ 2627058 h 6858000"/>
              <a:gd name="connsiteX264" fmla="*/ 4705682 w 5673970"/>
              <a:gd name="connsiteY264" fmla="*/ 2524370 h 6858000"/>
              <a:gd name="connsiteX265" fmla="*/ 4708315 w 5673970"/>
              <a:gd name="connsiteY265" fmla="*/ 2519943 h 6858000"/>
              <a:gd name="connsiteX266" fmla="*/ 4669077 w 5673970"/>
              <a:gd name="connsiteY266" fmla="*/ 2491599 h 6858000"/>
              <a:gd name="connsiteX267" fmla="*/ 4677408 w 5673970"/>
              <a:gd name="connsiteY267" fmla="*/ 2597767 h 6858000"/>
              <a:gd name="connsiteX268" fmla="*/ 4669077 w 5673970"/>
              <a:gd name="connsiteY268" fmla="*/ 2491599 h 6858000"/>
              <a:gd name="connsiteX269" fmla="*/ 4520030 w 5673970"/>
              <a:gd name="connsiteY269" fmla="*/ 2030797 h 6858000"/>
              <a:gd name="connsiteX270" fmla="*/ 4548544 w 5673970"/>
              <a:gd name="connsiteY270" fmla="*/ 2038539 h 6858000"/>
              <a:gd name="connsiteX271" fmla="*/ 4525053 w 5673970"/>
              <a:gd name="connsiteY271" fmla="*/ 2046330 h 6858000"/>
              <a:gd name="connsiteX272" fmla="*/ 4520030 w 5673970"/>
              <a:gd name="connsiteY272" fmla="*/ 2030797 h 6858000"/>
              <a:gd name="connsiteX273" fmla="*/ 4261403 w 5673970"/>
              <a:gd name="connsiteY273" fmla="*/ 2014740 h 6858000"/>
              <a:gd name="connsiteX274" fmla="*/ 4238264 w 5673970"/>
              <a:gd name="connsiteY274" fmla="*/ 2030246 h 6858000"/>
              <a:gd name="connsiteX275" fmla="*/ 4283007 w 5673970"/>
              <a:gd name="connsiteY275" fmla="*/ 2094924 h 6858000"/>
              <a:gd name="connsiteX276" fmla="*/ 4349267 w 5673970"/>
              <a:gd name="connsiteY276" fmla="*/ 2152469 h 6858000"/>
              <a:gd name="connsiteX277" fmla="*/ 4374272 w 5673970"/>
              <a:gd name="connsiteY277" fmla="*/ 2156104 h 6858000"/>
              <a:gd name="connsiteX278" fmla="*/ 4382471 w 5673970"/>
              <a:gd name="connsiteY278" fmla="*/ 2147960 h 6858000"/>
              <a:gd name="connsiteX279" fmla="*/ 4380299 w 5673970"/>
              <a:gd name="connsiteY279" fmla="*/ 2145054 h 6858000"/>
              <a:gd name="connsiteX280" fmla="*/ 4329894 w 5673970"/>
              <a:gd name="connsiteY280" fmla="*/ 2093740 h 6858000"/>
              <a:gd name="connsiteX281" fmla="*/ 4279481 w 5673970"/>
              <a:gd name="connsiteY281" fmla="*/ 2042428 h 6858000"/>
              <a:gd name="connsiteX282" fmla="*/ 4267344 w 5673970"/>
              <a:gd name="connsiteY282" fmla="*/ 2022338 h 6858000"/>
              <a:gd name="connsiteX283" fmla="*/ 3513121 w 5673970"/>
              <a:gd name="connsiteY283" fmla="*/ 1842265 h 6858000"/>
              <a:gd name="connsiteX284" fmla="*/ 3530664 w 5673970"/>
              <a:gd name="connsiteY284" fmla="*/ 1882210 h 6858000"/>
              <a:gd name="connsiteX285" fmla="*/ 3538258 w 5673970"/>
              <a:gd name="connsiteY285" fmla="*/ 1896633 h 6858000"/>
              <a:gd name="connsiteX286" fmla="*/ 3558548 w 5673970"/>
              <a:gd name="connsiteY286" fmla="*/ 1889904 h 6858000"/>
              <a:gd name="connsiteX287" fmla="*/ 3571992 w 5673970"/>
              <a:gd name="connsiteY287" fmla="*/ 1885444 h 6858000"/>
              <a:gd name="connsiteX288" fmla="*/ 3588866 w 5673970"/>
              <a:gd name="connsiteY288" fmla="*/ 1863942 h 6858000"/>
              <a:gd name="connsiteX289" fmla="*/ 3562701 w 5673970"/>
              <a:gd name="connsiteY289" fmla="*/ 1856715 h 6858000"/>
              <a:gd name="connsiteX290" fmla="*/ 3558056 w 5673970"/>
              <a:gd name="connsiteY290" fmla="*/ 1842354 h 6858000"/>
              <a:gd name="connsiteX291" fmla="*/ 3517829 w 5673970"/>
              <a:gd name="connsiteY291" fmla="*/ 1842274 h 6858000"/>
              <a:gd name="connsiteX292" fmla="*/ 4160814 w 5673970"/>
              <a:gd name="connsiteY292" fmla="*/ 1623938 h 6858000"/>
              <a:gd name="connsiteX293" fmla="*/ 4168680 w 5673970"/>
              <a:gd name="connsiteY293" fmla="*/ 1646213 h 6858000"/>
              <a:gd name="connsiteX294" fmla="*/ 4150420 w 5673970"/>
              <a:gd name="connsiteY294" fmla="*/ 1627420 h 6858000"/>
              <a:gd name="connsiteX295" fmla="*/ 4160814 w 5673970"/>
              <a:gd name="connsiteY295" fmla="*/ 1623938 h 6858000"/>
              <a:gd name="connsiteX296" fmla="*/ 3375164 w 5673970"/>
              <a:gd name="connsiteY296" fmla="*/ 1618343 h 6858000"/>
              <a:gd name="connsiteX297" fmla="*/ 3376644 w 5673970"/>
              <a:gd name="connsiteY297" fmla="*/ 1621939 h 6858000"/>
              <a:gd name="connsiteX298" fmla="*/ 3383048 w 5673970"/>
              <a:gd name="connsiteY298" fmla="*/ 1660977 h 6858000"/>
              <a:gd name="connsiteX299" fmla="*/ 3401022 w 5673970"/>
              <a:gd name="connsiteY299" fmla="*/ 1678564 h 6858000"/>
              <a:gd name="connsiteX300" fmla="*/ 3404026 w 5673970"/>
              <a:gd name="connsiteY300" fmla="*/ 1688994 h 6858000"/>
              <a:gd name="connsiteX301" fmla="*/ 3430957 w 5673970"/>
              <a:gd name="connsiteY301" fmla="*/ 1692883 h 6858000"/>
              <a:gd name="connsiteX302" fmla="*/ 3450835 w 5673970"/>
              <a:gd name="connsiteY302" fmla="*/ 1739486 h 6858000"/>
              <a:gd name="connsiteX303" fmla="*/ 3460719 w 5673970"/>
              <a:gd name="connsiteY303" fmla="*/ 1763795 h 6858000"/>
              <a:gd name="connsiteX304" fmla="*/ 3460989 w 5673970"/>
              <a:gd name="connsiteY304" fmla="*/ 1763221 h 6858000"/>
              <a:gd name="connsiteX305" fmla="*/ 3447051 w 5673970"/>
              <a:gd name="connsiteY305" fmla="*/ 1720129 h 6858000"/>
              <a:gd name="connsiteX306" fmla="*/ 3402306 w 5673970"/>
              <a:gd name="connsiteY306" fmla="*/ 1655449 h 6858000"/>
              <a:gd name="connsiteX307" fmla="*/ 3375502 w 5673970"/>
              <a:gd name="connsiteY307" fmla="*/ 1618616 h 6858000"/>
              <a:gd name="connsiteX308" fmla="*/ 2812893 w 5673970"/>
              <a:gd name="connsiteY308" fmla="*/ 1128854 h 6858000"/>
              <a:gd name="connsiteX309" fmla="*/ 2864347 w 5673970"/>
              <a:gd name="connsiteY309" fmla="*/ 1160751 h 6858000"/>
              <a:gd name="connsiteX310" fmla="*/ 2870485 w 5673970"/>
              <a:gd name="connsiteY310" fmla="*/ 1182057 h 6858000"/>
              <a:gd name="connsiteX311" fmla="*/ 2854359 w 5673970"/>
              <a:gd name="connsiteY311" fmla="*/ 1174974 h 6858000"/>
              <a:gd name="connsiteX312" fmla="*/ 2832945 w 5673970"/>
              <a:gd name="connsiteY312" fmla="*/ 1167899 h 6858000"/>
              <a:gd name="connsiteX313" fmla="*/ 2819029 w 5673970"/>
              <a:gd name="connsiteY313" fmla="*/ 1150157 h 6858000"/>
              <a:gd name="connsiteX314" fmla="*/ 2812893 w 5673970"/>
              <a:gd name="connsiteY314" fmla="*/ 1128854 h 6858000"/>
              <a:gd name="connsiteX315" fmla="*/ 2588968 w 5673970"/>
              <a:gd name="connsiteY315" fmla="*/ 916979 h 6858000"/>
              <a:gd name="connsiteX316" fmla="*/ 2599574 w 5673970"/>
              <a:gd name="connsiteY316" fmla="*/ 918134 h 6858000"/>
              <a:gd name="connsiteX317" fmla="*/ 2613346 w 5673970"/>
              <a:gd name="connsiteY317" fmla="*/ 925186 h 6858000"/>
              <a:gd name="connsiteX318" fmla="*/ 2616234 w 5673970"/>
              <a:gd name="connsiteY318" fmla="*/ 935210 h 6858000"/>
              <a:gd name="connsiteX319" fmla="*/ 2588689 w 5673970"/>
              <a:gd name="connsiteY319" fmla="*/ 921109 h 6858000"/>
              <a:gd name="connsiteX320" fmla="*/ 2588968 w 5673970"/>
              <a:gd name="connsiteY320" fmla="*/ 916979 h 6858000"/>
              <a:gd name="connsiteX321" fmla="*/ 2700300 w 5673970"/>
              <a:gd name="connsiteY321" fmla="*/ 863927 h 6858000"/>
              <a:gd name="connsiteX322" fmla="*/ 2709164 w 5673970"/>
              <a:gd name="connsiteY322" fmla="*/ 888411 h 6858000"/>
              <a:gd name="connsiteX323" fmla="*/ 2718186 w 5673970"/>
              <a:gd name="connsiteY323" fmla="*/ 894543 h 6858000"/>
              <a:gd name="connsiteX324" fmla="*/ 2761309 w 5673970"/>
              <a:gd name="connsiteY324" fmla="*/ 908593 h 6858000"/>
              <a:gd name="connsiteX325" fmla="*/ 2782590 w 5673970"/>
              <a:gd name="connsiteY325" fmla="*/ 917680 h 6858000"/>
              <a:gd name="connsiteX326" fmla="*/ 2780925 w 5673970"/>
              <a:gd name="connsiteY326" fmla="*/ 913810 h 6858000"/>
              <a:gd name="connsiteX327" fmla="*/ 2740911 w 5673970"/>
              <a:gd name="connsiteY327" fmla="*/ 886765 h 6858000"/>
              <a:gd name="connsiteX328" fmla="*/ 2737194 w 5673970"/>
              <a:gd name="connsiteY328" fmla="*/ 884405 h 6858000"/>
              <a:gd name="connsiteX329" fmla="*/ 2735970 w 5673970"/>
              <a:gd name="connsiteY329" fmla="*/ 886254 h 6858000"/>
              <a:gd name="connsiteX330" fmla="*/ 2733249 w 5673970"/>
              <a:gd name="connsiteY330" fmla="*/ 884970 h 6858000"/>
              <a:gd name="connsiteX331" fmla="*/ 2734677 w 5673970"/>
              <a:gd name="connsiteY331" fmla="*/ 882809 h 6858000"/>
              <a:gd name="connsiteX332" fmla="*/ 2718243 w 5673970"/>
              <a:gd name="connsiteY332" fmla="*/ 872387 h 6858000"/>
              <a:gd name="connsiteX333" fmla="*/ 2703153 w 5673970"/>
              <a:gd name="connsiteY333" fmla="*/ 867543 h 6858000"/>
              <a:gd name="connsiteX334" fmla="*/ 2700300 w 5673970"/>
              <a:gd name="connsiteY334" fmla="*/ 863927 h 6858000"/>
              <a:gd name="connsiteX335" fmla="*/ 2491281 w 5673970"/>
              <a:gd name="connsiteY335" fmla="*/ 811197 h 6858000"/>
              <a:gd name="connsiteX336" fmla="*/ 2533696 w 5673970"/>
              <a:gd name="connsiteY336" fmla="*/ 823936 h 6858000"/>
              <a:gd name="connsiteX337" fmla="*/ 2524975 w 5673970"/>
              <a:gd name="connsiteY337" fmla="*/ 838488 h 6858000"/>
              <a:gd name="connsiteX338" fmla="*/ 2509753 w 5673970"/>
              <a:gd name="connsiteY338" fmla="*/ 830481 h 6858000"/>
              <a:gd name="connsiteX339" fmla="*/ 2496029 w 5673970"/>
              <a:gd name="connsiteY339" fmla="*/ 822066 h 6858000"/>
              <a:gd name="connsiteX340" fmla="*/ 2491281 w 5673970"/>
              <a:gd name="connsiteY340" fmla="*/ 811197 h 6858000"/>
              <a:gd name="connsiteX341" fmla="*/ 2411936 w 5673970"/>
              <a:gd name="connsiteY341" fmla="*/ 755826 h 6858000"/>
              <a:gd name="connsiteX342" fmla="*/ 2418433 w 5673970"/>
              <a:gd name="connsiteY342" fmla="*/ 778385 h 6858000"/>
              <a:gd name="connsiteX343" fmla="*/ 2401053 w 5673970"/>
              <a:gd name="connsiteY343" fmla="*/ 758802 h 6858000"/>
              <a:gd name="connsiteX344" fmla="*/ 2411936 w 5673970"/>
              <a:gd name="connsiteY344" fmla="*/ 755826 h 6858000"/>
              <a:gd name="connsiteX345" fmla="*/ 2600157 w 5673970"/>
              <a:gd name="connsiteY345" fmla="*/ 748983 h 6858000"/>
              <a:gd name="connsiteX346" fmla="*/ 2603406 w 5673970"/>
              <a:gd name="connsiteY346" fmla="*/ 760263 h 6858000"/>
              <a:gd name="connsiteX347" fmla="*/ 2591449 w 5673970"/>
              <a:gd name="connsiteY347" fmla="*/ 751364 h 6858000"/>
              <a:gd name="connsiteX348" fmla="*/ 2600157 w 5673970"/>
              <a:gd name="connsiteY348" fmla="*/ 748983 h 6858000"/>
              <a:gd name="connsiteX349" fmla="*/ 2315132 w 5673970"/>
              <a:gd name="connsiteY349" fmla="*/ 737680 h 6858000"/>
              <a:gd name="connsiteX350" fmla="*/ 2360954 w 5673970"/>
              <a:gd name="connsiteY350" fmla="*/ 758177 h 6858000"/>
              <a:gd name="connsiteX351" fmla="*/ 2409717 w 5673970"/>
              <a:gd name="connsiteY351" fmla="*/ 788883 h 6858000"/>
              <a:gd name="connsiteX352" fmla="*/ 2379168 w 5673970"/>
              <a:gd name="connsiteY352" fmla="*/ 775217 h 6858000"/>
              <a:gd name="connsiteX353" fmla="*/ 2345682 w 5673970"/>
              <a:gd name="connsiteY353" fmla="*/ 751346 h 6858000"/>
              <a:gd name="connsiteX354" fmla="*/ 2315132 w 5673970"/>
              <a:gd name="connsiteY354" fmla="*/ 737680 h 6858000"/>
              <a:gd name="connsiteX355" fmla="*/ 2334754 w 5673970"/>
              <a:gd name="connsiteY355" fmla="*/ 707980 h 6858000"/>
              <a:gd name="connsiteX356" fmla="*/ 2346709 w 5673970"/>
              <a:gd name="connsiteY356" fmla="*/ 716881 h 6858000"/>
              <a:gd name="connsiteX357" fmla="*/ 2338003 w 5673970"/>
              <a:gd name="connsiteY357" fmla="*/ 719260 h 6858000"/>
              <a:gd name="connsiteX358" fmla="*/ 2334754 w 5673970"/>
              <a:gd name="connsiteY358" fmla="*/ 707980 h 6858000"/>
              <a:gd name="connsiteX359" fmla="*/ 2383714 w 5673970"/>
              <a:gd name="connsiteY359" fmla="*/ 706762 h 6858000"/>
              <a:gd name="connsiteX360" fmla="*/ 2397845 w 5673970"/>
              <a:gd name="connsiteY360" fmla="*/ 715067 h 6858000"/>
              <a:gd name="connsiteX361" fmla="*/ 2386961 w 5673970"/>
              <a:gd name="connsiteY361" fmla="*/ 718043 h 6858000"/>
              <a:gd name="connsiteX362" fmla="*/ 2372829 w 5673970"/>
              <a:gd name="connsiteY362" fmla="*/ 709737 h 6858000"/>
              <a:gd name="connsiteX363" fmla="*/ 2383714 w 5673970"/>
              <a:gd name="connsiteY363" fmla="*/ 706762 h 6858000"/>
              <a:gd name="connsiteX364" fmla="*/ 2230317 w 5673970"/>
              <a:gd name="connsiteY364" fmla="*/ 704086 h 6858000"/>
              <a:gd name="connsiteX365" fmla="*/ 2242273 w 5673970"/>
              <a:gd name="connsiteY365" fmla="*/ 712987 h 6858000"/>
              <a:gd name="connsiteX366" fmla="*/ 2233567 w 5673970"/>
              <a:gd name="connsiteY366" fmla="*/ 715367 h 6858000"/>
              <a:gd name="connsiteX367" fmla="*/ 2230317 w 5673970"/>
              <a:gd name="connsiteY367" fmla="*/ 704086 h 6858000"/>
              <a:gd name="connsiteX368" fmla="*/ 2445734 w 5673970"/>
              <a:gd name="connsiteY368" fmla="*/ 701975 h 6858000"/>
              <a:gd name="connsiteX369" fmla="*/ 2448985 w 5673970"/>
              <a:gd name="connsiteY369" fmla="*/ 713254 h 6858000"/>
              <a:gd name="connsiteX370" fmla="*/ 2438100 w 5673970"/>
              <a:gd name="connsiteY370" fmla="*/ 716229 h 6858000"/>
              <a:gd name="connsiteX371" fmla="*/ 2431175 w 5673970"/>
              <a:gd name="connsiteY371" fmla="*/ 707473 h 6858000"/>
              <a:gd name="connsiteX372" fmla="*/ 2434850 w 5673970"/>
              <a:gd name="connsiteY372" fmla="*/ 704951 h 6858000"/>
              <a:gd name="connsiteX373" fmla="*/ 2445734 w 5673970"/>
              <a:gd name="connsiteY373" fmla="*/ 701975 h 6858000"/>
              <a:gd name="connsiteX374" fmla="*/ 2134586 w 5673970"/>
              <a:gd name="connsiteY374" fmla="*/ 697811 h 6858000"/>
              <a:gd name="connsiteX375" fmla="*/ 2150898 w 5673970"/>
              <a:gd name="connsiteY375" fmla="*/ 705521 h 6858000"/>
              <a:gd name="connsiteX376" fmla="*/ 2137837 w 5673970"/>
              <a:gd name="connsiteY376" fmla="*/ 709092 h 6858000"/>
              <a:gd name="connsiteX377" fmla="*/ 2134586 w 5673970"/>
              <a:gd name="connsiteY377" fmla="*/ 697811 h 6858000"/>
              <a:gd name="connsiteX378" fmla="*/ 3333700 w 5673970"/>
              <a:gd name="connsiteY378" fmla="*/ 697126 h 6858000"/>
              <a:gd name="connsiteX379" fmla="*/ 3341563 w 5673970"/>
              <a:gd name="connsiteY379" fmla="*/ 719405 h 6858000"/>
              <a:gd name="connsiteX380" fmla="*/ 3328534 w 5673970"/>
              <a:gd name="connsiteY380" fmla="*/ 711314 h 6858000"/>
              <a:gd name="connsiteX381" fmla="*/ 3323302 w 5673970"/>
              <a:gd name="connsiteY381" fmla="*/ 700610 h 6858000"/>
              <a:gd name="connsiteX382" fmla="*/ 3333700 w 5673970"/>
              <a:gd name="connsiteY382" fmla="*/ 697126 h 6858000"/>
              <a:gd name="connsiteX383" fmla="*/ 3544572 w 5673970"/>
              <a:gd name="connsiteY383" fmla="*/ 689499 h 6858000"/>
              <a:gd name="connsiteX384" fmla="*/ 3547885 w 5673970"/>
              <a:gd name="connsiteY384" fmla="*/ 690725 h 6858000"/>
              <a:gd name="connsiteX385" fmla="*/ 3563196 w 5673970"/>
              <a:gd name="connsiteY385" fmla="*/ 708001 h 6858000"/>
              <a:gd name="connsiteX386" fmla="*/ 3716862 w 5673970"/>
              <a:gd name="connsiteY386" fmla="*/ 818430 h 6858000"/>
              <a:gd name="connsiteX387" fmla="*/ 3777539 w 5673970"/>
              <a:gd name="connsiteY387" fmla="*/ 892425 h 6858000"/>
              <a:gd name="connsiteX388" fmla="*/ 3775367 w 5673970"/>
              <a:gd name="connsiteY388" fmla="*/ 891345 h 6858000"/>
              <a:gd name="connsiteX389" fmla="*/ 3709511 w 5673970"/>
              <a:gd name="connsiteY389" fmla="*/ 844021 h 6858000"/>
              <a:gd name="connsiteX390" fmla="*/ 3629056 w 5673970"/>
              <a:gd name="connsiteY390" fmla="*/ 755330 h 6858000"/>
              <a:gd name="connsiteX391" fmla="*/ 3614406 w 5673970"/>
              <a:gd name="connsiteY391" fmla="*/ 760239 h 6858000"/>
              <a:gd name="connsiteX392" fmla="*/ 3570501 w 5673970"/>
              <a:gd name="connsiteY392" fmla="*/ 728688 h 6858000"/>
              <a:gd name="connsiteX393" fmla="*/ 3544572 w 5673970"/>
              <a:gd name="connsiteY393" fmla="*/ 689499 h 6858000"/>
              <a:gd name="connsiteX394" fmla="*/ 3356917 w 5673970"/>
              <a:gd name="connsiteY394" fmla="*/ 622922 h 6858000"/>
              <a:gd name="connsiteX395" fmla="*/ 3375156 w 5673970"/>
              <a:gd name="connsiteY395" fmla="*/ 633419 h 6858000"/>
              <a:gd name="connsiteX396" fmla="*/ 3362161 w 5673970"/>
              <a:gd name="connsiteY396" fmla="*/ 637772 h 6858000"/>
              <a:gd name="connsiteX397" fmla="*/ 3343920 w 5673970"/>
              <a:gd name="connsiteY397" fmla="*/ 627276 h 6858000"/>
              <a:gd name="connsiteX398" fmla="*/ 3356917 w 5673970"/>
              <a:gd name="connsiteY398" fmla="*/ 622922 h 6858000"/>
              <a:gd name="connsiteX399" fmla="*/ 3166088 w 5673970"/>
              <a:gd name="connsiteY399" fmla="*/ 594264 h 6858000"/>
              <a:gd name="connsiteX400" fmla="*/ 3244341 w 5673970"/>
              <a:gd name="connsiteY400" fmla="*/ 653985 h 6858000"/>
              <a:gd name="connsiteX401" fmla="*/ 3195114 w 5673970"/>
              <a:gd name="connsiteY401" fmla="*/ 620187 h 6858000"/>
              <a:gd name="connsiteX402" fmla="*/ 3166088 w 5673970"/>
              <a:gd name="connsiteY402" fmla="*/ 594264 h 6858000"/>
              <a:gd name="connsiteX403" fmla="*/ 2114076 w 5673970"/>
              <a:gd name="connsiteY403" fmla="*/ 577688 h 6858000"/>
              <a:gd name="connsiteX404" fmla="*/ 2160816 w 5673970"/>
              <a:gd name="connsiteY404" fmla="*/ 609523 h 6858000"/>
              <a:gd name="connsiteX405" fmla="*/ 2146535 w 5673970"/>
              <a:gd name="connsiteY405" fmla="*/ 646890 h 6858000"/>
              <a:gd name="connsiteX406" fmla="*/ 2149510 w 5673970"/>
              <a:gd name="connsiteY406" fmla="*/ 657227 h 6858000"/>
              <a:gd name="connsiteX407" fmla="*/ 2105750 w 5673970"/>
              <a:gd name="connsiteY407" fmla="*/ 635730 h 6858000"/>
              <a:gd name="connsiteX408" fmla="*/ 2096555 w 5673970"/>
              <a:gd name="connsiteY408" fmla="*/ 620119 h 6858000"/>
              <a:gd name="connsiteX409" fmla="*/ 2093838 w 5673970"/>
              <a:gd name="connsiteY409" fmla="*/ 594374 h 6858000"/>
              <a:gd name="connsiteX410" fmla="*/ 2117055 w 5673970"/>
              <a:gd name="connsiteY410" fmla="*/ 588028 h 6858000"/>
              <a:gd name="connsiteX411" fmla="*/ 2114076 w 5673970"/>
              <a:gd name="connsiteY411" fmla="*/ 577688 h 6858000"/>
              <a:gd name="connsiteX412" fmla="*/ 2121825 w 5673970"/>
              <a:gd name="connsiteY412" fmla="*/ 551205 h 6858000"/>
              <a:gd name="connsiteX413" fmla="*/ 2109756 w 5673970"/>
              <a:gd name="connsiteY413" fmla="*/ 555249 h 6858000"/>
              <a:gd name="connsiteX414" fmla="*/ 2111469 w 5673970"/>
              <a:gd name="connsiteY414" fmla="*/ 559157 h 6858000"/>
              <a:gd name="connsiteX415" fmla="*/ 2069860 w 5673970"/>
              <a:gd name="connsiteY415" fmla="*/ 591538 h 6858000"/>
              <a:gd name="connsiteX416" fmla="*/ 2059123 w 5673970"/>
              <a:gd name="connsiteY416" fmla="*/ 601902 h 6858000"/>
              <a:gd name="connsiteX417" fmla="*/ 2102072 w 5673970"/>
              <a:gd name="connsiteY417" fmla="*/ 684802 h 6858000"/>
              <a:gd name="connsiteX418" fmla="*/ 2127574 w 5673970"/>
              <a:gd name="connsiteY418" fmla="*/ 726252 h 6858000"/>
              <a:gd name="connsiteX419" fmla="*/ 2124119 w 5673970"/>
              <a:gd name="connsiteY419" fmla="*/ 735947 h 6858000"/>
              <a:gd name="connsiteX420" fmla="*/ 2133954 w 5673970"/>
              <a:gd name="connsiteY420" fmla="*/ 740915 h 6858000"/>
              <a:gd name="connsiteX421" fmla="*/ 2155292 w 5673970"/>
              <a:gd name="connsiteY421" fmla="*/ 758991 h 6858000"/>
              <a:gd name="connsiteX422" fmla="*/ 2176269 w 5673970"/>
              <a:gd name="connsiteY422" fmla="*/ 787007 h 6858000"/>
              <a:gd name="connsiteX423" fmla="*/ 2233138 w 5673970"/>
              <a:gd name="connsiteY423" fmla="*/ 805216 h 6858000"/>
              <a:gd name="connsiteX424" fmla="*/ 2301970 w 5673970"/>
              <a:gd name="connsiteY424" fmla="*/ 820151 h 6858000"/>
              <a:gd name="connsiteX425" fmla="*/ 2331905 w 5673970"/>
              <a:gd name="connsiteY425" fmla="*/ 834471 h 6858000"/>
              <a:gd name="connsiteX426" fmla="*/ 2346873 w 5673970"/>
              <a:gd name="connsiteY426" fmla="*/ 841628 h 6858000"/>
              <a:gd name="connsiteX427" fmla="*/ 2394780 w 5673970"/>
              <a:gd name="connsiteY427" fmla="*/ 873535 h 6858000"/>
              <a:gd name="connsiteX428" fmla="*/ 2454654 w 5673970"/>
              <a:gd name="connsiteY428" fmla="*/ 902173 h 6858000"/>
              <a:gd name="connsiteX429" fmla="*/ 2517530 w 5673970"/>
              <a:gd name="connsiteY429" fmla="*/ 941238 h 6858000"/>
              <a:gd name="connsiteX430" fmla="*/ 2577402 w 5673970"/>
              <a:gd name="connsiteY430" fmla="*/ 969876 h 6858000"/>
              <a:gd name="connsiteX431" fmla="*/ 2619302 w 5673970"/>
              <a:gd name="connsiteY431" fmla="*/ 980924 h 6858000"/>
              <a:gd name="connsiteX432" fmla="*/ 2622306 w 5673970"/>
              <a:gd name="connsiteY432" fmla="*/ 991355 h 6858000"/>
              <a:gd name="connsiteX433" fmla="*/ 2646287 w 5673970"/>
              <a:gd name="connsiteY433" fmla="*/ 1029801 h 6858000"/>
              <a:gd name="connsiteX434" fmla="*/ 2658305 w 5673970"/>
              <a:gd name="connsiteY434" fmla="*/ 1071522 h 6858000"/>
              <a:gd name="connsiteX435" fmla="*/ 2643338 w 5673970"/>
              <a:gd name="connsiteY435" fmla="*/ 1064363 h 6858000"/>
              <a:gd name="connsiteX436" fmla="*/ 2628371 w 5673970"/>
              <a:gd name="connsiteY436" fmla="*/ 1057205 h 6858000"/>
              <a:gd name="connsiteX437" fmla="*/ 2601436 w 5673970"/>
              <a:gd name="connsiteY437" fmla="*/ 1053315 h 6858000"/>
              <a:gd name="connsiteX438" fmla="*/ 2667317 w 5673970"/>
              <a:gd name="connsiteY438" fmla="*/ 1102811 h 6858000"/>
              <a:gd name="connsiteX439" fmla="*/ 2745163 w 5673970"/>
              <a:gd name="connsiteY439" fmla="*/ 1149039 h 6858000"/>
              <a:gd name="connsiteX440" fmla="*/ 2787063 w 5673970"/>
              <a:gd name="connsiteY440" fmla="*/ 1160086 h 6858000"/>
              <a:gd name="connsiteX441" fmla="*/ 2816998 w 5673970"/>
              <a:gd name="connsiteY441" fmla="*/ 1174404 h 6858000"/>
              <a:gd name="connsiteX442" fmla="*/ 2876870 w 5673970"/>
              <a:gd name="connsiteY442" fmla="*/ 1203042 h 6858000"/>
              <a:gd name="connsiteX443" fmla="*/ 2915819 w 5673970"/>
              <a:gd name="connsiteY443" fmla="*/ 1248648 h 6858000"/>
              <a:gd name="connsiteX444" fmla="*/ 2918823 w 5673970"/>
              <a:gd name="connsiteY444" fmla="*/ 1259080 h 6858000"/>
              <a:gd name="connsiteX445" fmla="*/ 2942806 w 5673970"/>
              <a:gd name="connsiteY445" fmla="*/ 1297528 h 6858000"/>
              <a:gd name="connsiteX446" fmla="*/ 2957772 w 5673970"/>
              <a:gd name="connsiteY446" fmla="*/ 1304689 h 6858000"/>
              <a:gd name="connsiteX447" fmla="*/ 2972741 w 5673970"/>
              <a:gd name="connsiteY447" fmla="*/ 1311847 h 6858000"/>
              <a:gd name="connsiteX448" fmla="*/ 3017645 w 5673970"/>
              <a:gd name="connsiteY448" fmla="*/ 1333324 h 6858000"/>
              <a:gd name="connsiteX449" fmla="*/ 3071562 w 5673970"/>
              <a:gd name="connsiteY449" fmla="*/ 1386091 h 6858000"/>
              <a:gd name="connsiteX450" fmla="*/ 3113517 w 5673970"/>
              <a:gd name="connsiteY450" fmla="*/ 1442128 h 6858000"/>
              <a:gd name="connsiteX451" fmla="*/ 3179398 w 5673970"/>
              <a:gd name="connsiteY451" fmla="*/ 1491627 h 6858000"/>
              <a:gd name="connsiteX452" fmla="*/ 3215288 w 5673970"/>
              <a:gd name="connsiteY452" fmla="*/ 1481813 h 6858000"/>
              <a:gd name="connsiteX453" fmla="*/ 3245173 w 5673970"/>
              <a:gd name="connsiteY453" fmla="*/ 1451141 h 6858000"/>
              <a:gd name="connsiteX454" fmla="*/ 3257701 w 5673970"/>
              <a:gd name="connsiteY454" fmla="*/ 1459760 h 6858000"/>
              <a:gd name="connsiteX455" fmla="*/ 3272658 w 5673970"/>
              <a:gd name="connsiteY455" fmla="*/ 1447964 h 6858000"/>
              <a:gd name="connsiteX456" fmla="*/ 3275653 w 5673970"/>
              <a:gd name="connsiteY456" fmla="*/ 1411182 h 6858000"/>
              <a:gd name="connsiteX457" fmla="*/ 3267428 w 5673970"/>
              <a:gd name="connsiteY457" fmla="*/ 1397262 h 6858000"/>
              <a:gd name="connsiteX458" fmla="*/ 3256672 w 5673970"/>
              <a:gd name="connsiteY458" fmla="*/ 1384085 h 6858000"/>
              <a:gd name="connsiteX459" fmla="*/ 3250128 w 5673970"/>
              <a:gd name="connsiteY459" fmla="*/ 1383261 h 6858000"/>
              <a:gd name="connsiteX460" fmla="*/ 3239000 w 5673970"/>
              <a:gd name="connsiteY460" fmla="*/ 1365011 h 6858000"/>
              <a:gd name="connsiteX461" fmla="*/ 3235432 w 5673970"/>
              <a:gd name="connsiteY461" fmla="*/ 1360834 h 6858000"/>
              <a:gd name="connsiteX462" fmla="*/ 3199580 w 5673970"/>
              <a:gd name="connsiteY462" fmla="*/ 1350931 h 6858000"/>
              <a:gd name="connsiteX463" fmla="*/ 3183232 w 5673970"/>
              <a:gd name="connsiteY463" fmla="*/ 1346413 h 6858000"/>
              <a:gd name="connsiteX464" fmla="*/ 3176825 w 5673970"/>
              <a:gd name="connsiteY464" fmla="*/ 1341475 h 6858000"/>
              <a:gd name="connsiteX465" fmla="*/ 3180490 w 5673970"/>
              <a:gd name="connsiteY465" fmla="*/ 1347271 h 6858000"/>
              <a:gd name="connsiteX466" fmla="*/ 3215022 w 5673970"/>
              <a:gd name="connsiteY466" fmla="*/ 1391641 h 6858000"/>
              <a:gd name="connsiteX467" fmla="*/ 3250942 w 5673970"/>
              <a:gd name="connsiteY467" fmla="*/ 1426841 h 6858000"/>
              <a:gd name="connsiteX468" fmla="*/ 3221033 w 5673970"/>
              <a:gd name="connsiteY468" fmla="*/ 1412506 h 6858000"/>
              <a:gd name="connsiteX469" fmla="*/ 3167228 w 5673970"/>
              <a:gd name="connsiteY469" fmla="*/ 1404708 h 6858000"/>
              <a:gd name="connsiteX470" fmla="*/ 3152274 w 5673970"/>
              <a:gd name="connsiteY470" fmla="*/ 1397541 h 6858000"/>
              <a:gd name="connsiteX471" fmla="*/ 3128307 w 5673970"/>
              <a:gd name="connsiteY471" fmla="*/ 1359074 h 6858000"/>
              <a:gd name="connsiteX472" fmla="*/ 3122296 w 5673970"/>
              <a:gd name="connsiteY472" fmla="*/ 1338209 h 6858000"/>
              <a:gd name="connsiteX473" fmla="*/ 3116285 w 5673970"/>
              <a:gd name="connsiteY473" fmla="*/ 1317342 h 6858000"/>
              <a:gd name="connsiteX474" fmla="*/ 3090220 w 5673970"/>
              <a:gd name="connsiteY474" fmla="*/ 1292717 h 6858000"/>
              <a:gd name="connsiteX475" fmla="*/ 3084485 w 5673970"/>
              <a:gd name="connsiteY475" fmla="*/ 1289706 h 6858000"/>
              <a:gd name="connsiteX476" fmla="*/ 3064649 w 5673970"/>
              <a:gd name="connsiteY476" fmla="*/ 1274417 h 6858000"/>
              <a:gd name="connsiteX477" fmla="*/ 3019901 w 5673970"/>
              <a:gd name="connsiteY477" fmla="*/ 1209740 h 6858000"/>
              <a:gd name="connsiteX478" fmla="*/ 3020264 w 5673970"/>
              <a:gd name="connsiteY478" fmla="*/ 1208389 h 6858000"/>
              <a:gd name="connsiteX479" fmla="*/ 3005900 w 5673970"/>
              <a:gd name="connsiteY479" fmla="*/ 1202614 h 6858000"/>
              <a:gd name="connsiteX480" fmla="*/ 2993574 w 5673970"/>
              <a:gd name="connsiteY480" fmla="*/ 1204576 h 6858000"/>
              <a:gd name="connsiteX481" fmla="*/ 2948714 w 5673970"/>
              <a:gd name="connsiteY481" fmla="*/ 1183075 h 6858000"/>
              <a:gd name="connsiteX482" fmla="*/ 2918734 w 5673970"/>
              <a:gd name="connsiteY482" fmla="*/ 1123742 h 6858000"/>
              <a:gd name="connsiteX483" fmla="*/ 2894763 w 5673970"/>
              <a:gd name="connsiteY483" fmla="*/ 1085277 h 6858000"/>
              <a:gd name="connsiteX484" fmla="*/ 2855914 w 5673970"/>
              <a:gd name="connsiteY484" fmla="*/ 1084644 h 6858000"/>
              <a:gd name="connsiteX485" fmla="*/ 2822999 w 5673970"/>
              <a:gd name="connsiteY485" fmla="*/ 1059877 h 6858000"/>
              <a:gd name="connsiteX486" fmla="*/ 2760182 w 5673970"/>
              <a:gd name="connsiteY486" fmla="*/ 1020775 h 6858000"/>
              <a:gd name="connsiteX487" fmla="*/ 2670387 w 5673970"/>
              <a:gd name="connsiteY487" fmla="*/ 932776 h 6858000"/>
              <a:gd name="connsiteX488" fmla="*/ 2667380 w 5673970"/>
              <a:gd name="connsiteY488" fmla="*/ 922344 h 6858000"/>
              <a:gd name="connsiteX489" fmla="*/ 2622519 w 5673970"/>
              <a:gd name="connsiteY489" fmla="*/ 900844 h 6858000"/>
              <a:gd name="connsiteX490" fmla="*/ 2610571 w 5673970"/>
              <a:gd name="connsiteY490" fmla="*/ 904111 h 6858000"/>
              <a:gd name="connsiteX491" fmla="*/ 2592611 w 5673970"/>
              <a:gd name="connsiteY491" fmla="*/ 886510 h 6858000"/>
              <a:gd name="connsiteX492" fmla="*/ 2646418 w 5673970"/>
              <a:gd name="connsiteY492" fmla="*/ 894311 h 6858000"/>
              <a:gd name="connsiteX493" fmla="*/ 2664375 w 5673970"/>
              <a:gd name="connsiteY493" fmla="*/ 911909 h 6858000"/>
              <a:gd name="connsiteX494" fmla="*/ 2744742 w 5673970"/>
              <a:gd name="connsiteY494" fmla="*/ 944805 h 6858000"/>
              <a:gd name="connsiteX495" fmla="*/ 2754188 w 5673970"/>
              <a:gd name="connsiteY495" fmla="*/ 946115 h 6858000"/>
              <a:gd name="connsiteX496" fmla="*/ 2751031 w 5673970"/>
              <a:gd name="connsiteY496" fmla="*/ 943562 h 6858000"/>
              <a:gd name="connsiteX497" fmla="*/ 2736281 w 5673970"/>
              <a:gd name="connsiteY497" fmla="*/ 922123 h 6858000"/>
              <a:gd name="connsiteX498" fmla="*/ 2728781 w 5673970"/>
              <a:gd name="connsiteY498" fmla="*/ 920856 h 6858000"/>
              <a:gd name="connsiteX499" fmla="*/ 2670312 w 5673970"/>
              <a:gd name="connsiteY499" fmla="*/ 887777 h 6858000"/>
              <a:gd name="connsiteX500" fmla="*/ 2613502 w 5673970"/>
              <a:gd name="connsiteY500" fmla="*/ 869544 h 6858000"/>
              <a:gd name="connsiteX501" fmla="*/ 2595543 w 5673970"/>
              <a:gd name="connsiteY501" fmla="*/ 851943 h 6858000"/>
              <a:gd name="connsiteX502" fmla="*/ 2604488 w 5673970"/>
              <a:gd name="connsiteY502" fmla="*/ 838245 h 6858000"/>
              <a:gd name="connsiteX503" fmla="*/ 2583522 w 5673970"/>
              <a:gd name="connsiteY503" fmla="*/ 810211 h 6858000"/>
              <a:gd name="connsiteX504" fmla="*/ 2529717 w 5673970"/>
              <a:gd name="connsiteY504" fmla="*/ 802410 h 6858000"/>
              <a:gd name="connsiteX505" fmla="*/ 2484856 w 5673970"/>
              <a:gd name="connsiteY505" fmla="*/ 780910 h 6858000"/>
              <a:gd name="connsiteX506" fmla="*/ 2462782 w 5673970"/>
              <a:gd name="connsiteY506" fmla="*/ 760215 h 6858000"/>
              <a:gd name="connsiteX507" fmla="*/ 2460885 w 5673970"/>
              <a:gd name="connsiteY507" fmla="*/ 742444 h 6858000"/>
              <a:gd name="connsiteX508" fmla="*/ 2487789 w 5673970"/>
              <a:gd name="connsiteY508" fmla="*/ 746343 h 6858000"/>
              <a:gd name="connsiteX509" fmla="*/ 2517696 w 5673970"/>
              <a:gd name="connsiteY509" fmla="*/ 760678 h 6858000"/>
              <a:gd name="connsiteX510" fmla="*/ 2559554 w 5673970"/>
              <a:gd name="connsiteY510" fmla="*/ 771743 h 6858000"/>
              <a:gd name="connsiteX511" fmla="*/ 2637327 w 5673970"/>
              <a:gd name="connsiteY511" fmla="*/ 818010 h 6858000"/>
              <a:gd name="connsiteX512" fmla="*/ 2694139 w 5673970"/>
              <a:gd name="connsiteY512" fmla="*/ 836243 h 6858000"/>
              <a:gd name="connsiteX513" fmla="*/ 2724043 w 5673970"/>
              <a:gd name="connsiteY513" fmla="*/ 850577 h 6858000"/>
              <a:gd name="connsiteX514" fmla="*/ 2792876 w 5673970"/>
              <a:gd name="connsiteY514" fmla="*/ 910544 h 6858000"/>
              <a:gd name="connsiteX515" fmla="*/ 2820967 w 5673970"/>
              <a:gd name="connsiteY515" fmla="*/ 928364 h 6858000"/>
              <a:gd name="connsiteX516" fmla="*/ 2835195 w 5673970"/>
              <a:gd name="connsiteY516" fmla="*/ 939621 h 6858000"/>
              <a:gd name="connsiteX517" fmla="*/ 2847828 w 5673970"/>
              <a:gd name="connsiteY517" fmla="*/ 944753 h 6858000"/>
              <a:gd name="connsiteX518" fmla="*/ 2862438 w 5673970"/>
              <a:gd name="connsiteY518" fmla="*/ 943883 h 6858000"/>
              <a:gd name="connsiteX519" fmla="*/ 2880897 w 5673970"/>
              <a:gd name="connsiteY519" fmla="*/ 945711 h 6858000"/>
              <a:gd name="connsiteX520" fmla="*/ 2900775 w 5673970"/>
              <a:gd name="connsiteY520" fmla="*/ 956319 h 6858000"/>
              <a:gd name="connsiteX521" fmla="*/ 2874075 w 5673970"/>
              <a:gd name="connsiteY521" fmla="*/ 933669 h 6858000"/>
              <a:gd name="connsiteX522" fmla="*/ 2920814 w 5673970"/>
              <a:gd name="connsiteY522" fmla="*/ 965507 h 6858000"/>
              <a:gd name="connsiteX523" fmla="*/ 2912841 w 5673970"/>
              <a:gd name="connsiteY523" fmla="*/ 962719 h 6858000"/>
              <a:gd name="connsiteX524" fmla="*/ 2945567 w 5673970"/>
              <a:gd name="connsiteY524" fmla="*/ 979926 h 6858000"/>
              <a:gd name="connsiteX525" fmla="*/ 2976379 w 5673970"/>
              <a:gd name="connsiteY525" fmla="*/ 1001516 h 6858000"/>
              <a:gd name="connsiteX526" fmla="*/ 3007187 w 5673970"/>
              <a:gd name="connsiteY526" fmla="*/ 1023105 h 6858000"/>
              <a:gd name="connsiteX527" fmla="*/ 3130412 w 5673970"/>
              <a:gd name="connsiteY527" fmla="*/ 1109467 h 6858000"/>
              <a:gd name="connsiteX528" fmla="*/ 3218193 w 5673970"/>
              <a:gd name="connsiteY528" fmla="*/ 1159875 h 6858000"/>
              <a:gd name="connsiteX529" fmla="*/ 3258289 w 5673970"/>
              <a:gd name="connsiteY529" fmla="*/ 1210188 h 6858000"/>
              <a:gd name="connsiteX530" fmla="*/ 3284451 w 5673970"/>
              <a:gd name="connsiteY530" fmla="*/ 1217415 h 6858000"/>
              <a:gd name="connsiteX531" fmla="*/ 3429198 w 5673970"/>
              <a:gd name="connsiteY531" fmla="*/ 1296637 h 6858000"/>
              <a:gd name="connsiteX532" fmla="*/ 3469387 w 5673970"/>
              <a:gd name="connsiteY532" fmla="*/ 1307740 h 6858000"/>
              <a:gd name="connsiteX533" fmla="*/ 3464855 w 5673970"/>
              <a:gd name="connsiteY533" fmla="*/ 1294899 h 6858000"/>
              <a:gd name="connsiteX534" fmla="*/ 3462604 w 5673970"/>
              <a:gd name="connsiteY534" fmla="*/ 1288523 h 6858000"/>
              <a:gd name="connsiteX535" fmla="*/ 3448197 w 5673970"/>
              <a:gd name="connsiteY535" fmla="*/ 1247717 h 6858000"/>
              <a:gd name="connsiteX536" fmla="*/ 3404947 w 5673970"/>
              <a:gd name="connsiteY536" fmla="*/ 1216569 h 6858000"/>
              <a:gd name="connsiteX537" fmla="*/ 3376105 w 5673970"/>
              <a:gd name="connsiteY537" fmla="*/ 1226232 h 6858000"/>
              <a:gd name="connsiteX538" fmla="*/ 3275186 w 5673970"/>
              <a:gd name="connsiteY538" fmla="*/ 1168773 h 6858000"/>
              <a:gd name="connsiteX539" fmla="*/ 3181487 w 5673970"/>
              <a:gd name="connsiteY539" fmla="*/ 1086075 h 6858000"/>
              <a:gd name="connsiteX540" fmla="*/ 3116612 w 5673970"/>
              <a:gd name="connsiteY540" fmla="*/ 1039354 h 6858000"/>
              <a:gd name="connsiteX541" fmla="*/ 3001288 w 5673970"/>
              <a:gd name="connsiteY541" fmla="*/ 941087 h 6858000"/>
              <a:gd name="connsiteX542" fmla="*/ 2929199 w 5673970"/>
              <a:gd name="connsiteY542" fmla="*/ 919605 h 6858000"/>
              <a:gd name="connsiteX543" fmla="*/ 2871530 w 5673970"/>
              <a:gd name="connsiteY543" fmla="*/ 893288 h 6858000"/>
              <a:gd name="connsiteX544" fmla="*/ 2842704 w 5673970"/>
              <a:gd name="connsiteY544" fmla="*/ 857314 h 6858000"/>
              <a:gd name="connsiteX545" fmla="*/ 2763408 w 5673970"/>
              <a:gd name="connsiteY545" fmla="*/ 815422 h 6858000"/>
              <a:gd name="connsiteX546" fmla="*/ 2705738 w 5673970"/>
              <a:gd name="connsiteY546" fmla="*/ 789109 h 6858000"/>
              <a:gd name="connsiteX547" fmla="*/ 2626446 w 5673970"/>
              <a:gd name="connsiteY547" fmla="*/ 747226 h 6858000"/>
              <a:gd name="connsiteX548" fmla="*/ 2554369 w 5673970"/>
              <a:gd name="connsiteY548" fmla="*/ 680099 h 6858000"/>
              <a:gd name="connsiteX549" fmla="*/ 2511107 w 5673970"/>
              <a:gd name="connsiteY549" fmla="*/ 694594 h 6858000"/>
              <a:gd name="connsiteX550" fmla="*/ 2505300 w 5673970"/>
              <a:gd name="connsiteY550" fmla="*/ 696540 h 6858000"/>
              <a:gd name="connsiteX551" fmla="*/ 2519747 w 5673970"/>
              <a:gd name="connsiteY551" fmla="*/ 709791 h 6858000"/>
              <a:gd name="connsiteX552" fmla="*/ 2534902 w 5673970"/>
              <a:gd name="connsiteY552" fmla="*/ 734378 h 6858000"/>
              <a:gd name="connsiteX553" fmla="*/ 2519859 w 5673970"/>
              <a:gd name="connsiteY553" fmla="*/ 726999 h 6858000"/>
              <a:gd name="connsiteX554" fmla="*/ 2489743 w 5673970"/>
              <a:gd name="connsiteY554" fmla="*/ 706502 h 6858000"/>
              <a:gd name="connsiteX555" fmla="*/ 2486399 w 5673970"/>
              <a:gd name="connsiteY555" fmla="*/ 702874 h 6858000"/>
              <a:gd name="connsiteX556" fmla="*/ 2467845 w 5673970"/>
              <a:gd name="connsiteY556" fmla="*/ 709090 h 6858000"/>
              <a:gd name="connsiteX557" fmla="*/ 2460642 w 5673970"/>
              <a:gd name="connsiteY557" fmla="*/ 688685 h 6858000"/>
              <a:gd name="connsiteX558" fmla="*/ 2431798 w 5673970"/>
              <a:gd name="connsiteY558" fmla="*/ 698348 h 6858000"/>
              <a:gd name="connsiteX559" fmla="*/ 2417391 w 5673970"/>
              <a:gd name="connsiteY559" fmla="*/ 657536 h 6858000"/>
              <a:gd name="connsiteX560" fmla="*/ 2352516 w 5673970"/>
              <a:gd name="connsiteY560" fmla="*/ 610817 h 6858000"/>
              <a:gd name="connsiteX561" fmla="*/ 2208337 w 5673970"/>
              <a:gd name="connsiteY561" fmla="*/ 567853 h 6858000"/>
              <a:gd name="connsiteX562" fmla="*/ 2121825 w 5673970"/>
              <a:gd name="connsiteY562" fmla="*/ 551205 h 6858000"/>
              <a:gd name="connsiteX563" fmla="*/ 3312247 w 5673970"/>
              <a:gd name="connsiteY563" fmla="*/ 455222 h 6858000"/>
              <a:gd name="connsiteX564" fmla="*/ 3392081 w 5673970"/>
              <a:gd name="connsiteY564" fmla="*/ 495730 h 6858000"/>
              <a:gd name="connsiteX565" fmla="*/ 3500715 w 5673970"/>
              <a:gd name="connsiteY565" fmla="*/ 571422 h 6858000"/>
              <a:gd name="connsiteX566" fmla="*/ 3399158 w 5673970"/>
              <a:gd name="connsiteY566" fmla="*/ 515776 h 6858000"/>
              <a:gd name="connsiteX567" fmla="*/ 3333975 w 5673970"/>
              <a:gd name="connsiteY567" fmla="*/ 470359 h 6858000"/>
              <a:gd name="connsiteX568" fmla="*/ 3312247 w 5673970"/>
              <a:gd name="connsiteY568" fmla="*/ 455222 h 6858000"/>
              <a:gd name="connsiteX569" fmla="*/ 2852853 w 5673970"/>
              <a:gd name="connsiteY569" fmla="*/ 382476 h 6858000"/>
              <a:gd name="connsiteX570" fmla="*/ 2854552 w 5673970"/>
              <a:gd name="connsiteY570" fmla="*/ 383299 h 6858000"/>
              <a:gd name="connsiteX571" fmla="*/ 2875111 w 5673970"/>
              <a:gd name="connsiteY571" fmla="*/ 393223 h 6858000"/>
              <a:gd name="connsiteX572" fmla="*/ 2923101 w 5673970"/>
              <a:gd name="connsiteY572" fmla="*/ 424496 h 6858000"/>
              <a:gd name="connsiteX573" fmla="*/ 2941076 w 5673970"/>
              <a:gd name="connsiteY573" fmla="*/ 426532 h 6858000"/>
              <a:gd name="connsiteX574" fmla="*/ 2966379 w 5673970"/>
              <a:gd name="connsiteY574" fmla="*/ 429401 h 6858000"/>
              <a:gd name="connsiteX575" fmla="*/ 3009822 w 5673970"/>
              <a:gd name="connsiteY575" fmla="*/ 414844 h 6858000"/>
              <a:gd name="connsiteX576" fmla="*/ 2952052 w 5673970"/>
              <a:gd name="connsiteY576" fmla="*/ 388815 h 6858000"/>
              <a:gd name="connsiteX577" fmla="*/ 2856468 w 5673970"/>
              <a:gd name="connsiteY577" fmla="*/ 382541 h 6858000"/>
              <a:gd name="connsiteX578" fmla="*/ 3668275 w 5673970"/>
              <a:gd name="connsiteY578" fmla="*/ 311029 h 6858000"/>
              <a:gd name="connsiteX579" fmla="*/ 3747380 w 5673970"/>
              <a:gd name="connsiteY579" fmla="*/ 352137 h 6858000"/>
              <a:gd name="connsiteX580" fmla="*/ 3826270 w 5673970"/>
              <a:gd name="connsiteY580" fmla="*/ 438388 h 6858000"/>
              <a:gd name="connsiteX581" fmla="*/ 3862265 w 5673970"/>
              <a:gd name="connsiteY581" fmla="*/ 448862 h 6858000"/>
              <a:gd name="connsiteX582" fmla="*/ 3869379 w 5673970"/>
              <a:gd name="connsiteY582" fmla="*/ 469015 h 6858000"/>
              <a:gd name="connsiteX583" fmla="*/ 3890724 w 5673970"/>
              <a:gd name="connsiteY583" fmla="*/ 529478 h 6858000"/>
              <a:gd name="connsiteX584" fmla="*/ 3761393 w 5673970"/>
              <a:gd name="connsiteY584" fmla="*/ 437583 h 6858000"/>
              <a:gd name="connsiteX585" fmla="*/ 3704061 w 5673970"/>
              <a:gd name="connsiteY585" fmla="*/ 366651 h 6858000"/>
              <a:gd name="connsiteX586" fmla="*/ 3675391 w 5673970"/>
              <a:gd name="connsiteY586" fmla="*/ 331181 h 6858000"/>
              <a:gd name="connsiteX587" fmla="*/ 3668275 w 5673970"/>
              <a:gd name="connsiteY587" fmla="*/ 311029 h 6858000"/>
              <a:gd name="connsiteX588" fmla="*/ 2244061 w 5673970"/>
              <a:gd name="connsiteY588" fmla="*/ 181184 h 6858000"/>
              <a:gd name="connsiteX589" fmla="*/ 2247311 w 5673970"/>
              <a:gd name="connsiteY589" fmla="*/ 192465 h 6858000"/>
              <a:gd name="connsiteX590" fmla="*/ 2235355 w 5673970"/>
              <a:gd name="connsiteY590" fmla="*/ 183564 h 6858000"/>
              <a:gd name="connsiteX591" fmla="*/ 2244061 w 5673970"/>
              <a:gd name="connsiteY591" fmla="*/ 181184 h 6858000"/>
              <a:gd name="connsiteX592" fmla="*/ 2741167 w 5673970"/>
              <a:gd name="connsiteY592" fmla="*/ 90323 h 6858000"/>
              <a:gd name="connsiteX593" fmla="*/ 2801143 w 5673970"/>
              <a:gd name="connsiteY593" fmla="*/ 98949 h 6858000"/>
              <a:gd name="connsiteX594" fmla="*/ 2866232 w 5673970"/>
              <a:gd name="connsiteY594" fmla="*/ 99836 h 6858000"/>
              <a:gd name="connsiteX595" fmla="*/ 2880715 w 5673970"/>
              <a:gd name="connsiteY595" fmla="*/ 94982 h 6858000"/>
              <a:gd name="connsiteX596" fmla="*/ 2916840 w 5673970"/>
              <a:gd name="connsiteY596" fmla="*/ 105575 h 6858000"/>
              <a:gd name="connsiteX597" fmla="*/ 3054029 w 5673970"/>
              <a:gd name="connsiteY597" fmla="*/ 173082 h 6858000"/>
              <a:gd name="connsiteX598" fmla="*/ 3075678 w 5673970"/>
              <a:gd name="connsiteY598" fmla="*/ 188526 h 6858000"/>
              <a:gd name="connsiteX599" fmla="*/ 3053879 w 5673970"/>
              <a:gd name="connsiteY599" fmla="*/ 218530 h 6858000"/>
              <a:gd name="connsiteX600" fmla="*/ 3082687 w 5673970"/>
              <a:gd name="connsiteY600" fmla="*/ 254263 h 6858000"/>
              <a:gd name="connsiteX601" fmla="*/ 3125979 w 5673970"/>
              <a:gd name="connsiteY601" fmla="*/ 285146 h 6858000"/>
              <a:gd name="connsiteX602" fmla="*/ 3169272 w 5673970"/>
              <a:gd name="connsiteY602" fmla="*/ 316037 h 6858000"/>
              <a:gd name="connsiteX603" fmla="*/ 3161953 w 5673970"/>
              <a:gd name="connsiteY603" fmla="*/ 341181 h 6858000"/>
              <a:gd name="connsiteX604" fmla="*/ 3205243 w 5673970"/>
              <a:gd name="connsiteY604" fmla="*/ 372066 h 6858000"/>
              <a:gd name="connsiteX605" fmla="*/ 3234053 w 5673970"/>
              <a:gd name="connsiteY605" fmla="*/ 407802 h 6858000"/>
              <a:gd name="connsiteX606" fmla="*/ 3212408 w 5673970"/>
              <a:gd name="connsiteY606" fmla="*/ 392357 h 6858000"/>
              <a:gd name="connsiteX607" fmla="*/ 3154637 w 5673970"/>
              <a:gd name="connsiteY607" fmla="*/ 366325 h 6858000"/>
              <a:gd name="connsiteX608" fmla="*/ 3118507 w 5673970"/>
              <a:gd name="connsiteY608" fmla="*/ 355738 h 6858000"/>
              <a:gd name="connsiteX609" fmla="*/ 3096864 w 5673970"/>
              <a:gd name="connsiteY609" fmla="*/ 340296 h 6858000"/>
              <a:gd name="connsiteX610" fmla="*/ 3082384 w 5673970"/>
              <a:gd name="connsiteY610" fmla="*/ 345148 h 6858000"/>
              <a:gd name="connsiteX611" fmla="*/ 3103875 w 5673970"/>
              <a:gd name="connsiteY611" fmla="*/ 406029 h 6858000"/>
              <a:gd name="connsiteX612" fmla="*/ 3125520 w 5673970"/>
              <a:gd name="connsiteY612" fmla="*/ 421471 h 6858000"/>
              <a:gd name="connsiteX613" fmla="*/ 3168812 w 5673970"/>
              <a:gd name="connsiteY613" fmla="*/ 452359 h 6858000"/>
              <a:gd name="connsiteX614" fmla="*/ 3190457 w 5673970"/>
              <a:gd name="connsiteY614" fmla="*/ 467802 h 6858000"/>
              <a:gd name="connsiteX615" fmla="*/ 3269875 w 5673970"/>
              <a:gd name="connsiteY615" fmla="*/ 509274 h 6858000"/>
              <a:gd name="connsiteX616" fmla="*/ 3313168 w 5673970"/>
              <a:gd name="connsiteY616" fmla="*/ 540164 h 6858000"/>
              <a:gd name="connsiteX617" fmla="*/ 3320330 w 5673970"/>
              <a:gd name="connsiteY617" fmla="*/ 560457 h 6858000"/>
              <a:gd name="connsiteX618" fmla="*/ 3305850 w 5673970"/>
              <a:gd name="connsiteY618" fmla="*/ 565309 h 6858000"/>
              <a:gd name="connsiteX619" fmla="*/ 3226429 w 5673970"/>
              <a:gd name="connsiteY619" fmla="*/ 523830 h 6858000"/>
              <a:gd name="connsiteX620" fmla="*/ 3168504 w 5673970"/>
              <a:gd name="connsiteY620" fmla="*/ 543238 h 6858000"/>
              <a:gd name="connsiteX621" fmla="*/ 3085164 w 5673970"/>
              <a:gd name="connsiteY621" fmla="*/ 526483 h 6858000"/>
              <a:gd name="connsiteX622" fmla="*/ 3079909 w 5673970"/>
              <a:gd name="connsiteY622" fmla="*/ 523332 h 6858000"/>
              <a:gd name="connsiteX623" fmla="*/ 3082676 w 5673970"/>
              <a:gd name="connsiteY623" fmla="*/ 532939 h 6858000"/>
              <a:gd name="connsiteX624" fmla="*/ 3084561 w 5673970"/>
              <a:gd name="connsiteY624" fmla="*/ 539489 h 6858000"/>
              <a:gd name="connsiteX625" fmla="*/ 3069612 w 5673970"/>
              <a:gd name="connsiteY625" fmla="*/ 532269 h 6858000"/>
              <a:gd name="connsiteX626" fmla="*/ 3039710 w 5673970"/>
              <a:gd name="connsiteY626" fmla="*/ 517830 h 6858000"/>
              <a:gd name="connsiteX627" fmla="*/ 3026457 w 5673970"/>
              <a:gd name="connsiteY627" fmla="*/ 508930 h 6858000"/>
              <a:gd name="connsiteX628" fmla="*/ 2992368 w 5673970"/>
              <a:gd name="connsiteY628" fmla="*/ 497290 h 6858000"/>
              <a:gd name="connsiteX629" fmla="*/ 2930099 w 5673970"/>
              <a:gd name="connsiteY629" fmla="*/ 464253 h 6858000"/>
              <a:gd name="connsiteX630" fmla="*/ 2922935 w 5673970"/>
              <a:gd name="connsiteY630" fmla="*/ 443957 h 6858000"/>
              <a:gd name="connsiteX631" fmla="*/ 2922140 w 5673970"/>
              <a:gd name="connsiteY631" fmla="*/ 441705 h 6858000"/>
              <a:gd name="connsiteX632" fmla="*/ 2896099 w 5673970"/>
              <a:gd name="connsiteY632" fmla="*/ 421408 h 6858000"/>
              <a:gd name="connsiteX633" fmla="*/ 2827099 w 5673970"/>
              <a:gd name="connsiteY633" fmla="*/ 385287 h 6858000"/>
              <a:gd name="connsiteX634" fmla="*/ 2823681 w 5673970"/>
              <a:gd name="connsiteY634" fmla="*/ 386431 h 6858000"/>
              <a:gd name="connsiteX635" fmla="*/ 2821869 w 5673970"/>
              <a:gd name="connsiteY635" fmla="*/ 387038 h 6858000"/>
              <a:gd name="connsiteX636" fmla="*/ 2817228 w 5673970"/>
              <a:gd name="connsiteY636" fmla="*/ 380118 h 6858000"/>
              <a:gd name="connsiteX637" fmla="*/ 2812738 w 5673970"/>
              <a:gd name="connsiteY637" fmla="*/ 377768 h 6858000"/>
              <a:gd name="connsiteX638" fmla="*/ 2731644 w 5673970"/>
              <a:gd name="connsiteY638" fmla="*/ 341991 h 6858000"/>
              <a:gd name="connsiteX639" fmla="*/ 2716692 w 5673970"/>
              <a:gd name="connsiteY639" fmla="*/ 334770 h 6858000"/>
              <a:gd name="connsiteX640" fmla="*/ 2694626 w 5673970"/>
              <a:gd name="connsiteY640" fmla="*/ 319602 h 6858000"/>
              <a:gd name="connsiteX641" fmla="*/ 2683771 w 5673970"/>
              <a:gd name="connsiteY641" fmla="*/ 309849 h 6858000"/>
              <a:gd name="connsiteX642" fmla="*/ 2695703 w 5673970"/>
              <a:gd name="connsiteY642" fmla="*/ 306588 h 6858000"/>
              <a:gd name="connsiteX643" fmla="*/ 2708784 w 5673970"/>
              <a:gd name="connsiteY643" fmla="*/ 312903 h 6858000"/>
              <a:gd name="connsiteX644" fmla="*/ 2709195 w 5673970"/>
              <a:gd name="connsiteY644" fmla="*/ 312893 h 6858000"/>
              <a:gd name="connsiteX645" fmla="*/ 2710653 w 5673970"/>
              <a:gd name="connsiteY645" fmla="*/ 313806 h 6858000"/>
              <a:gd name="connsiteX646" fmla="*/ 2713776 w 5673970"/>
              <a:gd name="connsiteY646" fmla="*/ 312776 h 6858000"/>
              <a:gd name="connsiteX647" fmla="*/ 2709195 w 5673970"/>
              <a:gd name="connsiteY647" fmla="*/ 312893 h 6858000"/>
              <a:gd name="connsiteX648" fmla="*/ 2702800 w 5673970"/>
              <a:gd name="connsiteY648" fmla="*/ 308888 h 6858000"/>
              <a:gd name="connsiteX649" fmla="*/ 2692684 w 5673970"/>
              <a:gd name="connsiteY649" fmla="*/ 296107 h 6858000"/>
              <a:gd name="connsiteX650" fmla="*/ 2676619 w 5673970"/>
              <a:gd name="connsiteY650" fmla="*/ 290603 h 6858000"/>
              <a:gd name="connsiteX651" fmla="*/ 2689664 w 5673970"/>
              <a:gd name="connsiteY651" fmla="*/ 285624 h 6858000"/>
              <a:gd name="connsiteX652" fmla="*/ 2778857 w 5673970"/>
              <a:gd name="connsiteY652" fmla="*/ 343923 h 6858000"/>
              <a:gd name="connsiteX653" fmla="*/ 2798197 w 5673970"/>
              <a:gd name="connsiteY653" fmla="*/ 355799 h 6858000"/>
              <a:gd name="connsiteX654" fmla="*/ 2793062 w 5673970"/>
              <a:gd name="connsiteY654" fmla="*/ 351300 h 6858000"/>
              <a:gd name="connsiteX655" fmla="*/ 2800378 w 5673970"/>
              <a:gd name="connsiteY655" fmla="*/ 326157 h 6858000"/>
              <a:gd name="connsiteX656" fmla="*/ 2793214 w 5673970"/>
              <a:gd name="connsiteY656" fmla="*/ 305864 h 6858000"/>
              <a:gd name="connsiteX657" fmla="*/ 2750076 w 5673970"/>
              <a:gd name="connsiteY657" fmla="*/ 229537 h 6858000"/>
              <a:gd name="connsiteX658" fmla="*/ 2786203 w 5673970"/>
              <a:gd name="connsiteY658" fmla="*/ 240125 h 6858000"/>
              <a:gd name="connsiteX659" fmla="*/ 2807846 w 5673970"/>
              <a:gd name="connsiteY659" fmla="*/ 255566 h 6858000"/>
              <a:gd name="connsiteX660" fmla="*/ 2858456 w 5673970"/>
              <a:gd name="connsiteY660" fmla="*/ 261307 h 6858000"/>
              <a:gd name="connsiteX661" fmla="*/ 2872935 w 5673970"/>
              <a:gd name="connsiteY661" fmla="*/ 256454 h 6858000"/>
              <a:gd name="connsiteX662" fmla="*/ 2800837 w 5673970"/>
              <a:gd name="connsiteY662" fmla="*/ 189833 h 6858000"/>
              <a:gd name="connsiteX663" fmla="*/ 2735898 w 5673970"/>
              <a:gd name="connsiteY663" fmla="*/ 143502 h 6858000"/>
              <a:gd name="connsiteX664" fmla="*/ 2736054 w 5673970"/>
              <a:gd name="connsiteY664" fmla="*/ 98064 h 6858000"/>
              <a:gd name="connsiteX665" fmla="*/ 2741167 w 5673970"/>
              <a:gd name="connsiteY665" fmla="*/ 90323 h 6858000"/>
              <a:gd name="connsiteX666" fmla="*/ 2495098 w 5673970"/>
              <a:gd name="connsiteY666" fmla="*/ 78933 h 6858000"/>
              <a:gd name="connsiteX667" fmla="*/ 2506019 w 5673970"/>
              <a:gd name="connsiteY667" fmla="*/ 84355 h 6858000"/>
              <a:gd name="connsiteX668" fmla="*/ 2594292 w 5673970"/>
              <a:gd name="connsiteY668" fmla="*/ 147771 h 6858000"/>
              <a:gd name="connsiteX669" fmla="*/ 2535426 w 5673970"/>
              <a:gd name="connsiteY669" fmla="*/ 120998 h 6858000"/>
              <a:gd name="connsiteX670" fmla="*/ 2500908 w 5673970"/>
              <a:gd name="connsiteY670" fmla="*/ 91289 h 6858000"/>
              <a:gd name="connsiteX671" fmla="*/ 2495098 w 5673970"/>
              <a:gd name="connsiteY671" fmla="*/ 78933 h 6858000"/>
              <a:gd name="connsiteX672" fmla="*/ 3404904 w 5673970"/>
              <a:gd name="connsiteY672" fmla="*/ 75452 h 6858000"/>
              <a:gd name="connsiteX673" fmla="*/ 3426539 w 5673970"/>
              <a:gd name="connsiteY673" fmla="*/ 91450 h 6858000"/>
              <a:gd name="connsiteX674" fmla="*/ 3448174 w 5673970"/>
              <a:gd name="connsiteY674" fmla="*/ 107451 h 6858000"/>
              <a:gd name="connsiteX675" fmla="*/ 3498780 w 5673970"/>
              <a:gd name="connsiteY675" fmla="*/ 160239 h 6858000"/>
              <a:gd name="connsiteX676" fmla="*/ 3448558 w 5673970"/>
              <a:gd name="connsiteY676" fmla="*/ 153820 h 6858000"/>
              <a:gd name="connsiteX677" fmla="*/ 3412241 w 5673970"/>
              <a:gd name="connsiteY677" fmla="*/ 96241 h 6858000"/>
              <a:gd name="connsiteX678" fmla="*/ 3404904 w 5673970"/>
              <a:gd name="connsiteY678" fmla="*/ 75452 h 6858000"/>
              <a:gd name="connsiteX679" fmla="*/ 2661961 w 5673970"/>
              <a:gd name="connsiteY679" fmla="*/ 36538 h 6858000"/>
              <a:gd name="connsiteX680" fmla="*/ 2685948 w 5673970"/>
              <a:gd name="connsiteY680" fmla="*/ 47873 h 6858000"/>
              <a:gd name="connsiteX681" fmla="*/ 2686929 w 5673970"/>
              <a:gd name="connsiteY681" fmla="*/ 91830 h 6858000"/>
              <a:gd name="connsiteX682" fmla="*/ 2679555 w 5673970"/>
              <a:gd name="connsiteY682" fmla="*/ 91531 h 6858000"/>
              <a:gd name="connsiteX683" fmla="*/ 2666943 w 5673970"/>
              <a:gd name="connsiteY683" fmla="*/ 76379 h 6858000"/>
              <a:gd name="connsiteX684" fmla="*/ 2652965 w 5673970"/>
              <a:gd name="connsiteY684" fmla="*/ 36786 h 6858000"/>
              <a:gd name="connsiteX685" fmla="*/ 2661961 w 5673970"/>
              <a:gd name="connsiteY685" fmla="*/ 36538 h 6858000"/>
              <a:gd name="connsiteX686" fmla="*/ 3204418 w 5673970"/>
              <a:gd name="connsiteY686" fmla="*/ 9778 h 6858000"/>
              <a:gd name="connsiteX687" fmla="*/ 3247423 w 5673970"/>
              <a:gd name="connsiteY687" fmla="*/ 41033 h 6858000"/>
              <a:gd name="connsiteX688" fmla="*/ 3254631 w 5673970"/>
              <a:gd name="connsiteY688" fmla="*/ 61452 h 6858000"/>
              <a:gd name="connsiteX689" fmla="*/ 3226041 w 5673970"/>
              <a:gd name="connsiteY689" fmla="*/ 71032 h 6858000"/>
              <a:gd name="connsiteX690" fmla="*/ 3175823 w 5673970"/>
              <a:gd name="connsiteY690" fmla="*/ 19357 h 6858000"/>
              <a:gd name="connsiteX691" fmla="*/ 3204418 w 5673970"/>
              <a:gd name="connsiteY691" fmla="*/ 9778 h 6858000"/>
              <a:gd name="connsiteX692" fmla="*/ 3247081 w 5673970"/>
              <a:gd name="connsiteY692" fmla="*/ 0 h 6858000"/>
              <a:gd name="connsiteX693" fmla="*/ 3282797 w 5673970"/>
              <a:gd name="connsiteY693" fmla="*/ 0 h 6858000"/>
              <a:gd name="connsiteX694" fmla="*/ 3292473 w 5673970"/>
              <a:gd name="connsiteY694" fmla="*/ 5352 h 6858000"/>
              <a:gd name="connsiteX695" fmla="*/ 3328491 w 5673970"/>
              <a:gd name="connsiteY695" fmla="*/ 37394 h 6858000"/>
              <a:gd name="connsiteX696" fmla="*/ 3358075 w 5673970"/>
              <a:gd name="connsiteY696" fmla="*/ 74534 h 6858000"/>
              <a:gd name="connsiteX697" fmla="*/ 3321188 w 5673970"/>
              <a:gd name="connsiteY697" fmla="*/ 63368 h 6858000"/>
              <a:gd name="connsiteX698" fmla="*/ 3269451 w 5673970"/>
              <a:gd name="connsiteY698" fmla="*/ 10125 h 6858000"/>
              <a:gd name="connsiteX699" fmla="*/ 3256313 w 5673970"/>
              <a:gd name="connsiteY699" fmla="*/ 7176 h 6858000"/>
              <a:gd name="connsiteX700" fmla="*/ 3010411 w 5673970"/>
              <a:gd name="connsiteY700" fmla="*/ 0 h 6858000"/>
              <a:gd name="connsiteX701" fmla="*/ 3118420 w 5673970"/>
              <a:gd name="connsiteY701" fmla="*/ 0 h 6858000"/>
              <a:gd name="connsiteX702" fmla="*/ 3118873 w 5673970"/>
              <a:gd name="connsiteY702" fmla="*/ 3739 h 6858000"/>
              <a:gd name="connsiteX703" fmla="*/ 3109852 w 5673970"/>
              <a:gd name="connsiteY703" fmla="*/ 18326 h 6858000"/>
              <a:gd name="connsiteX704" fmla="*/ 3080886 w 5673970"/>
              <a:gd name="connsiteY704" fmla="*/ 28029 h 6858000"/>
              <a:gd name="connsiteX705" fmla="*/ 3066410 w 5673970"/>
              <a:gd name="connsiteY705" fmla="*/ 32881 h 6858000"/>
              <a:gd name="connsiteX706" fmla="*/ 3015663 w 5673970"/>
              <a:gd name="connsiteY706" fmla="*/ 26755 h 6858000"/>
              <a:gd name="connsiteX707" fmla="*/ 3011309 w 5673970"/>
              <a:gd name="connsiteY707" fmla="*/ 7253 h 6858000"/>
              <a:gd name="connsiteX708" fmla="*/ 2688374 w 5673970"/>
              <a:gd name="connsiteY708" fmla="*/ 0 h 6858000"/>
              <a:gd name="connsiteX709" fmla="*/ 2792635 w 5673970"/>
              <a:gd name="connsiteY709" fmla="*/ 0 h 6858000"/>
              <a:gd name="connsiteX710" fmla="*/ 2792335 w 5673970"/>
              <a:gd name="connsiteY710" fmla="*/ 6170 h 6858000"/>
              <a:gd name="connsiteX711" fmla="*/ 2786006 w 5673970"/>
              <a:gd name="connsiteY711" fmla="*/ 11114 h 6858000"/>
              <a:gd name="connsiteX712" fmla="*/ 2749818 w 5673970"/>
              <a:gd name="connsiteY712" fmla="*/ 45844 h 6858000"/>
              <a:gd name="connsiteX713" fmla="*/ 2706672 w 5673970"/>
              <a:gd name="connsiteY713" fmla="*/ 15098 h 6858000"/>
              <a:gd name="connsiteX714" fmla="*/ 2224642 w 5673970"/>
              <a:gd name="connsiteY714" fmla="*/ 0 h 6858000"/>
              <a:gd name="connsiteX715" fmla="*/ 2252673 w 5673970"/>
              <a:gd name="connsiteY715" fmla="*/ 0 h 6858000"/>
              <a:gd name="connsiteX716" fmla="*/ 2251156 w 5673970"/>
              <a:gd name="connsiteY716" fmla="*/ 624 h 6858000"/>
              <a:gd name="connsiteX717" fmla="*/ 2226687 w 5673970"/>
              <a:gd name="connsiteY717" fmla="*/ 3081 h 6858000"/>
              <a:gd name="connsiteX718" fmla="*/ 0 w 5673970"/>
              <a:gd name="connsiteY718" fmla="*/ 0 h 6858000"/>
              <a:gd name="connsiteX719" fmla="*/ 2047918 w 5673970"/>
              <a:gd name="connsiteY719" fmla="*/ 0 h 6858000"/>
              <a:gd name="connsiteX720" fmla="*/ 2064318 w 5673970"/>
              <a:gd name="connsiteY720" fmla="*/ 22832 h 6858000"/>
              <a:gd name="connsiteX721" fmla="*/ 2165236 w 5673970"/>
              <a:gd name="connsiteY721" fmla="*/ 80296 h 6858000"/>
              <a:gd name="connsiteX722" fmla="*/ 2295010 w 5673970"/>
              <a:gd name="connsiteY722" fmla="*/ 82447 h 6858000"/>
              <a:gd name="connsiteX723" fmla="*/ 2367100 w 5673970"/>
              <a:gd name="connsiteY723" fmla="*/ 103934 h 6858000"/>
              <a:gd name="connsiteX724" fmla="*/ 2374303 w 5673970"/>
              <a:gd name="connsiteY724" fmla="*/ 124339 h 6858000"/>
              <a:gd name="connsiteX725" fmla="*/ 2395927 w 5673970"/>
              <a:gd name="connsiteY725" fmla="*/ 139907 h 6858000"/>
              <a:gd name="connsiteX726" fmla="*/ 2381505 w 5673970"/>
              <a:gd name="connsiteY726" fmla="*/ 144740 h 6858000"/>
              <a:gd name="connsiteX727" fmla="*/ 2397716 w 5673970"/>
              <a:gd name="connsiteY727" fmla="*/ 184948 h 6858000"/>
              <a:gd name="connsiteX728" fmla="*/ 2416109 w 5673970"/>
              <a:gd name="connsiteY728" fmla="*/ 209848 h 6858000"/>
              <a:gd name="connsiteX729" fmla="*/ 2433607 w 5673970"/>
              <a:gd name="connsiteY729" fmla="*/ 209323 h 6858000"/>
              <a:gd name="connsiteX730" fmla="*/ 2475413 w 5673970"/>
              <a:gd name="connsiteY730" fmla="*/ 221068 h 6858000"/>
              <a:gd name="connsiteX731" fmla="*/ 2508441 w 5673970"/>
              <a:gd name="connsiteY731" fmla="*/ 246802 h 6858000"/>
              <a:gd name="connsiteX732" fmla="*/ 2466636 w 5673970"/>
              <a:gd name="connsiteY732" fmla="*/ 235057 h 6858000"/>
              <a:gd name="connsiteX733" fmla="*/ 2436702 w 5673970"/>
              <a:gd name="connsiteY733" fmla="*/ 220063 h 6858000"/>
              <a:gd name="connsiteX734" fmla="*/ 2423969 w 5673970"/>
              <a:gd name="connsiteY734" fmla="*/ 220484 h 6858000"/>
              <a:gd name="connsiteX735" fmla="*/ 2424739 w 5673970"/>
              <a:gd name="connsiteY735" fmla="*/ 221527 h 6858000"/>
              <a:gd name="connsiteX736" fmla="*/ 2446364 w 5673970"/>
              <a:gd name="connsiteY736" fmla="*/ 237101 h 6858000"/>
              <a:gd name="connsiteX737" fmla="*/ 2453567 w 5673970"/>
              <a:gd name="connsiteY737" fmla="*/ 257506 h 6858000"/>
              <a:gd name="connsiteX738" fmla="*/ 2359852 w 5673970"/>
              <a:gd name="connsiteY738" fmla="*/ 220452 h 6858000"/>
              <a:gd name="connsiteX739" fmla="*/ 2287765 w 5673970"/>
              <a:gd name="connsiteY739" fmla="*/ 198968 h 6858000"/>
              <a:gd name="connsiteX740" fmla="*/ 2186844 w 5673970"/>
              <a:gd name="connsiteY740" fmla="*/ 141508 h 6858000"/>
              <a:gd name="connsiteX741" fmla="*/ 2143599 w 5673970"/>
              <a:gd name="connsiteY741" fmla="*/ 110364 h 6858000"/>
              <a:gd name="connsiteX742" fmla="*/ 2021038 w 5673970"/>
              <a:gd name="connsiteY742" fmla="*/ 82970 h 6858000"/>
              <a:gd name="connsiteX743" fmla="*/ 1934528 w 5673970"/>
              <a:gd name="connsiteY743" fmla="*/ 66319 h 6858000"/>
              <a:gd name="connsiteX744" fmla="*/ 1977777 w 5673970"/>
              <a:gd name="connsiteY744" fmla="*/ 97464 h 6858000"/>
              <a:gd name="connsiteX745" fmla="*/ 2100321 w 5673970"/>
              <a:gd name="connsiteY745" fmla="*/ 170497 h 6858000"/>
              <a:gd name="connsiteX746" fmla="*/ 2179626 w 5673970"/>
              <a:gd name="connsiteY746" fmla="*/ 166745 h 6858000"/>
              <a:gd name="connsiteX747" fmla="*/ 2323793 w 5673970"/>
              <a:gd name="connsiteY747" fmla="*/ 255347 h 6858000"/>
              <a:gd name="connsiteX748" fmla="*/ 2395884 w 5673970"/>
              <a:gd name="connsiteY748" fmla="*/ 276834 h 6858000"/>
              <a:gd name="connsiteX749" fmla="*/ 2410304 w 5673970"/>
              <a:gd name="connsiteY749" fmla="*/ 272003 h 6858000"/>
              <a:gd name="connsiteX750" fmla="*/ 2417507 w 5673970"/>
              <a:gd name="connsiteY750" fmla="*/ 292412 h 6858000"/>
              <a:gd name="connsiteX751" fmla="*/ 2439131 w 5673970"/>
              <a:gd name="connsiteY751" fmla="*/ 307979 h 6858000"/>
              <a:gd name="connsiteX752" fmla="*/ 2446334 w 5673970"/>
              <a:gd name="connsiteY752" fmla="*/ 328384 h 6858000"/>
              <a:gd name="connsiteX753" fmla="*/ 2525630 w 5673970"/>
              <a:gd name="connsiteY753" fmla="*/ 370272 h 6858000"/>
              <a:gd name="connsiteX754" fmla="*/ 2561676 w 5673970"/>
              <a:gd name="connsiteY754" fmla="*/ 381012 h 6858000"/>
              <a:gd name="connsiteX755" fmla="*/ 2640965 w 5673970"/>
              <a:gd name="connsiteY755" fmla="*/ 422901 h 6858000"/>
              <a:gd name="connsiteX756" fmla="*/ 2648170 w 5673970"/>
              <a:gd name="connsiteY756" fmla="*/ 443304 h 6858000"/>
              <a:gd name="connsiteX757" fmla="*/ 2720262 w 5673970"/>
              <a:gd name="connsiteY757" fmla="*/ 464787 h 6858000"/>
              <a:gd name="connsiteX758" fmla="*/ 2799559 w 5673970"/>
              <a:gd name="connsiteY758" fmla="*/ 506677 h 6858000"/>
              <a:gd name="connsiteX759" fmla="*/ 2893273 w 5673970"/>
              <a:gd name="connsiteY759" fmla="*/ 543733 h 6858000"/>
              <a:gd name="connsiteX760" fmla="*/ 2929317 w 5673970"/>
              <a:gd name="connsiteY760" fmla="*/ 554473 h 6858000"/>
              <a:gd name="connsiteX761" fmla="*/ 2986987 w 5673970"/>
              <a:gd name="connsiteY761" fmla="*/ 580787 h 6858000"/>
              <a:gd name="connsiteX762" fmla="*/ 3066264 w 5673970"/>
              <a:gd name="connsiteY762" fmla="*/ 668316 h 6858000"/>
              <a:gd name="connsiteX763" fmla="*/ 3145543 w 5673970"/>
              <a:gd name="connsiteY763" fmla="*/ 755846 h 6858000"/>
              <a:gd name="connsiteX764" fmla="*/ 3159965 w 5673970"/>
              <a:gd name="connsiteY764" fmla="*/ 751016 h 6858000"/>
              <a:gd name="connsiteX765" fmla="*/ 3167168 w 5673970"/>
              <a:gd name="connsiteY765" fmla="*/ 771417 h 6858000"/>
              <a:gd name="connsiteX766" fmla="*/ 3224839 w 5673970"/>
              <a:gd name="connsiteY766" fmla="*/ 797735 h 6858000"/>
              <a:gd name="connsiteX767" fmla="*/ 3311339 w 5673970"/>
              <a:gd name="connsiteY767" fmla="*/ 860026 h 6858000"/>
              <a:gd name="connsiteX768" fmla="*/ 3361784 w 5673970"/>
              <a:gd name="connsiteY768" fmla="*/ 911576 h 6858000"/>
              <a:gd name="connsiteX769" fmla="*/ 3469907 w 5673970"/>
              <a:gd name="connsiteY769" fmla="*/ 989440 h 6858000"/>
              <a:gd name="connsiteX770" fmla="*/ 3534782 w 5673970"/>
              <a:gd name="connsiteY770" fmla="*/ 1036159 h 6858000"/>
              <a:gd name="connsiteX771" fmla="*/ 3606858 w 5673970"/>
              <a:gd name="connsiteY771" fmla="*/ 1103283 h 6858000"/>
              <a:gd name="connsiteX772" fmla="*/ 3678931 w 5673970"/>
              <a:gd name="connsiteY772" fmla="*/ 1170410 h 6858000"/>
              <a:gd name="connsiteX773" fmla="*/ 3765430 w 5673970"/>
              <a:gd name="connsiteY773" fmla="*/ 1232700 h 6858000"/>
              <a:gd name="connsiteX774" fmla="*/ 3859128 w 5673970"/>
              <a:gd name="connsiteY774" fmla="*/ 1315402 h 6858000"/>
              <a:gd name="connsiteX775" fmla="*/ 3895143 w 5673970"/>
              <a:gd name="connsiteY775" fmla="*/ 1417421 h 6858000"/>
              <a:gd name="connsiteX776" fmla="*/ 3866319 w 5673970"/>
              <a:gd name="connsiteY776" fmla="*/ 1381444 h 6858000"/>
              <a:gd name="connsiteX777" fmla="*/ 3823069 w 5673970"/>
              <a:gd name="connsiteY777" fmla="*/ 1350299 h 6858000"/>
              <a:gd name="connsiteX778" fmla="*/ 3765412 w 5673970"/>
              <a:gd name="connsiteY778" fmla="*/ 1278339 h 6858000"/>
              <a:gd name="connsiteX779" fmla="*/ 3671716 w 5673970"/>
              <a:gd name="connsiteY779" fmla="*/ 1195645 h 6858000"/>
              <a:gd name="connsiteX780" fmla="*/ 3614046 w 5673970"/>
              <a:gd name="connsiteY780" fmla="*/ 1169328 h 6858000"/>
              <a:gd name="connsiteX781" fmla="*/ 3642875 w 5673970"/>
              <a:gd name="connsiteY781" fmla="*/ 1205309 h 6858000"/>
              <a:gd name="connsiteX782" fmla="*/ 3693325 w 5673970"/>
              <a:gd name="connsiteY782" fmla="*/ 1256862 h 6858000"/>
              <a:gd name="connsiteX783" fmla="*/ 3801429 w 5673970"/>
              <a:gd name="connsiteY783" fmla="*/ 1380367 h 6858000"/>
              <a:gd name="connsiteX784" fmla="*/ 3830243 w 5673970"/>
              <a:gd name="connsiteY784" fmla="*/ 1461985 h 6858000"/>
              <a:gd name="connsiteX785" fmla="*/ 3823039 w 5673970"/>
              <a:gd name="connsiteY785" fmla="*/ 1441580 h 6858000"/>
              <a:gd name="connsiteX786" fmla="*/ 3801416 w 5673970"/>
              <a:gd name="connsiteY786" fmla="*/ 1426010 h 6858000"/>
              <a:gd name="connsiteX787" fmla="*/ 3765386 w 5673970"/>
              <a:gd name="connsiteY787" fmla="*/ 1369625 h 6858000"/>
              <a:gd name="connsiteX788" fmla="*/ 3700512 w 5673970"/>
              <a:gd name="connsiteY788" fmla="*/ 1322906 h 6858000"/>
              <a:gd name="connsiteX789" fmla="*/ 3614016 w 5673970"/>
              <a:gd name="connsiteY789" fmla="*/ 1260614 h 6858000"/>
              <a:gd name="connsiteX790" fmla="*/ 3577968 w 5673970"/>
              <a:gd name="connsiteY790" fmla="*/ 1249870 h 6858000"/>
              <a:gd name="connsiteX791" fmla="*/ 3614001 w 5673970"/>
              <a:gd name="connsiteY791" fmla="*/ 1306255 h 6858000"/>
              <a:gd name="connsiteX792" fmla="*/ 3696095 w 5673970"/>
              <a:gd name="connsiteY792" fmla="*/ 1397475 h 6858000"/>
              <a:gd name="connsiteX793" fmla="*/ 3709614 w 5673970"/>
              <a:gd name="connsiteY793" fmla="*/ 1414253 h 6858000"/>
              <a:gd name="connsiteX794" fmla="*/ 3733820 w 5673970"/>
              <a:gd name="connsiteY794" fmla="*/ 1428199 h 6858000"/>
              <a:gd name="connsiteX795" fmla="*/ 3792534 w 5673970"/>
              <a:gd name="connsiteY795" fmla="*/ 1462402 h 6858000"/>
              <a:gd name="connsiteX796" fmla="*/ 3871018 w 5673970"/>
              <a:gd name="connsiteY796" fmla="*/ 1484081 h 6858000"/>
              <a:gd name="connsiteX797" fmla="*/ 3861725 w 5673970"/>
              <a:gd name="connsiteY797" fmla="*/ 1455355 h 6858000"/>
              <a:gd name="connsiteX798" fmla="*/ 3887890 w 5673970"/>
              <a:gd name="connsiteY798" fmla="*/ 1462582 h 6858000"/>
              <a:gd name="connsiteX799" fmla="*/ 3892534 w 5673970"/>
              <a:gd name="connsiteY799" fmla="*/ 1476946 h 6858000"/>
              <a:gd name="connsiteX800" fmla="*/ 3932628 w 5673970"/>
              <a:gd name="connsiteY800" fmla="*/ 1527262 h 6858000"/>
              <a:gd name="connsiteX801" fmla="*/ 3962001 w 5673970"/>
              <a:gd name="connsiteY801" fmla="*/ 1551314 h 6858000"/>
              <a:gd name="connsiteX802" fmla="*/ 3968809 w 5673970"/>
              <a:gd name="connsiteY802" fmla="*/ 1557494 h 6858000"/>
              <a:gd name="connsiteX803" fmla="*/ 3977367 w 5673970"/>
              <a:gd name="connsiteY803" fmla="*/ 1552555 h 6858000"/>
              <a:gd name="connsiteX804" fmla="*/ 4092627 w 5673970"/>
              <a:gd name="connsiteY804" fmla="*/ 1650340 h 6858000"/>
              <a:gd name="connsiteX805" fmla="*/ 4095531 w 5673970"/>
              <a:gd name="connsiteY805" fmla="*/ 1655927 h 6858000"/>
              <a:gd name="connsiteX806" fmla="*/ 4103447 w 5673970"/>
              <a:gd name="connsiteY806" fmla="*/ 1659465 h 6858000"/>
              <a:gd name="connsiteX807" fmla="*/ 4122121 w 5673970"/>
              <a:gd name="connsiteY807" fmla="*/ 1671163 h 6858000"/>
              <a:gd name="connsiteX808" fmla="*/ 4150085 w 5673970"/>
              <a:gd name="connsiteY808" fmla="*/ 1711590 h 6858000"/>
              <a:gd name="connsiteX809" fmla="*/ 4182494 w 5673970"/>
              <a:gd name="connsiteY809" fmla="*/ 1742810 h 6858000"/>
              <a:gd name="connsiteX810" fmla="*/ 4193448 w 5673970"/>
              <a:gd name="connsiteY810" fmla="*/ 1752970 h 6858000"/>
              <a:gd name="connsiteX811" fmla="*/ 4194267 w 5673970"/>
              <a:gd name="connsiteY811" fmla="*/ 1754150 h 6858000"/>
              <a:gd name="connsiteX812" fmla="*/ 4197673 w 5673970"/>
              <a:gd name="connsiteY812" fmla="*/ 1757432 h 6858000"/>
              <a:gd name="connsiteX813" fmla="*/ 4199530 w 5673970"/>
              <a:gd name="connsiteY813" fmla="*/ 1761746 h 6858000"/>
              <a:gd name="connsiteX814" fmla="*/ 4217621 w 5673970"/>
              <a:gd name="connsiteY814" fmla="*/ 1787853 h 6858000"/>
              <a:gd name="connsiteX815" fmla="*/ 4226743 w 5673970"/>
              <a:gd name="connsiteY815" fmla="*/ 1798932 h 6858000"/>
              <a:gd name="connsiteX816" fmla="*/ 4237774 w 5673970"/>
              <a:gd name="connsiteY816" fmla="*/ 1807750 h 6858000"/>
              <a:gd name="connsiteX817" fmla="*/ 4268584 w 5673970"/>
              <a:gd name="connsiteY817" fmla="*/ 1829340 h 6858000"/>
              <a:gd name="connsiteX818" fmla="*/ 4352992 w 5673970"/>
              <a:gd name="connsiteY818" fmla="*/ 1955663 h 6858000"/>
              <a:gd name="connsiteX819" fmla="*/ 4367039 w 5673970"/>
              <a:gd name="connsiteY819" fmla="*/ 1986713 h 6858000"/>
              <a:gd name="connsiteX820" fmla="*/ 4367670 w 5673970"/>
              <a:gd name="connsiteY820" fmla="*/ 1987747 h 6858000"/>
              <a:gd name="connsiteX821" fmla="*/ 4388074 w 5673970"/>
              <a:gd name="connsiteY821" fmla="*/ 2008885 h 6858000"/>
              <a:gd name="connsiteX822" fmla="*/ 4416750 w 5673970"/>
              <a:gd name="connsiteY822" fmla="*/ 2066467 h 6858000"/>
              <a:gd name="connsiteX823" fmla="*/ 4395235 w 5673970"/>
              <a:gd name="connsiteY823" fmla="*/ 2073604 h 6858000"/>
              <a:gd name="connsiteX824" fmla="*/ 4364794 w 5673970"/>
              <a:gd name="connsiteY824" fmla="*/ 2043942 h 6858000"/>
              <a:gd name="connsiteX825" fmla="*/ 4354342 w 5673970"/>
              <a:gd name="connsiteY825" fmla="*/ 2018351 h 6858000"/>
              <a:gd name="connsiteX826" fmla="*/ 4351681 w 5673970"/>
              <a:gd name="connsiteY826" fmla="*/ 2018237 h 6858000"/>
              <a:gd name="connsiteX827" fmla="*/ 4373212 w 5673970"/>
              <a:gd name="connsiteY827" fmla="*/ 2079226 h 6858000"/>
              <a:gd name="connsiteX828" fmla="*/ 4437976 w 5673970"/>
              <a:gd name="connsiteY828" fmla="*/ 2171199 h 6858000"/>
              <a:gd name="connsiteX829" fmla="*/ 4488387 w 5673970"/>
              <a:gd name="connsiteY829" fmla="*/ 2222512 h 6858000"/>
              <a:gd name="connsiteX830" fmla="*/ 4503075 w 5673970"/>
              <a:gd name="connsiteY830" fmla="*/ 2264126 h 6858000"/>
              <a:gd name="connsiteX831" fmla="*/ 4524271 w 5673970"/>
              <a:gd name="connsiteY831" fmla="*/ 2324165 h 6858000"/>
              <a:gd name="connsiteX832" fmla="*/ 4509831 w 5673970"/>
              <a:gd name="connsiteY832" fmla="*/ 2329003 h 6858000"/>
              <a:gd name="connsiteX833" fmla="*/ 4497684 w 5673970"/>
              <a:gd name="connsiteY833" fmla="*/ 2313891 h 6858000"/>
              <a:gd name="connsiteX834" fmla="*/ 4497302 w 5673970"/>
              <a:gd name="connsiteY834" fmla="*/ 2313413 h 6858000"/>
              <a:gd name="connsiteX835" fmla="*/ 4523327 w 5673970"/>
              <a:gd name="connsiteY835" fmla="*/ 2359142 h 6858000"/>
              <a:gd name="connsiteX836" fmla="*/ 4540476 w 5673970"/>
              <a:gd name="connsiteY836" fmla="*/ 2375321 h 6858000"/>
              <a:gd name="connsiteX837" fmla="*/ 4556122 w 5673970"/>
              <a:gd name="connsiteY837" fmla="*/ 2497368 h 6858000"/>
              <a:gd name="connsiteX838" fmla="*/ 4567126 w 5673970"/>
              <a:gd name="connsiteY838" fmla="*/ 2605045 h 6858000"/>
              <a:gd name="connsiteX839" fmla="*/ 4605515 w 5673970"/>
              <a:gd name="connsiteY839" fmla="*/ 2576408 h 6858000"/>
              <a:gd name="connsiteX840" fmla="*/ 4597386 w 5673970"/>
              <a:gd name="connsiteY840" fmla="*/ 2551274 h 6858000"/>
              <a:gd name="connsiteX841" fmla="*/ 4596225 w 5673970"/>
              <a:gd name="connsiteY841" fmla="*/ 2547683 h 6858000"/>
              <a:gd name="connsiteX842" fmla="*/ 4624268 w 5673970"/>
              <a:gd name="connsiteY842" fmla="*/ 2591809 h 6858000"/>
              <a:gd name="connsiteX843" fmla="*/ 4654902 w 5673970"/>
              <a:gd name="connsiteY843" fmla="*/ 2655455 h 6858000"/>
              <a:gd name="connsiteX844" fmla="*/ 4687421 w 5673970"/>
              <a:gd name="connsiteY844" fmla="*/ 2755994 h 6858000"/>
              <a:gd name="connsiteX845" fmla="*/ 4707723 w 5673970"/>
              <a:gd name="connsiteY845" fmla="*/ 2892400 h 6858000"/>
              <a:gd name="connsiteX846" fmla="*/ 4761755 w 5673970"/>
              <a:gd name="connsiteY846" fmla="*/ 2985808 h 6858000"/>
              <a:gd name="connsiteX847" fmla="*/ 4794273 w 5673970"/>
              <a:gd name="connsiteY847" fmla="*/ 3086350 h 6858000"/>
              <a:gd name="connsiteX848" fmla="*/ 4798919 w 5673970"/>
              <a:gd name="connsiteY848" fmla="*/ 3100715 h 6858000"/>
              <a:gd name="connsiteX849" fmla="*/ 4812857 w 5673970"/>
              <a:gd name="connsiteY849" fmla="*/ 3143806 h 6858000"/>
              <a:gd name="connsiteX850" fmla="*/ 4809926 w 5673970"/>
              <a:gd name="connsiteY850" fmla="*/ 3208392 h 6858000"/>
              <a:gd name="connsiteX851" fmla="*/ 4837800 w 5673970"/>
              <a:gd name="connsiteY851" fmla="*/ 3294573 h 6858000"/>
              <a:gd name="connsiteX852" fmla="*/ 4850023 w 5673970"/>
              <a:gd name="connsiteY852" fmla="*/ 3258712 h 6858000"/>
              <a:gd name="connsiteX853" fmla="*/ 4862245 w 5673970"/>
              <a:gd name="connsiteY853" fmla="*/ 3222846 h 6858000"/>
              <a:gd name="connsiteX854" fmla="*/ 4873250 w 5673970"/>
              <a:gd name="connsiteY854" fmla="*/ 3330527 h 6858000"/>
              <a:gd name="connsiteX855" fmla="*/ 4827285 w 5673970"/>
              <a:gd name="connsiteY855" fmla="*/ 3409387 h 6858000"/>
              <a:gd name="connsiteX856" fmla="*/ 4838290 w 5673970"/>
              <a:gd name="connsiteY856" fmla="*/ 3517069 h 6858000"/>
              <a:gd name="connsiteX857" fmla="*/ 4826070 w 5673970"/>
              <a:gd name="connsiteY857" fmla="*/ 3552932 h 6858000"/>
              <a:gd name="connsiteX858" fmla="*/ 4818486 w 5673970"/>
              <a:gd name="connsiteY858" fmla="*/ 3603156 h 6858000"/>
              <a:gd name="connsiteX859" fmla="*/ 4843426 w 5673970"/>
              <a:gd name="connsiteY859" fmla="*/ 3753928 h 6858000"/>
              <a:gd name="connsiteX860" fmla="*/ 4805042 w 5673970"/>
              <a:gd name="connsiteY860" fmla="*/ 3782564 h 6858000"/>
              <a:gd name="connsiteX861" fmla="*/ 4809687 w 5673970"/>
              <a:gd name="connsiteY861" fmla="*/ 3796927 h 6858000"/>
              <a:gd name="connsiteX862" fmla="*/ 4797462 w 5673970"/>
              <a:gd name="connsiteY862" fmla="*/ 3832790 h 6858000"/>
              <a:gd name="connsiteX863" fmla="*/ 4834627 w 5673970"/>
              <a:gd name="connsiteY863" fmla="*/ 3947697 h 6858000"/>
              <a:gd name="connsiteX864" fmla="*/ 4828764 w 5673970"/>
              <a:gd name="connsiteY864" fmla="*/ 4076876 h 6858000"/>
              <a:gd name="connsiteX865" fmla="*/ 4847348 w 5673970"/>
              <a:gd name="connsiteY865" fmla="*/ 4134328 h 6858000"/>
              <a:gd name="connsiteX866" fmla="*/ 4830474 w 5673970"/>
              <a:gd name="connsiteY866" fmla="*/ 4155827 h 6858000"/>
              <a:gd name="connsiteX867" fmla="*/ 4804313 w 5673970"/>
              <a:gd name="connsiteY867" fmla="*/ 4148600 h 6858000"/>
              <a:gd name="connsiteX868" fmla="*/ 4770572 w 5673970"/>
              <a:gd name="connsiteY868" fmla="*/ 4191599 h 6858000"/>
              <a:gd name="connsiteX869" fmla="*/ 4737135 w 5673970"/>
              <a:gd name="connsiteY869" fmla="*/ 4198715 h 6858000"/>
              <a:gd name="connsiteX870" fmla="*/ 4712006 w 5673970"/>
              <a:gd name="connsiteY870" fmla="*/ 4189741 h 6858000"/>
              <a:gd name="connsiteX871" fmla="*/ 4715109 w 5673970"/>
              <a:gd name="connsiteY871" fmla="*/ 4194844 h 6858000"/>
              <a:gd name="connsiteX872" fmla="*/ 4735423 w 5673970"/>
              <a:gd name="connsiteY872" fmla="*/ 4228248 h 6858000"/>
              <a:gd name="connsiteX873" fmla="*/ 4759144 w 5673970"/>
              <a:gd name="connsiteY873" fmla="*/ 4264298 h 6858000"/>
              <a:gd name="connsiteX874" fmla="*/ 4759149 w 5673970"/>
              <a:gd name="connsiteY874" fmla="*/ 4264357 h 6858000"/>
              <a:gd name="connsiteX875" fmla="*/ 4767560 w 5673970"/>
              <a:gd name="connsiteY875" fmla="*/ 4256539 h 6858000"/>
              <a:gd name="connsiteX876" fmla="*/ 4801240 w 5673970"/>
              <a:gd name="connsiteY876" fmla="*/ 4213547 h 6858000"/>
              <a:gd name="connsiteX877" fmla="*/ 4776853 w 5673970"/>
              <a:gd name="connsiteY877" fmla="*/ 4285272 h 6858000"/>
              <a:gd name="connsiteX878" fmla="*/ 4761757 w 5673970"/>
              <a:gd name="connsiteY878" fmla="*/ 4385738 h 6858000"/>
              <a:gd name="connsiteX879" fmla="*/ 4752830 w 5673970"/>
              <a:gd name="connsiteY879" fmla="*/ 4422502 h 6858000"/>
              <a:gd name="connsiteX880" fmla="*/ 4758563 w 5673970"/>
              <a:gd name="connsiteY880" fmla="*/ 4445161 h 6858000"/>
              <a:gd name="connsiteX881" fmla="*/ 4761689 w 5673970"/>
              <a:gd name="connsiteY881" fmla="*/ 4445416 h 6858000"/>
              <a:gd name="connsiteX882" fmla="*/ 4803365 w 5673970"/>
              <a:gd name="connsiteY882" fmla="*/ 4489678 h 6858000"/>
              <a:gd name="connsiteX883" fmla="*/ 4784851 w 5673970"/>
              <a:gd name="connsiteY883" fmla="*/ 4522238 h 6858000"/>
              <a:gd name="connsiteX884" fmla="*/ 4794455 w 5673970"/>
              <a:gd name="connsiteY884" fmla="*/ 4551776 h 6858000"/>
              <a:gd name="connsiteX885" fmla="*/ 4795034 w 5673970"/>
              <a:gd name="connsiteY885" fmla="*/ 4554524 h 6858000"/>
              <a:gd name="connsiteX886" fmla="*/ 4808229 w 5673970"/>
              <a:gd name="connsiteY886" fmla="*/ 4529415 h 6858000"/>
              <a:gd name="connsiteX887" fmla="*/ 4839014 w 5673970"/>
              <a:gd name="connsiteY887" fmla="*/ 4551021 h 6858000"/>
              <a:gd name="connsiteX888" fmla="*/ 4822171 w 5673970"/>
              <a:gd name="connsiteY888" fmla="*/ 4572518 h 6858000"/>
              <a:gd name="connsiteX889" fmla="*/ 4812837 w 5673970"/>
              <a:gd name="connsiteY889" fmla="*/ 4590956 h 6858000"/>
              <a:gd name="connsiteX890" fmla="*/ 4819841 w 5673970"/>
              <a:gd name="connsiteY890" fmla="*/ 4600015 h 6858000"/>
              <a:gd name="connsiteX891" fmla="*/ 4832169 w 5673970"/>
              <a:gd name="connsiteY891" fmla="*/ 4627674 h 6858000"/>
              <a:gd name="connsiteX892" fmla="*/ 4849178 w 5673970"/>
              <a:gd name="connsiteY892" fmla="*/ 4656290 h 6858000"/>
              <a:gd name="connsiteX893" fmla="*/ 4862788 w 5673970"/>
              <a:gd name="connsiteY893" fmla="*/ 4651774 h 6858000"/>
              <a:gd name="connsiteX894" fmla="*/ 4864747 w 5673970"/>
              <a:gd name="connsiteY894" fmla="*/ 4651127 h 6858000"/>
              <a:gd name="connsiteX895" fmla="*/ 4865302 w 5673970"/>
              <a:gd name="connsiteY895" fmla="*/ 4659541 h 6858000"/>
              <a:gd name="connsiteX896" fmla="*/ 4857507 w 5673970"/>
              <a:gd name="connsiteY896" fmla="*/ 4668118 h 6858000"/>
              <a:gd name="connsiteX897" fmla="*/ 4873284 w 5673970"/>
              <a:gd name="connsiteY897" fmla="*/ 4688871 h 6858000"/>
              <a:gd name="connsiteX898" fmla="*/ 4892553 w 5673970"/>
              <a:gd name="connsiteY898" fmla="*/ 4704320 h 6858000"/>
              <a:gd name="connsiteX899" fmla="*/ 4936451 w 5673970"/>
              <a:gd name="connsiteY899" fmla="*/ 4719999 h 6858000"/>
              <a:gd name="connsiteX900" fmla="*/ 4964570 w 5673970"/>
              <a:gd name="connsiteY900" fmla="*/ 4716987 h 6858000"/>
              <a:gd name="connsiteX901" fmla="*/ 4970740 w 5673970"/>
              <a:gd name="connsiteY901" fmla="*/ 4706132 h 6858000"/>
              <a:gd name="connsiteX902" fmla="*/ 4961134 w 5673970"/>
              <a:gd name="connsiteY902" fmla="*/ 4676589 h 6858000"/>
              <a:gd name="connsiteX903" fmla="*/ 5005027 w 5673970"/>
              <a:gd name="connsiteY903" fmla="*/ 4692265 h 6858000"/>
              <a:gd name="connsiteX904" fmla="*/ 5033147 w 5673970"/>
              <a:gd name="connsiteY904" fmla="*/ 4689252 h 6858000"/>
              <a:gd name="connsiteX905" fmla="*/ 5017368 w 5673970"/>
              <a:gd name="connsiteY905" fmla="*/ 4670559 h 6858000"/>
              <a:gd name="connsiteX906" fmla="*/ 5023540 w 5673970"/>
              <a:gd name="connsiteY906" fmla="*/ 4659706 h 6858000"/>
              <a:gd name="connsiteX907" fmla="*/ 4985819 w 5673970"/>
              <a:gd name="connsiteY907" fmla="*/ 4633176 h 6858000"/>
              <a:gd name="connsiteX908" fmla="*/ 4954259 w 5673970"/>
              <a:gd name="connsiteY908" fmla="*/ 4595794 h 6858000"/>
              <a:gd name="connsiteX909" fmla="*/ 4944658 w 5673970"/>
              <a:gd name="connsiteY909" fmla="*/ 4566251 h 6858000"/>
              <a:gd name="connsiteX910" fmla="*/ 5000889 w 5673970"/>
              <a:gd name="connsiteY910" fmla="*/ 4560222 h 6858000"/>
              <a:gd name="connsiteX911" fmla="*/ 5019404 w 5673970"/>
              <a:gd name="connsiteY911" fmla="*/ 4527662 h 6858000"/>
              <a:gd name="connsiteX912" fmla="*/ 5028311 w 5673970"/>
              <a:gd name="connsiteY912" fmla="*/ 4465559 h 6858000"/>
              <a:gd name="connsiteX913" fmla="*/ 5015273 w 5673970"/>
              <a:gd name="connsiteY913" fmla="*/ 4395621 h 6858000"/>
              <a:gd name="connsiteX914" fmla="*/ 5036515 w 5673970"/>
              <a:gd name="connsiteY914" fmla="*/ 4311810 h 6858000"/>
              <a:gd name="connsiteX915" fmla="*/ 5033081 w 5673970"/>
              <a:gd name="connsiteY915" fmla="*/ 4271415 h 6858000"/>
              <a:gd name="connsiteX916" fmla="*/ 5095494 w 5673970"/>
              <a:gd name="connsiteY916" fmla="*/ 4254532 h 6858000"/>
              <a:gd name="connsiteX917" fmla="*/ 5098224 w 5673970"/>
              <a:gd name="connsiteY917" fmla="*/ 4203281 h 6858000"/>
              <a:gd name="connsiteX918" fmla="*/ 5066674 w 5673970"/>
              <a:gd name="connsiteY918" fmla="*/ 4165900 h 6858000"/>
              <a:gd name="connsiteX919" fmla="*/ 5022078 w 5673970"/>
              <a:gd name="connsiteY919" fmla="*/ 4058578 h 6858000"/>
              <a:gd name="connsiteX920" fmla="*/ 5030980 w 5673970"/>
              <a:gd name="connsiteY920" fmla="*/ 3996475 h 6858000"/>
              <a:gd name="connsiteX921" fmla="*/ 5046058 w 5673970"/>
              <a:gd name="connsiteY921" fmla="*/ 3923519 h 6858000"/>
              <a:gd name="connsiteX922" fmla="*/ 5042627 w 5673970"/>
              <a:gd name="connsiteY922" fmla="*/ 3883121 h 6858000"/>
              <a:gd name="connsiteX923" fmla="*/ 5026142 w 5673970"/>
              <a:gd name="connsiteY923" fmla="*/ 3772784 h 6858000"/>
              <a:gd name="connsiteX924" fmla="*/ 5003497 w 5673970"/>
              <a:gd name="connsiteY924" fmla="*/ 3673300 h 6858000"/>
              <a:gd name="connsiteX925" fmla="*/ 4978114 w 5673970"/>
              <a:gd name="connsiteY925" fmla="*/ 3625065 h 6858000"/>
              <a:gd name="connsiteX926" fmla="*/ 5056997 w 5673970"/>
              <a:gd name="connsiteY926" fmla="*/ 3718519 h 6858000"/>
              <a:gd name="connsiteX927" fmla="*/ 5088554 w 5673970"/>
              <a:gd name="connsiteY927" fmla="*/ 3755900 h 6858000"/>
              <a:gd name="connsiteX928" fmla="*/ 5129715 w 5673970"/>
              <a:gd name="connsiteY928" fmla="*/ 3822829 h 6858000"/>
              <a:gd name="connsiteX929" fmla="*/ 5139324 w 5673970"/>
              <a:gd name="connsiteY929" fmla="*/ 3852373 h 6858000"/>
              <a:gd name="connsiteX930" fmla="*/ 5148930 w 5673970"/>
              <a:gd name="connsiteY930" fmla="*/ 3881918 h 6858000"/>
              <a:gd name="connsiteX931" fmla="*/ 5187351 w 5673970"/>
              <a:gd name="connsiteY931" fmla="*/ 4000092 h 6858000"/>
              <a:gd name="connsiteX932" fmla="*/ 5222344 w 5673970"/>
              <a:gd name="connsiteY932" fmla="*/ 4077873 h 6858000"/>
              <a:gd name="connsiteX933" fmla="*/ 5219604 w 5673970"/>
              <a:gd name="connsiteY933" fmla="*/ 4129122 h 6858000"/>
              <a:gd name="connsiteX934" fmla="*/ 5235382 w 5673970"/>
              <a:gd name="connsiteY934" fmla="*/ 4147810 h 6858000"/>
              <a:gd name="connsiteX935" fmla="*/ 5295756 w 5673970"/>
              <a:gd name="connsiteY935" fmla="*/ 4273828 h 6858000"/>
              <a:gd name="connsiteX936" fmla="*/ 5343089 w 5673970"/>
              <a:gd name="connsiteY936" fmla="*/ 4329902 h 6858000"/>
              <a:gd name="connsiteX937" fmla="*/ 5352693 w 5673970"/>
              <a:gd name="connsiteY937" fmla="*/ 4359448 h 6858000"/>
              <a:gd name="connsiteX938" fmla="*/ 5362303 w 5673970"/>
              <a:gd name="connsiteY938" fmla="*/ 4388992 h 6858000"/>
              <a:gd name="connsiteX939" fmla="*/ 5419243 w 5673970"/>
              <a:gd name="connsiteY939" fmla="*/ 4474608 h 6858000"/>
              <a:gd name="connsiteX940" fmla="*/ 5470007 w 5673970"/>
              <a:gd name="connsiteY940" fmla="*/ 4571079 h 6858000"/>
              <a:gd name="connsiteX941" fmla="*/ 5517339 w 5673970"/>
              <a:gd name="connsiteY941" fmla="*/ 4627150 h 6858000"/>
              <a:gd name="connsiteX942" fmla="*/ 5529680 w 5673970"/>
              <a:gd name="connsiteY942" fmla="*/ 4605448 h 6858000"/>
              <a:gd name="connsiteX943" fmla="*/ 5545457 w 5673970"/>
              <a:gd name="connsiteY943" fmla="*/ 4624139 h 6858000"/>
              <a:gd name="connsiteX944" fmla="*/ 5539287 w 5673970"/>
              <a:gd name="connsiteY944" fmla="*/ 4634988 h 6858000"/>
              <a:gd name="connsiteX945" fmla="*/ 5536549 w 5673970"/>
              <a:gd name="connsiteY945" fmla="*/ 4686238 h 6858000"/>
              <a:gd name="connsiteX946" fmla="*/ 5562632 w 5673970"/>
              <a:gd name="connsiteY946" fmla="*/ 4826120 h 6858000"/>
              <a:gd name="connsiteX947" fmla="*/ 5588018 w 5673970"/>
              <a:gd name="connsiteY947" fmla="*/ 4874357 h 6858000"/>
              <a:gd name="connsiteX948" fmla="*/ 5588717 w 5673970"/>
              <a:gd name="connsiteY948" fmla="*/ 4966003 h 6858000"/>
              <a:gd name="connsiteX949" fmla="*/ 5585982 w 5673970"/>
              <a:gd name="connsiteY949" fmla="*/ 5017253 h 6858000"/>
              <a:gd name="connsiteX950" fmla="*/ 5595591 w 5673970"/>
              <a:gd name="connsiteY950" fmla="*/ 5046799 h 6858000"/>
              <a:gd name="connsiteX951" fmla="*/ 5565433 w 5673970"/>
              <a:gd name="connsiteY951" fmla="*/ 5192709 h 6858000"/>
              <a:gd name="connsiteX952" fmla="*/ 5550357 w 5673970"/>
              <a:gd name="connsiteY952" fmla="*/ 5265662 h 6858000"/>
              <a:gd name="connsiteX953" fmla="*/ 5528409 w 5673970"/>
              <a:gd name="connsiteY953" fmla="*/ 5257824 h 6858000"/>
              <a:gd name="connsiteX954" fmla="*/ 5537314 w 5673970"/>
              <a:gd name="connsiteY954" fmla="*/ 5195722 h 6858000"/>
              <a:gd name="connsiteX955" fmla="*/ 5561999 w 5673970"/>
              <a:gd name="connsiteY955" fmla="*/ 5152311 h 6858000"/>
              <a:gd name="connsiteX956" fmla="*/ 5542785 w 5673970"/>
              <a:gd name="connsiteY956" fmla="*/ 5093224 h 6858000"/>
              <a:gd name="connsiteX957" fmla="*/ 5511231 w 5673970"/>
              <a:gd name="connsiteY957" fmla="*/ 5055840 h 6858000"/>
              <a:gd name="connsiteX958" fmla="*/ 5514668 w 5673970"/>
              <a:gd name="connsiteY958" fmla="*/ 5096238 h 6858000"/>
              <a:gd name="connsiteX959" fmla="*/ 5508499 w 5673970"/>
              <a:gd name="connsiteY959" fmla="*/ 5107089 h 6858000"/>
              <a:gd name="connsiteX960" fmla="*/ 5511933 w 5673970"/>
              <a:gd name="connsiteY960" fmla="*/ 5147487 h 6858000"/>
              <a:gd name="connsiteX961" fmla="*/ 5470523 w 5673970"/>
              <a:gd name="connsiteY961" fmla="*/ 5150651 h 6858000"/>
              <a:gd name="connsiteX962" fmla="*/ 5463325 w 5673970"/>
              <a:gd name="connsiteY962" fmla="*/ 5149677 h 6858000"/>
              <a:gd name="connsiteX963" fmla="*/ 5458322 w 5673970"/>
              <a:gd name="connsiteY963" fmla="*/ 5160233 h 6858000"/>
              <a:gd name="connsiteX964" fmla="*/ 5425663 w 5673970"/>
              <a:gd name="connsiteY964" fmla="*/ 5203492 h 6858000"/>
              <a:gd name="connsiteX965" fmla="*/ 5424838 w 5673970"/>
              <a:gd name="connsiteY965" fmla="*/ 5207779 h 6858000"/>
              <a:gd name="connsiteX966" fmla="*/ 5437883 w 5673970"/>
              <a:gd name="connsiteY966" fmla="*/ 5277723 h 6858000"/>
              <a:gd name="connsiteX967" fmla="*/ 5481778 w 5673970"/>
              <a:gd name="connsiteY967" fmla="*/ 5293399 h 6858000"/>
              <a:gd name="connsiteX968" fmla="*/ 5491385 w 5673970"/>
              <a:gd name="connsiteY968" fmla="*/ 5322942 h 6858000"/>
              <a:gd name="connsiteX969" fmla="*/ 5476307 w 5673970"/>
              <a:gd name="connsiteY969" fmla="*/ 5395897 h 6858000"/>
              <a:gd name="connsiteX970" fmla="*/ 5445452 w 5673970"/>
              <a:gd name="connsiteY970" fmla="*/ 5450163 h 6858000"/>
              <a:gd name="connsiteX971" fmla="*/ 5436551 w 5673970"/>
              <a:gd name="connsiteY971" fmla="*/ 5512263 h 6858000"/>
              <a:gd name="connsiteX972" fmla="*/ 5365232 w 5673970"/>
              <a:gd name="connsiteY972" fmla="*/ 5591250 h 6858000"/>
              <a:gd name="connsiteX973" fmla="*/ 5300090 w 5673970"/>
              <a:gd name="connsiteY973" fmla="*/ 5659381 h 6858000"/>
              <a:gd name="connsiteX974" fmla="*/ 5350161 w 5673970"/>
              <a:gd name="connsiteY974" fmla="*/ 5664206 h 6858000"/>
              <a:gd name="connsiteX975" fmla="*/ 5360957 w 5673970"/>
              <a:gd name="connsiteY975" fmla="*/ 5645215 h 6858000"/>
              <a:gd name="connsiteX976" fmla="*/ 5362499 w 5673970"/>
              <a:gd name="connsiteY976" fmla="*/ 5642501 h 6858000"/>
              <a:gd name="connsiteX977" fmla="*/ 5345450 w 5673970"/>
              <a:gd name="connsiteY977" fmla="*/ 5713118 h 6858000"/>
              <a:gd name="connsiteX978" fmla="*/ 5335079 w 5673970"/>
              <a:gd name="connsiteY978" fmla="*/ 5737162 h 6858000"/>
              <a:gd name="connsiteX979" fmla="*/ 5291885 w 5673970"/>
              <a:gd name="connsiteY979" fmla="*/ 5813130 h 6858000"/>
              <a:gd name="connsiteX980" fmla="*/ 5214400 w 5673970"/>
              <a:gd name="connsiteY980" fmla="*/ 5902968 h 6858000"/>
              <a:gd name="connsiteX981" fmla="*/ 5193151 w 5673970"/>
              <a:gd name="connsiteY981" fmla="*/ 5986778 h 6858000"/>
              <a:gd name="connsiteX982" fmla="*/ 5149955 w 5673970"/>
              <a:gd name="connsiteY982" fmla="*/ 6062746 h 6858000"/>
              <a:gd name="connsiteX983" fmla="*/ 5143784 w 5673970"/>
              <a:gd name="connsiteY983" fmla="*/ 6073599 h 6858000"/>
              <a:gd name="connsiteX984" fmla="*/ 5125272 w 5673970"/>
              <a:gd name="connsiteY984" fmla="*/ 6106158 h 6858000"/>
              <a:gd name="connsiteX985" fmla="*/ 5078644 w 5673970"/>
              <a:gd name="connsiteY985" fmla="*/ 6141729 h 6858000"/>
              <a:gd name="connsiteX986" fmla="*/ 5041618 w 5673970"/>
              <a:gd name="connsiteY986" fmla="*/ 6206849 h 6858000"/>
              <a:gd name="connsiteX987" fmla="*/ 5075905 w 5673970"/>
              <a:gd name="connsiteY987" fmla="*/ 6192981 h 6858000"/>
              <a:gd name="connsiteX988" fmla="*/ 5110194 w 5673970"/>
              <a:gd name="connsiteY988" fmla="*/ 6179114 h 6858000"/>
              <a:gd name="connsiteX989" fmla="*/ 5045050 w 5673970"/>
              <a:gd name="connsiteY989" fmla="*/ 6247245 h 6858000"/>
              <a:gd name="connsiteX990" fmla="*/ 4954526 w 5673970"/>
              <a:gd name="connsiteY990" fmla="*/ 6267140 h 6858000"/>
              <a:gd name="connsiteX991" fmla="*/ 4889382 w 5673970"/>
              <a:gd name="connsiteY991" fmla="*/ 6335273 h 6858000"/>
              <a:gd name="connsiteX992" fmla="*/ 4855095 w 5673970"/>
              <a:gd name="connsiteY992" fmla="*/ 6349146 h 6858000"/>
              <a:gd name="connsiteX993" fmla="*/ 4814633 w 5673970"/>
              <a:gd name="connsiteY993" fmla="*/ 6373860 h 6858000"/>
              <a:gd name="connsiteX994" fmla="*/ 4730975 w 5673970"/>
              <a:gd name="connsiteY994" fmla="*/ 6474552 h 6858000"/>
              <a:gd name="connsiteX995" fmla="*/ 4680909 w 5673970"/>
              <a:gd name="connsiteY995" fmla="*/ 6469727 h 6858000"/>
              <a:gd name="connsiteX996" fmla="*/ 4674738 w 5673970"/>
              <a:gd name="connsiteY996" fmla="*/ 6480582 h 6858000"/>
              <a:gd name="connsiteX997" fmla="*/ 4640449 w 5673970"/>
              <a:gd name="connsiteY997" fmla="*/ 6494448 h 6858000"/>
              <a:gd name="connsiteX998" fmla="*/ 4591083 w 5673970"/>
              <a:gd name="connsiteY998" fmla="*/ 6581271 h 6858000"/>
              <a:gd name="connsiteX999" fmla="*/ 4497823 w 5673970"/>
              <a:gd name="connsiteY999" fmla="*/ 6652421 h 6858000"/>
              <a:gd name="connsiteX1000" fmla="*/ 4473142 w 5673970"/>
              <a:gd name="connsiteY1000" fmla="*/ 6695829 h 6858000"/>
              <a:gd name="connsiteX1001" fmla="*/ 4445019 w 5673970"/>
              <a:gd name="connsiteY1001" fmla="*/ 6698844 h 6858000"/>
              <a:gd name="connsiteX1002" fmla="*/ 4429242 w 5673970"/>
              <a:gd name="connsiteY1002" fmla="*/ 6680152 h 6858000"/>
              <a:gd name="connsiteX1003" fmla="*/ 4373005 w 5673970"/>
              <a:gd name="connsiteY1003" fmla="*/ 6686181 h 6858000"/>
              <a:gd name="connsiteX1004" fmla="*/ 4319499 w 5673970"/>
              <a:gd name="connsiteY1004" fmla="*/ 6640960 h 6858000"/>
              <a:gd name="connsiteX1005" fmla="*/ 4299437 w 5673970"/>
              <a:gd name="connsiteY1005" fmla="*/ 6624001 h 6858000"/>
              <a:gd name="connsiteX1006" fmla="*/ 4299331 w 5673970"/>
              <a:gd name="connsiteY1006" fmla="*/ 6623987 h 6858000"/>
              <a:gd name="connsiteX1007" fmla="*/ 4299143 w 5673970"/>
              <a:gd name="connsiteY1007" fmla="*/ 6624169 h 6858000"/>
              <a:gd name="connsiteX1008" fmla="*/ 4244213 w 5673970"/>
              <a:gd name="connsiteY1008" fmla="*/ 6660529 h 6858000"/>
              <a:gd name="connsiteX1009" fmla="*/ 4222409 w 5673970"/>
              <a:gd name="connsiteY1009" fmla="*/ 6680227 h 6858000"/>
              <a:gd name="connsiteX1010" fmla="*/ 4134353 w 5673970"/>
              <a:gd name="connsiteY1010" fmla="*/ 6733252 h 6858000"/>
              <a:gd name="connsiteX1011" fmla="*/ 4125100 w 5673970"/>
              <a:gd name="connsiteY1011" fmla="*/ 6729179 h 6858000"/>
              <a:gd name="connsiteX1012" fmla="*/ 4128266 w 5673970"/>
              <a:gd name="connsiteY1012" fmla="*/ 6718860 h 6858000"/>
              <a:gd name="connsiteX1013" fmla="*/ 4199764 w 5673970"/>
              <a:gd name="connsiteY1013" fmla="*/ 6674166 h 6858000"/>
              <a:gd name="connsiteX1014" fmla="*/ 4226804 w 5673970"/>
              <a:gd name="connsiteY1014" fmla="*/ 6643107 h 6858000"/>
              <a:gd name="connsiteX1015" fmla="*/ 4242996 w 5673970"/>
              <a:gd name="connsiteY1015" fmla="*/ 6620328 h 6858000"/>
              <a:gd name="connsiteX1016" fmla="*/ 4238055 w 5673970"/>
              <a:gd name="connsiteY1016" fmla="*/ 6621664 h 6858000"/>
              <a:gd name="connsiteX1017" fmla="*/ 4128839 w 5673970"/>
              <a:gd name="connsiteY1017" fmla="*/ 6651210 h 6858000"/>
              <a:gd name="connsiteX1018" fmla="*/ 4105201 w 5673970"/>
              <a:gd name="connsiteY1018" fmla="*/ 6658681 h 6858000"/>
              <a:gd name="connsiteX1019" fmla="*/ 4101111 w 5673970"/>
              <a:gd name="connsiteY1019" fmla="*/ 6661016 h 6858000"/>
              <a:gd name="connsiteX1020" fmla="*/ 4096474 w 5673970"/>
              <a:gd name="connsiteY1020" fmla="*/ 6670319 h 6858000"/>
              <a:gd name="connsiteX1021" fmla="*/ 4074746 w 5673970"/>
              <a:gd name="connsiteY1021" fmla="*/ 6693333 h 6858000"/>
              <a:gd name="connsiteX1022" fmla="*/ 4019783 w 5673970"/>
              <a:gd name="connsiteY1022" fmla="*/ 6729873 h 6858000"/>
              <a:gd name="connsiteX1023" fmla="*/ 4014524 w 5673970"/>
              <a:gd name="connsiteY1023" fmla="*/ 6741278 h 6858000"/>
              <a:gd name="connsiteX1024" fmla="*/ 3959561 w 5673970"/>
              <a:gd name="connsiteY1024" fmla="*/ 6777819 h 6858000"/>
              <a:gd name="connsiteX1025" fmla="*/ 3937737 w 5673970"/>
              <a:gd name="connsiteY1025" fmla="*/ 6797600 h 6858000"/>
              <a:gd name="connsiteX1026" fmla="*/ 3872428 w 5673970"/>
              <a:gd name="connsiteY1026" fmla="*/ 6853994 h 6858000"/>
              <a:gd name="connsiteX1027" fmla="*/ 3866511 w 5673970"/>
              <a:gd name="connsiteY1027" fmla="*/ 6858000 h 6858000"/>
              <a:gd name="connsiteX1028" fmla="*/ 3744723 w 5673970"/>
              <a:gd name="connsiteY1028" fmla="*/ 6858000 h 6858000"/>
              <a:gd name="connsiteX1029" fmla="*/ 3747001 w 5673970"/>
              <a:gd name="connsiteY1029" fmla="*/ 6853058 h 6858000"/>
              <a:gd name="connsiteX1030" fmla="*/ 3748644 w 5673970"/>
              <a:gd name="connsiteY1030" fmla="*/ 6849494 h 6858000"/>
              <a:gd name="connsiteX1031" fmla="*/ 3781779 w 5673970"/>
              <a:gd name="connsiteY1031" fmla="*/ 6832739 h 6858000"/>
              <a:gd name="connsiteX1032" fmla="*/ 3809656 w 5673970"/>
              <a:gd name="connsiteY1032" fmla="*/ 6827387 h 6858000"/>
              <a:gd name="connsiteX1033" fmla="*/ 3842794 w 5673970"/>
              <a:gd name="connsiteY1033" fmla="*/ 6810626 h 6858000"/>
              <a:gd name="connsiteX1034" fmla="*/ 3853311 w 5673970"/>
              <a:gd name="connsiteY1034" fmla="*/ 6787819 h 6858000"/>
              <a:gd name="connsiteX1035" fmla="*/ 3868924 w 5673970"/>
              <a:gd name="connsiteY1035" fmla="*/ 6771179 h 6858000"/>
              <a:gd name="connsiteX1036" fmla="*/ 3895118 w 5673970"/>
              <a:gd name="connsiteY1036" fmla="*/ 6749763 h 6858000"/>
              <a:gd name="connsiteX1037" fmla="*/ 3860696 w 5673970"/>
              <a:gd name="connsiteY1037" fmla="*/ 6751296 h 6858000"/>
              <a:gd name="connsiteX1038" fmla="*/ 3832575 w 5673970"/>
              <a:gd name="connsiteY1038" fmla="*/ 6754308 h 6858000"/>
              <a:gd name="connsiteX1039" fmla="*/ 3804461 w 5673970"/>
              <a:gd name="connsiteY1039" fmla="*/ 6757325 h 6858000"/>
              <a:gd name="connsiteX1040" fmla="*/ 3757828 w 5673970"/>
              <a:gd name="connsiteY1040" fmla="*/ 6792898 h 6858000"/>
              <a:gd name="connsiteX1041" fmla="*/ 3751656 w 5673970"/>
              <a:gd name="connsiteY1041" fmla="*/ 6803751 h 6858000"/>
              <a:gd name="connsiteX1042" fmla="*/ 3676904 w 5673970"/>
              <a:gd name="connsiteY1042" fmla="*/ 6842336 h 6858000"/>
              <a:gd name="connsiteX1043" fmla="*/ 3564431 w 5673970"/>
              <a:gd name="connsiteY1043" fmla="*/ 6854397 h 6858000"/>
              <a:gd name="connsiteX1044" fmla="*/ 3552098 w 5673970"/>
              <a:gd name="connsiteY1044" fmla="*/ 6858000 h 6858000"/>
              <a:gd name="connsiteX1045" fmla="*/ 3504825 w 5673970"/>
              <a:gd name="connsiteY1045" fmla="*/ 6858000 h 6858000"/>
              <a:gd name="connsiteX1046" fmla="*/ 3494143 w 5673970"/>
              <a:gd name="connsiteY1046" fmla="*/ 6850308 h 6858000"/>
              <a:gd name="connsiteX1047" fmla="*/ 3476044 w 5673970"/>
              <a:gd name="connsiteY1047" fmla="*/ 6847313 h 6858000"/>
              <a:gd name="connsiteX1048" fmla="*/ 3432531 w 5673970"/>
              <a:gd name="connsiteY1048" fmla="*/ 6858000 h 6858000"/>
              <a:gd name="connsiteX1049" fmla="*/ 0 w 5673970"/>
              <a:gd name="connsiteY104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</a:cxnLst>
            <a:rect l="l" t="t" r="r" b="b"/>
            <a:pathLst>
              <a:path w="5673970" h="6858000">
                <a:moveTo>
                  <a:pt x="4421169" y="6833292"/>
                </a:moveTo>
                <a:cubicBezTo>
                  <a:pt x="4437140" y="6838997"/>
                  <a:pt x="4437140" y="6838997"/>
                  <a:pt x="4437140" y="6838997"/>
                </a:cubicBezTo>
                <a:cubicBezTo>
                  <a:pt x="4437140" y="6838997"/>
                  <a:pt x="4430465" y="6850735"/>
                  <a:pt x="4430465" y="6850735"/>
                </a:cubicBezTo>
                <a:cubicBezTo>
                  <a:pt x="4422479" y="6847883"/>
                  <a:pt x="4418485" y="6846457"/>
                  <a:pt x="4417325" y="6844278"/>
                </a:cubicBezTo>
                <a:cubicBezTo>
                  <a:pt x="4416162" y="6842096"/>
                  <a:pt x="4417831" y="6839161"/>
                  <a:pt x="4421169" y="6833292"/>
                </a:cubicBezTo>
                <a:close/>
                <a:moveTo>
                  <a:pt x="4021367" y="6781546"/>
                </a:moveTo>
                <a:cubicBezTo>
                  <a:pt x="4032677" y="6784571"/>
                  <a:pt x="4005591" y="6815760"/>
                  <a:pt x="4000335" y="6827164"/>
                </a:cubicBezTo>
                <a:cubicBezTo>
                  <a:pt x="4000335" y="6827164"/>
                  <a:pt x="3991866" y="6833907"/>
                  <a:pt x="3980128" y="6843378"/>
                </a:cubicBezTo>
                <a:lnTo>
                  <a:pt x="3962263" y="6858000"/>
                </a:lnTo>
                <a:lnTo>
                  <a:pt x="3922062" y="6858000"/>
                </a:lnTo>
                <a:lnTo>
                  <a:pt x="3922750" y="6857652"/>
                </a:lnTo>
                <a:cubicBezTo>
                  <a:pt x="3939318" y="6849271"/>
                  <a:pt x="3967197" y="6843919"/>
                  <a:pt x="3972455" y="6832516"/>
                </a:cubicBezTo>
                <a:cubicBezTo>
                  <a:pt x="3977714" y="6821111"/>
                  <a:pt x="3994283" y="6812732"/>
                  <a:pt x="3999541" y="6801326"/>
                </a:cubicBezTo>
                <a:cubicBezTo>
                  <a:pt x="3999541" y="6801326"/>
                  <a:pt x="3999541" y="6801326"/>
                  <a:pt x="4016108" y="6792953"/>
                </a:cubicBezTo>
                <a:cubicBezTo>
                  <a:pt x="4021367" y="6781546"/>
                  <a:pt x="4021367" y="6781546"/>
                  <a:pt x="4021367" y="6781546"/>
                </a:cubicBezTo>
                <a:close/>
                <a:moveTo>
                  <a:pt x="4378199" y="6765238"/>
                </a:moveTo>
                <a:cubicBezTo>
                  <a:pt x="4398164" y="6772369"/>
                  <a:pt x="4404395" y="6761414"/>
                  <a:pt x="4398164" y="6772369"/>
                </a:cubicBezTo>
                <a:cubicBezTo>
                  <a:pt x="4398164" y="6772369"/>
                  <a:pt x="4359514" y="6798100"/>
                  <a:pt x="4333318" y="6801923"/>
                </a:cubicBezTo>
                <a:cubicBezTo>
                  <a:pt x="4333318" y="6801923"/>
                  <a:pt x="4333318" y="6801923"/>
                  <a:pt x="4339546" y="6790969"/>
                </a:cubicBezTo>
                <a:cubicBezTo>
                  <a:pt x="4339546" y="6790969"/>
                  <a:pt x="4371969" y="6776191"/>
                  <a:pt x="4378199" y="6765238"/>
                </a:cubicBezTo>
                <a:close/>
                <a:moveTo>
                  <a:pt x="3930116" y="6746292"/>
                </a:moveTo>
                <a:lnTo>
                  <a:pt x="3928619" y="6746698"/>
                </a:lnTo>
                <a:lnTo>
                  <a:pt x="3929182" y="6747265"/>
                </a:lnTo>
                <a:close/>
                <a:moveTo>
                  <a:pt x="4552419" y="6712302"/>
                </a:moveTo>
                <a:cubicBezTo>
                  <a:pt x="4559151" y="6713138"/>
                  <a:pt x="4565141" y="6715277"/>
                  <a:pt x="4565141" y="6715277"/>
                </a:cubicBezTo>
                <a:cubicBezTo>
                  <a:pt x="4565141" y="6715277"/>
                  <a:pt x="4565141" y="6715277"/>
                  <a:pt x="4559210" y="6725708"/>
                </a:cubicBezTo>
                <a:cubicBezTo>
                  <a:pt x="4529316" y="6727583"/>
                  <a:pt x="4529316" y="6727583"/>
                  <a:pt x="4523383" y="6738016"/>
                </a:cubicBezTo>
                <a:cubicBezTo>
                  <a:pt x="4523383" y="6738016"/>
                  <a:pt x="4523383" y="6738016"/>
                  <a:pt x="4529316" y="6727583"/>
                </a:cubicBezTo>
                <a:cubicBezTo>
                  <a:pt x="4535249" y="6717148"/>
                  <a:pt x="4535249" y="6717148"/>
                  <a:pt x="4535249" y="6717148"/>
                </a:cubicBezTo>
                <a:cubicBezTo>
                  <a:pt x="4538215" y="6711934"/>
                  <a:pt x="4545688" y="6711466"/>
                  <a:pt x="4552419" y="6712302"/>
                </a:cubicBezTo>
                <a:close/>
                <a:moveTo>
                  <a:pt x="4348260" y="6711876"/>
                </a:moveTo>
                <a:cubicBezTo>
                  <a:pt x="4358794" y="6710740"/>
                  <a:pt x="4371297" y="6711939"/>
                  <a:pt x="4382256" y="6715852"/>
                </a:cubicBezTo>
                <a:cubicBezTo>
                  <a:pt x="4382256" y="6715852"/>
                  <a:pt x="4341820" y="6740594"/>
                  <a:pt x="4313726" y="6743623"/>
                </a:cubicBezTo>
                <a:cubicBezTo>
                  <a:pt x="4307553" y="6754482"/>
                  <a:pt x="4239021" y="6782247"/>
                  <a:pt x="4232850" y="6793104"/>
                </a:cubicBezTo>
                <a:cubicBezTo>
                  <a:pt x="4204760" y="6796130"/>
                  <a:pt x="4192411" y="6817844"/>
                  <a:pt x="4180065" y="6839559"/>
                </a:cubicBezTo>
                <a:cubicBezTo>
                  <a:pt x="4123884" y="6845613"/>
                  <a:pt x="4123884" y="6845613"/>
                  <a:pt x="4123884" y="6845613"/>
                </a:cubicBezTo>
                <a:lnTo>
                  <a:pt x="4111089" y="6858000"/>
                </a:lnTo>
                <a:lnTo>
                  <a:pt x="4002405" y="6858000"/>
                </a:lnTo>
                <a:lnTo>
                  <a:pt x="4002518" y="6856146"/>
                </a:lnTo>
                <a:cubicBezTo>
                  <a:pt x="4005179" y="6845671"/>
                  <a:pt x="4012896" y="6832100"/>
                  <a:pt x="4030028" y="6825157"/>
                </a:cubicBezTo>
                <a:lnTo>
                  <a:pt x="4060008" y="6817773"/>
                </a:lnTo>
                <a:lnTo>
                  <a:pt x="4063716" y="6813696"/>
                </a:lnTo>
                <a:cubicBezTo>
                  <a:pt x="4068513" y="6810177"/>
                  <a:pt x="4072655" y="6808084"/>
                  <a:pt x="4072655" y="6808084"/>
                </a:cubicBezTo>
                <a:lnTo>
                  <a:pt x="4069232" y="6815503"/>
                </a:lnTo>
                <a:lnTo>
                  <a:pt x="4076027" y="6813828"/>
                </a:lnTo>
                <a:cubicBezTo>
                  <a:pt x="4092387" y="6808243"/>
                  <a:pt x="4109519" y="6801303"/>
                  <a:pt x="4126651" y="6794360"/>
                </a:cubicBezTo>
                <a:cubicBezTo>
                  <a:pt x="4126651" y="6794360"/>
                  <a:pt x="4126651" y="6794360"/>
                  <a:pt x="4138998" y="6772646"/>
                </a:cubicBezTo>
                <a:cubicBezTo>
                  <a:pt x="4151341" y="6750936"/>
                  <a:pt x="4151341" y="6750936"/>
                  <a:pt x="4151341" y="6750936"/>
                </a:cubicBezTo>
                <a:cubicBezTo>
                  <a:pt x="4157516" y="6740077"/>
                  <a:pt x="4197956" y="6715339"/>
                  <a:pt x="4197956" y="6715339"/>
                </a:cubicBezTo>
                <a:cubicBezTo>
                  <a:pt x="4226046" y="6712309"/>
                  <a:pt x="4226046" y="6712309"/>
                  <a:pt x="4226046" y="6712309"/>
                </a:cubicBezTo>
                <a:cubicBezTo>
                  <a:pt x="4247967" y="6720137"/>
                  <a:pt x="4297982" y="6724937"/>
                  <a:pt x="4326070" y="6721912"/>
                </a:cubicBezTo>
                <a:cubicBezTo>
                  <a:pt x="4329158" y="6716483"/>
                  <a:pt x="4337725" y="6713012"/>
                  <a:pt x="4348260" y="6711876"/>
                </a:cubicBezTo>
                <a:close/>
                <a:moveTo>
                  <a:pt x="4281688" y="6684101"/>
                </a:moveTo>
                <a:cubicBezTo>
                  <a:pt x="4275948" y="6696552"/>
                  <a:pt x="4275948" y="6696552"/>
                  <a:pt x="4275948" y="6696552"/>
                </a:cubicBezTo>
                <a:cubicBezTo>
                  <a:pt x="4275948" y="6696552"/>
                  <a:pt x="4267793" y="6694369"/>
                  <a:pt x="4267793" y="6694369"/>
                </a:cubicBezTo>
                <a:cubicBezTo>
                  <a:pt x="4267793" y="6694369"/>
                  <a:pt x="4281688" y="6684101"/>
                  <a:pt x="4281688" y="6684101"/>
                </a:cubicBezTo>
                <a:close/>
                <a:moveTo>
                  <a:pt x="4711280" y="6638504"/>
                </a:moveTo>
                <a:cubicBezTo>
                  <a:pt x="4759649" y="6643541"/>
                  <a:pt x="4721005" y="6666454"/>
                  <a:pt x="4715221" y="6676623"/>
                </a:cubicBezTo>
                <a:cubicBezTo>
                  <a:pt x="4688144" y="6679191"/>
                  <a:pt x="4688144" y="6679191"/>
                  <a:pt x="4688144" y="6679191"/>
                </a:cubicBezTo>
                <a:cubicBezTo>
                  <a:pt x="4677494" y="6675387"/>
                  <a:pt x="4673614" y="6670943"/>
                  <a:pt x="4673121" y="6666178"/>
                </a:cubicBezTo>
                <a:cubicBezTo>
                  <a:pt x="4672627" y="6661413"/>
                  <a:pt x="4675518" y="6656327"/>
                  <a:pt x="4678411" y="6651242"/>
                </a:cubicBezTo>
                <a:cubicBezTo>
                  <a:pt x="4678411" y="6651242"/>
                  <a:pt x="4678411" y="6651242"/>
                  <a:pt x="4699711" y="6658847"/>
                </a:cubicBezTo>
                <a:cubicBezTo>
                  <a:pt x="4711280" y="6638504"/>
                  <a:pt x="4711280" y="6638504"/>
                  <a:pt x="4711280" y="6638504"/>
                </a:cubicBezTo>
                <a:close/>
                <a:moveTo>
                  <a:pt x="4695765" y="6620724"/>
                </a:moveTo>
                <a:cubicBezTo>
                  <a:pt x="4655685" y="6644739"/>
                  <a:pt x="4621653" y="6658134"/>
                  <a:pt x="4565648" y="6663686"/>
                </a:cubicBezTo>
                <a:cubicBezTo>
                  <a:pt x="4611764" y="6629051"/>
                  <a:pt x="4645803" y="6615658"/>
                  <a:pt x="4695765" y="6620724"/>
                </a:cubicBezTo>
                <a:close/>
                <a:moveTo>
                  <a:pt x="4967219" y="6430569"/>
                </a:moveTo>
                <a:cubicBezTo>
                  <a:pt x="4967219" y="6430569"/>
                  <a:pt x="4925908" y="6452529"/>
                  <a:pt x="4920124" y="6462699"/>
                </a:cubicBezTo>
                <a:lnTo>
                  <a:pt x="4931691" y="6442355"/>
                </a:lnTo>
                <a:cubicBezTo>
                  <a:pt x="4931691" y="6442355"/>
                  <a:pt x="4931691" y="6442355"/>
                  <a:pt x="4937473" y="6432184"/>
                </a:cubicBezTo>
                <a:cubicBezTo>
                  <a:pt x="4967219" y="6430569"/>
                  <a:pt x="4967219" y="6430569"/>
                  <a:pt x="4967219" y="6430569"/>
                </a:cubicBezTo>
                <a:close/>
                <a:moveTo>
                  <a:pt x="4998362" y="6375798"/>
                </a:moveTo>
                <a:cubicBezTo>
                  <a:pt x="4950382" y="6409496"/>
                  <a:pt x="4908401" y="6432625"/>
                  <a:pt x="4866421" y="6455759"/>
                </a:cubicBezTo>
                <a:cubicBezTo>
                  <a:pt x="4896451" y="6402942"/>
                  <a:pt x="4902458" y="6392379"/>
                  <a:pt x="4998362" y="6375798"/>
                </a:cubicBezTo>
                <a:close/>
                <a:moveTo>
                  <a:pt x="5321368" y="6170937"/>
                </a:moveTo>
                <a:lnTo>
                  <a:pt x="5304398" y="6183971"/>
                </a:lnTo>
                <a:cubicBezTo>
                  <a:pt x="5291318" y="6194302"/>
                  <a:pt x="5277446" y="6206017"/>
                  <a:pt x="5274295" y="6211560"/>
                </a:cubicBezTo>
                <a:lnTo>
                  <a:pt x="5279022" y="6203247"/>
                </a:lnTo>
                <a:cubicBezTo>
                  <a:pt x="5283750" y="6194933"/>
                  <a:pt x="5290052" y="6183848"/>
                  <a:pt x="5293203" y="6178307"/>
                </a:cubicBezTo>
                <a:close/>
                <a:moveTo>
                  <a:pt x="5329770" y="6164694"/>
                </a:moveTo>
                <a:cubicBezTo>
                  <a:pt x="5329770" y="6164694"/>
                  <a:pt x="5328195" y="6167466"/>
                  <a:pt x="5322835" y="6170554"/>
                </a:cubicBezTo>
                <a:lnTo>
                  <a:pt x="5321368" y="6170937"/>
                </a:lnTo>
                <a:lnTo>
                  <a:pt x="5321989" y="6170458"/>
                </a:lnTo>
                <a:cubicBezTo>
                  <a:pt x="5326696" y="6166931"/>
                  <a:pt x="5329770" y="6164694"/>
                  <a:pt x="5329770" y="6164694"/>
                </a:cubicBezTo>
                <a:close/>
                <a:moveTo>
                  <a:pt x="5345458" y="5976542"/>
                </a:moveTo>
                <a:cubicBezTo>
                  <a:pt x="5294267" y="6039388"/>
                  <a:pt x="5260137" y="6081283"/>
                  <a:pt x="5213409" y="6157936"/>
                </a:cubicBezTo>
                <a:cubicBezTo>
                  <a:pt x="5255672" y="6067475"/>
                  <a:pt x="5255672" y="6067475"/>
                  <a:pt x="5345458" y="5976542"/>
                </a:cubicBezTo>
                <a:close/>
                <a:moveTo>
                  <a:pt x="5311803" y="5858338"/>
                </a:moveTo>
                <a:lnTo>
                  <a:pt x="5292996" y="5891412"/>
                </a:lnTo>
                <a:cubicBezTo>
                  <a:pt x="5280458" y="5913466"/>
                  <a:pt x="5267920" y="5935515"/>
                  <a:pt x="5251946" y="5929812"/>
                </a:cubicBezTo>
                <a:cubicBezTo>
                  <a:pt x="5251946" y="5929812"/>
                  <a:pt x="5251946" y="5929812"/>
                  <a:pt x="5258214" y="5918786"/>
                </a:cubicBezTo>
                <a:cubicBezTo>
                  <a:pt x="5258214" y="5918786"/>
                  <a:pt x="5277022" y="5885707"/>
                  <a:pt x="5277022" y="5885707"/>
                </a:cubicBezTo>
                <a:cubicBezTo>
                  <a:pt x="5283291" y="5874681"/>
                  <a:pt x="5305533" y="5869365"/>
                  <a:pt x="5311803" y="5858338"/>
                </a:cubicBezTo>
                <a:close/>
                <a:moveTo>
                  <a:pt x="5470367" y="5688772"/>
                </a:moveTo>
                <a:cubicBezTo>
                  <a:pt x="5475333" y="5694297"/>
                  <a:pt x="5478175" y="5717815"/>
                  <a:pt x="5463994" y="5742755"/>
                </a:cubicBezTo>
                <a:cubicBezTo>
                  <a:pt x="5463994" y="5742755"/>
                  <a:pt x="5463994" y="5742755"/>
                  <a:pt x="5451388" y="5764922"/>
                </a:cubicBezTo>
                <a:cubicBezTo>
                  <a:pt x="5432482" y="5798177"/>
                  <a:pt x="5432482" y="5798177"/>
                  <a:pt x="5432482" y="5798177"/>
                </a:cubicBezTo>
                <a:lnTo>
                  <a:pt x="5421950" y="5800429"/>
                </a:lnTo>
                <a:lnTo>
                  <a:pt x="5398542" y="5842844"/>
                </a:lnTo>
                <a:cubicBezTo>
                  <a:pt x="5386228" y="5860610"/>
                  <a:pt x="5373342" y="5876610"/>
                  <a:pt x="5364752" y="5887278"/>
                </a:cubicBezTo>
                <a:cubicBezTo>
                  <a:pt x="5347569" y="5908610"/>
                  <a:pt x="5337839" y="5915749"/>
                  <a:pt x="5336696" y="5912216"/>
                </a:cubicBezTo>
                <a:cubicBezTo>
                  <a:pt x="5335556" y="5908688"/>
                  <a:pt x="5343001" y="5894491"/>
                  <a:pt x="5360183" y="5873155"/>
                </a:cubicBezTo>
                <a:cubicBezTo>
                  <a:pt x="5368775" y="5862488"/>
                  <a:pt x="5381660" y="5846490"/>
                  <a:pt x="5393977" y="5828722"/>
                </a:cubicBezTo>
                <a:lnTo>
                  <a:pt x="5411640" y="5796712"/>
                </a:lnTo>
                <a:lnTo>
                  <a:pt x="5409540" y="5790503"/>
                </a:lnTo>
                <a:cubicBezTo>
                  <a:pt x="5411672" y="5784076"/>
                  <a:pt x="5416402" y="5775764"/>
                  <a:pt x="5421127" y="5767451"/>
                </a:cubicBezTo>
                <a:cubicBezTo>
                  <a:pt x="5427431" y="5756365"/>
                  <a:pt x="5452639" y="5712029"/>
                  <a:pt x="5465244" y="5689859"/>
                </a:cubicBezTo>
                <a:cubicBezTo>
                  <a:pt x="5466820" y="5687088"/>
                  <a:pt x="5468711" y="5686930"/>
                  <a:pt x="5470367" y="5688772"/>
                </a:cubicBezTo>
                <a:close/>
                <a:moveTo>
                  <a:pt x="5458711" y="5650658"/>
                </a:moveTo>
                <a:cubicBezTo>
                  <a:pt x="5422485" y="5714372"/>
                  <a:pt x="5422485" y="5714372"/>
                  <a:pt x="5392489" y="5716433"/>
                </a:cubicBezTo>
                <a:cubicBezTo>
                  <a:pt x="5410602" y="5684576"/>
                  <a:pt x="5416639" y="5673957"/>
                  <a:pt x="5458711" y="5650658"/>
                </a:cubicBezTo>
                <a:close/>
                <a:moveTo>
                  <a:pt x="5656681" y="5302471"/>
                </a:moveTo>
                <a:cubicBezTo>
                  <a:pt x="5656681" y="5302471"/>
                  <a:pt x="5673970" y="5322766"/>
                  <a:pt x="5673970" y="5322766"/>
                </a:cubicBezTo>
                <a:cubicBezTo>
                  <a:pt x="5673970" y="5322766"/>
                  <a:pt x="5650007" y="5314209"/>
                  <a:pt x="5650007" y="5314209"/>
                </a:cubicBezTo>
                <a:cubicBezTo>
                  <a:pt x="5656681" y="5302471"/>
                  <a:pt x="5656681" y="5302471"/>
                  <a:pt x="5656681" y="5302471"/>
                </a:cubicBezTo>
                <a:close/>
                <a:moveTo>
                  <a:pt x="5433746" y="5145678"/>
                </a:moveTo>
                <a:cubicBezTo>
                  <a:pt x="5433746" y="5145678"/>
                  <a:pt x="5433062" y="5158488"/>
                  <a:pt x="5431607" y="5172659"/>
                </a:cubicBezTo>
                <a:lnTo>
                  <a:pt x="5431294" y="5174277"/>
                </a:lnTo>
                <a:lnTo>
                  <a:pt x="5434919" y="5165176"/>
                </a:lnTo>
                <a:lnTo>
                  <a:pt x="5442979" y="5146926"/>
                </a:lnTo>
                <a:close/>
                <a:moveTo>
                  <a:pt x="4868794" y="4592792"/>
                </a:moveTo>
                <a:cubicBezTo>
                  <a:pt x="4868794" y="4592792"/>
                  <a:pt x="4892758" y="4601348"/>
                  <a:pt x="4892758" y="4601348"/>
                </a:cubicBezTo>
                <a:cubicBezTo>
                  <a:pt x="4888307" y="4609173"/>
                  <a:pt x="4892758" y="4601348"/>
                  <a:pt x="4868794" y="4592792"/>
                </a:cubicBezTo>
                <a:close/>
                <a:moveTo>
                  <a:pt x="4939859" y="4293693"/>
                </a:moveTo>
                <a:cubicBezTo>
                  <a:pt x="4939859" y="4293693"/>
                  <a:pt x="4944882" y="4309228"/>
                  <a:pt x="4944882" y="4309228"/>
                </a:cubicBezTo>
                <a:cubicBezTo>
                  <a:pt x="4937056" y="4311825"/>
                  <a:pt x="4933141" y="4313122"/>
                  <a:pt x="4930555" y="4311831"/>
                </a:cubicBezTo>
                <a:cubicBezTo>
                  <a:pt x="4927970" y="4310538"/>
                  <a:pt x="4926714" y="4306653"/>
                  <a:pt x="4924203" y="4298886"/>
                </a:cubicBezTo>
                <a:cubicBezTo>
                  <a:pt x="4939859" y="4293693"/>
                  <a:pt x="4939859" y="4293693"/>
                  <a:pt x="4939859" y="4293693"/>
                </a:cubicBezTo>
                <a:close/>
                <a:moveTo>
                  <a:pt x="4856191" y="4250467"/>
                </a:moveTo>
                <a:cubicBezTo>
                  <a:pt x="4856716" y="4251045"/>
                  <a:pt x="4857302" y="4252857"/>
                  <a:pt x="4858474" y="4256481"/>
                </a:cubicBezTo>
                <a:cubicBezTo>
                  <a:pt x="4858474" y="4256481"/>
                  <a:pt x="4852969" y="4306467"/>
                  <a:pt x="4838083" y="4327458"/>
                </a:cubicBezTo>
                <a:cubicBezTo>
                  <a:pt x="4838083" y="4327458"/>
                  <a:pt x="4838083" y="4327458"/>
                  <a:pt x="4833393" y="4312959"/>
                </a:cubicBezTo>
                <a:cubicBezTo>
                  <a:pt x="4833393" y="4312959"/>
                  <a:pt x="4843590" y="4277473"/>
                  <a:pt x="4838900" y="4262974"/>
                </a:cubicBezTo>
                <a:cubicBezTo>
                  <a:pt x="4853581" y="4258105"/>
                  <a:pt x="4854614" y="4248733"/>
                  <a:pt x="4856191" y="4250467"/>
                </a:cubicBezTo>
                <a:close/>
                <a:moveTo>
                  <a:pt x="4645402" y="4197031"/>
                </a:moveTo>
                <a:lnTo>
                  <a:pt x="4632180" y="4205694"/>
                </a:lnTo>
                <a:cubicBezTo>
                  <a:pt x="4632180" y="4205694"/>
                  <a:pt x="4632180" y="4205694"/>
                  <a:pt x="4573993" y="4320424"/>
                </a:cubicBezTo>
                <a:cubicBezTo>
                  <a:pt x="4557122" y="4341922"/>
                  <a:pt x="4554192" y="4406508"/>
                  <a:pt x="4558839" y="4420871"/>
                </a:cubicBezTo>
                <a:cubicBezTo>
                  <a:pt x="4558839" y="4420871"/>
                  <a:pt x="4556942" y="4433429"/>
                  <a:pt x="4551410" y="4453157"/>
                </a:cubicBezTo>
                <a:lnTo>
                  <a:pt x="4534256" y="4497315"/>
                </a:lnTo>
                <a:lnTo>
                  <a:pt x="4534518" y="4498116"/>
                </a:lnTo>
                <a:cubicBezTo>
                  <a:pt x="4556465" y="4505953"/>
                  <a:pt x="4562638" y="4495101"/>
                  <a:pt x="4584587" y="4502940"/>
                </a:cubicBezTo>
                <a:cubicBezTo>
                  <a:pt x="4584587" y="4502940"/>
                  <a:pt x="4590757" y="4492086"/>
                  <a:pt x="4590757" y="4492086"/>
                </a:cubicBezTo>
                <a:cubicBezTo>
                  <a:pt x="4590757" y="4492086"/>
                  <a:pt x="4606529" y="4510775"/>
                  <a:pt x="4622309" y="4529468"/>
                </a:cubicBezTo>
                <a:cubicBezTo>
                  <a:pt x="4622309" y="4529468"/>
                  <a:pt x="4650427" y="4526454"/>
                  <a:pt x="4656598" y="4515601"/>
                </a:cubicBezTo>
                <a:cubicBezTo>
                  <a:pt x="4662770" y="4504748"/>
                  <a:pt x="4659334" y="4464352"/>
                  <a:pt x="4687450" y="4461338"/>
                </a:cubicBezTo>
                <a:lnTo>
                  <a:pt x="4688540" y="4460671"/>
                </a:lnTo>
                <a:lnTo>
                  <a:pt x="4689748" y="4457349"/>
                </a:lnTo>
                <a:cubicBezTo>
                  <a:pt x="4689748" y="4457349"/>
                  <a:pt x="4689748" y="4457349"/>
                  <a:pt x="4680452" y="4428612"/>
                </a:cubicBezTo>
                <a:cubicBezTo>
                  <a:pt x="4671158" y="4399877"/>
                  <a:pt x="4671158" y="4399877"/>
                  <a:pt x="4671158" y="4399877"/>
                </a:cubicBezTo>
                <a:cubicBezTo>
                  <a:pt x="4666509" y="4385508"/>
                  <a:pt x="4674057" y="4335280"/>
                  <a:pt x="4674057" y="4335280"/>
                </a:cubicBezTo>
                <a:cubicBezTo>
                  <a:pt x="4690896" y="4313783"/>
                  <a:pt x="4690896" y="4313783"/>
                  <a:pt x="4690896" y="4313783"/>
                </a:cubicBezTo>
                <a:cubicBezTo>
                  <a:pt x="4701643" y="4310220"/>
                  <a:pt x="4716598" y="4301281"/>
                  <a:pt x="4730972" y="4290548"/>
                </a:cubicBezTo>
                <a:lnTo>
                  <a:pt x="4750145" y="4272727"/>
                </a:lnTo>
                <a:lnTo>
                  <a:pt x="4733220" y="4266685"/>
                </a:lnTo>
                <a:cubicBezTo>
                  <a:pt x="4716885" y="4260849"/>
                  <a:pt x="4695104" y="4253071"/>
                  <a:pt x="4673323" y="4245293"/>
                </a:cubicBezTo>
                <a:cubicBezTo>
                  <a:pt x="4665523" y="4235969"/>
                  <a:pt x="4655366" y="4219266"/>
                  <a:pt x="4647930" y="4203538"/>
                </a:cubicBezTo>
                <a:close/>
                <a:moveTo>
                  <a:pt x="5346510" y="4175074"/>
                </a:moveTo>
                <a:cubicBezTo>
                  <a:pt x="5376074" y="4224464"/>
                  <a:pt x="5376074" y="4224464"/>
                  <a:pt x="5369956" y="4235222"/>
                </a:cubicBezTo>
                <a:cubicBezTo>
                  <a:pt x="5340392" y="4185832"/>
                  <a:pt x="5340392" y="4185832"/>
                  <a:pt x="5346510" y="4175074"/>
                </a:cubicBezTo>
                <a:close/>
                <a:moveTo>
                  <a:pt x="4926554" y="4091720"/>
                </a:moveTo>
                <a:cubicBezTo>
                  <a:pt x="4926554" y="4091720"/>
                  <a:pt x="4926554" y="4091720"/>
                  <a:pt x="4931019" y="4105525"/>
                </a:cubicBezTo>
                <a:cubicBezTo>
                  <a:pt x="4911994" y="4127126"/>
                  <a:pt x="4911994" y="4127126"/>
                  <a:pt x="4916461" y="4140935"/>
                </a:cubicBezTo>
                <a:cubicBezTo>
                  <a:pt x="4916461" y="4140935"/>
                  <a:pt x="4916461" y="4140935"/>
                  <a:pt x="4911994" y="4127126"/>
                </a:cubicBezTo>
                <a:cubicBezTo>
                  <a:pt x="4907528" y="4113318"/>
                  <a:pt x="4907528" y="4113318"/>
                  <a:pt x="4907528" y="4113318"/>
                </a:cubicBezTo>
                <a:cubicBezTo>
                  <a:pt x="4903061" y="4099512"/>
                  <a:pt x="4926554" y="4091720"/>
                  <a:pt x="4926554" y="4091720"/>
                </a:cubicBezTo>
                <a:close/>
                <a:moveTo>
                  <a:pt x="4938946" y="3915616"/>
                </a:moveTo>
                <a:cubicBezTo>
                  <a:pt x="4931050" y="3964917"/>
                  <a:pt x="4918615" y="4000164"/>
                  <a:pt x="4884640" y="4042557"/>
                </a:cubicBezTo>
                <a:cubicBezTo>
                  <a:pt x="4887992" y="3979199"/>
                  <a:pt x="4900432" y="3943951"/>
                  <a:pt x="4938946" y="3915616"/>
                </a:cubicBezTo>
                <a:close/>
                <a:moveTo>
                  <a:pt x="4984646" y="3913967"/>
                </a:moveTo>
                <a:cubicBezTo>
                  <a:pt x="4998429" y="3916383"/>
                  <a:pt x="4994851" y="3945519"/>
                  <a:pt x="4998117" y="3955614"/>
                </a:cubicBezTo>
                <a:cubicBezTo>
                  <a:pt x="4981595" y="3976000"/>
                  <a:pt x="4981595" y="3976000"/>
                  <a:pt x="4981595" y="3976000"/>
                </a:cubicBezTo>
                <a:cubicBezTo>
                  <a:pt x="4971153" y="3979464"/>
                  <a:pt x="4964844" y="3977828"/>
                  <a:pt x="4960601" y="3973648"/>
                </a:cubicBezTo>
                <a:cubicBezTo>
                  <a:pt x="4956358" y="3969464"/>
                  <a:pt x="4954181" y="3962735"/>
                  <a:pt x="4952006" y="3956003"/>
                </a:cubicBezTo>
                <a:cubicBezTo>
                  <a:pt x="4952006" y="3956003"/>
                  <a:pt x="4952006" y="3956003"/>
                  <a:pt x="4972887" y="3949078"/>
                </a:cubicBezTo>
                <a:cubicBezTo>
                  <a:pt x="4964179" y="3922154"/>
                  <a:pt x="4964179" y="3922154"/>
                  <a:pt x="4964179" y="3922154"/>
                </a:cubicBezTo>
                <a:cubicBezTo>
                  <a:pt x="4973528" y="3915326"/>
                  <a:pt x="4980052" y="3913162"/>
                  <a:pt x="4984646" y="3913967"/>
                </a:cubicBezTo>
                <a:close/>
                <a:moveTo>
                  <a:pt x="5153150" y="3687129"/>
                </a:moveTo>
                <a:cubicBezTo>
                  <a:pt x="5153150" y="3687129"/>
                  <a:pt x="5153150" y="3687129"/>
                  <a:pt x="5169122" y="3692834"/>
                </a:cubicBezTo>
                <a:cubicBezTo>
                  <a:pt x="5169122" y="3692834"/>
                  <a:pt x="5162449" y="3704572"/>
                  <a:pt x="5162449" y="3704572"/>
                </a:cubicBezTo>
                <a:cubicBezTo>
                  <a:pt x="5162449" y="3704572"/>
                  <a:pt x="5162449" y="3704572"/>
                  <a:pt x="5146476" y="3698867"/>
                </a:cubicBezTo>
                <a:cubicBezTo>
                  <a:pt x="5153150" y="3687129"/>
                  <a:pt x="5153150" y="3687129"/>
                  <a:pt x="5153150" y="3687129"/>
                </a:cubicBezTo>
                <a:close/>
                <a:moveTo>
                  <a:pt x="4969883" y="3555638"/>
                </a:moveTo>
                <a:cubicBezTo>
                  <a:pt x="4969883" y="3555638"/>
                  <a:pt x="4959458" y="3603817"/>
                  <a:pt x="4963813" y="3617276"/>
                </a:cubicBezTo>
                <a:lnTo>
                  <a:pt x="4955106" y="3590354"/>
                </a:lnTo>
                <a:cubicBezTo>
                  <a:pt x="4955106" y="3590354"/>
                  <a:pt x="4955106" y="3590354"/>
                  <a:pt x="4950750" y="3576893"/>
                </a:cubicBezTo>
                <a:cubicBezTo>
                  <a:pt x="4969883" y="3555638"/>
                  <a:pt x="4969883" y="3555638"/>
                  <a:pt x="4969883" y="3555638"/>
                </a:cubicBezTo>
                <a:close/>
                <a:moveTo>
                  <a:pt x="4946441" y="3483152"/>
                </a:moveTo>
                <a:cubicBezTo>
                  <a:pt x="4941042" y="3546860"/>
                  <a:pt x="4931116" y="3596589"/>
                  <a:pt x="4921193" y="3646322"/>
                </a:cubicBezTo>
                <a:cubicBezTo>
                  <a:pt x="4898585" y="3576420"/>
                  <a:pt x="4894062" y="3562443"/>
                  <a:pt x="4946441" y="3483152"/>
                </a:cubicBezTo>
                <a:close/>
                <a:moveTo>
                  <a:pt x="5000790" y="3075073"/>
                </a:moveTo>
                <a:lnTo>
                  <a:pt x="4999797" y="3098661"/>
                </a:lnTo>
                <a:cubicBezTo>
                  <a:pt x="4999264" y="3117110"/>
                  <a:pt x="4999318" y="3137397"/>
                  <a:pt x="5001691" y="3144731"/>
                </a:cubicBezTo>
                <a:lnTo>
                  <a:pt x="4998131" y="3133728"/>
                </a:lnTo>
                <a:cubicBezTo>
                  <a:pt x="4994574" y="3122727"/>
                  <a:pt x="4989829" y="3108056"/>
                  <a:pt x="4987456" y="3100721"/>
                </a:cubicBezTo>
                <a:close/>
                <a:moveTo>
                  <a:pt x="5001457" y="3063590"/>
                </a:moveTo>
                <a:cubicBezTo>
                  <a:pt x="5001457" y="3063590"/>
                  <a:pt x="5002642" y="3067258"/>
                  <a:pt x="5001489" y="3073732"/>
                </a:cubicBezTo>
                <a:lnTo>
                  <a:pt x="5000790" y="3075073"/>
                </a:lnTo>
                <a:lnTo>
                  <a:pt x="5000826" y="3074205"/>
                </a:lnTo>
                <a:cubicBezTo>
                  <a:pt x="5001174" y="3067745"/>
                  <a:pt x="5001457" y="3063590"/>
                  <a:pt x="5001457" y="3063590"/>
                </a:cubicBezTo>
                <a:close/>
                <a:moveTo>
                  <a:pt x="3061957" y="2841264"/>
                </a:moveTo>
                <a:cubicBezTo>
                  <a:pt x="3061957" y="2841264"/>
                  <a:pt x="3061957" y="2841264"/>
                  <a:pt x="3065204" y="2852543"/>
                </a:cubicBezTo>
                <a:cubicBezTo>
                  <a:pt x="3056498" y="2854923"/>
                  <a:pt x="3056498" y="2854923"/>
                  <a:pt x="3056498" y="2854923"/>
                </a:cubicBezTo>
                <a:cubicBezTo>
                  <a:pt x="3053249" y="2843643"/>
                  <a:pt x="3053249" y="2843643"/>
                  <a:pt x="3053249" y="2843643"/>
                </a:cubicBezTo>
                <a:cubicBezTo>
                  <a:pt x="3053249" y="2843643"/>
                  <a:pt x="3061957" y="2841264"/>
                  <a:pt x="3061957" y="2841264"/>
                </a:cubicBezTo>
                <a:close/>
                <a:moveTo>
                  <a:pt x="4738153" y="2785572"/>
                </a:moveTo>
                <a:lnTo>
                  <a:pt x="4752310" y="2829342"/>
                </a:lnTo>
                <a:cubicBezTo>
                  <a:pt x="4761750" y="2858530"/>
                  <a:pt x="4771188" y="2887713"/>
                  <a:pt x="4755529" y="2892906"/>
                </a:cubicBezTo>
                <a:cubicBezTo>
                  <a:pt x="4755529" y="2892906"/>
                  <a:pt x="4755529" y="2892906"/>
                  <a:pt x="4750811" y="2878313"/>
                </a:cubicBezTo>
                <a:cubicBezTo>
                  <a:pt x="4750811" y="2878313"/>
                  <a:pt x="4736651" y="2834538"/>
                  <a:pt x="4736651" y="2834538"/>
                </a:cubicBezTo>
                <a:cubicBezTo>
                  <a:pt x="4731929" y="2819945"/>
                  <a:pt x="4742872" y="2800164"/>
                  <a:pt x="4738153" y="2785572"/>
                </a:cubicBezTo>
                <a:close/>
                <a:moveTo>
                  <a:pt x="3057149" y="2782382"/>
                </a:moveTo>
                <a:cubicBezTo>
                  <a:pt x="3054344" y="2782446"/>
                  <a:pt x="3051540" y="2783915"/>
                  <a:pt x="3049299" y="2787341"/>
                </a:cubicBezTo>
                <a:cubicBezTo>
                  <a:pt x="3050802" y="2792556"/>
                  <a:pt x="3046324" y="2799406"/>
                  <a:pt x="3041468" y="2804953"/>
                </a:cubicBezTo>
                <a:lnTo>
                  <a:pt x="3036604" y="2809674"/>
                </a:lnTo>
                <a:lnTo>
                  <a:pt x="3037280" y="2810297"/>
                </a:lnTo>
                <a:cubicBezTo>
                  <a:pt x="3041924" y="2824663"/>
                  <a:pt x="3051215" y="2853384"/>
                  <a:pt x="3060507" y="2882112"/>
                </a:cubicBezTo>
                <a:cubicBezTo>
                  <a:pt x="3060507" y="2882112"/>
                  <a:pt x="3060507" y="2882112"/>
                  <a:pt x="3065153" y="2896476"/>
                </a:cubicBezTo>
                <a:cubicBezTo>
                  <a:pt x="3069798" y="2910839"/>
                  <a:pt x="3074445" y="2925202"/>
                  <a:pt x="3079089" y="2939565"/>
                </a:cubicBezTo>
                <a:cubicBezTo>
                  <a:pt x="3079089" y="2939565"/>
                  <a:pt x="3105250" y="2946793"/>
                  <a:pt x="3105250" y="2946793"/>
                </a:cubicBezTo>
                <a:cubicBezTo>
                  <a:pt x="3102929" y="2939612"/>
                  <a:pt x="3105984" y="2930646"/>
                  <a:pt x="3109622" y="2923476"/>
                </a:cubicBezTo>
                <a:lnTo>
                  <a:pt x="3112844" y="2918327"/>
                </a:lnTo>
                <a:lnTo>
                  <a:pt x="3109657" y="2907262"/>
                </a:lnTo>
                <a:cubicBezTo>
                  <a:pt x="3107780" y="2900742"/>
                  <a:pt x="3106277" y="2895528"/>
                  <a:pt x="3106277" y="2895528"/>
                </a:cubicBezTo>
                <a:cubicBezTo>
                  <a:pt x="3107780" y="2900742"/>
                  <a:pt x="3105540" y="2904168"/>
                  <a:pt x="3101428" y="2906699"/>
                </a:cubicBezTo>
                <a:lnTo>
                  <a:pt x="3086874" y="2911951"/>
                </a:lnTo>
                <a:lnTo>
                  <a:pt x="3091718" y="2919155"/>
                </a:lnTo>
                <a:cubicBezTo>
                  <a:pt x="3094321" y="2923026"/>
                  <a:pt x="3096925" y="2926897"/>
                  <a:pt x="3096925" y="2926897"/>
                </a:cubicBezTo>
                <a:cubicBezTo>
                  <a:pt x="3091363" y="2936679"/>
                  <a:pt x="3091363" y="2936679"/>
                  <a:pt x="3091363" y="2936679"/>
                </a:cubicBezTo>
                <a:cubicBezTo>
                  <a:pt x="3091363" y="2936679"/>
                  <a:pt x="3080951" y="2921191"/>
                  <a:pt x="3080951" y="2921191"/>
                </a:cubicBezTo>
                <a:cubicBezTo>
                  <a:pt x="3080951" y="2921191"/>
                  <a:pt x="3082341" y="2918747"/>
                  <a:pt x="3083731" y="2916301"/>
                </a:cubicBezTo>
                <a:lnTo>
                  <a:pt x="3086032" y="2912255"/>
                </a:lnTo>
                <a:lnTo>
                  <a:pt x="3085353" y="2912501"/>
                </a:lnTo>
                <a:cubicBezTo>
                  <a:pt x="3085353" y="2912501"/>
                  <a:pt x="3079346" y="2891642"/>
                  <a:pt x="3073335" y="2870780"/>
                </a:cubicBezTo>
                <a:cubicBezTo>
                  <a:pt x="3082295" y="2857079"/>
                  <a:pt x="3070280" y="2815360"/>
                  <a:pt x="3067275" y="2804930"/>
                </a:cubicBezTo>
                <a:cubicBezTo>
                  <a:pt x="3073994" y="2794655"/>
                  <a:pt x="3065565" y="2782191"/>
                  <a:pt x="3057149" y="2782382"/>
                </a:cubicBezTo>
                <a:close/>
                <a:moveTo>
                  <a:pt x="2964782" y="2712923"/>
                </a:moveTo>
                <a:lnTo>
                  <a:pt x="2962978" y="2717503"/>
                </a:lnTo>
                <a:lnTo>
                  <a:pt x="2965281" y="2722352"/>
                </a:lnTo>
                <a:cubicBezTo>
                  <a:pt x="2977245" y="2743232"/>
                  <a:pt x="2994987" y="2768162"/>
                  <a:pt x="3012333" y="2787258"/>
                </a:cubicBezTo>
                <a:lnTo>
                  <a:pt x="3015034" y="2789753"/>
                </a:lnTo>
                <a:lnTo>
                  <a:pt x="3007401" y="2776292"/>
                </a:lnTo>
                <a:cubicBezTo>
                  <a:pt x="3007401" y="2776292"/>
                  <a:pt x="3007401" y="2776292"/>
                  <a:pt x="3004396" y="2765863"/>
                </a:cubicBezTo>
                <a:lnTo>
                  <a:pt x="3006848" y="2755929"/>
                </a:lnTo>
                <a:lnTo>
                  <a:pt x="2993801" y="2747374"/>
                </a:lnTo>
                <a:cubicBezTo>
                  <a:pt x="2993801" y="2747374"/>
                  <a:pt x="2993801" y="2747374"/>
                  <a:pt x="2980319" y="2731367"/>
                </a:cubicBezTo>
                <a:close/>
                <a:moveTo>
                  <a:pt x="2983369" y="2692853"/>
                </a:moveTo>
                <a:cubicBezTo>
                  <a:pt x="2983369" y="2692853"/>
                  <a:pt x="2981313" y="2694119"/>
                  <a:pt x="2978324" y="2696343"/>
                </a:cubicBezTo>
                <a:lnTo>
                  <a:pt x="2974359" y="2699783"/>
                </a:lnTo>
                <a:lnTo>
                  <a:pt x="2997207" y="2730352"/>
                </a:lnTo>
                <a:lnTo>
                  <a:pt x="3009230" y="2746281"/>
                </a:lnTo>
                <a:lnTo>
                  <a:pt x="3009609" y="2744748"/>
                </a:lnTo>
                <a:cubicBezTo>
                  <a:pt x="3010353" y="2741731"/>
                  <a:pt x="3010353" y="2741731"/>
                  <a:pt x="3010353" y="2741731"/>
                </a:cubicBezTo>
                <a:cubicBezTo>
                  <a:pt x="3001341" y="2710444"/>
                  <a:pt x="2995332" y="2689584"/>
                  <a:pt x="2983369" y="2692853"/>
                </a:cubicBezTo>
                <a:close/>
                <a:moveTo>
                  <a:pt x="4595063" y="2544093"/>
                </a:moveTo>
                <a:lnTo>
                  <a:pt x="4596225" y="2547683"/>
                </a:lnTo>
                <a:lnTo>
                  <a:pt x="4596224" y="2547683"/>
                </a:lnTo>
                <a:cubicBezTo>
                  <a:pt x="4595063" y="2544092"/>
                  <a:pt x="4594773" y="2543195"/>
                  <a:pt x="4595063" y="2544093"/>
                </a:cubicBezTo>
                <a:close/>
                <a:moveTo>
                  <a:pt x="4708315" y="2519943"/>
                </a:moveTo>
                <a:cubicBezTo>
                  <a:pt x="4716256" y="2521878"/>
                  <a:pt x="4737475" y="2542251"/>
                  <a:pt x="4748150" y="2575259"/>
                </a:cubicBezTo>
                <a:cubicBezTo>
                  <a:pt x="4748150" y="2575259"/>
                  <a:pt x="4748150" y="2575259"/>
                  <a:pt x="4757638" y="2604596"/>
                </a:cubicBezTo>
                <a:cubicBezTo>
                  <a:pt x="4771873" y="2648606"/>
                  <a:pt x="4771873" y="2648606"/>
                  <a:pt x="4771873" y="2648606"/>
                </a:cubicBezTo>
                <a:cubicBezTo>
                  <a:pt x="4764875" y="2667170"/>
                  <a:pt x="4759005" y="2669121"/>
                  <a:pt x="4753695" y="2662758"/>
                </a:cubicBezTo>
                <a:cubicBezTo>
                  <a:pt x="4748387" y="2656398"/>
                  <a:pt x="4743642" y="2641728"/>
                  <a:pt x="4738897" y="2627058"/>
                </a:cubicBezTo>
                <a:cubicBezTo>
                  <a:pt x="4734151" y="2612387"/>
                  <a:pt x="4715173" y="2553710"/>
                  <a:pt x="4705682" y="2524370"/>
                </a:cubicBezTo>
                <a:cubicBezTo>
                  <a:pt x="4704496" y="2520702"/>
                  <a:pt x="4705668" y="2519299"/>
                  <a:pt x="4708315" y="2519943"/>
                </a:cubicBezTo>
                <a:close/>
                <a:moveTo>
                  <a:pt x="4669077" y="2491599"/>
                </a:moveTo>
                <a:cubicBezTo>
                  <a:pt x="4696351" y="2575922"/>
                  <a:pt x="4696351" y="2575922"/>
                  <a:pt x="4677408" y="2597767"/>
                </a:cubicBezTo>
                <a:cubicBezTo>
                  <a:pt x="4663770" y="2555605"/>
                  <a:pt x="4659226" y="2541551"/>
                  <a:pt x="4669077" y="2491599"/>
                </a:cubicBezTo>
                <a:close/>
                <a:moveTo>
                  <a:pt x="4520030" y="2030797"/>
                </a:moveTo>
                <a:cubicBezTo>
                  <a:pt x="4520030" y="2030797"/>
                  <a:pt x="4548544" y="2038539"/>
                  <a:pt x="4548544" y="2038539"/>
                </a:cubicBezTo>
                <a:cubicBezTo>
                  <a:pt x="4548544" y="2038539"/>
                  <a:pt x="4525053" y="2046330"/>
                  <a:pt x="4525053" y="2046330"/>
                </a:cubicBezTo>
                <a:cubicBezTo>
                  <a:pt x="4520030" y="2030797"/>
                  <a:pt x="4520030" y="2030797"/>
                  <a:pt x="4520030" y="2030797"/>
                </a:cubicBezTo>
                <a:close/>
                <a:moveTo>
                  <a:pt x="4261403" y="2014740"/>
                </a:moveTo>
                <a:lnTo>
                  <a:pt x="4238264" y="2030246"/>
                </a:lnTo>
                <a:cubicBezTo>
                  <a:pt x="4238264" y="2030246"/>
                  <a:pt x="4278361" y="2080561"/>
                  <a:pt x="4283007" y="2094924"/>
                </a:cubicBezTo>
                <a:cubicBezTo>
                  <a:pt x="4309171" y="2102150"/>
                  <a:pt x="4344624" y="2138106"/>
                  <a:pt x="4349267" y="2152469"/>
                </a:cubicBezTo>
                <a:cubicBezTo>
                  <a:pt x="4362350" y="2156081"/>
                  <a:pt x="4368893" y="2157887"/>
                  <a:pt x="4374272" y="2156104"/>
                </a:cubicBezTo>
                <a:lnTo>
                  <a:pt x="4382471" y="2147960"/>
                </a:lnTo>
                <a:lnTo>
                  <a:pt x="4380299" y="2145054"/>
                </a:lnTo>
                <a:cubicBezTo>
                  <a:pt x="4373126" y="2124727"/>
                  <a:pt x="4351509" y="2109232"/>
                  <a:pt x="4329894" y="2093740"/>
                </a:cubicBezTo>
                <a:cubicBezTo>
                  <a:pt x="4301100" y="2057922"/>
                  <a:pt x="4279481" y="2042428"/>
                  <a:pt x="4279481" y="2042428"/>
                </a:cubicBezTo>
                <a:cubicBezTo>
                  <a:pt x="4277687" y="2037345"/>
                  <a:pt x="4273191" y="2030327"/>
                  <a:pt x="4267344" y="2022338"/>
                </a:cubicBezTo>
                <a:close/>
                <a:moveTo>
                  <a:pt x="3513121" y="1842265"/>
                </a:moveTo>
                <a:lnTo>
                  <a:pt x="3530664" y="1882210"/>
                </a:lnTo>
                <a:lnTo>
                  <a:pt x="3538258" y="1896633"/>
                </a:lnTo>
                <a:lnTo>
                  <a:pt x="3558548" y="1889904"/>
                </a:lnTo>
                <a:cubicBezTo>
                  <a:pt x="3566614" y="1887227"/>
                  <a:pt x="3571992" y="1885444"/>
                  <a:pt x="3571992" y="1885444"/>
                </a:cubicBezTo>
                <a:cubicBezTo>
                  <a:pt x="3571992" y="1885444"/>
                  <a:pt x="3567347" y="1871081"/>
                  <a:pt x="3588866" y="1863942"/>
                </a:cubicBezTo>
                <a:cubicBezTo>
                  <a:pt x="3588866" y="1863942"/>
                  <a:pt x="3588866" y="1863942"/>
                  <a:pt x="3562701" y="1856715"/>
                </a:cubicBezTo>
                <a:cubicBezTo>
                  <a:pt x="3558056" y="1842354"/>
                  <a:pt x="3558056" y="1842354"/>
                  <a:pt x="3558056" y="1842354"/>
                </a:cubicBezTo>
                <a:cubicBezTo>
                  <a:pt x="3558056" y="1842354"/>
                  <a:pt x="3531237" y="1842300"/>
                  <a:pt x="3517829" y="1842274"/>
                </a:cubicBezTo>
                <a:close/>
                <a:moveTo>
                  <a:pt x="4160814" y="1623938"/>
                </a:moveTo>
                <a:cubicBezTo>
                  <a:pt x="4160814" y="1623938"/>
                  <a:pt x="4160814" y="1623938"/>
                  <a:pt x="4168680" y="1646213"/>
                </a:cubicBezTo>
                <a:cubicBezTo>
                  <a:pt x="4168680" y="1646213"/>
                  <a:pt x="4150420" y="1627420"/>
                  <a:pt x="4150420" y="1627420"/>
                </a:cubicBezTo>
                <a:cubicBezTo>
                  <a:pt x="4150420" y="1627420"/>
                  <a:pt x="4160814" y="1623938"/>
                  <a:pt x="4160814" y="1623938"/>
                </a:cubicBezTo>
                <a:close/>
                <a:moveTo>
                  <a:pt x="3375164" y="1618343"/>
                </a:moveTo>
                <a:lnTo>
                  <a:pt x="3376644" y="1621939"/>
                </a:lnTo>
                <a:cubicBezTo>
                  <a:pt x="3383022" y="1638477"/>
                  <a:pt x="3387528" y="1654125"/>
                  <a:pt x="3383048" y="1660977"/>
                </a:cubicBezTo>
                <a:cubicBezTo>
                  <a:pt x="3383048" y="1660977"/>
                  <a:pt x="3386054" y="1671405"/>
                  <a:pt x="3401022" y="1678564"/>
                </a:cubicBezTo>
                <a:cubicBezTo>
                  <a:pt x="3401022" y="1678564"/>
                  <a:pt x="3401022" y="1678564"/>
                  <a:pt x="3404026" y="1688994"/>
                </a:cubicBezTo>
                <a:cubicBezTo>
                  <a:pt x="3430957" y="1692883"/>
                  <a:pt x="3430957" y="1692883"/>
                  <a:pt x="3430957" y="1692883"/>
                </a:cubicBezTo>
                <a:cubicBezTo>
                  <a:pt x="3433961" y="1703312"/>
                  <a:pt x="3442210" y="1720747"/>
                  <a:pt x="3450835" y="1739486"/>
                </a:cubicBezTo>
                <a:lnTo>
                  <a:pt x="3460719" y="1763795"/>
                </a:lnTo>
                <a:lnTo>
                  <a:pt x="3460989" y="1763221"/>
                </a:lnTo>
                <a:cubicBezTo>
                  <a:pt x="3451694" y="1734495"/>
                  <a:pt x="3447051" y="1720129"/>
                  <a:pt x="3447051" y="1720129"/>
                </a:cubicBezTo>
                <a:cubicBezTo>
                  <a:pt x="3442404" y="1705765"/>
                  <a:pt x="3433111" y="1677039"/>
                  <a:pt x="3402306" y="1655449"/>
                </a:cubicBezTo>
                <a:cubicBezTo>
                  <a:pt x="3399982" y="1648268"/>
                  <a:pt x="3388797" y="1632100"/>
                  <a:pt x="3375502" y="1618616"/>
                </a:cubicBezTo>
                <a:close/>
                <a:moveTo>
                  <a:pt x="2812893" y="1128854"/>
                </a:moveTo>
                <a:cubicBezTo>
                  <a:pt x="2812893" y="1128854"/>
                  <a:pt x="2845152" y="1143016"/>
                  <a:pt x="2864347" y="1160751"/>
                </a:cubicBezTo>
                <a:cubicBezTo>
                  <a:pt x="2864347" y="1160751"/>
                  <a:pt x="2864347" y="1160751"/>
                  <a:pt x="2870485" y="1182057"/>
                </a:cubicBezTo>
                <a:cubicBezTo>
                  <a:pt x="2870485" y="1182057"/>
                  <a:pt x="2857428" y="1185628"/>
                  <a:pt x="2854359" y="1174974"/>
                </a:cubicBezTo>
                <a:cubicBezTo>
                  <a:pt x="2847828" y="1176760"/>
                  <a:pt x="2839761" y="1173218"/>
                  <a:pt x="2832945" y="1167899"/>
                </a:cubicBezTo>
                <a:cubicBezTo>
                  <a:pt x="2826130" y="1162580"/>
                  <a:pt x="2820563" y="1155483"/>
                  <a:pt x="2819029" y="1150157"/>
                </a:cubicBezTo>
                <a:cubicBezTo>
                  <a:pt x="2819029" y="1150157"/>
                  <a:pt x="2812893" y="1128854"/>
                  <a:pt x="2812893" y="1128854"/>
                </a:cubicBezTo>
                <a:close/>
                <a:moveTo>
                  <a:pt x="2588968" y="916979"/>
                </a:moveTo>
                <a:cubicBezTo>
                  <a:pt x="2589968" y="915352"/>
                  <a:pt x="2592689" y="914610"/>
                  <a:pt x="2599574" y="918134"/>
                </a:cubicBezTo>
                <a:cubicBezTo>
                  <a:pt x="2599574" y="918134"/>
                  <a:pt x="2610459" y="915158"/>
                  <a:pt x="2613346" y="925186"/>
                </a:cubicBezTo>
                <a:cubicBezTo>
                  <a:pt x="2613346" y="925186"/>
                  <a:pt x="2616234" y="935210"/>
                  <a:pt x="2616234" y="935210"/>
                </a:cubicBezTo>
                <a:cubicBezTo>
                  <a:pt x="2605349" y="938186"/>
                  <a:pt x="2602462" y="928162"/>
                  <a:pt x="2588689" y="921109"/>
                </a:cubicBezTo>
                <a:cubicBezTo>
                  <a:pt x="2588689" y="921109"/>
                  <a:pt x="2587967" y="918604"/>
                  <a:pt x="2588968" y="916979"/>
                </a:cubicBezTo>
                <a:close/>
                <a:moveTo>
                  <a:pt x="2700300" y="863927"/>
                </a:moveTo>
                <a:cubicBezTo>
                  <a:pt x="2697358" y="864204"/>
                  <a:pt x="2695693" y="875210"/>
                  <a:pt x="2709164" y="888411"/>
                </a:cubicBezTo>
                <a:lnTo>
                  <a:pt x="2718186" y="894543"/>
                </a:lnTo>
                <a:lnTo>
                  <a:pt x="2761309" y="908593"/>
                </a:lnTo>
                <a:lnTo>
                  <a:pt x="2782590" y="917680"/>
                </a:lnTo>
                <a:lnTo>
                  <a:pt x="2780925" y="913810"/>
                </a:lnTo>
                <a:cubicBezTo>
                  <a:pt x="2773449" y="910228"/>
                  <a:pt x="2756993" y="897845"/>
                  <a:pt x="2740911" y="886765"/>
                </a:cubicBezTo>
                <a:lnTo>
                  <a:pt x="2737194" y="884405"/>
                </a:lnTo>
                <a:lnTo>
                  <a:pt x="2735970" y="886254"/>
                </a:lnTo>
                <a:cubicBezTo>
                  <a:pt x="2734767" y="886584"/>
                  <a:pt x="2733549" y="886007"/>
                  <a:pt x="2733249" y="884970"/>
                </a:cubicBezTo>
                <a:lnTo>
                  <a:pt x="2734677" y="882809"/>
                </a:lnTo>
                <a:lnTo>
                  <a:pt x="2718243" y="872387"/>
                </a:lnTo>
                <a:cubicBezTo>
                  <a:pt x="2711559" y="868762"/>
                  <a:pt x="2706140" y="866727"/>
                  <a:pt x="2703153" y="867543"/>
                </a:cubicBezTo>
                <a:cubicBezTo>
                  <a:pt x="2702402" y="864935"/>
                  <a:pt x="2701280" y="863835"/>
                  <a:pt x="2700300" y="863927"/>
                </a:cubicBezTo>
                <a:close/>
                <a:moveTo>
                  <a:pt x="2491281" y="811197"/>
                </a:moveTo>
                <a:cubicBezTo>
                  <a:pt x="2491281" y="811197"/>
                  <a:pt x="2518476" y="815927"/>
                  <a:pt x="2533696" y="823936"/>
                </a:cubicBezTo>
                <a:cubicBezTo>
                  <a:pt x="2548916" y="831943"/>
                  <a:pt x="2552165" y="843222"/>
                  <a:pt x="2524975" y="838488"/>
                </a:cubicBezTo>
                <a:cubicBezTo>
                  <a:pt x="2524975" y="838488"/>
                  <a:pt x="2524975" y="838488"/>
                  <a:pt x="2509753" y="830481"/>
                </a:cubicBezTo>
                <a:cubicBezTo>
                  <a:pt x="2502142" y="826478"/>
                  <a:pt x="2498337" y="824475"/>
                  <a:pt x="2496029" y="822066"/>
                </a:cubicBezTo>
                <a:cubicBezTo>
                  <a:pt x="2493718" y="819654"/>
                  <a:pt x="2492906" y="816836"/>
                  <a:pt x="2491281" y="811197"/>
                </a:cubicBezTo>
                <a:close/>
                <a:moveTo>
                  <a:pt x="2411936" y="755826"/>
                </a:moveTo>
                <a:cubicBezTo>
                  <a:pt x="2426069" y="764131"/>
                  <a:pt x="2429318" y="775409"/>
                  <a:pt x="2418433" y="778385"/>
                </a:cubicBezTo>
                <a:cubicBezTo>
                  <a:pt x="2418433" y="778385"/>
                  <a:pt x="2418433" y="778385"/>
                  <a:pt x="2401053" y="758802"/>
                </a:cubicBezTo>
                <a:cubicBezTo>
                  <a:pt x="2401053" y="758802"/>
                  <a:pt x="2411936" y="755826"/>
                  <a:pt x="2411936" y="755826"/>
                </a:cubicBezTo>
                <a:close/>
                <a:moveTo>
                  <a:pt x="2600157" y="748983"/>
                </a:moveTo>
                <a:cubicBezTo>
                  <a:pt x="2600157" y="748983"/>
                  <a:pt x="2603406" y="760263"/>
                  <a:pt x="2603406" y="760263"/>
                </a:cubicBezTo>
                <a:cubicBezTo>
                  <a:pt x="2603406" y="760263"/>
                  <a:pt x="2591449" y="751364"/>
                  <a:pt x="2591449" y="751364"/>
                </a:cubicBezTo>
                <a:cubicBezTo>
                  <a:pt x="2600157" y="748983"/>
                  <a:pt x="2600157" y="748983"/>
                  <a:pt x="2600157" y="748983"/>
                </a:cubicBezTo>
                <a:close/>
                <a:moveTo>
                  <a:pt x="2315132" y="737680"/>
                </a:moveTo>
                <a:cubicBezTo>
                  <a:pt x="2327468" y="734307"/>
                  <a:pt x="2345682" y="751346"/>
                  <a:pt x="2360954" y="758177"/>
                </a:cubicBezTo>
                <a:cubicBezTo>
                  <a:pt x="2376229" y="765010"/>
                  <a:pt x="2409717" y="788883"/>
                  <a:pt x="2409717" y="788883"/>
                </a:cubicBezTo>
                <a:cubicBezTo>
                  <a:pt x="2409717" y="788883"/>
                  <a:pt x="2394443" y="782050"/>
                  <a:pt x="2379168" y="775217"/>
                </a:cubicBezTo>
                <a:cubicBezTo>
                  <a:pt x="2363894" y="768383"/>
                  <a:pt x="2348619" y="761550"/>
                  <a:pt x="2345682" y="751346"/>
                </a:cubicBezTo>
                <a:cubicBezTo>
                  <a:pt x="2330405" y="744513"/>
                  <a:pt x="2315132" y="737680"/>
                  <a:pt x="2315132" y="737680"/>
                </a:cubicBezTo>
                <a:close/>
                <a:moveTo>
                  <a:pt x="2334754" y="707980"/>
                </a:moveTo>
                <a:cubicBezTo>
                  <a:pt x="2343459" y="705600"/>
                  <a:pt x="2346709" y="716881"/>
                  <a:pt x="2346709" y="716881"/>
                </a:cubicBezTo>
                <a:cubicBezTo>
                  <a:pt x="2346709" y="716881"/>
                  <a:pt x="2346709" y="716881"/>
                  <a:pt x="2338003" y="719260"/>
                </a:cubicBezTo>
                <a:cubicBezTo>
                  <a:pt x="2338003" y="719260"/>
                  <a:pt x="2338003" y="719260"/>
                  <a:pt x="2334754" y="707980"/>
                </a:cubicBezTo>
                <a:close/>
                <a:moveTo>
                  <a:pt x="2383714" y="706762"/>
                </a:moveTo>
                <a:cubicBezTo>
                  <a:pt x="2383714" y="706762"/>
                  <a:pt x="2397845" y="715067"/>
                  <a:pt x="2397845" y="715067"/>
                </a:cubicBezTo>
                <a:cubicBezTo>
                  <a:pt x="2397845" y="715067"/>
                  <a:pt x="2386961" y="718043"/>
                  <a:pt x="2386961" y="718043"/>
                </a:cubicBezTo>
                <a:cubicBezTo>
                  <a:pt x="2386961" y="718043"/>
                  <a:pt x="2372829" y="709737"/>
                  <a:pt x="2372829" y="709737"/>
                </a:cubicBezTo>
                <a:cubicBezTo>
                  <a:pt x="2372829" y="709737"/>
                  <a:pt x="2383714" y="706762"/>
                  <a:pt x="2383714" y="706762"/>
                </a:cubicBezTo>
                <a:close/>
                <a:moveTo>
                  <a:pt x="2230317" y="704086"/>
                </a:moveTo>
                <a:cubicBezTo>
                  <a:pt x="2242273" y="712987"/>
                  <a:pt x="2242273" y="712987"/>
                  <a:pt x="2242273" y="712987"/>
                </a:cubicBezTo>
                <a:cubicBezTo>
                  <a:pt x="2242273" y="712987"/>
                  <a:pt x="2233567" y="715367"/>
                  <a:pt x="2233567" y="715367"/>
                </a:cubicBezTo>
                <a:cubicBezTo>
                  <a:pt x="2230317" y="704086"/>
                  <a:pt x="2230317" y="704086"/>
                  <a:pt x="2230317" y="704086"/>
                </a:cubicBezTo>
                <a:close/>
                <a:moveTo>
                  <a:pt x="2445734" y="701975"/>
                </a:moveTo>
                <a:cubicBezTo>
                  <a:pt x="2448985" y="713254"/>
                  <a:pt x="2448985" y="713254"/>
                  <a:pt x="2448985" y="713254"/>
                </a:cubicBezTo>
                <a:cubicBezTo>
                  <a:pt x="2448985" y="713254"/>
                  <a:pt x="2448985" y="713254"/>
                  <a:pt x="2438100" y="716229"/>
                </a:cubicBezTo>
                <a:cubicBezTo>
                  <a:pt x="2431033" y="712079"/>
                  <a:pt x="2430223" y="709258"/>
                  <a:pt x="2431175" y="707473"/>
                </a:cubicBezTo>
                <a:cubicBezTo>
                  <a:pt x="2432130" y="705693"/>
                  <a:pt x="2434850" y="704951"/>
                  <a:pt x="2434850" y="704951"/>
                </a:cubicBezTo>
                <a:cubicBezTo>
                  <a:pt x="2434850" y="704951"/>
                  <a:pt x="2445734" y="701975"/>
                  <a:pt x="2445734" y="701975"/>
                </a:cubicBezTo>
                <a:close/>
                <a:moveTo>
                  <a:pt x="2134586" y="697811"/>
                </a:moveTo>
                <a:cubicBezTo>
                  <a:pt x="2134586" y="697811"/>
                  <a:pt x="2150898" y="705521"/>
                  <a:pt x="2150898" y="705521"/>
                </a:cubicBezTo>
                <a:cubicBezTo>
                  <a:pt x="2137837" y="709092"/>
                  <a:pt x="2137837" y="709092"/>
                  <a:pt x="2137837" y="709092"/>
                </a:cubicBezTo>
                <a:cubicBezTo>
                  <a:pt x="2137837" y="709092"/>
                  <a:pt x="2134586" y="697811"/>
                  <a:pt x="2134586" y="697811"/>
                </a:cubicBezTo>
                <a:close/>
                <a:moveTo>
                  <a:pt x="3333700" y="697126"/>
                </a:moveTo>
                <a:cubicBezTo>
                  <a:pt x="3341563" y="719405"/>
                  <a:pt x="3341563" y="719405"/>
                  <a:pt x="3341563" y="719405"/>
                </a:cubicBezTo>
                <a:cubicBezTo>
                  <a:pt x="3336365" y="721146"/>
                  <a:pt x="3331800" y="716448"/>
                  <a:pt x="3328534" y="711314"/>
                </a:cubicBezTo>
                <a:cubicBezTo>
                  <a:pt x="3325269" y="706179"/>
                  <a:pt x="3323302" y="700610"/>
                  <a:pt x="3323302" y="700610"/>
                </a:cubicBezTo>
                <a:cubicBezTo>
                  <a:pt x="3333700" y="697126"/>
                  <a:pt x="3333700" y="697126"/>
                  <a:pt x="3333700" y="697126"/>
                </a:cubicBezTo>
                <a:close/>
                <a:moveTo>
                  <a:pt x="3544572" y="689499"/>
                </a:moveTo>
                <a:cubicBezTo>
                  <a:pt x="3544584" y="688444"/>
                  <a:pt x="3545656" y="688762"/>
                  <a:pt x="3547885" y="690725"/>
                </a:cubicBezTo>
                <a:cubicBezTo>
                  <a:pt x="3550856" y="693343"/>
                  <a:pt x="3555884" y="698887"/>
                  <a:pt x="3563196" y="708001"/>
                </a:cubicBezTo>
                <a:cubicBezTo>
                  <a:pt x="3585151" y="723779"/>
                  <a:pt x="3687606" y="781969"/>
                  <a:pt x="3716862" y="818430"/>
                </a:cubicBezTo>
                <a:cubicBezTo>
                  <a:pt x="3727815" y="849454"/>
                  <a:pt x="3767596" y="883832"/>
                  <a:pt x="3777539" y="892425"/>
                </a:cubicBezTo>
                <a:cubicBezTo>
                  <a:pt x="3780856" y="895291"/>
                  <a:pt x="3780856" y="895291"/>
                  <a:pt x="3775367" y="891345"/>
                </a:cubicBezTo>
                <a:cubicBezTo>
                  <a:pt x="3760717" y="896253"/>
                  <a:pt x="3731466" y="859797"/>
                  <a:pt x="3709511" y="844021"/>
                </a:cubicBezTo>
                <a:cubicBezTo>
                  <a:pt x="3680260" y="807566"/>
                  <a:pt x="3636357" y="776011"/>
                  <a:pt x="3629056" y="755330"/>
                </a:cubicBezTo>
                <a:cubicBezTo>
                  <a:pt x="3629056" y="755330"/>
                  <a:pt x="3629056" y="755330"/>
                  <a:pt x="3614406" y="760239"/>
                </a:cubicBezTo>
                <a:cubicBezTo>
                  <a:pt x="3570501" y="728688"/>
                  <a:pt x="3570501" y="728688"/>
                  <a:pt x="3570501" y="728688"/>
                </a:cubicBezTo>
                <a:cubicBezTo>
                  <a:pt x="3554046" y="708179"/>
                  <a:pt x="3544537" y="692662"/>
                  <a:pt x="3544572" y="689499"/>
                </a:cubicBezTo>
                <a:close/>
                <a:moveTo>
                  <a:pt x="3356917" y="622922"/>
                </a:moveTo>
                <a:cubicBezTo>
                  <a:pt x="3356917" y="622922"/>
                  <a:pt x="3375156" y="633419"/>
                  <a:pt x="3375156" y="633419"/>
                </a:cubicBezTo>
                <a:cubicBezTo>
                  <a:pt x="3375156" y="633419"/>
                  <a:pt x="3362161" y="637772"/>
                  <a:pt x="3362161" y="637772"/>
                </a:cubicBezTo>
                <a:cubicBezTo>
                  <a:pt x="3362161" y="637772"/>
                  <a:pt x="3343920" y="627276"/>
                  <a:pt x="3343920" y="627276"/>
                </a:cubicBezTo>
                <a:cubicBezTo>
                  <a:pt x="3343920" y="627276"/>
                  <a:pt x="3343920" y="627276"/>
                  <a:pt x="3356917" y="622922"/>
                </a:cubicBezTo>
                <a:close/>
                <a:moveTo>
                  <a:pt x="3166088" y="594264"/>
                </a:moveTo>
                <a:cubicBezTo>
                  <a:pt x="3194912" y="609558"/>
                  <a:pt x="3220647" y="614110"/>
                  <a:pt x="3244341" y="653985"/>
                </a:cubicBezTo>
                <a:cubicBezTo>
                  <a:pt x="3222723" y="642515"/>
                  <a:pt x="3217315" y="639646"/>
                  <a:pt x="3195114" y="620187"/>
                </a:cubicBezTo>
                <a:cubicBezTo>
                  <a:pt x="3187712" y="613700"/>
                  <a:pt x="3178445" y="605371"/>
                  <a:pt x="3166088" y="594264"/>
                </a:cubicBezTo>
                <a:close/>
                <a:moveTo>
                  <a:pt x="2114076" y="577688"/>
                </a:moveTo>
                <a:cubicBezTo>
                  <a:pt x="2143251" y="592018"/>
                  <a:pt x="2160816" y="609523"/>
                  <a:pt x="2160816" y="609523"/>
                </a:cubicBezTo>
                <a:cubicBezTo>
                  <a:pt x="2149209" y="612697"/>
                  <a:pt x="2146535" y="646890"/>
                  <a:pt x="2146535" y="646890"/>
                </a:cubicBezTo>
                <a:cubicBezTo>
                  <a:pt x="2161120" y="654054"/>
                  <a:pt x="2149510" y="657227"/>
                  <a:pt x="2149510" y="657227"/>
                </a:cubicBezTo>
                <a:cubicBezTo>
                  <a:pt x="2137902" y="660403"/>
                  <a:pt x="2120335" y="642897"/>
                  <a:pt x="2105750" y="635730"/>
                </a:cubicBezTo>
                <a:cubicBezTo>
                  <a:pt x="2105750" y="635730"/>
                  <a:pt x="2100614" y="628770"/>
                  <a:pt x="2096555" y="620119"/>
                </a:cubicBezTo>
                <a:cubicBezTo>
                  <a:pt x="2092499" y="611471"/>
                  <a:pt x="2089522" y="601131"/>
                  <a:pt x="2093838" y="594374"/>
                </a:cubicBezTo>
                <a:cubicBezTo>
                  <a:pt x="2093838" y="594374"/>
                  <a:pt x="2093838" y="594374"/>
                  <a:pt x="2117055" y="588028"/>
                </a:cubicBezTo>
                <a:cubicBezTo>
                  <a:pt x="2114076" y="577688"/>
                  <a:pt x="2114076" y="577688"/>
                  <a:pt x="2114076" y="577688"/>
                </a:cubicBezTo>
                <a:close/>
                <a:moveTo>
                  <a:pt x="2121825" y="551205"/>
                </a:moveTo>
                <a:lnTo>
                  <a:pt x="2109756" y="555249"/>
                </a:lnTo>
                <a:lnTo>
                  <a:pt x="2111469" y="559157"/>
                </a:lnTo>
                <a:cubicBezTo>
                  <a:pt x="2110127" y="568224"/>
                  <a:pt x="2096704" y="575995"/>
                  <a:pt x="2069860" y="591538"/>
                </a:cubicBezTo>
                <a:cubicBezTo>
                  <a:pt x="2069860" y="591538"/>
                  <a:pt x="2069860" y="591538"/>
                  <a:pt x="2059123" y="601902"/>
                </a:cubicBezTo>
                <a:cubicBezTo>
                  <a:pt x="2080597" y="622627"/>
                  <a:pt x="2080597" y="664074"/>
                  <a:pt x="2102072" y="684802"/>
                </a:cubicBezTo>
                <a:cubicBezTo>
                  <a:pt x="2118178" y="700345"/>
                  <a:pt x="2126230" y="713299"/>
                  <a:pt x="2127574" y="726252"/>
                </a:cubicBezTo>
                <a:lnTo>
                  <a:pt x="2124119" y="735947"/>
                </a:lnTo>
                <a:lnTo>
                  <a:pt x="2133954" y="740915"/>
                </a:lnTo>
                <a:cubicBezTo>
                  <a:pt x="2145554" y="747590"/>
                  <a:pt x="2153791" y="753775"/>
                  <a:pt x="2155292" y="758991"/>
                </a:cubicBezTo>
                <a:cubicBezTo>
                  <a:pt x="2155292" y="758991"/>
                  <a:pt x="2173266" y="776576"/>
                  <a:pt x="2176269" y="787007"/>
                </a:cubicBezTo>
                <a:cubicBezTo>
                  <a:pt x="2188234" y="783738"/>
                  <a:pt x="2218169" y="798054"/>
                  <a:pt x="2233138" y="805216"/>
                </a:cubicBezTo>
                <a:cubicBezTo>
                  <a:pt x="2245103" y="801945"/>
                  <a:pt x="2298966" y="809720"/>
                  <a:pt x="2301970" y="820151"/>
                </a:cubicBezTo>
                <a:cubicBezTo>
                  <a:pt x="2313933" y="816882"/>
                  <a:pt x="2328899" y="824040"/>
                  <a:pt x="2331905" y="834471"/>
                </a:cubicBezTo>
                <a:cubicBezTo>
                  <a:pt x="2346873" y="841628"/>
                  <a:pt x="2346873" y="841628"/>
                  <a:pt x="2346873" y="841628"/>
                </a:cubicBezTo>
                <a:cubicBezTo>
                  <a:pt x="2346873" y="841628"/>
                  <a:pt x="2364847" y="859217"/>
                  <a:pt x="2394780" y="873535"/>
                </a:cubicBezTo>
                <a:cubicBezTo>
                  <a:pt x="2454654" y="902173"/>
                  <a:pt x="2454654" y="902173"/>
                  <a:pt x="2454654" y="902173"/>
                </a:cubicBezTo>
                <a:cubicBezTo>
                  <a:pt x="2472626" y="919761"/>
                  <a:pt x="2502562" y="934079"/>
                  <a:pt x="2517530" y="941238"/>
                </a:cubicBezTo>
                <a:cubicBezTo>
                  <a:pt x="2532498" y="948398"/>
                  <a:pt x="2577402" y="969876"/>
                  <a:pt x="2577402" y="969876"/>
                </a:cubicBezTo>
                <a:cubicBezTo>
                  <a:pt x="2589369" y="966606"/>
                  <a:pt x="2616297" y="970494"/>
                  <a:pt x="2619302" y="980924"/>
                </a:cubicBezTo>
                <a:cubicBezTo>
                  <a:pt x="2619302" y="980924"/>
                  <a:pt x="2622306" y="991355"/>
                  <a:pt x="2622306" y="991355"/>
                </a:cubicBezTo>
                <a:cubicBezTo>
                  <a:pt x="2625309" y="1001784"/>
                  <a:pt x="2643283" y="1019371"/>
                  <a:pt x="2646287" y="1029801"/>
                </a:cubicBezTo>
                <a:cubicBezTo>
                  <a:pt x="2646287" y="1029801"/>
                  <a:pt x="2667264" y="1057822"/>
                  <a:pt x="2658305" y="1071522"/>
                </a:cubicBezTo>
                <a:cubicBezTo>
                  <a:pt x="2658305" y="1071522"/>
                  <a:pt x="2658305" y="1071522"/>
                  <a:pt x="2643338" y="1064363"/>
                </a:cubicBezTo>
                <a:cubicBezTo>
                  <a:pt x="2628371" y="1057205"/>
                  <a:pt x="2628371" y="1057205"/>
                  <a:pt x="2628371" y="1057205"/>
                </a:cubicBezTo>
                <a:cubicBezTo>
                  <a:pt x="2613401" y="1050044"/>
                  <a:pt x="2601436" y="1053315"/>
                  <a:pt x="2601436" y="1053315"/>
                </a:cubicBezTo>
                <a:cubicBezTo>
                  <a:pt x="2604441" y="1063746"/>
                  <a:pt x="2637383" y="1088495"/>
                  <a:pt x="2667317" y="1102811"/>
                </a:cubicBezTo>
                <a:cubicBezTo>
                  <a:pt x="2745163" y="1149039"/>
                  <a:pt x="2745163" y="1149039"/>
                  <a:pt x="2745163" y="1149039"/>
                </a:cubicBezTo>
                <a:cubicBezTo>
                  <a:pt x="2763136" y="1166627"/>
                  <a:pt x="2778101" y="1173787"/>
                  <a:pt x="2787063" y="1160086"/>
                </a:cubicBezTo>
                <a:cubicBezTo>
                  <a:pt x="2787063" y="1160086"/>
                  <a:pt x="2799026" y="1156815"/>
                  <a:pt x="2816998" y="1174404"/>
                </a:cubicBezTo>
                <a:cubicBezTo>
                  <a:pt x="2876870" y="1203042"/>
                  <a:pt x="2876870" y="1203042"/>
                  <a:pt x="2876870" y="1203042"/>
                </a:cubicBezTo>
                <a:cubicBezTo>
                  <a:pt x="2897846" y="1231059"/>
                  <a:pt x="2915819" y="1248648"/>
                  <a:pt x="2915819" y="1248648"/>
                </a:cubicBezTo>
                <a:cubicBezTo>
                  <a:pt x="2915819" y="1248648"/>
                  <a:pt x="2918823" y="1259080"/>
                  <a:pt x="2918823" y="1259080"/>
                </a:cubicBezTo>
                <a:cubicBezTo>
                  <a:pt x="2918823" y="1259080"/>
                  <a:pt x="2939800" y="1287098"/>
                  <a:pt x="2942806" y="1297528"/>
                </a:cubicBezTo>
                <a:cubicBezTo>
                  <a:pt x="2942806" y="1297528"/>
                  <a:pt x="2942806" y="1297528"/>
                  <a:pt x="2957772" y="1304689"/>
                </a:cubicBezTo>
                <a:cubicBezTo>
                  <a:pt x="2957772" y="1304689"/>
                  <a:pt x="2972741" y="1311847"/>
                  <a:pt x="2972741" y="1311847"/>
                </a:cubicBezTo>
                <a:cubicBezTo>
                  <a:pt x="2999674" y="1315733"/>
                  <a:pt x="3017645" y="1333324"/>
                  <a:pt x="3017645" y="1333324"/>
                </a:cubicBezTo>
                <a:cubicBezTo>
                  <a:pt x="3050585" y="1358072"/>
                  <a:pt x="3071562" y="1386091"/>
                  <a:pt x="3071562" y="1386091"/>
                </a:cubicBezTo>
                <a:cubicBezTo>
                  <a:pt x="3074568" y="1396520"/>
                  <a:pt x="3098547" y="1434969"/>
                  <a:pt x="3113517" y="1442128"/>
                </a:cubicBezTo>
                <a:cubicBezTo>
                  <a:pt x="3179398" y="1491627"/>
                  <a:pt x="3179398" y="1491627"/>
                  <a:pt x="3179398" y="1491627"/>
                </a:cubicBezTo>
                <a:cubicBezTo>
                  <a:pt x="3194365" y="1498785"/>
                  <a:pt x="3218291" y="1492244"/>
                  <a:pt x="3215288" y="1481813"/>
                </a:cubicBezTo>
                <a:cubicBezTo>
                  <a:pt x="3224247" y="1468112"/>
                  <a:pt x="3230205" y="1443981"/>
                  <a:pt x="3245173" y="1451141"/>
                </a:cubicBezTo>
                <a:lnTo>
                  <a:pt x="3257701" y="1459760"/>
                </a:lnTo>
                <a:lnTo>
                  <a:pt x="3272658" y="1447964"/>
                </a:lnTo>
                <a:cubicBezTo>
                  <a:pt x="3278404" y="1438105"/>
                  <a:pt x="3280299" y="1425547"/>
                  <a:pt x="3275653" y="1411182"/>
                </a:cubicBezTo>
                <a:cubicBezTo>
                  <a:pt x="3274492" y="1407592"/>
                  <a:pt x="3271406" y="1402652"/>
                  <a:pt x="3267428" y="1397262"/>
                </a:cubicBezTo>
                <a:lnTo>
                  <a:pt x="3256672" y="1384085"/>
                </a:lnTo>
                <a:lnTo>
                  <a:pt x="3250128" y="1383261"/>
                </a:lnTo>
                <a:cubicBezTo>
                  <a:pt x="3248612" y="1377998"/>
                  <a:pt x="3243617" y="1370845"/>
                  <a:pt x="3239000" y="1365011"/>
                </a:cubicBezTo>
                <a:lnTo>
                  <a:pt x="3235432" y="1360834"/>
                </a:lnTo>
                <a:lnTo>
                  <a:pt x="3199580" y="1350931"/>
                </a:lnTo>
                <a:cubicBezTo>
                  <a:pt x="3189771" y="1348221"/>
                  <a:pt x="3183232" y="1346413"/>
                  <a:pt x="3183232" y="1346413"/>
                </a:cubicBezTo>
                <a:lnTo>
                  <a:pt x="3176825" y="1341475"/>
                </a:lnTo>
                <a:lnTo>
                  <a:pt x="3180490" y="1347271"/>
                </a:lnTo>
                <a:cubicBezTo>
                  <a:pt x="3192001" y="1362059"/>
                  <a:pt x="3212769" y="1383815"/>
                  <a:pt x="3215022" y="1391641"/>
                </a:cubicBezTo>
                <a:cubicBezTo>
                  <a:pt x="3229974" y="1398808"/>
                  <a:pt x="3250942" y="1426841"/>
                  <a:pt x="3250942" y="1426841"/>
                </a:cubicBezTo>
                <a:cubicBezTo>
                  <a:pt x="3238994" y="1430107"/>
                  <a:pt x="3224040" y="1422941"/>
                  <a:pt x="3221033" y="1412506"/>
                </a:cubicBezTo>
                <a:cubicBezTo>
                  <a:pt x="3206081" y="1405340"/>
                  <a:pt x="3179178" y="1401442"/>
                  <a:pt x="3167228" y="1404708"/>
                </a:cubicBezTo>
                <a:cubicBezTo>
                  <a:pt x="3167228" y="1404708"/>
                  <a:pt x="3167228" y="1404708"/>
                  <a:pt x="3152274" y="1397541"/>
                </a:cubicBezTo>
                <a:cubicBezTo>
                  <a:pt x="3152274" y="1397541"/>
                  <a:pt x="3131314" y="1369508"/>
                  <a:pt x="3128307" y="1359074"/>
                </a:cubicBezTo>
                <a:cubicBezTo>
                  <a:pt x="3128307" y="1359074"/>
                  <a:pt x="3128307" y="1359074"/>
                  <a:pt x="3122296" y="1338209"/>
                </a:cubicBezTo>
                <a:cubicBezTo>
                  <a:pt x="3116285" y="1317342"/>
                  <a:pt x="3116285" y="1317342"/>
                  <a:pt x="3116285" y="1317342"/>
                </a:cubicBezTo>
                <a:lnTo>
                  <a:pt x="3090220" y="1292717"/>
                </a:lnTo>
                <a:lnTo>
                  <a:pt x="3084485" y="1289706"/>
                </a:lnTo>
                <a:cubicBezTo>
                  <a:pt x="3073512" y="1283405"/>
                  <a:pt x="3065810" y="1278006"/>
                  <a:pt x="3064649" y="1274417"/>
                </a:cubicBezTo>
                <a:cubicBezTo>
                  <a:pt x="3038483" y="1267191"/>
                  <a:pt x="3019901" y="1209740"/>
                  <a:pt x="3019901" y="1209740"/>
                </a:cubicBezTo>
                <a:lnTo>
                  <a:pt x="3020264" y="1208389"/>
                </a:lnTo>
                <a:lnTo>
                  <a:pt x="3005900" y="1202614"/>
                </a:lnTo>
                <a:cubicBezTo>
                  <a:pt x="2999548" y="1202942"/>
                  <a:pt x="2993574" y="1204576"/>
                  <a:pt x="2993574" y="1204576"/>
                </a:cubicBezTo>
                <a:cubicBezTo>
                  <a:pt x="2981626" y="1207843"/>
                  <a:pt x="2951720" y="1193509"/>
                  <a:pt x="2948714" y="1183075"/>
                </a:cubicBezTo>
                <a:cubicBezTo>
                  <a:pt x="2945710" y="1172642"/>
                  <a:pt x="2921741" y="1134176"/>
                  <a:pt x="2918734" y="1123742"/>
                </a:cubicBezTo>
                <a:cubicBezTo>
                  <a:pt x="2915730" y="1113310"/>
                  <a:pt x="2894763" y="1085277"/>
                  <a:pt x="2894763" y="1085277"/>
                </a:cubicBezTo>
                <a:cubicBezTo>
                  <a:pt x="2891759" y="1074843"/>
                  <a:pt x="2855914" y="1084644"/>
                  <a:pt x="2855914" y="1084644"/>
                </a:cubicBezTo>
                <a:cubicBezTo>
                  <a:pt x="2852909" y="1074209"/>
                  <a:pt x="2834950" y="1056611"/>
                  <a:pt x="2822999" y="1059877"/>
                </a:cubicBezTo>
                <a:cubicBezTo>
                  <a:pt x="2808047" y="1052709"/>
                  <a:pt x="2775134" y="1027942"/>
                  <a:pt x="2760182" y="1020775"/>
                </a:cubicBezTo>
                <a:cubicBezTo>
                  <a:pt x="2745229" y="1013610"/>
                  <a:pt x="2691349" y="960810"/>
                  <a:pt x="2670387" y="932776"/>
                </a:cubicBezTo>
                <a:cubicBezTo>
                  <a:pt x="2670387" y="932776"/>
                  <a:pt x="2670387" y="932776"/>
                  <a:pt x="2667380" y="922344"/>
                </a:cubicBezTo>
                <a:cubicBezTo>
                  <a:pt x="2652426" y="915175"/>
                  <a:pt x="2637471" y="908010"/>
                  <a:pt x="2622519" y="900844"/>
                </a:cubicBezTo>
                <a:cubicBezTo>
                  <a:pt x="2610571" y="904111"/>
                  <a:pt x="2610571" y="904111"/>
                  <a:pt x="2610571" y="904111"/>
                </a:cubicBezTo>
                <a:cubicBezTo>
                  <a:pt x="2607564" y="893676"/>
                  <a:pt x="2592611" y="886510"/>
                  <a:pt x="2592611" y="886510"/>
                </a:cubicBezTo>
                <a:cubicBezTo>
                  <a:pt x="2589607" y="876078"/>
                  <a:pt x="2619512" y="890409"/>
                  <a:pt x="2646418" y="894311"/>
                </a:cubicBezTo>
                <a:cubicBezTo>
                  <a:pt x="2646418" y="894311"/>
                  <a:pt x="2646418" y="894311"/>
                  <a:pt x="2664375" y="911909"/>
                </a:cubicBezTo>
                <a:cubicBezTo>
                  <a:pt x="2695786" y="931459"/>
                  <a:pt x="2724190" y="940575"/>
                  <a:pt x="2744742" y="944805"/>
                </a:cubicBezTo>
                <a:lnTo>
                  <a:pt x="2754188" y="946115"/>
                </a:lnTo>
                <a:lnTo>
                  <a:pt x="2751031" y="943562"/>
                </a:lnTo>
                <a:lnTo>
                  <a:pt x="2736281" y="922123"/>
                </a:lnTo>
                <a:lnTo>
                  <a:pt x="2728781" y="920856"/>
                </a:lnTo>
                <a:cubicBezTo>
                  <a:pt x="2706776" y="913683"/>
                  <a:pt x="2672567" y="895602"/>
                  <a:pt x="2670312" y="887777"/>
                </a:cubicBezTo>
                <a:cubicBezTo>
                  <a:pt x="2658366" y="891044"/>
                  <a:pt x="2625450" y="866277"/>
                  <a:pt x="2613502" y="869544"/>
                </a:cubicBezTo>
                <a:cubicBezTo>
                  <a:pt x="2610495" y="859110"/>
                  <a:pt x="2595543" y="851943"/>
                  <a:pt x="2595543" y="851943"/>
                </a:cubicBezTo>
                <a:cubicBezTo>
                  <a:pt x="2592539" y="841511"/>
                  <a:pt x="2604488" y="838245"/>
                  <a:pt x="2604488" y="838245"/>
                </a:cubicBezTo>
                <a:cubicBezTo>
                  <a:pt x="2604488" y="838245"/>
                  <a:pt x="2589533" y="831075"/>
                  <a:pt x="2583522" y="810211"/>
                </a:cubicBezTo>
                <a:cubicBezTo>
                  <a:pt x="2568568" y="803045"/>
                  <a:pt x="2529717" y="802410"/>
                  <a:pt x="2529717" y="802410"/>
                </a:cubicBezTo>
                <a:cubicBezTo>
                  <a:pt x="2517769" y="805677"/>
                  <a:pt x="2487863" y="791346"/>
                  <a:pt x="2484856" y="780910"/>
                </a:cubicBezTo>
                <a:cubicBezTo>
                  <a:pt x="2477381" y="777328"/>
                  <a:pt x="2468398" y="768527"/>
                  <a:pt x="2462782" y="760215"/>
                </a:cubicBezTo>
                <a:cubicBezTo>
                  <a:pt x="2457167" y="751901"/>
                  <a:pt x="2454913" y="744077"/>
                  <a:pt x="2460885" y="742444"/>
                </a:cubicBezTo>
                <a:cubicBezTo>
                  <a:pt x="2460885" y="742444"/>
                  <a:pt x="2460885" y="742444"/>
                  <a:pt x="2487789" y="746343"/>
                </a:cubicBezTo>
                <a:cubicBezTo>
                  <a:pt x="2517696" y="760678"/>
                  <a:pt x="2517696" y="760678"/>
                  <a:pt x="2517696" y="760678"/>
                </a:cubicBezTo>
                <a:cubicBezTo>
                  <a:pt x="2529644" y="757412"/>
                  <a:pt x="2544599" y="764577"/>
                  <a:pt x="2559554" y="771743"/>
                </a:cubicBezTo>
                <a:cubicBezTo>
                  <a:pt x="2574508" y="778912"/>
                  <a:pt x="2622374" y="810844"/>
                  <a:pt x="2637327" y="818010"/>
                </a:cubicBezTo>
                <a:cubicBezTo>
                  <a:pt x="2655286" y="835609"/>
                  <a:pt x="2694139" y="836243"/>
                  <a:pt x="2694139" y="836243"/>
                </a:cubicBezTo>
                <a:cubicBezTo>
                  <a:pt x="2694139" y="836243"/>
                  <a:pt x="2709091" y="843411"/>
                  <a:pt x="2724043" y="850577"/>
                </a:cubicBezTo>
                <a:cubicBezTo>
                  <a:pt x="2724043" y="850577"/>
                  <a:pt x="2759962" y="885777"/>
                  <a:pt x="2792876" y="910544"/>
                </a:cubicBezTo>
                <a:cubicBezTo>
                  <a:pt x="2800353" y="914127"/>
                  <a:pt x="2810262" y="920562"/>
                  <a:pt x="2820967" y="928364"/>
                </a:cubicBezTo>
                <a:lnTo>
                  <a:pt x="2835195" y="939621"/>
                </a:lnTo>
                <a:lnTo>
                  <a:pt x="2847828" y="944753"/>
                </a:lnTo>
                <a:cubicBezTo>
                  <a:pt x="2857059" y="945667"/>
                  <a:pt x="2862438" y="943883"/>
                  <a:pt x="2862438" y="943883"/>
                </a:cubicBezTo>
                <a:cubicBezTo>
                  <a:pt x="2860114" y="936700"/>
                  <a:pt x="2866656" y="938508"/>
                  <a:pt x="2880897" y="945711"/>
                </a:cubicBezTo>
                <a:lnTo>
                  <a:pt x="2900775" y="956319"/>
                </a:lnTo>
                <a:lnTo>
                  <a:pt x="2874075" y="933669"/>
                </a:lnTo>
                <a:cubicBezTo>
                  <a:pt x="2903250" y="948001"/>
                  <a:pt x="2906229" y="958340"/>
                  <a:pt x="2920814" y="965507"/>
                </a:cubicBezTo>
                <a:lnTo>
                  <a:pt x="2912841" y="962719"/>
                </a:lnTo>
                <a:lnTo>
                  <a:pt x="2945567" y="979926"/>
                </a:lnTo>
                <a:cubicBezTo>
                  <a:pt x="2945567" y="979926"/>
                  <a:pt x="2945567" y="979926"/>
                  <a:pt x="2976379" y="1001516"/>
                </a:cubicBezTo>
                <a:cubicBezTo>
                  <a:pt x="3007187" y="1023105"/>
                  <a:pt x="3007187" y="1023105"/>
                  <a:pt x="3007187" y="1023105"/>
                </a:cubicBezTo>
                <a:cubicBezTo>
                  <a:pt x="3033345" y="1030331"/>
                  <a:pt x="3073444" y="1080649"/>
                  <a:pt x="3130412" y="1109467"/>
                </a:cubicBezTo>
                <a:cubicBezTo>
                  <a:pt x="3130412" y="1109467"/>
                  <a:pt x="3161221" y="1131056"/>
                  <a:pt x="3218193" y="1159875"/>
                </a:cubicBezTo>
                <a:cubicBezTo>
                  <a:pt x="3222839" y="1174235"/>
                  <a:pt x="3253642" y="1195825"/>
                  <a:pt x="3258289" y="1210188"/>
                </a:cubicBezTo>
                <a:cubicBezTo>
                  <a:pt x="3284451" y="1217415"/>
                  <a:pt x="3284451" y="1217415"/>
                  <a:pt x="3284451" y="1217415"/>
                </a:cubicBezTo>
                <a:cubicBezTo>
                  <a:pt x="3341423" y="1246233"/>
                  <a:pt x="3429198" y="1296637"/>
                  <a:pt x="3429198" y="1296637"/>
                </a:cubicBezTo>
                <a:lnTo>
                  <a:pt x="3469387" y="1307740"/>
                </a:lnTo>
                <a:lnTo>
                  <a:pt x="3464855" y="1294899"/>
                </a:lnTo>
                <a:cubicBezTo>
                  <a:pt x="3463504" y="1291073"/>
                  <a:pt x="3462604" y="1288523"/>
                  <a:pt x="3462604" y="1288523"/>
                </a:cubicBezTo>
                <a:cubicBezTo>
                  <a:pt x="3462604" y="1288523"/>
                  <a:pt x="3455401" y="1268121"/>
                  <a:pt x="3448197" y="1247717"/>
                </a:cubicBezTo>
                <a:cubicBezTo>
                  <a:pt x="3433774" y="1252550"/>
                  <a:pt x="3404947" y="1216569"/>
                  <a:pt x="3404947" y="1216569"/>
                </a:cubicBezTo>
                <a:cubicBezTo>
                  <a:pt x="3404947" y="1216569"/>
                  <a:pt x="3390527" y="1221401"/>
                  <a:pt x="3376105" y="1226232"/>
                </a:cubicBezTo>
                <a:cubicBezTo>
                  <a:pt x="3361682" y="1231065"/>
                  <a:pt x="3296808" y="1184346"/>
                  <a:pt x="3275186" y="1168773"/>
                </a:cubicBezTo>
                <a:cubicBezTo>
                  <a:pt x="3253566" y="1153202"/>
                  <a:pt x="3188689" y="1106478"/>
                  <a:pt x="3181487" y="1086075"/>
                </a:cubicBezTo>
                <a:cubicBezTo>
                  <a:pt x="3181487" y="1086075"/>
                  <a:pt x="3138239" y="1054930"/>
                  <a:pt x="3116612" y="1039354"/>
                </a:cubicBezTo>
                <a:cubicBezTo>
                  <a:pt x="3073365" y="1008211"/>
                  <a:pt x="3022911" y="956661"/>
                  <a:pt x="3001288" y="941087"/>
                </a:cubicBezTo>
                <a:cubicBezTo>
                  <a:pt x="3001288" y="941087"/>
                  <a:pt x="2965244" y="930344"/>
                  <a:pt x="2929199" y="919605"/>
                </a:cubicBezTo>
                <a:cubicBezTo>
                  <a:pt x="2929199" y="919605"/>
                  <a:pt x="2914777" y="924438"/>
                  <a:pt x="2871530" y="893288"/>
                </a:cubicBezTo>
                <a:cubicBezTo>
                  <a:pt x="2842704" y="857314"/>
                  <a:pt x="2842704" y="857314"/>
                  <a:pt x="2842704" y="857314"/>
                </a:cubicBezTo>
                <a:cubicBezTo>
                  <a:pt x="2821077" y="841741"/>
                  <a:pt x="2785030" y="830996"/>
                  <a:pt x="2763408" y="815422"/>
                </a:cubicBezTo>
                <a:cubicBezTo>
                  <a:pt x="2763408" y="815422"/>
                  <a:pt x="2705738" y="789109"/>
                  <a:pt x="2705738" y="789109"/>
                </a:cubicBezTo>
                <a:cubicBezTo>
                  <a:pt x="2684114" y="773537"/>
                  <a:pt x="2648069" y="762790"/>
                  <a:pt x="2626446" y="747226"/>
                </a:cubicBezTo>
                <a:cubicBezTo>
                  <a:pt x="2626446" y="747226"/>
                  <a:pt x="2554369" y="680099"/>
                  <a:pt x="2554369" y="680099"/>
                </a:cubicBezTo>
                <a:cubicBezTo>
                  <a:pt x="2539947" y="684931"/>
                  <a:pt x="2525525" y="689763"/>
                  <a:pt x="2511107" y="694594"/>
                </a:cubicBezTo>
                <a:lnTo>
                  <a:pt x="2505300" y="696540"/>
                </a:lnTo>
                <a:lnTo>
                  <a:pt x="2519747" y="709791"/>
                </a:lnTo>
                <a:cubicBezTo>
                  <a:pt x="2527305" y="719217"/>
                  <a:pt x="2533367" y="729051"/>
                  <a:pt x="2534902" y="734378"/>
                </a:cubicBezTo>
                <a:cubicBezTo>
                  <a:pt x="2534902" y="734378"/>
                  <a:pt x="2522928" y="737652"/>
                  <a:pt x="2519859" y="726999"/>
                </a:cubicBezTo>
                <a:cubicBezTo>
                  <a:pt x="2512341" y="723308"/>
                  <a:pt x="2500293" y="715110"/>
                  <a:pt x="2489743" y="706502"/>
                </a:cubicBezTo>
                <a:lnTo>
                  <a:pt x="2486399" y="702874"/>
                </a:lnTo>
                <a:lnTo>
                  <a:pt x="2467845" y="709090"/>
                </a:lnTo>
                <a:cubicBezTo>
                  <a:pt x="2467845" y="709090"/>
                  <a:pt x="2467845" y="709090"/>
                  <a:pt x="2460642" y="688685"/>
                </a:cubicBezTo>
                <a:cubicBezTo>
                  <a:pt x="2431798" y="698348"/>
                  <a:pt x="2431798" y="698348"/>
                  <a:pt x="2431798" y="698348"/>
                </a:cubicBezTo>
                <a:cubicBezTo>
                  <a:pt x="2424595" y="677940"/>
                  <a:pt x="2417391" y="657536"/>
                  <a:pt x="2417391" y="657536"/>
                </a:cubicBezTo>
                <a:cubicBezTo>
                  <a:pt x="2417391" y="657536"/>
                  <a:pt x="2374141" y="626394"/>
                  <a:pt x="2352516" y="610817"/>
                </a:cubicBezTo>
                <a:cubicBezTo>
                  <a:pt x="2316474" y="600076"/>
                  <a:pt x="2229962" y="583424"/>
                  <a:pt x="2208337" y="567853"/>
                </a:cubicBezTo>
                <a:cubicBezTo>
                  <a:pt x="2193913" y="572685"/>
                  <a:pt x="2121825" y="551205"/>
                  <a:pt x="2121825" y="551205"/>
                </a:cubicBezTo>
                <a:close/>
                <a:moveTo>
                  <a:pt x="3312247" y="455222"/>
                </a:moveTo>
                <a:cubicBezTo>
                  <a:pt x="3312247" y="455222"/>
                  <a:pt x="3348625" y="465449"/>
                  <a:pt x="3392081" y="495730"/>
                </a:cubicBezTo>
                <a:cubicBezTo>
                  <a:pt x="3500715" y="571422"/>
                  <a:pt x="3500715" y="571422"/>
                  <a:pt x="3500715" y="571422"/>
                </a:cubicBezTo>
                <a:cubicBezTo>
                  <a:pt x="3399158" y="515776"/>
                  <a:pt x="3399158" y="515776"/>
                  <a:pt x="3399158" y="515776"/>
                </a:cubicBezTo>
                <a:cubicBezTo>
                  <a:pt x="3355703" y="485497"/>
                  <a:pt x="3333975" y="470359"/>
                  <a:pt x="3333975" y="470359"/>
                </a:cubicBezTo>
                <a:cubicBezTo>
                  <a:pt x="3333975" y="470359"/>
                  <a:pt x="3312247" y="455222"/>
                  <a:pt x="3312247" y="455222"/>
                </a:cubicBezTo>
                <a:close/>
                <a:moveTo>
                  <a:pt x="2852853" y="382476"/>
                </a:moveTo>
                <a:lnTo>
                  <a:pt x="2854552" y="383299"/>
                </a:lnTo>
                <a:cubicBezTo>
                  <a:pt x="2867637" y="389615"/>
                  <a:pt x="2875111" y="393223"/>
                  <a:pt x="2875111" y="393223"/>
                </a:cubicBezTo>
                <a:lnTo>
                  <a:pt x="2923101" y="424496"/>
                </a:lnTo>
                <a:lnTo>
                  <a:pt x="2941076" y="426532"/>
                </a:lnTo>
                <a:cubicBezTo>
                  <a:pt x="2950105" y="429180"/>
                  <a:pt x="2959138" y="431826"/>
                  <a:pt x="2966379" y="429401"/>
                </a:cubicBezTo>
                <a:cubicBezTo>
                  <a:pt x="2966379" y="429401"/>
                  <a:pt x="3002507" y="439993"/>
                  <a:pt x="3009822" y="414844"/>
                </a:cubicBezTo>
                <a:cubicBezTo>
                  <a:pt x="3009822" y="414844"/>
                  <a:pt x="2988180" y="399405"/>
                  <a:pt x="2952052" y="388815"/>
                </a:cubicBezTo>
                <a:cubicBezTo>
                  <a:pt x="2930329" y="396095"/>
                  <a:pt x="2884254" y="385997"/>
                  <a:pt x="2856468" y="382541"/>
                </a:cubicBezTo>
                <a:close/>
                <a:moveTo>
                  <a:pt x="3668275" y="311029"/>
                </a:moveTo>
                <a:cubicBezTo>
                  <a:pt x="3668275" y="311029"/>
                  <a:pt x="3711387" y="341660"/>
                  <a:pt x="3747380" y="352137"/>
                </a:cubicBezTo>
                <a:cubicBezTo>
                  <a:pt x="3754491" y="372286"/>
                  <a:pt x="3797602" y="402918"/>
                  <a:pt x="3826270" y="438388"/>
                </a:cubicBezTo>
                <a:cubicBezTo>
                  <a:pt x="3840710" y="433549"/>
                  <a:pt x="3847825" y="453701"/>
                  <a:pt x="3862265" y="448862"/>
                </a:cubicBezTo>
                <a:cubicBezTo>
                  <a:pt x="3869379" y="469015"/>
                  <a:pt x="3869379" y="469015"/>
                  <a:pt x="3869379" y="469015"/>
                </a:cubicBezTo>
                <a:lnTo>
                  <a:pt x="3890724" y="529478"/>
                </a:lnTo>
                <a:cubicBezTo>
                  <a:pt x="3847615" y="498846"/>
                  <a:pt x="3804506" y="468216"/>
                  <a:pt x="3761393" y="437583"/>
                </a:cubicBezTo>
                <a:cubicBezTo>
                  <a:pt x="3761393" y="437583"/>
                  <a:pt x="3732728" y="402114"/>
                  <a:pt x="3704061" y="366651"/>
                </a:cubicBezTo>
                <a:cubicBezTo>
                  <a:pt x="3682505" y="351337"/>
                  <a:pt x="3675391" y="331181"/>
                  <a:pt x="3675391" y="331181"/>
                </a:cubicBezTo>
                <a:cubicBezTo>
                  <a:pt x="3668275" y="311029"/>
                  <a:pt x="3668275" y="311029"/>
                  <a:pt x="3668275" y="311029"/>
                </a:cubicBezTo>
                <a:close/>
                <a:moveTo>
                  <a:pt x="2244061" y="181184"/>
                </a:moveTo>
                <a:cubicBezTo>
                  <a:pt x="2244061" y="181184"/>
                  <a:pt x="2247311" y="192465"/>
                  <a:pt x="2247311" y="192465"/>
                </a:cubicBezTo>
                <a:cubicBezTo>
                  <a:pt x="2247311" y="192465"/>
                  <a:pt x="2235355" y="183564"/>
                  <a:pt x="2235355" y="183564"/>
                </a:cubicBezTo>
                <a:cubicBezTo>
                  <a:pt x="2244061" y="181184"/>
                  <a:pt x="2244061" y="181184"/>
                  <a:pt x="2244061" y="181184"/>
                </a:cubicBezTo>
                <a:close/>
                <a:moveTo>
                  <a:pt x="2741167" y="90323"/>
                </a:moveTo>
                <a:cubicBezTo>
                  <a:pt x="2755070" y="88855"/>
                  <a:pt x="2790282" y="102589"/>
                  <a:pt x="2801143" y="98949"/>
                </a:cubicBezTo>
                <a:cubicBezTo>
                  <a:pt x="2801143" y="98949"/>
                  <a:pt x="2851749" y="104687"/>
                  <a:pt x="2866232" y="99836"/>
                </a:cubicBezTo>
                <a:cubicBezTo>
                  <a:pt x="2866232" y="99836"/>
                  <a:pt x="2880715" y="94982"/>
                  <a:pt x="2880715" y="94982"/>
                </a:cubicBezTo>
                <a:cubicBezTo>
                  <a:pt x="2880715" y="94982"/>
                  <a:pt x="2902359" y="110426"/>
                  <a:pt x="2916840" y="105575"/>
                </a:cubicBezTo>
                <a:cubicBezTo>
                  <a:pt x="2960132" y="136462"/>
                  <a:pt x="3010741" y="142200"/>
                  <a:pt x="3054029" y="173082"/>
                </a:cubicBezTo>
                <a:cubicBezTo>
                  <a:pt x="3075678" y="188526"/>
                  <a:pt x="3075678" y="188526"/>
                  <a:pt x="3075678" y="188526"/>
                </a:cubicBezTo>
                <a:cubicBezTo>
                  <a:pt x="3061195" y="193380"/>
                  <a:pt x="3053879" y="218530"/>
                  <a:pt x="3053879" y="218530"/>
                </a:cubicBezTo>
                <a:cubicBezTo>
                  <a:pt x="3053879" y="218530"/>
                  <a:pt x="3075522" y="233969"/>
                  <a:pt x="3082687" y="254263"/>
                </a:cubicBezTo>
                <a:cubicBezTo>
                  <a:pt x="3082687" y="254263"/>
                  <a:pt x="3104332" y="269706"/>
                  <a:pt x="3125979" y="285146"/>
                </a:cubicBezTo>
                <a:cubicBezTo>
                  <a:pt x="3125979" y="285146"/>
                  <a:pt x="3162105" y="295738"/>
                  <a:pt x="3169272" y="316037"/>
                </a:cubicBezTo>
                <a:cubicBezTo>
                  <a:pt x="3154789" y="320889"/>
                  <a:pt x="3140310" y="325741"/>
                  <a:pt x="3161953" y="341181"/>
                </a:cubicBezTo>
                <a:cubicBezTo>
                  <a:pt x="3176434" y="336329"/>
                  <a:pt x="3183600" y="356622"/>
                  <a:pt x="3205243" y="372066"/>
                </a:cubicBezTo>
                <a:cubicBezTo>
                  <a:pt x="3226888" y="387507"/>
                  <a:pt x="3234053" y="407802"/>
                  <a:pt x="3234053" y="407802"/>
                </a:cubicBezTo>
                <a:cubicBezTo>
                  <a:pt x="3234053" y="407802"/>
                  <a:pt x="3212408" y="392357"/>
                  <a:pt x="3212408" y="392357"/>
                </a:cubicBezTo>
                <a:cubicBezTo>
                  <a:pt x="3190763" y="376918"/>
                  <a:pt x="3169117" y="361475"/>
                  <a:pt x="3154637" y="366325"/>
                </a:cubicBezTo>
                <a:cubicBezTo>
                  <a:pt x="3154637" y="366325"/>
                  <a:pt x="3154637" y="366325"/>
                  <a:pt x="3118507" y="355738"/>
                </a:cubicBezTo>
                <a:cubicBezTo>
                  <a:pt x="3096864" y="340296"/>
                  <a:pt x="3096864" y="340296"/>
                  <a:pt x="3096864" y="340296"/>
                </a:cubicBezTo>
                <a:cubicBezTo>
                  <a:pt x="3096864" y="340296"/>
                  <a:pt x="3082384" y="345148"/>
                  <a:pt x="3082384" y="345148"/>
                </a:cubicBezTo>
                <a:cubicBezTo>
                  <a:pt x="3067901" y="350001"/>
                  <a:pt x="3096711" y="385734"/>
                  <a:pt x="3103875" y="406029"/>
                </a:cubicBezTo>
                <a:cubicBezTo>
                  <a:pt x="3103875" y="406029"/>
                  <a:pt x="3103875" y="406029"/>
                  <a:pt x="3125520" y="421471"/>
                </a:cubicBezTo>
                <a:cubicBezTo>
                  <a:pt x="3147165" y="436914"/>
                  <a:pt x="3161648" y="432062"/>
                  <a:pt x="3168812" y="452359"/>
                </a:cubicBezTo>
                <a:cubicBezTo>
                  <a:pt x="3183295" y="447509"/>
                  <a:pt x="3190457" y="467802"/>
                  <a:pt x="3190457" y="467802"/>
                </a:cubicBezTo>
                <a:cubicBezTo>
                  <a:pt x="3226585" y="478388"/>
                  <a:pt x="3269875" y="509274"/>
                  <a:pt x="3269875" y="509274"/>
                </a:cubicBezTo>
                <a:cubicBezTo>
                  <a:pt x="3291521" y="524717"/>
                  <a:pt x="3313168" y="540164"/>
                  <a:pt x="3313168" y="540164"/>
                </a:cubicBezTo>
                <a:cubicBezTo>
                  <a:pt x="3320330" y="560457"/>
                  <a:pt x="3320330" y="560457"/>
                  <a:pt x="3320330" y="560457"/>
                </a:cubicBezTo>
                <a:cubicBezTo>
                  <a:pt x="3320330" y="560457"/>
                  <a:pt x="3305850" y="565309"/>
                  <a:pt x="3305850" y="565309"/>
                </a:cubicBezTo>
                <a:cubicBezTo>
                  <a:pt x="3305850" y="565309"/>
                  <a:pt x="3262559" y="534421"/>
                  <a:pt x="3226429" y="523830"/>
                </a:cubicBezTo>
                <a:cubicBezTo>
                  <a:pt x="3211949" y="528680"/>
                  <a:pt x="3168504" y="543238"/>
                  <a:pt x="3168504" y="543238"/>
                </a:cubicBezTo>
                <a:cubicBezTo>
                  <a:pt x="3163020" y="562097"/>
                  <a:pt x="3116976" y="543483"/>
                  <a:pt x="3085164" y="526483"/>
                </a:cubicBezTo>
                <a:lnTo>
                  <a:pt x="3079909" y="523332"/>
                </a:lnTo>
                <a:lnTo>
                  <a:pt x="3082676" y="532939"/>
                </a:lnTo>
                <a:cubicBezTo>
                  <a:pt x="3083806" y="536869"/>
                  <a:pt x="3084561" y="539489"/>
                  <a:pt x="3084561" y="539489"/>
                </a:cubicBezTo>
                <a:cubicBezTo>
                  <a:pt x="3084561" y="539489"/>
                  <a:pt x="3084561" y="539489"/>
                  <a:pt x="3069612" y="532269"/>
                </a:cubicBezTo>
                <a:cubicBezTo>
                  <a:pt x="3069612" y="532269"/>
                  <a:pt x="3057679" y="535530"/>
                  <a:pt x="3039710" y="517830"/>
                </a:cubicBezTo>
                <a:lnTo>
                  <a:pt x="3026457" y="508930"/>
                </a:lnTo>
                <a:lnTo>
                  <a:pt x="2992368" y="497290"/>
                </a:lnTo>
                <a:cubicBezTo>
                  <a:pt x="2966187" y="486204"/>
                  <a:pt x="2940920" y="471974"/>
                  <a:pt x="2930099" y="464253"/>
                </a:cubicBezTo>
                <a:cubicBezTo>
                  <a:pt x="2930099" y="464253"/>
                  <a:pt x="2930099" y="464253"/>
                  <a:pt x="2922935" y="443957"/>
                </a:cubicBezTo>
                <a:lnTo>
                  <a:pt x="2922140" y="441705"/>
                </a:lnTo>
                <a:lnTo>
                  <a:pt x="2896099" y="421408"/>
                </a:lnTo>
                <a:lnTo>
                  <a:pt x="2827099" y="385287"/>
                </a:lnTo>
                <a:lnTo>
                  <a:pt x="2823681" y="386431"/>
                </a:lnTo>
                <a:cubicBezTo>
                  <a:pt x="2821869" y="387038"/>
                  <a:pt x="2821869" y="387038"/>
                  <a:pt x="2821869" y="387038"/>
                </a:cubicBezTo>
                <a:lnTo>
                  <a:pt x="2817228" y="380118"/>
                </a:lnTo>
                <a:lnTo>
                  <a:pt x="2812738" y="377768"/>
                </a:lnTo>
                <a:cubicBezTo>
                  <a:pt x="2786200" y="363823"/>
                  <a:pt x="2760037" y="351188"/>
                  <a:pt x="2731644" y="341991"/>
                </a:cubicBezTo>
                <a:cubicBezTo>
                  <a:pt x="2716692" y="334770"/>
                  <a:pt x="2716692" y="334770"/>
                  <a:pt x="2716692" y="334770"/>
                </a:cubicBezTo>
                <a:cubicBezTo>
                  <a:pt x="2709217" y="331159"/>
                  <a:pt x="2700988" y="324930"/>
                  <a:pt x="2694626" y="319602"/>
                </a:cubicBezTo>
                <a:cubicBezTo>
                  <a:pt x="2688264" y="314274"/>
                  <a:pt x="2683771" y="309849"/>
                  <a:pt x="2683771" y="309849"/>
                </a:cubicBezTo>
                <a:cubicBezTo>
                  <a:pt x="2683771" y="309849"/>
                  <a:pt x="2683771" y="309849"/>
                  <a:pt x="2695703" y="306588"/>
                </a:cubicBezTo>
                <a:cubicBezTo>
                  <a:pt x="2697212" y="311829"/>
                  <a:pt x="2703934" y="312817"/>
                  <a:pt x="2708784" y="312903"/>
                </a:cubicBezTo>
                <a:lnTo>
                  <a:pt x="2709195" y="312893"/>
                </a:lnTo>
                <a:lnTo>
                  <a:pt x="2710653" y="313806"/>
                </a:lnTo>
                <a:cubicBezTo>
                  <a:pt x="2713635" y="312990"/>
                  <a:pt x="2714382" y="312786"/>
                  <a:pt x="2713776" y="312776"/>
                </a:cubicBezTo>
                <a:lnTo>
                  <a:pt x="2709195" y="312893"/>
                </a:lnTo>
                <a:lnTo>
                  <a:pt x="2702800" y="308888"/>
                </a:lnTo>
                <a:cubicBezTo>
                  <a:pt x="2698685" y="305773"/>
                  <a:pt x="2694194" y="301347"/>
                  <a:pt x="2692684" y="296107"/>
                </a:cubicBezTo>
                <a:cubicBezTo>
                  <a:pt x="2686720" y="297736"/>
                  <a:pt x="2679242" y="294125"/>
                  <a:pt x="2676619" y="290603"/>
                </a:cubicBezTo>
                <a:cubicBezTo>
                  <a:pt x="2673997" y="287083"/>
                  <a:pt x="2676223" y="283645"/>
                  <a:pt x="2689664" y="285624"/>
                </a:cubicBezTo>
                <a:cubicBezTo>
                  <a:pt x="2700879" y="291039"/>
                  <a:pt x="2749127" y="324490"/>
                  <a:pt x="2778857" y="343923"/>
                </a:cubicBezTo>
                <a:lnTo>
                  <a:pt x="2798197" y="355799"/>
                </a:lnTo>
                <a:lnTo>
                  <a:pt x="2793062" y="351300"/>
                </a:lnTo>
                <a:cubicBezTo>
                  <a:pt x="2793062" y="351300"/>
                  <a:pt x="2785898" y="331009"/>
                  <a:pt x="2800378" y="326157"/>
                </a:cubicBezTo>
                <a:cubicBezTo>
                  <a:pt x="2800378" y="326157"/>
                  <a:pt x="2807697" y="301012"/>
                  <a:pt x="2793214" y="305864"/>
                </a:cubicBezTo>
                <a:cubicBezTo>
                  <a:pt x="2786049" y="285566"/>
                  <a:pt x="2757240" y="249829"/>
                  <a:pt x="2750076" y="229537"/>
                </a:cubicBezTo>
                <a:cubicBezTo>
                  <a:pt x="2750076" y="229537"/>
                  <a:pt x="2750076" y="229537"/>
                  <a:pt x="2786203" y="240125"/>
                </a:cubicBezTo>
                <a:cubicBezTo>
                  <a:pt x="2807846" y="255566"/>
                  <a:pt x="2807846" y="255566"/>
                  <a:pt x="2807846" y="255566"/>
                </a:cubicBezTo>
                <a:cubicBezTo>
                  <a:pt x="2822329" y="250714"/>
                  <a:pt x="2843976" y="266159"/>
                  <a:pt x="2858456" y="261307"/>
                </a:cubicBezTo>
                <a:cubicBezTo>
                  <a:pt x="2858456" y="261307"/>
                  <a:pt x="2872935" y="256454"/>
                  <a:pt x="2872935" y="256454"/>
                </a:cubicBezTo>
                <a:cubicBezTo>
                  <a:pt x="2851292" y="241010"/>
                  <a:pt x="2808002" y="210130"/>
                  <a:pt x="2800837" y="189833"/>
                </a:cubicBezTo>
                <a:cubicBezTo>
                  <a:pt x="2779192" y="174393"/>
                  <a:pt x="2735898" y="143502"/>
                  <a:pt x="2735898" y="143502"/>
                </a:cubicBezTo>
                <a:cubicBezTo>
                  <a:pt x="2735898" y="143502"/>
                  <a:pt x="2728735" y="123210"/>
                  <a:pt x="2736054" y="98064"/>
                </a:cubicBezTo>
                <a:cubicBezTo>
                  <a:pt x="2734263" y="92991"/>
                  <a:pt x="2736531" y="90813"/>
                  <a:pt x="2741167" y="90323"/>
                </a:cubicBezTo>
                <a:close/>
                <a:moveTo>
                  <a:pt x="2495098" y="78933"/>
                </a:moveTo>
                <a:cubicBezTo>
                  <a:pt x="2496823" y="78719"/>
                  <a:pt x="2500502" y="80391"/>
                  <a:pt x="2506019" y="84355"/>
                </a:cubicBezTo>
                <a:cubicBezTo>
                  <a:pt x="2528087" y="100210"/>
                  <a:pt x="2609020" y="142838"/>
                  <a:pt x="2594292" y="147771"/>
                </a:cubicBezTo>
                <a:cubicBezTo>
                  <a:pt x="2557495" y="136854"/>
                  <a:pt x="2535426" y="120998"/>
                  <a:pt x="2535426" y="120998"/>
                </a:cubicBezTo>
                <a:cubicBezTo>
                  <a:pt x="2518875" y="109105"/>
                  <a:pt x="2507499" y="98753"/>
                  <a:pt x="2500908" y="91289"/>
                </a:cubicBezTo>
                <a:cubicBezTo>
                  <a:pt x="2494318" y="83827"/>
                  <a:pt x="2492510" y="79256"/>
                  <a:pt x="2495098" y="78933"/>
                </a:cubicBezTo>
                <a:close/>
                <a:moveTo>
                  <a:pt x="3404904" y="75452"/>
                </a:moveTo>
                <a:cubicBezTo>
                  <a:pt x="3404904" y="75452"/>
                  <a:pt x="3404904" y="75452"/>
                  <a:pt x="3426539" y="91450"/>
                </a:cubicBezTo>
                <a:cubicBezTo>
                  <a:pt x="3448174" y="107451"/>
                  <a:pt x="3448174" y="107451"/>
                  <a:pt x="3448174" y="107451"/>
                </a:cubicBezTo>
                <a:cubicBezTo>
                  <a:pt x="3491444" y="139451"/>
                  <a:pt x="3498780" y="160239"/>
                  <a:pt x="3498780" y="160239"/>
                </a:cubicBezTo>
                <a:cubicBezTo>
                  <a:pt x="3498780" y="160239"/>
                  <a:pt x="3462852" y="149030"/>
                  <a:pt x="3448558" y="153820"/>
                </a:cubicBezTo>
                <a:cubicBezTo>
                  <a:pt x="3441219" y="133029"/>
                  <a:pt x="3412241" y="96241"/>
                  <a:pt x="3412241" y="96241"/>
                </a:cubicBezTo>
                <a:cubicBezTo>
                  <a:pt x="3412241" y="96241"/>
                  <a:pt x="3404904" y="75452"/>
                  <a:pt x="3404904" y="75452"/>
                </a:cubicBezTo>
                <a:close/>
                <a:moveTo>
                  <a:pt x="2661961" y="36538"/>
                </a:moveTo>
                <a:cubicBezTo>
                  <a:pt x="2667708" y="37381"/>
                  <a:pt x="2675953" y="40152"/>
                  <a:pt x="2685948" y="47873"/>
                </a:cubicBezTo>
                <a:cubicBezTo>
                  <a:pt x="2692936" y="67671"/>
                  <a:pt x="2686929" y="91830"/>
                  <a:pt x="2686929" y="91830"/>
                </a:cubicBezTo>
                <a:cubicBezTo>
                  <a:pt x="2686929" y="91830"/>
                  <a:pt x="2683679" y="92917"/>
                  <a:pt x="2679555" y="91531"/>
                </a:cubicBezTo>
                <a:cubicBezTo>
                  <a:pt x="2675433" y="90144"/>
                  <a:pt x="2670436" y="86281"/>
                  <a:pt x="2666943" y="76379"/>
                </a:cubicBezTo>
                <a:cubicBezTo>
                  <a:pt x="2659953" y="56582"/>
                  <a:pt x="2652965" y="36786"/>
                  <a:pt x="2652965" y="36786"/>
                </a:cubicBezTo>
                <a:cubicBezTo>
                  <a:pt x="2652965" y="36786"/>
                  <a:pt x="2656214" y="35697"/>
                  <a:pt x="2661961" y="36538"/>
                </a:cubicBezTo>
                <a:close/>
                <a:moveTo>
                  <a:pt x="3204418" y="9778"/>
                </a:moveTo>
                <a:cubicBezTo>
                  <a:pt x="3225919" y="25409"/>
                  <a:pt x="3247423" y="41033"/>
                  <a:pt x="3247423" y="41033"/>
                </a:cubicBezTo>
                <a:lnTo>
                  <a:pt x="3254631" y="61452"/>
                </a:lnTo>
                <a:cubicBezTo>
                  <a:pt x="3226041" y="71032"/>
                  <a:pt x="3226041" y="71032"/>
                  <a:pt x="3226041" y="71032"/>
                </a:cubicBezTo>
                <a:cubicBezTo>
                  <a:pt x="3204534" y="55400"/>
                  <a:pt x="3175823" y="19357"/>
                  <a:pt x="3175823" y="19357"/>
                </a:cubicBezTo>
                <a:cubicBezTo>
                  <a:pt x="3175823" y="19357"/>
                  <a:pt x="3190120" y="14566"/>
                  <a:pt x="3204418" y="9778"/>
                </a:cubicBezTo>
                <a:close/>
                <a:moveTo>
                  <a:pt x="3247081" y="0"/>
                </a:moveTo>
                <a:lnTo>
                  <a:pt x="3282797" y="0"/>
                </a:lnTo>
                <a:lnTo>
                  <a:pt x="3292473" y="5352"/>
                </a:lnTo>
                <a:cubicBezTo>
                  <a:pt x="3308161" y="14799"/>
                  <a:pt x="3324778" y="26876"/>
                  <a:pt x="3328491" y="37394"/>
                </a:cubicBezTo>
                <a:cubicBezTo>
                  <a:pt x="3343221" y="32459"/>
                  <a:pt x="3350650" y="53497"/>
                  <a:pt x="3358075" y="74534"/>
                </a:cubicBezTo>
                <a:cubicBezTo>
                  <a:pt x="3358075" y="74534"/>
                  <a:pt x="3343344" y="79470"/>
                  <a:pt x="3321188" y="63368"/>
                </a:cubicBezTo>
                <a:cubicBezTo>
                  <a:pt x="3321188" y="63368"/>
                  <a:pt x="3276876" y="31163"/>
                  <a:pt x="3269451" y="10125"/>
                </a:cubicBezTo>
                <a:cubicBezTo>
                  <a:pt x="3265768" y="11359"/>
                  <a:pt x="3261157" y="9963"/>
                  <a:pt x="3256313" y="7176"/>
                </a:cubicBezTo>
                <a:close/>
                <a:moveTo>
                  <a:pt x="3010411" y="0"/>
                </a:moveTo>
                <a:lnTo>
                  <a:pt x="3118420" y="0"/>
                </a:lnTo>
                <a:lnTo>
                  <a:pt x="3118873" y="3739"/>
                </a:lnTo>
                <a:cubicBezTo>
                  <a:pt x="3118888" y="9516"/>
                  <a:pt x="3117093" y="15900"/>
                  <a:pt x="3109852" y="18326"/>
                </a:cubicBezTo>
                <a:cubicBezTo>
                  <a:pt x="3109852" y="18326"/>
                  <a:pt x="3080886" y="28029"/>
                  <a:pt x="3080886" y="28029"/>
                </a:cubicBezTo>
                <a:cubicBezTo>
                  <a:pt x="3080886" y="28029"/>
                  <a:pt x="3066410" y="32881"/>
                  <a:pt x="3066410" y="32881"/>
                </a:cubicBezTo>
                <a:cubicBezTo>
                  <a:pt x="3059230" y="58421"/>
                  <a:pt x="3015663" y="26755"/>
                  <a:pt x="3015663" y="26755"/>
                </a:cubicBezTo>
                <a:cubicBezTo>
                  <a:pt x="3013838" y="21585"/>
                  <a:pt x="3012461" y="14818"/>
                  <a:pt x="3011309" y="7253"/>
                </a:cubicBezTo>
                <a:close/>
                <a:moveTo>
                  <a:pt x="2688374" y="0"/>
                </a:moveTo>
                <a:lnTo>
                  <a:pt x="2792635" y="0"/>
                </a:lnTo>
                <a:lnTo>
                  <a:pt x="2792335" y="6170"/>
                </a:lnTo>
                <a:cubicBezTo>
                  <a:pt x="2789616" y="9905"/>
                  <a:pt x="2786006" y="11114"/>
                  <a:pt x="2786006" y="11114"/>
                </a:cubicBezTo>
                <a:cubicBezTo>
                  <a:pt x="2771566" y="15954"/>
                  <a:pt x="2764261" y="41007"/>
                  <a:pt x="2749818" y="45844"/>
                </a:cubicBezTo>
                <a:cubicBezTo>
                  <a:pt x="2749818" y="45844"/>
                  <a:pt x="2721114" y="10258"/>
                  <a:pt x="2706672" y="15098"/>
                </a:cubicBezTo>
                <a:close/>
                <a:moveTo>
                  <a:pt x="2224642" y="0"/>
                </a:moveTo>
                <a:lnTo>
                  <a:pt x="2252673" y="0"/>
                </a:lnTo>
                <a:lnTo>
                  <a:pt x="2251156" y="624"/>
                </a:lnTo>
                <a:cubicBezTo>
                  <a:pt x="2240280" y="5539"/>
                  <a:pt x="2232124" y="5539"/>
                  <a:pt x="2226687" y="3081"/>
                </a:cubicBezTo>
                <a:close/>
                <a:moveTo>
                  <a:pt x="0" y="0"/>
                </a:moveTo>
                <a:lnTo>
                  <a:pt x="2047918" y="0"/>
                </a:lnTo>
                <a:lnTo>
                  <a:pt x="2064318" y="22832"/>
                </a:lnTo>
                <a:cubicBezTo>
                  <a:pt x="2071523" y="43240"/>
                  <a:pt x="2143611" y="64721"/>
                  <a:pt x="2165236" y="80296"/>
                </a:cubicBezTo>
                <a:cubicBezTo>
                  <a:pt x="2179657" y="75464"/>
                  <a:pt x="2258966" y="71708"/>
                  <a:pt x="2295010" y="82447"/>
                </a:cubicBezTo>
                <a:cubicBezTo>
                  <a:pt x="2295010" y="82447"/>
                  <a:pt x="2309430" y="77616"/>
                  <a:pt x="2367100" y="103934"/>
                </a:cubicBezTo>
                <a:cubicBezTo>
                  <a:pt x="2374303" y="124339"/>
                  <a:pt x="2374303" y="124339"/>
                  <a:pt x="2374303" y="124339"/>
                </a:cubicBezTo>
                <a:cubicBezTo>
                  <a:pt x="2388725" y="119506"/>
                  <a:pt x="2395927" y="139907"/>
                  <a:pt x="2395927" y="139907"/>
                </a:cubicBezTo>
                <a:cubicBezTo>
                  <a:pt x="2395927" y="139907"/>
                  <a:pt x="2381505" y="144740"/>
                  <a:pt x="2381505" y="144740"/>
                </a:cubicBezTo>
                <a:cubicBezTo>
                  <a:pt x="2377899" y="157359"/>
                  <a:pt x="2386906" y="171456"/>
                  <a:pt x="2397716" y="184948"/>
                </a:cubicBezTo>
                <a:lnTo>
                  <a:pt x="2416109" y="209848"/>
                </a:lnTo>
                <a:lnTo>
                  <a:pt x="2433607" y="209323"/>
                </a:lnTo>
                <a:cubicBezTo>
                  <a:pt x="2460446" y="213572"/>
                  <a:pt x="2475413" y="221068"/>
                  <a:pt x="2475413" y="221068"/>
                </a:cubicBezTo>
                <a:cubicBezTo>
                  <a:pt x="2517218" y="232816"/>
                  <a:pt x="2520313" y="243557"/>
                  <a:pt x="2508441" y="246802"/>
                </a:cubicBezTo>
                <a:cubicBezTo>
                  <a:pt x="2508441" y="246802"/>
                  <a:pt x="2496569" y="250047"/>
                  <a:pt x="2466636" y="235057"/>
                </a:cubicBezTo>
                <a:cubicBezTo>
                  <a:pt x="2436702" y="220063"/>
                  <a:pt x="2436702" y="220063"/>
                  <a:pt x="2436702" y="220063"/>
                </a:cubicBezTo>
                <a:lnTo>
                  <a:pt x="2423969" y="220484"/>
                </a:lnTo>
                <a:lnTo>
                  <a:pt x="2424739" y="221527"/>
                </a:lnTo>
                <a:cubicBezTo>
                  <a:pt x="2424739" y="221527"/>
                  <a:pt x="2446364" y="237101"/>
                  <a:pt x="2446364" y="237101"/>
                </a:cubicBezTo>
                <a:cubicBezTo>
                  <a:pt x="2446364" y="237101"/>
                  <a:pt x="2453567" y="257506"/>
                  <a:pt x="2453567" y="257506"/>
                </a:cubicBezTo>
                <a:cubicBezTo>
                  <a:pt x="2439147" y="262339"/>
                  <a:pt x="2403101" y="251599"/>
                  <a:pt x="2359852" y="220452"/>
                </a:cubicBezTo>
                <a:cubicBezTo>
                  <a:pt x="2359852" y="220452"/>
                  <a:pt x="2338230" y="204879"/>
                  <a:pt x="2287765" y="198968"/>
                </a:cubicBezTo>
                <a:cubicBezTo>
                  <a:pt x="2266138" y="183393"/>
                  <a:pt x="2230093" y="172656"/>
                  <a:pt x="2186844" y="141508"/>
                </a:cubicBezTo>
                <a:cubicBezTo>
                  <a:pt x="2186844" y="141508"/>
                  <a:pt x="2165219" y="125934"/>
                  <a:pt x="2143599" y="110364"/>
                </a:cubicBezTo>
                <a:cubicBezTo>
                  <a:pt x="2078710" y="109285"/>
                  <a:pt x="2021038" y="82970"/>
                  <a:pt x="2021038" y="82970"/>
                </a:cubicBezTo>
                <a:cubicBezTo>
                  <a:pt x="1984995" y="72230"/>
                  <a:pt x="1934528" y="66319"/>
                  <a:pt x="1934528" y="66319"/>
                </a:cubicBezTo>
                <a:cubicBezTo>
                  <a:pt x="1920108" y="71150"/>
                  <a:pt x="1941731" y="86726"/>
                  <a:pt x="1977777" y="97464"/>
                </a:cubicBezTo>
                <a:cubicBezTo>
                  <a:pt x="2013822" y="108204"/>
                  <a:pt x="2100321" y="170497"/>
                  <a:pt x="2100321" y="170497"/>
                </a:cubicBezTo>
                <a:cubicBezTo>
                  <a:pt x="2114742" y="165664"/>
                  <a:pt x="2165209" y="171577"/>
                  <a:pt x="2179626" y="166745"/>
                </a:cubicBezTo>
                <a:cubicBezTo>
                  <a:pt x="2194049" y="161914"/>
                  <a:pt x="2280545" y="224206"/>
                  <a:pt x="2323793" y="255347"/>
                </a:cubicBezTo>
                <a:cubicBezTo>
                  <a:pt x="2323793" y="255347"/>
                  <a:pt x="2359840" y="266092"/>
                  <a:pt x="2395884" y="276834"/>
                </a:cubicBezTo>
                <a:cubicBezTo>
                  <a:pt x="2410304" y="272003"/>
                  <a:pt x="2410304" y="272003"/>
                  <a:pt x="2410304" y="272003"/>
                </a:cubicBezTo>
                <a:cubicBezTo>
                  <a:pt x="2410304" y="272003"/>
                  <a:pt x="2417507" y="292412"/>
                  <a:pt x="2417507" y="292412"/>
                </a:cubicBezTo>
                <a:cubicBezTo>
                  <a:pt x="2417507" y="292412"/>
                  <a:pt x="2439131" y="307979"/>
                  <a:pt x="2439131" y="307979"/>
                </a:cubicBezTo>
                <a:cubicBezTo>
                  <a:pt x="2446334" y="328384"/>
                  <a:pt x="2446334" y="328384"/>
                  <a:pt x="2446334" y="328384"/>
                </a:cubicBezTo>
                <a:cubicBezTo>
                  <a:pt x="2460756" y="323553"/>
                  <a:pt x="2482381" y="339128"/>
                  <a:pt x="2525630" y="370272"/>
                </a:cubicBezTo>
                <a:cubicBezTo>
                  <a:pt x="2525630" y="370272"/>
                  <a:pt x="2540051" y="365440"/>
                  <a:pt x="2561676" y="381012"/>
                </a:cubicBezTo>
                <a:cubicBezTo>
                  <a:pt x="2583302" y="396587"/>
                  <a:pt x="2604925" y="412158"/>
                  <a:pt x="2640965" y="422901"/>
                </a:cubicBezTo>
                <a:cubicBezTo>
                  <a:pt x="2648170" y="443304"/>
                  <a:pt x="2648170" y="443304"/>
                  <a:pt x="2648170" y="443304"/>
                </a:cubicBezTo>
                <a:cubicBezTo>
                  <a:pt x="2669795" y="458879"/>
                  <a:pt x="2705842" y="469617"/>
                  <a:pt x="2720262" y="464787"/>
                </a:cubicBezTo>
                <a:cubicBezTo>
                  <a:pt x="2741886" y="480359"/>
                  <a:pt x="2799559" y="506677"/>
                  <a:pt x="2799559" y="506677"/>
                </a:cubicBezTo>
                <a:cubicBezTo>
                  <a:pt x="2813979" y="501844"/>
                  <a:pt x="2857223" y="532988"/>
                  <a:pt x="2893273" y="543733"/>
                </a:cubicBezTo>
                <a:cubicBezTo>
                  <a:pt x="2893273" y="543733"/>
                  <a:pt x="2914895" y="559306"/>
                  <a:pt x="2929317" y="554473"/>
                </a:cubicBezTo>
                <a:cubicBezTo>
                  <a:pt x="2950940" y="570044"/>
                  <a:pt x="2986987" y="580787"/>
                  <a:pt x="2986987" y="580787"/>
                </a:cubicBezTo>
                <a:cubicBezTo>
                  <a:pt x="3008610" y="596359"/>
                  <a:pt x="3051857" y="627503"/>
                  <a:pt x="3066264" y="668316"/>
                </a:cubicBezTo>
                <a:cubicBezTo>
                  <a:pt x="3087891" y="683891"/>
                  <a:pt x="3123921" y="740273"/>
                  <a:pt x="3145543" y="755846"/>
                </a:cubicBezTo>
                <a:cubicBezTo>
                  <a:pt x="3145543" y="755846"/>
                  <a:pt x="3145543" y="755846"/>
                  <a:pt x="3159965" y="751016"/>
                </a:cubicBezTo>
                <a:cubicBezTo>
                  <a:pt x="3167168" y="771417"/>
                  <a:pt x="3167168" y="771417"/>
                  <a:pt x="3167168" y="771417"/>
                </a:cubicBezTo>
                <a:cubicBezTo>
                  <a:pt x="3181588" y="766584"/>
                  <a:pt x="3203212" y="782157"/>
                  <a:pt x="3224839" y="797735"/>
                </a:cubicBezTo>
                <a:cubicBezTo>
                  <a:pt x="3232042" y="818139"/>
                  <a:pt x="3289711" y="844454"/>
                  <a:pt x="3311339" y="860026"/>
                </a:cubicBezTo>
                <a:cubicBezTo>
                  <a:pt x="3311339" y="860026"/>
                  <a:pt x="3354579" y="891168"/>
                  <a:pt x="3361784" y="911576"/>
                </a:cubicBezTo>
                <a:cubicBezTo>
                  <a:pt x="3383411" y="927148"/>
                  <a:pt x="3448283" y="973867"/>
                  <a:pt x="3469907" y="989440"/>
                </a:cubicBezTo>
                <a:cubicBezTo>
                  <a:pt x="3477110" y="1009842"/>
                  <a:pt x="3498735" y="1025419"/>
                  <a:pt x="3534782" y="1036159"/>
                </a:cubicBezTo>
                <a:cubicBezTo>
                  <a:pt x="3556407" y="1051735"/>
                  <a:pt x="3585234" y="1087709"/>
                  <a:pt x="3606858" y="1103283"/>
                </a:cubicBezTo>
                <a:cubicBezTo>
                  <a:pt x="3606858" y="1103283"/>
                  <a:pt x="3650105" y="1134429"/>
                  <a:pt x="3678931" y="1170410"/>
                </a:cubicBezTo>
                <a:cubicBezTo>
                  <a:pt x="3722180" y="1201552"/>
                  <a:pt x="3765430" y="1232700"/>
                  <a:pt x="3765430" y="1232700"/>
                </a:cubicBezTo>
                <a:cubicBezTo>
                  <a:pt x="3794256" y="1268675"/>
                  <a:pt x="3837507" y="1299825"/>
                  <a:pt x="3859128" y="1315402"/>
                </a:cubicBezTo>
                <a:cubicBezTo>
                  <a:pt x="3866329" y="1335804"/>
                  <a:pt x="3887940" y="1397020"/>
                  <a:pt x="3895143" y="1417421"/>
                </a:cubicBezTo>
                <a:cubicBezTo>
                  <a:pt x="3895143" y="1417421"/>
                  <a:pt x="3873524" y="1401849"/>
                  <a:pt x="3866319" y="1381444"/>
                </a:cubicBezTo>
                <a:cubicBezTo>
                  <a:pt x="3866319" y="1381444"/>
                  <a:pt x="3844694" y="1365870"/>
                  <a:pt x="3823069" y="1350299"/>
                </a:cubicBezTo>
                <a:cubicBezTo>
                  <a:pt x="3815866" y="1329895"/>
                  <a:pt x="3787041" y="1293914"/>
                  <a:pt x="3765412" y="1278339"/>
                </a:cubicBezTo>
                <a:cubicBezTo>
                  <a:pt x="3671716" y="1195645"/>
                  <a:pt x="3671716" y="1195645"/>
                  <a:pt x="3671716" y="1195645"/>
                </a:cubicBezTo>
                <a:cubicBezTo>
                  <a:pt x="3650091" y="1180074"/>
                  <a:pt x="3628468" y="1164496"/>
                  <a:pt x="3614046" y="1169328"/>
                </a:cubicBezTo>
                <a:cubicBezTo>
                  <a:pt x="3614046" y="1169328"/>
                  <a:pt x="3628453" y="1210141"/>
                  <a:pt x="3642875" y="1205309"/>
                </a:cubicBezTo>
                <a:cubicBezTo>
                  <a:pt x="3642875" y="1205309"/>
                  <a:pt x="3671698" y="1241288"/>
                  <a:pt x="3693325" y="1256862"/>
                </a:cubicBezTo>
                <a:cubicBezTo>
                  <a:pt x="3722150" y="1292835"/>
                  <a:pt x="3801429" y="1380367"/>
                  <a:pt x="3801429" y="1380367"/>
                </a:cubicBezTo>
                <a:cubicBezTo>
                  <a:pt x="3808633" y="1400772"/>
                  <a:pt x="3844666" y="1457152"/>
                  <a:pt x="3830243" y="1461985"/>
                </a:cubicBezTo>
                <a:cubicBezTo>
                  <a:pt x="3830243" y="1461985"/>
                  <a:pt x="3830243" y="1461985"/>
                  <a:pt x="3823039" y="1441580"/>
                </a:cubicBezTo>
                <a:cubicBezTo>
                  <a:pt x="3801416" y="1426010"/>
                  <a:pt x="3801416" y="1426010"/>
                  <a:pt x="3801416" y="1426010"/>
                </a:cubicBezTo>
                <a:cubicBezTo>
                  <a:pt x="3794212" y="1405602"/>
                  <a:pt x="3772589" y="1390028"/>
                  <a:pt x="3765386" y="1369625"/>
                </a:cubicBezTo>
                <a:cubicBezTo>
                  <a:pt x="3758182" y="1349223"/>
                  <a:pt x="3722135" y="1338479"/>
                  <a:pt x="3700512" y="1322906"/>
                </a:cubicBezTo>
                <a:cubicBezTo>
                  <a:pt x="3678888" y="1307329"/>
                  <a:pt x="3614016" y="1260614"/>
                  <a:pt x="3614016" y="1260614"/>
                </a:cubicBezTo>
                <a:cubicBezTo>
                  <a:pt x="3592390" y="1245038"/>
                  <a:pt x="3577968" y="1249870"/>
                  <a:pt x="3577968" y="1249870"/>
                </a:cubicBezTo>
                <a:cubicBezTo>
                  <a:pt x="3577968" y="1249870"/>
                  <a:pt x="3606796" y="1285851"/>
                  <a:pt x="3614001" y="1306255"/>
                </a:cubicBezTo>
                <a:cubicBezTo>
                  <a:pt x="3630219" y="1317933"/>
                  <a:pt x="3666705" y="1361328"/>
                  <a:pt x="3696095" y="1397475"/>
                </a:cubicBezTo>
                <a:lnTo>
                  <a:pt x="3709614" y="1414253"/>
                </a:lnTo>
                <a:lnTo>
                  <a:pt x="3733820" y="1428199"/>
                </a:lnTo>
                <a:cubicBezTo>
                  <a:pt x="3756345" y="1442595"/>
                  <a:pt x="3779453" y="1458789"/>
                  <a:pt x="3792534" y="1462402"/>
                </a:cubicBezTo>
                <a:cubicBezTo>
                  <a:pt x="3818690" y="1469630"/>
                  <a:pt x="3871018" y="1484081"/>
                  <a:pt x="3871018" y="1484081"/>
                </a:cubicBezTo>
                <a:cubicBezTo>
                  <a:pt x="3871018" y="1484081"/>
                  <a:pt x="3866372" y="1469719"/>
                  <a:pt x="3861725" y="1455355"/>
                </a:cubicBezTo>
                <a:cubicBezTo>
                  <a:pt x="3857080" y="1440993"/>
                  <a:pt x="3883243" y="1448219"/>
                  <a:pt x="3887890" y="1462582"/>
                </a:cubicBezTo>
                <a:cubicBezTo>
                  <a:pt x="3887890" y="1462582"/>
                  <a:pt x="3887890" y="1462582"/>
                  <a:pt x="3892534" y="1476946"/>
                </a:cubicBezTo>
                <a:cubicBezTo>
                  <a:pt x="3927982" y="1512900"/>
                  <a:pt x="3932628" y="1527262"/>
                  <a:pt x="3932628" y="1527262"/>
                </a:cubicBezTo>
                <a:cubicBezTo>
                  <a:pt x="3940330" y="1532658"/>
                  <a:pt x="3950539" y="1541200"/>
                  <a:pt x="3962001" y="1551314"/>
                </a:cubicBezTo>
                <a:lnTo>
                  <a:pt x="3968809" y="1557494"/>
                </a:lnTo>
                <a:lnTo>
                  <a:pt x="3977367" y="1552555"/>
                </a:lnTo>
                <a:cubicBezTo>
                  <a:pt x="3998981" y="1568043"/>
                  <a:pt x="4063835" y="1614521"/>
                  <a:pt x="4092627" y="1650340"/>
                </a:cubicBezTo>
                <a:lnTo>
                  <a:pt x="4095531" y="1655927"/>
                </a:lnTo>
                <a:lnTo>
                  <a:pt x="4103447" y="1659465"/>
                </a:lnTo>
                <a:cubicBezTo>
                  <a:pt x="4114419" y="1665766"/>
                  <a:pt x="4122121" y="1671163"/>
                  <a:pt x="4122121" y="1671163"/>
                </a:cubicBezTo>
                <a:cubicBezTo>
                  <a:pt x="4124444" y="1678346"/>
                  <a:pt x="4135630" y="1694517"/>
                  <a:pt x="4150085" y="1711590"/>
                </a:cubicBezTo>
                <a:lnTo>
                  <a:pt x="4182494" y="1742810"/>
                </a:lnTo>
                <a:lnTo>
                  <a:pt x="4193448" y="1752970"/>
                </a:lnTo>
                <a:lnTo>
                  <a:pt x="4194267" y="1754150"/>
                </a:lnTo>
                <a:lnTo>
                  <a:pt x="4197673" y="1757432"/>
                </a:lnTo>
                <a:lnTo>
                  <a:pt x="4199530" y="1761746"/>
                </a:lnTo>
                <a:lnTo>
                  <a:pt x="4217621" y="1787853"/>
                </a:lnTo>
                <a:lnTo>
                  <a:pt x="4226743" y="1798932"/>
                </a:lnTo>
                <a:lnTo>
                  <a:pt x="4237774" y="1807750"/>
                </a:lnTo>
                <a:cubicBezTo>
                  <a:pt x="4268584" y="1829340"/>
                  <a:pt x="4268584" y="1829340"/>
                  <a:pt x="4268584" y="1829340"/>
                </a:cubicBezTo>
                <a:cubicBezTo>
                  <a:pt x="4295171" y="1856306"/>
                  <a:pt x="4332211" y="1915587"/>
                  <a:pt x="4352992" y="1955663"/>
                </a:cubicBezTo>
                <a:lnTo>
                  <a:pt x="4367039" y="1986713"/>
                </a:lnTo>
                <a:lnTo>
                  <a:pt x="4367670" y="1987747"/>
                </a:lnTo>
                <a:lnTo>
                  <a:pt x="4388074" y="2008885"/>
                </a:lnTo>
                <a:cubicBezTo>
                  <a:pt x="4406298" y="2034152"/>
                  <a:pt x="4416750" y="2066467"/>
                  <a:pt x="4416750" y="2066467"/>
                </a:cubicBezTo>
                <a:cubicBezTo>
                  <a:pt x="4416750" y="2066467"/>
                  <a:pt x="4395235" y="2073604"/>
                  <a:pt x="4395235" y="2073604"/>
                </a:cubicBezTo>
                <a:cubicBezTo>
                  <a:pt x="4382153" y="2069991"/>
                  <a:pt x="4372128" y="2057413"/>
                  <a:pt x="4364794" y="2043942"/>
                </a:cubicBezTo>
                <a:lnTo>
                  <a:pt x="4354342" y="2018351"/>
                </a:lnTo>
                <a:lnTo>
                  <a:pt x="4351681" y="2018237"/>
                </a:lnTo>
                <a:cubicBezTo>
                  <a:pt x="4351681" y="2018237"/>
                  <a:pt x="4337240" y="2023074"/>
                  <a:pt x="4373212" y="2079226"/>
                </a:cubicBezTo>
                <a:cubicBezTo>
                  <a:pt x="4437976" y="2171199"/>
                  <a:pt x="4437976" y="2171199"/>
                  <a:pt x="4437976" y="2171199"/>
                </a:cubicBezTo>
                <a:cubicBezTo>
                  <a:pt x="4466768" y="2207021"/>
                  <a:pt x="4495564" y="2242845"/>
                  <a:pt x="4488387" y="2222512"/>
                </a:cubicBezTo>
                <a:lnTo>
                  <a:pt x="4503075" y="2264126"/>
                </a:lnTo>
                <a:cubicBezTo>
                  <a:pt x="4524271" y="2324165"/>
                  <a:pt x="4524271" y="2324165"/>
                  <a:pt x="4524271" y="2324165"/>
                </a:cubicBezTo>
                <a:cubicBezTo>
                  <a:pt x="4524271" y="2324165"/>
                  <a:pt x="4509831" y="2329003"/>
                  <a:pt x="4509831" y="2329003"/>
                </a:cubicBezTo>
                <a:cubicBezTo>
                  <a:pt x="4509831" y="2329003"/>
                  <a:pt x="4509831" y="2329003"/>
                  <a:pt x="4497684" y="2313891"/>
                </a:cubicBezTo>
                <a:lnTo>
                  <a:pt x="4497302" y="2313413"/>
                </a:lnTo>
                <a:lnTo>
                  <a:pt x="4523327" y="2359142"/>
                </a:lnTo>
                <a:cubicBezTo>
                  <a:pt x="4532772" y="2369925"/>
                  <a:pt x="4540476" y="2375321"/>
                  <a:pt x="4540476" y="2375321"/>
                </a:cubicBezTo>
                <a:cubicBezTo>
                  <a:pt x="4554412" y="2418413"/>
                  <a:pt x="4556122" y="2497368"/>
                  <a:pt x="4556122" y="2497368"/>
                </a:cubicBezTo>
                <a:cubicBezTo>
                  <a:pt x="4534608" y="2504506"/>
                  <a:pt x="4562480" y="2590682"/>
                  <a:pt x="4567126" y="2605045"/>
                </a:cubicBezTo>
                <a:cubicBezTo>
                  <a:pt x="4576416" y="2633773"/>
                  <a:pt x="4614806" y="2605135"/>
                  <a:pt x="4605515" y="2576408"/>
                </a:cubicBezTo>
                <a:cubicBezTo>
                  <a:pt x="4603193" y="2569226"/>
                  <a:pt x="4599709" y="2558455"/>
                  <a:pt x="4597386" y="2551274"/>
                </a:cubicBezTo>
                <a:lnTo>
                  <a:pt x="4596225" y="2547683"/>
                </a:lnTo>
                <a:lnTo>
                  <a:pt x="4624268" y="2591809"/>
                </a:lnTo>
                <a:cubicBezTo>
                  <a:pt x="4647063" y="2631216"/>
                  <a:pt x="4654902" y="2655455"/>
                  <a:pt x="4654902" y="2655455"/>
                </a:cubicBezTo>
                <a:cubicBezTo>
                  <a:pt x="4673485" y="2712907"/>
                  <a:pt x="4687421" y="2755994"/>
                  <a:pt x="4687421" y="2755994"/>
                </a:cubicBezTo>
                <a:cubicBezTo>
                  <a:pt x="4692067" y="2770357"/>
                  <a:pt x="4698430" y="2863677"/>
                  <a:pt x="4707723" y="2892400"/>
                </a:cubicBezTo>
                <a:cubicBezTo>
                  <a:pt x="4717012" y="2921127"/>
                  <a:pt x="4757110" y="2971445"/>
                  <a:pt x="4761755" y="2985808"/>
                </a:cubicBezTo>
                <a:cubicBezTo>
                  <a:pt x="4761755" y="2985808"/>
                  <a:pt x="4780335" y="3043261"/>
                  <a:pt x="4794273" y="3086350"/>
                </a:cubicBezTo>
                <a:cubicBezTo>
                  <a:pt x="4794273" y="3086350"/>
                  <a:pt x="4794273" y="3086350"/>
                  <a:pt x="4798919" y="3100715"/>
                </a:cubicBezTo>
                <a:cubicBezTo>
                  <a:pt x="4803566" y="3115078"/>
                  <a:pt x="4808213" y="3129443"/>
                  <a:pt x="4812857" y="3143806"/>
                </a:cubicBezTo>
                <a:cubicBezTo>
                  <a:pt x="4822149" y="3172532"/>
                  <a:pt x="4809926" y="3208392"/>
                  <a:pt x="4809926" y="3208392"/>
                </a:cubicBezTo>
                <a:cubicBezTo>
                  <a:pt x="4823864" y="3251484"/>
                  <a:pt x="4833155" y="3280210"/>
                  <a:pt x="4837800" y="3294573"/>
                </a:cubicBezTo>
                <a:cubicBezTo>
                  <a:pt x="4837800" y="3294573"/>
                  <a:pt x="4850023" y="3258712"/>
                  <a:pt x="4850023" y="3258712"/>
                </a:cubicBezTo>
                <a:cubicBezTo>
                  <a:pt x="4845378" y="3244347"/>
                  <a:pt x="4862245" y="3222846"/>
                  <a:pt x="4862245" y="3222846"/>
                </a:cubicBezTo>
                <a:cubicBezTo>
                  <a:pt x="4862245" y="3222846"/>
                  <a:pt x="4868605" y="3316164"/>
                  <a:pt x="4873250" y="3330527"/>
                </a:cubicBezTo>
                <a:cubicBezTo>
                  <a:pt x="4856385" y="3352029"/>
                  <a:pt x="4844155" y="3387888"/>
                  <a:pt x="4827285" y="3409387"/>
                </a:cubicBezTo>
                <a:cubicBezTo>
                  <a:pt x="4831932" y="3423753"/>
                  <a:pt x="4824352" y="3473980"/>
                  <a:pt x="4838290" y="3517069"/>
                </a:cubicBezTo>
                <a:cubicBezTo>
                  <a:pt x="4838290" y="3517069"/>
                  <a:pt x="4838290" y="3517069"/>
                  <a:pt x="4826070" y="3552932"/>
                </a:cubicBezTo>
                <a:cubicBezTo>
                  <a:pt x="4813841" y="3588793"/>
                  <a:pt x="4818486" y="3603156"/>
                  <a:pt x="4818486" y="3603156"/>
                </a:cubicBezTo>
                <a:cubicBezTo>
                  <a:pt x="4832424" y="3646250"/>
                  <a:pt x="4834135" y="3725204"/>
                  <a:pt x="4843426" y="3753928"/>
                </a:cubicBezTo>
                <a:cubicBezTo>
                  <a:pt x="4843426" y="3753928"/>
                  <a:pt x="4843426" y="3753928"/>
                  <a:pt x="4805042" y="3782564"/>
                </a:cubicBezTo>
                <a:cubicBezTo>
                  <a:pt x="4809687" y="3796927"/>
                  <a:pt x="4809687" y="3796927"/>
                  <a:pt x="4809687" y="3796927"/>
                </a:cubicBezTo>
                <a:cubicBezTo>
                  <a:pt x="4792817" y="3818427"/>
                  <a:pt x="4797462" y="3832790"/>
                  <a:pt x="4797462" y="3832790"/>
                </a:cubicBezTo>
                <a:cubicBezTo>
                  <a:pt x="4823625" y="3840016"/>
                  <a:pt x="4825338" y="3918971"/>
                  <a:pt x="4834627" y="3947697"/>
                </a:cubicBezTo>
                <a:cubicBezTo>
                  <a:pt x="4839273" y="3962060"/>
                  <a:pt x="4840983" y="4041014"/>
                  <a:pt x="4828764" y="4076876"/>
                </a:cubicBezTo>
                <a:cubicBezTo>
                  <a:pt x="4833411" y="4091239"/>
                  <a:pt x="4842701" y="4119963"/>
                  <a:pt x="4847348" y="4134328"/>
                </a:cubicBezTo>
                <a:cubicBezTo>
                  <a:pt x="4830474" y="4155827"/>
                  <a:pt x="4830474" y="4155827"/>
                  <a:pt x="4830474" y="4155827"/>
                </a:cubicBezTo>
                <a:cubicBezTo>
                  <a:pt x="4830474" y="4155827"/>
                  <a:pt x="4804313" y="4148600"/>
                  <a:pt x="4804313" y="4148600"/>
                </a:cubicBezTo>
                <a:cubicBezTo>
                  <a:pt x="4804313" y="4148600"/>
                  <a:pt x="4765927" y="4177237"/>
                  <a:pt x="4770572" y="4191599"/>
                </a:cubicBezTo>
                <a:cubicBezTo>
                  <a:pt x="4762138" y="4202351"/>
                  <a:pt x="4750218" y="4202329"/>
                  <a:pt x="4737135" y="4198715"/>
                </a:cubicBezTo>
                <a:lnTo>
                  <a:pt x="4712006" y="4189741"/>
                </a:lnTo>
                <a:lnTo>
                  <a:pt x="4715109" y="4194844"/>
                </a:lnTo>
                <a:cubicBezTo>
                  <a:pt x="4721364" y="4206885"/>
                  <a:pt x="4727620" y="4218925"/>
                  <a:pt x="4735423" y="4228248"/>
                </a:cubicBezTo>
                <a:cubicBezTo>
                  <a:pt x="4735423" y="4228248"/>
                  <a:pt x="4752973" y="4249225"/>
                  <a:pt x="4759144" y="4264298"/>
                </a:cubicBezTo>
                <a:lnTo>
                  <a:pt x="4759149" y="4264357"/>
                </a:lnTo>
                <a:lnTo>
                  <a:pt x="4767560" y="4256539"/>
                </a:lnTo>
                <a:cubicBezTo>
                  <a:pt x="4762911" y="4242170"/>
                  <a:pt x="4779754" y="4220675"/>
                  <a:pt x="4801240" y="4213547"/>
                </a:cubicBezTo>
                <a:cubicBezTo>
                  <a:pt x="4801240" y="4213547"/>
                  <a:pt x="4793695" y="4263777"/>
                  <a:pt x="4776853" y="4285272"/>
                </a:cubicBezTo>
                <a:cubicBezTo>
                  <a:pt x="4781500" y="4299641"/>
                  <a:pt x="4757110" y="4371368"/>
                  <a:pt x="4761757" y="4385738"/>
                </a:cubicBezTo>
                <a:cubicBezTo>
                  <a:pt x="4753336" y="4396483"/>
                  <a:pt x="4751450" y="4409041"/>
                  <a:pt x="4752830" y="4422502"/>
                </a:cubicBezTo>
                <a:lnTo>
                  <a:pt x="4758563" y="4445161"/>
                </a:lnTo>
                <a:lnTo>
                  <a:pt x="4761689" y="4445416"/>
                </a:lnTo>
                <a:cubicBezTo>
                  <a:pt x="4779053" y="4454065"/>
                  <a:pt x="4807992" y="4481539"/>
                  <a:pt x="4803365" y="4489678"/>
                </a:cubicBezTo>
                <a:cubicBezTo>
                  <a:pt x="4803365" y="4489678"/>
                  <a:pt x="4784851" y="4522238"/>
                  <a:pt x="4784851" y="4522238"/>
                </a:cubicBezTo>
                <a:cubicBezTo>
                  <a:pt x="4784851" y="4522238"/>
                  <a:pt x="4778682" y="4533088"/>
                  <a:pt x="4794455" y="4551776"/>
                </a:cubicBezTo>
                <a:lnTo>
                  <a:pt x="4795034" y="4554524"/>
                </a:lnTo>
                <a:lnTo>
                  <a:pt x="4808229" y="4529415"/>
                </a:lnTo>
                <a:cubicBezTo>
                  <a:pt x="4825075" y="4507918"/>
                  <a:pt x="4851206" y="4515160"/>
                  <a:pt x="4839014" y="4551021"/>
                </a:cubicBezTo>
                <a:cubicBezTo>
                  <a:pt x="4839014" y="4551021"/>
                  <a:pt x="4839014" y="4551021"/>
                  <a:pt x="4822171" y="4572518"/>
                </a:cubicBezTo>
                <a:lnTo>
                  <a:pt x="4812837" y="4590956"/>
                </a:lnTo>
                <a:lnTo>
                  <a:pt x="4819841" y="4600015"/>
                </a:lnTo>
                <a:cubicBezTo>
                  <a:pt x="4822240" y="4607399"/>
                  <a:pt x="4826616" y="4617123"/>
                  <a:pt x="4832169" y="4627674"/>
                </a:cubicBezTo>
                <a:lnTo>
                  <a:pt x="4849178" y="4656290"/>
                </a:lnTo>
                <a:lnTo>
                  <a:pt x="4862788" y="4651774"/>
                </a:lnTo>
                <a:cubicBezTo>
                  <a:pt x="4864747" y="4651127"/>
                  <a:pt x="4864747" y="4651127"/>
                  <a:pt x="4864747" y="4651127"/>
                </a:cubicBezTo>
                <a:cubicBezTo>
                  <a:pt x="4864747" y="4651127"/>
                  <a:pt x="4866002" y="4655009"/>
                  <a:pt x="4865302" y="4659541"/>
                </a:cubicBezTo>
                <a:lnTo>
                  <a:pt x="4857507" y="4668118"/>
                </a:lnTo>
                <a:lnTo>
                  <a:pt x="4873284" y="4688871"/>
                </a:lnTo>
                <a:cubicBezTo>
                  <a:pt x="4880379" y="4696708"/>
                  <a:pt x="4887068" y="4702361"/>
                  <a:pt x="4892553" y="4704320"/>
                </a:cubicBezTo>
                <a:cubicBezTo>
                  <a:pt x="4914501" y="4712158"/>
                  <a:pt x="4936451" y="4719999"/>
                  <a:pt x="4936451" y="4719999"/>
                </a:cubicBezTo>
                <a:cubicBezTo>
                  <a:pt x="4958399" y="4727837"/>
                  <a:pt x="4958399" y="4727837"/>
                  <a:pt x="4964570" y="4716987"/>
                </a:cubicBezTo>
                <a:cubicBezTo>
                  <a:pt x="4964570" y="4716987"/>
                  <a:pt x="4964570" y="4716987"/>
                  <a:pt x="4970740" y="4706132"/>
                </a:cubicBezTo>
                <a:cubicBezTo>
                  <a:pt x="4961134" y="4676589"/>
                  <a:pt x="4961134" y="4676589"/>
                  <a:pt x="4961134" y="4676589"/>
                </a:cubicBezTo>
                <a:cubicBezTo>
                  <a:pt x="4983083" y="4684427"/>
                  <a:pt x="5005027" y="4692265"/>
                  <a:pt x="5005027" y="4692265"/>
                </a:cubicBezTo>
                <a:cubicBezTo>
                  <a:pt x="5005027" y="4692265"/>
                  <a:pt x="5011199" y="4681412"/>
                  <a:pt x="5033147" y="4689252"/>
                </a:cubicBezTo>
                <a:cubicBezTo>
                  <a:pt x="5033147" y="4689252"/>
                  <a:pt x="5033147" y="4689252"/>
                  <a:pt x="5017368" y="4670559"/>
                </a:cubicBezTo>
                <a:cubicBezTo>
                  <a:pt x="5023540" y="4659706"/>
                  <a:pt x="5023540" y="4659706"/>
                  <a:pt x="5023540" y="4659706"/>
                </a:cubicBezTo>
                <a:cubicBezTo>
                  <a:pt x="5023540" y="4659706"/>
                  <a:pt x="4985819" y="4633176"/>
                  <a:pt x="4985819" y="4633176"/>
                </a:cubicBezTo>
                <a:cubicBezTo>
                  <a:pt x="4970039" y="4614484"/>
                  <a:pt x="4948089" y="4606646"/>
                  <a:pt x="4954259" y="4595794"/>
                </a:cubicBezTo>
                <a:cubicBezTo>
                  <a:pt x="4954259" y="4595794"/>
                  <a:pt x="4938487" y="4577105"/>
                  <a:pt x="4944658" y="4566251"/>
                </a:cubicBezTo>
                <a:cubicBezTo>
                  <a:pt x="4972771" y="4563235"/>
                  <a:pt x="4994719" y="4571076"/>
                  <a:pt x="5000889" y="4560222"/>
                </a:cubicBezTo>
                <a:cubicBezTo>
                  <a:pt x="5013233" y="4538517"/>
                  <a:pt x="5019404" y="4527662"/>
                  <a:pt x="5019404" y="4527662"/>
                </a:cubicBezTo>
                <a:cubicBezTo>
                  <a:pt x="5025576" y="4516809"/>
                  <a:pt x="5037917" y="4495102"/>
                  <a:pt x="5028311" y="4465559"/>
                </a:cubicBezTo>
                <a:cubicBezTo>
                  <a:pt x="5034481" y="4454706"/>
                  <a:pt x="5037219" y="4403459"/>
                  <a:pt x="5015273" y="4395621"/>
                </a:cubicBezTo>
                <a:cubicBezTo>
                  <a:pt x="5021444" y="4384766"/>
                  <a:pt x="5024174" y="4333515"/>
                  <a:pt x="5036515" y="4311810"/>
                </a:cubicBezTo>
                <a:cubicBezTo>
                  <a:pt x="5020738" y="4293121"/>
                  <a:pt x="5033081" y="4271415"/>
                  <a:pt x="5033081" y="4271415"/>
                </a:cubicBezTo>
                <a:cubicBezTo>
                  <a:pt x="5055027" y="4279252"/>
                  <a:pt x="5083150" y="4276240"/>
                  <a:pt x="5095494" y="4254532"/>
                </a:cubicBezTo>
                <a:cubicBezTo>
                  <a:pt x="5101662" y="4243680"/>
                  <a:pt x="5098224" y="4203281"/>
                  <a:pt x="5098224" y="4203281"/>
                </a:cubicBezTo>
                <a:cubicBezTo>
                  <a:pt x="5082447" y="4184591"/>
                  <a:pt x="5066674" y="4165900"/>
                  <a:pt x="5066674" y="4165900"/>
                </a:cubicBezTo>
                <a:cubicBezTo>
                  <a:pt x="5072843" y="4155049"/>
                  <a:pt x="5015909" y="4069429"/>
                  <a:pt x="5022078" y="4058578"/>
                </a:cubicBezTo>
                <a:cubicBezTo>
                  <a:pt x="5006296" y="4039885"/>
                  <a:pt x="5030980" y="3996475"/>
                  <a:pt x="5030980" y="3996475"/>
                </a:cubicBezTo>
                <a:cubicBezTo>
                  <a:pt x="5059103" y="3993463"/>
                  <a:pt x="5049494" y="3963918"/>
                  <a:pt x="5046058" y="3923519"/>
                </a:cubicBezTo>
                <a:cubicBezTo>
                  <a:pt x="5046058" y="3923519"/>
                  <a:pt x="5030284" y="3904827"/>
                  <a:pt x="5042627" y="3883121"/>
                </a:cubicBezTo>
                <a:cubicBezTo>
                  <a:pt x="5033018" y="3853576"/>
                  <a:pt x="5029582" y="3813181"/>
                  <a:pt x="5026142" y="3772784"/>
                </a:cubicBezTo>
                <a:cubicBezTo>
                  <a:pt x="5016543" y="3743241"/>
                  <a:pt x="4991156" y="3695006"/>
                  <a:pt x="5003497" y="3673300"/>
                </a:cubicBezTo>
                <a:cubicBezTo>
                  <a:pt x="4993889" y="3643754"/>
                  <a:pt x="4978114" y="3625065"/>
                  <a:pt x="4978114" y="3625065"/>
                </a:cubicBezTo>
                <a:cubicBezTo>
                  <a:pt x="4968508" y="3595519"/>
                  <a:pt x="5031616" y="3670285"/>
                  <a:pt x="5056997" y="3718519"/>
                </a:cubicBezTo>
                <a:cubicBezTo>
                  <a:pt x="5066606" y="3748062"/>
                  <a:pt x="5088554" y="3755900"/>
                  <a:pt x="5088554" y="3755900"/>
                </a:cubicBezTo>
                <a:cubicBezTo>
                  <a:pt x="5094725" y="3745047"/>
                  <a:pt x="5104333" y="3774593"/>
                  <a:pt x="5129715" y="3822829"/>
                </a:cubicBezTo>
                <a:cubicBezTo>
                  <a:pt x="5129715" y="3822829"/>
                  <a:pt x="5129715" y="3822829"/>
                  <a:pt x="5139324" y="3852373"/>
                </a:cubicBezTo>
                <a:cubicBezTo>
                  <a:pt x="5148930" y="3881918"/>
                  <a:pt x="5148930" y="3881918"/>
                  <a:pt x="5148930" y="3881918"/>
                </a:cubicBezTo>
                <a:cubicBezTo>
                  <a:pt x="5164703" y="3900605"/>
                  <a:pt x="5161968" y="3951856"/>
                  <a:pt x="5187351" y="4000092"/>
                </a:cubicBezTo>
                <a:cubicBezTo>
                  <a:pt x="5187351" y="4000092"/>
                  <a:pt x="5196956" y="4029636"/>
                  <a:pt x="5222344" y="4077873"/>
                </a:cubicBezTo>
                <a:cubicBezTo>
                  <a:pt x="5216171" y="4088725"/>
                  <a:pt x="5225777" y="4118268"/>
                  <a:pt x="5219604" y="4129122"/>
                </a:cubicBezTo>
                <a:cubicBezTo>
                  <a:pt x="5235382" y="4147810"/>
                  <a:pt x="5235382" y="4147810"/>
                  <a:pt x="5235382" y="4147810"/>
                </a:cubicBezTo>
                <a:cubicBezTo>
                  <a:pt x="5260767" y="4196050"/>
                  <a:pt x="5295756" y="4273828"/>
                  <a:pt x="5295756" y="4273828"/>
                </a:cubicBezTo>
                <a:cubicBezTo>
                  <a:pt x="5311533" y="4292519"/>
                  <a:pt x="5327309" y="4311207"/>
                  <a:pt x="5343089" y="4329902"/>
                </a:cubicBezTo>
                <a:cubicBezTo>
                  <a:pt x="5343089" y="4329902"/>
                  <a:pt x="5343089" y="4329902"/>
                  <a:pt x="5352693" y="4359448"/>
                </a:cubicBezTo>
                <a:cubicBezTo>
                  <a:pt x="5362303" y="4388992"/>
                  <a:pt x="5362303" y="4388992"/>
                  <a:pt x="5362303" y="4388992"/>
                </a:cubicBezTo>
                <a:cubicBezTo>
                  <a:pt x="5393854" y="4426373"/>
                  <a:pt x="5425413" y="4463754"/>
                  <a:pt x="5419243" y="4474608"/>
                </a:cubicBezTo>
                <a:cubicBezTo>
                  <a:pt x="5441186" y="4482444"/>
                  <a:pt x="5454230" y="4552388"/>
                  <a:pt x="5470007" y="4571079"/>
                </a:cubicBezTo>
                <a:cubicBezTo>
                  <a:pt x="5485782" y="4589769"/>
                  <a:pt x="5517339" y="4627150"/>
                  <a:pt x="5517339" y="4627150"/>
                </a:cubicBezTo>
                <a:cubicBezTo>
                  <a:pt x="5517339" y="4627150"/>
                  <a:pt x="5523507" y="4616300"/>
                  <a:pt x="5529680" y="4605448"/>
                </a:cubicBezTo>
                <a:cubicBezTo>
                  <a:pt x="5535851" y="4594593"/>
                  <a:pt x="5551628" y="4613285"/>
                  <a:pt x="5545457" y="4624139"/>
                </a:cubicBezTo>
                <a:cubicBezTo>
                  <a:pt x="5545457" y="4624139"/>
                  <a:pt x="5545457" y="4624139"/>
                  <a:pt x="5539287" y="4634988"/>
                </a:cubicBezTo>
                <a:cubicBezTo>
                  <a:pt x="5542720" y="4675385"/>
                  <a:pt x="5536549" y="4686238"/>
                  <a:pt x="5536549" y="4686238"/>
                </a:cubicBezTo>
                <a:cubicBezTo>
                  <a:pt x="5546156" y="4715784"/>
                  <a:pt x="5553031" y="4796580"/>
                  <a:pt x="5562632" y="4826120"/>
                </a:cubicBezTo>
                <a:cubicBezTo>
                  <a:pt x="5578412" y="4844812"/>
                  <a:pt x="5588018" y="4874357"/>
                  <a:pt x="5588018" y="4874357"/>
                </a:cubicBezTo>
                <a:cubicBezTo>
                  <a:pt x="5581847" y="4885210"/>
                  <a:pt x="5579108" y="4936460"/>
                  <a:pt x="5588717" y="4966003"/>
                </a:cubicBezTo>
                <a:cubicBezTo>
                  <a:pt x="5582547" y="4976855"/>
                  <a:pt x="5570203" y="4998561"/>
                  <a:pt x="5585982" y="5017253"/>
                </a:cubicBezTo>
                <a:cubicBezTo>
                  <a:pt x="5595591" y="5046799"/>
                  <a:pt x="5595591" y="5046799"/>
                  <a:pt x="5595591" y="5046799"/>
                </a:cubicBezTo>
                <a:cubicBezTo>
                  <a:pt x="5599023" y="5087195"/>
                  <a:pt x="5577776" y="5171003"/>
                  <a:pt x="5565433" y="5192709"/>
                </a:cubicBezTo>
                <a:cubicBezTo>
                  <a:pt x="5575039" y="5222252"/>
                  <a:pt x="5550357" y="5265662"/>
                  <a:pt x="5550357" y="5265662"/>
                </a:cubicBezTo>
                <a:cubicBezTo>
                  <a:pt x="5550357" y="5265662"/>
                  <a:pt x="5528409" y="5257824"/>
                  <a:pt x="5528409" y="5257824"/>
                </a:cubicBezTo>
                <a:cubicBezTo>
                  <a:pt x="5512634" y="5239132"/>
                  <a:pt x="5531146" y="5206576"/>
                  <a:pt x="5537314" y="5195722"/>
                </a:cubicBezTo>
                <a:cubicBezTo>
                  <a:pt x="5543485" y="5184871"/>
                  <a:pt x="5549657" y="5174016"/>
                  <a:pt x="5561999" y="5152311"/>
                </a:cubicBezTo>
                <a:cubicBezTo>
                  <a:pt x="5546227" y="5133619"/>
                  <a:pt x="5558568" y="5111914"/>
                  <a:pt x="5542785" y="5093224"/>
                </a:cubicBezTo>
                <a:cubicBezTo>
                  <a:pt x="5527009" y="5074533"/>
                  <a:pt x="5511231" y="5055840"/>
                  <a:pt x="5511231" y="5055840"/>
                </a:cubicBezTo>
                <a:cubicBezTo>
                  <a:pt x="5505058" y="5066693"/>
                  <a:pt x="5520838" y="5085386"/>
                  <a:pt x="5514668" y="5096238"/>
                </a:cubicBezTo>
                <a:cubicBezTo>
                  <a:pt x="5514668" y="5096238"/>
                  <a:pt x="5514668" y="5096238"/>
                  <a:pt x="5508499" y="5107089"/>
                </a:cubicBezTo>
                <a:cubicBezTo>
                  <a:pt x="5518103" y="5136635"/>
                  <a:pt x="5511933" y="5147487"/>
                  <a:pt x="5511933" y="5147487"/>
                </a:cubicBezTo>
                <a:cubicBezTo>
                  <a:pt x="5497873" y="5148994"/>
                  <a:pt x="5483812" y="5150501"/>
                  <a:pt x="5470523" y="5150651"/>
                </a:cubicBezTo>
                <a:lnTo>
                  <a:pt x="5463325" y="5149677"/>
                </a:lnTo>
                <a:lnTo>
                  <a:pt x="5458322" y="5160233"/>
                </a:lnTo>
                <a:lnTo>
                  <a:pt x="5425663" y="5203492"/>
                </a:lnTo>
                <a:lnTo>
                  <a:pt x="5424838" y="5207779"/>
                </a:lnTo>
                <a:cubicBezTo>
                  <a:pt x="5440620" y="5226472"/>
                  <a:pt x="5444054" y="5266870"/>
                  <a:pt x="5437883" y="5277723"/>
                </a:cubicBezTo>
                <a:cubicBezTo>
                  <a:pt x="5453663" y="5296416"/>
                  <a:pt x="5453663" y="5296416"/>
                  <a:pt x="5481778" y="5293399"/>
                </a:cubicBezTo>
                <a:cubicBezTo>
                  <a:pt x="5481778" y="5293399"/>
                  <a:pt x="5497554" y="5312091"/>
                  <a:pt x="5491385" y="5322942"/>
                </a:cubicBezTo>
                <a:cubicBezTo>
                  <a:pt x="5485214" y="5333796"/>
                  <a:pt x="5494819" y="5363342"/>
                  <a:pt x="5476307" y="5395897"/>
                </a:cubicBezTo>
                <a:cubicBezTo>
                  <a:pt x="5476307" y="5395897"/>
                  <a:pt x="5457795" y="5428457"/>
                  <a:pt x="5445452" y="5450163"/>
                </a:cubicBezTo>
                <a:cubicBezTo>
                  <a:pt x="5426940" y="5482723"/>
                  <a:pt x="5436551" y="5512263"/>
                  <a:pt x="5436551" y="5512263"/>
                </a:cubicBezTo>
                <a:cubicBezTo>
                  <a:pt x="5418039" y="5544824"/>
                  <a:pt x="5365232" y="5591250"/>
                  <a:pt x="5365232" y="5591250"/>
                </a:cubicBezTo>
                <a:cubicBezTo>
                  <a:pt x="5343286" y="5583413"/>
                  <a:pt x="5306260" y="5648527"/>
                  <a:pt x="5300090" y="5659381"/>
                </a:cubicBezTo>
                <a:cubicBezTo>
                  <a:pt x="5287749" y="5681086"/>
                  <a:pt x="5337817" y="5685911"/>
                  <a:pt x="5350161" y="5664206"/>
                </a:cubicBezTo>
                <a:cubicBezTo>
                  <a:pt x="5353244" y="5658780"/>
                  <a:pt x="5357872" y="5650640"/>
                  <a:pt x="5360957" y="5645215"/>
                </a:cubicBezTo>
                <a:lnTo>
                  <a:pt x="5362499" y="5642501"/>
                </a:lnTo>
                <a:lnTo>
                  <a:pt x="5345450" y="5713118"/>
                </a:lnTo>
                <a:cubicBezTo>
                  <a:pt x="5339706" y="5729022"/>
                  <a:pt x="5335079" y="5737162"/>
                  <a:pt x="5335079" y="5737162"/>
                </a:cubicBezTo>
                <a:cubicBezTo>
                  <a:pt x="5310397" y="5780572"/>
                  <a:pt x="5291885" y="5813130"/>
                  <a:pt x="5291885" y="5813130"/>
                </a:cubicBezTo>
                <a:cubicBezTo>
                  <a:pt x="5285712" y="5823982"/>
                  <a:pt x="5226743" y="5881263"/>
                  <a:pt x="5214400" y="5902968"/>
                </a:cubicBezTo>
                <a:cubicBezTo>
                  <a:pt x="5202061" y="5924673"/>
                  <a:pt x="5199321" y="5975926"/>
                  <a:pt x="5193151" y="5986778"/>
                </a:cubicBezTo>
                <a:cubicBezTo>
                  <a:pt x="5193151" y="5986778"/>
                  <a:pt x="5168468" y="6030186"/>
                  <a:pt x="5149955" y="6062746"/>
                </a:cubicBezTo>
                <a:cubicBezTo>
                  <a:pt x="5149955" y="6062746"/>
                  <a:pt x="5149955" y="6062746"/>
                  <a:pt x="5143784" y="6073599"/>
                </a:cubicBezTo>
                <a:cubicBezTo>
                  <a:pt x="5137613" y="6084453"/>
                  <a:pt x="5131442" y="6095306"/>
                  <a:pt x="5125272" y="6106158"/>
                </a:cubicBezTo>
                <a:cubicBezTo>
                  <a:pt x="5112929" y="6127866"/>
                  <a:pt x="5078644" y="6141729"/>
                  <a:pt x="5078644" y="6141729"/>
                </a:cubicBezTo>
                <a:cubicBezTo>
                  <a:pt x="5060133" y="6174291"/>
                  <a:pt x="5047789" y="6195997"/>
                  <a:pt x="5041618" y="6206849"/>
                </a:cubicBezTo>
                <a:cubicBezTo>
                  <a:pt x="5041618" y="6206849"/>
                  <a:pt x="5075905" y="6192981"/>
                  <a:pt x="5075905" y="6192981"/>
                </a:cubicBezTo>
                <a:cubicBezTo>
                  <a:pt x="5082075" y="6182129"/>
                  <a:pt x="5110194" y="6179114"/>
                  <a:pt x="5110194" y="6179114"/>
                </a:cubicBezTo>
                <a:cubicBezTo>
                  <a:pt x="5110194" y="6179114"/>
                  <a:pt x="5051222" y="6236392"/>
                  <a:pt x="5045050" y="6247245"/>
                </a:cubicBezTo>
                <a:cubicBezTo>
                  <a:pt x="5016934" y="6250262"/>
                  <a:pt x="4982644" y="6264126"/>
                  <a:pt x="4954526" y="6267140"/>
                </a:cubicBezTo>
                <a:cubicBezTo>
                  <a:pt x="4948354" y="6277994"/>
                  <a:pt x="4907892" y="6302715"/>
                  <a:pt x="4889382" y="6335273"/>
                </a:cubicBezTo>
                <a:cubicBezTo>
                  <a:pt x="4889382" y="6335273"/>
                  <a:pt x="4889382" y="6335273"/>
                  <a:pt x="4855095" y="6349146"/>
                </a:cubicBezTo>
                <a:cubicBezTo>
                  <a:pt x="4820804" y="6363006"/>
                  <a:pt x="4814633" y="6373860"/>
                  <a:pt x="4814633" y="6373860"/>
                </a:cubicBezTo>
                <a:cubicBezTo>
                  <a:pt x="4796119" y="6406420"/>
                  <a:pt x="4743317" y="6452847"/>
                  <a:pt x="4730975" y="6474552"/>
                </a:cubicBezTo>
                <a:cubicBezTo>
                  <a:pt x="4730975" y="6474552"/>
                  <a:pt x="4730975" y="6474552"/>
                  <a:pt x="4680909" y="6469727"/>
                </a:cubicBezTo>
                <a:cubicBezTo>
                  <a:pt x="4674738" y="6480582"/>
                  <a:pt x="4674738" y="6480582"/>
                  <a:pt x="4674738" y="6480582"/>
                </a:cubicBezTo>
                <a:cubicBezTo>
                  <a:pt x="4646620" y="6483594"/>
                  <a:pt x="4640449" y="6494448"/>
                  <a:pt x="4640449" y="6494448"/>
                </a:cubicBezTo>
                <a:cubicBezTo>
                  <a:pt x="4656226" y="6513139"/>
                  <a:pt x="4603423" y="6559567"/>
                  <a:pt x="4591083" y="6581271"/>
                </a:cubicBezTo>
                <a:cubicBezTo>
                  <a:pt x="4584912" y="6592125"/>
                  <a:pt x="4532106" y="6638551"/>
                  <a:pt x="4497823" y="6652421"/>
                </a:cubicBezTo>
                <a:cubicBezTo>
                  <a:pt x="4491654" y="6663274"/>
                  <a:pt x="4479313" y="6684977"/>
                  <a:pt x="4473142" y="6695829"/>
                </a:cubicBezTo>
                <a:cubicBezTo>
                  <a:pt x="4445019" y="6698844"/>
                  <a:pt x="4445019" y="6698844"/>
                  <a:pt x="4445019" y="6698844"/>
                </a:cubicBezTo>
                <a:cubicBezTo>
                  <a:pt x="4445019" y="6698844"/>
                  <a:pt x="4429242" y="6680152"/>
                  <a:pt x="4429242" y="6680152"/>
                </a:cubicBezTo>
                <a:cubicBezTo>
                  <a:pt x="4429242" y="6680152"/>
                  <a:pt x="4379178" y="6675329"/>
                  <a:pt x="4373005" y="6686181"/>
                </a:cubicBezTo>
                <a:cubicBezTo>
                  <a:pt x="4344887" y="6689196"/>
                  <a:pt x="4335276" y="6659651"/>
                  <a:pt x="4319499" y="6640960"/>
                </a:cubicBezTo>
                <a:cubicBezTo>
                  <a:pt x="4322584" y="6635533"/>
                  <a:pt x="4313154" y="6628902"/>
                  <a:pt x="4299437" y="6624001"/>
                </a:cubicBezTo>
                <a:lnTo>
                  <a:pt x="4299331" y="6623987"/>
                </a:lnTo>
                <a:lnTo>
                  <a:pt x="4299143" y="6624169"/>
                </a:lnTo>
                <a:cubicBezTo>
                  <a:pt x="4282579" y="6632503"/>
                  <a:pt x="4260775" y="6652199"/>
                  <a:pt x="4244213" y="6660529"/>
                </a:cubicBezTo>
                <a:cubicBezTo>
                  <a:pt x="4227649" y="6668863"/>
                  <a:pt x="4222409" y="6680227"/>
                  <a:pt x="4222409" y="6680227"/>
                </a:cubicBezTo>
                <a:cubicBezTo>
                  <a:pt x="4200608" y="6699923"/>
                  <a:pt x="4150915" y="6724921"/>
                  <a:pt x="4134353" y="6733252"/>
                </a:cubicBezTo>
                <a:cubicBezTo>
                  <a:pt x="4128690" y="6731737"/>
                  <a:pt x="4125859" y="6730979"/>
                  <a:pt x="4125100" y="6729179"/>
                </a:cubicBezTo>
                <a:cubicBezTo>
                  <a:pt x="4124338" y="6727381"/>
                  <a:pt x="4125649" y="6724541"/>
                  <a:pt x="4128266" y="6718860"/>
                </a:cubicBezTo>
                <a:cubicBezTo>
                  <a:pt x="4144832" y="6710526"/>
                  <a:pt x="4183198" y="6682500"/>
                  <a:pt x="4199764" y="6674166"/>
                </a:cubicBezTo>
                <a:cubicBezTo>
                  <a:pt x="4199764" y="6674166"/>
                  <a:pt x="4205002" y="6662802"/>
                  <a:pt x="4226804" y="6643107"/>
                </a:cubicBezTo>
                <a:lnTo>
                  <a:pt x="4242996" y="6620328"/>
                </a:lnTo>
                <a:lnTo>
                  <a:pt x="4238055" y="6621664"/>
                </a:lnTo>
                <a:cubicBezTo>
                  <a:pt x="4222452" y="6625885"/>
                  <a:pt x="4191248" y="6634328"/>
                  <a:pt x="4128839" y="6651210"/>
                </a:cubicBezTo>
                <a:cubicBezTo>
                  <a:pt x="4121810" y="6651965"/>
                  <a:pt x="4113623" y="6654752"/>
                  <a:pt x="4105201" y="6658681"/>
                </a:cubicBezTo>
                <a:lnTo>
                  <a:pt x="4101111" y="6661016"/>
                </a:lnTo>
                <a:lnTo>
                  <a:pt x="4096474" y="6670319"/>
                </a:lnTo>
                <a:cubicBezTo>
                  <a:pt x="4088487" y="6684198"/>
                  <a:pt x="4080402" y="6694846"/>
                  <a:pt x="4074746" y="6693333"/>
                </a:cubicBezTo>
                <a:cubicBezTo>
                  <a:pt x="4069486" y="6704739"/>
                  <a:pt x="4036352" y="6721494"/>
                  <a:pt x="4019783" y="6729873"/>
                </a:cubicBezTo>
                <a:cubicBezTo>
                  <a:pt x="4019783" y="6729873"/>
                  <a:pt x="4019783" y="6729873"/>
                  <a:pt x="4014524" y="6741278"/>
                </a:cubicBezTo>
                <a:cubicBezTo>
                  <a:pt x="3992697" y="6761060"/>
                  <a:pt x="3976130" y="6769439"/>
                  <a:pt x="3959561" y="6777819"/>
                </a:cubicBezTo>
                <a:cubicBezTo>
                  <a:pt x="3954303" y="6789222"/>
                  <a:pt x="3937737" y="6797600"/>
                  <a:pt x="3937737" y="6797600"/>
                </a:cubicBezTo>
                <a:cubicBezTo>
                  <a:pt x="3921367" y="6812438"/>
                  <a:pt x="3892718" y="6838405"/>
                  <a:pt x="3872428" y="6853994"/>
                </a:cubicBezTo>
                <a:lnTo>
                  <a:pt x="3866511" y="6858000"/>
                </a:lnTo>
                <a:lnTo>
                  <a:pt x="3744723" y="6858000"/>
                </a:lnTo>
                <a:lnTo>
                  <a:pt x="3747001" y="6853058"/>
                </a:lnTo>
                <a:cubicBezTo>
                  <a:pt x="3747987" y="6850920"/>
                  <a:pt x="3748644" y="6849494"/>
                  <a:pt x="3748644" y="6849494"/>
                </a:cubicBezTo>
                <a:cubicBezTo>
                  <a:pt x="3753905" y="6838088"/>
                  <a:pt x="3781779" y="6832739"/>
                  <a:pt x="3781779" y="6832739"/>
                </a:cubicBezTo>
                <a:cubicBezTo>
                  <a:pt x="3781779" y="6832739"/>
                  <a:pt x="3809656" y="6827387"/>
                  <a:pt x="3809656" y="6827387"/>
                </a:cubicBezTo>
                <a:cubicBezTo>
                  <a:pt x="3820967" y="6830412"/>
                  <a:pt x="3842794" y="6810626"/>
                  <a:pt x="3842794" y="6810626"/>
                </a:cubicBezTo>
                <a:cubicBezTo>
                  <a:pt x="3859363" y="6802252"/>
                  <a:pt x="3864620" y="6790846"/>
                  <a:pt x="3853311" y="6787819"/>
                </a:cubicBezTo>
                <a:cubicBezTo>
                  <a:pt x="3853311" y="6787819"/>
                  <a:pt x="3860082" y="6780023"/>
                  <a:pt x="3868924" y="6771179"/>
                </a:cubicBezTo>
                <a:lnTo>
                  <a:pt x="3895118" y="6749763"/>
                </a:lnTo>
                <a:lnTo>
                  <a:pt x="3860696" y="6751296"/>
                </a:lnTo>
                <a:cubicBezTo>
                  <a:pt x="3860696" y="6751296"/>
                  <a:pt x="3832575" y="6754308"/>
                  <a:pt x="3832575" y="6754308"/>
                </a:cubicBezTo>
                <a:cubicBezTo>
                  <a:pt x="3804461" y="6757325"/>
                  <a:pt x="3804461" y="6757325"/>
                  <a:pt x="3804461" y="6757325"/>
                </a:cubicBezTo>
                <a:cubicBezTo>
                  <a:pt x="3798288" y="6768176"/>
                  <a:pt x="3757828" y="6792898"/>
                  <a:pt x="3757828" y="6792898"/>
                </a:cubicBezTo>
                <a:cubicBezTo>
                  <a:pt x="3757828" y="6792898"/>
                  <a:pt x="3751656" y="6803751"/>
                  <a:pt x="3751656" y="6803751"/>
                </a:cubicBezTo>
                <a:cubicBezTo>
                  <a:pt x="3751656" y="6803751"/>
                  <a:pt x="3717364" y="6817618"/>
                  <a:pt x="3676904" y="6842336"/>
                </a:cubicBezTo>
                <a:cubicBezTo>
                  <a:pt x="3676904" y="6842336"/>
                  <a:pt x="3676904" y="6842336"/>
                  <a:pt x="3564431" y="6854397"/>
                </a:cubicBezTo>
                <a:lnTo>
                  <a:pt x="3552098" y="6858000"/>
                </a:lnTo>
                <a:lnTo>
                  <a:pt x="3504825" y="6858000"/>
                </a:lnTo>
                <a:lnTo>
                  <a:pt x="3494143" y="6850308"/>
                </a:lnTo>
                <a:cubicBezTo>
                  <a:pt x="3488752" y="6848179"/>
                  <a:pt x="3482687" y="6847237"/>
                  <a:pt x="3476044" y="6847313"/>
                </a:cubicBezTo>
                <a:lnTo>
                  <a:pt x="343253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43706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2C07F22-324D-43FD-8AE4-0594FB2A3550}"/>
              </a:ext>
            </a:extLst>
          </p:cNvPr>
          <p:cNvSpPr/>
          <p:nvPr userDrawn="1"/>
        </p:nvSpPr>
        <p:spPr>
          <a:xfrm>
            <a:off x="619478" y="2239344"/>
            <a:ext cx="2480404" cy="1847463"/>
          </a:xfrm>
          <a:prstGeom prst="roundRect">
            <a:avLst>
              <a:gd name="adj" fmla="val 7627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07CACCF-6D07-4125-B648-53B5DC94D65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2315" y="2351314"/>
            <a:ext cx="1101541" cy="923730"/>
          </a:xfrm>
          <a:custGeom>
            <a:avLst/>
            <a:gdLst>
              <a:gd name="connsiteX0" fmla="*/ 905528 w 2044926"/>
              <a:gd name="connsiteY0" fmla="*/ 234 h 1714833"/>
              <a:gd name="connsiteX1" fmla="*/ 2028966 w 2044926"/>
              <a:gd name="connsiteY1" fmla="*/ 1243935 h 1714833"/>
              <a:gd name="connsiteX2" fmla="*/ 40409 w 2044926"/>
              <a:gd name="connsiteY2" fmla="*/ 1579995 h 1714833"/>
              <a:gd name="connsiteX3" fmla="*/ 795446 w 2044926"/>
              <a:gd name="connsiteY3" fmla="*/ 10414 h 1714833"/>
              <a:gd name="connsiteX4" fmla="*/ 905528 w 2044926"/>
              <a:gd name="connsiteY4" fmla="*/ 234 h 1714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4926" h="1714833">
                <a:moveTo>
                  <a:pt x="905528" y="234"/>
                </a:moveTo>
                <a:cubicBezTo>
                  <a:pt x="1466178" y="17813"/>
                  <a:pt x="2159199" y="1023201"/>
                  <a:pt x="2028966" y="1243935"/>
                </a:cubicBezTo>
                <a:cubicBezTo>
                  <a:pt x="1867130" y="1552229"/>
                  <a:pt x="362364" y="1917340"/>
                  <a:pt x="40409" y="1579995"/>
                </a:cubicBezTo>
                <a:cubicBezTo>
                  <a:pt x="-165179" y="1374408"/>
                  <a:pt x="464020" y="66424"/>
                  <a:pt x="795446" y="10414"/>
                </a:cubicBezTo>
                <a:cubicBezTo>
                  <a:pt x="831363" y="2280"/>
                  <a:pt x="868151" y="-938"/>
                  <a:pt x="905528" y="234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1F9969F-EF81-402A-AEDF-41BE712F2ADF}"/>
              </a:ext>
            </a:extLst>
          </p:cNvPr>
          <p:cNvSpPr/>
          <p:nvPr userDrawn="1"/>
        </p:nvSpPr>
        <p:spPr>
          <a:xfrm>
            <a:off x="619478" y="4348063"/>
            <a:ext cx="2480404" cy="1847463"/>
          </a:xfrm>
          <a:prstGeom prst="roundRect">
            <a:avLst>
              <a:gd name="adj" fmla="val 7627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F0DA588-F77B-47E6-9260-EC96650EB83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2315" y="4460033"/>
            <a:ext cx="1101541" cy="923730"/>
          </a:xfrm>
          <a:custGeom>
            <a:avLst/>
            <a:gdLst>
              <a:gd name="connsiteX0" fmla="*/ 905528 w 2044926"/>
              <a:gd name="connsiteY0" fmla="*/ 234 h 1714833"/>
              <a:gd name="connsiteX1" fmla="*/ 2028966 w 2044926"/>
              <a:gd name="connsiteY1" fmla="*/ 1243935 h 1714833"/>
              <a:gd name="connsiteX2" fmla="*/ 40409 w 2044926"/>
              <a:gd name="connsiteY2" fmla="*/ 1579995 h 1714833"/>
              <a:gd name="connsiteX3" fmla="*/ 795446 w 2044926"/>
              <a:gd name="connsiteY3" fmla="*/ 10414 h 1714833"/>
              <a:gd name="connsiteX4" fmla="*/ 905528 w 2044926"/>
              <a:gd name="connsiteY4" fmla="*/ 234 h 1714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4926" h="1714833">
                <a:moveTo>
                  <a:pt x="905528" y="234"/>
                </a:moveTo>
                <a:cubicBezTo>
                  <a:pt x="1466178" y="17813"/>
                  <a:pt x="2159199" y="1023201"/>
                  <a:pt x="2028966" y="1243935"/>
                </a:cubicBezTo>
                <a:cubicBezTo>
                  <a:pt x="1867130" y="1552229"/>
                  <a:pt x="362364" y="1917340"/>
                  <a:pt x="40409" y="1579995"/>
                </a:cubicBezTo>
                <a:cubicBezTo>
                  <a:pt x="-165179" y="1374408"/>
                  <a:pt x="464020" y="66424"/>
                  <a:pt x="795446" y="10414"/>
                </a:cubicBezTo>
                <a:cubicBezTo>
                  <a:pt x="831363" y="2280"/>
                  <a:pt x="868151" y="-938"/>
                  <a:pt x="905528" y="234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0A74265-71C9-4FF5-8CD4-EC97264935A9}"/>
              </a:ext>
            </a:extLst>
          </p:cNvPr>
          <p:cNvSpPr/>
          <p:nvPr userDrawn="1"/>
        </p:nvSpPr>
        <p:spPr>
          <a:xfrm>
            <a:off x="3397882" y="2239344"/>
            <a:ext cx="2480404" cy="1847463"/>
          </a:xfrm>
          <a:prstGeom prst="roundRect">
            <a:avLst>
              <a:gd name="adj" fmla="val 7627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A7DDB9D-98EB-45C0-99BB-6EF8E03D64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520719" y="2351314"/>
            <a:ext cx="1101541" cy="923730"/>
          </a:xfrm>
          <a:custGeom>
            <a:avLst/>
            <a:gdLst>
              <a:gd name="connsiteX0" fmla="*/ 905528 w 2044926"/>
              <a:gd name="connsiteY0" fmla="*/ 234 h 1714833"/>
              <a:gd name="connsiteX1" fmla="*/ 2028966 w 2044926"/>
              <a:gd name="connsiteY1" fmla="*/ 1243935 h 1714833"/>
              <a:gd name="connsiteX2" fmla="*/ 40409 w 2044926"/>
              <a:gd name="connsiteY2" fmla="*/ 1579995 h 1714833"/>
              <a:gd name="connsiteX3" fmla="*/ 795446 w 2044926"/>
              <a:gd name="connsiteY3" fmla="*/ 10414 h 1714833"/>
              <a:gd name="connsiteX4" fmla="*/ 905528 w 2044926"/>
              <a:gd name="connsiteY4" fmla="*/ 234 h 1714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4926" h="1714833">
                <a:moveTo>
                  <a:pt x="905528" y="234"/>
                </a:moveTo>
                <a:cubicBezTo>
                  <a:pt x="1466178" y="17813"/>
                  <a:pt x="2159199" y="1023201"/>
                  <a:pt x="2028966" y="1243935"/>
                </a:cubicBezTo>
                <a:cubicBezTo>
                  <a:pt x="1867130" y="1552229"/>
                  <a:pt x="362364" y="1917340"/>
                  <a:pt x="40409" y="1579995"/>
                </a:cubicBezTo>
                <a:cubicBezTo>
                  <a:pt x="-165179" y="1374408"/>
                  <a:pt x="464020" y="66424"/>
                  <a:pt x="795446" y="10414"/>
                </a:cubicBezTo>
                <a:cubicBezTo>
                  <a:pt x="831363" y="2280"/>
                  <a:pt x="868151" y="-938"/>
                  <a:pt x="905528" y="234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2B6C957-D72F-4CB9-8CED-40CE870C1244}"/>
              </a:ext>
            </a:extLst>
          </p:cNvPr>
          <p:cNvSpPr/>
          <p:nvPr userDrawn="1"/>
        </p:nvSpPr>
        <p:spPr>
          <a:xfrm>
            <a:off x="3397882" y="4348063"/>
            <a:ext cx="2480404" cy="1847463"/>
          </a:xfrm>
          <a:prstGeom prst="roundRect">
            <a:avLst>
              <a:gd name="adj" fmla="val 7627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BDD0C1A-4000-4907-A4DD-165FDC770C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20719" y="4460033"/>
            <a:ext cx="1101541" cy="923730"/>
          </a:xfrm>
          <a:custGeom>
            <a:avLst/>
            <a:gdLst>
              <a:gd name="connsiteX0" fmla="*/ 905528 w 2044926"/>
              <a:gd name="connsiteY0" fmla="*/ 234 h 1714833"/>
              <a:gd name="connsiteX1" fmla="*/ 2028966 w 2044926"/>
              <a:gd name="connsiteY1" fmla="*/ 1243935 h 1714833"/>
              <a:gd name="connsiteX2" fmla="*/ 40409 w 2044926"/>
              <a:gd name="connsiteY2" fmla="*/ 1579995 h 1714833"/>
              <a:gd name="connsiteX3" fmla="*/ 795446 w 2044926"/>
              <a:gd name="connsiteY3" fmla="*/ 10414 h 1714833"/>
              <a:gd name="connsiteX4" fmla="*/ 905528 w 2044926"/>
              <a:gd name="connsiteY4" fmla="*/ 234 h 1714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4926" h="1714833">
                <a:moveTo>
                  <a:pt x="905528" y="234"/>
                </a:moveTo>
                <a:cubicBezTo>
                  <a:pt x="1466178" y="17813"/>
                  <a:pt x="2159199" y="1023201"/>
                  <a:pt x="2028966" y="1243935"/>
                </a:cubicBezTo>
                <a:cubicBezTo>
                  <a:pt x="1867130" y="1552229"/>
                  <a:pt x="362364" y="1917340"/>
                  <a:pt x="40409" y="1579995"/>
                </a:cubicBezTo>
                <a:cubicBezTo>
                  <a:pt x="-165179" y="1374408"/>
                  <a:pt x="464020" y="66424"/>
                  <a:pt x="795446" y="10414"/>
                </a:cubicBezTo>
                <a:cubicBezTo>
                  <a:pt x="831363" y="2280"/>
                  <a:pt x="868151" y="-938"/>
                  <a:pt x="905528" y="234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3EADD2E-461D-41BF-B441-A2ED79434C33}"/>
              </a:ext>
            </a:extLst>
          </p:cNvPr>
          <p:cNvSpPr/>
          <p:nvPr userDrawn="1"/>
        </p:nvSpPr>
        <p:spPr>
          <a:xfrm>
            <a:off x="6313714" y="4348063"/>
            <a:ext cx="2480404" cy="1847463"/>
          </a:xfrm>
          <a:prstGeom prst="roundRect">
            <a:avLst>
              <a:gd name="adj" fmla="val 7627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A55C519-100F-4878-9E6E-3549E816F9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36551" y="4460033"/>
            <a:ext cx="1101541" cy="923730"/>
          </a:xfrm>
          <a:custGeom>
            <a:avLst/>
            <a:gdLst>
              <a:gd name="connsiteX0" fmla="*/ 905528 w 2044926"/>
              <a:gd name="connsiteY0" fmla="*/ 234 h 1714833"/>
              <a:gd name="connsiteX1" fmla="*/ 2028966 w 2044926"/>
              <a:gd name="connsiteY1" fmla="*/ 1243935 h 1714833"/>
              <a:gd name="connsiteX2" fmla="*/ 40409 w 2044926"/>
              <a:gd name="connsiteY2" fmla="*/ 1579995 h 1714833"/>
              <a:gd name="connsiteX3" fmla="*/ 795446 w 2044926"/>
              <a:gd name="connsiteY3" fmla="*/ 10414 h 1714833"/>
              <a:gd name="connsiteX4" fmla="*/ 905528 w 2044926"/>
              <a:gd name="connsiteY4" fmla="*/ 234 h 1714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4926" h="1714833">
                <a:moveTo>
                  <a:pt x="905528" y="234"/>
                </a:moveTo>
                <a:cubicBezTo>
                  <a:pt x="1466178" y="17813"/>
                  <a:pt x="2159199" y="1023201"/>
                  <a:pt x="2028966" y="1243935"/>
                </a:cubicBezTo>
                <a:cubicBezTo>
                  <a:pt x="1867130" y="1552229"/>
                  <a:pt x="362364" y="1917340"/>
                  <a:pt x="40409" y="1579995"/>
                </a:cubicBezTo>
                <a:cubicBezTo>
                  <a:pt x="-165179" y="1374408"/>
                  <a:pt x="464020" y="66424"/>
                  <a:pt x="795446" y="10414"/>
                </a:cubicBezTo>
                <a:cubicBezTo>
                  <a:pt x="831363" y="2280"/>
                  <a:pt x="868151" y="-938"/>
                  <a:pt x="905528" y="234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DA07B29B-F1D2-4912-9D29-A4653E29D617}"/>
              </a:ext>
            </a:extLst>
          </p:cNvPr>
          <p:cNvSpPr/>
          <p:nvPr userDrawn="1"/>
        </p:nvSpPr>
        <p:spPr>
          <a:xfrm>
            <a:off x="9092118" y="4348063"/>
            <a:ext cx="2480404" cy="1847463"/>
          </a:xfrm>
          <a:prstGeom prst="roundRect">
            <a:avLst>
              <a:gd name="adj" fmla="val 7627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68F69A1-ED22-404B-8468-3A752D1D008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214955" y="4460033"/>
            <a:ext cx="1101541" cy="923730"/>
          </a:xfrm>
          <a:custGeom>
            <a:avLst/>
            <a:gdLst>
              <a:gd name="connsiteX0" fmla="*/ 905528 w 2044926"/>
              <a:gd name="connsiteY0" fmla="*/ 234 h 1714833"/>
              <a:gd name="connsiteX1" fmla="*/ 2028966 w 2044926"/>
              <a:gd name="connsiteY1" fmla="*/ 1243935 h 1714833"/>
              <a:gd name="connsiteX2" fmla="*/ 40409 w 2044926"/>
              <a:gd name="connsiteY2" fmla="*/ 1579995 h 1714833"/>
              <a:gd name="connsiteX3" fmla="*/ 795446 w 2044926"/>
              <a:gd name="connsiteY3" fmla="*/ 10414 h 1714833"/>
              <a:gd name="connsiteX4" fmla="*/ 905528 w 2044926"/>
              <a:gd name="connsiteY4" fmla="*/ 234 h 1714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4926" h="1714833">
                <a:moveTo>
                  <a:pt x="905528" y="234"/>
                </a:moveTo>
                <a:cubicBezTo>
                  <a:pt x="1466178" y="17813"/>
                  <a:pt x="2159199" y="1023201"/>
                  <a:pt x="2028966" y="1243935"/>
                </a:cubicBezTo>
                <a:cubicBezTo>
                  <a:pt x="1867130" y="1552229"/>
                  <a:pt x="362364" y="1917340"/>
                  <a:pt x="40409" y="1579995"/>
                </a:cubicBezTo>
                <a:cubicBezTo>
                  <a:pt x="-165179" y="1374408"/>
                  <a:pt x="464020" y="66424"/>
                  <a:pt x="795446" y="10414"/>
                </a:cubicBezTo>
                <a:cubicBezTo>
                  <a:pt x="831363" y="2280"/>
                  <a:pt x="868151" y="-938"/>
                  <a:pt x="905528" y="234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1713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F0DA588-F77B-47E6-9260-EC96650EB83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0937" y="2715207"/>
            <a:ext cx="1390838" cy="1166328"/>
          </a:xfrm>
          <a:custGeom>
            <a:avLst/>
            <a:gdLst>
              <a:gd name="connsiteX0" fmla="*/ 905528 w 2044926"/>
              <a:gd name="connsiteY0" fmla="*/ 234 h 1714833"/>
              <a:gd name="connsiteX1" fmla="*/ 2028966 w 2044926"/>
              <a:gd name="connsiteY1" fmla="*/ 1243935 h 1714833"/>
              <a:gd name="connsiteX2" fmla="*/ 40409 w 2044926"/>
              <a:gd name="connsiteY2" fmla="*/ 1579995 h 1714833"/>
              <a:gd name="connsiteX3" fmla="*/ 795446 w 2044926"/>
              <a:gd name="connsiteY3" fmla="*/ 10414 h 1714833"/>
              <a:gd name="connsiteX4" fmla="*/ 905528 w 2044926"/>
              <a:gd name="connsiteY4" fmla="*/ 234 h 1714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4926" h="1714833">
                <a:moveTo>
                  <a:pt x="905528" y="234"/>
                </a:moveTo>
                <a:cubicBezTo>
                  <a:pt x="1466178" y="17813"/>
                  <a:pt x="2159199" y="1023201"/>
                  <a:pt x="2028966" y="1243935"/>
                </a:cubicBezTo>
                <a:cubicBezTo>
                  <a:pt x="1867130" y="1552229"/>
                  <a:pt x="362364" y="1917340"/>
                  <a:pt x="40409" y="1579995"/>
                </a:cubicBezTo>
                <a:cubicBezTo>
                  <a:pt x="-165179" y="1374408"/>
                  <a:pt x="464020" y="66424"/>
                  <a:pt x="795446" y="10414"/>
                </a:cubicBezTo>
                <a:cubicBezTo>
                  <a:pt x="831363" y="2280"/>
                  <a:pt x="868151" y="-938"/>
                  <a:pt x="905528" y="234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BDD0C1A-4000-4907-A4DD-165FDC770C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581" y="2715207"/>
            <a:ext cx="1390838" cy="1166328"/>
          </a:xfrm>
          <a:custGeom>
            <a:avLst/>
            <a:gdLst>
              <a:gd name="connsiteX0" fmla="*/ 905528 w 2044926"/>
              <a:gd name="connsiteY0" fmla="*/ 234 h 1714833"/>
              <a:gd name="connsiteX1" fmla="*/ 2028966 w 2044926"/>
              <a:gd name="connsiteY1" fmla="*/ 1243935 h 1714833"/>
              <a:gd name="connsiteX2" fmla="*/ 40409 w 2044926"/>
              <a:gd name="connsiteY2" fmla="*/ 1579995 h 1714833"/>
              <a:gd name="connsiteX3" fmla="*/ 795446 w 2044926"/>
              <a:gd name="connsiteY3" fmla="*/ 10414 h 1714833"/>
              <a:gd name="connsiteX4" fmla="*/ 905528 w 2044926"/>
              <a:gd name="connsiteY4" fmla="*/ 234 h 1714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4926" h="1714833">
                <a:moveTo>
                  <a:pt x="905528" y="234"/>
                </a:moveTo>
                <a:cubicBezTo>
                  <a:pt x="1466178" y="17813"/>
                  <a:pt x="2159199" y="1023201"/>
                  <a:pt x="2028966" y="1243935"/>
                </a:cubicBezTo>
                <a:cubicBezTo>
                  <a:pt x="1867130" y="1552229"/>
                  <a:pt x="362364" y="1917340"/>
                  <a:pt x="40409" y="1579995"/>
                </a:cubicBezTo>
                <a:cubicBezTo>
                  <a:pt x="-165179" y="1374408"/>
                  <a:pt x="464020" y="66424"/>
                  <a:pt x="795446" y="10414"/>
                </a:cubicBezTo>
                <a:cubicBezTo>
                  <a:pt x="831363" y="2280"/>
                  <a:pt x="868151" y="-938"/>
                  <a:pt x="905528" y="234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A55C519-100F-4878-9E6E-3549E816F9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60225" y="2715207"/>
            <a:ext cx="1390838" cy="1166328"/>
          </a:xfrm>
          <a:custGeom>
            <a:avLst/>
            <a:gdLst>
              <a:gd name="connsiteX0" fmla="*/ 905528 w 2044926"/>
              <a:gd name="connsiteY0" fmla="*/ 234 h 1714833"/>
              <a:gd name="connsiteX1" fmla="*/ 2028966 w 2044926"/>
              <a:gd name="connsiteY1" fmla="*/ 1243935 h 1714833"/>
              <a:gd name="connsiteX2" fmla="*/ 40409 w 2044926"/>
              <a:gd name="connsiteY2" fmla="*/ 1579995 h 1714833"/>
              <a:gd name="connsiteX3" fmla="*/ 795446 w 2044926"/>
              <a:gd name="connsiteY3" fmla="*/ 10414 h 1714833"/>
              <a:gd name="connsiteX4" fmla="*/ 905528 w 2044926"/>
              <a:gd name="connsiteY4" fmla="*/ 234 h 1714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4926" h="1714833">
                <a:moveTo>
                  <a:pt x="905528" y="234"/>
                </a:moveTo>
                <a:cubicBezTo>
                  <a:pt x="1466178" y="17813"/>
                  <a:pt x="2159199" y="1023201"/>
                  <a:pt x="2028966" y="1243935"/>
                </a:cubicBezTo>
                <a:cubicBezTo>
                  <a:pt x="1867130" y="1552229"/>
                  <a:pt x="362364" y="1917340"/>
                  <a:pt x="40409" y="1579995"/>
                </a:cubicBezTo>
                <a:cubicBezTo>
                  <a:pt x="-165179" y="1374408"/>
                  <a:pt x="464020" y="66424"/>
                  <a:pt x="795446" y="10414"/>
                </a:cubicBezTo>
                <a:cubicBezTo>
                  <a:pt x="831363" y="2280"/>
                  <a:pt x="868151" y="-938"/>
                  <a:pt x="905528" y="234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80450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858965" y="1423401"/>
            <a:ext cx="4011198" cy="4011198"/>
          </a:xfrm>
          <a:prstGeom prst="ellipse">
            <a:avLst/>
          </a:prstGeom>
          <a:solidFill>
            <a:schemeClr val="accent2"/>
          </a:solidFill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3477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C95EC06-9BFD-47E9-9D73-7F5060CF246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3680792"/>
          </a:xfrm>
          <a:custGeom>
            <a:avLst/>
            <a:gdLst>
              <a:gd name="connsiteX0" fmla="*/ 0 w 12192000"/>
              <a:gd name="connsiteY0" fmla="*/ 0 h 3680792"/>
              <a:gd name="connsiteX1" fmla="*/ 12192000 w 12192000"/>
              <a:gd name="connsiteY1" fmla="*/ 0 h 3680792"/>
              <a:gd name="connsiteX2" fmla="*/ 12192000 w 12192000"/>
              <a:gd name="connsiteY2" fmla="*/ 1812499 h 3680792"/>
              <a:gd name="connsiteX3" fmla="*/ 12179558 w 12192000"/>
              <a:gd name="connsiteY3" fmla="*/ 1832482 h 3680792"/>
              <a:gd name="connsiteX4" fmla="*/ 6096003 w 12192000"/>
              <a:gd name="connsiteY4" fmla="*/ 3680792 h 3680792"/>
              <a:gd name="connsiteX5" fmla="*/ 12447 w 12192000"/>
              <a:gd name="connsiteY5" fmla="*/ 1832482 h 3680792"/>
              <a:gd name="connsiteX6" fmla="*/ 0 w 12192000"/>
              <a:gd name="connsiteY6" fmla="*/ 1812491 h 3680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3680792">
                <a:moveTo>
                  <a:pt x="0" y="0"/>
                </a:moveTo>
                <a:lnTo>
                  <a:pt x="12192000" y="0"/>
                </a:lnTo>
                <a:lnTo>
                  <a:pt x="12192000" y="1812499"/>
                </a:lnTo>
                <a:lnTo>
                  <a:pt x="12179558" y="1832482"/>
                </a:lnTo>
                <a:cubicBezTo>
                  <a:pt x="11373051" y="2903299"/>
                  <a:pt x="8954392" y="3680792"/>
                  <a:pt x="6096003" y="3680792"/>
                </a:cubicBezTo>
                <a:cubicBezTo>
                  <a:pt x="3237613" y="3680792"/>
                  <a:pt x="818954" y="2903299"/>
                  <a:pt x="12447" y="1832482"/>
                </a:cubicBezTo>
                <a:lnTo>
                  <a:pt x="0" y="1812491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51636" y="2340666"/>
            <a:ext cx="2438804" cy="2022990"/>
          </a:xfrm>
          <a:prstGeom prst="rect">
            <a:avLst/>
          </a:prstGeom>
          <a:solidFill>
            <a:schemeClr val="accent3"/>
          </a:solidFill>
        </p:spPr>
        <p:txBody>
          <a:bodyPr/>
          <a:lstStyle/>
          <a:p>
            <a:endParaRPr lang="en-US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41EFC2E7-4575-4534-B68E-3F19EE38574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499008" y="2340666"/>
            <a:ext cx="2438804" cy="2022990"/>
          </a:xfrm>
          <a:prstGeom prst="rect">
            <a:avLst/>
          </a:prstGeom>
          <a:solidFill>
            <a:schemeClr val="accent3"/>
          </a:solidFill>
        </p:spPr>
        <p:txBody>
          <a:bodyPr/>
          <a:lstStyle/>
          <a:p>
            <a:endParaRPr lang="en-US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86605D37-1613-4E21-B73B-E39E158E36B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4190" y="2340666"/>
            <a:ext cx="2438804" cy="2022990"/>
          </a:xfrm>
          <a:prstGeom prst="rect">
            <a:avLst/>
          </a:prstGeom>
          <a:solidFill>
            <a:schemeClr val="accent3"/>
          </a:solidFill>
        </p:spPr>
        <p:txBody>
          <a:bodyPr/>
          <a:lstStyle/>
          <a:p>
            <a:endParaRPr lang="en-US"/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82FD04E2-F46B-470F-98A7-D965D33BA0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01560" y="2340666"/>
            <a:ext cx="2438804" cy="2022990"/>
          </a:xfrm>
          <a:prstGeom prst="rect">
            <a:avLst/>
          </a:prstGeom>
          <a:solidFill>
            <a:schemeClr val="accent3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8912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D05C0D4-209C-4E1E-8615-CAC0E5B18E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5985" y="1210951"/>
            <a:ext cx="5290015" cy="4436097"/>
          </a:xfrm>
          <a:custGeom>
            <a:avLst/>
            <a:gdLst>
              <a:gd name="connsiteX0" fmla="*/ 4069896 w 5517627"/>
              <a:gd name="connsiteY0" fmla="*/ 22 h 4626968"/>
              <a:gd name="connsiteX1" fmla="*/ 5408598 w 5517627"/>
              <a:gd name="connsiteY1" fmla="*/ 363821 h 4626968"/>
              <a:gd name="connsiteX2" fmla="*/ 3371354 w 5517627"/>
              <a:gd name="connsiteY2" fmla="*/ 4598870 h 4626968"/>
              <a:gd name="connsiteX3" fmla="*/ 3074330 w 5517627"/>
              <a:gd name="connsiteY3" fmla="*/ 4626338 h 4626968"/>
              <a:gd name="connsiteX4" fmla="*/ 43064 w 5517627"/>
              <a:gd name="connsiteY4" fmla="*/ 1270581 h 4626968"/>
              <a:gd name="connsiteX5" fmla="*/ 4069896 w 5517627"/>
              <a:gd name="connsiteY5" fmla="*/ 22 h 462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17627" h="4626968">
                <a:moveTo>
                  <a:pt x="4069896" y="22"/>
                </a:moveTo>
                <a:cubicBezTo>
                  <a:pt x="4667504" y="1746"/>
                  <a:pt x="5164276" y="107821"/>
                  <a:pt x="5408598" y="363821"/>
                </a:cubicBezTo>
                <a:cubicBezTo>
                  <a:pt x="5963314" y="918537"/>
                  <a:pt x="4265609" y="4447743"/>
                  <a:pt x="3371354" y="4598870"/>
                </a:cubicBezTo>
                <a:cubicBezTo>
                  <a:pt x="3274442" y="4620817"/>
                  <a:pt x="3175179" y="4629501"/>
                  <a:pt x="3074330" y="4626338"/>
                </a:cubicBezTo>
                <a:cubicBezTo>
                  <a:pt x="1561581" y="4578907"/>
                  <a:pt x="-308329" y="1866164"/>
                  <a:pt x="43064" y="1270581"/>
                </a:cubicBezTo>
                <a:cubicBezTo>
                  <a:pt x="356919" y="672696"/>
                  <a:pt x="2542678" y="-4386"/>
                  <a:pt x="4069896" y="22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999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791275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0 h 17322"/>
              <a:gd name="connsiteX1" fmla="*/ 21600 w 21600"/>
              <a:gd name="connsiteY1" fmla="*/ 0 h 17322"/>
              <a:gd name="connsiteX2" fmla="*/ 21600 w 21600"/>
              <a:gd name="connsiteY2" fmla="*/ 17322 h 17322"/>
              <a:gd name="connsiteX3" fmla="*/ 0 w 21600"/>
              <a:gd name="connsiteY3" fmla="*/ 11532 h 17322"/>
              <a:gd name="connsiteX4" fmla="*/ 0 w 21600"/>
              <a:gd name="connsiteY4" fmla="*/ 0 h 17322"/>
              <a:gd name="connsiteX0" fmla="*/ 0 w 21600"/>
              <a:gd name="connsiteY0" fmla="*/ 0 h 22319"/>
              <a:gd name="connsiteX1" fmla="*/ 21600 w 21600"/>
              <a:gd name="connsiteY1" fmla="*/ 0 h 22319"/>
              <a:gd name="connsiteX2" fmla="*/ 21600 w 21600"/>
              <a:gd name="connsiteY2" fmla="*/ 17322 h 22319"/>
              <a:gd name="connsiteX3" fmla="*/ 0 w 21600"/>
              <a:gd name="connsiteY3" fmla="*/ 11532 h 22319"/>
              <a:gd name="connsiteX4" fmla="*/ 0 w 21600"/>
              <a:gd name="connsiteY4" fmla="*/ 0 h 22319"/>
              <a:gd name="connsiteX0" fmla="*/ 0 w 21600"/>
              <a:gd name="connsiteY0" fmla="*/ 0 h 19659"/>
              <a:gd name="connsiteX1" fmla="*/ 21600 w 21600"/>
              <a:gd name="connsiteY1" fmla="*/ 0 h 19659"/>
              <a:gd name="connsiteX2" fmla="*/ 21600 w 21600"/>
              <a:gd name="connsiteY2" fmla="*/ 17322 h 19659"/>
              <a:gd name="connsiteX3" fmla="*/ 0 w 21600"/>
              <a:gd name="connsiteY3" fmla="*/ 11532 h 19659"/>
              <a:gd name="connsiteX4" fmla="*/ 0 w 21600"/>
              <a:gd name="connsiteY4" fmla="*/ 0 h 19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00" h="19659">
                <a:moveTo>
                  <a:pt x="0" y="0"/>
                </a:moveTo>
                <a:lnTo>
                  <a:pt x="21600" y="0"/>
                </a:lnTo>
                <a:lnTo>
                  <a:pt x="21600" y="17322"/>
                </a:lnTo>
                <a:cubicBezTo>
                  <a:pt x="14364" y="6469"/>
                  <a:pt x="8406" y="31772"/>
                  <a:pt x="0" y="1153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57522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87F07A9B-AF77-430D-8B93-3D23668B5A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728592"/>
            <a:ext cx="5491916" cy="4605406"/>
          </a:xfrm>
          <a:custGeom>
            <a:avLst/>
            <a:gdLst>
              <a:gd name="connsiteX0" fmla="*/ 2431913 w 5491916"/>
              <a:gd name="connsiteY0" fmla="*/ 627 h 4605406"/>
              <a:gd name="connsiteX1" fmla="*/ 5449054 w 5491916"/>
              <a:gd name="connsiteY1" fmla="*/ 3340747 h 4605406"/>
              <a:gd name="connsiteX2" fmla="*/ 1440986 w 5491916"/>
              <a:gd name="connsiteY2" fmla="*/ 4605385 h 4605406"/>
              <a:gd name="connsiteX3" fmla="*/ 108522 w 5491916"/>
              <a:gd name="connsiteY3" fmla="*/ 4243282 h 4605406"/>
              <a:gd name="connsiteX4" fmla="*/ 2136273 w 5491916"/>
              <a:gd name="connsiteY4" fmla="*/ 27967 h 4605406"/>
              <a:gd name="connsiteX5" fmla="*/ 2431913 w 5491916"/>
              <a:gd name="connsiteY5" fmla="*/ 627 h 4605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91916" h="4605406">
                <a:moveTo>
                  <a:pt x="2431913" y="627"/>
                </a:moveTo>
                <a:cubicBezTo>
                  <a:pt x="3937613" y="47837"/>
                  <a:pt x="5798809" y="2747939"/>
                  <a:pt x="5449054" y="3340747"/>
                </a:cubicBezTo>
                <a:cubicBezTo>
                  <a:pt x="5136661" y="3935846"/>
                  <a:pt x="2961087" y="4609773"/>
                  <a:pt x="1440986" y="4605385"/>
                </a:cubicBezTo>
                <a:cubicBezTo>
                  <a:pt x="846163" y="4603669"/>
                  <a:pt x="351706" y="4498089"/>
                  <a:pt x="108522" y="4243282"/>
                </a:cubicBezTo>
                <a:cubicBezTo>
                  <a:pt x="-443609" y="3691151"/>
                  <a:pt x="1246185" y="178390"/>
                  <a:pt x="2136273" y="27967"/>
                </a:cubicBezTo>
                <a:cubicBezTo>
                  <a:pt x="2232733" y="6123"/>
                  <a:pt x="2331534" y="-2521"/>
                  <a:pt x="2431913" y="627"/>
                </a:cubicBezTo>
                <a:close/>
              </a:path>
            </a:pathLst>
          </a:custGeom>
          <a:solidFill>
            <a:schemeClr val="accent2"/>
          </a:solidFill>
          <a:effectLst>
            <a:outerShdw blurRad="190500" dist="1270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3715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87F07A9B-AF77-430D-8B93-3D23668B5A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783786" y="1930400"/>
            <a:ext cx="2569068" cy="2509520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22626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044754" y="1751177"/>
            <a:ext cx="1339357" cy="1339357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3983672" y="939848"/>
            <a:ext cx="1339357" cy="1339357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37739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1C09FB-64D6-4279-B134-E45AC178636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68650" y="1219678"/>
            <a:ext cx="2977528" cy="2581189"/>
          </a:xfrm>
          <a:custGeom>
            <a:avLst/>
            <a:gdLst>
              <a:gd name="connsiteX0" fmla="*/ 2036494 w 2977528"/>
              <a:gd name="connsiteY0" fmla="*/ 49 h 2581189"/>
              <a:gd name="connsiteX1" fmla="*/ 2138675 w 2977528"/>
              <a:gd name="connsiteY1" fmla="*/ 16918 h 2581189"/>
              <a:gd name="connsiteX2" fmla="*/ 2287610 w 2977528"/>
              <a:gd name="connsiteY2" fmla="*/ 85472 h 2581189"/>
              <a:gd name="connsiteX3" fmla="*/ 2808280 w 2977528"/>
              <a:gd name="connsiteY3" fmla="*/ 2515915 h 2581189"/>
              <a:gd name="connsiteX4" fmla="*/ 542284 w 2977528"/>
              <a:gd name="connsiteY4" fmla="*/ 2014041 h 2581189"/>
              <a:gd name="connsiteX5" fmla="*/ 5029 w 2977528"/>
              <a:gd name="connsiteY5" fmla="*/ 1472961 h 2581189"/>
              <a:gd name="connsiteX6" fmla="*/ 2036494 w 2977528"/>
              <a:gd name="connsiteY6" fmla="*/ 49 h 2581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77528" h="2581189">
                <a:moveTo>
                  <a:pt x="2036494" y="49"/>
                </a:moveTo>
                <a:cubicBezTo>
                  <a:pt x="2075154" y="609"/>
                  <a:pt x="2109474" y="6054"/>
                  <a:pt x="2138675" y="16918"/>
                </a:cubicBezTo>
                <a:cubicBezTo>
                  <a:pt x="2190837" y="33105"/>
                  <a:pt x="2240474" y="56251"/>
                  <a:pt x="2287610" y="85472"/>
                </a:cubicBezTo>
                <a:cubicBezTo>
                  <a:pt x="2994659" y="523791"/>
                  <a:pt x="3139227" y="2328982"/>
                  <a:pt x="2808280" y="2515915"/>
                </a:cubicBezTo>
                <a:cubicBezTo>
                  <a:pt x="2494567" y="2714259"/>
                  <a:pt x="1268044" y="2435856"/>
                  <a:pt x="542284" y="2014041"/>
                </a:cubicBezTo>
                <a:cubicBezTo>
                  <a:pt x="258291" y="1848983"/>
                  <a:pt x="50974" y="1661965"/>
                  <a:pt x="5029" y="1472961"/>
                </a:cubicBezTo>
                <a:cubicBezTo>
                  <a:pt x="-99597" y="1082492"/>
                  <a:pt x="1456594" y="-8349"/>
                  <a:pt x="2036494" y="49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E8CF80F-D6F3-4C69-A027-7218B21208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99192" y="3413899"/>
            <a:ext cx="2872741" cy="2686677"/>
          </a:xfrm>
          <a:custGeom>
            <a:avLst/>
            <a:gdLst>
              <a:gd name="connsiteX0" fmla="*/ 938672 w 2872741"/>
              <a:gd name="connsiteY0" fmla="*/ 482 h 2686677"/>
              <a:gd name="connsiteX1" fmla="*/ 2867402 w 2872741"/>
              <a:gd name="connsiteY1" fmla="*/ 1371067 h 2686677"/>
              <a:gd name="connsiteX2" fmla="*/ 910223 w 2872741"/>
              <a:gd name="connsiteY2" fmla="*/ 2618489 h 2686677"/>
              <a:gd name="connsiteX3" fmla="*/ 147725 w 2872741"/>
              <a:gd name="connsiteY3" fmla="*/ 2615785 h 2686677"/>
              <a:gd name="connsiteX4" fmla="*/ 626862 w 2872741"/>
              <a:gd name="connsiteY4" fmla="*/ 77491 h 2686677"/>
              <a:gd name="connsiteX5" fmla="*/ 780651 w 2872741"/>
              <a:gd name="connsiteY5" fmla="*/ 20654 h 2686677"/>
              <a:gd name="connsiteX6" fmla="*/ 938672 w 2872741"/>
              <a:gd name="connsiteY6" fmla="*/ 482 h 2686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72741" h="2686677">
                <a:moveTo>
                  <a:pt x="938672" y="482"/>
                </a:moveTo>
                <a:cubicBezTo>
                  <a:pt x="1757101" y="-25744"/>
                  <a:pt x="2962871" y="1027758"/>
                  <a:pt x="2867402" y="1371067"/>
                </a:cubicBezTo>
                <a:cubicBezTo>
                  <a:pt x="2785825" y="1733146"/>
                  <a:pt x="1721682" y="2403568"/>
                  <a:pt x="910223" y="2618489"/>
                </a:cubicBezTo>
                <a:cubicBezTo>
                  <a:pt x="592695" y="2702589"/>
                  <a:pt x="313859" y="2716943"/>
                  <a:pt x="147725" y="2615785"/>
                </a:cubicBezTo>
                <a:cubicBezTo>
                  <a:pt x="-225699" y="2400188"/>
                  <a:pt x="173583" y="284945"/>
                  <a:pt x="626862" y="77491"/>
                </a:cubicBezTo>
                <a:cubicBezTo>
                  <a:pt x="675193" y="52053"/>
                  <a:pt x="726658" y="33321"/>
                  <a:pt x="780651" y="20654"/>
                </a:cubicBezTo>
                <a:cubicBezTo>
                  <a:pt x="831270" y="8777"/>
                  <a:pt x="884110" y="2230"/>
                  <a:pt x="938672" y="482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8702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795694" y="924560"/>
            <a:ext cx="1151738" cy="1151738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9555022" y="1655065"/>
            <a:ext cx="1151738" cy="1151738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124413" y="2269338"/>
            <a:ext cx="1151738" cy="1151738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58804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767209" y="3200400"/>
            <a:ext cx="1151738" cy="1151738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4696604" y="3200400"/>
            <a:ext cx="1151738" cy="1151738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8625839" y="3200400"/>
            <a:ext cx="1151738" cy="1151738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97719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626489" y="4927600"/>
            <a:ext cx="1151738" cy="1151738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tx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662564" y="4927600"/>
            <a:ext cx="1151738" cy="1151738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tx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10485119" y="4927600"/>
            <a:ext cx="1151738" cy="1151738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tx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46514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B67E937-FA17-4A9B-83F1-0A68848674B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6755" y="4380622"/>
            <a:ext cx="1225769" cy="992121"/>
          </a:xfrm>
          <a:custGeom>
            <a:avLst/>
            <a:gdLst>
              <a:gd name="connsiteX0" fmla="*/ 682297 w 1225769"/>
              <a:gd name="connsiteY0" fmla="*/ 398 h 992121"/>
              <a:gd name="connsiteX1" fmla="*/ 746912 w 1225769"/>
              <a:gd name="connsiteY1" fmla="*/ 11462 h 992121"/>
              <a:gd name="connsiteX2" fmla="*/ 1199516 w 1225769"/>
              <a:gd name="connsiteY2" fmla="*/ 896249 h 992121"/>
              <a:gd name="connsiteX3" fmla="*/ 272423 w 1225769"/>
              <a:gd name="connsiteY3" fmla="*/ 936917 h 992121"/>
              <a:gd name="connsiteX4" fmla="*/ 8934 w 1225769"/>
              <a:gd name="connsiteY4" fmla="*/ 783543 h 992121"/>
              <a:gd name="connsiteX5" fmla="*/ 682297 w 1225769"/>
              <a:gd name="connsiteY5" fmla="*/ 398 h 992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5769" h="992121">
                <a:moveTo>
                  <a:pt x="682297" y="398"/>
                </a:moveTo>
                <a:cubicBezTo>
                  <a:pt x="704118" y="1251"/>
                  <a:pt x="725683" y="5054"/>
                  <a:pt x="746912" y="11462"/>
                </a:cubicBezTo>
                <a:cubicBezTo>
                  <a:pt x="1065343" y="107577"/>
                  <a:pt x="1307988" y="789805"/>
                  <a:pt x="1199516" y="896249"/>
                </a:cubicBezTo>
                <a:cubicBezTo>
                  <a:pt x="1098882" y="1005317"/>
                  <a:pt x="596373" y="1024722"/>
                  <a:pt x="272423" y="936917"/>
                </a:cubicBezTo>
                <a:cubicBezTo>
                  <a:pt x="145660" y="902559"/>
                  <a:pt x="46238" y="851784"/>
                  <a:pt x="8934" y="783543"/>
                </a:cubicBezTo>
                <a:cubicBezTo>
                  <a:pt x="-77269" y="634234"/>
                  <a:pt x="483867" y="-18386"/>
                  <a:pt x="682297" y="398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469160F-0E5B-45B1-84EF-3635536A52B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6527" y="2040751"/>
            <a:ext cx="1203780" cy="1307076"/>
          </a:xfrm>
          <a:custGeom>
            <a:avLst/>
            <a:gdLst>
              <a:gd name="connsiteX0" fmla="*/ 528490 w 1203780"/>
              <a:gd name="connsiteY0" fmla="*/ 2473 h 1307076"/>
              <a:gd name="connsiteX1" fmla="*/ 1195461 w 1203780"/>
              <a:gd name="connsiteY1" fmla="*/ 170361 h 1307076"/>
              <a:gd name="connsiteX2" fmla="*/ 750748 w 1203780"/>
              <a:gd name="connsiteY2" fmla="*/ 1122728 h 1307076"/>
              <a:gd name="connsiteX3" fmla="*/ 458716 w 1203780"/>
              <a:gd name="connsiteY3" fmla="*/ 1307019 h 1307076"/>
              <a:gd name="connsiteX4" fmla="*/ 24880 w 1203780"/>
              <a:gd name="connsiteY4" fmla="*/ 220606 h 1307076"/>
              <a:gd name="connsiteX5" fmla="*/ 69833 w 1203780"/>
              <a:gd name="connsiteY5" fmla="*/ 161508 h 1307076"/>
              <a:gd name="connsiteX6" fmla="*/ 528490 w 1203780"/>
              <a:gd name="connsiteY6" fmla="*/ 2473 h 1307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03780" h="1307076">
                <a:moveTo>
                  <a:pt x="528490" y="2473"/>
                </a:moveTo>
                <a:cubicBezTo>
                  <a:pt x="835135" y="-15550"/>
                  <a:pt x="1164154" y="67432"/>
                  <a:pt x="1195461" y="170361"/>
                </a:cubicBezTo>
                <a:cubicBezTo>
                  <a:pt x="1252290" y="328549"/>
                  <a:pt x="1008594" y="843376"/>
                  <a:pt x="750748" y="1122728"/>
                </a:cubicBezTo>
                <a:cubicBezTo>
                  <a:pt x="649851" y="1232040"/>
                  <a:pt x="546788" y="1305296"/>
                  <a:pt x="458716" y="1307019"/>
                </a:cubicBezTo>
                <a:cubicBezTo>
                  <a:pt x="263619" y="1315393"/>
                  <a:pt x="-97910" y="410049"/>
                  <a:pt x="24880" y="220606"/>
                </a:cubicBezTo>
                <a:cubicBezTo>
                  <a:pt x="37166" y="199139"/>
                  <a:pt x="52280" y="179472"/>
                  <a:pt x="69833" y="161508"/>
                </a:cubicBezTo>
                <a:cubicBezTo>
                  <a:pt x="168571" y="60462"/>
                  <a:pt x="344503" y="13286"/>
                  <a:pt x="528490" y="2473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2BA4EEE-6B46-4F50-9652-C4EB0EF447D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768286" y="882150"/>
            <a:ext cx="1006432" cy="1092795"/>
          </a:xfrm>
          <a:custGeom>
            <a:avLst/>
            <a:gdLst>
              <a:gd name="connsiteX0" fmla="*/ 441849 w 1006432"/>
              <a:gd name="connsiteY0" fmla="*/ 2068 h 1092795"/>
              <a:gd name="connsiteX1" fmla="*/ 999476 w 1006432"/>
              <a:gd name="connsiteY1" fmla="*/ 142433 h 1092795"/>
              <a:gd name="connsiteX2" fmla="*/ 627669 w 1006432"/>
              <a:gd name="connsiteY2" fmla="*/ 938669 h 1092795"/>
              <a:gd name="connsiteX3" fmla="*/ 383514 w 1006432"/>
              <a:gd name="connsiteY3" fmla="*/ 1092747 h 1092795"/>
              <a:gd name="connsiteX4" fmla="*/ 20801 w 1006432"/>
              <a:gd name="connsiteY4" fmla="*/ 184441 h 1092795"/>
              <a:gd name="connsiteX5" fmla="*/ 58384 w 1006432"/>
              <a:gd name="connsiteY5" fmla="*/ 135031 h 1092795"/>
              <a:gd name="connsiteX6" fmla="*/ 441849 w 1006432"/>
              <a:gd name="connsiteY6" fmla="*/ 2068 h 1092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6432" h="1092795">
                <a:moveTo>
                  <a:pt x="441849" y="2068"/>
                </a:moveTo>
                <a:cubicBezTo>
                  <a:pt x="698222" y="-13000"/>
                  <a:pt x="973302" y="56378"/>
                  <a:pt x="999476" y="142433"/>
                </a:cubicBezTo>
                <a:cubicBezTo>
                  <a:pt x="1046989" y="274688"/>
                  <a:pt x="843245" y="705114"/>
                  <a:pt x="627669" y="938669"/>
                </a:cubicBezTo>
                <a:cubicBezTo>
                  <a:pt x="543314" y="1030060"/>
                  <a:pt x="457147" y="1091306"/>
                  <a:pt x="383514" y="1092747"/>
                </a:cubicBezTo>
                <a:cubicBezTo>
                  <a:pt x="220401" y="1099748"/>
                  <a:pt x="-81859" y="342826"/>
                  <a:pt x="20801" y="184441"/>
                </a:cubicBezTo>
                <a:cubicBezTo>
                  <a:pt x="31072" y="166493"/>
                  <a:pt x="43708" y="150050"/>
                  <a:pt x="58384" y="135031"/>
                </a:cubicBezTo>
                <a:cubicBezTo>
                  <a:pt x="140935" y="50550"/>
                  <a:pt x="288025" y="11109"/>
                  <a:pt x="441849" y="2068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F058F7A-A9C0-4DC8-B8BB-4055EF300C4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231334" y="1352695"/>
            <a:ext cx="4152220" cy="4469969"/>
          </a:xfrm>
          <a:custGeom>
            <a:avLst/>
            <a:gdLst>
              <a:gd name="connsiteX0" fmla="*/ 2718318 w 4152220"/>
              <a:gd name="connsiteY0" fmla="*/ 155 h 4469969"/>
              <a:gd name="connsiteX1" fmla="*/ 4047880 w 4152220"/>
              <a:gd name="connsiteY1" fmla="*/ 3794577 h 4469969"/>
              <a:gd name="connsiteX2" fmla="*/ 3884812 w 4152220"/>
              <a:gd name="connsiteY2" fmla="*/ 3990878 h 4469969"/>
              <a:gd name="connsiteX3" fmla="*/ 20984 w 4152220"/>
              <a:gd name="connsiteY3" fmla="*/ 3794577 h 4469969"/>
              <a:gd name="connsiteX4" fmla="*/ 1688391 w 4152220"/>
              <a:gd name="connsiteY4" fmla="*/ 589922 h 4469969"/>
              <a:gd name="connsiteX5" fmla="*/ 2718318 w 4152220"/>
              <a:gd name="connsiteY5" fmla="*/ 155 h 4469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52220" h="4469969">
                <a:moveTo>
                  <a:pt x="2718318" y="155"/>
                </a:moveTo>
                <a:cubicBezTo>
                  <a:pt x="3389468" y="155"/>
                  <a:pt x="4497434" y="3162173"/>
                  <a:pt x="4047880" y="3794577"/>
                </a:cubicBezTo>
                <a:cubicBezTo>
                  <a:pt x="4002529" y="3866480"/>
                  <a:pt x="3947733" y="3931783"/>
                  <a:pt x="3884812" y="3990878"/>
                </a:cubicBezTo>
                <a:cubicBezTo>
                  <a:pt x="2940981" y="4877322"/>
                  <a:pt x="168707" y="4367450"/>
                  <a:pt x="20984" y="3794577"/>
                </a:cubicBezTo>
                <a:cubicBezTo>
                  <a:pt x="-150840" y="3243021"/>
                  <a:pt x="761834" y="1511145"/>
                  <a:pt x="1688391" y="589922"/>
                </a:cubicBezTo>
                <a:cubicBezTo>
                  <a:pt x="2050956" y="229443"/>
                  <a:pt x="2415648" y="-6910"/>
                  <a:pt x="2718318" y="155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43677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71781" y="2954020"/>
            <a:ext cx="971979" cy="971979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DF5FB05C-A599-40F0-B0AC-E21534075B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47621" y="5034280"/>
            <a:ext cx="971979" cy="971979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501CF85-128C-46DA-814C-8818E36921A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41696" y="4356100"/>
            <a:ext cx="971979" cy="971979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5">
            <a:extLst>
              <a:ext uri="{FF2B5EF4-FFF2-40B4-BE49-F238E27FC236}">
                <a16:creationId xmlns:a16="http://schemas.microsoft.com/office/drawing/2014/main" id="{FE41C0D9-1191-4D95-ACAD-4AE2DFBED2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57296" y="2296160"/>
            <a:ext cx="971979" cy="971979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7775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284746" y="1066402"/>
            <a:ext cx="1415578" cy="1415578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4356651" y="3583636"/>
            <a:ext cx="1537004" cy="1537004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5939845" y="2317902"/>
            <a:ext cx="1021648" cy="1021648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A8CA8F85-FEC6-42EE-8E91-8498C05A66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097205" y="3754595"/>
            <a:ext cx="1021648" cy="1021648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9F6D2B5A-3581-44EF-AD95-B5B0C780224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17118" y="1238321"/>
            <a:ext cx="1280002" cy="1280002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C78D93A7-5537-4B71-AC4E-251C43C16AF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47440" y="909825"/>
            <a:ext cx="725864" cy="725864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7">
            <a:extLst>
              <a:ext uri="{FF2B5EF4-FFF2-40B4-BE49-F238E27FC236}">
                <a16:creationId xmlns:a16="http://schemas.microsoft.com/office/drawing/2014/main" id="{C607D1FF-80E6-4C10-B997-4D652ADC320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337392" y="5369316"/>
            <a:ext cx="725864" cy="725864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02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E38B525-49F5-402B-BB0E-2DA06392FE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42531" y="1"/>
            <a:ext cx="7149469" cy="6858000"/>
          </a:xfrm>
          <a:custGeom>
            <a:avLst/>
            <a:gdLst>
              <a:gd name="connsiteX0" fmla="*/ 0 w 7046633"/>
              <a:gd name="connsiteY0" fmla="*/ 0 h 6858000"/>
              <a:gd name="connsiteX1" fmla="*/ 1103748 w 7046633"/>
              <a:gd name="connsiteY1" fmla="*/ 0 h 6858000"/>
              <a:gd name="connsiteX2" fmla="*/ 1396031 w 7046633"/>
              <a:gd name="connsiteY2" fmla="*/ 55884 h 6858000"/>
              <a:gd name="connsiteX3" fmla="*/ 6204770 w 7046633"/>
              <a:gd name="connsiteY3" fmla="*/ 18146 h 6858000"/>
              <a:gd name="connsiteX4" fmla="*/ 6270363 w 7046633"/>
              <a:gd name="connsiteY4" fmla="*/ 0 h 6858000"/>
              <a:gd name="connsiteX5" fmla="*/ 7046633 w 7046633"/>
              <a:gd name="connsiteY5" fmla="*/ 0 h 6858000"/>
              <a:gd name="connsiteX6" fmla="*/ 7037139 w 7046633"/>
              <a:gd name="connsiteY6" fmla="*/ 9307 h 6858000"/>
              <a:gd name="connsiteX7" fmla="*/ 4736615 w 7046633"/>
              <a:gd name="connsiteY7" fmla="*/ 6502328 h 6858000"/>
              <a:gd name="connsiteX8" fmla="*/ 4804958 w 7046633"/>
              <a:gd name="connsiteY8" fmla="*/ 6858000 h 6858000"/>
              <a:gd name="connsiteX9" fmla="*/ 2406568 w 7046633"/>
              <a:gd name="connsiteY9" fmla="*/ 6858000 h 6858000"/>
              <a:gd name="connsiteX10" fmla="*/ 2448805 w 7046633"/>
              <a:gd name="connsiteY10" fmla="*/ 6559866 h 6858000"/>
              <a:gd name="connsiteX11" fmla="*/ 114705 w 7046633"/>
              <a:gd name="connsiteY11" fmla="*/ 8176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046633" h="6858000">
                <a:moveTo>
                  <a:pt x="0" y="0"/>
                </a:moveTo>
                <a:lnTo>
                  <a:pt x="1103748" y="0"/>
                </a:lnTo>
                <a:lnTo>
                  <a:pt x="1396031" y="55884"/>
                </a:lnTo>
                <a:cubicBezTo>
                  <a:pt x="3021648" y="336274"/>
                  <a:pt x="4766323" y="364140"/>
                  <a:pt x="6204770" y="18146"/>
                </a:cubicBezTo>
                <a:lnTo>
                  <a:pt x="6270363" y="0"/>
                </a:lnTo>
                <a:lnTo>
                  <a:pt x="7046633" y="0"/>
                </a:lnTo>
                <a:lnTo>
                  <a:pt x="7037139" y="9307"/>
                </a:lnTo>
                <a:cubicBezTo>
                  <a:pt x="4878444" y="2182972"/>
                  <a:pt x="4378037" y="4326426"/>
                  <a:pt x="4736615" y="6502328"/>
                </a:cubicBezTo>
                <a:lnTo>
                  <a:pt x="4804958" y="6858000"/>
                </a:lnTo>
                <a:lnTo>
                  <a:pt x="2406568" y="6858000"/>
                </a:lnTo>
                <a:lnTo>
                  <a:pt x="2448805" y="6559866"/>
                </a:lnTo>
                <a:cubicBezTo>
                  <a:pt x="2924550" y="2859069"/>
                  <a:pt x="1792682" y="1323691"/>
                  <a:pt x="114705" y="81768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2084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360351" y="2226301"/>
            <a:ext cx="2512889" cy="2512889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8502216" y="4496453"/>
            <a:ext cx="1537004" cy="1537004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10856697" y="4521384"/>
            <a:ext cx="1021648" cy="1021648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A8CA8F85-FEC6-42EE-8E91-8498C05A66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66031" y="2952799"/>
            <a:ext cx="1021648" cy="1021648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9F6D2B5A-3581-44EF-AD95-B5B0C780224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055206" y="1384213"/>
            <a:ext cx="1021649" cy="1021649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C78D93A7-5537-4B71-AC4E-251C43C16AF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400349" y="2528560"/>
            <a:ext cx="1021648" cy="1021648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7">
            <a:extLst>
              <a:ext uri="{FF2B5EF4-FFF2-40B4-BE49-F238E27FC236}">
                <a16:creationId xmlns:a16="http://schemas.microsoft.com/office/drawing/2014/main" id="{C607D1FF-80E6-4C10-B997-4D652ADC320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08812" y="4521384"/>
            <a:ext cx="1021647" cy="1021647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A4510128-4CA3-4FFE-B961-7D10871A4E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865553" y="946299"/>
            <a:ext cx="1280002" cy="1280002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6EFD0942-54BC-42C3-B4D8-527E8B694B1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91770" y="3198228"/>
            <a:ext cx="915312" cy="915312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0" name="Picture Placeholder 7">
            <a:extLst>
              <a:ext uri="{FF2B5EF4-FFF2-40B4-BE49-F238E27FC236}">
                <a16:creationId xmlns:a16="http://schemas.microsoft.com/office/drawing/2014/main" id="{5D35F50B-01A3-48E5-ADEF-B3A148EF4CC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0688735" y="999325"/>
            <a:ext cx="878425" cy="878425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56711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E40C8E09-FE30-48FD-A1EE-8D105EFD993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125336" y="5381848"/>
            <a:ext cx="955576" cy="95557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690FA43A-5037-4E84-9D46-48075186FE1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136550" y="4229910"/>
            <a:ext cx="955576" cy="95557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DB82684D-E1A0-4B18-AC3C-3558704DD94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0260182" y="1818532"/>
            <a:ext cx="955576" cy="95557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1A073B67-9412-4E10-A4DD-C6D44268F4F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03386" y="3768930"/>
            <a:ext cx="955576" cy="95557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4807335F-538F-4CC2-A9DD-EBE22989C30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63913" y="965419"/>
            <a:ext cx="955576" cy="95557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87457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 rot="290003">
            <a:off x="7283236" y="805415"/>
            <a:ext cx="3773705" cy="3725053"/>
          </a:xfrm>
          <a:custGeom>
            <a:avLst/>
            <a:gdLst>
              <a:gd name="connsiteX0" fmla="*/ 0 w 4068131"/>
              <a:gd name="connsiteY0" fmla="*/ 0 h 3064761"/>
              <a:gd name="connsiteX1" fmla="*/ 4068131 w 4068131"/>
              <a:gd name="connsiteY1" fmla="*/ 0 h 3064761"/>
              <a:gd name="connsiteX2" fmla="*/ 4068131 w 4068131"/>
              <a:gd name="connsiteY2" fmla="*/ 3064761 h 3064761"/>
              <a:gd name="connsiteX3" fmla="*/ 0 w 4068131"/>
              <a:gd name="connsiteY3" fmla="*/ 3064761 h 3064761"/>
              <a:gd name="connsiteX4" fmla="*/ 0 w 4068131"/>
              <a:gd name="connsiteY4" fmla="*/ 0 h 3064761"/>
              <a:gd name="connsiteX0" fmla="*/ 0 w 4068131"/>
              <a:gd name="connsiteY0" fmla="*/ 0 h 3725053"/>
              <a:gd name="connsiteX1" fmla="*/ 4068131 w 4068131"/>
              <a:gd name="connsiteY1" fmla="*/ 0 h 3725053"/>
              <a:gd name="connsiteX2" fmla="*/ 4068131 w 4068131"/>
              <a:gd name="connsiteY2" fmla="*/ 3064761 h 3725053"/>
              <a:gd name="connsiteX3" fmla="*/ 294426 w 4068131"/>
              <a:gd name="connsiteY3" fmla="*/ 3725053 h 3725053"/>
              <a:gd name="connsiteX4" fmla="*/ 0 w 4068131"/>
              <a:gd name="connsiteY4" fmla="*/ 0 h 3725053"/>
              <a:gd name="connsiteX0" fmla="*/ 667885 w 3773705"/>
              <a:gd name="connsiteY0" fmla="*/ 1613246 h 3725053"/>
              <a:gd name="connsiteX1" fmla="*/ 3773705 w 3773705"/>
              <a:gd name="connsiteY1" fmla="*/ 0 h 3725053"/>
              <a:gd name="connsiteX2" fmla="*/ 3773705 w 3773705"/>
              <a:gd name="connsiteY2" fmla="*/ 3064761 h 3725053"/>
              <a:gd name="connsiteX3" fmla="*/ 0 w 3773705"/>
              <a:gd name="connsiteY3" fmla="*/ 3725053 h 3725053"/>
              <a:gd name="connsiteX4" fmla="*/ 667885 w 3773705"/>
              <a:gd name="connsiteY4" fmla="*/ 1613246 h 3725053"/>
              <a:gd name="connsiteX0" fmla="*/ 332257 w 3773705"/>
              <a:gd name="connsiteY0" fmla="*/ 1623273 h 3725053"/>
              <a:gd name="connsiteX1" fmla="*/ 3773705 w 3773705"/>
              <a:gd name="connsiteY1" fmla="*/ 0 h 3725053"/>
              <a:gd name="connsiteX2" fmla="*/ 3773705 w 3773705"/>
              <a:gd name="connsiteY2" fmla="*/ 3064761 h 3725053"/>
              <a:gd name="connsiteX3" fmla="*/ 0 w 3773705"/>
              <a:gd name="connsiteY3" fmla="*/ 3725053 h 3725053"/>
              <a:gd name="connsiteX4" fmla="*/ 332257 w 3773705"/>
              <a:gd name="connsiteY4" fmla="*/ 1623273 h 3725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73705" h="3725053">
                <a:moveTo>
                  <a:pt x="332257" y="1623273"/>
                </a:moveTo>
                <a:lnTo>
                  <a:pt x="3773705" y="0"/>
                </a:lnTo>
                <a:lnTo>
                  <a:pt x="3773705" y="3064761"/>
                </a:lnTo>
                <a:lnTo>
                  <a:pt x="0" y="3725053"/>
                </a:lnTo>
                <a:lnTo>
                  <a:pt x="332257" y="1623273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94945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 rot="21176961">
            <a:off x="1063714" y="614205"/>
            <a:ext cx="4068131" cy="4173900"/>
          </a:xfrm>
          <a:custGeom>
            <a:avLst/>
            <a:gdLst>
              <a:gd name="connsiteX0" fmla="*/ 0 w 3000879"/>
              <a:gd name="connsiteY0" fmla="*/ 0 h 3304806"/>
              <a:gd name="connsiteX1" fmla="*/ 3000879 w 3000879"/>
              <a:gd name="connsiteY1" fmla="*/ 0 h 3304806"/>
              <a:gd name="connsiteX2" fmla="*/ 3000879 w 3000879"/>
              <a:gd name="connsiteY2" fmla="*/ 3304806 h 3304806"/>
              <a:gd name="connsiteX3" fmla="*/ 0 w 3000879"/>
              <a:gd name="connsiteY3" fmla="*/ 3304806 h 3304806"/>
              <a:gd name="connsiteX4" fmla="*/ 0 w 3000879"/>
              <a:gd name="connsiteY4" fmla="*/ 0 h 3304806"/>
              <a:gd name="connsiteX0" fmla="*/ 0 w 3953680"/>
              <a:gd name="connsiteY0" fmla="*/ 0 h 4105998"/>
              <a:gd name="connsiteX1" fmla="*/ 3000879 w 3953680"/>
              <a:gd name="connsiteY1" fmla="*/ 0 h 4105998"/>
              <a:gd name="connsiteX2" fmla="*/ 3953680 w 3953680"/>
              <a:gd name="connsiteY2" fmla="*/ 4105998 h 4105998"/>
              <a:gd name="connsiteX3" fmla="*/ 0 w 3953680"/>
              <a:gd name="connsiteY3" fmla="*/ 3304806 h 4105998"/>
              <a:gd name="connsiteX4" fmla="*/ 0 w 3953680"/>
              <a:gd name="connsiteY4" fmla="*/ 0 h 4105998"/>
              <a:gd name="connsiteX0" fmla="*/ 0 w 3953680"/>
              <a:gd name="connsiteY0" fmla="*/ 0 h 4105998"/>
              <a:gd name="connsiteX1" fmla="*/ 3682948 w 3953680"/>
              <a:gd name="connsiteY1" fmla="*/ 1934772 h 4105998"/>
              <a:gd name="connsiteX2" fmla="*/ 3953680 w 3953680"/>
              <a:gd name="connsiteY2" fmla="*/ 4105998 h 4105998"/>
              <a:gd name="connsiteX3" fmla="*/ 0 w 3953680"/>
              <a:gd name="connsiteY3" fmla="*/ 3304806 h 4105998"/>
              <a:gd name="connsiteX4" fmla="*/ 0 w 3953680"/>
              <a:gd name="connsiteY4" fmla="*/ 0 h 4105998"/>
              <a:gd name="connsiteX0" fmla="*/ 0 w 3953680"/>
              <a:gd name="connsiteY0" fmla="*/ 0 h 4105998"/>
              <a:gd name="connsiteX1" fmla="*/ 3800503 w 3953680"/>
              <a:gd name="connsiteY1" fmla="*/ 1480950 h 4105998"/>
              <a:gd name="connsiteX2" fmla="*/ 3953680 w 3953680"/>
              <a:gd name="connsiteY2" fmla="*/ 4105998 h 4105998"/>
              <a:gd name="connsiteX3" fmla="*/ 0 w 3953680"/>
              <a:gd name="connsiteY3" fmla="*/ 3304806 h 4105998"/>
              <a:gd name="connsiteX4" fmla="*/ 0 w 3953680"/>
              <a:gd name="connsiteY4" fmla="*/ 0 h 4105998"/>
              <a:gd name="connsiteX0" fmla="*/ 0 w 4068131"/>
              <a:gd name="connsiteY0" fmla="*/ 0 h 4173900"/>
              <a:gd name="connsiteX1" fmla="*/ 3800503 w 4068131"/>
              <a:gd name="connsiteY1" fmla="*/ 1480950 h 4173900"/>
              <a:gd name="connsiteX2" fmla="*/ 4068131 w 4068131"/>
              <a:gd name="connsiteY2" fmla="*/ 4173900 h 4173900"/>
              <a:gd name="connsiteX3" fmla="*/ 0 w 4068131"/>
              <a:gd name="connsiteY3" fmla="*/ 3304806 h 4173900"/>
              <a:gd name="connsiteX4" fmla="*/ 0 w 4068131"/>
              <a:gd name="connsiteY4" fmla="*/ 0 h 417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68131" h="4173900">
                <a:moveTo>
                  <a:pt x="0" y="0"/>
                </a:moveTo>
                <a:lnTo>
                  <a:pt x="3800503" y="1480950"/>
                </a:lnTo>
                <a:lnTo>
                  <a:pt x="4068131" y="4173900"/>
                </a:lnTo>
                <a:lnTo>
                  <a:pt x="0" y="330480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15460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 rot="159718">
            <a:off x="6503861" y="1091093"/>
            <a:ext cx="4847582" cy="3758022"/>
          </a:xfrm>
          <a:custGeom>
            <a:avLst/>
            <a:gdLst>
              <a:gd name="connsiteX0" fmla="*/ 0 w 4141884"/>
              <a:gd name="connsiteY0" fmla="*/ 0 h 2753731"/>
              <a:gd name="connsiteX1" fmla="*/ 4141884 w 4141884"/>
              <a:gd name="connsiteY1" fmla="*/ 0 h 2753731"/>
              <a:gd name="connsiteX2" fmla="*/ 4141884 w 4141884"/>
              <a:gd name="connsiteY2" fmla="*/ 2753731 h 2753731"/>
              <a:gd name="connsiteX3" fmla="*/ 0 w 4141884"/>
              <a:gd name="connsiteY3" fmla="*/ 2753731 h 2753731"/>
              <a:gd name="connsiteX4" fmla="*/ 0 w 4141884"/>
              <a:gd name="connsiteY4" fmla="*/ 0 h 2753731"/>
              <a:gd name="connsiteX0" fmla="*/ 0 w 4595976"/>
              <a:gd name="connsiteY0" fmla="*/ 0 h 3770058"/>
              <a:gd name="connsiteX1" fmla="*/ 4141884 w 4595976"/>
              <a:gd name="connsiteY1" fmla="*/ 0 h 3770058"/>
              <a:gd name="connsiteX2" fmla="*/ 4595976 w 4595976"/>
              <a:gd name="connsiteY2" fmla="*/ 3770058 h 3770058"/>
              <a:gd name="connsiteX3" fmla="*/ 0 w 4595976"/>
              <a:gd name="connsiteY3" fmla="*/ 2753731 h 3770058"/>
              <a:gd name="connsiteX4" fmla="*/ 0 w 4595976"/>
              <a:gd name="connsiteY4" fmla="*/ 0 h 3770058"/>
              <a:gd name="connsiteX0" fmla="*/ 0 w 4826812"/>
              <a:gd name="connsiteY0" fmla="*/ 0 h 3770058"/>
              <a:gd name="connsiteX1" fmla="*/ 4826812 w 4826812"/>
              <a:gd name="connsiteY1" fmla="*/ 730978 h 3770058"/>
              <a:gd name="connsiteX2" fmla="*/ 4595976 w 4826812"/>
              <a:gd name="connsiteY2" fmla="*/ 3770058 h 3770058"/>
              <a:gd name="connsiteX3" fmla="*/ 0 w 4826812"/>
              <a:gd name="connsiteY3" fmla="*/ 2753731 h 3770058"/>
              <a:gd name="connsiteX4" fmla="*/ 0 w 4826812"/>
              <a:gd name="connsiteY4" fmla="*/ 0 h 3770058"/>
              <a:gd name="connsiteX0" fmla="*/ 0 w 4847582"/>
              <a:gd name="connsiteY0" fmla="*/ 0 h 3770058"/>
              <a:gd name="connsiteX1" fmla="*/ 4847582 w 4847582"/>
              <a:gd name="connsiteY1" fmla="*/ 740183 h 3770058"/>
              <a:gd name="connsiteX2" fmla="*/ 4595976 w 4847582"/>
              <a:gd name="connsiteY2" fmla="*/ 3770058 h 3770058"/>
              <a:gd name="connsiteX3" fmla="*/ 0 w 4847582"/>
              <a:gd name="connsiteY3" fmla="*/ 2753731 h 3770058"/>
              <a:gd name="connsiteX4" fmla="*/ 0 w 4847582"/>
              <a:gd name="connsiteY4" fmla="*/ 0 h 3770058"/>
              <a:gd name="connsiteX0" fmla="*/ 0 w 4847582"/>
              <a:gd name="connsiteY0" fmla="*/ 0 h 3758022"/>
              <a:gd name="connsiteX1" fmla="*/ 4847582 w 4847582"/>
              <a:gd name="connsiteY1" fmla="*/ 740183 h 3758022"/>
              <a:gd name="connsiteX2" fmla="*/ 4636100 w 4847582"/>
              <a:gd name="connsiteY2" fmla="*/ 3758022 h 3758022"/>
              <a:gd name="connsiteX3" fmla="*/ 0 w 4847582"/>
              <a:gd name="connsiteY3" fmla="*/ 2753731 h 3758022"/>
              <a:gd name="connsiteX4" fmla="*/ 0 w 4847582"/>
              <a:gd name="connsiteY4" fmla="*/ 0 h 3758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47582" h="3758022">
                <a:moveTo>
                  <a:pt x="0" y="0"/>
                </a:moveTo>
                <a:lnTo>
                  <a:pt x="4847582" y="740183"/>
                </a:lnTo>
                <a:lnTo>
                  <a:pt x="4636100" y="3758022"/>
                </a:lnTo>
                <a:lnTo>
                  <a:pt x="0" y="275373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3722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35567" y="1160461"/>
            <a:ext cx="3816849" cy="3667571"/>
          </a:xfrm>
          <a:custGeom>
            <a:avLst/>
            <a:gdLst>
              <a:gd name="connsiteX0" fmla="*/ 0 w 3786369"/>
              <a:gd name="connsiteY0" fmla="*/ 0 h 3478595"/>
              <a:gd name="connsiteX1" fmla="*/ 3786369 w 3786369"/>
              <a:gd name="connsiteY1" fmla="*/ 0 h 3478595"/>
              <a:gd name="connsiteX2" fmla="*/ 3786369 w 3786369"/>
              <a:gd name="connsiteY2" fmla="*/ 3478595 h 3478595"/>
              <a:gd name="connsiteX3" fmla="*/ 0 w 3786369"/>
              <a:gd name="connsiteY3" fmla="*/ 3478595 h 3478595"/>
              <a:gd name="connsiteX4" fmla="*/ 0 w 3786369"/>
              <a:gd name="connsiteY4" fmla="*/ 0 h 3478595"/>
              <a:gd name="connsiteX0" fmla="*/ 0 w 3816849"/>
              <a:gd name="connsiteY0" fmla="*/ 0 h 3637091"/>
              <a:gd name="connsiteX1" fmla="*/ 3786369 w 3816849"/>
              <a:gd name="connsiteY1" fmla="*/ 0 h 3637091"/>
              <a:gd name="connsiteX2" fmla="*/ 3816849 w 3816849"/>
              <a:gd name="connsiteY2" fmla="*/ 3637091 h 3637091"/>
              <a:gd name="connsiteX3" fmla="*/ 0 w 3816849"/>
              <a:gd name="connsiteY3" fmla="*/ 3478595 h 3637091"/>
              <a:gd name="connsiteX4" fmla="*/ 0 w 3816849"/>
              <a:gd name="connsiteY4" fmla="*/ 0 h 3637091"/>
              <a:gd name="connsiteX0" fmla="*/ 0 w 3816849"/>
              <a:gd name="connsiteY0" fmla="*/ 0 h 3637091"/>
              <a:gd name="connsiteX1" fmla="*/ 3792465 w 3816849"/>
              <a:gd name="connsiteY1" fmla="*/ 1091184 h 3637091"/>
              <a:gd name="connsiteX2" fmla="*/ 3816849 w 3816849"/>
              <a:gd name="connsiteY2" fmla="*/ 3637091 h 3637091"/>
              <a:gd name="connsiteX3" fmla="*/ 0 w 3816849"/>
              <a:gd name="connsiteY3" fmla="*/ 3478595 h 3637091"/>
              <a:gd name="connsiteX4" fmla="*/ 0 w 3816849"/>
              <a:gd name="connsiteY4" fmla="*/ 0 h 3637091"/>
              <a:gd name="connsiteX0" fmla="*/ 0 w 3816849"/>
              <a:gd name="connsiteY0" fmla="*/ 0 h 3637091"/>
              <a:gd name="connsiteX1" fmla="*/ 3816849 w 3816849"/>
              <a:gd name="connsiteY1" fmla="*/ 1091184 h 3637091"/>
              <a:gd name="connsiteX2" fmla="*/ 3816849 w 3816849"/>
              <a:gd name="connsiteY2" fmla="*/ 3637091 h 3637091"/>
              <a:gd name="connsiteX3" fmla="*/ 0 w 3816849"/>
              <a:gd name="connsiteY3" fmla="*/ 3478595 h 3637091"/>
              <a:gd name="connsiteX4" fmla="*/ 0 w 3816849"/>
              <a:gd name="connsiteY4" fmla="*/ 0 h 3637091"/>
              <a:gd name="connsiteX0" fmla="*/ 0 w 3816849"/>
              <a:gd name="connsiteY0" fmla="*/ 0 h 3667571"/>
              <a:gd name="connsiteX1" fmla="*/ 3816849 w 3816849"/>
              <a:gd name="connsiteY1" fmla="*/ 1091184 h 3667571"/>
              <a:gd name="connsiteX2" fmla="*/ 3810753 w 3816849"/>
              <a:gd name="connsiteY2" fmla="*/ 3667571 h 3667571"/>
              <a:gd name="connsiteX3" fmla="*/ 0 w 3816849"/>
              <a:gd name="connsiteY3" fmla="*/ 3478595 h 3667571"/>
              <a:gd name="connsiteX4" fmla="*/ 0 w 3816849"/>
              <a:gd name="connsiteY4" fmla="*/ 0 h 3667571"/>
              <a:gd name="connsiteX0" fmla="*/ 0 w 3816849"/>
              <a:gd name="connsiteY0" fmla="*/ 0 h 3667571"/>
              <a:gd name="connsiteX1" fmla="*/ 3816849 w 3816849"/>
              <a:gd name="connsiteY1" fmla="*/ 1091184 h 3667571"/>
              <a:gd name="connsiteX2" fmla="*/ 3810753 w 3816849"/>
              <a:gd name="connsiteY2" fmla="*/ 3667571 h 3667571"/>
              <a:gd name="connsiteX3" fmla="*/ 0 w 3816849"/>
              <a:gd name="connsiteY3" fmla="*/ 3429827 h 3667571"/>
              <a:gd name="connsiteX4" fmla="*/ 0 w 3816849"/>
              <a:gd name="connsiteY4" fmla="*/ 0 h 3667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6849" h="3667571">
                <a:moveTo>
                  <a:pt x="0" y="0"/>
                </a:moveTo>
                <a:lnTo>
                  <a:pt x="3816849" y="1091184"/>
                </a:lnTo>
                <a:lnTo>
                  <a:pt x="3810753" y="3667571"/>
                </a:lnTo>
                <a:lnTo>
                  <a:pt x="0" y="342982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68218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9276081" y="2804160"/>
            <a:ext cx="802640" cy="939800"/>
          </a:xfrm>
          <a:prstGeom prst="roundRect">
            <a:avLst>
              <a:gd name="adj" fmla="val 6719"/>
            </a:avLst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31509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 rot="20779000">
            <a:off x="2582410" y="1939583"/>
            <a:ext cx="2069397" cy="2797586"/>
          </a:xfrm>
          <a:custGeom>
            <a:avLst/>
            <a:gdLst>
              <a:gd name="connsiteX0" fmla="*/ 0 w 2079336"/>
              <a:gd name="connsiteY0" fmla="*/ 0 h 2845280"/>
              <a:gd name="connsiteX1" fmla="*/ 2079336 w 2079336"/>
              <a:gd name="connsiteY1" fmla="*/ 0 h 2845280"/>
              <a:gd name="connsiteX2" fmla="*/ 2079336 w 2079336"/>
              <a:gd name="connsiteY2" fmla="*/ 2845280 h 2845280"/>
              <a:gd name="connsiteX3" fmla="*/ 0 w 2079336"/>
              <a:gd name="connsiteY3" fmla="*/ 2845280 h 2845280"/>
              <a:gd name="connsiteX4" fmla="*/ 0 w 2079336"/>
              <a:gd name="connsiteY4" fmla="*/ 0 h 2845280"/>
              <a:gd name="connsiteX0" fmla="*/ 0 w 2079336"/>
              <a:gd name="connsiteY0" fmla="*/ 0 h 2845280"/>
              <a:gd name="connsiteX1" fmla="*/ 2069397 w 2079336"/>
              <a:gd name="connsiteY1" fmla="*/ 66594 h 2845280"/>
              <a:gd name="connsiteX2" fmla="*/ 2079336 w 2079336"/>
              <a:gd name="connsiteY2" fmla="*/ 2845280 h 2845280"/>
              <a:gd name="connsiteX3" fmla="*/ 0 w 2079336"/>
              <a:gd name="connsiteY3" fmla="*/ 2845280 h 2845280"/>
              <a:gd name="connsiteX4" fmla="*/ 0 w 2079336"/>
              <a:gd name="connsiteY4" fmla="*/ 0 h 2845280"/>
              <a:gd name="connsiteX0" fmla="*/ 0 w 2069397"/>
              <a:gd name="connsiteY0" fmla="*/ 0 h 2845280"/>
              <a:gd name="connsiteX1" fmla="*/ 2069397 w 2069397"/>
              <a:gd name="connsiteY1" fmla="*/ 66594 h 2845280"/>
              <a:gd name="connsiteX2" fmla="*/ 2034887 w 2069397"/>
              <a:gd name="connsiteY2" fmla="*/ 2589769 h 2845280"/>
              <a:gd name="connsiteX3" fmla="*/ 0 w 2069397"/>
              <a:gd name="connsiteY3" fmla="*/ 2845280 h 2845280"/>
              <a:gd name="connsiteX4" fmla="*/ 0 w 2069397"/>
              <a:gd name="connsiteY4" fmla="*/ 0 h 2845280"/>
              <a:gd name="connsiteX0" fmla="*/ 0 w 2069397"/>
              <a:gd name="connsiteY0" fmla="*/ 0 h 2797586"/>
              <a:gd name="connsiteX1" fmla="*/ 2069397 w 2069397"/>
              <a:gd name="connsiteY1" fmla="*/ 66594 h 2797586"/>
              <a:gd name="connsiteX2" fmla="*/ 2034887 w 2069397"/>
              <a:gd name="connsiteY2" fmla="*/ 2589769 h 2797586"/>
              <a:gd name="connsiteX3" fmla="*/ 61805 w 2069397"/>
              <a:gd name="connsiteY3" fmla="*/ 2797586 h 2797586"/>
              <a:gd name="connsiteX4" fmla="*/ 0 w 2069397"/>
              <a:gd name="connsiteY4" fmla="*/ 0 h 2797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9397" h="2797586">
                <a:moveTo>
                  <a:pt x="0" y="0"/>
                </a:moveTo>
                <a:lnTo>
                  <a:pt x="2069397" y="66594"/>
                </a:lnTo>
                <a:lnTo>
                  <a:pt x="2034887" y="2589769"/>
                </a:lnTo>
                <a:lnTo>
                  <a:pt x="61805" y="279758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13948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 rot="20583722">
            <a:off x="3341147" y="1958102"/>
            <a:ext cx="1531337" cy="2432690"/>
          </a:xfrm>
          <a:custGeom>
            <a:avLst/>
            <a:gdLst>
              <a:gd name="connsiteX0" fmla="*/ 0 w 1523098"/>
              <a:gd name="connsiteY0" fmla="*/ 0 h 2336041"/>
              <a:gd name="connsiteX1" fmla="*/ 1523098 w 1523098"/>
              <a:gd name="connsiteY1" fmla="*/ 0 h 2336041"/>
              <a:gd name="connsiteX2" fmla="*/ 1523098 w 1523098"/>
              <a:gd name="connsiteY2" fmla="*/ 2336041 h 2336041"/>
              <a:gd name="connsiteX3" fmla="*/ 0 w 1523098"/>
              <a:gd name="connsiteY3" fmla="*/ 2336041 h 2336041"/>
              <a:gd name="connsiteX4" fmla="*/ 0 w 1523098"/>
              <a:gd name="connsiteY4" fmla="*/ 0 h 2336041"/>
              <a:gd name="connsiteX0" fmla="*/ 0 w 1529111"/>
              <a:gd name="connsiteY0" fmla="*/ 0 h 2336041"/>
              <a:gd name="connsiteX1" fmla="*/ 1529111 w 1529111"/>
              <a:gd name="connsiteY1" fmla="*/ 45642 h 2336041"/>
              <a:gd name="connsiteX2" fmla="*/ 1523098 w 1529111"/>
              <a:gd name="connsiteY2" fmla="*/ 2336041 h 2336041"/>
              <a:gd name="connsiteX3" fmla="*/ 0 w 1529111"/>
              <a:gd name="connsiteY3" fmla="*/ 2336041 h 2336041"/>
              <a:gd name="connsiteX4" fmla="*/ 0 w 1529111"/>
              <a:gd name="connsiteY4" fmla="*/ 0 h 2336041"/>
              <a:gd name="connsiteX0" fmla="*/ 0 w 1529111"/>
              <a:gd name="connsiteY0" fmla="*/ 0 h 2336041"/>
              <a:gd name="connsiteX1" fmla="*/ 1529111 w 1529111"/>
              <a:gd name="connsiteY1" fmla="*/ 45642 h 2336041"/>
              <a:gd name="connsiteX2" fmla="*/ 1518674 w 1529111"/>
              <a:gd name="connsiteY2" fmla="*/ 2262081 h 2336041"/>
              <a:gd name="connsiteX3" fmla="*/ 0 w 1529111"/>
              <a:gd name="connsiteY3" fmla="*/ 2336041 h 2336041"/>
              <a:gd name="connsiteX4" fmla="*/ 0 w 1529111"/>
              <a:gd name="connsiteY4" fmla="*/ 0 h 2336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9111" h="2336041">
                <a:moveTo>
                  <a:pt x="0" y="0"/>
                </a:moveTo>
                <a:lnTo>
                  <a:pt x="1529111" y="45642"/>
                </a:lnTo>
                <a:cubicBezTo>
                  <a:pt x="1527107" y="809108"/>
                  <a:pt x="1520678" y="1498615"/>
                  <a:pt x="1518674" y="2262081"/>
                </a:cubicBezTo>
                <a:lnTo>
                  <a:pt x="0" y="23360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49850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916215" y="2025493"/>
            <a:ext cx="2818280" cy="3467003"/>
          </a:xfrm>
          <a:custGeom>
            <a:avLst/>
            <a:gdLst>
              <a:gd name="connsiteX0" fmla="*/ 0 w 3141368"/>
              <a:gd name="connsiteY0" fmla="*/ 0 h 3089051"/>
              <a:gd name="connsiteX1" fmla="*/ 3141368 w 3141368"/>
              <a:gd name="connsiteY1" fmla="*/ 0 h 3089051"/>
              <a:gd name="connsiteX2" fmla="*/ 3141368 w 3141368"/>
              <a:gd name="connsiteY2" fmla="*/ 3089051 h 3089051"/>
              <a:gd name="connsiteX3" fmla="*/ 0 w 3141368"/>
              <a:gd name="connsiteY3" fmla="*/ 3089051 h 3089051"/>
              <a:gd name="connsiteX4" fmla="*/ 0 w 3141368"/>
              <a:gd name="connsiteY4" fmla="*/ 0 h 3089051"/>
              <a:gd name="connsiteX0" fmla="*/ 0 w 3141368"/>
              <a:gd name="connsiteY0" fmla="*/ 0 h 3558443"/>
              <a:gd name="connsiteX1" fmla="*/ 3141368 w 3141368"/>
              <a:gd name="connsiteY1" fmla="*/ 0 h 3558443"/>
              <a:gd name="connsiteX2" fmla="*/ 3141368 w 3141368"/>
              <a:gd name="connsiteY2" fmla="*/ 3089051 h 3558443"/>
              <a:gd name="connsiteX3" fmla="*/ 353568 w 3141368"/>
              <a:gd name="connsiteY3" fmla="*/ 3558443 h 3558443"/>
              <a:gd name="connsiteX4" fmla="*/ 0 w 3141368"/>
              <a:gd name="connsiteY4" fmla="*/ 0 h 3558443"/>
              <a:gd name="connsiteX0" fmla="*/ 170688 w 2787800"/>
              <a:gd name="connsiteY0" fmla="*/ 768096 h 3558443"/>
              <a:gd name="connsiteX1" fmla="*/ 2787800 w 2787800"/>
              <a:gd name="connsiteY1" fmla="*/ 0 h 3558443"/>
              <a:gd name="connsiteX2" fmla="*/ 2787800 w 2787800"/>
              <a:gd name="connsiteY2" fmla="*/ 3089051 h 3558443"/>
              <a:gd name="connsiteX3" fmla="*/ 0 w 2787800"/>
              <a:gd name="connsiteY3" fmla="*/ 3558443 h 3558443"/>
              <a:gd name="connsiteX4" fmla="*/ 170688 w 2787800"/>
              <a:gd name="connsiteY4" fmla="*/ 768096 h 3558443"/>
              <a:gd name="connsiteX0" fmla="*/ 109728 w 2787800"/>
              <a:gd name="connsiteY0" fmla="*/ 609600 h 3558443"/>
              <a:gd name="connsiteX1" fmla="*/ 2787800 w 2787800"/>
              <a:gd name="connsiteY1" fmla="*/ 0 h 3558443"/>
              <a:gd name="connsiteX2" fmla="*/ 2787800 w 2787800"/>
              <a:gd name="connsiteY2" fmla="*/ 3089051 h 3558443"/>
              <a:gd name="connsiteX3" fmla="*/ 0 w 2787800"/>
              <a:gd name="connsiteY3" fmla="*/ 3558443 h 3558443"/>
              <a:gd name="connsiteX4" fmla="*/ 109728 w 2787800"/>
              <a:gd name="connsiteY4" fmla="*/ 609600 h 3558443"/>
              <a:gd name="connsiteX0" fmla="*/ 140208 w 2818280"/>
              <a:gd name="connsiteY0" fmla="*/ 609600 h 3467003"/>
              <a:gd name="connsiteX1" fmla="*/ 2818280 w 2818280"/>
              <a:gd name="connsiteY1" fmla="*/ 0 h 3467003"/>
              <a:gd name="connsiteX2" fmla="*/ 2818280 w 2818280"/>
              <a:gd name="connsiteY2" fmla="*/ 3089051 h 3467003"/>
              <a:gd name="connsiteX3" fmla="*/ 0 w 2818280"/>
              <a:gd name="connsiteY3" fmla="*/ 3467003 h 3467003"/>
              <a:gd name="connsiteX4" fmla="*/ 140208 w 2818280"/>
              <a:gd name="connsiteY4" fmla="*/ 609600 h 3467003"/>
              <a:gd name="connsiteX0" fmla="*/ 140208 w 2818280"/>
              <a:gd name="connsiteY0" fmla="*/ 609600 h 3467003"/>
              <a:gd name="connsiteX1" fmla="*/ 2818280 w 2818280"/>
              <a:gd name="connsiteY1" fmla="*/ 0 h 3467003"/>
              <a:gd name="connsiteX2" fmla="*/ 2818280 w 2818280"/>
              <a:gd name="connsiteY2" fmla="*/ 3021995 h 3467003"/>
              <a:gd name="connsiteX3" fmla="*/ 0 w 2818280"/>
              <a:gd name="connsiteY3" fmla="*/ 3467003 h 3467003"/>
              <a:gd name="connsiteX4" fmla="*/ 140208 w 2818280"/>
              <a:gd name="connsiteY4" fmla="*/ 609600 h 3467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18280" h="3467003">
                <a:moveTo>
                  <a:pt x="140208" y="609600"/>
                </a:moveTo>
                <a:lnTo>
                  <a:pt x="2818280" y="0"/>
                </a:lnTo>
                <a:lnTo>
                  <a:pt x="2818280" y="3021995"/>
                </a:lnTo>
                <a:lnTo>
                  <a:pt x="0" y="3467003"/>
                </a:lnTo>
                <a:lnTo>
                  <a:pt x="140208" y="609600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028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6095999" cy="6858002"/>
          </a:xfrm>
          <a:prstGeom prst="rect">
            <a:avLst/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25679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 rot="21071500">
            <a:off x="1781287" y="1762584"/>
            <a:ext cx="3585838" cy="3051548"/>
          </a:xfrm>
          <a:custGeom>
            <a:avLst/>
            <a:gdLst>
              <a:gd name="connsiteX0" fmla="*/ 0 w 3783965"/>
              <a:gd name="connsiteY0" fmla="*/ 0 h 2701843"/>
              <a:gd name="connsiteX1" fmla="*/ 3783965 w 3783965"/>
              <a:gd name="connsiteY1" fmla="*/ 0 h 2701843"/>
              <a:gd name="connsiteX2" fmla="*/ 3783965 w 3783965"/>
              <a:gd name="connsiteY2" fmla="*/ 2701843 h 2701843"/>
              <a:gd name="connsiteX3" fmla="*/ 0 w 3783965"/>
              <a:gd name="connsiteY3" fmla="*/ 2701843 h 2701843"/>
              <a:gd name="connsiteX4" fmla="*/ 0 w 3783965"/>
              <a:gd name="connsiteY4" fmla="*/ 0 h 2701843"/>
              <a:gd name="connsiteX0" fmla="*/ 0 w 3783965"/>
              <a:gd name="connsiteY0" fmla="*/ 0 h 3051548"/>
              <a:gd name="connsiteX1" fmla="*/ 3783965 w 3783965"/>
              <a:gd name="connsiteY1" fmla="*/ 0 h 3051548"/>
              <a:gd name="connsiteX2" fmla="*/ 3585838 w 3783965"/>
              <a:gd name="connsiteY2" fmla="*/ 3051548 h 3051548"/>
              <a:gd name="connsiteX3" fmla="*/ 0 w 3783965"/>
              <a:gd name="connsiteY3" fmla="*/ 2701843 h 3051548"/>
              <a:gd name="connsiteX4" fmla="*/ 0 w 3783965"/>
              <a:gd name="connsiteY4" fmla="*/ 0 h 3051548"/>
              <a:gd name="connsiteX0" fmla="*/ 0 w 3585838"/>
              <a:gd name="connsiteY0" fmla="*/ 0 h 3051548"/>
              <a:gd name="connsiteX1" fmla="*/ 3420031 w 3585838"/>
              <a:gd name="connsiteY1" fmla="*/ 457669 h 3051548"/>
              <a:gd name="connsiteX2" fmla="*/ 3585838 w 3585838"/>
              <a:gd name="connsiteY2" fmla="*/ 3051548 h 3051548"/>
              <a:gd name="connsiteX3" fmla="*/ 0 w 3585838"/>
              <a:gd name="connsiteY3" fmla="*/ 2701843 h 3051548"/>
              <a:gd name="connsiteX4" fmla="*/ 0 w 3585838"/>
              <a:gd name="connsiteY4" fmla="*/ 0 h 3051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85838" h="3051548">
                <a:moveTo>
                  <a:pt x="0" y="0"/>
                </a:moveTo>
                <a:lnTo>
                  <a:pt x="3420031" y="457669"/>
                </a:lnTo>
                <a:lnTo>
                  <a:pt x="3585838" y="3051548"/>
                </a:lnTo>
                <a:lnTo>
                  <a:pt x="0" y="27018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86589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 rot="17963010">
            <a:off x="2700738" y="1013687"/>
            <a:ext cx="2954397" cy="6154089"/>
          </a:xfrm>
          <a:custGeom>
            <a:avLst/>
            <a:gdLst>
              <a:gd name="connsiteX0" fmla="*/ 0 w 3062287"/>
              <a:gd name="connsiteY0" fmla="*/ 0 h 4233567"/>
              <a:gd name="connsiteX1" fmla="*/ 3062287 w 3062287"/>
              <a:gd name="connsiteY1" fmla="*/ 0 h 4233567"/>
              <a:gd name="connsiteX2" fmla="*/ 3062287 w 3062287"/>
              <a:gd name="connsiteY2" fmla="*/ 4233567 h 4233567"/>
              <a:gd name="connsiteX3" fmla="*/ 0 w 3062287"/>
              <a:gd name="connsiteY3" fmla="*/ 4233567 h 4233567"/>
              <a:gd name="connsiteX4" fmla="*/ 0 w 3062287"/>
              <a:gd name="connsiteY4" fmla="*/ 0 h 4233567"/>
              <a:gd name="connsiteX0" fmla="*/ 0 w 3062287"/>
              <a:gd name="connsiteY0" fmla="*/ 0 h 6131398"/>
              <a:gd name="connsiteX1" fmla="*/ 3062287 w 3062287"/>
              <a:gd name="connsiteY1" fmla="*/ 0 h 6131398"/>
              <a:gd name="connsiteX2" fmla="*/ 2953280 w 3062287"/>
              <a:gd name="connsiteY2" fmla="*/ 6131398 h 6131398"/>
              <a:gd name="connsiteX3" fmla="*/ 0 w 3062287"/>
              <a:gd name="connsiteY3" fmla="*/ 4233567 h 6131398"/>
              <a:gd name="connsiteX4" fmla="*/ 0 w 3062287"/>
              <a:gd name="connsiteY4" fmla="*/ 0 h 6131398"/>
              <a:gd name="connsiteX0" fmla="*/ 0 w 2953280"/>
              <a:gd name="connsiteY0" fmla="*/ 0 h 6131398"/>
              <a:gd name="connsiteX1" fmla="*/ 2690441 w 2953280"/>
              <a:gd name="connsiteY1" fmla="*/ 2010853 h 6131398"/>
              <a:gd name="connsiteX2" fmla="*/ 2953280 w 2953280"/>
              <a:gd name="connsiteY2" fmla="*/ 6131398 h 6131398"/>
              <a:gd name="connsiteX3" fmla="*/ 0 w 2953280"/>
              <a:gd name="connsiteY3" fmla="*/ 4233567 h 6131398"/>
              <a:gd name="connsiteX4" fmla="*/ 0 w 2953280"/>
              <a:gd name="connsiteY4" fmla="*/ 0 h 6131398"/>
              <a:gd name="connsiteX0" fmla="*/ 0 w 2954397"/>
              <a:gd name="connsiteY0" fmla="*/ 0 h 6154089"/>
              <a:gd name="connsiteX1" fmla="*/ 2691558 w 2954397"/>
              <a:gd name="connsiteY1" fmla="*/ 2033544 h 6154089"/>
              <a:gd name="connsiteX2" fmla="*/ 2954397 w 2954397"/>
              <a:gd name="connsiteY2" fmla="*/ 6154089 h 6154089"/>
              <a:gd name="connsiteX3" fmla="*/ 1117 w 2954397"/>
              <a:gd name="connsiteY3" fmla="*/ 4256258 h 6154089"/>
              <a:gd name="connsiteX4" fmla="*/ 0 w 2954397"/>
              <a:gd name="connsiteY4" fmla="*/ 0 h 6154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4397" h="6154089">
                <a:moveTo>
                  <a:pt x="0" y="0"/>
                </a:moveTo>
                <a:lnTo>
                  <a:pt x="2691558" y="2033544"/>
                </a:lnTo>
                <a:lnTo>
                  <a:pt x="2954397" y="6154089"/>
                </a:lnTo>
                <a:lnTo>
                  <a:pt x="1117" y="4256258"/>
                </a:lnTo>
                <a:cubicBezTo>
                  <a:pt x="745" y="2837505"/>
                  <a:pt x="372" y="1418753"/>
                  <a:pt x="0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0968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2"/>
          </p:nvPr>
        </p:nvSpPr>
        <p:spPr>
          <a:xfrm rot="752102">
            <a:off x="6796912" y="776911"/>
            <a:ext cx="4126804" cy="3549999"/>
          </a:xfrm>
          <a:custGeom>
            <a:avLst/>
            <a:gdLst>
              <a:gd name="connsiteX0" fmla="*/ 0 w 2100815"/>
              <a:gd name="connsiteY0" fmla="*/ 0 h 2908425"/>
              <a:gd name="connsiteX1" fmla="*/ 2100815 w 2100815"/>
              <a:gd name="connsiteY1" fmla="*/ 0 h 2908425"/>
              <a:gd name="connsiteX2" fmla="*/ 2100815 w 2100815"/>
              <a:gd name="connsiteY2" fmla="*/ 2908425 h 2908425"/>
              <a:gd name="connsiteX3" fmla="*/ 0 w 2100815"/>
              <a:gd name="connsiteY3" fmla="*/ 2908425 h 2908425"/>
              <a:gd name="connsiteX4" fmla="*/ 0 w 2100815"/>
              <a:gd name="connsiteY4" fmla="*/ 0 h 2908425"/>
              <a:gd name="connsiteX0" fmla="*/ 0 w 4003360"/>
              <a:gd name="connsiteY0" fmla="*/ 641574 h 3549999"/>
              <a:gd name="connsiteX1" fmla="*/ 4003360 w 4003360"/>
              <a:gd name="connsiteY1" fmla="*/ 0 h 3549999"/>
              <a:gd name="connsiteX2" fmla="*/ 2100815 w 4003360"/>
              <a:gd name="connsiteY2" fmla="*/ 3549999 h 3549999"/>
              <a:gd name="connsiteX3" fmla="*/ 0 w 4003360"/>
              <a:gd name="connsiteY3" fmla="*/ 3549999 h 3549999"/>
              <a:gd name="connsiteX4" fmla="*/ 0 w 4003360"/>
              <a:gd name="connsiteY4" fmla="*/ 641574 h 3549999"/>
              <a:gd name="connsiteX0" fmla="*/ 0 w 4126804"/>
              <a:gd name="connsiteY0" fmla="*/ 641574 h 3549999"/>
              <a:gd name="connsiteX1" fmla="*/ 4003360 w 4126804"/>
              <a:gd name="connsiteY1" fmla="*/ 0 h 3549999"/>
              <a:gd name="connsiteX2" fmla="*/ 4126804 w 4126804"/>
              <a:gd name="connsiteY2" fmla="*/ 3089140 h 3549999"/>
              <a:gd name="connsiteX3" fmla="*/ 0 w 4126804"/>
              <a:gd name="connsiteY3" fmla="*/ 3549999 h 3549999"/>
              <a:gd name="connsiteX4" fmla="*/ 0 w 4126804"/>
              <a:gd name="connsiteY4" fmla="*/ 641574 h 3549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26804" h="3549999">
                <a:moveTo>
                  <a:pt x="0" y="641574"/>
                </a:moveTo>
                <a:lnTo>
                  <a:pt x="4003360" y="0"/>
                </a:lnTo>
                <a:lnTo>
                  <a:pt x="4126804" y="3089140"/>
                </a:lnTo>
                <a:lnTo>
                  <a:pt x="0" y="3549999"/>
                </a:lnTo>
                <a:lnTo>
                  <a:pt x="0" y="641574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9548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6698295" y="1810328"/>
            <a:ext cx="4339160" cy="3241964"/>
          </a:xfrm>
          <a:prstGeom prst="rect">
            <a:avLst/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78046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/>
          <p:cNvSpPr>
            <a:spLocks noGrp="1"/>
          </p:cNvSpPr>
          <p:nvPr>
            <p:ph type="pic" sz="quarter" idx="14"/>
          </p:nvPr>
        </p:nvSpPr>
        <p:spPr>
          <a:xfrm rot="1845369">
            <a:off x="5890690" y="891258"/>
            <a:ext cx="1770357" cy="4530590"/>
          </a:xfrm>
          <a:custGeom>
            <a:avLst/>
            <a:gdLst>
              <a:gd name="connsiteX0" fmla="*/ 0 w 1703063"/>
              <a:gd name="connsiteY0" fmla="*/ 0 h 3582716"/>
              <a:gd name="connsiteX1" fmla="*/ 1703063 w 1703063"/>
              <a:gd name="connsiteY1" fmla="*/ 0 h 3582716"/>
              <a:gd name="connsiteX2" fmla="*/ 1703063 w 1703063"/>
              <a:gd name="connsiteY2" fmla="*/ 3582716 h 3582716"/>
              <a:gd name="connsiteX3" fmla="*/ 0 w 1703063"/>
              <a:gd name="connsiteY3" fmla="*/ 3582716 h 3582716"/>
              <a:gd name="connsiteX4" fmla="*/ 0 w 1703063"/>
              <a:gd name="connsiteY4" fmla="*/ 0 h 3582716"/>
              <a:gd name="connsiteX0" fmla="*/ 0 w 1722084"/>
              <a:gd name="connsiteY0" fmla="*/ 921680 h 4504396"/>
              <a:gd name="connsiteX1" fmla="*/ 1722084 w 1722084"/>
              <a:gd name="connsiteY1" fmla="*/ 0 h 4504396"/>
              <a:gd name="connsiteX2" fmla="*/ 1703063 w 1722084"/>
              <a:gd name="connsiteY2" fmla="*/ 4504396 h 4504396"/>
              <a:gd name="connsiteX3" fmla="*/ 0 w 1722084"/>
              <a:gd name="connsiteY3" fmla="*/ 4504396 h 4504396"/>
              <a:gd name="connsiteX4" fmla="*/ 0 w 1722084"/>
              <a:gd name="connsiteY4" fmla="*/ 921680 h 4504396"/>
              <a:gd name="connsiteX0" fmla="*/ 0 w 1722084"/>
              <a:gd name="connsiteY0" fmla="*/ 921680 h 4504396"/>
              <a:gd name="connsiteX1" fmla="*/ 1722084 w 1722084"/>
              <a:gd name="connsiteY1" fmla="*/ 0 h 4504396"/>
              <a:gd name="connsiteX2" fmla="*/ 1549368 w 1722084"/>
              <a:gd name="connsiteY2" fmla="*/ 3401748 h 4504396"/>
              <a:gd name="connsiteX3" fmla="*/ 0 w 1722084"/>
              <a:gd name="connsiteY3" fmla="*/ 4504396 h 4504396"/>
              <a:gd name="connsiteX4" fmla="*/ 0 w 1722084"/>
              <a:gd name="connsiteY4" fmla="*/ 921680 h 4504396"/>
              <a:gd name="connsiteX0" fmla="*/ 0 w 1770357"/>
              <a:gd name="connsiteY0" fmla="*/ 921680 h 4504396"/>
              <a:gd name="connsiteX1" fmla="*/ 1722084 w 1770357"/>
              <a:gd name="connsiteY1" fmla="*/ 0 h 4504396"/>
              <a:gd name="connsiteX2" fmla="*/ 1769891 w 1770357"/>
              <a:gd name="connsiteY2" fmla="*/ 3613382 h 4504396"/>
              <a:gd name="connsiteX3" fmla="*/ 0 w 1770357"/>
              <a:gd name="connsiteY3" fmla="*/ 4504396 h 4504396"/>
              <a:gd name="connsiteX4" fmla="*/ 0 w 1770357"/>
              <a:gd name="connsiteY4" fmla="*/ 921680 h 4504396"/>
              <a:gd name="connsiteX0" fmla="*/ 0 w 1770357"/>
              <a:gd name="connsiteY0" fmla="*/ 921680 h 4530590"/>
              <a:gd name="connsiteX1" fmla="*/ 1722084 w 1770357"/>
              <a:gd name="connsiteY1" fmla="*/ 0 h 4530590"/>
              <a:gd name="connsiteX2" fmla="*/ 1769891 w 1770357"/>
              <a:gd name="connsiteY2" fmla="*/ 3613382 h 4530590"/>
              <a:gd name="connsiteX3" fmla="*/ 15586 w 1770357"/>
              <a:gd name="connsiteY3" fmla="*/ 4530590 h 4530590"/>
              <a:gd name="connsiteX4" fmla="*/ 0 w 1770357"/>
              <a:gd name="connsiteY4" fmla="*/ 921680 h 4530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0357" h="4530590">
                <a:moveTo>
                  <a:pt x="0" y="921680"/>
                </a:moveTo>
                <a:lnTo>
                  <a:pt x="1722084" y="0"/>
                </a:lnTo>
                <a:cubicBezTo>
                  <a:pt x="1715744" y="1501465"/>
                  <a:pt x="1776231" y="2111917"/>
                  <a:pt x="1769891" y="3613382"/>
                </a:cubicBezTo>
                <a:lnTo>
                  <a:pt x="15586" y="4530590"/>
                </a:lnTo>
                <a:cubicBezTo>
                  <a:pt x="10391" y="3327620"/>
                  <a:pt x="5195" y="2124650"/>
                  <a:pt x="0" y="92168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06412A29-4E60-41DA-BFE7-5E8CB5DD699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 rot="1845369">
            <a:off x="8675953" y="1022359"/>
            <a:ext cx="1770676" cy="4546177"/>
          </a:xfrm>
          <a:custGeom>
            <a:avLst/>
            <a:gdLst>
              <a:gd name="connsiteX0" fmla="*/ 0 w 1703063"/>
              <a:gd name="connsiteY0" fmla="*/ 0 h 3582716"/>
              <a:gd name="connsiteX1" fmla="*/ 1703063 w 1703063"/>
              <a:gd name="connsiteY1" fmla="*/ 0 h 3582716"/>
              <a:gd name="connsiteX2" fmla="*/ 1703063 w 1703063"/>
              <a:gd name="connsiteY2" fmla="*/ 3582716 h 3582716"/>
              <a:gd name="connsiteX3" fmla="*/ 0 w 1703063"/>
              <a:gd name="connsiteY3" fmla="*/ 3582716 h 3582716"/>
              <a:gd name="connsiteX4" fmla="*/ 0 w 1703063"/>
              <a:gd name="connsiteY4" fmla="*/ 0 h 3582716"/>
              <a:gd name="connsiteX0" fmla="*/ 0 w 1722084"/>
              <a:gd name="connsiteY0" fmla="*/ 921680 h 4504396"/>
              <a:gd name="connsiteX1" fmla="*/ 1722084 w 1722084"/>
              <a:gd name="connsiteY1" fmla="*/ 0 h 4504396"/>
              <a:gd name="connsiteX2" fmla="*/ 1703063 w 1722084"/>
              <a:gd name="connsiteY2" fmla="*/ 4504396 h 4504396"/>
              <a:gd name="connsiteX3" fmla="*/ 0 w 1722084"/>
              <a:gd name="connsiteY3" fmla="*/ 4504396 h 4504396"/>
              <a:gd name="connsiteX4" fmla="*/ 0 w 1722084"/>
              <a:gd name="connsiteY4" fmla="*/ 921680 h 4504396"/>
              <a:gd name="connsiteX0" fmla="*/ 0 w 1722084"/>
              <a:gd name="connsiteY0" fmla="*/ 921680 h 4504396"/>
              <a:gd name="connsiteX1" fmla="*/ 1722084 w 1722084"/>
              <a:gd name="connsiteY1" fmla="*/ 0 h 4504396"/>
              <a:gd name="connsiteX2" fmla="*/ 1549368 w 1722084"/>
              <a:gd name="connsiteY2" fmla="*/ 3401748 h 4504396"/>
              <a:gd name="connsiteX3" fmla="*/ 0 w 1722084"/>
              <a:gd name="connsiteY3" fmla="*/ 4504396 h 4504396"/>
              <a:gd name="connsiteX4" fmla="*/ 0 w 1722084"/>
              <a:gd name="connsiteY4" fmla="*/ 921680 h 4504396"/>
              <a:gd name="connsiteX0" fmla="*/ 0 w 1770357"/>
              <a:gd name="connsiteY0" fmla="*/ 921680 h 4504396"/>
              <a:gd name="connsiteX1" fmla="*/ 1722084 w 1770357"/>
              <a:gd name="connsiteY1" fmla="*/ 0 h 4504396"/>
              <a:gd name="connsiteX2" fmla="*/ 1769891 w 1770357"/>
              <a:gd name="connsiteY2" fmla="*/ 3613382 h 4504396"/>
              <a:gd name="connsiteX3" fmla="*/ 0 w 1770357"/>
              <a:gd name="connsiteY3" fmla="*/ 4504396 h 4504396"/>
              <a:gd name="connsiteX4" fmla="*/ 0 w 1770357"/>
              <a:gd name="connsiteY4" fmla="*/ 921680 h 4504396"/>
              <a:gd name="connsiteX0" fmla="*/ 0 w 1770357"/>
              <a:gd name="connsiteY0" fmla="*/ 921680 h 4530590"/>
              <a:gd name="connsiteX1" fmla="*/ 1722084 w 1770357"/>
              <a:gd name="connsiteY1" fmla="*/ 0 h 4530590"/>
              <a:gd name="connsiteX2" fmla="*/ 1769891 w 1770357"/>
              <a:gd name="connsiteY2" fmla="*/ 3613382 h 4530590"/>
              <a:gd name="connsiteX3" fmla="*/ 15586 w 1770357"/>
              <a:gd name="connsiteY3" fmla="*/ 4530590 h 4530590"/>
              <a:gd name="connsiteX4" fmla="*/ 0 w 1770357"/>
              <a:gd name="connsiteY4" fmla="*/ 921680 h 4530590"/>
              <a:gd name="connsiteX0" fmla="*/ 0 w 1770676"/>
              <a:gd name="connsiteY0" fmla="*/ 937267 h 4546177"/>
              <a:gd name="connsiteX1" fmla="*/ 1748277 w 1770676"/>
              <a:gd name="connsiteY1" fmla="*/ 0 h 4546177"/>
              <a:gd name="connsiteX2" fmla="*/ 1769891 w 1770676"/>
              <a:gd name="connsiteY2" fmla="*/ 3628969 h 4546177"/>
              <a:gd name="connsiteX3" fmla="*/ 15586 w 1770676"/>
              <a:gd name="connsiteY3" fmla="*/ 4546177 h 4546177"/>
              <a:gd name="connsiteX4" fmla="*/ 0 w 1770676"/>
              <a:gd name="connsiteY4" fmla="*/ 937267 h 4546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0676" h="4546177">
                <a:moveTo>
                  <a:pt x="0" y="937267"/>
                </a:moveTo>
                <a:lnTo>
                  <a:pt x="1748277" y="0"/>
                </a:lnTo>
                <a:cubicBezTo>
                  <a:pt x="1741937" y="1501465"/>
                  <a:pt x="1776231" y="2127504"/>
                  <a:pt x="1769891" y="3628969"/>
                </a:cubicBezTo>
                <a:lnTo>
                  <a:pt x="15586" y="4546177"/>
                </a:lnTo>
                <a:cubicBezTo>
                  <a:pt x="10391" y="3343207"/>
                  <a:pt x="5195" y="2140237"/>
                  <a:pt x="0" y="937267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82300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 rot="2693848">
            <a:off x="2804799" y="1048472"/>
            <a:ext cx="2384895" cy="5068873"/>
          </a:xfrm>
          <a:prstGeom prst="roundRect">
            <a:avLst>
              <a:gd name="adj" fmla="val 12328"/>
            </a:avLst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75075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 rot="2702514">
            <a:off x="7678947" y="295270"/>
            <a:ext cx="2006533" cy="5531325"/>
          </a:xfrm>
          <a:custGeom>
            <a:avLst/>
            <a:gdLst>
              <a:gd name="connsiteX0" fmla="*/ 0 w 1667856"/>
              <a:gd name="connsiteY0" fmla="*/ 0 h 4141181"/>
              <a:gd name="connsiteX1" fmla="*/ 1667856 w 1667856"/>
              <a:gd name="connsiteY1" fmla="*/ 0 h 4141181"/>
              <a:gd name="connsiteX2" fmla="*/ 1667856 w 1667856"/>
              <a:gd name="connsiteY2" fmla="*/ 4141181 h 4141181"/>
              <a:gd name="connsiteX3" fmla="*/ 0 w 1667856"/>
              <a:gd name="connsiteY3" fmla="*/ 4141181 h 4141181"/>
              <a:gd name="connsiteX4" fmla="*/ 0 w 1667856"/>
              <a:gd name="connsiteY4" fmla="*/ 0 h 4141181"/>
              <a:gd name="connsiteX0" fmla="*/ 0 w 1667856"/>
              <a:gd name="connsiteY0" fmla="*/ 1390144 h 5531325"/>
              <a:gd name="connsiteX1" fmla="*/ 1666839 w 1667856"/>
              <a:gd name="connsiteY1" fmla="*/ 0 h 5531325"/>
              <a:gd name="connsiteX2" fmla="*/ 1667856 w 1667856"/>
              <a:gd name="connsiteY2" fmla="*/ 5531325 h 5531325"/>
              <a:gd name="connsiteX3" fmla="*/ 0 w 1667856"/>
              <a:gd name="connsiteY3" fmla="*/ 5531325 h 5531325"/>
              <a:gd name="connsiteX4" fmla="*/ 0 w 1667856"/>
              <a:gd name="connsiteY4" fmla="*/ 1390144 h 5531325"/>
              <a:gd name="connsiteX0" fmla="*/ 0 w 2006533"/>
              <a:gd name="connsiteY0" fmla="*/ 1390144 h 5531325"/>
              <a:gd name="connsiteX1" fmla="*/ 1666839 w 2006533"/>
              <a:gd name="connsiteY1" fmla="*/ 0 h 5531325"/>
              <a:gd name="connsiteX2" fmla="*/ 2006533 w 2006533"/>
              <a:gd name="connsiteY2" fmla="*/ 4469610 h 5531325"/>
              <a:gd name="connsiteX3" fmla="*/ 0 w 2006533"/>
              <a:gd name="connsiteY3" fmla="*/ 5531325 h 5531325"/>
              <a:gd name="connsiteX4" fmla="*/ 0 w 2006533"/>
              <a:gd name="connsiteY4" fmla="*/ 1390144 h 5531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06533" h="5531325">
                <a:moveTo>
                  <a:pt x="0" y="1390144"/>
                </a:moveTo>
                <a:lnTo>
                  <a:pt x="1666839" y="0"/>
                </a:lnTo>
                <a:lnTo>
                  <a:pt x="2006533" y="4469610"/>
                </a:lnTo>
                <a:lnTo>
                  <a:pt x="0" y="5531325"/>
                </a:lnTo>
                <a:lnTo>
                  <a:pt x="0" y="1390144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21722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 rot="979170">
            <a:off x="1376813" y="1067958"/>
            <a:ext cx="1569786" cy="3322705"/>
          </a:xfrm>
          <a:custGeom>
            <a:avLst/>
            <a:gdLst>
              <a:gd name="connsiteX0" fmla="*/ 0 w 1567860"/>
              <a:gd name="connsiteY0" fmla="*/ 0 h 3077743"/>
              <a:gd name="connsiteX1" fmla="*/ 1567860 w 1567860"/>
              <a:gd name="connsiteY1" fmla="*/ 0 h 3077743"/>
              <a:gd name="connsiteX2" fmla="*/ 1567860 w 1567860"/>
              <a:gd name="connsiteY2" fmla="*/ 3077743 h 3077743"/>
              <a:gd name="connsiteX3" fmla="*/ 0 w 1567860"/>
              <a:gd name="connsiteY3" fmla="*/ 3077743 h 3077743"/>
              <a:gd name="connsiteX4" fmla="*/ 0 w 1567860"/>
              <a:gd name="connsiteY4" fmla="*/ 0 h 3077743"/>
              <a:gd name="connsiteX0" fmla="*/ 0 w 1584045"/>
              <a:gd name="connsiteY0" fmla="*/ 0 h 3205336"/>
              <a:gd name="connsiteX1" fmla="*/ 1567860 w 1584045"/>
              <a:gd name="connsiteY1" fmla="*/ 0 h 3205336"/>
              <a:gd name="connsiteX2" fmla="*/ 1584045 w 1584045"/>
              <a:gd name="connsiteY2" fmla="*/ 3205336 h 3205336"/>
              <a:gd name="connsiteX3" fmla="*/ 0 w 1584045"/>
              <a:gd name="connsiteY3" fmla="*/ 3077743 h 3205336"/>
              <a:gd name="connsiteX4" fmla="*/ 0 w 1584045"/>
              <a:gd name="connsiteY4" fmla="*/ 0 h 3205336"/>
              <a:gd name="connsiteX0" fmla="*/ 0 w 1584045"/>
              <a:gd name="connsiteY0" fmla="*/ 0 h 3205336"/>
              <a:gd name="connsiteX1" fmla="*/ 1532096 w 1584045"/>
              <a:gd name="connsiteY1" fmla="*/ 293661 h 3205336"/>
              <a:gd name="connsiteX2" fmla="*/ 1584045 w 1584045"/>
              <a:gd name="connsiteY2" fmla="*/ 3205336 h 3205336"/>
              <a:gd name="connsiteX3" fmla="*/ 0 w 1584045"/>
              <a:gd name="connsiteY3" fmla="*/ 3077743 h 3205336"/>
              <a:gd name="connsiteX4" fmla="*/ 0 w 1584045"/>
              <a:gd name="connsiteY4" fmla="*/ 0 h 3205336"/>
              <a:gd name="connsiteX0" fmla="*/ 0 w 1584045"/>
              <a:gd name="connsiteY0" fmla="*/ 0 h 3205336"/>
              <a:gd name="connsiteX1" fmla="*/ 1539530 w 1584045"/>
              <a:gd name="connsiteY1" fmla="*/ 310011 h 3205336"/>
              <a:gd name="connsiteX2" fmla="*/ 1584045 w 1584045"/>
              <a:gd name="connsiteY2" fmla="*/ 3205336 h 3205336"/>
              <a:gd name="connsiteX3" fmla="*/ 0 w 1584045"/>
              <a:gd name="connsiteY3" fmla="*/ 3077743 h 3205336"/>
              <a:gd name="connsiteX4" fmla="*/ 0 w 1584045"/>
              <a:gd name="connsiteY4" fmla="*/ 0 h 3205336"/>
              <a:gd name="connsiteX0" fmla="*/ 0 w 1571922"/>
              <a:gd name="connsiteY0" fmla="*/ 0 h 3272404"/>
              <a:gd name="connsiteX1" fmla="*/ 1539530 w 1571922"/>
              <a:gd name="connsiteY1" fmla="*/ 310011 h 3272404"/>
              <a:gd name="connsiteX2" fmla="*/ 1571922 w 1571922"/>
              <a:gd name="connsiteY2" fmla="*/ 3272404 h 3272404"/>
              <a:gd name="connsiteX3" fmla="*/ 0 w 1571922"/>
              <a:gd name="connsiteY3" fmla="*/ 3077743 h 3272404"/>
              <a:gd name="connsiteX4" fmla="*/ 0 w 1571922"/>
              <a:gd name="connsiteY4" fmla="*/ 0 h 3272404"/>
              <a:gd name="connsiteX0" fmla="*/ 0 w 1571922"/>
              <a:gd name="connsiteY0" fmla="*/ 0 h 3272404"/>
              <a:gd name="connsiteX1" fmla="*/ 1539530 w 1571922"/>
              <a:gd name="connsiteY1" fmla="*/ 310011 h 3272404"/>
              <a:gd name="connsiteX2" fmla="*/ 1571922 w 1571922"/>
              <a:gd name="connsiteY2" fmla="*/ 3272404 h 3272404"/>
              <a:gd name="connsiteX3" fmla="*/ 2136 w 1571922"/>
              <a:gd name="connsiteY3" fmla="*/ 3019950 h 3272404"/>
              <a:gd name="connsiteX4" fmla="*/ 0 w 1571922"/>
              <a:gd name="connsiteY4" fmla="*/ 0 h 3272404"/>
              <a:gd name="connsiteX0" fmla="*/ 6956 w 1569786"/>
              <a:gd name="connsiteY0" fmla="*/ 0 h 3322705"/>
              <a:gd name="connsiteX1" fmla="*/ 1537394 w 1569786"/>
              <a:gd name="connsiteY1" fmla="*/ 360312 h 3322705"/>
              <a:gd name="connsiteX2" fmla="*/ 1569786 w 1569786"/>
              <a:gd name="connsiteY2" fmla="*/ 3322705 h 3322705"/>
              <a:gd name="connsiteX3" fmla="*/ 0 w 1569786"/>
              <a:gd name="connsiteY3" fmla="*/ 3070251 h 3322705"/>
              <a:gd name="connsiteX4" fmla="*/ 6956 w 1569786"/>
              <a:gd name="connsiteY4" fmla="*/ 0 h 3322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9786" h="3322705">
                <a:moveTo>
                  <a:pt x="6956" y="0"/>
                </a:moveTo>
                <a:lnTo>
                  <a:pt x="1537394" y="360312"/>
                </a:lnTo>
                <a:lnTo>
                  <a:pt x="1569786" y="3322705"/>
                </a:lnTo>
                <a:lnTo>
                  <a:pt x="0" y="3070251"/>
                </a:lnTo>
                <a:cubicBezTo>
                  <a:pt x="2319" y="2046834"/>
                  <a:pt x="4637" y="1023417"/>
                  <a:pt x="6956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B40B2D0B-2F12-4C7D-8C70-5EAA59801DA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rot="18681160">
            <a:off x="4106911" y="2725990"/>
            <a:ext cx="1613381" cy="3242178"/>
          </a:xfrm>
          <a:custGeom>
            <a:avLst/>
            <a:gdLst>
              <a:gd name="connsiteX0" fmla="*/ 0 w 1530640"/>
              <a:gd name="connsiteY0" fmla="*/ 0 h 3080701"/>
              <a:gd name="connsiteX1" fmla="*/ 1530640 w 1530640"/>
              <a:gd name="connsiteY1" fmla="*/ 0 h 3080701"/>
              <a:gd name="connsiteX2" fmla="*/ 1530640 w 1530640"/>
              <a:gd name="connsiteY2" fmla="*/ 3080701 h 3080701"/>
              <a:gd name="connsiteX3" fmla="*/ 0 w 1530640"/>
              <a:gd name="connsiteY3" fmla="*/ 3080701 h 3080701"/>
              <a:gd name="connsiteX4" fmla="*/ 0 w 1530640"/>
              <a:gd name="connsiteY4" fmla="*/ 0 h 3080701"/>
              <a:gd name="connsiteX0" fmla="*/ 0 w 1606322"/>
              <a:gd name="connsiteY0" fmla="*/ 0 h 3305088"/>
              <a:gd name="connsiteX1" fmla="*/ 1530640 w 1606322"/>
              <a:gd name="connsiteY1" fmla="*/ 0 h 3305088"/>
              <a:gd name="connsiteX2" fmla="*/ 1606322 w 1606322"/>
              <a:gd name="connsiteY2" fmla="*/ 3305088 h 3305088"/>
              <a:gd name="connsiteX3" fmla="*/ 0 w 1606322"/>
              <a:gd name="connsiteY3" fmla="*/ 3080701 h 3305088"/>
              <a:gd name="connsiteX4" fmla="*/ 0 w 1606322"/>
              <a:gd name="connsiteY4" fmla="*/ 0 h 3305088"/>
              <a:gd name="connsiteX0" fmla="*/ 0 w 1606322"/>
              <a:gd name="connsiteY0" fmla="*/ 0 h 3305088"/>
              <a:gd name="connsiteX1" fmla="*/ 1547608 w 1606322"/>
              <a:gd name="connsiteY1" fmla="*/ 411413 h 3305088"/>
              <a:gd name="connsiteX2" fmla="*/ 1606322 w 1606322"/>
              <a:gd name="connsiteY2" fmla="*/ 3305088 h 3305088"/>
              <a:gd name="connsiteX3" fmla="*/ 0 w 1606322"/>
              <a:gd name="connsiteY3" fmla="*/ 3080701 h 3305088"/>
              <a:gd name="connsiteX4" fmla="*/ 0 w 1606322"/>
              <a:gd name="connsiteY4" fmla="*/ 0 h 3305088"/>
              <a:gd name="connsiteX0" fmla="*/ 0 w 1606322"/>
              <a:gd name="connsiteY0" fmla="*/ 0 h 3305088"/>
              <a:gd name="connsiteX1" fmla="*/ 1521057 w 1606322"/>
              <a:gd name="connsiteY1" fmla="*/ 319736 h 3305088"/>
              <a:gd name="connsiteX2" fmla="*/ 1606322 w 1606322"/>
              <a:gd name="connsiteY2" fmla="*/ 3305088 h 3305088"/>
              <a:gd name="connsiteX3" fmla="*/ 0 w 1606322"/>
              <a:gd name="connsiteY3" fmla="*/ 3080701 h 3305088"/>
              <a:gd name="connsiteX4" fmla="*/ 0 w 1606322"/>
              <a:gd name="connsiteY4" fmla="*/ 0 h 3305088"/>
              <a:gd name="connsiteX0" fmla="*/ 0 w 1606322"/>
              <a:gd name="connsiteY0" fmla="*/ 0 h 3305088"/>
              <a:gd name="connsiteX1" fmla="*/ 1552178 w 1606322"/>
              <a:gd name="connsiteY1" fmla="*/ 339716 h 3305088"/>
              <a:gd name="connsiteX2" fmla="*/ 1606322 w 1606322"/>
              <a:gd name="connsiteY2" fmla="*/ 3305088 h 3305088"/>
              <a:gd name="connsiteX3" fmla="*/ 0 w 1606322"/>
              <a:gd name="connsiteY3" fmla="*/ 3080701 h 3305088"/>
              <a:gd name="connsiteX4" fmla="*/ 0 w 1606322"/>
              <a:gd name="connsiteY4" fmla="*/ 0 h 3305088"/>
              <a:gd name="connsiteX0" fmla="*/ 0 w 1612578"/>
              <a:gd name="connsiteY0" fmla="*/ 0 h 3320381"/>
              <a:gd name="connsiteX1" fmla="*/ 1552178 w 1612578"/>
              <a:gd name="connsiteY1" fmla="*/ 339716 h 3320381"/>
              <a:gd name="connsiteX2" fmla="*/ 1612578 w 1612578"/>
              <a:gd name="connsiteY2" fmla="*/ 3320381 h 3320381"/>
              <a:gd name="connsiteX3" fmla="*/ 0 w 1612578"/>
              <a:gd name="connsiteY3" fmla="*/ 3080701 h 3320381"/>
              <a:gd name="connsiteX4" fmla="*/ 0 w 1612578"/>
              <a:gd name="connsiteY4" fmla="*/ 0 h 3320381"/>
              <a:gd name="connsiteX0" fmla="*/ 0 w 1613381"/>
              <a:gd name="connsiteY0" fmla="*/ 0 h 3351127"/>
              <a:gd name="connsiteX1" fmla="*/ 1552178 w 1613381"/>
              <a:gd name="connsiteY1" fmla="*/ 339716 h 3351127"/>
              <a:gd name="connsiteX2" fmla="*/ 1613381 w 1613381"/>
              <a:gd name="connsiteY2" fmla="*/ 3351127 h 3351127"/>
              <a:gd name="connsiteX3" fmla="*/ 0 w 1613381"/>
              <a:gd name="connsiteY3" fmla="*/ 3080701 h 3351127"/>
              <a:gd name="connsiteX4" fmla="*/ 0 w 1613381"/>
              <a:gd name="connsiteY4" fmla="*/ 0 h 3351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3381" h="3351127">
                <a:moveTo>
                  <a:pt x="0" y="0"/>
                </a:moveTo>
                <a:lnTo>
                  <a:pt x="1552178" y="339716"/>
                </a:lnTo>
                <a:lnTo>
                  <a:pt x="1613381" y="3351127"/>
                </a:lnTo>
                <a:lnTo>
                  <a:pt x="0" y="308070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42270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 rot="21209270">
            <a:off x="1019425" y="1258767"/>
            <a:ext cx="4153144" cy="2875843"/>
          </a:xfrm>
          <a:custGeom>
            <a:avLst/>
            <a:gdLst>
              <a:gd name="connsiteX0" fmla="*/ 0 w 4162425"/>
              <a:gd name="connsiteY0" fmla="*/ 0 h 2791050"/>
              <a:gd name="connsiteX1" fmla="*/ 4162425 w 4162425"/>
              <a:gd name="connsiteY1" fmla="*/ 0 h 2791050"/>
              <a:gd name="connsiteX2" fmla="*/ 4162425 w 4162425"/>
              <a:gd name="connsiteY2" fmla="*/ 2791050 h 2791050"/>
              <a:gd name="connsiteX3" fmla="*/ 0 w 4162425"/>
              <a:gd name="connsiteY3" fmla="*/ 2791050 h 2791050"/>
              <a:gd name="connsiteX4" fmla="*/ 0 w 4162425"/>
              <a:gd name="connsiteY4" fmla="*/ 0 h 2791050"/>
              <a:gd name="connsiteX0" fmla="*/ 0 w 4162425"/>
              <a:gd name="connsiteY0" fmla="*/ 0 h 2875843"/>
              <a:gd name="connsiteX1" fmla="*/ 4162425 w 4162425"/>
              <a:gd name="connsiteY1" fmla="*/ 0 h 2875843"/>
              <a:gd name="connsiteX2" fmla="*/ 4152746 w 4162425"/>
              <a:gd name="connsiteY2" fmla="*/ 2875843 h 2875843"/>
              <a:gd name="connsiteX3" fmla="*/ 0 w 4162425"/>
              <a:gd name="connsiteY3" fmla="*/ 2791050 h 2875843"/>
              <a:gd name="connsiteX4" fmla="*/ 0 w 4162425"/>
              <a:gd name="connsiteY4" fmla="*/ 0 h 2875843"/>
              <a:gd name="connsiteX0" fmla="*/ 0 w 4152964"/>
              <a:gd name="connsiteY0" fmla="*/ 0 h 2875843"/>
              <a:gd name="connsiteX1" fmla="*/ 4125617 w 4152964"/>
              <a:gd name="connsiteY1" fmla="*/ 376205 h 2875843"/>
              <a:gd name="connsiteX2" fmla="*/ 4152746 w 4152964"/>
              <a:gd name="connsiteY2" fmla="*/ 2875843 h 2875843"/>
              <a:gd name="connsiteX3" fmla="*/ 0 w 4152964"/>
              <a:gd name="connsiteY3" fmla="*/ 2791050 h 2875843"/>
              <a:gd name="connsiteX4" fmla="*/ 0 w 4152964"/>
              <a:gd name="connsiteY4" fmla="*/ 0 h 2875843"/>
              <a:gd name="connsiteX0" fmla="*/ 0 w 4153144"/>
              <a:gd name="connsiteY0" fmla="*/ 0 h 2875843"/>
              <a:gd name="connsiteX1" fmla="*/ 4141684 w 4153144"/>
              <a:gd name="connsiteY1" fmla="*/ 181701 h 2875843"/>
              <a:gd name="connsiteX2" fmla="*/ 4152746 w 4153144"/>
              <a:gd name="connsiteY2" fmla="*/ 2875843 h 2875843"/>
              <a:gd name="connsiteX3" fmla="*/ 0 w 4153144"/>
              <a:gd name="connsiteY3" fmla="*/ 2791050 h 2875843"/>
              <a:gd name="connsiteX4" fmla="*/ 0 w 4153144"/>
              <a:gd name="connsiteY4" fmla="*/ 0 h 2875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144" h="2875843">
                <a:moveTo>
                  <a:pt x="0" y="0"/>
                </a:moveTo>
                <a:lnTo>
                  <a:pt x="4141684" y="181701"/>
                </a:lnTo>
                <a:cubicBezTo>
                  <a:pt x="4138458" y="1140315"/>
                  <a:pt x="4155972" y="1917229"/>
                  <a:pt x="4152746" y="2875843"/>
                </a:cubicBezTo>
                <a:lnTo>
                  <a:pt x="0" y="279105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80351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 rot="616282">
            <a:off x="7846618" y="1114955"/>
            <a:ext cx="3490418" cy="3132718"/>
          </a:xfrm>
          <a:custGeom>
            <a:avLst/>
            <a:gdLst>
              <a:gd name="connsiteX0" fmla="*/ 0 w 3395175"/>
              <a:gd name="connsiteY0" fmla="*/ 0 h 2721459"/>
              <a:gd name="connsiteX1" fmla="*/ 3395175 w 3395175"/>
              <a:gd name="connsiteY1" fmla="*/ 0 h 2721459"/>
              <a:gd name="connsiteX2" fmla="*/ 3395175 w 3395175"/>
              <a:gd name="connsiteY2" fmla="*/ 2721459 h 2721459"/>
              <a:gd name="connsiteX3" fmla="*/ 0 w 3395175"/>
              <a:gd name="connsiteY3" fmla="*/ 2721459 h 2721459"/>
              <a:gd name="connsiteX4" fmla="*/ 0 w 3395175"/>
              <a:gd name="connsiteY4" fmla="*/ 0 h 2721459"/>
              <a:gd name="connsiteX0" fmla="*/ 0 w 3395242"/>
              <a:gd name="connsiteY0" fmla="*/ 113592 h 2835051"/>
              <a:gd name="connsiteX1" fmla="*/ 3395242 w 3395242"/>
              <a:gd name="connsiteY1" fmla="*/ 0 h 2835051"/>
              <a:gd name="connsiteX2" fmla="*/ 3395175 w 3395242"/>
              <a:gd name="connsiteY2" fmla="*/ 2835051 h 2835051"/>
              <a:gd name="connsiteX3" fmla="*/ 0 w 3395242"/>
              <a:gd name="connsiteY3" fmla="*/ 2835051 h 2835051"/>
              <a:gd name="connsiteX4" fmla="*/ 0 w 3395242"/>
              <a:gd name="connsiteY4" fmla="*/ 113592 h 2835051"/>
              <a:gd name="connsiteX0" fmla="*/ 0 w 3490418"/>
              <a:gd name="connsiteY0" fmla="*/ 113592 h 3132718"/>
              <a:gd name="connsiteX1" fmla="*/ 3395242 w 3490418"/>
              <a:gd name="connsiteY1" fmla="*/ 0 h 3132718"/>
              <a:gd name="connsiteX2" fmla="*/ 3490418 w 3490418"/>
              <a:gd name="connsiteY2" fmla="*/ 3132718 h 3132718"/>
              <a:gd name="connsiteX3" fmla="*/ 0 w 3490418"/>
              <a:gd name="connsiteY3" fmla="*/ 2835051 h 3132718"/>
              <a:gd name="connsiteX4" fmla="*/ 0 w 3490418"/>
              <a:gd name="connsiteY4" fmla="*/ 113592 h 3132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90418" h="3132718">
                <a:moveTo>
                  <a:pt x="0" y="113592"/>
                </a:moveTo>
                <a:lnTo>
                  <a:pt x="3395242" y="0"/>
                </a:lnTo>
                <a:cubicBezTo>
                  <a:pt x="3395220" y="945017"/>
                  <a:pt x="3490440" y="2187701"/>
                  <a:pt x="3490418" y="3132718"/>
                </a:cubicBezTo>
                <a:lnTo>
                  <a:pt x="0" y="2835051"/>
                </a:lnTo>
                <a:lnTo>
                  <a:pt x="0" y="113592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102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7FD2043-7009-42BE-924C-6E85E3D65C9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416952" y="616879"/>
            <a:ext cx="6093779" cy="5110117"/>
          </a:xfrm>
          <a:custGeom>
            <a:avLst/>
            <a:gdLst>
              <a:gd name="connsiteX0" fmla="*/ 2405047 w 5431244"/>
              <a:gd name="connsiteY0" fmla="*/ 621 h 4554529"/>
              <a:gd name="connsiteX1" fmla="*/ 5388855 w 5431244"/>
              <a:gd name="connsiteY1" fmla="*/ 3303841 h 4554529"/>
              <a:gd name="connsiteX2" fmla="*/ 107323 w 5431244"/>
              <a:gd name="connsiteY2" fmla="*/ 4196405 h 4554529"/>
              <a:gd name="connsiteX3" fmla="*/ 2112673 w 5431244"/>
              <a:gd name="connsiteY3" fmla="*/ 27659 h 4554529"/>
              <a:gd name="connsiteX4" fmla="*/ 2405047 w 5431244"/>
              <a:gd name="connsiteY4" fmla="*/ 621 h 4554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31244" h="4554529">
                <a:moveTo>
                  <a:pt x="2405047" y="621"/>
                </a:moveTo>
                <a:cubicBezTo>
                  <a:pt x="3894112" y="47310"/>
                  <a:pt x="5734747" y="2717582"/>
                  <a:pt x="5388855" y="3303841"/>
                </a:cubicBezTo>
                <a:cubicBezTo>
                  <a:pt x="4959024" y="4122658"/>
                  <a:pt x="962425" y="5092379"/>
                  <a:pt x="107323" y="4196405"/>
                </a:cubicBezTo>
                <a:cubicBezTo>
                  <a:pt x="-438708" y="3650374"/>
                  <a:pt x="1232418" y="176420"/>
                  <a:pt x="2112673" y="27659"/>
                </a:cubicBezTo>
                <a:cubicBezTo>
                  <a:pt x="2208067" y="6056"/>
                  <a:pt x="2305776" y="-2492"/>
                  <a:pt x="2405047" y="621"/>
                </a:cubicBezTo>
                <a:close/>
              </a:path>
            </a:pathLst>
          </a:custGeom>
          <a:solidFill>
            <a:schemeClr val="accent2"/>
          </a:solidFill>
          <a:effectLst>
            <a:outerShdw blurRad="317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011337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605771" y="1240736"/>
            <a:ext cx="4403973" cy="2804791"/>
          </a:xfrm>
          <a:prstGeom prst="rect">
            <a:avLst/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19810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944065" y="972696"/>
            <a:ext cx="3440805" cy="3766667"/>
          </a:xfrm>
          <a:custGeom>
            <a:avLst/>
            <a:gdLst>
              <a:gd name="connsiteX0" fmla="*/ 0 w 4403973"/>
              <a:gd name="connsiteY0" fmla="*/ 0 h 3285083"/>
              <a:gd name="connsiteX1" fmla="*/ 4403973 w 4403973"/>
              <a:gd name="connsiteY1" fmla="*/ 0 h 3285083"/>
              <a:gd name="connsiteX2" fmla="*/ 4403973 w 4403973"/>
              <a:gd name="connsiteY2" fmla="*/ 3285083 h 3285083"/>
              <a:gd name="connsiteX3" fmla="*/ 0 w 4403973"/>
              <a:gd name="connsiteY3" fmla="*/ 3285083 h 3285083"/>
              <a:gd name="connsiteX4" fmla="*/ 0 w 4403973"/>
              <a:gd name="connsiteY4" fmla="*/ 0 h 3285083"/>
              <a:gd name="connsiteX0" fmla="*/ 0 w 4403973"/>
              <a:gd name="connsiteY0" fmla="*/ 0 h 3784955"/>
              <a:gd name="connsiteX1" fmla="*/ 4403973 w 4403973"/>
              <a:gd name="connsiteY1" fmla="*/ 0 h 3784955"/>
              <a:gd name="connsiteX2" fmla="*/ 3422517 w 4403973"/>
              <a:gd name="connsiteY2" fmla="*/ 3784955 h 3784955"/>
              <a:gd name="connsiteX3" fmla="*/ 0 w 4403973"/>
              <a:gd name="connsiteY3" fmla="*/ 3285083 h 3784955"/>
              <a:gd name="connsiteX4" fmla="*/ 0 w 4403973"/>
              <a:gd name="connsiteY4" fmla="*/ 0 h 3784955"/>
              <a:gd name="connsiteX0" fmla="*/ 0 w 3422517"/>
              <a:gd name="connsiteY0" fmla="*/ 0 h 3784955"/>
              <a:gd name="connsiteX1" fmla="*/ 2971413 w 3422517"/>
              <a:gd name="connsiteY1" fmla="*/ 865632 h 3784955"/>
              <a:gd name="connsiteX2" fmla="*/ 3422517 w 3422517"/>
              <a:gd name="connsiteY2" fmla="*/ 3784955 h 3784955"/>
              <a:gd name="connsiteX3" fmla="*/ 0 w 3422517"/>
              <a:gd name="connsiteY3" fmla="*/ 3285083 h 3784955"/>
              <a:gd name="connsiteX4" fmla="*/ 0 w 3422517"/>
              <a:gd name="connsiteY4" fmla="*/ 0 h 3784955"/>
              <a:gd name="connsiteX0" fmla="*/ 0 w 3422517"/>
              <a:gd name="connsiteY0" fmla="*/ 0 h 3784955"/>
              <a:gd name="connsiteX1" fmla="*/ 3324981 w 3422517"/>
              <a:gd name="connsiteY1" fmla="*/ 1018032 h 3784955"/>
              <a:gd name="connsiteX2" fmla="*/ 3422517 w 3422517"/>
              <a:gd name="connsiteY2" fmla="*/ 3784955 h 3784955"/>
              <a:gd name="connsiteX3" fmla="*/ 0 w 3422517"/>
              <a:gd name="connsiteY3" fmla="*/ 3285083 h 3784955"/>
              <a:gd name="connsiteX4" fmla="*/ 0 w 3422517"/>
              <a:gd name="connsiteY4" fmla="*/ 0 h 3784955"/>
              <a:gd name="connsiteX0" fmla="*/ 0 w 3440805"/>
              <a:gd name="connsiteY0" fmla="*/ 0 h 3766667"/>
              <a:gd name="connsiteX1" fmla="*/ 3343269 w 3440805"/>
              <a:gd name="connsiteY1" fmla="*/ 999744 h 3766667"/>
              <a:gd name="connsiteX2" fmla="*/ 3440805 w 3440805"/>
              <a:gd name="connsiteY2" fmla="*/ 3766667 h 3766667"/>
              <a:gd name="connsiteX3" fmla="*/ 18288 w 3440805"/>
              <a:gd name="connsiteY3" fmla="*/ 3266795 h 3766667"/>
              <a:gd name="connsiteX4" fmla="*/ 0 w 3440805"/>
              <a:gd name="connsiteY4" fmla="*/ 0 h 3766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0805" h="3766667">
                <a:moveTo>
                  <a:pt x="0" y="0"/>
                </a:moveTo>
                <a:lnTo>
                  <a:pt x="3343269" y="999744"/>
                </a:lnTo>
                <a:lnTo>
                  <a:pt x="3440805" y="3766667"/>
                </a:lnTo>
                <a:lnTo>
                  <a:pt x="18288" y="326679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377406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24707-692D-4B9A-B3CD-F34A11B09883}" type="datetime1">
              <a:rPr lang="en-US" smtClean="0"/>
              <a:t>12/4/2018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CE861-39BD-4315-9632-1C1900D1F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0897669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42770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0742FF6-2C58-43E7-9918-78360271943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52800" y="0"/>
            <a:ext cx="8839200" cy="6858000"/>
          </a:xfrm>
          <a:custGeom>
            <a:avLst/>
            <a:gdLst>
              <a:gd name="connsiteX0" fmla="*/ 0 w 8839200"/>
              <a:gd name="connsiteY0" fmla="*/ 0 h 6858000"/>
              <a:gd name="connsiteX1" fmla="*/ 5756916 w 8839200"/>
              <a:gd name="connsiteY1" fmla="*/ 0 h 6858000"/>
              <a:gd name="connsiteX2" fmla="*/ 8839200 w 8839200"/>
              <a:gd name="connsiteY2" fmla="*/ 5057070 h 6858000"/>
              <a:gd name="connsiteX3" fmla="*/ 8839200 w 8839200"/>
              <a:gd name="connsiteY3" fmla="*/ 6858000 h 6858000"/>
              <a:gd name="connsiteX4" fmla="*/ 4179951 w 883920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39200" h="6858000">
                <a:moveTo>
                  <a:pt x="0" y="0"/>
                </a:moveTo>
                <a:lnTo>
                  <a:pt x="5756916" y="0"/>
                </a:lnTo>
                <a:lnTo>
                  <a:pt x="8839200" y="5057070"/>
                </a:lnTo>
                <a:lnTo>
                  <a:pt x="8839200" y="6858000"/>
                </a:lnTo>
                <a:lnTo>
                  <a:pt x="4179951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32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23A6065-4D55-435F-9A3F-D2435B2097B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83708" y="938908"/>
            <a:ext cx="4456452" cy="3841767"/>
          </a:xfrm>
          <a:custGeom>
            <a:avLst/>
            <a:gdLst>
              <a:gd name="connsiteX0" fmla="*/ 1148279 w 5328012"/>
              <a:gd name="connsiteY0" fmla="*/ 0 h 4593112"/>
              <a:gd name="connsiteX1" fmla="*/ 4179734 w 5328012"/>
              <a:gd name="connsiteY1" fmla="*/ 0 h 4593112"/>
              <a:gd name="connsiteX2" fmla="*/ 5328012 w 5328012"/>
              <a:gd name="connsiteY2" fmla="*/ 2296556 h 4593112"/>
              <a:gd name="connsiteX3" fmla="*/ 4179734 w 5328012"/>
              <a:gd name="connsiteY3" fmla="*/ 4593112 h 4593112"/>
              <a:gd name="connsiteX4" fmla="*/ 1148279 w 5328012"/>
              <a:gd name="connsiteY4" fmla="*/ 4593112 h 4593112"/>
              <a:gd name="connsiteX5" fmla="*/ 0 w 5328012"/>
              <a:gd name="connsiteY5" fmla="*/ 2296556 h 4593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28012" h="4593112">
                <a:moveTo>
                  <a:pt x="1148279" y="0"/>
                </a:moveTo>
                <a:lnTo>
                  <a:pt x="4179734" y="0"/>
                </a:lnTo>
                <a:lnTo>
                  <a:pt x="5328012" y="2296556"/>
                </a:lnTo>
                <a:lnTo>
                  <a:pt x="4179734" y="4593112"/>
                </a:lnTo>
                <a:lnTo>
                  <a:pt x="1148279" y="4593112"/>
                </a:lnTo>
                <a:lnTo>
                  <a:pt x="0" y="229655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260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9304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9" r:id="rId7"/>
    <p:sldLayoutId id="2147483698" r:id="rId8"/>
    <p:sldLayoutId id="2147483681" r:id="rId9"/>
    <p:sldLayoutId id="2147483709" r:id="rId10"/>
    <p:sldLayoutId id="2147483710" r:id="rId11"/>
    <p:sldLayoutId id="2147483711" r:id="rId12"/>
    <p:sldLayoutId id="2147483712" r:id="rId13"/>
    <p:sldLayoutId id="2147483713" r:id="rId14"/>
    <p:sldLayoutId id="2147483714" r:id="rId15"/>
    <p:sldLayoutId id="2147483669" r:id="rId16"/>
    <p:sldLayoutId id="2147483668" r:id="rId17"/>
    <p:sldLayoutId id="2147483671" r:id="rId18"/>
    <p:sldLayoutId id="2147483670" r:id="rId19"/>
    <p:sldLayoutId id="2147483718" r:id="rId20"/>
    <p:sldLayoutId id="2147483736" r:id="rId21"/>
    <p:sldLayoutId id="2147483737" r:id="rId22"/>
    <p:sldLayoutId id="2147483738" r:id="rId23"/>
    <p:sldLayoutId id="2147483739" r:id="rId24"/>
    <p:sldLayoutId id="2147483740" r:id="rId25"/>
    <p:sldLayoutId id="2147483741" r:id="rId26"/>
    <p:sldLayoutId id="2147483742" r:id="rId27"/>
    <p:sldLayoutId id="2147483743" r:id="rId28"/>
    <p:sldLayoutId id="2147483744" r:id="rId29"/>
    <p:sldLayoutId id="2147483745" r:id="rId30"/>
    <p:sldLayoutId id="2147483746" r:id="rId31"/>
    <p:sldLayoutId id="2147483747" r:id="rId32"/>
    <p:sldLayoutId id="2147483748" r:id="rId33"/>
    <p:sldLayoutId id="2147483749" r:id="rId34"/>
    <p:sldLayoutId id="2147483719" r:id="rId35"/>
    <p:sldLayoutId id="2147483715" r:id="rId36"/>
    <p:sldLayoutId id="2147483720" r:id="rId37"/>
    <p:sldLayoutId id="2147483716" r:id="rId38"/>
    <p:sldLayoutId id="2147483717" r:id="rId39"/>
    <p:sldLayoutId id="2147483663" r:id="rId40"/>
    <p:sldLayoutId id="2147483726" r:id="rId41"/>
    <p:sldLayoutId id="2147483727" r:id="rId42"/>
    <p:sldLayoutId id="2147483728" r:id="rId43"/>
    <p:sldLayoutId id="2147483723" r:id="rId44"/>
    <p:sldLayoutId id="2147483662" r:id="rId45"/>
    <p:sldLayoutId id="2147483722" r:id="rId46"/>
    <p:sldLayoutId id="2147483725" r:id="rId47"/>
    <p:sldLayoutId id="2147483724" r:id="rId48"/>
    <p:sldLayoutId id="2147483721" r:id="rId49"/>
    <p:sldLayoutId id="2147483729" r:id="rId50"/>
    <p:sldLayoutId id="2147483664" r:id="rId51"/>
    <p:sldLayoutId id="2147483735" r:id="rId52"/>
    <p:sldLayoutId id="2147483730" r:id="rId53"/>
    <p:sldLayoutId id="2147483731" r:id="rId54"/>
    <p:sldLayoutId id="2147483732" r:id="rId55"/>
    <p:sldLayoutId id="2147483733" r:id="rId56"/>
    <p:sldLayoutId id="2147483665" r:id="rId57"/>
    <p:sldLayoutId id="2147483666" r:id="rId58"/>
    <p:sldLayoutId id="2147483659" r:id="rId59"/>
    <p:sldLayoutId id="2147483660" r:id="rId60"/>
    <p:sldLayoutId id="2147483661" r:id="rId61"/>
    <p:sldLayoutId id="2147483700" r:id="rId62"/>
    <p:sldLayoutId id="2147483701" r:id="rId63"/>
    <p:sldLayoutId id="2147483702" r:id="rId64"/>
    <p:sldLayoutId id="2147483703" r:id="rId65"/>
    <p:sldLayoutId id="2147483704" r:id="rId66"/>
    <p:sldLayoutId id="2147483705" r:id="rId67"/>
    <p:sldLayoutId id="2147483706" r:id="rId68"/>
    <p:sldLayoutId id="2147483707" r:id="rId69"/>
    <p:sldLayoutId id="2147483708" r:id="rId70"/>
    <p:sldLayoutId id="2147483734" r:id="rId71"/>
    <p:sldLayoutId id="2147483750" r:id="rId72"/>
    <p:sldLayoutId id="2147483751" r:id="rId7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audio" Target="../media/media1.mp3"/><Relationship Id="rId7" Type="http://schemas.openxmlformats.org/officeDocument/2006/relationships/slideLayout" Target="../slideLayouts/slideLayout72.xml"/><Relationship Id="rId2" Type="http://schemas.microsoft.com/office/2007/relationships/media" Target="../media/media1.mp3"/><Relationship Id="rId1" Type="http://schemas.openxmlformats.org/officeDocument/2006/relationships/tags" Target="../tags/tag2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10" Type="http://schemas.openxmlformats.org/officeDocument/2006/relationships/image" Target="../media/image2.png"/><Relationship Id="rId4" Type="http://schemas.openxmlformats.org/officeDocument/2006/relationships/tags" Target="../tags/tag3.xml"/><Relationship Id="rId9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ibaotu.com/ppt/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CB7DDC6-6E65-43E1-8FC7-C8DE4B82FB5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6609" y="95666"/>
            <a:ext cx="11929403" cy="6666667"/>
          </a:xfrm>
          <a:prstGeom prst="rect">
            <a:avLst/>
          </a:prstGeom>
        </p:spPr>
      </p:pic>
      <p:grpSp>
        <p:nvGrpSpPr>
          <p:cNvPr id="2" name="PA_组合 1"/>
          <p:cNvGrpSpPr/>
          <p:nvPr>
            <p:custDataLst>
              <p:tags r:id="rId1"/>
            </p:custDataLst>
          </p:nvPr>
        </p:nvGrpSpPr>
        <p:grpSpPr>
          <a:xfrm>
            <a:off x="4040789" y="1257300"/>
            <a:ext cx="4110421" cy="4105275"/>
            <a:chOff x="4040789" y="1257300"/>
            <a:chExt cx="4110421" cy="4105275"/>
          </a:xfrm>
        </p:grpSpPr>
        <p:sp>
          <p:nvSpPr>
            <p:cNvPr id="6" name="PA_矩形 5"/>
            <p:cNvSpPr/>
            <p:nvPr>
              <p:custDataLst>
                <p:tags r:id="rId4"/>
              </p:custDataLst>
            </p:nvPr>
          </p:nvSpPr>
          <p:spPr>
            <a:xfrm>
              <a:off x="4043362" y="1257300"/>
              <a:ext cx="4105275" cy="4105275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accent3"/>
              </a:solidFill>
            </a:ln>
            <a:effectLst>
              <a:outerShdw blurRad="508000" dist="190500" dir="5400000" algn="ctr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29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" name="PA_文本框 6"/>
            <p:cNvSpPr txBox="1"/>
            <p:nvPr>
              <p:custDataLst>
                <p:tags r:id="rId5"/>
              </p:custDataLst>
            </p:nvPr>
          </p:nvSpPr>
          <p:spPr>
            <a:xfrm>
              <a:off x="4936066" y="1546146"/>
              <a:ext cx="251543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9600" b="1" dirty="0">
                  <a:solidFill>
                    <a:schemeClr val="accent4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4</a:t>
              </a:r>
              <a:r>
                <a:rPr kumimoji="0" lang="en-US" altLang="zh-CN" sz="96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4"/>
                  </a:solidFill>
                  <a:effectLst/>
                  <a:uLnTx/>
                  <a:uFillTx/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cs"/>
                </a:rPr>
                <a:t>0</a:t>
              </a:r>
              <a:r>
                <a:rPr kumimoji="0" lang="zh-CN" alt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cs"/>
                </a:rPr>
                <a:t>页</a:t>
              </a:r>
            </a:p>
          </p:txBody>
        </p:sp>
        <p:sp>
          <p:nvSpPr>
            <p:cNvPr id="8" name="PA_文本框 7"/>
            <p:cNvSpPr txBox="1"/>
            <p:nvPr>
              <p:custDataLst>
                <p:tags r:id="rId6"/>
              </p:custDataLst>
            </p:nvPr>
          </p:nvSpPr>
          <p:spPr>
            <a:xfrm>
              <a:off x="4040789" y="3115806"/>
              <a:ext cx="4110421" cy="18158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>
                <a:defRPr/>
              </a:pPr>
              <a:r>
                <a:rPr lang="en-US" altLang="zh-CN" sz="3600" dirty="0">
                  <a:solidFill>
                    <a:schemeClr val="accent4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3D</a:t>
              </a:r>
              <a:r>
                <a:rPr lang="zh-CN" altLang="en-US" sz="3600" dirty="0">
                  <a:solidFill>
                    <a:schemeClr val="accent4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小人</a:t>
              </a:r>
              <a:r>
                <a:rPr lang="en-US" altLang="zh-CN" sz="3600" dirty="0">
                  <a:solidFill>
                    <a:schemeClr val="accent4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\</a:t>
              </a:r>
              <a:r>
                <a:rPr lang="zh-CN" altLang="en-US" sz="3600" dirty="0">
                  <a:solidFill>
                    <a:schemeClr val="accent4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综合关系</a:t>
              </a:r>
              <a:endParaRPr lang="en-US" altLang="zh-CN" sz="3600" dirty="0">
                <a:solidFill>
                  <a:schemeClr val="accent4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  <a:p>
              <a:pPr lvl="0" algn="ctr">
                <a:defRPr/>
              </a:pPr>
              <a:r>
                <a:rPr kumimoji="0" lang="zh-CN" altLang="en-US" sz="40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信息可视化图表集</a:t>
              </a:r>
              <a:endParaRPr kumimoji="0" lang="en-US" altLang="zh-CN" sz="4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4"/>
                  </a:solidFill>
                  <a:effectLst/>
                  <a:uLnTx/>
                  <a:uFillTx/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（</a:t>
              </a:r>
              <a:r>
                <a:rPr kumimoji="0" lang="en-US" altLang="zh-CN" sz="36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4"/>
                  </a:solidFill>
                  <a:effectLst/>
                  <a:uLnTx/>
                  <a:uFillTx/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NO.248</a:t>
              </a: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4"/>
                  </a:solidFill>
                  <a:effectLst/>
                  <a:uLnTx/>
                  <a:uFillTx/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）</a:t>
              </a:r>
            </a:p>
          </p:txBody>
        </p:sp>
      </p:grpSp>
      <p:pic>
        <p:nvPicPr>
          <p:cNvPr id="26" name="Oh Wonder - Technicolour Beat">
            <a:hlinkClick r:id="" action="ppaction://media"/>
            <a:extLst>
              <a:ext uri="{FF2B5EF4-FFF2-40B4-BE49-F238E27FC236}">
                <a16:creationId xmlns:a16="http://schemas.microsoft.com/office/drawing/2014/main" id="{7A88B1A6-86DD-4996-814F-22E6116585A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2840586" y="518691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061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81D7767-F86F-449C-8238-40B5C01110A9}"/>
              </a:ext>
            </a:extLst>
          </p:cNvPr>
          <p:cNvGrpSpPr/>
          <p:nvPr/>
        </p:nvGrpSpPr>
        <p:grpSpPr>
          <a:xfrm flipH="1">
            <a:off x="523362" y="1485418"/>
            <a:ext cx="5735198" cy="4036417"/>
            <a:chOff x="5936444" y="2821584"/>
            <a:chExt cx="5576002" cy="4036417"/>
          </a:xfrm>
        </p:grpSpPr>
        <p:sp>
          <p:nvSpPr>
            <p:cNvPr id="3" name="Freeform 14">
              <a:extLst>
                <a:ext uri="{FF2B5EF4-FFF2-40B4-BE49-F238E27FC236}">
                  <a16:creationId xmlns:a16="http://schemas.microsoft.com/office/drawing/2014/main" id="{B9671144-E424-4B28-AEBF-2E0B754B179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938652" y="4985342"/>
              <a:ext cx="2793521" cy="1872659"/>
            </a:xfrm>
            <a:custGeom>
              <a:avLst/>
              <a:gdLst>
                <a:gd name="T0" fmla="*/ 1265 w 1265"/>
                <a:gd name="T1" fmla="*/ 75 h 817"/>
                <a:gd name="T2" fmla="*/ 0 w 1265"/>
                <a:gd name="T3" fmla="*/ 817 h 817"/>
                <a:gd name="T4" fmla="*/ 0 w 1265"/>
                <a:gd name="T5" fmla="*/ 742 h 817"/>
                <a:gd name="T6" fmla="*/ 1265 w 1265"/>
                <a:gd name="T7" fmla="*/ 0 h 817"/>
                <a:gd name="T8" fmla="*/ 1265 w 1265"/>
                <a:gd name="T9" fmla="*/ 75 h 8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5" h="817">
                  <a:moveTo>
                    <a:pt x="1265" y="75"/>
                  </a:moveTo>
                  <a:lnTo>
                    <a:pt x="0" y="817"/>
                  </a:lnTo>
                  <a:lnTo>
                    <a:pt x="0" y="742"/>
                  </a:lnTo>
                  <a:lnTo>
                    <a:pt x="1265" y="0"/>
                  </a:lnTo>
                  <a:lnTo>
                    <a:pt x="1265" y="75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15">
              <a:extLst>
                <a:ext uri="{FF2B5EF4-FFF2-40B4-BE49-F238E27FC236}">
                  <a16:creationId xmlns:a16="http://schemas.microsoft.com/office/drawing/2014/main" id="{B5ACBC4C-F663-4650-B7DC-50BF32BC891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721133" y="5003679"/>
              <a:ext cx="2791313" cy="1854322"/>
            </a:xfrm>
            <a:custGeom>
              <a:avLst/>
              <a:gdLst>
                <a:gd name="T0" fmla="*/ 0 w 1264"/>
                <a:gd name="T1" fmla="*/ 75 h 809"/>
                <a:gd name="T2" fmla="*/ 1264 w 1264"/>
                <a:gd name="T3" fmla="*/ 809 h 809"/>
                <a:gd name="T4" fmla="*/ 1264 w 1264"/>
                <a:gd name="T5" fmla="*/ 734 h 809"/>
                <a:gd name="T6" fmla="*/ 0 w 1264"/>
                <a:gd name="T7" fmla="*/ 0 h 809"/>
                <a:gd name="T8" fmla="*/ 0 w 1264"/>
                <a:gd name="T9" fmla="*/ 75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4" h="809">
                  <a:moveTo>
                    <a:pt x="0" y="75"/>
                  </a:moveTo>
                  <a:lnTo>
                    <a:pt x="1264" y="809"/>
                  </a:lnTo>
                  <a:lnTo>
                    <a:pt x="1264" y="734"/>
                  </a:lnTo>
                  <a:lnTo>
                    <a:pt x="0" y="0"/>
                  </a:lnTo>
                  <a:lnTo>
                    <a:pt x="0" y="7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16">
              <a:extLst>
                <a:ext uri="{FF2B5EF4-FFF2-40B4-BE49-F238E27FC236}">
                  <a16:creationId xmlns:a16="http://schemas.microsoft.com/office/drawing/2014/main" id="{25B96422-17E5-4943-82A6-328B77D3276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936444" y="3312098"/>
              <a:ext cx="5576002" cy="3373996"/>
            </a:xfrm>
            <a:custGeom>
              <a:avLst/>
              <a:gdLst>
                <a:gd name="T0" fmla="*/ 1265 w 2525"/>
                <a:gd name="T1" fmla="*/ 1472 h 1472"/>
                <a:gd name="T2" fmla="*/ 2525 w 2525"/>
                <a:gd name="T3" fmla="*/ 730 h 1472"/>
                <a:gd name="T4" fmla="*/ 1267 w 2525"/>
                <a:gd name="T5" fmla="*/ 0 h 1472"/>
                <a:gd name="T6" fmla="*/ 0 w 2525"/>
                <a:gd name="T7" fmla="*/ 738 h 1472"/>
                <a:gd name="T8" fmla="*/ 1265 w 2525"/>
                <a:gd name="T9" fmla="*/ 1472 h 1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5" h="1472">
                  <a:moveTo>
                    <a:pt x="1265" y="1472"/>
                  </a:moveTo>
                  <a:lnTo>
                    <a:pt x="2525" y="730"/>
                  </a:lnTo>
                  <a:lnTo>
                    <a:pt x="1267" y="0"/>
                  </a:lnTo>
                  <a:lnTo>
                    <a:pt x="0" y="738"/>
                  </a:lnTo>
                  <a:lnTo>
                    <a:pt x="1265" y="147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17">
              <a:extLst>
                <a:ext uri="{FF2B5EF4-FFF2-40B4-BE49-F238E27FC236}">
                  <a16:creationId xmlns:a16="http://schemas.microsoft.com/office/drawing/2014/main" id="{CC7346BB-F3BE-4337-BE89-7A949E2ABEC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5936444" y="3312098"/>
              <a:ext cx="5576002" cy="3373996"/>
            </a:xfrm>
            <a:custGeom>
              <a:avLst/>
              <a:gdLst>
                <a:gd name="T0" fmla="*/ 1265 w 2525"/>
                <a:gd name="T1" fmla="*/ 1472 h 1472"/>
                <a:gd name="T2" fmla="*/ 2525 w 2525"/>
                <a:gd name="T3" fmla="*/ 730 h 1472"/>
                <a:gd name="T4" fmla="*/ 1267 w 2525"/>
                <a:gd name="T5" fmla="*/ 0 h 1472"/>
                <a:gd name="T6" fmla="*/ 0 w 2525"/>
                <a:gd name="T7" fmla="*/ 738 h 1472"/>
                <a:gd name="T8" fmla="*/ 1265 w 2525"/>
                <a:gd name="T9" fmla="*/ 1472 h 1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5" h="1472">
                  <a:moveTo>
                    <a:pt x="1265" y="1472"/>
                  </a:moveTo>
                  <a:lnTo>
                    <a:pt x="2525" y="730"/>
                  </a:lnTo>
                  <a:lnTo>
                    <a:pt x="1267" y="0"/>
                  </a:lnTo>
                  <a:lnTo>
                    <a:pt x="0" y="738"/>
                  </a:lnTo>
                  <a:lnTo>
                    <a:pt x="1265" y="147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18">
              <a:extLst>
                <a:ext uri="{FF2B5EF4-FFF2-40B4-BE49-F238E27FC236}">
                  <a16:creationId xmlns:a16="http://schemas.microsoft.com/office/drawing/2014/main" id="{F16CB9CD-D3F0-469C-A411-4D09F6DF0D3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261802" y="4728624"/>
              <a:ext cx="2914979" cy="1753469"/>
            </a:xfrm>
            <a:custGeom>
              <a:avLst/>
              <a:gdLst>
                <a:gd name="T0" fmla="*/ 1265 w 1320"/>
                <a:gd name="T1" fmla="*/ 765 h 765"/>
                <a:gd name="T2" fmla="*/ 1320 w 1320"/>
                <a:gd name="T3" fmla="*/ 729 h 765"/>
                <a:gd name="T4" fmla="*/ 62 w 1320"/>
                <a:gd name="T5" fmla="*/ 0 h 765"/>
                <a:gd name="T6" fmla="*/ 0 w 1320"/>
                <a:gd name="T7" fmla="*/ 31 h 765"/>
                <a:gd name="T8" fmla="*/ 1265 w 1320"/>
                <a:gd name="T9" fmla="*/ 765 h 7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0" h="765">
                  <a:moveTo>
                    <a:pt x="1265" y="765"/>
                  </a:moveTo>
                  <a:lnTo>
                    <a:pt x="1320" y="729"/>
                  </a:lnTo>
                  <a:lnTo>
                    <a:pt x="62" y="0"/>
                  </a:lnTo>
                  <a:lnTo>
                    <a:pt x="0" y="31"/>
                  </a:lnTo>
                  <a:lnTo>
                    <a:pt x="1265" y="765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9">
              <a:extLst>
                <a:ext uri="{FF2B5EF4-FFF2-40B4-BE49-F238E27FC236}">
                  <a16:creationId xmlns:a16="http://schemas.microsoft.com/office/drawing/2014/main" id="{400B0BBE-8A87-48AF-93BC-CA8950D4448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629856" y="4400852"/>
              <a:ext cx="2791313" cy="1872659"/>
            </a:xfrm>
            <a:custGeom>
              <a:avLst/>
              <a:gdLst>
                <a:gd name="T0" fmla="*/ 1264 w 1264"/>
                <a:gd name="T1" fmla="*/ 75 h 817"/>
                <a:gd name="T2" fmla="*/ 0 w 1264"/>
                <a:gd name="T3" fmla="*/ 817 h 817"/>
                <a:gd name="T4" fmla="*/ 0 w 1264"/>
                <a:gd name="T5" fmla="*/ 742 h 817"/>
                <a:gd name="T6" fmla="*/ 1264 w 1264"/>
                <a:gd name="T7" fmla="*/ 0 h 817"/>
                <a:gd name="T8" fmla="*/ 1264 w 1264"/>
                <a:gd name="T9" fmla="*/ 75 h 8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4" h="817">
                  <a:moveTo>
                    <a:pt x="1264" y="75"/>
                  </a:moveTo>
                  <a:lnTo>
                    <a:pt x="0" y="817"/>
                  </a:lnTo>
                  <a:lnTo>
                    <a:pt x="0" y="742"/>
                  </a:lnTo>
                  <a:lnTo>
                    <a:pt x="1264" y="0"/>
                  </a:lnTo>
                  <a:lnTo>
                    <a:pt x="1264" y="75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017BF901-4856-4DD4-B4F7-723432D6496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629856" y="4400852"/>
              <a:ext cx="2791313" cy="1872659"/>
            </a:xfrm>
            <a:custGeom>
              <a:avLst/>
              <a:gdLst>
                <a:gd name="T0" fmla="*/ 1264 w 1264"/>
                <a:gd name="T1" fmla="*/ 75 h 817"/>
                <a:gd name="T2" fmla="*/ 0 w 1264"/>
                <a:gd name="T3" fmla="*/ 817 h 817"/>
                <a:gd name="T4" fmla="*/ 0 w 1264"/>
                <a:gd name="T5" fmla="*/ 742 h 817"/>
                <a:gd name="T6" fmla="*/ 1264 w 1264"/>
                <a:gd name="T7" fmla="*/ 0 h 817"/>
                <a:gd name="T8" fmla="*/ 1264 w 1264"/>
                <a:gd name="T9" fmla="*/ 75 h 8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4" h="817">
                  <a:moveTo>
                    <a:pt x="1264" y="75"/>
                  </a:moveTo>
                  <a:lnTo>
                    <a:pt x="0" y="817"/>
                  </a:lnTo>
                  <a:lnTo>
                    <a:pt x="0" y="742"/>
                  </a:lnTo>
                  <a:lnTo>
                    <a:pt x="1264" y="0"/>
                  </a:lnTo>
                  <a:lnTo>
                    <a:pt x="1264" y="7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1">
              <a:extLst>
                <a:ext uri="{FF2B5EF4-FFF2-40B4-BE49-F238E27FC236}">
                  <a16:creationId xmlns:a16="http://schemas.microsoft.com/office/drawing/2014/main" id="{7F166E47-04F2-4E42-8A73-224AC6C335B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412336" y="4845522"/>
              <a:ext cx="2100110" cy="1427988"/>
            </a:xfrm>
            <a:custGeom>
              <a:avLst/>
              <a:gdLst>
                <a:gd name="T0" fmla="*/ 0 w 951"/>
                <a:gd name="T1" fmla="*/ 76 h 623"/>
                <a:gd name="T2" fmla="*/ 951 w 951"/>
                <a:gd name="T3" fmla="*/ 623 h 623"/>
                <a:gd name="T4" fmla="*/ 951 w 951"/>
                <a:gd name="T5" fmla="*/ 548 h 623"/>
                <a:gd name="T6" fmla="*/ 0 w 951"/>
                <a:gd name="T7" fmla="*/ 0 h 623"/>
                <a:gd name="T8" fmla="*/ 0 w 951"/>
                <a:gd name="T9" fmla="*/ 76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1" h="623">
                  <a:moveTo>
                    <a:pt x="0" y="76"/>
                  </a:moveTo>
                  <a:lnTo>
                    <a:pt x="951" y="623"/>
                  </a:lnTo>
                  <a:lnTo>
                    <a:pt x="951" y="548"/>
                  </a:lnTo>
                  <a:lnTo>
                    <a:pt x="0" y="0"/>
                  </a:lnTo>
                  <a:lnTo>
                    <a:pt x="0" y="7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22">
              <a:extLst>
                <a:ext uri="{FF2B5EF4-FFF2-40B4-BE49-F238E27FC236}">
                  <a16:creationId xmlns:a16="http://schemas.microsoft.com/office/drawing/2014/main" id="{752B2703-FEF5-4880-88A6-A4E1A3D6091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627647" y="3156233"/>
              <a:ext cx="4884799" cy="2945370"/>
            </a:xfrm>
            <a:custGeom>
              <a:avLst/>
              <a:gdLst>
                <a:gd name="T0" fmla="*/ 952 w 2212"/>
                <a:gd name="T1" fmla="*/ 1285 h 1285"/>
                <a:gd name="T2" fmla="*/ 2212 w 2212"/>
                <a:gd name="T3" fmla="*/ 543 h 1285"/>
                <a:gd name="T4" fmla="*/ 1267 w 2212"/>
                <a:gd name="T5" fmla="*/ 0 h 1285"/>
                <a:gd name="T6" fmla="*/ 0 w 2212"/>
                <a:gd name="T7" fmla="*/ 737 h 1285"/>
                <a:gd name="T8" fmla="*/ 952 w 2212"/>
                <a:gd name="T9" fmla="*/ 1285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12" h="1285">
                  <a:moveTo>
                    <a:pt x="952" y="1285"/>
                  </a:moveTo>
                  <a:lnTo>
                    <a:pt x="2212" y="543"/>
                  </a:lnTo>
                  <a:lnTo>
                    <a:pt x="1267" y="0"/>
                  </a:lnTo>
                  <a:lnTo>
                    <a:pt x="0" y="737"/>
                  </a:lnTo>
                  <a:lnTo>
                    <a:pt x="952" y="128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3">
              <a:extLst>
                <a:ext uri="{FF2B5EF4-FFF2-40B4-BE49-F238E27FC236}">
                  <a16:creationId xmlns:a16="http://schemas.microsoft.com/office/drawing/2014/main" id="{04E93C17-BD5E-428C-8CE4-840A6903364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627647" y="3156233"/>
              <a:ext cx="4884799" cy="2945370"/>
            </a:xfrm>
            <a:custGeom>
              <a:avLst/>
              <a:gdLst>
                <a:gd name="T0" fmla="*/ 952 w 2212"/>
                <a:gd name="T1" fmla="*/ 1285 h 1285"/>
                <a:gd name="T2" fmla="*/ 2212 w 2212"/>
                <a:gd name="T3" fmla="*/ 543 h 1285"/>
                <a:gd name="T4" fmla="*/ 1267 w 2212"/>
                <a:gd name="T5" fmla="*/ 0 h 1285"/>
                <a:gd name="T6" fmla="*/ 0 w 2212"/>
                <a:gd name="T7" fmla="*/ 737 h 1285"/>
                <a:gd name="T8" fmla="*/ 952 w 2212"/>
                <a:gd name="T9" fmla="*/ 1285 h 1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12" h="1285">
                  <a:moveTo>
                    <a:pt x="952" y="1285"/>
                  </a:moveTo>
                  <a:lnTo>
                    <a:pt x="2212" y="543"/>
                  </a:lnTo>
                  <a:lnTo>
                    <a:pt x="1267" y="0"/>
                  </a:lnTo>
                  <a:lnTo>
                    <a:pt x="0" y="737"/>
                  </a:lnTo>
                  <a:lnTo>
                    <a:pt x="952" y="128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4">
              <a:extLst>
                <a:ext uri="{FF2B5EF4-FFF2-40B4-BE49-F238E27FC236}">
                  <a16:creationId xmlns:a16="http://schemas.microsoft.com/office/drawing/2014/main" id="{0C198673-F033-4171-8DAA-6495540C002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749105" y="4261033"/>
              <a:ext cx="2917188" cy="1764929"/>
            </a:xfrm>
            <a:custGeom>
              <a:avLst/>
              <a:gdLst>
                <a:gd name="T0" fmla="*/ 60 w 1321"/>
                <a:gd name="T1" fmla="*/ 770 h 770"/>
                <a:gd name="T2" fmla="*/ 1321 w 1321"/>
                <a:gd name="T3" fmla="*/ 27 h 770"/>
                <a:gd name="T4" fmla="*/ 1264 w 1321"/>
                <a:gd name="T5" fmla="*/ 0 h 770"/>
                <a:gd name="T6" fmla="*/ 0 w 1321"/>
                <a:gd name="T7" fmla="*/ 736 h 770"/>
                <a:gd name="T8" fmla="*/ 60 w 1321"/>
                <a:gd name="T9" fmla="*/ 770 h 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1" h="770">
                  <a:moveTo>
                    <a:pt x="60" y="770"/>
                  </a:moveTo>
                  <a:lnTo>
                    <a:pt x="1321" y="27"/>
                  </a:lnTo>
                  <a:lnTo>
                    <a:pt x="1264" y="0"/>
                  </a:lnTo>
                  <a:lnTo>
                    <a:pt x="0" y="736"/>
                  </a:lnTo>
                  <a:lnTo>
                    <a:pt x="60" y="77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5">
              <a:extLst>
                <a:ext uri="{FF2B5EF4-FFF2-40B4-BE49-F238E27FC236}">
                  <a16:creationId xmlns:a16="http://schemas.microsoft.com/office/drawing/2014/main" id="{FB922C6D-D1BC-43C6-A305-39C7545200F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937548" y="4772175"/>
              <a:ext cx="1857195" cy="1116260"/>
            </a:xfrm>
            <a:custGeom>
              <a:avLst/>
              <a:gdLst>
                <a:gd name="T0" fmla="*/ 53 w 796"/>
                <a:gd name="T1" fmla="*/ 0 h 461"/>
                <a:gd name="T2" fmla="*/ 0 w 796"/>
                <a:gd name="T3" fmla="*/ 33 h 461"/>
                <a:gd name="T4" fmla="*/ 739 w 796"/>
                <a:gd name="T5" fmla="*/ 461 h 461"/>
                <a:gd name="T6" fmla="*/ 796 w 796"/>
                <a:gd name="T7" fmla="*/ 427 h 461"/>
                <a:gd name="T8" fmla="*/ 53 w 796"/>
                <a:gd name="T9" fmla="*/ 0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6" h="461">
                  <a:moveTo>
                    <a:pt x="53" y="0"/>
                  </a:moveTo>
                  <a:cubicBezTo>
                    <a:pt x="35" y="11"/>
                    <a:pt x="18" y="21"/>
                    <a:pt x="0" y="33"/>
                  </a:cubicBezTo>
                  <a:cubicBezTo>
                    <a:pt x="739" y="461"/>
                    <a:pt x="739" y="461"/>
                    <a:pt x="739" y="461"/>
                  </a:cubicBezTo>
                  <a:cubicBezTo>
                    <a:pt x="796" y="427"/>
                    <a:pt x="796" y="427"/>
                    <a:pt x="796" y="427"/>
                  </a:cubicBezTo>
                  <a:lnTo>
                    <a:pt x="53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6">
              <a:extLst>
                <a:ext uri="{FF2B5EF4-FFF2-40B4-BE49-F238E27FC236}">
                  <a16:creationId xmlns:a16="http://schemas.microsoft.com/office/drawing/2014/main" id="{1FF70495-C26F-49D3-9767-2CA0B6DEE79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40934" y="3816363"/>
              <a:ext cx="2780272" cy="1872659"/>
            </a:xfrm>
            <a:custGeom>
              <a:avLst/>
              <a:gdLst>
                <a:gd name="T0" fmla="*/ 1259 w 1259"/>
                <a:gd name="T1" fmla="*/ 75 h 817"/>
                <a:gd name="T2" fmla="*/ 0 w 1259"/>
                <a:gd name="T3" fmla="*/ 817 h 817"/>
                <a:gd name="T4" fmla="*/ 0 w 1259"/>
                <a:gd name="T5" fmla="*/ 742 h 817"/>
                <a:gd name="T6" fmla="*/ 1259 w 1259"/>
                <a:gd name="T7" fmla="*/ 0 h 817"/>
                <a:gd name="T8" fmla="*/ 1259 w 1259"/>
                <a:gd name="T9" fmla="*/ 75 h 8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9" h="817">
                  <a:moveTo>
                    <a:pt x="1259" y="75"/>
                  </a:moveTo>
                  <a:lnTo>
                    <a:pt x="0" y="817"/>
                  </a:lnTo>
                  <a:lnTo>
                    <a:pt x="0" y="742"/>
                  </a:lnTo>
                  <a:lnTo>
                    <a:pt x="1259" y="0"/>
                  </a:lnTo>
                  <a:lnTo>
                    <a:pt x="1259" y="75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27">
              <a:extLst>
                <a:ext uri="{FF2B5EF4-FFF2-40B4-BE49-F238E27FC236}">
                  <a16:creationId xmlns:a16="http://schemas.microsoft.com/office/drawing/2014/main" id="{7859BF1A-BEE3-4A25-9401-13F0674B53B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40934" y="3816363"/>
              <a:ext cx="2780272" cy="1872659"/>
            </a:xfrm>
            <a:custGeom>
              <a:avLst/>
              <a:gdLst>
                <a:gd name="T0" fmla="*/ 1259 w 1259"/>
                <a:gd name="T1" fmla="*/ 75 h 817"/>
                <a:gd name="T2" fmla="*/ 0 w 1259"/>
                <a:gd name="T3" fmla="*/ 817 h 817"/>
                <a:gd name="T4" fmla="*/ 0 w 1259"/>
                <a:gd name="T5" fmla="*/ 742 h 817"/>
                <a:gd name="T6" fmla="*/ 1259 w 1259"/>
                <a:gd name="T7" fmla="*/ 0 h 817"/>
                <a:gd name="T8" fmla="*/ 1259 w 1259"/>
                <a:gd name="T9" fmla="*/ 75 h 8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59" h="817">
                  <a:moveTo>
                    <a:pt x="1259" y="75"/>
                  </a:moveTo>
                  <a:lnTo>
                    <a:pt x="0" y="817"/>
                  </a:lnTo>
                  <a:lnTo>
                    <a:pt x="0" y="742"/>
                  </a:lnTo>
                  <a:lnTo>
                    <a:pt x="1259" y="0"/>
                  </a:lnTo>
                  <a:lnTo>
                    <a:pt x="1259" y="7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28">
              <a:extLst>
                <a:ext uri="{FF2B5EF4-FFF2-40B4-BE49-F238E27FC236}">
                  <a16:creationId xmlns:a16="http://schemas.microsoft.com/office/drawing/2014/main" id="{C5060AD9-B3FD-4322-989C-F28EE45351B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112372" y="4680490"/>
              <a:ext cx="1400074" cy="1008531"/>
            </a:xfrm>
            <a:custGeom>
              <a:avLst/>
              <a:gdLst>
                <a:gd name="T0" fmla="*/ 0 w 634"/>
                <a:gd name="T1" fmla="*/ 75 h 440"/>
                <a:gd name="T2" fmla="*/ 634 w 634"/>
                <a:gd name="T3" fmla="*/ 440 h 440"/>
                <a:gd name="T4" fmla="*/ 634 w 634"/>
                <a:gd name="T5" fmla="*/ 365 h 440"/>
                <a:gd name="T6" fmla="*/ 0 w 634"/>
                <a:gd name="T7" fmla="*/ 0 h 440"/>
                <a:gd name="T8" fmla="*/ 0 w 634"/>
                <a:gd name="T9" fmla="*/ 75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4" h="440">
                  <a:moveTo>
                    <a:pt x="0" y="75"/>
                  </a:moveTo>
                  <a:lnTo>
                    <a:pt x="634" y="440"/>
                  </a:lnTo>
                  <a:lnTo>
                    <a:pt x="634" y="365"/>
                  </a:lnTo>
                  <a:lnTo>
                    <a:pt x="0" y="0"/>
                  </a:lnTo>
                  <a:lnTo>
                    <a:pt x="0" y="7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9">
              <a:extLst>
                <a:ext uri="{FF2B5EF4-FFF2-40B4-BE49-F238E27FC236}">
                  <a16:creationId xmlns:a16="http://schemas.microsoft.com/office/drawing/2014/main" id="{C8E900E7-BC2A-4DF6-A19F-5160F7A940F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34308" y="2988909"/>
              <a:ext cx="4178138" cy="2528204"/>
            </a:xfrm>
            <a:custGeom>
              <a:avLst/>
              <a:gdLst>
                <a:gd name="T0" fmla="*/ 632 w 1892"/>
                <a:gd name="T1" fmla="*/ 1103 h 1103"/>
                <a:gd name="T2" fmla="*/ 1892 w 1892"/>
                <a:gd name="T3" fmla="*/ 361 h 1103"/>
                <a:gd name="T4" fmla="*/ 1267 w 1892"/>
                <a:gd name="T5" fmla="*/ 0 h 1103"/>
                <a:gd name="T6" fmla="*/ 0 w 1892"/>
                <a:gd name="T7" fmla="*/ 738 h 1103"/>
                <a:gd name="T8" fmla="*/ 632 w 1892"/>
                <a:gd name="T9" fmla="*/ 1103 h 1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2" h="1103">
                  <a:moveTo>
                    <a:pt x="632" y="1103"/>
                  </a:moveTo>
                  <a:lnTo>
                    <a:pt x="1892" y="361"/>
                  </a:lnTo>
                  <a:lnTo>
                    <a:pt x="1267" y="0"/>
                  </a:lnTo>
                  <a:lnTo>
                    <a:pt x="0" y="738"/>
                  </a:lnTo>
                  <a:lnTo>
                    <a:pt x="632" y="110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7A0CC607-6B7C-4A41-B5B2-443D2780403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34308" y="2988909"/>
              <a:ext cx="4178138" cy="2528204"/>
            </a:xfrm>
            <a:custGeom>
              <a:avLst/>
              <a:gdLst>
                <a:gd name="T0" fmla="*/ 632 w 1892"/>
                <a:gd name="T1" fmla="*/ 1103 h 1103"/>
                <a:gd name="T2" fmla="*/ 1892 w 1892"/>
                <a:gd name="T3" fmla="*/ 361 h 1103"/>
                <a:gd name="T4" fmla="*/ 1267 w 1892"/>
                <a:gd name="T5" fmla="*/ 0 h 1103"/>
                <a:gd name="T6" fmla="*/ 0 w 1892"/>
                <a:gd name="T7" fmla="*/ 738 h 1103"/>
                <a:gd name="T8" fmla="*/ 632 w 1892"/>
                <a:gd name="T9" fmla="*/ 1103 h 1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2" h="1103">
                  <a:moveTo>
                    <a:pt x="632" y="1103"/>
                  </a:moveTo>
                  <a:lnTo>
                    <a:pt x="1892" y="361"/>
                  </a:lnTo>
                  <a:lnTo>
                    <a:pt x="1267" y="0"/>
                  </a:lnTo>
                  <a:lnTo>
                    <a:pt x="0" y="738"/>
                  </a:lnTo>
                  <a:lnTo>
                    <a:pt x="632" y="110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31">
              <a:extLst>
                <a:ext uri="{FF2B5EF4-FFF2-40B4-BE49-F238E27FC236}">
                  <a16:creationId xmlns:a16="http://schemas.microsoft.com/office/drawing/2014/main" id="{59CFCC02-7B69-4637-A24B-8746E0694B6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21095" y="3243334"/>
              <a:ext cx="2782481" cy="1870367"/>
            </a:xfrm>
            <a:custGeom>
              <a:avLst/>
              <a:gdLst>
                <a:gd name="T0" fmla="*/ 1260 w 1260"/>
                <a:gd name="T1" fmla="*/ 75 h 816"/>
                <a:gd name="T2" fmla="*/ 0 w 1260"/>
                <a:gd name="T3" fmla="*/ 816 h 816"/>
                <a:gd name="T4" fmla="*/ 0 w 1260"/>
                <a:gd name="T5" fmla="*/ 741 h 816"/>
                <a:gd name="T6" fmla="*/ 1260 w 1260"/>
                <a:gd name="T7" fmla="*/ 0 h 816"/>
                <a:gd name="T8" fmla="*/ 1260 w 1260"/>
                <a:gd name="T9" fmla="*/ 75 h 8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0" h="816">
                  <a:moveTo>
                    <a:pt x="1260" y="75"/>
                  </a:moveTo>
                  <a:lnTo>
                    <a:pt x="0" y="816"/>
                  </a:lnTo>
                  <a:lnTo>
                    <a:pt x="0" y="741"/>
                  </a:lnTo>
                  <a:lnTo>
                    <a:pt x="1260" y="0"/>
                  </a:lnTo>
                  <a:lnTo>
                    <a:pt x="1260" y="75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32">
              <a:extLst>
                <a:ext uri="{FF2B5EF4-FFF2-40B4-BE49-F238E27FC236}">
                  <a16:creationId xmlns:a16="http://schemas.microsoft.com/office/drawing/2014/main" id="{4B7FCB28-F9E1-457D-AD0D-CD7682750D0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803576" y="4513166"/>
              <a:ext cx="708870" cy="600535"/>
            </a:xfrm>
            <a:custGeom>
              <a:avLst/>
              <a:gdLst>
                <a:gd name="T0" fmla="*/ 0 w 321"/>
                <a:gd name="T1" fmla="*/ 75 h 262"/>
                <a:gd name="T2" fmla="*/ 321 w 321"/>
                <a:gd name="T3" fmla="*/ 262 h 262"/>
                <a:gd name="T4" fmla="*/ 321 w 321"/>
                <a:gd name="T5" fmla="*/ 187 h 262"/>
                <a:gd name="T6" fmla="*/ 0 w 321"/>
                <a:gd name="T7" fmla="*/ 0 h 262"/>
                <a:gd name="T8" fmla="*/ 0 w 321"/>
                <a:gd name="T9" fmla="*/ 75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1" h="262">
                  <a:moveTo>
                    <a:pt x="0" y="75"/>
                  </a:moveTo>
                  <a:lnTo>
                    <a:pt x="321" y="262"/>
                  </a:lnTo>
                  <a:lnTo>
                    <a:pt x="321" y="187"/>
                  </a:lnTo>
                  <a:lnTo>
                    <a:pt x="0" y="0"/>
                  </a:lnTo>
                  <a:lnTo>
                    <a:pt x="0" y="7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33">
              <a:extLst>
                <a:ext uri="{FF2B5EF4-FFF2-40B4-BE49-F238E27FC236}">
                  <a16:creationId xmlns:a16="http://schemas.microsoft.com/office/drawing/2014/main" id="{6A1E463B-F88F-4891-BCF2-C33F4E26176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18887" y="2821584"/>
              <a:ext cx="3493559" cy="2120208"/>
            </a:xfrm>
            <a:custGeom>
              <a:avLst/>
              <a:gdLst>
                <a:gd name="T0" fmla="*/ 323 w 1582"/>
                <a:gd name="T1" fmla="*/ 925 h 925"/>
                <a:gd name="T2" fmla="*/ 1582 w 1582"/>
                <a:gd name="T3" fmla="*/ 184 h 925"/>
                <a:gd name="T4" fmla="*/ 1267 w 1582"/>
                <a:gd name="T5" fmla="*/ 0 h 925"/>
                <a:gd name="T6" fmla="*/ 0 w 1582"/>
                <a:gd name="T7" fmla="*/ 738 h 925"/>
                <a:gd name="T8" fmla="*/ 323 w 1582"/>
                <a:gd name="T9" fmla="*/ 925 h 9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2" h="925">
                  <a:moveTo>
                    <a:pt x="323" y="925"/>
                  </a:moveTo>
                  <a:lnTo>
                    <a:pt x="1582" y="184"/>
                  </a:lnTo>
                  <a:lnTo>
                    <a:pt x="1267" y="0"/>
                  </a:lnTo>
                  <a:lnTo>
                    <a:pt x="0" y="738"/>
                  </a:lnTo>
                  <a:lnTo>
                    <a:pt x="323" y="92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34">
              <a:extLst>
                <a:ext uri="{FF2B5EF4-FFF2-40B4-BE49-F238E27FC236}">
                  <a16:creationId xmlns:a16="http://schemas.microsoft.com/office/drawing/2014/main" id="{A399F479-B531-417D-802A-308BD0449AB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068943" y="4840938"/>
              <a:ext cx="2917188" cy="1767221"/>
            </a:xfrm>
            <a:custGeom>
              <a:avLst/>
              <a:gdLst>
                <a:gd name="T0" fmla="*/ 61 w 1321"/>
                <a:gd name="T1" fmla="*/ 771 h 771"/>
                <a:gd name="T2" fmla="*/ 1321 w 1321"/>
                <a:gd name="T3" fmla="*/ 28 h 771"/>
                <a:gd name="T4" fmla="*/ 1264 w 1321"/>
                <a:gd name="T5" fmla="*/ 0 h 771"/>
                <a:gd name="T6" fmla="*/ 0 w 1321"/>
                <a:gd name="T7" fmla="*/ 736 h 771"/>
                <a:gd name="T8" fmla="*/ 61 w 1321"/>
                <a:gd name="T9" fmla="*/ 771 h 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21" h="771">
                  <a:moveTo>
                    <a:pt x="61" y="771"/>
                  </a:moveTo>
                  <a:lnTo>
                    <a:pt x="1321" y="28"/>
                  </a:lnTo>
                  <a:lnTo>
                    <a:pt x="1264" y="0"/>
                  </a:lnTo>
                  <a:lnTo>
                    <a:pt x="0" y="736"/>
                  </a:lnTo>
                  <a:lnTo>
                    <a:pt x="61" y="771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35">
              <a:extLst>
                <a:ext uri="{FF2B5EF4-FFF2-40B4-BE49-F238E27FC236}">
                  <a16:creationId xmlns:a16="http://schemas.microsoft.com/office/drawing/2014/main" id="{A8060465-C791-4929-8E14-79ECACEF567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716716" y="5805919"/>
              <a:ext cx="351122" cy="403413"/>
            </a:xfrm>
            <a:custGeom>
              <a:avLst/>
              <a:gdLst>
                <a:gd name="T0" fmla="*/ 0 w 159"/>
                <a:gd name="T1" fmla="*/ 113 h 176"/>
                <a:gd name="T2" fmla="*/ 0 w 159"/>
                <a:gd name="T3" fmla="*/ 37 h 176"/>
                <a:gd name="T4" fmla="*/ 59 w 159"/>
                <a:gd name="T5" fmla="*/ 0 h 176"/>
                <a:gd name="T6" fmla="*/ 159 w 159"/>
                <a:gd name="T7" fmla="*/ 140 h 176"/>
                <a:gd name="T8" fmla="*/ 105 w 159"/>
                <a:gd name="T9" fmla="*/ 176 h 176"/>
                <a:gd name="T10" fmla="*/ 0 w 159"/>
                <a:gd name="T11" fmla="*/ 113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9" h="176">
                  <a:moveTo>
                    <a:pt x="0" y="113"/>
                  </a:moveTo>
                  <a:lnTo>
                    <a:pt x="0" y="37"/>
                  </a:lnTo>
                  <a:lnTo>
                    <a:pt x="59" y="0"/>
                  </a:lnTo>
                  <a:lnTo>
                    <a:pt x="159" y="140"/>
                  </a:lnTo>
                  <a:lnTo>
                    <a:pt x="105" y="176"/>
                  </a:lnTo>
                  <a:lnTo>
                    <a:pt x="0" y="113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36">
              <a:extLst>
                <a:ext uri="{FF2B5EF4-FFF2-40B4-BE49-F238E27FC236}">
                  <a16:creationId xmlns:a16="http://schemas.microsoft.com/office/drawing/2014/main" id="{9D0BCB9B-8EEB-4C17-BAD1-88B808F7F18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716716" y="5805919"/>
              <a:ext cx="353331" cy="407997"/>
            </a:xfrm>
            <a:custGeom>
              <a:avLst/>
              <a:gdLst>
                <a:gd name="T0" fmla="*/ 0 w 160"/>
                <a:gd name="T1" fmla="*/ 36 h 178"/>
                <a:gd name="T2" fmla="*/ 60 w 160"/>
                <a:gd name="T3" fmla="*/ 0 h 178"/>
                <a:gd name="T4" fmla="*/ 160 w 160"/>
                <a:gd name="T5" fmla="*/ 140 h 178"/>
                <a:gd name="T6" fmla="*/ 109 w 160"/>
                <a:gd name="T7" fmla="*/ 178 h 178"/>
                <a:gd name="T8" fmla="*/ 0 w 160"/>
                <a:gd name="T9" fmla="*/ 3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178">
                  <a:moveTo>
                    <a:pt x="0" y="36"/>
                  </a:moveTo>
                  <a:lnTo>
                    <a:pt x="60" y="0"/>
                  </a:lnTo>
                  <a:lnTo>
                    <a:pt x="160" y="140"/>
                  </a:lnTo>
                  <a:lnTo>
                    <a:pt x="109" y="178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46">
              <a:extLst>
                <a:ext uri="{FF2B5EF4-FFF2-40B4-BE49-F238E27FC236}">
                  <a16:creationId xmlns:a16="http://schemas.microsoft.com/office/drawing/2014/main" id="{FF1B4885-1053-48BC-84EE-2B28228ED48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881973" y="2993493"/>
              <a:ext cx="1439823" cy="900802"/>
            </a:xfrm>
            <a:custGeom>
              <a:avLst/>
              <a:gdLst>
                <a:gd name="T0" fmla="*/ 470 w 652"/>
                <a:gd name="T1" fmla="*/ 39 h 393"/>
                <a:gd name="T2" fmla="*/ 317 w 652"/>
                <a:gd name="T3" fmla="*/ 192 h 393"/>
                <a:gd name="T4" fmla="*/ 317 w 652"/>
                <a:gd name="T5" fmla="*/ 122 h 393"/>
                <a:gd name="T6" fmla="*/ 183 w 652"/>
                <a:gd name="T7" fmla="*/ 267 h 393"/>
                <a:gd name="T8" fmla="*/ 183 w 652"/>
                <a:gd name="T9" fmla="*/ 0 h 393"/>
                <a:gd name="T10" fmla="*/ 0 w 652"/>
                <a:gd name="T11" fmla="*/ 102 h 393"/>
                <a:gd name="T12" fmla="*/ 0 w 652"/>
                <a:gd name="T13" fmla="*/ 254 h 393"/>
                <a:gd name="T14" fmla="*/ 180 w 652"/>
                <a:gd name="T15" fmla="*/ 379 h 393"/>
                <a:gd name="T16" fmla="*/ 405 w 652"/>
                <a:gd name="T17" fmla="*/ 393 h 393"/>
                <a:gd name="T18" fmla="*/ 652 w 652"/>
                <a:gd name="T19" fmla="*/ 202 h 393"/>
                <a:gd name="T20" fmla="*/ 652 w 652"/>
                <a:gd name="T21" fmla="*/ 137 h 393"/>
                <a:gd name="T22" fmla="*/ 470 w 652"/>
                <a:gd name="T23" fmla="*/ 39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52" h="393">
                  <a:moveTo>
                    <a:pt x="470" y="39"/>
                  </a:moveTo>
                  <a:lnTo>
                    <a:pt x="317" y="192"/>
                  </a:lnTo>
                  <a:lnTo>
                    <a:pt x="317" y="122"/>
                  </a:lnTo>
                  <a:lnTo>
                    <a:pt x="183" y="267"/>
                  </a:lnTo>
                  <a:lnTo>
                    <a:pt x="183" y="0"/>
                  </a:lnTo>
                  <a:lnTo>
                    <a:pt x="0" y="102"/>
                  </a:lnTo>
                  <a:lnTo>
                    <a:pt x="0" y="254"/>
                  </a:lnTo>
                  <a:lnTo>
                    <a:pt x="180" y="379"/>
                  </a:lnTo>
                  <a:lnTo>
                    <a:pt x="405" y="393"/>
                  </a:lnTo>
                  <a:lnTo>
                    <a:pt x="652" y="202"/>
                  </a:lnTo>
                  <a:lnTo>
                    <a:pt x="652" y="137"/>
                  </a:lnTo>
                  <a:lnTo>
                    <a:pt x="470" y="39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47">
              <a:extLst>
                <a:ext uri="{FF2B5EF4-FFF2-40B4-BE49-F238E27FC236}">
                  <a16:creationId xmlns:a16="http://schemas.microsoft.com/office/drawing/2014/main" id="{BB4641F6-6696-4CB5-AD43-8949C8DDC88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226468" y="3273131"/>
              <a:ext cx="691204" cy="566153"/>
            </a:xfrm>
            <a:custGeom>
              <a:avLst/>
              <a:gdLst>
                <a:gd name="T0" fmla="*/ 173 w 313"/>
                <a:gd name="T1" fmla="*/ 247 h 247"/>
                <a:gd name="T2" fmla="*/ 313 w 313"/>
                <a:gd name="T3" fmla="*/ 101 h 247"/>
                <a:gd name="T4" fmla="*/ 134 w 313"/>
                <a:gd name="T5" fmla="*/ 0 h 247"/>
                <a:gd name="T6" fmla="*/ 0 w 313"/>
                <a:gd name="T7" fmla="*/ 145 h 247"/>
                <a:gd name="T8" fmla="*/ 173 w 313"/>
                <a:gd name="T9" fmla="*/ 24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3" h="247">
                  <a:moveTo>
                    <a:pt x="173" y="247"/>
                  </a:moveTo>
                  <a:lnTo>
                    <a:pt x="313" y="101"/>
                  </a:lnTo>
                  <a:lnTo>
                    <a:pt x="134" y="0"/>
                  </a:lnTo>
                  <a:lnTo>
                    <a:pt x="0" y="145"/>
                  </a:lnTo>
                  <a:lnTo>
                    <a:pt x="173" y="247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48">
              <a:extLst>
                <a:ext uri="{FF2B5EF4-FFF2-40B4-BE49-F238E27FC236}">
                  <a16:creationId xmlns:a16="http://schemas.microsoft.com/office/drawing/2014/main" id="{EF9894ED-BDCE-4D06-8CB9-5D353EB8FF1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919882" y="3529848"/>
              <a:ext cx="399705" cy="1111677"/>
            </a:xfrm>
            <a:custGeom>
              <a:avLst/>
              <a:gdLst>
                <a:gd name="T0" fmla="*/ 181 w 181"/>
                <a:gd name="T1" fmla="*/ 115 h 485"/>
                <a:gd name="T2" fmla="*/ 0 w 181"/>
                <a:gd name="T3" fmla="*/ 0 h 485"/>
                <a:gd name="T4" fmla="*/ 0 w 181"/>
                <a:gd name="T5" fmla="*/ 383 h 485"/>
                <a:gd name="T6" fmla="*/ 181 w 181"/>
                <a:gd name="T7" fmla="*/ 485 h 485"/>
                <a:gd name="T8" fmla="*/ 181 w 181"/>
                <a:gd name="T9" fmla="*/ 115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" h="485">
                  <a:moveTo>
                    <a:pt x="181" y="115"/>
                  </a:moveTo>
                  <a:lnTo>
                    <a:pt x="0" y="0"/>
                  </a:lnTo>
                  <a:lnTo>
                    <a:pt x="0" y="383"/>
                  </a:lnTo>
                  <a:lnTo>
                    <a:pt x="181" y="485"/>
                  </a:lnTo>
                  <a:lnTo>
                    <a:pt x="181" y="115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49">
              <a:extLst>
                <a:ext uri="{FF2B5EF4-FFF2-40B4-BE49-F238E27FC236}">
                  <a16:creationId xmlns:a16="http://schemas.microsoft.com/office/drawing/2014/main" id="{D8348372-EC50-4B74-9D47-1A293907B60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884180" y="3153941"/>
              <a:ext cx="1040118" cy="1487583"/>
            </a:xfrm>
            <a:custGeom>
              <a:avLst/>
              <a:gdLst>
                <a:gd name="T0" fmla="*/ 0 w 471"/>
                <a:gd name="T1" fmla="*/ 103 h 649"/>
                <a:gd name="T2" fmla="*/ 0 w 471"/>
                <a:gd name="T3" fmla="*/ 649 h 649"/>
                <a:gd name="T4" fmla="*/ 471 w 471"/>
                <a:gd name="T5" fmla="*/ 372 h 649"/>
                <a:gd name="T6" fmla="*/ 471 w 471"/>
                <a:gd name="T7" fmla="*/ 66 h 649"/>
                <a:gd name="T8" fmla="*/ 318 w 471"/>
                <a:gd name="T9" fmla="*/ 223 h 649"/>
                <a:gd name="T10" fmla="*/ 316 w 471"/>
                <a:gd name="T11" fmla="*/ 153 h 649"/>
                <a:gd name="T12" fmla="*/ 176 w 471"/>
                <a:gd name="T13" fmla="*/ 299 h 649"/>
                <a:gd name="T14" fmla="*/ 176 w 471"/>
                <a:gd name="T15" fmla="*/ 0 h 649"/>
                <a:gd name="T16" fmla="*/ 0 w 471"/>
                <a:gd name="T17" fmla="*/ 103 h 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1" h="649">
                  <a:moveTo>
                    <a:pt x="0" y="103"/>
                  </a:moveTo>
                  <a:lnTo>
                    <a:pt x="0" y="649"/>
                  </a:lnTo>
                  <a:lnTo>
                    <a:pt x="471" y="372"/>
                  </a:lnTo>
                  <a:lnTo>
                    <a:pt x="471" y="66"/>
                  </a:lnTo>
                  <a:lnTo>
                    <a:pt x="318" y="223"/>
                  </a:lnTo>
                  <a:lnTo>
                    <a:pt x="316" y="153"/>
                  </a:lnTo>
                  <a:lnTo>
                    <a:pt x="176" y="299"/>
                  </a:lnTo>
                  <a:lnTo>
                    <a:pt x="176" y="0"/>
                  </a:lnTo>
                  <a:lnTo>
                    <a:pt x="0" y="103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50">
              <a:extLst>
                <a:ext uri="{FF2B5EF4-FFF2-40B4-BE49-F238E27FC236}">
                  <a16:creationId xmlns:a16="http://schemas.microsoft.com/office/drawing/2014/main" id="{A5CDD697-5569-47BA-BDE7-30BE83B0ED7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35635" y="2993493"/>
              <a:ext cx="786161" cy="396536"/>
            </a:xfrm>
            <a:custGeom>
              <a:avLst/>
              <a:gdLst>
                <a:gd name="T0" fmla="*/ 180 w 356"/>
                <a:gd name="T1" fmla="*/ 173 h 173"/>
                <a:gd name="T2" fmla="*/ 356 w 356"/>
                <a:gd name="T3" fmla="*/ 70 h 173"/>
                <a:gd name="T4" fmla="*/ 183 w 356"/>
                <a:gd name="T5" fmla="*/ 0 h 173"/>
                <a:gd name="T6" fmla="*/ 0 w 356"/>
                <a:gd name="T7" fmla="*/ 102 h 173"/>
                <a:gd name="T8" fmla="*/ 180 w 356"/>
                <a:gd name="T9" fmla="*/ 173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6" h="173">
                  <a:moveTo>
                    <a:pt x="180" y="173"/>
                  </a:moveTo>
                  <a:lnTo>
                    <a:pt x="356" y="70"/>
                  </a:lnTo>
                  <a:lnTo>
                    <a:pt x="183" y="0"/>
                  </a:lnTo>
                  <a:lnTo>
                    <a:pt x="0" y="102"/>
                  </a:lnTo>
                  <a:lnTo>
                    <a:pt x="180" y="1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51">
              <a:extLst>
                <a:ext uri="{FF2B5EF4-FFF2-40B4-BE49-F238E27FC236}">
                  <a16:creationId xmlns:a16="http://schemas.microsoft.com/office/drawing/2014/main" id="{220B8A43-CBE7-4DD3-8F59-BB8B5FEDCD3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646049" y="4132675"/>
              <a:ext cx="141333" cy="242964"/>
            </a:xfrm>
            <a:custGeom>
              <a:avLst/>
              <a:gdLst>
                <a:gd name="T0" fmla="*/ 64 w 64"/>
                <a:gd name="T1" fmla="*/ 0 h 106"/>
                <a:gd name="T2" fmla="*/ 64 w 64"/>
                <a:gd name="T3" fmla="*/ 69 h 106"/>
                <a:gd name="T4" fmla="*/ 0 w 64"/>
                <a:gd name="T5" fmla="*/ 106 h 106"/>
                <a:gd name="T6" fmla="*/ 0 w 64"/>
                <a:gd name="T7" fmla="*/ 35 h 106"/>
                <a:gd name="T8" fmla="*/ 64 w 64"/>
                <a:gd name="T9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106">
                  <a:moveTo>
                    <a:pt x="64" y="0"/>
                  </a:moveTo>
                  <a:lnTo>
                    <a:pt x="64" y="69"/>
                  </a:lnTo>
                  <a:lnTo>
                    <a:pt x="0" y="106"/>
                  </a:lnTo>
                  <a:lnTo>
                    <a:pt x="0" y="35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52">
              <a:extLst>
                <a:ext uri="{FF2B5EF4-FFF2-40B4-BE49-F238E27FC236}">
                  <a16:creationId xmlns:a16="http://schemas.microsoft.com/office/drawing/2014/main" id="{505C89A6-8197-4F98-81B4-DDEE42653AC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646049" y="3681128"/>
              <a:ext cx="141333" cy="245256"/>
            </a:xfrm>
            <a:custGeom>
              <a:avLst/>
              <a:gdLst>
                <a:gd name="T0" fmla="*/ 64 w 64"/>
                <a:gd name="T1" fmla="*/ 0 h 107"/>
                <a:gd name="T2" fmla="*/ 64 w 64"/>
                <a:gd name="T3" fmla="*/ 70 h 107"/>
                <a:gd name="T4" fmla="*/ 0 w 64"/>
                <a:gd name="T5" fmla="*/ 107 h 107"/>
                <a:gd name="T6" fmla="*/ 0 w 64"/>
                <a:gd name="T7" fmla="*/ 35 h 107"/>
                <a:gd name="T8" fmla="*/ 64 w 64"/>
                <a:gd name="T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107">
                  <a:moveTo>
                    <a:pt x="64" y="0"/>
                  </a:moveTo>
                  <a:lnTo>
                    <a:pt x="64" y="70"/>
                  </a:lnTo>
                  <a:lnTo>
                    <a:pt x="0" y="107"/>
                  </a:lnTo>
                  <a:lnTo>
                    <a:pt x="0" y="35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53">
              <a:extLst>
                <a:ext uri="{FF2B5EF4-FFF2-40B4-BE49-F238E27FC236}">
                  <a16:creationId xmlns:a16="http://schemas.microsoft.com/office/drawing/2014/main" id="{43310E51-AB9F-4882-AA2D-D55379F2D4F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330260" y="3924092"/>
              <a:ext cx="130290" cy="245256"/>
            </a:xfrm>
            <a:custGeom>
              <a:avLst/>
              <a:gdLst>
                <a:gd name="T0" fmla="*/ 59 w 59"/>
                <a:gd name="T1" fmla="*/ 0 h 107"/>
                <a:gd name="T2" fmla="*/ 59 w 59"/>
                <a:gd name="T3" fmla="*/ 70 h 107"/>
                <a:gd name="T4" fmla="*/ 0 w 59"/>
                <a:gd name="T5" fmla="*/ 107 h 107"/>
                <a:gd name="T6" fmla="*/ 0 w 59"/>
                <a:gd name="T7" fmla="*/ 35 h 107"/>
                <a:gd name="T8" fmla="*/ 59 w 59"/>
                <a:gd name="T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07">
                  <a:moveTo>
                    <a:pt x="59" y="0"/>
                  </a:moveTo>
                  <a:lnTo>
                    <a:pt x="59" y="70"/>
                  </a:lnTo>
                  <a:lnTo>
                    <a:pt x="0" y="107"/>
                  </a:lnTo>
                  <a:lnTo>
                    <a:pt x="0" y="35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54">
              <a:extLst>
                <a:ext uri="{FF2B5EF4-FFF2-40B4-BE49-F238E27FC236}">
                  <a16:creationId xmlns:a16="http://schemas.microsoft.com/office/drawing/2014/main" id="{FA092626-5B73-42AD-9BFC-1A293F74E6D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21095" y="3738430"/>
              <a:ext cx="141333" cy="245256"/>
            </a:xfrm>
            <a:custGeom>
              <a:avLst/>
              <a:gdLst>
                <a:gd name="T0" fmla="*/ 64 w 64"/>
                <a:gd name="T1" fmla="*/ 0 h 107"/>
                <a:gd name="T2" fmla="*/ 64 w 64"/>
                <a:gd name="T3" fmla="*/ 70 h 107"/>
                <a:gd name="T4" fmla="*/ 0 w 64"/>
                <a:gd name="T5" fmla="*/ 107 h 107"/>
                <a:gd name="T6" fmla="*/ 0 w 64"/>
                <a:gd name="T7" fmla="*/ 35 h 107"/>
                <a:gd name="T8" fmla="*/ 64 w 64"/>
                <a:gd name="T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107">
                  <a:moveTo>
                    <a:pt x="64" y="0"/>
                  </a:moveTo>
                  <a:lnTo>
                    <a:pt x="64" y="70"/>
                  </a:lnTo>
                  <a:lnTo>
                    <a:pt x="0" y="107"/>
                  </a:lnTo>
                  <a:lnTo>
                    <a:pt x="0" y="35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55">
              <a:extLst>
                <a:ext uri="{FF2B5EF4-FFF2-40B4-BE49-F238E27FC236}">
                  <a16:creationId xmlns:a16="http://schemas.microsoft.com/office/drawing/2014/main" id="{9B3BE9B1-137E-4F7B-96EF-5462E49AEA9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431475" y="3034750"/>
              <a:ext cx="346706" cy="1466954"/>
            </a:xfrm>
            <a:custGeom>
              <a:avLst/>
              <a:gdLst>
                <a:gd name="T0" fmla="*/ 0 w 157"/>
                <a:gd name="T1" fmla="*/ 552 h 640"/>
                <a:gd name="T2" fmla="*/ 157 w 157"/>
                <a:gd name="T3" fmla="*/ 640 h 640"/>
                <a:gd name="T4" fmla="*/ 157 w 157"/>
                <a:gd name="T5" fmla="*/ 90 h 640"/>
                <a:gd name="T6" fmla="*/ 0 w 157"/>
                <a:gd name="T7" fmla="*/ 0 h 640"/>
                <a:gd name="T8" fmla="*/ 0 w 157"/>
                <a:gd name="T9" fmla="*/ 552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640">
                  <a:moveTo>
                    <a:pt x="0" y="552"/>
                  </a:moveTo>
                  <a:lnTo>
                    <a:pt x="157" y="640"/>
                  </a:lnTo>
                  <a:lnTo>
                    <a:pt x="157" y="90"/>
                  </a:lnTo>
                  <a:lnTo>
                    <a:pt x="0" y="0"/>
                  </a:lnTo>
                  <a:lnTo>
                    <a:pt x="0" y="55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56">
              <a:extLst>
                <a:ext uri="{FF2B5EF4-FFF2-40B4-BE49-F238E27FC236}">
                  <a16:creationId xmlns:a16="http://schemas.microsoft.com/office/drawing/2014/main" id="{55820884-D489-490B-8AD4-150E2A0E015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082561" y="2823876"/>
              <a:ext cx="700036" cy="426334"/>
            </a:xfrm>
            <a:custGeom>
              <a:avLst/>
              <a:gdLst>
                <a:gd name="T0" fmla="*/ 161 w 317"/>
                <a:gd name="T1" fmla="*/ 186 h 186"/>
                <a:gd name="T2" fmla="*/ 317 w 317"/>
                <a:gd name="T3" fmla="*/ 83 h 186"/>
                <a:gd name="T4" fmla="*/ 159 w 317"/>
                <a:gd name="T5" fmla="*/ 0 h 186"/>
                <a:gd name="T6" fmla="*/ 0 w 317"/>
                <a:gd name="T7" fmla="*/ 92 h 186"/>
                <a:gd name="T8" fmla="*/ 161 w 317"/>
                <a:gd name="T9" fmla="*/ 18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7" h="186">
                  <a:moveTo>
                    <a:pt x="161" y="186"/>
                  </a:moveTo>
                  <a:lnTo>
                    <a:pt x="317" y="83"/>
                  </a:lnTo>
                  <a:lnTo>
                    <a:pt x="159" y="0"/>
                  </a:lnTo>
                  <a:lnTo>
                    <a:pt x="0" y="92"/>
                  </a:lnTo>
                  <a:lnTo>
                    <a:pt x="161" y="1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57">
              <a:extLst>
                <a:ext uri="{FF2B5EF4-FFF2-40B4-BE49-F238E27FC236}">
                  <a16:creationId xmlns:a16="http://schemas.microsoft.com/office/drawing/2014/main" id="{9C400DE1-C5E1-4FE8-A51D-6B012337BB0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084769" y="3014122"/>
              <a:ext cx="346706" cy="1487583"/>
            </a:xfrm>
            <a:custGeom>
              <a:avLst/>
              <a:gdLst>
                <a:gd name="T0" fmla="*/ 148 w 148"/>
                <a:gd name="T1" fmla="*/ 521 h 614"/>
                <a:gd name="T2" fmla="*/ 0 w 148"/>
                <a:gd name="T3" fmla="*/ 614 h 614"/>
                <a:gd name="T4" fmla="*/ 0 w 148"/>
                <a:gd name="T5" fmla="*/ 97 h 614"/>
                <a:gd name="T6" fmla="*/ 148 w 148"/>
                <a:gd name="T7" fmla="*/ 0 h 614"/>
                <a:gd name="T8" fmla="*/ 148 w 148"/>
                <a:gd name="T9" fmla="*/ 521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614">
                  <a:moveTo>
                    <a:pt x="148" y="521"/>
                  </a:moveTo>
                  <a:cubicBezTo>
                    <a:pt x="100" y="553"/>
                    <a:pt x="50" y="583"/>
                    <a:pt x="0" y="614"/>
                  </a:cubicBezTo>
                  <a:cubicBezTo>
                    <a:pt x="0" y="442"/>
                    <a:pt x="0" y="270"/>
                    <a:pt x="0" y="97"/>
                  </a:cubicBezTo>
                  <a:cubicBezTo>
                    <a:pt x="49" y="64"/>
                    <a:pt x="99" y="33"/>
                    <a:pt x="148" y="0"/>
                  </a:cubicBezTo>
                  <a:cubicBezTo>
                    <a:pt x="148" y="173"/>
                    <a:pt x="148" y="347"/>
                    <a:pt x="148" y="52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58">
              <a:extLst>
                <a:ext uri="{FF2B5EF4-FFF2-40B4-BE49-F238E27FC236}">
                  <a16:creationId xmlns:a16="http://schemas.microsoft.com/office/drawing/2014/main" id="{1C612863-0F59-4DEF-A16A-B6D8B214E94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137769" y="4118922"/>
              <a:ext cx="44166" cy="100853"/>
            </a:xfrm>
            <a:custGeom>
              <a:avLst/>
              <a:gdLst>
                <a:gd name="T0" fmla="*/ 19 w 19"/>
                <a:gd name="T1" fmla="*/ 29 h 41"/>
                <a:gd name="T2" fmla="*/ 0 w 19"/>
                <a:gd name="T3" fmla="*/ 41 h 41"/>
                <a:gd name="T4" fmla="*/ 0 w 19"/>
                <a:gd name="T5" fmla="*/ 12 h 41"/>
                <a:gd name="T6" fmla="*/ 19 w 19"/>
                <a:gd name="T7" fmla="*/ 0 h 41"/>
                <a:gd name="T8" fmla="*/ 19 w 19"/>
                <a:gd name="T9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41">
                  <a:moveTo>
                    <a:pt x="19" y="29"/>
                  </a:moveTo>
                  <a:cubicBezTo>
                    <a:pt x="11" y="34"/>
                    <a:pt x="8" y="36"/>
                    <a:pt x="0" y="41"/>
                  </a:cubicBezTo>
                  <a:cubicBezTo>
                    <a:pt x="0" y="29"/>
                    <a:pt x="0" y="23"/>
                    <a:pt x="0" y="12"/>
                  </a:cubicBezTo>
                  <a:cubicBezTo>
                    <a:pt x="8" y="8"/>
                    <a:pt x="11" y="5"/>
                    <a:pt x="19" y="0"/>
                  </a:cubicBezTo>
                  <a:cubicBezTo>
                    <a:pt x="19" y="11"/>
                    <a:pt x="19" y="17"/>
                    <a:pt x="19" y="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59">
              <a:extLst>
                <a:ext uri="{FF2B5EF4-FFF2-40B4-BE49-F238E27FC236}">
                  <a16:creationId xmlns:a16="http://schemas.microsoft.com/office/drawing/2014/main" id="{50A567A1-1B81-4872-A4ED-06BBF96F953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06226" y="4164764"/>
              <a:ext cx="33125" cy="93977"/>
            </a:xfrm>
            <a:custGeom>
              <a:avLst/>
              <a:gdLst>
                <a:gd name="T0" fmla="*/ 14 w 14"/>
                <a:gd name="T1" fmla="*/ 29 h 38"/>
                <a:gd name="T2" fmla="*/ 0 w 14"/>
                <a:gd name="T3" fmla="*/ 38 h 38"/>
                <a:gd name="T4" fmla="*/ 0 w 14"/>
                <a:gd name="T5" fmla="*/ 9 h 38"/>
                <a:gd name="T6" fmla="*/ 14 w 14"/>
                <a:gd name="T7" fmla="*/ 0 h 38"/>
                <a:gd name="T8" fmla="*/ 14 w 14"/>
                <a:gd name="T9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8">
                  <a:moveTo>
                    <a:pt x="14" y="29"/>
                  </a:moveTo>
                  <a:cubicBezTo>
                    <a:pt x="8" y="32"/>
                    <a:pt x="5" y="34"/>
                    <a:pt x="0" y="38"/>
                  </a:cubicBezTo>
                  <a:cubicBezTo>
                    <a:pt x="0" y="26"/>
                    <a:pt x="0" y="20"/>
                    <a:pt x="0" y="9"/>
                  </a:cubicBezTo>
                  <a:cubicBezTo>
                    <a:pt x="5" y="6"/>
                    <a:pt x="8" y="4"/>
                    <a:pt x="14" y="0"/>
                  </a:cubicBezTo>
                  <a:cubicBezTo>
                    <a:pt x="14" y="11"/>
                    <a:pt x="14" y="17"/>
                    <a:pt x="14" y="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60">
              <a:extLst>
                <a:ext uri="{FF2B5EF4-FFF2-40B4-BE49-F238E27FC236}">
                  <a16:creationId xmlns:a16="http://schemas.microsoft.com/office/drawing/2014/main" id="{7B5A63D8-CC0D-4DF2-887E-95F17FBD3D5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63644" y="4201438"/>
              <a:ext cx="41957" cy="96269"/>
            </a:xfrm>
            <a:custGeom>
              <a:avLst/>
              <a:gdLst>
                <a:gd name="T0" fmla="*/ 18 w 18"/>
                <a:gd name="T1" fmla="*/ 28 h 39"/>
                <a:gd name="T2" fmla="*/ 0 w 18"/>
                <a:gd name="T3" fmla="*/ 39 h 39"/>
                <a:gd name="T4" fmla="*/ 0 w 18"/>
                <a:gd name="T5" fmla="*/ 11 h 39"/>
                <a:gd name="T6" fmla="*/ 18 w 18"/>
                <a:gd name="T7" fmla="*/ 0 h 39"/>
                <a:gd name="T8" fmla="*/ 18 w 18"/>
                <a:gd name="T9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18" y="28"/>
                  </a:moveTo>
                  <a:cubicBezTo>
                    <a:pt x="11" y="33"/>
                    <a:pt x="7" y="35"/>
                    <a:pt x="0" y="39"/>
                  </a:cubicBezTo>
                  <a:cubicBezTo>
                    <a:pt x="0" y="28"/>
                    <a:pt x="0" y="22"/>
                    <a:pt x="0" y="11"/>
                  </a:cubicBezTo>
                  <a:cubicBezTo>
                    <a:pt x="7" y="7"/>
                    <a:pt x="11" y="4"/>
                    <a:pt x="18" y="0"/>
                  </a:cubicBezTo>
                  <a:cubicBezTo>
                    <a:pt x="18" y="11"/>
                    <a:pt x="18" y="16"/>
                    <a:pt x="18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61">
              <a:extLst>
                <a:ext uri="{FF2B5EF4-FFF2-40B4-BE49-F238E27FC236}">
                  <a16:creationId xmlns:a16="http://schemas.microsoft.com/office/drawing/2014/main" id="{A4667EF3-9E22-4952-BC23-18ED409A584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29893" y="4244989"/>
              <a:ext cx="35333" cy="89393"/>
            </a:xfrm>
            <a:custGeom>
              <a:avLst/>
              <a:gdLst>
                <a:gd name="T0" fmla="*/ 15 w 15"/>
                <a:gd name="T1" fmla="*/ 28 h 37"/>
                <a:gd name="T2" fmla="*/ 0 w 15"/>
                <a:gd name="T3" fmla="*/ 37 h 37"/>
                <a:gd name="T4" fmla="*/ 0 w 15"/>
                <a:gd name="T5" fmla="*/ 9 h 37"/>
                <a:gd name="T6" fmla="*/ 15 w 15"/>
                <a:gd name="T7" fmla="*/ 0 h 37"/>
                <a:gd name="T8" fmla="*/ 15 w 15"/>
                <a:gd name="T9" fmla="*/ 2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7">
                  <a:moveTo>
                    <a:pt x="15" y="28"/>
                  </a:moveTo>
                  <a:cubicBezTo>
                    <a:pt x="9" y="32"/>
                    <a:pt x="6" y="34"/>
                    <a:pt x="0" y="37"/>
                  </a:cubicBezTo>
                  <a:cubicBezTo>
                    <a:pt x="0" y="26"/>
                    <a:pt x="0" y="20"/>
                    <a:pt x="0" y="9"/>
                  </a:cubicBezTo>
                  <a:cubicBezTo>
                    <a:pt x="6" y="5"/>
                    <a:pt x="9" y="4"/>
                    <a:pt x="15" y="0"/>
                  </a:cubicBezTo>
                  <a:cubicBezTo>
                    <a:pt x="15" y="11"/>
                    <a:pt x="15" y="16"/>
                    <a:pt x="15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62">
              <a:extLst>
                <a:ext uri="{FF2B5EF4-FFF2-40B4-BE49-F238E27FC236}">
                  <a16:creationId xmlns:a16="http://schemas.microsoft.com/office/drawing/2014/main" id="{A32907C3-F7E1-41DE-9A3D-B88FCC77D8D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137769" y="4031821"/>
              <a:ext cx="44166" cy="82516"/>
            </a:xfrm>
            <a:custGeom>
              <a:avLst/>
              <a:gdLst>
                <a:gd name="T0" fmla="*/ 19 w 19"/>
                <a:gd name="T1" fmla="*/ 22 h 34"/>
                <a:gd name="T2" fmla="*/ 0 w 19"/>
                <a:gd name="T3" fmla="*/ 34 h 34"/>
                <a:gd name="T4" fmla="*/ 0 w 19"/>
                <a:gd name="T5" fmla="*/ 12 h 34"/>
                <a:gd name="T6" fmla="*/ 19 w 19"/>
                <a:gd name="T7" fmla="*/ 0 h 34"/>
                <a:gd name="T8" fmla="*/ 19 w 19"/>
                <a:gd name="T9" fmla="*/ 2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4">
                  <a:moveTo>
                    <a:pt x="19" y="22"/>
                  </a:moveTo>
                  <a:cubicBezTo>
                    <a:pt x="11" y="27"/>
                    <a:pt x="8" y="29"/>
                    <a:pt x="0" y="34"/>
                  </a:cubicBezTo>
                  <a:cubicBezTo>
                    <a:pt x="0" y="25"/>
                    <a:pt x="0" y="20"/>
                    <a:pt x="0" y="12"/>
                  </a:cubicBezTo>
                  <a:cubicBezTo>
                    <a:pt x="8" y="7"/>
                    <a:pt x="11" y="4"/>
                    <a:pt x="19" y="0"/>
                  </a:cubicBezTo>
                  <a:cubicBezTo>
                    <a:pt x="19" y="8"/>
                    <a:pt x="19" y="13"/>
                    <a:pt x="19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63">
              <a:extLst>
                <a:ext uri="{FF2B5EF4-FFF2-40B4-BE49-F238E27FC236}">
                  <a16:creationId xmlns:a16="http://schemas.microsoft.com/office/drawing/2014/main" id="{434328CF-FE8F-4F04-9DF3-4097FDBAD86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06226" y="4075372"/>
              <a:ext cx="33125" cy="77932"/>
            </a:xfrm>
            <a:custGeom>
              <a:avLst/>
              <a:gdLst>
                <a:gd name="T0" fmla="*/ 14 w 14"/>
                <a:gd name="T1" fmla="*/ 23 h 32"/>
                <a:gd name="T2" fmla="*/ 0 w 14"/>
                <a:gd name="T3" fmla="*/ 32 h 32"/>
                <a:gd name="T4" fmla="*/ 0 w 14"/>
                <a:gd name="T5" fmla="*/ 10 h 32"/>
                <a:gd name="T6" fmla="*/ 14 w 14"/>
                <a:gd name="T7" fmla="*/ 0 h 32"/>
                <a:gd name="T8" fmla="*/ 14 w 14"/>
                <a:gd name="T9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2">
                  <a:moveTo>
                    <a:pt x="14" y="23"/>
                  </a:moveTo>
                  <a:cubicBezTo>
                    <a:pt x="8" y="27"/>
                    <a:pt x="5" y="28"/>
                    <a:pt x="0" y="32"/>
                  </a:cubicBezTo>
                  <a:cubicBezTo>
                    <a:pt x="0" y="23"/>
                    <a:pt x="0" y="18"/>
                    <a:pt x="0" y="10"/>
                  </a:cubicBezTo>
                  <a:cubicBezTo>
                    <a:pt x="5" y="6"/>
                    <a:pt x="8" y="4"/>
                    <a:pt x="14" y="0"/>
                  </a:cubicBezTo>
                  <a:cubicBezTo>
                    <a:pt x="14" y="9"/>
                    <a:pt x="14" y="14"/>
                    <a:pt x="14" y="2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64">
              <a:extLst>
                <a:ext uri="{FF2B5EF4-FFF2-40B4-BE49-F238E27FC236}">
                  <a16:creationId xmlns:a16="http://schemas.microsoft.com/office/drawing/2014/main" id="{B9893016-7CB1-48E6-B63A-6DE243175A4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63644" y="4112045"/>
              <a:ext cx="41957" cy="82516"/>
            </a:xfrm>
            <a:custGeom>
              <a:avLst/>
              <a:gdLst>
                <a:gd name="T0" fmla="*/ 18 w 18"/>
                <a:gd name="T1" fmla="*/ 23 h 34"/>
                <a:gd name="T2" fmla="*/ 0 w 18"/>
                <a:gd name="T3" fmla="*/ 34 h 34"/>
                <a:gd name="T4" fmla="*/ 0 w 18"/>
                <a:gd name="T5" fmla="*/ 11 h 34"/>
                <a:gd name="T6" fmla="*/ 18 w 18"/>
                <a:gd name="T7" fmla="*/ 0 h 34"/>
                <a:gd name="T8" fmla="*/ 18 w 18"/>
                <a:gd name="T9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4">
                  <a:moveTo>
                    <a:pt x="18" y="23"/>
                  </a:moveTo>
                  <a:cubicBezTo>
                    <a:pt x="11" y="27"/>
                    <a:pt x="7" y="29"/>
                    <a:pt x="0" y="34"/>
                  </a:cubicBezTo>
                  <a:cubicBezTo>
                    <a:pt x="0" y="24"/>
                    <a:pt x="0" y="20"/>
                    <a:pt x="0" y="11"/>
                  </a:cubicBezTo>
                  <a:cubicBezTo>
                    <a:pt x="7" y="7"/>
                    <a:pt x="11" y="5"/>
                    <a:pt x="18" y="0"/>
                  </a:cubicBezTo>
                  <a:cubicBezTo>
                    <a:pt x="18" y="9"/>
                    <a:pt x="18" y="13"/>
                    <a:pt x="18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65">
              <a:extLst>
                <a:ext uri="{FF2B5EF4-FFF2-40B4-BE49-F238E27FC236}">
                  <a16:creationId xmlns:a16="http://schemas.microsoft.com/office/drawing/2014/main" id="{1B181E13-7B83-40BD-83F4-B646F7554BF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29893" y="4155596"/>
              <a:ext cx="35333" cy="77932"/>
            </a:xfrm>
            <a:custGeom>
              <a:avLst/>
              <a:gdLst>
                <a:gd name="T0" fmla="*/ 15 w 15"/>
                <a:gd name="T1" fmla="*/ 23 h 32"/>
                <a:gd name="T2" fmla="*/ 0 w 15"/>
                <a:gd name="T3" fmla="*/ 32 h 32"/>
                <a:gd name="T4" fmla="*/ 0 w 15"/>
                <a:gd name="T5" fmla="*/ 9 h 32"/>
                <a:gd name="T6" fmla="*/ 15 w 15"/>
                <a:gd name="T7" fmla="*/ 0 h 32"/>
                <a:gd name="T8" fmla="*/ 15 w 15"/>
                <a:gd name="T9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2">
                  <a:moveTo>
                    <a:pt x="15" y="23"/>
                  </a:moveTo>
                  <a:cubicBezTo>
                    <a:pt x="9" y="26"/>
                    <a:pt x="6" y="28"/>
                    <a:pt x="0" y="32"/>
                  </a:cubicBezTo>
                  <a:cubicBezTo>
                    <a:pt x="0" y="23"/>
                    <a:pt x="0" y="18"/>
                    <a:pt x="0" y="9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9"/>
                    <a:pt x="15" y="13"/>
                    <a:pt x="15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66">
              <a:extLst>
                <a:ext uri="{FF2B5EF4-FFF2-40B4-BE49-F238E27FC236}">
                  <a16:creationId xmlns:a16="http://schemas.microsoft.com/office/drawing/2014/main" id="{9E6DDF81-5B6D-4B66-A062-F12EE3EA4D0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137769" y="3951598"/>
              <a:ext cx="44166" cy="77932"/>
            </a:xfrm>
            <a:custGeom>
              <a:avLst/>
              <a:gdLst>
                <a:gd name="T0" fmla="*/ 19 w 19"/>
                <a:gd name="T1" fmla="*/ 20 h 32"/>
                <a:gd name="T2" fmla="*/ 0 w 19"/>
                <a:gd name="T3" fmla="*/ 32 h 32"/>
                <a:gd name="T4" fmla="*/ 0 w 19"/>
                <a:gd name="T5" fmla="*/ 12 h 32"/>
                <a:gd name="T6" fmla="*/ 19 w 19"/>
                <a:gd name="T7" fmla="*/ 0 h 32"/>
                <a:gd name="T8" fmla="*/ 19 w 19"/>
                <a:gd name="T9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2">
                  <a:moveTo>
                    <a:pt x="19" y="20"/>
                  </a:moveTo>
                  <a:cubicBezTo>
                    <a:pt x="11" y="25"/>
                    <a:pt x="8" y="27"/>
                    <a:pt x="0" y="32"/>
                  </a:cubicBezTo>
                  <a:cubicBezTo>
                    <a:pt x="0" y="23"/>
                    <a:pt x="0" y="19"/>
                    <a:pt x="0" y="12"/>
                  </a:cubicBezTo>
                  <a:cubicBezTo>
                    <a:pt x="8" y="7"/>
                    <a:pt x="11" y="5"/>
                    <a:pt x="19" y="0"/>
                  </a:cubicBezTo>
                  <a:cubicBezTo>
                    <a:pt x="19" y="7"/>
                    <a:pt x="19" y="11"/>
                    <a:pt x="19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67">
              <a:extLst>
                <a:ext uri="{FF2B5EF4-FFF2-40B4-BE49-F238E27FC236}">
                  <a16:creationId xmlns:a16="http://schemas.microsoft.com/office/drawing/2014/main" id="{EA944255-BC54-4A7D-86AE-9906502D9F3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06226" y="3999732"/>
              <a:ext cx="35333" cy="68764"/>
            </a:xfrm>
            <a:custGeom>
              <a:avLst/>
              <a:gdLst>
                <a:gd name="T0" fmla="*/ 15 w 15"/>
                <a:gd name="T1" fmla="*/ 20 h 29"/>
                <a:gd name="T2" fmla="*/ 1 w 15"/>
                <a:gd name="T3" fmla="*/ 29 h 29"/>
                <a:gd name="T4" fmla="*/ 0 w 15"/>
                <a:gd name="T5" fmla="*/ 9 h 29"/>
                <a:gd name="T6" fmla="*/ 15 w 15"/>
                <a:gd name="T7" fmla="*/ 0 h 29"/>
                <a:gd name="T8" fmla="*/ 15 w 15"/>
                <a:gd name="T9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9">
                  <a:moveTo>
                    <a:pt x="15" y="20"/>
                  </a:moveTo>
                  <a:cubicBezTo>
                    <a:pt x="9" y="23"/>
                    <a:pt x="6" y="25"/>
                    <a:pt x="1" y="29"/>
                  </a:cubicBezTo>
                  <a:cubicBezTo>
                    <a:pt x="0" y="20"/>
                    <a:pt x="0" y="16"/>
                    <a:pt x="0" y="9"/>
                  </a:cubicBezTo>
                  <a:cubicBezTo>
                    <a:pt x="6" y="5"/>
                    <a:pt x="9" y="3"/>
                    <a:pt x="15" y="0"/>
                  </a:cubicBezTo>
                  <a:cubicBezTo>
                    <a:pt x="15" y="7"/>
                    <a:pt x="15" y="11"/>
                    <a:pt x="15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68">
              <a:extLst>
                <a:ext uri="{FF2B5EF4-FFF2-40B4-BE49-F238E27FC236}">
                  <a16:creationId xmlns:a16="http://schemas.microsoft.com/office/drawing/2014/main" id="{BB5AF16E-60BE-40F5-8F95-C239E7FC87C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63644" y="4031821"/>
              <a:ext cx="41957" cy="77932"/>
            </a:xfrm>
            <a:custGeom>
              <a:avLst/>
              <a:gdLst>
                <a:gd name="T0" fmla="*/ 18 w 18"/>
                <a:gd name="T1" fmla="*/ 20 h 32"/>
                <a:gd name="T2" fmla="*/ 0 w 18"/>
                <a:gd name="T3" fmla="*/ 32 h 32"/>
                <a:gd name="T4" fmla="*/ 0 w 18"/>
                <a:gd name="T5" fmla="*/ 12 h 32"/>
                <a:gd name="T6" fmla="*/ 18 w 18"/>
                <a:gd name="T7" fmla="*/ 0 h 32"/>
                <a:gd name="T8" fmla="*/ 18 w 18"/>
                <a:gd name="T9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2">
                  <a:moveTo>
                    <a:pt x="18" y="20"/>
                  </a:moveTo>
                  <a:cubicBezTo>
                    <a:pt x="11" y="25"/>
                    <a:pt x="7" y="27"/>
                    <a:pt x="0" y="32"/>
                  </a:cubicBezTo>
                  <a:cubicBezTo>
                    <a:pt x="0" y="23"/>
                    <a:pt x="0" y="19"/>
                    <a:pt x="0" y="12"/>
                  </a:cubicBezTo>
                  <a:cubicBezTo>
                    <a:pt x="7" y="7"/>
                    <a:pt x="11" y="5"/>
                    <a:pt x="18" y="0"/>
                  </a:cubicBezTo>
                  <a:cubicBezTo>
                    <a:pt x="18" y="8"/>
                    <a:pt x="18" y="12"/>
                    <a:pt x="18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69">
              <a:extLst>
                <a:ext uri="{FF2B5EF4-FFF2-40B4-BE49-F238E27FC236}">
                  <a16:creationId xmlns:a16="http://schemas.microsoft.com/office/drawing/2014/main" id="{566C8A14-C9FB-4CAC-B021-25BC0D6F0D1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29891" y="4075372"/>
              <a:ext cx="37542" cy="73347"/>
            </a:xfrm>
            <a:custGeom>
              <a:avLst/>
              <a:gdLst>
                <a:gd name="T0" fmla="*/ 16 w 16"/>
                <a:gd name="T1" fmla="*/ 20 h 30"/>
                <a:gd name="T2" fmla="*/ 1 w 16"/>
                <a:gd name="T3" fmla="*/ 30 h 30"/>
                <a:gd name="T4" fmla="*/ 0 w 16"/>
                <a:gd name="T5" fmla="*/ 10 h 30"/>
                <a:gd name="T6" fmla="*/ 16 w 16"/>
                <a:gd name="T7" fmla="*/ 0 h 30"/>
                <a:gd name="T8" fmla="*/ 16 w 16"/>
                <a:gd name="T9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0">
                  <a:moveTo>
                    <a:pt x="16" y="20"/>
                  </a:moveTo>
                  <a:cubicBezTo>
                    <a:pt x="10" y="24"/>
                    <a:pt x="7" y="26"/>
                    <a:pt x="1" y="30"/>
                  </a:cubicBezTo>
                  <a:cubicBezTo>
                    <a:pt x="1" y="21"/>
                    <a:pt x="1" y="17"/>
                    <a:pt x="0" y="10"/>
                  </a:cubicBezTo>
                  <a:cubicBezTo>
                    <a:pt x="7" y="6"/>
                    <a:pt x="10" y="4"/>
                    <a:pt x="16" y="0"/>
                  </a:cubicBezTo>
                  <a:cubicBezTo>
                    <a:pt x="16" y="8"/>
                    <a:pt x="16" y="12"/>
                    <a:pt x="16" y="2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70">
              <a:extLst>
                <a:ext uri="{FF2B5EF4-FFF2-40B4-BE49-F238E27FC236}">
                  <a16:creationId xmlns:a16="http://schemas.microsoft.com/office/drawing/2014/main" id="{7BB8F6BB-6EA2-4195-9438-BE554D6A356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137769" y="3875958"/>
              <a:ext cx="44166" cy="75639"/>
            </a:xfrm>
            <a:custGeom>
              <a:avLst/>
              <a:gdLst>
                <a:gd name="T0" fmla="*/ 19 w 19"/>
                <a:gd name="T1" fmla="*/ 20 h 32"/>
                <a:gd name="T2" fmla="*/ 0 w 19"/>
                <a:gd name="T3" fmla="*/ 32 h 32"/>
                <a:gd name="T4" fmla="*/ 0 w 19"/>
                <a:gd name="T5" fmla="*/ 12 h 32"/>
                <a:gd name="T6" fmla="*/ 19 w 19"/>
                <a:gd name="T7" fmla="*/ 0 h 32"/>
                <a:gd name="T8" fmla="*/ 19 w 19"/>
                <a:gd name="T9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2">
                  <a:moveTo>
                    <a:pt x="19" y="20"/>
                  </a:moveTo>
                  <a:cubicBezTo>
                    <a:pt x="11" y="25"/>
                    <a:pt x="8" y="28"/>
                    <a:pt x="0" y="32"/>
                  </a:cubicBezTo>
                  <a:cubicBezTo>
                    <a:pt x="0" y="24"/>
                    <a:pt x="0" y="20"/>
                    <a:pt x="0" y="12"/>
                  </a:cubicBezTo>
                  <a:cubicBezTo>
                    <a:pt x="8" y="8"/>
                    <a:pt x="11" y="5"/>
                    <a:pt x="19" y="0"/>
                  </a:cubicBezTo>
                  <a:cubicBezTo>
                    <a:pt x="19" y="8"/>
                    <a:pt x="19" y="12"/>
                    <a:pt x="19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71">
              <a:extLst>
                <a:ext uri="{FF2B5EF4-FFF2-40B4-BE49-F238E27FC236}">
                  <a16:creationId xmlns:a16="http://schemas.microsoft.com/office/drawing/2014/main" id="{CFC1B706-29D8-4766-925E-5832D2AF133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06226" y="3921800"/>
              <a:ext cx="35333" cy="68764"/>
            </a:xfrm>
            <a:custGeom>
              <a:avLst/>
              <a:gdLst>
                <a:gd name="T0" fmla="*/ 15 w 15"/>
                <a:gd name="T1" fmla="*/ 20 h 29"/>
                <a:gd name="T2" fmla="*/ 0 w 15"/>
                <a:gd name="T3" fmla="*/ 29 h 29"/>
                <a:gd name="T4" fmla="*/ 0 w 15"/>
                <a:gd name="T5" fmla="*/ 10 h 29"/>
                <a:gd name="T6" fmla="*/ 15 w 15"/>
                <a:gd name="T7" fmla="*/ 0 h 29"/>
                <a:gd name="T8" fmla="*/ 15 w 15"/>
                <a:gd name="T9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9">
                  <a:moveTo>
                    <a:pt x="15" y="20"/>
                  </a:moveTo>
                  <a:cubicBezTo>
                    <a:pt x="9" y="24"/>
                    <a:pt x="6" y="26"/>
                    <a:pt x="0" y="29"/>
                  </a:cubicBezTo>
                  <a:cubicBezTo>
                    <a:pt x="0" y="21"/>
                    <a:pt x="0" y="17"/>
                    <a:pt x="0" y="10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8"/>
                    <a:pt x="15" y="12"/>
                    <a:pt x="15" y="2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72">
              <a:extLst>
                <a:ext uri="{FF2B5EF4-FFF2-40B4-BE49-F238E27FC236}">
                  <a16:creationId xmlns:a16="http://schemas.microsoft.com/office/drawing/2014/main" id="{7EB135F2-CD3F-4D19-B84F-814939ED1A9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63644" y="3958474"/>
              <a:ext cx="41957" cy="73347"/>
            </a:xfrm>
            <a:custGeom>
              <a:avLst/>
              <a:gdLst>
                <a:gd name="T0" fmla="*/ 18 w 18"/>
                <a:gd name="T1" fmla="*/ 20 h 31"/>
                <a:gd name="T2" fmla="*/ 0 w 18"/>
                <a:gd name="T3" fmla="*/ 31 h 31"/>
                <a:gd name="T4" fmla="*/ 0 w 18"/>
                <a:gd name="T5" fmla="*/ 11 h 31"/>
                <a:gd name="T6" fmla="*/ 18 w 18"/>
                <a:gd name="T7" fmla="*/ 0 h 31"/>
                <a:gd name="T8" fmla="*/ 18 w 18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1">
                  <a:moveTo>
                    <a:pt x="18" y="20"/>
                  </a:moveTo>
                  <a:cubicBezTo>
                    <a:pt x="11" y="24"/>
                    <a:pt x="7" y="27"/>
                    <a:pt x="0" y="31"/>
                  </a:cubicBezTo>
                  <a:cubicBezTo>
                    <a:pt x="0" y="23"/>
                    <a:pt x="0" y="19"/>
                    <a:pt x="0" y="11"/>
                  </a:cubicBezTo>
                  <a:cubicBezTo>
                    <a:pt x="7" y="7"/>
                    <a:pt x="11" y="5"/>
                    <a:pt x="18" y="0"/>
                  </a:cubicBezTo>
                  <a:cubicBezTo>
                    <a:pt x="18" y="8"/>
                    <a:pt x="18" y="12"/>
                    <a:pt x="18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73">
              <a:extLst>
                <a:ext uri="{FF2B5EF4-FFF2-40B4-BE49-F238E27FC236}">
                  <a16:creationId xmlns:a16="http://schemas.microsoft.com/office/drawing/2014/main" id="{F6D20005-F98C-4052-9D60-93DA4910EFD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29891" y="4002024"/>
              <a:ext cx="37542" cy="68764"/>
            </a:xfrm>
            <a:custGeom>
              <a:avLst/>
              <a:gdLst>
                <a:gd name="T0" fmla="*/ 16 w 16"/>
                <a:gd name="T1" fmla="*/ 20 h 29"/>
                <a:gd name="T2" fmla="*/ 0 w 16"/>
                <a:gd name="T3" fmla="*/ 29 h 29"/>
                <a:gd name="T4" fmla="*/ 0 w 16"/>
                <a:gd name="T5" fmla="*/ 10 h 29"/>
                <a:gd name="T6" fmla="*/ 16 w 16"/>
                <a:gd name="T7" fmla="*/ 0 h 29"/>
                <a:gd name="T8" fmla="*/ 16 w 16"/>
                <a:gd name="T9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9">
                  <a:moveTo>
                    <a:pt x="16" y="20"/>
                  </a:moveTo>
                  <a:cubicBezTo>
                    <a:pt x="10" y="24"/>
                    <a:pt x="7" y="26"/>
                    <a:pt x="0" y="29"/>
                  </a:cubicBezTo>
                  <a:cubicBezTo>
                    <a:pt x="0" y="21"/>
                    <a:pt x="0" y="17"/>
                    <a:pt x="0" y="10"/>
                  </a:cubicBezTo>
                  <a:cubicBezTo>
                    <a:pt x="7" y="6"/>
                    <a:pt x="10" y="4"/>
                    <a:pt x="16" y="0"/>
                  </a:cubicBezTo>
                  <a:cubicBezTo>
                    <a:pt x="16" y="8"/>
                    <a:pt x="16" y="12"/>
                    <a:pt x="16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74">
              <a:extLst>
                <a:ext uri="{FF2B5EF4-FFF2-40B4-BE49-F238E27FC236}">
                  <a16:creationId xmlns:a16="http://schemas.microsoft.com/office/drawing/2014/main" id="{FA8F6D8F-255B-406D-99E2-DD547300499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137769" y="3814071"/>
              <a:ext cx="44166" cy="71055"/>
            </a:xfrm>
            <a:custGeom>
              <a:avLst/>
              <a:gdLst>
                <a:gd name="T0" fmla="*/ 19 w 19"/>
                <a:gd name="T1" fmla="*/ 17 h 29"/>
                <a:gd name="T2" fmla="*/ 0 w 19"/>
                <a:gd name="T3" fmla="*/ 29 h 29"/>
                <a:gd name="T4" fmla="*/ 0 w 19"/>
                <a:gd name="T5" fmla="*/ 12 h 29"/>
                <a:gd name="T6" fmla="*/ 19 w 19"/>
                <a:gd name="T7" fmla="*/ 0 h 29"/>
                <a:gd name="T8" fmla="*/ 19 w 19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9">
                  <a:moveTo>
                    <a:pt x="19" y="17"/>
                  </a:moveTo>
                  <a:cubicBezTo>
                    <a:pt x="11" y="22"/>
                    <a:pt x="8" y="24"/>
                    <a:pt x="0" y="29"/>
                  </a:cubicBezTo>
                  <a:cubicBezTo>
                    <a:pt x="0" y="22"/>
                    <a:pt x="0" y="19"/>
                    <a:pt x="0" y="12"/>
                  </a:cubicBezTo>
                  <a:cubicBezTo>
                    <a:pt x="8" y="7"/>
                    <a:pt x="11" y="5"/>
                    <a:pt x="19" y="0"/>
                  </a:cubicBezTo>
                  <a:cubicBezTo>
                    <a:pt x="19" y="7"/>
                    <a:pt x="19" y="10"/>
                    <a:pt x="19" y="17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75">
              <a:extLst>
                <a:ext uri="{FF2B5EF4-FFF2-40B4-BE49-F238E27FC236}">
                  <a16:creationId xmlns:a16="http://schemas.microsoft.com/office/drawing/2014/main" id="{1CD0C031-BFD7-449E-B431-D876741BB9C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06226" y="3859913"/>
              <a:ext cx="35333" cy="64180"/>
            </a:xfrm>
            <a:custGeom>
              <a:avLst/>
              <a:gdLst>
                <a:gd name="T0" fmla="*/ 15 w 15"/>
                <a:gd name="T1" fmla="*/ 17 h 26"/>
                <a:gd name="T2" fmla="*/ 0 w 15"/>
                <a:gd name="T3" fmla="*/ 26 h 26"/>
                <a:gd name="T4" fmla="*/ 0 w 15"/>
                <a:gd name="T5" fmla="*/ 9 h 26"/>
                <a:gd name="T6" fmla="*/ 15 w 15"/>
                <a:gd name="T7" fmla="*/ 0 h 26"/>
                <a:gd name="T8" fmla="*/ 15 w 15"/>
                <a:gd name="T9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15" y="17"/>
                  </a:moveTo>
                  <a:cubicBezTo>
                    <a:pt x="9" y="20"/>
                    <a:pt x="6" y="22"/>
                    <a:pt x="0" y="26"/>
                  </a:cubicBezTo>
                  <a:cubicBezTo>
                    <a:pt x="0" y="19"/>
                    <a:pt x="0" y="16"/>
                    <a:pt x="0" y="9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7"/>
                    <a:pt x="15" y="10"/>
                    <a:pt x="15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76">
              <a:extLst>
                <a:ext uri="{FF2B5EF4-FFF2-40B4-BE49-F238E27FC236}">
                  <a16:creationId xmlns:a16="http://schemas.microsoft.com/office/drawing/2014/main" id="{9D8DC278-02F6-4C43-B908-DD79C329DE1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63644" y="3896587"/>
              <a:ext cx="41957" cy="68764"/>
            </a:xfrm>
            <a:custGeom>
              <a:avLst/>
              <a:gdLst>
                <a:gd name="T0" fmla="*/ 18 w 18"/>
                <a:gd name="T1" fmla="*/ 17 h 28"/>
                <a:gd name="T2" fmla="*/ 0 w 18"/>
                <a:gd name="T3" fmla="*/ 28 h 28"/>
                <a:gd name="T4" fmla="*/ 0 w 18"/>
                <a:gd name="T5" fmla="*/ 11 h 28"/>
                <a:gd name="T6" fmla="*/ 18 w 18"/>
                <a:gd name="T7" fmla="*/ 0 h 28"/>
                <a:gd name="T8" fmla="*/ 18 w 18"/>
                <a:gd name="T9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8">
                  <a:moveTo>
                    <a:pt x="18" y="17"/>
                  </a:moveTo>
                  <a:cubicBezTo>
                    <a:pt x="11" y="21"/>
                    <a:pt x="7" y="23"/>
                    <a:pt x="0" y="28"/>
                  </a:cubicBezTo>
                  <a:cubicBezTo>
                    <a:pt x="0" y="21"/>
                    <a:pt x="0" y="18"/>
                    <a:pt x="0" y="11"/>
                  </a:cubicBezTo>
                  <a:cubicBezTo>
                    <a:pt x="7" y="7"/>
                    <a:pt x="11" y="4"/>
                    <a:pt x="18" y="0"/>
                  </a:cubicBezTo>
                  <a:cubicBezTo>
                    <a:pt x="18" y="6"/>
                    <a:pt x="18" y="10"/>
                    <a:pt x="18" y="17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77">
              <a:extLst>
                <a:ext uri="{FF2B5EF4-FFF2-40B4-BE49-F238E27FC236}">
                  <a16:creationId xmlns:a16="http://schemas.microsoft.com/office/drawing/2014/main" id="{D666CFAE-90A3-4304-B924-9679B1908B8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29891" y="3940136"/>
              <a:ext cx="37542" cy="64180"/>
            </a:xfrm>
            <a:custGeom>
              <a:avLst/>
              <a:gdLst>
                <a:gd name="T0" fmla="*/ 16 w 16"/>
                <a:gd name="T1" fmla="*/ 17 h 26"/>
                <a:gd name="T2" fmla="*/ 0 w 16"/>
                <a:gd name="T3" fmla="*/ 26 h 26"/>
                <a:gd name="T4" fmla="*/ 0 w 16"/>
                <a:gd name="T5" fmla="*/ 10 h 26"/>
                <a:gd name="T6" fmla="*/ 15 w 16"/>
                <a:gd name="T7" fmla="*/ 0 h 26"/>
                <a:gd name="T8" fmla="*/ 16 w 16"/>
                <a:gd name="T9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16" y="17"/>
                  </a:moveTo>
                  <a:cubicBezTo>
                    <a:pt x="10" y="20"/>
                    <a:pt x="7" y="22"/>
                    <a:pt x="0" y="26"/>
                  </a:cubicBezTo>
                  <a:cubicBezTo>
                    <a:pt x="0" y="19"/>
                    <a:pt x="0" y="16"/>
                    <a:pt x="0" y="10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6" y="7"/>
                    <a:pt x="16" y="10"/>
                    <a:pt x="16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78">
              <a:extLst>
                <a:ext uri="{FF2B5EF4-FFF2-40B4-BE49-F238E27FC236}">
                  <a16:creationId xmlns:a16="http://schemas.microsoft.com/office/drawing/2014/main" id="{48838F5B-BCF8-403B-8A9B-87C429F5E29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137769" y="3749891"/>
              <a:ext cx="44166" cy="71055"/>
            </a:xfrm>
            <a:custGeom>
              <a:avLst/>
              <a:gdLst>
                <a:gd name="T0" fmla="*/ 19 w 19"/>
                <a:gd name="T1" fmla="*/ 17 h 30"/>
                <a:gd name="T2" fmla="*/ 0 w 19"/>
                <a:gd name="T3" fmla="*/ 30 h 30"/>
                <a:gd name="T4" fmla="*/ 0 w 19"/>
                <a:gd name="T5" fmla="*/ 12 h 30"/>
                <a:gd name="T6" fmla="*/ 19 w 19"/>
                <a:gd name="T7" fmla="*/ 0 h 30"/>
                <a:gd name="T8" fmla="*/ 19 w 19"/>
                <a:gd name="T9" fmla="*/ 1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0">
                  <a:moveTo>
                    <a:pt x="19" y="17"/>
                  </a:moveTo>
                  <a:cubicBezTo>
                    <a:pt x="11" y="22"/>
                    <a:pt x="8" y="25"/>
                    <a:pt x="0" y="30"/>
                  </a:cubicBezTo>
                  <a:cubicBezTo>
                    <a:pt x="0" y="23"/>
                    <a:pt x="0" y="19"/>
                    <a:pt x="0" y="12"/>
                  </a:cubicBezTo>
                  <a:cubicBezTo>
                    <a:pt x="8" y="8"/>
                    <a:pt x="11" y="5"/>
                    <a:pt x="19" y="0"/>
                  </a:cubicBezTo>
                  <a:cubicBezTo>
                    <a:pt x="19" y="7"/>
                    <a:pt x="19" y="10"/>
                    <a:pt x="19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79">
              <a:extLst>
                <a:ext uri="{FF2B5EF4-FFF2-40B4-BE49-F238E27FC236}">
                  <a16:creationId xmlns:a16="http://schemas.microsoft.com/office/drawing/2014/main" id="{BD6BAC62-266C-4969-9FE1-F715786D9C5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06226" y="3795733"/>
              <a:ext cx="35333" cy="64180"/>
            </a:xfrm>
            <a:custGeom>
              <a:avLst/>
              <a:gdLst>
                <a:gd name="T0" fmla="*/ 15 w 15"/>
                <a:gd name="T1" fmla="*/ 18 h 27"/>
                <a:gd name="T2" fmla="*/ 0 w 15"/>
                <a:gd name="T3" fmla="*/ 27 h 27"/>
                <a:gd name="T4" fmla="*/ 0 w 15"/>
                <a:gd name="T5" fmla="*/ 10 h 27"/>
                <a:gd name="T6" fmla="*/ 15 w 15"/>
                <a:gd name="T7" fmla="*/ 0 h 27"/>
                <a:gd name="T8" fmla="*/ 15 w 15"/>
                <a:gd name="T9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7">
                  <a:moveTo>
                    <a:pt x="15" y="18"/>
                  </a:moveTo>
                  <a:cubicBezTo>
                    <a:pt x="9" y="21"/>
                    <a:pt x="6" y="23"/>
                    <a:pt x="0" y="27"/>
                  </a:cubicBezTo>
                  <a:cubicBezTo>
                    <a:pt x="0" y="20"/>
                    <a:pt x="0" y="16"/>
                    <a:pt x="0" y="10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7"/>
                    <a:pt x="15" y="11"/>
                    <a:pt x="15" y="18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80">
              <a:extLst>
                <a:ext uri="{FF2B5EF4-FFF2-40B4-BE49-F238E27FC236}">
                  <a16:creationId xmlns:a16="http://schemas.microsoft.com/office/drawing/2014/main" id="{20D6DE5E-425F-43FA-8E1F-3EF04A5D17C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63644" y="3832407"/>
              <a:ext cx="41957" cy="68764"/>
            </a:xfrm>
            <a:custGeom>
              <a:avLst/>
              <a:gdLst>
                <a:gd name="T0" fmla="*/ 18 w 18"/>
                <a:gd name="T1" fmla="*/ 17 h 29"/>
                <a:gd name="T2" fmla="*/ 0 w 18"/>
                <a:gd name="T3" fmla="*/ 29 h 29"/>
                <a:gd name="T4" fmla="*/ 0 w 18"/>
                <a:gd name="T5" fmla="*/ 12 h 29"/>
                <a:gd name="T6" fmla="*/ 18 w 18"/>
                <a:gd name="T7" fmla="*/ 0 h 29"/>
                <a:gd name="T8" fmla="*/ 18 w 18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9">
                  <a:moveTo>
                    <a:pt x="18" y="17"/>
                  </a:moveTo>
                  <a:cubicBezTo>
                    <a:pt x="11" y="22"/>
                    <a:pt x="7" y="24"/>
                    <a:pt x="0" y="29"/>
                  </a:cubicBezTo>
                  <a:cubicBezTo>
                    <a:pt x="0" y="22"/>
                    <a:pt x="0" y="18"/>
                    <a:pt x="0" y="12"/>
                  </a:cubicBezTo>
                  <a:cubicBezTo>
                    <a:pt x="7" y="7"/>
                    <a:pt x="11" y="5"/>
                    <a:pt x="18" y="0"/>
                  </a:cubicBezTo>
                  <a:cubicBezTo>
                    <a:pt x="18" y="7"/>
                    <a:pt x="18" y="10"/>
                    <a:pt x="18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81">
              <a:extLst>
                <a:ext uri="{FF2B5EF4-FFF2-40B4-BE49-F238E27FC236}">
                  <a16:creationId xmlns:a16="http://schemas.microsoft.com/office/drawing/2014/main" id="{A6CA1F3C-CC00-4190-B7E4-FAD92376307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32100" y="3878250"/>
              <a:ext cx="35333" cy="61887"/>
            </a:xfrm>
            <a:custGeom>
              <a:avLst/>
              <a:gdLst>
                <a:gd name="T0" fmla="*/ 15 w 15"/>
                <a:gd name="T1" fmla="*/ 17 h 26"/>
                <a:gd name="T2" fmla="*/ 0 w 15"/>
                <a:gd name="T3" fmla="*/ 26 h 26"/>
                <a:gd name="T4" fmla="*/ 0 w 15"/>
                <a:gd name="T5" fmla="*/ 9 h 26"/>
                <a:gd name="T6" fmla="*/ 15 w 15"/>
                <a:gd name="T7" fmla="*/ 0 h 26"/>
                <a:gd name="T8" fmla="*/ 15 w 15"/>
                <a:gd name="T9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15" y="17"/>
                  </a:moveTo>
                  <a:cubicBezTo>
                    <a:pt x="9" y="20"/>
                    <a:pt x="6" y="22"/>
                    <a:pt x="0" y="26"/>
                  </a:cubicBezTo>
                  <a:cubicBezTo>
                    <a:pt x="0" y="19"/>
                    <a:pt x="0" y="16"/>
                    <a:pt x="0" y="9"/>
                  </a:cubicBezTo>
                  <a:cubicBezTo>
                    <a:pt x="6" y="5"/>
                    <a:pt x="9" y="3"/>
                    <a:pt x="15" y="0"/>
                  </a:cubicBezTo>
                  <a:cubicBezTo>
                    <a:pt x="15" y="6"/>
                    <a:pt x="15" y="10"/>
                    <a:pt x="15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82">
              <a:extLst>
                <a:ext uri="{FF2B5EF4-FFF2-40B4-BE49-F238E27FC236}">
                  <a16:creationId xmlns:a16="http://schemas.microsoft.com/office/drawing/2014/main" id="{9F22D83B-1980-45C9-A521-CBDA01A05FA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137769" y="3692588"/>
              <a:ext cx="44166" cy="68764"/>
            </a:xfrm>
            <a:custGeom>
              <a:avLst/>
              <a:gdLst>
                <a:gd name="T0" fmla="*/ 19 w 19"/>
                <a:gd name="T1" fmla="*/ 16 h 28"/>
                <a:gd name="T2" fmla="*/ 0 w 19"/>
                <a:gd name="T3" fmla="*/ 28 h 28"/>
                <a:gd name="T4" fmla="*/ 0 w 19"/>
                <a:gd name="T5" fmla="*/ 13 h 28"/>
                <a:gd name="T6" fmla="*/ 19 w 19"/>
                <a:gd name="T7" fmla="*/ 0 h 28"/>
                <a:gd name="T8" fmla="*/ 19 w 19"/>
                <a:gd name="T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8">
                  <a:moveTo>
                    <a:pt x="19" y="16"/>
                  </a:moveTo>
                  <a:cubicBezTo>
                    <a:pt x="11" y="21"/>
                    <a:pt x="8" y="23"/>
                    <a:pt x="0" y="28"/>
                  </a:cubicBezTo>
                  <a:cubicBezTo>
                    <a:pt x="0" y="22"/>
                    <a:pt x="0" y="19"/>
                    <a:pt x="0" y="13"/>
                  </a:cubicBezTo>
                  <a:cubicBezTo>
                    <a:pt x="8" y="8"/>
                    <a:pt x="11" y="5"/>
                    <a:pt x="19" y="0"/>
                  </a:cubicBezTo>
                  <a:cubicBezTo>
                    <a:pt x="19" y="6"/>
                    <a:pt x="19" y="10"/>
                    <a:pt x="19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83">
              <a:extLst>
                <a:ext uri="{FF2B5EF4-FFF2-40B4-BE49-F238E27FC236}">
                  <a16:creationId xmlns:a16="http://schemas.microsoft.com/office/drawing/2014/main" id="{E8679105-21BE-4167-8E72-246643FD22F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06226" y="3740722"/>
              <a:ext cx="35333" cy="59595"/>
            </a:xfrm>
            <a:custGeom>
              <a:avLst/>
              <a:gdLst>
                <a:gd name="T0" fmla="*/ 15 w 15"/>
                <a:gd name="T1" fmla="*/ 15 h 24"/>
                <a:gd name="T2" fmla="*/ 0 w 15"/>
                <a:gd name="T3" fmla="*/ 24 h 24"/>
                <a:gd name="T4" fmla="*/ 0 w 15"/>
                <a:gd name="T5" fmla="*/ 9 h 24"/>
                <a:gd name="T6" fmla="*/ 15 w 15"/>
                <a:gd name="T7" fmla="*/ 0 h 24"/>
                <a:gd name="T8" fmla="*/ 15 w 15"/>
                <a:gd name="T9" fmla="*/ 1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4">
                  <a:moveTo>
                    <a:pt x="15" y="15"/>
                  </a:moveTo>
                  <a:cubicBezTo>
                    <a:pt x="9" y="18"/>
                    <a:pt x="6" y="20"/>
                    <a:pt x="0" y="24"/>
                  </a:cubicBezTo>
                  <a:cubicBezTo>
                    <a:pt x="0" y="18"/>
                    <a:pt x="0" y="15"/>
                    <a:pt x="0" y="9"/>
                  </a:cubicBezTo>
                  <a:cubicBezTo>
                    <a:pt x="6" y="5"/>
                    <a:pt x="9" y="3"/>
                    <a:pt x="15" y="0"/>
                  </a:cubicBezTo>
                  <a:cubicBezTo>
                    <a:pt x="15" y="6"/>
                    <a:pt x="15" y="9"/>
                    <a:pt x="15" y="15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84">
              <a:extLst>
                <a:ext uri="{FF2B5EF4-FFF2-40B4-BE49-F238E27FC236}">
                  <a16:creationId xmlns:a16="http://schemas.microsoft.com/office/drawing/2014/main" id="{6C25F756-DF19-48C7-81E2-BB005F13082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63644" y="3777397"/>
              <a:ext cx="41957" cy="64180"/>
            </a:xfrm>
            <a:custGeom>
              <a:avLst/>
              <a:gdLst>
                <a:gd name="T0" fmla="*/ 18 w 18"/>
                <a:gd name="T1" fmla="*/ 15 h 26"/>
                <a:gd name="T2" fmla="*/ 0 w 18"/>
                <a:gd name="T3" fmla="*/ 26 h 26"/>
                <a:gd name="T4" fmla="*/ 0 w 18"/>
                <a:gd name="T5" fmla="*/ 11 h 26"/>
                <a:gd name="T6" fmla="*/ 18 w 18"/>
                <a:gd name="T7" fmla="*/ 0 h 26"/>
                <a:gd name="T8" fmla="*/ 18 w 18"/>
                <a:gd name="T9" fmla="*/ 1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6">
                  <a:moveTo>
                    <a:pt x="18" y="15"/>
                  </a:moveTo>
                  <a:cubicBezTo>
                    <a:pt x="11" y="19"/>
                    <a:pt x="7" y="21"/>
                    <a:pt x="0" y="26"/>
                  </a:cubicBezTo>
                  <a:cubicBezTo>
                    <a:pt x="0" y="20"/>
                    <a:pt x="0" y="17"/>
                    <a:pt x="0" y="11"/>
                  </a:cubicBezTo>
                  <a:cubicBezTo>
                    <a:pt x="7" y="6"/>
                    <a:pt x="11" y="4"/>
                    <a:pt x="18" y="0"/>
                  </a:cubicBezTo>
                  <a:cubicBezTo>
                    <a:pt x="18" y="6"/>
                    <a:pt x="18" y="9"/>
                    <a:pt x="18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85">
              <a:extLst>
                <a:ext uri="{FF2B5EF4-FFF2-40B4-BE49-F238E27FC236}">
                  <a16:creationId xmlns:a16="http://schemas.microsoft.com/office/drawing/2014/main" id="{0C036E0D-3ACD-44EB-869E-34A964D804A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32100" y="3820947"/>
              <a:ext cx="35333" cy="59595"/>
            </a:xfrm>
            <a:custGeom>
              <a:avLst/>
              <a:gdLst>
                <a:gd name="T0" fmla="*/ 15 w 15"/>
                <a:gd name="T1" fmla="*/ 15 h 24"/>
                <a:gd name="T2" fmla="*/ 0 w 15"/>
                <a:gd name="T3" fmla="*/ 24 h 24"/>
                <a:gd name="T4" fmla="*/ 0 w 15"/>
                <a:gd name="T5" fmla="*/ 9 h 24"/>
                <a:gd name="T6" fmla="*/ 15 w 15"/>
                <a:gd name="T7" fmla="*/ 0 h 24"/>
                <a:gd name="T8" fmla="*/ 15 w 15"/>
                <a:gd name="T9" fmla="*/ 1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4">
                  <a:moveTo>
                    <a:pt x="15" y="15"/>
                  </a:moveTo>
                  <a:cubicBezTo>
                    <a:pt x="9" y="19"/>
                    <a:pt x="6" y="21"/>
                    <a:pt x="0" y="24"/>
                  </a:cubicBezTo>
                  <a:cubicBezTo>
                    <a:pt x="0" y="18"/>
                    <a:pt x="0" y="15"/>
                    <a:pt x="0" y="9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6"/>
                    <a:pt x="15" y="9"/>
                    <a:pt x="15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86">
              <a:extLst>
                <a:ext uri="{FF2B5EF4-FFF2-40B4-BE49-F238E27FC236}">
                  <a16:creationId xmlns:a16="http://schemas.microsoft.com/office/drawing/2014/main" id="{EE184378-E82B-49D2-B428-79425AB9553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137769" y="3632993"/>
              <a:ext cx="44166" cy="64180"/>
            </a:xfrm>
            <a:custGeom>
              <a:avLst/>
              <a:gdLst>
                <a:gd name="T0" fmla="*/ 19 w 19"/>
                <a:gd name="T1" fmla="*/ 15 h 27"/>
                <a:gd name="T2" fmla="*/ 0 w 19"/>
                <a:gd name="T3" fmla="*/ 27 h 27"/>
                <a:gd name="T4" fmla="*/ 0 w 19"/>
                <a:gd name="T5" fmla="*/ 12 h 27"/>
                <a:gd name="T6" fmla="*/ 19 w 19"/>
                <a:gd name="T7" fmla="*/ 0 h 27"/>
                <a:gd name="T8" fmla="*/ 19 w 19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7">
                  <a:moveTo>
                    <a:pt x="19" y="15"/>
                  </a:moveTo>
                  <a:cubicBezTo>
                    <a:pt x="11" y="20"/>
                    <a:pt x="8" y="22"/>
                    <a:pt x="0" y="27"/>
                  </a:cubicBezTo>
                  <a:cubicBezTo>
                    <a:pt x="0" y="21"/>
                    <a:pt x="0" y="18"/>
                    <a:pt x="0" y="12"/>
                  </a:cubicBezTo>
                  <a:cubicBezTo>
                    <a:pt x="7" y="7"/>
                    <a:pt x="11" y="5"/>
                    <a:pt x="19" y="0"/>
                  </a:cubicBezTo>
                  <a:cubicBezTo>
                    <a:pt x="19" y="6"/>
                    <a:pt x="19" y="9"/>
                    <a:pt x="19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87">
              <a:extLst>
                <a:ext uri="{FF2B5EF4-FFF2-40B4-BE49-F238E27FC236}">
                  <a16:creationId xmlns:a16="http://schemas.microsoft.com/office/drawing/2014/main" id="{B78AABF0-2CFA-499A-8243-B6E7F3E34D3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06226" y="3678836"/>
              <a:ext cx="35333" cy="57303"/>
            </a:xfrm>
            <a:custGeom>
              <a:avLst/>
              <a:gdLst>
                <a:gd name="T0" fmla="*/ 15 w 15"/>
                <a:gd name="T1" fmla="*/ 15 h 24"/>
                <a:gd name="T2" fmla="*/ 0 w 15"/>
                <a:gd name="T3" fmla="*/ 24 h 24"/>
                <a:gd name="T4" fmla="*/ 0 w 15"/>
                <a:gd name="T5" fmla="*/ 9 h 24"/>
                <a:gd name="T6" fmla="*/ 15 w 15"/>
                <a:gd name="T7" fmla="*/ 0 h 24"/>
                <a:gd name="T8" fmla="*/ 15 w 15"/>
                <a:gd name="T9" fmla="*/ 1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4">
                  <a:moveTo>
                    <a:pt x="15" y="15"/>
                  </a:moveTo>
                  <a:cubicBezTo>
                    <a:pt x="9" y="19"/>
                    <a:pt x="6" y="21"/>
                    <a:pt x="0" y="24"/>
                  </a:cubicBezTo>
                  <a:cubicBezTo>
                    <a:pt x="0" y="18"/>
                    <a:pt x="0" y="15"/>
                    <a:pt x="0" y="9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6"/>
                    <a:pt x="15" y="9"/>
                    <a:pt x="15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88">
              <a:extLst>
                <a:ext uri="{FF2B5EF4-FFF2-40B4-BE49-F238E27FC236}">
                  <a16:creationId xmlns:a16="http://schemas.microsoft.com/office/drawing/2014/main" id="{39DA495B-5D36-48A9-BFB1-C766086D658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63644" y="3715509"/>
              <a:ext cx="44166" cy="61887"/>
            </a:xfrm>
            <a:custGeom>
              <a:avLst/>
              <a:gdLst>
                <a:gd name="T0" fmla="*/ 19 w 19"/>
                <a:gd name="T1" fmla="*/ 15 h 26"/>
                <a:gd name="T2" fmla="*/ 1 w 19"/>
                <a:gd name="T3" fmla="*/ 26 h 26"/>
                <a:gd name="T4" fmla="*/ 0 w 19"/>
                <a:gd name="T5" fmla="*/ 11 h 26"/>
                <a:gd name="T6" fmla="*/ 19 w 19"/>
                <a:gd name="T7" fmla="*/ 0 h 26"/>
                <a:gd name="T8" fmla="*/ 19 w 19"/>
                <a:gd name="T9" fmla="*/ 1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6">
                  <a:moveTo>
                    <a:pt x="19" y="15"/>
                  </a:moveTo>
                  <a:cubicBezTo>
                    <a:pt x="12" y="20"/>
                    <a:pt x="8" y="22"/>
                    <a:pt x="1" y="26"/>
                  </a:cubicBezTo>
                  <a:cubicBezTo>
                    <a:pt x="1" y="20"/>
                    <a:pt x="1" y="17"/>
                    <a:pt x="0" y="11"/>
                  </a:cubicBezTo>
                  <a:cubicBezTo>
                    <a:pt x="8" y="7"/>
                    <a:pt x="12" y="5"/>
                    <a:pt x="19" y="0"/>
                  </a:cubicBezTo>
                  <a:cubicBezTo>
                    <a:pt x="19" y="6"/>
                    <a:pt x="19" y="9"/>
                    <a:pt x="19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89">
              <a:extLst>
                <a:ext uri="{FF2B5EF4-FFF2-40B4-BE49-F238E27FC236}">
                  <a16:creationId xmlns:a16="http://schemas.microsoft.com/office/drawing/2014/main" id="{AA453553-CDFD-4CD1-9D36-09EDBA71A40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32100" y="3759060"/>
              <a:ext cx="35333" cy="59595"/>
            </a:xfrm>
            <a:custGeom>
              <a:avLst/>
              <a:gdLst>
                <a:gd name="T0" fmla="*/ 15 w 15"/>
                <a:gd name="T1" fmla="*/ 15 h 25"/>
                <a:gd name="T2" fmla="*/ 0 w 15"/>
                <a:gd name="T3" fmla="*/ 25 h 25"/>
                <a:gd name="T4" fmla="*/ 0 w 15"/>
                <a:gd name="T5" fmla="*/ 10 h 25"/>
                <a:gd name="T6" fmla="*/ 15 w 15"/>
                <a:gd name="T7" fmla="*/ 0 h 25"/>
                <a:gd name="T8" fmla="*/ 15 w 15"/>
                <a:gd name="T9" fmla="*/ 1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5">
                  <a:moveTo>
                    <a:pt x="15" y="15"/>
                  </a:moveTo>
                  <a:cubicBezTo>
                    <a:pt x="9" y="19"/>
                    <a:pt x="6" y="21"/>
                    <a:pt x="0" y="25"/>
                  </a:cubicBezTo>
                  <a:cubicBezTo>
                    <a:pt x="0" y="19"/>
                    <a:pt x="0" y="16"/>
                    <a:pt x="0" y="10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6"/>
                    <a:pt x="15" y="9"/>
                    <a:pt x="15" y="15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90">
              <a:extLst>
                <a:ext uri="{FF2B5EF4-FFF2-40B4-BE49-F238E27FC236}">
                  <a16:creationId xmlns:a16="http://schemas.microsoft.com/office/drawing/2014/main" id="{879E33F8-797D-4809-A2FB-CFFDB6089E6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137769" y="3566523"/>
              <a:ext cx="44166" cy="75639"/>
            </a:xfrm>
            <a:custGeom>
              <a:avLst/>
              <a:gdLst>
                <a:gd name="T0" fmla="*/ 19 w 19"/>
                <a:gd name="T1" fmla="*/ 19 h 31"/>
                <a:gd name="T2" fmla="*/ 0 w 19"/>
                <a:gd name="T3" fmla="*/ 31 h 31"/>
                <a:gd name="T4" fmla="*/ 0 w 19"/>
                <a:gd name="T5" fmla="*/ 12 h 31"/>
                <a:gd name="T6" fmla="*/ 19 w 19"/>
                <a:gd name="T7" fmla="*/ 0 h 31"/>
                <a:gd name="T8" fmla="*/ 19 w 19"/>
                <a:gd name="T9" fmla="*/ 1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1">
                  <a:moveTo>
                    <a:pt x="19" y="19"/>
                  </a:moveTo>
                  <a:cubicBezTo>
                    <a:pt x="11" y="24"/>
                    <a:pt x="7" y="26"/>
                    <a:pt x="0" y="31"/>
                  </a:cubicBezTo>
                  <a:cubicBezTo>
                    <a:pt x="0" y="24"/>
                    <a:pt x="0" y="20"/>
                    <a:pt x="0" y="12"/>
                  </a:cubicBezTo>
                  <a:cubicBezTo>
                    <a:pt x="7" y="8"/>
                    <a:pt x="11" y="5"/>
                    <a:pt x="19" y="0"/>
                  </a:cubicBezTo>
                  <a:cubicBezTo>
                    <a:pt x="19" y="8"/>
                    <a:pt x="19" y="12"/>
                    <a:pt x="19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91">
              <a:extLst>
                <a:ext uri="{FF2B5EF4-FFF2-40B4-BE49-F238E27FC236}">
                  <a16:creationId xmlns:a16="http://schemas.microsoft.com/office/drawing/2014/main" id="{847D461F-D9AE-4F90-8660-0EE476E1D90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06226" y="3616949"/>
              <a:ext cx="35333" cy="66472"/>
            </a:xfrm>
            <a:custGeom>
              <a:avLst/>
              <a:gdLst>
                <a:gd name="T0" fmla="*/ 15 w 15"/>
                <a:gd name="T1" fmla="*/ 18 h 28"/>
                <a:gd name="T2" fmla="*/ 0 w 15"/>
                <a:gd name="T3" fmla="*/ 28 h 28"/>
                <a:gd name="T4" fmla="*/ 0 w 15"/>
                <a:gd name="T5" fmla="*/ 9 h 28"/>
                <a:gd name="T6" fmla="*/ 15 w 15"/>
                <a:gd name="T7" fmla="*/ 0 h 28"/>
                <a:gd name="T8" fmla="*/ 15 w 15"/>
                <a:gd name="T9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8">
                  <a:moveTo>
                    <a:pt x="15" y="18"/>
                  </a:moveTo>
                  <a:cubicBezTo>
                    <a:pt x="9" y="22"/>
                    <a:pt x="6" y="24"/>
                    <a:pt x="0" y="28"/>
                  </a:cubicBezTo>
                  <a:cubicBezTo>
                    <a:pt x="0" y="20"/>
                    <a:pt x="0" y="16"/>
                    <a:pt x="0" y="9"/>
                  </a:cubicBezTo>
                  <a:cubicBezTo>
                    <a:pt x="6" y="5"/>
                    <a:pt x="9" y="3"/>
                    <a:pt x="15" y="0"/>
                  </a:cubicBezTo>
                  <a:cubicBezTo>
                    <a:pt x="15" y="7"/>
                    <a:pt x="15" y="11"/>
                    <a:pt x="15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92">
              <a:extLst>
                <a:ext uri="{FF2B5EF4-FFF2-40B4-BE49-F238E27FC236}">
                  <a16:creationId xmlns:a16="http://schemas.microsoft.com/office/drawing/2014/main" id="{BD416E10-CA84-4E35-9AA0-A7C1CFF6E82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63644" y="3651331"/>
              <a:ext cx="44166" cy="73347"/>
            </a:xfrm>
            <a:custGeom>
              <a:avLst/>
              <a:gdLst>
                <a:gd name="T0" fmla="*/ 19 w 19"/>
                <a:gd name="T1" fmla="*/ 18 h 30"/>
                <a:gd name="T2" fmla="*/ 0 w 19"/>
                <a:gd name="T3" fmla="*/ 30 h 30"/>
                <a:gd name="T4" fmla="*/ 0 w 19"/>
                <a:gd name="T5" fmla="*/ 11 h 30"/>
                <a:gd name="T6" fmla="*/ 19 w 19"/>
                <a:gd name="T7" fmla="*/ 0 h 30"/>
                <a:gd name="T8" fmla="*/ 19 w 19"/>
                <a:gd name="T9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0">
                  <a:moveTo>
                    <a:pt x="19" y="18"/>
                  </a:moveTo>
                  <a:cubicBezTo>
                    <a:pt x="12" y="23"/>
                    <a:pt x="8" y="25"/>
                    <a:pt x="0" y="30"/>
                  </a:cubicBezTo>
                  <a:cubicBezTo>
                    <a:pt x="0" y="22"/>
                    <a:pt x="0" y="19"/>
                    <a:pt x="0" y="11"/>
                  </a:cubicBezTo>
                  <a:cubicBezTo>
                    <a:pt x="8" y="6"/>
                    <a:pt x="12" y="4"/>
                    <a:pt x="19" y="0"/>
                  </a:cubicBezTo>
                  <a:cubicBezTo>
                    <a:pt x="19" y="7"/>
                    <a:pt x="19" y="11"/>
                    <a:pt x="19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93">
              <a:extLst>
                <a:ext uri="{FF2B5EF4-FFF2-40B4-BE49-F238E27FC236}">
                  <a16:creationId xmlns:a16="http://schemas.microsoft.com/office/drawing/2014/main" id="{ED6043D0-5DB7-4C6C-8FC8-A72992FD944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32100" y="3694880"/>
              <a:ext cx="35333" cy="68764"/>
            </a:xfrm>
            <a:custGeom>
              <a:avLst/>
              <a:gdLst>
                <a:gd name="T0" fmla="*/ 15 w 15"/>
                <a:gd name="T1" fmla="*/ 19 h 28"/>
                <a:gd name="T2" fmla="*/ 0 w 15"/>
                <a:gd name="T3" fmla="*/ 28 h 28"/>
                <a:gd name="T4" fmla="*/ 0 w 15"/>
                <a:gd name="T5" fmla="*/ 10 h 28"/>
                <a:gd name="T6" fmla="*/ 15 w 15"/>
                <a:gd name="T7" fmla="*/ 0 h 28"/>
                <a:gd name="T8" fmla="*/ 15 w 15"/>
                <a:gd name="T9" fmla="*/ 19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8">
                  <a:moveTo>
                    <a:pt x="15" y="19"/>
                  </a:moveTo>
                  <a:cubicBezTo>
                    <a:pt x="9" y="23"/>
                    <a:pt x="6" y="25"/>
                    <a:pt x="0" y="28"/>
                  </a:cubicBezTo>
                  <a:cubicBezTo>
                    <a:pt x="0" y="21"/>
                    <a:pt x="0" y="17"/>
                    <a:pt x="0" y="10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8"/>
                    <a:pt x="15" y="11"/>
                    <a:pt x="15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94">
              <a:extLst>
                <a:ext uri="{FF2B5EF4-FFF2-40B4-BE49-F238E27FC236}">
                  <a16:creationId xmlns:a16="http://schemas.microsoft.com/office/drawing/2014/main" id="{3C64A832-E259-4977-A094-EAF7AA9EB06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137769" y="3506927"/>
              <a:ext cx="44166" cy="71055"/>
            </a:xfrm>
            <a:custGeom>
              <a:avLst/>
              <a:gdLst>
                <a:gd name="T0" fmla="*/ 19 w 19"/>
                <a:gd name="T1" fmla="*/ 17 h 29"/>
                <a:gd name="T2" fmla="*/ 0 w 19"/>
                <a:gd name="T3" fmla="*/ 29 h 29"/>
                <a:gd name="T4" fmla="*/ 0 w 19"/>
                <a:gd name="T5" fmla="*/ 13 h 29"/>
                <a:gd name="T6" fmla="*/ 19 w 19"/>
                <a:gd name="T7" fmla="*/ 0 h 29"/>
                <a:gd name="T8" fmla="*/ 19 w 19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9">
                  <a:moveTo>
                    <a:pt x="19" y="17"/>
                  </a:moveTo>
                  <a:cubicBezTo>
                    <a:pt x="11" y="22"/>
                    <a:pt x="7" y="25"/>
                    <a:pt x="0" y="29"/>
                  </a:cubicBezTo>
                  <a:cubicBezTo>
                    <a:pt x="0" y="23"/>
                    <a:pt x="0" y="19"/>
                    <a:pt x="0" y="13"/>
                  </a:cubicBezTo>
                  <a:cubicBezTo>
                    <a:pt x="7" y="8"/>
                    <a:pt x="11" y="5"/>
                    <a:pt x="19" y="0"/>
                  </a:cubicBezTo>
                  <a:cubicBezTo>
                    <a:pt x="19" y="7"/>
                    <a:pt x="19" y="11"/>
                    <a:pt x="19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95">
              <a:extLst>
                <a:ext uri="{FF2B5EF4-FFF2-40B4-BE49-F238E27FC236}">
                  <a16:creationId xmlns:a16="http://schemas.microsoft.com/office/drawing/2014/main" id="{803C3F84-003E-4B7B-BC5C-C55FD608B29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06226" y="3555061"/>
              <a:ext cx="35333" cy="64180"/>
            </a:xfrm>
            <a:custGeom>
              <a:avLst/>
              <a:gdLst>
                <a:gd name="T0" fmla="*/ 15 w 15"/>
                <a:gd name="T1" fmla="*/ 16 h 26"/>
                <a:gd name="T2" fmla="*/ 0 w 15"/>
                <a:gd name="T3" fmla="*/ 26 h 26"/>
                <a:gd name="T4" fmla="*/ 0 w 15"/>
                <a:gd name="T5" fmla="*/ 9 h 26"/>
                <a:gd name="T6" fmla="*/ 15 w 15"/>
                <a:gd name="T7" fmla="*/ 0 h 26"/>
                <a:gd name="T8" fmla="*/ 15 w 15"/>
                <a:gd name="T9" fmla="*/ 1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15" y="16"/>
                  </a:moveTo>
                  <a:cubicBezTo>
                    <a:pt x="9" y="20"/>
                    <a:pt x="6" y="22"/>
                    <a:pt x="0" y="26"/>
                  </a:cubicBezTo>
                  <a:cubicBezTo>
                    <a:pt x="0" y="19"/>
                    <a:pt x="0" y="16"/>
                    <a:pt x="0" y="9"/>
                  </a:cubicBezTo>
                  <a:cubicBezTo>
                    <a:pt x="6" y="5"/>
                    <a:pt x="9" y="4"/>
                    <a:pt x="15" y="0"/>
                  </a:cubicBezTo>
                  <a:cubicBezTo>
                    <a:pt x="15" y="7"/>
                    <a:pt x="15" y="10"/>
                    <a:pt x="15" y="16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96">
              <a:extLst>
                <a:ext uri="{FF2B5EF4-FFF2-40B4-BE49-F238E27FC236}">
                  <a16:creationId xmlns:a16="http://schemas.microsoft.com/office/drawing/2014/main" id="{00DB6780-29CC-40F1-9B85-AD774A8F8AD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63644" y="3591736"/>
              <a:ext cx="44166" cy="68764"/>
            </a:xfrm>
            <a:custGeom>
              <a:avLst/>
              <a:gdLst>
                <a:gd name="T0" fmla="*/ 19 w 19"/>
                <a:gd name="T1" fmla="*/ 16 h 28"/>
                <a:gd name="T2" fmla="*/ 0 w 19"/>
                <a:gd name="T3" fmla="*/ 28 h 28"/>
                <a:gd name="T4" fmla="*/ 0 w 19"/>
                <a:gd name="T5" fmla="*/ 11 h 28"/>
                <a:gd name="T6" fmla="*/ 19 w 19"/>
                <a:gd name="T7" fmla="*/ 0 h 28"/>
                <a:gd name="T8" fmla="*/ 19 w 19"/>
                <a:gd name="T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8">
                  <a:moveTo>
                    <a:pt x="19" y="16"/>
                  </a:moveTo>
                  <a:cubicBezTo>
                    <a:pt x="12" y="21"/>
                    <a:pt x="8" y="23"/>
                    <a:pt x="0" y="28"/>
                  </a:cubicBezTo>
                  <a:cubicBezTo>
                    <a:pt x="0" y="22"/>
                    <a:pt x="0" y="18"/>
                    <a:pt x="0" y="11"/>
                  </a:cubicBezTo>
                  <a:cubicBezTo>
                    <a:pt x="8" y="7"/>
                    <a:pt x="11" y="4"/>
                    <a:pt x="19" y="0"/>
                  </a:cubicBezTo>
                  <a:cubicBezTo>
                    <a:pt x="19" y="7"/>
                    <a:pt x="19" y="10"/>
                    <a:pt x="19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97">
              <a:extLst>
                <a:ext uri="{FF2B5EF4-FFF2-40B4-BE49-F238E27FC236}">
                  <a16:creationId xmlns:a16="http://schemas.microsoft.com/office/drawing/2014/main" id="{46719137-5505-4A81-AA38-5527718961E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32100" y="3635285"/>
              <a:ext cx="35333" cy="66472"/>
            </a:xfrm>
            <a:custGeom>
              <a:avLst/>
              <a:gdLst>
                <a:gd name="T0" fmla="*/ 15 w 15"/>
                <a:gd name="T1" fmla="*/ 17 h 27"/>
                <a:gd name="T2" fmla="*/ 0 w 15"/>
                <a:gd name="T3" fmla="*/ 27 h 27"/>
                <a:gd name="T4" fmla="*/ 0 w 15"/>
                <a:gd name="T5" fmla="*/ 10 h 27"/>
                <a:gd name="T6" fmla="*/ 15 w 15"/>
                <a:gd name="T7" fmla="*/ 0 h 27"/>
                <a:gd name="T8" fmla="*/ 15 w 15"/>
                <a:gd name="T9" fmla="*/ 1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7">
                  <a:moveTo>
                    <a:pt x="15" y="17"/>
                  </a:moveTo>
                  <a:cubicBezTo>
                    <a:pt x="9" y="21"/>
                    <a:pt x="6" y="23"/>
                    <a:pt x="0" y="27"/>
                  </a:cubicBezTo>
                  <a:cubicBezTo>
                    <a:pt x="0" y="20"/>
                    <a:pt x="0" y="17"/>
                    <a:pt x="0" y="10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7"/>
                    <a:pt x="15" y="11"/>
                    <a:pt x="15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98">
              <a:extLst>
                <a:ext uri="{FF2B5EF4-FFF2-40B4-BE49-F238E27FC236}">
                  <a16:creationId xmlns:a16="http://schemas.microsoft.com/office/drawing/2014/main" id="{74242A53-942F-464E-A746-C8E5F6F2A4F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137769" y="3433579"/>
              <a:ext cx="44166" cy="82516"/>
            </a:xfrm>
            <a:custGeom>
              <a:avLst/>
              <a:gdLst>
                <a:gd name="T0" fmla="*/ 19 w 19"/>
                <a:gd name="T1" fmla="*/ 22 h 34"/>
                <a:gd name="T2" fmla="*/ 0 w 19"/>
                <a:gd name="T3" fmla="*/ 34 h 34"/>
                <a:gd name="T4" fmla="*/ 0 w 19"/>
                <a:gd name="T5" fmla="*/ 12 h 34"/>
                <a:gd name="T6" fmla="*/ 19 w 19"/>
                <a:gd name="T7" fmla="*/ 0 h 34"/>
                <a:gd name="T8" fmla="*/ 19 w 19"/>
                <a:gd name="T9" fmla="*/ 2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4">
                  <a:moveTo>
                    <a:pt x="19" y="22"/>
                  </a:moveTo>
                  <a:cubicBezTo>
                    <a:pt x="11" y="27"/>
                    <a:pt x="7" y="29"/>
                    <a:pt x="0" y="34"/>
                  </a:cubicBezTo>
                  <a:cubicBezTo>
                    <a:pt x="0" y="26"/>
                    <a:pt x="0" y="21"/>
                    <a:pt x="0" y="12"/>
                  </a:cubicBezTo>
                  <a:cubicBezTo>
                    <a:pt x="7" y="7"/>
                    <a:pt x="11" y="5"/>
                    <a:pt x="19" y="0"/>
                  </a:cubicBezTo>
                  <a:cubicBezTo>
                    <a:pt x="19" y="9"/>
                    <a:pt x="19" y="13"/>
                    <a:pt x="19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99">
              <a:extLst>
                <a:ext uri="{FF2B5EF4-FFF2-40B4-BE49-F238E27FC236}">
                  <a16:creationId xmlns:a16="http://schemas.microsoft.com/office/drawing/2014/main" id="{0E07D86C-316C-4306-9A8C-DF5B6B4A117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06226" y="3479422"/>
              <a:ext cx="35333" cy="75639"/>
            </a:xfrm>
            <a:custGeom>
              <a:avLst/>
              <a:gdLst>
                <a:gd name="T0" fmla="*/ 15 w 15"/>
                <a:gd name="T1" fmla="*/ 22 h 31"/>
                <a:gd name="T2" fmla="*/ 0 w 15"/>
                <a:gd name="T3" fmla="*/ 31 h 31"/>
                <a:gd name="T4" fmla="*/ 0 w 15"/>
                <a:gd name="T5" fmla="*/ 10 h 31"/>
                <a:gd name="T6" fmla="*/ 15 w 15"/>
                <a:gd name="T7" fmla="*/ 0 h 31"/>
                <a:gd name="T8" fmla="*/ 15 w 15"/>
                <a:gd name="T9" fmla="*/ 2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1">
                  <a:moveTo>
                    <a:pt x="15" y="22"/>
                  </a:moveTo>
                  <a:cubicBezTo>
                    <a:pt x="9" y="26"/>
                    <a:pt x="6" y="28"/>
                    <a:pt x="0" y="31"/>
                  </a:cubicBezTo>
                  <a:cubicBezTo>
                    <a:pt x="0" y="23"/>
                    <a:pt x="0" y="19"/>
                    <a:pt x="0" y="10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9"/>
                    <a:pt x="15" y="14"/>
                    <a:pt x="15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00">
              <a:extLst>
                <a:ext uri="{FF2B5EF4-FFF2-40B4-BE49-F238E27FC236}">
                  <a16:creationId xmlns:a16="http://schemas.microsoft.com/office/drawing/2014/main" id="{A0F49453-2C4E-4A3C-8665-8D79A11C827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63644" y="3516095"/>
              <a:ext cx="44166" cy="82516"/>
            </a:xfrm>
            <a:custGeom>
              <a:avLst/>
              <a:gdLst>
                <a:gd name="T0" fmla="*/ 19 w 19"/>
                <a:gd name="T1" fmla="*/ 22 h 34"/>
                <a:gd name="T2" fmla="*/ 0 w 19"/>
                <a:gd name="T3" fmla="*/ 34 h 34"/>
                <a:gd name="T4" fmla="*/ 0 w 19"/>
                <a:gd name="T5" fmla="*/ 12 h 34"/>
                <a:gd name="T6" fmla="*/ 19 w 19"/>
                <a:gd name="T7" fmla="*/ 0 h 34"/>
                <a:gd name="T8" fmla="*/ 19 w 19"/>
                <a:gd name="T9" fmla="*/ 2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4">
                  <a:moveTo>
                    <a:pt x="19" y="22"/>
                  </a:moveTo>
                  <a:cubicBezTo>
                    <a:pt x="11" y="27"/>
                    <a:pt x="8" y="29"/>
                    <a:pt x="0" y="34"/>
                  </a:cubicBezTo>
                  <a:cubicBezTo>
                    <a:pt x="0" y="25"/>
                    <a:pt x="0" y="21"/>
                    <a:pt x="0" y="12"/>
                  </a:cubicBezTo>
                  <a:cubicBezTo>
                    <a:pt x="8" y="7"/>
                    <a:pt x="11" y="5"/>
                    <a:pt x="19" y="0"/>
                  </a:cubicBezTo>
                  <a:cubicBezTo>
                    <a:pt x="19" y="9"/>
                    <a:pt x="19" y="14"/>
                    <a:pt x="19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01">
              <a:extLst>
                <a:ext uri="{FF2B5EF4-FFF2-40B4-BE49-F238E27FC236}">
                  <a16:creationId xmlns:a16="http://schemas.microsoft.com/office/drawing/2014/main" id="{1639F503-9AF0-4A69-B012-A456DAC8FE3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32100" y="3561938"/>
              <a:ext cx="35333" cy="77932"/>
            </a:xfrm>
            <a:custGeom>
              <a:avLst/>
              <a:gdLst>
                <a:gd name="T0" fmla="*/ 15 w 15"/>
                <a:gd name="T1" fmla="*/ 22 h 32"/>
                <a:gd name="T2" fmla="*/ 0 w 15"/>
                <a:gd name="T3" fmla="*/ 32 h 32"/>
                <a:gd name="T4" fmla="*/ 0 w 15"/>
                <a:gd name="T5" fmla="*/ 10 h 32"/>
                <a:gd name="T6" fmla="*/ 15 w 15"/>
                <a:gd name="T7" fmla="*/ 0 h 32"/>
                <a:gd name="T8" fmla="*/ 15 w 15"/>
                <a:gd name="T9" fmla="*/ 2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2">
                  <a:moveTo>
                    <a:pt x="15" y="22"/>
                  </a:moveTo>
                  <a:cubicBezTo>
                    <a:pt x="9" y="26"/>
                    <a:pt x="6" y="28"/>
                    <a:pt x="0" y="32"/>
                  </a:cubicBezTo>
                  <a:cubicBezTo>
                    <a:pt x="0" y="23"/>
                    <a:pt x="0" y="19"/>
                    <a:pt x="0" y="10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9"/>
                    <a:pt x="15" y="13"/>
                    <a:pt x="15" y="22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02">
              <a:extLst>
                <a:ext uri="{FF2B5EF4-FFF2-40B4-BE49-F238E27FC236}">
                  <a16:creationId xmlns:a16="http://schemas.microsoft.com/office/drawing/2014/main" id="{82A761B3-B4A5-4B3E-8F9F-7A8E357442C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137769" y="3360232"/>
              <a:ext cx="44166" cy="80224"/>
            </a:xfrm>
            <a:custGeom>
              <a:avLst/>
              <a:gdLst>
                <a:gd name="T0" fmla="*/ 19 w 19"/>
                <a:gd name="T1" fmla="*/ 20 h 33"/>
                <a:gd name="T2" fmla="*/ 0 w 19"/>
                <a:gd name="T3" fmla="*/ 33 h 33"/>
                <a:gd name="T4" fmla="*/ 0 w 19"/>
                <a:gd name="T5" fmla="*/ 12 h 33"/>
                <a:gd name="T6" fmla="*/ 19 w 19"/>
                <a:gd name="T7" fmla="*/ 0 h 33"/>
                <a:gd name="T8" fmla="*/ 19 w 19"/>
                <a:gd name="T9" fmla="*/ 2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3">
                  <a:moveTo>
                    <a:pt x="19" y="20"/>
                  </a:moveTo>
                  <a:cubicBezTo>
                    <a:pt x="11" y="25"/>
                    <a:pt x="7" y="28"/>
                    <a:pt x="0" y="33"/>
                  </a:cubicBezTo>
                  <a:cubicBezTo>
                    <a:pt x="0" y="25"/>
                    <a:pt x="0" y="21"/>
                    <a:pt x="0" y="12"/>
                  </a:cubicBezTo>
                  <a:cubicBezTo>
                    <a:pt x="7" y="7"/>
                    <a:pt x="11" y="5"/>
                    <a:pt x="19" y="0"/>
                  </a:cubicBezTo>
                  <a:cubicBezTo>
                    <a:pt x="19" y="8"/>
                    <a:pt x="19" y="12"/>
                    <a:pt x="19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03">
              <a:extLst>
                <a:ext uri="{FF2B5EF4-FFF2-40B4-BE49-F238E27FC236}">
                  <a16:creationId xmlns:a16="http://schemas.microsoft.com/office/drawing/2014/main" id="{FE5229C7-3973-45A9-B377-303AB5F471D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06226" y="3408366"/>
              <a:ext cx="35333" cy="71055"/>
            </a:xfrm>
            <a:custGeom>
              <a:avLst/>
              <a:gdLst>
                <a:gd name="T0" fmla="*/ 15 w 15"/>
                <a:gd name="T1" fmla="*/ 21 h 30"/>
                <a:gd name="T2" fmla="*/ 0 w 15"/>
                <a:gd name="T3" fmla="*/ 30 h 30"/>
                <a:gd name="T4" fmla="*/ 0 w 15"/>
                <a:gd name="T5" fmla="*/ 10 h 30"/>
                <a:gd name="T6" fmla="*/ 15 w 15"/>
                <a:gd name="T7" fmla="*/ 0 h 30"/>
                <a:gd name="T8" fmla="*/ 15 w 15"/>
                <a:gd name="T9" fmla="*/ 2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0">
                  <a:moveTo>
                    <a:pt x="15" y="21"/>
                  </a:moveTo>
                  <a:cubicBezTo>
                    <a:pt x="9" y="24"/>
                    <a:pt x="6" y="26"/>
                    <a:pt x="0" y="30"/>
                  </a:cubicBezTo>
                  <a:cubicBezTo>
                    <a:pt x="0" y="22"/>
                    <a:pt x="0" y="18"/>
                    <a:pt x="0" y="10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9"/>
                    <a:pt x="15" y="13"/>
                    <a:pt x="15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04">
              <a:extLst>
                <a:ext uri="{FF2B5EF4-FFF2-40B4-BE49-F238E27FC236}">
                  <a16:creationId xmlns:a16="http://schemas.microsoft.com/office/drawing/2014/main" id="{5EE451B4-DB4E-4DF4-8915-F5E6E80812D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63644" y="3445040"/>
              <a:ext cx="44166" cy="75639"/>
            </a:xfrm>
            <a:custGeom>
              <a:avLst/>
              <a:gdLst>
                <a:gd name="T0" fmla="*/ 19 w 19"/>
                <a:gd name="T1" fmla="*/ 20 h 31"/>
                <a:gd name="T2" fmla="*/ 0 w 19"/>
                <a:gd name="T3" fmla="*/ 31 h 31"/>
                <a:gd name="T4" fmla="*/ 0 w 19"/>
                <a:gd name="T5" fmla="*/ 11 h 31"/>
                <a:gd name="T6" fmla="*/ 19 w 19"/>
                <a:gd name="T7" fmla="*/ 0 h 31"/>
                <a:gd name="T8" fmla="*/ 19 w 19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1">
                  <a:moveTo>
                    <a:pt x="19" y="20"/>
                  </a:moveTo>
                  <a:cubicBezTo>
                    <a:pt x="11" y="24"/>
                    <a:pt x="8" y="27"/>
                    <a:pt x="0" y="31"/>
                  </a:cubicBezTo>
                  <a:cubicBezTo>
                    <a:pt x="0" y="24"/>
                    <a:pt x="0" y="20"/>
                    <a:pt x="0" y="11"/>
                  </a:cubicBezTo>
                  <a:cubicBezTo>
                    <a:pt x="8" y="7"/>
                    <a:pt x="11" y="4"/>
                    <a:pt x="19" y="0"/>
                  </a:cubicBezTo>
                  <a:cubicBezTo>
                    <a:pt x="19" y="8"/>
                    <a:pt x="19" y="12"/>
                    <a:pt x="19" y="2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05">
              <a:extLst>
                <a:ext uri="{FF2B5EF4-FFF2-40B4-BE49-F238E27FC236}">
                  <a16:creationId xmlns:a16="http://schemas.microsoft.com/office/drawing/2014/main" id="{E1715BB1-0540-4608-BB3E-1BFCFD64F72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32100" y="3490882"/>
              <a:ext cx="35333" cy="71055"/>
            </a:xfrm>
            <a:custGeom>
              <a:avLst/>
              <a:gdLst>
                <a:gd name="T0" fmla="*/ 15 w 15"/>
                <a:gd name="T1" fmla="*/ 21 h 30"/>
                <a:gd name="T2" fmla="*/ 0 w 15"/>
                <a:gd name="T3" fmla="*/ 30 h 30"/>
                <a:gd name="T4" fmla="*/ 0 w 15"/>
                <a:gd name="T5" fmla="*/ 10 h 30"/>
                <a:gd name="T6" fmla="*/ 15 w 15"/>
                <a:gd name="T7" fmla="*/ 0 h 30"/>
                <a:gd name="T8" fmla="*/ 15 w 15"/>
                <a:gd name="T9" fmla="*/ 2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0">
                  <a:moveTo>
                    <a:pt x="15" y="21"/>
                  </a:moveTo>
                  <a:cubicBezTo>
                    <a:pt x="9" y="24"/>
                    <a:pt x="6" y="26"/>
                    <a:pt x="0" y="30"/>
                  </a:cubicBezTo>
                  <a:cubicBezTo>
                    <a:pt x="0" y="23"/>
                    <a:pt x="0" y="19"/>
                    <a:pt x="0" y="10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9"/>
                    <a:pt x="15" y="13"/>
                    <a:pt x="15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06">
              <a:extLst>
                <a:ext uri="{FF2B5EF4-FFF2-40B4-BE49-F238E27FC236}">
                  <a16:creationId xmlns:a16="http://schemas.microsoft.com/office/drawing/2014/main" id="{E031121E-E268-49BF-ABAD-E8A2F291A51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137769" y="3268547"/>
              <a:ext cx="44166" cy="84808"/>
            </a:xfrm>
            <a:custGeom>
              <a:avLst/>
              <a:gdLst>
                <a:gd name="T0" fmla="*/ 19 w 19"/>
                <a:gd name="T1" fmla="*/ 23 h 35"/>
                <a:gd name="T2" fmla="*/ 0 w 19"/>
                <a:gd name="T3" fmla="*/ 35 h 35"/>
                <a:gd name="T4" fmla="*/ 0 w 19"/>
                <a:gd name="T5" fmla="*/ 12 h 35"/>
                <a:gd name="T6" fmla="*/ 19 w 19"/>
                <a:gd name="T7" fmla="*/ 0 h 35"/>
                <a:gd name="T8" fmla="*/ 19 w 19"/>
                <a:gd name="T9" fmla="*/ 2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5">
                  <a:moveTo>
                    <a:pt x="19" y="23"/>
                  </a:moveTo>
                  <a:cubicBezTo>
                    <a:pt x="11" y="28"/>
                    <a:pt x="7" y="30"/>
                    <a:pt x="0" y="35"/>
                  </a:cubicBezTo>
                  <a:cubicBezTo>
                    <a:pt x="0" y="26"/>
                    <a:pt x="0" y="22"/>
                    <a:pt x="0" y="12"/>
                  </a:cubicBezTo>
                  <a:cubicBezTo>
                    <a:pt x="7" y="8"/>
                    <a:pt x="11" y="5"/>
                    <a:pt x="19" y="0"/>
                  </a:cubicBezTo>
                  <a:cubicBezTo>
                    <a:pt x="19" y="10"/>
                    <a:pt x="19" y="14"/>
                    <a:pt x="19" y="2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107">
              <a:extLst>
                <a:ext uri="{FF2B5EF4-FFF2-40B4-BE49-F238E27FC236}">
                  <a16:creationId xmlns:a16="http://schemas.microsoft.com/office/drawing/2014/main" id="{9D6381EA-BC71-405D-9057-18955890EBF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06226" y="3316681"/>
              <a:ext cx="35333" cy="77932"/>
            </a:xfrm>
            <a:custGeom>
              <a:avLst/>
              <a:gdLst>
                <a:gd name="T0" fmla="*/ 15 w 15"/>
                <a:gd name="T1" fmla="*/ 22 h 32"/>
                <a:gd name="T2" fmla="*/ 0 w 15"/>
                <a:gd name="T3" fmla="*/ 32 h 32"/>
                <a:gd name="T4" fmla="*/ 0 w 15"/>
                <a:gd name="T5" fmla="*/ 9 h 32"/>
                <a:gd name="T6" fmla="*/ 15 w 15"/>
                <a:gd name="T7" fmla="*/ 0 h 32"/>
                <a:gd name="T8" fmla="*/ 15 w 15"/>
                <a:gd name="T9" fmla="*/ 2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2">
                  <a:moveTo>
                    <a:pt x="15" y="22"/>
                  </a:moveTo>
                  <a:cubicBezTo>
                    <a:pt x="9" y="26"/>
                    <a:pt x="6" y="28"/>
                    <a:pt x="0" y="32"/>
                  </a:cubicBezTo>
                  <a:cubicBezTo>
                    <a:pt x="0" y="23"/>
                    <a:pt x="0" y="18"/>
                    <a:pt x="0" y="9"/>
                  </a:cubicBezTo>
                  <a:cubicBezTo>
                    <a:pt x="6" y="5"/>
                    <a:pt x="9" y="3"/>
                    <a:pt x="15" y="0"/>
                  </a:cubicBezTo>
                  <a:cubicBezTo>
                    <a:pt x="15" y="9"/>
                    <a:pt x="15" y="14"/>
                    <a:pt x="15" y="22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08">
              <a:extLst>
                <a:ext uri="{FF2B5EF4-FFF2-40B4-BE49-F238E27FC236}">
                  <a16:creationId xmlns:a16="http://schemas.microsoft.com/office/drawing/2014/main" id="{8125FD52-5B25-49F7-A12C-52687E7F2C8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63644" y="3353355"/>
              <a:ext cx="44166" cy="82516"/>
            </a:xfrm>
            <a:custGeom>
              <a:avLst/>
              <a:gdLst>
                <a:gd name="T0" fmla="*/ 19 w 19"/>
                <a:gd name="T1" fmla="*/ 23 h 34"/>
                <a:gd name="T2" fmla="*/ 0 w 19"/>
                <a:gd name="T3" fmla="*/ 34 h 34"/>
                <a:gd name="T4" fmla="*/ 0 w 19"/>
                <a:gd name="T5" fmla="*/ 11 h 34"/>
                <a:gd name="T6" fmla="*/ 19 w 19"/>
                <a:gd name="T7" fmla="*/ 0 h 34"/>
                <a:gd name="T8" fmla="*/ 19 w 19"/>
                <a:gd name="T9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4">
                  <a:moveTo>
                    <a:pt x="19" y="23"/>
                  </a:moveTo>
                  <a:cubicBezTo>
                    <a:pt x="11" y="27"/>
                    <a:pt x="8" y="30"/>
                    <a:pt x="0" y="34"/>
                  </a:cubicBezTo>
                  <a:cubicBezTo>
                    <a:pt x="0" y="26"/>
                    <a:pt x="0" y="21"/>
                    <a:pt x="0" y="11"/>
                  </a:cubicBezTo>
                  <a:cubicBezTo>
                    <a:pt x="8" y="7"/>
                    <a:pt x="11" y="4"/>
                    <a:pt x="19" y="0"/>
                  </a:cubicBezTo>
                  <a:cubicBezTo>
                    <a:pt x="19" y="9"/>
                    <a:pt x="19" y="14"/>
                    <a:pt x="19" y="2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09">
              <a:extLst>
                <a:ext uri="{FF2B5EF4-FFF2-40B4-BE49-F238E27FC236}">
                  <a16:creationId xmlns:a16="http://schemas.microsoft.com/office/drawing/2014/main" id="{5558CB78-E4BB-4A4B-AE50-F6D4079D769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32100" y="3399197"/>
              <a:ext cx="35333" cy="77932"/>
            </a:xfrm>
            <a:custGeom>
              <a:avLst/>
              <a:gdLst>
                <a:gd name="T0" fmla="*/ 15 w 15"/>
                <a:gd name="T1" fmla="*/ 22 h 32"/>
                <a:gd name="T2" fmla="*/ 0 w 15"/>
                <a:gd name="T3" fmla="*/ 32 h 32"/>
                <a:gd name="T4" fmla="*/ 0 w 15"/>
                <a:gd name="T5" fmla="*/ 9 h 32"/>
                <a:gd name="T6" fmla="*/ 15 w 15"/>
                <a:gd name="T7" fmla="*/ 0 h 32"/>
                <a:gd name="T8" fmla="*/ 15 w 15"/>
                <a:gd name="T9" fmla="*/ 2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2">
                  <a:moveTo>
                    <a:pt x="15" y="22"/>
                  </a:moveTo>
                  <a:cubicBezTo>
                    <a:pt x="9" y="26"/>
                    <a:pt x="6" y="28"/>
                    <a:pt x="0" y="32"/>
                  </a:cubicBezTo>
                  <a:cubicBezTo>
                    <a:pt x="0" y="23"/>
                    <a:pt x="0" y="19"/>
                    <a:pt x="0" y="9"/>
                  </a:cubicBezTo>
                  <a:cubicBezTo>
                    <a:pt x="6" y="5"/>
                    <a:pt x="9" y="3"/>
                    <a:pt x="15" y="0"/>
                  </a:cubicBezTo>
                  <a:cubicBezTo>
                    <a:pt x="15" y="9"/>
                    <a:pt x="15" y="14"/>
                    <a:pt x="15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110">
              <a:extLst>
                <a:ext uri="{FF2B5EF4-FFF2-40B4-BE49-F238E27FC236}">
                  <a16:creationId xmlns:a16="http://schemas.microsoft.com/office/drawing/2014/main" id="{FE5BD58C-0CD2-461F-BC61-47593B42B98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137769" y="3172279"/>
              <a:ext cx="44166" cy="96269"/>
            </a:xfrm>
            <a:custGeom>
              <a:avLst/>
              <a:gdLst>
                <a:gd name="T0" fmla="*/ 19 w 19"/>
                <a:gd name="T1" fmla="*/ 28 h 40"/>
                <a:gd name="T2" fmla="*/ 0 w 19"/>
                <a:gd name="T3" fmla="*/ 40 h 40"/>
                <a:gd name="T4" fmla="*/ 0 w 19"/>
                <a:gd name="T5" fmla="*/ 12 h 40"/>
                <a:gd name="T6" fmla="*/ 19 w 19"/>
                <a:gd name="T7" fmla="*/ 0 h 40"/>
                <a:gd name="T8" fmla="*/ 19 w 19"/>
                <a:gd name="T9" fmla="*/ 2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40">
                  <a:moveTo>
                    <a:pt x="19" y="28"/>
                  </a:moveTo>
                  <a:cubicBezTo>
                    <a:pt x="11" y="33"/>
                    <a:pt x="7" y="35"/>
                    <a:pt x="0" y="40"/>
                  </a:cubicBezTo>
                  <a:cubicBezTo>
                    <a:pt x="0" y="29"/>
                    <a:pt x="0" y="24"/>
                    <a:pt x="0" y="12"/>
                  </a:cubicBezTo>
                  <a:cubicBezTo>
                    <a:pt x="7" y="7"/>
                    <a:pt x="11" y="5"/>
                    <a:pt x="19" y="0"/>
                  </a:cubicBezTo>
                  <a:cubicBezTo>
                    <a:pt x="19" y="11"/>
                    <a:pt x="19" y="17"/>
                    <a:pt x="19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11">
              <a:extLst>
                <a:ext uri="{FF2B5EF4-FFF2-40B4-BE49-F238E27FC236}">
                  <a16:creationId xmlns:a16="http://schemas.microsoft.com/office/drawing/2014/main" id="{EE27BDF3-F46A-4C66-B083-96AF7287CA6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06226" y="3218120"/>
              <a:ext cx="35333" cy="91685"/>
            </a:xfrm>
            <a:custGeom>
              <a:avLst/>
              <a:gdLst>
                <a:gd name="T0" fmla="*/ 15 w 15"/>
                <a:gd name="T1" fmla="*/ 28 h 38"/>
                <a:gd name="T2" fmla="*/ 0 w 15"/>
                <a:gd name="T3" fmla="*/ 38 h 38"/>
                <a:gd name="T4" fmla="*/ 0 w 15"/>
                <a:gd name="T5" fmla="*/ 9 h 38"/>
                <a:gd name="T6" fmla="*/ 15 w 15"/>
                <a:gd name="T7" fmla="*/ 0 h 38"/>
                <a:gd name="T8" fmla="*/ 15 w 15"/>
                <a:gd name="T9" fmla="*/ 2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8">
                  <a:moveTo>
                    <a:pt x="15" y="28"/>
                  </a:moveTo>
                  <a:cubicBezTo>
                    <a:pt x="9" y="32"/>
                    <a:pt x="6" y="34"/>
                    <a:pt x="0" y="38"/>
                  </a:cubicBezTo>
                  <a:cubicBezTo>
                    <a:pt x="0" y="27"/>
                    <a:pt x="0" y="21"/>
                    <a:pt x="0" y="9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12"/>
                    <a:pt x="15" y="18"/>
                    <a:pt x="15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12">
              <a:extLst>
                <a:ext uri="{FF2B5EF4-FFF2-40B4-BE49-F238E27FC236}">
                  <a16:creationId xmlns:a16="http://schemas.microsoft.com/office/drawing/2014/main" id="{60CA4574-2B7A-4D92-BF35-6ECB706BABF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63644" y="3254795"/>
              <a:ext cx="44166" cy="96269"/>
            </a:xfrm>
            <a:custGeom>
              <a:avLst/>
              <a:gdLst>
                <a:gd name="T0" fmla="*/ 19 w 19"/>
                <a:gd name="T1" fmla="*/ 29 h 40"/>
                <a:gd name="T2" fmla="*/ 0 w 19"/>
                <a:gd name="T3" fmla="*/ 40 h 40"/>
                <a:gd name="T4" fmla="*/ 0 w 19"/>
                <a:gd name="T5" fmla="*/ 12 h 40"/>
                <a:gd name="T6" fmla="*/ 19 w 19"/>
                <a:gd name="T7" fmla="*/ 0 h 40"/>
                <a:gd name="T8" fmla="*/ 19 w 19"/>
                <a:gd name="T9" fmla="*/ 2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40">
                  <a:moveTo>
                    <a:pt x="19" y="29"/>
                  </a:moveTo>
                  <a:cubicBezTo>
                    <a:pt x="11" y="33"/>
                    <a:pt x="8" y="36"/>
                    <a:pt x="0" y="40"/>
                  </a:cubicBezTo>
                  <a:cubicBezTo>
                    <a:pt x="0" y="30"/>
                    <a:pt x="0" y="24"/>
                    <a:pt x="0" y="12"/>
                  </a:cubicBezTo>
                  <a:cubicBezTo>
                    <a:pt x="8" y="7"/>
                    <a:pt x="11" y="5"/>
                    <a:pt x="19" y="0"/>
                  </a:cubicBezTo>
                  <a:cubicBezTo>
                    <a:pt x="19" y="12"/>
                    <a:pt x="19" y="18"/>
                    <a:pt x="19" y="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13">
              <a:extLst>
                <a:ext uri="{FF2B5EF4-FFF2-40B4-BE49-F238E27FC236}">
                  <a16:creationId xmlns:a16="http://schemas.microsoft.com/office/drawing/2014/main" id="{81FC3C4B-8956-4018-91F4-0677611427A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32100" y="3300636"/>
              <a:ext cx="35333" cy="91685"/>
            </a:xfrm>
            <a:custGeom>
              <a:avLst/>
              <a:gdLst>
                <a:gd name="T0" fmla="*/ 15 w 15"/>
                <a:gd name="T1" fmla="*/ 29 h 38"/>
                <a:gd name="T2" fmla="*/ 0 w 15"/>
                <a:gd name="T3" fmla="*/ 38 h 38"/>
                <a:gd name="T4" fmla="*/ 0 w 15"/>
                <a:gd name="T5" fmla="*/ 10 h 38"/>
                <a:gd name="T6" fmla="*/ 15 w 15"/>
                <a:gd name="T7" fmla="*/ 0 h 38"/>
                <a:gd name="T8" fmla="*/ 15 w 15"/>
                <a:gd name="T9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8">
                  <a:moveTo>
                    <a:pt x="15" y="29"/>
                  </a:moveTo>
                  <a:cubicBezTo>
                    <a:pt x="9" y="32"/>
                    <a:pt x="6" y="34"/>
                    <a:pt x="0" y="38"/>
                  </a:cubicBezTo>
                  <a:cubicBezTo>
                    <a:pt x="0" y="27"/>
                    <a:pt x="0" y="22"/>
                    <a:pt x="0" y="10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12"/>
                    <a:pt x="15" y="18"/>
                    <a:pt x="15" y="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14">
              <a:extLst>
                <a:ext uri="{FF2B5EF4-FFF2-40B4-BE49-F238E27FC236}">
                  <a16:creationId xmlns:a16="http://schemas.microsoft.com/office/drawing/2014/main" id="{F4B23522-72E2-411A-860D-9A5E9933AFC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054588" y="3683419"/>
              <a:ext cx="1442031" cy="903094"/>
            </a:xfrm>
            <a:custGeom>
              <a:avLst/>
              <a:gdLst>
                <a:gd name="T0" fmla="*/ 471 w 653"/>
                <a:gd name="T1" fmla="*/ 39 h 394"/>
                <a:gd name="T2" fmla="*/ 319 w 653"/>
                <a:gd name="T3" fmla="*/ 194 h 394"/>
                <a:gd name="T4" fmla="*/ 319 w 653"/>
                <a:gd name="T5" fmla="*/ 123 h 394"/>
                <a:gd name="T6" fmla="*/ 183 w 653"/>
                <a:gd name="T7" fmla="*/ 269 h 394"/>
                <a:gd name="T8" fmla="*/ 183 w 653"/>
                <a:gd name="T9" fmla="*/ 0 h 394"/>
                <a:gd name="T10" fmla="*/ 0 w 653"/>
                <a:gd name="T11" fmla="*/ 103 h 394"/>
                <a:gd name="T12" fmla="*/ 0 w 653"/>
                <a:gd name="T13" fmla="*/ 255 h 394"/>
                <a:gd name="T14" fmla="*/ 181 w 653"/>
                <a:gd name="T15" fmla="*/ 381 h 394"/>
                <a:gd name="T16" fmla="*/ 406 w 653"/>
                <a:gd name="T17" fmla="*/ 394 h 394"/>
                <a:gd name="T18" fmla="*/ 653 w 653"/>
                <a:gd name="T19" fmla="*/ 203 h 394"/>
                <a:gd name="T20" fmla="*/ 653 w 653"/>
                <a:gd name="T21" fmla="*/ 139 h 394"/>
                <a:gd name="T22" fmla="*/ 471 w 653"/>
                <a:gd name="T23" fmla="*/ 39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53" h="394">
                  <a:moveTo>
                    <a:pt x="471" y="39"/>
                  </a:moveTo>
                  <a:lnTo>
                    <a:pt x="319" y="194"/>
                  </a:lnTo>
                  <a:lnTo>
                    <a:pt x="319" y="123"/>
                  </a:lnTo>
                  <a:lnTo>
                    <a:pt x="183" y="269"/>
                  </a:lnTo>
                  <a:lnTo>
                    <a:pt x="183" y="0"/>
                  </a:lnTo>
                  <a:lnTo>
                    <a:pt x="0" y="103"/>
                  </a:lnTo>
                  <a:lnTo>
                    <a:pt x="0" y="255"/>
                  </a:lnTo>
                  <a:lnTo>
                    <a:pt x="181" y="381"/>
                  </a:lnTo>
                  <a:lnTo>
                    <a:pt x="406" y="394"/>
                  </a:lnTo>
                  <a:lnTo>
                    <a:pt x="653" y="203"/>
                  </a:lnTo>
                  <a:lnTo>
                    <a:pt x="653" y="139"/>
                  </a:lnTo>
                  <a:lnTo>
                    <a:pt x="471" y="39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15">
              <a:extLst>
                <a:ext uri="{FF2B5EF4-FFF2-40B4-BE49-F238E27FC236}">
                  <a16:creationId xmlns:a16="http://schemas.microsoft.com/office/drawing/2014/main" id="{6ABE5069-6FB5-44FD-A397-A44AD6E7876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401294" y="3965350"/>
              <a:ext cx="691204" cy="563861"/>
            </a:xfrm>
            <a:custGeom>
              <a:avLst/>
              <a:gdLst>
                <a:gd name="T0" fmla="*/ 174 w 313"/>
                <a:gd name="T1" fmla="*/ 246 h 246"/>
                <a:gd name="T2" fmla="*/ 313 w 313"/>
                <a:gd name="T3" fmla="*/ 101 h 246"/>
                <a:gd name="T4" fmla="*/ 136 w 313"/>
                <a:gd name="T5" fmla="*/ 0 h 246"/>
                <a:gd name="T6" fmla="*/ 0 w 313"/>
                <a:gd name="T7" fmla="*/ 146 h 246"/>
                <a:gd name="T8" fmla="*/ 174 w 313"/>
                <a:gd name="T9" fmla="*/ 246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3" h="246">
                  <a:moveTo>
                    <a:pt x="174" y="246"/>
                  </a:moveTo>
                  <a:lnTo>
                    <a:pt x="313" y="101"/>
                  </a:lnTo>
                  <a:lnTo>
                    <a:pt x="136" y="0"/>
                  </a:lnTo>
                  <a:lnTo>
                    <a:pt x="0" y="146"/>
                  </a:lnTo>
                  <a:lnTo>
                    <a:pt x="174" y="246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16">
              <a:extLst>
                <a:ext uri="{FF2B5EF4-FFF2-40B4-BE49-F238E27FC236}">
                  <a16:creationId xmlns:a16="http://schemas.microsoft.com/office/drawing/2014/main" id="{A328313F-FB47-418B-BDFB-979F209295C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0094707" y="4224359"/>
              <a:ext cx="399705" cy="1109385"/>
            </a:xfrm>
            <a:custGeom>
              <a:avLst/>
              <a:gdLst>
                <a:gd name="T0" fmla="*/ 181 w 181"/>
                <a:gd name="T1" fmla="*/ 114 h 484"/>
                <a:gd name="T2" fmla="*/ 0 w 181"/>
                <a:gd name="T3" fmla="*/ 0 h 484"/>
                <a:gd name="T4" fmla="*/ 0 w 181"/>
                <a:gd name="T5" fmla="*/ 382 h 484"/>
                <a:gd name="T6" fmla="*/ 181 w 181"/>
                <a:gd name="T7" fmla="*/ 484 h 484"/>
                <a:gd name="T8" fmla="*/ 181 w 181"/>
                <a:gd name="T9" fmla="*/ 114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1" h="484">
                  <a:moveTo>
                    <a:pt x="181" y="114"/>
                  </a:moveTo>
                  <a:lnTo>
                    <a:pt x="0" y="0"/>
                  </a:lnTo>
                  <a:lnTo>
                    <a:pt x="0" y="382"/>
                  </a:lnTo>
                  <a:lnTo>
                    <a:pt x="181" y="484"/>
                  </a:lnTo>
                  <a:lnTo>
                    <a:pt x="181" y="114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17">
              <a:extLst>
                <a:ext uri="{FF2B5EF4-FFF2-40B4-BE49-F238E27FC236}">
                  <a16:creationId xmlns:a16="http://schemas.microsoft.com/office/drawing/2014/main" id="{1DCE1699-96F1-4F24-8815-941B0CC5B81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054588" y="3843868"/>
              <a:ext cx="1042326" cy="1489875"/>
            </a:xfrm>
            <a:custGeom>
              <a:avLst/>
              <a:gdLst>
                <a:gd name="T0" fmla="*/ 0 w 472"/>
                <a:gd name="T1" fmla="*/ 105 h 650"/>
                <a:gd name="T2" fmla="*/ 0 w 472"/>
                <a:gd name="T3" fmla="*/ 650 h 650"/>
                <a:gd name="T4" fmla="*/ 472 w 472"/>
                <a:gd name="T5" fmla="*/ 373 h 650"/>
                <a:gd name="T6" fmla="*/ 472 w 472"/>
                <a:gd name="T7" fmla="*/ 68 h 650"/>
                <a:gd name="T8" fmla="*/ 318 w 472"/>
                <a:gd name="T9" fmla="*/ 224 h 650"/>
                <a:gd name="T10" fmla="*/ 315 w 472"/>
                <a:gd name="T11" fmla="*/ 154 h 650"/>
                <a:gd name="T12" fmla="*/ 176 w 472"/>
                <a:gd name="T13" fmla="*/ 299 h 650"/>
                <a:gd name="T14" fmla="*/ 176 w 472"/>
                <a:gd name="T15" fmla="*/ 0 h 650"/>
                <a:gd name="T16" fmla="*/ 0 w 472"/>
                <a:gd name="T17" fmla="*/ 105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2" h="650">
                  <a:moveTo>
                    <a:pt x="0" y="105"/>
                  </a:moveTo>
                  <a:lnTo>
                    <a:pt x="0" y="650"/>
                  </a:lnTo>
                  <a:lnTo>
                    <a:pt x="472" y="373"/>
                  </a:lnTo>
                  <a:lnTo>
                    <a:pt x="472" y="68"/>
                  </a:lnTo>
                  <a:lnTo>
                    <a:pt x="318" y="224"/>
                  </a:lnTo>
                  <a:lnTo>
                    <a:pt x="315" y="154"/>
                  </a:lnTo>
                  <a:lnTo>
                    <a:pt x="176" y="299"/>
                  </a:lnTo>
                  <a:lnTo>
                    <a:pt x="176" y="0"/>
                  </a:lnTo>
                  <a:lnTo>
                    <a:pt x="0" y="105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18">
              <a:extLst>
                <a:ext uri="{FF2B5EF4-FFF2-40B4-BE49-F238E27FC236}">
                  <a16:creationId xmlns:a16="http://schemas.microsoft.com/office/drawing/2014/main" id="{C624FF24-7DA0-43B5-A2E9-081AF72114B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708250" y="3683419"/>
              <a:ext cx="788369" cy="401121"/>
            </a:xfrm>
            <a:custGeom>
              <a:avLst/>
              <a:gdLst>
                <a:gd name="T0" fmla="*/ 181 w 357"/>
                <a:gd name="T1" fmla="*/ 175 h 175"/>
                <a:gd name="T2" fmla="*/ 357 w 357"/>
                <a:gd name="T3" fmla="*/ 70 h 175"/>
                <a:gd name="T4" fmla="*/ 183 w 357"/>
                <a:gd name="T5" fmla="*/ 0 h 175"/>
                <a:gd name="T6" fmla="*/ 0 w 357"/>
                <a:gd name="T7" fmla="*/ 103 h 175"/>
                <a:gd name="T8" fmla="*/ 181 w 357"/>
                <a:gd name="T9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7" h="175">
                  <a:moveTo>
                    <a:pt x="181" y="175"/>
                  </a:moveTo>
                  <a:lnTo>
                    <a:pt x="357" y="70"/>
                  </a:lnTo>
                  <a:lnTo>
                    <a:pt x="183" y="0"/>
                  </a:lnTo>
                  <a:lnTo>
                    <a:pt x="0" y="103"/>
                  </a:lnTo>
                  <a:lnTo>
                    <a:pt x="181" y="175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19">
              <a:extLst>
                <a:ext uri="{FF2B5EF4-FFF2-40B4-BE49-F238E27FC236}">
                  <a16:creationId xmlns:a16="http://schemas.microsoft.com/office/drawing/2014/main" id="{B81E24C6-CB15-4D5C-83AA-919126D5098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823083" y="4822602"/>
              <a:ext cx="130290" cy="430918"/>
            </a:xfrm>
            <a:custGeom>
              <a:avLst/>
              <a:gdLst>
                <a:gd name="T0" fmla="*/ 59 w 59"/>
                <a:gd name="T1" fmla="*/ 0 h 188"/>
                <a:gd name="T2" fmla="*/ 59 w 59"/>
                <a:gd name="T3" fmla="*/ 151 h 188"/>
                <a:gd name="T4" fmla="*/ 0 w 59"/>
                <a:gd name="T5" fmla="*/ 188 h 188"/>
                <a:gd name="T6" fmla="*/ 0 w 59"/>
                <a:gd name="T7" fmla="*/ 36 h 188"/>
                <a:gd name="T8" fmla="*/ 59 w 59"/>
                <a:gd name="T9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88">
                  <a:moveTo>
                    <a:pt x="59" y="0"/>
                  </a:moveTo>
                  <a:lnTo>
                    <a:pt x="59" y="151"/>
                  </a:lnTo>
                  <a:lnTo>
                    <a:pt x="0" y="188"/>
                  </a:lnTo>
                  <a:lnTo>
                    <a:pt x="0" y="36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20">
              <a:extLst>
                <a:ext uri="{FF2B5EF4-FFF2-40B4-BE49-F238E27FC236}">
                  <a16:creationId xmlns:a16="http://schemas.microsoft.com/office/drawing/2014/main" id="{BD76F678-D4F4-45A2-AC65-DD531C3C8D0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823083" y="4371055"/>
              <a:ext cx="130290" cy="247548"/>
            </a:xfrm>
            <a:custGeom>
              <a:avLst/>
              <a:gdLst>
                <a:gd name="T0" fmla="*/ 59 w 59"/>
                <a:gd name="T1" fmla="*/ 0 h 108"/>
                <a:gd name="T2" fmla="*/ 59 w 59"/>
                <a:gd name="T3" fmla="*/ 71 h 108"/>
                <a:gd name="T4" fmla="*/ 0 w 59"/>
                <a:gd name="T5" fmla="*/ 108 h 108"/>
                <a:gd name="T6" fmla="*/ 0 w 59"/>
                <a:gd name="T7" fmla="*/ 36 h 108"/>
                <a:gd name="T8" fmla="*/ 59 w 59"/>
                <a:gd name="T9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08">
                  <a:moveTo>
                    <a:pt x="59" y="0"/>
                  </a:moveTo>
                  <a:lnTo>
                    <a:pt x="59" y="71"/>
                  </a:lnTo>
                  <a:lnTo>
                    <a:pt x="0" y="108"/>
                  </a:lnTo>
                  <a:lnTo>
                    <a:pt x="0" y="36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21">
              <a:extLst>
                <a:ext uri="{FF2B5EF4-FFF2-40B4-BE49-F238E27FC236}">
                  <a16:creationId xmlns:a16="http://schemas.microsoft.com/office/drawing/2014/main" id="{AE22DD85-26FE-44F4-B467-562C72703C3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496252" y="4614018"/>
              <a:ext cx="141333" cy="247548"/>
            </a:xfrm>
            <a:custGeom>
              <a:avLst/>
              <a:gdLst>
                <a:gd name="T0" fmla="*/ 64 w 64"/>
                <a:gd name="T1" fmla="*/ 0 h 108"/>
                <a:gd name="T2" fmla="*/ 64 w 64"/>
                <a:gd name="T3" fmla="*/ 71 h 108"/>
                <a:gd name="T4" fmla="*/ 0 w 64"/>
                <a:gd name="T5" fmla="*/ 108 h 108"/>
                <a:gd name="T6" fmla="*/ 0 w 64"/>
                <a:gd name="T7" fmla="*/ 35 h 108"/>
                <a:gd name="T8" fmla="*/ 64 w 64"/>
                <a:gd name="T9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108">
                  <a:moveTo>
                    <a:pt x="64" y="0"/>
                  </a:moveTo>
                  <a:lnTo>
                    <a:pt x="64" y="71"/>
                  </a:lnTo>
                  <a:lnTo>
                    <a:pt x="0" y="108"/>
                  </a:lnTo>
                  <a:lnTo>
                    <a:pt x="0" y="35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22">
              <a:extLst>
                <a:ext uri="{FF2B5EF4-FFF2-40B4-BE49-F238E27FC236}">
                  <a16:creationId xmlns:a16="http://schemas.microsoft.com/office/drawing/2014/main" id="{33B93676-7E23-4DEE-9990-F70070A1C5B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198129" y="4432942"/>
              <a:ext cx="130290" cy="245256"/>
            </a:xfrm>
            <a:custGeom>
              <a:avLst/>
              <a:gdLst>
                <a:gd name="T0" fmla="*/ 59 w 59"/>
                <a:gd name="T1" fmla="*/ 0 h 107"/>
                <a:gd name="T2" fmla="*/ 59 w 59"/>
                <a:gd name="T3" fmla="*/ 70 h 107"/>
                <a:gd name="T4" fmla="*/ 0 w 59"/>
                <a:gd name="T5" fmla="*/ 107 h 107"/>
                <a:gd name="T6" fmla="*/ 0 w 59"/>
                <a:gd name="T7" fmla="*/ 35 h 107"/>
                <a:gd name="T8" fmla="*/ 59 w 59"/>
                <a:gd name="T9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07">
                  <a:moveTo>
                    <a:pt x="59" y="0"/>
                  </a:moveTo>
                  <a:lnTo>
                    <a:pt x="59" y="70"/>
                  </a:lnTo>
                  <a:lnTo>
                    <a:pt x="0" y="107"/>
                  </a:lnTo>
                  <a:lnTo>
                    <a:pt x="0" y="35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23">
              <a:extLst>
                <a:ext uri="{FF2B5EF4-FFF2-40B4-BE49-F238E27FC236}">
                  <a16:creationId xmlns:a16="http://schemas.microsoft.com/office/drawing/2014/main" id="{B21E8E88-F532-4BBD-99A8-C606E9596D6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857681" y="3788858"/>
              <a:ext cx="351122" cy="964981"/>
            </a:xfrm>
            <a:custGeom>
              <a:avLst/>
              <a:gdLst>
                <a:gd name="T0" fmla="*/ 0 w 159"/>
                <a:gd name="T1" fmla="*/ 333 h 421"/>
                <a:gd name="T2" fmla="*/ 158 w 159"/>
                <a:gd name="T3" fmla="*/ 421 h 421"/>
                <a:gd name="T4" fmla="*/ 159 w 159"/>
                <a:gd name="T5" fmla="*/ 89 h 421"/>
                <a:gd name="T6" fmla="*/ 0 w 159"/>
                <a:gd name="T7" fmla="*/ 0 h 421"/>
                <a:gd name="T8" fmla="*/ 0 w 159"/>
                <a:gd name="T9" fmla="*/ 333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" h="421">
                  <a:moveTo>
                    <a:pt x="0" y="333"/>
                  </a:moveTo>
                  <a:lnTo>
                    <a:pt x="158" y="421"/>
                  </a:lnTo>
                  <a:lnTo>
                    <a:pt x="159" y="89"/>
                  </a:lnTo>
                  <a:lnTo>
                    <a:pt x="0" y="0"/>
                  </a:lnTo>
                  <a:lnTo>
                    <a:pt x="0" y="33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24">
              <a:extLst>
                <a:ext uri="{FF2B5EF4-FFF2-40B4-BE49-F238E27FC236}">
                  <a16:creationId xmlns:a16="http://schemas.microsoft.com/office/drawing/2014/main" id="{6F25F33C-84EB-4C36-ABAA-7AAE09515A3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517600" y="3788858"/>
              <a:ext cx="346706" cy="964981"/>
            </a:xfrm>
            <a:custGeom>
              <a:avLst/>
              <a:gdLst>
                <a:gd name="T0" fmla="*/ 157 w 157"/>
                <a:gd name="T1" fmla="*/ 333 h 421"/>
                <a:gd name="T2" fmla="*/ 2 w 157"/>
                <a:gd name="T3" fmla="*/ 421 h 421"/>
                <a:gd name="T4" fmla="*/ 0 w 157"/>
                <a:gd name="T5" fmla="*/ 89 h 421"/>
                <a:gd name="T6" fmla="*/ 157 w 157"/>
                <a:gd name="T7" fmla="*/ 0 h 421"/>
                <a:gd name="T8" fmla="*/ 157 w 157"/>
                <a:gd name="T9" fmla="*/ 333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421">
                  <a:moveTo>
                    <a:pt x="157" y="333"/>
                  </a:moveTo>
                  <a:lnTo>
                    <a:pt x="2" y="421"/>
                  </a:lnTo>
                  <a:lnTo>
                    <a:pt x="0" y="89"/>
                  </a:lnTo>
                  <a:lnTo>
                    <a:pt x="157" y="0"/>
                  </a:lnTo>
                  <a:lnTo>
                    <a:pt x="157" y="33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25">
              <a:extLst>
                <a:ext uri="{FF2B5EF4-FFF2-40B4-BE49-F238E27FC236}">
                  <a16:creationId xmlns:a16="http://schemas.microsoft.com/office/drawing/2014/main" id="{07518B1D-C914-4FCB-B4AF-2DD0CA46AD8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510976" y="3577982"/>
              <a:ext cx="697828" cy="424042"/>
            </a:xfrm>
            <a:custGeom>
              <a:avLst/>
              <a:gdLst>
                <a:gd name="T0" fmla="*/ 161 w 316"/>
                <a:gd name="T1" fmla="*/ 185 h 185"/>
                <a:gd name="T2" fmla="*/ 316 w 316"/>
                <a:gd name="T3" fmla="*/ 94 h 185"/>
                <a:gd name="T4" fmla="*/ 160 w 316"/>
                <a:gd name="T5" fmla="*/ 0 h 185"/>
                <a:gd name="T6" fmla="*/ 0 w 316"/>
                <a:gd name="T7" fmla="*/ 92 h 185"/>
                <a:gd name="T8" fmla="*/ 161 w 316"/>
                <a:gd name="T9" fmla="*/ 185 h 1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6" h="185">
                  <a:moveTo>
                    <a:pt x="161" y="185"/>
                  </a:moveTo>
                  <a:lnTo>
                    <a:pt x="316" y="94"/>
                  </a:lnTo>
                  <a:lnTo>
                    <a:pt x="160" y="0"/>
                  </a:lnTo>
                  <a:lnTo>
                    <a:pt x="0" y="92"/>
                  </a:lnTo>
                  <a:lnTo>
                    <a:pt x="161" y="18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26">
              <a:extLst>
                <a:ext uri="{FF2B5EF4-FFF2-40B4-BE49-F238E27FC236}">
                  <a16:creationId xmlns:a16="http://schemas.microsoft.com/office/drawing/2014/main" id="{47EEC7BD-1E77-4487-81B1-E9F5D4B4D53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740640" y="4531502"/>
              <a:ext cx="48583" cy="87101"/>
            </a:xfrm>
            <a:custGeom>
              <a:avLst/>
              <a:gdLst>
                <a:gd name="T0" fmla="*/ 22 w 22"/>
                <a:gd name="T1" fmla="*/ 0 h 38"/>
                <a:gd name="T2" fmla="*/ 22 w 22"/>
                <a:gd name="T3" fmla="*/ 25 h 38"/>
                <a:gd name="T4" fmla="*/ 0 w 22"/>
                <a:gd name="T5" fmla="*/ 38 h 38"/>
                <a:gd name="T6" fmla="*/ 0 w 22"/>
                <a:gd name="T7" fmla="*/ 13 h 38"/>
                <a:gd name="T8" fmla="*/ 22 w 22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8">
                  <a:moveTo>
                    <a:pt x="22" y="0"/>
                  </a:moveTo>
                  <a:lnTo>
                    <a:pt x="22" y="25"/>
                  </a:lnTo>
                  <a:lnTo>
                    <a:pt x="0" y="38"/>
                  </a:lnTo>
                  <a:lnTo>
                    <a:pt x="0" y="13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27">
              <a:extLst>
                <a:ext uri="{FF2B5EF4-FFF2-40B4-BE49-F238E27FC236}">
                  <a16:creationId xmlns:a16="http://schemas.microsoft.com/office/drawing/2014/main" id="{97AE25C2-CA1F-45A4-9AE6-D57669CF575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647890" y="4481076"/>
              <a:ext cx="46374" cy="89393"/>
            </a:xfrm>
            <a:custGeom>
              <a:avLst/>
              <a:gdLst>
                <a:gd name="T0" fmla="*/ 21 w 21"/>
                <a:gd name="T1" fmla="*/ 0 h 39"/>
                <a:gd name="T2" fmla="*/ 21 w 21"/>
                <a:gd name="T3" fmla="*/ 25 h 39"/>
                <a:gd name="T4" fmla="*/ 0 w 21"/>
                <a:gd name="T5" fmla="*/ 39 h 39"/>
                <a:gd name="T6" fmla="*/ 0 w 21"/>
                <a:gd name="T7" fmla="*/ 13 h 39"/>
                <a:gd name="T8" fmla="*/ 21 w 21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9">
                  <a:moveTo>
                    <a:pt x="21" y="0"/>
                  </a:moveTo>
                  <a:lnTo>
                    <a:pt x="21" y="25"/>
                  </a:lnTo>
                  <a:lnTo>
                    <a:pt x="0" y="39"/>
                  </a:lnTo>
                  <a:lnTo>
                    <a:pt x="0" y="1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28">
              <a:extLst>
                <a:ext uri="{FF2B5EF4-FFF2-40B4-BE49-F238E27FC236}">
                  <a16:creationId xmlns:a16="http://schemas.microsoft.com/office/drawing/2014/main" id="{90B7DD02-4E16-4FC0-AE33-ACDEC83F145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572808" y="4432942"/>
              <a:ext cx="46374" cy="89393"/>
            </a:xfrm>
            <a:custGeom>
              <a:avLst/>
              <a:gdLst>
                <a:gd name="T0" fmla="*/ 21 w 21"/>
                <a:gd name="T1" fmla="*/ 0 h 39"/>
                <a:gd name="T2" fmla="*/ 21 w 21"/>
                <a:gd name="T3" fmla="*/ 25 h 39"/>
                <a:gd name="T4" fmla="*/ 0 w 21"/>
                <a:gd name="T5" fmla="*/ 39 h 39"/>
                <a:gd name="T6" fmla="*/ 0 w 21"/>
                <a:gd name="T7" fmla="*/ 12 h 39"/>
                <a:gd name="T8" fmla="*/ 21 w 21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9">
                  <a:moveTo>
                    <a:pt x="21" y="0"/>
                  </a:moveTo>
                  <a:lnTo>
                    <a:pt x="21" y="25"/>
                  </a:lnTo>
                  <a:lnTo>
                    <a:pt x="0" y="39"/>
                  </a:lnTo>
                  <a:lnTo>
                    <a:pt x="0" y="1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29">
              <a:extLst>
                <a:ext uri="{FF2B5EF4-FFF2-40B4-BE49-F238E27FC236}">
                  <a16:creationId xmlns:a16="http://schemas.microsoft.com/office/drawing/2014/main" id="{31CA9D05-AF28-4E74-96B0-7C2A0E8298C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740640" y="4439819"/>
              <a:ext cx="48583" cy="89393"/>
            </a:xfrm>
            <a:custGeom>
              <a:avLst/>
              <a:gdLst>
                <a:gd name="T0" fmla="*/ 22 w 22"/>
                <a:gd name="T1" fmla="*/ 0 h 39"/>
                <a:gd name="T2" fmla="*/ 22 w 22"/>
                <a:gd name="T3" fmla="*/ 25 h 39"/>
                <a:gd name="T4" fmla="*/ 0 w 22"/>
                <a:gd name="T5" fmla="*/ 39 h 39"/>
                <a:gd name="T6" fmla="*/ 0 w 22"/>
                <a:gd name="T7" fmla="*/ 13 h 39"/>
                <a:gd name="T8" fmla="*/ 22 w 22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9">
                  <a:moveTo>
                    <a:pt x="22" y="0"/>
                  </a:moveTo>
                  <a:lnTo>
                    <a:pt x="22" y="25"/>
                  </a:lnTo>
                  <a:lnTo>
                    <a:pt x="0" y="39"/>
                  </a:lnTo>
                  <a:lnTo>
                    <a:pt x="0" y="13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30">
              <a:extLst>
                <a:ext uri="{FF2B5EF4-FFF2-40B4-BE49-F238E27FC236}">
                  <a16:creationId xmlns:a16="http://schemas.microsoft.com/office/drawing/2014/main" id="{C6EEBE0B-B853-4EBE-BC48-F2207FF3BF8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647890" y="4391683"/>
              <a:ext cx="46374" cy="87101"/>
            </a:xfrm>
            <a:custGeom>
              <a:avLst/>
              <a:gdLst>
                <a:gd name="T0" fmla="*/ 21 w 21"/>
                <a:gd name="T1" fmla="*/ 0 h 38"/>
                <a:gd name="T2" fmla="*/ 21 w 21"/>
                <a:gd name="T3" fmla="*/ 24 h 38"/>
                <a:gd name="T4" fmla="*/ 0 w 21"/>
                <a:gd name="T5" fmla="*/ 38 h 38"/>
                <a:gd name="T6" fmla="*/ 0 w 21"/>
                <a:gd name="T7" fmla="*/ 12 h 38"/>
                <a:gd name="T8" fmla="*/ 21 w 21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8">
                  <a:moveTo>
                    <a:pt x="21" y="0"/>
                  </a:moveTo>
                  <a:lnTo>
                    <a:pt x="21" y="24"/>
                  </a:lnTo>
                  <a:lnTo>
                    <a:pt x="0" y="38"/>
                  </a:lnTo>
                  <a:lnTo>
                    <a:pt x="0" y="1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31">
              <a:extLst>
                <a:ext uri="{FF2B5EF4-FFF2-40B4-BE49-F238E27FC236}">
                  <a16:creationId xmlns:a16="http://schemas.microsoft.com/office/drawing/2014/main" id="{B62FCE2E-A8B1-4ED0-B506-FDF188901E2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572808" y="4341257"/>
              <a:ext cx="46374" cy="89393"/>
            </a:xfrm>
            <a:custGeom>
              <a:avLst/>
              <a:gdLst>
                <a:gd name="T0" fmla="*/ 21 w 21"/>
                <a:gd name="T1" fmla="*/ 0 h 39"/>
                <a:gd name="T2" fmla="*/ 21 w 21"/>
                <a:gd name="T3" fmla="*/ 25 h 39"/>
                <a:gd name="T4" fmla="*/ 0 w 21"/>
                <a:gd name="T5" fmla="*/ 39 h 39"/>
                <a:gd name="T6" fmla="*/ 0 w 21"/>
                <a:gd name="T7" fmla="*/ 12 h 39"/>
                <a:gd name="T8" fmla="*/ 21 w 21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9">
                  <a:moveTo>
                    <a:pt x="21" y="0"/>
                  </a:moveTo>
                  <a:lnTo>
                    <a:pt x="21" y="25"/>
                  </a:lnTo>
                  <a:lnTo>
                    <a:pt x="0" y="39"/>
                  </a:lnTo>
                  <a:lnTo>
                    <a:pt x="0" y="1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32">
              <a:extLst>
                <a:ext uri="{FF2B5EF4-FFF2-40B4-BE49-F238E27FC236}">
                  <a16:creationId xmlns:a16="http://schemas.microsoft.com/office/drawing/2014/main" id="{349B7C8F-C11B-4F8C-BA81-546B00C1AB6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740640" y="4348134"/>
              <a:ext cx="48583" cy="89393"/>
            </a:xfrm>
            <a:custGeom>
              <a:avLst/>
              <a:gdLst>
                <a:gd name="T0" fmla="*/ 22 w 22"/>
                <a:gd name="T1" fmla="*/ 0 h 39"/>
                <a:gd name="T2" fmla="*/ 22 w 22"/>
                <a:gd name="T3" fmla="*/ 25 h 39"/>
                <a:gd name="T4" fmla="*/ 0 w 22"/>
                <a:gd name="T5" fmla="*/ 39 h 39"/>
                <a:gd name="T6" fmla="*/ 0 w 22"/>
                <a:gd name="T7" fmla="*/ 12 h 39"/>
                <a:gd name="T8" fmla="*/ 22 w 22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9">
                  <a:moveTo>
                    <a:pt x="22" y="0"/>
                  </a:moveTo>
                  <a:lnTo>
                    <a:pt x="22" y="25"/>
                  </a:lnTo>
                  <a:lnTo>
                    <a:pt x="0" y="39"/>
                  </a:lnTo>
                  <a:lnTo>
                    <a:pt x="0" y="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33">
              <a:extLst>
                <a:ext uri="{FF2B5EF4-FFF2-40B4-BE49-F238E27FC236}">
                  <a16:creationId xmlns:a16="http://schemas.microsoft.com/office/drawing/2014/main" id="{7666EA80-A49F-4523-8444-A4A7C6D95B8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647890" y="4300000"/>
              <a:ext cx="46374" cy="87101"/>
            </a:xfrm>
            <a:custGeom>
              <a:avLst/>
              <a:gdLst>
                <a:gd name="T0" fmla="*/ 21 w 21"/>
                <a:gd name="T1" fmla="*/ 0 h 38"/>
                <a:gd name="T2" fmla="*/ 21 w 21"/>
                <a:gd name="T3" fmla="*/ 25 h 38"/>
                <a:gd name="T4" fmla="*/ 0 w 21"/>
                <a:gd name="T5" fmla="*/ 38 h 38"/>
                <a:gd name="T6" fmla="*/ 0 w 21"/>
                <a:gd name="T7" fmla="*/ 12 h 38"/>
                <a:gd name="T8" fmla="*/ 21 w 21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8">
                  <a:moveTo>
                    <a:pt x="21" y="0"/>
                  </a:moveTo>
                  <a:lnTo>
                    <a:pt x="21" y="25"/>
                  </a:lnTo>
                  <a:lnTo>
                    <a:pt x="0" y="38"/>
                  </a:lnTo>
                  <a:lnTo>
                    <a:pt x="0" y="1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34">
              <a:extLst>
                <a:ext uri="{FF2B5EF4-FFF2-40B4-BE49-F238E27FC236}">
                  <a16:creationId xmlns:a16="http://schemas.microsoft.com/office/drawing/2014/main" id="{83A57D6E-5725-446F-9A82-5108C344ED5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572808" y="4247280"/>
              <a:ext cx="46374" cy="91685"/>
            </a:xfrm>
            <a:custGeom>
              <a:avLst/>
              <a:gdLst>
                <a:gd name="T0" fmla="*/ 21 w 21"/>
                <a:gd name="T1" fmla="*/ 0 h 40"/>
                <a:gd name="T2" fmla="*/ 21 w 21"/>
                <a:gd name="T3" fmla="*/ 26 h 40"/>
                <a:gd name="T4" fmla="*/ 0 w 21"/>
                <a:gd name="T5" fmla="*/ 40 h 40"/>
                <a:gd name="T6" fmla="*/ 0 w 21"/>
                <a:gd name="T7" fmla="*/ 13 h 40"/>
                <a:gd name="T8" fmla="*/ 21 w 21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40">
                  <a:moveTo>
                    <a:pt x="21" y="0"/>
                  </a:moveTo>
                  <a:lnTo>
                    <a:pt x="21" y="26"/>
                  </a:lnTo>
                  <a:lnTo>
                    <a:pt x="0" y="40"/>
                  </a:lnTo>
                  <a:lnTo>
                    <a:pt x="0" y="1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135">
              <a:extLst>
                <a:ext uri="{FF2B5EF4-FFF2-40B4-BE49-F238E27FC236}">
                  <a16:creationId xmlns:a16="http://schemas.microsoft.com/office/drawing/2014/main" id="{3B1A9046-6FEF-4AA4-B358-6C6ABB5E485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740640" y="4256449"/>
              <a:ext cx="48583" cy="89393"/>
            </a:xfrm>
            <a:custGeom>
              <a:avLst/>
              <a:gdLst>
                <a:gd name="T0" fmla="*/ 22 w 22"/>
                <a:gd name="T1" fmla="*/ 0 h 39"/>
                <a:gd name="T2" fmla="*/ 22 w 22"/>
                <a:gd name="T3" fmla="*/ 25 h 39"/>
                <a:gd name="T4" fmla="*/ 0 w 22"/>
                <a:gd name="T5" fmla="*/ 39 h 39"/>
                <a:gd name="T6" fmla="*/ 0 w 22"/>
                <a:gd name="T7" fmla="*/ 12 h 39"/>
                <a:gd name="T8" fmla="*/ 22 w 22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9">
                  <a:moveTo>
                    <a:pt x="22" y="0"/>
                  </a:moveTo>
                  <a:lnTo>
                    <a:pt x="22" y="25"/>
                  </a:lnTo>
                  <a:lnTo>
                    <a:pt x="0" y="39"/>
                  </a:lnTo>
                  <a:lnTo>
                    <a:pt x="0" y="12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36">
              <a:extLst>
                <a:ext uri="{FF2B5EF4-FFF2-40B4-BE49-F238E27FC236}">
                  <a16:creationId xmlns:a16="http://schemas.microsoft.com/office/drawing/2014/main" id="{657BC5A2-F9FE-40C6-92F9-7AA201FD2D6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647890" y="4206023"/>
              <a:ext cx="46374" cy="89393"/>
            </a:xfrm>
            <a:custGeom>
              <a:avLst/>
              <a:gdLst>
                <a:gd name="T0" fmla="*/ 21 w 21"/>
                <a:gd name="T1" fmla="*/ 0 h 39"/>
                <a:gd name="T2" fmla="*/ 21 w 21"/>
                <a:gd name="T3" fmla="*/ 26 h 39"/>
                <a:gd name="T4" fmla="*/ 0 w 21"/>
                <a:gd name="T5" fmla="*/ 39 h 39"/>
                <a:gd name="T6" fmla="*/ 0 w 21"/>
                <a:gd name="T7" fmla="*/ 13 h 39"/>
                <a:gd name="T8" fmla="*/ 21 w 21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9">
                  <a:moveTo>
                    <a:pt x="21" y="0"/>
                  </a:moveTo>
                  <a:lnTo>
                    <a:pt x="21" y="26"/>
                  </a:lnTo>
                  <a:lnTo>
                    <a:pt x="0" y="39"/>
                  </a:lnTo>
                  <a:lnTo>
                    <a:pt x="0" y="1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37">
              <a:extLst>
                <a:ext uri="{FF2B5EF4-FFF2-40B4-BE49-F238E27FC236}">
                  <a16:creationId xmlns:a16="http://schemas.microsoft.com/office/drawing/2014/main" id="{9259ACC5-7187-4997-8D09-4D06C528C09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572808" y="4157888"/>
              <a:ext cx="46374" cy="87101"/>
            </a:xfrm>
            <a:custGeom>
              <a:avLst/>
              <a:gdLst>
                <a:gd name="T0" fmla="*/ 21 w 21"/>
                <a:gd name="T1" fmla="*/ 0 h 38"/>
                <a:gd name="T2" fmla="*/ 21 w 21"/>
                <a:gd name="T3" fmla="*/ 25 h 38"/>
                <a:gd name="T4" fmla="*/ 0 w 21"/>
                <a:gd name="T5" fmla="*/ 38 h 38"/>
                <a:gd name="T6" fmla="*/ 0 w 21"/>
                <a:gd name="T7" fmla="*/ 12 h 38"/>
                <a:gd name="T8" fmla="*/ 21 w 21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8">
                  <a:moveTo>
                    <a:pt x="21" y="0"/>
                  </a:moveTo>
                  <a:lnTo>
                    <a:pt x="21" y="25"/>
                  </a:lnTo>
                  <a:lnTo>
                    <a:pt x="0" y="38"/>
                  </a:lnTo>
                  <a:lnTo>
                    <a:pt x="0" y="1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38">
              <a:extLst>
                <a:ext uri="{FF2B5EF4-FFF2-40B4-BE49-F238E27FC236}">
                  <a16:creationId xmlns:a16="http://schemas.microsoft.com/office/drawing/2014/main" id="{CC18F607-91BA-4606-A618-2B6A59DB5AC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740640" y="4164764"/>
              <a:ext cx="48583" cy="89393"/>
            </a:xfrm>
            <a:custGeom>
              <a:avLst/>
              <a:gdLst>
                <a:gd name="T0" fmla="*/ 22 w 22"/>
                <a:gd name="T1" fmla="*/ 0 h 39"/>
                <a:gd name="T2" fmla="*/ 22 w 22"/>
                <a:gd name="T3" fmla="*/ 25 h 39"/>
                <a:gd name="T4" fmla="*/ 0 w 22"/>
                <a:gd name="T5" fmla="*/ 39 h 39"/>
                <a:gd name="T6" fmla="*/ 0 w 22"/>
                <a:gd name="T7" fmla="*/ 13 h 39"/>
                <a:gd name="T8" fmla="*/ 22 w 22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9">
                  <a:moveTo>
                    <a:pt x="22" y="0"/>
                  </a:moveTo>
                  <a:lnTo>
                    <a:pt x="22" y="25"/>
                  </a:lnTo>
                  <a:lnTo>
                    <a:pt x="0" y="39"/>
                  </a:lnTo>
                  <a:lnTo>
                    <a:pt x="0" y="13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39">
              <a:extLst>
                <a:ext uri="{FF2B5EF4-FFF2-40B4-BE49-F238E27FC236}">
                  <a16:creationId xmlns:a16="http://schemas.microsoft.com/office/drawing/2014/main" id="{68F81330-BCBE-4F73-BB79-837809D4177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647890" y="4114338"/>
              <a:ext cx="46374" cy="87101"/>
            </a:xfrm>
            <a:custGeom>
              <a:avLst/>
              <a:gdLst>
                <a:gd name="T0" fmla="*/ 21 w 21"/>
                <a:gd name="T1" fmla="*/ 0 h 38"/>
                <a:gd name="T2" fmla="*/ 21 w 21"/>
                <a:gd name="T3" fmla="*/ 26 h 38"/>
                <a:gd name="T4" fmla="*/ 0 w 21"/>
                <a:gd name="T5" fmla="*/ 38 h 38"/>
                <a:gd name="T6" fmla="*/ 0 w 21"/>
                <a:gd name="T7" fmla="*/ 13 h 38"/>
                <a:gd name="T8" fmla="*/ 21 w 21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8">
                  <a:moveTo>
                    <a:pt x="21" y="0"/>
                  </a:moveTo>
                  <a:lnTo>
                    <a:pt x="21" y="26"/>
                  </a:lnTo>
                  <a:lnTo>
                    <a:pt x="0" y="38"/>
                  </a:lnTo>
                  <a:lnTo>
                    <a:pt x="0" y="1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40">
              <a:extLst>
                <a:ext uri="{FF2B5EF4-FFF2-40B4-BE49-F238E27FC236}">
                  <a16:creationId xmlns:a16="http://schemas.microsoft.com/office/drawing/2014/main" id="{06335EA4-C885-4EFC-ABA2-9936684ACDE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572808" y="4066203"/>
              <a:ext cx="46374" cy="87101"/>
            </a:xfrm>
            <a:custGeom>
              <a:avLst/>
              <a:gdLst>
                <a:gd name="T0" fmla="*/ 21 w 21"/>
                <a:gd name="T1" fmla="*/ 0 h 38"/>
                <a:gd name="T2" fmla="*/ 21 w 21"/>
                <a:gd name="T3" fmla="*/ 26 h 38"/>
                <a:gd name="T4" fmla="*/ 0 w 21"/>
                <a:gd name="T5" fmla="*/ 38 h 38"/>
                <a:gd name="T6" fmla="*/ 0 w 21"/>
                <a:gd name="T7" fmla="*/ 13 h 38"/>
                <a:gd name="T8" fmla="*/ 21 w 21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8">
                  <a:moveTo>
                    <a:pt x="21" y="0"/>
                  </a:moveTo>
                  <a:lnTo>
                    <a:pt x="21" y="26"/>
                  </a:lnTo>
                  <a:lnTo>
                    <a:pt x="0" y="38"/>
                  </a:lnTo>
                  <a:lnTo>
                    <a:pt x="0" y="1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41">
              <a:extLst>
                <a:ext uri="{FF2B5EF4-FFF2-40B4-BE49-F238E27FC236}">
                  <a16:creationId xmlns:a16="http://schemas.microsoft.com/office/drawing/2014/main" id="{C0B43233-54CC-4E0B-B335-51B12ED9270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740640" y="4073080"/>
              <a:ext cx="48583" cy="87101"/>
            </a:xfrm>
            <a:custGeom>
              <a:avLst/>
              <a:gdLst>
                <a:gd name="T0" fmla="*/ 22 w 22"/>
                <a:gd name="T1" fmla="*/ 0 h 38"/>
                <a:gd name="T2" fmla="*/ 22 w 22"/>
                <a:gd name="T3" fmla="*/ 26 h 38"/>
                <a:gd name="T4" fmla="*/ 0 w 22"/>
                <a:gd name="T5" fmla="*/ 38 h 38"/>
                <a:gd name="T6" fmla="*/ 0 w 22"/>
                <a:gd name="T7" fmla="*/ 13 h 38"/>
                <a:gd name="T8" fmla="*/ 22 w 22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38">
                  <a:moveTo>
                    <a:pt x="22" y="0"/>
                  </a:moveTo>
                  <a:lnTo>
                    <a:pt x="22" y="26"/>
                  </a:lnTo>
                  <a:lnTo>
                    <a:pt x="0" y="38"/>
                  </a:lnTo>
                  <a:lnTo>
                    <a:pt x="0" y="13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42">
              <a:extLst>
                <a:ext uri="{FF2B5EF4-FFF2-40B4-BE49-F238E27FC236}">
                  <a16:creationId xmlns:a16="http://schemas.microsoft.com/office/drawing/2014/main" id="{171BD2B4-D7C9-4F47-8E36-AA8B9A95C2C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647890" y="4022653"/>
              <a:ext cx="46374" cy="89393"/>
            </a:xfrm>
            <a:custGeom>
              <a:avLst/>
              <a:gdLst>
                <a:gd name="T0" fmla="*/ 21 w 21"/>
                <a:gd name="T1" fmla="*/ 0 h 39"/>
                <a:gd name="T2" fmla="*/ 21 w 21"/>
                <a:gd name="T3" fmla="*/ 25 h 39"/>
                <a:gd name="T4" fmla="*/ 0 w 21"/>
                <a:gd name="T5" fmla="*/ 39 h 39"/>
                <a:gd name="T6" fmla="*/ 0 w 21"/>
                <a:gd name="T7" fmla="*/ 13 h 39"/>
                <a:gd name="T8" fmla="*/ 21 w 21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9">
                  <a:moveTo>
                    <a:pt x="21" y="0"/>
                  </a:moveTo>
                  <a:lnTo>
                    <a:pt x="21" y="25"/>
                  </a:lnTo>
                  <a:lnTo>
                    <a:pt x="0" y="39"/>
                  </a:lnTo>
                  <a:lnTo>
                    <a:pt x="0" y="1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43">
              <a:extLst>
                <a:ext uri="{FF2B5EF4-FFF2-40B4-BE49-F238E27FC236}">
                  <a16:creationId xmlns:a16="http://schemas.microsoft.com/office/drawing/2014/main" id="{3DDCAEFB-14F4-4110-82FC-153D681923E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572808" y="3974519"/>
              <a:ext cx="46374" cy="87101"/>
            </a:xfrm>
            <a:custGeom>
              <a:avLst/>
              <a:gdLst>
                <a:gd name="T0" fmla="*/ 21 w 21"/>
                <a:gd name="T1" fmla="*/ 0 h 38"/>
                <a:gd name="T2" fmla="*/ 21 w 21"/>
                <a:gd name="T3" fmla="*/ 25 h 38"/>
                <a:gd name="T4" fmla="*/ 0 w 21"/>
                <a:gd name="T5" fmla="*/ 38 h 38"/>
                <a:gd name="T6" fmla="*/ 0 w 21"/>
                <a:gd name="T7" fmla="*/ 13 h 38"/>
                <a:gd name="T8" fmla="*/ 21 w 21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8">
                  <a:moveTo>
                    <a:pt x="21" y="0"/>
                  </a:moveTo>
                  <a:lnTo>
                    <a:pt x="21" y="25"/>
                  </a:lnTo>
                  <a:lnTo>
                    <a:pt x="0" y="38"/>
                  </a:lnTo>
                  <a:lnTo>
                    <a:pt x="0" y="1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44">
              <a:extLst>
                <a:ext uri="{FF2B5EF4-FFF2-40B4-BE49-F238E27FC236}">
                  <a16:creationId xmlns:a16="http://schemas.microsoft.com/office/drawing/2014/main" id="{43AA2274-51A4-47F6-B803-591335FE829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290511" y="4052450"/>
              <a:ext cx="346706" cy="967273"/>
            </a:xfrm>
            <a:custGeom>
              <a:avLst/>
              <a:gdLst>
                <a:gd name="T0" fmla="*/ 0 w 157"/>
                <a:gd name="T1" fmla="*/ 333 h 422"/>
                <a:gd name="T2" fmla="*/ 156 w 157"/>
                <a:gd name="T3" fmla="*/ 422 h 422"/>
                <a:gd name="T4" fmla="*/ 157 w 157"/>
                <a:gd name="T5" fmla="*/ 90 h 422"/>
                <a:gd name="T6" fmla="*/ 0 w 157"/>
                <a:gd name="T7" fmla="*/ 0 h 422"/>
                <a:gd name="T8" fmla="*/ 0 w 157"/>
                <a:gd name="T9" fmla="*/ 333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422">
                  <a:moveTo>
                    <a:pt x="0" y="333"/>
                  </a:moveTo>
                  <a:lnTo>
                    <a:pt x="156" y="422"/>
                  </a:lnTo>
                  <a:lnTo>
                    <a:pt x="157" y="90"/>
                  </a:lnTo>
                  <a:lnTo>
                    <a:pt x="0" y="0"/>
                  </a:lnTo>
                  <a:lnTo>
                    <a:pt x="0" y="33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45">
              <a:extLst>
                <a:ext uri="{FF2B5EF4-FFF2-40B4-BE49-F238E27FC236}">
                  <a16:creationId xmlns:a16="http://schemas.microsoft.com/office/drawing/2014/main" id="{0BF07BCF-0305-4F0C-87C0-393F5F771F6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946013" y="4052450"/>
              <a:ext cx="348914" cy="967273"/>
            </a:xfrm>
            <a:custGeom>
              <a:avLst/>
              <a:gdLst>
                <a:gd name="T0" fmla="*/ 158 w 158"/>
                <a:gd name="T1" fmla="*/ 329 h 422"/>
                <a:gd name="T2" fmla="*/ 1 w 158"/>
                <a:gd name="T3" fmla="*/ 422 h 422"/>
                <a:gd name="T4" fmla="*/ 0 w 158"/>
                <a:gd name="T5" fmla="*/ 90 h 422"/>
                <a:gd name="T6" fmla="*/ 158 w 158"/>
                <a:gd name="T7" fmla="*/ 0 h 422"/>
                <a:gd name="T8" fmla="*/ 158 w 158"/>
                <a:gd name="T9" fmla="*/ 329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422">
                  <a:moveTo>
                    <a:pt x="158" y="329"/>
                  </a:moveTo>
                  <a:lnTo>
                    <a:pt x="1" y="422"/>
                  </a:lnTo>
                  <a:lnTo>
                    <a:pt x="0" y="90"/>
                  </a:lnTo>
                  <a:lnTo>
                    <a:pt x="158" y="0"/>
                  </a:lnTo>
                  <a:lnTo>
                    <a:pt x="158" y="32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46">
              <a:extLst>
                <a:ext uri="{FF2B5EF4-FFF2-40B4-BE49-F238E27FC236}">
                  <a16:creationId xmlns:a16="http://schemas.microsoft.com/office/drawing/2014/main" id="{55E62599-A500-4D32-9827-6F3C8FE9314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943806" y="3841576"/>
              <a:ext cx="697828" cy="426334"/>
            </a:xfrm>
            <a:custGeom>
              <a:avLst/>
              <a:gdLst>
                <a:gd name="T0" fmla="*/ 161 w 316"/>
                <a:gd name="T1" fmla="*/ 186 h 186"/>
                <a:gd name="T2" fmla="*/ 316 w 316"/>
                <a:gd name="T3" fmla="*/ 94 h 186"/>
                <a:gd name="T4" fmla="*/ 159 w 316"/>
                <a:gd name="T5" fmla="*/ 0 h 186"/>
                <a:gd name="T6" fmla="*/ 0 w 316"/>
                <a:gd name="T7" fmla="*/ 92 h 186"/>
                <a:gd name="T8" fmla="*/ 161 w 316"/>
                <a:gd name="T9" fmla="*/ 18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6" h="186">
                  <a:moveTo>
                    <a:pt x="161" y="186"/>
                  </a:moveTo>
                  <a:lnTo>
                    <a:pt x="316" y="94"/>
                  </a:lnTo>
                  <a:lnTo>
                    <a:pt x="159" y="0"/>
                  </a:lnTo>
                  <a:lnTo>
                    <a:pt x="0" y="92"/>
                  </a:lnTo>
                  <a:lnTo>
                    <a:pt x="161" y="18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47">
              <a:extLst>
                <a:ext uri="{FF2B5EF4-FFF2-40B4-BE49-F238E27FC236}">
                  <a16:creationId xmlns:a16="http://schemas.microsoft.com/office/drawing/2014/main" id="{0AB6B3AD-CE75-4235-8E63-344CE33ED12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171262" y="4797388"/>
              <a:ext cx="46374" cy="87101"/>
            </a:xfrm>
            <a:custGeom>
              <a:avLst/>
              <a:gdLst>
                <a:gd name="T0" fmla="*/ 21 w 21"/>
                <a:gd name="T1" fmla="*/ 0 h 38"/>
                <a:gd name="T2" fmla="*/ 21 w 21"/>
                <a:gd name="T3" fmla="*/ 25 h 38"/>
                <a:gd name="T4" fmla="*/ 0 w 21"/>
                <a:gd name="T5" fmla="*/ 38 h 38"/>
                <a:gd name="T6" fmla="*/ 0 w 21"/>
                <a:gd name="T7" fmla="*/ 13 h 38"/>
                <a:gd name="T8" fmla="*/ 21 w 21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8">
                  <a:moveTo>
                    <a:pt x="21" y="0"/>
                  </a:moveTo>
                  <a:lnTo>
                    <a:pt x="21" y="25"/>
                  </a:lnTo>
                  <a:lnTo>
                    <a:pt x="0" y="38"/>
                  </a:lnTo>
                  <a:lnTo>
                    <a:pt x="0" y="1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48">
              <a:extLst>
                <a:ext uri="{FF2B5EF4-FFF2-40B4-BE49-F238E27FC236}">
                  <a16:creationId xmlns:a16="http://schemas.microsoft.com/office/drawing/2014/main" id="{3AC777A2-EF20-4CF6-884F-BD1BE2CD254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87345" y="4746962"/>
              <a:ext cx="46374" cy="87101"/>
            </a:xfrm>
            <a:custGeom>
              <a:avLst/>
              <a:gdLst>
                <a:gd name="T0" fmla="*/ 21 w 21"/>
                <a:gd name="T1" fmla="*/ 0 h 38"/>
                <a:gd name="T2" fmla="*/ 21 w 21"/>
                <a:gd name="T3" fmla="*/ 26 h 38"/>
                <a:gd name="T4" fmla="*/ 0 w 21"/>
                <a:gd name="T5" fmla="*/ 38 h 38"/>
                <a:gd name="T6" fmla="*/ 0 w 21"/>
                <a:gd name="T7" fmla="*/ 13 h 38"/>
                <a:gd name="T8" fmla="*/ 21 w 21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8">
                  <a:moveTo>
                    <a:pt x="21" y="0"/>
                  </a:moveTo>
                  <a:lnTo>
                    <a:pt x="21" y="26"/>
                  </a:lnTo>
                  <a:lnTo>
                    <a:pt x="0" y="38"/>
                  </a:lnTo>
                  <a:lnTo>
                    <a:pt x="0" y="1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49">
              <a:extLst>
                <a:ext uri="{FF2B5EF4-FFF2-40B4-BE49-F238E27FC236}">
                  <a16:creationId xmlns:a16="http://schemas.microsoft.com/office/drawing/2014/main" id="{31765479-6039-4249-9680-5347C0AEBF8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03429" y="4698827"/>
              <a:ext cx="46374" cy="87101"/>
            </a:xfrm>
            <a:custGeom>
              <a:avLst/>
              <a:gdLst>
                <a:gd name="T0" fmla="*/ 21 w 21"/>
                <a:gd name="T1" fmla="*/ 0 h 38"/>
                <a:gd name="T2" fmla="*/ 21 w 21"/>
                <a:gd name="T3" fmla="*/ 25 h 38"/>
                <a:gd name="T4" fmla="*/ 0 w 21"/>
                <a:gd name="T5" fmla="*/ 38 h 38"/>
                <a:gd name="T6" fmla="*/ 0 w 21"/>
                <a:gd name="T7" fmla="*/ 13 h 38"/>
                <a:gd name="T8" fmla="*/ 21 w 21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8">
                  <a:moveTo>
                    <a:pt x="21" y="0"/>
                  </a:moveTo>
                  <a:lnTo>
                    <a:pt x="21" y="25"/>
                  </a:lnTo>
                  <a:lnTo>
                    <a:pt x="0" y="38"/>
                  </a:lnTo>
                  <a:lnTo>
                    <a:pt x="0" y="1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50">
              <a:extLst>
                <a:ext uri="{FF2B5EF4-FFF2-40B4-BE49-F238E27FC236}">
                  <a16:creationId xmlns:a16="http://schemas.microsoft.com/office/drawing/2014/main" id="{C2482F36-BF04-4D0B-BB87-3908355A198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171262" y="4705703"/>
              <a:ext cx="46374" cy="87101"/>
            </a:xfrm>
            <a:custGeom>
              <a:avLst/>
              <a:gdLst>
                <a:gd name="T0" fmla="*/ 21 w 21"/>
                <a:gd name="T1" fmla="*/ 0 h 38"/>
                <a:gd name="T2" fmla="*/ 21 w 21"/>
                <a:gd name="T3" fmla="*/ 26 h 38"/>
                <a:gd name="T4" fmla="*/ 0 w 21"/>
                <a:gd name="T5" fmla="*/ 38 h 38"/>
                <a:gd name="T6" fmla="*/ 0 w 21"/>
                <a:gd name="T7" fmla="*/ 13 h 38"/>
                <a:gd name="T8" fmla="*/ 21 w 21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8">
                  <a:moveTo>
                    <a:pt x="21" y="0"/>
                  </a:moveTo>
                  <a:lnTo>
                    <a:pt x="21" y="26"/>
                  </a:lnTo>
                  <a:lnTo>
                    <a:pt x="0" y="38"/>
                  </a:lnTo>
                  <a:lnTo>
                    <a:pt x="0" y="1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51">
              <a:extLst>
                <a:ext uri="{FF2B5EF4-FFF2-40B4-BE49-F238E27FC236}">
                  <a16:creationId xmlns:a16="http://schemas.microsoft.com/office/drawing/2014/main" id="{04BE4489-36A7-4A39-A459-F6C6A95F6E3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87345" y="4655277"/>
              <a:ext cx="46374" cy="89393"/>
            </a:xfrm>
            <a:custGeom>
              <a:avLst/>
              <a:gdLst>
                <a:gd name="T0" fmla="*/ 21 w 21"/>
                <a:gd name="T1" fmla="*/ 0 h 39"/>
                <a:gd name="T2" fmla="*/ 21 w 21"/>
                <a:gd name="T3" fmla="*/ 25 h 39"/>
                <a:gd name="T4" fmla="*/ 0 w 21"/>
                <a:gd name="T5" fmla="*/ 39 h 39"/>
                <a:gd name="T6" fmla="*/ 0 w 21"/>
                <a:gd name="T7" fmla="*/ 13 h 39"/>
                <a:gd name="T8" fmla="*/ 21 w 21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9">
                  <a:moveTo>
                    <a:pt x="21" y="0"/>
                  </a:moveTo>
                  <a:lnTo>
                    <a:pt x="21" y="25"/>
                  </a:lnTo>
                  <a:lnTo>
                    <a:pt x="0" y="39"/>
                  </a:lnTo>
                  <a:lnTo>
                    <a:pt x="0" y="1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52">
              <a:extLst>
                <a:ext uri="{FF2B5EF4-FFF2-40B4-BE49-F238E27FC236}">
                  <a16:creationId xmlns:a16="http://schemas.microsoft.com/office/drawing/2014/main" id="{F2AE30C6-859A-4D67-8E40-CC15F09DB4D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03429" y="4607143"/>
              <a:ext cx="46374" cy="87101"/>
            </a:xfrm>
            <a:custGeom>
              <a:avLst/>
              <a:gdLst>
                <a:gd name="T0" fmla="*/ 21 w 21"/>
                <a:gd name="T1" fmla="*/ 0 h 38"/>
                <a:gd name="T2" fmla="*/ 21 w 21"/>
                <a:gd name="T3" fmla="*/ 25 h 38"/>
                <a:gd name="T4" fmla="*/ 0 w 21"/>
                <a:gd name="T5" fmla="*/ 38 h 38"/>
                <a:gd name="T6" fmla="*/ 0 w 21"/>
                <a:gd name="T7" fmla="*/ 13 h 38"/>
                <a:gd name="T8" fmla="*/ 21 w 21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8">
                  <a:moveTo>
                    <a:pt x="21" y="0"/>
                  </a:moveTo>
                  <a:lnTo>
                    <a:pt x="21" y="25"/>
                  </a:lnTo>
                  <a:lnTo>
                    <a:pt x="0" y="38"/>
                  </a:lnTo>
                  <a:lnTo>
                    <a:pt x="0" y="1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53">
              <a:extLst>
                <a:ext uri="{FF2B5EF4-FFF2-40B4-BE49-F238E27FC236}">
                  <a16:creationId xmlns:a16="http://schemas.microsoft.com/office/drawing/2014/main" id="{177E4A44-DD80-4327-B34D-470B50D384F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171262" y="4614018"/>
              <a:ext cx="46374" cy="87101"/>
            </a:xfrm>
            <a:custGeom>
              <a:avLst/>
              <a:gdLst>
                <a:gd name="T0" fmla="*/ 21 w 21"/>
                <a:gd name="T1" fmla="*/ 0 h 38"/>
                <a:gd name="T2" fmla="*/ 21 w 21"/>
                <a:gd name="T3" fmla="*/ 25 h 38"/>
                <a:gd name="T4" fmla="*/ 0 w 21"/>
                <a:gd name="T5" fmla="*/ 38 h 38"/>
                <a:gd name="T6" fmla="*/ 0 w 21"/>
                <a:gd name="T7" fmla="*/ 13 h 38"/>
                <a:gd name="T8" fmla="*/ 21 w 21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8">
                  <a:moveTo>
                    <a:pt x="21" y="0"/>
                  </a:moveTo>
                  <a:lnTo>
                    <a:pt x="21" y="25"/>
                  </a:lnTo>
                  <a:lnTo>
                    <a:pt x="0" y="38"/>
                  </a:lnTo>
                  <a:lnTo>
                    <a:pt x="0" y="1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54">
              <a:extLst>
                <a:ext uri="{FF2B5EF4-FFF2-40B4-BE49-F238E27FC236}">
                  <a16:creationId xmlns:a16="http://schemas.microsoft.com/office/drawing/2014/main" id="{2E813370-240B-48C4-A18D-36520C8AAD5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87345" y="4563592"/>
              <a:ext cx="46374" cy="89393"/>
            </a:xfrm>
            <a:custGeom>
              <a:avLst/>
              <a:gdLst>
                <a:gd name="T0" fmla="*/ 21 w 21"/>
                <a:gd name="T1" fmla="*/ 0 h 39"/>
                <a:gd name="T2" fmla="*/ 21 w 21"/>
                <a:gd name="T3" fmla="*/ 25 h 39"/>
                <a:gd name="T4" fmla="*/ 0 w 21"/>
                <a:gd name="T5" fmla="*/ 39 h 39"/>
                <a:gd name="T6" fmla="*/ 0 w 21"/>
                <a:gd name="T7" fmla="*/ 13 h 39"/>
                <a:gd name="T8" fmla="*/ 21 w 21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9">
                  <a:moveTo>
                    <a:pt x="21" y="0"/>
                  </a:moveTo>
                  <a:lnTo>
                    <a:pt x="21" y="25"/>
                  </a:lnTo>
                  <a:lnTo>
                    <a:pt x="0" y="39"/>
                  </a:lnTo>
                  <a:lnTo>
                    <a:pt x="0" y="1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55">
              <a:extLst>
                <a:ext uri="{FF2B5EF4-FFF2-40B4-BE49-F238E27FC236}">
                  <a16:creationId xmlns:a16="http://schemas.microsoft.com/office/drawing/2014/main" id="{F2622CDB-B273-4532-ACAA-64A6B58C0AA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03429" y="4515458"/>
              <a:ext cx="46374" cy="87101"/>
            </a:xfrm>
            <a:custGeom>
              <a:avLst/>
              <a:gdLst>
                <a:gd name="T0" fmla="*/ 21 w 21"/>
                <a:gd name="T1" fmla="*/ 0 h 38"/>
                <a:gd name="T2" fmla="*/ 21 w 21"/>
                <a:gd name="T3" fmla="*/ 25 h 38"/>
                <a:gd name="T4" fmla="*/ 0 w 21"/>
                <a:gd name="T5" fmla="*/ 38 h 38"/>
                <a:gd name="T6" fmla="*/ 0 w 21"/>
                <a:gd name="T7" fmla="*/ 12 h 38"/>
                <a:gd name="T8" fmla="*/ 21 w 21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8">
                  <a:moveTo>
                    <a:pt x="21" y="0"/>
                  </a:moveTo>
                  <a:lnTo>
                    <a:pt x="21" y="25"/>
                  </a:lnTo>
                  <a:lnTo>
                    <a:pt x="0" y="38"/>
                  </a:lnTo>
                  <a:lnTo>
                    <a:pt x="0" y="1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56">
              <a:extLst>
                <a:ext uri="{FF2B5EF4-FFF2-40B4-BE49-F238E27FC236}">
                  <a16:creationId xmlns:a16="http://schemas.microsoft.com/office/drawing/2014/main" id="{6DEBCF96-FA93-4C15-A962-D2B7B1E96BB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171262" y="4522335"/>
              <a:ext cx="46374" cy="87101"/>
            </a:xfrm>
            <a:custGeom>
              <a:avLst/>
              <a:gdLst>
                <a:gd name="T0" fmla="*/ 21 w 21"/>
                <a:gd name="T1" fmla="*/ 0 h 38"/>
                <a:gd name="T2" fmla="*/ 21 w 21"/>
                <a:gd name="T3" fmla="*/ 25 h 38"/>
                <a:gd name="T4" fmla="*/ 0 w 21"/>
                <a:gd name="T5" fmla="*/ 38 h 38"/>
                <a:gd name="T6" fmla="*/ 0 w 21"/>
                <a:gd name="T7" fmla="*/ 13 h 38"/>
                <a:gd name="T8" fmla="*/ 21 w 21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8">
                  <a:moveTo>
                    <a:pt x="21" y="0"/>
                  </a:moveTo>
                  <a:lnTo>
                    <a:pt x="21" y="25"/>
                  </a:lnTo>
                  <a:lnTo>
                    <a:pt x="0" y="38"/>
                  </a:lnTo>
                  <a:lnTo>
                    <a:pt x="0" y="1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57">
              <a:extLst>
                <a:ext uri="{FF2B5EF4-FFF2-40B4-BE49-F238E27FC236}">
                  <a16:creationId xmlns:a16="http://schemas.microsoft.com/office/drawing/2014/main" id="{1753B963-6961-439A-A871-EE3B874C221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87345" y="4471909"/>
              <a:ext cx="46374" cy="89393"/>
            </a:xfrm>
            <a:custGeom>
              <a:avLst/>
              <a:gdLst>
                <a:gd name="T0" fmla="*/ 21 w 21"/>
                <a:gd name="T1" fmla="*/ 0 h 39"/>
                <a:gd name="T2" fmla="*/ 21 w 21"/>
                <a:gd name="T3" fmla="*/ 25 h 39"/>
                <a:gd name="T4" fmla="*/ 0 w 21"/>
                <a:gd name="T5" fmla="*/ 39 h 39"/>
                <a:gd name="T6" fmla="*/ 0 w 21"/>
                <a:gd name="T7" fmla="*/ 12 h 39"/>
                <a:gd name="T8" fmla="*/ 21 w 21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9">
                  <a:moveTo>
                    <a:pt x="21" y="0"/>
                  </a:moveTo>
                  <a:lnTo>
                    <a:pt x="21" y="25"/>
                  </a:lnTo>
                  <a:lnTo>
                    <a:pt x="0" y="39"/>
                  </a:lnTo>
                  <a:lnTo>
                    <a:pt x="0" y="1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158">
              <a:extLst>
                <a:ext uri="{FF2B5EF4-FFF2-40B4-BE49-F238E27FC236}">
                  <a16:creationId xmlns:a16="http://schemas.microsoft.com/office/drawing/2014/main" id="{92F88BF0-90DB-4A2B-9A6C-07A869FE40B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03429" y="4423773"/>
              <a:ext cx="46374" cy="89393"/>
            </a:xfrm>
            <a:custGeom>
              <a:avLst/>
              <a:gdLst>
                <a:gd name="T0" fmla="*/ 21 w 21"/>
                <a:gd name="T1" fmla="*/ 0 h 39"/>
                <a:gd name="T2" fmla="*/ 21 w 21"/>
                <a:gd name="T3" fmla="*/ 25 h 39"/>
                <a:gd name="T4" fmla="*/ 0 w 21"/>
                <a:gd name="T5" fmla="*/ 39 h 39"/>
                <a:gd name="T6" fmla="*/ 0 w 21"/>
                <a:gd name="T7" fmla="*/ 12 h 39"/>
                <a:gd name="T8" fmla="*/ 21 w 21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9">
                  <a:moveTo>
                    <a:pt x="21" y="0"/>
                  </a:moveTo>
                  <a:lnTo>
                    <a:pt x="21" y="25"/>
                  </a:lnTo>
                  <a:lnTo>
                    <a:pt x="0" y="39"/>
                  </a:lnTo>
                  <a:lnTo>
                    <a:pt x="0" y="1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59">
              <a:extLst>
                <a:ext uri="{FF2B5EF4-FFF2-40B4-BE49-F238E27FC236}">
                  <a16:creationId xmlns:a16="http://schemas.microsoft.com/office/drawing/2014/main" id="{35B3CA3B-8F79-4F3D-B9D3-D6832F43A26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171262" y="4430650"/>
              <a:ext cx="46374" cy="89393"/>
            </a:xfrm>
            <a:custGeom>
              <a:avLst/>
              <a:gdLst>
                <a:gd name="T0" fmla="*/ 21 w 21"/>
                <a:gd name="T1" fmla="*/ 0 h 39"/>
                <a:gd name="T2" fmla="*/ 21 w 21"/>
                <a:gd name="T3" fmla="*/ 25 h 39"/>
                <a:gd name="T4" fmla="*/ 0 w 21"/>
                <a:gd name="T5" fmla="*/ 39 h 39"/>
                <a:gd name="T6" fmla="*/ 0 w 21"/>
                <a:gd name="T7" fmla="*/ 12 h 39"/>
                <a:gd name="T8" fmla="*/ 21 w 21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9">
                  <a:moveTo>
                    <a:pt x="21" y="0"/>
                  </a:moveTo>
                  <a:lnTo>
                    <a:pt x="21" y="25"/>
                  </a:lnTo>
                  <a:lnTo>
                    <a:pt x="0" y="39"/>
                  </a:lnTo>
                  <a:lnTo>
                    <a:pt x="0" y="1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60">
              <a:extLst>
                <a:ext uri="{FF2B5EF4-FFF2-40B4-BE49-F238E27FC236}">
                  <a16:creationId xmlns:a16="http://schemas.microsoft.com/office/drawing/2014/main" id="{417560A6-4DD4-4AB2-9FDE-B5B90FABA4E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87345" y="4382516"/>
              <a:ext cx="46374" cy="87101"/>
            </a:xfrm>
            <a:custGeom>
              <a:avLst/>
              <a:gdLst>
                <a:gd name="T0" fmla="*/ 21 w 21"/>
                <a:gd name="T1" fmla="*/ 0 h 38"/>
                <a:gd name="T2" fmla="*/ 21 w 21"/>
                <a:gd name="T3" fmla="*/ 24 h 38"/>
                <a:gd name="T4" fmla="*/ 0 w 21"/>
                <a:gd name="T5" fmla="*/ 38 h 38"/>
                <a:gd name="T6" fmla="*/ 0 w 21"/>
                <a:gd name="T7" fmla="*/ 12 h 38"/>
                <a:gd name="T8" fmla="*/ 21 w 21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8">
                  <a:moveTo>
                    <a:pt x="21" y="0"/>
                  </a:moveTo>
                  <a:lnTo>
                    <a:pt x="21" y="24"/>
                  </a:lnTo>
                  <a:lnTo>
                    <a:pt x="0" y="38"/>
                  </a:lnTo>
                  <a:lnTo>
                    <a:pt x="0" y="1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61">
              <a:extLst>
                <a:ext uri="{FF2B5EF4-FFF2-40B4-BE49-F238E27FC236}">
                  <a16:creationId xmlns:a16="http://schemas.microsoft.com/office/drawing/2014/main" id="{BA54FB66-3500-42B0-9213-74FD75F974A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03429" y="4329797"/>
              <a:ext cx="46374" cy="89393"/>
            </a:xfrm>
            <a:custGeom>
              <a:avLst/>
              <a:gdLst>
                <a:gd name="T0" fmla="*/ 21 w 21"/>
                <a:gd name="T1" fmla="*/ 0 h 39"/>
                <a:gd name="T2" fmla="*/ 21 w 21"/>
                <a:gd name="T3" fmla="*/ 26 h 39"/>
                <a:gd name="T4" fmla="*/ 0 w 21"/>
                <a:gd name="T5" fmla="*/ 39 h 39"/>
                <a:gd name="T6" fmla="*/ 0 w 21"/>
                <a:gd name="T7" fmla="*/ 13 h 39"/>
                <a:gd name="T8" fmla="*/ 21 w 21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9">
                  <a:moveTo>
                    <a:pt x="21" y="0"/>
                  </a:moveTo>
                  <a:lnTo>
                    <a:pt x="21" y="26"/>
                  </a:lnTo>
                  <a:lnTo>
                    <a:pt x="0" y="39"/>
                  </a:lnTo>
                  <a:lnTo>
                    <a:pt x="0" y="1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62">
              <a:extLst>
                <a:ext uri="{FF2B5EF4-FFF2-40B4-BE49-F238E27FC236}">
                  <a16:creationId xmlns:a16="http://schemas.microsoft.com/office/drawing/2014/main" id="{0BD77E14-315F-45BE-B525-4D359087E2E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171262" y="4338965"/>
              <a:ext cx="46374" cy="89393"/>
            </a:xfrm>
            <a:custGeom>
              <a:avLst/>
              <a:gdLst>
                <a:gd name="T0" fmla="*/ 21 w 21"/>
                <a:gd name="T1" fmla="*/ 0 h 39"/>
                <a:gd name="T2" fmla="*/ 21 w 21"/>
                <a:gd name="T3" fmla="*/ 25 h 39"/>
                <a:gd name="T4" fmla="*/ 0 w 21"/>
                <a:gd name="T5" fmla="*/ 39 h 39"/>
                <a:gd name="T6" fmla="*/ 0 w 21"/>
                <a:gd name="T7" fmla="*/ 12 h 39"/>
                <a:gd name="T8" fmla="*/ 21 w 21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9">
                  <a:moveTo>
                    <a:pt x="21" y="0"/>
                  </a:moveTo>
                  <a:lnTo>
                    <a:pt x="21" y="25"/>
                  </a:lnTo>
                  <a:lnTo>
                    <a:pt x="0" y="39"/>
                  </a:lnTo>
                  <a:lnTo>
                    <a:pt x="0" y="12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63">
              <a:extLst>
                <a:ext uri="{FF2B5EF4-FFF2-40B4-BE49-F238E27FC236}">
                  <a16:creationId xmlns:a16="http://schemas.microsoft.com/office/drawing/2014/main" id="{B0552C9C-B2EF-44D2-B822-19C629FFDCD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87345" y="4288539"/>
              <a:ext cx="46374" cy="87101"/>
            </a:xfrm>
            <a:custGeom>
              <a:avLst/>
              <a:gdLst>
                <a:gd name="T0" fmla="*/ 21 w 21"/>
                <a:gd name="T1" fmla="*/ 0 h 38"/>
                <a:gd name="T2" fmla="*/ 21 w 21"/>
                <a:gd name="T3" fmla="*/ 26 h 38"/>
                <a:gd name="T4" fmla="*/ 0 w 21"/>
                <a:gd name="T5" fmla="*/ 38 h 38"/>
                <a:gd name="T6" fmla="*/ 0 w 21"/>
                <a:gd name="T7" fmla="*/ 13 h 38"/>
                <a:gd name="T8" fmla="*/ 21 w 21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8">
                  <a:moveTo>
                    <a:pt x="21" y="0"/>
                  </a:moveTo>
                  <a:lnTo>
                    <a:pt x="21" y="26"/>
                  </a:lnTo>
                  <a:lnTo>
                    <a:pt x="0" y="38"/>
                  </a:lnTo>
                  <a:lnTo>
                    <a:pt x="0" y="1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64">
              <a:extLst>
                <a:ext uri="{FF2B5EF4-FFF2-40B4-BE49-F238E27FC236}">
                  <a16:creationId xmlns:a16="http://schemas.microsoft.com/office/drawing/2014/main" id="{52FBBFE7-275C-4A17-A469-2202A384B2F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003429" y="4238112"/>
              <a:ext cx="46374" cy="89393"/>
            </a:xfrm>
            <a:custGeom>
              <a:avLst/>
              <a:gdLst>
                <a:gd name="T0" fmla="*/ 21 w 21"/>
                <a:gd name="T1" fmla="*/ 0 h 39"/>
                <a:gd name="T2" fmla="*/ 21 w 21"/>
                <a:gd name="T3" fmla="*/ 26 h 39"/>
                <a:gd name="T4" fmla="*/ 0 w 21"/>
                <a:gd name="T5" fmla="*/ 39 h 39"/>
                <a:gd name="T6" fmla="*/ 0 w 21"/>
                <a:gd name="T7" fmla="*/ 13 h 39"/>
                <a:gd name="T8" fmla="*/ 21 w 21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39">
                  <a:moveTo>
                    <a:pt x="21" y="0"/>
                  </a:moveTo>
                  <a:lnTo>
                    <a:pt x="21" y="26"/>
                  </a:lnTo>
                  <a:lnTo>
                    <a:pt x="0" y="39"/>
                  </a:lnTo>
                  <a:lnTo>
                    <a:pt x="0" y="13"/>
                  </a:lnTo>
                  <a:lnTo>
                    <a:pt x="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65">
              <a:extLst>
                <a:ext uri="{FF2B5EF4-FFF2-40B4-BE49-F238E27FC236}">
                  <a16:creationId xmlns:a16="http://schemas.microsoft.com/office/drawing/2014/main" id="{9F4341C0-C56F-447B-923A-518D73717E2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689481" y="4444402"/>
              <a:ext cx="313580" cy="566153"/>
            </a:xfrm>
            <a:custGeom>
              <a:avLst/>
              <a:gdLst>
                <a:gd name="T0" fmla="*/ 0 w 142"/>
                <a:gd name="T1" fmla="*/ 168 h 247"/>
                <a:gd name="T2" fmla="*/ 142 w 142"/>
                <a:gd name="T3" fmla="*/ 247 h 247"/>
                <a:gd name="T4" fmla="*/ 142 w 142"/>
                <a:gd name="T5" fmla="*/ 80 h 247"/>
                <a:gd name="T6" fmla="*/ 0 w 142"/>
                <a:gd name="T7" fmla="*/ 0 h 247"/>
                <a:gd name="T8" fmla="*/ 0 w 142"/>
                <a:gd name="T9" fmla="*/ 16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" h="247">
                  <a:moveTo>
                    <a:pt x="0" y="168"/>
                  </a:moveTo>
                  <a:lnTo>
                    <a:pt x="142" y="247"/>
                  </a:lnTo>
                  <a:lnTo>
                    <a:pt x="142" y="80"/>
                  </a:lnTo>
                  <a:lnTo>
                    <a:pt x="0" y="0"/>
                  </a:lnTo>
                  <a:lnTo>
                    <a:pt x="0" y="16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66">
              <a:extLst>
                <a:ext uri="{FF2B5EF4-FFF2-40B4-BE49-F238E27FC236}">
                  <a16:creationId xmlns:a16="http://schemas.microsoft.com/office/drawing/2014/main" id="{A438D8DF-9A8E-4DEB-A53C-76977237FC1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378108" y="4444402"/>
              <a:ext cx="313580" cy="566153"/>
            </a:xfrm>
            <a:custGeom>
              <a:avLst/>
              <a:gdLst>
                <a:gd name="T0" fmla="*/ 142 w 142"/>
                <a:gd name="T1" fmla="*/ 168 h 247"/>
                <a:gd name="T2" fmla="*/ 1 w 142"/>
                <a:gd name="T3" fmla="*/ 247 h 247"/>
                <a:gd name="T4" fmla="*/ 0 w 142"/>
                <a:gd name="T5" fmla="*/ 80 h 247"/>
                <a:gd name="T6" fmla="*/ 142 w 142"/>
                <a:gd name="T7" fmla="*/ 0 h 247"/>
                <a:gd name="T8" fmla="*/ 142 w 142"/>
                <a:gd name="T9" fmla="*/ 168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" h="247">
                  <a:moveTo>
                    <a:pt x="142" y="168"/>
                  </a:moveTo>
                  <a:lnTo>
                    <a:pt x="1" y="247"/>
                  </a:lnTo>
                  <a:lnTo>
                    <a:pt x="0" y="80"/>
                  </a:lnTo>
                  <a:lnTo>
                    <a:pt x="142" y="0"/>
                  </a:lnTo>
                  <a:lnTo>
                    <a:pt x="142" y="168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67">
              <a:extLst>
                <a:ext uri="{FF2B5EF4-FFF2-40B4-BE49-F238E27FC236}">
                  <a16:creationId xmlns:a16="http://schemas.microsoft.com/office/drawing/2014/main" id="{4C859A0B-D5F2-400A-B689-1C9BB7CE1EA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336150" y="4201438"/>
              <a:ext cx="700036" cy="440086"/>
            </a:xfrm>
            <a:custGeom>
              <a:avLst/>
              <a:gdLst>
                <a:gd name="T0" fmla="*/ 158 w 317"/>
                <a:gd name="T1" fmla="*/ 192 h 192"/>
                <a:gd name="T2" fmla="*/ 317 w 317"/>
                <a:gd name="T3" fmla="*/ 101 h 192"/>
                <a:gd name="T4" fmla="*/ 159 w 317"/>
                <a:gd name="T5" fmla="*/ 0 h 192"/>
                <a:gd name="T6" fmla="*/ 0 w 317"/>
                <a:gd name="T7" fmla="*/ 99 h 192"/>
                <a:gd name="T8" fmla="*/ 158 w 317"/>
                <a:gd name="T9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7" h="192">
                  <a:moveTo>
                    <a:pt x="158" y="192"/>
                  </a:moveTo>
                  <a:lnTo>
                    <a:pt x="317" y="101"/>
                  </a:lnTo>
                  <a:lnTo>
                    <a:pt x="159" y="0"/>
                  </a:lnTo>
                  <a:lnTo>
                    <a:pt x="0" y="99"/>
                  </a:lnTo>
                  <a:lnTo>
                    <a:pt x="158" y="192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68">
              <a:extLst>
                <a:ext uri="{FF2B5EF4-FFF2-40B4-BE49-F238E27FC236}">
                  <a16:creationId xmlns:a16="http://schemas.microsoft.com/office/drawing/2014/main" id="{BD59275C-EDDB-4062-BF0B-8D2B498A0C9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685064" y="4201438"/>
              <a:ext cx="351122" cy="442378"/>
            </a:xfrm>
            <a:custGeom>
              <a:avLst/>
              <a:gdLst>
                <a:gd name="T0" fmla="*/ 158 w 159"/>
                <a:gd name="T1" fmla="*/ 193 h 193"/>
                <a:gd name="T2" fmla="*/ 159 w 159"/>
                <a:gd name="T3" fmla="*/ 0 h 193"/>
                <a:gd name="T4" fmla="*/ 0 w 159"/>
                <a:gd name="T5" fmla="*/ 99 h 193"/>
                <a:gd name="T6" fmla="*/ 158 w 159"/>
                <a:gd name="T7" fmla="*/ 1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193">
                  <a:moveTo>
                    <a:pt x="158" y="193"/>
                  </a:moveTo>
                  <a:lnTo>
                    <a:pt x="159" y="0"/>
                  </a:lnTo>
                  <a:lnTo>
                    <a:pt x="0" y="99"/>
                  </a:lnTo>
                  <a:lnTo>
                    <a:pt x="158" y="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69">
              <a:extLst>
                <a:ext uri="{FF2B5EF4-FFF2-40B4-BE49-F238E27FC236}">
                  <a16:creationId xmlns:a16="http://schemas.microsoft.com/office/drawing/2014/main" id="{A0A050BC-7037-431C-BE69-BDCE3859D80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592314" y="4659862"/>
              <a:ext cx="57416" cy="96269"/>
            </a:xfrm>
            <a:custGeom>
              <a:avLst/>
              <a:gdLst>
                <a:gd name="T0" fmla="*/ 26 w 26"/>
                <a:gd name="T1" fmla="*/ 29 h 42"/>
                <a:gd name="T2" fmla="*/ 0 w 26"/>
                <a:gd name="T3" fmla="*/ 42 h 42"/>
                <a:gd name="T4" fmla="*/ 0 w 26"/>
                <a:gd name="T5" fmla="*/ 14 h 42"/>
                <a:gd name="T6" fmla="*/ 26 w 26"/>
                <a:gd name="T7" fmla="*/ 0 h 42"/>
                <a:gd name="T8" fmla="*/ 26 w 26"/>
                <a:gd name="T9" fmla="*/ 2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42">
                  <a:moveTo>
                    <a:pt x="26" y="29"/>
                  </a:moveTo>
                  <a:lnTo>
                    <a:pt x="0" y="42"/>
                  </a:lnTo>
                  <a:lnTo>
                    <a:pt x="0" y="14"/>
                  </a:lnTo>
                  <a:lnTo>
                    <a:pt x="26" y="0"/>
                  </a:lnTo>
                  <a:lnTo>
                    <a:pt x="26" y="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70">
              <a:extLst>
                <a:ext uri="{FF2B5EF4-FFF2-40B4-BE49-F238E27FC236}">
                  <a16:creationId xmlns:a16="http://schemas.microsoft.com/office/drawing/2014/main" id="{0D309AD8-D25B-4037-9D1F-A850E97A3AD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499565" y="4609435"/>
              <a:ext cx="55208" cy="98562"/>
            </a:xfrm>
            <a:custGeom>
              <a:avLst/>
              <a:gdLst>
                <a:gd name="T0" fmla="*/ 25 w 25"/>
                <a:gd name="T1" fmla="*/ 28 h 43"/>
                <a:gd name="T2" fmla="*/ 0 w 25"/>
                <a:gd name="T3" fmla="*/ 43 h 43"/>
                <a:gd name="T4" fmla="*/ 0 w 25"/>
                <a:gd name="T5" fmla="*/ 15 h 43"/>
                <a:gd name="T6" fmla="*/ 25 w 25"/>
                <a:gd name="T7" fmla="*/ 0 h 43"/>
                <a:gd name="T8" fmla="*/ 25 w 25"/>
                <a:gd name="T9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3">
                  <a:moveTo>
                    <a:pt x="25" y="28"/>
                  </a:moveTo>
                  <a:lnTo>
                    <a:pt x="0" y="43"/>
                  </a:lnTo>
                  <a:lnTo>
                    <a:pt x="0" y="15"/>
                  </a:lnTo>
                  <a:lnTo>
                    <a:pt x="25" y="0"/>
                  </a:lnTo>
                  <a:lnTo>
                    <a:pt x="25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71">
              <a:extLst>
                <a:ext uri="{FF2B5EF4-FFF2-40B4-BE49-F238E27FC236}">
                  <a16:creationId xmlns:a16="http://schemas.microsoft.com/office/drawing/2014/main" id="{F219F0F9-4B6E-4FAE-82FC-8E95836DAAB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415648" y="4561300"/>
              <a:ext cx="55208" cy="96269"/>
            </a:xfrm>
            <a:custGeom>
              <a:avLst/>
              <a:gdLst>
                <a:gd name="T0" fmla="*/ 25 w 25"/>
                <a:gd name="T1" fmla="*/ 28 h 42"/>
                <a:gd name="T2" fmla="*/ 0 w 25"/>
                <a:gd name="T3" fmla="*/ 42 h 42"/>
                <a:gd name="T4" fmla="*/ 0 w 25"/>
                <a:gd name="T5" fmla="*/ 14 h 42"/>
                <a:gd name="T6" fmla="*/ 25 w 25"/>
                <a:gd name="T7" fmla="*/ 0 h 42"/>
                <a:gd name="T8" fmla="*/ 25 w 25"/>
                <a:gd name="T9" fmla="*/ 2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2">
                  <a:moveTo>
                    <a:pt x="25" y="28"/>
                  </a:moveTo>
                  <a:lnTo>
                    <a:pt x="0" y="42"/>
                  </a:lnTo>
                  <a:lnTo>
                    <a:pt x="0" y="14"/>
                  </a:lnTo>
                  <a:lnTo>
                    <a:pt x="25" y="0"/>
                  </a:lnTo>
                  <a:lnTo>
                    <a:pt x="25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72">
              <a:extLst>
                <a:ext uri="{FF2B5EF4-FFF2-40B4-BE49-F238E27FC236}">
                  <a16:creationId xmlns:a16="http://schemas.microsoft.com/office/drawing/2014/main" id="{7848C774-05EC-4E5A-AF6C-0DB335C0677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592314" y="4804265"/>
              <a:ext cx="57416" cy="96269"/>
            </a:xfrm>
            <a:custGeom>
              <a:avLst/>
              <a:gdLst>
                <a:gd name="T0" fmla="*/ 26 w 26"/>
                <a:gd name="T1" fmla="*/ 28 h 42"/>
                <a:gd name="T2" fmla="*/ 0 w 26"/>
                <a:gd name="T3" fmla="*/ 42 h 42"/>
                <a:gd name="T4" fmla="*/ 0 w 26"/>
                <a:gd name="T5" fmla="*/ 13 h 42"/>
                <a:gd name="T6" fmla="*/ 26 w 26"/>
                <a:gd name="T7" fmla="*/ 0 h 42"/>
                <a:gd name="T8" fmla="*/ 26 w 26"/>
                <a:gd name="T9" fmla="*/ 2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42">
                  <a:moveTo>
                    <a:pt x="26" y="28"/>
                  </a:moveTo>
                  <a:lnTo>
                    <a:pt x="0" y="42"/>
                  </a:lnTo>
                  <a:lnTo>
                    <a:pt x="0" y="13"/>
                  </a:lnTo>
                  <a:lnTo>
                    <a:pt x="26" y="0"/>
                  </a:lnTo>
                  <a:lnTo>
                    <a:pt x="26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73">
              <a:extLst>
                <a:ext uri="{FF2B5EF4-FFF2-40B4-BE49-F238E27FC236}">
                  <a16:creationId xmlns:a16="http://schemas.microsoft.com/office/drawing/2014/main" id="{2D90DB51-FE4B-4DB3-9D21-410DBF1EBA0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499565" y="4751547"/>
              <a:ext cx="55208" cy="183370"/>
            </a:xfrm>
            <a:custGeom>
              <a:avLst/>
              <a:gdLst>
                <a:gd name="T0" fmla="*/ 25 w 25"/>
                <a:gd name="T1" fmla="*/ 65 h 80"/>
                <a:gd name="T2" fmla="*/ 0 w 25"/>
                <a:gd name="T3" fmla="*/ 80 h 80"/>
                <a:gd name="T4" fmla="*/ 0 w 25"/>
                <a:gd name="T5" fmla="*/ 14 h 80"/>
                <a:gd name="T6" fmla="*/ 25 w 25"/>
                <a:gd name="T7" fmla="*/ 0 h 80"/>
                <a:gd name="T8" fmla="*/ 25 w 25"/>
                <a:gd name="T9" fmla="*/ 65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80">
                  <a:moveTo>
                    <a:pt x="25" y="65"/>
                  </a:moveTo>
                  <a:lnTo>
                    <a:pt x="0" y="80"/>
                  </a:lnTo>
                  <a:lnTo>
                    <a:pt x="0" y="14"/>
                  </a:lnTo>
                  <a:lnTo>
                    <a:pt x="25" y="0"/>
                  </a:lnTo>
                  <a:lnTo>
                    <a:pt x="25" y="65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74">
              <a:extLst>
                <a:ext uri="{FF2B5EF4-FFF2-40B4-BE49-F238E27FC236}">
                  <a16:creationId xmlns:a16="http://schemas.microsoft.com/office/drawing/2014/main" id="{045FF2CA-EB81-481A-A3F1-D1389CAB4D1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415648" y="4701119"/>
              <a:ext cx="55208" cy="98562"/>
            </a:xfrm>
            <a:custGeom>
              <a:avLst/>
              <a:gdLst>
                <a:gd name="T0" fmla="*/ 25 w 25"/>
                <a:gd name="T1" fmla="*/ 29 h 43"/>
                <a:gd name="T2" fmla="*/ 0 w 25"/>
                <a:gd name="T3" fmla="*/ 43 h 43"/>
                <a:gd name="T4" fmla="*/ 0 w 25"/>
                <a:gd name="T5" fmla="*/ 14 h 43"/>
                <a:gd name="T6" fmla="*/ 25 w 25"/>
                <a:gd name="T7" fmla="*/ 0 h 43"/>
                <a:gd name="T8" fmla="*/ 25 w 25"/>
                <a:gd name="T9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3">
                  <a:moveTo>
                    <a:pt x="25" y="29"/>
                  </a:moveTo>
                  <a:lnTo>
                    <a:pt x="0" y="43"/>
                  </a:lnTo>
                  <a:lnTo>
                    <a:pt x="0" y="14"/>
                  </a:lnTo>
                  <a:lnTo>
                    <a:pt x="25" y="0"/>
                  </a:lnTo>
                  <a:lnTo>
                    <a:pt x="25" y="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75">
              <a:extLst>
                <a:ext uri="{FF2B5EF4-FFF2-40B4-BE49-F238E27FC236}">
                  <a16:creationId xmlns:a16="http://schemas.microsoft.com/office/drawing/2014/main" id="{D79ECDF4-4C99-4FAA-BAA0-9E1024B635F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111269" y="4703411"/>
              <a:ext cx="313580" cy="566153"/>
            </a:xfrm>
            <a:custGeom>
              <a:avLst/>
              <a:gdLst>
                <a:gd name="T0" fmla="*/ 0 w 142"/>
                <a:gd name="T1" fmla="*/ 167 h 247"/>
                <a:gd name="T2" fmla="*/ 142 w 142"/>
                <a:gd name="T3" fmla="*/ 247 h 247"/>
                <a:gd name="T4" fmla="*/ 142 w 142"/>
                <a:gd name="T5" fmla="*/ 81 h 247"/>
                <a:gd name="T6" fmla="*/ 0 w 142"/>
                <a:gd name="T7" fmla="*/ 0 h 247"/>
                <a:gd name="T8" fmla="*/ 0 w 142"/>
                <a:gd name="T9" fmla="*/ 16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" h="247">
                  <a:moveTo>
                    <a:pt x="0" y="167"/>
                  </a:moveTo>
                  <a:lnTo>
                    <a:pt x="142" y="247"/>
                  </a:lnTo>
                  <a:lnTo>
                    <a:pt x="142" y="81"/>
                  </a:lnTo>
                  <a:lnTo>
                    <a:pt x="0" y="0"/>
                  </a:lnTo>
                  <a:lnTo>
                    <a:pt x="0" y="16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76">
              <a:extLst>
                <a:ext uri="{FF2B5EF4-FFF2-40B4-BE49-F238E27FC236}">
                  <a16:creationId xmlns:a16="http://schemas.microsoft.com/office/drawing/2014/main" id="{EF7C89CA-6DB4-48D7-A3E8-C152547D72B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808730" y="4703411"/>
              <a:ext cx="311373" cy="566153"/>
            </a:xfrm>
            <a:custGeom>
              <a:avLst/>
              <a:gdLst>
                <a:gd name="T0" fmla="*/ 141 w 141"/>
                <a:gd name="T1" fmla="*/ 167 h 247"/>
                <a:gd name="T2" fmla="*/ 1 w 141"/>
                <a:gd name="T3" fmla="*/ 247 h 247"/>
                <a:gd name="T4" fmla="*/ 0 w 141"/>
                <a:gd name="T5" fmla="*/ 81 h 247"/>
                <a:gd name="T6" fmla="*/ 141 w 141"/>
                <a:gd name="T7" fmla="*/ 0 h 247"/>
                <a:gd name="T8" fmla="*/ 141 w 141"/>
                <a:gd name="T9" fmla="*/ 167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247">
                  <a:moveTo>
                    <a:pt x="141" y="167"/>
                  </a:moveTo>
                  <a:lnTo>
                    <a:pt x="1" y="247"/>
                  </a:lnTo>
                  <a:lnTo>
                    <a:pt x="0" y="81"/>
                  </a:lnTo>
                  <a:lnTo>
                    <a:pt x="141" y="0"/>
                  </a:lnTo>
                  <a:lnTo>
                    <a:pt x="141" y="167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77">
              <a:extLst>
                <a:ext uri="{FF2B5EF4-FFF2-40B4-BE49-F238E27FC236}">
                  <a16:creationId xmlns:a16="http://schemas.microsoft.com/office/drawing/2014/main" id="{F17B1CC7-83F3-4345-9937-25520CE0B37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764564" y="4460447"/>
              <a:ext cx="697828" cy="437794"/>
            </a:xfrm>
            <a:custGeom>
              <a:avLst/>
              <a:gdLst>
                <a:gd name="T0" fmla="*/ 159 w 316"/>
                <a:gd name="T1" fmla="*/ 191 h 191"/>
                <a:gd name="T2" fmla="*/ 316 w 316"/>
                <a:gd name="T3" fmla="*/ 101 h 191"/>
                <a:gd name="T4" fmla="*/ 160 w 316"/>
                <a:gd name="T5" fmla="*/ 0 h 191"/>
                <a:gd name="T6" fmla="*/ 0 w 316"/>
                <a:gd name="T7" fmla="*/ 99 h 191"/>
                <a:gd name="T8" fmla="*/ 159 w 316"/>
                <a:gd name="T9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6" h="191">
                  <a:moveTo>
                    <a:pt x="159" y="191"/>
                  </a:moveTo>
                  <a:lnTo>
                    <a:pt x="316" y="101"/>
                  </a:lnTo>
                  <a:lnTo>
                    <a:pt x="160" y="0"/>
                  </a:lnTo>
                  <a:lnTo>
                    <a:pt x="0" y="99"/>
                  </a:lnTo>
                  <a:lnTo>
                    <a:pt x="159" y="19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78">
              <a:extLst>
                <a:ext uri="{FF2B5EF4-FFF2-40B4-BE49-F238E27FC236}">
                  <a16:creationId xmlns:a16="http://schemas.microsoft.com/office/drawing/2014/main" id="{EFB934FB-D5B4-4E91-998E-0D3AE6342CA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109061" y="4460447"/>
              <a:ext cx="353331" cy="440086"/>
            </a:xfrm>
            <a:custGeom>
              <a:avLst/>
              <a:gdLst>
                <a:gd name="T0" fmla="*/ 159 w 160"/>
                <a:gd name="T1" fmla="*/ 192 h 192"/>
                <a:gd name="T2" fmla="*/ 160 w 160"/>
                <a:gd name="T3" fmla="*/ 0 h 192"/>
                <a:gd name="T4" fmla="*/ 0 w 160"/>
                <a:gd name="T5" fmla="*/ 99 h 192"/>
                <a:gd name="T6" fmla="*/ 159 w 160"/>
                <a:gd name="T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0" h="192">
                  <a:moveTo>
                    <a:pt x="159" y="192"/>
                  </a:moveTo>
                  <a:lnTo>
                    <a:pt x="160" y="0"/>
                  </a:lnTo>
                  <a:lnTo>
                    <a:pt x="0" y="99"/>
                  </a:lnTo>
                  <a:lnTo>
                    <a:pt x="159" y="1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79">
              <a:extLst>
                <a:ext uri="{FF2B5EF4-FFF2-40B4-BE49-F238E27FC236}">
                  <a16:creationId xmlns:a16="http://schemas.microsoft.com/office/drawing/2014/main" id="{4B747A20-0E5A-4FB1-A9A4-FDF8D1DA431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014102" y="4918871"/>
              <a:ext cx="55208" cy="98562"/>
            </a:xfrm>
            <a:custGeom>
              <a:avLst/>
              <a:gdLst>
                <a:gd name="T0" fmla="*/ 25 w 25"/>
                <a:gd name="T1" fmla="*/ 29 h 43"/>
                <a:gd name="T2" fmla="*/ 0 w 25"/>
                <a:gd name="T3" fmla="*/ 43 h 43"/>
                <a:gd name="T4" fmla="*/ 0 w 25"/>
                <a:gd name="T5" fmla="*/ 14 h 43"/>
                <a:gd name="T6" fmla="*/ 25 w 25"/>
                <a:gd name="T7" fmla="*/ 0 h 43"/>
                <a:gd name="T8" fmla="*/ 25 w 25"/>
                <a:gd name="T9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3">
                  <a:moveTo>
                    <a:pt x="25" y="29"/>
                  </a:moveTo>
                  <a:lnTo>
                    <a:pt x="0" y="43"/>
                  </a:lnTo>
                  <a:lnTo>
                    <a:pt x="0" y="14"/>
                  </a:lnTo>
                  <a:lnTo>
                    <a:pt x="25" y="0"/>
                  </a:lnTo>
                  <a:lnTo>
                    <a:pt x="25" y="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80">
              <a:extLst>
                <a:ext uri="{FF2B5EF4-FFF2-40B4-BE49-F238E27FC236}">
                  <a16:creationId xmlns:a16="http://schemas.microsoft.com/office/drawing/2014/main" id="{26066B2C-56EB-4029-B4FE-ECB565E93EC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30186" y="4868443"/>
              <a:ext cx="55208" cy="96269"/>
            </a:xfrm>
            <a:custGeom>
              <a:avLst/>
              <a:gdLst>
                <a:gd name="T0" fmla="*/ 25 w 25"/>
                <a:gd name="T1" fmla="*/ 29 h 42"/>
                <a:gd name="T2" fmla="*/ 0 w 25"/>
                <a:gd name="T3" fmla="*/ 42 h 42"/>
                <a:gd name="T4" fmla="*/ 0 w 25"/>
                <a:gd name="T5" fmla="*/ 14 h 42"/>
                <a:gd name="T6" fmla="*/ 25 w 25"/>
                <a:gd name="T7" fmla="*/ 0 h 42"/>
                <a:gd name="T8" fmla="*/ 25 w 25"/>
                <a:gd name="T9" fmla="*/ 2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2">
                  <a:moveTo>
                    <a:pt x="25" y="29"/>
                  </a:moveTo>
                  <a:lnTo>
                    <a:pt x="0" y="42"/>
                  </a:lnTo>
                  <a:lnTo>
                    <a:pt x="0" y="14"/>
                  </a:lnTo>
                  <a:lnTo>
                    <a:pt x="25" y="0"/>
                  </a:lnTo>
                  <a:lnTo>
                    <a:pt x="25" y="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181">
              <a:extLst>
                <a:ext uri="{FF2B5EF4-FFF2-40B4-BE49-F238E27FC236}">
                  <a16:creationId xmlns:a16="http://schemas.microsoft.com/office/drawing/2014/main" id="{2B161590-BB5A-48A3-96BD-9F7D1A14DB2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835229" y="4818017"/>
              <a:ext cx="57416" cy="98562"/>
            </a:xfrm>
            <a:custGeom>
              <a:avLst/>
              <a:gdLst>
                <a:gd name="T0" fmla="*/ 26 w 26"/>
                <a:gd name="T1" fmla="*/ 28 h 43"/>
                <a:gd name="T2" fmla="*/ 0 w 26"/>
                <a:gd name="T3" fmla="*/ 43 h 43"/>
                <a:gd name="T4" fmla="*/ 0 w 26"/>
                <a:gd name="T5" fmla="*/ 15 h 43"/>
                <a:gd name="T6" fmla="*/ 26 w 26"/>
                <a:gd name="T7" fmla="*/ 0 h 43"/>
                <a:gd name="T8" fmla="*/ 26 w 26"/>
                <a:gd name="T9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43">
                  <a:moveTo>
                    <a:pt x="26" y="28"/>
                  </a:moveTo>
                  <a:lnTo>
                    <a:pt x="0" y="43"/>
                  </a:lnTo>
                  <a:lnTo>
                    <a:pt x="0" y="15"/>
                  </a:lnTo>
                  <a:lnTo>
                    <a:pt x="26" y="0"/>
                  </a:lnTo>
                  <a:lnTo>
                    <a:pt x="26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82">
              <a:extLst>
                <a:ext uri="{FF2B5EF4-FFF2-40B4-BE49-F238E27FC236}">
                  <a16:creationId xmlns:a16="http://schemas.microsoft.com/office/drawing/2014/main" id="{EF1F1714-DF8A-4F95-980E-16BBECC2EFD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014102" y="5060982"/>
              <a:ext cx="55208" cy="98562"/>
            </a:xfrm>
            <a:custGeom>
              <a:avLst/>
              <a:gdLst>
                <a:gd name="T0" fmla="*/ 25 w 25"/>
                <a:gd name="T1" fmla="*/ 28 h 43"/>
                <a:gd name="T2" fmla="*/ 0 w 25"/>
                <a:gd name="T3" fmla="*/ 43 h 43"/>
                <a:gd name="T4" fmla="*/ 0 w 25"/>
                <a:gd name="T5" fmla="*/ 13 h 43"/>
                <a:gd name="T6" fmla="*/ 25 w 25"/>
                <a:gd name="T7" fmla="*/ 0 h 43"/>
                <a:gd name="T8" fmla="*/ 25 w 25"/>
                <a:gd name="T9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3">
                  <a:moveTo>
                    <a:pt x="25" y="28"/>
                  </a:moveTo>
                  <a:lnTo>
                    <a:pt x="0" y="43"/>
                  </a:lnTo>
                  <a:lnTo>
                    <a:pt x="0" y="13"/>
                  </a:lnTo>
                  <a:lnTo>
                    <a:pt x="25" y="0"/>
                  </a:lnTo>
                  <a:lnTo>
                    <a:pt x="25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183">
              <a:extLst>
                <a:ext uri="{FF2B5EF4-FFF2-40B4-BE49-F238E27FC236}">
                  <a16:creationId xmlns:a16="http://schemas.microsoft.com/office/drawing/2014/main" id="{4BDBF013-0011-46EC-9792-BE28088167A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930186" y="5010555"/>
              <a:ext cx="55208" cy="181078"/>
            </a:xfrm>
            <a:custGeom>
              <a:avLst/>
              <a:gdLst>
                <a:gd name="T0" fmla="*/ 25 w 25"/>
                <a:gd name="T1" fmla="*/ 65 h 79"/>
                <a:gd name="T2" fmla="*/ 0 w 25"/>
                <a:gd name="T3" fmla="*/ 79 h 79"/>
                <a:gd name="T4" fmla="*/ 0 w 25"/>
                <a:gd name="T5" fmla="*/ 14 h 79"/>
                <a:gd name="T6" fmla="*/ 25 w 25"/>
                <a:gd name="T7" fmla="*/ 0 h 79"/>
                <a:gd name="T8" fmla="*/ 25 w 25"/>
                <a:gd name="T9" fmla="*/ 65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9">
                  <a:moveTo>
                    <a:pt x="25" y="65"/>
                  </a:moveTo>
                  <a:lnTo>
                    <a:pt x="0" y="79"/>
                  </a:lnTo>
                  <a:lnTo>
                    <a:pt x="0" y="14"/>
                  </a:lnTo>
                  <a:lnTo>
                    <a:pt x="25" y="0"/>
                  </a:lnTo>
                  <a:lnTo>
                    <a:pt x="25" y="65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184">
              <a:extLst>
                <a:ext uri="{FF2B5EF4-FFF2-40B4-BE49-F238E27FC236}">
                  <a16:creationId xmlns:a16="http://schemas.microsoft.com/office/drawing/2014/main" id="{E3DB8CD3-8F49-4574-97E8-241E7477A3E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6835229" y="4960128"/>
              <a:ext cx="57416" cy="98562"/>
            </a:xfrm>
            <a:custGeom>
              <a:avLst/>
              <a:gdLst>
                <a:gd name="T0" fmla="*/ 26 w 26"/>
                <a:gd name="T1" fmla="*/ 29 h 43"/>
                <a:gd name="T2" fmla="*/ 0 w 26"/>
                <a:gd name="T3" fmla="*/ 43 h 43"/>
                <a:gd name="T4" fmla="*/ 0 w 26"/>
                <a:gd name="T5" fmla="*/ 14 h 43"/>
                <a:gd name="T6" fmla="*/ 26 w 26"/>
                <a:gd name="T7" fmla="*/ 0 h 43"/>
                <a:gd name="T8" fmla="*/ 26 w 26"/>
                <a:gd name="T9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43">
                  <a:moveTo>
                    <a:pt x="26" y="29"/>
                  </a:moveTo>
                  <a:lnTo>
                    <a:pt x="0" y="43"/>
                  </a:lnTo>
                  <a:lnTo>
                    <a:pt x="0" y="14"/>
                  </a:lnTo>
                  <a:lnTo>
                    <a:pt x="26" y="0"/>
                  </a:lnTo>
                  <a:lnTo>
                    <a:pt x="26" y="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185">
              <a:extLst>
                <a:ext uri="{FF2B5EF4-FFF2-40B4-BE49-F238E27FC236}">
                  <a16:creationId xmlns:a16="http://schemas.microsoft.com/office/drawing/2014/main" id="{31F78846-85A7-4C80-987D-AA8FF379D89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539684" y="4969297"/>
              <a:ext cx="313580" cy="568445"/>
            </a:xfrm>
            <a:custGeom>
              <a:avLst/>
              <a:gdLst>
                <a:gd name="T0" fmla="*/ 0 w 142"/>
                <a:gd name="T1" fmla="*/ 168 h 248"/>
                <a:gd name="T2" fmla="*/ 142 w 142"/>
                <a:gd name="T3" fmla="*/ 248 h 248"/>
                <a:gd name="T4" fmla="*/ 142 w 142"/>
                <a:gd name="T5" fmla="*/ 81 h 248"/>
                <a:gd name="T6" fmla="*/ 0 w 142"/>
                <a:gd name="T7" fmla="*/ 0 h 248"/>
                <a:gd name="T8" fmla="*/ 0 w 142"/>
                <a:gd name="T9" fmla="*/ 16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" h="248">
                  <a:moveTo>
                    <a:pt x="0" y="168"/>
                  </a:moveTo>
                  <a:lnTo>
                    <a:pt x="142" y="248"/>
                  </a:lnTo>
                  <a:lnTo>
                    <a:pt x="142" y="81"/>
                  </a:lnTo>
                  <a:lnTo>
                    <a:pt x="0" y="0"/>
                  </a:lnTo>
                  <a:lnTo>
                    <a:pt x="0" y="16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186">
              <a:extLst>
                <a:ext uri="{FF2B5EF4-FFF2-40B4-BE49-F238E27FC236}">
                  <a16:creationId xmlns:a16="http://schemas.microsoft.com/office/drawing/2014/main" id="{61957199-63E4-4607-AB25-ADB7EB1CA66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539684" y="4969297"/>
              <a:ext cx="313580" cy="568445"/>
            </a:xfrm>
            <a:custGeom>
              <a:avLst/>
              <a:gdLst>
                <a:gd name="T0" fmla="*/ 0 w 142"/>
                <a:gd name="T1" fmla="*/ 168 h 248"/>
                <a:gd name="T2" fmla="*/ 142 w 142"/>
                <a:gd name="T3" fmla="*/ 248 h 248"/>
                <a:gd name="T4" fmla="*/ 142 w 142"/>
                <a:gd name="T5" fmla="*/ 81 h 248"/>
                <a:gd name="T6" fmla="*/ 0 w 142"/>
                <a:gd name="T7" fmla="*/ 0 h 248"/>
                <a:gd name="T8" fmla="*/ 0 w 142"/>
                <a:gd name="T9" fmla="*/ 16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" h="248">
                  <a:moveTo>
                    <a:pt x="0" y="168"/>
                  </a:moveTo>
                  <a:lnTo>
                    <a:pt x="142" y="248"/>
                  </a:lnTo>
                  <a:lnTo>
                    <a:pt x="142" y="81"/>
                  </a:lnTo>
                  <a:lnTo>
                    <a:pt x="0" y="0"/>
                  </a:lnTo>
                  <a:lnTo>
                    <a:pt x="0" y="16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87">
              <a:extLst>
                <a:ext uri="{FF2B5EF4-FFF2-40B4-BE49-F238E27FC236}">
                  <a16:creationId xmlns:a16="http://schemas.microsoft.com/office/drawing/2014/main" id="{ACBB0254-CB41-4578-85A3-0A96DC01211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37143" y="4969297"/>
              <a:ext cx="311373" cy="568445"/>
            </a:xfrm>
            <a:custGeom>
              <a:avLst/>
              <a:gdLst>
                <a:gd name="T0" fmla="*/ 141 w 141"/>
                <a:gd name="T1" fmla="*/ 168 h 248"/>
                <a:gd name="T2" fmla="*/ 1 w 141"/>
                <a:gd name="T3" fmla="*/ 248 h 248"/>
                <a:gd name="T4" fmla="*/ 0 w 141"/>
                <a:gd name="T5" fmla="*/ 81 h 248"/>
                <a:gd name="T6" fmla="*/ 141 w 141"/>
                <a:gd name="T7" fmla="*/ 0 h 248"/>
                <a:gd name="T8" fmla="*/ 141 w 141"/>
                <a:gd name="T9" fmla="*/ 168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248">
                  <a:moveTo>
                    <a:pt x="141" y="168"/>
                  </a:moveTo>
                  <a:lnTo>
                    <a:pt x="1" y="248"/>
                  </a:lnTo>
                  <a:lnTo>
                    <a:pt x="0" y="81"/>
                  </a:lnTo>
                  <a:lnTo>
                    <a:pt x="141" y="0"/>
                  </a:lnTo>
                  <a:lnTo>
                    <a:pt x="141" y="168"/>
                  </a:ln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188">
              <a:extLst>
                <a:ext uri="{FF2B5EF4-FFF2-40B4-BE49-F238E27FC236}">
                  <a16:creationId xmlns:a16="http://schemas.microsoft.com/office/drawing/2014/main" id="{21407C6E-C3AE-487D-95B0-A96B428AECC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188560" y="4728624"/>
              <a:ext cx="697828" cy="437794"/>
            </a:xfrm>
            <a:custGeom>
              <a:avLst/>
              <a:gdLst>
                <a:gd name="T0" fmla="*/ 158 w 316"/>
                <a:gd name="T1" fmla="*/ 191 h 191"/>
                <a:gd name="T2" fmla="*/ 316 w 316"/>
                <a:gd name="T3" fmla="*/ 100 h 191"/>
                <a:gd name="T4" fmla="*/ 159 w 316"/>
                <a:gd name="T5" fmla="*/ 0 h 191"/>
                <a:gd name="T6" fmla="*/ 0 w 316"/>
                <a:gd name="T7" fmla="*/ 98 h 191"/>
                <a:gd name="T8" fmla="*/ 158 w 316"/>
                <a:gd name="T9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6" h="191">
                  <a:moveTo>
                    <a:pt x="158" y="191"/>
                  </a:moveTo>
                  <a:lnTo>
                    <a:pt x="316" y="100"/>
                  </a:lnTo>
                  <a:lnTo>
                    <a:pt x="159" y="0"/>
                  </a:lnTo>
                  <a:lnTo>
                    <a:pt x="0" y="98"/>
                  </a:lnTo>
                  <a:lnTo>
                    <a:pt x="158" y="19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89">
              <a:extLst>
                <a:ext uri="{FF2B5EF4-FFF2-40B4-BE49-F238E27FC236}">
                  <a16:creationId xmlns:a16="http://schemas.microsoft.com/office/drawing/2014/main" id="{2B9803D8-4911-43F1-8B30-27E00AD0EF0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535266" y="4728624"/>
              <a:ext cx="351122" cy="437794"/>
            </a:xfrm>
            <a:custGeom>
              <a:avLst/>
              <a:gdLst>
                <a:gd name="T0" fmla="*/ 158 w 159"/>
                <a:gd name="T1" fmla="*/ 191 h 191"/>
                <a:gd name="T2" fmla="*/ 159 w 159"/>
                <a:gd name="T3" fmla="*/ 0 h 191"/>
                <a:gd name="T4" fmla="*/ 0 w 159"/>
                <a:gd name="T5" fmla="*/ 98 h 191"/>
                <a:gd name="T6" fmla="*/ 158 w 159"/>
                <a:gd name="T7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9" h="191">
                  <a:moveTo>
                    <a:pt x="158" y="191"/>
                  </a:moveTo>
                  <a:lnTo>
                    <a:pt x="159" y="0"/>
                  </a:lnTo>
                  <a:lnTo>
                    <a:pt x="0" y="98"/>
                  </a:lnTo>
                  <a:lnTo>
                    <a:pt x="158" y="19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190">
              <a:extLst>
                <a:ext uri="{FF2B5EF4-FFF2-40B4-BE49-F238E27FC236}">
                  <a16:creationId xmlns:a16="http://schemas.microsoft.com/office/drawing/2014/main" id="{022A2803-BD1F-4D34-9E6A-FAC58C81AA4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442517" y="5187048"/>
              <a:ext cx="55208" cy="96269"/>
            </a:xfrm>
            <a:custGeom>
              <a:avLst/>
              <a:gdLst>
                <a:gd name="T0" fmla="*/ 25 w 25"/>
                <a:gd name="T1" fmla="*/ 28 h 42"/>
                <a:gd name="T2" fmla="*/ 0 w 25"/>
                <a:gd name="T3" fmla="*/ 42 h 42"/>
                <a:gd name="T4" fmla="*/ 0 w 25"/>
                <a:gd name="T5" fmla="*/ 13 h 42"/>
                <a:gd name="T6" fmla="*/ 25 w 25"/>
                <a:gd name="T7" fmla="*/ 0 h 42"/>
                <a:gd name="T8" fmla="*/ 25 w 25"/>
                <a:gd name="T9" fmla="*/ 2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2">
                  <a:moveTo>
                    <a:pt x="25" y="28"/>
                  </a:moveTo>
                  <a:lnTo>
                    <a:pt x="0" y="42"/>
                  </a:lnTo>
                  <a:lnTo>
                    <a:pt x="0" y="13"/>
                  </a:lnTo>
                  <a:lnTo>
                    <a:pt x="25" y="0"/>
                  </a:lnTo>
                  <a:lnTo>
                    <a:pt x="25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91">
              <a:extLst>
                <a:ext uri="{FF2B5EF4-FFF2-40B4-BE49-F238E27FC236}">
                  <a16:creationId xmlns:a16="http://schemas.microsoft.com/office/drawing/2014/main" id="{E8D9777C-6E12-4CE4-82AC-AA0E5FBC1EB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49767" y="5134329"/>
              <a:ext cx="55208" cy="98562"/>
            </a:xfrm>
            <a:custGeom>
              <a:avLst/>
              <a:gdLst>
                <a:gd name="T0" fmla="*/ 25 w 25"/>
                <a:gd name="T1" fmla="*/ 29 h 43"/>
                <a:gd name="T2" fmla="*/ 0 w 25"/>
                <a:gd name="T3" fmla="*/ 43 h 43"/>
                <a:gd name="T4" fmla="*/ 0 w 25"/>
                <a:gd name="T5" fmla="*/ 14 h 43"/>
                <a:gd name="T6" fmla="*/ 25 w 25"/>
                <a:gd name="T7" fmla="*/ 0 h 43"/>
                <a:gd name="T8" fmla="*/ 25 w 25"/>
                <a:gd name="T9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3">
                  <a:moveTo>
                    <a:pt x="25" y="29"/>
                  </a:moveTo>
                  <a:lnTo>
                    <a:pt x="0" y="43"/>
                  </a:lnTo>
                  <a:lnTo>
                    <a:pt x="0" y="14"/>
                  </a:lnTo>
                  <a:lnTo>
                    <a:pt x="25" y="0"/>
                  </a:lnTo>
                  <a:lnTo>
                    <a:pt x="25" y="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92">
              <a:extLst>
                <a:ext uri="{FF2B5EF4-FFF2-40B4-BE49-F238E27FC236}">
                  <a16:creationId xmlns:a16="http://schemas.microsoft.com/office/drawing/2014/main" id="{F1EEC91D-7B51-48B9-8CEC-E08392D9779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65851" y="5086195"/>
              <a:ext cx="55208" cy="98562"/>
            </a:xfrm>
            <a:custGeom>
              <a:avLst/>
              <a:gdLst>
                <a:gd name="T0" fmla="*/ 25 w 25"/>
                <a:gd name="T1" fmla="*/ 29 h 43"/>
                <a:gd name="T2" fmla="*/ 0 w 25"/>
                <a:gd name="T3" fmla="*/ 43 h 43"/>
                <a:gd name="T4" fmla="*/ 0 w 25"/>
                <a:gd name="T5" fmla="*/ 14 h 43"/>
                <a:gd name="T6" fmla="*/ 25 w 25"/>
                <a:gd name="T7" fmla="*/ 0 h 43"/>
                <a:gd name="T8" fmla="*/ 25 w 25"/>
                <a:gd name="T9" fmla="*/ 2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3">
                  <a:moveTo>
                    <a:pt x="25" y="29"/>
                  </a:moveTo>
                  <a:lnTo>
                    <a:pt x="0" y="43"/>
                  </a:lnTo>
                  <a:lnTo>
                    <a:pt x="0" y="14"/>
                  </a:lnTo>
                  <a:lnTo>
                    <a:pt x="25" y="0"/>
                  </a:lnTo>
                  <a:lnTo>
                    <a:pt x="25" y="2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93">
              <a:extLst>
                <a:ext uri="{FF2B5EF4-FFF2-40B4-BE49-F238E27FC236}">
                  <a16:creationId xmlns:a16="http://schemas.microsoft.com/office/drawing/2014/main" id="{9B46CE6B-E6AA-46BD-B300-6177F278748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442517" y="5326867"/>
              <a:ext cx="55208" cy="98562"/>
            </a:xfrm>
            <a:custGeom>
              <a:avLst/>
              <a:gdLst>
                <a:gd name="T0" fmla="*/ 25 w 25"/>
                <a:gd name="T1" fmla="*/ 28 h 43"/>
                <a:gd name="T2" fmla="*/ 0 w 25"/>
                <a:gd name="T3" fmla="*/ 43 h 43"/>
                <a:gd name="T4" fmla="*/ 0 w 25"/>
                <a:gd name="T5" fmla="*/ 15 h 43"/>
                <a:gd name="T6" fmla="*/ 25 w 25"/>
                <a:gd name="T7" fmla="*/ 0 h 43"/>
                <a:gd name="T8" fmla="*/ 25 w 25"/>
                <a:gd name="T9" fmla="*/ 28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3">
                  <a:moveTo>
                    <a:pt x="25" y="28"/>
                  </a:moveTo>
                  <a:lnTo>
                    <a:pt x="0" y="43"/>
                  </a:lnTo>
                  <a:lnTo>
                    <a:pt x="0" y="15"/>
                  </a:lnTo>
                  <a:lnTo>
                    <a:pt x="25" y="0"/>
                  </a:lnTo>
                  <a:lnTo>
                    <a:pt x="25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94">
              <a:extLst>
                <a:ext uri="{FF2B5EF4-FFF2-40B4-BE49-F238E27FC236}">
                  <a16:creationId xmlns:a16="http://schemas.microsoft.com/office/drawing/2014/main" id="{92A2D122-41EF-415A-A35A-3E26ABF3394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349767" y="5278733"/>
              <a:ext cx="55208" cy="178786"/>
            </a:xfrm>
            <a:custGeom>
              <a:avLst/>
              <a:gdLst>
                <a:gd name="T0" fmla="*/ 25 w 25"/>
                <a:gd name="T1" fmla="*/ 64 h 78"/>
                <a:gd name="T2" fmla="*/ 0 w 25"/>
                <a:gd name="T3" fmla="*/ 78 h 78"/>
                <a:gd name="T4" fmla="*/ 0 w 25"/>
                <a:gd name="T5" fmla="*/ 13 h 78"/>
                <a:gd name="T6" fmla="*/ 25 w 25"/>
                <a:gd name="T7" fmla="*/ 0 h 78"/>
                <a:gd name="T8" fmla="*/ 25 w 25"/>
                <a:gd name="T9" fmla="*/ 6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8">
                  <a:moveTo>
                    <a:pt x="25" y="64"/>
                  </a:moveTo>
                  <a:lnTo>
                    <a:pt x="0" y="78"/>
                  </a:lnTo>
                  <a:lnTo>
                    <a:pt x="0" y="13"/>
                  </a:lnTo>
                  <a:lnTo>
                    <a:pt x="25" y="0"/>
                  </a:lnTo>
                  <a:lnTo>
                    <a:pt x="25" y="6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95">
              <a:extLst>
                <a:ext uri="{FF2B5EF4-FFF2-40B4-BE49-F238E27FC236}">
                  <a16:creationId xmlns:a16="http://schemas.microsoft.com/office/drawing/2014/main" id="{999F4D8A-6D31-4817-8F23-5D1659F18D4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7265851" y="5228307"/>
              <a:ext cx="55208" cy="96269"/>
            </a:xfrm>
            <a:custGeom>
              <a:avLst/>
              <a:gdLst>
                <a:gd name="T0" fmla="*/ 25 w 25"/>
                <a:gd name="T1" fmla="*/ 28 h 42"/>
                <a:gd name="T2" fmla="*/ 0 w 25"/>
                <a:gd name="T3" fmla="*/ 42 h 42"/>
                <a:gd name="T4" fmla="*/ 0 w 25"/>
                <a:gd name="T5" fmla="*/ 13 h 42"/>
                <a:gd name="T6" fmla="*/ 25 w 25"/>
                <a:gd name="T7" fmla="*/ 0 h 42"/>
                <a:gd name="T8" fmla="*/ 25 w 25"/>
                <a:gd name="T9" fmla="*/ 2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2">
                  <a:moveTo>
                    <a:pt x="25" y="28"/>
                  </a:moveTo>
                  <a:lnTo>
                    <a:pt x="0" y="42"/>
                  </a:lnTo>
                  <a:lnTo>
                    <a:pt x="0" y="13"/>
                  </a:lnTo>
                  <a:lnTo>
                    <a:pt x="25" y="0"/>
                  </a:lnTo>
                  <a:lnTo>
                    <a:pt x="25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221">
              <a:extLst>
                <a:ext uri="{FF2B5EF4-FFF2-40B4-BE49-F238E27FC236}">
                  <a16:creationId xmlns:a16="http://schemas.microsoft.com/office/drawing/2014/main" id="{932696CB-C38F-42EA-93B5-57C6E20A7E0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756466" y="3839284"/>
              <a:ext cx="348914" cy="1466954"/>
            </a:xfrm>
            <a:custGeom>
              <a:avLst/>
              <a:gdLst>
                <a:gd name="T0" fmla="*/ 0 w 158"/>
                <a:gd name="T1" fmla="*/ 552 h 640"/>
                <a:gd name="T2" fmla="*/ 158 w 158"/>
                <a:gd name="T3" fmla="*/ 640 h 640"/>
                <a:gd name="T4" fmla="*/ 158 w 158"/>
                <a:gd name="T5" fmla="*/ 90 h 640"/>
                <a:gd name="T6" fmla="*/ 0 w 158"/>
                <a:gd name="T7" fmla="*/ 0 h 640"/>
                <a:gd name="T8" fmla="*/ 0 w 158"/>
                <a:gd name="T9" fmla="*/ 552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640">
                  <a:moveTo>
                    <a:pt x="0" y="552"/>
                  </a:moveTo>
                  <a:lnTo>
                    <a:pt x="158" y="640"/>
                  </a:lnTo>
                  <a:lnTo>
                    <a:pt x="158" y="90"/>
                  </a:lnTo>
                  <a:lnTo>
                    <a:pt x="0" y="0"/>
                  </a:lnTo>
                  <a:lnTo>
                    <a:pt x="0" y="552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222">
              <a:extLst>
                <a:ext uri="{FF2B5EF4-FFF2-40B4-BE49-F238E27FC236}">
                  <a16:creationId xmlns:a16="http://schemas.microsoft.com/office/drawing/2014/main" id="{9F35A676-E77E-4393-ABEE-E1229D85765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756466" y="3839284"/>
              <a:ext cx="348914" cy="1466954"/>
            </a:xfrm>
            <a:custGeom>
              <a:avLst/>
              <a:gdLst>
                <a:gd name="T0" fmla="*/ 0 w 158"/>
                <a:gd name="T1" fmla="*/ 552 h 640"/>
                <a:gd name="T2" fmla="*/ 158 w 158"/>
                <a:gd name="T3" fmla="*/ 640 h 640"/>
                <a:gd name="T4" fmla="*/ 158 w 158"/>
                <a:gd name="T5" fmla="*/ 90 h 640"/>
                <a:gd name="T6" fmla="*/ 0 w 158"/>
                <a:gd name="T7" fmla="*/ 0 h 640"/>
                <a:gd name="T8" fmla="*/ 0 w 158"/>
                <a:gd name="T9" fmla="*/ 552 h 6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640">
                  <a:moveTo>
                    <a:pt x="0" y="552"/>
                  </a:moveTo>
                  <a:lnTo>
                    <a:pt x="158" y="640"/>
                  </a:lnTo>
                  <a:lnTo>
                    <a:pt x="158" y="90"/>
                  </a:lnTo>
                  <a:lnTo>
                    <a:pt x="0" y="0"/>
                  </a:lnTo>
                  <a:lnTo>
                    <a:pt x="0" y="55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223">
              <a:extLst>
                <a:ext uri="{FF2B5EF4-FFF2-40B4-BE49-F238E27FC236}">
                  <a16:creationId xmlns:a16="http://schemas.microsoft.com/office/drawing/2014/main" id="{28B1F758-4E67-4A54-9B8F-6A6E7078330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09761" y="3628409"/>
              <a:ext cx="700036" cy="426334"/>
            </a:xfrm>
            <a:custGeom>
              <a:avLst/>
              <a:gdLst>
                <a:gd name="T0" fmla="*/ 162 w 317"/>
                <a:gd name="T1" fmla="*/ 186 h 186"/>
                <a:gd name="T2" fmla="*/ 317 w 317"/>
                <a:gd name="T3" fmla="*/ 83 h 186"/>
                <a:gd name="T4" fmla="*/ 160 w 317"/>
                <a:gd name="T5" fmla="*/ 0 h 186"/>
                <a:gd name="T6" fmla="*/ 0 w 317"/>
                <a:gd name="T7" fmla="*/ 92 h 186"/>
                <a:gd name="T8" fmla="*/ 162 w 317"/>
                <a:gd name="T9" fmla="*/ 18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7" h="186">
                  <a:moveTo>
                    <a:pt x="162" y="186"/>
                  </a:moveTo>
                  <a:lnTo>
                    <a:pt x="317" y="83"/>
                  </a:lnTo>
                  <a:lnTo>
                    <a:pt x="160" y="0"/>
                  </a:lnTo>
                  <a:lnTo>
                    <a:pt x="0" y="92"/>
                  </a:lnTo>
                  <a:lnTo>
                    <a:pt x="162" y="18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224">
              <a:extLst>
                <a:ext uri="{FF2B5EF4-FFF2-40B4-BE49-F238E27FC236}">
                  <a16:creationId xmlns:a16="http://schemas.microsoft.com/office/drawing/2014/main" id="{C3FB4589-C81E-4037-8A1B-87A92D3F7FA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11969" y="3818655"/>
              <a:ext cx="344497" cy="1487583"/>
            </a:xfrm>
            <a:custGeom>
              <a:avLst/>
              <a:gdLst>
                <a:gd name="T0" fmla="*/ 148 w 148"/>
                <a:gd name="T1" fmla="*/ 521 h 614"/>
                <a:gd name="T2" fmla="*/ 0 w 148"/>
                <a:gd name="T3" fmla="*/ 614 h 614"/>
                <a:gd name="T4" fmla="*/ 0 w 148"/>
                <a:gd name="T5" fmla="*/ 97 h 614"/>
                <a:gd name="T6" fmla="*/ 148 w 148"/>
                <a:gd name="T7" fmla="*/ 0 h 614"/>
                <a:gd name="T8" fmla="*/ 148 w 148"/>
                <a:gd name="T9" fmla="*/ 521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614">
                  <a:moveTo>
                    <a:pt x="148" y="521"/>
                  </a:moveTo>
                  <a:cubicBezTo>
                    <a:pt x="100" y="553"/>
                    <a:pt x="50" y="583"/>
                    <a:pt x="0" y="614"/>
                  </a:cubicBezTo>
                  <a:cubicBezTo>
                    <a:pt x="0" y="442"/>
                    <a:pt x="0" y="270"/>
                    <a:pt x="0" y="97"/>
                  </a:cubicBezTo>
                  <a:cubicBezTo>
                    <a:pt x="49" y="64"/>
                    <a:pt x="99" y="33"/>
                    <a:pt x="148" y="0"/>
                  </a:cubicBezTo>
                  <a:cubicBezTo>
                    <a:pt x="148" y="173"/>
                    <a:pt x="148" y="347"/>
                    <a:pt x="148" y="521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225">
              <a:extLst>
                <a:ext uri="{FF2B5EF4-FFF2-40B4-BE49-F238E27FC236}">
                  <a16:creationId xmlns:a16="http://schemas.microsoft.com/office/drawing/2014/main" id="{4DAA4B08-323D-4E3D-8245-E940033F09C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62761" y="4923455"/>
              <a:ext cx="44166" cy="100853"/>
            </a:xfrm>
            <a:custGeom>
              <a:avLst/>
              <a:gdLst>
                <a:gd name="T0" fmla="*/ 19 w 19"/>
                <a:gd name="T1" fmla="*/ 29 h 41"/>
                <a:gd name="T2" fmla="*/ 0 w 19"/>
                <a:gd name="T3" fmla="*/ 41 h 41"/>
                <a:gd name="T4" fmla="*/ 0 w 19"/>
                <a:gd name="T5" fmla="*/ 12 h 41"/>
                <a:gd name="T6" fmla="*/ 19 w 19"/>
                <a:gd name="T7" fmla="*/ 0 h 41"/>
                <a:gd name="T8" fmla="*/ 19 w 19"/>
                <a:gd name="T9" fmla="*/ 2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41">
                  <a:moveTo>
                    <a:pt x="19" y="29"/>
                  </a:moveTo>
                  <a:cubicBezTo>
                    <a:pt x="11" y="34"/>
                    <a:pt x="8" y="36"/>
                    <a:pt x="0" y="41"/>
                  </a:cubicBezTo>
                  <a:cubicBezTo>
                    <a:pt x="0" y="29"/>
                    <a:pt x="0" y="23"/>
                    <a:pt x="0" y="12"/>
                  </a:cubicBezTo>
                  <a:cubicBezTo>
                    <a:pt x="8" y="8"/>
                    <a:pt x="11" y="5"/>
                    <a:pt x="19" y="0"/>
                  </a:cubicBezTo>
                  <a:cubicBezTo>
                    <a:pt x="19" y="11"/>
                    <a:pt x="19" y="17"/>
                    <a:pt x="19" y="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226">
              <a:extLst>
                <a:ext uri="{FF2B5EF4-FFF2-40B4-BE49-F238E27FC236}">
                  <a16:creationId xmlns:a16="http://schemas.microsoft.com/office/drawing/2014/main" id="{C8EF66B8-B1CD-46F8-AC70-9B312D1B929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33426" y="4969297"/>
              <a:ext cx="30917" cy="93977"/>
            </a:xfrm>
            <a:custGeom>
              <a:avLst/>
              <a:gdLst>
                <a:gd name="T0" fmla="*/ 14 w 14"/>
                <a:gd name="T1" fmla="*/ 29 h 38"/>
                <a:gd name="T2" fmla="*/ 0 w 14"/>
                <a:gd name="T3" fmla="*/ 38 h 38"/>
                <a:gd name="T4" fmla="*/ 0 w 14"/>
                <a:gd name="T5" fmla="*/ 9 h 38"/>
                <a:gd name="T6" fmla="*/ 14 w 14"/>
                <a:gd name="T7" fmla="*/ 0 h 38"/>
                <a:gd name="T8" fmla="*/ 14 w 14"/>
                <a:gd name="T9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8">
                  <a:moveTo>
                    <a:pt x="14" y="29"/>
                  </a:moveTo>
                  <a:cubicBezTo>
                    <a:pt x="8" y="32"/>
                    <a:pt x="5" y="34"/>
                    <a:pt x="0" y="38"/>
                  </a:cubicBezTo>
                  <a:cubicBezTo>
                    <a:pt x="0" y="26"/>
                    <a:pt x="0" y="20"/>
                    <a:pt x="0" y="9"/>
                  </a:cubicBezTo>
                  <a:cubicBezTo>
                    <a:pt x="5" y="6"/>
                    <a:pt x="8" y="4"/>
                    <a:pt x="14" y="0"/>
                  </a:cubicBezTo>
                  <a:cubicBezTo>
                    <a:pt x="14" y="11"/>
                    <a:pt x="14" y="17"/>
                    <a:pt x="14" y="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227">
              <a:extLst>
                <a:ext uri="{FF2B5EF4-FFF2-40B4-BE49-F238E27FC236}">
                  <a16:creationId xmlns:a16="http://schemas.microsoft.com/office/drawing/2014/main" id="{B2522046-C880-4651-9C4D-67B03A5A9F4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88634" y="5005972"/>
              <a:ext cx="41957" cy="96269"/>
            </a:xfrm>
            <a:custGeom>
              <a:avLst/>
              <a:gdLst>
                <a:gd name="T0" fmla="*/ 18 w 18"/>
                <a:gd name="T1" fmla="*/ 28 h 39"/>
                <a:gd name="T2" fmla="*/ 0 w 18"/>
                <a:gd name="T3" fmla="*/ 39 h 39"/>
                <a:gd name="T4" fmla="*/ 0 w 18"/>
                <a:gd name="T5" fmla="*/ 11 h 39"/>
                <a:gd name="T6" fmla="*/ 18 w 18"/>
                <a:gd name="T7" fmla="*/ 0 h 39"/>
                <a:gd name="T8" fmla="*/ 18 w 18"/>
                <a:gd name="T9" fmla="*/ 28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9">
                  <a:moveTo>
                    <a:pt x="18" y="28"/>
                  </a:moveTo>
                  <a:cubicBezTo>
                    <a:pt x="11" y="33"/>
                    <a:pt x="7" y="35"/>
                    <a:pt x="0" y="39"/>
                  </a:cubicBezTo>
                  <a:cubicBezTo>
                    <a:pt x="0" y="28"/>
                    <a:pt x="0" y="22"/>
                    <a:pt x="0" y="11"/>
                  </a:cubicBezTo>
                  <a:cubicBezTo>
                    <a:pt x="7" y="7"/>
                    <a:pt x="11" y="4"/>
                    <a:pt x="18" y="0"/>
                  </a:cubicBezTo>
                  <a:cubicBezTo>
                    <a:pt x="18" y="11"/>
                    <a:pt x="18" y="16"/>
                    <a:pt x="18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228">
              <a:extLst>
                <a:ext uri="{FF2B5EF4-FFF2-40B4-BE49-F238E27FC236}">
                  <a16:creationId xmlns:a16="http://schemas.microsoft.com/office/drawing/2014/main" id="{E5FF8BD6-4A77-46A3-9881-CAC890F1909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657091" y="5049521"/>
              <a:ext cx="35333" cy="89393"/>
            </a:xfrm>
            <a:custGeom>
              <a:avLst/>
              <a:gdLst>
                <a:gd name="T0" fmla="*/ 15 w 15"/>
                <a:gd name="T1" fmla="*/ 28 h 37"/>
                <a:gd name="T2" fmla="*/ 0 w 15"/>
                <a:gd name="T3" fmla="*/ 37 h 37"/>
                <a:gd name="T4" fmla="*/ 0 w 15"/>
                <a:gd name="T5" fmla="*/ 9 h 37"/>
                <a:gd name="T6" fmla="*/ 15 w 15"/>
                <a:gd name="T7" fmla="*/ 0 h 37"/>
                <a:gd name="T8" fmla="*/ 15 w 15"/>
                <a:gd name="T9" fmla="*/ 2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7">
                  <a:moveTo>
                    <a:pt x="15" y="28"/>
                  </a:moveTo>
                  <a:cubicBezTo>
                    <a:pt x="9" y="32"/>
                    <a:pt x="6" y="34"/>
                    <a:pt x="0" y="37"/>
                  </a:cubicBezTo>
                  <a:cubicBezTo>
                    <a:pt x="0" y="26"/>
                    <a:pt x="0" y="20"/>
                    <a:pt x="0" y="9"/>
                  </a:cubicBezTo>
                  <a:cubicBezTo>
                    <a:pt x="6" y="5"/>
                    <a:pt x="9" y="4"/>
                    <a:pt x="15" y="0"/>
                  </a:cubicBezTo>
                  <a:cubicBezTo>
                    <a:pt x="15" y="11"/>
                    <a:pt x="15" y="16"/>
                    <a:pt x="15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229">
              <a:extLst>
                <a:ext uri="{FF2B5EF4-FFF2-40B4-BE49-F238E27FC236}">
                  <a16:creationId xmlns:a16="http://schemas.microsoft.com/office/drawing/2014/main" id="{8D5D51E7-EC49-4758-B050-65D65042C96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62761" y="4836355"/>
              <a:ext cx="44166" cy="82516"/>
            </a:xfrm>
            <a:custGeom>
              <a:avLst/>
              <a:gdLst>
                <a:gd name="T0" fmla="*/ 19 w 19"/>
                <a:gd name="T1" fmla="*/ 22 h 34"/>
                <a:gd name="T2" fmla="*/ 0 w 19"/>
                <a:gd name="T3" fmla="*/ 34 h 34"/>
                <a:gd name="T4" fmla="*/ 0 w 19"/>
                <a:gd name="T5" fmla="*/ 12 h 34"/>
                <a:gd name="T6" fmla="*/ 19 w 19"/>
                <a:gd name="T7" fmla="*/ 0 h 34"/>
                <a:gd name="T8" fmla="*/ 19 w 19"/>
                <a:gd name="T9" fmla="*/ 2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4">
                  <a:moveTo>
                    <a:pt x="19" y="22"/>
                  </a:moveTo>
                  <a:cubicBezTo>
                    <a:pt x="11" y="27"/>
                    <a:pt x="8" y="29"/>
                    <a:pt x="0" y="34"/>
                  </a:cubicBezTo>
                  <a:cubicBezTo>
                    <a:pt x="0" y="25"/>
                    <a:pt x="0" y="20"/>
                    <a:pt x="0" y="12"/>
                  </a:cubicBezTo>
                  <a:cubicBezTo>
                    <a:pt x="8" y="7"/>
                    <a:pt x="11" y="4"/>
                    <a:pt x="19" y="0"/>
                  </a:cubicBezTo>
                  <a:cubicBezTo>
                    <a:pt x="19" y="8"/>
                    <a:pt x="19" y="13"/>
                    <a:pt x="19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230">
              <a:extLst>
                <a:ext uri="{FF2B5EF4-FFF2-40B4-BE49-F238E27FC236}">
                  <a16:creationId xmlns:a16="http://schemas.microsoft.com/office/drawing/2014/main" id="{9705C8C7-8003-4DA2-86E9-55F76F5124F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33426" y="4879905"/>
              <a:ext cx="30917" cy="77932"/>
            </a:xfrm>
            <a:custGeom>
              <a:avLst/>
              <a:gdLst>
                <a:gd name="T0" fmla="*/ 14 w 14"/>
                <a:gd name="T1" fmla="*/ 23 h 32"/>
                <a:gd name="T2" fmla="*/ 0 w 14"/>
                <a:gd name="T3" fmla="*/ 32 h 32"/>
                <a:gd name="T4" fmla="*/ 0 w 14"/>
                <a:gd name="T5" fmla="*/ 10 h 32"/>
                <a:gd name="T6" fmla="*/ 14 w 14"/>
                <a:gd name="T7" fmla="*/ 0 h 32"/>
                <a:gd name="T8" fmla="*/ 14 w 14"/>
                <a:gd name="T9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2">
                  <a:moveTo>
                    <a:pt x="14" y="23"/>
                  </a:moveTo>
                  <a:cubicBezTo>
                    <a:pt x="8" y="27"/>
                    <a:pt x="5" y="28"/>
                    <a:pt x="0" y="32"/>
                  </a:cubicBezTo>
                  <a:cubicBezTo>
                    <a:pt x="0" y="23"/>
                    <a:pt x="0" y="18"/>
                    <a:pt x="0" y="10"/>
                  </a:cubicBezTo>
                  <a:cubicBezTo>
                    <a:pt x="5" y="6"/>
                    <a:pt x="8" y="4"/>
                    <a:pt x="14" y="0"/>
                  </a:cubicBezTo>
                  <a:cubicBezTo>
                    <a:pt x="14" y="9"/>
                    <a:pt x="14" y="14"/>
                    <a:pt x="14" y="2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231">
              <a:extLst>
                <a:ext uri="{FF2B5EF4-FFF2-40B4-BE49-F238E27FC236}">
                  <a16:creationId xmlns:a16="http://schemas.microsoft.com/office/drawing/2014/main" id="{82AC561D-74EC-44AE-B7CB-212E319C114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88634" y="4916579"/>
              <a:ext cx="41957" cy="82516"/>
            </a:xfrm>
            <a:custGeom>
              <a:avLst/>
              <a:gdLst>
                <a:gd name="T0" fmla="*/ 18 w 18"/>
                <a:gd name="T1" fmla="*/ 23 h 34"/>
                <a:gd name="T2" fmla="*/ 0 w 18"/>
                <a:gd name="T3" fmla="*/ 34 h 34"/>
                <a:gd name="T4" fmla="*/ 0 w 18"/>
                <a:gd name="T5" fmla="*/ 11 h 34"/>
                <a:gd name="T6" fmla="*/ 18 w 18"/>
                <a:gd name="T7" fmla="*/ 0 h 34"/>
                <a:gd name="T8" fmla="*/ 18 w 18"/>
                <a:gd name="T9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4">
                  <a:moveTo>
                    <a:pt x="18" y="23"/>
                  </a:moveTo>
                  <a:cubicBezTo>
                    <a:pt x="11" y="27"/>
                    <a:pt x="7" y="29"/>
                    <a:pt x="0" y="34"/>
                  </a:cubicBezTo>
                  <a:cubicBezTo>
                    <a:pt x="0" y="24"/>
                    <a:pt x="0" y="20"/>
                    <a:pt x="0" y="11"/>
                  </a:cubicBezTo>
                  <a:cubicBezTo>
                    <a:pt x="7" y="7"/>
                    <a:pt x="11" y="5"/>
                    <a:pt x="18" y="0"/>
                  </a:cubicBezTo>
                  <a:cubicBezTo>
                    <a:pt x="18" y="9"/>
                    <a:pt x="18" y="13"/>
                    <a:pt x="18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232">
              <a:extLst>
                <a:ext uri="{FF2B5EF4-FFF2-40B4-BE49-F238E27FC236}">
                  <a16:creationId xmlns:a16="http://schemas.microsoft.com/office/drawing/2014/main" id="{484AAE2A-C32A-4CEE-877B-19B5A2BCB91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657091" y="4960128"/>
              <a:ext cx="35333" cy="77932"/>
            </a:xfrm>
            <a:custGeom>
              <a:avLst/>
              <a:gdLst>
                <a:gd name="T0" fmla="*/ 15 w 15"/>
                <a:gd name="T1" fmla="*/ 23 h 32"/>
                <a:gd name="T2" fmla="*/ 0 w 15"/>
                <a:gd name="T3" fmla="*/ 32 h 32"/>
                <a:gd name="T4" fmla="*/ 0 w 15"/>
                <a:gd name="T5" fmla="*/ 9 h 32"/>
                <a:gd name="T6" fmla="*/ 15 w 15"/>
                <a:gd name="T7" fmla="*/ 0 h 32"/>
                <a:gd name="T8" fmla="*/ 15 w 15"/>
                <a:gd name="T9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2">
                  <a:moveTo>
                    <a:pt x="15" y="23"/>
                  </a:moveTo>
                  <a:cubicBezTo>
                    <a:pt x="9" y="26"/>
                    <a:pt x="6" y="28"/>
                    <a:pt x="0" y="32"/>
                  </a:cubicBezTo>
                  <a:cubicBezTo>
                    <a:pt x="0" y="23"/>
                    <a:pt x="0" y="18"/>
                    <a:pt x="0" y="9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9"/>
                    <a:pt x="15" y="13"/>
                    <a:pt x="15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233">
              <a:extLst>
                <a:ext uri="{FF2B5EF4-FFF2-40B4-BE49-F238E27FC236}">
                  <a16:creationId xmlns:a16="http://schemas.microsoft.com/office/drawing/2014/main" id="{00C9099C-FDDB-4864-8EB6-3AFB150DCAD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62761" y="4756130"/>
              <a:ext cx="44166" cy="77932"/>
            </a:xfrm>
            <a:custGeom>
              <a:avLst/>
              <a:gdLst>
                <a:gd name="T0" fmla="*/ 19 w 19"/>
                <a:gd name="T1" fmla="*/ 20 h 32"/>
                <a:gd name="T2" fmla="*/ 0 w 19"/>
                <a:gd name="T3" fmla="*/ 32 h 32"/>
                <a:gd name="T4" fmla="*/ 0 w 19"/>
                <a:gd name="T5" fmla="*/ 12 h 32"/>
                <a:gd name="T6" fmla="*/ 19 w 19"/>
                <a:gd name="T7" fmla="*/ 0 h 32"/>
                <a:gd name="T8" fmla="*/ 19 w 19"/>
                <a:gd name="T9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2">
                  <a:moveTo>
                    <a:pt x="19" y="20"/>
                  </a:moveTo>
                  <a:cubicBezTo>
                    <a:pt x="11" y="25"/>
                    <a:pt x="8" y="27"/>
                    <a:pt x="0" y="32"/>
                  </a:cubicBezTo>
                  <a:cubicBezTo>
                    <a:pt x="0" y="23"/>
                    <a:pt x="0" y="19"/>
                    <a:pt x="0" y="12"/>
                  </a:cubicBezTo>
                  <a:cubicBezTo>
                    <a:pt x="8" y="7"/>
                    <a:pt x="11" y="5"/>
                    <a:pt x="19" y="0"/>
                  </a:cubicBezTo>
                  <a:cubicBezTo>
                    <a:pt x="19" y="7"/>
                    <a:pt x="19" y="11"/>
                    <a:pt x="19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234">
              <a:extLst>
                <a:ext uri="{FF2B5EF4-FFF2-40B4-BE49-F238E27FC236}">
                  <a16:creationId xmlns:a16="http://schemas.microsoft.com/office/drawing/2014/main" id="{6E1FDBC1-69E1-4CA5-989F-8F4555B328D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33426" y="4804265"/>
              <a:ext cx="35333" cy="68764"/>
            </a:xfrm>
            <a:custGeom>
              <a:avLst/>
              <a:gdLst>
                <a:gd name="T0" fmla="*/ 15 w 15"/>
                <a:gd name="T1" fmla="*/ 20 h 29"/>
                <a:gd name="T2" fmla="*/ 1 w 15"/>
                <a:gd name="T3" fmla="*/ 29 h 29"/>
                <a:gd name="T4" fmla="*/ 0 w 15"/>
                <a:gd name="T5" fmla="*/ 9 h 29"/>
                <a:gd name="T6" fmla="*/ 15 w 15"/>
                <a:gd name="T7" fmla="*/ 0 h 29"/>
                <a:gd name="T8" fmla="*/ 15 w 15"/>
                <a:gd name="T9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9">
                  <a:moveTo>
                    <a:pt x="15" y="20"/>
                  </a:moveTo>
                  <a:cubicBezTo>
                    <a:pt x="9" y="23"/>
                    <a:pt x="6" y="25"/>
                    <a:pt x="1" y="29"/>
                  </a:cubicBezTo>
                  <a:cubicBezTo>
                    <a:pt x="0" y="20"/>
                    <a:pt x="0" y="16"/>
                    <a:pt x="0" y="9"/>
                  </a:cubicBezTo>
                  <a:cubicBezTo>
                    <a:pt x="6" y="5"/>
                    <a:pt x="9" y="3"/>
                    <a:pt x="15" y="0"/>
                  </a:cubicBezTo>
                  <a:cubicBezTo>
                    <a:pt x="15" y="7"/>
                    <a:pt x="15" y="11"/>
                    <a:pt x="15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235">
              <a:extLst>
                <a:ext uri="{FF2B5EF4-FFF2-40B4-BE49-F238E27FC236}">
                  <a16:creationId xmlns:a16="http://schemas.microsoft.com/office/drawing/2014/main" id="{4297B550-08EF-4A00-AA70-679069788C4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88634" y="4836355"/>
              <a:ext cx="41957" cy="77932"/>
            </a:xfrm>
            <a:custGeom>
              <a:avLst/>
              <a:gdLst>
                <a:gd name="T0" fmla="*/ 18 w 18"/>
                <a:gd name="T1" fmla="*/ 20 h 32"/>
                <a:gd name="T2" fmla="*/ 0 w 18"/>
                <a:gd name="T3" fmla="*/ 32 h 32"/>
                <a:gd name="T4" fmla="*/ 0 w 18"/>
                <a:gd name="T5" fmla="*/ 12 h 32"/>
                <a:gd name="T6" fmla="*/ 18 w 18"/>
                <a:gd name="T7" fmla="*/ 0 h 32"/>
                <a:gd name="T8" fmla="*/ 18 w 18"/>
                <a:gd name="T9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2">
                  <a:moveTo>
                    <a:pt x="18" y="20"/>
                  </a:moveTo>
                  <a:cubicBezTo>
                    <a:pt x="11" y="25"/>
                    <a:pt x="7" y="27"/>
                    <a:pt x="0" y="32"/>
                  </a:cubicBezTo>
                  <a:cubicBezTo>
                    <a:pt x="0" y="23"/>
                    <a:pt x="0" y="19"/>
                    <a:pt x="0" y="12"/>
                  </a:cubicBezTo>
                  <a:cubicBezTo>
                    <a:pt x="7" y="7"/>
                    <a:pt x="11" y="5"/>
                    <a:pt x="18" y="0"/>
                  </a:cubicBezTo>
                  <a:cubicBezTo>
                    <a:pt x="18" y="8"/>
                    <a:pt x="18" y="12"/>
                    <a:pt x="18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236">
              <a:extLst>
                <a:ext uri="{FF2B5EF4-FFF2-40B4-BE49-F238E27FC236}">
                  <a16:creationId xmlns:a16="http://schemas.microsoft.com/office/drawing/2014/main" id="{50CE8ACA-4462-43A8-A783-A6AA57097F0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657091" y="4879905"/>
              <a:ext cx="37542" cy="73347"/>
            </a:xfrm>
            <a:custGeom>
              <a:avLst/>
              <a:gdLst>
                <a:gd name="T0" fmla="*/ 16 w 16"/>
                <a:gd name="T1" fmla="*/ 20 h 30"/>
                <a:gd name="T2" fmla="*/ 1 w 16"/>
                <a:gd name="T3" fmla="*/ 30 h 30"/>
                <a:gd name="T4" fmla="*/ 0 w 16"/>
                <a:gd name="T5" fmla="*/ 10 h 30"/>
                <a:gd name="T6" fmla="*/ 16 w 16"/>
                <a:gd name="T7" fmla="*/ 0 h 30"/>
                <a:gd name="T8" fmla="*/ 16 w 16"/>
                <a:gd name="T9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30">
                  <a:moveTo>
                    <a:pt x="16" y="20"/>
                  </a:moveTo>
                  <a:cubicBezTo>
                    <a:pt x="10" y="24"/>
                    <a:pt x="7" y="26"/>
                    <a:pt x="1" y="30"/>
                  </a:cubicBezTo>
                  <a:cubicBezTo>
                    <a:pt x="1" y="21"/>
                    <a:pt x="1" y="17"/>
                    <a:pt x="0" y="10"/>
                  </a:cubicBezTo>
                  <a:cubicBezTo>
                    <a:pt x="7" y="6"/>
                    <a:pt x="10" y="4"/>
                    <a:pt x="16" y="0"/>
                  </a:cubicBezTo>
                  <a:cubicBezTo>
                    <a:pt x="16" y="8"/>
                    <a:pt x="16" y="12"/>
                    <a:pt x="16" y="2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237">
              <a:extLst>
                <a:ext uri="{FF2B5EF4-FFF2-40B4-BE49-F238E27FC236}">
                  <a16:creationId xmlns:a16="http://schemas.microsoft.com/office/drawing/2014/main" id="{FCE78795-45A7-4EF8-AC85-03FACCC5070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62761" y="4680490"/>
              <a:ext cx="44166" cy="75639"/>
            </a:xfrm>
            <a:custGeom>
              <a:avLst/>
              <a:gdLst>
                <a:gd name="T0" fmla="*/ 19 w 19"/>
                <a:gd name="T1" fmla="*/ 20 h 32"/>
                <a:gd name="T2" fmla="*/ 0 w 19"/>
                <a:gd name="T3" fmla="*/ 32 h 32"/>
                <a:gd name="T4" fmla="*/ 0 w 19"/>
                <a:gd name="T5" fmla="*/ 12 h 32"/>
                <a:gd name="T6" fmla="*/ 19 w 19"/>
                <a:gd name="T7" fmla="*/ 0 h 32"/>
                <a:gd name="T8" fmla="*/ 19 w 19"/>
                <a:gd name="T9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2">
                  <a:moveTo>
                    <a:pt x="19" y="20"/>
                  </a:moveTo>
                  <a:cubicBezTo>
                    <a:pt x="11" y="25"/>
                    <a:pt x="8" y="28"/>
                    <a:pt x="0" y="32"/>
                  </a:cubicBezTo>
                  <a:cubicBezTo>
                    <a:pt x="0" y="24"/>
                    <a:pt x="0" y="20"/>
                    <a:pt x="0" y="12"/>
                  </a:cubicBezTo>
                  <a:cubicBezTo>
                    <a:pt x="8" y="8"/>
                    <a:pt x="11" y="5"/>
                    <a:pt x="19" y="0"/>
                  </a:cubicBezTo>
                  <a:cubicBezTo>
                    <a:pt x="19" y="8"/>
                    <a:pt x="19" y="12"/>
                    <a:pt x="19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238">
              <a:extLst>
                <a:ext uri="{FF2B5EF4-FFF2-40B4-BE49-F238E27FC236}">
                  <a16:creationId xmlns:a16="http://schemas.microsoft.com/office/drawing/2014/main" id="{CCF72264-4964-4F84-917B-8F2104E9881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33426" y="4726332"/>
              <a:ext cx="35333" cy="68764"/>
            </a:xfrm>
            <a:custGeom>
              <a:avLst/>
              <a:gdLst>
                <a:gd name="T0" fmla="*/ 15 w 15"/>
                <a:gd name="T1" fmla="*/ 20 h 29"/>
                <a:gd name="T2" fmla="*/ 0 w 15"/>
                <a:gd name="T3" fmla="*/ 29 h 29"/>
                <a:gd name="T4" fmla="*/ 0 w 15"/>
                <a:gd name="T5" fmla="*/ 10 h 29"/>
                <a:gd name="T6" fmla="*/ 15 w 15"/>
                <a:gd name="T7" fmla="*/ 0 h 29"/>
                <a:gd name="T8" fmla="*/ 15 w 15"/>
                <a:gd name="T9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9">
                  <a:moveTo>
                    <a:pt x="15" y="20"/>
                  </a:moveTo>
                  <a:cubicBezTo>
                    <a:pt x="9" y="24"/>
                    <a:pt x="6" y="26"/>
                    <a:pt x="0" y="29"/>
                  </a:cubicBezTo>
                  <a:cubicBezTo>
                    <a:pt x="0" y="21"/>
                    <a:pt x="0" y="17"/>
                    <a:pt x="0" y="10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8"/>
                    <a:pt x="15" y="12"/>
                    <a:pt x="15" y="2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239">
              <a:extLst>
                <a:ext uri="{FF2B5EF4-FFF2-40B4-BE49-F238E27FC236}">
                  <a16:creationId xmlns:a16="http://schemas.microsoft.com/office/drawing/2014/main" id="{B9182435-4F69-4F21-BEE7-9536047CB03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88634" y="4763006"/>
              <a:ext cx="41957" cy="73347"/>
            </a:xfrm>
            <a:custGeom>
              <a:avLst/>
              <a:gdLst>
                <a:gd name="T0" fmla="*/ 18 w 18"/>
                <a:gd name="T1" fmla="*/ 20 h 31"/>
                <a:gd name="T2" fmla="*/ 0 w 18"/>
                <a:gd name="T3" fmla="*/ 31 h 31"/>
                <a:gd name="T4" fmla="*/ 0 w 18"/>
                <a:gd name="T5" fmla="*/ 11 h 31"/>
                <a:gd name="T6" fmla="*/ 18 w 18"/>
                <a:gd name="T7" fmla="*/ 0 h 31"/>
                <a:gd name="T8" fmla="*/ 18 w 18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31">
                  <a:moveTo>
                    <a:pt x="18" y="20"/>
                  </a:moveTo>
                  <a:cubicBezTo>
                    <a:pt x="11" y="24"/>
                    <a:pt x="7" y="27"/>
                    <a:pt x="0" y="31"/>
                  </a:cubicBezTo>
                  <a:cubicBezTo>
                    <a:pt x="0" y="23"/>
                    <a:pt x="0" y="19"/>
                    <a:pt x="0" y="11"/>
                  </a:cubicBezTo>
                  <a:cubicBezTo>
                    <a:pt x="7" y="7"/>
                    <a:pt x="11" y="5"/>
                    <a:pt x="18" y="0"/>
                  </a:cubicBezTo>
                  <a:cubicBezTo>
                    <a:pt x="18" y="8"/>
                    <a:pt x="18" y="12"/>
                    <a:pt x="18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240">
              <a:extLst>
                <a:ext uri="{FF2B5EF4-FFF2-40B4-BE49-F238E27FC236}">
                  <a16:creationId xmlns:a16="http://schemas.microsoft.com/office/drawing/2014/main" id="{DBB7CC01-2307-4232-842D-C01E3E3739C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657091" y="4806557"/>
              <a:ext cx="37542" cy="68764"/>
            </a:xfrm>
            <a:custGeom>
              <a:avLst/>
              <a:gdLst>
                <a:gd name="T0" fmla="*/ 16 w 16"/>
                <a:gd name="T1" fmla="*/ 20 h 29"/>
                <a:gd name="T2" fmla="*/ 0 w 16"/>
                <a:gd name="T3" fmla="*/ 29 h 29"/>
                <a:gd name="T4" fmla="*/ 0 w 16"/>
                <a:gd name="T5" fmla="*/ 10 h 29"/>
                <a:gd name="T6" fmla="*/ 16 w 16"/>
                <a:gd name="T7" fmla="*/ 0 h 29"/>
                <a:gd name="T8" fmla="*/ 16 w 16"/>
                <a:gd name="T9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9">
                  <a:moveTo>
                    <a:pt x="16" y="20"/>
                  </a:moveTo>
                  <a:cubicBezTo>
                    <a:pt x="10" y="24"/>
                    <a:pt x="7" y="26"/>
                    <a:pt x="0" y="29"/>
                  </a:cubicBezTo>
                  <a:cubicBezTo>
                    <a:pt x="0" y="21"/>
                    <a:pt x="0" y="17"/>
                    <a:pt x="0" y="10"/>
                  </a:cubicBezTo>
                  <a:cubicBezTo>
                    <a:pt x="7" y="6"/>
                    <a:pt x="10" y="4"/>
                    <a:pt x="16" y="0"/>
                  </a:cubicBezTo>
                  <a:cubicBezTo>
                    <a:pt x="16" y="8"/>
                    <a:pt x="16" y="12"/>
                    <a:pt x="16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241">
              <a:extLst>
                <a:ext uri="{FF2B5EF4-FFF2-40B4-BE49-F238E27FC236}">
                  <a16:creationId xmlns:a16="http://schemas.microsoft.com/office/drawing/2014/main" id="{B3F56071-6825-45B7-A433-C13EACBD275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62761" y="4618603"/>
              <a:ext cx="44166" cy="71055"/>
            </a:xfrm>
            <a:custGeom>
              <a:avLst/>
              <a:gdLst>
                <a:gd name="T0" fmla="*/ 19 w 19"/>
                <a:gd name="T1" fmla="*/ 17 h 29"/>
                <a:gd name="T2" fmla="*/ 0 w 19"/>
                <a:gd name="T3" fmla="*/ 29 h 29"/>
                <a:gd name="T4" fmla="*/ 0 w 19"/>
                <a:gd name="T5" fmla="*/ 12 h 29"/>
                <a:gd name="T6" fmla="*/ 19 w 19"/>
                <a:gd name="T7" fmla="*/ 0 h 29"/>
                <a:gd name="T8" fmla="*/ 19 w 19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9">
                  <a:moveTo>
                    <a:pt x="19" y="17"/>
                  </a:moveTo>
                  <a:cubicBezTo>
                    <a:pt x="11" y="22"/>
                    <a:pt x="8" y="24"/>
                    <a:pt x="0" y="29"/>
                  </a:cubicBezTo>
                  <a:cubicBezTo>
                    <a:pt x="0" y="22"/>
                    <a:pt x="0" y="19"/>
                    <a:pt x="0" y="12"/>
                  </a:cubicBezTo>
                  <a:cubicBezTo>
                    <a:pt x="8" y="7"/>
                    <a:pt x="11" y="5"/>
                    <a:pt x="19" y="0"/>
                  </a:cubicBezTo>
                  <a:cubicBezTo>
                    <a:pt x="19" y="7"/>
                    <a:pt x="19" y="10"/>
                    <a:pt x="19" y="17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242">
              <a:extLst>
                <a:ext uri="{FF2B5EF4-FFF2-40B4-BE49-F238E27FC236}">
                  <a16:creationId xmlns:a16="http://schemas.microsoft.com/office/drawing/2014/main" id="{CACB9618-DAE8-438D-B45B-B8FB306BDE2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33426" y="4664446"/>
              <a:ext cx="35333" cy="64180"/>
            </a:xfrm>
            <a:custGeom>
              <a:avLst/>
              <a:gdLst>
                <a:gd name="T0" fmla="*/ 15 w 15"/>
                <a:gd name="T1" fmla="*/ 17 h 26"/>
                <a:gd name="T2" fmla="*/ 0 w 15"/>
                <a:gd name="T3" fmla="*/ 26 h 26"/>
                <a:gd name="T4" fmla="*/ 0 w 15"/>
                <a:gd name="T5" fmla="*/ 9 h 26"/>
                <a:gd name="T6" fmla="*/ 15 w 15"/>
                <a:gd name="T7" fmla="*/ 0 h 26"/>
                <a:gd name="T8" fmla="*/ 15 w 15"/>
                <a:gd name="T9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15" y="17"/>
                  </a:moveTo>
                  <a:cubicBezTo>
                    <a:pt x="9" y="20"/>
                    <a:pt x="6" y="22"/>
                    <a:pt x="0" y="26"/>
                  </a:cubicBezTo>
                  <a:cubicBezTo>
                    <a:pt x="0" y="19"/>
                    <a:pt x="0" y="16"/>
                    <a:pt x="0" y="9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7"/>
                    <a:pt x="15" y="10"/>
                    <a:pt x="15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243">
              <a:extLst>
                <a:ext uri="{FF2B5EF4-FFF2-40B4-BE49-F238E27FC236}">
                  <a16:creationId xmlns:a16="http://schemas.microsoft.com/office/drawing/2014/main" id="{14999E98-06BE-4BC3-B53C-E5E599933F7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88634" y="4701119"/>
              <a:ext cx="41957" cy="68764"/>
            </a:xfrm>
            <a:custGeom>
              <a:avLst/>
              <a:gdLst>
                <a:gd name="T0" fmla="*/ 18 w 18"/>
                <a:gd name="T1" fmla="*/ 17 h 28"/>
                <a:gd name="T2" fmla="*/ 0 w 18"/>
                <a:gd name="T3" fmla="*/ 28 h 28"/>
                <a:gd name="T4" fmla="*/ 0 w 18"/>
                <a:gd name="T5" fmla="*/ 11 h 28"/>
                <a:gd name="T6" fmla="*/ 18 w 18"/>
                <a:gd name="T7" fmla="*/ 0 h 28"/>
                <a:gd name="T8" fmla="*/ 18 w 18"/>
                <a:gd name="T9" fmla="*/ 1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8">
                  <a:moveTo>
                    <a:pt x="18" y="17"/>
                  </a:moveTo>
                  <a:cubicBezTo>
                    <a:pt x="11" y="21"/>
                    <a:pt x="7" y="23"/>
                    <a:pt x="0" y="28"/>
                  </a:cubicBezTo>
                  <a:cubicBezTo>
                    <a:pt x="0" y="21"/>
                    <a:pt x="0" y="18"/>
                    <a:pt x="0" y="11"/>
                  </a:cubicBezTo>
                  <a:cubicBezTo>
                    <a:pt x="7" y="7"/>
                    <a:pt x="11" y="4"/>
                    <a:pt x="18" y="0"/>
                  </a:cubicBezTo>
                  <a:cubicBezTo>
                    <a:pt x="18" y="6"/>
                    <a:pt x="18" y="10"/>
                    <a:pt x="18" y="17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244">
              <a:extLst>
                <a:ext uri="{FF2B5EF4-FFF2-40B4-BE49-F238E27FC236}">
                  <a16:creationId xmlns:a16="http://schemas.microsoft.com/office/drawing/2014/main" id="{95ED7DA0-E8EE-44E8-BF70-C8E6812D039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657091" y="4744670"/>
              <a:ext cx="37542" cy="64180"/>
            </a:xfrm>
            <a:custGeom>
              <a:avLst/>
              <a:gdLst>
                <a:gd name="T0" fmla="*/ 16 w 16"/>
                <a:gd name="T1" fmla="*/ 17 h 26"/>
                <a:gd name="T2" fmla="*/ 0 w 16"/>
                <a:gd name="T3" fmla="*/ 26 h 26"/>
                <a:gd name="T4" fmla="*/ 0 w 16"/>
                <a:gd name="T5" fmla="*/ 10 h 26"/>
                <a:gd name="T6" fmla="*/ 15 w 16"/>
                <a:gd name="T7" fmla="*/ 0 h 26"/>
                <a:gd name="T8" fmla="*/ 16 w 16"/>
                <a:gd name="T9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26">
                  <a:moveTo>
                    <a:pt x="16" y="17"/>
                  </a:moveTo>
                  <a:cubicBezTo>
                    <a:pt x="10" y="20"/>
                    <a:pt x="7" y="22"/>
                    <a:pt x="0" y="26"/>
                  </a:cubicBezTo>
                  <a:cubicBezTo>
                    <a:pt x="0" y="19"/>
                    <a:pt x="0" y="16"/>
                    <a:pt x="0" y="10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6" y="7"/>
                    <a:pt x="16" y="10"/>
                    <a:pt x="16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245">
              <a:extLst>
                <a:ext uri="{FF2B5EF4-FFF2-40B4-BE49-F238E27FC236}">
                  <a16:creationId xmlns:a16="http://schemas.microsoft.com/office/drawing/2014/main" id="{BD254CC4-9EC9-4765-AB19-3668FDCD0EB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62761" y="4554425"/>
              <a:ext cx="44166" cy="71055"/>
            </a:xfrm>
            <a:custGeom>
              <a:avLst/>
              <a:gdLst>
                <a:gd name="T0" fmla="*/ 19 w 19"/>
                <a:gd name="T1" fmla="*/ 17 h 30"/>
                <a:gd name="T2" fmla="*/ 0 w 19"/>
                <a:gd name="T3" fmla="*/ 30 h 30"/>
                <a:gd name="T4" fmla="*/ 0 w 19"/>
                <a:gd name="T5" fmla="*/ 12 h 30"/>
                <a:gd name="T6" fmla="*/ 19 w 19"/>
                <a:gd name="T7" fmla="*/ 0 h 30"/>
                <a:gd name="T8" fmla="*/ 19 w 19"/>
                <a:gd name="T9" fmla="*/ 1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0">
                  <a:moveTo>
                    <a:pt x="19" y="17"/>
                  </a:moveTo>
                  <a:cubicBezTo>
                    <a:pt x="11" y="22"/>
                    <a:pt x="8" y="25"/>
                    <a:pt x="0" y="30"/>
                  </a:cubicBezTo>
                  <a:cubicBezTo>
                    <a:pt x="0" y="23"/>
                    <a:pt x="0" y="19"/>
                    <a:pt x="0" y="12"/>
                  </a:cubicBezTo>
                  <a:cubicBezTo>
                    <a:pt x="8" y="8"/>
                    <a:pt x="11" y="5"/>
                    <a:pt x="19" y="0"/>
                  </a:cubicBezTo>
                  <a:cubicBezTo>
                    <a:pt x="19" y="7"/>
                    <a:pt x="19" y="10"/>
                    <a:pt x="19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246">
              <a:extLst>
                <a:ext uri="{FF2B5EF4-FFF2-40B4-BE49-F238E27FC236}">
                  <a16:creationId xmlns:a16="http://schemas.microsoft.com/office/drawing/2014/main" id="{503B6C2E-7B3E-4778-BF79-4D02C122392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33426" y="4600266"/>
              <a:ext cx="35333" cy="64180"/>
            </a:xfrm>
            <a:custGeom>
              <a:avLst/>
              <a:gdLst>
                <a:gd name="T0" fmla="*/ 15 w 15"/>
                <a:gd name="T1" fmla="*/ 18 h 27"/>
                <a:gd name="T2" fmla="*/ 0 w 15"/>
                <a:gd name="T3" fmla="*/ 27 h 27"/>
                <a:gd name="T4" fmla="*/ 0 w 15"/>
                <a:gd name="T5" fmla="*/ 10 h 27"/>
                <a:gd name="T6" fmla="*/ 15 w 15"/>
                <a:gd name="T7" fmla="*/ 0 h 27"/>
                <a:gd name="T8" fmla="*/ 15 w 15"/>
                <a:gd name="T9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7">
                  <a:moveTo>
                    <a:pt x="15" y="18"/>
                  </a:moveTo>
                  <a:cubicBezTo>
                    <a:pt x="9" y="21"/>
                    <a:pt x="6" y="23"/>
                    <a:pt x="0" y="27"/>
                  </a:cubicBezTo>
                  <a:cubicBezTo>
                    <a:pt x="0" y="20"/>
                    <a:pt x="0" y="16"/>
                    <a:pt x="0" y="10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7"/>
                    <a:pt x="15" y="11"/>
                    <a:pt x="15" y="18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247">
              <a:extLst>
                <a:ext uri="{FF2B5EF4-FFF2-40B4-BE49-F238E27FC236}">
                  <a16:creationId xmlns:a16="http://schemas.microsoft.com/office/drawing/2014/main" id="{2C242700-AC47-4A09-89EE-07A2F7D24B6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88634" y="4636941"/>
              <a:ext cx="41957" cy="68764"/>
            </a:xfrm>
            <a:custGeom>
              <a:avLst/>
              <a:gdLst>
                <a:gd name="T0" fmla="*/ 18 w 18"/>
                <a:gd name="T1" fmla="*/ 17 h 29"/>
                <a:gd name="T2" fmla="*/ 0 w 18"/>
                <a:gd name="T3" fmla="*/ 29 h 29"/>
                <a:gd name="T4" fmla="*/ 0 w 18"/>
                <a:gd name="T5" fmla="*/ 12 h 29"/>
                <a:gd name="T6" fmla="*/ 18 w 18"/>
                <a:gd name="T7" fmla="*/ 0 h 29"/>
                <a:gd name="T8" fmla="*/ 18 w 18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9">
                  <a:moveTo>
                    <a:pt x="18" y="17"/>
                  </a:moveTo>
                  <a:cubicBezTo>
                    <a:pt x="11" y="22"/>
                    <a:pt x="7" y="24"/>
                    <a:pt x="0" y="29"/>
                  </a:cubicBezTo>
                  <a:cubicBezTo>
                    <a:pt x="0" y="22"/>
                    <a:pt x="0" y="18"/>
                    <a:pt x="0" y="12"/>
                  </a:cubicBezTo>
                  <a:cubicBezTo>
                    <a:pt x="7" y="7"/>
                    <a:pt x="11" y="5"/>
                    <a:pt x="18" y="0"/>
                  </a:cubicBezTo>
                  <a:cubicBezTo>
                    <a:pt x="18" y="7"/>
                    <a:pt x="18" y="10"/>
                    <a:pt x="18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248">
              <a:extLst>
                <a:ext uri="{FF2B5EF4-FFF2-40B4-BE49-F238E27FC236}">
                  <a16:creationId xmlns:a16="http://schemas.microsoft.com/office/drawing/2014/main" id="{84231BE7-A13F-46B6-81D4-61B401A1116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659300" y="4682783"/>
              <a:ext cx="35333" cy="61887"/>
            </a:xfrm>
            <a:custGeom>
              <a:avLst/>
              <a:gdLst>
                <a:gd name="T0" fmla="*/ 15 w 15"/>
                <a:gd name="T1" fmla="*/ 17 h 26"/>
                <a:gd name="T2" fmla="*/ 0 w 15"/>
                <a:gd name="T3" fmla="*/ 26 h 26"/>
                <a:gd name="T4" fmla="*/ 0 w 15"/>
                <a:gd name="T5" fmla="*/ 9 h 26"/>
                <a:gd name="T6" fmla="*/ 15 w 15"/>
                <a:gd name="T7" fmla="*/ 0 h 26"/>
                <a:gd name="T8" fmla="*/ 15 w 15"/>
                <a:gd name="T9" fmla="*/ 1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15" y="17"/>
                  </a:moveTo>
                  <a:cubicBezTo>
                    <a:pt x="9" y="20"/>
                    <a:pt x="6" y="22"/>
                    <a:pt x="0" y="26"/>
                  </a:cubicBezTo>
                  <a:cubicBezTo>
                    <a:pt x="0" y="19"/>
                    <a:pt x="0" y="16"/>
                    <a:pt x="0" y="9"/>
                  </a:cubicBezTo>
                  <a:cubicBezTo>
                    <a:pt x="6" y="5"/>
                    <a:pt x="9" y="3"/>
                    <a:pt x="15" y="0"/>
                  </a:cubicBezTo>
                  <a:cubicBezTo>
                    <a:pt x="15" y="6"/>
                    <a:pt x="15" y="10"/>
                    <a:pt x="15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249">
              <a:extLst>
                <a:ext uri="{FF2B5EF4-FFF2-40B4-BE49-F238E27FC236}">
                  <a16:creationId xmlns:a16="http://schemas.microsoft.com/office/drawing/2014/main" id="{A1FD4D16-607C-463D-AACD-78369E9287B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62761" y="4497122"/>
              <a:ext cx="44166" cy="68764"/>
            </a:xfrm>
            <a:custGeom>
              <a:avLst/>
              <a:gdLst>
                <a:gd name="T0" fmla="*/ 19 w 19"/>
                <a:gd name="T1" fmla="*/ 16 h 28"/>
                <a:gd name="T2" fmla="*/ 0 w 19"/>
                <a:gd name="T3" fmla="*/ 28 h 28"/>
                <a:gd name="T4" fmla="*/ 0 w 19"/>
                <a:gd name="T5" fmla="*/ 13 h 28"/>
                <a:gd name="T6" fmla="*/ 19 w 19"/>
                <a:gd name="T7" fmla="*/ 0 h 28"/>
                <a:gd name="T8" fmla="*/ 19 w 19"/>
                <a:gd name="T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8">
                  <a:moveTo>
                    <a:pt x="19" y="16"/>
                  </a:moveTo>
                  <a:cubicBezTo>
                    <a:pt x="11" y="21"/>
                    <a:pt x="8" y="23"/>
                    <a:pt x="0" y="28"/>
                  </a:cubicBezTo>
                  <a:cubicBezTo>
                    <a:pt x="0" y="22"/>
                    <a:pt x="0" y="19"/>
                    <a:pt x="0" y="13"/>
                  </a:cubicBezTo>
                  <a:cubicBezTo>
                    <a:pt x="8" y="8"/>
                    <a:pt x="11" y="5"/>
                    <a:pt x="19" y="0"/>
                  </a:cubicBezTo>
                  <a:cubicBezTo>
                    <a:pt x="19" y="6"/>
                    <a:pt x="19" y="10"/>
                    <a:pt x="19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250">
              <a:extLst>
                <a:ext uri="{FF2B5EF4-FFF2-40B4-BE49-F238E27FC236}">
                  <a16:creationId xmlns:a16="http://schemas.microsoft.com/office/drawing/2014/main" id="{52022EA5-A057-4D17-91C3-8E5A2B9FF2A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33426" y="4545256"/>
              <a:ext cx="35333" cy="59595"/>
            </a:xfrm>
            <a:custGeom>
              <a:avLst/>
              <a:gdLst>
                <a:gd name="T0" fmla="*/ 15 w 15"/>
                <a:gd name="T1" fmla="*/ 15 h 24"/>
                <a:gd name="T2" fmla="*/ 0 w 15"/>
                <a:gd name="T3" fmla="*/ 24 h 24"/>
                <a:gd name="T4" fmla="*/ 0 w 15"/>
                <a:gd name="T5" fmla="*/ 9 h 24"/>
                <a:gd name="T6" fmla="*/ 15 w 15"/>
                <a:gd name="T7" fmla="*/ 0 h 24"/>
                <a:gd name="T8" fmla="*/ 15 w 15"/>
                <a:gd name="T9" fmla="*/ 1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4">
                  <a:moveTo>
                    <a:pt x="15" y="15"/>
                  </a:moveTo>
                  <a:cubicBezTo>
                    <a:pt x="9" y="18"/>
                    <a:pt x="6" y="20"/>
                    <a:pt x="0" y="24"/>
                  </a:cubicBezTo>
                  <a:cubicBezTo>
                    <a:pt x="0" y="18"/>
                    <a:pt x="0" y="15"/>
                    <a:pt x="0" y="9"/>
                  </a:cubicBezTo>
                  <a:cubicBezTo>
                    <a:pt x="6" y="5"/>
                    <a:pt x="9" y="3"/>
                    <a:pt x="15" y="0"/>
                  </a:cubicBezTo>
                  <a:cubicBezTo>
                    <a:pt x="15" y="6"/>
                    <a:pt x="15" y="9"/>
                    <a:pt x="15" y="15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251">
              <a:extLst>
                <a:ext uri="{FF2B5EF4-FFF2-40B4-BE49-F238E27FC236}">
                  <a16:creationId xmlns:a16="http://schemas.microsoft.com/office/drawing/2014/main" id="{1F2BDB61-97C9-443A-B49C-13F8551526E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88634" y="4581930"/>
              <a:ext cx="41957" cy="64180"/>
            </a:xfrm>
            <a:custGeom>
              <a:avLst/>
              <a:gdLst>
                <a:gd name="T0" fmla="*/ 18 w 18"/>
                <a:gd name="T1" fmla="*/ 15 h 26"/>
                <a:gd name="T2" fmla="*/ 0 w 18"/>
                <a:gd name="T3" fmla="*/ 26 h 26"/>
                <a:gd name="T4" fmla="*/ 0 w 18"/>
                <a:gd name="T5" fmla="*/ 11 h 26"/>
                <a:gd name="T6" fmla="*/ 18 w 18"/>
                <a:gd name="T7" fmla="*/ 0 h 26"/>
                <a:gd name="T8" fmla="*/ 18 w 18"/>
                <a:gd name="T9" fmla="*/ 1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6">
                  <a:moveTo>
                    <a:pt x="18" y="15"/>
                  </a:moveTo>
                  <a:cubicBezTo>
                    <a:pt x="11" y="19"/>
                    <a:pt x="7" y="21"/>
                    <a:pt x="0" y="26"/>
                  </a:cubicBezTo>
                  <a:cubicBezTo>
                    <a:pt x="0" y="20"/>
                    <a:pt x="0" y="17"/>
                    <a:pt x="0" y="11"/>
                  </a:cubicBezTo>
                  <a:cubicBezTo>
                    <a:pt x="7" y="6"/>
                    <a:pt x="11" y="4"/>
                    <a:pt x="18" y="0"/>
                  </a:cubicBezTo>
                  <a:cubicBezTo>
                    <a:pt x="18" y="6"/>
                    <a:pt x="18" y="9"/>
                    <a:pt x="18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252">
              <a:extLst>
                <a:ext uri="{FF2B5EF4-FFF2-40B4-BE49-F238E27FC236}">
                  <a16:creationId xmlns:a16="http://schemas.microsoft.com/office/drawing/2014/main" id="{CF328E5C-4B8B-4AC9-B2B4-F50B0B235FC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659300" y="4625480"/>
              <a:ext cx="35333" cy="59595"/>
            </a:xfrm>
            <a:custGeom>
              <a:avLst/>
              <a:gdLst>
                <a:gd name="T0" fmla="*/ 15 w 15"/>
                <a:gd name="T1" fmla="*/ 15 h 24"/>
                <a:gd name="T2" fmla="*/ 0 w 15"/>
                <a:gd name="T3" fmla="*/ 24 h 24"/>
                <a:gd name="T4" fmla="*/ 0 w 15"/>
                <a:gd name="T5" fmla="*/ 9 h 24"/>
                <a:gd name="T6" fmla="*/ 15 w 15"/>
                <a:gd name="T7" fmla="*/ 0 h 24"/>
                <a:gd name="T8" fmla="*/ 15 w 15"/>
                <a:gd name="T9" fmla="*/ 1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4">
                  <a:moveTo>
                    <a:pt x="15" y="15"/>
                  </a:moveTo>
                  <a:cubicBezTo>
                    <a:pt x="9" y="19"/>
                    <a:pt x="6" y="21"/>
                    <a:pt x="0" y="24"/>
                  </a:cubicBezTo>
                  <a:cubicBezTo>
                    <a:pt x="0" y="18"/>
                    <a:pt x="0" y="15"/>
                    <a:pt x="0" y="9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6"/>
                    <a:pt x="15" y="9"/>
                    <a:pt x="15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253">
              <a:extLst>
                <a:ext uri="{FF2B5EF4-FFF2-40B4-BE49-F238E27FC236}">
                  <a16:creationId xmlns:a16="http://schemas.microsoft.com/office/drawing/2014/main" id="{F6CAA387-8CBE-4825-BC3E-DF27F80997D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62761" y="4437527"/>
              <a:ext cx="44166" cy="64180"/>
            </a:xfrm>
            <a:custGeom>
              <a:avLst/>
              <a:gdLst>
                <a:gd name="T0" fmla="*/ 19 w 19"/>
                <a:gd name="T1" fmla="*/ 15 h 27"/>
                <a:gd name="T2" fmla="*/ 0 w 19"/>
                <a:gd name="T3" fmla="*/ 27 h 27"/>
                <a:gd name="T4" fmla="*/ 0 w 19"/>
                <a:gd name="T5" fmla="*/ 12 h 27"/>
                <a:gd name="T6" fmla="*/ 19 w 19"/>
                <a:gd name="T7" fmla="*/ 0 h 27"/>
                <a:gd name="T8" fmla="*/ 19 w 19"/>
                <a:gd name="T9" fmla="*/ 15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7">
                  <a:moveTo>
                    <a:pt x="19" y="15"/>
                  </a:moveTo>
                  <a:cubicBezTo>
                    <a:pt x="11" y="20"/>
                    <a:pt x="8" y="22"/>
                    <a:pt x="0" y="27"/>
                  </a:cubicBezTo>
                  <a:cubicBezTo>
                    <a:pt x="0" y="21"/>
                    <a:pt x="0" y="18"/>
                    <a:pt x="0" y="12"/>
                  </a:cubicBezTo>
                  <a:cubicBezTo>
                    <a:pt x="7" y="7"/>
                    <a:pt x="11" y="5"/>
                    <a:pt x="19" y="0"/>
                  </a:cubicBezTo>
                  <a:cubicBezTo>
                    <a:pt x="19" y="6"/>
                    <a:pt x="19" y="9"/>
                    <a:pt x="19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254">
              <a:extLst>
                <a:ext uri="{FF2B5EF4-FFF2-40B4-BE49-F238E27FC236}">
                  <a16:creationId xmlns:a16="http://schemas.microsoft.com/office/drawing/2014/main" id="{373B95FC-B9C1-4FDE-8B00-730ABA284CA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33426" y="4483368"/>
              <a:ext cx="35333" cy="57303"/>
            </a:xfrm>
            <a:custGeom>
              <a:avLst/>
              <a:gdLst>
                <a:gd name="T0" fmla="*/ 15 w 15"/>
                <a:gd name="T1" fmla="*/ 15 h 24"/>
                <a:gd name="T2" fmla="*/ 0 w 15"/>
                <a:gd name="T3" fmla="*/ 24 h 24"/>
                <a:gd name="T4" fmla="*/ 0 w 15"/>
                <a:gd name="T5" fmla="*/ 9 h 24"/>
                <a:gd name="T6" fmla="*/ 15 w 15"/>
                <a:gd name="T7" fmla="*/ 0 h 24"/>
                <a:gd name="T8" fmla="*/ 15 w 15"/>
                <a:gd name="T9" fmla="*/ 15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4">
                  <a:moveTo>
                    <a:pt x="15" y="15"/>
                  </a:moveTo>
                  <a:cubicBezTo>
                    <a:pt x="9" y="19"/>
                    <a:pt x="6" y="21"/>
                    <a:pt x="0" y="24"/>
                  </a:cubicBezTo>
                  <a:cubicBezTo>
                    <a:pt x="0" y="18"/>
                    <a:pt x="0" y="15"/>
                    <a:pt x="0" y="9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6"/>
                    <a:pt x="15" y="9"/>
                    <a:pt x="15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255">
              <a:extLst>
                <a:ext uri="{FF2B5EF4-FFF2-40B4-BE49-F238E27FC236}">
                  <a16:creationId xmlns:a16="http://schemas.microsoft.com/office/drawing/2014/main" id="{A8D6212F-8ADA-43FA-945B-93FB27D080A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88634" y="4520043"/>
              <a:ext cx="44166" cy="61887"/>
            </a:xfrm>
            <a:custGeom>
              <a:avLst/>
              <a:gdLst>
                <a:gd name="T0" fmla="*/ 19 w 19"/>
                <a:gd name="T1" fmla="*/ 15 h 26"/>
                <a:gd name="T2" fmla="*/ 1 w 19"/>
                <a:gd name="T3" fmla="*/ 26 h 26"/>
                <a:gd name="T4" fmla="*/ 0 w 19"/>
                <a:gd name="T5" fmla="*/ 11 h 26"/>
                <a:gd name="T6" fmla="*/ 19 w 19"/>
                <a:gd name="T7" fmla="*/ 0 h 26"/>
                <a:gd name="T8" fmla="*/ 19 w 19"/>
                <a:gd name="T9" fmla="*/ 1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6">
                  <a:moveTo>
                    <a:pt x="19" y="15"/>
                  </a:moveTo>
                  <a:cubicBezTo>
                    <a:pt x="12" y="20"/>
                    <a:pt x="8" y="22"/>
                    <a:pt x="1" y="26"/>
                  </a:cubicBezTo>
                  <a:cubicBezTo>
                    <a:pt x="1" y="20"/>
                    <a:pt x="1" y="17"/>
                    <a:pt x="0" y="11"/>
                  </a:cubicBezTo>
                  <a:cubicBezTo>
                    <a:pt x="8" y="7"/>
                    <a:pt x="12" y="5"/>
                    <a:pt x="19" y="0"/>
                  </a:cubicBezTo>
                  <a:cubicBezTo>
                    <a:pt x="19" y="6"/>
                    <a:pt x="19" y="9"/>
                    <a:pt x="19" y="1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256">
              <a:extLst>
                <a:ext uri="{FF2B5EF4-FFF2-40B4-BE49-F238E27FC236}">
                  <a16:creationId xmlns:a16="http://schemas.microsoft.com/office/drawing/2014/main" id="{711E6C2A-5990-4AB4-946B-380F88E3B4B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659300" y="4563592"/>
              <a:ext cx="35333" cy="59595"/>
            </a:xfrm>
            <a:custGeom>
              <a:avLst/>
              <a:gdLst>
                <a:gd name="T0" fmla="*/ 15 w 15"/>
                <a:gd name="T1" fmla="*/ 15 h 25"/>
                <a:gd name="T2" fmla="*/ 0 w 15"/>
                <a:gd name="T3" fmla="*/ 25 h 25"/>
                <a:gd name="T4" fmla="*/ 0 w 15"/>
                <a:gd name="T5" fmla="*/ 10 h 25"/>
                <a:gd name="T6" fmla="*/ 15 w 15"/>
                <a:gd name="T7" fmla="*/ 0 h 25"/>
                <a:gd name="T8" fmla="*/ 15 w 15"/>
                <a:gd name="T9" fmla="*/ 1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5">
                  <a:moveTo>
                    <a:pt x="15" y="15"/>
                  </a:moveTo>
                  <a:cubicBezTo>
                    <a:pt x="9" y="19"/>
                    <a:pt x="6" y="21"/>
                    <a:pt x="0" y="25"/>
                  </a:cubicBezTo>
                  <a:cubicBezTo>
                    <a:pt x="0" y="19"/>
                    <a:pt x="0" y="16"/>
                    <a:pt x="0" y="10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6"/>
                    <a:pt x="15" y="9"/>
                    <a:pt x="15" y="15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257">
              <a:extLst>
                <a:ext uri="{FF2B5EF4-FFF2-40B4-BE49-F238E27FC236}">
                  <a16:creationId xmlns:a16="http://schemas.microsoft.com/office/drawing/2014/main" id="{302168E6-2E4D-4B18-B886-0991DB2C50B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62761" y="4371055"/>
              <a:ext cx="44166" cy="75639"/>
            </a:xfrm>
            <a:custGeom>
              <a:avLst/>
              <a:gdLst>
                <a:gd name="T0" fmla="*/ 19 w 19"/>
                <a:gd name="T1" fmla="*/ 19 h 31"/>
                <a:gd name="T2" fmla="*/ 0 w 19"/>
                <a:gd name="T3" fmla="*/ 31 h 31"/>
                <a:gd name="T4" fmla="*/ 0 w 19"/>
                <a:gd name="T5" fmla="*/ 12 h 31"/>
                <a:gd name="T6" fmla="*/ 19 w 19"/>
                <a:gd name="T7" fmla="*/ 0 h 31"/>
                <a:gd name="T8" fmla="*/ 19 w 19"/>
                <a:gd name="T9" fmla="*/ 19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1">
                  <a:moveTo>
                    <a:pt x="19" y="19"/>
                  </a:moveTo>
                  <a:cubicBezTo>
                    <a:pt x="11" y="24"/>
                    <a:pt x="7" y="26"/>
                    <a:pt x="0" y="31"/>
                  </a:cubicBezTo>
                  <a:cubicBezTo>
                    <a:pt x="0" y="24"/>
                    <a:pt x="0" y="20"/>
                    <a:pt x="0" y="12"/>
                  </a:cubicBezTo>
                  <a:cubicBezTo>
                    <a:pt x="7" y="8"/>
                    <a:pt x="11" y="5"/>
                    <a:pt x="19" y="0"/>
                  </a:cubicBezTo>
                  <a:cubicBezTo>
                    <a:pt x="19" y="8"/>
                    <a:pt x="19" y="12"/>
                    <a:pt x="19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258">
              <a:extLst>
                <a:ext uri="{FF2B5EF4-FFF2-40B4-BE49-F238E27FC236}">
                  <a16:creationId xmlns:a16="http://schemas.microsoft.com/office/drawing/2014/main" id="{D1321EA7-7608-461A-AE06-23F748E229C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33426" y="4419189"/>
              <a:ext cx="35333" cy="68764"/>
            </a:xfrm>
            <a:custGeom>
              <a:avLst/>
              <a:gdLst>
                <a:gd name="T0" fmla="*/ 15 w 15"/>
                <a:gd name="T1" fmla="*/ 18 h 28"/>
                <a:gd name="T2" fmla="*/ 0 w 15"/>
                <a:gd name="T3" fmla="*/ 28 h 28"/>
                <a:gd name="T4" fmla="*/ 0 w 15"/>
                <a:gd name="T5" fmla="*/ 9 h 28"/>
                <a:gd name="T6" fmla="*/ 15 w 15"/>
                <a:gd name="T7" fmla="*/ 0 h 28"/>
                <a:gd name="T8" fmla="*/ 15 w 15"/>
                <a:gd name="T9" fmla="*/ 1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8">
                  <a:moveTo>
                    <a:pt x="15" y="18"/>
                  </a:moveTo>
                  <a:cubicBezTo>
                    <a:pt x="9" y="22"/>
                    <a:pt x="6" y="24"/>
                    <a:pt x="0" y="28"/>
                  </a:cubicBezTo>
                  <a:cubicBezTo>
                    <a:pt x="0" y="20"/>
                    <a:pt x="0" y="16"/>
                    <a:pt x="0" y="9"/>
                  </a:cubicBezTo>
                  <a:cubicBezTo>
                    <a:pt x="6" y="5"/>
                    <a:pt x="9" y="3"/>
                    <a:pt x="15" y="0"/>
                  </a:cubicBezTo>
                  <a:cubicBezTo>
                    <a:pt x="15" y="7"/>
                    <a:pt x="15" y="11"/>
                    <a:pt x="15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259">
              <a:extLst>
                <a:ext uri="{FF2B5EF4-FFF2-40B4-BE49-F238E27FC236}">
                  <a16:creationId xmlns:a16="http://schemas.microsoft.com/office/drawing/2014/main" id="{7F2FB86A-47A0-4FAD-9844-3B977AD9E23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88634" y="4455863"/>
              <a:ext cx="44166" cy="73347"/>
            </a:xfrm>
            <a:custGeom>
              <a:avLst/>
              <a:gdLst>
                <a:gd name="T0" fmla="*/ 19 w 19"/>
                <a:gd name="T1" fmla="*/ 18 h 30"/>
                <a:gd name="T2" fmla="*/ 0 w 19"/>
                <a:gd name="T3" fmla="*/ 30 h 30"/>
                <a:gd name="T4" fmla="*/ 0 w 19"/>
                <a:gd name="T5" fmla="*/ 11 h 30"/>
                <a:gd name="T6" fmla="*/ 19 w 19"/>
                <a:gd name="T7" fmla="*/ 0 h 30"/>
                <a:gd name="T8" fmla="*/ 19 w 19"/>
                <a:gd name="T9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0">
                  <a:moveTo>
                    <a:pt x="19" y="18"/>
                  </a:moveTo>
                  <a:cubicBezTo>
                    <a:pt x="12" y="23"/>
                    <a:pt x="8" y="25"/>
                    <a:pt x="0" y="30"/>
                  </a:cubicBezTo>
                  <a:cubicBezTo>
                    <a:pt x="0" y="22"/>
                    <a:pt x="0" y="19"/>
                    <a:pt x="0" y="11"/>
                  </a:cubicBezTo>
                  <a:cubicBezTo>
                    <a:pt x="8" y="6"/>
                    <a:pt x="12" y="4"/>
                    <a:pt x="19" y="0"/>
                  </a:cubicBezTo>
                  <a:cubicBezTo>
                    <a:pt x="19" y="7"/>
                    <a:pt x="19" y="11"/>
                    <a:pt x="19" y="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260">
              <a:extLst>
                <a:ext uri="{FF2B5EF4-FFF2-40B4-BE49-F238E27FC236}">
                  <a16:creationId xmlns:a16="http://schemas.microsoft.com/office/drawing/2014/main" id="{9C818ED8-7941-419C-B38F-522A59D1E13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659300" y="4499414"/>
              <a:ext cx="35333" cy="68764"/>
            </a:xfrm>
            <a:custGeom>
              <a:avLst/>
              <a:gdLst>
                <a:gd name="T0" fmla="*/ 15 w 15"/>
                <a:gd name="T1" fmla="*/ 19 h 28"/>
                <a:gd name="T2" fmla="*/ 0 w 15"/>
                <a:gd name="T3" fmla="*/ 28 h 28"/>
                <a:gd name="T4" fmla="*/ 0 w 15"/>
                <a:gd name="T5" fmla="*/ 10 h 28"/>
                <a:gd name="T6" fmla="*/ 15 w 15"/>
                <a:gd name="T7" fmla="*/ 0 h 28"/>
                <a:gd name="T8" fmla="*/ 15 w 15"/>
                <a:gd name="T9" fmla="*/ 19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8">
                  <a:moveTo>
                    <a:pt x="15" y="19"/>
                  </a:moveTo>
                  <a:cubicBezTo>
                    <a:pt x="9" y="23"/>
                    <a:pt x="6" y="25"/>
                    <a:pt x="0" y="28"/>
                  </a:cubicBezTo>
                  <a:cubicBezTo>
                    <a:pt x="0" y="21"/>
                    <a:pt x="0" y="17"/>
                    <a:pt x="0" y="10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8"/>
                    <a:pt x="15" y="11"/>
                    <a:pt x="15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261">
              <a:extLst>
                <a:ext uri="{FF2B5EF4-FFF2-40B4-BE49-F238E27FC236}">
                  <a16:creationId xmlns:a16="http://schemas.microsoft.com/office/drawing/2014/main" id="{7283D5E5-CFBE-4F3D-B963-9FDD0313FC2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62761" y="4311460"/>
              <a:ext cx="44166" cy="71055"/>
            </a:xfrm>
            <a:custGeom>
              <a:avLst/>
              <a:gdLst>
                <a:gd name="T0" fmla="*/ 19 w 19"/>
                <a:gd name="T1" fmla="*/ 17 h 29"/>
                <a:gd name="T2" fmla="*/ 0 w 19"/>
                <a:gd name="T3" fmla="*/ 29 h 29"/>
                <a:gd name="T4" fmla="*/ 0 w 19"/>
                <a:gd name="T5" fmla="*/ 13 h 29"/>
                <a:gd name="T6" fmla="*/ 19 w 19"/>
                <a:gd name="T7" fmla="*/ 0 h 29"/>
                <a:gd name="T8" fmla="*/ 19 w 19"/>
                <a:gd name="T9" fmla="*/ 1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9">
                  <a:moveTo>
                    <a:pt x="19" y="17"/>
                  </a:moveTo>
                  <a:cubicBezTo>
                    <a:pt x="11" y="22"/>
                    <a:pt x="7" y="25"/>
                    <a:pt x="0" y="29"/>
                  </a:cubicBezTo>
                  <a:cubicBezTo>
                    <a:pt x="0" y="23"/>
                    <a:pt x="0" y="19"/>
                    <a:pt x="0" y="13"/>
                  </a:cubicBezTo>
                  <a:cubicBezTo>
                    <a:pt x="7" y="8"/>
                    <a:pt x="11" y="5"/>
                    <a:pt x="19" y="0"/>
                  </a:cubicBezTo>
                  <a:cubicBezTo>
                    <a:pt x="19" y="7"/>
                    <a:pt x="19" y="11"/>
                    <a:pt x="19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262">
              <a:extLst>
                <a:ext uri="{FF2B5EF4-FFF2-40B4-BE49-F238E27FC236}">
                  <a16:creationId xmlns:a16="http://schemas.microsoft.com/office/drawing/2014/main" id="{1A9F5536-69BA-48A4-AF39-CE9711A8F97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33426" y="4359594"/>
              <a:ext cx="35333" cy="64180"/>
            </a:xfrm>
            <a:custGeom>
              <a:avLst/>
              <a:gdLst>
                <a:gd name="T0" fmla="*/ 15 w 15"/>
                <a:gd name="T1" fmla="*/ 16 h 26"/>
                <a:gd name="T2" fmla="*/ 0 w 15"/>
                <a:gd name="T3" fmla="*/ 26 h 26"/>
                <a:gd name="T4" fmla="*/ 0 w 15"/>
                <a:gd name="T5" fmla="*/ 9 h 26"/>
                <a:gd name="T6" fmla="*/ 15 w 15"/>
                <a:gd name="T7" fmla="*/ 0 h 26"/>
                <a:gd name="T8" fmla="*/ 15 w 15"/>
                <a:gd name="T9" fmla="*/ 1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6">
                  <a:moveTo>
                    <a:pt x="15" y="16"/>
                  </a:moveTo>
                  <a:cubicBezTo>
                    <a:pt x="9" y="20"/>
                    <a:pt x="6" y="22"/>
                    <a:pt x="0" y="26"/>
                  </a:cubicBezTo>
                  <a:cubicBezTo>
                    <a:pt x="0" y="19"/>
                    <a:pt x="0" y="16"/>
                    <a:pt x="0" y="9"/>
                  </a:cubicBezTo>
                  <a:cubicBezTo>
                    <a:pt x="6" y="5"/>
                    <a:pt x="9" y="4"/>
                    <a:pt x="15" y="0"/>
                  </a:cubicBezTo>
                  <a:cubicBezTo>
                    <a:pt x="15" y="7"/>
                    <a:pt x="15" y="10"/>
                    <a:pt x="15" y="16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263">
              <a:extLst>
                <a:ext uri="{FF2B5EF4-FFF2-40B4-BE49-F238E27FC236}">
                  <a16:creationId xmlns:a16="http://schemas.microsoft.com/office/drawing/2014/main" id="{13E5D38F-3B6F-491B-80E4-FFD1745C8D1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88634" y="4396268"/>
              <a:ext cx="44166" cy="68764"/>
            </a:xfrm>
            <a:custGeom>
              <a:avLst/>
              <a:gdLst>
                <a:gd name="T0" fmla="*/ 19 w 19"/>
                <a:gd name="T1" fmla="*/ 16 h 28"/>
                <a:gd name="T2" fmla="*/ 0 w 19"/>
                <a:gd name="T3" fmla="*/ 28 h 28"/>
                <a:gd name="T4" fmla="*/ 0 w 19"/>
                <a:gd name="T5" fmla="*/ 11 h 28"/>
                <a:gd name="T6" fmla="*/ 19 w 19"/>
                <a:gd name="T7" fmla="*/ 0 h 28"/>
                <a:gd name="T8" fmla="*/ 19 w 19"/>
                <a:gd name="T9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28">
                  <a:moveTo>
                    <a:pt x="19" y="16"/>
                  </a:moveTo>
                  <a:cubicBezTo>
                    <a:pt x="12" y="21"/>
                    <a:pt x="8" y="23"/>
                    <a:pt x="0" y="28"/>
                  </a:cubicBezTo>
                  <a:cubicBezTo>
                    <a:pt x="0" y="22"/>
                    <a:pt x="0" y="18"/>
                    <a:pt x="0" y="11"/>
                  </a:cubicBezTo>
                  <a:cubicBezTo>
                    <a:pt x="8" y="7"/>
                    <a:pt x="11" y="4"/>
                    <a:pt x="19" y="0"/>
                  </a:cubicBezTo>
                  <a:cubicBezTo>
                    <a:pt x="19" y="7"/>
                    <a:pt x="19" y="10"/>
                    <a:pt x="19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264">
              <a:extLst>
                <a:ext uri="{FF2B5EF4-FFF2-40B4-BE49-F238E27FC236}">
                  <a16:creationId xmlns:a16="http://schemas.microsoft.com/office/drawing/2014/main" id="{9043E55D-A056-4299-AB18-ED2B9EDE0EE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659300" y="4439819"/>
              <a:ext cx="35333" cy="64180"/>
            </a:xfrm>
            <a:custGeom>
              <a:avLst/>
              <a:gdLst>
                <a:gd name="T0" fmla="*/ 15 w 15"/>
                <a:gd name="T1" fmla="*/ 17 h 27"/>
                <a:gd name="T2" fmla="*/ 0 w 15"/>
                <a:gd name="T3" fmla="*/ 27 h 27"/>
                <a:gd name="T4" fmla="*/ 0 w 15"/>
                <a:gd name="T5" fmla="*/ 10 h 27"/>
                <a:gd name="T6" fmla="*/ 15 w 15"/>
                <a:gd name="T7" fmla="*/ 0 h 27"/>
                <a:gd name="T8" fmla="*/ 15 w 15"/>
                <a:gd name="T9" fmla="*/ 1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7">
                  <a:moveTo>
                    <a:pt x="15" y="17"/>
                  </a:moveTo>
                  <a:cubicBezTo>
                    <a:pt x="9" y="21"/>
                    <a:pt x="6" y="23"/>
                    <a:pt x="0" y="27"/>
                  </a:cubicBezTo>
                  <a:cubicBezTo>
                    <a:pt x="0" y="20"/>
                    <a:pt x="0" y="17"/>
                    <a:pt x="0" y="10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7"/>
                    <a:pt x="15" y="11"/>
                    <a:pt x="15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265">
              <a:extLst>
                <a:ext uri="{FF2B5EF4-FFF2-40B4-BE49-F238E27FC236}">
                  <a16:creationId xmlns:a16="http://schemas.microsoft.com/office/drawing/2014/main" id="{0DC51848-8DEA-41C3-BB74-069DE2B9923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62761" y="4238112"/>
              <a:ext cx="44166" cy="82516"/>
            </a:xfrm>
            <a:custGeom>
              <a:avLst/>
              <a:gdLst>
                <a:gd name="T0" fmla="*/ 19 w 19"/>
                <a:gd name="T1" fmla="*/ 22 h 34"/>
                <a:gd name="T2" fmla="*/ 0 w 19"/>
                <a:gd name="T3" fmla="*/ 34 h 34"/>
                <a:gd name="T4" fmla="*/ 0 w 19"/>
                <a:gd name="T5" fmla="*/ 12 h 34"/>
                <a:gd name="T6" fmla="*/ 19 w 19"/>
                <a:gd name="T7" fmla="*/ 0 h 34"/>
                <a:gd name="T8" fmla="*/ 19 w 19"/>
                <a:gd name="T9" fmla="*/ 2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4">
                  <a:moveTo>
                    <a:pt x="19" y="22"/>
                  </a:moveTo>
                  <a:cubicBezTo>
                    <a:pt x="11" y="27"/>
                    <a:pt x="7" y="29"/>
                    <a:pt x="0" y="34"/>
                  </a:cubicBezTo>
                  <a:cubicBezTo>
                    <a:pt x="0" y="26"/>
                    <a:pt x="0" y="21"/>
                    <a:pt x="0" y="12"/>
                  </a:cubicBezTo>
                  <a:cubicBezTo>
                    <a:pt x="7" y="7"/>
                    <a:pt x="11" y="5"/>
                    <a:pt x="19" y="0"/>
                  </a:cubicBezTo>
                  <a:cubicBezTo>
                    <a:pt x="19" y="9"/>
                    <a:pt x="19" y="13"/>
                    <a:pt x="19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266">
              <a:extLst>
                <a:ext uri="{FF2B5EF4-FFF2-40B4-BE49-F238E27FC236}">
                  <a16:creationId xmlns:a16="http://schemas.microsoft.com/office/drawing/2014/main" id="{848A7DA1-B8AD-4CCE-8CD6-67C516D0BEE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33426" y="4283954"/>
              <a:ext cx="35333" cy="75639"/>
            </a:xfrm>
            <a:custGeom>
              <a:avLst/>
              <a:gdLst>
                <a:gd name="T0" fmla="*/ 15 w 15"/>
                <a:gd name="T1" fmla="*/ 22 h 31"/>
                <a:gd name="T2" fmla="*/ 0 w 15"/>
                <a:gd name="T3" fmla="*/ 31 h 31"/>
                <a:gd name="T4" fmla="*/ 0 w 15"/>
                <a:gd name="T5" fmla="*/ 10 h 31"/>
                <a:gd name="T6" fmla="*/ 15 w 15"/>
                <a:gd name="T7" fmla="*/ 0 h 31"/>
                <a:gd name="T8" fmla="*/ 15 w 15"/>
                <a:gd name="T9" fmla="*/ 22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1">
                  <a:moveTo>
                    <a:pt x="15" y="22"/>
                  </a:moveTo>
                  <a:cubicBezTo>
                    <a:pt x="9" y="26"/>
                    <a:pt x="6" y="28"/>
                    <a:pt x="0" y="31"/>
                  </a:cubicBezTo>
                  <a:cubicBezTo>
                    <a:pt x="0" y="23"/>
                    <a:pt x="0" y="19"/>
                    <a:pt x="0" y="10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9"/>
                    <a:pt x="15" y="14"/>
                    <a:pt x="15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267">
              <a:extLst>
                <a:ext uri="{FF2B5EF4-FFF2-40B4-BE49-F238E27FC236}">
                  <a16:creationId xmlns:a16="http://schemas.microsoft.com/office/drawing/2014/main" id="{4AE741A5-33CA-4AF2-9956-4924854F74A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88634" y="4320628"/>
              <a:ext cx="44166" cy="82516"/>
            </a:xfrm>
            <a:custGeom>
              <a:avLst/>
              <a:gdLst>
                <a:gd name="T0" fmla="*/ 19 w 19"/>
                <a:gd name="T1" fmla="*/ 22 h 34"/>
                <a:gd name="T2" fmla="*/ 0 w 19"/>
                <a:gd name="T3" fmla="*/ 34 h 34"/>
                <a:gd name="T4" fmla="*/ 0 w 19"/>
                <a:gd name="T5" fmla="*/ 12 h 34"/>
                <a:gd name="T6" fmla="*/ 19 w 19"/>
                <a:gd name="T7" fmla="*/ 0 h 34"/>
                <a:gd name="T8" fmla="*/ 19 w 19"/>
                <a:gd name="T9" fmla="*/ 22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4">
                  <a:moveTo>
                    <a:pt x="19" y="22"/>
                  </a:moveTo>
                  <a:cubicBezTo>
                    <a:pt x="11" y="27"/>
                    <a:pt x="8" y="29"/>
                    <a:pt x="0" y="34"/>
                  </a:cubicBezTo>
                  <a:cubicBezTo>
                    <a:pt x="0" y="25"/>
                    <a:pt x="0" y="21"/>
                    <a:pt x="0" y="12"/>
                  </a:cubicBezTo>
                  <a:cubicBezTo>
                    <a:pt x="8" y="7"/>
                    <a:pt x="11" y="5"/>
                    <a:pt x="19" y="0"/>
                  </a:cubicBezTo>
                  <a:cubicBezTo>
                    <a:pt x="19" y="9"/>
                    <a:pt x="19" y="14"/>
                    <a:pt x="19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268">
              <a:extLst>
                <a:ext uri="{FF2B5EF4-FFF2-40B4-BE49-F238E27FC236}">
                  <a16:creationId xmlns:a16="http://schemas.microsoft.com/office/drawing/2014/main" id="{72AB9085-8EF3-4590-AAF9-A26F636BA32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659300" y="4366470"/>
              <a:ext cx="35333" cy="77932"/>
            </a:xfrm>
            <a:custGeom>
              <a:avLst/>
              <a:gdLst>
                <a:gd name="T0" fmla="*/ 15 w 15"/>
                <a:gd name="T1" fmla="*/ 22 h 32"/>
                <a:gd name="T2" fmla="*/ 0 w 15"/>
                <a:gd name="T3" fmla="*/ 32 h 32"/>
                <a:gd name="T4" fmla="*/ 0 w 15"/>
                <a:gd name="T5" fmla="*/ 10 h 32"/>
                <a:gd name="T6" fmla="*/ 15 w 15"/>
                <a:gd name="T7" fmla="*/ 0 h 32"/>
                <a:gd name="T8" fmla="*/ 15 w 15"/>
                <a:gd name="T9" fmla="*/ 2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2">
                  <a:moveTo>
                    <a:pt x="15" y="22"/>
                  </a:moveTo>
                  <a:cubicBezTo>
                    <a:pt x="9" y="26"/>
                    <a:pt x="6" y="28"/>
                    <a:pt x="0" y="32"/>
                  </a:cubicBezTo>
                  <a:cubicBezTo>
                    <a:pt x="0" y="23"/>
                    <a:pt x="0" y="19"/>
                    <a:pt x="0" y="10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9"/>
                    <a:pt x="15" y="13"/>
                    <a:pt x="15" y="22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269">
              <a:extLst>
                <a:ext uri="{FF2B5EF4-FFF2-40B4-BE49-F238E27FC236}">
                  <a16:creationId xmlns:a16="http://schemas.microsoft.com/office/drawing/2014/main" id="{7F21D851-B41A-4BC1-9A51-D4DAE8C7254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62761" y="4164764"/>
              <a:ext cx="44166" cy="80224"/>
            </a:xfrm>
            <a:custGeom>
              <a:avLst/>
              <a:gdLst>
                <a:gd name="T0" fmla="*/ 19 w 19"/>
                <a:gd name="T1" fmla="*/ 20 h 33"/>
                <a:gd name="T2" fmla="*/ 0 w 19"/>
                <a:gd name="T3" fmla="*/ 33 h 33"/>
                <a:gd name="T4" fmla="*/ 0 w 19"/>
                <a:gd name="T5" fmla="*/ 12 h 33"/>
                <a:gd name="T6" fmla="*/ 19 w 19"/>
                <a:gd name="T7" fmla="*/ 0 h 33"/>
                <a:gd name="T8" fmla="*/ 19 w 19"/>
                <a:gd name="T9" fmla="*/ 2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3">
                  <a:moveTo>
                    <a:pt x="19" y="20"/>
                  </a:moveTo>
                  <a:cubicBezTo>
                    <a:pt x="11" y="25"/>
                    <a:pt x="7" y="28"/>
                    <a:pt x="0" y="33"/>
                  </a:cubicBezTo>
                  <a:cubicBezTo>
                    <a:pt x="0" y="25"/>
                    <a:pt x="0" y="21"/>
                    <a:pt x="0" y="12"/>
                  </a:cubicBezTo>
                  <a:cubicBezTo>
                    <a:pt x="7" y="7"/>
                    <a:pt x="11" y="5"/>
                    <a:pt x="19" y="0"/>
                  </a:cubicBezTo>
                  <a:cubicBezTo>
                    <a:pt x="19" y="8"/>
                    <a:pt x="19" y="12"/>
                    <a:pt x="19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270">
              <a:extLst>
                <a:ext uri="{FF2B5EF4-FFF2-40B4-BE49-F238E27FC236}">
                  <a16:creationId xmlns:a16="http://schemas.microsoft.com/office/drawing/2014/main" id="{4F0E4226-37E8-45A6-8D36-E4A88DA5B34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33426" y="4212899"/>
              <a:ext cx="35333" cy="71055"/>
            </a:xfrm>
            <a:custGeom>
              <a:avLst/>
              <a:gdLst>
                <a:gd name="T0" fmla="*/ 15 w 15"/>
                <a:gd name="T1" fmla="*/ 21 h 30"/>
                <a:gd name="T2" fmla="*/ 0 w 15"/>
                <a:gd name="T3" fmla="*/ 30 h 30"/>
                <a:gd name="T4" fmla="*/ 0 w 15"/>
                <a:gd name="T5" fmla="*/ 10 h 30"/>
                <a:gd name="T6" fmla="*/ 15 w 15"/>
                <a:gd name="T7" fmla="*/ 0 h 30"/>
                <a:gd name="T8" fmla="*/ 15 w 15"/>
                <a:gd name="T9" fmla="*/ 2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0">
                  <a:moveTo>
                    <a:pt x="15" y="21"/>
                  </a:moveTo>
                  <a:cubicBezTo>
                    <a:pt x="9" y="24"/>
                    <a:pt x="6" y="26"/>
                    <a:pt x="0" y="30"/>
                  </a:cubicBezTo>
                  <a:cubicBezTo>
                    <a:pt x="0" y="22"/>
                    <a:pt x="0" y="18"/>
                    <a:pt x="0" y="10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9"/>
                    <a:pt x="15" y="13"/>
                    <a:pt x="15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271">
              <a:extLst>
                <a:ext uri="{FF2B5EF4-FFF2-40B4-BE49-F238E27FC236}">
                  <a16:creationId xmlns:a16="http://schemas.microsoft.com/office/drawing/2014/main" id="{540C9E60-4451-4B97-BFC2-D740235F22A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88634" y="4249572"/>
              <a:ext cx="44166" cy="75639"/>
            </a:xfrm>
            <a:custGeom>
              <a:avLst/>
              <a:gdLst>
                <a:gd name="T0" fmla="*/ 19 w 19"/>
                <a:gd name="T1" fmla="*/ 20 h 31"/>
                <a:gd name="T2" fmla="*/ 0 w 19"/>
                <a:gd name="T3" fmla="*/ 31 h 31"/>
                <a:gd name="T4" fmla="*/ 0 w 19"/>
                <a:gd name="T5" fmla="*/ 11 h 31"/>
                <a:gd name="T6" fmla="*/ 19 w 19"/>
                <a:gd name="T7" fmla="*/ 0 h 31"/>
                <a:gd name="T8" fmla="*/ 19 w 19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1">
                  <a:moveTo>
                    <a:pt x="19" y="20"/>
                  </a:moveTo>
                  <a:cubicBezTo>
                    <a:pt x="11" y="24"/>
                    <a:pt x="8" y="27"/>
                    <a:pt x="0" y="31"/>
                  </a:cubicBezTo>
                  <a:cubicBezTo>
                    <a:pt x="0" y="24"/>
                    <a:pt x="0" y="20"/>
                    <a:pt x="0" y="11"/>
                  </a:cubicBezTo>
                  <a:cubicBezTo>
                    <a:pt x="8" y="7"/>
                    <a:pt x="11" y="4"/>
                    <a:pt x="19" y="0"/>
                  </a:cubicBezTo>
                  <a:cubicBezTo>
                    <a:pt x="19" y="8"/>
                    <a:pt x="19" y="12"/>
                    <a:pt x="19" y="2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272">
              <a:extLst>
                <a:ext uri="{FF2B5EF4-FFF2-40B4-BE49-F238E27FC236}">
                  <a16:creationId xmlns:a16="http://schemas.microsoft.com/office/drawing/2014/main" id="{E60703E8-300C-4F8D-9ED7-36E3422AD01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659300" y="4295415"/>
              <a:ext cx="35333" cy="71055"/>
            </a:xfrm>
            <a:custGeom>
              <a:avLst/>
              <a:gdLst>
                <a:gd name="T0" fmla="*/ 15 w 15"/>
                <a:gd name="T1" fmla="*/ 21 h 30"/>
                <a:gd name="T2" fmla="*/ 0 w 15"/>
                <a:gd name="T3" fmla="*/ 30 h 30"/>
                <a:gd name="T4" fmla="*/ 0 w 15"/>
                <a:gd name="T5" fmla="*/ 10 h 30"/>
                <a:gd name="T6" fmla="*/ 15 w 15"/>
                <a:gd name="T7" fmla="*/ 0 h 30"/>
                <a:gd name="T8" fmla="*/ 15 w 15"/>
                <a:gd name="T9" fmla="*/ 2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0">
                  <a:moveTo>
                    <a:pt x="15" y="21"/>
                  </a:moveTo>
                  <a:cubicBezTo>
                    <a:pt x="9" y="24"/>
                    <a:pt x="6" y="26"/>
                    <a:pt x="0" y="30"/>
                  </a:cubicBezTo>
                  <a:cubicBezTo>
                    <a:pt x="0" y="23"/>
                    <a:pt x="0" y="19"/>
                    <a:pt x="0" y="10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9"/>
                    <a:pt x="15" y="13"/>
                    <a:pt x="15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273">
              <a:extLst>
                <a:ext uri="{FF2B5EF4-FFF2-40B4-BE49-F238E27FC236}">
                  <a16:creationId xmlns:a16="http://schemas.microsoft.com/office/drawing/2014/main" id="{D2B17A79-812C-4CEC-9B7B-A982E33F00C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62761" y="4073080"/>
              <a:ext cx="44166" cy="84808"/>
            </a:xfrm>
            <a:custGeom>
              <a:avLst/>
              <a:gdLst>
                <a:gd name="T0" fmla="*/ 19 w 19"/>
                <a:gd name="T1" fmla="*/ 23 h 35"/>
                <a:gd name="T2" fmla="*/ 0 w 19"/>
                <a:gd name="T3" fmla="*/ 35 h 35"/>
                <a:gd name="T4" fmla="*/ 0 w 19"/>
                <a:gd name="T5" fmla="*/ 12 h 35"/>
                <a:gd name="T6" fmla="*/ 19 w 19"/>
                <a:gd name="T7" fmla="*/ 0 h 35"/>
                <a:gd name="T8" fmla="*/ 19 w 19"/>
                <a:gd name="T9" fmla="*/ 2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5">
                  <a:moveTo>
                    <a:pt x="19" y="23"/>
                  </a:moveTo>
                  <a:cubicBezTo>
                    <a:pt x="11" y="28"/>
                    <a:pt x="7" y="30"/>
                    <a:pt x="0" y="35"/>
                  </a:cubicBezTo>
                  <a:cubicBezTo>
                    <a:pt x="0" y="26"/>
                    <a:pt x="0" y="22"/>
                    <a:pt x="0" y="12"/>
                  </a:cubicBezTo>
                  <a:cubicBezTo>
                    <a:pt x="7" y="8"/>
                    <a:pt x="11" y="5"/>
                    <a:pt x="19" y="0"/>
                  </a:cubicBezTo>
                  <a:cubicBezTo>
                    <a:pt x="19" y="10"/>
                    <a:pt x="19" y="14"/>
                    <a:pt x="19" y="2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274">
              <a:extLst>
                <a:ext uri="{FF2B5EF4-FFF2-40B4-BE49-F238E27FC236}">
                  <a16:creationId xmlns:a16="http://schemas.microsoft.com/office/drawing/2014/main" id="{44FA3116-7B8F-4E97-885C-33004E55904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33426" y="4121214"/>
              <a:ext cx="35333" cy="77932"/>
            </a:xfrm>
            <a:custGeom>
              <a:avLst/>
              <a:gdLst>
                <a:gd name="T0" fmla="*/ 15 w 15"/>
                <a:gd name="T1" fmla="*/ 22 h 32"/>
                <a:gd name="T2" fmla="*/ 0 w 15"/>
                <a:gd name="T3" fmla="*/ 32 h 32"/>
                <a:gd name="T4" fmla="*/ 0 w 15"/>
                <a:gd name="T5" fmla="*/ 9 h 32"/>
                <a:gd name="T6" fmla="*/ 15 w 15"/>
                <a:gd name="T7" fmla="*/ 0 h 32"/>
                <a:gd name="T8" fmla="*/ 15 w 15"/>
                <a:gd name="T9" fmla="*/ 2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2">
                  <a:moveTo>
                    <a:pt x="15" y="22"/>
                  </a:moveTo>
                  <a:cubicBezTo>
                    <a:pt x="9" y="26"/>
                    <a:pt x="6" y="28"/>
                    <a:pt x="0" y="32"/>
                  </a:cubicBezTo>
                  <a:cubicBezTo>
                    <a:pt x="0" y="23"/>
                    <a:pt x="0" y="18"/>
                    <a:pt x="0" y="9"/>
                  </a:cubicBezTo>
                  <a:cubicBezTo>
                    <a:pt x="6" y="5"/>
                    <a:pt x="9" y="3"/>
                    <a:pt x="15" y="0"/>
                  </a:cubicBezTo>
                  <a:cubicBezTo>
                    <a:pt x="15" y="9"/>
                    <a:pt x="15" y="14"/>
                    <a:pt x="15" y="22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275">
              <a:extLst>
                <a:ext uri="{FF2B5EF4-FFF2-40B4-BE49-F238E27FC236}">
                  <a16:creationId xmlns:a16="http://schemas.microsoft.com/office/drawing/2014/main" id="{6AEA8D7E-35FA-4F39-A8AD-EB8BBC45856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88634" y="4157888"/>
              <a:ext cx="44166" cy="82516"/>
            </a:xfrm>
            <a:custGeom>
              <a:avLst/>
              <a:gdLst>
                <a:gd name="T0" fmla="*/ 19 w 19"/>
                <a:gd name="T1" fmla="*/ 23 h 34"/>
                <a:gd name="T2" fmla="*/ 0 w 19"/>
                <a:gd name="T3" fmla="*/ 34 h 34"/>
                <a:gd name="T4" fmla="*/ 0 w 19"/>
                <a:gd name="T5" fmla="*/ 11 h 34"/>
                <a:gd name="T6" fmla="*/ 19 w 19"/>
                <a:gd name="T7" fmla="*/ 0 h 34"/>
                <a:gd name="T8" fmla="*/ 19 w 19"/>
                <a:gd name="T9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4">
                  <a:moveTo>
                    <a:pt x="19" y="23"/>
                  </a:moveTo>
                  <a:cubicBezTo>
                    <a:pt x="11" y="27"/>
                    <a:pt x="8" y="30"/>
                    <a:pt x="0" y="34"/>
                  </a:cubicBezTo>
                  <a:cubicBezTo>
                    <a:pt x="0" y="26"/>
                    <a:pt x="0" y="21"/>
                    <a:pt x="0" y="11"/>
                  </a:cubicBezTo>
                  <a:cubicBezTo>
                    <a:pt x="8" y="7"/>
                    <a:pt x="11" y="4"/>
                    <a:pt x="19" y="0"/>
                  </a:cubicBezTo>
                  <a:cubicBezTo>
                    <a:pt x="19" y="9"/>
                    <a:pt x="19" y="14"/>
                    <a:pt x="19" y="2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276">
              <a:extLst>
                <a:ext uri="{FF2B5EF4-FFF2-40B4-BE49-F238E27FC236}">
                  <a16:creationId xmlns:a16="http://schemas.microsoft.com/office/drawing/2014/main" id="{A2A416CC-C87A-485A-9778-E7240748CB8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659300" y="4203730"/>
              <a:ext cx="35333" cy="77932"/>
            </a:xfrm>
            <a:custGeom>
              <a:avLst/>
              <a:gdLst>
                <a:gd name="T0" fmla="*/ 15 w 15"/>
                <a:gd name="T1" fmla="*/ 22 h 32"/>
                <a:gd name="T2" fmla="*/ 0 w 15"/>
                <a:gd name="T3" fmla="*/ 32 h 32"/>
                <a:gd name="T4" fmla="*/ 0 w 15"/>
                <a:gd name="T5" fmla="*/ 9 h 32"/>
                <a:gd name="T6" fmla="*/ 15 w 15"/>
                <a:gd name="T7" fmla="*/ 0 h 32"/>
                <a:gd name="T8" fmla="*/ 15 w 15"/>
                <a:gd name="T9" fmla="*/ 2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2">
                  <a:moveTo>
                    <a:pt x="15" y="22"/>
                  </a:moveTo>
                  <a:cubicBezTo>
                    <a:pt x="9" y="26"/>
                    <a:pt x="6" y="28"/>
                    <a:pt x="0" y="32"/>
                  </a:cubicBezTo>
                  <a:cubicBezTo>
                    <a:pt x="0" y="23"/>
                    <a:pt x="0" y="19"/>
                    <a:pt x="0" y="9"/>
                  </a:cubicBezTo>
                  <a:cubicBezTo>
                    <a:pt x="6" y="5"/>
                    <a:pt x="9" y="3"/>
                    <a:pt x="15" y="0"/>
                  </a:cubicBezTo>
                  <a:cubicBezTo>
                    <a:pt x="15" y="9"/>
                    <a:pt x="15" y="14"/>
                    <a:pt x="15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277">
              <a:extLst>
                <a:ext uri="{FF2B5EF4-FFF2-40B4-BE49-F238E27FC236}">
                  <a16:creationId xmlns:a16="http://schemas.microsoft.com/office/drawing/2014/main" id="{353D88D0-2D26-41E8-88B8-66256B27A2F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462761" y="3976811"/>
              <a:ext cx="44166" cy="96269"/>
            </a:xfrm>
            <a:custGeom>
              <a:avLst/>
              <a:gdLst>
                <a:gd name="T0" fmla="*/ 19 w 19"/>
                <a:gd name="T1" fmla="*/ 28 h 40"/>
                <a:gd name="T2" fmla="*/ 0 w 19"/>
                <a:gd name="T3" fmla="*/ 40 h 40"/>
                <a:gd name="T4" fmla="*/ 0 w 19"/>
                <a:gd name="T5" fmla="*/ 12 h 40"/>
                <a:gd name="T6" fmla="*/ 19 w 19"/>
                <a:gd name="T7" fmla="*/ 0 h 40"/>
                <a:gd name="T8" fmla="*/ 19 w 19"/>
                <a:gd name="T9" fmla="*/ 28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40">
                  <a:moveTo>
                    <a:pt x="19" y="28"/>
                  </a:moveTo>
                  <a:cubicBezTo>
                    <a:pt x="11" y="33"/>
                    <a:pt x="7" y="35"/>
                    <a:pt x="0" y="40"/>
                  </a:cubicBezTo>
                  <a:cubicBezTo>
                    <a:pt x="0" y="29"/>
                    <a:pt x="0" y="24"/>
                    <a:pt x="0" y="12"/>
                  </a:cubicBezTo>
                  <a:cubicBezTo>
                    <a:pt x="7" y="7"/>
                    <a:pt x="11" y="5"/>
                    <a:pt x="19" y="0"/>
                  </a:cubicBezTo>
                  <a:cubicBezTo>
                    <a:pt x="19" y="11"/>
                    <a:pt x="19" y="17"/>
                    <a:pt x="19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278">
              <a:extLst>
                <a:ext uri="{FF2B5EF4-FFF2-40B4-BE49-F238E27FC236}">
                  <a16:creationId xmlns:a16="http://schemas.microsoft.com/office/drawing/2014/main" id="{16E0681F-0D6B-4E12-954B-3AEE8AD9B5D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33426" y="4022653"/>
              <a:ext cx="35333" cy="91685"/>
            </a:xfrm>
            <a:custGeom>
              <a:avLst/>
              <a:gdLst>
                <a:gd name="T0" fmla="*/ 15 w 15"/>
                <a:gd name="T1" fmla="*/ 28 h 38"/>
                <a:gd name="T2" fmla="*/ 0 w 15"/>
                <a:gd name="T3" fmla="*/ 38 h 38"/>
                <a:gd name="T4" fmla="*/ 0 w 15"/>
                <a:gd name="T5" fmla="*/ 9 h 38"/>
                <a:gd name="T6" fmla="*/ 15 w 15"/>
                <a:gd name="T7" fmla="*/ 0 h 38"/>
                <a:gd name="T8" fmla="*/ 15 w 15"/>
                <a:gd name="T9" fmla="*/ 2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8">
                  <a:moveTo>
                    <a:pt x="15" y="28"/>
                  </a:moveTo>
                  <a:cubicBezTo>
                    <a:pt x="9" y="32"/>
                    <a:pt x="6" y="34"/>
                    <a:pt x="0" y="38"/>
                  </a:cubicBezTo>
                  <a:cubicBezTo>
                    <a:pt x="0" y="27"/>
                    <a:pt x="0" y="21"/>
                    <a:pt x="0" y="9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12"/>
                    <a:pt x="15" y="18"/>
                    <a:pt x="15" y="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279">
              <a:extLst>
                <a:ext uri="{FF2B5EF4-FFF2-40B4-BE49-F238E27FC236}">
                  <a16:creationId xmlns:a16="http://schemas.microsoft.com/office/drawing/2014/main" id="{B2B4C133-5DFB-467D-925D-FFCFE991D84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588634" y="4059327"/>
              <a:ext cx="44166" cy="96269"/>
            </a:xfrm>
            <a:custGeom>
              <a:avLst/>
              <a:gdLst>
                <a:gd name="T0" fmla="*/ 19 w 19"/>
                <a:gd name="T1" fmla="*/ 29 h 40"/>
                <a:gd name="T2" fmla="*/ 0 w 19"/>
                <a:gd name="T3" fmla="*/ 40 h 40"/>
                <a:gd name="T4" fmla="*/ 0 w 19"/>
                <a:gd name="T5" fmla="*/ 12 h 40"/>
                <a:gd name="T6" fmla="*/ 19 w 19"/>
                <a:gd name="T7" fmla="*/ 0 h 40"/>
                <a:gd name="T8" fmla="*/ 19 w 19"/>
                <a:gd name="T9" fmla="*/ 2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40">
                  <a:moveTo>
                    <a:pt x="19" y="29"/>
                  </a:moveTo>
                  <a:cubicBezTo>
                    <a:pt x="11" y="33"/>
                    <a:pt x="8" y="36"/>
                    <a:pt x="0" y="40"/>
                  </a:cubicBezTo>
                  <a:cubicBezTo>
                    <a:pt x="0" y="30"/>
                    <a:pt x="0" y="24"/>
                    <a:pt x="0" y="12"/>
                  </a:cubicBezTo>
                  <a:cubicBezTo>
                    <a:pt x="8" y="7"/>
                    <a:pt x="11" y="5"/>
                    <a:pt x="19" y="0"/>
                  </a:cubicBezTo>
                  <a:cubicBezTo>
                    <a:pt x="19" y="12"/>
                    <a:pt x="19" y="18"/>
                    <a:pt x="19" y="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280">
              <a:extLst>
                <a:ext uri="{FF2B5EF4-FFF2-40B4-BE49-F238E27FC236}">
                  <a16:creationId xmlns:a16="http://schemas.microsoft.com/office/drawing/2014/main" id="{2B89D5BE-B2CE-4A5A-9806-A959D17631E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8659300" y="4105169"/>
              <a:ext cx="35333" cy="91685"/>
            </a:xfrm>
            <a:custGeom>
              <a:avLst/>
              <a:gdLst>
                <a:gd name="T0" fmla="*/ 15 w 15"/>
                <a:gd name="T1" fmla="*/ 29 h 38"/>
                <a:gd name="T2" fmla="*/ 0 w 15"/>
                <a:gd name="T3" fmla="*/ 38 h 38"/>
                <a:gd name="T4" fmla="*/ 0 w 15"/>
                <a:gd name="T5" fmla="*/ 10 h 38"/>
                <a:gd name="T6" fmla="*/ 15 w 15"/>
                <a:gd name="T7" fmla="*/ 0 h 38"/>
                <a:gd name="T8" fmla="*/ 15 w 15"/>
                <a:gd name="T9" fmla="*/ 29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8">
                  <a:moveTo>
                    <a:pt x="15" y="29"/>
                  </a:moveTo>
                  <a:cubicBezTo>
                    <a:pt x="9" y="32"/>
                    <a:pt x="6" y="34"/>
                    <a:pt x="0" y="38"/>
                  </a:cubicBezTo>
                  <a:cubicBezTo>
                    <a:pt x="0" y="27"/>
                    <a:pt x="0" y="22"/>
                    <a:pt x="0" y="10"/>
                  </a:cubicBezTo>
                  <a:cubicBezTo>
                    <a:pt x="6" y="6"/>
                    <a:pt x="9" y="4"/>
                    <a:pt x="15" y="0"/>
                  </a:cubicBezTo>
                  <a:cubicBezTo>
                    <a:pt x="15" y="12"/>
                    <a:pt x="15" y="18"/>
                    <a:pt x="15" y="2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281">
              <a:extLst>
                <a:ext uri="{FF2B5EF4-FFF2-40B4-BE49-F238E27FC236}">
                  <a16:creationId xmlns:a16="http://schemas.microsoft.com/office/drawing/2014/main" id="{45575CDA-2249-40DB-BAC2-79F82E9A6F7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131880" y="5290194"/>
              <a:ext cx="57416" cy="121483"/>
            </a:xfrm>
            <a:custGeom>
              <a:avLst/>
              <a:gdLst>
                <a:gd name="T0" fmla="*/ 24 w 24"/>
                <a:gd name="T1" fmla="*/ 43 h 50"/>
                <a:gd name="T2" fmla="*/ 12 w 24"/>
                <a:gd name="T3" fmla="*/ 50 h 50"/>
                <a:gd name="T4" fmla="*/ 0 w 24"/>
                <a:gd name="T5" fmla="*/ 43 h 50"/>
                <a:gd name="T6" fmla="*/ 0 w 24"/>
                <a:gd name="T7" fmla="*/ 0 h 50"/>
                <a:gd name="T8" fmla="*/ 24 w 24"/>
                <a:gd name="T9" fmla="*/ 0 h 50"/>
                <a:gd name="T10" fmla="*/ 24 w 24"/>
                <a:gd name="T11" fmla="*/ 4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50">
                  <a:moveTo>
                    <a:pt x="24" y="43"/>
                  </a:moveTo>
                  <a:cubicBezTo>
                    <a:pt x="24" y="47"/>
                    <a:pt x="19" y="50"/>
                    <a:pt x="12" y="50"/>
                  </a:cubicBezTo>
                  <a:cubicBezTo>
                    <a:pt x="5" y="50"/>
                    <a:pt x="0" y="47"/>
                    <a:pt x="0" y="4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43"/>
                    <a:pt x="24" y="43"/>
                    <a:pt x="24" y="43"/>
                  </a:cubicBezTo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285">
              <a:extLst>
                <a:ext uri="{FF2B5EF4-FFF2-40B4-BE49-F238E27FC236}">
                  <a16:creationId xmlns:a16="http://schemas.microsoft.com/office/drawing/2014/main" id="{5C112C71-E133-4EAB-96AD-DC1EDEA56993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105380" y="4914287"/>
              <a:ext cx="28708" cy="100853"/>
            </a:xfrm>
            <a:custGeom>
              <a:avLst/>
              <a:gdLst>
                <a:gd name="T0" fmla="*/ 1 w 13"/>
                <a:gd name="T1" fmla="*/ 0 h 41"/>
                <a:gd name="T2" fmla="*/ 0 w 13"/>
                <a:gd name="T3" fmla="*/ 1 h 41"/>
                <a:gd name="T4" fmla="*/ 13 w 13"/>
                <a:gd name="T5" fmla="*/ 41 h 41"/>
                <a:gd name="T6" fmla="*/ 13 w 13"/>
                <a:gd name="T7" fmla="*/ 38 h 41"/>
                <a:gd name="T8" fmla="*/ 1 w 13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1">
                  <a:moveTo>
                    <a:pt x="1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4" y="13"/>
                    <a:pt x="8" y="26"/>
                    <a:pt x="13" y="41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9" y="24"/>
                    <a:pt x="5" y="11"/>
                    <a:pt x="1" y="0"/>
                  </a:cubicBezTo>
                </a:path>
              </a:pathLst>
            </a:custGeom>
            <a:solidFill>
              <a:srgbClr val="BAE78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286">
              <a:extLst>
                <a:ext uri="{FF2B5EF4-FFF2-40B4-BE49-F238E27FC236}">
                  <a16:creationId xmlns:a16="http://schemas.microsoft.com/office/drawing/2014/main" id="{7B9A1D11-341A-4BEC-8F4B-8075C510A2F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131880" y="4831771"/>
              <a:ext cx="26500" cy="84808"/>
            </a:xfrm>
            <a:custGeom>
              <a:avLst/>
              <a:gdLst>
                <a:gd name="T0" fmla="*/ 1 w 11"/>
                <a:gd name="T1" fmla="*/ 0 h 35"/>
                <a:gd name="T2" fmla="*/ 0 w 11"/>
                <a:gd name="T3" fmla="*/ 3 h 35"/>
                <a:gd name="T4" fmla="*/ 10 w 11"/>
                <a:gd name="T5" fmla="*/ 35 h 35"/>
                <a:gd name="T6" fmla="*/ 11 w 11"/>
                <a:gd name="T7" fmla="*/ 34 h 35"/>
                <a:gd name="T8" fmla="*/ 1 w 11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35">
                  <a:moveTo>
                    <a:pt x="1" y="0"/>
                  </a:moveTo>
                  <a:cubicBezTo>
                    <a:pt x="1" y="0"/>
                    <a:pt x="0" y="1"/>
                    <a:pt x="0" y="3"/>
                  </a:cubicBezTo>
                  <a:cubicBezTo>
                    <a:pt x="1" y="8"/>
                    <a:pt x="5" y="19"/>
                    <a:pt x="10" y="35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5" y="14"/>
                    <a:pt x="1" y="0"/>
                    <a:pt x="1" y="0"/>
                  </a:cubicBezTo>
                </a:path>
              </a:pathLst>
            </a:custGeom>
            <a:solidFill>
              <a:srgbClr val="8CD8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287">
              <a:extLst>
                <a:ext uri="{FF2B5EF4-FFF2-40B4-BE49-F238E27FC236}">
                  <a16:creationId xmlns:a16="http://schemas.microsoft.com/office/drawing/2014/main" id="{5C5B4311-6048-4CD2-9C4F-B27D22150A15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023673" y="5122868"/>
              <a:ext cx="48583" cy="155863"/>
            </a:xfrm>
            <a:custGeom>
              <a:avLst/>
              <a:gdLst>
                <a:gd name="T0" fmla="*/ 0 w 21"/>
                <a:gd name="T1" fmla="*/ 0 h 64"/>
                <a:gd name="T2" fmla="*/ 21 w 21"/>
                <a:gd name="T3" fmla="*/ 64 h 64"/>
                <a:gd name="T4" fmla="*/ 21 w 21"/>
                <a:gd name="T5" fmla="*/ 64 h 64"/>
                <a:gd name="T6" fmla="*/ 1 w 21"/>
                <a:gd name="T7" fmla="*/ 0 h 64"/>
                <a:gd name="T8" fmla="*/ 0 w 21"/>
                <a:gd name="T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64">
                  <a:moveTo>
                    <a:pt x="0" y="0"/>
                  </a:moveTo>
                  <a:cubicBezTo>
                    <a:pt x="12" y="35"/>
                    <a:pt x="21" y="64"/>
                    <a:pt x="21" y="64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1" y="64"/>
                    <a:pt x="12" y="35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8CD8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288">
              <a:extLst>
                <a:ext uri="{FF2B5EF4-FFF2-40B4-BE49-F238E27FC236}">
                  <a16:creationId xmlns:a16="http://schemas.microsoft.com/office/drawing/2014/main" id="{B14A8037-68E8-43FB-9825-B389C506F844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070047" y="5005972"/>
              <a:ext cx="35333" cy="116898"/>
            </a:xfrm>
            <a:custGeom>
              <a:avLst/>
              <a:gdLst>
                <a:gd name="T0" fmla="*/ 0 w 15"/>
                <a:gd name="T1" fmla="*/ 0 h 48"/>
                <a:gd name="T2" fmla="*/ 0 w 15"/>
                <a:gd name="T3" fmla="*/ 3 h 48"/>
                <a:gd name="T4" fmla="*/ 14 w 15"/>
                <a:gd name="T5" fmla="*/ 48 h 48"/>
                <a:gd name="T6" fmla="*/ 15 w 15"/>
                <a:gd name="T7" fmla="*/ 48 h 48"/>
                <a:gd name="T8" fmla="*/ 0 w 15"/>
                <a:gd name="T9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48">
                  <a:moveTo>
                    <a:pt x="0" y="0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5" y="18"/>
                    <a:pt x="10" y="33"/>
                    <a:pt x="14" y="4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0" y="33"/>
                    <a:pt x="5" y="16"/>
                    <a:pt x="0" y="0"/>
                  </a:cubicBezTo>
                </a:path>
              </a:pathLst>
            </a:custGeom>
            <a:solidFill>
              <a:srgbClr val="137D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284">
              <a:extLst>
                <a:ext uri="{FF2B5EF4-FFF2-40B4-BE49-F238E27FC236}">
                  <a16:creationId xmlns:a16="http://schemas.microsoft.com/office/drawing/2014/main" id="{F59C1FA6-3EE1-4F56-8F19-CB77B1BC072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9023671" y="4831771"/>
              <a:ext cx="267208" cy="515727"/>
            </a:xfrm>
            <a:custGeom>
              <a:avLst/>
              <a:gdLst>
                <a:gd name="T0" fmla="*/ 115 w 115"/>
                <a:gd name="T1" fmla="*/ 184 h 213"/>
                <a:gd name="T2" fmla="*/ 58 w 115"/>
                <a:gd name="T3" fmla="*/ 213 h 213"/>
                <a:gd name="T4" fmla="*/ 0 w 115"/>
                <a:gd name="T5" fmla="*/ 184 h 213"/>
                <a:gd name="T6" fmla="*/ 56 w 115"/>
                <a:gd name="T7" fmla="*/ 0 h 213"/>
                <a:gd name="T8" fmla="*/ 115 w 115"/>
                <a:gd name="T9" fmla="*/ 184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213">
                  <a:moveTo>
                    <a:pt x="115" y="184"/>
                  </a:moveTo>
                  <a:cubicBezTo>
                    <a:pt x="115" y="200"/>
                    <a:pt x="89" y="213"/>
                    <a:pt x="58" y="213"/>
                  </a:cubicBezTo>
                  <a:cubicBezTo>
                    <a:pt x="26" y="213"/>
                    <a:pt x="0" y="200"/>
                    <a:pt x="0" y="184"/>
                  </a:cubicBezTo>
                  <a:cubicBezTo>
                    <a:pt x="0" y="183"/>
                    <a:pt x="56" y="0"/>
                    <a:pt x="56" y="0"/>
                  </a:cubicBezTo>
                  <a:cubicBezTo>
                    <a:pt x="56" y="0"/>
                    <a:pt x="115" y="184"/>
                    <a:pt x="115" y="184"/>
                  </a:cubicBezTo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Oval 201">
              <a:extLst>
                <a:ext uri="{FF2B5EF4-FFF2-40B4-BE49-F238E27FC236}">
                  <a16:creationId xmlns:a16="http://schemas.microsoft.com/office/drawing/2014/main" id="{617A7E40-8C7B-4B98-8084-D5576966E483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7822348" y="5120577"/>
              <a:ext cx="183291" cy="91685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Oval 208">
              <a:extLst>
                <a:ext uri="{FF2B5EF4-FFF2-40B4-BE49-F238E27FC236}">
                  <a16:creationId xmlns:a16="http://schemas.microsoft.com/office/drawing/2014/main" id="{0695CF45-F67F-438D-A052-CDDABAF57C35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7983553" y="5219139"/>
              <a:ext cx="183291" cy="96269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Oval 214">
              <a:extLst>
                <a:ext uri="{FF2B5EF4-FFF2-40B4-BE49-F238E27FC236}">
                  <a16:creationId xmlns:a16="http://schemas.microsoft.com/office/drawing/2014/main" id="{4FC11FB4-71D9-47E0-8D0A-F17DFBC9A419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8144762" y="5319992"/>
              <a:ext cx="181082" cy="93977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Oval 220">
              <a:extLst>
                <a:ext uri="{FF2B5EF4-FFF2-40B4-BE49-F238E27FC236}">
                  <a16:creationId xmlns:a16="http://schemas.microsoft.com/office/drawing/2014/main" id="{0824599A-06D2-40F1-AFC3-EEB1C2CB736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8294927" y="5434598"/>
              <a:ext cx="178874" cy="96269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57" name="Donut 68">
            <a:extLst>
              <a:ext uri="{FF2B5EF4-FFF2-40B4-BE49-F238E27FC236}">
                <a16:creationId xmlns:a16="http://schemas.microsoft.com/office/drawing/2014/main" id="{2F0F97EB-FD4C-416A-B017-685056DC1830}"/>
              </a:ext>
            </a:extLst>
          </p:cNvPr>
          <p:cNvSpPr/>
          <p:nvPr/>
        </p:nvSpPr>
        <p:spPr>
          <a:xfrm>
            <a:off x="9990233" y="5098044"/>
            <a:ext cx="708704" cy="731273"/>
          </a:xfrm>
          <a:prstGeom prst="donut">
            <a:avLst/>
          </a:prstGeom>
          <a:solidFill>
            <a:srgbClr val="D8DA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58" name="Block Arc 257">
            <a:extLst>
              <a:ext uri="{FF2B5EF4-FFF2-40B4-BE49-F238E27FC236}">
                <a16:creationId xmlns:a16="http://schemas.microsoft.com/office/drawing/2014/main" id="{28418AA1-37FE-4A52-86C2-1F637942ED20}"/>
              </a:ext>
            </a:extLst>
          </p:cNvPr>
          <p:cNvSpPr/>
          <p:nvPr/>
        </p:nvSpPr>
        <p:spPr>
          <a:xfrm>
            <a:off x="9990233" y="5106888"/>
            <a:ext cx="708704" cy="731273"/>
          </a:xfrm>
          <a:prstGeom prst="blockArc">
            <a:avLst>
              <a:gd name="adj1" fmla="val 15313566"/>
              <a:gd name="adj2" fmla="val 9303865"/>
              <a:gd name="adj3" fmla="val 2569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59" name="Text Placeholder 33">
            <a:extLst>
              <a:ext uri="{FF2B5EF4-FFF2-40B4-BE49-F238E27FC236}">
                <a16:creationId xmlns:a16="http://schemas.microsoft.com/office/drawing/2014/main" id="{2557294C-5713-4ED2-9B5C-A2F37CB43618}"/>
              </a:ext>
            </a:extLst>
          </p:cNvPr>
          <p:cNvSpPr txBox="1">
            <a:spLocks/>
          </p:cNvSpPr>
          <p:nvPr/>
        </p:nvSpPr>
        <p:spPr>
          <a:xfrm flipH="1">
            <a:off x="10809267" y="5252885"/>
            <a:ext cx="450323" cy="262003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600" b="1" dirty="0">
                <a:solidFill>
                  <a:schemeClr val="accent4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60%</a:t>
            </a:r>
          </a:p>
        </p:txBody>
      </p:sp>
      <p:sp>
        <p:nvSpPr>
          <p:cNvPr id="260" name="Text Placeholder 32">
            <a:extLst>
              <a:ext uri="{FF2B5EF4-FFF2-40B4-BE49-F238E27FC236}">
                <a16:creationId xmlns:a16="http://schemas.microsoft.com/office/drawing/2014/main" id="{7EF66840-A19C-4334-A23D-2C1BA9A968CE}"/>
              </a:ext>
            </a:extLst>
          </p:cNvPr>
          <p:cNvSpPr txBox="1">
            <a:spLocks/>
          </p:cNvSpPr>
          <p:nvPr/>
        </p:nvSpPr>
        <p:spPr>
          <a:xfrm flipH="1">
            <a:off x="10809267" y="5526548"/>
            <a:ext cx="450323" cy="20655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0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text</a:t>
            </a:r>
            <a:endParaRPr lang="en-US" sz="10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grpSp>
        <p:nvGrpSpPr>
          <p:cNvPr id="261" name="Group 260">
            <a:extLst>
              <a:ext uri="{FF2B5EF4-FFF2-40B4-BE49-F238E27FC236}">
                <a16:creationId xmlns:a16="http://schemas.microsoft.com/office/drawing/2014/main" id="{ECA06E09-8997-48B6-BE77-D88F50D145FB}"/>
              </a:ext>
            </a:extLst>
          </p:cNvPr>
          <p:cNvGrpSpPr/>
          <p:nvPr/>
        </p:nvGrpSpPr>
        <p:grpSpPr>
          <a:xfrm>
            <a:off x="5773779" y="5133245"/>
            <a:ext cx="708704" cy="731856"/>
            <a:chOff x="6815964" y="4544568"/>
            <a:chExt cx="802117" cy="779299"/>
          </a:xfrm>
        </p:grpSpPr>
        <p:sp>
          <p:nvSpPr>
            <p:cNvPr id="273" name="Donut 84">
              <a:extLst>
                <a:ext uri="{FF2B5EF4-FFF2-40B4-BE49-F238E27FC236}">
                  <a16:creationId xmlns:a16="http://schemas.microsoft.com/office/drawing/2014/main" id="{FAA0ED9B-98C9-4BA4-9910-45FA61641FB9}"/>
                </a:ext>
              </a:extLst>
            </p:cNvPr>
            <p:cNvSpPr/>
            <p:nvPr/>
          </p:nvSpPr>
          <p:spPr>
            <a:xfrm>
              <a:off x="6815964" y="4545189"/>
              <a:ext cx="802117" cy="778678"/>
            </a:xfrm>
            <a:prstGeom prst="donut">
              <a:avLst/>
            </a:prstGeom>
            <a:solidFill>
              <a:srgbClr val="D8DA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>
                <a:solidFill>
                  <a:schemeClr val="tx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274" name="Block Arc 273">
              <a:extLst>
                <a:ext uri="{FF2B5EF4-FFF2-40B4-BE49-F238E27FC236}">
                  <a16:creationId xmlns:a16="http://schemas.microsoft.com/office/drawing/2014/main" id="{2B3EB995-624F-4FA9-AC3C-4EBA933152FA}"/>
                </a:ext>
              </a:extLst>
            </p:cNvPr>
            <p:cNvSpPr/>
            <p:nvPr/>
          </p:nvSpPr>
          <p:spPr>
            <a:xfrm>
              <a:off x="6815964" y="4544568"/>
              <a:ext cx="802117" cy="778678"/>
            </a:xfrm>
            <a:prstGeom prst="blockArc">
              <a:avLst>
                <a:gd name="adj1" fmla="val 16263629"/>
                <a:gd name="adj2" fmla="val 4832971"/>
                <a:gd name="adj3" fmla="val 2422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sp>
        <p:nvSpPr>
          <p:cNvPr id="262" name="Text Placeholder 33">
            <a:extLst>
              <a:ext uri="{FF2B5EF4-FFF2-40B4-BE49-F238E27FC236}">
                <a16:creationId xmlns:a16="http://schemas.microsoft.com/office/drawing/2014/main" id="{A31CF47E-8378-460B-B3D7-C553058415D8}"/>
              </a:ext>
            </a:extLst>
          </p:cNvPr>
          <p:cNvSpPr txBox="1">
            <a:spLocks/>
          </p:cNvSpPr>
          <p:nvPr/>
        </p:nvSpPr>
        <p:spPr>
          <a:xfrm flipH="1">
            <a:off x="6561235" y="5272628"/>
            <a:ext cx="450323" cy="262003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600" b="1" dirty="0">
                <a:solidFill>
                  <a:schemeClr val="accent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20%</a:t>
            </a:r>
          </a:p>
        </p:txBody>
      </p:sp>
      <p:sp>
        <p:nvSpPr>
          <p:cNvPr id="263" name="Text Placeholder 32">
            <a:extLst>
              <a:ext uri="{FF2B5EF4-FFF2-40B4-BE49-F238E27FC236}">
                <a16:creationId xmlns:a16="http://schemas.microsoft.com/office/drawing/2014/main" id="{6FB31C84-C13B-4508-9FB5-97114DDD4D4C}"/>
              </a:ext>
            </a:extLst>
          </p:cNvPr>
          <p:cNvSpPr txBox="1">
            <a:spLocks/>
          </p:cNvSpPr>
          <p:nvPr/>
        </p:nvSpPr>
        <p:spPr>
          <a:xfrm flipH="1">
            <a:off x="6561235" y="5546291"/>
            <a:ext cx="450323" cy="20655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0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text</a:t>
            </a:r>
            <a:endParaRPr lang="en-US" sz="10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grpSp>
        <p:nvGrpSpPr>
          <p:cNvPr id="264" name="Group 263">
            <a:extLst>
              <a:ext uri="{FF2B5EF4-FFF2-40B4-BE49-F238E27FC236}">
                <a16:creationId xmlns:a16="http://schemas.microsoft.com/office/drawing/2014/main" id="{DA0A17AB-F092-4E13-8A3B-CDC6AC361205}"/>
              </a:ext>
            </a:extLst>
          </p:cNvPr>
          <p:cNvGrpSpPr/>
          <p:nvPr/>
        </p:nvGrpSpPr>
        <p:grpSpPr>
          <a:xfrm>
            <a:off x="7123732" y="5135785"/>
            <a:ext cx="708704" cy="731857"/>
            <a:chOff x="6815964" y="4544567"/>
            <a:chExt cx="802117" cy="779300"/>
          </a:xfrm>
        </p:grpSpPr>
        <p:sp>
          <p:nvSpPr>
            <p:cNvPr id="271" name="Donut 82">
              <a:extLst>
                <a:ext uri="{FF2B5EF4-FFF2-40B4-BE49-F238E27FC236}">
                  <a16:creationId xmlns:a16="http://schemas.microsoft.com/office/drawing/2014/main" id="{A8756DDF-AF72-47DC-ABB3-B8A0B101EBB4}"/>
                </a:ext>
              </a:extLst>
            </p:cNvPr>
            <p:cNvSpPr/>
            <p:nvPr/>
          </p:nvSpPr>
          <p:spPr>
            <a:xfrm>
              <a:off x="6815964" y="4545189"/>
              <a:ext cx="802117" cy="778678"/>
            </a:xfrm>
            <a:prstGeom prst="donut">
              <a:avLst/>
            </a:prstGeom>
            <a:solidFill>
              <a:srgbClr val="D8DA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>
                <a:solidFill>
                  <a:schemeClr val="tx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272" name="Block Arc 271">
              <a:extLst>
                <a:ext uri="{FF2B5EF4-FFF2-40B4-BE49-F238E27FC236}">
                  <a16:creationId xmlns:a16="http://schemas.microsoft.com/office/drawing/2014/main" id="{EDDEFB08-9FE3-43FE-B6C3-26A4EE9686C7}"/>
                </a:ext>
              </a:extLst>
            </p:cNvPr>
            <p:cNvSpPr/>
            <p:nvPr/>
          </p:nvSpPr>
          <p:spPr>
            <a:xfrm>
              <a:off x="6815964" y="4544567"/>
              <a:ext cx="802117" cy="778678"/>
            </a:xfrm>
            <a:prstGeom prst="blockArc">
              <a:avLst>
                <a:gd name="adj1" fmla="val 16263629"/>
                <a:gd name="adj2" fmla="val 5366597"/>
                <a:gd name="adj3" fmla="val 2393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sp>
        <p:nvSpPr>
          <p:cNvPr id="265" name="Text Placeholder 33">
            <a:extLst>
              <a:ext uri="{FF2B5EF4-FFF2-40B4-BE49-F238E27FC236}">
                <a16:creationId xmlns:a16="http://schemas.microsoft.com/office/drawing/2014/main" id="{90F7C839-FB84-4C61-8C4B-AEFCF43F9205}"/>
              </a:ext>
            </a:extLst>
          </p:cNvPr>
          <p:cNvSpPr txBox="1">
            <a:spLocks/>
          </p:cNvSpPr>
          <p:nvPr/>
        </p:nvSpPr>
        <p:spPr>
          <a:xfrm flipH="1">
            <a:off x="7926225" y="5275753"/>
            <a:ext cx="450323" cy="262002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600" b="1" dirty="0">
                <a:solidFill>
                  <a:schemeClr val="accent2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50%</a:t>
            </a:r>
          </a:p>
        </p:txBody>
      </p:sp>
      <p:sp>
        <p:nvSpPr>
          <p:cNvPr id="266" name="Text Placeholder 32">
            <a:extLst>
              <a:ext uri="{FF2B5EF4-FFF2-40B4-BE49-F238E27FC236}">
                <a16:creationId xmlns:a16="http://schemas.microsoft.com/office/drawing/2014/main" id="{090DF2F5-3D7F-4E0D-9758-919AB7F4E452}"/>
              </a:ext>
            </a:extLst>
          </p:cNvPr>
          <p:cNvSpPr txBox="1">
            <a:spLocks/>
          </p:cNvSpPr>
          <p:nvPr/>
        </p:nvSpPr>
        <p:spPr>
          <a:xfrm flipH="1">
            <a:off x="7926226" y="5549416"/>
            <a:ext cx="450323" cy="20655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0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text</a:t>
            </a:r>
            <a:endParaRPr lang="en-US" sz="10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67" name="Donut 78">
            <a:extLst>
              <a:ext uri="{FF2B5EF4-FFF2-40B4-BE49-F238E27FC236}">
                <a16:creationId xmlns:a16="http://schemas.microsoft.com/office/drawing/2014/main" id="{962A338D-A534-42DD-9C1E-627C2C74816A}"/>
              </a:ext>
            </a:extLst>
          </p:cNvPr>
          <p:cNvSpPr/>
          <p:nvPr/>
        </p:nvSpPr>
        <p:spPr>
          <a:xfrm>
            <a:off x="8600596" y="5136368"/>
            <a:ext cx="708704" cy="731273"/>
          </a:xfrm>
          <a:prstGeom prst="donut">
            <a:avLst/>
          </a:prstGeom>
          <a:solidFill>
            <a:srgbClr val="D8DA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68" name="Block Arc 267">
            <a:extLst>
              <a:ext uri="{FF2B5EF4-FFF2-40B4-BE49-F238E27FC236}">
                <a16:creationId xmlns:a16="http://schemas.microsoft.com/office/drawing/2014/main" id="{DE141745-7E27-497E-BA66-81771B957CB5}"/>
              </a:ext>
            </a:extLst>
          </p:cNvPr>
          <p:cNvSpPr/>
          <p:nvPr/>
        </p:nvSpPr>
        <p:spPr>
          <a:xfrm>
            <a:off x="8600596" y="5136420"/>
            <a:ext cx="708704" cy="731273"/>
          </a:xfrm>
          <a:prstGeom prst="blockArc">
            <a:avLst>
              <a:gd name="adj1" fmla="val 15313566"/>
              <a:gd name="adj2" fmla="val 11272707"/>
              <a:gd name="adj3" fmla="val 24966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69" name="Text Placeholder 33">
            <a:extLst>
              <a:ext uri="{FF2B5EF4-FFF2-40B4-BE49-F238E27FC236}">
                <a16:creationId xmlns:a16="http://schemas.microsoft.com/office/drawing/2014/main" id="{957582FA-9062-4056-8B51-A097B616C103}"/>
              </a:ext>
            </a:extLst>
          </p:cNvPr>
          <p:cNvSpPr txBox="1">
            <a:spLocks/>
          </p:cNvSpPr>
          <p:nvPr/>
        </p:nvSpPr>
        <p:spPr>
          <a:xfrm flipH="1">
            <a:off x="9388052" y="5275168"/>
            <a:ext cx="450323" cy="262003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600" b="1" dirty="0">
                <a:solidFill>
                  <a:schemeClr val="accent3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80%</a:t>
            </a:r>
          </a:p>
        </p:txBody>
      </p:sp>
      <p:sp>
        <p:nvSpPr>
          <p:cNvPr id="270" name="Text Placeholder 32">
            <a:extLst>
              <a:ext uri="{FF2B5EF4-FFF2-40B4-BE49-F238E27FC236}">
                <a16:creationId xmlns:a16="http://schemas.microsoft.com/office/drawing/2014/main" id="{8557BFA7-40DB-424E-88E9-4A445C509C95}"/>
              </a:ext>
            </a:extLst>
          </p:cNvPr>
          <p:cNvSpPr txBox="1">
            <a:spLocks/>
          </p:cNvSpPr>
          <p:nvPr/>
        </p:nvSpPr>
        <p:spPr>
          <a:xfrm flipH="1">
            <a:off x="9388052" y="5548831"/>
            <a:ext cx="450323" cy="20655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0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text</a:t>
            </a:r>
            <a:endParaRPr lang="en-US" sz="10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75" name="Title 1">
            <a:extLst>
              <a:ext uri="{FF2B5EF4-FFF2-40B4-BE49-F238E27FC236}">
                <a16:creationId xmlns:a16="http://schemas.microsoft.com/office/drawing/2014/main" id="{2127BDB6-C5A6-4376-90FB-AAA3E09ADF5A}"/>
              </a:ext>
            </a:extLst>
          </p:cNvPr>
          <p:cNvSpPr txBox="1">
            <a:spLocks/>
          </p:cNvSpPr>
          <p:nvPr/>
        </p:nvSpPr>
        <p:spPr>
          <a:xfrm>
            <a:off x="7273260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276" name="Straight Connector 275">
            <a:extLst>
              <a:ext uri="{FF2B5EF4-FFF2-40B4-BE49-F238E27FC236}">
                <a16:creationId xmlns:a16="http://schemas.microsoft.com/office/drawing/2014/main" id="{B1EDF386-0C5D-4FDD-8DC1-55C43FDA1352}"/>
              </a:ext>
            </a:extLst>
          </p:cNvPr>
          <p:cNvCxnSpPr/>
          <p:nvPr/>
        </p:nvCxnSpPr>
        <p:spPr>
          <a:xfrm>
            <a:off x="8504273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7" name="TextBox 13">
            <a:extLst>
              <a:ext uri="{FF2B5EF4-FFF2-40B4-BE49-F238E27FC236}">
                <a16:creationId xmlns:a16="http://schemas.microsoft.com/office/drawing/2014/main" id="{E2632674-CF06-4125-B129-C8CAF37F75A1}"/>
              </a:ext>
            </a:extLst>
          </p:cNvPr>
          <p:cNvSpPr txBox="1"/>
          <p:nvPr/>
        </p:nvSpPr>
        <p:spPr>
          <a:xfrm flipH="1">
            <a:off x="6510680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  <p:sp>
        <p:nvSpPr>
          <p:cNvPr id="278" name="Rectangle 277">
            <a:extLst>
              <a:ext uri="{FF2B5EF4-FFF2-40B4-BE49-F238E27FC236}">
                <a16:creationId xmlns:a16="http://schemas.microsoft.com/office/drawing/2014/main" id="{C546203C-35D1-4D73-BD41-D9EDB87B6073}"/>
              </a:ext>
            </a:extLst>
          </p:cNvPr>
          <p:cNvSpPr/>
          <p:nvPr/>
        </p:nvSpPr>
        <p:spPr>
          <a:xfrm>
            <a:off x="6651505" y="3152276"/>
            <a:ext cx="4910575" cy="1163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1500"/>
              </a:spcAft>
            </a:pP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dolor sit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Nam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viverra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euismod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odio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gravida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pellentesque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urna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varius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vitae.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dui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in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interdum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nec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metus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Mauris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ultricies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justo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eu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convallis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placerat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</a:p>
        </p:txBody>
      </p:sp>
      <p:sp>
        <p:nvSpPr>
          <p:cNvPr id="279" name="Rectangle 278">
            <a:extLst>
              <a:ext uri="{FF2B5EF4-FFF2-40B4-BE49-F238E27FC236}">
                <a16:creationId xmlns:a16="http://schemas.microsoft.com/office/drawing/2014/main" id="{D7734AAA-2D37-4C37-880F-7928F6AA5E50}"/>
              </a:ext>
            </a:extLst>
          </p:cNvPr>
          <p:cNvSpPr/>
          <p:nvPr/>
        </p:nvSpPr>
        <p:spPr>
          <a:xfrm>
            <a:off x="6651506" y="2693179"/>
            <a:ext cx="33035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New </a:t>
            </a:r>
            <a:r>
              <a:rPr lang="en-US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Project</a:t>
            </a:r>
            <a:endParaRPr lang="id-ID" sz="300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69133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28A8FE1F-FBCE-450B-B733-C138FF9CFC28}"/>
              </a:ext>
            </a:extLst>
          </p:cNvPr>
          <p:cNvGrpSpPr/>
          <p:nvPr/>
        </p:nvGrpSpPr>
        <p:grpSpPr>
          <a:xfrm flipH="1">
            <a:off x="6096000" y="2057400"/>
            <a:ext cx="5476240" cy="4800600"/>
            <a:chOff x="5741222" y="2470520"/>
            <a:chExt cx="6653681" cy="4387480"/>
          </a:xfrm>
        </p:grpSpPr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96312E80-4CD7-4D2D-B5A5-DA85CEF5F8D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6098" y="4651860"/>
              <a:ext cx="3025592" cy="2206140"/>
            </a:xfrm>
            <a:custGeom>
              <a:avLst/>
              <a:gdLst>
                <a:gd name="T0" fmla="*/ 197 w 454"/>
                <a:gd name="T1" fmla="*/ 254 h 569"/>
                <a:gd name="T2" fmla="*/ 200 w 454"/>
                <a:gd name="T3" fmla="*/ 449 h 569"/>
                <a:gd name="T4" fmla="*/ 148 w 454"/>
                <a:gd name="T5" fmla="*/ 559 h 569"/>
                <a:gd name="T6" fmla="*/ 122 w 454"/>
                <a:gd name="T7" fmla="*/ 569 h 569"/>
                <a:gd name="T8" fmla="*/ 339 w 454"/>
                <a:gd name="T9" fmla="*/ 569 h 569"/>
                <a:gd name="T10" fmla="*/ 304 w 454"/>
                <a:gd name="T11" fmla="*/ 557 h 569"/>
                <a:gd name="T12" fmla="*/ 277 w 454"/>
                <a:gd name="T13" fmla="*/ 354 h 569"/>
                <a:gd name="T14" fmla="*/ 282 w 454"/>
                <a:gd name="T15" fmla="*/ 261 h 569"/>
                <a:gd name="T16" fmla="*/ 315 w 454"/>
                <a:gd name="T17" fmla="*/ 247 h 569"/>
                <a:gd name="T18" fmla="*/ 454 w 454"/>
                <a:gd name="T19" fmla="*/ 120 h 569"/>
                <a:gd name="T20" fmla="*/ 451 w 454"/>
                <a:gd name="T21" fmla="*/ 117 h 569"/>
                <a:gd name="T22" fmla="*/ 451 w 454"/>
                <a:gd name="T23" fmla="*/ 117 h 569"/>
                <a:gd name="T24" fmla="*/ 389 w 454"/>
                <a:gd name="T25" fmla="*/ 164 h 569"/>
                <a:gd name="T26" fmla="*/ 400 w 454"/>
                <a:gd name="T27" fmla="*/ 82 h 569"/>
                <a:gd name="T28" fmla="*/ 399 w 454"/>
                <a:gd name="T29" fmla="*/ 82 h 569"/>
                <a:gd name="T30" fmla="*/ 398 w 454"/>
                <a:gd name="T31" fmla="*/ 82 h 569"/>
                <a:gd name="T32" fmla="*/ 362 w 454"/>
                <a:gd name="T33" fmla="*/ 182 h 569"/>
                <a:gd name="T34" fmla="*/ 257 w 454"/>
                <a:gd name="T35" fmla="*/ 234 h 569"/>
                <a:gd name="T36" fmla="*/ 241 w 454"/>
                <a:gd name="T37" fmla="*/ 146 h 569"/>
                <a:gd name="T38" fmla="*/ 296 w 454"/>
                <a:gd name="T39" fmla="*/ 54 h 569"/>
                <a:gd name="T40" fmla="*/ 295 w 454"/>
                <a:gd name="T41" fmla="*/ 54 h 569"/>
                <a:gd name="T42" fmla="*/ 294 w 454"/>
                <a:gd name="T43" fmla="*/ 52 h 569"/>
                <a:gd name="T44" fmla="*/ 238 w 454"/>
                <a:gd name="T45" fmla="*/ 113 h 569"/>
                <a:gd name="T46" fmla="*/ 235 w 454"/>
                <a:gd name="T47" fmla="*/ 35 h 569"/>
                <a:gd name="T48" fmla="*/ 235 w 454"/>
                <a:gd name="T49" fmla="*/ 35 h 569"/>
                <a:gd name="T50" fmla="*/ 230 w 454"/>
                <a:gd name="T51" fmla="*/ 35 h 569"/>
                <a:gd name="T52" fmla="*/ 219 w 454"/>
                <a:gd name="T53" fmla="*/ 223 h 569"/>
                <a:gd name="T54" fmla="*/ 122 w 454"/>
                <a:gd name="T55" fmla="*/ 132 h 569"/>
                <a:gd name="T56" fmla="*/ 137 w 454"/>
                <a:gd name="T57" fmla="*/ 64 h 569"/>
                <a:gd name="T58" fmla="*/ 135 w 454"/>
                <a:gd name="T59" fmla="*/ 63 h 569"/>
                <a:gd name="T60" fmla="*/ 135 w 454"/>
                <a:gd name="T61" fmla="*/ 63 h 569"/>
                <a:gd name="T62" fmla="*/ 113 w 454"/>
                <a:gd name="T63" fmla="*/ 118 h 569"/>
                <a:gd name="T64" fmla="*/ 52 w 454"/>
                <a:gd name="T65" fmla="*/ 1 h 569"/>
                <a:gd name="T66" fmla="*/ 50 w 454"/>
                <a:gd name="T67" fmla="*/ 0 h 569"/>
                <a:gd name="T68" fmla="*/ 46 w 454"/>
                <a:gd name="T69" fmla="*/ 1 h 569"/>
                <a:gd name="T70" fmla="*/ 74 w 454"/>
                <a:gd name="T71" fmla="*/ 91 h 569"/>
                <a:gd name="T72" fmla="*/ 74 w 454"/>
                <a:gd name="T73" fmla="*/ 91 h 569"/>
                <a:gd name="T74" fmla="*/ 149 w 454"/>
                <a:gd name="T75" fmla="*/ 208 h 569"/>
                <a:gd name="T76" fmla="*/ 3 w 454"/>
                <a:gd name="T77" fmla="*/ 195 h 569"/>
                <a:gd name="T78" fmla="*/ 3 w 454"/>
                <a:gd name="T79" fmla="*/ 196 h 569"/>
                <a:gd name="T80" fmla="*/ 0 w 454"/>
                <a:gd name="T81" fmla="*/ 201 h 569"/>
                <a:gd name="T82" fmla="*/ 172 w 454"/>
                <a:gd name="T83" fmla="*/ 237 h 569"/>
                <a:gd name="T84" fmla="*/ 197 w 454"/>
                <a:gd name="T85" fmla="*/ 254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54" h="569">
                  <a:moveTo>
                    <a:pt x="197" y="254"/>
                  </a:moveTo>
                  <a:cubicBezTo>
                    <a:pt x="209" y="304"/>
                    <a:pt x="213" y="368"/>
                    <a:pt x="200" y="449"/>
                  </a:cubicBezTo>
                  <a:cubicBezTo>
                    <a:pt x="191" y="518"/>
                    <a:pt x="199" y="559"/>
                    <a:pt x="148" y="559"/>
                  </a:cubicBezTo>
                  <a:cubicBezTo>
                    <a:pt x="148" y="559"/>
                    <a:pt x="138" y="555"/>
                    <a:pt x="122" y="569"/>
                  </a:cubicBezTo>
                  <a:cubicBezTo>
                    <a:pt x="339" y="569"/>
                    <a:pt x="339" y="569"/>
                    <a:pt x="339" y="569"/>
                  </a:cubicBezTo>
                  <a:cubicBezTo>
                    <a:pt x="328" y="564"/>
                    <a:pt x="315" y="559"/>
                    <a:pt x="304" y="557"/>
                  </a:cubicBezTo>
                  <a:cubicBezTo>
                    <a:pt x="292" y="529"/>
                    <a:pt x="279" y="475"/>
                    <a:pt x="277" y="354"/>
                  </a:cubicBezTo>
                  <a:cubicBezTo>
                    <a:pt x="276" y="318"/>
                    <a:pt x="278" y="287"/>
                    <a:pt x="282" y="261"/>
                  </a:cubicBezTo>
                  <a:cubicBezTo>
                    <a:pt x="315" y="247"/>
                    <a:pt x="315" y="247"/>
                    <a:pt x="315" y="247"/>
                  </a:cubicBezTo>
                  <a:cubicBezTo>
                    <a:pt x="404" y="194"/>
                    <a:pt x="433" y="147"/>
                    <a:pt x="454" y="120"/>
                  </a:cubicBezTo>
                  <a:cubicBezTo>
                    <a:pt x="451" y="117"/>
                    <a:pt x="451" y="117"/>
                    <a:pt x="451" y="117"/>
                  </a:cubicBezTo>
                  <a:cubicBezTo>
                    <a:pt x="451" y="117"/>
                    <a:pt x="451" y="117"/>
                    <a:pt x="451" y="117"/>
                  </a:cubicBezTo>
                  <a:cubicBezTo>
                    <a:pt x="428" y="135"/>
                    <a:pt x="407" y="151"/>
                    <a:pt x="389" y="164"/>
                  </a:cubicBezTo>
                  <a:cubicBezTo>
                    <a:pt x="396" y="133"/>
                    <a:pt x="398" y="121"/>
                    <a:pt x="400" y="82"/>
                  </a:cubicBezTo>
                  <a:cubicBezTo>
                    <a:pt x="399" y="82"/>
                    <a:pt x="399" y="82"/>
                    <a:pt x="399" y="82"/>
                  </a:cubicBezTo>
                  <a:cubicBezTo>
                    <a:pt x="399" y="82"/>
                    <a:pt x="398" y="82"/>
                    <a:pt x="398" y="82"/>
                  </a:cubicBezTo>
                  <a:cubicBezTo>
                    <a:pt x="393" y="101"/>
                    <a:pt x="379" y="147"/>
                    <a:pt x="362" y="182"/>
                  </a:cubicBezTo>
                  <a:cubicBezTo>
                    <a:pt x="312" y="215"/>
                    <a:pt x="278" y="228"/>
                    <a:pt x="257" y="234"/>
                  </a:cubicBezTo>
                  <a:cubicBezTo>
                    <a:pt x="251" y="213"/>
                    <a:pt x="245" y="185"/>
                    <a:pt x="241" y="146"/>
                  </a:cubicBezTo>
                  <a:cubicBezTo>
                    <a:pt x="257" y="110"/>
                    <a:pt x="284" y="70"/>
                    <a:pt x="296" y="54"/>
                  </a:cubicBezTo>
                  <a:cubicBezTo>
                    <a:pt x="295" y="54"/>
                    <a:pt x="295" y="54"/>
                    <a:pt x="295" y="54"/>
                  </a:cubicBezTo>
                  <a:cubicBezTo>
                    <a:pt x="294" y="52"/>
                    <a:pt x="294" y="52"/>
                    <a:pt x="294" y="52"/>
                  </a:cubicBezTo>
                  <a:cubicBezTo>
                    <a:pt x="265" y="79"/>
                    <a:pt x="258" y="88"/>
                    <a:pt x="238" y="113"/>
                  </a:cubicBezTo>
                  <a:cubicBezTo>
                    <a:pt x="236" y="91"/>
                    <a:pt x="235" y="64"/>
                    <a:pt x="235" y="35"/>
                  </a:cubicBezTo>
                  <a:cubicBezTo>
                    <a:pt x="235" y="35"/>
                    <a:pt x="235" y="35"/>
                    <a:pt x="235" y="35"/>
                  </a:cubicBezTo>
                  <a:cubicBezTo>
                    <a:pt x="230" y="35"/>
                    <a:pt x="230" y="35"/>
                    <a:pt x="230" y="35"/>
                  </a:cubicBezTo>
                  <a:cubicBezTo>
                    <a:pt x="223" y="69"/>
                    <a:pt x="210" y="143"/>
                    <a:pt x="219" y="223"/>
                  </a:cubicBezTo>
                  <a:cubicBezTo>
                    <a:pt x="219" y="223"/>
                    <a:pt x="175" y="205"/>
                    <a:pt x="122" y="132"/>
                  </a:cubicBezTo>
                  <a:cubicBezTo>
                    <a:pt x="123" y="120"/>
                    <a:pt x="125" y="90"/>
                    <a:pt x="137" y="64"/>
                  </a:cubicBezTo>
                  <a:cubicBezTo>
                    <a:pt x="135" y="63"/>
                    <a:pt x="135" y="63"/>
                    <a:pt x="135" y="63"/>
                  </a:cubicBezTo>
                  <a:cubicBezTo>
                    <a:pt x="135" y="63"/>
                    <a:pt x="135" y="63"/>
                    <a:pt x="135" y="63"/>
                  </a:cubicBezTo>
                  <a:cubicBezTo>
                    <a:pt x="127" y="75"/>
                    <a:pt x="118" y="94"/>
                    <a:pt x="113" y="118"/>
                  </a:cubicBezTo>
                  <a:cubicBezTo>
                    <a:pt x="93" y="88"/>
                    <a:pt x="72" y="50"/>
                    <a:pt x="52" y="1"/>
                  </a:cubicBezTo>
                  <a:cubicBezTo>
                    <a:pt x="51" y="1"/>
                    <a:pt x="51" y="1"/>
                    <a:pt x="50" y="0"/>
                  </a:cubicBezTo>
                  <a:cubicBezTo>
                    <a:pt x="46" y="1"/>
                    <a:pt x="46" y="1"/>
                    <a:pt x="46" y="1"/>
                  </a:cubicBezTo>
                  <a:cubicBezTo>
                    <a:pt x="49" y="17"/>
                    <a:pt x="74" y="91"/>
                    <a:pt x="74" y="91"/>
                  </a:cubicBezTo>
                  <a:cubicBezTo>
                    <a:pt x="74" y="91"/>
                    <a:pt x="74" y="91"/>
                    <a:pt x="74" y="91"/>
                  </a:cubicBezTo>
                  <a:cubicBezTo>
                    <a:pt x="91" y="132"/>
                    <a:pt x="115" y="175"/>
                    <a:pt x="149" y="208"/>
                  </a:cubicBezTo>
                  <a:cubicBezTo>
                    <a:pt x="149" y="208"/>
                    <a:pt x="89" y="222"/>
                    <a:pt x="3" y="195"/>
                  </a:cubicBezTo>
                  <a:cubicBezTo>
                    <a:pt x="3" y="196"/>
                    <a:pt x="3" y="196"/>
                    <a:pt x="3" y="196"/>
                  </a:cubicBezTo>
                  <a:cubicBezTo>
                    <a:pt x="0" y="201"/>
                    <a:pt x="0" y="201"/>
                    <a:pt x="0" y="201"/>
                  </a:cubicBezTo>
                  <a:cubicBezTo>
                    <a:pt x="37" y="218"/>
                    <a:pt x="97" y="238"/>
                    <a:pt x="172" y="237"/>
                  </a:cubicBezTo>
                  <a:cubicBezTo>
                    <a:pt x="178" y="238"/>
                    <a:pt x="187" y="243"/>
                    <a:pt x="197" y="25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75974225-1E72-472A-A528-B0FCE51A32B4}"/>
                </a:ext>
              </a:extLst>
            </p:cNvPr>
            <p:cNvSpPr>
              <a:spLocks/>
            </p:cNvSpPr>
            <p:nvPr/>
          </p:nvSpPr>
          <p:spPr bwMode="auto">
            <a:xfrm rot="4567797">
              <a:off x="5826534" y="3602434"/>
              <a:ext cx="1991667" cy="2162291"/>
            </a:xfrm>
            <a:custGeom>
              <a:avLst/>
              <a:gdLst>
                <a:gd name="T0" fmla="*/ 1068 w 1069"/>
                <a:gd name="T1" fmla="*/ 123 h 1161"/>
                <a:gd name="T2" fmla="*/ 1066 w 1069"/>
                <a:gd name="T3" fmla="*/ 46 h 1161"/>
                <a:gd name="T4" fmla="*/ 250 w 1069"/>
                <a:gd name="T5" fmla="*/ 295 h 1161"/>
                <a:gd name="T6" fmla="*/ 0 w 1069"/>
                <a:gd name="T7" fmla="*/ 1026 h 1161"/>
                <a:gd name="T8" fmla="*/ 2 w 1069"/>
                <a:gd name="T9" fmla="*/ 1114 h 1161"/>
                <a:gd name="T10" fmla="*/ 818 w 1069"/>
                <a:gd name="T11" fmla="*/ 866 h 1161"/>
                <a:gd name="T12" fmla="*/ 944 w 1069"/>
                <a:gd name="T13" fmla="*/ 692 h 1161"/>
                <a:gd name="T14" fmla="*/ 994 w 1069"/>
                <a:gd name="T15" fmla="*/ 579 h 1161"/>
                <a:gd name="T16" fmla="*/ 1068 w 1069"/>
                <a:gd name="T17" fmla="*/ 123 h 1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9" h="1161">
                  <a:moveTo>
                    <a:pt x="1068" y="123"/>
                  </a:moveTo>
                  <a:cubicBezTo>
                    <a:pt x="1068" y="75"/>
                    <a:pt x="1066" y="46"/>
                    <a:pt x="1066" y="46"/>
                  </a:cubicBezTo>
                  <a:cubicBezTo>
                    <a:pt x="1066" y="46"/>
                    <a:pt x="544" y="0"/>
                    <a:pt x="250" y="295"/>
                  </a:cubicBezTo>
                  <a:cubicBezTo>
                    <a:pt x="31" y="516"/>
                    <a:pt x="1" y="864"/>
                    <a:pt x="0" y="1026"/>
                  </a:cubicBezTo>
                  <a:cubicBezTo>
                    <a:pt x="0" y="1081"/>
                    <a:pt x="2" y="1114"/>
                    <a:pt x="2" y="1114"/>
                  </a:cubicBezTo>
                  <a:cubicBezTo>
                    <a:pt x="2" y="1114"/>
                    <a:pt x="525" y="1161"/>
                    <a:pt x="818" y="866"/>
                  </a:cubicBezTo>
                  <a:cubicBezTo>
                    <a:pt x="870" y="814"/>
                    <a:pt x="911" y="754"/>
                    <a:pt x="944" y="692"/>
                  </a:cubicBezTo>
                  <a:cubicBezTo>
                    <a:pt x="963" y="655"/>
                    <a:pt x="980" y="617"/>
                    <a:pt x="994" y="579"/>
                  </a:cubicBezTo>
                  <a:cubicBezTo>
                    <a:pt x="1058" y="402"/>
                    <a:pt x="1069" y="222"/>
                    <a:pt x="1068" y="1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5F9BBE99-CC3E-46E0-B933-CB4E37ADC098}"/>
                </a:ext>
              </a:extLst>
            </p:cNvPr>
            <p:cNvSpPr>
              <a:spLocks/>
            </p:cNvSpPr>
            <p:nvPr/>
          </p:nvSpPr>
          <p:spPr bwMode="auto">
            <a:xfrm rot="7742864">
              <a:off x="7264455" y="2425477"/>
              <a:ext cx="1991667" cy="2162291"/>
            </a:xfrm>
            <a:custGeom>
              <a:avLst/>
              <a:gdLst>
                <a:gd name="T0" fmla="*/ 1068 w 1069"/>
                <a:gd name="T1" fmla="*/ 123 h 1161"/>
                <a:gd name="T2" fmla="*/ 1066 w 1069"/>
                <a:gd name="T3" fmla="*/ 46 h 1161"/>
                <a:gd name="T4" fmla="*/ 250 w 1069"/>
                <a:gd name="T5" fmla="*/ 295 h 1161"/>
                <a:gd name="T6" fmla="*/ 0 w 1069"/>
                <a:gd name="T7" fmla="*/ 1026 h 1161"/>
                <a:gd name="T8" fmla="*/ 2 w 1069"/>
                <a:gd name="T9" fmla="*/ 1114 h 1161"/>
                <a:gd name="T10" fmla="*/ 818 w 1069"/>
                <a:gd name="T11" fmla="*/ 866 h 1161"/>
                <a:gd name="T12" fmla="*/ 944 w 1069"/>
                <a:gd name="T13" fmla="*/ 692 h 1161"/>
                <a:gd name="T14" fmla="*/ 994 w 1069"/>
                <a:gd name="T15" fmla="*/ 579 h 1161"/>
                <a:gd name="T16" fmla="*/ 1068 w 1069"/>
                <a:gd name="T17" fmla="*/ 123 h 1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9" h="1161">
                  <a:moveTo>
                    <a:pt x="1068" y="123"/>
                  </a:moveTo>
                  <a:cubicBezTo>
                    <a:pt x="1068" y="75"/>
                    <a:pt x="1066" y="46"/>
                    <a:pt x="1066" y="46"/>
                  </a:cubicBezTo>
                  <a:cubicBezTo>
                    <a:pt x="1066" y="46"/>
                    <a:pt x="544" y="0"/>
                    <a:pt x="250" y="295"/>
                  </a:cubicBezTo>
                  <a:cubicBezTo>
                    <a:pt x="31" y="516"/>
                    <a:pt x="1" y="864"/>
                    <a:pt x="0" y="1026"/>
                  </a:cubicBezTo>
                  <a:cubicBezTo>
                    <a:pt x="0" y="1081"/>
                    <a:pt x="2" y="1114"/>
                    <a:pt x="2" y="1114"/>
                  </a:cubicBezTo>
                  <a:cubicBezTo>
                    <a:pt x="2" y="1114"/>
                    <a:pt x="525" y="1161"/>
                    <a:pt x="818" y="866"/>
                  </a:cubicBezTo>
                  <a:cubicBezTo>
                    <a:pt x="870" y="814"/>
                    <a:pt x="911" y="754"/>
                    <a:pt x="944" y="692"/>
                  </a:cubicBezTo>
                  <a:cubicBezTo>
                    <a:pt x="963" y="655"/>
                    <a:pt x="980" y="617"/>
                    <a:pt x="994" y="579"/>
                  </a:cubicBezTo>
                  <a:cubicBezTo>
                    <a:pt x="1058" y="402"/>
                    <a:pt x="1069" y="222"/>
                    <a:pt x="1068" y="12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5A60669B-1AB2-4C4F-9BBA-B5D455CBE19E}"/>
                </a:ext>
              </a:extLst>
            </p:cNvPr>
            <p:cNvSpPr>
              <a:spLocks/>
            </p:cNvSpPr>
            <p:nvPr/>
          </p:nvSpPr>
          <p:spPr bwMode="auto">
            <a:xfrm rot="9355996">
              <a:off x="8889646" y="2470520"/>
              <a:ext cx="1991667" cy="2162291"/>
            </a:xfrm>
            <a:custGeom>
              <a:avLst/>
              <a:gdLst>
                <a:gd name="T0" fmla="*/ 1068 w 1069"/>
                <a:gd name="T1" fmla="*/ 123 h 1161"/>
                <a:gd name="T2" fmla="*/ 1066 w 1069"/>
                <a:gd name="T3" fmla="*/ 46 h 1161"/>
                <a:gd name="T4" fmla="*/ 250 w 1069"/>
                <a:gd name="T5" fmla="*/ 295 h 1161"/>
                <a:gd name="T6" fmla="*/ 0 w 1069"/>
                <a:gd name="T7" fmla="*/ 1026 h 1161"/>
                <a:gd name="T8" fmla="*/ 2 w 1069"/>
                <a:gd name="T9" fmla="*/ 1114 h 1161"/>
                <a:gd name="T10" fmla="*/ 818 w 1069"/>
                <a:gd name="T11" fmla="*/ 866 h 1161"/>
                <a:gd name="T12" fmla="*/ 944 w 1069"/>
                <a:gd name="T13" fmla="*/ 692 h 1161"/>
                <a:gd name="T14" fmla="*/ 994 w 1069"/>
                <a:gd name="T15" fmla="*/ 579 h 1161"/>
                <a:gd name="T16" fmla="*/ 1068 w 1069"/>
                <a:gd name="T17" fmla="*/ 123 h 1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9" h="1161">
                  <a:moveTo>
                    <a:pt x="1068" y="123"/>
                  </a:moveTo>
                  <a:cubicBezTo>
                    <a:pt x="1068" y="75"/>
                    <a:pt x="1066" y="46"/>
                    <a:pt x="1066" y="46"/>
                  </a:cubicBezTo>
                  <a:cubicBezTo>
                    <a:pt x="1066" y="46"/>
                    <a:pt x="544" y="0"/>
                    <a:pt x="250" y="295"/>
                  </a:cubicBezTo>
                  <a:cubicBezTo>
                    <a:pt x="31" y="516"/>
                    <a:pt x="1" y="864"/>
                    <a:pt x="0" y="1026"/>
                  </a:cubicBezTo>
                  <a:cubicBezTo>
                    <a:pt x="0" y="1081"/>
                    <a:pt x="2" y="1114"/>
                    <a:pt x="2" y="1114"/>
                  </a:cubicBezTo>
                  <a:cubicBezTo>
                    <a:pt x="2" y="1114"/>
                    <a:pt x="525" y="1161"/>
                    <a:pt x="818" y="866"/>
                  </a:cubicBezTo>
                  <a:cubicBezTo>
                    <a:pt x="870" y="814"/>
                    <a:pt x="911" y="754"/>
                    <a:pt x="944" y="692"/>
                  </a:cubicBezTo>
                  <a:cubicBezTo>
                    <a:pt x="963" y="655"/>
                    <a:pt x="980" y="617"/>
                    <a:pt x="994" y="579"/>
                  </a:cubicBezTo>
                  <a:cubicBezTo>
                    <a:pt x="1058" y="402"/>
                    <a:pt x="1069" y="222"/>
                    <a:pt x="1068" y="12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4362FF8F-E2E7-491C-90D8-9785BC051AA6}"/>
                </a:ext>
              </a:extLst>
            </p:cNvPr>
            <p:cNvSpPr>
              <a:spLocks/>
            </p:cNvSpPr>
            <p:nvPr/>
          </p:nvSpPr>
          <p:spPr bwMode="auto">
            <a:xfrm rot="10800000">
              <a:off x="10403236" y="3013444"/>
              <a:ext cx="1991667" cy="2162291"/>
            </a:xfrm>
            <a:custGeom>
              <a:avLst/>
              <a:gdLst>
                <a:gd name="T0" fmla="*/ 1068 w 1069"/>
                <a:gd name="T1" fmla="*/ 123 h 1161"/>
                <a:gd name="T2" fmla="*/ 1066 w 1069"/>
                <a:gd name="T3" fmla="*/ 46 h 1161"/>
                <a:gd name="T4" fmla="*/ 250 w 1069"/>
                <a:gd name="T5" fmla="*/ 295 h 1161"/>
                <a:gd name="T6" fmla="*/ 0 w 1069"/>
                <a:gd name="T7" fmla="*/ 1026 h 1161"/>
                <a:gd name="T8" fmla="*/ 2 w 1069"/>
                <a:gd name="T9" fmla="*/ 1114 h 1161"/>
                <a:gd name="T10" fmla="*/ 818 w 1069"/>
                <a:gd name="T11" fmla="*/ 866 h 1161"/>
                <a:gd name="T12" fmla="*/ 944 w 1069"/>
                <a:gd name="T13" fmla="*/ 692 h 1161"/>
                <a:gd name="T14" fmla="*/ 994 w 1069"/>
                <a:gd name="T15" fmla="*/ 579 h 1161"/>
                <a:gd name="T16" fmla="*/ 1068 w 1069"/>
                <a:gd name="T17" fmla="*/ 123 h 1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9" h="1161">
                  <a:moveTo>
                    <a:pt x="1068" y="123"/>
                  </a:moveTo>
                  <a:cubicBezTo>
                    <a:pt x="1068" y="75"/>
                    <a:pt x="1066" y="46"/>
                    <a:pt x="1066" y="46"/>
                  </a:cubicBezTo>
                  <a:cubicBezTo>
                    <a:pt x="1066" y="46"/>
                    <a:pt x="544" y="0"/>
                    <a:pt x="250" y="295"/>
                  </a:cubicBezTo>
                  <a:cubicBezTo>
                    <a:pt x="31" y="516"/>
                    <a:pt x="1" y="864"/>
                    <a:pt x="0" y="1026"/>
                  </a:cubicBezTo>
                  <a:cubicBezTo>
                    <a:pt x="0" y="1081"/>
                    <a:pt x="2" y="1114"/>
                    <a:pt x="2" y="1114"/>
                  </a:cubicBezTo>
                  <a:cubicBezTo>
                    <a:pt x="2" y="1114"/>
                    <a:pt x="525" y="1161"/>
                    <a:pt x="818" y="866"/>
                  </a:cubicBezTo>
                  <a:cubicBezTo>
                    <a:pt x="870" y="814"/>
                    <a:pt x="911" y="754"/>
                    <a:pt x="944" y="692"/>
                  </a:cubicBezTo>
                  <a:cubicBezTo>
                    <a:pt x="963" y="655"/>
                    <a:pt x="980" y="617"/>
                    <a:pt x="994" y="579"/>
                  </a:cubicBezTo>
                  <a:cubicBezTo>
                    <a:pt x="1058" y="402"/>
                    <a:pt x="1069" y="222"/>
                    <a:pt x="1068" y="12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0E8DFDCD-CDED-40B1-A2AB-E0142FEC5CC4}"/>
                </a:ext>
              </a:extLst>
            </p:cNvPr>
            <p:cNvSpPr>
              <a:spLocks/>
            </p:cNvSpPr>
            <p:nvPr/>
          </p:nvSpPr>
          <p:spPr bwMode="auto">
            <a:xfrm rot="5696320">
              <a:off x="7530113" y="4126033"/>
              <a:ext cx="1189781" cy="1291708"/>
            </a:xfrm>
            <a:custGeom>
              <a:avLst/>
              <a:gdLst>
                <a:gd name="T0" fmla="*/ 1068 w 1069"/>
                <a:gd name="T1" fmla="*/ 123 h 1161"/>
                <a:gd name="T2" fmla="*/ 1066 w 1069"/>
                <a:gd name="T3" fmla="*/ 46 h 1161"/>
                <a:gd name="T4" fmla="*/ 250 w 1069"/>
                <a:gd name="T5" fmla="*/ 295 h 1161"/>
                <a:gd name="T6" fmla="*/ 0 w 1069"/>
                <a:gd name="T7" fmla="*/ 1026 h 1161"/>
                <a:gd name="T8" fmla="*/ 2 w 1069"/>
                <a:gd name="T9" fmla="*/ 1114 h 1161"/>
                <a:gd name="T10" fmla="*/ 818 w 1069"/>
                <a:gd name="T11" fmla="*/ 866 h 1161"/>
                <a:gd name="T12" fmla="*/ 944 w 1069"/>
                <a:gd name="T13" fmla="*/ 692 h 1161"/>
                <a:gd name="T14" fmla="*/ 994 w 1069"/>
                <a:gd name="T15" fmla="*/ 579 h 1161"/>
                <a:gd name="T16" fmla="*/ 1068 w 1069"/>
                <a:gd name="T17" fmla="*/ 123 h 1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9" h="1161">
                  <a:moveTo>
                    <a:pt x="1068" y="123"/>
                  </a:moveTo>
                  <a:cubicBezTo>
                    <a:pt x="1068" y="75"/>
                    <a:pt x="1066" y="46"/>
                    <a:pt x="1066" y="46"/>
                  </a:cubicBezTo>
                  <a:cubicBezTo>
                    <a:pt x="1066" y="46"/>
                    <a:pt x="544" y="0"/>
                    <a:pt x="250" y="295"/>
                  </a:cubicBezTo>
                  <a:cubicBezTo>
                    <a:pt x="31" y="516"/>
                    <a:pt x="1" y="864"/>
                    <a:pt x="0" y="1026"/>
                  </a:cubicBezTo>
                  <a:cubicBezTo>
                    <a:pt x="0" y="1081"/>
                    <a:pt x="2" y="1114"/>
                    <a:pt x="2" y="1114"/>
                  </a:cubicBezTo>
                  <a:cubicBezTo>
                    <a:pt x="2" y="1114"/>
                    <a:pt x="525" y="1161"/>
                    <a:pt x="818" y="866"/>
                  </a:cubicBezTo>
                  <a:cubicBezTo>
                    <a:pt x="870" y="814"/>
                    <a:pt x="911" y="754"/>
                    <a:pt x="944" y="692"/>
                  </a:cubicBezTo>
                  <a:cubicBezTo>
                    <a:pt x="963" y="655"/>
                    <a:pt x="980" y="617"/>
                    <a:pt x="994" y="579"/>
                  </a:cubicBezTo>
                  <a:cubicBezTo>
                    <a:pt x="1058" y="402"/>
                    <a:pt x="1069" y="222"/>
                    <a:pt x="1068" y="123"/>
                  </a:cubicBez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8728EFAC-8A50-411D-9F26-BDB20D32886E}"/>
                </a:ext>
              </a:extLst>
            </p:cNvPr>
            <p:cNvSpPr>
              <a:spLocks/>
            </p:cNvSpPr>
            <p:nvPr/>
          </p:nvSpPr>
          <p:spPr bwMode="auto">
            <a:xfrm rot="8492870">
              <a:off x="8784427" y="2565804"/>
              <a:ext cx="837665" cy="909427"/>
            </a:xfrm>
            <a:custGeom>
              <a:avLst/>
              <a:gdLst>
                <a:gd name="T0" fmla="*/ 1068 w 1069"/>
                <a:gd name="T1" fmla="*/ 123 h 1161"/>
                <a:gd name="T2" fmla="*/ 1066 w 1069"/>
                <a:gd name="T3" fmla="*/ 46 h 1161"/>
                <a:gd name="T4" fmla="*/ 250 w 1069"/>
                <a:gd name="T5" fmla="*/ 295 h 1161"/>
                <a:gd name="T6" fmla="*/ 0 w 1069"/>
                <a:gd name="T7" fmla="*/ 1026 h 1161"/>
                <a:gd name="T8" fmla="*/ 2 w 1069"/>
                <a:gd name="T9" fmla="*/ 1114 h 1161"/>
                <a:gd name="T10" fmla="*/ 818 w 1069"/>
                <a:gd name="T11" fmla="*/ 866 h 1161"/>
                <a:gd name="T12" fmla="*/ 944 w 1069"/>
                <a:gd name="T13" fmla="*/ 692 h 1161"/>
                <a:gd name="T14" fmla="*/ 994 w 1069"/>
                <a:gd name="T15" fmla="*/ 579 h 1161"/>
                <a:gd name="T16" fmla="*/ 1068 w 1069"/>
                <a:gd name="T17" fmla="*/ 123 h 1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9" h="1161">
                  <a:moveTo>
                    <a:pt x="1068" y="123"/>
                  </a:moveTo>
                  <a:cubicBezTo>
                    <a:pt x="1068" y="75"/>
                    <a:pt x="1066" y="46"/>
                    <a:pt x="1066" y="46"/>
                  </a:cubicBezTo>
                  <a:cubicBezTo>
                    <a:pt x="1066" y="46"/>
                    <a:pt x="544" y="0"/>
                    <a:pt x="250" y="295"/>
                  </a:cubicBezTo>
                  <a:cubicBezTo>
                    <a:pt x="31" y="516"/>
                    <a:pt x="1" y="864"/>
                    <a:pt x="0" y="1026"/>
                  </a:cubicBezTo>
                  <a:cubicBezTo>
                    <a:pt x="0" y="1081"/>
                    <a:pt x="2" y="1114"/>
                    <a:pt x="2" y="1114"/>
                  </a:cubicBezTo>
                  <a:cubicBezTo>
                    <a:pt x="2" y="1114"/>
                    <a:pt x="525" y="1161"/>
                    <a:pt x="818" y="866"/>
                  </a:cubicBezTo>
                  <a:cubicBezTo>
                    <a:pt x="870" y="814"/>
                    <a:pt x="911" y="754"/>
                    <a:pt x="944" y="692"/>
                  </a:cubicBezTo>
                  <a:cubicBezTo>
                    <a:pt x="963" y="655"/>
                    <a:pt x="980" y="617"/>
                    <a:pt x="994" y="579"/>
                  </a:cubicBezTo>
                  <a:cubicBezTo>
                    <a:pt x="1058" y="402"/>
                    <a:pt x="1069" y="222"/>
                    <a:pt x="1068" y="123"/>
                  </a:cubicBezTo>
                  <a:close/>
                </a:path>
              </a:pathLst>
            </a:custGeom>
            <a:solidFill>
              <a:schemeClr val="accent2">
                <a:alpha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B6B8C2C7-3D33-4425-B712-27B3EE923CDE}"/>
                </a:ext>
              </a:extLst>
            </p:cNvPr>
            <p:cNvSpPr>
              <a:spLocks/>
            </p:cNvSpPr>
            <p:nvPr/>
          </p:nvSpPr>
          <p:spPr bwMode="auto">
            <a:xfrm rot="10051992">
              <a:off x="10464185" y="2833795"/>
              <a:ext cx="837665" cy="909427"/>
            </a:xfrm>
            <a:custGeom>
              <a:avLst/>
              <a:gdLst>
                <a:gd name="T0" fmla="*/ 1068 w 1069"/>
                <a:gd name="T1" fmla="*/ 123 h 1161"/>
                <a:gd name="T2" fmla="*/ 1066 w 1069"/>
                <a:gd name="T3" fmla="*/ 46 h 1161"/>
                <a:gd name="T4" fmla="*/ 250 w 1069"/>
                <a:gd name="T5" fmla="*/ 295 h 1161"/>
                <a:gd name="T6" fmla="*/ 0 w 1069"/>
                <a:gd name="T7" fmla="*/ 1026 h 1161"/>
                <a:gd name="T8" fmla="*/ 2 w 1069"/>
                <a:gd name="T9" fmla="*/ 1114 h 1161"/>
                <a:gd name="T10" fmla="*/ 818 w 1069"/>
                <a:gd name="T11" fmla="*/ 866 h 1161"/>
                <a:gd name="T12" fmla="*/ 944 w 1069"/>
                <a:gd name="T13" fmla="*/ 692 h 1161"/>
                <a:gd name="T14" fmla="*/ 994 w 1069"/>
                <a:gd name="T15" fmla="*/ 579 h 1161"/>
                <a:gd name="T16" fmla="*/ 1068 w 1069"/>
                <a:gd name="T17" fmla="*/ 123 h 1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9" h="1161">
                  <a:moveTo>
                    <a:pt x="1068" y="123"/>
                  </a:moveTo>
                  <a:cubicBezTo>
                    <a:pt x="1068" y="75"/>
                    <a:pt x="1066" y="46"/>
                    <a:pt x="1066" y="46"/>
                  </a:cubicBezTo>
                  <a:cubicBezTo>
                    <a:pt x="1066" y="46"/>
                    <a:pt x="544" y="0"/>
                    <a:pt x="250" y="295"/>
                  </a:cubicBezTo>
                  <a:cubicBezTo>
                    <a:pt x="31" y="516"/>
                    <a:pt x="1" y="864"/>
                    <a:pt x="0" y="1026"/>
                  </a:cubicBezTo>
                  <a:cubicBezTo>
                    <a:pt x="0" y="1081"/>
                    <a:pt x="2" y="1114"/>
                    <a:pt x="2" y="1114"/>
                  </a:cubicBezTo>
                  <a:cubicBezTo>
                    <a:pt x="2" y="1114"/>
                    <a:pt x="525" y="1161"/>
                    <a:pt x="818" y="866"/>
                  </a:cubicBezTo>
                  <a:cubicBezTo>
                    <a:pt x="870" y="814"/>
                    <a:pt x="911" y="754"/>
                    <a:pt x="944" y="692"/>
                  </a:cubicBezTo>
                  <a:cubicBezTo>
                    <a:pt x="963" y="655"/>
                    <a:pt x="980" y="617"/>
                    <a:pt x="994" y="579"/>
                  </a:cubicBezTo>
                  <a:cubicBezTo>
                    <a:pt x="1058" y="402"/>
                    <a:pt x="1069" y="222"/>
                    <a:pt x="1068" y="123"/>
                  </a:cubicBezTo>
                  <a:close/>
                </a:path>
              </a:pathLst>
            </a:custGeom>
            <a:solidFill>
              <a:schemeClr val="accent3">
                <a:alpha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9E8A5D3E-A497-47D3-A4DD-757A69111CB0}"/>
                </a:ext>
              </a:extLst>
            </p:cNvPr>
            <p:cNvSpPr>
              <a:spLocks/>
            </p:cNvSpPr>
            <p:nvPr/>
          </p:nvSpPr>
          <p:spPr bwMode="auto">
            <a:xfrm rot="13144547">
              <a:off x="10465099" y="4652337"/>
              <a:ext cx="1189781" cy="1291708"/>
            </a:xfrm>
            <a:custGeom>
              <a:avLst/>
              <a:gdLst>
                <a:gd name="T0" fmla="*/ 1068 w 1069"/>
                <a:gd name="T1" fmla="*/ 123 h 1161"/>
                <a:gd name="T2" fmla="*/ 1066 w 1069"/>
                <a:gd name="T3" fmla="*/ 46 h 1161"/>
                <a:gd name="T4" fmla="*/ 250 w 1069"/>
                <a:gd name="T5" fmla="*/ 295 h 1161"/>
                <a:gd name="T6" fmla="*/ 0 w 1069"/>
                <a:gd name="T7" fmla="*/ 1026 h 1161"/>
                <a:gd name="T8" fmla="*/ 2 w 1069"/>
                <a:gd name="T9" fmla="*/ 1114 h 1161"/>
                <a:gd name="T10" fmla="*/ 818 w 1069"/>
                <a:gd name="T11" fmla="*/ 866 h 1161"/>
                <a:gd name="T12" fmla="*/ 944 w 1069"/>
                <a:gd name="T13" fmla="*/ 692 h 1161"/>
                <a:gd name="T14" fmla="*/ 994 w 1069"/>
                <a:gd name="T15" fmla="*/ 579 h 1161"/>
                <a:gd name="T16" fmla="*/ 1068 w 1069"/>
                <a:gd name="T17" fmla="*/ 123 h 1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9" h="1161">
                  <a:moveTo>
                    <a:pt x="1068" y="123"/>
                  </a:moveTo>
                  <a:cubicBezTo>
                    <a:pt x="1068" y="75"/>
                    <a:pt x="1066" y="46"/>
                    <a:pt x="1066" y="46"/>
                  </a:cubicBezTo>
                  <a:cubicBezTo>
                    <a:pt x="1066" y="46"/>
                    <a:pt x="544" y="0"/>
                    <a:pt x="250" y="295"/>
                  </a:cubicBezTo>
                  <a:cubicBezTo>
                    <a:pt x="31" y="516"/>
                    <a:pt x="1" y="864"/>
                    <a:pt x="0" y="1026"/>
                  </a:cubicBezTo>
                  <a:cubicBezTo>
                    <a:pt x="0" y="1081"/>
                    <a:pt x="2" y="1114"/>
                    <a:pt x="2" y="1114"/>
                  </a:cubicBezTo>
                  <a:cubicBezTo>
                    <a:pt x="2" y="1114"/>
                    <a:pt x="525" y="1161"/>
                    <a:pt x="818" y="866"/>
                  </a:cubicBezTo>
                  <a:cubicBezTo>
                    <a:pt x="870" y="814"/>
                    <a:pt x="911" y="754"/>
                    <a:pt x="944" y="692"/>
                  </a:cubicBezTo>
                  <a:cubicBezTo>
                    <a:pt x="963" y="655"/>
                    <a:pt x="980" y="617"/>
                    <a:pt x="994" y="579"/>
                  </a:cubicBezTo>
                  <a:cubicBezTo>
                    <a:pt x="1058" y="402"/>
                    <a:pt x="1069" y="222"/>
                    <a:pt x="1068" y="123"/>
                  </a:cubicBezTo>
                  <a:close/>
                </a:path>
              </a:pathLst>
            </a:custGeom>
            <a:solidFill>
              <a:schemeClr val="accent4">
                <a:alpha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8D0AB2FC-FA9D-42ED-9D39-C69E197FF78C}"/>
                </a:ext>
              </a:extLst>
            </p:cNvPr>
            <p:cNvSpPr>
              <a:spLocks/>
            </p:cNvSpPr>
            <p:nvPr/>
          </p:nvSpPr>
          <p:spPr bwMode="auto">
            <a:xfrm rot="5080426">
              <a:off x="6406770" y="3100937"/>
              <a:ext cx="906481" cy="984138"/>
            </a:xfrm>
            <a:custGeom>
              <a:avLst/>
              <a:gdLst>
                <a:gd name="T0" fmla="*/ 1068 w 1069"/>
                <a:gd name="T1" fmla="*/ 123 h 1161"/>
                <a:gd name="T2" fmla="*/ 1066 w 1069"/>
                <a:gd name="T3" fmla="*/ 46 h 1161"/>
                <a:gd name="T4" fmla="*/ 250 w 1069"/>
                <a:gd name="T5" fmla="*/ 295 h 1161"/>
                <a:gd name="T6" fmla="*/ 0 w 1069"/>
                <a:gd name="T7" fmla="*/ 1026 h 1161"/>
                <a:gd name="T8" fmla="*/ 2 w 1069"/>
                <a:gd name="T9" fmla="*/ 1114 h 1161"/>
                <a:gd name="T10" fmla="*/ 818 w 1069"/>
                <a:gd name="T11" fmla="*/ 866 h 1161"/>
                <a:gd name="T12" fmla="*/ 944 w 1069"/>
                <a:gd name="T13" fmla="*/ 692 h 1161"/>
                <a:gd name="T14" fmla="*/ 994 w 1069"/>
                <a:gd name="T15" fmla="*/ 579 h 1161"/>
                <a:gd name="T16" fmla="*/ 1068 w 1069"/>
                <a:gd name="T17" fmla="*/ 123 h 1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9" h="1161">
                  <a:moveTo>
                    <a:pt x="1068" y="123"/>
                  </a:moveTo>
                  <a:cubicBezTo>
                    <a:pt x="1068" y="75"/>
                    <a:pt x="1066" y="46"/>
                    <a:pt x="1066" y="46"/>
                  </a:cubicBezTo>
                  <a:cubicBezTo>
                    <a:pt x="1066" y="46"/>
                    <a:pt x="544" y="0"/>
                    <a:pt x="250" y="295"/>
                  </a:cubicBezTo>
                  <a:cubicBezTo>
                    <a:pt x="31" y="516"/>
                    <a:pt x="1" y="864"/>
                    <a:pt x="0" y="1026"/>
                  </a:cubicBezTo>
                  <a:cubicBezTo>
                    <a:pt x="0" y="1081"/>
                    <a:pt x="2" y="1114"/>
                    <a:pt x="2" y="1114"/>
                  </a:cubicBezTo>
                  <a:cubicBezTo>
                    <a:pt x="2" y="1114"/>
                    <a:pt x="525" y="1161"/>
                    <a:pt x="818" y="866"/>
                  </a:cubicBezTo>
                  <a:cubicBezTo>
                    <a:pt x="870" y="814"/>
                    <a:pt x="911" y="754"/>
                    <a:pt x="944" y="692"/>
                  </a:cubicBezTo>
                  <a:cubicBezTo>
                    <a:pt x="963" y="655"/>
                    <a:pt x="980" y="617"/>
                    <a:pt x="994" y="579"/>
                  </a:cubicBezTo>
                  <a:cubicBezTo>
                    <a:pt x="1058" y="402"/>
                    <a:pt x="1069" y="222"/>
                    <a:pt x="1068" y="123"/>
                  </a:cubicBezTo>
                  <a:close/>
                </a:path>
              </a:pathLst>
            </a:custGeom>
            <a:solidFill>
              <a:schemeClr val="accent1">
                <a:alpha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A08399B7-D62B-4D21-B256-893FE996B95B}"/>
                </a:ext>
              </a:extLst>
            </p:cNvPr>
            <p:cNvSpPr>
              <a:spLocks/>
            </p:cNvSpPr>
            <p:nvPr/>
          </p:nvSpPr>
          <p:spPr bwMode="auto">
            <a:xfrm rot="8176420">
              <a:off x="6985869" y="2847436"/>
              <a:ext cx="875372" cy="984138"/>
            </a:xfrm>
            <a:custGeom>
              <a:avLst/>
              <a:gdLst>
                <a:gd name="T0" fmla="*/ 1068 w 1069"/>
                <a:gd name="T1" fmla="*/ 123 h 1161"/>
                <a:gd name="T2" fmla="*/ 1066 w 1069"/>
                <a:gd name="T3" fmla="*/ 46 h 1161"/>
                <a:gd name="T4" fmla="*/ 250 w 1069"/>
                <a:gd name="T5" fmla="*/ 295 h 1161"/>
                <a:gd name="T6" fmla="*/ 0 w 1069"/>
                <a:gd name="T7" fmla="*/ 1026 h 1161"/>
                <a:gd name="T8" fmla="*/ 2 w 1069"/>
                <a:gd name="T9" fmla="*/ 1114 h 1161"/>
                <a:gd name="T10" fmla="*/ 818 w 1069"/>
                <a:gd name="T11" fmla="*/ 866 h 1161"/>
                <a:gd name="T12" fmla="*/ 944 w 1069"/>
                <a:gd name="T13" fmla="*/ 692 h 1161"/>
                <a:gd name="T14" fmla="*/ 994 w 1069"/>
                <a:gd name="T15" fmla="*/ 579 h 1161"/>
                <a:gd name="T16" fmla="*/ 1068 w 1069"/>
                <a:gd name="T17" fmla="*/ 123 h 1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9" h="1161">
                  <a:moveTo>
                    <a:pt x="1068" y="123"/>
                  </a:moveTo>
                  <a:cubicBezTo>
                    <a:pt x="1068" y="75"/>
                    <a:pt x="1066" y="46"/>
                    <a:pt x="1066" y="46"/>
                  </a:cubicBezTo>
                  <a:cubicBezTo>
                    <a:pt x="1066" y="46"/>
                    <a:pt x="544" y="0"/>
                    <a:pt x="250" y="295"/>
                  </a:cubicBezTo>
                  <a:cubicBezTo>
                    <a:pt x="31" y="516"/>
                    <a:pt x="1" y="864"/>
                    <a:pt x="0" y="1026"/>
                  </a:cubicBezTo>
                  <a:cubicBezTo>
                    <a:pt x="0" y="1081"/>
                    <a:pt x="2" y="1114"/>
                    <a:pt x="2" y="1114"/>
                  </a:cubicBezTo>
                  <a:cubicBezTo>
                    <a:pt x="2" y="1114"/>
                    <a:pt x="525" y="1161"/>
                    <a:pt x="818" y="866"/>
                  </a:cubicBezTo>
                  <a:cubicBezTo>
                    <a:pt x="870" y="814"/>
                    <a:pt x="911" y="754"/>
                    <a:pt x="944" y="692"/>
                  </a:cubicBezTo>
                  <a:cubicBezTo>
                    <a:pt x="963" y="655"/>
                    <a:pt x="980" y="617"/>
                    <a:pt x="994" y="579"/>
                  </a:cubicBezTo>
                  <a:cubicBezTo>
                    <a:pt x="1058" y="402"/>
                    <a:pt x="1069" y="222"/>
                    <a:pt x="1068" y="123"/>
                  </a:cubicBezTo>
                  <a:close/>
                </a:path>
              </a:pathLst>
            </a:custGeom>
            <a:solidFill>
              <a:schemeClr val="accent2">
                <a:alpha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F7B66DE1-AB39-4AEE-A076-393EEB9479BF}"/>
                </a:ext>
              </a:extLst>
            </p:cNvPr>
            <p:cNvSpPr>
              <a:spLocks/>
            </p:cNvSpPr>
            <p:nvPr/>
          </p:nvSpPr>
          <p:spPr bwMode="auto">
            <a:xfrm rot="8492870">
              <a:off x="8679949" y="3829245"/>
              <a:ext cx="837665" cy="909427"/>
            </a:xfrm>
            <a:custGeom>
              <a:avLst/>
              <a:gdLst>
                <a:gd name="T0" fmla="*/ 1068 w 1069"/>
                <a:gd name="T1" fmla="*/ 123 h 1161"/>
                <a:gd name="T2" fmla="*/ 1066 w 1069"/>
                <a:gd name="T3" fmla="*/ 46 h 1161"/>
                <a:gd name="T4" fmla="*/ 250 w 1069"/>
                <a:gd name="T5" fmla="*/ 295 h 1161"/>
                <a:gd name="T6" fmla="*/ 0 w 1069"/>
                <a:gd name="T7" fmla="*/ 1026 h 1161"/>
                <a:gd name="T8" fmla="*/ 2 w 1069"/>
                <a:gd name="T9" fmla="*/ 1114 h 1161"/>
                <a:gd name="T10" fmla="*/ 818 w 1069"/>
                <a:gd name="T11" fmla="*/ 866 h 1161"/>
                <a:gd name="T12" fmla="*/ 944 w 1069"/>
                <a:gd name="T13" fmla="*/ 692 h 1161"/>
                <a:gd name="T14" fmla="*/ 994 w 1069"/>
                <a:gd name="T15" fmla="*/ 579 h 1161"/>
                <a:gd name="T16" fmla="*/ 1068 w 1069"/>
                <a:gd name="T17" fmla="*/ 123 h 1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9" h="1161">
                  <a:moveTo>
                    <a:pt x="1068" y="123"/>
                  </a:moveTo>
                  <a:cubicBezTo>
                    <a:pt x="1068" y="75"/>
                    <a:pt x="1066" y="46"/>
                    <a:pt x="1066" y="46"/>
                  </a:cubicBezTo>
                  <a:cubicBezTo>
                    <a:pt x="1066" y="46"/>
                    <a:pt x="544" y="0"/>
                    <a:pt x="250" y="295"/>
                  </a:cubicBezTo>
                  <a:cubicBezTo>
                    <a:pt x="31" y="516"/>
                    <a:pt x="1" y="864"/>
                    <a:pt x="0" y="1026"/>
                  </a:cubicBezTo>
                  <a:cubicBezTo>
                    <a:pt x="0" y="1081"/>
                    <a:pt x="2" y="1114"/>
                    <a:pt x="2" y="1114"/>
                  </a:cubicBezTo>
                  <a:cubicBezTo>
                    <a:pt x="2" y="1114"/>
                    <a:pt x="525" y="1161"/>
                    <a:pt x="818" y="866"/>
                  </a:cubicBezTo>
                  <a:cubicBezTo>
                    <a:pt x="870" y="814"/>
                    <a:pt x="911" y="754"/>
                    <a:pt x="944" y="692"/>
                  </a:cubicBezTo>
                  <a:cubicBezTo>
                    <a:pt x="963" y="655"/>
                    <a:pt x="980" y="617"/>
                    <a:pt x="994" y="579"/>
                  </a:cubicBezTo>
                  <a:cubicBezTo>
                    <a:pt x="1058" y="402"/>
                    <a:pt x="1069" y="222"/>
                    <a:pt x="1068" y="123"/>
                  </a:cubicBezTo>
                  <a:close/>
                </a:path>
              </a:pathLst>
            </a:custGeom>
            <a:solidFill>
              <a:schemeClr val="accent2">
                <a:alpha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A51921E5-3752-450C-B6E4-5485310C344F}"/>
                </a:ext>
              </a:extLst>
            </p:cNvPr>
            <p:cNvSpPr>
              <a:spLocks/>
            </p:cNvSpPr>
            <p:nvPr/>
          </p:nvSpPr>
          <p:spPr bwMode="auto">
            <a:xfrm rot="10051992">
              <a:off x="9689718" y="4412949"/>
              <a:ext cx="837665" cy="909427"/>
            </a:xfrm>
            <a:custGeom>
              <a:avLst/>
              <a:gdLst>
                <a:gd name="T0" fmla="*/ 1068 w 1069"/>
                <a:gd name="T1" fmla="*/ 123 h 1161"/>
                <a:gd name="T2" fmla="*/ 1066 w 1069"/>
                <a:gd name="T3" fmla="*/ 46 h 1161"/>
                <a:gd name="T4" fmla="*/ 250 w 1069"/>
                <a:gd name="T5" fmla="*/ 295 h 1161"/>
                <a:gd name="T6" fmla="*/ 0 w 1069"/>
                <a:gd name="T7" fmla="*/ 1026 h 1161"/>
                <a:gd name="T8" fmla="*/ 2 w 1069"/>
                <a:gd name="T9" fmla="*/ 1114 h 1161"/>
                <a:gd name="T10" fmla="*/ 818 w 1069"/>
                <a:gd name="T11" fmla="*/ 866 h 1161"/>
                <a:gd name="T12" fmla="*/ 944 w 1069"/>
                <a:gd name="T13" fmla="*/ 692 h 1161"/>
                <a:gd name="T14" fmla="*/ 994 w 1069"/>
                <a:gd name="T15" fmla="*/ 579 h 1161"/>
                <a:gd name="T16" fmla="*/ 1068 w 1069"/>
                <a:gd name="T17" fmla="*/ 123 h 1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9" h="1161">
                  <a:moveTo>
                    <a:pt x="1068" y="123"/>
                  </a:moveTo>
                  <a:cubicBezTo>
                    <a:pt x="1068" y="75"/>
                    <a:pt x="1066" y="46"/>
                    <a:pt x="1066" y="46"/>
                  </a:cubicBezTo>
                  <a:cubicBezTo>
                    <a:pt x="1066" y="46"/>
                    <a:pt x="544" y="0"/>
                    <a:pt x="250" y="295"/>
                  </a:cubicBezTo>
                  <a:cubicBezTo>
                    <a:pt x="31" y="516"/>
                    <a:pt x="1" y="864"/>
                    <a:pt x="0" y="1026"/>
                  </a:cubicBezTo>
                  <a:cubicBezTo>
                    <a:pt x="0" y="1081"/>
                    <a:pt x="2" y="1114"/>
                    <a:pt x="2" y="1114"/>
                  </a:cubicBezTo>
                  <a:cubicBezTo>
                    <a:pt x="2" y="1114"/>
                    <a:pt x="525" y="1161"/>
                    <a:pt x="818" y="866"/>
                  </a:cubicBezTo>
                  <a:cubicBezTo>
                    <a:pt x="870" y="814"/>
                    <a:pt x="911" y="754"/>
                    <a:pt x="944" y="692"/>
                  </a:cubicBezTo>
                  <a:cubicBezTo>
                    <a:pt x="963" y="655"/>
                    <a:pt x="980" y="617"/>
                    <a:pt x="994" y="579"/>
                  </a:cubicBezTo>
                  <a:cubicBezTo>
                    <a:pt x="1058" y="402"/>
                    <a:pt x="1069" y="222"/>
                    <a:pt x="1068" y="123"/>
                  </a:cubicBezTo>
                  <a:close/>
                </a:path>
              </a:pathLst>
            </a:custGeom>
            <a:solidFill>
              <a:schemeClr val="accent3">
                <a:alpha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72A599EE-2C6D-40A3-A7D0-AA098D24ACE6}"/>
                </a:ext>
              </a:extLst>
            </p:cNvPr>
            <p:cNvSpPr>
              <a:spLocks/>
            </p:cNvSpPr>
            <p:nvPr/>
          </p:nvSpPr>
          <p:spPr bwMode="auto">
            <a:xfrm rot="11618841">
              <a:off x="11552838" y="4293493"/>
              <a:ext cx="837665" cy="909427"/>
            </a:xfrm>
            <a:custGeom>
              <a:avLst/>
              <a:gdLst>
                <a:gd name="T0" fmla="*/ 1068 w 1069"/>
                <a:gd name="T1" fmla="*/ 123 h 1161"/>
                <a:gd name="T2" fmla="*/ 1066 w 1069"/>
                <a:gd name="T3" fmla="*/ 46 h 1161"/>
                <a:gd name="T4" fmla="*/ 250 w 1069"/>
                <a:gd name="T5" fmla="*/ 295 h 1161"/>
                <a:gd name="T6" fmla="*/ 0 w 1069"/>
                <a:gd name="T7" fmla="*/ 1026 h 1161"/>
                <a:gd name="T8" fmla="*/ 2 w 1069"/>
                <a:gd name="T9" fmla="*/ 1114 h 1161"/>
                <a:gd name="T10" fmla="*/ 818 w 1069"/>
                <a:gd name="T11" fmla="*/ 866 h 1161"/>
                <a:gd name="T12" fmla="*/ 944 w 1069"/>
                <a:gd name="T13" fmla="*/ 692 h 1161"/>
                <a:gd name="T14" fmla="*/ 994 w 1069"/>
                <a:gd name="T15" fmla="*/ 579 h 1161"/>
                <a:gd name="T16" fmla="*/ 1068 w 1069"/>
                <a:gd name="T17" fmla="*/ 123 h 1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69" h="1161">
                  <a:moveTo>
                    <a:pt x="1068" y="123"/>
                  </a:moveTo>
                  <a:cubicBezTo>
                    <a:pt x="1068" y="75"/>
                    <a:pt x="1066" y="46"/>
                    <a:pt x="1066" y="46"/>
                  </a:cubicBezTo>
                  <a:cubicBezTo>
                    <a:pt x="1066" y="46"/>
                    <a:pt x="544" y="0"/>
                    <a:pt x="250" y="295"/>
                  </a:cubicBezTo>
                  <a:cubicBezTo>
                    <a:pt x="31" y="516"/>
                    <a:pt x="1" y="864"/>
                    <a:pt x="0" y="1026"/>
                  </a:cubicBezTo>
                  <a:cubicBezTo>
                    <a:pt x="0" y="1081"/>
                    <a:pt x="2" y="1114"/>
                    <a:pt x="2" y="1114"/>
                  </a:cubicBezTo>
                  <a:cubicBezTo>
                    <a:pt x="2" y="1114"/>
                    <a:pt x="525" y="1161"/>
                    <a:pt x="818" y="866"/>
                  </a:cubicBezTo>
                  <a:cubicBezTo>
                    <a:pt x="870" y="814"/>
                    <a:pt x="911" y="754"/>
                    <a:pt x="944" y="692"/>
                  </a:cubicBezTo>
                  <a:cubicBezTo>
                    <a:pt x="963" y="655"/>
                    <a:pt x="980" y="617"/>
                    <a:pt x="994" y="579"/>
                  </a:cubicBezTo>
                  <a:cubicBezTo>
                    <a:pt x="1058" y="402"/>
                    <a:pt x="1069" y="222"/>
                    <a:pt x="1068" y="123"/>
                  </a:cubicBezTo>
                  <a:close/>
                </a:path>
              </a:pathLst>
            </a:custGeom>
            <a:solidFill>
              <a:schemeClr val="accent4">
                <a:alpha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536E9D72-F536-4B24-AB7D-B7867ECD447D}"/>
              </a:ext>
            </a:extLst>
          </p:cNvPr>
          <p:cNvSpPr txBox="1"/>
          <p:nvPr/>
        </p:nvSpPr>
        <p:spPr>
          <a:xfrm>
            <a:off x="536624" y="2327025"/>
            <a:ext cx="2063349" cy="36931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b="1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Data Chart Sample</a:t>
            </a:r>
            <a:endParaRPr lang="id-ID" b="1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51DFA0A8-A35B-4538-A135-CCB432A47921}"/>
              </a:ext>
            </a:extLst>
          </p:cNvPr>
          <p:cNvGrpSpPr/>
          <p:nvPr/>
        </p:nvGrpSpPr>
        <p:grpSpPr>
          <a:xfrm>
            <a:off x="536625" y="2612823"/>
            <a:ext cx="4387766" cy="923312"/>
            <a:chOff x="12238818" y="4933683"/>
            <a:chExt cx="8775532" cy="1846624"/>
          </a:xfrm>
        </p:grpSpPr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1538CF3-827D-4D05-B575-02DCBCE9F487}"/>
                </a:ext>
              </a:extLst>
            </p:cNvPr>
            <p:cNvSpPr txBox="1"/>
            <p:nvPr/>
          </p:nvSpPr>
          <p:spPr>
            <a:xfrm>
              <a:off x="15110672" y="5136793"/>
              <a:ext cx="5903678" cy="1514224"/>
            </a:xfrm>
            <a:prstGeom prst="rect">
              <a:avLst/>
            </a:prstGeom>
            <a:noFill/>
          </p:spPr>
          <p:txBody>
            <a:bodyPr wrap="square" lIns="91422" tIns="45711" rIns="91422" bIns="45711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sz="12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Lorem ipsum dolor sit </a:t>
              </a:r>
              <a:r>
                <a:rPr lang="en-US" sz="1200" dirty="0" err="1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amet</a:t>
              </a:r>
              <a:r>
                <a:rPr lang="en-US" sz="12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, </a:t>
              </a:r>
              <a:r>
                <a:rPr lang="en-US" sz="1200" dirty="0" err="1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conectatetur</a:t>
              </a:r>
              <a:r>
                <a:rPr lang="en-US" sz="12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 </a:t>
              </a:r>
              <a:r>
                <a:rPr lang="en-US" sz="1200" dirty="0" err="1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teis</a:t>
              </a:r>
              <a:r>
                <a:rPr lang="en-US" sz="12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 </a:t>
              </a:r>
              <a:r>
                <a:rPr lang="en-US" sz="1200" dirty="0" err="1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adipiscing</a:t>
              </a:r>
              <a:r>
                <a:rPr lang="en-US" sz="12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 </a:t>
              </a:r>
              <a:r>
                <a:rPr lang="en-US" sz="1200" dirty="0" err="1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elit</a:t>
              </a:r>
              <a:r>
                <a:rPr lang="en-US" sz="12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. </a:t>
              </a:r>
              <a:r>
                <a:rPr lang="en-US" sz="1200" dirty="0" err="1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Pellentesque</a:t>
              </a:r>
              <a:r>
                <a:rPr lang="en-US" sz="12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 </a:t>
              </a:r>
              <a:r>
                <a:rPr lang="en-US" sz="1200" dirty="0" err="1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consequat</a:t>
              </a:r>
              <a:r>
                <a:rPr lang="en-US" sz="12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 ta libero </a:t>
              </a:r>
              <a:r>
                <a:rPr lang="en-US" sz="1200" dirty="0" err="1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teus</a:t>
              </a:r>
              <a:r>
                <a:rPr lang="en-US" sz="12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 </a:t>
              </a:r>
              <a:r>
                <a:rPr lang="en-US" sz="1200" dirty="0" err="1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maximus</a:t>
              </a:r>
              <a:r>
                <a:rPr lang="en-US" sz="12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. 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4FCAA852-AB28-452D-9BEA-AC5C7B696643}"/>
                </a:ext>
              </a:extLst>
            </p:cNvPr>
            <p:cNvSpPr txBox="1"/>
            <p:nvPr/>
          </p:nvSpPr>
          <p:spPr>
            <a:xfrm>
              <a:off x="12238818" y="4933683"/>
              <a:ext cx="2892386" cy="1846624"/>
            </a:xfrm>
            <a:prstGeom prst="rect">
              <a:avLst/>
            </a:prstGeom>
            <a:noFill/>
          </p:spPr>
          <p:txBody>
            <a:bodyPr wrap="none" lIns="91422" tIns="45711" rIns="91422" bIns="45711" rtlCol="0">
              <a:spAutoFit/>
            </a:bodyPr>
            <a:lstStyle/>
            <a:p>
              <a:r>
                <a:rPr lang="en-US" sz="5400" dirty="0"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68K</a:t>
              </a:r>
              <a:endParaRPr lang="id-ID" sz="54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CE17CBFC-18BD-4F33-876E-E0A888624763}"/>
              </a:ext>
            </a:extLst>
          </p:cNvPr>
          <p:cNvSpPr/>
          <p:nvPr/>
        </p:nvSpPr>
        <p:spPr>
          <a:xfrm>
            <a:off x="536624" y="3570143"/>
            <a:ext cx="4387767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Pellentesque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consequat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libero tempus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felis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ornare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maximus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</a:p>
          <a:p>
            <a:endParaRPr lang="en-US" sz="12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  <a:p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Aliquam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lobortis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id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leo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a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euismod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Phasellus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euismod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metus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turpis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aliquam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tincidunt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Maecenas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volutpat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sz="1200" dirty="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augue</a:t>
            </a:r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  <a:endParaRPr lang="en-US" sz="1200" dirty="0">
              <a:effectLst/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grpSp>
        <p:nvGrpSpPr>
          <p:cNvPr id="38" name="Group 37">
            <a:extLst>
              <a:ext uri="{FF2B5EF4-FFF2-40B4-BE49-F238E27FC236}">
                <a16:creationId xmlns:a16="http://schemas.microsoft.com/office/drawing/2014/main" id="{1C6DC02B-9678-4CA6-9305-62A7D463BBD9}"/>
              </a:ext>
            </a:extLst>
          </p:cNvPr>
          <p:cNvGrpSpPr/>
          <p:nvPr/>
        </p:nvGrpSpPr>
        <p:grpSpPr>
          <a:xfrm>
            <a:off x="3839081" y="4707093"/>
            <a:ext cx="1384319" cy="803628"/>
            <a:chOff x="10262237" y="4428203"/>
            <a:chExt cx="1384319" cy="803628"/>
          </a:xfrm>
        </p:grpSpPr>
        <p:sp>
          <p:nvSpPr>
            <p:cNvPr id="39" name="Content Placeholder 2">
              <a:extLst>
                <a:ext uri="{FF2B5EF4-FFF2-40B4-BE49-F238E27FC236}">
                  <a16:creationId xmlns:a16="http://schemas.microsoft.com/office/drawing/2014/main" id="{FE2E8CE0-607A-46AC-AC28-49C1066FCEC8}"/>
                </a:ext>
              </a:extLst>
            </p:cNvPr>
            <p:cNvSpPr txBox="1">
              <a:spLocks/>
            </p:cNvSpPr>
            <p:nvPr/>
          </p:nvSpPr>
          <p:spPr>
            <a:xfrm>
              <a:off x="10262237" y="4428203"/>
              <a:ext cx="1384319" cy="621719"/>
            </a:xfrm>
            <a:prstGeom prst="rect">
              <a:avLst/>
            </a:prstGeom>
          </p:spPr>
          <p:txBody>
            <a:bodyPr vert="horz" lIns="45720" tIns="22860" rIns="45720" bIns="2286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800" b="1" dirty="0">
                  <a:solidFill>
                    <a:schemeClr val="tx1"/>
                  </a:solidFill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75%</a:t>
              </a:r>
            </a:p>
          </p:txBody>
        </p:sp>
        <p:sp>
          <p:nvSpPr>
            <p:cNvPr id="40" name="Title 1">
              <a:extLst>
                <a:ext uri="{FF2B5EF4-FFF2-40B4-BE49-F238E27FC236}">
                  <a16:creationId xmlns:a16="http://schemas.microsoft.com/office/drawing/2014/main" id="{5AD9D830-C8BB-4CCC-B9EF-8848605EC7D3}"/>
                </a:ext>
              </a:extLst>
            </p:cNvPr>
            <p:cNvSpPr txBox="1">
              <a:spLocks/>
            </p:cNvSpPr>
            <p:nvPr/>
          </p:nvSpPr>
          <p:spPr>
            <a:xfrm>
              <a:off x="10276636" y="4739063"/>
              <a:ext cx="1369920" cy="492768"/>
            </a:xfrm>
            <a:prstGeom prst="rect">
              <a:avLst/>
            </a:prstGeom>
          </p:spPr>
          <p:txBody>
            <a:bodyPr vert="horz" lIns="45720" tIns="22860" rIns="45720" bIns="22860" rtlCol="0" anchor="ctr">
              <a:no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r>
                <a:rPr lang="en-US" sz="1400" dirty="0">
                  <a:solidFill>
                    <a:schemeClr val="tx1"/>
                  </a:solidFill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Female Users</a:t>
              </a:r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7EA23285-A17F-49DA-AF19-AFBF2218E4BE}"/>
              </a:ext>
            </a:extLst>
          </p:cNvPr>
          <p:cNvGrpSpPr/>
          <p:nvPr/>
        </p:nvGrpSpPr>
        <p:grpSpPr>
          <a:xfrm>
            <a:off x="3817973" y="5510721"/>
            <a:ext cx="1384319" cy="803031"/>
            <a:chOff x="10241129" y="5231831"/>
            <a:chExt cx="1384319" cy="803031"/>
          </a:xfrm>
        </p:grpSpPr>
        <p:sp>
          <p:nvSpPr>
            <p:cNvPr id="42" name="Content Placeholder 2">
              <a:extLst>
                <a:ext uri="{FF2B5EF4-FFF2-40B4-BE49-F238E27FC236}">
                  <a16:creationId xmlns:a16="http://schemas.microsoft.com/office/drawing/2014/main" id="{D8EE90F2-0C0B-445E-84BC-25D907DD9EDB}"/>
                </a:ext>
              </a:extLst>
            </p:cNvPr>
            <p:cNvSpPr txBox="1">
              <a:spLocks/>
            </p:cNvSpPr>
            <p:nvPr/>
          </p:nvSpPr>
          <p:spPr>
            <a:xfrm>
              <a:off x="10241129" y="5231831"/>
              <a:ext cx="1384319" cy="621719"/>
            </a:xfrm>
            <a:prstGeom prst="rect">
              <a:avLst/>
            </a:prstGeom>
          </p:spPr>
          <p:txBody>
            <a:bodyPr vert="horz" lIns="45720" tIns="22860" rIns="45720" bIns="2286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2800" b="1">
                  <a:solidFill>
                    <a:schemeClr val="tx1"/>
                  </a:solidFill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60%</a:t>
              </a:r>
              <a:endParaRPr lang="en-US" sz="2800" b="1" dirty="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43" name="Title 1">
              <a:extLst>
                <a:ext uri="{FF2B5EF4-FFF2-40B4-BE49-F238E27FC236}">
                  <a16:creationId xmlns:a16="http://schemas.microsoft.com/office/drawing/2014/main" id="{BC815E9C-82D0-48C3-BFE1-10C20CED5795}"/>
                </a:ext>
              </a:extLst>
            </p:cNvPr>
            <p:cNvSpPr txBox="1">
              <a:spLocks/>
            </p:cNvSpPr>
            <p:nvPr/>
          </p:nvSpPr>
          <p:spPr>
            <a:xfrm>
              <a:off x="10255529" y="5542095"/>
              <a:ext cx="1369919" cy="492767"/>
            </a:xfrm>
            <a:prstGeom prst="rect">
              <a:avLst/>
            </a:prstGeom>
          </p:spPr>
          <p:txBody>
            <a:bodyPr vert="horz" lIns="45720" tIns="22860" rIns="45720" bIns="22860" rtlCol="0" anchor="ctr">
              <a:norm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r>
                <a:rPr lang="en-US" sz="1400" dirty="0">
                  <a:solidFill>
                    <a:schemeClr val="tx1"/>
                  </a:solidFill>
                  <a:latin typeface="Lato Medium" panose="020F0502020204030203" pitchFamily="34" charset="0"/>
                  <a:ea typeface="Lato Medium" panose="020F0502020204030203" pitchFamily="34" charset="0"/>
                  <a:cs typeface="Lato Medium" panose="020F0502020204030203" pitchFamily="34" charset="0"/>
                </a:rPr>
                <a:t>Male Users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6DAD939-FE47-49FF-9836-E992049AC986}"/>
              </a:ext>
            </a:extLst>
          </p:cNvPr>
          <p:cNvGrpSpPr/>
          <p:nvPr/>
        </p:nvGrpSpPr>
        <p:grpSpPr>
          <a:xfrm>
            <a:off x="667571" y="4814400"/>
            <a:ext cx="233399" cy="503500"/>
            <a:chOff x="4395781" y="2198688"/>
            <a:chExt cx="344488" cy="742951"/>
          </a:xfrm>
          <a:solidFill>
            <a:schemeClr val="accent4"/>
          </a:solidFill>
        </p:grpSpPr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398F8829-A73D-478D-AC67-054C3E447B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1675" y="2198688"/>
              <a:ext cx="109538" cy="1127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46" name="Freeform 7">
              <a:extLst>
                <a:ext uri="{FF2B5EF4-FFF2-40B4-BE49-F238E27FC236}">
                  <a16:creationId xmlns:a16="http://schemas.microsoft.com/office/drawing/2014/main" id="{22238D62-E3B9-404B-BED4-349678C70C5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5781" y="2333626"/>
              <a:ext cx="344488" cy="608013"/>
            </a:xfrm>
            <a:custGeom>
              <a:avLst/>
              <a:gdLst>
                <a:gd name="T0" fmla="*/ 91 w 92"/>
                <a:gd name="T1" fmla="*/ 60 h 162"/>
                <a:gd name="T2" fmla="*/ 75 w 92"/>
                <a:gd name="T3" fmla="*/ 10 h 162"/>
                <a:gd name="T4" fmla="*/ 64 w 92"/>
                <a:gd name="T5" fmla="*/ 0 h 162"/>
                <a:gd name="T6" fmla="*/ 28 w 92"/>
                <a:gd name="T7" fmla="*/ 0 h 162"/>
                <a:gd name="T8" fmla="*/ 19 w 92"/>
                <a:gd name="T9" fmla="*/ 5 h 162"/>
                <a:gd name="T10" fmla="*/ 18 w 92"/>
                <a:gd name="T11" fmla="*/ 7 h 162"/>
                <a:gd name="T12" fmla="*/ 18 w 92"/>
                <a:gd name="T13" fmla="*/ 7 h 162"/>
                <a:gd name="T14" fmla="*/ 17 w 92"/>
                <a:gd name="T15" fmla="*/ 8 h 162"/>
                <a:gd name="T16" fmla="*/ 1 w 92"/>
                <a:gd name="T17" fmla="*/ 60 h 162"/>
                <a:gd name="T18" fmla="*/ 5 w 92"/>
                <a:gd name="T19" fmla="*/ 68 h 162"/>
                <a:gd name="T20" fmla="*/ 14 w 92"/>
                <a:gd name="T21" fmla="*/ 64 h 162"/>
                <a:gd name="T22" fmla="*/ 26 w 92"/>
                <a:gd name="T23" fmla="*/ 23 h 162"/>
                <a:gd name="T24" fmla="*/ 28 w 92"/>
                <a:gd name="T25" fmla="*/ 23 h 162"/>
                <a:gd name="T26" fmla="*/ 29 w 92"/>
                <a:gd name="T27" fmla="*/ 23 h 162"/>
                <a:gd name="T28" fmla="*/ 9 w 92"/>
                <a:gd name="T29" fmla="*/ 96 h 162"/>
                <a:gd name="T30" fmla="*/ 29 w 92"/>
                <a:gd name="T31" fmla="*/ 96 h 162"/>
                <a:gd name="T32" fmla="*/ 29 w 92"/>
                <a:gd name="T33" fmla="*/ 154 h 162"/>
                <a:gd name="T34" fmla="*/ 37 w 92"/>
                <a:gd name="T35" fmla="*/ 162 h 162"/>
                <a:gd name="T36" fmla="*/ 44 w 92"/>
                <a:gd name="T37" fmla="*/ 154 h 162"/>
                <a:gd name="T38" fmla="*/ 44 w 92"/>
                <a:gd name="T39" fmla="*/ 96 h 162"/>
                <a:gd name="T40" fmla="*/ 49 w 92"/>
                <a:gd name="T41" fmla="*/ 96 h 162"/>
                <a:gd name="T42" fmla="*/ 49 w 92"/>
                <a:gd name="T43" fmla="*/ 154 h 162"/>
                <a:gd name="T44" fmla="*/ 56 w 92"/>
                <a:gd name="T45" fmla="*/ 162 h 162"/>
                <a:gd name="T46" fmla="*/ 64 w 92"/>
                <a:gd name="T47" fmla="*/ 154 h 162"/>
                <a:gd name="T48" fmla="*/ 64 w 92"/>
                <a:gd name="T49" fmla="*/ 96 h 162"/>
                <a:gd name="T50" fmla="*/ 83 w 92"/>
                <a:gd name="T51" fmla="*/ 96 h 162"/>
                <a:gd name="T52" fmla="*/ 63 w 92"/>
                <a:gd name="T53" fmla="*/ 23 h 162"/>
                <a:gd name="T54" fmla="*/ 64 w 92"/>
                <a:gd name="T55" fmla="*/ 23 h 162"/>
                <a:gd name="T56" fmla="*/ 65 w 92"/>
                <a:gd name="T57" fmla="*/ 23 h 162"/>
                <a:gd name="T58" fmla="*/ 79 w 92"/>
                <a:gd name="T59" fmla="*/ 64 h 162"/>
                <a:gd name="T60" fmla="*/ 87 w 92"/>
                <a:gd name="T61" fmla="*/ 68 h 162"/>
                <a:gd name="T62" fmla="*/ 91 w 92"/>
                <a:gd name="T63" fmla="*/ 6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162">
                  <a:moveTo>
                    <a:pt x="91" y="6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4" y="4"/>
                    <a:pt x="70" y="0"/>
                    <a:pt x="6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1" y="2"/>
                    <a:pt x="19" y="5"/>
                  </a:cubicBezTo>
                  <a:cubicBezTo>
                    <a:pt x="18" y="5"/>
                    <a:pt x="18" y="6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7" y="8"/>
                    <a:pt x="17" y="8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0" y="63"/>
                    <a:pt x="2" y="67"/>
                    <a:pt x="5" y="68"/>
                  </a:cubicBezTo>
                  <a:cubicBezTo>
                    <a:pt x="9" y="69"/>
                    <a:pt x="13" y="67"/>
                    <a:pt x="14" y="64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3"/>
                    <a:pt x="27" y="23"/>
                    <a:pt x="28" y="23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29" y="96"/>
                    <a:pt x="29" y="96"/>
                    <a:pt x="29" y="96"/>
                  </a:cubicBezTo>
                  <a:cubicBezTo>
                    <a:pt x="29" y="154"/>
                    <a:pt x="29" y="154"/>
                    <a:pt x="29" y="154"/>
                  </a:cubicBezTo>
                  <a:cubicBezTo>
                    <a:pt x="29" y="159"/>
                    <a:pt x="33" y="162"/>
                    <a:pt x="37" y="162"/>
                  </a:cubicBezTo>
                  <a:cubicBezTo>
                    <a:pt x="41" y="162"/>
                    <a:pt x="44" y="159"/>
                    <a:pt x="44" y="154"/>
                  </a:cubicBezTo>
                  <a:cubicBezTo>
                    <a:pt x="44" y="96"/>
                    <a:pt x="44" y="96"/>
                    <a:pt x="44" y="96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9" y="154"/>
                    <a:pt x="49" y="154"/>
                    <a:pt x="49" y="154"/>
                  </a:cubicBezTo>
                  <a:cubicBezTo>
                    <a:pt x="49" y="159"/>
                    <a:pt x="52" y="162"/>
                    <a:pt x="56" y="162"/>
                  </a:cubicBezTo>
                  <a:cubicBezTo>
                    <a:pt x="60" y="162"/>
                    <a:pt x="64" y="159"/>
                    <a:pt x="64" y="154"/>
                  </a:cubicBezTo>
                  <a:cubicBezTo>
                    <a:pt x="64" y="96"/>
                    <a:pt x="64" y="96"/>
                    <a:pt x="64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0" y="67"/>
                    <a:pt x="84" y="69"/>
                    <a:pt x="87" y="68"/>
                  </a:cubicBezTo>
                  <a:cubicBezTo>
                    <a:pt x="91" y="67"/>
                    <a:pt x="92" y="63"/>
                    <a:pt x="91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0ADD721C-ED86-4956-A2CF-69338BA68F0E}"/>
              </a:ext>
            </a:extLst>
          </p:cNvPr>
          <p:cNvGrpSpPr/>
          <p:nvPr/>
        </p:nvGrpSpPr>
        <p:grpSpPr>
          <a:xfrm>
            <a:off x="976808" y="4814400"/>
            <a:ext cx="233399" cy="503500"/>
            <a:chOff x="4395781" y="2198688"/>
            <a:chExt cx="344488" cy="742951"/>
          </a:xfrm>
          <a:solidFill>
            <a:schemeClr val="accent4"/>
          </a:solidFill>
        </p:grpSpPr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E711363B-BF60-4CA5-A844-AD2D9418D0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1675" y="2198688"/>
              <a:ext cx="109538" cy="1127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49" name="Freeform 7">
              <a:extLst>
                <a:ext uri="{FF2B5EF4-FFF2-40B4-BE49-F238E27FC236}">
                  <a16:creationId xmlns:a16="http://schemas.microsoft.com/office/drawing/2014/main" id="{B7FB257D-006A-4DAE-8A0B-ABF5752BC87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5781" y="2333626"/>
              <a:ext cx="344488" cy="608013"/>
            </a:xfrm>
            <a:custGeom>
              <a:avLst/>
              <a:gdLst>
                <a:gd name="T0" fmla="*/ 91 w 92"/>
                <a:gd name="T1" fmla="*/ 60 h 162"/>
                <a:gd name="T2" fmla="*/ 75 w 92"/>
                <a:gd name="T3" fmla="*/ 10 h 162"/>
                <a:gd name="T4" fmla="*/ 64 w 92"/>
                <a:gd name="T5" fmla="*/ 0 h 162"/>
                <a:gd name="T6" fmla="*/ 28 w 92"/>
                <a:gd name="T7" fmla="*/ 0 h 162"/>
                <a:gd name="T8" fmla="*/ 19 w 92"/>
                <a:gd name="T9" fmla="*/ 5 h 162"/>
                <a:gd name="T10" fmla="*/ 18 w 92"/>
                <a:gd name="T11" fmla="*/ 7 h 162"/>
                <a:gd name="T12" fmla="*/ 18 w 92"/>
                <a:gd name="T13" fmla="*/ 7 h 162"/>
                <a:gd name="T14" fmla="*/ 17 w 92"/>
                <a:gd name="T15" fmla="*/ 8 h 162"/>
                <a:gd name="T16" fmla="*/ 1 w 92"/>
                <a:gd name="T17" fmla="*/ 60 h 162"/>
                <a:gd name="T18" fmla="*/ 5 w 92"/>
                <a:gd name="T19" fmla="*/ 68 h 162"/>
                <a:gd name="T20" fmla="*/ 14 w 92"/>
                <a:gd name="T21" fmla="*/ 64 h 162"/>
                <a:gd name="T22" fmla="*/ 26 w 92"/>
                <a:gd name="T23" fmla="*/ 23 h 162"/>
                <a:gd name="T24" fmla="*/ 28 w 92"/>
                <a:gd name="T25" fmla="*/ 23 h 162"/>
                <a:gd name="T26" fmla="*/ 29 w 92"/>
                <a:gd name="T27" fmla="*/ 23 h 162"/>
                <a:gd name="T28" fmla="*/ 9 w 92"/>
                <a:gd name="T29" fmla="*/ 96 h 162"/>
                <a:gd name="T30" fmla="*/ 29 w 92"/>
                <a:gd name="T31" fmla="*/ 96 h 162"/>
                <a:gd name="T32" fmla="*/ 29 w 92"/>
                <a:gd name="T33" fmla="*/ 154 h 162"/>
                <a:gd name="T34" fmla="*/ 37 w 92"/>
                <a:gd name="T35" fmla="*/ 162 h 162"/>
                <a:gd name="T36" fmla="*/ 44 w 92"/>
                <a:gd name="T37" fmla="*/ 154 h 162"/>
                <a:gd name="T38" fmla="*/ 44 w 92"/>
                <a:gd name="T39" fmla="*/ 96 h 162"/>
                <a:gd name="T40" fmla="*/ 49 w 92"/>
                <a:gd name="T41" fmla="*/ 96 h 162"/>
                <a:gd name="T42" fmla="*/ 49 w 92"/>
                <a:gd name="T43" fmla="*/ 154 h 162"/>
                <a:gd name="T44" fmla="*/ 56 w 92"/>
                <a:gd name="T45" fmla="*/ 162 h 162"/>
                <a:gd name="T46" fmla="*/ 64 w 92"/>
                <a:gd name="T47" fmla="*/ 154 h 162"/>
                <a:gd name="T48" fmla="*/ 64 w 92"/>
                <a:gd name="T49" fmla="*/ 96 h 162"/>
                <a:gd name="T50" fmla="*/ 83 w 92"/>
                <a:gd name="T51" fmla="*/ 96 h 162"/>
                <a:gd name="T52" fmla="*/ 63 w 92"/>
                <a:gd name="T53" fmla="*/ 23 h 162"/>
                <a:gd name="T54" fmla="*/ 64 w 92"/>
                <a:gd name="T55" fmla="*/ 23 h 162"/>
                <a:gd name="T56" fmla="*/ 65 w 92"/>
                <a:gd name="T57" fmla="*/ 23 h 162"/>
                <a:gd name="T58" fmla="*/ 79 w 92"/>
                <a:gd name="T59" fmla="*/ 64 h 162"/>
                <a:gd name="T60" fmla="*/ 87 w 92"/>
                <a:gd name="T61" fmla="*/ 68 h 162"/>
                <a:gd name="T62" fmla="*/ 91 w 92"/>
                <a:gd name="T63" fmla="*/ 6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162">
                  <a:moveTo>
                    <a:pt x="91" y="6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4" y="4"/>
                    <a:pt x="70" y="0"/>
                    <a:pt x="6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1" y="2"/>
                    <a:pt x="19" y="5"/>
                  </a:cubicBezTo>
                  <a:cubicBezTo>
                    <a:pt x="18" y="5"/>
                    <a:pt x="18" y="6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7" y="8"/>
                    <a:pt x="17" y="8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0" y="63"/>
                    <a:pt x="2" y="67"/>
                    <a:pt x="5" y="68"/>
                  </a:cubicBezTo>
                  <a:cubicBezTo>
                    <a:pt x="9" y="69"/>
                    <a:pt x="13" y="67"/>
                    <a:pt x="14" y="64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3"/>
                    <a:pt x="27" y="23"/>
                    <a:pt x="28" y="23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29" y="96"/>
                    <a:pt x="29" y="96"/>
                    <a:pt x="29" y="96"/>
                  </a:cubicBezTo>
                  <a:cubicBezTo>
                    <a:pt x="29" y="154"/>
                    <a:pt x="29" y="154"/>
                    <a:pt x="29" y="154"/>
                  </a:cubicBezTo>
                  <a:cubicBezTo>
                    <a:pt x="29" y="159"/>
                    <a:pt x="33" y="162"/>
                    <a:pt x="37" y="162"/>
                  </a:cubicBezTo>
                  <a:cubicBezTo>
                    <a:pt x="41" y="162"/>
                    <a:pt x="44" y="159"/>
                    <a:pt x="44" y="154"/>
                  </a:cubicBezTo>
                  <a:cubicBezTo>
                    <a:pt x="44" y="96"/>
                    <a:pt x="44" y="96"/>
                    <a:pt x="44" y="96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9" y="154"/>
                    <a:pt x="49" y="154"/>
                    <a:pt x="49" y="154"/>
                  </a:cubicBezTo>
                  <a:cubicBezTo>
                    <a:pt x="49" y="159"/>
                    <a:pt x="52" y="162"/>
                    <a:pt x="56" y="162"/>
                  </a:cubicBezTo>
                  <a:cubicBezTo>
                    <a:pt x="60" y="162"/>
                    <a:pt x="64" y="159"/>
                    <a:pt x="64" y="154"/>
                  </a:cubicBezTo>
                  <a:cubicBezTo>
                    <a:pt x="64" y="96"/>
                    <a:pt x="64" y="96"/>
                    <a:pt x="64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0" y="67"/>
                    <a:pt x="84" y="69"/>
                    <a:pt x="87" y="68"/>
                  </a:cubicBezTo>
                  <a:cubicBezTo>
                    <a:pt x="91" y="67"/>
                    <a:pt x="92" y="63"/>
                    <a:pt x="91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920BD156-5F04-4AE2-AE4A-AD60AE971879}"/>
              </a:ext>
            </a:extLst>
          </p:cNvPr>
          <p:cNvGrpSpPr/>
          <p:nvPr/>
        </p:nvGrpSpPr>
        <p:grpSpPr>
          <a:xfrm>
            <a:off x="1287591" y="4814400"/>
            <a:ext cx="233399" cy="503500"/>
            <a:chOff x="4395781" y="2198688"/>
            <a:chExt cx="344488" cy="742951"/>
          </a:xfrm>
          <a:solidFill>
            <a:schemeClr val="accent4"/>
          </a:solidFill>
        </p:grpSpPr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E85E89EB-7063-46AB-BD8A-E2414A160B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1675" y="2198688"/>
              <a:ext cx="109538" cy="1127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52" name="Freeform 7">
              <a:extLst>
                <a:ext uri="{FF2B5EF4-FFF2-40B4-BE49-F238E27FC236}">
                  <a16:creationId xmlns:a16="http://schemas.microsoft.com/office/drawing/2014/main" id="{110955C6-6870-4AD2-8880-FC54BE6ED612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5781" y="2333626"/>
              <a:ext cx="344488" cy="608013"/>
            </a:xfrm>
            <a:custGeom>
              <a:avLst/>
              <a:gdLst>
                <a:gd name="T0" fmla="*/ 91 w 92"/>
                <a:gd name="T1" fmla="*/ 60 h 162"/>
                <a:gd name="T2" fmla="*/ 75 w 92"/>
                <a:gd name="T3" fmla="*/ 10 h 162"/>
                <a:gd name="T4" fmla="*/ 64 w 92"/>
                <a:gd name="T5" fmla="*/ 0 h 162"/>
                <a:gd name="T6" fmla="*/ 28 w 92"/>
                <a:gd name="T7" fmla="*/ 0 h 162"/>
                <a:gd name="T8" fmla="*/ 19 w 92"/>
                <a:gd name="T9" fmla="*/ 5 h 162"/>
                <a:gd name="T10" fmla="*/ 18 w 92"/>
                <a:gd name="T11" fmla="*/ 7 h 162"/>
                <a:gd name="T12" fmla="*/ 18 w 92"/>
                <a:gd name="T13" fmla="*/ 7 h 162"/>
                <a:gd name="T14" fmla="*/ 17 w 92"/>
                <a:gd name="T15" fmla="*/ 8 h 162"/>
                <a:gd name="T16" fmla="*/ 1 w 92"/>
                <a:gd name="T17" fmla="*/ 60 h 162"/>
                <a:gd name="T18" fmla="*/ 5 w 92"/>
                <a:gd name="T19" fmla="*/ 68 h 162"/>
                <a:gd name="T20" fmla="*/ 14 w 92"/>
                <a:gd name="T21" fmla="*/ 64 h 162"/>
                <a:gd name="T22" fmla="*/ 26 w 92"/>
                <a:gd name="T23" fmla="*/ 23 h 162"/>
                <a:gd name="T24" fmla="*/ 28 w 92"/>
                <a:gd name="T25" fmla="*/ 23 h 162"/>
                <a:gd name="T26" fmla="*/ 29 w 92"/>
                <a:gd name="T27" fmla="*/ 23 h 162"/>
                <a:gd name="T28" fmla="*/ 9 w 92"/>
                <a:gd name="T29" fmla="*/ 96 h 162"/>
                <a:gd name="T30" fmla="*/ 29 w 92"/>
                <a:gd name="T31" fmla="*/ 96 h 162"/>
                <a:gd name="T32" fmla="*/ 29 w 92"/>
                <a:gd name="T33" fmla="*/ 154 h 162"/>
                <a:gd name="T34" fmla="*/ 37 w 92"/>
                <a:gd name="T35" fmla="*/ 162 h 162"/>
                <a:gd name="T36" fmla="*/ 44 w 92"/>
                <a:gd name="T37" fmla="*/ 154 h 162"/>
                <a:gd name="T38" fmla="*/ 44 w 92"/>
                <a:gd name="T39" fmla="*/ 96 h 162"/>
                <a:gd name="T40" fmla="*/ 49 w 92"/>
                <a:gd name="T41" fmla="*/ 96 h 162"/>
                <a:gd name="T42" fmla="*/ 49 w 92"/>
                <a:gd name="T43" fmla="*/ 154 h 162"/>
                <a:gd name="T44" fmla="*/ 56 w 92"/>
                <a:gd name="T45" fmla="*/ 162 h 162"/>
                <a:gd name="T46" fmla="*/ 64 w 92"/>
                <a:gd name="T47" fmla="*/ 154 h 162"/>
                <a:gd name="T48" fmla="*/ 64 w 92"/>
                <a:gd name="T49" fmla="*/ 96 h 162"/>
                <a:gd name="T50" fmla="*/ 83 w 92"/>
                <a:gd name="T51" fmla="*/ 96 h 162"/>
                <a:gd name="T52" fmla="*/ 63 w 92"/>
                <a:gd name="T53" fmla="*/ 23 h 162"/>
                <a:gd name="T54" fmla="*/ 64 w 92"/>
                <a:gd name="T55" fmla="*/ 23 h 162"/>
                <a:gd name="T56" fmla="*/ 65 w 92"/>
                <a:gd name="T57" fmla="*/ 23 h 162"/>
                <a:gd name="T58" fmla="*/ 79 w 92"/>
                <a:gd name="T59" fmla="*/ 64 h 162"/>
                <a:gd name="T60" fmla="*/ 87 w 92"/>
                <a:gd name="T61" fmla="*/ 68 h 162"/>
                <a:gd name="T62" fmla="*/ 91 w 92"/>
                <a:gd name="T63" fmla="*/ 6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162">
                  <a:moveTo>
                    <a:pt x="91" y="6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4" y="4"/>
                    <a:pt x="70" y="0"/>
                    <a:pt x="6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1" y="2"/>
                    <a:pt x="19" y="5"/>
                  </a:cubicBezTo>
                  <a:cubicBezTo>
                    <a:pt x="18" y="5"/>
                    <a:pt x="18" y="6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7" y="8"/>
                    <a:pt x="17" y="8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0" y="63"/>
                    <a:pt x="2" y="67"/>
                    <a:pt x="5" y="68"/>
                  </a:cubicBezTo>
                  <a:cubicBezTo>
                    <a:pt x="9" y="69"/>
                    <a:pt x="13" y="67"/>
                    <a:pt x="14" y="64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3"/>
                    <a:pt x="27" y="23"/>
                    <a:pt x="28" y="23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29" y="96"/>
                    <a:pt x="29" y="96"/>
                    <a:pt x="29" y="96"/>
                  </a:cubicBezTo>
                  <a:cubicBezTo>
                    <a:pt x="29" y="154"/>
                    <a:pt x="29" y="154"/>
                    <a:pt x="29" y="154"/>
                  </a:cubicBezTo>
                  <a:cubicBezTo>
                    <a:pt x="29" y="159"/>
                    <a:pt x="33" y="162"/>
                    <a:pt x="37" y="162"/>
                  </a:cubicBezTo>
                  <a:cubicBezTo>
                    <a:pt x="41" y="162"/>
                    <a:pt x="44" y="159"/>
                    <a:pt x="44" y="154"/>
                  </a:cubicBezTo>
                  <a:cubicBezTo>
                    <a:pt x="44" y="96"/>
                    <a:pt x="44" y="96"/>
                    <a:pt x="44" y="96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9" y="154"/>
                    <a:pt x="49" y="154"/>
                    <a:pt x="49" y="154"/>
                  </a:cubicBezTo>
                  <a:cubicBezTo>
                    <a:pt x="49" y="159"/>
                    <a:pt x="52" y="162"/>
                    <a:pt x="56" y="162"/>
                  </a:cubicBezTo>
                  <a:cubicBezTo>
                    <a:pt x="60" y="162"/>
                    <a:pt x="64" y="159"/>
                    <a:pt x="64" y="154"/>
                  </a:cubicBezTo>
                  <a:cubicBezTo>
                    <a:pt x="64" y="96"/>
                    <a:pt x="64" y="96"/>
                    <a:pt x="64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0" y="67"/>
                    <a:pt x="84" y="69"/>
                    <a:pt x="87" y="68"/>
                  </a:cubicBezTo>
                  <a:cubicBezTo>
                    <a:pt x="91" y="67"/>
                    <a:pt x="92" y="63"/>
                    <a:pt x="91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0214136A-78B0-4E6A-8509-486E8467DF7A}"/>
              </a:ext>
            </a:extLst>
          </p:cNvPr>
          <p:cNvGrpSpPr/>
          <p:nvPr/>
        </p:nvGrpSpPr>
        <p:grpSpPr>
          <a:xfrm>
            <a:off x="1596828" y="4814400"/>
            <a:ext cx="233399" cy="503500"/>
            <a:chOff x="4395781" y="2198688"/>
            <a:chExt cx="344488" cy="742951"/>
          </a:xfrm>
          <a:solidFill>
            <a:schemeClr val="accent4"/>
          </a:solidFill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BFB490A9-A40D-45DA-AB25-CB1BD699B97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1675" y="2198688"/>
              <a:ext cx="109538" cy="1127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55" name="Freeform 7">
              <a:extLst>
                <a:ext uri="{FF2B5EF4-FFF2-40B4-BE49-F238E27FC236}">
                  <a16:creationId xmlns:a16="http://schemas.microsoft.com/office/drawing/2014/main" id="{B1A94231-7811-480D-B035-7051ED2100D3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5781" y="2333626"/>
              <a:ext cx="344488" cy="608013"/>
            </a:xfrm>
            <a:custGeom>
              <a:avLst/>
              <a:gdLst>
                <a:gd name="T0" fmla="*/ 91 w 92"/>
                <a:gd name="T1" fmla="*/ 60 h 162"/>
                <a:gd name="T2" fmla="*/ 75 w 92"/>
                <a:gd name="T3" fmla="*/ 10 h 162"/>
                <a:gd name="T4" fmla="*/ 64 w 92"/>
                <a:gd name="T5" fmla="*/ 0 h 162"/>
                <a:gd name="T6" fmla="*/ 28 w 92"/>
                <a:gd name="T7" fmla="*/ 0 h 162"/>
                <a:gd name="T8" fmla="*/ 19 w 92"/>
                <a:gd name="T9" fmla="*/ 5 h 162"/>
                <a:gd name="T10" fmla="*/ 18 w 92"/>
                <a:gd name="T11" fmla="*/ 7 h 162"/>
                <a:gd name="T12" fmla="*/ 18 w 92"/>
                <a:gd name="T13" fmla="*/ 7 h 162"/>
                <a:gd name="T14" fmla="*/ 17 w 92"/>
                <a:gd name="T15" fmla="*/ 8 h 162"/>
                <a:gd name="T16" fmla="*/ 1 w 92"/>
                <a:gd name="T17" fmla="*/ 60 h 162"/>
                <a:gd name="T18" fmla="*/ 5 w 92"/>
                <a:gd name="T19" fmla="*/ 68 h 162"/>
                <a:gd name="T20" fmla="*/ 14 w 92"/>
                <a:gd name="T21" fmla="*/ 64 h 162"/>
                <a:gd name="T22" fmla="*/ 26 w 92"/>
                <a:gd name="T23" fmla="*/ 23 h 162"/>
                <a:gd name="T24" fmla="*/ 28 w 92"/>
                <a:gd name="T25" fmla="*/ 23 h 162"/>
                <a:gd name="T26" fmla="*/ 29 w 92"/>
                <a:gd name="T27" fmla="*/ 23 h 162"/>
                <a:gd name="T28" fmla="*/ 9 w 92"/>
                <a:gd name="T29" fmla="*/ 96 h 162"/>
                <a:gd name="T30" fmla="*/ 29 w 92"/>
                <a:gd name="T31" fmla="*/ 96 h 162"/>
                <a:gd name="T32" fmla="*/ 29 w 92"/>
                <a:gd name="T33" fmla="*/ 154 h 162"/>
                <a:gd name="T34" fmla="*/ 37 w 92"/>
                <a:gd name="T35" fmla="*/ 162 h 162"/>
                <a:gd name="T36" fmla="*/ 44 w 92"/>
                <a:gd name="T37" fmla="*/ 154 h 162"/>
                <a:gd name="T38" fmla="*/ 44 w 92"/>
                <a:gd name="T39" fmla="*/ 96 h 162"/>
                <a:gd name="T40" fmla="*/ 49 w 92"/>
                <a:gd name="T41" fmla="*/ 96 h 162"/>
                <a:gd name="T42" fmla="*/ 49 w 92"/>
                <a:gd name="T43" fmla="*/ 154 h 162"/>
                <a:gd name="T44" fmla="*/ 56 w 92"/>
                <a:gd name="T45" fmla="*/ 162 h 162"/>
                <a:gd name="T46" fmla="*/ 64 w 92"/>
                <a:gd name="T47" fmla="*/ 154 h 162"/>
                <a:gd name="T48" fmla="*/ 64 w 92"/>
                <a:gd name="T49" fmla="*/ 96 h 162"/>
                <a:gd name="T50" fmla="*/ 83 w 92"/>
                <a:gd name="T51" fmla="*/ 96 h 162"/>
                <a:gd name="T52" fmla="*/ 63 w 92"/>
                <a:gd name="T53" fmla="*/ 23 h 162"/>
                <a:gd name="T54" fmla="*/ 64 w 92"/>
                <a:gd name="T55" fmla="*/ 23 h 162"/>
                <a:gd name="T56" fmla="*/ 65 w 92"/>
                <a:gd name="T57" fmla="*/ 23 h 162"/>
                <a:gd name="T58" fmla="*/ 79 w 92"/>
                <a:gd name="T59" fmla="*/ 64 h 162"/>
                <a:gd name="T60" fmla="*/ 87 w 92"/>
                <a:gd name="T61" fmla="*/ 68 h 162"/>
                <a:gd name="T62" fmla="*/ 91 w 92"/>
                <a:gd name="T63" fmla="*/ 6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162">
                  <a:moveTo>
                    <a:pt x="91" y="6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4" y="4"/>
                    <a:pt x="70" y="0"/>
                    <a:pt x="6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1" y="2"/>
                    <a:pt x="19" y="5"/>
                  </a:cubicBezTo>
                  <a:cubicBezTo>
                    <a:pt x="18" y="5"/>
                    <a:pt x="18" y="6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7" y="8"/>
                    <a:pt x="17" y="8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0" y="63"/>
                    <a:pt x="2" y="67"/>
                    <a:pt x="5" y="68"/>
                  </a:cubicBezTo>
                  <a:cubicBezTo>
                    <a:pt x="9" y="69"/>
                    <a:pt x="13" y="67"/>
                    <a:pt x="14" y="64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3"/>
                    <a:pt x="27" y="23"/>
                    <a:pt x="28" y="23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29" y="96"/>
                    <a:pt x="29" y="96"/>
                    <a:pt x="29" y="96"/>
                  </a:cubicBezTo>
                  <a:cubicBezTo>
                    <a:pt x="29" y="154"/>
                    <a:pt x="29" y="154"/>
                    <a:pt x="29" y="154"/>
                  </a:cubicBezTo>
                  <a:cubicBezTo>
                    <a:pt x="29" y="159"/>
                    <a:pt x="33" y="162"/>
                    <a:pt x="37" y="162"/>
                  </a:cubicBezTo>
                  <a:cubicBezTo>
                    <a:pt x="41" y="162"/>
                    <a:pt x="44" y="159"/>
                    <a:pt x="44" y="154"/>
                  </a:cubicBezTo>
                  <a:cubicBezTo>
                    <a:pt x="44" y="96"/>
                    <a:pt x="44" y="96"/>
                    <a:pt x="44" y="96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9" y="154"/>
                    <a:pt x="49" y="154"/>
                    <a:pt x="49" y="154"/>
                  </a:cubicBezTo>
                  <a:cubicBezTo>
                    <a:pt x="49" y="159"/>
                    <a:pt x="52" y="162"/>
                    <a:pt x="56" y="162"/>
                  </a:cubicBezTo>
                  <a:cubicBezTo>
                    <a:pt x="60" y="162"/>
                    <a:pt x="64" y="159"/>
                    <a:pt x="64" y="154"/>
                  </a:cubicBezTo>
                  <a:cubicBezTo>
                    <a:pt x="64" y="96"/>
                    <a:pt x="64" y="96"/>
                    <a:pt x="64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0" y="67"/>
                    <a:pt x="84" y="69"/>
                    <a:pt x="87" y="68"/>
                  </a:cubicBezTo>
                  <a:cubicBezTo>
                    <a:pt x="91" y="67"/>
                    <a:pt x="92" y="63"/>
                    <a:pt x="91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6B6D7812-78D7-4680-A41D-387CBBDE3DB7}"/>
              </a:ext>
            </a:extLst>
          </p:cNvPr>
          <p:cNvGrpSpPr/>
          <p:nvPr/>
        </p:nvGrpSpPr>
        <p:grpSpPr>
          <a:xfrm>
            <a:off x="1918189" y="4814400"/>
            <a:ext cx="233399" cy="503500"/>
            <a:chOff x="4395781" y="2198688"/>
            <a:chExt cx="344488" cy="742951"/>
          </a:xfrm>
          <a:solidFill>
            <a:schemeClr val="accent4"/>
          </a:solidFill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7EA037FA-98B5-4DA1-9544-4E7CC4CC00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1675" y="2198688"/>
              <a:ext cx="109538" cy="1127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58" name="Freeform 7">
              <a:extLst>
                <a:ext uri="{FF2B5EF4-FFF2-40B4-BE49-F238E27FC236}">
                  <a16:creationId xmlns:a16="http://schemas.microsoft.com/office/drawing/2014/main" id="{037EC6BC-70EF-4967-8DCB-DEC5FFA1531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5781" y="2333626"/>
              <a:ext cx="344488" cy="608013"/>
            </a:xfrm>
            <a:custGeom>
              <a:avLst/>
              <a:gdLst>
                <a:gd name="T0" fmla="*/ 91 w 92"/>
                <a:gd name="T1" fmla="*/ 60 h 162"/>
                <a:gd name="T2" fmla="*/ 75 w 92"/>
                <a:gd name="T3" fmla="*/ 10 h 162"/>
                <a:gd name="T4" fmla="*/ 64 w 92"/>
                <a:gd name="T5" fmla="*/ 0 h 162"/>
                <a:gd name="T6" fmla="*/ 28 w 92"/>
                <a:gd name="T7" fmla="*/ 0 h 162"/>
                <a:gd name="T8" fmla="*/ 19 w 92"/>
                <a:gd name="T9" fmla="*/ 5 h 162"/>
                <a:gd name="T10" fmla="*/ 18 w 92"/>
                <a:gd name="T11" fmla="*/ 7 h 162"/>
                <a:gd name="T12" fmla="*/ 18 w 92"/>
                <a:gd name="T13" fmla="*/ 7 h 162"/>
                <a:gd name="T14" fmla="*/ 17 w 92"/>
                <a:gd name="T15" fmla="*/ 8 h 162"/>
                <a:gd name="T16" fmla="*/ 1 w 92"/>
                <a:gd name="T17" fmla="*/ 60 h 162"/>
                <a:gd name="T18" fmla="*/ 5 w 92"/>
                <a:gd name="T19" fmla="*/ 68 h 162"/>
                <a:gd name="T20" fmla="*/ 14 w 92"/>
                <a:gd name="T21" fmla="*/ 64 h 162"/>
                <a:gd name="T22" fmla="*/ 26 w 92"/>
                <a:gd name="T23" fmla="*/ 23 h 162"/>
                <a:gd name="T24" fmla="*/ 28 w 92"/>
                <a:gd name="T25" fmla="*/ 23 h 162"/>
                <a:gd name="T26" fmla="*/ 29 w 92"/>
                <a:gd name="T27" fmla="*/ 23 h 162"/>
                <a:gd name="T28" fmla="*/ 9 w 92"/>
                <a:gd name="T29" fmla="*/ 96 h 162"/>
                <a:gd name="T30" fmla="*/ 29 w 92"/>
                <a:gd name="T31" fmla="*/ 96 h 162"/>
                <a:gd name="T32" fmla="*/ 29 w 92"/>
                <a:gd name="T33" fmla="*/ 154 h 162"/>
                <a:gd name="T34" fmla="*/ 37 w 92"/>
                <a:gd name="T35" fmla="*/ 162 h 162"/>
                <a:gd name="T36" fmla="*/ 44 w 92"/>
                <a:gd name="T37" fmla="*/ 154 h 162"/>
                <a:gd name="T38" fmla="*/ 44 w 92"/>
                <a:gd name="T39" fmla="*/ 96 h 162"/>
                <a:gd name="T40" fmla="*/ 49 w 92"/>
                <a:gd name="T41" fmla="*/ 96 h 162"/>
                <a:gd name="T42" fmla="*/ 49 w 92"/>
                <a:gd name="T43" fmla="*/ 154 h 162"/>
                <a:gd name="T44" fmla="*/ 56 w 92"/>
                <a:gd name="T45" fmla="*/ 162 h 162"/>
                <a:gd name="T46" fmla="*/ 64 w 92"/>
                <a:gd name="T47" fmla="*/ 154 h 162"/>
                <a:gd name="T48" fmla="*/ 64 w 92"/>
                <a:gd name="T49" fmla="*/ 96 h 162"/>
                <a:gd name="T50" fmla="*/ 83 w 92"/>
                <a:gd name="T51" fmla="*/ 96 h 162"/>
                <a:gd name="T52" fmla="*/ 63 w 92"/>
                <a:gd name="T53" fmla="*/ 23 h 162"/>
                <a:gd name="T54" fmla="*/ 64 w 92"/>
                <a:gd name="T55" fmla="*/ 23 h 162"/>
                <a:gd name="T56" fmla="*/ 65 w 92"/>
                <a:gd name="T57" fmla="*/ 23 h 162"/>
                <a:gd name="T58" fmla="*/ 79 w 92"/>
                <a:gd name="T59" fmla="*/ 64 h 162"/>
                <a:gd name="T60" fmla="*/ 87 w 92"/>
                <a:gd name="T61" fmla="*/ 68 h 162"/>
                <a:gd name="T62" fmla="*/ 91 w 92"/>
                <a:gd name="T63" fmla="*/ 6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162">
                  <a:moveTo>
                    <a:pt x="91" y="6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4" y="4"/>
                    <a:pt x="70" y="0"/>
                    <a:pt x="6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1" y="2"/>
                    <a:pt x="19" y="5"/>
                  </a:cubicBezTo>
                  <a:cubicBezTo>
                    <a:pt x="18" y="5"/>
                    <a:pt x="18" y="6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7" y="8"/>
                    <a:pt x="17" y="8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0" y="63"/>
                    <a:pt x="2" y="67"/>
                    <a:pt x="5" y="68"/>
                  </a:cubicBezTo>
                  <a:cubicBezTo>
                    <a:pt x="9" y="69"/>
                    <a:pt x="13" y="67"/>
                    <a:pt x="14" y="64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3"/>
                    <a:pt x="27" y="23"/>
                    <a:pt x="28" y="23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29" y="96"/>
                    <a:pt x="29" y="96"/>
                    <a:pt x="29" y="96"/>
                  </a:cubicBezTo>
                  <a:cubicBezTo>
                    <a:pt x="29" y="154"/>
                    <a:pt x="29" y="154"/>
                    <a:pt x="29" y="154"/>
                  </a:cubicBezTo>
                  <a:cubicBezTo>
                    <a:pt x="29" y="159"/>
                    <a:pt x="33" y="162"/>
                    <a:pt x="37" y="162"/>
                  </a:cubicBezTo>
                  <a:cubicBezTo>
                    <a:pt x="41" y="162"/>
                    <a:pt x="44" y="159"/>
                    <a:pt x="44" y="154"/>
                  </a:cubicBezTo>
                  <a:cubicBezTo>
                    <a:pt x="44" y="96"/>
                    <a:pt x="44" y="96"/>
                    <a:pt x="44" y="96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9" y="154"/>
                    <a:pt x="49" y="154"/>
                    <a:pt x="49" y="154"/>
                  </a:cubicBezTo>
                  <a:cubicBezTo>
                    <a:pt x="49" y="159"/>
                    <a:pt x="52" y="162"/>
                    <a:pt x="56" y="162"/>
                  </a:cubicBezTo>
                  <a:cubicBezTo>
                    <a:pt x="60" y="162"/>
                    <a:pt x="64" y="159"/>
                    <a:pt x="64" y="154"/>
                  </a:cubicBezTo>
                  <a:cubicBezTo>
                    <a:pt x="64" y="96"/>
                    <a:pt x="64" y="96"/>
                    <a:pt x="64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0" y="67"/>
                    <a:pt x="84" y="69"/>
                    <a:pt x="87" y="68"/>
                  </a:cubicBezTo>
                  <a:cubicBezTo>
                    <a:pt x="91" y="67"/>
                    <a:pt x="92" y="63"/>
                    <a:pt x="91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ADD49C00-3C44-490C-999F-59950CA3D519}"/>
              </a:ext>
            </a:extLst>
          </p:cNvPr>
          <p:cNvGrpSpPr/>
          <p:nvPr/>
        </p:nvGrpSpPr>
        <p:grpSpPr>
          <a:xfrm>
            <a:off x="2227426" y="4814400"/>
            <a:ext cx="233399" cy="503500"/>
            <a:chOff x="4395781" y="2198688"/>
            <a:chExt cx="344488" cy="742951"/>
          </a:xfrm>
          <a:solidFill>
            <a:schemeClr val="accent4"/>
          </a:solidFill>
        </p:grpSpPr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9E36F4F0-E73C-4516-8781-1F11B4F9393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1675" y="2198688"/>
              <a:ext cx="109538" cy="1127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61" name="Freeform 7">
              <a:extLst>
                <a:ext uri="{FF2B5EF4-FFF2-40B4-BE49-F238E27FC236}">
                  <a16:creationId xmlns:a16="http://schemas.microsoft.com/office/drawing/2014/main" id="{69EC38A1-3870-42F6-811F-52A25B091F2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5781" y="2333626"/>
              <a:ext cx="344488" cy="608013"/>
            </a:xfrm>
            <a:custGeom>
              <a:avLst/>
              <a:gdLst>
                <a:gd name="T0" fmla="*/ 91 w 92"/>
                <a:gd name="T1" fmla="*/ 60 h 162"/>
                <a:gd name="T2" fmla="*/ 75 w 92"/>
                <a:gd name="T3" fmla="*/ 10 h 162"/>
                <a:gd name="T4" fmla="*/ 64 w 92"/>
                <a:gd name="T5" fmla="*/ 0 h 162"/>
                <a:gd name="T6" fmla="*/ 28 w 92"/>
                <a:gd name="T7" fmla="*/ 0 h 162"/>
                <a:gd name="T8" fmla="*/ 19 w 92"/>
                <a:gd name="T9" fmla="*/ 5 h 162"/>
                <a:gd name="T10" fmla="*/ 18 w 92"/>
                <a:gd name="T11" fmla="*/ 7 h 162"/>
                <a:gd name="T12" fmla="*/ 18 w 92"/>
                <a:gd name="T13" fmla="*/ 7 h 162"/>
                <a:gd name="T14" fmla="*/ 17 w 92"/>
                <a:gd name="T15" fmla="*/ 8 h 162"/>
                <a:gd name="T16" fmla="*/ 1 w 92"/>
                <a:gd name="T17" fmla="*/ 60 h 162"/>
                <a:gd name="T18" fmla="*/ 5 w 92"/>
                <a:gd name="T19" fmla="*/ 68 h 162"/>
                <a:gd name="T20" fmla="*/ 14 w 92"/>
                <a:gd name="T21" fmla="*/ 64 h 162"/>
                <a:gd name="T22" fmla="*/ 26 w 92"/>
                <a:gd name="T23" fmla="*/ 23 h 162"/>
                <a:gd name="T24" fmla="*/ 28 w 92"/>
                <a:gd name="T25" fmla="*/ 23 h 162"/>
                <a:gd name="T26" fmla="*/ 29 w 92"/>
                <a:gd name="T27" fmla="*/ 23 h 162"/>
                <a:gd name="T28" fmla="*/ 9 w 92"/>
                <a:gd name="T29" fmla="*/ 96 h 162"/>
                <a:gd name="T30" fmla="*/ 29 w 92"/>
                <a:gd name="T31" fmla="*/ 96 h 162"/>
                <a:gd name="T32" fmla="*/ 29 w 92"/>
                <a:gd name="T33" fmla="*/ 154 h 162"/>
                <a:gd name="T34" fmla="*/ 37 w 92"/>
                <a:gd name="T35" fmla="*/ 162 h 162"/>
                <a:gd name="T36" fmla="*/ 44 w 92"/>
                <a:gd name="T37" fmla="*/ 154 h 162"/>
                <a:gd name="T38" fmla="*/ 44 w 92"/>
                <a:gd name="T39" fmla="*/ 96 h 162"/>
                <a:gd name="T40" fmla="*/ 49 w 92"/>
                <a:gd name="T41" fmla="*/ 96 h 162"/>
                <a:gd name="T42" fmla="*/ 49 w 92"/>
                <a:gd name="T43" fmla="*/ 154 h 162"/>
                <a:gd name="T44" fmla="*/ 56 w 92"/>
                <a:gd name="T45" fmla="*/ 162 h 162"/>
                <a:gd name="T46" fmla="*/ 64 w 92"/>
                <a:gd name="T47" fmla="*/ 154 h 162"/>
                <a:gd name="T48" fmla="*/ 64 w 92"/>
                <a:gd name="T49" fmla="*/ 96 h 162"/>
                <a:gd name="T50" fmla="*/ 83 w 92"/>
                <a:gd name="T51" fmla="*/ 96 h 162"/>
                <a:gd name="T52" fmla="*/ 63 w 92"/>
                <a:gd name="T53" fmla="*/ 23 h 162"/>
                <a:gd name="T54" fmla="*/ 64 w 92"/>
                <a:gd name="T55" fmla="*/ 23 h 162"/>
                <a:gd name="T56" fmla="*/ 65 w 92"/>
                <a:gd name="T57" fmla="*/ 23 h 162"/>
                <a:gd name="T58" fmla="*/ 79 w 92"/>
                <a:gd name="T59" fmla="*/ 64 h 162"/>
                <a:gd name="T60" fmla="*/ 87 w 92"/>
                <a:gd name="T61" fmla="*/ 68 h 162"/>
                <a:gd name="T62" fmla="*/ 91 w 92"/>
                <a:gd name="T63" fmla="*/ 6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162">
                  <a:moveTo>
                    <a:pt x="91" y="6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4" y="4"/>
                    <a:pt x="70" y="0"/>
                    <a:pt x="6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1" y="2"/>
                    <a:pt x="19" y="5"/>
                  </a:cubicBezTo>
                  <a:cubicBezTo>
                    <a:pt x="18" y="5"/>
                    <a:pt x="18" y="6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7" y="8"/>
                    <a:pt x="17" y="8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0" y="63"/>
                    <a:pt x="2" y="67"/>
                    <a:pt x="5" y="68"/>
                  </a:cubicBezTo>
                  <a:cubicBezTo>
                    <a:pt x="9" y="69"/>
                    <a:pt x="13" y="67"/>
                    <a:pt x="14" y="64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3"/>
                    <a:pt x="27" y="23"/>
                    <a:pt x="28" y="23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29" y="96"/>
                    <a:pt x="29" y="96"/>
                    <a:pt x="29" y="96"/>
                  </a:cubicBezTo>
                  <a:cubicBezTo>
                    <a:pt x="29" y="154"/>
                    <a:pt x="29" y="154"/>
                    <a:pt x="29" y="154"/>
                  </a:cubicBezTo>
                  <a:cubicBezTo>
                    <a:pt x="29" y="159"/>
                    <a:pt x="33" y="162"/>
                    <a:pt x="37" y="162"/>
                  </a:cubicBezTo>
                  <a:cubicBezTo>
                    <a:pt x="41" y="162"/>
                    <a:pt x="44" y="159"/>
                    <a:pt x="44" y="154"/>
                  </a:cubicBezTo>
                  <a:cubicBezTo>
                    <a:pt x="44" y="96"/>
                    <a:pt x="44" y="96"/>
                    <a:pt x="44" y="96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9" y="154"/>
                    <a:pt x="49" y="154"/>
                    <a:pt x="49" y="154"/>
                  </a:cubicBezTo>
                  <a:cubicBezTo>
                    <a:pt x="49" y="159"/>
                    <a:pt x="52" y="162"/>
                    <a:pt x="56" y="162"/>
                  </a:cubicBezTo>
                  <a:cubicBezTo>
                    <a:pt x="60" y="162"/>
                    <a:pt x="64" y="159"/>
                    <a:pt x="64" y="154"/>
                  </a:cubicBezTo>
                  <a:cubicBezTo>
                    <a:pt x="64" y="96"/>
                    <a:pt x="64" y="96"/>
                    <a:pt x="64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0" y="67"/>
                    <a:pt x="84" y="69"/>
                    <a:pt x="87" y="68"/>
                  </a:cubicBezTo>
                  <a:cubicBezTo>
                    <a:pt x="91" y="67"/>
                    <a:pt x="92" y="63"/>
                    <a:pt x="91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F5B69BE0-9E1B-4D00-8743-79AB0A8D4CF6}"/>
              </a:ext>
            </a:extLst>
          </p:cNvPr>
          <p:cNvGrpSpPr/>
          <p:nvPr/>
        </p:nvGrpSpPr>
        <p:grpSpPr>
          <a:xfrm>
            <a:off x="2538209" y="4814400"/>
            <a:ext cx="233399" cy="503500"/>
            <a:chOff x="4395781" y="2198688"/>
            <a:chExt cx="344488" cy="742951"/>
          </a:xfrm>
          <a:solidFill>
            <a:schemeClr val="accent4"/>
          </a:solidFill>
        </p:grpSpPr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9E34545D-9F9B-4398-A2A6-E6994B75CE9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1675" y="2198688"/>
              <a:ext cx="109538" cy="1127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64" name="Freeform 7">
              <a:extLst>
                <a:ext uri="{FF2B5EF4-FFF2-40B4-BE49-F238E27FC236}">
                  <a16:creationId xmlns:a16="http://schemas.microsoft.com/office/drawing/2014/main" id="{414DBAA5-BCED-4E91-A2F8-BBF158F67FA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5781" y="2333626"/>
              <a:ext cx="344488" cy="608013"/>
            </a:xfrm>
            <a:custGeom>
              <a:avLst/>
              <a:gdLst>
                <a:gd name="T0" fmla="*/ 91 w 92"/>
                <a:gd name="T1" fmla="*/ 60 h 162"/>
                <a:gd name="T2" fmla="*/ 75 w 92"/>
                <a:gd name="T3" fmla="*/ 10 h 162"/>
                <a:gd name="T4" fmla="*/ 64 w 92"/>
                <a:gd name="T5" fmla="*/ 0 h 162"/>
                <a:gd name="T6" fmla="*/ 28 w 92"/>
                <a:gd name="T7" fmla="*/ 0 h 162"/>
                <a:gd name="T8" fmla="*/ 19 w 92"/>
                <a:gd name="T9" fmla="*/ 5 h 162"/>
                <a:gd name="T10" fmla="*/ 18 w 92"/>
                <a:gd name="T11" fmla="*/ 7 h 162"/>
                <a:gd name="T12" fmla="*/ 18 w 92"/>
                <a:gd name="T13" fmla="*/ 7 h 162"/>
                <a:gd name="T14" fmla="*/ 17 w 92"/>
                <a:gd name="T15" fmla="*/ 8 h 162"/>
                <a:gd name="T16" fmla="*/ 1 w 92"/>
                <a:gd name="T17" fmla="*/ 60 h 162"/>
                <a:gd name="T18" fmla="*/ 5 w 92"/>
                <a:gd name="T19" fmla="*/ 68 h 162"/>
                <a:gd name="T20" fmla="*/ 14 w 92"/>
                <a:gd name="T21" fmla="*/ 64 h 162"/>
                <a:gd name="T22" fmla="*/ 26 w 92"/>
                <a:gd name="T23" fmla="*/ 23 h 162"/>
                <a:gd name="T24" fmla="*/ 28 w 92"/>
                <a:gd name="T25" fmla="*/ 23 h 162"/>
                <a:gd name="T26" fmla="*/ 29 w 92"/>
                <a:gd name="T27" fmla="*/ 23 h 162"/>
                <a:gd name="T28" fmla="*/ 9 w 92"/>
                <a:gd name="T29" fmla="*/ 96 h 162"/>
                <a:gd name="T30" fmla="*/ 29 w 92"/>
                <a:gd name="T31" fmla="*/ 96 h 162"/>
                <a:gd name="T32" fmla="*/ 29 w 92"/>
                <a:gd name="T33" fmla="*/ 154 h 162"/>
                <a:gd name="T34" fmla="*/ 37 w 92"/>
                <a:gd name="T35" fmla="*/ 162 h 162"/>
                <a:gd name="T36" fmla="*/ 44 w 92"/>
                <a:gd name="T37" fmla="*/ 154 h 162"/>
                <a:gd name="T38" fmla="*/ 44 w 92"/>
                <a:gd name="T39" fmla="*/ 96 h 162"/>
                <a:gd name="T40" fmla="*/ 49 w 92"/>
                <a:gd name="T41" fmla="*/ 96 h 162"/>
                <a:gd name="T42" fmla="*/ 49 w 92"/>
                <a:gd name="T43" fmla="*/ 154 h 162"/>
                <a:gd name="T44" fmla="*/ 56 w 92"/>
                <a:gd name="T45" fmla="*/ 162 h 162"/>
                <a:gd name="T46" fmla="*/ 64 w 92"/>
                <a:gd name="T47" fmla="*/ 154 h 162"/>
                <a:gd name="T48" fmla="*/ 64 w 92"/>
                <a:gd name="T49" fmla="*/ 96 h 162"/>
                <a:gd name="T50" fmla="*/ 83 w 92"/>
                <a:gd name="T51" fmla="*/ 96 h 162"/>
                <a:gd name="T52" fmla="*/ 63 w 92"/>
                <a:gd name="T53" fmla="*/ 23 h 162"/>
                <a:gd name="T54" fmla="*/ 64 w 92"/>
                <a:gd name="T55" fmla="*/ 23 h 162"/>
                <a:gd name="T56" fmla="*/ 65 w 92"/>
                <a:gd name="T57" fmla="*/ 23 h 162"/>
                <a:gd name="T58" fmla="*/ 79 w 92"/>
                <a:gd name="T59" fmla="*/ 64 h 162"/>
                <a:gd name="T60" fmla="*/ 87 w 92"/>
                <a:gd name="T61" fmla="*/ 68 h 162"/>
                <a:gd name="T62" fmla="*/ 91 w 92"/>
                <a:gd name="T63" fmla="*/ 6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162">
                  <a:moveTo>
                    <a:pt x="91" y="6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4" y="4"/>
                    <a:pt x="70" y="0"/>
                    <a:pt x="6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1" y="2"/>
                    <a:pt x="19" y="5"/>
                  </a:cubicBezTo>
                  <a:cubicBezTo>
                    <a:pt x="18" y="5"/>
                    <a:pt x="18" y="6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7" y="8"/>
                    <a:pt x="17" y="8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0" y="63"/>
                    <a:pt x="2" y="67"/>
                    <a:pt x="5" y="68"/>
                  </a:cubicBezTo>
                  <a:cubicBezTo>
                    <a:pt x="9" y="69"/>
                    <a:pt x="13" y="67"/>
                    <a:pt x="14" y="64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3"/>
                    <a:pt x="27" y="23"/>
                    <a:pt x="28" y="23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29" y="96"/>
                    <a:pt x="29" y="96"/>
                    <a:pt x="29" y="96"/>
                  </a:cubicBezTo>
                  <a:cubicBezTo>
                    <a:pt x="29" y="154"/>
                    <a:pt x="29" y="154"/>
                    <a:pt x="29" y="154"/>
                  </a:cubicBezTo>
                  <a:cubicBezTo>
                    <a:pt x="29" y="159"/>
                    <a:pt x="33" y="162"/>
                    <a:pt x="37" y="162"/>
                  </a:cubicBezTo>
                  <a:cubicBezTo>
                    <a:pt x="41" y="162"/>
                    <a:pt x="44" y="159"/>
                    <a:pt x="44" y="154"/>
                  </a:cubicBezTo>
                  <a:cubicBezTo>
                    <a:pt x="44" y="96"/>
                    <a:pt x="44" y="96"/>
                    <a:pt x="44" y="96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9" y="154"/>
                    <a:pt x="49" y="154"/>
                    <a:pt x="49" y="154"/>
                  </a:cubicBezTo>
                  <a:cubicBezTo>
                    <a:pt x="49" y="159"/>
                    <a:pt x="52" y="162"/>
                    <a:pt x="56" y="162"/>
                  </a:cubicBezTo>
                  <a:cubicBezTo>
                    <a:pt x="60" y="162"/>
                    <a:pt x="64" y="159"/>
                    <a:pt x="64" y="154"/>
                  </a:cubicBezTo>
                  <a:cubicBezTo>
                    <a:pt x="64" y="96"/>
                    <a:pt x="64" y="96"/>
                    <a:pt x="64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0" y="67"/>
                    <a:pt x="84" y="69"/>
                    <a:pt x="87" y="68"/>
                  </a:cubicBezTo>
                  <a:cubicBezTo>
                    <a:pt x="91" y="67"/>
                    <a:pt x="92" y="63"/>
                    <a:pt x="91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BD326C7C-0E07-4B2C-B680-106267B2BA1F}"/>
              </a:ext>
            </a:extLst>
          </p:cNvPr>
          <p:cNvGrpSpPr/>
          <p:nvPr/>
        </p:nvGrpSpPr>
        <p:grpSpPr>
          <a:xfrm>
            <a:off x="2847446" y="4814400"/>
            <a:ext cx="233399" cy="503500"/>
            <a:chOff x="4395781" y="2198688"/>
            <a:chExt cx="344488" cy="742951"/>
          </a:xfrm>
          <a:solidFill>
            <a:schemeClr val="accent4"/>
          </a:solidFill>
        </p:grpSpPr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7ECBF354-C5BA-4B1D-8425-FD17EFE2E2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1675" y="2198688"/>
              <a:ext cx="109538" cy="1127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67" name="Freeform 7">
              <a:extLst>
                <a:ext uri="{FF2B5EF4-FFF2-40B4-BE49-F238E27FC236}">
                  <a16:creationId xmlns:a16="http://schemas.microsoft.com/office/drawing/2014/main" id="{0DBC16AF-9A0A-47F2-BBCC-4AA5CD1402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5781" y="2333626"/>
              <a:ext cx="344488" cy="608013"/>
            </a:xfrm>
            <a:custGeom>
              <a:avLst/>
              <a:gdLst>
                <a:gd name="T0" fmla="*/ 91 w 92"/>
                <a:gd name="T1" fmla="*/ 60 h 162"/>
                <a:gd name="T2" fmla="*/ 75 w 92"/>
                <a:gd name="T3" fmla="*/ 10 h 162"/>
                <a:gd name="T4" fmla="*/ 64 w 92"/>
                <a:gd name="T5" fmla="*/ 0 h 162"/>
                <a:gd name="T6" fmla="*/ 28 w 92"/>
                <a:gd name="T7" fmla="*/ 0 h 162"/>
                <a:gd name="T8" fmla="*/ 19 w 92"/>
                <a:gd name="T9" fmla="*/ 5 h 162"/>
                <a:gd name="T10" fmla="*/ 18 w 92"/>
                <a:gd name="T11" fmla="*/ 7 h 162"/>
                <a:gd name="T12" fmla="*/ 18 w 92"/>
                <a:gd name="T13" fmla="*/ 7 h 162"/>
                <a:gd name="T14" fmla="*/ 17 w 92"/>
                <a:gd name="T15" fmla="*/ 8 h 162"/>
                <a:gd name="T16" fmla="*/ 1 w 92"/>
                <a:gd name="T17" fmla="*/ 60 h 162"/>
                <a:gd name="T18" fmla="*/ 5 w 92"/>
                <a:gd name="T19" fmla="*/ 68 h 162"/>
                <a:gd name="T20" fmla="*/ 14 w 92"/>
                <a:gd name="T21" fmla="*/ 64 h 162"/>
                <a:gd name="T22" fmla="*/ 26 w 92"/>
                <a:gd name="T23" fmla="*/ 23 h 162"/>
                <a:gd name="T24" fmla="*/ 28 w 92"/>
                <a:gd name="T25" fmla="*/ 23 h 162"/>
                <a:gd name="T26" fmla="*/ 29 w 92"/>
                <a:gd name="T27" fmla="*/ 23 h 162"/>
                <a:gd name="T28" fmla="*/ 9 w 92"/>
                <a:gd name="T29" fmla="*/ 96 h 162"/>
                <a:gd name="T30" fmla="*/ 29 w 92"/>
                <a:gd name="T31" fmla="*/ 96 h 162"/>
                <a:gd name="T32" fmla="*/ 29 w 92"/>
                <a:gd name="T33" fmla="*/ 154 h 162"/>
                <a:gd name="T34" fmla="*/ 37 w 92"/>
                <a:gd name="T35" fmla="*/ 162 h 162"/>
                <a:gd name="T36" fmla="*/ 44 w 92"/>
                <a:gd name="T37" fmla="*/ 154 h 162"/>
                <a:gd name="T38" fmla="*/ 44 w 92"/>
                <a:gd name="T39" fmla="*/ 96 h 162"/>
                <a:gd name="T40" fmla="*/ 49 w 92"/>
                <a:gd name="T41" fmla="*/ 96 h 162"/>
                <a:gd name="T42" fmla="*/ 49 w 92"/>
                <a:gd name="T43" fmla="*/ 154 h 162"/>
                <a:gd name="T44" fmla="*/ 56 w 92"/>
                <a:gd name="T45" fmla="*/ 162 h 162"/>
                <a:gd name="T46" fmla="*/ 64 w 92"/>
                <a:gd name="T47" fmla="*/ 154 h 162"/>
                <a:gd name="T48" fmla="*/ 64 w 92"/>
                <a:gd name="T49" fmla="*/ 96 h 162"/>
                <a:gd name="T50" fmla="*/ 83 w 92"/>
                <a:gd name="T51" fmla="*/ 96 h 162"/>
                <a:gd name="T52" fmla="*/ 63 w 92"/>
                <a:gd name="T53" fmla="*/ 23 h 162"/>
                <a:gd name="T54" fmla="*/ 64 w 92"/>
                <a:gd name="T55" fmla="*/ 23 h 162"/>
                <a:gd name="T56" fmla="*/ 65 w 92"/>
                <a:gd name="T57" fmla="*/ 23 h 162"/>
                <a:gd name="T58" fmla="*/ 79 w 92"/>
                <a:gd name="T59" fmla="*/ 64 h 162"/>
                <a:gd name="T60" fmla="*/ 87 w 92"/>
                <a:gd name="T61" fmla="*/ 68 h 162"/>
                <a:gd name="T62" fmla="*/ 91 w 92"/>
                <a:gd name="T63" fmla="*/ 6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162">
                  <a:moveTo>
                    <a:pt x="91" y="6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4" y="4"/>
                    <a:pt x="70" y="0"/>
                    <a:pt x="6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1" y="2"/>
                    <a:pt x="19" y="5"/>
                  </a:cubicBezTo>
                  <a:cubicBezTo>
                    <a:pt x="18" y="5"/>
                    <a:pt x="18" y="6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7" y="8"/>
                    <a:pt x="17" y="8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0" y="63"/>
                    <a:pt x="2" y="67"/>
                    <a:pt x="5" y="68"/>
                  </a:cubicBezTo>
                  <a:cubicBezTo>
                    <a:pt x="9" y="69"/>
                    <a:pt x="13" y="67"/>
                    <a:pt x="14" y="64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3"/>
                    <a:pt x="27" y="23"/>
                    <a:pt x="28" y="23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29" y="96"/>
                    <a:pt x="29" y="96"/>
                    <a:pt x="29" y="96"/>
                  </a:cubicBezTo>
                  <a:cubicBezTo>
                    <a:pt x="29" y="154"/>
                    <a:pt x="29" y="154"/>
                    <a:pt x="29" y="154"/>
                  </a:cubicBezTo>
                  <a:cubicBezTo>
                    <a:pt x="29" y="159"/>
                    <a:pt x="33" y="162"/>
                    <a:pt x="37" y="162"/>
                  </a:cubicBezTo>
                  <a:cubicBezTo>
                    <a:pt x="41" y="162"/>
                    <a:pt x="44" y="159"/>
                    <a:pt x="44" y="154"/>
                  </a:cubicBezTo>
                  <a:cubicBezTo>
                    <a:pt x="44" y="96"/>
                    <a:pt x="44" y="96"/>
                    <a:pt x="44" y="96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9" y="154"/>
                    <a:pt x="49" y="154"/>
                    <a:pt x="49" y="154"/>
                  </a:cubicBezTo>
                  <a:cubicBezTo>
                    <a:pt x="49" y="159"/>
                    <a:pt x="52" y="162"/>
                    <a:pt x="56" y="162"/>
                  </a:cubicBezTo>
                  <a:cubicBezTo>
                    <a:pt x="60" y="162"/>
                    <a:pt x="64" y="159"/>
                    <a:pt x="64" y="154"/>
                  </a:cubicBezTo>
                  <a:cubicBezTo>
                    <a:pt x="64" y="96"/>
                    <a:pt x="64" y="96"/>
                    <a:pt x="64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0" y="67"/>
                    <a:pt x="84" y="69"/>
                    <a:pt x="87" y="68"/>
                  </a:cubicBezTo>
                  <a:cubicBezTo>
                    <a:pt x="91" y="67"/>
                    <a:pt x="92" y="63"/>
                    <a:pt x="91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B1663EE-4FC0-4FD6-81C7-FB99A21ADF41}"/>
              </a:ext>
            </a:extLst>
          </p:cNvPr>
          <p:cNvGrpSpPr/>
          <p:nvPr/>
        </p:nvGrpSpPr>
        <p:grpSpPr>
          <a:xfrm>
            <a:off x="3171458" y="4814400"/>
            <a:ext cx="233399" cy="503500"/>
            <a:chOff x="4395788" y="2198688"/>
            <a:chExt cx="344488" cy="742951"/>
          </a:xfrm>
          <a:solidFill>
            <a:schemeClr val="bg1">
              <a:lumMod val="85000"/>
            </a:schemeClr>
          </a:solidFill>
        </p:grpSpPr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C26F2FFD-DC9A-46AC-802F-CF1FF1F026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1675" y="2198688"/>
              <a:ext cx="109538" cy="1127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70" name="Freeform 7">
              <a:extLst>
                <a:ext uri="{FF2B5EF4-FFF2-40B4-BE49-F238E27FC236}">
                  <a16:creationId xmlns:a16="http://schemas.microsoft.com/office/drawing/2014/main" id="{65272B04-373C-42A1-9C9E-FBCD18C42A14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5788" y="2333626"/>
              <a:ext cx="344488" cy="608013"/>
            </a:xfrm>
            <a:custGeom>
              <a:avLst/>
              <a:gdLst>
                <a:gd name="T0" fmla="*/ 91 w 92"/>
                <a:gd name="T1" fmla="*/ 60 h 162"/>
                <a:gd name="T2" fmla="*/ 75 w 92"/>
                <a:gd name="T3" fmla="*/ 10 h 162"/>
                <a:gd name="T4" fmla="*/ 64 w 92"/>
                <a:gd name="T5" fmla="*/ 0 h 162"/>
                <a:gd name="T6" fmla="*/ 28 w 92"/>
                <a:gd name="T7" fmla="*/ 0 h 162"/>
                <a:gd name="T8" fmla="*/ 19 w 92"/>
                <a:gd name="T9" fmla="*/ 5 h 162"/>
                <a:gd name="T10" fmla="*/ 18 w 92"/>
                <a:gd name="T11" fmla="*/ 7 h 162"/>
                <a:gd name="T12" fmla="*/ 18 w 92"/>
                <a:gd name="T13" fmla="*/ 7 h 162"/>
                <a:gd name="T14" fmla="*/ 17 w 92"/>
                <a:gd name="T15" fmla="*/ 8 h 162"/>
                <a:gd name="T16" fmla="*/ 1 w 92"/>
                <a:gd name="T17" fmla="*/ 60 h 162"/>
                <a:gd name="T18" fmla="*/ 5 w 92"/>
                <a:gd name="T19" fmla="*/ 68 h 162"/>
                <a:gd name="T20" fmla="*/ 14 w 92"/>
                <a:gd name="T21" fmla="*/ 64 h 162"/>
                <a:gd name="T22" fmla="*/ 26 w 92"/>
                <a:gd name="T23" fmla="*/ 23 h 162"/>
                <a:gd name="T24" fmla="*/ 28 w 92"/>
                <a:gd name="T25" fmla="*/ 23 h 162"/>
                <a:gd name="T26" fmla="*/ 29 w 92"/>
                <a:gd name="T27" fmla="*/ 23 h 162"/>
                <a:gd name="T28" fmla="*/ 9 w 92"/>
                <a:gd name="T29" fmla="*/ 96 h 162"/>
                <a:gd name="T30" fmla="*/ 29 w 92"/>
                <a:gd name="T31" fmla="*/ 96 h 162"/>
                <a:gd name="T32" fmla="*/ 29 w 92"/>
                <a:gd name="T33" fmla="*/ 154 h 162"/>
                <a:gd name="T34" fmla="*/ 37 w 92"/>
                <a:gd name="T35" fmla="*/ 162 h 162"/>
                <a:gd name="T36" fmla="*/ 44 w 92"/>
                <a:gd name="T37" fmla="*/ 154 h 162"/>
                <a:gd name="T38" fmla="*/ 44 w 92"/>
                <a:gd name="T39" fmla="*/ 96 h 162"/>
                <a:gd name="T40" fmla="*/ 49 w 92"/>
                <a:gd name="T41" fmla="*/ 96 h 162"/>
                <a:gd name="T42" fmla="*/ 49 w 92"/>
                <a:gd name="T43" fmla="*/ 154 h 162"/>
                <a:gd name="T44" fmla="*/ 56 w 92"/>
                <a:gd name="T45" fmla="*/ 162 h 162"/>
                <a:gd name="T46" fmla="*/ 64 w 92"/>
                <a:gd name="T47" fmla="*/ 154 h 162"/>
                <a:gd name="T48" fmla="*/ 64 w 92"/>
                <a:gd name="T49" fmla="*/ 96 h 162"/>
                <a:gd name="T50" fmla="*/ 83 w 92"/>
                <a:gd name="T51" fmla="*/ 96 h 162"/>
                <a:gd name="T52" fmla="*/ 63 w 92"/>
                <a:gd name="T53" fmla="*/ 23 h 162"/>
                <a:gd name="T54" fmla="*/ 64 w 92"/>
                <a:gd name="T55" fmla="*/ 23 h 162"/>
                <a:gd name="T56" fmla="*/ 65 w 92"/>
                <a:gd name="T57" fmla="*/ 23 h 162"/>
                <a:gd name="T58" fmla="*/ 79 w 92"/>
                <a:gd name="T59" fmla="*/ 64 h 162"/>
                <a:gd name="T60" fmla="*/ 87 w 92"/>
                <a:gd name="T61" fmla="*/ 68 h 162"/>
                <a:gd name="T62" fmla="*/ 91 w 92"/>
                <a:gd name="T63" fmla="*/ 6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162">
                  <a:moveTo>
                    <a:pt x="91" y="6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4" y="4"/>
                    <a:pt x="70" y="0"/>
                    <a:pt x="6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1" y="2"/>
                    <a:pt x="19" y="5"/>
                  </a:cubicBezTo>
                  <a:cubicBezTo>
                    <a:pt x="18" y="5"/>
                    <a:pt x="18" y="6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7" y="8"/>
                    <a:pt x="17" y="8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0" y="63"/>
                    <a:pt x="2" y="67"/>
                    <a:pt x="5" y="68"/>
                  </a:cubicBezTo>
                  <a:cubicBezTo>
                    <a:pt x="9" y="69"/>
                    <a:pt x="13" y="67"/>
                    <a:pt x="14" y="64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3"/>
                    <a:pt x="27" y="23"/>
                    <a:pt x="28" y="23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29" y="96"/>
                    <a:pt x="29" y="96"/>
                    <a:pt x="29" y="96"/>
                  </a:cubicBezTo>
                  <a:cubicBezTo>
                    <a:pt x="29" y="154"/>
                    <a:pt x="29" y="154"/>
                    <a:pt x="29" y="154"/>
                  </a:cubicBezTo>
                  <a:cubicBezTo>
                    <a:pt x="29" y="159"/>
                    <a:pt x="33" y="162"/>
                    <a:pt x="37" y="162"/>
                  </a:cubicBezTo>
                  <a:cubicBezTo>
                    <a:pt x="41" y="162"/>
                    <a:pt x="44" y="159"/>
                    <a:pt x="44" y="154"/>
                  </a:cubicBezTo>
                  <a:cubicBezTo>
                    <a:pt x="44" y="96"/>
                    <a:pt x="44" y="96"/>
                    <a:pt x="44" y="96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9" y="154"/>
                    <a:pt x="49" y="154"/>
                    <a:pt x="49" y="154"/>
                  </a:cubicBezTo>
                  <a:cubicBezTo>
                    <a:pt x="49" y="159"/>
                    <a:pt x="52" y="162"/>
                    <a:pt x="56" y="162"/>
                  </a:cubicBezTo>
                  <a:cubicBezTo>
                    <a:pt x="60" y="162"/>
                    <a:pt x="64" y="159"/>
                    <a:pt x="64" y="154"/>
                  </a:cubicBezTo>
                  <a:cubicBezTo>
                    <a:pt x="64" y="96"/>
                    <a:pt x="64" y="96"/>
                    <a:pt x="64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0" y="67"/>
                    <a:pt x="84" y="69"/>
                    <a:pt x="87" y="68"/>
                  </a:cubicBezTo>
                  <a:cubicBezTo>
                    <a:pt x="91" y="67"/>
                    <a:pt x="92" y="63"/>
                    <a:pt x="91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6E0B1BE2-43E7-41D2-AC34-F195F0284CA8}"/>
              </a:ext>
            </a:extLst>
          </p:cNvPr>
          <p:cNvGrpSpPr/>
          <p:nvPr/>
        </p:nvGrpSpPr>
        <p:grpSpPr>
          <a:xfrm>
            <a:off x="3480695" y="4814400"/>
            <a:ext cx="233399" cy="503500"/>
            <a:chOff x="4395788" y="2198688"/>
            <a:chExt cx="344488" cy="742951"/>
          </a:xfrm>
          <a:solidFill>
            <a:schemeClr val="bg1">
              <a:lumMod val="85000"/>
            </a:schemeClr>
          </a:solidFill>
        </p:grpSpPr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E8AE718C-4468-4A06-BCBC-3C78D7604D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1675" y="2198688"/>
              <a:ext cx="109538" cy="1127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73" name="Freeform 7">
              <a:extLst>
                <a:ext uri="{FF2B5EF4-FFF2-40B4-BE49-F238E27FC236}">
                  <a16:creationId xmlns:a16="http://schemas.microsoft.com/office/drawing/2014/main" id="{12C3E025-46DA-436E-966D-4CD41801081D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5788" y="2333626"/>
              <a:ext cx="344488" cy="608013"/>
            </a:xfrm>
            <a:custGeom>
              <a:avLst/>
              <a:gdLst>
                <a:gd name="T0" fmla="*/ 91 w 92"/>
                <a:gd name="T1" fmla="*/ 60 h 162"/>
                <a:gd name="T2" fmla="*/ 75 w 92"/>
                <a:gd name="T3" fmla="*/ 10 h 162"/>
                <a:gd name="T4" fmla="*/ 64 w 92"/>
                <a:gd name="T5" fmla="*/ 0 h 162"/>
                <a:gd name="T6" fmla="*/ 28 w 92"/>
                <a:gd name="T7" fmla="*/ 0 h 162"/>
                <a:gd name="T8" fmla="*/ 19 w 92"/>
                <a:gd name="T9" fmla="*/ 5 h 162"/>
                <a:gd name="T10" fmla="*/ 18 w 92"/>
                <a:gd name="T11" fmla="*/ 7 h 162"/>
                <a:gd name="T12" fmla="*/ 18 w 92"/>
                <a:gd name="T13" fmla="*/ 7 h 162"/>
                <a:gd name="T14" fmla="*/ 17 w 92"/>
                <a:gd name="T15" fmla="*/ 8 h 162"/>
                <a:gd name="T16" fmla="*/ 1 w 92"/>
                <a:gd name="T17" fmla="*/ 60 h 162"/>
                <a:gd name="T18" fmla="*/ 5 w 92"/>
                <a:gd name="T19" fmla="*/ 68 h 162"/>
                <a:gd name="T20" fmla="*/ 14 w 92"/>
                <a:gd name="T21" fmla="*/ 64 h 162"/>
                <a:gd name="T22" fmla="*/ 26 w 92"/>
                <a:gd name="T23" fmla="*/ 23 h 162"/>
                <a:gd name="T24" fmla="*/ 28 w 92"/>
                <a:gd name="T25" fmla="*/ 23 h 162"/>
                <a:gd name="T26" fmla="*/ 29 w 92"/>
                <a:gd name="T27" fmla="*/ 23 h 162"/>
                <a:gd name="T28" fmla="*/ 9 w 92"/>
                <a:gd name="T29" fmla="*/ 96 h 162"/>
                <a:gd name="T30" fmla="*/ 29 w 92"/>
                <a:gd name="T31" fmla="*/ 96 h 162"/>
                <a:gd name="T32" fmla="*/ 29 w 92"/>
                <a:gd name="T33" fmla="*/ 154 h 162"/>
                <a:gd name="T34" fmla="*/ 37 w 92"/>
                <a:gd name="T35" fmla="*/ 162 h 162"/>
                <a:gd name="T36" fmla="*/ 44 w 92"/>
                <a:gd name="T37" fmla="*/ 154 h 162"/>
                <a:gd name="T38" fmla="*/ 44 w 92"/>
                <a:gd name="T39" fmla="*/ 96 h 162"/>
                <a:gd name="T40" fmla="*/ 49 w 92"/>
                <a:gd name="T41" fmla="*/ 96 h 162"/>
                <a:gd name="T42" fmla="*/ 49 w 92"/>
                <a:gd name="T43" fmla="*/ 154 h 162"/>
                <a:gd name="T44" fmla="*/ 56 w 92"/>
                <a:gd name="T45" fmla="*/ 162 h 162"/>
                <a:gd name="T46" fmla="*/ 64 w 92"/>
                <a:gd name="T47" fmla="*/ 154 h 162"/>
                <a:gd name="T48" fmla="*/ 64 w 92"/>
                <a:gd name="T49" fmla="*/ 96 h 162"/>
                <a:gd name="T50" fmla="*/ 83 w 92"/>
                <a:gd name="T51" fmla="*/ 96 h 162"/>
                <a:gd name="T52" fmla="*/ 63 w 92"/>
                <a:gd name="T53" fmla="*/ 23 h 162"/>
                <a:gd name="T54" fmla="*/ 64 w 92"/>
                <a:gd name="T55" fmla="*/ 23 h 162"/>
                <a:gd name="T56" fmla="*/ 65 w 92"/>
                <a:gd name="T57" fmla="*/ 23 h 162"/>
                <a:gd name="T58" fmla="*/ 79 w 92"/>
                <a:gd name="T59" fmla="*/ 64 h 162"/>
                <a:gd name="T60" fmla="*/ 87 w 92"/>
                <a:gd name="T61" fmla="*/ 68 h 162"/>
                <a:gd name="T62" fmla="*/ 91 w 92"/>
                <a:gd name="T63" fmla="*/ 6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162">
                  <a:moveTo>
                    <a:pt x="91" y="6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4" y="4"/>
                    <a:pt x="70" y="0"/>
                    <a:pt x="6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1" y="2"/>
                    <a:pt x="19" y="5"/>
                  </a:cubicBezTo>
                  <a:cubicBezTo>
                    <a:pt x="18" y="5"/>
                    <a:pt x="18" y="6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7" y="8"/>
                    <a:pt x="17" y="8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0" y="63"/>
                    <a:pt x="2" y="67"/>
                    <a:pt x="5" y="68"/>
                  </a:cubicBezTo>
                  <a:cubicBezTo>
                    <a:pt x="9" y="69"/>
                    <a:pt x="13" y="67"/>
                    <a:pt x="14" y="64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3"/>
                    <a:pt x="27" y="23"/>
                    <a:pt x="28" y="23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29" y="96"/>
                    <a:pt x="29" y="96"/>
                    <a:pt x="29" y="96"/>
                  </a:cubicBezTo>
                  <a:cubicBezTo>
                    <a:pt x="29" y="154"/>
                    <a:pt x="29" y="154"/>
                    <a:pt x="29" y="154"/>
                  </a:cubicBezTo>
                  <a:cubicBezTo>
                    <a:pt x="29" y="159"/>
                    <a:pt x="33" y="162"/>
                    <a:pt x="37" y="162"/>
                  </a:cubicBezTo>
                  <a:cubicBezTo>
                    <a:pt x="41" y="162"/>
                    <a:pt x="44" y="159"/>
                    <a:pt x="44" y="154"/>
                  </a:cubicBezTo>
                  <a:cubicBezTo>
                    <a:pt x="44" y="96"/>
                    <a:pt x="44" y="96"/>
                    <a:pt x="44" y="96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9" y="154"/>
                    <a:pt x="49" y="154"/>
                    <a:pt x="49" y="154"/>
                  </a:cubicBezTo>
                  <a:cubicBezTo>
                    <a:pt x="49" y="159"/>
                    <a:pt x="52" y="162"/>
                    <a:pt x="56" y="162"/>
                  </a:cubicBezTo>
                  <a:cubicBezTo>
                    <a:pt x="60" y="162"/>
                    <a:pt x="64" y="159"/>
                    <a:pt x="64" y="154"/>
                  </a:cubicBezTo>
                  <a:cubicBezTo>
                    <a:pt x="64" y="96"/>
                    <a:pt x="64" y="96"/>
                    <a:pt x="64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0" y="67"/>
                    <a:pt x="84" y="69"/>
                    <a:pt x="87" y="68"/>
                  </a:cubicBezTo>
                  <a:cubicBezTo>
                    <a:pt x="91" y="67"/>
                    <a:pt x="92" y="63"/>
                    <a:pt x="91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</p:grpSp>
      <p:sp>
        <p:nvSpPr>
          <p:cNvPr id="74" name="Freeform 12">
            <a:extLst>
              <a:ext uri="{FF2B5EF4-FFF2-40B4-BE49-F238E27FC236}">
                <a16:creationId xmlns:a16="http://schemas.microsoft.com/office/drawing/2014/main" id="{8FBE800F-9A21-4A91-8823-C160C19FB41C}"/>
              </a:ext>
            </a:extLst>
          </p:cNvPr>
          <p:cNvSpPr>
            <a:spLocks/>
          </p:cNvSpPr>
          <p:nvPr/>
        </p:nvSpPr>
        <p:spPr bwMode="auto">
          <a:xfrm>
            <a:off x="682194" y="5691127"/>
            <a:ext cx="204160" cy="430624"/>
          </a:xfrm>
          <a:custGeom>
            <a:avLst/>
            <a:gdLst>
              <a:gd name="T0" fmla="*/ 59 w 78"/>
              <a:gd name="T1" fmla="*/ 0 h 164"/>
              <a:gd name="T2" fmla="*/ 20 w 78"/>
              <a:gd name="T3" fmla="*/ 0 h 164"/>
              <a:gd name="T4" fmla="*/ 0 w 78"/>
              <a:gd name="T5" fmla="*/ 16 h 164"/>
              <a:gd name="T6" fmla="*/ 0 w 78"/>
              <a:gd name="T7" fmla="*/ 16 h 164"/>
              <a:gd name="T8" fmla="*/ 0 w 78"/>
              <a:gd name="T9" fmla="*/ 19 h 164"/>
              <a:gd name="T10" fmla="*/ 0 w 78"/>
              <a:gd name="T11" fmla="*/ 74 h 164"/>
              <a:gd name="T12" fmla="*/ 7 w 78"/>
              <a:gd name="T13" fmla="*/ 80 h 164"/>
              <a:gd name="T14" fmla="*/ 13 w 78"/>
              <a:gd name="T15" fmla="*/ 74 h 164"/>
              <a:gd name="T16" fmla="*/ 13 w 78"/>
              <a:gd name="T17" fmla="*/ 26 h 164"/>
              <a:gd name="T18" fmla="*/ 19 w 78"/>
              <a:gd name="T19" fmla="*/ 26 h 164"/>
              <a:gd name="T20" fmla="*/ 19 w 78"/>
              <a:gd name="T21" fmla="*/ 72 h 164"/>
              <a:gd name="T22" fmla="*/ 19 w 78"/>
              <a:gd name="T23" fmla="*/ 73 h 164"/>
              <a:gd name="T24" fmla="*/ 19 w 78"/>
              <a:gd name="T25" fmla="*/ 154 h 164"/>
              <a:gd name="T26" fmla="*/ 28 w 78"/>
              <a:gd name="T27" fmla="*/ 164 h 164"/>
              <a:gd name="T28" fmla="*/ 37 w 78"/>
              <a:gd name="T29" fmla="*/ 154 h 164"/>
              <a:gd name="T30" fmla="*/ 37 w 78"/>
              <a:gd name="T31" fmla="*/ 83 h 164"/>
              <a:gd name="T32" fmla="*/ 41 w 78"/>
              <a:gd name="T33" fmla="*/ 83 h 164"/>
              <a:gd name="T34" fmla="*/ 41 w 78"/>
              <a:gd name="T35" fmla="*/ 154 h 164"/>
              <a:gd name="T36" fmla="*/ 50 w 78"/>
              <a:gd name="T37" fmla="*/ 164 h 164"/>
              <a:gd name="T38" fmla="*/ 59 w 78"/>
              <a:gd name="T39" fmla="*/ 154 h 164"/>
              <a:gd name="T40" fmla="*/ 59 w 78"/>
              <a:gd name="T41" fmla="*/ 72 h 164"/>
              <a:gd name="T42" fmla="*/ 59 w 78"/>
              <a:gd name="T43" fmla="*/ 71 h 164"/>
              <a:gd name="T44" fmla="*/ 59 w 78"/>
              <a:gd name="T45" fmla="*/ 26 h 164"/>
              <a:gd name="T46" fmla="*/ 64 w 78"/>
              <a:gd name="T47" fmla="*/ 26 h 164"/>
              <a:gd name="T48" fmla="*/ 64 w 78"/>
              <a:gd name="T49" fmla="*/ 74 h 164"/>
              <a:gd name="T50" fmla="*/ 71 w 78"/>
              <a:gd name="T51" fmla="*/ 80 h 164"/>
              <a:gd name="T52" fmla="*/ 78 w 78"/>
              <a:gd name="T53" fmla="*/ 74 h 164"/>
              <a:gd name="T54" fmla="*/ 78 w 78"/>
              <a:gd name="T55" fmla="*/ 19 h 164"/>
              <a:gd name="T56" fmla="*/ 78 w 78"/>
              <a:gd name="T57" fmla="*/ 16 h 164"/>
              <a:gd name="T58" fmla="*/ 78 w 78"/>
              <a:gd name="T59" fmla="*/ 15 h 164"/>
              <a:gd name="T60" fmla="*/ 59 w 78"/>
              <a:gd name="T61" fmla="*/ 0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78" h="164">
                <a:moveTo>
                  <a:pt x="59" y="0"/>
                </a:moveTo>
                <a:cubicBezTo>
                  <a:pt x="20" y="0"/>
                  <a:pt x="20" y="0"/>
                  <a:pt x="20" y="0"/>
                </a:cubicBezTo>
                <a:cubicBezTo>
                  <a:pt x="6" y="0"/>
                  <a:pt x="0" y="12"/>
                  <a:pt x="0" y="1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77"/>
                  <a:pt x="3" y="80"/>
                  <a:pt x="7" y="80"/>
                </a:cubicBezTo>
                <a:cubicBezTo>
                  <a:pt x="10" y="80"/>
                  <a:pt x="13" y="77"/>
                  <a:pt x="13" y="74"/>
                </a:cubicBezTo>
                <a:cubicBezTo>
                  <a:pt x="13" y="26"/>
                  <a:pt x="13" y="26"/>
                  <a:pt x="13" y="26"/>
                </a:cubicBezTo>
                <a:cubicBezTo>
                  <a:pt x="19" y="26"/>
                  <a:pt x="19" y="26"/>
                  <a:pt x="19" y="26"/>
                </a:cubicBezTo>
                <a:cubicBezTo>
                  <a:pt x="19" y="72"/>
                  <a:pt x="19" y="72"/>
                  <a:pt x="19" y="72"/>
                </a:cubicBezTo>
                <a:cubicBezTo>
                  <a:pt x="19" y="72"/>
                  <a:pt x="19" y="73"/>
                  <a:pt x="19" y="73"/>
                </a:cubicBezTo>
                <a:cubicBezTo>
                  <a:pt x="19" y="154"/>
                  <a:pt x="19" y="154"/>
                  <a:pt x="19" y="154"/>
                </a:cubicBezTo>
                <a:cubicBezTo>
                  <a:pt x="19" y="159"/>
                  <a:pt x="23" y="164"/>
                  <a:pt x="28" y="164"/>
                </a:cubicBezTo>
                <a:cubicBezTo>
                  <a:pt x="33" y="164"/>
                  <a:pt x="37" y="159"/>
                  <a:pt x="37" y="154"/>
                </a:cubicBezTo>
                <a:cubicBezTo>
                  <a:pt x="37" y="83"/>
                  <a:pt x="37" y="83"/>
                  <a:pt x="37" y="83"/>
                </a:cubicBezTo>
                <a:cubicBezTo>
                  <a:pt x="41" y="83"/>
                  <a:pt x="41" y="83"/>
                  <a:pt x="41" y="83"/>
                </a:cubicBezTo>
                <a:cubicBezTo>
                  <a:pt x="41" y="154"/>
                  <a:pt x="41" y="154"/>
                  <a:pt x="41" y="154"/>
                </a:cubicBezTo>
                <a:cubicBezTo>
                  <a:pt x="41" y="159"/>
                  <a:pt x="45" y="164"/>
                  <a:pt x="50" y="164"/>
                </a:cubicBezTo>
                <a:cubicBezTo>
                  <a:pt x="55" y="164"/>
                  <a:pt x="59" y="159"/>
                  <a:pt x="59" y="154"/>
                </a:cubicBezTo>
                <a:cubicBezTo>
                  <a:pt x="59" y="72"/>
                  <a:pt x="59" y="72"/>
                  <a:pt x="59" y="72"/>
                </a:cubicBezTo>
                <a:cubicBezTo>
                  <a:pt x="59" y="71"/>
                  <a:pt x="59" y="71"/>
                  <a:pt x="59" y="71"/>
                </a:cubicBezTo>
                <a:cubicBezTo>
                  <a:pt x="59" y="26"/>
                  <a:pt x="59" y="26"/>
                  <a:pt x="59" y="26"/>
                </a:cubicBezTo>
                <a:cubicBezTo>
                  <a:pt x="64" y="26"/>
                  <a:pt x="64" y="26"/>
                  <a:pt x="64" y="26"/>
                </a:cubicBezTo>
                <a:cubicBezTo>
                  <a:pt x="64" y="74"/>
                  <a:pt x="64" y="74"/>
                  <a:pt x="64" y="74"/>
                </a:cubicBezTo>
                <a:cubicBezTo>
                  <a:pt x="64" y="77"/>
                  <a:pt x="67" y="80"/>
                  <a:pt x="71" y="80"/>
                </a:cubicBezTo>
                <a:cubicBezTo>
                  <a:pt x="75" y="80"/>
                  <a:pt x="78" y="77"/>
                  <a:pt x="78" y="74"/>
                </a:cubicBezTo>
                <a:cubicBezTo>
                  <a:pt x="78" y="19"/>
                  <a:pt x="78" y="19"/>
                  <a:pt x="78" y="19"/>
                </a:cubicBezTo>
                <a:cubicBezTo>
                  <a:pt x="78" y="16"/>
                  <a:pt x="78" y="16"/>
                  <a:pt x="78" y="16"/>
                </a:cubicBezTo>
                <a:cubicBezTo>
                  <a:pt x="78" y="15"/>
                  <a:pt x="78" y="15"/>
                  <a:pt x="78" y="15"/>
                </a:cubicBezTo>
                <a:cubicBezTo>
                  <a:pt x="78" y="10"/>
                  <a:pt x="72" y="0"/>
                  <a:pt x="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en-US" sz="9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75" name="Oval 13">
            <a:extLst>
              <a:ext uri="{FF2B5EF4-FFF2-40B4-BE49-F238E27FC236}">
                <a16:creationId xmlns:a16="http://schemas.microsoft.com/office/drawing/2014/main" id="{60DC7FA4-A347-405A-9B98-38666A3CE1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4330" y="5602339"/>
            <a:ext cx="80999" cy="81020"/>
          </a:xfrm>
          <a:prstGeom prst="ellipse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en-US" sz="9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76" name="Freeform 12">
            <a:extLst>
              <a:ext uri="{FF2B5EF4-FFF2-40B4-BE49-F238E27FC236}">
                <a16:creationId xmlns:a16="http://schemas.microsoft.com/office/drawing/2014/main" id="{FA47F4B8-1A39-4283-BDBA-C006F325A23D}"/>
              </a:ext>
            </a:extLst>
          </p:cNvPr>
          <p:cNvSpPr>
            <a:spLocks/>
          </p:cNvSpPr>
          <p:nvPr/>
        </p:nvSpPr>
        <p:spPr bwMode="auto">
          <a:xfrm>
            <a:off x="991431" y="5691127"/>
            <a:ext cx="204160" cy="430624"/>
          </a:xfrm>
          <a:custGeom>
            <a:avLst/>
            <a:gdLst>
              <a:gd name="T0" fmla="*/ 59 w 78"/>
              <a:gd name="T1" fmla="*/ 0 h 164"/>
              <a:gd name="T2" fmla="*/ 20 w 78"/>
              <a:gd name="T3" fmla="*/ 0 h 164"/>
              <a:gd name="T4" fmla="*/ 0 w 78"/>
              <a:gd name="T5" fmla="*/ 16 h 164"/>
              <a:gd name="T6" fmla="*/ 0 w 78"/>
              <a:gd name="T7" fmla="*/ 16 h 164"/>
              <a:gd name="T8" fmla="*/ 0 w 78"/>
              <a:gd name="T9" fmla="*/ 19 h 164"/>
              <a:gd name="T10" fmla="*/ 0 w 78"/>
              <a:gd name="T11" fmla="*/ 74 h 164"/>
              <a:gd name="T12" fmla="*/ 7 w 78"/>
              <a:gd name="T13" fmla="*/ 80 h 164"/>
              <a:gd name="T14" fmla="*/ 13 w 78"/>
              <a:gd name="T15" fmla="*/ 74 h 164"/>
              <a:gd name="T16" fmla="*/ 13 w 78"/>
              <a:gd name="T17" fmla="*/ 26 h 164"/>
              <a:gd name="T18" fmla="*/ 19 w 78"/>
              <a:gd name="T19" fmla="*/ 26 h 164"/>
              <a:gd name="T20" fmla="*/ 19 w 78"/>
              <a:gd name="T21" fmla="*/ 72 h 164"/>
              <a:gd name="T22" fmla="*/ 19 w 78"/>
              <a:gd name="T23" fmla="*/ 73 h 164"/>
              <a:gd name="T24" fmla="*/ 19 w 78"/>
              <a:gd name="T25" fmla="*/ 154 h 164"/>
              <a:gd name="T26" fmla="*/ 28 w 78"/>
              <a:gd name="T27" fmla="*/ 164 h 164"/>
              <a:gd name="T28" fmla="*/ 37 w 78"/>
              <a:gd name="T29" fmla="*/ 154 h 164"/>
              <a:gd name="T30" fmla="*/ 37 w 78"/>
              <a:gd name="T31" fmla="*/ 83 h 164"/>
              <a:gd name="T32" fmla="*/ 41 w 78"/>
              <a:gd name="T33" fmla="*/ 83 h 164"/>
              <a:gd name="T34" fmla="*/ 41 w 78"/>
              <a:gd name="T35" fmla="*/ 154 h 164"/>
              <a:gd name="T36" fmla="*/ 50 w 78"/>
              <a:gd name="T37" fmla="*/ 164 h 164"/>
              <a:gd name="T38" fmla="*/ 59 w 78"/>
              <a:gd name="T39" fmla="*/ 154 h 164"/>
              <a:gd name="T40" fmla="*/ 59 w 78"/>
              <a:gd name="T41" fmla="*/ 72 h 164"/>
              <a:gd name="T42" fmla="*/ 59 w 78"/>
              <a:gd name="T43" fmla="*/ 71 h 164"/>
              <a:gd name="T44" fmla="*/ 59 w 78"/>
              <a:gd name="T45" fmla="*/ 26 h 164"/>
              <a:gd name="T46" fmla="*/ 64 w 78"/>
              <a:gd name="T47" fmla="*/ 26 h 164"/>
              <a:gd name="T48" fmla="*/ 64 w 78"/>
              <a:gd name="T49" fmla="*/ 74 h 164"/>
              <a:gd name="T50" fmla="*/ 71 w 78"/>
              <a:gd name="T51" fmla="*/ 80 h 164"/>
              <a:gd name="T52" fmla="*/ 78 w 78"/>
              <a:gd name="T53" fmla="*/ 74 h 164"/>
              <a:gd name="T54" fmla="*/ 78 w 78"/>
              <a:gd name="T55" fmla="*/ 19 h 164"/>
              <a:gd name="T56" fmla="*/ 78 w 78"/>
              <a:gd name="T57" fmla="*/ 16 h 164"/>
              <a:gd name="T58" fmla="*/ 78 w 78"/>
              <a:gd name="T59" fmla="*/ 15 h 164"/>
              <a:gd name="T60" fmla="*/ 59 w 78"/>
              <a:gd name="T61" fmla="*/ 0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78" h="164">
                <a:moveTo>
                  <a:pt x="59" y="0"/>
                </a:moveTo>
                <a:cubicBezTo>
                  <a:pt x="20" y="0"/>
                  <a:pt x="20" y="0"/>
                  <a:pt x="20" y="0"/>
                </a:cubicBezTo>
                <a:cubicBezTo>
                  <a:pt x="6" y="0"/>
                  <a:pt x="0" y="12"/>
                  <a:pt x="0" y="1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77"/>
                  <a:pt x="3" y="80"/>
                  <a:pt x="7" y="80"/>
                </a:cubicBezTo>
                <a:cubicBezTo>
                  <a:pt x="10" y="80"/>
                  <a:pt x="13" y="77"/>
                  <a:pt x="13" y="74"/>
                </a:cubicBezTo>
                <a:cubicBezTo>
                  <a:pt x="13" y="26"/>
                  <a:pt x="13" y="26"/>
                  <a:pt x="13" y="26"/>
                </a:cubicBezTo>
                <a:cubicBezTo>
                  <a:pt x="19" y="26"/>
                  <a:pt x="19" y="26"/>
                  <a:pt x="19" y="26"/>
                </a:cubicBezTo>
                <a:cubicBezTo>
                  <a:pt x="19" y="72"/>
                  <a:pt x="19" y="72"/>
                  <a:pt x="19" y="72"/>
                </a:cubicBezTo>
                <a:cubicBezTo>
                  <a:pt x="19" y="72"/>
                  <a:pt x="19" y="73"/>
                  <a:pt x="19" y="73"/>
                </a:cubicBezTo>
                <a:cubicBezTo>
                  <a:pt x="19" y="154"/>
                  <a:pt x="19" y="154"/>
                  <a:pt x="19" y="154"/>
                </a:cubicBezTo>
                <a:cubicBezTo>
                  <a:pt x="19" y="159"/>
                  <a:pt x="23" y="164"/>
                  <a:pt x="28" y="164"/>
                </a:cubicBezTo>
                <a:cubicBezTo>
                  <a:pt x="33" y="164"/>
                  <a:pt x="37" y="159"/>
                  <a:pt x="37" y="154"/>
                </a:cubicBezTo>
                <a:cubicBezTo>
                  <a:pt x="37" y="83"/>
                  <a:pt x="37" y="83"/>
                  <a:pt x="37" y="83"/>
                </a:cubicBezTo>
                <a:cubicBezTo>
                  <a:pt x="41" y="83"/>
                  <a:pt x="41" y="83"/>
                  <a:pt x="41" y="83"/>
                </a:cubicBezTo>
                <a:cubicBezTo>
                  <a:pt x="41" y="154"/>
                  <a:pt x="41" y="154"/>
                  <a:pt x="41" y="154"/>
                </a:cubicBezTo>
                <a:cubicBezTo>
                  <a:pt x="41" y="159"/>
                  <a:pt x="45" y="164"/>
                  <a:pt x="50" y="164"/>
                </a:cubicBezTo>
                <a:cubicBezTo>
                  <a:pt x="55" y="164"/>
                  <a:pt x="59" y="159"/>
                  <a:pt x="59" y="154"/>
                </a:cubicBezTo>
                <a:cubicBezTo>
                  <a:pt x="59" y="72"/>
                  <a:pt x="59" y="72"/>
                  <a:pt x="59" y="72"/>
                </a:cubicBezTo>
                <a:cubicBezTo>
                  <a:pt x="59" y="71"/>
                  <a:pt x="59" y="71"/>
                  <a:pt x="59" y="71"/>
                </a:cubicBezTo>
                <a:cubicBezTo>
                  <a:pt x="59" y="26"/>
                  <a:pt x="59" y="26"/>
                  <a:pt x="59" y="26"/>
                </a:cubicBezTo>
                <a:cubicBezTo>
                  <a:pt x="64" y="26"/>
                  <a:pt x="64" y="26"/>
                  <a:pt x="64" y="26"/>
                </a:cubicBezTo>
                <a:cubicBezTo>
                  <a:pt x="64" y="74"/>
                  <a:pt x="64" y="74"/>
                  <a:pt x="64" y="74"/>
                </a:cubicBezTo>
                <a:cubicBezTo>
                  <a:pt x="64" y="77"/>
                  <a:pt x="67" y="80"/>
                  <a:pt x="71" y="80"/>
                </a:cubicBezTo>
                <a:cubicBezTo>
                  <a:pt x="75" y="80"/>
                  <a:pt x="78" y="77"/>
                  <a:pt x="78" y="74"/>
                </a:cubicBezTo>
                <a:cubicBezTo>
                  <a:pt x="78" y="19"/>
                  <a:pt x="78" y="19"/>
                  <a:pt x="78" y="19"/>
                </a:cubicBezTo>
                <a:cubicBezTo>
                  <a:pt x="78" y="16"/>
                  <a:pt x="78" y="16"/>
                  <a:pt x="78" y="16"/>
                </a:cubicBezTo>
                <a:cubicBezTo>
                  <a:pt x="78" y="15"/>
                  <a:pt x="78" y="15"/>
                  <a:pt x="78" y="15"/>
                </a:cubicBezTo>
                <a:cubicBezTo>
                  <a:pt x="78" y="10"/>
                  <a:pt x="72" y="0"/>
                  <a:pt x="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en-US" sz="9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77" name="Oval 13">
            <a:extLst>
              <a:ext uri="{FF2B5EF4-FFF2-40B4-BE49-F238E27FC236}">
                <a16:creationId xmlns:a16="http://schemas.microsoft.com/office/drawing/2014/main" id="{D2CE16B8-F7F7-499C-8F28-0744F4110B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3567" y="5602339"/>
            <a:ext cx="80999" cy="81020"/>
          </a:xfrm>
          <a:prstGeom prst="ellipse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en-US" sz="9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78" name="Freeform 12">
            <a:extLst>
              <a:ext uri="{FF2B5EF4-FFF2-40B4-BE49-F238E27FC236}">
                <a16:creationId xmlns:a16="http://schemas.microsoft.com/office/drawing/2014/main" id="{3F08A57A-965A-4A3C-B882-AD3ABAF4382F}"/>
              </a:ext>
            </a:extLst>
          </p:cNvPr>
          <p:cNvSpPr>
            <a:spLocks/>
          </p:cNvSpPr>
          <p:nvPr/>
        </p:nvSpPr>
        <p:spPr bwMode="auto">
          <a:xfrm>
            <a:off x="1302214" y="5691127"/>
            <a:ext cx="204160" cy="430624"/>
          </a:xfrm>
          <a:custGeom>
            <a:avLst/>
            <a:gdLst>
              <a:gd name="T0" fmla="*/ 59 w 78"/>
              <a:gd name="T1" fmla="*/ 0 h 164"/>
              <a:gd name="T2" fmla="*/ 20 w 78"/>
              <a:gd name="T3" fmla="*/ 0 h 164"/>
              <a:gd name="T4" fmla="*/ 0 w 78"/>
              <a:gd name="T5" fmla="*/ 16 h 164"/>
              <a:gd name="T6" fmla="*/ 0 w 78"/>
              <a:gd name="T7" fmla="*/ 16 h 164"/>
              <a:gd name="T8" fmla="*/ 0 w 78"/>
              <a:gd name="T9" fmla="*/ 19 h 164"/>
              <a:gd name="T10" fmla="*/ 0 w 78"/>
              <a:gd name="T11" fmla="*/ 74 h 164"/>
              <a:gd name="T12" fmla="*/ 7 w 78"/>
              <a:gd name="T13" fmla="*/ 80 h 164"/>
              <a:gd name="T14" fmla="*/ 13 w 78"/>
              <a:gd name="T15" fmla="*/ 74 h 164"/>
              <a:gd name="T16" fmla="*/ 13 w 78"/>
              <a:gd name="T17" fmla="*/ 26 h 164"/>
              <a:gd name="T18" fmla="*/ 19 w 78"/>
              <a:gd name="T19" fmla="*/ 26 h 164"/>
              <a:gd name="T20" fmla="*/ 19 w 78"/>
              <a:gd name="T21" fmla="*/ 72 h 164"/>
              <a:gd name="T22" fmla="*/ 19 w 78"/>
              <a:gd name="T23" fmla="*/ 73 h 164"/>
              <a:gd name="T24" fmla="*/ 19 w 78"/>
              <a:gd name="T25" fmla="*/ 154 h 164"/>
              <a:gd name="T26" fmla="*/ 28 w 78"/>
              <a:gd name="T27" fmla="*/ 164 h 164"/>
              <a:gd name="T28" fmla="*/ 37 w 78"/>
              <a:gd name="T29" fmla="*/ 154 h 164"/>
              <a:gd name="T30" fmla="*/ 37 w 78"/>
              <a:gd name="T31" fmla="*/ 83 h 164"/>
              <a:gd name="T32" fmla="*/ 41 w 78"/>
              <a:gd name="T33" fmla="*/ 83 h 164"/>
              <a:gd name="T34" fmla="*/ 41 w 78"/>
              <a:gd name="T35" fmla="*/ 154 h 164"/>
              <a:gd name="T36" fmla="*/ 50 w 78"/>
              <a:gd name="T37" fmla="*/ 164 h 164"/>
              <a:gd name="T38" fmla="*/ 59 w 78"/>
              <a:gd name="T39" fmla="*/ 154 h 164"/>
              <a:gd name="T40" fmla="*/ 59 w 78"/>
              <a:gd name="T41" fmla="*/ 72 h 164"/>
              <a:gd name="T42" fmla="*/ 59 w 78"/>
              <a:gd name="T43" fmla="*/ 71 h 164"/>
              <a:gd name="T44" fmla="*/ 59 w 78"/>
              <a:gd name="T45" fmla="*/ 26 h 164"/>
              <a:gd name="T46" fmla="*/ 64 w 78"/>
              <a:gd name="T47" fmla="*/ 26 h 164"/>
              <a:gd name="T48" fmla="*/ 64 w 78"/>
              <a:gd name="T49" fmla="*/ 74 h 164"/>
              <a:gd name="T50" fmla="*/ 71 w 78"/>
              <a:gd name="T51" fmla="*/ 80 h 164"/>
              <a:gd name="T52" fmla="*/ 78 w 78"/>
              <a:gd name="T53" fmla="*/ 74 h 164"/>
              <a:gd name="T54" fmla="*/ 78 w 78"/>
              <a:gd name="T55" fmla="*/ 19 h 164"/>
              <a:gd name="T56" fmla="*/ 78 w 78"/>
              <a:gd name="T57" fmla="*/ 16 h 164"/>
              <a:gd name="T58" fmla="*/ 78 w 78"/>
              <a:gd name="T59" fmla="*/ 15 h 164"/>
              <a:gd name="T60" fmla="*/ 59 w 78"/>
              <a:gd name="T61" fmla="*/ 0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78" h="164">
                <a:moveTo>
                  <a:pt x="59" y="0"/>
                </a:moveTo>
                <a:cubicBezTo>
                  <a:pt x="20" y="0"/>
                  <a:pt x="20" y="0"/>
                  <a:pt x="20" y="0"/>
                </a:cubicBezTo>
                <a:cubicBezTo>
                  <a:pt x="6" y="0"/>
                  <a:pt x="0" y="12"/>
                  <a:pt x="0" y="1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77"/>
                  <a:pt x="3" y="80"/>
                  <a:pt x="7" y="80"/>
                </a:cubicBezTo>
                <a:cubicBezTo>
                  <a:pt x="10" y="80"/>
                  <a:pt x="13" y="77"/>
                  <a:pt x="13" y="74"/>
                </a:cubicBezTo>
                <a:cubicBezTo>
                  <a:pt x="13" y="26"/>
                  <a:pt x="13" y="26"/>
                  <a:pt x="13" y="26"/>
                </a:cubicBezTo>
                <a:cubicBezTo>
                  <a:pt x="19" y="26"/>
                  <a:pt x="19" y="26"/>
                  <a:pt x="19" y="26"/>
                </a:cubicBezTo>
                <a:cubicBezTo>
                  <a:pt x="19" y="72"/>
                  <a:pt x="19" y="72"/>
                  <a:pt x="19" y="72"/>
                </a:cubicBezTo>
                <a:cubicBezTo>
                  <a:pt x="19" y="72"/>
                  <a:pt x="19" y="73"/>
                  <a:pt x="19" y="73"/>
                </a:cubicBezTo>
                <a:cubicBezTo>
                  <a:pt x="19" y="154"/>
                  <a:pt x="19" y="154"/>
                  <a:pt x="19" y="154"/>
                </a:cubicBezTo>
                <a:cubicBezTo>
                  <a:pt x="19" y="159"/>
                  <a:pt x="23" y="164"/>
                  <a:pt x="28" y="164"/>
                </a:cubicBezTo>
                <a:cubicBezTo>
                  <a:pt x="33" y="164"/>
                  <a:pt x="37" y="159"/>
                  <a:pt x="37" y="154"/>
                </a:cubicBezTo>
                <a:cubicBezTo>
                  <a:pt x="37" y="83"/>
                  <a:pt x="37" y="83"/>
                  <a:pt x="37" y="83"/>
                </a:cubicBezTo>
                <a:cubicBezTo>
                  <a:pt x="41" y="83"/>
                  <a:pt x="41" y="83"/>
                  <a:pt x="41" y="83"/>
                </a:cubicBezTo>
                <a:cubicBezTo>
                  <a:pt x="41" y="154"/>
                  <a:pt x="41" y="154"/>
                  <a:pt x="41" y="154"/>
                </a:cubicBezTo>
                <a:cubicBezTo>
                  <a:pt x="41" y="159"/>
                  <a:pt x="45" y="164"/>
                  <a:pt x="50" y="164"/>
                </a:cubicBezTo>
                <a:cubicBezTo>
                  <a:pt x="55" y="164"/>
                  <a:pt x="59" y="159"/>
                  <a:pt x="59" y="154"/>
                </a:cubicBezTo>
                <a:cubicBezTo>
                  <a:pt x="59" y="72"/>
                  <a:pt x="59" y="72"/>
                  <a:pt x="59" y="72"/>
                </a:cubicBezTo>
                <a:cubicBezTo>
                  <a:pt x="59" y="71"/>
                  <a:pt x="59" y="71"/>
                  <a:pt x="59" y="71"/>
                </a:cubicBezTo>
                <a:cubicBezTo>
                  <a:pt x="59" y="26"/>
                  <a:pt x="59" y="26"/>
                  <a:pt x="59" y="26"/>
                </a:cubicBezTo>
                <a:cubicBezTo>
                  <a:pt x="64" y="26"/>
                  <a:pt x="64" y="26"/>
                  <a:pt x="64" y="26"/>
                </a:cubicBezTo>
                <a:cubicBezTo>
                  <a:pt x="64" y="74"/>
                  <a:pt x="64" y="74"/>
                  <a:pt x="64" y="74"/>
                </a:cubicBezTo>
                <a:cubicBezTo>
                  <a:pt x="64" y="77"/>
                  <a:pt x="67" y="80"/>
                  <a:pt x="71" y="80"/>
                </a:cubicBezTo>
                <a:cubicBezTo>
                  <a:pt x="75" y="80"/>
                  <a:pt x="78" y="77"/>
                  <a:pt x="78" y="74"/>
                </a:cubicBezTo>
                <a:cubicBezTo>
                  <a:pt x="78" y="19"/>
                  <a:pt x="78" y="19"/>
                  <a:pt x="78" y="19"/>
                </a:cubicBezTo>
                <a:cubicBezTo>
                  <a:pt x="78" y="16"/>
                  <a:pt x="78" y="16"/>
                  <a:pt x="78" y="16"/>
                </a:cubicBezTo>
                <a:cubicBezTo>
                  <a:pt x="78" y="15"/>
                  <a:pt x="78" y="15"/>
                  <a:pt x="78" y="15"/>
                </a:cubicBezTo>
                <a:cubicBezTo>
                  <a:pt x="78" y="10"/>
                  <a:pt x="72" y="0"/>
                  <a:pt x="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en-US" sz="9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79" name="Oval 13">
            <a:extLst>
              <a:ext uri="{FF2B5EF4-FFF2-40B4-BE49-F238E27FC236}">
                <a16:creationId xmlns:a16="http://schemas.microsoft.com/office/drawing/2014/main" id="{E3051CEA-E5E5-4E0C-86E4-B191EDC8B7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64350" y="5602339"/>
            <a:ext cx="80999" cy="81020"/>
          </a:xfrm>
          <a:prstGeom prst="ellipse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en-US" sz="9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80" name="Freeform 12">
            <a:extLst>
              <a:ext uri="{FF2B5EF4-FFF2-40B4-BE49-F238E27FC236}">
                <a16:creationId xmlns:a16="http://schemas.microsoft.com/office/drawing/2014/main" id="{05BE70BE-F33E-49E2-93F2-34301939ED7E}"/>
              </a:ext>
            </a:extLst>
          </p:cNvPr>
          <p:cNvSpPr>
            <a:spLocks/>
          </p:cNvSpPr>
          <p:nvPr/>
        </p:nvSpPr>
        <p:spPr bwMode="auto">
          <a:xfrm>
            <a:off x="1611451" y="5691127"/>
            <a:ext cx="204160" cy="430624"/>
          </a:xfrm>
          <a:custGeom>
            <a:avLst/>
            <a:gdLst>
              <a:gd name="T0" fmla="*/ 59 w 78"/>
              <a:gd name="T1" fmla="*/ 0 h 164"/>
              <a:gd name="T2" fmla="*/ 20 w 78"/>
              <a:gd name="T3" fmla="*/ 0 h 164"/>
              <a:gd name="T4" fmla="*/ 0 w 78"/>
              <a:gd name="T5" fmla="*/ 16 h 164"/>
              <a:gd name="T6" fmla="*/ 0 w 78"/>
              <a:gd name="T7" fmla="*/ 16 h 164"/>
              <a:gd name="T8" fmla="*/ 0 w 78"/>
              <a:gd name="T9" fmla="*/ 19 h 164"/>
              <a:gd name="T10" fmla="*/ 0 w 78"/>
              <a:gd name="T11" fmla="*/ 74 h 164"/>
              <a:gd name="T12" fmla="*/ 7 w 78"/>
              <a:gd name="T13" fmla="*/ 80 h 164"/>
              <a:gd name="T14" fmla="*/ 13 w 78"/>
              <a:gd name="T15" fmla="*/ 74 h 164"/>
              <a:gd name="T16" fmla="*/ 13 w 78"/>
              <a:gd name="T17" fmla="*/ 26 h 164"/>
              <a:gd name="T18" fmla="*/ 19 w 78"/>
              <a:gd name="T19" fmla="*/ 26 h 164"/>
              <a:gd name="T20" fmla="*/ 19 w 78"/>
              <a:gd name="T21" fmla="*/ 72 h 164"/>
              <a:gd name="T22" fmla="*/ 19 w 78"/>
              <a:gd name="T23" fmla="*/ 73 h 164"/>
              <a:gd name="T24" fmla="*/ 19 w 78"/>
              <a:gd name="T25" fmla="*/ 154 h 164"/>
              <a:gd name="T26" fmla="*/ 28 w 78"/>
              <a:gd name="T27" fmla="*/ 164 h 164"/>
              <a:gd name="T28" fmla="*/ 37 w 78"/>
              <a:gd name="T29" fmla="*/ 154 h 164"/>
              <a:gd name="T30" fmla="*/ 37 w 78"/>
              <a:gd name="T31" fmla="*/ 83 h 164"/>
              <a:gd name="T32" fmla="*/ 41 w 78"/>
              <a:gd name="T33" fmla="*/ 83 h 164"/>
              <a:gd name="T34" fmla="*/ 41 w 78"/>
              <a:gd name="T35" fmla="*/ 154 h 164"/>
              <a:gd name="T36" fmla="*/ 50 w 78"/>
              <a:gd name="T37" fmla="*/ 164 h 164"/>
              <a:gd name="T38" fmla="*/ 59 w 78"/>
              <a:gd name="T39" fmla="*/ 154 h 164"/>
              <a:gd name="T40" fmla="*/ 59 w 78"/>
              <a:gd name="T41" fmla="*/ 72 h 164"/>
              <a:gd name="T42" fmla="*/ 59 w 78"/>
              <a:gd name="T43" fmla="*/ 71 h 164"/>
              <a:gd name="T44" fmla="*/ 59 w 78"/>
              <a:gd name="T45" fmla="*/ 26 h 164"/>
              <a:gd name="T46" fmla="*/ 64 w 78"/>
              <a:gd name="T47" fmla="*/ 26 h 164"/>
              <a:gd name="T48" fmla="*/ 64 w 78"/>
              <a:gd name="T49" fmla="*/ 74 h 164"/>
              <a:gd name="T50" fmla="*/ 71 w 78"/>
              <a:gd name="T51" fmla="*/ 80 h 164"/>
              <a:gd name="T52" fmla="*/ 78 w 78"/>
              <a:gd name="T53" fmla="*/ 74 h 164"/>
              <a:gd name="T54" fmla="*/ 78 w 78"/>
              <a:gd name="T55" fmla="*/ 19 h 164"/>
              <a:gd name="T56" fmla="*/ 78 w 78"/>
              <a:gd name="T57" fmla="*/ 16 h 164"/>
              <a:gd name="T58" fmla="*/ 78 w 78"/>
              <a:gd name="T59" fmla="*/ 15 h 164"/>
              <a:gd name="T60" fmla="*/ 59 w 78"/>
              <a:gd name="T61" fmla="*/ 0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78" h="164">
                <a:moveTo>
                  <a:pt x="59" y="0"/>
                </a:moveTo>
                <a:cubicBezTo>
                  <a:pt x="20" y="0"/>
                  <a:pt x="20" y="0"/>
                  <a:pt x="20" y="0"/>
                </a:cubicBezTo>
                <a:cubicBezTo>
                  <a:pt x="6" y="0"/>
                  <a:pt x="0" y="12"/>
                  <a:pt x="0" y="1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77"/>
                  <a:pt x="3" y="80"/>
                  <a:pt x="7" y="80"/>
                </a:cubicBezTo>
                <a:cubicBezTo>
                  <a:pt x="10" y="80"/>
                  <a:pt x="13" y="77"/>
                  <a:pt x="13" y="74"/>
                </a:cubicBezTo>
                <a:cubicBezTo>
                  <a:pt x="13" y="26"/>
                  <a:pt x="13" y="26"/>
                  <a:pt x="13" y="26"/>
                </a:cubicBezTo>
                <a:cubicBezTo>
                  <a:pt x="19" y="26"/>
                  <a:pt x="19" y="26"/>
                  <a:pt x="19" y="26"/>
                </a:cubicBezTo>
                <a:cubicBezTo>
                  <a:pt x="19" y="72"/>
                  <a:pt x="19" y="72"/>
                  <a:pt x="19" y="72"/>
                </a:cubicBezTo>
                <a:cubicBezTo>
                  <a:pt x="19" y="72"/>
                  <a:pt x="19" y="73"/>
                  <a:pt x="19" y="73"/>
                </a:cubicBezTo>
                <a:cubicBezTo>
                  <a:pt x="19" y="154"/>
                  <a:pt x="19" y="154"/>
                  <a:pt x="19" y="154"/>
                </a:cubicBezTo>
                <a:cubicBezTo>
                  <a:pt x="19" y="159"/>
                  <a:pt x="23" y="164"/>
                  <a:pt x="28" y="164"/>
                </a:cubicBezTo>
                <a:cubicBezTo>
                  <a:pt x="33" y="164"/>
                  <a:pt x="37" y="159"/>
                  <a:pt x="37" y="154"/>
                </a:cubicBezTo>
                <a:cubicBezTo>
                  <a:pt x="37" y="83"/>
                  <a:pt x="37" y="83"/>
                  <a:pt x="37" y="83"/>
                </a:cubicBezTo>
                <a:cubicBezTo>
                  <a:pt x="41" y="83"/>
                  <a:pt x="41" y="83"/>
                  <a:pt x="41" y="83"/>
                </a:cubicBezTo>
                <a:cubicBezTo>
                  <a:pt x="41" y="154"/>
                  <a:pt x="41" y="154"/>
                  <a:pt x="41" y="154"/>
                </a:cubicBezTo>
                <a:cubicBezTo>
                  <a:pt x="41" y="159"/>
                  <a:pt x="45" y="164"/>
                  <a:pt x="50" y="164"/>
                </a:cubicBezTo>
                <a:cubicBezTo>
                  <a:pt x="55" y="164"/>
                  <a:pt x="59" y="159"/>
                  <a:pt x="59" y="154"/>
                </a:cubicBezTo>
                <a:cubicBezTo>
                  <a:pt x="59" y="72"/>
                  <a:pt x="59" y="72"/>
                  <a:pt x="59" y="72"/>
                </a:cubicBezTo>
                <a:cubicBezTo>
                  <a:pt x="59" y="71"/>
                  <a:pt x="59" y="71"/>
                  <a:pt x="59" y="71"/>
                </a:cubicBezTo>
                <a:cubicBezTo>
                  <a:pt x="59" y="26"/>
                  <a:pt x="59" y="26"/>
                  <a:pt x="59" y="26"/>
                </a:cubicBezTo>
                <a:cubicBezTo>
                  <a:pt x="64" y="26"/>
                  <a:pt x="64" y="26"/>
                  <a:pt x="64" y="26"/>
                </a:cubicBezTo>
                <a:cubicBezTo>
                  <a:pt x="64" y="74"/>
                  <a:pt x="64" y="74"/>
                  <a:pt x="64" y="74"/>
                </a:cubicBezTo>
                <a:cubicBezTo>
                  <a:pt x="64" y="77"/>
                  <a:pt x="67" y="80"/>
                  <a:pt x="71" y="80"/>
                </a:cubicBezTo>
                <a:cubicBezTo>
                  <a:pt x="75" y="80"/>
                  <a:pt x="78" y="77"/>
                  <a:pt x="78" y="74"/>
                </a:cubicBezTo>
                <a:cubicBezTo>
                  <a:pt x="78" y="19"/>
                  <a:pt x="78" y="19"/>
                  <a:pt x="78" y="19"/>
                </a:cubicBezTo>
                <a:cubicBezTo>
                  <a:pt x="78" y="16"/>
                  <a:pt x="78" y="16"/>
                  <a:pt x="78" y="16"/>
                </a:cubicBezTo>
                <a:cubicBezTo>
                  <a:pt x="78" y="15"/>
                  <a:pt x="78" y="15"/>
                  <a:pt x="78" y="15"/>
                </a:cubicBezTo>
                <a:cubicBezTo>
                  <a:pt x="78" y="10"/>
                  <a:pt x="72" y="0"/>
                  <a:pt x="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en-US" sz="9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81" name="Oval 13">
            <a:extLst>
              <a:ext uri="{FF2B5EF4-FFF2-40B4-BE49-F238E27FC236}">
                <a16:creationId xmlns:a16="http://schemas.microsoft.com/office/drawing/2014/main" id="{CD898DEC-0A2D-4290-9556-F083A3A775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3587" y="5602339"/>
            <a:ext cx="80999" cy="81020"/>
          </a:xfrm>
          <a:prstGeom prst="ellipse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en-US" sz="9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82" name="Freeform 12">
            <a:extLst>
              <a:ext uri="{FF2B5EF4-FFF2-40B4-BE49-F238E27FC236}">
                <a16:creationId xmlns:a16="http://schemas.microsoft.com/office/drawing/2014/main" id="{BE7CDCE1-DBE4-4232-BC3F-30E3A44315CE}"/>
              </a:ext>
            </a:extLst>
          </p:cNvPr>
          <p:cNvSpPr>
            <a:spLocks/>
          </p:cNvSpPr>
          <p:nvPr/>
        </p:nvSpPr>
        <p:spPr bwMode="auto">
          <a:xfrm>
            <a:off x="1932812" y="5691127"/>
            <a:ext cx="204160" cy="430624"/>
          </a:xfrm>
          <a:custGeom>
            <a:avLst/>
            <a:gdLst>
              <a:gd name="T0" fmla="*/ 59 w 78"/>
              <a:gd name="T1" fmla="*/ 0 h 164"/>
              <a:gd name="T2" fmla="*/ 20 w 78"/>
              <a:gd name="T3" fmla="*/ 0 h 164"/>
              <a:gd name="T4" fmla="*/ 0 w 78"/>
              <a:gd name="T5" fmla="*/ 16 h 164"/>
              <a:gd name="T6" fmla="*/ 0 w 78"/>
              <a:gd name="T7" fmla="*/ 16 h 164"/>
              <a:gd name="T8" fmla="*/ 0 w 78"/>
              <a:gd name="T9" fmla="*/ 19 h 164"/>
              <a:gd name="T10" fmla="*/ 0 w 78"/>
              <a:gd name="T11" fmla="*/ 74 h 164"/>
              <a:gd name="T12" fmla="*/ 7 w 78"/>
              <a:gd name="T13" fmla="*/ 80 h 164"/>
              <a:gd name="T14" fmla="*/ 13 w 78"/>
              <a:gd name="T15" fmla="*/ 74 h 164"/>
              <a:gd name="T16" fmla="*/ 13 w 78"/>
              <a:gd name="T17" fmla="*/ 26 h 164"/>
              <a:gd name="T18" fmla="*/ 19 w 78"/>
              <a:gd name="T19" fmla="*/ 26 h 164"/>
              <a:gd name="T20" fmla="*/ 19 w 78"/>
              <a:gd name="T21" fmla="*/ 72 h 164"/>
              <a:gd name="T22" fmla="*/ 19 w 78"/>
              <a:gd name="T23" fmla="*/ 73 h 164"/>
              <a:gd name="T24" fmla="*/ 19 w 78"/>
              <a:gd name="T25" fmla="*/ 154 h 164"/>
              <a:gd name="T26" fmla="*/ 28 w 78"/>
              <a:gd name="T27" fmla="*/ 164 h 164"/>
              <a:gd name="T28" fmla="*/ 37 w 78"/>
              <a:gd name="T29" fmla="*/ 154 h 164"/>
              <a:gd name="T30" fmla="*/ 37 w 78"/>
              <a:gd name="T31" fmla="*/ 83 h 164"/>
              <a:gd name="T32" fmla="*/ 41 w 78"/>
              <a:gd name="T33" fmla="*/ 83 h 164"/>
              <a:gd name="T34" fmla="*/ 41 w 78"/>
              <a:gd name="T35" fmla="*/ 154 h 164"/>
              <a:gd name="T36" fmla="*/ 50 w 78"/>
              <a:gd name="T37" fmla="*/ 164 h 164"/>
              <a:gd name="T38" fmla="*/ 59 w 78"/>
              <a:gd name="T39" fmla="*/ 154 h 164"/>
              <a:gd name="T40" fmla="*/ 59 w 78"/>
              <a:gd name="T41" fmla="*/ 72 h 164"/>
              <a:gd name="T42" fmla="*/ 59 w 78"/>
              <a:gd name="T43" fmla="*/ 71 h 164"/>
              <a:gd name="T44" fmla="*/ 59 w 78"/>
              <a:gd name="T45" fmla="*/ 26 h 164"/>
              <a:gd name="T46" fmla="*/ 64 w 78"/>
              <a:gd name="T47" fmla="*/ 26 h 164"/>
              <a:gd name="T48" fmla="*/ 64 w 78"/>
              <a:gd name="T49" fmla="*/ 74 h 164"/>
              <a:gd name="T50" fmla="*/ 71 w 78"/>
              <a:gd name="T51" fmla="*/ 80 h 164"/>
              <a:gd name="T52" fmla="*/ 78 w 78"/>
              <a:gd name="T53" fmla="*/ 74 h 164"/>
              <a:gd name="T54" fmla="*/ 78 w 78"/>
              <a:gd name="T55" fmla="*/ 19 h 164"/>
              <a:gd name="T56" fmla="*/ 78 w 78"/>
              <a:gd name="T57" fmla="*/ 16 h 164"/>
              <a:gd name="T58" fmla="*/ 78 w 78"/>
              <a:gd name="T59" fmla="*/ 15 h 164"/>
              <a:gd name="T60" fmla="*/ 59 w 78"/>
              <a:gd name="T61" fmla="*/ 0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78" h="164">
                <a:moveTo>
                  <a:pt x="59" y="0"/>
                </a:moveTo>
                <a:cubicBezTo>
                  <a:pt x="20" y="0"/>
                  <a:pt x="20" y="0"/>
                  <a:pt x="20" y="0"/>
                </a:cubicBezTo>
                <a:cubicBezTo>
                  <a:pt x="6" y="0"/>
                  <a:pt x="0" y="12"/>
                  <a:pt x="0" y="1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77"/>
                  <a:pt x="3" y="80"/>
                  <a:pt x="7" y="80"/>
                </a:cubicBezTo>
                <a:cubicBezTo>
                  <a:pt x="10" y="80"/>
                  <a:pt x="13" y="77"/>
                  <a:pt x="13" y="74"/>
                </a:cubicBezTo>
                <a:cubicBezTo>
                  <a:pt x="13" y="26"/>
                  <a:pt x="13" y="26"/>
                  <a:pt x="13" y="26"/>
                </a:cubicBezTo>
                <a:cubicBezTo>
                  <a:pt x="19" y="26"/>
                  <a:pt x="19" y="26"/>
                  <a:pt x="19" y="26"/>
                </a:cubicBezTo>
                <a:cubicBezTo>
                  <a:pt x="19" y="72"/>
                  <a:pt x="19" y="72"/>
                  <a:pt x="19" y="72"/>
                </a:cubicBezTo>
                <a:cubicBezTo>
                  <a:pt x="19" y="72"/>
                  <a:pt x="19" y="73"/>
                  <a:pt x="19" y="73"/>
                </a:cubicBezTo>
                <a:cubicBezTo>
                  <a:pt x="19" y="154"/>
                  <a:pt x="19" y="154"/>
                  <a:pt x="19" y="154"/>
                </a:cubicBezTo>
                <a:cubicBezTo>
                  <a:pt x="19" y="159"/>
                  <a:pt x="23" y="164"/>
                  <a:pt x="28" y="164"/>
                </a:cubicBezTo>
                <a:cubicBezTo>
                  <a:pt x="33" y="164"/>
                  <a:pt x="37" y="159"/>
                  <a:pt x="37" y="154"/>
                </a:cubicBezTo>
                <a:cubicBezTo>
                  <a:pt x="37" y="83"/>
                  <a:pt x="37" y="83"/>
                  <a:pt x="37" y="83"/>
                </a:cubicBezTo>
                <a:cubicBezTo>
                  <a:pt x="41" y="83"/>
                  <a:pt x="41" y="83"/>
                  <a:pt x="41" y="83"/>
                </a:cubicBezTo>
                <a:cubicBezTo>
                  <a:pt x="41" y="154"/>
                  <a:pt x="41" y="154"/>
                  <a:pt x="41" y="154"/>
                </a:cubicBezTo>
                <a:cubicBezTo>
                  <a:pt x="41" y="159"/>
                  <a:pt x="45" y="164"/>
                  <a:pt x="50" y="164"/>
                </a:cubicBezTo>
                <a:cubicBezTo>
                  <a:pt x="55" y="164"/>
                  <a:pt x="59" y="159"/>
                  <a:pt x="59" y="154"/>
                </a:cubicBezTo>
                <a:cubicBezTo>
                  <a:pt x="59" y="72"/>
                  <a:pt x="59" y="72"/>
                  <a:pt x="59" y="72"/>
                </a:cubicBezTo>
                <a:cubicBezTo>
                  <a:pt x="59" y="71"/>
                  <a:pt x="59" y="71"/>
                  <a:pt x="59" y="71"/>
                </a:cubicBezTo>
                <a:cubicBezTo>
                  <a:pt x="59" y="26"/>
                  <a:pt x="59" y="26"/>
                  <a:pt x="59" y="26"/>
                </a:cubicBezTo>
                <a:cubicBezTo>
                  <a:pt x="64" y="26"/>
                  <a:pt x="64" y="26"/>
                  <a:pt x="64" y="26"/>
                </a:cubicBezTo>
                <a:cubicBezTo>
                  <a:pt x="64" y="74"/>
                  <a:pt x="64" y="74"/>
                  <a:pt x="64" y="74"/>
                </a:cubicBezTo>
                <a:cubicBezTo>
                  <a:pt x="64" y="77"/>
                  <a:pt x="67" y="80"/>
                  <a:pt x="71" y="80"/>
                </a:cubicBezTo>
                <a:cubicBezTo>
                  <a:pt x="75" y="80"/>
                  <a:pt x="78" y="77"/>
                  <a:pt x="78" y="74"/>
                </a:cubicBezTo>
                <a:cubicBezTo>
                  <a:pt x="78" y="19"/>
                  <a:pt x="78" y="19"/>
                  <a:pt x="78" y="19"/>
                </a:cubicBezTo>
                <a:cubicBezTo>
                  <a:pt x="78" y="16"/>
                  <a:pt x="78" y="16"/>
                  <a:pt x="78" y="16"/>
                </a:cubicBezTo>
                <a:cubicBezTo>
                  <a:pt x="78" y="15"/>
                  <a:pt x="78" y="15"/>
                  <a:pt x="78" y="15"/>
                </a:cubicBezTo>
                <a:cubicBezTo>
                  <a:pt x="78" y="10"/>
                  <a:pt x="72" y="0"/>
                  <a:pt x="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en-US" sz="9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83" name="Oval 13">
            <a:extLst>
              <a:ext uri="{FF2B5EF4-FFF2-40B4-BE49-F238E27FC236}">
                <a16:creationId xmlns:a16="http://schemas.microsoft.com/office/drawing/2014/main" id="{E06480E6-3BCD-402A-9A4A-B6AC6607CF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94948" y="5602339"/>
            <a:ext cx="80999" cy="81020"/>
          </a:xfrm>
          <a:prstGeom prst="ellipse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en-US" sz="9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84" name="Freeform 12">
            <a:extLst>
              <a:ext uri="{FF2B5EF4-FFF2-40B4-BE49-F238E27FC236}">
                <a16:creationId xmlns:a16="http://schemas.microsoft.com/office/drawing/2014/main" id="{9ACD83F3-D34D-4AF2-A475-3A4C4F3D57D4}"/>
              </a:ext>
            </a:extLst>
          </p:cNvPr>
          <p:cNvSpPr>
            <a:spLocks/>
          </p:cNvSpPr>
          <p:nvPr/>
        </p:nvSpPr>
        <p:spPr bwMode="auto">
          <a:xfrm>
            <a:off x="2242049" y="5691127"/>
            <a:ext cx="204160" cy="430624"/>
          </a:xfrm>
          <a:custGeom>
            <a:avLst/>
            <a:gdLst>
              <a:gd name="T0" fmla="*/ 59 w 78"/>
              <a:gd name="T1" fmla="*/ 0 h 164"/>
              <a:gd name="T2" fmla="*/ 20 w 78"/>
              <a:gd name="T3" fmla="*/ 0 h 164"/>
              <a:gd name="T4" fmla="*/ 0 w 78"/>
              <a:gd name="T5" fmla="*/ 16 h 164"/>
              <a:gd name="T6" fmla="*/ 0 w 78"/>
              <a:gd name="T7" fmla="*/ 16 h 164"/>
              <a:gd name="T8" fmla="*/ 0 w 78"/>
              <a:gd name="T9" fmla="*/ 19 h 164"/>
              <a:gd name="T10" fmla="*/ 0 w 78"/>
              <a:gd name="T11" fmla="*/ 74 h 164"/>
              <a:gd name="T12" fmla="*/ 7 w 78"/>
              <a:gd name="T13" fmla="*/ 80 h 164"/>
              <a:gd name="T14" fmla="*/ 13 w 78"/>
              <a:gd name="T15" fmla="*/ 74 h 164"/>
              <a:gd name="T16" fmla="*/ 13 w 78"/>
              <a:gd name="T17" fmla="*/ 26 h 164"/>
              <a:gd name="T18" fmla="*/ 19 w 78"/>
              <a:gd name="T19" fmla="*/ 26 h 164"/>
              <a:gd name="T20" fmla="*/ 19 w 78"/>
              <a:gd name="T21" fmla="*/ 72 h 164"/>
              <a:gd name="T22" fmla="*/ 19 w 78"/>
              <a:gd name="T23" fmla="*/ 73 h 164"/>
              <a:gd name="T24" fmla="*/ 19 w 78"/>
              <a:gd name="T25" fmla="*/ 154 h 164"/>
              <a:gd name="T26" fmla="*/ 28 w 78"/>
              <a:gd name="T27" fmla="*/ 164 h 164"/>
              <a:gd name="T28" fmla="*/ 37 w 78"/>
              <a:gd name="T29" fmla="*/ 154 h 164"/>
              <a:gd name="T30" fmla="*/ 37 w 78"/>
              <a:gd name="T31" fmla="*/ 83 h 164"/>
              <a:gd name="T32" fmla="*/ 41 w 78"/>
              <a:gd name="T33" fmla="*/ 83 h 164"/>
              <a:gd name="T34" fmla="*/ 41 w 78"/>
              <a:gd name="T35" fmla="*/ 154 h 164"/>
              <a:gd name="T36" fmla="*/ 50 w 78"/>
              <a:gd name="T37" fmla="*/ 164 h 164"/>
              <a:gd name="T38" fmla="*/ 59 w 78"/>
              <a:gd name="T39" fmla="*/ 154 h 164"/>
              <a:gd name="T40" fmla="*/ 59 w 78"/>
              <a:gd name="T41" fmla="*/ 72 h 164"/>
              <a:gd name="T42" fmla="*/ 59 w 78"/>
              <a:gd name="T43" fmla="*/ 71 h 164"/>
              <a:gd name="T44" fmla="*/ 59 w 78"/>
              <a:gd name="T45" fmla="*/ 26 h 164"/>
              <a:gd name="T46" fmla="*/ 64 w 78"/>
              <a:gd name="T47" fmla="*/ 26 h 164"/>
              <a:gd name="T48" fmla="*/ 64 w 78"/>
              <a:gd name="T49" fmla="*/ 74 h 164"/>
              <a:gd name="T50" fmla="*/ 71 w 78"/>
              <a:gd name="T51" fmla="*/ 80 h 164"/>
              <a:gd name="T52" fmla="*/ 78 w 78"/>
              <a:gd name="T53" fmla="*/ 74 h 164"/>
              <a:gd name="T54" fmla="*/ 78 w 78"/>
              <a:gd name="T55" fmla="*/ 19 h 164"/>
              <a:gd name="T56" fmla="*/ 78 w 78"/>
              <a:gd name="T57" fmla="*/ 16 h 164"/>
              <a:gd name="T58" fmla="*/ 78 w 78"/>
              <a:gd name="T59" fmla="*/ 15 h 164"/>
              <a:gd name="T60" fmla="*/ 59 w 78"/>
              <a:gd name="T61" fmla="*/ 0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78" h="164">
                <a:moveTo>
                  <a:pt x="59" y="0"/>
                </a:moveTo>
                <a:cubicBezTo>
                  <a:pt x="20" y="0"/>
                  <a:pt x="20" y="0"/>
                  <a:pt x="20" y="0"/>
                </a:cubicBezTo>
                <a:cubicBezTo>
                  <a:pt x="6" y="0"/>
                  <a:pt x="0" y="12"/>
                  <a:pt x="0" y="16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77"/>
                  <a:pt x="3" y="80"/>
                  <a:pt x="7" y="80"/>
                </a:cubicBezTo>
                <a:cubicBezTo>
                  <a:pt x="10" y="80"/>
                  <a:pt x="13" y="77"/>
                  <a:pt x="13" y="74"/>
                </a:cubicBezTo>
                <a:cubicBezTo>
                  <a:pt x="13" y="26"/>
                  <a:pt x="13" y="26"/>
                  <a:pt x="13" y="26"/>
                </a:cubicBezTo>
                <a:cubicBezTo>
                  <a:pt x="19" y="26"/>
                  <a:pt x="19" y="26"/>
                  <a:pt x="19" y="26"/>
                </a:cubicBezTo>
                <a:cubicBezTo>
                  <a:pt x="19" y="72"/>
                  <a:pt x="19" y="72"/>
                  <a:pt x="19" y="72"/>
                </a:cubicBezTo>
                <a:cubicBezTo>
                  <a:pt x="19" y="72"/>
                  <a:pt x="19" y="73"/>
                  <a:pt x="19" y="73"/>
                </a:cubicBezTo>
                <a:cubicBezTo>
                  <a:pt x="19" y="154"/>
                  <a:pt x="19" y="154"/>
                  <a:pt x="19" y="154"/>
                </a:cubicBezTo>
                <a:cubicBezTo>
                  <a:pt x="19" y="159"/>
                  <a:pt x="23" y="164"/>
                  <a:pt x="28" y="164"/>
                </a:cubicBezTo>
                <a:cubicBezTo>
                  <a:pt x="33" y="164"/>
                  <a:pt x="37" y="159"/>
                  <a:pt x="37" y="154"/>
                </a:cubicBezTo>
                <a:cubicBezTo>
                  <a:pt x="37" y="83"/>
                  <a:pt x="37" y="83"/>
                  <a:pt x="37" y="83"/>
                </a:cubicBezTo>
                <a:cubicBezTo>
                  <a:pt x="41" y="83"/>
                  <a:pt x="41" y="83"/>
                  <a:pt x="41" y="83"/>
                </a:cubicBezTo>
                <a:cubicBezTo>
                  <a:pt x="41" y="154"/>
                  <a:pt x="41" y="154"/>
                  <a:pt x="41" y="154"/>
                </a:cubicBezTo>
                <a:cubicBezTo>
                  <a:pt x="41" y="159"/>
                  <a:pt x="45" y="164"/>
                  <a:pt x="50" y="164"/>
                </a:cubicBezTo>
                <a:cubicBezTo>
                  <a:pt x="55" y="164"/>
                  <a:pt x="59" y="159"/>
                  <a:pt x="59" y="154"/>
                </a:cubicBezTo>
                <a:cubicBezTo>
                  <a:pt x="59" y="72"/>
                  <a:pt x="59" y="72"/>
                  <a:pt x="59" y="72"/>
                </a:cubicBezTo>
                <a:cubicBezTo>
                  <a:pt x="59" y="71"/>
                  <a:pt x="59" y="71"/>
                  <a:pt x="59" y="71"/>
                </a:cubicBezTo>
                <a:cubicBezTo>
                  <a:pt x="59" y="26"/>
                  <a:pt x="59" y="26"/>
                  <a:pt x="59" y="26"/>
                </a:cubicBezTo>
                <a:cubicBezTo>
                  <a:pt x="64" y="26"/>
                  <a:pt x="64" y="26"/>
                  <a:pt x="64" y="26"/>
                </a:cubicBezTo>
                <a:cubicBezTo>
                  <a:pt x="64" y="74"/>
                  <a:pt x="64" y="74"/>
                  <a:pt x="64" y="74"/>
                </a:cubicBezTo>
                <a:cubicBezTo>
                  <a:pt x="64" y="77"/>
                  <a:pt x="67" y="80"/>
                  <a:pt x="71" y="80"/>
                </a:cubicBezTo>
                <a:cubicBezTo>
                  <a:pt x="75" y="80"/>
                  <a:pt x="78" y="77"/>
                  <a:pt x="78" y="74"/>
                </a:cubicBezTo>
                <a:cubicBezTo>
                  <a:pt x="78" y="19"/>
                  <a:pt x="78" y="19"/>
                  <a:pt x="78" y="19"/>
                </a:cubicBezTo>
                <a:cubicBezTo>
                  <a:pt x="78" y="16"/>
                  <a:pt x="78" y="16"/>
                  <a:pt x="78" y="16"/>
                </a:cubicBezTo>
                <a:cubicBezTo>
                  <a:pt x="78" y="15"/>
                  <a:pt x="78" y="15"/>
                  <a:pt x="78" y="15"/>
                </a:cubicBezTo>
                <a:cubicBezTo>
                  <a:pt x="78" y="10"/>
                  <a:pt x="72" y="0"/>
                  <a:pt x="5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en-US" sz="9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85" name="Oval 13">
            <a:extLst>
              <a:ext uri="{FF2B5EF4-FFF2-40B4-BE49-F238E27FC236}">
                <a16:creationId xmlns:a16="http://schemas.microsoft.com/office/drawing/2014/main" id="{6C4E5B96-3C07-4337-BDDF-E711FCE943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04185" y="5602339"/>
            <a:ext cx="80999" cy="81020"/>
          </a:xfrm>
          <a:prstGeom prst="ellipse">
            <a:avLst/>
          </a:prstGeom>
          <a:solidFill>
            <a:schemeClr val="accent3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</a:bodyPr>
          <a:lstStyle/>
          <a:p>
            <a:endParaRPr lang="en-US" sz="9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grpSp>
        <p:nvGrpSpPr>
          <p:cNvPr id="86" name="Group 85">
            <a:extLst>
              <a:ext uri="{FF2B5EF4-FFF2-40B4-BE49-F238E27FC236}">
                <a16:creationId xmlns:a16="http://schemas.microsoft.com/office/drawing/2014/main" id="{E06EF839-D30C-413A-B956-E62E31E61202}"/>
              </a:ext>
            </a:extLst>
          </p:cNvPr>
          <p:cNvGrpSpPr/>
          <p:nvPr/>
        </p:nvGrpSpPr>
        <p:grpSpPr>
          <a:xfrm>
            <a:off x="2552832" y="5602339"/>
            <a:ext cx="204160" cy="519412"/>
            <a:chOff x="4422775" y="2198688"/>
            <a:chExt cx="292100" cy="742950"/>
          </a:xfrm>
          <a:solidFill>
            <a:schemeClr val="accent3"/>
          </a:solidFill>
        </p:grpSpPr>
        <p:sp>
          <p:nvSpPr>
            <p:cNvPr id="87" name="Freeform 12">
              <a:extLst>
                <a:ext uri="{FF2B5EF4-FFF2-40B4-BE49-F238E27FC236}">
                  <a16:creationId xmlns:a16="http://schemas.microsoft.com/office/drawing/2014/main" id="{E21A0D9D-6283-4853-B008-1C7BE0666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2775" y="2325688"/>
              <a:ext cx="292100" cy="615950"/>
            </a:xfrm>
            <a:custGeom>
              <a:avLst/>
              <a:gdLst>
                <a:gd name="T0" fmla="*/ 59 w 78"/>
                <a:gd name="T1" fmla="*/ 0 h 164"/>
                <a:gd name="T2" fmla="*/ 20 w 78"/>
                <a:gd name="T3" fmla="*/ 0 h 164"/>
                <a:gd name="T4" fmla="*/ 0 w 78"/>
                <a:gd name="T5" fmla="*/ 16 h 164"/>
                <a:gd name="T6" fmla="*/ 0 w 78"/>
                <a:gd name="T7" fmla="*/ 16 h 164"/>
                <a:gd name="T8" fmla="*/ 0 w 78"/>
                <a:gd name="T9" fmla="*/ 19 h 164"/>
                <a:gd name="T10" fmla="*/ 0 w 78"/>
                <a:gd name="T11" fmla="*/ 74 h 164"/>
                <a:gd name="T12" fmla="*/ 7 w 78"/>
                <a:gd name="T13" fmla="*/ 80 h 164"/>
                <a:gd name="T14" fmla="*/ 13 w 78"/>
                <a:gd name="T15" fmla="*/ 74 h 164"/>
                <a:gd name="T16" fmla="*/ 13 w 78"/>
                <a:gd name="T17" fmla="*/ 26 h 164"/>
                <a:gd name="T18" fmla="*/ 19 w 78"/>
                <a:gd name="T19" fmla="*/ 26 h 164"/>
                <a:gd name="T20" fmla="*/ 19 w 78"/>
                <a:gd name="T21" fmla="*/ 72 h 164"/>
                <a:gd name="T22" fmla="*/ 19 w 78"/>
                <a:gd name="T23" fmla="*/ 73 h 164"/>
                <a:gd name="T24" fmla="*/ 19 w 78"/>
                <a:gd name="T25" fmla="*/ 154 h 164"/>
                <a:gd name="T26" fmla="*/ 28 w 78"/>
                <a:gd name="T27" fmla="*/ 164 h 164"/>
                <a:gd name="T28" fmla="*/ 37 w 78"/>
                <a:gd name="T29" fmla="*/ 154 h 164"/>
                <a:gd name="T30" fmla="*/ 37 w 78"/>
                <a:gd name="T31" fmla="*/ 83 h 164"/>
                <a:gd name="T32" fmla="*/ 41 w 78"/>
                <a:gd name="T33" fmla="*/ 83 h 164"/>
                <a:gd name="T34" fmla="*/ 41 w 78"/>
                <a:gd name="T35" fmla="*/ 154 h 164"/>
                <a:gd name="T36" fmla="*/ 50 w 78"/>
                <a:gd name="T37" fmla="*/ 164 h 164"/>
                <a:gd name="T38" fmla="*/ 59 w 78"/>
                <a:gd name="T39" fmla="*/ 154 h 164"/>
                <a:gd name="T40" fmla="*/ 59 w 78"/>
                <a:gd name="T41" fmla="*/ 72 h 164"/>
                <a:gd name="T42" fmla="*/ 59 w 78"/>
                <a:gd name="T43" fmla="*/ 71 h 164"/>
                <a:gd name="T44" fmla="*/ 59 w 78"/>
                <a:gd name="T45" fmla="*/ 26 h 164"/>
                <a:gd name="T46" fmla="*/ 64 w 78"/>
                <a:gd name="T47" fmla="*/ 26 h 164"/>
                <a:gd name="T48" fmla="*/ 64 w 78"/>
                <a:gd name="T49" fmla="*/ 74 h 164"/>
                <a:gd name="T50" fmla="*/ 71 w 78"/>
                <a:gd name="T51" fmla="*/ 80 h 164"/>
                <a:gd name="T52" fmla="*/ 78 w 78"/>
                <a:gd name="T53" fmla="*/ 74 h 164"/>
                <a:gd name="T54" fmla="*/ 78 w 78"/>
                <a:gd name="T55" fmla="*/ 19 h 164"/>
                <a:gd name="T56" fmla="*/ 78 w 78"/>
                <a:gd name="T57" fmla="*/ 16 h 164"/>
                <a:gd name="T58" fmla="*/ 78 w 78"/>
                <a:gd name="T59" fmla="*/ 15 h 164"/>
                <a:gd name="T60" fmla="*/ 59 w 78"/>
                <a:gd name="T61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8" h="164">
                  <a:moveTo>
                    <a:pt x="59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6" y="0"/>
                    <a:pt x="0" y="12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77"/>
                    <a:pt x="3" y="80"/>
                    <a:pt x="7" y="80"/>
                  </a:cubicBezTo>
                  <a:cubicBezTo>
                    <a:pt x="10" y="80"/>
                    <a:pt x="13" y="77"/>
                    <a:pt x="13" y="74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72"/>
                    <a:pt x="19" y="72"/>
                    <a:pt x="19" y="72"/>
                  </a:cubicBezTo>
                  <a:cubicBezTo>
                    <a:pt x="19" y="72"/>
                    <a:pt x="19" y="73"/>
                    <a:pt x="19" y="73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9"/>
                    <a:pt x="23" y="164"/>
                    <a:pt x="28" y="164"/>
                  </a:cubicBezTo>
                  <a:cubicBezTo>
                    <a:pt x="33" y="164"/>
                    <a:pt x="37" y="159"/>
                    <a:pt x="37" y="154"/>
                  </a:cubicBezTo>
                  <a:cubicBezTo>
                    <a:pt x="37" y="83"/>
                    <a:pt x="37" y="83"/>
                    <a:pt x="37" y="83"/>
                  </a:cubicBezTo>
                  <a:cubicBezTo>
                    <a:pt x="41" y="83"/>
                    <a:pt x="41" y="83"/>
                    <a:pt x="41" y="83"/>
                  </a:cubicBezTo>
                  <a:cubicBezTo>
                    <a:pt x="41" y="154"/>
                    <a:pt x="41" y="154"/>
                    <a:pt x="41" y="154"/>
                  </a:cubicBezTo>
                  <a:cubicBezTo>
                    <a:pt x="41" y="159"/>
                    <a:pt x="45" y="164"/>
                    <a:pt x="50" y="164"/>
                  </a:cubicBezTo>
                  <a:cubicBezTo>
                    <a:pt x="55" y="164"/>
                    <a:pt x="59" y="159"/>
                    <a:pt x="59" y="154"/>
                  </a:cubicBezTo>
                  <a:cubicBezTo>
                    <a:pt x="59" y="72"/>
                    <a:pt x="59" y="72"/>
                    <a:pt x="59" y="72"/>
                  </a:cubicBezTo>
                  <a:cubicBezTo>
                    <a:pt x="59" y="71"/>
                    <a:pt x="59" y="71"/>
                    <a:pt x="59" y="71"/>
                  </a:cubicBezTo>
                  <a:cubicBezTo>
                    <a:pt x="59" y="26"/>
                    <a:pt x="59" y="26"/>
                    <a:pt x="59" y="26"/>
                  </a:cubicBezTo>
                  <a:cubicBezTo>
                    <a:pt x="64" y="26"/>
                    <a:pt x="64" y="26"/>
                    <a:pt x="64" y="26"/>
                  </a:cubicBezTo>
                  <a:cubicBezTo>
                    <a:pt x="64" y="74"/>
                    <a:pt x="64" y="74"/>
                    <a:pt x="64" y="74"/>
                  </a:cubicBezTo>
                  <a:cubicBezTo>
                    <a:pt x="64" y="77"/>
                    <a:pt x="67" y="80"/>
                    <a:pt x="71" y="80"/>
                  </a:cubicBezTo>
                  <a:cubicBezTo>
                    <a:pt x="75" y="80"/>
                    <a:pt x="78" y="77"/>
                    <a:pt x="78" y="74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0"/>
                    <a:pt x="72" y="0"/>
                    <a:pt x="5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88" name="Oval 13">
              <a:extLst>
                <a:ext uri="{FF2B5EF4-FFF2-40B4-BE49-F238E27FC236}">
                  <a16:creationId xmlns:a16="http://schemas.microsoft.com/office/drawing/2014/main" id="{588695AC-2DE5-4217-A93F-E1B25F9051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1675" y="2198688"/>
              <a:ext cx="115888" cy="1158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E7CFF12E-AA01-49B8-A1C5-F624FA0DE7B8}"/>
              </a:ext>
            </a:extLst>
          </p:cNvPr>
          <p:cNvGrpSpPr/>
          <p:nvPr/>
        </p:nvGrpSpPr>
        <p:grpSpPr>
          <a:xfrm>
            <a:off x="2862069" y="5602339"/>
            <a:ext cx="204160" cy="519412"/>
            <a:chOff x="4422775" y="2198688"/>
            <a:chExt cx="292100" cy="742950"/>
          </a:xfrm>
          <a:solidFill>
            <a:schemeClr val="accent3"/>
          </a:solidFill>
        </p:grpSpPr>
        <p:sp>
          <p:nvSpPr>
            <p:cNvPr id="90" name="Freeform 12">
              <a:extLst>
                <a:ext uri="{FF2B5EF4-FFF2-40B4-BE49-F238E27FC236}">
                  <a16:creationId xmlns:a16="http://schemas.microsoft.com/office/drawing/2014/main" id="{B6E9540E-DEAD-4A10-AE2C-FCA3AFC80E4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2775" y="2325688"/>
              <a:ext cx="292100" cy="615950"/>
            </a:xfrm>
            <a:custGeom>
              <a:avLst/>
              <a:gdLst>
                <a:gd name="T0" fmla="*/ 59 w 78"/>
                <a:gd name="T1" fmla="*/ 0 h 164"/>
                <a:gd name="T2" fmla="*/ 20 w 78"/>
                <a:gd name="T3" fmla="*/ 0 h 164"/>
                <a:gd name="T4" fmla="*/ 0 w 78"/>
                <a:gd name="T5" fmla="*/ 16 h 164"/>
                <a:gd name="T6" fmla="*/ 0 w 78"/>
                <a:gd name="T7" fmla="*/ 16 h 164"/>
                <a:gd name="T8" fmla="*/ 0 w 78"/>
                <a:gd name="T9" fmla="*/ 19 h 164"/>
                <a:gd name="T10" fmla="*/ 0 w 78"/>
                <a:gd name="T11" fmla="*/ 74 h 164"/>
                <a:gd name="T12" fmla="*/ 7 w 78"/>
                <a:gd name="T13" fmla="*/ 80 h 164"/>
                <a:gd name="T14" fmla="*/ 13 w 78"/>
                <a:gd name="T15" fmla="*/ 74 h 164"/>
                <a:gd name="T16" fmla="*/ 13 w 78"/>
                <a:gd name="T17" fmla="*/ 26 h 164"/>
                <a:gd name="T18" fmla="*/ 19 w 78"/>
                <a:gd name="T19" fmla="*/ 26 h 164"/>
                <a:gd name="T20" fmla="*/ 19 w 78"/>
                <a:gd name="T21" fmla="*/ 72 h 164"/>
                <a:gd name="T22" fmla="*/ 19 w 78"/>
                <a:gd name="T23" fmla="*/ 73 h 164"/>
                <a:gd name="T24" fmla="*/ 19 w 78"/>
                <a:gd name="T25" fmla="*/ 154 h 164"/>
                <a:gd name="T26" fmla="*/ 28 w 78"/>
                <a:gd name="T27" fmla="*/ 164 h 164"/>
                <a:gd name="T28" fmla="*/ 37 w 78"/>
                <a:gd name="T29" fmla="*/ 154 h 164"/>
                <a:gd name="T30" fmla="*/ 37 w 78"/>
                <a:gd name="T31" fmla="*/ 83 h 164"/>
                <a:gd name="T32" fmla="*/ 41 w 78"/>
                <a:gd name="T33" fmla="*/ 83 h 164"/>
                <a:gd name="T34" fmla="*/ 41 w 78"/>
                <a:gd name="T35" fmla="*/ 154 h 164"/>
                <a:gd name="T36" fmla="*/ 50 w 78"/>
                <a:gd name="T37" fmla="*/ 164 h 164"/>
                <a:gd name="T38" fmla="*/ 59 w 78"/>
                <a:gd name="T39" fmla="*/ 154 h 164"/>
                <a:gd name="T40" fmla="*/ 59 w 78"/>
                <a:gd name="T41" fmla="*/ 72 h 164"/>
                <a:gd name="T42" fmla="*/ 59 w 78"/>
                <a:gd name="T43" fmla="*/ 71 h 164"/>
                <a:gd name="T44" fmla="*/ 59 w 78"/>
                <a:gd name="T45" fmla="*/ 26 h 164"/>
                <a:gd name="T46" fmla="*/ 64 w 78"/>
                <a:gd name="T47" fmla="*/ 26 h 164"/>
                <a:gd name="T48" fmla="*/ 64 w 78"/>
                <a:gd name="T49" fmla="*/ 74 h 164"/>
                <a:gd name="T50" fmla="*/ 71 w 78"/>
                <a:gd name="T51" fmla="*/ 80 h 164"/>
                <a:gd name="T52" fmla="*/ 78 w 78"/>
                <a:gd name="T53" fmla="*/ 74 h 164"/>
                <a:gd name="T54" fmla="*/ 78 w 78"/>
                <a:gd name="T55" fmla="*/ 19 h 164"/>
                <a:gd name="T56" fmla="*/ 78 w 78"/>
                <a:gd name="T57" fmla="*/ 16 h 164"/>
                <a:gd name="T58" fmla="*/ 78 w 78"/>
                <a:gd name="T59" fmla="*/ 15 h 164"/>
                <a:gd name="T60" fmla="*/ 59 w 78"/>
                <a:gd name="T61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8" h="164">
                  <a:moveTo>
                    <a:pt x="59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6" y="0"/>
                    <a:pt x="0" y="12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77"/>
                    <a:pt x="3" y="80"/>
                    <a:pt x="7" y="80"/>
                  </a:cubicBezTo>
                  <a:cubicBezTo>
                    <a:pt x="10" y="80"/>
                    <a:pt x="13" y="77"/>
                    <a:pt x="13" y="74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72"/>
                    <a:pt x="19" y="72"/>
                    <a:pt x="19" y="72"/>
                  </a:cubicBezTo>
                  <a:cubicBezTo>
                    <a:pt x="19" y="72"/>
                    <a:pt x="19" y="73"/>
                    <a:pt x="19" y="73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9"/>
                    <a:pt x="23" y="164"/>
                    <a:pt x="28" y="164"/>
                  </a:cubicBezTo>
                  <a:cubicBezTo>
                    <a:pt x="33" y="164"/>
                    <a:pt x="37" y="159"/>
                    <a:pt x="37" y="154"/>
                  </a:cubicBezTo>
                  <a:cubicBezTo>
                    <a:pt x="37" y="83"/>
                    <a:pt x="37" y="83"/>
                    <a:pt x="37" y="83"/>
                  </a:cubicBezTo>
                  <a:cubicBezTo>
                    <a:pt x="41" y="83"/>
                    <a:pt x="41" y="83"/>
                    <a:pt x="41" y="83"/>
                  </a:cubicBezTo>
                  <a:cubicBezTo>
                    <a:pt x="41" y="154"/>
                    <a:pt x="41" y="154"/>
                    <a:pt x="41" y="154"/>
                  </a:cubicBezTo>
                  <a:cubicBezTo>
                    <a:pt x="41" y="159"/>
                    <a:pt x="45" y="164"/>
                    <a:pt x="50" y="164"/>
                  </a:cubicBezTo>
                  <a:cubicBezTo>
                    <a:pt x="55" y="164"/>
                    <a:pt x="59" y="159"/>
                    <a:pt x="59" y="154"/>
                  </a:cubicBezTo>
                  <a:cubicBezTo>
                    <a:pt x="59" y="72"/>
                    <a:pt x="59" y="72"/>
                    <a:pt x="59" y="72"/>
                  </a:cubicBezTo>
                  <a:cubicBezTo>
                    <a:pt x="59" y="71"/>
                    <a:pt x="59" y="71"/>
                    <a:pt x="59" y="71"/>
                  </a:cubicBezTo>
                  <a:cubicBezTo>
                    <a:pt x="59" y="26"/>
                    <a:pt x="59" y="26"/>
                    <a:pt x="59" y="26"/>
                  </a:cubicBezTo>
                  <a:cubicBezTo>
                    <a:pt x="64" y="26"/>
                    <a:pt x="64" y="26"/>
                    <a:pt x="64" y="26"/>
                  </a:cubicBezTo>
                  <a:cubicBezTo>
                    <a:pt x="64" y="74"/>
                    <a:pt x="64" y="74"/>
                    <a:pt x="64" y="74"/>
                  </a:cubicBezTo>
                  <a:cubicBezTo>
                    <a:pt x="64" y="77"/>
                    <a:pt x="67" y="80"/>
                    <a:pt x="71" y="80"/>
                  </a:cubicBezTo>
                  <a:cubicBezTo>
                    <a:pt x="75" y="80"/>
                    <a:pt x="78" y="77"/>
                    <a:pt x="78" y="74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0"/>
                    <a:pt x="72" y="0"/>
                    <a:pt x="5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91" name="Oval 13">
              <a:extLst>
                <a:ext uri="{FF2B5EF4-FFF2-40B4-BE49-F238E27FC236}">
                  <a16:creationId xmlns:a16="http://schemas.microsoft.com/office/drawing/2014/main" id="{EBB3B9F1-085E-4FCE-929A-85606A3379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1675" y="2198688"/>
              <a:ext cx="115888" cy="1158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632E89A7-45C7-42FD-B387-EB2DF8B71963}"/>
              </a:ext>
            </a:extLst>
          </p:cNvPr>
          <p:cNvGrpSpPr/>
          <p:nvPr/>
        </p:nvGrpSpPr>
        <p:grpSpPr>
          <a:xfrm>
            <a:off x="3186077" y="5602339"/>
            <a:ext cx="204160" cy="519412"/>
            <a:chOff x="4422775" y="2198688"/>
            <a:chExt cx="292100" cy="742950"/>
          </a:xfrm>
          <a:solidFill>
            <a:schemeClr val="accent3"/>
          </a:solidFill>
        </p:grpSpPr>
        <p:sp>
          <p:nvSpPr>
            <p:cNvPr id="93" name="Freeform 12">
              <a:extLst>
                <a:ext uri="{FF2B5EF4-FFF2-40B4-BE49-F238E27FC236}">
                  <a16:creationId xmlns:a16="http://schemas.microsoft.com/office/drawing/2014/main" id="{9A196CAE-CFA3-404B-8D52-32222B8159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2775" y="2325688"/>
              <a:ext cx="292100" cy="615950"/>
            </a:xfrm>
            <a:custGeom>
              <a:avLst/>
              <a:gdLst>
                <a:gd name="T0" fmla="*/ 59 w 78"/>
                <a:gd name="T1" fmla="*/ 0 h 164"/>
                <a:gd name="T2" fmla="*/ 20 w 78"/>
                <a:gd name="T3" fmla="*/ 0 h 164"/>
                <a:gd name="T4" fmla="*/ 0 w 78"/>
                <a:gd name="T5" fmla="*/ 16 h 164"/>
                <a:gd name="T6" fmla="*/ 0 w 78"/>
                <a:gd name="T7" fmla="*/ 16 h 164"/>
                <a:gd name="T8" fmla="*/ 0 w 78"/>
                <a:gd name="T9" fmla="*/ 19 h 164"/>
                <a:gd name="T10" fmla="*/ 0 w 78"/>
                <a:gd name="T11" fmla="*/ 74 h 164"/>
                <a:gd name="T12" fmla="*/ 7 w 78"/>
                <a:gd name="T13" fmla="*/ 80 h 164"/>
                <a:gd name="T14" fmla="*/ 13 w 78"/>
                <a:gd name="T15" fmla="*/ 74 h 164"/>
                <a:gd name="T16" fmla="*/ 13 w 78"/>
                <a:gd name="T17" fmla="*/ 26 h 164"/>
                <a:gd name="T18" fmla="*/ 19 w 78"/>
                <a:gd name="T19" fmla="*/ 26 h 164"/>
                <a:gd name="T20" fmla="*/ 19 w 78"/>
                <a:gd name="T21" fmla="*/ 72 h 164"/>
                <a:gd name="T22" fmla="*/ 19 w 78"/>
                <a:gd name="T23" fmla="*/ 73 h 164"/>
                <a:gd name="T24" fmla="*/ 19 w 78"/>
                <a:gd name="T25" fmla="*/ 154 h 164"/>
                <a:gd name="T26" fmla="*/ 28 w 78"/>
                <a:gd name="T27" fmla="*/ 164 h 164"/>
                <a:gd name="T28" fmla="*/ 37 w 78"/>
                <a:gd name="T29" fmla="*/ 154 h 164"/>
                <a:gd name="T30" fmla="*/ 37 w 78"/>
                <a:gd name="T31" fmla="*/ 83 h 164"/>
                <a:gd name="T32" fmla="*/ 41 w 78"/>
                <a:gd name="T33" fmla="*/ 83 h 164"/>
                <a:gd name="T34" fmla="*/ 41 w 78"/>
                <a:gd name="T35" fmla="*/ 154 h 164"/>
                <a:gd name="T36" fmla="*/ 50 w 78"/>
                <a:gd name="T37" fmla="*/ 164 h 164"/>
                <a:gd name="T38" fmla="*/ 59 w 78"/>
                <a:gd name="T39" fmla="*/ 154 h 164"/>
                <a:gd name="T40" fmla="*/ 59 w 78"/>
                <a:gd name="T41" fmla="*/ 72 h 164"/>
                <a:gd name="T42" fmla="*/ 59 w 78"/>
                <a:gd name="T43" fmla="*/ 71 h 164"/>
                <a:gd name="T44" fmla="*/ 59 w 78"/>
                <a:gd name="T45" fmla="*/ 26 h 164"/>
                <a:gd name="T46" fmla="*/ 64 w 78"/>
                <a:gd name="T47" fmla="*/ 26 h 164"/>
                <a:gd name="T48" fmla="*/ 64 w 78"/>
                <a:gd name="T49" fmla="*/ 74 h 164"/>
                <a:gd name="T50" fmla="*/ 71 w 78"/>
                <a:gd name="T51" fmla="*/ 80 h 164"/>
                <a:gd name="T52" fmla="*/ 78 w 78"/>
                <a:gd name="T53" fmla="*/ 74 h 164"/>
                <a:gd name="T54" fmla="*/ 78 w 78"/>
                <a:gd name="T55" fmla="*/ 19 h 164"/>
                <a:gd name="T56" fmla="*/ 78 w 78"/>
                <a:gd name="T57" fmla="*/ 16 h 164"/>
                <a:gd name="T58" fmla="*/ 78 w 78"/>
                <a:gd name="T59" fmla="*/ 15 h 164"/>
                <a:gd name="T60" fmla="*/ 59 w 78"/>
                <a:gd name="T61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8" h="164">
                  <a:moveTo>
                    <a:pt x="59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6" y="0"/>
                    <a:pt x="0" y="12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77"/>
                    <a:pt x="3" y="80"/>
                    <a:pt x="7" y="80"/>
                  </a:cubicBezTo>
                  <a:cubicBezTo>
                    <a:pt x="10" y="80"/>
                    <a:pt x="13" y="77"/>
                    <a:pt x="13" y="74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72"/>
                    <a:pt x="19" y="72"/>
                    <a:pt x="19" y="72"/>
                  </a:cubicBezTo>
                  <a:cubicBezTo>
                    <a:pt x="19" y="72"/>
                    <a:pt x="19" y="73"/>
                    <a:pt x="19" y="73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9"/>
                    <a:pt x="23" y="164"/>
                    <a:pt x="28" y="164"/>
                  </a:cubicBezTo>
                  <a:cubicBezTo>
                    <a:pt x="33" y="164"/>
                    <a:pt x="37" y="159"/>
                    <a:pt x="37" y="154"/>
                  </a:cubicBezTo>
                  <a:cubicBezTo>
                    <a:pt x="37" y="83"/>
                    <a:pt x="37" y="83"/>
                    <a:pt x="37" y="83"/>
                  </a:cubicBezTo>
                  <a:cubicBezTo>
                    <a:pt x="41" y="83"/>
                    <a:pt x="41" y="83"/>
                    <a:pt x="41" y="83"/>
                  </a:cubicBezTo>
                  <a:cubicBezTo>
                    <a:pt x="41" y="154"/>
                    <a:pt x="41" y="154"/>
                    <a:pt x="41" y="154"/>
                  </a:cubicBezTo>
                  <a:cubicBezTo>
                    <a:pt x="41" y="159"/>
                    <a:pt x="45" y="164"/>
                    <a:pt x="50" y="164"/>
                  </a:cubicBezTo>
                  <a:cubicBezTo>
                    <a:pt x="55" y="164"/>
                    <a:pt x="59" y="159"/>
                    <a:pt x="59" y="154"/>
                  </a:cubicBezTo>
                  <a:cubicBezTo>
                    <a:pt x="59" y="72"/>
                    <a:pt x="59" y="72"/>
                    <a:pt x="59" y="72"/>
                  </a:cubicBezTo>
                  <a:cubicBezTo>
                    <a:pt x="59" y="71"/>
                    <a:pt x="59" y="71"/>
                    <a:pt x="59" y="71"/>
                  </a:cubicBezTo>
                  <a:cubicBezTo>
                    <a:pt x="59" y="26"/>
                    <a:pt x="59" y="26"/>
                    <a:pt x="59" y="26"/>
                  </a:cubicBezTo>
                  <a:cubicBezTo>
                    <a:pt x="64" y="26"/>
                    <a:pt x="64" y="26"/>
                    <a:pt x="64" y="26"/>
                  </a:cubicBezTo>
                  <a:cubicBezTo>
                    <a:pt x="64" y="74"/>
                    <a:pt x="64" y="74"/>
                    <a:pt x="64" y="74"/>
                  </a:cubicBezTo>
                  <a:cubicBezTo>
                    <a:pt x="64" y="77"/>
                    <a:pt x="67" y="80"/>
                    <a:pt x="71" y="80"/>
                  </a:cubicBezTo>
                  <a:cubicBezTo>
                    <a:pt x="75" y="80"/>
                    <a:pt x="78" y="77"/>
                    <a:pt x="78" y="74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0"/>
                    <a:pt x="72" y="0"/>
                    <a:pt x="5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94" name="Oval 13">
              <a:extLst>
                <a:ext uri="{FF2B5EF4-FFF2-40B4-BE49-F238E27FC236}">
                  <a16:creationId xmlns:a16="http://schemas.microsoft.com/office/drawing/2014/main" id="{30DBB19A-DF52-42F9-BD91-A9AF1F965E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1675" y="2198688"/>
              <a:ext cx="115888" cy="1158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6A96076-F415-4F26-B137-9BA8FC081121}"/>
              </a:ext>
            </a:extLst>
          </p:cNvPr>
          <p:cNvGrpSpPr/>
          <p:nvPr/>
        </p:nvGrpSpPr>
        <p:grpSpPr>
          <a:xfrm>
            <a:off x="3495314" y="5602339"/>
            <a:ext cx="204160" cy="519412"/>
            <a:chOff x="4422775" y="2198688"/>
            <a:chExt cx="292100" cy="742950"/>
          </a:xfrm>
          <a:solidFill>
            <a:schemeClr val="accent3"/>
          </a:solidFill>
        </p:grpSpPr>
        <p:sp>
          <p:nvSpPr>
            <p:cNvPr id="96" name="Freeform 12">
              <a:extLst>
                <a:ext uri="{FF2B5EF4-FFF2-40B4-BE49-F238E27FC236}">
                  <a16:creationId xmlns:a16="http://schemas.microsoft.com/office/drawing/2014/main" id="{C16ACFC1-D51D-44DB-B5EC-3D00D8D89E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2775" y="2325688"/>
              <a:ext cx="292100" cy="615950"/>
            </a:xfrm>
            <a:custGeom>
              <a:avLst/>
              <a:gdLst>
                <a:gd name="T0" fmla="*/ 59 w 78"/>
                <a:gd name="T1" fmla="*/ 0 h 164"/>
                <a:gd name="T2" fmla="*/ 20 w 78"/>
                <a:gd name="T3" fmla="*/ 0 h 164"/>
                <a:gd name="T4" fmla="*/ 0 w 78"/>
                <a:gd name="T5" fmla="*/ 16 h 164"/>
                <a:gd name="T6" fmla="*/ 0 w 78"/>
                <a:gd name="T7" fmla="*/ 16 h 164"/>
                <a:gd name="T8" fmla="*/ 0 w 78"/>
                <a:gd name="T9" fmla="*/ 19 h 164"/>
                <a:gd name="T10" fmla="*/ 0 w 78"/>
                <a:gd name="T11" fmla="*/ 74 h 164"/>
                <a:gd name="T12" fmla="*/ 7 w 78"/>
                <a:gd name="T13" fmla="*/ 80 h 164"/>
                <a:gd name="T14" fmla="*/ 13 w 78"/>
                <a:gd name="T15" fmla="*/ 74 h 164"/>
                <a:gd name="T16" fmla="*/ 13 w 78"/>
                <a:gd name="T17" fmla="*/ 26 h 164"/>
                <a:gd name="T18" fmla="*/ 19 w 78"/>
                <a:gd name="T19" fmla="*/ 26 h 164"/>
                <a:gd name="T20" fmla="*/ 19 w 78"/>
                <a:gd name="T21" fmla="*/ 72 h 164"/>
                <a:gd name="T22" fmla="*/ 19 w 78"/>
                <a:gd name="T23" fmla="*/ 73 h 164"/>
                <a:gd name="T24" fmla="*/ 19 w 78"/>
                <a:gd name="T25" fmla="*/ 154 h 164"/>
                <a:gd name="T26" fmla="*/ 28 w 78"/>
                <a:gd name="T27" fmla="*/ 164 h 164"/>
                <a:gd name="T28" fmla="*/ 37 w 78"/>
                <a:gd name="T29" fmla="*/ 154 h 164"/>
                <a:gd name="T30" fmla="*/ 37 w 78"/>
                <a:gd name="T31" fmla="*/ 83 h 164"/>
                <a:gd name="T32" fmla="*/ 41 w 78"/>
                <a:gd name="T33" fmla="*/ 83 h 164"/>
                <a:gd name="T34" fmla="*/ 41 w 78"/>
                <a:gd name="T35" fmla="*/ 154 h 164"/>
                <a:gd name="T36" fmla="*/ 50 w 78"/>
                <a:gd name="T37" fmla="*/ 164 h 164"/>
                <a:gd name="T38" fmla="*/ 59 w 78"/>
                <a:gd name="T39" fmla="*/ 154 h 164"/>
                <a:gd name="T40" fmla="*/ 59 w 78"/>
                <a:gd name="T41" fmla="*/ 72 h 164"/>
                <a:gd name="T42" fmla="*/ 59 w 78"/>
                <a:gd name="T43" fmla="*/ 71 h 164"/>
                <a:gd name="T44" fmla="*/ 59 w 78"/>
                <a:gd name="T45" fmla="*/ 26 h 164"/>
                <a:gd name="T46" fmla="*/ 64 w 78"/>
                <a:gd name="T47" fmla="*/ 26 h 164"/>
                <a:gd name="T48" fmla="*/ 64 w 78"/>
                <a:gd name="T49" fmla="*/ 74 h 164"/>
                <a:gd name="T50" fmla="*/ 71 w 78"/>
                <a:gd name="T51" fmla="*/ 80 h 164"/>
                <a:gd name="T52" fmla="*/ 78 w 78"/>
                <a:gd name="T53" fmla="*/ 74 h 164"/>
                <a:gd name="T54" fmla="*/ 78 w 78"/>
                <a:gd name="T55" fmla="*/ 19 h 164"/>
                <a:gd name="T56" fmla="*/ 78 w 78"/>
                <a:gd name="T57" fmla="*/ 16 h 164"/>
                <a:gd name="T58" fmla="*/ 78 w 78"/>
                <a:gd name="T59" fmla="*/ 15 h 164"/>
                <a:gd name="T60" fmla="*/ 59 w 78"/>
                <a:gd name="T61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8" h="164">
                  <a:moveTo>
                    <a:pt x="59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6" y="0"/>
                    <a:pt x="0" y="12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77"/>
                    <a:pt x="3" y="80"/>
                    <a:pt x="7" y="80"/>
                  </a:cubicBezTo>
                  <a:cubicBezTo>
                    <a:pt x="10" y="80"/>
                    <a:pt x="13" y="77"/>
                    <a:pt x="13" y="74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72"/>
                    <a:pt x="19" y="72"/>
                    <a:pt x="19" y="72"/>
                  </a:cubicBezTo>
                  <a:cubicBezTo>
                    <a:pt x="19" y="72"/>
                    <a:pt x="19" y="73"/>
                    <a:pt x="19" y="73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9"/>
                    <a:pt x="23" y="164"/>
                    <a:pt x="28" y="164"/>
                  </a:cubicBezTo>
                  <a:cubicBezTo>
                    <a:pt x="33" y="164"/>
                    <a:pt x="37" y="159"/>
                    <a:pt x="37" y="154"/>
                  </a:cubicBezTo>
                  <a:cubicBezTo>
                    <a:pt x="37" y="83"/>
                    <a:pt x="37" y="83"/>
                    <a:pt x="37" y="83"/>
                  </a:cubicBezTo>
                  <a:cubicBezTo>
                    <a:pt x="41" y="83"/>
                    <a:pt x="41" y="83"/>
                    <a:pt x="41" y="83"/>
                  </a:cubicBezTo>
                  <a:cubicBezTo>
                    <a:pt x="41" y="154"/>
                    <a:pt x="41" y="154"/>
                    <a:pt x="41" y="154"/>
                  </a:cubicBezTo>
                  <a:cubicBezTo>
                    <a:pt x="41" y="159"/>
                    <a:pt x="45" y="164"/>
                    <a:pt x="50" y="164"/>
                  </a:cubicBezTo>
                  <a:cubicBezTo>
                    <a:pt x="55" y="164"/>
                    <a:pt x="59" y="159"/>
                    <a:pt x="59" y="154"/>
                  </a:cubicBezTo>
                  <a:cubicBezTo>
                    <a:pt x="59" y="72"/>
                    <a:pt x="59" y="72"/>
                    <a:pt x="59" y="72"/>
                  </a:cubicBezTo>
                  <a:cubicBezTo>
                    <a:pt x="59" y="71"/>
                    <a:pt x="59" y="71"/>
                    <a:pt x="59" y="71"/>
                  </a:cubicBezTo>
                  <a:cubicBezTo>
                    <a:pt x="59" y="26"/>
                    <a:pt x="59" y="26"/>
                    <a:pt x="59" y="26"/>
                  </a:cubicBezTo>
                  <a:cubicBezTo>
                    <a:pt x="64" y="26"/>
                    <a:pt x="64" y="26"/>
                    <a:pt x="64" y="26"/>
                  </a:cubicBezTo>
                  <a:cubicBezTo>
                    <a:pt x="64" y="74"/>
                    <a:pt x="64" y="74"/>
                    <a:pt x="64" y="74"/>
                  </a:cubicBezTo>
                  <a:cubicBezTo>
                    <a:pt x="64" y="77"/>
                    <a:pt x="67" y="80"/>
                    <a:pt x="71" y="80"/>
                  </a:cubicBezTo>
                  <a:cubicBezTo>
                    <a:pt x="75" y="80"/>
                    <a:pt x="78" y="77"/>
                    <a:pt x="78" y="74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0"/>
                    <a:pt x="72" y="0"/>
                    <a:pt x="59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97" name="Oval 13">
              <a:extLst>
                <a:ext uri="{FF2B5EF4-FFF2-40B4-BE49-F238E27FC236}">
                  <a16:creationId xmlns:a16="http://schemas.microsoft.com/office/drawing/2014/main" id="{7AE5302B-B85F-4F74-9A7A-0060D92B80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1675" y="2198688"/>
              <a:ext cx="115888" cy="1158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</p:grpSp>
      <p:sp>
        <p:nvSpPr>
          <p:cNvPr id="98" name="Title 1">
            <a:extLst>
              <a:ext uri="{FF2B5EF4-FFF2-40B4-BE49-F238E27FC236}">
                <a16:creationId xmlns:a16="http://schemas.microsoft.com/office/drawing/2014/main" id="{F0157D0E-B472-4B42-B94A-C6EEFE5893C0}"/>
              </a:ext>
            </a:extLst>
          </p:cNvPr>
          <p:cNvSpPr txBox="1">
            <a:spLocks/>
          </p:cNvSpPr>
          <p:nvPr/>
        </p:nvSpPr>
        <p:spPr>
          <a:xfrm>
            <a:off x="1285056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D8BD1F93-0C4D-49FA-81EC-C8C8A32BF814}"/>
              </a:ext>
            </a:extLst>
          </p:cNvPr>
          <p:cNvCxnSpPr/>
          <p:nvPr/>
        </p:nvCxnSpPr>
        <p:spPr>
          <a:xfrm>
            <a:off x="2516069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13">
            <a:extLst>
              <a:ext uri="{FF2B5EF4-FFF2-40B4-BE49-F238E27FC236}">
                <a16:creationId xmlns:a16="http://schemas.microsoft.com/office/drawing/2014/main" id="{6BBF3B4E-B26C-4B95-9037-2F65814F6741}"/>
              </a:ext>
            </a:extLst>
          </p:cNvPr>
          <p:cNvSpPr txBox="1"/>
          <p:nvPr/>
        </p:nvSpPr>
        <p:spPr>
          <a:xfrm flipH="1">
            <a:off x="522476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5023280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246F041-57E1-4509-83A5-D0973F8187B1}"/>
              </a:ext>
            </a:extLst>
          </p:cNvPr>
          <p:cNvGrpSpPr/>
          <p:nvPr/>
        </p:nvGrpSpPr>
        <p:grpSpPr>
          <a:xfrm>
            <a:off x="644276" y="2056929"/>
            <a:ext cx="4334124" cy="4124669"/>
            <a:chOff x="6084888" y="1784350"/>
            <a:chExt cx="4697412" cy="447040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37192335-D2D6-4EC5-9079-93EDCF26700A}"/>
                </a:ext>
              </a:extLst>
            </p:cNvPr>
            <p:cNvGrpSpPr/>
            <p:nvPr/>
          </p:nvGrpSpPr>
          <p:grpSpPr>
            <a:xfrm>
              <a:off x="8201025" y="3819525"/>
              <a:ext cx="2581275" cy="2435225"/>
              <a:chOff x="8201025" y="3819525"/>
              <a:chExt cx="2581275" cy="2435225"/>
            </a:xfrm>
          </p:grpSpPr>
          <p:sp>
            <p:nvSpPr>
              <p:cNvPr id="10" name="Freeform 6">
                <a:extLst>
                  <a:ext uri="{FF2B5EF4-FFF2-40B4-BE49-F238E27FC236}">
                    <a16:creationId xmlns:a16="http://schemas.microsoft.com/office/drawing/2014/main" id="{CE7AC1C2-5714-4BD8-9108-627F835F2F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04350" y="3819525"/>
                <a:ext cx="1377950" cy="2211387"/>
              </a:xfrm>
              <a:custGeom>
                <a:avLst/>
                <a:gdLst>
                  <a:gd name="T0" fmla="*/ 168 w 362"/>
                  <a:gd name="T1" fmla="*/ 580 h 580"/>
                  <a:gd name="T2" fmla="*/ 157 w 362"/>
                  <a:gd name="T3" fmla="*/ 375 h 580"/>
                  <a:gd name="T4" fmla="*/ 0 w 362"/>
                  <a:gd name="T5" fmla="*/ 103 h 580"/>
                  <a:gd name="T6" fmla="*/ 179 w 362"/>
                  <a:gd name="T7" fmla="*/ 0 h 580"/>
                  <a:gd name="T8" fmla="*/ 334 w 362"/>
                  <a:gd name="T9" fmla="*/ 268 h 580"/>
                  <a:gd name="T10" fmla="*/ 362 w 362"/>
                  <a:gd name="T11" fmla="*/ 372 h 580"/>
                  <a:gd name="T12" fmla="*/ 334 w 362"/>
                  <a:gd name="T13" fmla="*/ 477 h 580"/>
                  <a:gd name="T14" fmla="*/ 168 w 362"/>
                  <a:gd name="T15" fmla="*/ 580 h 5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62" h="580">
                    <a:moveTo>
                      <a:pt x="168" y="580"/>
                    </a:moveTo>
                    <a:cubicBezTo>
                      <a:pt x="236" y="494"/>
                      <a:pt x="195" y="441"/>
                      <a:pt x="157" y="375"/>
                    </a:cubicBezTo>
                    <a:cubicBezTo>
                      <a:pt x="0" y="103"/>
                      <a:pt x="0" y="103"/>
                      <a:pt x="0" y="103"/>
                    </a:cubicBezTo>
                    <a:cubicBezTo>
                      <a:pt x="179" y="0"/>
                      <a:pt x="179" y="0"/>
                      <a:pt x="179" y="0"/>
                    </a:cubicBezTo>
                    <a:cubicBezTo>
                      <a:pt x="334" y="268"/>
                      <a:pt x="334" y="268"/>
                      <a:pt x="334" y="268"/>
                    </a:cubicBezTo>
                    <a:cubicBezTo>
                      <a:pt x="352" y="300"/>
                      <a:pt x="362" y="336"/>
                      <a:pt x="362" y="372"/>
                    </a:cubicBezTo>
                    <a:cubicBezTo>
                      <a:pt x="362" y="408"/>
                      <a:pt x="352" y="444"/>
                      <a:pt x="334" y="477"/>
                    </a:cubicBezTo>
                    <a:cubicBezTo>
                      <a:pt x="299" y="537"/>
                      <a:pt x="237" y="575"/>
                      <a:pt x="168" y="58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/>
              </a:p>
            </p:txBody>
          </p:sp>
          <p:sp>
            <p:nvSpPr>
              <p:cNvPr id="11" name="Freeform 7">
                <a:extLst>
                  <a:ext uri="{FF2B5EF4-FFF2-40B4-BE49-F238E27FC236}">
                    <a16:creationId xmlns:a16="http://schemas.microsoft.com/office/drawing/2014/main" id="{AD9CC7CE-D122-4AA9-80D6-08802DF4A4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01025" y="4997450"/>
                <a:ext cx="1965325" cy="1257300"/>
              </a:xfrm>
              <a:custGeom>
                <a:avLst/>
                <a:gdLst>
                  <a:gd name="T0" fmla="*/ 452 w 516"/>
                  <a:gd name="T1" fmla="*/ 272 h 330"/>
                  <a:gd name="T2" fmla="*/ 464 w 516"/>
                  <a:gd name="T3" fmla="*/ 256 h 330"/>
                  <a:gd name="T4" fmla="*/ 461 w 516"/>
                  <a:gd name="T5" fmla="*/ 94 h 330"/>
                  <a:gd name="T6" fmla="*/ 444 w 516"/>
                  <a:gd name="T7" fmla="*/ 66 h 330"/>
                  <a:gd name="T8" fmla="*/ 160 w 516"/>
                  <a:gd name="T9" fmla="*/ 66 h 330"/>
                  <a:gd name="T10" fmla="*/ 160 w 516"/>
                  <a:gd name="T11" fmla="*/ 0 h 330"/>
                  <a:gd name="T12" fmla="*/ 0 w 516"/>
                  <a:gd name="T13" fmla="*/ 169 h 330"/>
                  <a:gd name="T14" fmla="*/ 160 w 516"/>
                  <a:gd name="T15" fmla="*/ 330 h 330"/>
                  <a:gd name="T16" fmla="*/ 160 w 516"/>
                  <a:gd name="T17" fmla="*/ 272 h 330"/>
                  <a:gd name="T18" fmla="*/ 452 w 516"/>
                  <a:gd name="T19" fmla="*/ 272 h 3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6" h="330">
                    <a:moveTo>
                      <a:pt x="452" y="272"/>
                    </a:moveTo>
                    <a:cubicBezTo>
                      <a:pt x="464" y="256"/>
                      <a:pt x="464" y="256"/>
                      <a:pt x="464" y="256"/>
                    </a:cubicBezTo>
                    <a:cubicBezTo>
                      <a:pt x="516" y="189"/>
                      <a:pt x="494" y="151"/>
                      <a:pt x="461" y="94"/>
                    </a:cubicBezTo>
                    <a:cubicBezTo>
                      <a:pt x="460" y="93"/>
                      <a:pt x="454" y="82"/>
                      <a:pt x="444" y="66"/>
                    </a:cubicBezTo>
                    <a:cubicBezTo>
                      <a:pt x="160" y="66"/>
                      <a:pt x="160" y="66"/>
                      <a:pt x="160" y="66"/>
                    </a:cubicBezTo>
                    <a:cubicBezTo>
                      <a:pt x="160" y="0"/>
                      <a:pt x="160" y="0"/>
                      <a:pt x="160" y="0"/>
                    </a:cubicBezTo>
                    <a:cubicBezTo>
                      <a:pt x="0" y="169"/>
                      <a:pt x="0" y="169"/>
                      <a:pt x="0" y="169"/>
                    </a:cubicBezTo>
                    <a:cubicBezTo>
                      <a:pt x="160" y="330"/>
                      <a:pt x="160" y="330"/>
                      <a:pt x="160" y="330"/>
                    </a:cubicBezTo>
                    <a:cubicBezTo>
                      <a:pt x="160" y="272"/>
                      <a:pt x="160" y="272"/>
                      <a:pt x="160" y="272"/>
                    </a:cubicBezTo>
                    <a:lnTo>
                      <a:pt x="452" y="27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3737C3BC-A33E-43D4-92CC-494C07E4B8B9}"/>
                </a:ext>
              </a:extLst>
            </p:cNvPr>
            <p:cNvGrpSpPr/>
            <p:nvPr/>
          </p:nvGrpSpPr>
          <p:grpSpPr>
            <a:xfrm>
              <a:off x="6084888" y="3500438"/>
              <a:ext cx="2009775" cy="2544762"/>
              <a:chOff x="6084888" y="3500438"/>
              <a:chExt cx="2009775" cy="2544762"/>
            </a:xfrm>
          </p:grpSpPr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0F8D7A61-0A79-45D4-828F-E8F2CB3908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84888" y="4902200"/>
                <a:ext cx="2009775" cy="1143000"/>
              </a:xfrm>
              <a:custGeom>
                <a:avLst/>
                <a:gdLst>
                  <a:gd name="T0" fmla="*/ 30 w 528"/>
                  <a:gd name="T1" fmla="*/ 0 h 300"/>
                  <a:gd name="T2" fmla="*/ 214 w 528"/>
                  <a:gd name="T3" fmla="*/ 93 h 300"/>
                  <a:gd name="T4" fmla="*/ 528 w 528"/>
                  <a:gd name="T5" fmla="*/ 93 h 300"/>
                  <a:gd name="T6" fmla="*/ 528 w 528"/>
                  <a:gd name="T7" fmla="*/ 300 h 300"/>
                  <a:gd name="T8" fmla="*/ 218 w 528"/>
                  <a:gd name="T9" fmla="*/ 300 h 300"/>
                  <a:gd name="T10" fmla="*/ 113 w 528"/>
                  <a:gd name="T11" fmla="*/ 272 h 300"/>
                  <a:gd name="T12" fmla="*/ 37 w 528"/>
                  <a:gd name="T13" fmla="*/ 195 h 300"/>
                  <a:gd name="T14" fmla="*/ 30 w 528"/>
                  <a:gd name="T15" fmla="*/ 0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8" h="300">
                    <a:moveTo>
                      <a:pt x="30" y="0"/>
                    </a:moveTo>
                    <a:cubicBezTo>
                      <a:pt x="71" y="102"/>
                      <a:pt x="138" y="93"/>
                      <a:pt x="214" y="93"/>
                    </a:cubicBezTo>
                    <a:cubicBezTo>
                      <a:pt x="528" y="93"/>
                      <a:pt x="528" y="93"/>
                      <a:pt x="528" y="93"/>
                    </a:cubicBezTo>
                    <a:cubicBezTo>
                      <a:pt x="528" y="300"/>
                      <a:pt x="528" y="300"/>
                      <a:pt x="528" y="300"/>
                    </a:cubicBezTo>
                    <a:cubicBezTo>
                      <a:pt x="218" y="300"/>
                      <a:pt x="218" y="300"/>
                      <a:pt x="218" y="300"/>
                    </a:cubicBezTo>
                    <a:cubicBezTo>
                      <a:pt x="180" y="300"/>
                      <a:pt x="145" y="290"/>
                      <a:pt x="113" y="272"/>
                    </a:cubicBezTo>
                    <a:cubicBezTo>
                      <a:pt x="82" y="254"/>
                      <a:pt x="56" y="228"/>
                      <a:pt x="37" y="195"/>
                    </a:cubicBezTo>
                    <a:cubicBezTo>
                      <a:pt x="2" y="135"/>
                      <a:pt x="0" y="62"/>
                      <a:pt x="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/>
              </a:p>
            </p:txBody>
          </p:sp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E896D945-5F39-4B97-8483-D0485CFAED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9513" y="3500438"/>
                <a:ext cx="1450975" cy="1665287"/>
              </a:xfrm>
              <a:custGeom>
                <a:avLst/>
                <a:gdLst>
                  <a:gd name="T0" fmla="*/ 0 w 381"/>
                  <a:gd name="T1" fmla="*/ 340 h 437"/>
                  <a:gd name="T2" fmla="*/ 7 w 381"/>
                  <a:gd name="T3" fmla="*/ 359 h 437"/>
                  <a:gd name="T4" fmla="*/ 140 w 381"/>
                  <a:gd name="T5" fmla="*/ 437 h 437"/>
                  <a:gd name="T6" fmla="*/ 182 w 381"/>
                  <a:gd name="T7" fmla="*/ 437 h 437"/>
                  <a:gd name="T8" fmla="*/ 324 w 381"/>
                  <a:gd name="T9" fmla="*/ 190 h 437"/>
                  <a:gd name="T10" fmla="*/ 381 w 381"/>
                  <a:gd name="T11" fmla="*/ 223 h 437"/>
                  <a:gd name="T12" fmla="*/ 314 w 381"/>
                  <a:gd name="T13" fmla="*/ 0 h 437"/>
                  <a:gd name="T14" fmla="*/ 95 w 381"/>
                  <a:gd name="T15" fmla="*/ 58 h 437"/>
                  <a:gd name="T16" fmla="*/ 146 w 381"/>
                  <a:gd name="T17" fmla="*/ 87 h 437"/>
                  <a:gd name="T18" fmla="*/ 0 w 381"/>
                  <a:gd name="T19" fmla="*/ 340 h 4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81" h="437">
                    <a:moveTo>
                      <a:pt x="0" y="340"/>
                    </a:moveTo>
                    <a:cubicBezTo>
                      <a:pt x="7" y="359"/>
                      <a:pt x="7" y="359"/>
                      <a:pt x="7" y="359"/>
                    </a:cubicBezTo>
                    <a:cubicBezTo>
                      <a:pt x="37" y="433"/>
                      <a:pt x="77" y="437"/>
                      <a:pt x="140" y="437"/>
                    </a:cubicBezTo>
                    <a:cubicBezTo>
                      <a:pt x="182" y="437"/>
                      <a:pt x="182" y="437"/>
                      <a:pt x="182" y="437"/>
                    </a:cubicBezTo>
                    <a:cubicBezTo>
                      <a:pt x="324" y="190"/>
                      <a:pt x="324" y="190"/>
                      <a:pt x="324" y="190"/>
                    </a:cubicBezTo>
                    <a:cubicBezTo>
                      <a:pt x="381" y="223"/>
                      <a:pt x="381" y="223"/>
                      <a:pt x="381" y="223"/>
                    </a:cubicBezTo>
                    <a:cubicBezTo>
                      <a:pt x="314" y="0"/>
                      <a:pt x="314" y="0"/>
                      <a:pt x="314" y="0"/>
                    </a:cubicBezTo>
                    <a:cubicBezTo>
                      <a:pt x="95" y="58"/>
                      <a:pt x="95" y="58"/>
                      <a:pt x="95" y="58"/>
                    </a:cubicBezTo>
                    <a:cubicBezTo>
                      <a:pt x="146" y="87"/>
                      <a:pt x="146" y="87"/>
                      <a:pt x="146" y="87"/>
                    </a:cubicBezTo>
                    <a:lnTo>
                      <a:pt x="0" y="34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DA2D0BA-1FEF-44EC-9E69-074360B0C8A4}"/>
                </a:ext>
              </a:extLst>
            </p:cNvPr>
            <p:cNvGrpSpPr/>
            <p:nvPr/>
          </p:nvGrpSpPr>
          <p:grpSpPr>
            <a:xfrm>
              <a:off x="7161213" y="1784350"/>
              <a:ext cx="2746375" cy="2143125"/>
              <a:chOff x="7161213" y="1784350"/>
              <a:chExt cx="2746375" cy="2143125"/>
            </a:xfrm>
          </p:grpSpPr>
          <p:sp>
            <p:nvSpPr>
              <p:cNvPr id="6" name="Freeform 10">
                <a:extLst>
                  <a:ext uri="{FF2B5EF4-FFF2-40B4-BE49-F238E27FC236}">
                    <a16:creationId xmlns:a16="http://schemas.microsoft.com/office/drawing/2014/main" id="{0362C83D-CBCD-4688-9900-323133E51D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61213" y="1784350"/>
                <a:ext cx="1938338" cy="1814512"/>
              </a:xfrm>
              <a:custGeom>
                <a:avLst/>
                <a:gdLst>
                  <a:gd name="T0" fmla="*/ 509 w 509"/>
                  <a:gd name="T1" fmla="*/ 91 h 476"/>
                  <a:gd name="T2" fmla="*/ 336 w 509"/>
                  <a:gd name="T3" fmla="*/ 204 h 476"/>
                  <a:gd name="T4" fmla="*/ 179 w 509"/>
                  <a:gd name="T5" fmla="*/ 476 h 476"/>
                  <a:gd name="T6" fmla="*/ 0 w 509"/>
                  <a:gd name="T7" fmla="*/ 373 h 476"/>
                  <a:gd name="T8" fmla="*/ 155 w 509"/>
                  <a:gd name="T9" fmla="*/ 104 h 476"/>
                  <a:gd name="T10" fmla="*/ 232 w 509"/>
                  <a:gd name="T11" fmla="*/ 28 h 476"/>
                  <a:gd name="T12" fmla="*/ 336 w 509"/>
                  <a:gd name="T13" fmla="*/ 0 h 476"/>
                  <a:gd name="T14" fmla="*/ 509 w 509"/>
                  <a:gd name="T15" fmla="*/ 91 h 4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09" h="476">
                    <a:moveTo>
                      <a:pt x="509" y="91"/>
                    </a:moveTo>
                    <a:cubicBezTo>
                      <a:pt x="400" y="76"/>
                      <a:pt x="374" y="138"/>
                      <a:pt x="336" y="204"/>
                    </a:cubicBezTo>
                    <a:cubicBezTo>
                      <a:pt x="179" y="476"/>
                      <a:pt x="179" y="476"/>
                      <a:pt x="179" y="476"/>
                    </a:cubicBezTo>
                    <a:cubicBezTo>
                      <a:pt x="0" y="373"/>
                      <a:pt x="0" y="373"/>
                      <a:pt x="0" y="373"/>
                    </a:cubicBezTo>
                    <a:cubicBezTo>
                      <a:pt x="155" y="104"/>
                      <a:pt x="155" y="104"/>
                      <a:pt x="155" y="104"/>
                    </a:cubicBezTo>
                    <a:cubicBezTo>
                      <a:pt x="174" y="72"/>
                      <a:pt x="200" y="46"/>
                      <a:pt x="232" y="28"/>
                    </a:cubicBezTo>
                    <a:cubicBezTo>
                      <a:pt x="263" y="10"/>
                      <a:pt x="299" y="0"/>
                      <a:pt x="336" y="0"/>
                    </a:cubicBezTo>
                    <a:cubicBezTo>
                      <a:pt x="405" y="0"/>
                      <a:pt x="470" y="34"/>
                      <a:pt x="509" y="9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/>
              </a:p>
            </p:txBody>
          </p:sp>
          <p:sp>
            <p:nvSpPr>
              <p:cNvPr id="7" name="Freeform 11">
                <a:extLst>
                  <a:ext uri="{FF2B5EF4-FFF2-40B4-BE49-F238E27FC236}">
                    <a16:creationId xmlns:a16="http://schemas.microsoft.com/office/drawing/2014/main" id="{8688CADE-93D0-416A-AD1F-BE9F7D95FD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94713" y="2219325"/>
                <a:ext cx="1412875" cy="1708150"/>
              </a:xfrm>
              <a:custGeom>
                <a:avLst/>
                <a:gdLst>
                  <a:gd name="T0" fmla="*/ 321 w 371"/>
                  <a:gd name="T1" fmla="*/ 258 h 448"/>
                  <a:gd name="T2" fmla="*/ 175 w 371"/>
                  <a:gd name="T3" fmla="*/ 5 h 448"/>
                  <a:gd name="T4" fmla="*/ 155 w 371"/>
                  <a:gd name="T5" fmla="*/ 2 h 448"/>
                  <a:gd name="T6" fmla="*/ 128 w 371"/>
                  <a:gd name="T7" fmla="*/ 0 h 448"/>
                  <a:gd name="T8" fmla="*/ 16 w 371"/>
                  <a:gd name="T9" fmla="*/ 87 h 448"/>
                  <a:gd name="T10" fmla="*/ 0 w 371"/>
                  <a:gd name="T11" fmla="*/ 115 h 448"/>
                  <a:gd name="T12" fmla="*/ 143 w 371"/>
                  <a:gd name="T13" fmla="*/ 361 h 448"/>
                  <a:gd name="T14" fmla="*/ 85 w 371"/>
                  <a:gd name="T15" fmla="*/ 394 h 448"/>
                  <a:gd name="T16" fmla="*/ 312 w 371"/>
                  <a:gd name="T17" fmla="*/ 448 h 448"/>
                  <a:gd name="T18" fmla="*/ 371 w 371"/>
                  <a:gd name="T19" fmla="*/ 229 h 448"/>
                  <a:gd name="T20" fmla="*/ 321 w 371"/>
                  <a:gd name="T21" fmla="*/ 258 h 4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1" h="448">
                    <a:moveTo>
                      <a:pt x="321" y="258"/>
                    </a:moveTo>
                    <a:cubicBezTo>
                      <a:pt x="175" y="5"/>
                      <a:pt x="175" y="5"/>
                      <a:pt x="175" y="5"/>
                    </a:cubicBezTo>
                    <a:cubicBezTo>
                      <a:pt x="155" y="2"/>
                      <a:pt x="155" y="2"/>
                      <a:pt x="155" y="2"/>
                    </a:cubicBezTo>
                    <a:cubicBezTo>
                      <a:pt x="145" y="1"/>
                      <a:pt x="136" y="0"/>
                      <a:pt x="128" y="0"/>
                    </a:cubicBezTo>
                    <a:cubicBezTo>
                      <a:pt x="66" y="0"/>
                      <a:pt x="46" y="35"/>
                      <a:pt x="16" y="87"/>
                    </a:cubicBezTo>
                    <a:cubicBezTo>
                      <a:pt x="16" y="88"/>
                      <a:pt x="10" y="98"/>
                      <a:pt x="0" y="115"/>
                    </a:cubicBezTo>
                    <a:cubicBezTo>
                      <a:pt x="143" y="361"/>
                      <a:pt x="143" y="361"/>
                      <a:pt x="143" y="361"/>
                    </a:cubicBezTo>
                    <a:cubicBezTo>
                      <a:pt x="85" y="394"/>
                      <a:pt x="85" y="394"/>
                      <a:pt x="85" y="394"/>
                    </a:cubicBezTo>
                    <a:cubicBezTo>
                      <a:pt x="312" y="448"/>
                      <a:pt x="312" y="448"/>
                      <a:pt x="312" y="448"/>
                    </a:cubicBezTo>
                    <a:cubicBezTo>
                      <a:pt x="371" y="229"/>
                      <a:pt x="371" y="229"/>
                      <a:pt x="371" y="229"/>
                    </a:cubicBezTo>
                    <a:lnTo>
                      <a:pt x="321" y="25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ru-RU"/>
              </a:p>
            </p:txBody>
          </p:sp>
        </p:grpSp>
      </p:grpSp>
      <p:sp>
        <p:nvSpPr>
          <p:cNvPr id="12" name="Oval 11">
            <a:extLst>
              <a:ext uri="{FF2B5EF4-FFF2-40B4-BE49-F238E27FC236}">
                <a16:creationId xmlns:a16="http://schemas.microsoft.com/office/drawing/2014/main" id="{C5128098-80D5-4E11-B867-D7BB57AE11B1}"/>
              </a:ext>
            </a:extLst>
          </p:cNvPr>
          <p:cNvSpPr/>
          <p:nvPr/>
        </p:nvSpPr>
        <p:spPr>
          <a:xfrm>
            <a:off x="6844296" y="2342327"/>
            <a:ext cx="571500" cy="571500"/>
          </a:xfrm>
          <a:prstGeom prst="ellipse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D043D43-B15B-4257-B025-78F205ECB939}"/>
              </a:ext>
            </a:extLst>
          </p:cNvPr>
          <p:cNvSpPr txBox="1"/>
          <p:nvPr/>
        </p:nvSpPr>
        <p:spPr>
          <a:xfrm>
            <a:off x="7522596" y="2212146"/>
            <a:ext cx="1197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26.67%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4070F6-7B84-4F39-8E84-D205BCE61E67}"/>
              </a:ext>
            </a:extLst>
          </p:cNvPr>
          <p:cNvSpPr/>
          <p:nvPr/>
        </p:nvSpPr>
        <p:spPr>
          <a:xfrm>
            <a:off x="7522596" y="2680255"/>
            <a:ext cx="2667883" cy="609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6D70D28-E868-4625-BA3A-5DAB31592F29}"/>
              </a:ext>
            </a:extLst>
          </p:cNvPr>
          <p:cNvSpPr/>
          <p:nvPr/>
        </p:nvSpPr>
        <p:spPr>
          <a:xfrm>
            <a:off x="6844296" y="3769833"/>
            <a:ext cx="571500" cy="571500"/>
          </a:xfrm>
          <a:prstGeom prst="ellipse">
            <a:avLst/>
          </a:prstGeom>
          <a:solidFill>
            <a:schemeClr val="accent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DEFBDD4-ABF6-43BD-8FAF-3C39D93A4662}"/>
              </a:ext>
            </a:extLst>
          </p:cNvPr>
          <p:cNvSpPr txBox="1"/>
          <p:nvPr/>
        </p:nvSpPr>
        <p:spPr>
          <a:xfrm>
            <a:off x="7522596" y="3639652"/>
            <a:ext cx="1197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36.67%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2298A43-6AEC-4A73-84F2-24F1F1AA6D1E}"/>
              </a:ext>
            </a:extLst>
          </p:cNvPr>
          <p:cNvSpPr/>
          <p:nvPr/>
        </p:nvSpPr>
        <p:spPr>
          <a:xfrm>
            <a:off x="7522596" y="4107761"/>
            <a:ext cx="2667883" cy="609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06CFEE5-665C-4AE7-BAFA-626AAA564705}"/>
              </a:ext>
            </a:extLst>
          </p:cNvPr>
          <p:cNvSpPr/>
          <p:nvPr/>
        </p:nvSpPr>
        <p:spPr>
          <a:xfrm>
            <a:off x="6844296" y="5197339"/>
            <a:ext cx="571500" cy="571500"/>
          </a:xfrm>
          <a:prstGeom prst="ellipse">
            <a:avLst/>
          </a:prstGeom>
          <a:solidFill>
            <a:schemeClr val="accent5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34F7DAA-3FB0-435C-953A-2823E99B9EF5}"/>
              </a:ext>
            </a:extLst>
          </p:cNvPr>
          <p:cNvSpPr txBox="1"/>
          <p:nvPr/>
        </p:nvSpPr>
        <p:spPr>
          <a:xfrm>
            <a:off x="7522596" y="5067158"/>
            <a:ext cx="1197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46.67%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4C5F1A0-D874-420F-825F-74A04519E43F}"/>
              </a:ext>
            </a:extLst>
          </p:cNvPr>
          <p:cNvSpPr/>
          <p:nvPr/>
        </p:nvSpPr>
        <p:spPr>
          <a:xfrm>
            <a:off x="7522596" y="5535267"/>
            <a:ext cx="2667883" cy="609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21" name="Freeform 46">
            <a:extLst>
              <a:ext uri="{FF2B5EF4-FFF2-40B4-BE49-F238E27FC236}">
                <a16:creationId xmlns:a16="http://schemas.microsoft.com/office/drawing/2014/main" id="{B789E8A2-88FC-4C30-9FA2-39B170CA9E4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0316" y="2494747"/>
            <a:ext cx="279461" cy="266661"/>
          </a:xfrm>
          <a:custGeom>
            <a:avLst/>
            <a:gdLst>
              <a:gd name="T0" fmla="*/ 163754 w 461"/>
              <a:gd name="T1" fmla="*/ 150508 h 443"/>
              <a:gd name="T2" fmla="*/ 163754 w 461"/>
              <a:gd name="T3" fmla="*/ 150508 h 443"/>
              <a:gd name="T4" fmla="*/ 128116 w 461"/>
              <a:gd name="T5" fmla="*/ 111089 h 443"/>
              <a:gd name="T6" fmla="*/ 139845 w 461"/>
              <a:gd name="T7" fmla="*/ 87349 h 443"/>
              <a:gd name="T8" fmla="*/ 147965 w 461"/>
              <a:gd name="T9" fmla="*/ 67639 h 443"/>
              <a:gd name="T10" fmla="*/ 143905 w 461"/>
              <a:gd name="T11" fmla="*/ 59128 h 443"/>
              <a:gd name="T12" fmla="*/ 147965 w 461"/>
              <a:gd name="T13" fmla="*/ 39419 h 443"/>
              <a:gd name="T14" fmla="*/ 103756 w 461"/>
              <a:gd name="T15" fmla="*/ 0 h 443"/>
              <a:gd name="T16" fmla="*/ 59547 w 461"/>
              <a:gd name="T17" fmla="*/ 39419 h 443"/>
              <a:gd name="T18" fmla="*/ 63607 w 461"/>
              <a:gd name="T19" fmla="*/ 59128 h 443"/>
              <a:gd name="T20" fmla="*/ 59547 w 461"/>
              <a:gd name="T21" fmla="*/ 67639 h 443"/>
              <a:gd name="T22" fmla="*/ 67667 w 461"/>
              <a:gd name="T23" fmla="*/ 87349 h 443"/>
              <a:gd name="T24" fmla="*/ 79847 w 461"/>
              <a:gd name="T25" fmla="*/ 111089 h 443"/>
              <a:gd name="T26" fmla="*/ 43758 w 461"/>
              <a:gd name="T27" fmla="*/ 150508 h 443"/>
              <a:gd name="T28" fmla="*/ 0 w 461"/>
              <a:gd name="T29" fmla="*/ 178281 h 443"/>
              <a:gd name="T30" fmla="*/ 0 w 461"/>
              <a:gd name="T31" fmla="*/ 197990 h 443"/>
              <a:gd name="T32" fmla="*/ 103756 w 461"/>
              <a:gd name="T33" fmla="*/ 197990 h 443"/>
              <a:gd name="T34" fmla="*/ 207512 w 461"/>
              <a:gd name="T35" fmla="*/ 197990 h 443"/>
              <a:gd name="T36" fmla="*/ 207512 w 461"/>
              <a:gd name="T37" fmla="*/ 178281 h 443"/>
              <a:gd name="T38" fmla="*/ 163754 w 461"/>
              <a:gd name="T39" fmla="*/ 150508 h 443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461" h="443">
                <a:moveTo>
                  <a:pt x="363" y="336"/>
                </a:moveTo>
                <a:lnTo>
                  <a:pt x="363" y="336"/>
                </a:lnTo>
                <a:cubicBezTo>
                  <a:pt x="301" y="310"/>
                  <a:pt x="284" y="292"/>
                  <a:pt x="284" y="248"/>
                </a:cubicBezTo>
                <a:cubicBezTo>
                  <a:pt x="284" y="230"/>
                  <a:pt x="301" y="239"/>
                  <a:pt x="310" y="195"/>
                </a:cubicBezTo>
                <a:cubicBezTo>
                  <a:pt x="310" y="176"/>
                  <a:pt x="328" y="195"/>
                  <a:pt x="328" y="151"/>
                </a:cubicBezTo>
                <a:cubicBezTo>
                  <a:pt x="328" y="132"/>
                  <a:pt x="319" y="132"/>
                  <a:pt x="319" y="132"/>
                </a:cubicBezTo>
                <a:cubicBezTo>
                  <a:pt x="319" y="132"/>
                  <a:pt x="328" y="106"/>
                  <a:pt x="328" y="88"/>
                </a:cubicBezTo>
                <a:cubicBezTo>
                  <a:pt x="328" y="61"/>
                  <a:pt x="319" y="0"/>
                  <a:pt x="230" y="0"/>
                </a:cubicBezTo>
                <a:cubicBezTo>
                  <a:pt x="141" y="0"/>
                  <a:pt x="132" y="61"/>
                  <a:pt x="132" y="88"/>
                </a:cubicBezTo>
                <a:cubicBezTo>
                  <a:pt x="132" y="106"/>
                  <a:pt x="141" y="132"/>
                  <a:pt x="141" y="132"/>
                </a:cubicBezTo>
                <a:cubicBezTo>
                  <a:pt x="141" y="132"/>
                  <a:pt x="132" y="132"/>
                  <a:pt x="132" y="151"/>
                </a:cubicBezTo>
                <a:cubicBezTo>
                  <a:pt x="132" y="195"/>
                  <a:pt x="150" y="176"/>
                  <a:pt x="150" y="195"/>
                </a:cubicBezTo>
                <a:cubicBezTo>
                  <a:pt x="159" y="239"/>
                  <a:pt x="177" y="230"/>
                  <a:pt x="177" y="248"/>
                </a:cubicBezTo>
                <a:cubicBezTo>
                  <a:pt x="177" y="292"/>
                  <a:pt x="159" y="310"/>
                  <a:pt x="97" y="336"/>
                </a:cubicBezTo>
                <a:cubicBezTo>
                  <a:pt x="35" y="354"/>
                  <a:pt x="0" y="380"/>
                  <a:pt x="0" y="398"/>
                </a:cubicBezTo>
                <a:cubicBezTo>
                  <a:pt x="0" y="407"/>
                  <a:pt x="0" y="442"/>
                  <a:pt x="0" y="442"/>
                </a:cubicBezTo>
                <a:cubicBezTo>
                  <a:pt x="230" y="442"/>
                  <a:pt x="230" y="442"/>
                  <a:pt x="230" y="442"/>
                </a:cubicBezTo>
                <a:cubicBezTo>
                  <a:pt x="460" y="442"/>
                  <a:pt x="460" y="442"/>
                  <a:pt x="460" y="442"/>
                </a:cubicBezTo>
                <a:cubicBezTo>
                  <a:pt x="460" y="442"/>
                  <a:pt x="460" y="407"/>
                  <a:pt x="460" y="398"/>
                </a:cubicBezTo>
                <a:cubicBezTo>
                  <a:pt x="460" y="380"/>
                  <a:pt x="425" y="354"/>
                  <a:pt x="363" y="336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2" name="Freeform 87">
            <a:extLst>
              <a:ext uri="{FF2B5EF4-FFF2-40B4-BE49-F238E27FC236}">
                <a16:creationId xmlns:a16="http://schemas.microsoft.com/office/drawing/2014/main" id="{FC3493EC-6FE1-4F8C-9CA7-9A17B0F48F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1383" y="5346559"/>
            <a:ext cx="277327" cy="273060"/>
          </a:xfrm>
          <a:custGeom>
            <a:avLst/>
            <a:gdLst>
              <a:gd name="T0" fmla="*/ 51370 w 462"/>
              <a:gd name="T1" fmla="*/ 67883 h 452"/>
              <a:gd name="T2" fmla="*/ 83086 w 462"/>
              <a:gd name="T3" fmla="*/ 43607 h 452"/>
              <a:gd name="T4" fmla="*/ 83086 w 462"/>
              <a:gd name="T5" fmla="*/ 31469 h 452"/>
              <a:gd name="T6" fmla="*/ 19655 w 462"/>
              <a:gd name="T7" fmla="*/ 39561 h 452"/>
              <a:gd name="T8" fmla="*/ 51370 w 462"/>
              <a:gd name="T9" fmla="*/ 67883 h 452"/>
              <a:gd name="T10" fmla="*/ 27695 w 462"/>
              <a:gd name="T11" fmla="*/ 87664 h 452"/>
              <a:gd name="T12" fmla="*/ 11614 w 462"/>
              <a:gd name="T13" fmla="*/ 55745 h 452"/>
              <a:gd name="T14" fmla="*/ 15634 w 462"/>
              <a:gd name="T15" fmla="*/ 151051 h 452"/>
              <a:gd name="T16" fmla="*/ 27695 w 462"/>
              <a:gd name="T17" fmla="*/ 87664 h 452"/>
              <a:gd name="T18" fmla="*/ 102741 w 462"/>
              <a:gd name="T19" fmla="*/ 15735 h 452"/>
              <a:gd name="T20" fmla="*/ 154558 w 462"/>
              <a:gd name="T21" fmla="*/ 11688 h 452"/>
              <a:gd name="T22" fmla="*/ 67452 w 462"/>
              <a:gd name="T23" fmla="*/ 3596 h 452"/>
              <a:gd name="T24" fmla="*/ 102741 w 462"/>
              <a:gd name="T25" fmla="*/ 15735 h 452"/>
              <a:gd name="T26" fmla="*/ 134456 w 462"/>
              <a:gd name="T27" fmla="*/ 119582 h 452"/>
              <a:gd name="T28" fmla="*/ 110781 w 462"/>
              <a:gd name="T29" fmla="*/ 59342 h 452"/>
              <a:gd name="T30" fmla="*/ 91127 w 462"/>
              <a:gd name="T31" fmla="*/ 55745 h 452"/>
              <a:gd name="T32" fmla="*/ 71472 w 462"/>
              <a:gd name="T33" fmla="*/ 87664 h 452"/>
              <a:gd name="T34" fmla="*/ 134456 w 462"/>
              <a:gd name="T35" fmla="*/ 119582 h 452"/>
              <a:gd name="T36" fmla="*/ 162152 w 462"/>
              <a:gd name="T37" fmla="*/ 147005 h 452"/>
              <a:gd name="T38" fmla="*/ 162152 w 462"/>
              <a:gd name="T39" fmla="*/ 182970 h 452"/>
              <a:gd name="T40" fmla="*/ 174213 w 462"/>
              <a:gd name="T41" fmla="*/ 135317 h 452"/>
              <a:gd name="T42" fmla="*/ 130436 w 462"/>
              <a:gd name="T43" fmla="*/ 135317 h 452"/>
              <a:gd name="T44" fmla="*/ 63431 w 462"/>
              <a:gd name="T45" fmla="*/ 107444 h 452"/>
              <a:gd name="T46" fmla="*/ 47797 w 462"/>
              <a:gd name="T47" fmla="*/ 107444 h 452"/>
              <a:gd name="T48" fmla="*/ 63431 w 462"/>
              <a:gd name="T49" fmla="*/ 195108 h 452"/>
              <a:gd name="T50" fmla="*/ 170192 w 462"/>
              <a:gd name="T51" fmla="*/ 23827 h 452"/>
              <a:gd name="T52" fmla="*/ 122842 w 462"/>
              <a:gd name="T53" fmla="*/ 35515 h 452"/>
              <a:gd name="T54" fmla="*/ 122842 w 462"/>
              <a:gd name="T55" fmla="*/ 47653 h 452"/>
              <a:gd name="T56" fmla="*/ 174213 w 462"/>
              <a:gd name="T57" fmla="*/ 119582 h 452"/>
              <a:gd name="T58" fmla="*/ 205928 w 462"/>
              <a:gd name="T59" fmla="*/ 99352 h 452"/>
              <a:gd name="T60" fmla="*/ 142497 w 462"/>
              <a:gd name="T61" fmla="*/ 147005 h 452"/>
              <a:gd name="T62" fmla="*/ 79066 w 462"/>
              <a:gd name="T63" fmla="*/ 199154 h 452"/>
              <a:gd name="T64" fmla="*/ 146517 w 462"/>
              <a:gd name="T65" fmla="*/ 195108 h 452"/>
              <a:gd name="T66" fmla="*/ 146517 w 462"/>
              <a:gd name="T67" fmla="*/ 151051 h 45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62" h="452">
                <a:moveTo>
                  <a:pt x="115" y="151"/>
                </a:moveTo>
                <a:lnTo>
                  <a:pt x="115" y="151"/>
                </a:lnTo>
                <a:lnTo>
                  <a:pt x="124" y="151"/>
                </a:lnTo>
                <a:cubicBezTo>
                  <a:pt x="142" y="132"/>
                  <a:pt x="160" y="115"/>
                  <a:pt x="186" y="97"/>
                </a:cubicBezTo>
                <a:lnTo>
                  <a:pt x="186" y="88"/>
                </a:lnTo>
                <a:cubicBezTo>
                  <a:pt x="186" y="79"/>
                  <a:pt x="186" y="79"/>
                  <a:pt x="186" y="70"/>
                </a:cubicBezTo>
                <a:cubicBezTo>
                  <a:pt x="160" y="53"/>
                  <a:pt x="133" y="44"/>
                  <a:pt x="107" y="26"/>
                </a:cubicBezTo>
                <a:cubicBezTo>
                  <a:pt x="89" y="44"/>
                  <a:pt x="62" y="62"/>
                  <a:pt x="44" y="88"/>
                </a:cubicBezTo>
                <a:cubicBezTo>
                  <a:pt x="62" y="115"/>
                  <a:pt x="71" y="132"/>
                  <a:pt x="89" y="151"/>
                </a:cubicBezTo>
                <a:cubicBezTo>
                  <a:pt x="98" y="151"/>
                  <a:pt x="107" y="151"/>
                  <a:pt x="115" y="151"/>
                </a:cubicBezTo>
                <a:close/>
                <a:moveTo>
                  <a:pt x="62" y="195"/>
                </a:moveTo>
                <a:lnTo>
                  <a:pt x="62" y="195"/>
                </a:lnTo>
                <a:cubicBezTo>
                  <a:pt x="62" y="186"/>
                  <a:pt x="62" y="186"/>
                  <a:pt x="71" y="177"/>
                </a:cubicBezTo>
                <a:cubicBezTo>
                  <a:pt x="54" y="160"/>
                  <a:pt x="35" y="141"/>
                  <a:pt x="26" y="124"/>
                </a:cubicBezTo>
                <a:cubicBezTo>
                  <a:pt x="9" y="151"/>
                  <a:pt x="0" y="186"/>
                  <a:pt x="0" y="221"/>
                </a:cubicBezTo>
                <a:cubicBezTo>
                  <a:pt x="0" y="266"/>
                  <a:pt x="9" y="310"/>
                  <a:pt x="35" y="336"/>
                </a:cubicBezTo>
                <a:cubicBezTo>
                  <a:pt x="44" y="301"/>
                  <a:pt x="54" y="257"/>
                  <a:pt x="71" y="221"/>
                </a:cubicBezTo>
                <a:cubicBezTo>
                  <a:pt x="71" y="221"/>
                  <a:pt x="62" y="204"/>
                  <a:pt x="62" y="195"/>
                </a:cubicBezTo>
                <a:close/>
                <a:moveTo>
                  <a:pt x="230" y="35"/>
                </a:moveTo>
                <a:lnTo>
                  <a:pt x="230" y="35"/>
                </a:lnTo>
                <a:cubicBezTo>
                  <a:pt x="239" y="35"/>
                  <a:pt x="257" y="44"/>
                  <a:pt x="266" y="53"/>
                </a:cubicBezTo>
                <a:cubicBezTo>
                  <a:pt x="292" y="35"/>
                  <a:pt x="319" y="35"/>
                  <a:pt x="346" y="26"/>
                </a:cubicBezTo>
                <a:cubicBezTo>
                  <a:pt x="310" y="8"/>
                  <a:pt x="275" y="0"/>
                  <a:pt x="230" y="0"/>
                </a:cubicBezTo>
                <a:cubicBezTo>
                  <a:pt x="204" y="0"/>
                  <a:pt x="177" y="0"/>
                  <a:pt x="151" y="8"/>
                </a:cubicBezTo>
                <a:cubicBezTo>
                  <a:pt x="168" y="17"/>
                  <a:pt x="186" y="35"/>
                  <a:pt x="204" y="44"/>
                </a:cubicBezTo>
                <a:cubicBezTo>
                  <a:pt x="213" y="44"/>
                  <a:pt x="221" y="35"/>
                  <a:pt x="230" y="35"/>
                </a:cubicBezTo>
                <a:close/>
                <a:moveTo>
                  <a:pt x="301" y="266"/>
                </a:moveTo>
                <a:lnTo>
                  <a:pt x="301" y="266"/>
                </a:lnTo>
                <a:cubicBezTo>
                  <a:pt x="310" y="257"/>
                  <a:pt x="310" y="257"/>
                  <a:pt x="319" y="248"/>
                </a:cubicBezTo>
                <a:cubicBezTo>
                  <a:pt x="301" y="204"/>
                  <a:pt x="275" y="168"/>
                  <a:pt x="248" y="132"/>
                </a:cubicBezTo>
                <a:cubicBezTo>
                  <a:pt x="248" y="132"/>
                  <a:pt x="239" y="132"/>
                  <a:pt x="230" y="132"/>
                </a:cubicBezTo>
                <a:cubicBezTo>
                  <a:pt x="221" y="132"/>
                  <a:pt x="213" y="132"/>
                  <a:pt x="204" y="124"/>
                </a:cubicBezTo>
                <a:cubicBezTo>
                  <a:pt x="186" y="141"/>
                  <a:pt x="168" y="151"/>
                  <a:pt x="151" y="168"/>
                </a:cubicBezTo>
                <a:cubicBezTo>
                  <a:pt x="160" y="177"/>
                  <a:pt x="160" y="186"/>
                  <a:pt x="160" y="195"/>
                </a:cubicBezTo>
                <a:cubicBezTo>
                  <a:pt x="160" y="204"/>
                  <a:pt x="160" y="204"/>
                  <a:pt x="160" y="213"/>
                </a:cubicBezTo>
                <a:cubicBezTo>
                  <a:pt x="204" y="239"/>
                  <a:pt x="248" y="257"/>
                  <a:pt x="301" y="266"/>
                </a:cubicBezTo>
                <a:close/>
                <a:moveTo>
                  <a:pt x="363" y="327"/>
                </a:moveTo>
                <a:lnTo>
                  <a:pt x="363" y="327"/>
                </a:lnTo>
                <a:cubicBezTo>
                  <a:pt x="363" y="336"/>
                  <a:pt x="363" y="354"/>
                  <a:pt x="363" y="363"/>
                </a:cubicBezTo>
                <a:cubicBezTo>
                  <a:pt x="363" y="372"/>
                  <a:pt x="363" y="389"/>
                  <a:pt x="363" y="407"/>
                </a:cubicBezTo>
                <a:cubicBezTo>
                  <a:pt x="399" y="380"/>
                  <a:pt x="434" y="336"/>
                  <a:pt x="443" y="292"/>
                </a:cubicBezTo>
                <a:cubicBezTo>
                  <a:pt x="426" y="301"/>
                  <a:pt x="408" y="301"/>
                  <a:pt x="390" y="301"/>
                </a:cubicBezTo>
                <a:cubicBezTo>
                  <a:pt x="390" y="319"/>
                  <a:pt x="381" y="327"/>
                  <a:pt x="363" y="327"/>
                </a:cubicBezTo>
                <a:close/>
                <a:moveTo>
                  <a:pt x="292" y="301"/>
                </a:moveTo>
                <a:lnTo>
                  <a:pt x="292" y="301"/>
                </a:lnTo>
                <a:cubicBezTo>
                  <a:pt x="239" y="292"/>
                  <a:pt x="186" y="266"/>
                  <a:pt x="142" y="239"/>
                </a:cubicBezTo>
                <a:cubicBezTo>
                  <a:pt x="133" y="239"/>
                  <a:pt x="124" y="248"/>
                  <a:pt x="115" y="248"/>
                </a:cubicBezTo>
                <a:cubicBezTo>
                  <a:pt x="107" y="248"/>
                  <a:pt x="107" y="248"/>
                  <a:pt x="107" y="239"/>
                </a:cubicBezTo>
                <a:cubicBezTo>
                  <a:pt x="79" y="283"/>
                  <a:pt x="71" y="327"/>
                  <a:pt x="62" y="380"/>
                </a:cubicBezTo>
                <a:cubicBezTo>
                  <a:pt x="89" y="398"/>
                  <a:pt x="115" y="425"/>
                  <a:pt x="142" y="434"/>
                </a:cubicBezTo>
                <a:cubicBezTo>
                  <a:pt x="177" y="380"/>
                  <a:pt x="230" y="327"/>
                  <a:pt x="292" y="301"/>
                </a:cubicBezTo>
                <a:close/>
                <a:moveTo>
                  <a:pt x="381" y="53"/>
                </a:moveTo>
                <a:lnTo>
                  <a:pt x="381" y="53"/>
                </a:lnTo>
                <a:cubicBezTo>
                  <a:pt x="346" y="62"/>
                  <a:pt x="310" y="70"/>
                  <a:pt x="275" y="79"/>
                </a:cubicBezTo>
                <a:lnTo>
                  <a:pt x="283" y="88"/>
                </a:lnTo>
                <a:cubicBezTo>
                  <a:pt x="283" y="97"/>
                  <a:pt x="275" y="97"/>
                  <a:pt x="275" y="106"/>
                </a:cubicBezTo>
                <a:cubicBezTo>
                  <a:pt x="310" y="141"/>
                  <a:pt x="328" y="186"/>
                  <a:pt x="346" y="239"/>
                </a:cubicBezTo>
                <a:cubicBezTo>
                  <a:pt x="363" y="239"/>
                  <a:pt x="381" y="248"/>
                  <a:pt x="390" y="266"/>
                </a:cubicBezTo>
                <a:cubicBezTo>
                  <a:pt x="417" y="266"/>
                  <a:pt x="434" y="266"/>
                  <a:pt x="452" y="257"/>
                </a:cubicBezTo>
                <a:cubicBezTo>
                  <a:pt x="461" y="248"/>
                  <a:pt x="461" y="230"/>
                  <a:pt x="461" y="221"/>
                </a:cubicBezTo>
                <a:cubicBezTo>
                  <a:pt x="461" y="160"/>
                  <a:pt x="426" y="97"/>
                  <a:pt x="381" y="53"/>
                </a:cubicBezTo>
                <a:close/>
                <a:moveTo>
                  <a:pt x="319" y="327"/>
                </a:moveTo>
                <a:lnTo>
                  <a:pt x="319" y="327"/>
                </a:lnTo>
                <a:cubicBezTo>
                  <a:pt x="257" y="354"/>
                  <a:pt x="213" y="389"/>
                  <a:pt x="177" y="443"/>
                </a:cubicBezTo>
                <a:cubicBezTo>
                  <a:pt x="195" y="451"/>
                  <a:pt x="213" y="451"/>
                  <a:pt x="230" y="451"/>
                </a:cubicBezTo>
                <a:cubicBezTo>
                  <a:pt x="266" y="451"/>
                  <a:pt x="292" y="443"/>
                  <a:pt x="328" y="434"/>
                </a:cubicBezTo>
                <a:cubicBezTo>
                  <a:pt x="328" y="407"/>
                  <a:pt x="337" y="380"/>
                  <a:pt x="337" y="363"/>
                </a:cubicBezTo>
                <a:cubicBezTo>
                  <a:pt x="337" y="354"/>
                  <a:pt x="337" y="345"/>
                  <a:pt x="328" y="336"/>
                </a:cubicBezTo>
                <a:cubicBezTo>
                  <a:pt x="328" y="327"/>
                  <a:pt x="319" y="327"/>
                  <a:pt x="319" y="3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3" name="Freeform 110">
            <a:extLst>
              <a:ext uri="{FF2B5EF4-FFF2-40B4-BE49-F238E27FC236}">
                <a16:creationId xmlns:a16="http://schemas.microsoft.com/office/drawing/2014/main" id="{87540B0C-EA20-44A6-8A1C-1828BDDE9A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0317" y="3942519"/>
            <a:ext cx="279459" cy="226128"/>
          </a:xfrm>
          <a:custGeom>
            <a:avLst/>
            <a:gdLst>
              <a:gd name="T0" fmla="*/ 199860 w 462"/>
              <a:gd name="T1" fmla="*/ 4060 h 373"/>
              <a:gd name="T2" fmla="*/ 199860 w 462"/>
              <a:gd name="T3" fmla="*/ 4060 h 373"/>
              <a:gd name="T4" fmla="*/ 4051 w 462"/>
              <a:gd name="T5" fmla="*/ 72182 h 373"/>
              <a:gd name="T6" fmla="*/ 4051 w 462"/>
              <a:gd name="T7" fmla="*/ 76243 h 373"/>
              <a:gd name="T8" fmla="*/ 44113 w 462"/>
              <a:gd name="T9" fmla="*/ 96093 h 373"/>
              <a:gd name="T10" fmla="*/ 44113 w 462"/>
              <a:gd name="T11" fmla="*/ 96093 h 373"/>
              <a:gd name="T12" fmla="*/ 72021 w 462"/>
              <a:gd name="T13" fmla="*/ 103762 h 373"/>
              <a:gd name="T14" fmla="*/ 195358 w 462"/>
              <a:gd name="T15" fmla="*/ 15790 h 373"/>
              <a:gd name="T16" fmla="*/ 195358 w 462"/>
              <a:gd name="T17" fmla="*/ 15790 h 373"/>
              <a:gd name="T18" fmla="*/ 108032 w 462"/>
              <a:gd name="T19" fmla="*/ 111883 h 373"/>
              <a:gd name="T20" fmla="*/ 108032 w 462"/>
              <a:gd name="T21" fmla="*/ 111883 h 373"/>
              <a:gd name="T22" fmla="*/ 103981 w 462"/>
              <a:gd name="T23" fmla="*/ 115943 h 373"/>
              <a:gd name="T24" fmla="*/ 108032 w 462"/>
              <a:gd name="T25" fmla="*/ 120003 h 373"/>
              <a:gd name="T26" fmla="*/ 108032 w 462"/>
              <a:gd name="T27" fmla="*/ 120003 h 373"/>
              <a:gd name="T28" fmla="*/ 163399 w 462"/>
              <a:gd name="T29" fmla="*/ 152034 h 373"/>
              <a:gd name="T30" fmla="*/ 175552 w 462"/>
              <a:gd name="T31" fmla="*/ 147974 h 373"/>
              <a:gd name="T32" fmla="*/ 207512 w 462"/>
              <a:gd name="T33" fmla="*/ 8121 h 373"/>
              <a:gd name="T34" fmla="*/ 199860 w 462"/>
              <a:gd name="T35" fmla="*/ 4060 h 373"/>
              <a:gd name="T36" fmla="*/ 72021 w 462"/>
              <a:gd name="T37" fmla="*/ 163764 h 373"/>
              <a:gd name="T38" fmla="*/ 72021 w 462"/>
              <a:gd name="T39" fmla="*/ 163764 h 373"/>
              <a:gd name="T40" fmla="*/ 76073 w 462"/>
              <a:gd name="T41" fmla="*/ 167824 h 373"/>
              <a:gd name="T42" fmla="*/ 108032 w 462"/>
              <a:gd name="T43" fmla="*/ 139853 h 373"/>
              <a:gd name="T44" fmla="*/ 72021 w 462"/>
              <a:gd name="T45" fmla="*/ 120003 h 373"/>
              <a:gd name="T46" fmla="*/ 72021 w 462"/>
              <a:gd name="T47" fmla="*/ 163764 h 373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462" h="373">
                <a:moveTo>
                  <a:pt x="444" y="9"/>
                </a:moveTo>
                <a:lnTo>
                  <a:pt x="444" y="9"/>
                </a:lnTo>
                <a:cubicBezTo>
                  <a:pt x="434" y="9"/>
                  <a:pt x="18" y="160"/>
                  <a:pt x="9" y="160"/>
                </a:cubicBezTo>
                <a:cubicBezTo>
                  <a:pt x="0" y="160"/>
                  <a:pt x="0" y="169"/>
                  <a:pt x="9" y="169"/>
                </a:cubicBezTo>
                <a:cubicBezTo>
                  <a:pt x="18" y="177"/>
                  <a:pt x="98" y="213"/>
                  <a:pt x="98" y="213"/>
                </a:cubicBezTo>
                <a:cubicBezTo>
                  <a:pt x="160" y="230"/>
                  <a:pt x="160" y="230"/>
                  <a:pt x="160" y="230"/>
                </a:cubicBezTo>
                <a:cubicBezTo>
                  <a:pt x="160" y="230"/>
                  <a:pt x="425" y="35"/>
                  <a:pt x="434" y="35"/>
                </a:cubicBezTo>
                <a:cubicBezTo>
                  <a:pt x="434" y="26"/>
                  <a:pt x="434" y="35"/>
                  <a:pt x="434" y="35"/>
                </a:cubicBezTo>
                <a:lnTo>
                  <a:pt x="240" y="248"/>
                </a:lnTo>
                <a:cubicBezTo>
                  <a:pt x="231" y="257"/>
                  <a:pt x="231" y="257"/>
                  <a:pt x="231" y="257"/>
                </a:cubicBezTo>
                <a:cubicBezTo>
                  <a:pt x="240" y="266"/>
                  <a:pt x="240" y="266"/>
                  <a:pt x="240" y="266"/>
                </a:cubicBezTo>
                <a:cubicBezTo>
                  <a:pt x="240" y="266"/>
                  <a:pt x="363" y="328"/>
                  <a:pt x="363" y="337"/>
                </a:cubicBezTo>
                <a:cubicBezTo>
                  <a:pt x="372" y="337"/>
                  <a:pt x="381" y="337"/>
                  <a:pt x="390" y="328"/>
                </a:cubicBezTo>
                <a:cubicBezTo>
                  <a:pt x="390" y="319"/>
                  <a:pt x="461" y="26"/>
                  <a:pt x="461" y="18"/>
                </a:cubicBezTo>
                <a:cubicBezTo>
                  <a:pt x="461" y="9"/>
                  <a:pt x="453" y="0"/>
                  <a:pt x="444" y="9"/>
                </a:cubicBezTo>
                <a:close/>
                <a:moveTo>
                  <a:pt x="160" y="363"/>
                </a:moveTo>
                <a:lnTo>
                  <a:pt x="160" y="363"/>
                </a:lnTo>
                <a:cubicBezTo>
                  <a:pt x="160" y="372"/>
                  <a:pt x="160" y="372"/>
                  <a:pt x="169" y="372"/>
                </a:cubicBezTo>
                <a:cubicBezTo>
                  <a:pt x="169" y="363"/>
                  <a:pt x="240" y="310"/>
                  <a:pt x="240" y="310"/>
                </a:cubicBezTo>
                <a:cubicBezTo>
                  <a:pt x="160" y="266"/>
                  <a:pt x="160" y="266"/>
                  <a:pt x="160" y="266"/>
                </a:cubicBezTo>
                <a:lnTo>
                  <a:pt x="160" y="36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83395E79-A600-44D6-A193-96CB8997C203}"/>
              </a:ext>
            </a:extLst>
          </p:cNvPr>
          <p:cNvSpPr txBox="1">
            <a:spLocks/>
          </p:cNvSpPr>
          <p:nvPr/>
        </p:nvSpPr>
        <p:spPr>
          <a:xfrm>
            <a:off x="4177207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B206B8E-3FD9-46CD-B2BE-FA2AFA6D0E28}"/>
              </a:ext>
            </a:extLst>
          </p:cNvPr>
          <p:cNvCxnSpPr/>
          <p:nvPr/>
        </p:nvCxnSpPr>
        <p:spPr>
          <a:xfrm>
            <a:off x="5408220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13">
            <a:extLst>
              <a:ext uri="{FF2B5EF4-FFF2-40B4-BE49-F238E27FC236}">
                <a16:creationId xmlns:a16="http://schemas.microsoft.com/office/drawing/2014/main" id="{700B0941-3CB2-4C5F-B28C-FD1E0DF1EB6A}"/>
              </a:ext>
            </a:extLst>
          </p:cNvPr>
          <p:cNvSpPr txBox="1"/>
          <p:nvPr/>
        </p:nvSpPr>
        <p:spPr>
          <a:xfrm flipH="1">
            <a:off x="3414627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1734789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4" grpId="0"/>
      <p:bldP spid="15" grpId="0" animBg="1"/>
      <p:bldP spid="16" grpId="0"/>
      <p:bldP spid="17" grpId="0"/>
      <p:bldP spid="18" grpId="0" animBg="1"/>
      <p:bldP spid="19" grpId="0"/>
      <p:bldP spid="20" grpId="0"/>
      <p:bldP spid="21" grpId="0" animBg="1"/>
      <p:bldP spid="22" grpId="0" animBg="1"/>
      <p:bldP spid="2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B55FCDE-DAAA-4CAA-BEF3-0A65B2B59002}"/>
              </a:ext>
            </a:extLst>
          </p:cNvPr>
          <p:cNvGrpSpPr/>
          <p:nvPr/>
        </p:nvGrpSpPr>
        <p:grpSpPr>
          <a:xfrm rot="1800000">
            <a:off x="4198449" y="2113181"/>
            <a:ext cx="3795100" cy="4376828"/>
            <a:chOff x="3810001" y="1144588"/>
            <a:chExt cx="4567238" cy="5267324"/>
          </a:xfrm>
        </p:grpSpPr>
        <p:sp>
          <p:nvSpPr>
            <p:cNvPr id="3" name="Freeform 963">
              <a:extLst>
                <a:ext uri="{FF2B5EF4-FFF2-40B4-BE49-F238E27FC236}">
                  <a16:creationId xmlns:a16="http://schemas.microsoft.com/office/drawing/2014/main" id="{4E601772-2560-47D8-9606-957659A8B5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1926" y="1144588"/>
              <a:ext cx="1773238" cy="2532062"/>
            </a:xfrm>
            <a:custGeom>
              <a:avLst/>
              <a:gdLst>
                <a:gd name="T0" fmla="*/ 230 w 466"/>
                <a:gd name="T1" fmla="*/ 643 h 665"/>
                <a:gd name="T2" fmla="*/ 208 w 466"/>
                <a:gd name="T3" fmla="*/ 529 h 665"/>
                <a:gd name="T4" fmla="*/ 50 w 466"/>
                <a:gd name="T5" fmla="*/ 289 h 665"/>
                <a:gd name="T6" fmla="*/ 23 w 466"/>
                <a:gd name="T7" fmla="*/ 276 h 665"/>
                <a:gd name="T8" fmla="*/ 6 w 466"/>
                <a:gd name="T9" fmla="*/ 237 h 665"/>
                <a:gd name="T10" fmla="*/ 222 w 466"/>
                <a:gd name="T11" fmla="*/ 1 h 665"/>
                <a:gd name="T12" fmla="*/ 224 w 466"/>
                <a:gd name="T13" fmla="*/ 0 h 665"/>
                <a:gd name="T14" fmla="*/ 227 w 466"/>
                <a:gd name="T15" fmla="*/ 1 h 665"/>
                <a:gd name="T16" fmla="*/ 466 w 466"/>
                <a:gd name="T17" fmla="*/ 339 h 665"/>
                <a:gd name="T18" fmla="*/ 258 w 466"/>
                <a:gd name="T19" fmla="*/ 655 h 665"/>
                <a:gd name="T20" fmla="*/ 230 w 466"/>
                <a:gd name="T21" fmla="*/ 643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6" h="665">
                  <a:moveTo>
                    <a:pt x="230" y="643"/>
                  </a:moveTo>
                  <a:cubicBezTo>
                    <a:pt x="227" y="613"/>
                    <a:pt x="220" y="573"/>
                    <a:pt x="208" y="529"/>
                  </a:cubicBezTo>
                  <a:cubicBezTo>
                    <a:pt x="176" y="413"/>
                    <a:pt x="121" y="330"/>
                    <a:pt x="50" y="289"/>
                  </a:cubicBezTo>
                  <a:cubicBezTo>
                    <a:pt x="42" y="284"/>
                    <a:pt x="33" y="280"/>
                    <a:pt x="23" y="276"/>
                  </a:cubicBezTo>
                  <a:cubicBezTo>
                    <a:pt x="8" y="269"/>
                    <a:pt x="0" y="253"/>
                    <a:pt x="6" y="237"/>
                  </a:cubicBezTo>
                  <a:cubicBezTo>
                    <a:pt x="60" y="115"/>
                    <a:pt x="193" y="20"/>
                    <a:pt x="222" y="1"/>
                  </a:cubicBezTo>
                  <a:cubicBezTo>
                    <a:pt x="222" y="1"/>
                    <a:pt x="223" y="0"/>
                    <a:pt x="224" y="0"/>
                  </a:cubicBezTo>
                  <a:cubicBezTo>
                    <a:pt x="226" y="0"/>
                    <a:pt x="227" y="1"/>
                    <a:pt x="227" y="1"/>
                  </a:cubicBezTo>
                  <a:cubicBezTo>
                    <a:pt x="267" y="28"/>
                    <a:pt x="466" y="171"/>
                    <a:pt x="466" y="339"/>
                  </a:cubicBezTo>
                  <a:cubicBezTo>
                    <a:pt x="466" y="480"/>
                    <a:pt x="328" y="602"/>
                    <a:pt x="258" y="655"/>
                  </a:cubicBezTo>
                  <a:cubicBezTo>
                    <a:pt x="245" y="665"/>
                    <a:pt x="232" y="660"/>
                    <a:pt x="230" y="6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" name="Freeform 964">
              <a:extLst>
                <a:ext uri="{FF2B5EF4-FFF2-40B4-BE49-F238E27FC236}">
                  <a16:creationId xmlns:a16="http://schemas.microsoft.com/office/drawing/2014/main" id="{8196A38F-CFED-4329-8752-333FFA5C0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4763" y="2187575"/>
              <a:ext cx="2233613" cy="1504950"/>
            </a:xfrm>
            <a:custGeom>
              <a:avLst/>
              <a:gdLst>
                <a:gd name="T0" fmla="*/ 97 w 587"/>
                <a:gd name="T1" fmla="*/ 379 h 395"/>
                <a:gd name="T2" fmla="*/ 0 w 587"/>
                <a:gd name="T3" fmla="*/ 75 h 395"/>
                <a:gd name="T4" fmla="*/ 3 w 587"/>
                <a:gd name="T5" fmla="*/ 70 h 395"/>
                <a:gd name="T6" fmla="*/ 276 w 587"/>
                <a:gd name="T7" fmla="*/ 0 h 395"/>
                <a:gd name="T8" fmla="*/ 415 w 587"/>
                <a:gd name="T9" fmla="*/ 33 h 395"/>
                <a:gd name="T10" fmla="*/ 585 w 587"/>
                <a:gd name="T11" fmla="*/ 370 h 395"/>
                <a:gd name="T12" fmla="*/ 560 w 587"/>
                <a:gd name="T13" fmla="*/ 388 h 395"/>
                <a:gd name="T14" fmla="*/ 312 w 587"/>
                <a:gd name="T15" fmla="*/ 331 h 395"/>
                <a:gd name="T16" fmla="*/ 163 w 587"/>
                <a:gd name="T17" fmla="*/ 367 h 395"/>
                <a:gd name="T18" fmla="*/ 138 w 587"/>
                <a:gd name="T19" fmla="*/ 384 h 395"/>
                <a:gd name="T20" fmla="*/ 97 w 587"/>
                <a:gd name="T21" fmla="*/ 379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7" h="395">
                  <a:moveTo>
                    <a:pt x="97" y="379"/>
                  </a:moveTo>
                  <a:cubicBezTo>
                    <a:pt x="18" y="271"/>
                    <a:pt x="2" y="109"/>
                    <a:pt x="0" y="75"/>
                  </a:cubicBezTo>
                  <a:cubicBezTo>
                    <a:pt x="0" y="73"/>
                    <a:pt x="1" y="71"/>
                    <a:pt x="3" y="70"/>
                  </a:cubicBezTo>
                  <a:cubicBezTo>
                    <a:pt x="37" y="53"/>
                    <a:pt x="157" y="0"/>
                    <a:pt x="276" y="0"/>
                  </a:cubicBezTo>
                  <a:cubicBezTo>
                    <a:pt x="330" y="0"/>
                    <a:pt x="376" y="11"/>
                    <a:pt x="415" y="33"/>
                  </a:cubicBezTo>
                  <a:cubicBezTo>
                    <a:pt x="536" y="103"/>
                    <a:pt x="573" y="283"/>
                    <a:pt x="585" y="370"/>
                  </a:cubicBezTo>
                  <a:cubicBezTo>
                    <a:pt x="587" y="387"/>
                    <a:pt x="575" y="395"/>
                    <a:pt x="560" y="388"/>
                  </a:cubicBezTo>
                  <a:cubicBezTo>
                    <a:pt x="506" y="365"/>
                    <a:pt x="410" y="331"/>
                    <a:pt x="312" y="331"/>
                  </a:cubicBezTo>
                  <a:cubicBezTo>
                    <a:pt x="255" y="331"/>
                    <a:pt x="205" y="344"/>
                    <a:pt x="163" y="367"/>
                  </a:cubicBezTo>
                  <a:cubicBezTo>
                    <a:pt x="155" y="372"/>
                    <a:pt x="147" y="378"/>
                    <a:pt x="138" y="384"/>
                  </a:cubicBezTo>
                  <a:cubicBezTo>
                    <a:pt x="125" y="394"/>
                    <a:pt x="107" y="393"/>
                    <a:pt x="97" y="37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5" name="Freeform 965">
              <a:extLst>
                <a:ext uri="{FF2B5EF4-FFF2-40B4-BE49-F238E27FC236}">
                  <a16:creationId xmlns:a16="http://schemas.microsoft.com/office/drawing/2014/main" id="{E6D898D5-41B0-4646-846F-D88B20DBA685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0001" y="3524250"/>
              <a:ext cx="2162175" cy="1844675"/>
            </a:xfrm>
            <a:custGeom>
              <a:avLst/>
              <a:gdLst>
                <a:gd name="T0" fmla="*/ 3 w 568"/>
                <a:gd name="T1" fmla="*/ 414 h 484"/>
                <a:gd name="T2" fmla="*/ 0 w 568"/>
                <a:gd name="T3" fmla="*/ 409 h 484"/>
                <a:gd name="T4" fmla="*/ 174 w 568"/>
                <a:gd name="T5" fmla="*/ 34 h 484"/>
                <a:gd name="T6" fmla="*/ 313 w 568"/>
                <a:gd name="T7" fmla="*/ 0 h 484"/>
                <a:gd name="T8" fmla="*/ 551 w 568"/>
                <a:gd name="T9" fmla="*/ 55 h 484"/>
                <a:gd name="T10" fmla="*/ 554 w 568"/>
                <a:gd name="T11" fmla="*/ 85 h 484"/>
                <a:gd name="T12" fmla="*/ 466 w 568"/>
                <a:gd name="T13" fmla="*/ 162 h 484"/>
                <a:gd name="T14" fmla="*/ 338 w 568"/>
                <a:gd name="T15" fmla="*/ 419 h 484"/>
                <a:gd name="T16" fmla="*/ 340 w 568"/>
                <a:gd name="T17" fmla="*/ 448 h 484"/>
                <a:gd name="T18" fmla="*/ 315 w 568"/>
                <a:gd name="T19" fmla="*/ 482 h 484"/>
                <a:gd name="T20" fmla="*/ 276 w 568"/>
                <a:gd name="T21" fmla="*/ 484 h 484"/>
                <a:gd name="T22" fmla="*/ 3 w 568"/>
                <a:gd name="T23" fmla="*/ 414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68" h="484">
                  <a:moveTo>
                    <a:pt x="3" y="414"/>
                  </a:moveTo>
                  <a:cubicBezTo>
                    <a:pt x="1" y="413"/>
                    <a:pt x="0" y="410"/>
                    <a:pt x="0" y="409"/>
                  </a:cubicBezTo>
                  <a:cubicBezTo>
                    <a:pt x="3" y="361"/>
                    <a:pt x="28" y="118"/>
                    <a:pt x="174" y="34"/>
                  </a:cubicBezTo>
                  <a:cubicBezTo>
                    <a:pt x="212" y="11"/>
                    <a:pt x="259" y="0"/>
                    <a:pt x="313" y="0"/>
                  </a:cubicBezTo>
                  <a:cubicBezTo>
                    <a:pt x="405" y="0"/>
                    <a:pt x="498" y="33"/>
                    <a:pt x="551" y="55"/>
                  </a:cubicBezTo>
                  <a:cubicBezTo>
                    <a:pt x="567" y="62"/>
                    <a:pt x="568" y="75"/>
                    <a:pt x="554" y="85"/>
                  </a:cubicBezTo>
                  <a:cubicBezTo>
                    <a:pt x="530" y="103"/>
                    <a:pt x="498" y="130"/>
                    <a:pt x="466" y="162"/>
                  </a:cubicBezTo>
                  <a:cubicBezTo>
                    <a:pt x="382" y="248"/>
                    <a:pt x="338" y="336"/>
                    <a:pt x="338" y="419"/>
                  </a:cubicBezTo>
                  <a:cubicBezTo>
                    <a:pt x="338" y="428"/>
                    <a:pt x="338" y="438"/>
                    <a:pt x="340" y="448"/>
                  </a:cubicBezTo>
                  <a:cubicBezTo>
                    <a:pt x="342" y="465"/>
                    <a:pt x="332" y="480"/>
                    <a:pt x="315" y="482"/>
                  </a:cubicBezTo>
                  <a:cubicBezTo>
                    <a:pt x="302" y="484"/>
                    <a:pt x="289" y="484"/>
                    <a:pt x="276" y="484"/>
                  </a:cubicBezTo>
                  <a:cubicBezTo>
                    <a:pt x="157" y="484"/>
                    <a:pt x="37" y="430"/>
                    <a:pt x="3" y="41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6" name="Freeform 966">
              <a:extLst>
                <a:ext uri="{FF2B5EF4-FFF2-40B4-BE49-F238E27FC236}">
                  <a16:creationId xmlns:a16="http://schemas.microsoft.com/office/drawing/2014/main" id="{F77C077A-9B4B-4408-B2AB-3C2A6E5F14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76838" y="3879850"/>
              <a:ext cx="1773238" cy="2532062"/>
            </a:xfrm>
            <a:custGeom>
              <a:avLst/>
              <a:gdLst>
                <a:gd name="T0" fmla="*/ 239 w 466"/>
                <a:gd name="T1" fmla="*/ 665 h 665"/>
                <a:gd name="T2" fmla="*/ 0 w 466"/>
                <a:gd name="T3" fmla="*/ 326 h 665"/>
                <a:gd name="T4" fmla="*/ 208 w 466"/>
                <a:gd name="T5" fmla="*/ 11 h 665"/>
                <a:gd name="T6" fmla="*/ 235 w 466"/>
                <a:gd name="T7" fmla="*/ 23 h 665"/>
                <a:gd name="T8" fmla="*/ 258 w 466"/>
                <a:gd name="T9" fmla="*/ 137 h 665"/>
                <a:gd name="T10" fmla="*/ 416 w 466"/>
                <a:gd name="T11" fmla="*/ 377 h 665"/>
                <a:gd name="T12" fmla="*/ 442 w 466"/>
                <a:gd name="T13" fmla="*/ 390 h 665"/>
                <a:gd name="T14" fmla="*/ 459 w 466"/>
                <a:gd name="T15" fmla="*/ 429 h 665"/>
                <a:gd name="T16" fmla="*/ 244 w 466"/>
                <a:gd name="T17" fmla="*/ 665 h 665"/>
                <a:gd name="T18" fmla="*/ 241 w 466"/>
                <a:gd name="T19" fmla="*/ 665 h 665"/>
                <a:gd name="T20" fmla="*/ 239 w 466"/>
                <a:gd name="T21" fmla="*/ 665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6" h="665">
                  <a:moveTo>
                    <a:pt x="239" y="665"/>
                  </a:moveTo>
                  <a:cubicBezTo>
                    <a:pt x="199" y="638"/>
                    <a:pt x="0" y="495"/>
                    <a:pt x="0" y="326"/>
                  </a:cubicBezTo>
                  <a:cubicBezTo>
                    <a:pt x="0" y="186"/>
                    <a:pt x="138" y="64"/>
                    <a:pt x="208" y="11"/>
                  </a:cubicBezTo>
                  <a:cubicBezTo>
                    <a:pt x="221" y="0"/>
                    <a:pt x="233" y="6"/>
                    <a:pt x="235" y="23"/>
                  </a:cubicBezTo>
                  <a:cubicBezTo>
                    <a:pt x="239" y="53"/>
                    <a:pt x="246" y="93"/>
                    <a:pt x="258" y="137"/>
                  </a:cubicBezTo>
                  <a:cubicBezTo>
                    <a:pt x="290" y="253"/>
                    <a:pt x="345" y="336"/>
                    <a:pt x="416" y="377"/>
                  </a:cubicBezTo>
                  <a:cubicBezTo>
                    <a:pt x="424" y="382"/>
                    <a:pt x="433" y="386"/>
                    <a:pt x="442" y="390"/>
                  </a:cubicBezTo>
                  <a:cubicBezTo>
                    <a:pt x="458" y="396"/>
                    <a:pt x="466" y="413"/>
                    <a:pt x="459" y="429"/>
                  </a:cubicBezTo>
                  <a:cubicBezTo>
                    <a:pt x="405" y="551"/>
                    <a:pt x="273" y="645"/>
                    <a:pt x="244" y="665"/>
                  </a:cubicBezTo>
                  <a:cubicBezTo>
                    <a:pt x="244" y="665"/>
                    <a:pt x="243" y="665"/>
                    <a:pt x="241" y="665"/>
                  </a:cubicBezTo>
                  <a:cubicBezTo>
                    <a:pt x="240" y="665"/>
                    <a:pt x="239" y="665"/>
                    <a:pt x="239" y="6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" name="Freeform 967">
              <a:extLst>
                <a:ext uri="{FF2B5EF4-FFF2-40B4-BE49-F238E27FC236}">
                  <a16:creationId xmlns:a16="http://schemas.microsoft.com/office/drawing/2014/main" id="{93A1791C-8E1B-43A1-BF53-E7EA987CC5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143626" y="3867150"/>
              <a:ext cx="2233613" cy="1504950"/>
            </a:xfrm>
            <a:custGeom>
              <a:avLst/>
              <a:gdLst>
                <a:gd name="T0" fmla="*/ 172 w 587"/>
                <a:gd name="T1" fmla="*/ 362 h 395"/>
                <a:gd name="T2" fmla="*/ 2 w 587"/>
                <a:gd name="T3" fmla="*/ 25 h 395"/>
                <a:gd name="T4" fmla="*/ 27 w 587"/>
                <a:gd name="T5" fmla="*/ 7 h 395"/>
                <a:gd name="T6" fmla="*/ 274 w 587"/>
                <a:gd name="T7" fmla="*/ 63 h 395"/>
                <a:gd name="T8" fmla="*/ 424 w 587"/>
                <a:gd name="T9" fmla="*/ 27 h 395"/>
                <a:gd name="T10" fmla="*/ 448 w 587"/>
                <a:gd name="T11" fmla="*/ 11 h 395"/>
                <a:gd name="T12" fmla="*/ 490 w 587"/>
                <a:gd name="T13" fmla="*/ 15 h 395"/>
                <a:gd name="T14" fmla="*/ 587 w 587"/>
                <a:gd name="T15" fmla="*/ 320 h 395"/>
                <a:gd name="T16" fmla="*/ 584 w 587"/>
                <a:gd name="T17" fmla="*/ 325 h 395"/>
                <a:gd name="T18" fmla="*/ 311 w 587"/>
                <a:gd name="T19" fmla="*/ 395 h 395"/>
                <a:gd name="T20" fmla="*/ 172 w 587"/>
                <a:gd name="T21" fmla="*/ 362 h 3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7" h="395">
                  <a:moveTo>
                    <a:pt x="172" y="362"/>
                  </a:moveTo>
                  <a:cubicBezTo>
                    <a:pt x="51" y="292"/>
                    <a:pt x="13" y="111"/>
                    <a:pt x="2" y="25"/>
                  </a:cubicBezTo>
                  <a:cubicBezTo>
                    <a:pt x="0" y="8"/>
                    <a:pt x="11" y="0"/>
                    <a:pt x="27" y="7"/>
                  </a:cubicBezTo>
                  <a:cubicBezTo>
                    <a:pt x="81" y="30"/>
                    <a:pt x="177" y="63"/>
                    <a:pt x="274" y="63"/>
                  </a:cubicBezTo>
                  <a:cubicBezTo>
                    <a:pt x="332" y="63"/>
                    <a:pt x="382" y="51"/>
                    <a:pt x="424" y="27"/>
                  </a:cubicBezTo>
                  <a:cubicBezTo>
                    <a:pt x="432" y="23"/>
                    <a:pt x="440" y="17"/>
                    <a:pt x="448" y="11"/>
                  </a:cubicBezTo>
                  <a:cubicBezTo>
                    <a:pt x="461" y="1"/>
                    <a:pt x="480" y="2"/>
                    <a:pt x="490" y="15"/>
                  </a:cubicBezTo>
                  <a:cubicBezTo>
                    <a:pt x="569" y="123"/>
                    <a:pt x="585" y="286"/>
                    <a:pt x="587" y="320"/>
                  </a:cubicBezTo>
                  <a:cubicBezTo>
                    <a:pt x="587" y="321"/>
                    <a:pt x="586" y="324"/>
                    <a:pt x="584" y="325"/>
                  </a:cubicBezTo>
                  <a:cubicBezTo>
                    <a:pt x="550" y="341"/>
                    <a:pt x="430" y="395"/>
                    <a:pt x="311" y="395"/>
                  </a:cubicBezTo>
                  <a:cubicBezTo>
                    <a:pt x="257" y="395"/>
                    <a:pt x="210" y="384"/>
                    <a:pt x="172" y="36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" name="Freeform 968">
              <a:extLst>
                <a:ext uri="{FF2B5EF4-FFF2-40B4-BE49-F238E27FC236}">
                  <a16:creationId xmlns:a16="http://schemas.microsoft.com/office/drawing/2014/main" id="{96A573C6-DE0C-43FC-A1A5-E718413B8D2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5063" y="2184400"/>
              <a:ext cx="2159000" cy="1843087"/>
            </a:xfrm>
            <a:custGeom>
              <a:avLst/>
              <a:gdLst>
                <a:gd name="T0" fmla="*/ 16 w 567"/>
                <a:gd name="T1" fmla="*/ 429 h 484"/>
                <a:gd name="T2" fmla="*/ 13 w 567"/>
                <a:gd name="T3" fmla="*/ 399 h 484"/>
                <a:gd name="T4" fmla="*/ 101 w 567"/>
                <a:gd name="T5" fmla="*/ 322 h 484"/>
                <a:gd name="T6" fmla="*/ 229 w 567"/>
                <a:gd name="T7" fmla="*/ 66 h 484"/>
                <a:gd name="T8" fmla="*/ 227 w 567"/>
                <a:gd name="T9" fmla="*/ 36 h 484"/>
                <a:gd name="T10" fmla="*/ 252 w 567"/>
                <a:gd name="T11" fmla="*/ 2 h 484"/>
                <a:gd name="T12" fmla="*/ 291 w 567"/>
                <a:gd name="T13" fmla="*/ 0 h 484"/>
                <a:gd name="T14" fmla="*/ 564 w 567"/>
                <a:gd name="T15" fmla="*/ 70 h 484"/>
                <a:gd name="T16" fmla="*/ 567 w 567"/>
                <a:gd name="T17" fmla="*/ 75 h 484"/>
                <a:gd name="T18" fmla="*/ 393 w 567"/>
                <a:gd name="T19" fmla="*/ 451 h 484"/>
                <a:gd name="T20" fmla="*/ 255 w 567"/>
                <a:gd name="T21" fmla="*/ 484 h 484"/>
                <a:gd name="T22" fmla="*/ 16 w 567"/>
                <a:gd name="T23" fmla="*/ 429 h 4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67" h="484">
                  <a:moveTo>
                    <a:pt x="16" y="429"/>
                  </a:moveTo>
                  <a:cubicBezTo>
                    <a:pt x="1" y="422"/>
                    <a:pt x="0" y="409"/>
                    <a:pt x="13" y="399"/>
                  </a:cubicBezTo>
                  <a:cubicBezTo>
                    <a:pt x="37" y="381"/>
                    <a:pt x="69" y="355"/>
                    <a:pt x="101" y="322"/>
                  </a:cubicBezTo>
                  <a:cubicBezTo>
                    <a:pt x="185" y="237"/>
                    <a:pt x="229" y="148"/>
                    <a:pt x="229" y="66"/>
                  </a:cubicBezTo>
                  <a:cubicBezTo>
                    <a:pt x="229" y="56"/>
                    <a:pt x="229" y="46"/>
                    <a:pt x="227" y="36"/>
                  </a:cubicBezTo>
                  <a:cubicBezTo>
                    <a:pt x="225" y="20"/>
                    <a:pt x="236" y="4"/>
                    <a:pt x="252" y="2"/>
                  </a:cubicBezTo>
                  <a:cubicBezTo>
                    <a:pt x="265" y="0"/>
                    <a:pt x="278" y="0"/>
                    <a:pt x="291" y="0"/>
                  </a:cubicBezTo>
                  <a:cubicBezTo>
                    <a:pt x="410" y="0"/>
                    <a:pt x="530" y="54"/>
                    <a:pt x="564" y="70"/>
                  </a:cubicBezTo>
                  <a:cubicBezTo>
                    <a:pt x="566" y="71"/>
                    <a:pt x="567" y="74"/>
                    <a:pt x="567" y="75"/>
                  </a:cubicBezTo>
                  <a:cubicBezTo>
                    <a:pt x="564" y="123"/>
                    <a:pt x="539" y="366"/>
                    <a:pt x="393" y="451"/>
                  </a:cubicBezTo>
                  <a:cubicBezTo>
                    <a:pt x="355" y="473"/>
                    <a:pt x="308" y="484"/>
                    <a:pt x="255" y="484"/>
                  </a:cubicBezTo>
                  <a:cubicBezTo>
                    <a:pt x="163" y="484"/>
                    <a:pt x="69" y="451"/>
                    <a:pt x="16" y="42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CB3EE83-D5A2-4027-803E-BA34732A228C}"/>
              </a:ext>
            </a:extLst>
          </p:cNvPr>
          <p:cNvSpPr txBox="1"/>
          <p:nvPr/>
        </p:nvSpPr>
        <p:spPr>
          <a:xfrm>
            <a:off x="1026435" y="2959344"/>
            <a:ext cx="981323" cy="57334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38</a:t>
            </a:r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.6K</a:t>
            </a:r>
            <a:endParaRPr lang="id-ID" sz="24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7058CB8-CA06-4372-805F-73C1F754DF9F}"/>
              </a:ext>
            </a:extLst>
          </p:cNvPr>
          <p:cNvSpPr txBox="1"/>
          <p:nvPr/>
        </p:nvSpPr>
        <p:spPr>
          <a:xfrm>
            <a:off x="8796078" y="2959344"/>
            <a:ext cx="981323" cy="57334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27.5K</a:t>
            </a:r>
            <a:endParaRPr lang="id-ID" sz="24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B703634-0D4E-4AD7-A60A-39E8033E5635}"/>
              </a:ext>
            </a:extLst>
          </p:cNvPr>
          <p:cNvSpPr txBox="1"/>
          <p:nvPr/>
        </p:nvSpPr>
        <p:spPr>
          <a:xfrm>
            <a:off x="997861" y="4732051"/>
            <a:ext cx="981323" cy="57334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29.3K</a:t>
            </a:r>
            <a:endParaRPr lang="id-ID" sz="24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FBAE55-2839-4B74-96EC-2258D7214E7C}"/>
              </a:ext>
            </a:extLst>
          </p:cNvPr>
          <p:cNvSpPr txBox="1"/>
          <p:nvPr/>
        </p:nvSpPr>
        <p:spPr>
          <a:xfrm>
            <a:off x="8796078" y="4732051"/>
            <a:ext cx="981323" cy="57334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30.8K</a:t>
            </a:r>
            <a:endParaRPr lang="id-ID" sz="24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7943A7C-E09B-40D5-8222-EBE55578E698}"/>
              </a:ext>
            </a:extLst>
          </p:cNvPr>
          <p:cNvSpPr/>
          <p:nvPr/>
        </p:nvSpPr>
        <p:spPr>
          <a:xfrm>
            <a:off x="615528" y="3093505"/>
            <a:ext cx="363173" cy="36317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CD996FB5-68D6-4012-96E8-631D4D017824}"/>
              </a:ext>
            </a:extLst>
          </p:cNvPr>
          <p:cNvSpPr/>
          <p:nvPr/>
        </p:nvSpPr>
        <p:spPr>
          <a:xfrm>
            <a:off x="615528" y="4866212"/>
            <a:ext cx="363173" cy="36317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5DCBE1C-1246-4763-8A1E-60985B6A1A83}"/>
              </a:ext>
            </a:extLst>
          </p:cNvPr>
          <p:cNvSpPr/>
          <p:nvPr/>
        </p:nvSpPr>
        <p:spPr>
          <a:xfrm>
            <a:off x="8413745" y="3093505"/>
            <a:ext cx="363173" cy="363173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FF199B5-7E7C-4554-83D8-4C196189DD92}"/>
              </a:ext>
            </a:extLst>
          </p:cNvPr>
          <p:cNvSpPr/>
          <p:nvPr/>
        </p:nvSpPr>
        <p:spPr>
          <a:xfrm>
            <a:off x="8413745" y="4866212"/>
            <a:ext cx="363173" cy="36317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10BB369-C0C6-43A6-B7E8-8FCE15962F1B}"/>
              </a:ext>
            </a:extLst>
          </p:cNvPr>
          <p:cNvSpPr txBox="1"/>
          <p:nvPr/>
        </p:nvSpPr>
        <p:spPr>
          <a:xfrm>
            <a:off x="1105312" y="3589610"/>
            <a:ext cx="125386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Title Here 01</a:t>
            </a:r>
          </a:p>
        </p:txBody>
      </p:sp>
      <p:sp>
        <p:nvSpPr>
          <p:cNvPr id="18" name="TextBox 7">
            <a:extLst>
              <a:ext uri="{FF2B5EF4-FFF2-40B4-BE49-F238E27FC236}">
                <a16:creationId xmlns:a16="http://schemas.microsoft.com/office/drawing/2014/main" id="{500863CE-700B-45A7-AC07-85BFEF013432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1105312" y="3889795"/>
            <a:ext cx="2909994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 eiusmod tempor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5BC723D-9EDF-48F2-AAA6-50B3D5609753}"/>
              </a:ext>
            </a:extLst>
          </p:cNvPr>
          <p:cNvSpPr txBox="1"/>
          <p:nvPr/>
        </p:nvSpPr>
        <p:spPr>
          <a:xfrm>
            <a:off x="8862274" y="3589610"/>
            <a:ext cx="125386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Title Here 01</a:t>
            </a:r>
          </a:p>
        </p:txBody>
      </p:sp>
      <p:sp>
        <p:nvSpPr>
          <p:cNvPr id="20" name="TextBox 7">
            <a:extLst>
              <a:ext uri="{FF2B5EF4-FFF2-40B4-BE49-F238E27FC236}">
                <a16:creationId xmlns:a16="http://schemas.microsoft.com/office/drawing/2014/main" id="{34947829-55BF-4173-B952-5C18AAEC4F5E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8862274" y="3889795"/>
            <a:ext cx="2909994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 eiusmod tempor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D21235F-D821-49CC-82C0-11A189C6237B}"/>
              </a:ext>
            </a:extLst>
          </p:cNvPr>
          <p:cNvSpPr txBox="1"/>
          <p:nvPr/>
        </p:nvSpPr>
        <p:spPr>
          <a:xfrm>
            <a:off x="1105312" y="5402921"/>
            <a:ext cx="125386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Title Here 01</a:t>
            </a:r>
          </a:p>
        </p:txBody>
      </p:sp>
      <p:sp>
        <p:nvSpPr>
          <p:cNvPr id="22" name="TextBox 7">
            <a:extLst>
              <a:ext uri="{FF2B5EF4-FFF2-40B4-BE49-F238E27FC236}">
                <a16:creationId xmlns:a16="http://schemas.microsoft.com/office/drawing/2014/main" id="{96A89D94-C5C0-4DFC-8731-606FAA809D1E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1105312" y="5703106"/>
            <a:ext cx="2909994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 eiusmod tempor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747A23A-0054-4702-A784-8F40F4994B27}"/>
              </a:ext>
            </a:extLst>
          </p:cNvPr>
          <p:cNvSpPr txBox="1"/>
          <p:nvPr/>
        </p:nvSpPr>
        <p:spPr>
          <a:xfrm>
            <a:off x="8862274" y="5402921"/>
            <a:ext cx="125386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Title Here 01</a:t>
            </a:r>
          </a:p>
        </p:txBody>
      </p:sp>
      <p:sp>
        <p:nvSpPr>
          <p:cNvPr id="24" name="TextBox 7">
            <a:extLst>
              <a:ext uri="{FF2B5EF4-FFF2-40B4-BE49-F238E27FC236}">
                <a16:creationId xmlns:a16="http://schemas.microsoft.com/office/drawing/2014/main" id="{32667B15-199D-4AAA-BD59-9E470C37F613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8862274" y="5703106"/>
            <a:ext cx="2909994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 eiusmod tempor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54E5068-46B9-4DCA-BBC8-8480E9745351}"/>
              </a:ext>
            </a:extLst>
          </p:cNvPr>
          <p:cNvSpPr txBox="1"/>
          <p:nvPr/>
        </p:nvSpPr>
        <p:spPr>
          <a:xfrm>
            <a:off x="1026435" y="1353233"/>
            <a:ext cx="981323" cy="57334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38</a:t>
            </a:r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.6K</a:t>
            </a:r>
            <a:endParaRPr lang="id-ID" sz="24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4AEB0D1-C96F-4304-9051-9A7786AF5701}"/>
              </a:ext>
            </a:extLst>
          </p:cNvPr>
          <p:cNvSpPr txBox="1"/>
          <p:nvPr/>
        </p:nvSpPr>
        <p:spPr>
          <a:xfrm>
            <a:off x="8796078" y="1353233"/>
            <a:ext cx="981323" cy="57334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27.5K</a:t>
            </a:r>
            <a:endParaRPr lang="id-ID" sz="24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4BEB6B5-5353-4802-BFBD-98317387BFB3}"/>
              </a:ext>
            </a:extLst>
          </p:cNvPr>
          <p:cNvSpPr/>
          <p:nvPr/>
        </p:nvSpPr>
        <p:spPr>
          <a:xfrm>
            <a:off x="615528" y="1487394"/>
            <a:ext cx="363173" cy="36317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6E1740F-7CA6-41BB-AE17-CA29CFDF7B4F}"/>
              </a:ext>
            </a:extLst>
          </p:cNvPr>
          <p:cNvSpPr/>
          <p:nvPr/>
        </p:nvSpPr>
        <p:spPr>
          <a:xfrm>
            <a:off x="8413745" y="1487394"/>
            <a:ext cx="363173" cy="36317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85E9301-4F58-454B-9F19-CBB3FE5FC130}"/>
              </a:ext>
            </a:extLst>
          </p:cNvPr>
          <p:cNvSpPr txBox="1"/>
          <p:nvPr/>
        </p:nvSpPr>
        <p:spPr>
          <a:xfrm>
            <a:off x="1105312" y="1983499"/>
            <a:ext cx="125386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Title Here 01</a:t>
            </a:r>
          </a:p>
        </p:txBody>
      </p:sp>
      <p:sp>
        <p:nvSpPr>
          <p:cNvPr id="30" name="TextBox 7">
            <a:extLst>
              <a:ext uri="{FF2B5EF4-FFF2-40B4-BE49-F238E27FC236}">
                <a16:creationId xmlns:a16="http://schemas.microsoft.com/office/drawing/2014/main" id="{4F56F4BC-C16A-4235-90A3-7C5C5E6C1EAD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1105312" y="2283684"/>
            <a:ext cx="2909994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 eiusmod tempor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276B757-9434-4CAE-849A-22106EB2D14A}"/>
              </a:ext>
            </a:extLst>
          </p:cNvPr>
          <p:cNvSpPr txBox="1"/>
          <p:nvPr/>
        </p:nvSpPr>
        <p:spPr>
          <a:xfrm>
            <a:off x="8862274" y="1983499"/>
            <a:ext cx="125386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Title Here 01</a:t>
            </a:r>
          </a:p>
        </p:txBody>
      </p:sp>
      <p:sp>
        <p:nvSpPr>
          <p:cNvPr id="32" name="TextBox 7">
            <a:extLst>
              <a:ext uri="{FF2B5EF4-FFF2-40B4-BE49-F238E27FC236}">
                <a16:creationId xmlns:a16="http://schemas.microsoft.com/office/drawing/2014/main" id="{0C679FF6-A279-4820-8B44-A906E21ADBA2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8862274" y="2283684"/>
            <a:ext cx="2909994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 eiusmod tempor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832545D0-0190-47EB-9A69-AE5A36D8DAF1}"/>
              </a:ext>
            </a:extLst>
          </p:cNvPr>
          <p:cNvSpPr txBox="1">
            <a:spLocks/>
          </p:cNvSpPr>
          <p:nvPr/>
        </p:nvSpPr>
        <p:spPr>
          <a:xfrm>
            <a:off x="4270484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2C1D86A-9265-45C6-AE9F-5269039CEF69}"/>
              </a:ext>
            </a:extLst>
          </p:cNvPr>
          <p:cNvCxnSpPr/>
          <p:nvPr/>
        </p:nvCxnSpPr>
        <p:spPr>
          <a:xfrm>
            <a:off x="5501497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13">
            <a:extLst>
              <a:ext uri="{FF2B5EF4-FFF2-40B4-BE49-F238E27FC236}">
                <a16:creationId xmlns:a16="http://schemas.microsoft.com/office/drawing/2014/main" id="{206AB53E-8F50-4C5C-ABA8-074927BF2CB9}"/>
              </a:ext>
            </a:extLst>
          </p:cNvPr>
          <p:cNvSpPr txBox="1"/>
          <p:nvPr/>
        </p:nvSpPr>
        <p:spPr>
          <a:xfrm flipH="1">
            <a:off x="3507904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32450319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8" grpId="0"/>
      <p:bldP spid="20" grpId="0"/>
      <p:bldP spid="22" grpId="0"/>
      <p:bldP spid="24" grpId="0"/>
      <p:bldP spid="25" grpId="0"/>
      <p:bldP spid="26" grpId="0"/>
      <p:bldP spid="30" grpId="0"/>
      <p:bldP spid="3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C710D5F9-8CFA-4556-A263-8C945CBBEB05}"/>
              </a:ext>
            </a:extLst>
          </p:cNvPr>
          <p:cNvSpPr/>
          <p:nvPr/>
        </p:nvSpPr>
        <p:spPr bwMode="auto">
          <a:xfrm>
            <a:off x="648426" y="3092736"/>
            <a:ext cx="2879463" cy="801687"/>
          </a:xfrm>
          <a:prstGeom prst="rect">
            <a:avLst/>
          </a:prstGeom>
          <a:solidFill>
            <a:schemeClr val="accent1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AC18D442-BEB6-4A6D-88DF-6183AECA8B87}"/>
              </a:ext>
            </a:extLst>
          </p:cNvPr>
          <p:cNvSpPr/>
          <p:nvPr/>
        </p:nvSpPr>
        <p:spPr bwMode="auto">
          <a:xfrm>
            <a:off x="648426" y="1260761"/>
            <a:ext cx="3236759" cy="2633662"/>
          </a:xfrm>
          <a:custGeom>
            <a:avLst/>
            <a:gdLst>
              <a:gd name="connsiteX0" fmla="*/ 0 w 3657600"/>
              <a:gd name="connsiteY0" fmla="*/ 2610464 h 2610464"/>
              <a:gd name="connsiteX1" fmla="*/ 0 w 3657600"/>
              <a:gd name="connsiteY1" fmla="*/ 1828800 h 2610464"/>
              <a:gd name="connsiteX2" fmla="*/ 3657600 w 3657600"/>
              <a:gd name="connsiteY2" fmla="*/ 0 h 2610464"/>
              <a:gd name="connsiteX3" fmla="*/ 3657600 w 3657600"/>
              <a:gd name="connsiteY3" fmla="*/ 796413 h 2610464"/>
              <a:gd name="connsiteX4" fmla="*/ 0 w 3657600"/>
              <a:gd name="connsiteY4" fmla="*/ 2610464 h 2610464"/>
              <a:gd name="connsiteX0" fmla="*/ 4762 w 3657600"/>
              <a:gd name="connsiteY0" fmla="*/ 2629514 h 2629514"/>
              <a:gd name="connsiteX1" fmla="*/ 0 w 3657600"/>
              <a:gd name="connsiteY1" fmla="*/ 1828800 h 2629514"/>
              <a:gd name="connsiteX2" fmla="*/ 3657600 w 3657600"/>
              <a:gd name="connsiteY2" fmla="*/ 0 h 2629514"/>
              <a:gd name="connsiteX3" fmla="*/ 3657600 w 3657600"/>
              <a:gd name="connsiteY3" fmla="*/ 796413 h 2629514"/>
              <a:gd name="connsiteX4" fmla="*/ 4762 w 3657600"/>
              <a:gd name="connsiteY4" fmla="*/ 2629514 h 2629514"/>
              <a:gd name="connsiteX0" fmla="*/ 137 w 3667263"/>
              <a:gd name="connsiteY0" fmla="*/ 2624751 h 2624751"/>
              <a:gd name="connsiteX1" fmla="*/ 9663 w 3667263"/>
              <a:gd name="connsiteY1" fmla="*/ 1828800 h 2624751"/>
              <a:gd name="connsiteX2" fmla="*/ 3667263 w 3667263"/>
              <a:gd name="connsiteY2" fmla="*/ 0 h 2624751"/>
              <a:gd name="connsiteX3" fmla="*/ 3667263 w 3667263"/>
              <a:gd name="connsiteY3" fmla="*/ 796413 h 2624751"/>
              <a:gd name="connsiteX4" fmla="*/ 137 w 3667263"/>
              <a:gd name="connsiteY4" fmla="*/ 2624751 h 2624751"/>
              <a:gd name="connsiteX0" fmla="*/ 4761 w 3657600"/>
              <a:gd name="connsiteY0" fmla="*/ 2634276 h 2634276"/>
              <a:gd name="connsiteX1" fmla="*/ 0 w 3657600"/>
              <a:gd name="connsiteY1" fmla="*/ 1828800 h 2634276"/>
              <a:gd name="connsiteX2" fmla="*/ 3657600 w 3657600"/>
              <a:gd name="connsiteY2" fmla="*/ 0 h 2634276"/>
              <a:gd name="connsiteX3" fmla="*/ 3657600 w 3657600"/>
              <a:gd name="connsiteY3" fmla="*/ 796413 h 2634276"/>
              <a:gd name="connsiteX4" fmla="*/ 4761 w 3657600"/>
              <a:gd name="connsiteY4" fmla="*/ 2634276 h 2634276"/>
              <a:gd name="connsiteX0" fmla="*/ 459 w 3653298"/>
              <a:gd name="connsiteY0" fmla="*/ 2634276 h 2634276"/>
              <a:gd name="connsiteX1" fmla="*/ 460 w 3653298"/>
              <a:gd name="connsiteY1" fmla="*/ 1828800 h 2634276"/>
              <a:gd name="connsiteX2" fmla="*/ 3653298 w 3653298"/>
              <a:gd name="connsiteY2" fmla="*/ 0 h 2634276"/>
              <a:gd name="connsiteX3" fmla="*/ 3653298 w 3653298"/>
              <a:gd name="connsiteY3" fmla="*/ 796413 h 2634276"/>
              <a:gd name="connsiteX4" fmla="*/ 459 w 3653298"/>
              <a:gd name="connsiteY4" fmla="*/ 2634276 h 26342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53298" h="2634276">
                <a:moveTo>
                  <a:pt x="459" y="2634276"/>
                </a:moveTo>
                <a:cubicBezTo>
                  <a:pt x="-1128" y="2367371"/>
                  <a:pt x="2047" y="2095705"/>
                  <a:pt x="460" y="1828800"/>
                </a:cubicBezTo>
                <a:lnTo>
                  <a:pt x="3653298" y="0"/>
                </a:lnTo>
                <a:lnTo>
                  <a:pt x="3653298" y="796413"/>
                </a:lnTo>
                <a:lnTo>
                  <a:pt x="459" y="2634276"/>
                </a:lnTo>
                <a:close/>
              </a:path>
            </a:pathLst>
          </a:cu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83D76AF9-51D6-4306-8227-F47C86E4EF4E}"/>
              </a:ext>
            </a:extLst>
          </p:cNvPr>
          <p:cNvSpPr/>
          <p:nvPr/>
        </p:nvSpPr>
        <p:spPr bwMode="auto">
          <a:xfrm>
            <a:off x="3883779" y="1260761"/>
            <a:ext cx="887611" cy="804862"/>
          </a:xfrm>
          <a:custGeom>
            <a:avLst/>
            <a:gdLst>
              <a:gd name="connsiteX0" fmla="*/ 0 w 1009650"/>
              <a:gd name="connsiteY0" fmla="*/ 0 h 819150"/>
              <a:gd name="connsiteX1" fmla="*/ 800100 w 1009650"/>
              <a:gd name="connsiteY1" fmla="*/ 0 h 819150"/>
              <a:gd name="connsiteX2" fmla="*/ 1009650 w 1009650"/>
              <a:gd name="connsiteY2" fmla="*/ 400050 h 819150"/>
              <a:gd name="connsiteX3" fmla="*/ 800100 w 1009650"/>
              <a:gd name="connsiteY3" fmla="*/ 819150 h 819150"/>
              <a:gd name="connsiteX4" fmla="*/ 12700 w 1009650"/>
              <a:gd name="connsiteY4" fmla="*/ 819150 h 819150"/>
              <a:gd name="connsiteX5" fmla="*/ 0 w 1009650"/>
              <a:gd name="connsiteY5" fmla="*/ 0 h 819150"/>
              <a:gd name="connsiteX0" fmla="*/ 0 w 1002506"/>
              <a:gd name="connsiteY0" fmla="*/ 0 h 823912"/>
              <a:gd name="connsiteX1" fmla="*/ 792956 w 1002506"/>
              <a:gd name="connsiteY1" fmla="*/ 4762 h 823912"/>
              <a:gd name="connsiteX2" fmla="*/ 1002506 w 1002506"/>
              <a:gd name="connsiteY2" fmla="*/ 404812 h 823912"/>
              <a:gd name="connsiteX3" fmla="*/ 792956 w 1002506"/>
              <a:gd name="connsiteY3" fmla="*/ 823912 h 823912"/>
              <a:gd name="connsiteX4" fmla="*/ 5556 w 1002506"/>
              <a:gd name="connsiteY4" fmla="*/ 823912 h 823912"/>
              <a:gd name="connsiteX5" fmla="*/ 0 w 1002506"/>
              <a:gd name="connsiteY5" fmla="*/ 0 h 823912"/>
              <a:gd name="connsiteX0" fmla="*/ 0 w 997744"/>
              <a:gd name="connsiteY0" fmla="*/ 1 h 819150"/>
              <a:gd name="connsiteX1" fmla="*/ 788194 w 997744"/>
              <a:gd name="connsiteY1" fmla="*/ 0 h 819150"/>
              <a:gd name="connsiteX2" fmla="*/ 997744 w 997744"/>
              <a:gd name="connsiteY2" fmla="*/ 400050 h 819150"/>
              <a:gd name="connsiteX3" fmla="*/ 788194 w 997744"/>
              <a:gd name="connsiteY3" fmla="*/ 819150 h 819150"/>
              <a:gd name="connsiteX4" fmla="*/ 794 w 997744"/>
              <a:gd name="connsiteY4" fmla="*/ 819150 h 819150"/>
              <a:gd name="connsiteX5" fmla="*/ 0 w 997744"/>
              <a:gd name="connsiteY5" fmla="*/ 1 h 819150"/>
              <a:gd name="connsiteX0" fmla="*/ 3980 w 1001724"/>
              <a:gd name="connsiteY0" fmla="*/ 1 h 819150"/>
              <a:gd name="connsiteX1" fmla="*/ 792174 w 1001724"/>
              <a:gd name="connsiteY1" fmla="*/ 0 h 819150"/>
              <a:gd name="connsiteX2" fmla="*/ 1001724 w 1001724"/>
              <a:gd name="connsiteY2" fmla="*/ 400050 h 819150"/>
              <a:gd name="connsiteX3" fmla="*/ 792174 w 1001724"/>
              <a:gd name="connsiteY3" fmla="*/ 819150 h 819150"/>
              <a:gd name="connsiteX4" fmla="*/ 11 w 1001724"/>
              <a:gd name="connsiteY4" fmla="*/ 797719 h 819150"/>
              <a:gd name="connsiteX5" fmla="*/ 3980 w 1001724"/>
              <a:gd name="connsiteY5" fmla="*/ 1 h 819150"/>
              <a:gd name="connsiteX0" fmla="*/ 3980 w 1001724"/>
              <a:gd name="connsiteY0" fmla="*/ 1 h 804862"/>
              <a:gd name="connsiteX1" fmla="*/ 792174 w 1001724"/>
              <a:gd name="connsiteY1" fmla="*/ 0 h 804862"/>
              <a:gd name="connsiteX2" fmla="*/ 1001724 w 1001724"/>
              <a:gd name="connsiteY2" fmla="*/ 400050 h 804862"/>
              <a:gd name="connsiteX3" fmla="*/ 799318 w 1001724"/>
              <a:gd name="connsiteY3" fmla="*/ 804862 h 804862"/>
              <a:gd name="connsiteX4" fmla="*/ 11 w 1001724"/>
              <a:gd name="connsiteY4" fmla="*/ 797719 h 804862"/>
              <a:gd name="connsiteX5" fmla="*/ 3980 w 1001724"/>
              <a:gd name="connsiteY5" fmla="*/ 1 h 804862"/>
              <a:gd name="connsiteX0" fmla="*/ 0 w 1016794"/>
              <a:gd name="connsiteY0" fmla="*/ 0 h 807242"/>
              <a:gd name="connsiteX1" fmla="*/ 807244 w 1016794"/>
              <a:gd name="connsiteY1" fmla="*/ 2380 h 807242"/>
              <a:gd name="connsiteX2" fmla="*/ 1016794 w 1016794"/>
              <a:gd name="connsiteY2" fmla="*/ 402430 h 807242"/>
              <a:gd name="connsiteX3" fmla="*/ 814388 w 1016794"/>
              <a:gd name="connsiteY3" fmla="*/ 807242 h 807242"/>
              <a:gd name="connsiteX4" fmla="*/ 15081 w 1016794"/>
              <a:gd name="connsiteY4" fmla="*/ 800099 h 807242"/>
              <a:gd name="connsiteX5" fmla="*/ 0 w 1016794"/>
              <a:gd name="connsiteY5" fmla="*/ 0 h 807242"/>
              <a:gd name="connsiteX0" fmla="*/ 3981 w 1001725"/>
              <a:gd name="connsiteY0" fmla="*/ 0 h 807242"/>
              <a:gd name="connsiteX1" fmla="*/ 792175 w 1001725"/>
              <a:gd name="connsiteY1" fmla="*/ 2380 h 807242"/>
              <a:gd name="connsiteX2" fmla="*/ 1001725 w 1001725"/>
              <a:gd name="connsiteY2" fmla="*/ 402430 h 807242"/>
              <a:gd name="connsiteX3" fmla="*/ 799319 w 1001725"/>
              <a:gd name="connsiteY3" fmla="*/ 807242 h 807242"/>
              <a:gd name="connsiteX4" fmla="*/ 12 w 1001725"/>
              <a:gd name="connsiteY4" fmla="*/ 800099 h 807242"/>
              <a:gd name="connsiteX5" fmla="*/ 3981 w 1001725"/>
              <a:gd name="connsiteY5" fmla="*/ 0 h 807242"/>
              <a:gd name="connsiteX0" fmla="*/ 0 w 1007269"/>
              <a:gd name="connsiteY0" fmla="*/ 0 h 807242"/>
              <a:gd name="connsiteX1" fmla="*/ 797719 w 1007269"/>
              <a:gd name="connsiteY1" fmla="*/ 2380 h 807242"/>
              <a:gd name="connsiteX2" fmla="*/ 1007269 w 1007269"/>
              <a:gd name="connsiteY2" fmla="*/ 402430 h 807242"/>
              <a:gd name="connsiteX3" fmla="*/ 804863 w 1007269"/>
              <a:gd name="connsiteY3" fmla="*/ 807242 h 807242"/>
              <a:gd name="connsiteX4" fmla="*/ 5556 w 1007269"/>
              <a:gd name="connsiteY4" fmla="*/ 800099 h 807242"/>
              <a:gd name="connsiteX5" fmla="*/ 0 w 1007269"/>
              <a:gd name="connsiteY5" fmla="*/ 0 h 807242"/>
              <a:gd name="connsiteX0" fmla="*/ 1611 w 1001736"/>
              <a:gd name="connsiteY0" fmla="*/ 2383 h 804862"/>
              <a:gd name="connsiteX1" fmla="*/ 792186 w 1001736"/>
              <a:gd name="connsiteY1" fmla="*/ 0 h 804862"/>
              <a:gd name="connsiteX2" fmla="*/ 1001736 w 1001736"/>
              <a:gd name="connsiteY2" fmla="*/ 400050 h 804862"/>
              <a:gd name="connsiteX3" fmla="*/ 799330 w 1001736"/>
              <a:gd name="connsiteY3" fmla="*/ 804862 h 804862"/>
              <a:gd name="connsiteX4" fmla="*/ 23 w 1001736"/>
              <a:gd name="connsiteY4" fmla="*/ 797719 h 804862"/>
              <a:gd name="connsiteX5" fmla="*/ 1611 w 1001736"/>
              <a:gd name="connsiteY5" fmla="*/ 2383 h 804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1736" h="804862">
                <a:moveTo>
                  <a:pt x="1611" y="2383"/>
                </a:moveTo>
                <a:lnTo>
                  <a:pt x="792186" y="0"/>
                </a:lnTo>
                <a:lnTo>
                  <a:pt x="1001736" y="400050"/>
                </a:lnTo>
                <a:lnTo>
                  <a:pt x="799330" y="804862"/>
                </a:lnTo>
                <a:lnTo>
                  <a:pt x="23" y="797719"/>
                </a:lnTo>
                <a:cubicBezTo>
                  <a:pt x="-242" y="524669"/>
                  <a:pt x="1876" y="275433"/>
                  <a:pt x="1611" y="2383"/>
                </a:cubicBezTo>
                <a:close/>
              </a:path>
            </a:pathLst>
          </a:cu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5" name="Rectangle 31">
            <a:extLst>
              <a:ext uri="{FF2B5EF4-FFF2-40B4-BE49-F238E27FC236}">
                <a16:creationId xmlns:a16="http://schemas.microsoft.com/office/drawing/2014/main" id="{58C436D3-546B-467E-8232-CAE755FA5449}"/>
              </a:ext>
            </a:extLst>
          </p:cNvPr>
          <p:cNvSpPr/>
          <p:nvPr/>
        </p:nvSpPr>
        <p:spPr>
          <a:xfrm>
            <a:off x="1368644" y="3876961"/>
            <a:ext cx="2159246" cy="804862"/>
          </a:xfrm>
          <a:custGeom>
            <a:avLst/>
            <a:gdLst>
              <a:gd name="connsiteX0" fmla="*/ 0 w 3250175"/>
              <a:gd name="connsiteY0" fmla="*/ 0 h 802711"/>
              <a:gd name="connsiteX1" fmla="*/ 3250175 w 3250175"/>
              <a:gd name="connsiteY1" fmla="*/ 0 h 802711"/>
              <a:gd name="connsiteX2" fmla="*/ 3250175 w 3250175"/>
              <a:gd name="connsiteY2" fmla="*/ 802711 h 802711"/>
              <a:gd name="connsiteX3" fmla="*/ 0 w 3250175"/>
              <a:gd name="connsiteY3" fmla="*/ 802711 h 802711"/>
              <a:gd name="connsiteX4" fmla="*/ 0 w 3250175"/>
              <a:gd name="connsiteY4" fmla="*/ 0 h 802711"/>
              <a:gd name="connsiteX0" fmla="*/ 0 w 3250175"/>
              <a:gd name="connsiteY0" fmla="*/ 0 h 802711"/>
              <a:gd name="connsiteX1" fmla="*/ 3250175 w 3250175"/>
              <a:gd name="connsiteY1" fmla="*/ 0 h 802711"/>
              <a:gd name="connsiteX2" fmla="*/ 3250175 w 3250175"/>
              <a:gd name="connsiteY2" fmla="*/ 802711 h 802711"/>
              <a:gd name="connsiteX3" fmla="*/ 823681 w 3250175"/>
              <a:gd name="connsiteY3" fmla="*/ 802482 h 802711"/>
              <a:gd name="connsiteX4" fmla="*/ 0 w 3250175"/>
              <a:gd name="connsiteY4" fmla="*/ 802711 h 802711"/>
              <a:gd name="connsiteX5" fmla="*/ 0 w 3250175"/>
              <a:gd name="connsiteY5" fmla="*/ 0 h 802711"/>
              <a:gd name="connsiteX0" fmla="*/ 0 w 3250175"/>
              <a:gd name="connsiteY0" fmla="*/ 2380 h 805091"/>
              <a:gd name="connsiteX1" fmla="*/ 814156 w 3250175"/>
              <a:gd name="connsiteY1" fmla="*/ 0 h 805091"/>
              <a:gd name="connsiteX2" fmla="*/ 3250175 w 3250175"/>
              <a:gd name="connsiteY2" fmla="*/ 2380 h 805091"/>
              <a:gd name="connsiteX3" fmla="*/ 3250175 w 3250175"/>
              <a:gd name="connsiteY3" fmla="*/ 805091 h 805091"/>
              <a:gd name="connsiteX4" fmla="*/ 823681 w 3250175"/>
              <a:gd name="connsiteY4" fmla="*/ 804862 h 805091"/>
              <a:gd name="connsiteX5" fmla="*/ 0 w 3250175"/>
              <a:gd name="connsiteY5" fmla="*/ 805091 h 805091"/>
              <a:gd name="connsiteX6" fmla="*/ 0 w 3250175"/>
              <a:gd name="connsiteY6" fmla="*/ 2380 h 805091"/>
              <a:gd name="connsiteX0" fmla="*/ 0 w 3250175"/>
              <a:gd name="connsiteY0" fmla="*/ 805091 h 805091"/>
              <a:gd name="connsiteX1" fmla="*/ 814156 w 3250175"/>
              <a:gd name="connsiteY1" fmla="*/ 0 h 805091"/>
              <a:gd name="connsiteX2" fmla="*/ 3250175 w 3250175"/>
              <a:gd name="connsiteY2" fmla="*/ 2380 h 805091"/>
              <a:gd name="connsiteX3" fmla="*/ 3250175 w 3250175"/>
              <a:gd name="connsiteY3" fmla="*/ 805091 h 805091"/>
              <a:gd name="connsiteX4" fmla="*/ 823681 w 3250175"/>
              <a:gd name="connsiteY4" fmla="*/ 804862 h 805091"/>
              <a:gd name="connsiteX5" fmla="*/ 0 w 3250175"/>
              <a:gd name="connsiteY5" fmla="*/ 805091 h 805091"/>
              <a:gd name="connsiteX0" fmla="*/ 9525 w 2436019"/>
              <a:gd name="connsiteY0" fmla="*/ 804862 h 805091"/>
              <a:gd name="connsiteX1" fmla="*/ 0 w 2436019"/>
              <a:gd name="connsiteY1" fmla="*/ 0 h 805091"/>
              <a:gd name="connsiteX2" fmla="*/ 2436019 w 2436019"/>
              <a:gd name="connsiteY2" fmla="*/ 2380 h 805091"/>
              <a:gd name="connsiteX3" fmla="*/ 2436019 w 2436019"/>
              <a:gd name="connsiteY3" fmla="*/ 805091 h 805091"/>
              <a:gd name="connsiteX4" fmla="*/ 9525 w 2436019"/>
              <a:gd name="connsiteY4" fmla="*/ 804862 h 805091"/>
              <a:gd name="connsiteX0" fmla="*/ 2381 w 2436019"/>
              <a:gd name="connsiteY0" fmla="*/ 800100 h 805091"/>
              <a:gd name="connsiteX1" fmla="*/ 0 w 2436019"/>
              <a:gd name="connsiteY1" fmla="*/ 0 h 805091"/>
              <a:gd name="connsiteX2" fmla="*/ 2436019 w 2436019"/>
              <a:gd name="connsiteY2" fmla="*/ 2380 h 805091"/>
              <a:gd name="connsiteX3" fmla="*/ 2436019 w 2436019"/>
              <a:gd name="connsiteY3" fmla="*/ 805091 h 805091"/>
              <a:gd name="connsiteX4" fmla="*/ 2381 w 2436019"/>
              <a:gd name="connsiteY4" fmla="*/ 800100 h 805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36019" h="805091">
                <a:moveTo>
                  <a:pt x="2381" y="800100"/>
                </a:moveTo>
                <a:cubicBezTo>
                  <a:pt x="1587" y="533400"/>
                  <a:pt x="794" y="266700"/>
                  <a:pt x="0" y="0"/>
                </a:cubicBezTo>
                <a:lnTo>
                  <a:pt x="2436019" y="2380"/>
                </a:lnTo>
                <a:lnTo>
                  <a:pt x="2436019" y="805091"/>
                </a:lnTo>
                <a:lnTo>
                  <a:pt x="2381" y="800100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6" name="Freeform 9">
            <a:extLst>
              <a:ext uri="{FF2B5EF4-FFF2-40B4-BE49-F238E27FC236}">
                <a16:creationId xmlns:a16="http://schemas.microsoft.com/office/drawing/2014/main" id="{4A56F72E-55DE-4A59-BE9E-B3D420B780D2}"/>
              </a:ext>
            </a:extLst>
          </p:cNvPr>
          <p:cNvSpPr/>
          <p:nvPr/>
        </p:nvSpPr>
        <p:spPr>
          <a:xfrm>
            <a:off x="3879558" y="2456148"/>
            <a:ext cx="887612" cy="804863"/>
          </a:xfrm>
          <a:custGeom>
            <a:avLst/>
            <a:gdLst>
              <a:gd name="connsiteX0" fmla="*/ 0 w 1009650"/>
              <a:gd name="connsiteY0" fmla="*/ 0 h 819150"/>
              <a:gd name="connsiteX1" fmla="*/ 800100 w 1009650"/>
              <a:gd name="connsiteY1" fmla="*/ 0 h 819150"/>
              <a:gd name="connsiteX2" fmla="*/ 1009650 w 1009650"/>
              <a:gd name="connsiteY2" fmla="*/ 400050 h 819150"/>
              <a:gd name="connsiteX3" fmla="*/ 800100 w 1009650"/>
              <a:gd name="connsiteY3" fmla="*/ 819150 h 819150"/>
              <a:gd name="connsiteX4" fmla="*/ 12700 w 1009650"/>
              <a:gd name="connsiteY4" fmla="*/ 819150 h 819150"/>
              <a:gd name="connsiteX5" fmla="*/ 0 w 1009650"/>
              <a:gd name="connsiteY5" fmla="*/ 0 h 819150"/>
              <a:gd name="connsiteX0" fmla="*/ 0 w 1002506"/>
              <a:gd name="connsiteY0" fmla="*/ 0 h 823912"/>
              <a:gd name="connsiteX1" fmla="*/ 792956 w 1002506"/>
              <a:gd name="connsiteY1" fmla="*/ 4762 h 823912"/>
              <a:gd name="connsiteX2" fmla="*/ 1002506 w 1002506"/>
              <a:gd name="connsiteY2" fmla="*/ 404812 h 823912"/>
              <a:gd name="connsiteX3" fmla="*/ 792956 w 1002506"/>
              <a:gd name="connsiteY3" fmla="*/ 823912 h 823912"/>
              <a:gd name="connsiteX4" fmla="*/ 5556 w 1002506"/>
              <a:gd name="connsiteY4" fmla="*/ 823912 h 823912"/>
              <a:gd name="connsiteX5" fmla="*/ 0 w 1002506"/>
              <a:gd name="connsiteY5" fmla="*/ 0 h 823912"/>
              <a:gd name="connsiteX0" fmla="*/ 0 w 997744"/>
              <a:gd name="connsiteY0" fmla="*/ 1 h 819150"/>
              <a:gd name="connsiteX1" fmla="*/ 788194 w 997744"/>
              <a:gd name="connsiteY1" fmla="*/ 0 h 819150"/>
              <a:gd name="connsiteX2" fmla="*/ 997744 w 997744"/>
              <a:gd name="connsiteY2" fmla="*/ 400050 h 819150"/>
              <a:gd name="connsiteX3" fmla="*/ 788194 w 997744"/>
              <a:gd name="connsiteY3" fmla="*/ 819150 h 819150"/>
              <a:gd name="connsiteX4" fmla="*/ 794 w 997744"/>
              <a:gd name="connsiteY4" fmla="*/ 819150 h 819150"/>
              <a:gd name="connsiteX5" fmla="*/ 0 w 997744"/>
              <a:gd name="connsiteY5" fmla="*/ 1 h 819150"/>
              <a:gd name="connsiteX0" fmla="*/ 3980 w 1001724"/>
              <a:gd name="connsiteY0" fmla="*/ 1 h 819150"/>
              <a:gd name="connsiteX1" fmla="*/ 792174 w 1001724"/>
              <a:gd name="connsiteY1" fmla="*/ 0 h 819150"/>
              <a:gd name="connsiteX2" fmla="*/ 1001724 w 1001724"/>
              <a:gd name="connsiteY2" fmla="*/ 400050 h 819150"/>
              <a:gd name="connsiteX3" fmla="*/ 792174 w 1001724"/>
              <a:gd name="connsiteY3" fmla="*/ 819150 h 819150"/>
              <a:gd name="connsiteX4" fmla="*/ 11 w 1001724"/>
              <a:gd name="connsiteY4" fmla="*/ 797719 h 819150"/>
              <a:gd name="connsiteX5" fmla="*/ 3980 w 1001724"/>
              <a:gd name="connsiteY5" fmla="*/ 1 h 819150"/>
              <a:gd name="connsiteX0" fmla="*/ 3980 w 1001724"/>
              <a:gd name="connsiteY0" fmla="*/ 1 h 804862"/>
              <a:gd name="connsiteX1" fmla="*/ 792174 w 1001724"/>
              <a:gd name="connsiteY1" fmla="*/ 0 h 804862"/>
              <a:gd name="connsiteX2" fmla="*/ 1001724 w 1001724"/>
              <a:gd name="connsiteY2" fmla="*/ 400050 h 804862"/>
              <a:gd name="connsiteX3" fmla="*/ 799318 w 1001724"/>
              <a:gd name="connsiteY3" fmla="*/ 804862 h 804862"/>
              <a:gd name="connsiteX4" fmla="*/ 11 w 1001724"/>
              <a:gd name="connsiteY4" fmla="*/ 797719 h 804862"/>
              <a:gd name="connsiteX5" fmla="*/ 3980 w 1001724"/>
              <a:gd name="connsiteY5" fmla="*/ 1 h 804862"/>
              <a:gd name="connsiteX0" fmla="*/ 0 w 1016794"/>
              <a:gd name="connsiteY0" fmla="*/ 0 h 807242"/>
              <a:gd name="connsiteX1" fmla="*/ 807244 w 1016794"/>
              <a:gd name="connsiteY1" fmla="*/ 2380 h 807242"/>
              <a:gd name="connsiteX2" fmla="*/ 1016794 w 1016794"/>
              <a:gd name="connsiteY2" fmla="*/ 402430 h 807242"/>
              <a:gd name="connsiteX3" fmla="*/ 814388 w 1016794"/>
              <a:gd name="connsiteY3" fmla="*/ 807242 h 807242"/>
              <a:gd name="connsiteX4" fmla="*/ 15081 w 1016794"/>
              <a:gd name="connsiteY4" fmla="*/ 800099 h 807242"/>
              <a:gd name="connsiteX5" fmla="*/ 0 w 1016794"/>
              <a:gd name="connsiteY5" fmla="*/ 0 h 807242"/>
              <a:gd name="connsiteX0" fmla="*/ 3981 w 1001725"/>
              <a:gd name="connsiteY0" fmla="*/ 0 h 807242"/>
              <a:gd name="connsiteX1" fmla="*/ 792175 w 1001725"/>
              <a:gd name="connsiteY1" fmla="*/ 2380 h 807242"/>
              <a:gd name="connsiteX2" fmla="*/ 1001725 w 1001725"/>
              <a:gd name="connsiteY2" fmla="*/ 402430 h 807242"/>
              <a:gd name="connsiteX3" fmla="*/ 799319 w 1001725"/>
              <a:gd name="connsiteY3" fmla="*/ 807242 h 807242"/>
              <a:gd name="connsiteX4" fmla="*/ 12 w 1001725"/>
              <a:gd name="connsiteY4" fmla="*/ 800099 h 807242"/>
              <a:gd name="connsiteX5" fmla="*/ 3981 w 1001725"/>
              <a:gd name="connsiteY5" fmla="*/ 0 h 807242"/>
              <a:gd name="connsiteX0" fmla="*/ 0 w 1007269"/>
              <a:gd name="connsiteY0" fmla="*/ 0 h 807242"/>
              <a:gd name="connsiteX1" fmla="*/ 797719 w 1007269"/>
              <a:gd name="connsiteY1" fmla="*/ 2380 h 807242"/>
              <a:gd name="connsiteX2" fmla="*/ 1007269 w 1007269"/>
              <a:gd name="connsiteY2" fmla="*/ 402430 h 807242"/>
              <a:gd name="connsiteX3" fmla="*/ 804863 w 1007269"/>
              <a:gd name="connsiteY3" fmla="*/ 807242 h 807242"/>
              <a:gd name="connsiteX4" fmla="*/ 5556 w 1007269"/>
              <a:gd name="connsiteY4" fmla="*/ 800099 h 807242"/>
              <a:gd name="connsiteX5" fmla="*/ 0 w 1007269"/>
              <a:gd name="connsiteY5" fmla="*/ 0 h 807242"/>
              <a:gd name="connsiteX0" fmla="*/ 1611 w 1001736"/>
              <a:gd name="connsiteY0" fmla="*/ 2383 h 804862"/>
              <a:gd name="connsiteX1" fmla="*/ 792186 w 1001736"/>
              <a:gd name="connsiteY1" fmla="*/ 0 h 804862"/>
              <a:gd name="connsiteX2" fmla="*/ 1001736 w 1001736"/>
              <a:gd name="connsiteY2" fmla="*/ 400050 h 804862"/>
              <a:gd name="connsiteX3" fmla="*/ 799330 w 1001736"/>
              <a:gd name="connsiteY3" fmla="*/ 804862 h 804862"/>
              <a:gd name="connsiteX4" fmla="*/ 23 w 1001736"/>
              <a:gd name="connsiteY4" fmla="*/ 797719 h 804862"/>
              <a:gd name="connsiteX5" fmla="*/ 1611 w 1001736"/>
              <a:gd name="connsiteY5" fmla="*/ 2383 h 804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1736" h="804862">
                <a:moveTo>
                  <a:pt x="1611" y="2383"/>
                </a:moveTo>
                <a:lnTo>
                  <a:pt x="792186" y="0"/>
                </a:lnTo>
                <a:lnTo>
                  <a:pt x="1001736" y="400050"/>
                </a:lnTo>
                <a:lnTo>
                  <a:pt x="799330" y="804862"/>
                </a:lnTo>
                <a:lnTo>
                  <a:pt x="23" y="797719"/>
                </a:lnTo>
                <a:cubicBezTo>
                  <a:pt x="-242" y="524669"/>
                  <a:pt x="1876" y="275433"/>
                  <a:pt x="1611" y="2383"/>
                </a:cubicBezTo>
                <a:close/>
              </a:path>
            </a:pathLst>
          </a:custGeom>
          <a:solidFill>
            <a:schemeClr val="accent4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7" name="Freeform 8">
            <a:extLst>
              <a:ext uri="{FF2B5EF4-FFF2-40B4-BE49-F238E27FC236}">
                <a16:creationId xmlns:a16="http://schemas.microsoft.com/office/drawing/2014/main" id="{8C64F2F7-9F05-4A64-A1BE-0C1B63EB1548}"/>
              </a:ext>
            </a:extLst>
          </p:cNvPr>
          <p:cNvSpPr/>
          <p:nvPr/>
        </p:nvSpPr>
        <p:spPr>
          <a:xfrm>
            <a:off x="1368644" y="2456148"/>
            <a:ext cx="2516541" cy="2219325"/>
          </a:xfrm>
          <a:custGeom>
            <a:avLst/>
            <a:gdLst>
              <a:gd name="connsiteX0" fmla="*/ 0 w 3657600"/>
              <a:gd name="connsiteY0" fmla="*/ 2610464 h 2610464"/>
              <a:gd name="connsiteX1" fmla="*/ 0 w 3657600"/>
              <a:gd name="connsiteY1" fmla="*/ 1828800 h 2610464"/>
              <a:gd name="connsiteX2" fmla="*/ 3657600 w 3657600"/>
              <a:gd name="connsiteY2" fmla="*/ 0 h 2610464"/>
              <a:gd name="connsiteX3" fmla="*/ 3657600 w 3657600"/>
              <a:gd name="connsiteY3" fmla="*/ 796413 h 2610464"/>
              <a:gd name="connsiteX4" fmla="*/ 0 w 3657600"/>
              <a:gd name="connsiteY4" fmla="*/ 2610464 h 2610464"/>
              <a:gd name="connsiteX0" fmla="*/ 4762 w 3657600"/>
              <a:gd name="connsiteY0" fmla="*/ 2629514 h 2629514"/>
              <a:gd name="connsiteX1" fmla="*/ 0 w 3657600"/>
              <a:gd name="connsiteY1" fmla="*/ 1828800 h 2629514"/>
              <a:gd name="connsiteX2" fmla="*/ 3657600 w 3657600"/>
              <a:gd name="connsiteY2" fmla="*/ 0 h 2629514"/>
              <a:gd name="connsiteX3" fmla="*/ 3657600 w 3657600"/>
              <a:gd name="connsiteY3" fmla="*/ 796413 h 2629514"/>
              <a:gd name="connsiteX4" fmla="*/ 4762 w 3657600"/>
              <a:gd name="connsiteY4" fmla="*/ 2629514 h 2629514"/>
              <a:gd name="connsiteX0" fmla="*/ 137 w 3667263"/>
              <a:gd name="connsiteY0" fmla="*/ 2624751 h 2624751"/>
              <a:gd name="connsiteX1" fmla="*/ 9663 w 3667263"/>
              <a:gd name="connsiteY1" fmla="*/ 1828800 h 2624751"/>
              <a:gd name="connsiteX2" fmla="*/ 3667263 w 3667263"/>
              <a:gd name="connsiteY2" fmla="*/ 0 h 2624751"/>
              <a:gd name="connsiteX3" fmla="*/ 3667263 w 3667263"/>
              <a:gd name="connsiteY3" fmla="*/ 796413 h 2624751"/>
              <a:gd name="connsiteX4" fmla="*/ 137 w 3667263"/>
              <a:gd name="connsiteY4" fmla="*/ 2624751 h 2624751"/>
              <a:gd name="connsiteX0" fmla="*/ 4761 w 3657600"/>
              <a:gd name="connsiteY0" fmla="*/ 2634276 h 2634276"/>
              <a:gd name="connsiteX1" fmla="*/ 0 w 3657600"/>
              <a:gd name="connsiteY1" fmla="*/ 1828800 h 2634276"/>
              <a:gd name="connsiteX2" fmla="*/ 3657600 w 3657600"/>
              <a:gd name="connsiteY2" fmla="*/ 0 h 2634276"/>
              <a:gd name="connsiteX3" fmla="*/ 3657600 w 3657600"/>
              <a:gd name="connsiteY3" fmla="*/ 796413 h 2634276"/>
              <a:gd name="connsiteX4" fmla="*/ 4761 w 3657600"/>
              <a:gd name="connsiteY4" fmla="*/ 2634276 h 2634276"/>
              <a:gd name="connsiteX0" fmla="*/ 459 w 3653298"/>
              <a:gd name="connsiteY0" fmla="*/ 2634276 h 2634276"/>
              <a:gd name="connsiteX1" fmla="*/ 460 w 3653298"/>
              <a:gd name="connsiteY1" fmla="*/ 1828800 h 2634276"/>
              <a:gd name="connsiteX2" fmla="*/ 3653298 w 3653298"/>
              <a:gd name="connsiteY2" fmla="*/ 0 h 2634276"/>
              <a:gd name="connsiteX3" fmla="*/ 3653298 w 3653298"/>
              <a:gd name="connsiteY3" fmla="*/ 796413 h 2634276"/>
              <a:gd name="connsiteX4" fmla="*/ 459 w 3653298"/>
              <a:gd name="connsiteY4" fmla="*/ 2634276 h 2634276"/>
              <a:gd name="connsiteX0" fmla="*/ 459 w 3653298"/>
              <a:gd name="connsiteY0" fmla="*/ 2634276 h 2634276"/>
              <a:gd name="connsiteX1" fmla="*/ 460 w 3653298"/>
              <a:gd name="connsiteY1" fmla="*/ 1828800 h 2634276"/>
              <a:gd name="connsiteX2" fmla="*/ 3653298 w 3653298"/>
              <a:gd name="connsiteY2" fmla="*/ 0 h 2634276"/>
              <a:gd name="connsiteX3" fmla="*/ 3653298 w 3653298"/>
              <a:gd name="connsiteY3" fmla="*/ 796413 h 2634276"/>
              <a:gd name="connsiteX4" fmla="*/ 816538 w 3653298"/>
              <a:gd name="connsiteY4" fmla="*/ 2219708 h 2634276"/>
              <a:gd name="connsiteX5" fmla="*/ 459 w 3653298"/>
              <a:gd name="connsiteY5" fmla="*/ 2634276 h 2634276"/>
              <a:gd name="connsiteX0" fmla="*/ 459 w 3653298"/>
              <a:gd name="connsiteY0" fmla="*/ 2634276 h 2634276"/>
              <a:gd name="connsiteX1" fmla="*/ 460 w 3653298"/>
              <a:gd name="connsiteY1" fmla="*/ 1828800 h 2634276"/>
              <a:gd name="connsiteX2" fmla="*/ 814156 w 3653298"/>
              <a:gd name="connsiteY2" fmla="*/ 1419608 h 2634276"/>
              <a:gd name="connsiteX3" fmla="*/ 3653298 w 3653298"/>
              <a:gd name="connsiteY3" fmla="*/ 0 h 2634276"/>
              <a:gd name="connsiteX4" fmla="*/ 3653298 w 3653298"/>
              <a:gd name="connsiteY4" fmla="*/ 796413 h 2634276"/>
              <a:gd name="connsiteX5" fmla="*/ 816538 w 3653298"/>
              <a:gd name="connsiteY5" fmla="*/ 2219708 h 2634276"/>
              <a:gd name="connsiteX6" fmla="*/ 459 w 3653298"/>
              <a:gd name="connsiteY6" fmla="*/ 2634276 h 2634276"/>
              <a:gd name="connsiteX0" fmla="*/ 1 w 3652840"/>
              <a:gd name="connsiteY0" fmla="*/ 2634276 h 2634276"/>
              <a:gd name="connsiteX1" fmla="*/ 813698 w 3652840"/>
              <a:gd name="connsiteY1" fmla="*/ 1419608 h 2634276"/>
              <a:gd name="connsiteX2" fmla="*/ 3652840 w 3652840"/>
              <a:gd name="connsiteY2" fmla="*/ 0 h 2634276"/>
              <a:gd name="connsiteX3" fmla="*/ 3652840 w 3652840"/>
              <a:gd name="connsiteY3" fmla="*/ 796413 h 2634276"/>
              <a:gd name="connsiteX4" fmla="*/ 816080 w 3652840"/>
              <a:gd name="connsiteY4" fmla="*/ 2219708 h 2634276"/>
              <a:gd name="connsiteX5" fmla="*/ 1 w 3652840"/>
              <a:gd name="connsiteY5" fmla="*/ 2634276 h 2634276"/>
              <a:gd name="connsiteX0" fmla="*/ 2382 w 2839142"/>
              <a:gd name="connsiteY0" fmla="*/ 2219708 h 2219708"/>
              <a:gd name="connsiteX1" fmla="*/ 0 w 2839142"/>
              <a:gd name="connsiteY1" fmla="*/ 1419608 h 2219708"/>
              <a:gd name="connsiteX2" fmla="*/ 2839142 w 2839142"/>
              <a:gd name="connsiteY2" fmla="*/ 0 h 2219708"/>
              <a:gd name="connsiteX3" fmla="*/ 2839142 w 2839142"/>
              <a:gd name="connsiteY3" fmla="*/ 796413 h 2219708"/>
              <a:gd name="connsiteX4" fmla="*/ 2382 w 2839142"/>
              <a:gd name="connsiteY4" fmla="*/ 2219708 h 2219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39142" h="2219708">
                <a:moveTo>
                  <a:pt x="2382" y="2219708"/>
                </a:moveTo>
                <a:lnTo>
                  <a:pt x="0" y="1419608"/>
                </a:lnTo>
                <a:lnTo>
                  <a:pt x="2839142" y="0"/>
                </a:lnTo>
                <a:lnTo>
                  <a:pt x="2839142" y="796413"/>
                </a:lnTo>
                <a:lnTo>
                  <a:pt x="2382" y="2219708"/>
                </a:lnTo>
                <a:close/>
              </a:path>
            </a:pathLst>
          </a:custGeom>
          <a:solidFill>
            <a:schemeClr val="accent4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8" name="Rectangle 31">
            <a:extLst>
              <a:ext uri="{FF2B5EF4-FFF2-40B4-BE49-F238E27FC236}">
                <a16:creationId xmlns:a16="http://schemas.microsoft.com/office/drawing/2014/main" id="{1322F39E-5EB5-4AE2-BFFB-1D2AAF393285}"/>
              </a:ext>
            </a:extLst>
          </p:cNvPr>
          <p:cNvSpPr/>
          <p:nvPr/>
        </p:nvSpPr>
        <p:spPr>
          <a:xfrm>
            <a:off x="2084641" y="4680236"/>
            <a:ext cx="1443249" cy="803275"/>
          </a:xfrm>
          <a:custGeom>
            <a:avLst/>
            <a:gdLst>
              <a:gd name="connsiteX0" fmla="*/ 0 w 3250175"/>
              <a:gd name="connsiteY0" fmla="*/ 0 h 802711"/>
              <a:gd name="connsiteX1" fmla="*/ 3250175 w 3250175"/>
              <a:gd name="connsiteY1" fmla="*/ 0 h 802711"/>
              <a:gd name="connsiteX2" fmla="*/ 3250175 w 3250175"/>
              <a:gd name="connsiteY2" fmla="*/ 802711 h 802711"/>
              <a:gd name="connsiteX3" fmla="*/ 0 w 3250175"/>
              <a:gd name="connsiteY3" fmla="*/ 802711 h 802711"/>
              <a:gd name="connsiteX4" fmla="*/ 0 w 3250175"/>
              <a:gd name="connsiteY4" fmla="*/ 0 h 802711"/>
              <a:gd name="connsiteX0" fmla="*/ 0 w 3250175"/>
              <a:gd name="connsiteY0" fmla="*/ 0 h 802711"/>
              <a:gd name="connsiteX1" fmla="*/ 3250175 w 3250175"/>
              <a:gd name="connsiteY1" fmla="*/ 0 h 802711"/>
              <a:gd name="connsiteX2" fmla="*/ 3250175 w 3250175"/>
              <a:gd name="connsiteY2" fmla="*/ 802711 h 802711"/>
              <a:gd name="connsiteX3" fmla="*/ 823681 w 3250175"/>
              <a:gd name="connsiteY3" fmla="*/ 802482 h 802711"/>
              <a:gd name="connsiteX4" fmla="*/ 0 w 3250175"/>
              <a:gd name="connsiteY4" fmla="*/ 802711 h 802711"/>
              <a:gd name="connsiteX5" fmla="*/ 0 w 3250175"/>
              <a:gd name="connsiteY5" fmla="*/ 0 h 802711"/>
              <a:gd name="connsiteX0" fmla="*/ 0 w 3250175"/>
              <a:gd name="connsiteY0" fmla="*/ 2380 h 805091"/>
              <a:gd name="connsiteX1" fmla="*/ 814156 w 3250175"/>
              <a:gd name="connsiteY1" fmla="*/ 0 h 805091"/>
              <a:gd name="connsiteX2" fmla="*/ 3250175 w 3250175"/>
              <a:gd name="connsiteY2" fmla="*/ 2380 h 805091"/>
              <a:gd name="connsiteX3" fmla="*/ 3250175 w 3250175"/>
              <a:gd name="connsiteY3" fmla="*/ 805091 h 805091"/>
              <a:gd name="connsiteX4" fmla="*/ 823681 w 3250175"/>
              <a:gd name="connsiteY4" fmla="*/ 804862 h 805091"/>
              <a:gd name="connsiteX5" fmla="*/ 0 w 3250175"/>
              <a:gd name="connsiteY5" fmla="*/ 805091 h 805091"/>
              <a:gd name="connsiteX6" fmla="*/ 0 w 3250175"/>
              <a:gd name="connsiteY6" fmla="*/ 2380 h 805091"/>
              <a:gd name="connsiteX0" fmla="*/ 0 w 3250175"/>
              <a:gd name="connsiteY0" fmla="*/ 805091 h 805091"/>
              <a:gd name="connsiteX1" fmla="*/ 814156 w 3250175"/>
              <a:gd name="connsiteY1" fmla="*/ 0 h 805091"/>
              <a:gd name="connsiteX2" fmla="*/ 3250175 w 3250175"/>
              <a:gd name="connsiteY2" fmla="*/ 2380 h 805091"/>
              <a:gd name="connsiteX3" fmla="*/ 3250175 w 3250175"/>
              <a:gd name="connsiteY3" fmla="*/ 805091 h 805091"/>
              <a:gd name="connsiteX4" fmla="*/ 823681 w 3250175"/>
              <a:gd name="connsiteY4" fmla="*/ 804862 h 805091"/>
              <a:gd name="connsiteX5" fmla="*/ 0 w 3250175"/>
              <a:gd name="connsiteY5" fmla="*/ 805091 h 805091"/>
              <a:gd name="connsiteX0" fmla="*/ 9525 w 2436019"/>
              <a:gd name="connsiteY0" fmla="*/ 804862 h 805091"/>
              <a:gd name="connsiteX1" fmla="*/ 0 w 2436019"/>
              <a:gd name="connsiteY1" fmla="*/ 0 h 805091"/>
              <a:gd name="connsiteX2" fmla="*/ 2436019 w 2436019"/>
              <a:gd name="connsiteY2" fmla="*/ 2380 h 805091"/>
              <a:gd name="connsiteX3" fmla="*/ 2436019 w 2436019"/>
              <a:gd name="connsiteY3" fmla="*/ 805091 h 805091"/>
              <a:gd name="connsiteX4" fmla="*/ 9525 w 2436019"/>
              <a:gd name="connsiteY4" fmla="*/ 804862 h 805091"/>
              <a:gd name="connsiteX0" fmla="*/ 2381 w 2436019"/>
              <a:gd name="connsiteY0" fmla="*/ 800100 h 805091"/>
              <a:gd name="connsiteX1" fmla="*/ 0 w 2436019"/>
              <a:gd name="connsiteY1" fmla="*/ 0 h 805091"/>
              <a:gd name="connsiteX2" fmla="*/ 2436019 w 2436019"/>
              <a:gd name="connsiteY2" fmla="*/ 2380 h 805091"/>
              <a:gd name="connsiteX3" fmla="*/ 2436019 w 2436019"/>
              <a:gd name="connsiteY3" fmla="*/ 805091 h 805091"/>
              <a:gd name="connsiteX4" fmla="*/ 2381 w 2436019"/>
              <a:gd name="connsiteY4" fmla="*/ 800100 h 805091"/>
              <a:gd name="connsiteX0" fmla="*/ 2381 w 2436019"/>
              <a:gd name="connsiteY0" fmla="*/ 800100 h 805091"/>
              <a:gd name="connsiteX1" fmla="*/ 0 w 2436019"/>
              <a:gd name="connsiteY1" fmla="*/ 0 h 805091"/>
              <a:gd name="connsiteX2" fmla="*/ 2436019 w 2436019"/>
              <a:gd name="connsiteY2" fmla="*/ 2380 h 805091"/>
              <a:gd name="connsiteX3" fmla="*/ 2436019 w 2436019"/>
              <a:gd name="connsiteY3" fmla="*/ 805091 h 805091"/>
              <a:gd name="connsiteX4" fmla="*/ 807244 w 2436019"/>
              <a:gd name="connsiteY4" fmla="*/ 802252 h 805091"/>
              <a:gd name="connsiteX5" fmla="*/ 2381 w 2436019"/>
              <a:gd name="connsiteY5" fmla="*/ 800100 h 805091"/>
              <a:gd name="connsiteX0" fmla="*/ 2381 w 2436019"/>
              <a:gd name="connsiteY0" fmla="*/ 800100 h 805091"/>
              <a:gd name="connsiteX1" fmla="*/ 0 w 2436019"/>
              <a:gd name="connsiteY1" fmla="*/ 0 h 805091"/>
              <a:gd name="connsiteX2" fmla="*/ 807244 w 2436019"/>
              <a:gd name="connsiteY2" fmla="*/ 2152 h 805091"/>
              <a:gd name="connsiteX3" fmla="*/ 2436019 w 2436019"/>
              <a:gd name="connsiteY3" fmla="*/ 2380 h 805091"/>
              <a:gd name="connsiteX4" fmla="*/ 2436019 w 2436019"/>
              <a:gd name="connsiteY4" fmla="*/ 805091 h 805091"/>
              <a:gd name="connsiteX5" fmla="*/ 807244 w 2436019"/>
              <a:gd name="connsiteY5" fmla="*/ 802252 h 805091"/>
              <a:gd name="connsiteX6" fmla="*/ 2381 w 2436019"/>
              <a:gd name="connsiteY6" fmla="*/ 800100 h 805091"/>
              <a:gd name="connsiteX0" fmla="*/ 0 w 2433638"/>
              <a:gd name="connsiteY0" fmla="*/ 797948 h 802939"/>
              <a:gd name="connsiteX1" fmla="*/ 804863 w 2433638"/>
              <a:gd name="connsiteY1" fmla="*/ 0 h 802939"/>
              <a:gd name="connsiteX2" fmla="*/ 2433638 w 2433638"/>
              <a:gd name="connsiteY2" fmla="*/ 228 h 802939"/>
              <a:gd name="connsiteX3" fmla="*/ 2433638 w 2433638"/>
              <a:gd name="connsiteY3" fmla="*/ 802939 h 802939"/>
              <a:gd name="connsiteX4" fmla="*/ 804863 w 2433638"/>
              <a:gd name="connsiteY4" fmla="*/ 800100 h 802939"/>
              <a:gd name="connsiteX5" fmla="*/ 0 w 2433638"/>
              <a:gd name="connsiteY5" fmla="*/ 797948 h 802939"/>
              <a:gd name="connsiteX0" fmla="*/ 0 w 1628775"/>
              <a:gd name="connsiteY0" fmla="*/ 800100 h 802939"/>
              <a:gd name="connsiteX1" fmla="*/ 0 w 1628775"/>
              <a:gd name="connsiteY1" fmla="*/ 0 h 802939"/>
              <a:gd name="connsiteX2" fmla="*/ 1628775 w 1628775"/>
              <a:gd name="connsiteY2" fmla="*/ 228 h 802939"/>
              <a:gd name="connsiteX3" fmla="*/ 1628775 w 1628775"/>
              <a:gd name="connsiteY3" fmla="*/ 802939 h 802939"/>
              <a:gd name="connsiteX4" fmla="*/ 0 w 1628775"/>
              <a:gd name="connsiteY4" fmla="*/ 800100 h 8029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28775" h="802939">
                <a:moveTo>
                  <a:pt x="0" y="800100"/>
                </a:moveTo>
                <a:lnTo>
                  <a:pt x="0" y="0"/>
                </a:lnTo>
                <a:lnTo>
                  <a:pt x="1628775" y="228"/>
                </a:lnTo>
                <a:lnTo>
                  <a:pt x="1628775" y="802939"/>
                </a:lnTo>
                <a:lnTo>
                  <a:pt x="0" y="800100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9" name="Freeform 11">
            <a:extLst>
              <a:ext uri="{FF2B5EF4-FFF2-40B4-BE49-F238E27FC236}">
                <a16:creationId xmlns:a16="http://schemas.microsoft.com/office/drawing/2014/main" id="{3DEB8C27-5C81-48F9-BFDD-4634CD46412E}"/>
              </a:ext>
            </a:extLst>
          </p:cNvPr>
          <p:cNvSpPr/>
          <p:nvPr/>
        </p:nvSpPr>
        <p:spPr>
          <a:xfrm>
            <a:off x="3879558" y="3665823"/>
            <a:ext cx="887612" cy="804863"/>
          </a:xfrm>
          <a:custGeom>
            <a:avLst/>
            <a:gdLst>
              <a:gd name="connsiteX0" fmla="*/ 0 w 1009650"/>
              <a:gd name="connsiteY0" fmla="*/ 0 h 819150"/>
              <a:gd name="connsiteX1" fmla="*/ 800100 w 1009650"/>
              <a:gd name="connsiteY1" fmla="*/ 0 h 819150"/>
              <a:gd name="connsiteX2" fmla="*/ 1009650 w 1009650"/>
              <a:gd name="connsiteY2" fmla="*/ 400050 h 819150"/>
              <a:gd name="connsiteX3" fmla="*/ 800100 w 1009650"/>
              <a:gd name="connsiteY3" fmla="*/ 819150 h 819150"/>
              <a:gd name="connsiteX4" fmla="*/ 12700 w 1009650"/>
              <a:gd name="connsiteY4" fmla="*/ 819150 h 819150"/>
              <a:gd name="connsiteX5" fmla="*/ 0 w 1009650"/>
              <a:gd name="connsiteY5" fmla="*/ 0 h 819150"/>
              <a:gd name="connsiteX0" fmla="*/ 0 w 1002506"/>
              <a:gd name="connsiteY0" fmla="*/ 0 h 823912"/>
              <a:gd name="connsiteX1" fmla="*/ 792956 w 1002506"/>
              <a:gd name="connsiteY1" fmla="*/ 4762 h 823912"/>
              <a:gd name="connsiteX2" fmla="*/ 1002506 w 1002506"/>
              <a:gd name="connsiteY2" fmla="*/ 404812 h 823912"/>
              <a:gd name="connsiteX3" fmla="*/ 792956 w 1002506"/>
              <a:gd name="connsiteY3" fmla="*/ 823912 h 823912"/>
              <a:gd name="connsiteX4" fmla="*/ 5556 w 1002506"/>
              <a:gd name="connsiteY4" fmla="*/ 823912 h 823912"/>
              <a:gd name="connsiteX5" fmla="*/ 0 w 1002506"/>
              <a:gd name="connsiteY5" fmla="*/ 0 h 823912"/>
              <a:gd name="connsiteX0" fmla="*/ 0 w 997744"/>
              <a:gd name="connsiteY0" fmla="*/ 1 h 819150"/>
              <a:gd name="connsiteX1" fmla="*/ 788194 w 997744"/>
              <a:gd name="connsiteY1" fmla="*/ 0 h 819150"/>
              <a:gd name="connsiteX2" fmla="*/ 997744 w 997744"/>
              <a:gd name="connsiteY2" fmla="*/ 400050 h 819150"/>
              <a:gd name="connsiteX3" fmla="*/ 788194 w 997744"/>
              <a:gd name="connsiteY3" fmla="*/ 819150 h 819150"/>
              <a:gd name="connsiteX4" fmla="*/ 794 w 997744"/>
              <a:gd name="connsiteY4" fmla="*/ 819150 h 819150"/>
              <a:gd name="connsiteX5" fmla="*/ 0 w 997744"/>
              <a:gd name="connsiteY5" fmla="*/ 1 h 819150"/>
              <a:gd name="connsiteX0" fmla="*/ 3980 w 1001724"/>
              <a:gd name="connsiteY0" fmla="*/ 1 h 819150"/>
              <a:gd name="connsiteX1" fmla="*/ 792174 w 1001724"/>
              <a:gd name="connsiteY1" fmla="*/ 0 h 819150"/>
              <a:gd name="connsiteX2" fmla="*/ 1001724 w 1001724"/>
              <a:gd name="connsiteY2" fmla="*/ 400050 h 819150"/>
              <a:gd name="connsiteX3" fmla="*/ 792174 w 1001724"/>
              <a:gd name="connsiteY3" fmla="*/ 819150 h 819150"/>
              <a:gd name="connsiteX4" fmla="*/ 11 w 1001724"/>
              <a:gd name="connsiteY4" fmla="*/ 797719 h 819150"/>
              <a:gd name="connsiteX5" fmla="*/ 3980 w 1001724"/>
              <a:gd name="connsiteY5" fmla="*/ 1 h 819150"/>
              <a:gd name="connsiteX0" fmla="*/ 3980 w 1001724"/>
              <a:gd name="connsiteY0" fmla="*/ 1 h 804862"/>
              <a:gd name="connsiteX1" fmla="*/ 792174 w 1001724"/>
              <a:gd name="connsiteY1" fmla="*/ 0 h 804862"/>
              <a:gd name="connsiteX2" fmla="*/ 1001724 w 1001724"/>
              <a:gd name="connsiteY2" fmla="*/ 400050 h 804862"/>
              <a:gd name="connsiteX3" fmla="*/ 799318 w 1001724"/>
              <a:gd name="connsiteY3" fmla="*/ 804862 h 804862"/>
              <a:gd name="connsiteX4" fmla="*/ 11 w 1001724"/>
              <a:gd name="connsiteY4" fmla="*/ 797719 h 804862"/>
              <a:gd name="connsiteX5" fmla="*/ 3980 w 1001724"/>
              <a:gd name="connsiteY5" fmla="*/ 1 h 804862"/>
              <a:gd name="connsiteX0" fmla="*/ 0 w 1016794"/>
              <a:gd name="connsiteY0" fmla="*/ 0 h 807242"/>
              <a:gd name="connsiteX1" fmla="*/ 807244 w 1016794"/>
              <a:gd name="connsiteY1" fmla="*/ 2380 h 807242"/>
              <a:gd name="connsiteX2" fmla="*/ 1016794 w 1016794"/>
              <a:gd name="connsiteY2" fmla="*/ 402430 h 807242"/>
              <a:gd name="connsiteX3" fmla="*/ 814388 w 1016794"/>
              <a:gd name="connsiteY3" fmla="*/ 807242 h 807242"/>
              <a:gd name="connsiteX4" fmla="*/ 15081 w 1016794"/>
              <a:gd name="connsiteY4" fmla="*/ 800099 h 807242"/>
              <a:gd name="connsiteX5" fmla="*/ 0 w 1016794"/>
              <a:gd name="connsiteY5" fmla="*/ 0 h 807242"/>
              <a:gd name="connsiteX0" fmla="*/ 3981 w 1001725"/>
              <a:gd name="connsiteY0" fmla="*/ 0 h 807242"/>
              <a:gd name="connsiteX1" fmla="*/ 792175 w 1001725"/>
              <a:gd name="connsiteY1" fmla="*/ 2380 h 807242"/>
              <a:gd name="connsiteX2" fmla="*/ 1001725 w 1001725"/>
              <a:gd name="connsiteY2" fmla="*/ 402430 h 807242"/>
              <a:gd name="connsiteX3" fmla="*/ 799319 w 1001725"/>
              <a:gd name="connsiteY3" fmla="*/ 807242 h 807242"/>
              <a:gd name="connsiteX4" fmla="*/ 12 w 1001725"/>
              <a:gd name="connsiteY4" fmla="*/ 800099 h 807242"/>
              <a:gd name="connsiteX5" fmla="*/ 3981 w 1001725"/>
              <a:gd name="connsiteY5" fmla="*/ 0 h 807242"/>
              <a:gd name="connsiteX0" fmla="*/ 0 w 1007269"/>
              <a:gd name="connsiteY0" fmla="*/ 0 h 807242"/>
              <a:gd name="connsiteX1" fmla="*/ 797719 w 1007269"/>
              <a:gd name="connsiteY1" fmla="*/ 2380 h 807242"/>
              <a:gd name="connsiteX2" fmla="*/ 1007269 w 1007269"/>
              <a:gd name="connsiteY2" fmla="*/ 402430 h 807242"/>
              <a:gd name="connsiteX3" fmla="*/ 804863 w 1007269"/>
              <a:gd name="connsiteY3" fmla="*/ 807242 h 807242"/>
              <a:gd name="connsiteX4" fmla="*/ 5556 w 1007269"/>
              <a:gd name="connsiteY4" fmla="*/ 800099 h 807242"/>
              <a:gd name="connsiteX5" fmla="*/ 0 w 1007269"/>
              <a:gd name="connsiteY5" fmla="*/ 0 h 807242"/>
              <a:gd name="connsiteX0" fmla="*/ 1611 w 1001736"/>
              <a:gd name="connsiteY0" fmla="*/ 2383 h 804862"/>
              <a:gd name="connsiteX1" fmla="*/ 792186 w 1001736"/>
              <a:gd name="connsiteY1" fmla="*/ 0 h 804862"/>
              <a:gd name="connsiteX2" fmla="*/ 1001736 w 1001736"/>
              <a:gd name="connsiteY2" fmla="*/ 400050 h 804862"/>
              <a:gd name="connsiteX3" fmla="*/ 799330 w 1001736"/>
              <a:gd name="connsiteY3" fmla="*/ 804862 h 804862"/>
              <a:gd name="connsiteX4" fmla="*/ 23 w 1001736"/>
              <a:gd name="connsiteY4" fmla="*/ 797719 h 804862"/>
              <a:gd name="connsiteX5" fmla="*/ 1611 w 1001736"/>
              <a:gd name="connsiteY5" fmla="*/ 2383 h 804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1736" h="804862">
                <a:moveTo>
                  <a:pt x="1611" y="2383"/>
                </a:moveTo>
                <a:lnTo>
                  <a:pt x="792186" y="0"/>
                </a:lnTo>
                <a:lnTo>
                  <a:pt x="1001736" y="400050"/>
                </a:lnTo>
                <a:lnTo>
                  <a:pt x="799330" y="804862"/>
                </a:lnTo>
                <a:lnTo>
                  <a:pt x="23" y="797719"/>
                </a:lnTo>
                <a:cubicBezTo>
                  <a:pt x="-242" y="524669"/>
                  <a:pt x="1876" y="275433"/>
                  <a:pt x="1611" y="2383"/>
                </a:cubicBezTo>
                <a:close/>
              </a:path>
            </a:pathLst>
          </a:custGeom>
          <a:solidFill>
            <a:schemeClr val="accent3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0" name="Freeform 12">
            <a:extLst>
              <a:ext uri="{FF2B5EF4-FFF2-40B4-BE49-F238E27FC236}">
                <a16:creationId xmlns:a16="http://schemas.microsoft.com/office/drawing/2014/main" id="{56BCE9AA-BCE6-4AB0-B2B5-04FE69468CBF}"/>
              </a:ext>
            </a:extLst>
          </p:cNvPr>
          <p:cNvSpPr/>
          <p:nvPr/>
        </p:nvSpPr>
        <p:spPr>
          <a:xfrm>
            <a:off x="2083235" y="3665823"/>
            <a:ext cx="1801950" cy="1814513"/>
          </a:xfrm>
          <a:custGeom>
            <a:avLst/>
            <a:gdLst>
              <a:gd name="connsiteX0" fmla="*/ 0 w 3657600"/>
              <a:gd name="connsiteY0" fmla="*/ 2610464 h 2610464"/>
              <a:gd name="connsiteX1" fmla="*/ 0 w 3657600"/>
              <a:gd name="connsiteY1" fmla="*/ 1828800 h 2610464"/>
              <a:gd name="connsiteX2" fmla="*/ 3657600 w 3657600"/>
              <a:gd name="connsiteY2" fmla="*/ 0 h 2610464"/>
              <a:gd name="connsiteX3" fmla="*/ 3657600 w 3657600"/>
              <a:gd name="connsiteY3" fmla="*/ 796413 h 2610464"/>
              <a:gd name="connsiteX4" fmla="*/ 0 w 3657600"/>
              <a:gd name="connsiteY4" fmla="*/ 2610464 h 2610464"/>
              <a:gd name="connsiteX0" fmla="*/ 4762 w 3657600"/>
              <a:gd name="connsiteY0" fmla="*/ 2629514 h 2629514"/>
              <a:gd name="connsiteX1" fmla="*/ 0 w 3657600"/>
              <a:gd name="connsiteY1" fmla="*/ 1828800 h 2629514"/>
              <a:gd name="connsiteX2" fmla="*/ 3657600 w 3657600"/>
              <a:gd name="connsiteY2" fmla="*/ 0 h 2629514"/>
              <a:gd name="connsiteX3" fmla="*/ 3657600 w 3657600"/>
              <a:gd name="connsiteY3" fmla="*/ 796413 h 2629514"/>
              <a:gd name="connsiteX4" fmla="*/ 4762 w 3657600"/>
              <a:gd name="connsiteY4" fmla="*/ 2629514 h 2629514"/>
              <a:gd name="connsiteX0" fmla="*/ 137 w 3667263"/>
              <a:gd name="connsiteY0" fmla="*/ 2624751 h 2624751"/>
              <a:gd name="connsiteX1" fmla="*/ 9663 w 3667263"/>
              <a:gd name="connsiteY1" fmla="*/ 1828800 h 2624751"/>
              <a:gd name="connsiteX2" fmla="*/ 3667263 w 3667263"/>
              <a:gd name="connsiteY2" fmla="*/ 0 h 2624751"/>
              <a:gd name="connsiteX3" fmla="*/ 3667263 w 3667263"/>
              <a:gd name="connsiteY3" fmla="*/ 796413 h 2624751"/>
              <a:gd name="connsiteX4" fmla="*/ 137 w 3667263"/>
              <a:gd name="connsiteY4" fmla="*/ 2624751 h 2624751"/>
              <a:gd name="connsiteX0" fmla="*/ 4761 w 3657600"/>
              <a:gd name="connsiteY0" fmla="*/ 2634276 h 2634276"/>
              <a:gd name="connsiteX1" fmla="*/ 0 w 3657600"/>
              <a:gd name="connsiteY1" fmla="*/ 1828800 h 2634276"/>
              <a:gd name="connsiteX2" fmla="*/ 3657600 w 3657600"/>
              <a:gd name="connsiteY2" fmla="*/ 0 h 2634276"/>
              <a:gd name="connsiteX3" fmla="*/ 3657600 w 3657600"/>
              <a:gd name="connsiteY3" fmla="*/ 796413 h 2634276"/>
              <a:gd name="connsiteX4" fmla="*/ 4761 w 3657600"/>
              <a:gd name="connsiteY4" fmla="*/ 2634276 h 2634276"/>
              <a:gd name="connsiteX0" fmla="*/ 459 w 3653298"/>
              <a:gd name="connsiteY0" fmla="*/ 2634276 h 2634276"/>
              <a:gd name="connsiteX1" fmla="*/ 460 w 3653298"/>
              <a:gd name="connsiteY1" fmla="*/ 1828800 h 2634276"/>
              <a:gd name="connsiteX2" fmla="*/ 3653298 w 3653298"/>
              <a:gd name="connsiteY2" fmla="*/ 0 h 2634276"/>
              <a:gd name="connsiteX3" fmla="*/ 3653298 w 3653298"/>
              <a:gd name="connsiteY3" fmla="*/ 796413 h 2634276"/>
              <a:gd name="connsiteX4" fmla="*/ 459 w 3653298"/>
              <a:gd name="connsiteY4" fmla="*/ 2634276 h 2634276"/>
              <a:gd name="connsiteX0" fmla="*/ 459 w 3653298"/>
              <a:gd name="connsiteY0" fmla="*/ 2634276 h 2634276"/>
              <a:gd name="connsiteX1" fmla="*/ 460 w 3653298"/>
              <a:gd name="connsiteY1" fmla="*/ 1828800 h 2634276"/>
              <a:gd name="connsiteX2" fmla="*/ 3653298 w 3653298"/>
              <a:gd name="connsiteY2" fmla="*/ 0 h 2634276"/>
              <a:gd name="connsiteX3" fmla="*/ 3653298 w 3653298"/>
              <a:gd name="connsiteY3" fmla="*/ 796413 h 2634276"/>
              <a:gd name="connsiteX4" fmla="*/ 816538 w 3653298"/>
              <a:gd name="connsiteY4" fmla="*/ 2219708 h 2634276"/>
              <a:gd name="connsiteX5" fmla="*/ 459 w 3653298"/>
              <a:gd name="connsiteY5" fmla="*/ 2634276 h 2634276"/>
              <a:gd name="connsiteX0" fmla="*/ 459 w 3653298"/>
              <a:gd name="connsiteY0" fmla="*/ 2634276 h 2634276"/>
              <a:gd name="connsiteX1" fmla="*/ 460 w 3653298"/>
              <a:gd name="connsiteY1" fmla="*/ 1828800 h 2634276"/>
              <a:gd name="connsiteX2" fmla="*/ 814156 w 3653298"/>
              <a:gd name="connsiteY2" fmla="*/ 1419608 h 2634276"/>
              <a:gd name="connsiteX3" fmla="*/ 3653298 w 3653298"/>
              <a:gd name="connsiteY3" fmla="*/ 0 h 2634276"/>
              <a:gd name="connsiteX4" fmla="*/ 3653298 w 3653298"/>
              <a:gd name="connsiteY4" fmla="*/ 796413 h 2634276"/>
              <a:gd name="connsiteX5" fmla="*/ 816538 w 3653298"/>
              <a:gd name="connsiteY5" fmla="*/ 2219708 h 2634276"/>
              <a:gd name="connsiteX6" fmla="*/ 459 w 3653298"/>
              <a:gd name="connsiteY6" fmla="*/ 2634276 h 2634276"/>
              <a:gd name="connsiteX0" fmla="*/ 1 w 3652840"/>
              <a:gd name="connsiteY0" fmla="*/ 2634276 h 2634276"/>
              <a:gd name="connsiteX1" fmla="*/ 813698 w 3652840"/>
              <a:gd name="connsiteY1" fmla="*/ 1419608 h 2634276"/>
              <a:gd name="connsiteX2" fmla="*/ 3652840 w 3652840"/>
              <a:gd name="connsiteY2" fmla="*/ 0 h 2634276"/>
              <a:gd name="connsiteX3" fmla="*/ 3652840 w 3652840"/>
              <a:gd name="connsiteY3" fmla="*/ 796413 h 2634276"/>
              <a:gd name="connsiteX4" fmla="*/ 816080 w 3652840"/>
              <a:gd name="connsiteY4" fmla="*/ 2219708 h 2634276"/>
              <a:gd name="connsiteX5" fmla="*/ 1 w 3652840"/>
              <a:gd name="connsiteY5" fmla="*/ 2634276 h 2634276"/>
              <a:gd name="connsiteX0" fmla="*/ 2382 w 2839142"/>
              <a:gd name="connsiteY0" fmla="*/ 2219708 h 2219708"/>
              <a:gd name="connsiteX1" fmla="*/ 0 w 2839142"/>
              <a:gd name="connsiteY1" fmla="*/ 1419608 h 2219708"/>
              <a:gd name="connsiteX2" fmla="*/ 2839142 w 2839142"/>
              <a:gd name="connsiteY2" fmla="*/ 0 h 2219708"/>
              <a:gd name="connsiteX3" fmla="*/ 2839142 w 2839142"/>
              <a:gd name="connsiteY3" fmla="*/ 796413 h 2219708"/>
              <a:gd name="connsiteX4" fmla="*/ 2382 w 2839142"/>
              <a:gd name="connsiteY4" fmla="*/ 2219708 h 2219708"/>
              <a:gd name="connsiteX0" fmla="*/ 2382 w 2839142"/>
              <a:gd name="connsiteY0" fmla="*/ 2219708 h 2219708"/>
              <a:gd name="connsiteX1" fmla="*/ 0 w 2839142"/>
              <a:gd name="connsiteY1" fmla="*/ 1419608 h 2219708"/>
              <a:gd name="connsiteX2" fmla="*/ 804863 w 2839142"/>
              <a:gd name="connsiteY2" fmla="*/ 1014411 h 2219708"/>
              <a:gd name="connsiteX3" fmla="*/ 2839142 w 2839142"/>
              <a:gd name="connsiteY3" fmla="*/ 0 h 2219708"/>
              <a:gd name="connsiteX4" fmla="*/ 2839142 w 2839142"/>
              <a:gd name="connsiteY4" fmla="*/ 796413 h 2219708"/>
              <a:gd name="connsiteX5" fmla="*/ 2382 w 2839142"/>
              <a:gd name="connsiteY5" fmla="*/ 2219708 h 2219708"/>
              <a:gd name="connsiteX0" fmla="*/ 2382 w 2839142"/>
              <a:gd name="connsiteY0" fmla="*/ 2219708 h 2219708"/>
              <a:gd name="connsiteX1" fmla="*/ 0 w 2839142"/>
              <a:gd name="connsiteY1" fmla="*/ 1419608 h 2219708"/>
              <a:gd name="connsiteX2" fmla="*/ 804863 w 2839142"/>
              <a:gd name="connsiteY2" fmla="*/ 1014411 h 2219708"/>
              <a:gd name="connsiteX3" fmla="*/ 2839142 w 2839142"/>
              <a:gd name="connsiteY3" fmla="*/ 0 h 2219708"/>
              <a:gd name="connsiteX4" fmla="*/ 2839142 w 2839142"/>
              <a:gd name="connsiteY4" fmla="*/ 796413 h 2219708"/>
              <a:gd name="connsiteX5" fmla="*/ 807244 w 2839142"/>
              <a:gd name="connsiteY5" fmla="*/ 1814511 h 2219708"/>
              <a:gd name="connsiteX6" fmla="*/ 2382 w 2839142"/>
              <a:gd name="connsiteY6" fmla="*/ 2219708 h 2219708"/>
              <a:gd name="connsiteX0" fmla="*/ 0 w 2836760"/>
              <a:gd name="connsiteY0" fmla="*/ 2219708 h 2219708"/>
              <a:gd name="connsiteX1" fmla="*/ 802481 w 2836760"/>
              <a:gd name="connsiteY1" fmla="*/ 1014411 h 2219708"/>
              <a:gd name="connsiteX2" fmla="*/ 2836760 w 2836760"/>
              <a:gd name="connsiteY2" fmla="*/ 0 h 2219708"/>
              <a:gd name="connsiteX3" fmla="*/ 2836760 w 2836760"/>
              <a:gd name="connsiteY3" fmla="*/ 796413 h 2219708"/>
              <a:gd name="connsiteX4" fmla="*/ 804862 w 2836760"/>
              <a:gd name="connsiteY4" fmla="*/ 1814511 h 2219708"/>
              <a:gd name="connsiteX5" fmla="*/ 0 w 2836760"/>
              <a:gd name="connsiteY5" fmla="*/ 2219708 h 2219708"/>
              <a:gd name="connsiteX0" fmla="*/ 2381 w 2034279"/>
              <a:gd name="connsiteY0" fmla="*/ 1814511 h 1814511"/>
              <a:gd name="connsiteX1" fmla="*/ 0 w 2034279"/>
              <a:gd name="connsiteY1" fmla="*/ 1014411 h 1814511"/>
              <a:gd name="connsiteX2" fmla="*/ 2034279 w 2034279"/>
              <a:gd name="connsiteY2" fmla="*/ 0 h 1814511"/>
              <a:gd name="connsiteX3" fmla="*/ 2034279 w 2034279"/>
              <a:gd name="connsiteY3" fmla="*/ 796413 h 1814511"/>
              <a:gd name="connsiteX4" fmla="*/ 2381 w 2034279"/>
              <a:gd name="connsiteY4" fmla="*/ 1814511 h 1814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34279" h="1814511">
                <a:moveTo>
                  <a:pt x="2381" y="1814511"/>
                </a:moveTo>
                <a:cubicBezTo>
                  <a:pt x="1587" y="1547811"/>
                  <a:pt x="794" y="1281111"/>
                  <a:pt x="0" y="1014411"/>
                </a:cubicBezTo>
                <a:lnTo>
                  <a:pt x="2034279" y="0"/>
                </a:lnTo>
                <a:lnTo>
                  <a:pt x="2034279" y="796413"/>
                </a:lnTo>
                <a:lnTo>
                  <a:pt x="2381" y="1814511"/>
                </a:lnTo>
                <a:close/>
              </a:path>
            </a:pathLst>
          </a:custGeom>
          <a:solidFill>
            <a:schemeClr val="accent3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1" name="Rectangle 31">
            <a:extLst>
              <a:ext uri="{FF2B5EF4-FFF2-40B4-BE49-F238E27FC236}">
                <a16:creationId xmlns:a16="http://schemas.microsoft.com/office/drawing/2014/main" id="{5C0CC301-BF0D-4E09-AA7A-318DFB0E23B0}"/>
              </a:ext>
            </a:extLst>
          </p:cNvPr>
          <p:cNvSpPr/>
          <p:nvPr/>
        </p:nvSpPr>
        <p:spPr>
          <a:xfrm>
            <a:off x="2802045" y="5491448"/>
            <a:ext cx="725844" cy="804863"/>
          </a:xfrm>
          <a:custGeom>
            <a:avLst/>
            <a:gdLst>
              <a:gd name="connsiteX0" fmla="*/ 0 w 3250175"/>
              <a:gd name="connsiteY0" fmla="*/ 0 h 802711"/>
              <a:gd name="connsiteX1" fmla="*/ 3250175 w 3250175"/>
              <a:gd name="connsiteY1" fmla="*/ 0 h 802711"/>
              <a:gd name="connsiteX2" fmla="*/ 3250175 w 3250175"/>
              <a:gd name="connsiteY2" fmla="*/ 802711 h 802711"/>
              <a:gd name="connsiteX3" fmla="*/ 0 w 3250175"/>
              <a:gd name="connsiteY3" fmla="*/ 802711 h 802711"/>
              <a:gd name="connsiteX4" fmla="*/ 0 w 3250175"/>
              <a:gd name="connsiteY4" fmla="*/ 0 h 802711"/>
              <a:gd name="connsiteX0" fmla="*/ 0 w 3250175"/>
              <a:gd name="connsiteY0" fmla="*/ 0 h 802711"/>
              <a:gd name="connsiteX1" fmla="*/ 3250175 w 3250175"/>
              <a:gd name="connsiteY1" fmla="*/ 0 h 802711"/>
              <a:gd name="connsiteX2" fmla="*/ 3250175 w 3250175"/>
              <a:gd name="connsiteY2" fmla="*/ 802711 h 802711"/>
              <a:gd name="connsiteX3" fmla="*/ 823681 w 3250175"/>
              <a:gd name="connsiteY3" fmla="*/ 802482 h 802711"/>
              <a:gd name="connsiteX4" fmla="*/ 0 w 3250175"/>
              <a:gd name="connsiteY4" fmla="*/ 802711 h 802711"/>
              <a:gd name="connsiteX5" fmla="*/ 0 w 3250175"/>
              <a:gd name="connsiteY5" fmla="*/ 0 h 802711"/>
              <a:gd name="connsiteX0" fmla="*/ 0 w 3250175"/>
              <a:gd name="connsiteY0" fmla="*/ 2380 h 805091"/>
              <a:gd name="connsiteX1" fmla="*/ 814156 w 3250175"/>
              <a:gd name="connsiteY1" fmla="*/ 0 h 805091"/>
              <a:gd name="connsiteX2" fmla="*/ 3250175 w 3250175"/>
              <a:gd name="connsiteY2" fmla="*/ 2380 h 805091"/>
              <a:gd name="connsiteX3" fmla="*/ 3250175 w 3250175"/>
              <a:gd name="connsiteY3" fmla="*/ 805091 h 805091"/>
              <a:gd name="connsiteX4" fmla="*/ 823681 w 3250175"/>
              <a:gd name="connsiteY4" fmla="*/ 804862 h 805091"/>
              <a:gd name="connsiteX5" fmla="*/ 0 w 3250175"/>
              <a:gd name="connsiteY5" fmla="*/ 805091 h 805091"/>
              <a:gd name="connsiteX6" fmla="*/ 0 w 3250175"/>
              <a:gd name="connsiteY6" fmla="*/ 2380 h 805091"/>
              <a:gd name="connsiteX0" fmla="*/ 0 w 3250175"/>
              <a:gd name="connsiteY0" fmla="*/ 805091 h 805091"/>
              <a:gd name="connsiteX1" fmla="*/ 814156 w 3250175"/>
              <a:gd name="connsiteY1" fmla="*/ 0 h 805091"/>
              <a:gd name="connsiteX2" fmla="*/ 3250175 w 3250175"/>
              <a:gd name="connsiteY2" fmla="*/ 2380 h 805091"/>
              <a:gd name="connsiteX3" fmla="*/ 3250175 w 3250175"/>
              <a:gd name="connsiteY3" fmla="*/ 805091 h 805091"/>
              <a:gd name="connsiteX4" fmla="*/ 823681 w 3250175"/>
              <a:gd name="connsiteY4" fmla="*/ 804862 h 805091"/>
              <a:gd name="connsiteX5" fmla="*/ 0 w 3250175"/>
              <a:gd name="connsiteY5" fmla="*/ 805091 h 805091"/>
              <a:gd name="connsiteX0" fmla="*/ 9525 w 2436019"/>
              <a:gd name="connsiteY0" fmla="*/ 804862 h 805091"/>
              <a:gd name="connsiteX1" fmla="*/ 0 w 2436019"/>
              <a:gd name="connsiteY1" fmla="*/ 0 h 805091"/>
              <a:gd name="connsiteX2" fmla="*/ 2436019 w 2436019"/>
              <a:gd name="connsiteY2" fmla="*/ 2380 h 805091"/>
              <a:gd name="connsiteX3" fmla="*/ 2436019 w 2436019"/>
              <a:gd name="connsiteY3" fmla="*/ 805091 h 805091"/>
              <a:gd name="connsiteX4" fmla="*/ 9525 w 2436019"/>
              <a:gd name="connsiteY4" fmla="*/ 804862 h 805091"/>
              <a:gd name="connsiteX0" fmla="*/ 2381 w 2436019"/>
              <a:gd name="connsiteY0" fmla="*/ 800100 h 805091"/>
              <a:gd name="connsiteX1" fmla="*/ 0 w 2436019"/>
              <a:gd name="connsiteY1" fmla="*/ 0 h 805091"/>
              <a:gd name="connsiteX2" fmla="*/ 2436019 w 2436019"/>
              <a:gd name="connsiteY2" fmla="*/ 2380 h 805091"/>
              <a:gd name="connsiteX3" fmla="*/ 2436019 w 2436019"/>
              <a:gd name="connsiteY3" fmla="*/ 805091 h 805091"/>
              <a:gd name="connsiteX4" fmla="*/ 2381 w 2436019"/>
              <a:gd name="connsiteY4" fmla="*/ 800100 h 805091"/>
              <a:gd name="connsiteX0" fmla="*/ 2381 w 2436019"/>
              <a:gd name="connsiteY0" fmla="*/ 800100 h 805091"/>
              <a:gd name="connsiteX1" fmla="*/ 0 w 2436019"/>
              <a:gd name="connsiteY1" fmla="*/ 0 h 805091"/>
              <a:gd name="connsiteX2" fmla="*/ 2436019 w 2436019"/>
              <a:gd name="connsiteY2" fmla="*/ 2380 h 805091"/>
              <a:gd name="connsiteX3" fmla="*/ 2436019 w 2436019"/>
              <a:gd name="connsiteY3" fmla="*/ 805091 h 805091"/>
              <a:gd name="connsiteX4" fmla="*/ 807244 w 2436019"/>
              <a:gd name="connsiteY4" fmla="*/ 802252 h 805091"/>
              <a:gd name="connsiteX5" fmla="*/ 2381 w 2436019"/>
              <a:gd name="connsiteY5" fmla="*/ 800100 h 805091"/>
              <a:gd name="connsiteX0" fmla="*/ 2381 w 2436019"/>
              <a:gd name="connsiteY0" fmla="*/ 800100 h 805091"/>
              <a:gd name="connsiteX1" fmla="*/ 0 w 2436019"/>
              <a:gd name="connsiteY1" fmla="*/ 0 h 805091"/>
              <a:gd name="connsiteX2" fmla="*/ 807244 w 2436019"/>
              <a:gd name="connsiteY2" fmla="*/ 2152 h 805091"/>
              <a:gd name="connsiteX3" fmla="*/ 2436019 w 2436019"/>
              <a:gd name="connsiteY3" fmla="*/ 2380 h 805091"/>
              <a:gd name="connsiteX4" fmla="*/ 2436019 w 2436019"/>
              <a:gd name="connsiteY4" fmla="*/ 805091 h 805091"/>
              <a:gd name="connsiteX5" fmla="*/ 807244 w 2436019"/>
              <a:gd name="connsiteY5" fmla="*/ 802252 h 805091"/>
              <a:gd name="connsiteX6" fmla="*/ 2381 w 2436019"/>
              <a:gd name="connsiteY6" fmla="*/ 800100 h 805091"/>
              <a:gd name="connsiteX0" fmla="*/ 0 w 2433638"/>
              <a:gd name="connsiteY0" fmla="*/ 797948 h 802939"/>
              <a:gd name="connsiteX1" fmla="*/ 804863 w 2433638"/>
              <a:gd name="connsiteY1" fmla="*/ 0 h 802939"/>
              <a:gd name="connsiteX2" fmla="*/ 2433638 w 2433638"/>
              <a:gd name="connsiteY2" fmla="*/ 228 h 802939"/>
              <a:gd name="connsiteX3" fmla="*/ 2433638 w 2433638"/>
              <a:gd name="connsiteY3" fmla="*/ 802939 h 802939"/>
              <a:gd name="connsiteX4" fmla="*/ 804863 w 2433638"/>
              <a:gd name="connsiteY4" fmla="*/ 800100 h 802939"/>
              <a:gd name="connsiteX5" fmla="*/ 0 w 2433638"/>
              <a:gd name="connsiteY5" fmla="*/ 797948 h 802939"/>
              <a:gd name="connsiteX0" fmla="*/ 0 w 1628775"/>
              <a:gd name="connsiteY0" fmla="*/ 800100 h 802939"/>
              <a:gd name="connsiteX1" fmla="*/ 0 w 1628775"/>
              <a:gd name="connsiteY1" fmla="*/ 0 h 802939"/>
              <a:gd name="connsiteX2" fmla="*/ 1628775 w 1628775"/>
              <a:gd name="connsiteY2" fmla="*/ 228 h 802939"/>
              <a:gd name="connsiteX3" fmla="*/ 1628775 w 1628775"/>
              <a:gd name="connsiteY3" fmla="*/ 802939 h 802939"/>
              <a:gd name="connsiteX4" fmla="*/ 0 w 1628775"/>
              <a:gd name="connsiteY4" fmla="*/ 800100 h 802939"/>
              <a:gd name="connsiteX0" fmla="*/ 0 w 1628775"/>
              <a:gd name="connsiteY0" fmla="*/ 802817 h 805656"/>
              <a:gd name="connsiteX1" fmla="*/ 0 w 1628775"/>
              <a:gd name="connsiteY1" fmla="*/ 2717 h 805656"/>
              <a:gd name="connsiteX2" fmla="*/ 809624 w 1628775"/>
              <a:gd name="connsiteY2" fmla="*/ 0 h 805656"/>
              <a:gd name="connsiteX3" fmla="*/ 1628775 w 1628775"/>
              <a:gd name="connsiteY3" fmla="*/ 2945 h 805656"/>
              <a:gd name="connsiteX4" fmla="*/ 1628775 w 1628775"/>
              <a:gd name="connsiteY4" fmla="*/ 805656 h 805656"/>
              <a:gd name="connsiteX5" fmla="*/ 0 w 1628775"/>
              <a:gd name="connsiteY5" fmla="*/ 802817 h 805656"/>
              <a:gd name="connsiteX0" fmla="*/ 0 w 1628775"/>
              <a:gd name="connsiteY0" fmla="*/ 802817 h 805656"/>
              <a:gd name="connsiteX1" fmla="*/ 0 w 1628775"/>
              <a:gd name="connsiteY1" fmla="*/ 2717 h 805656"/>
              <a:gd name="connsiteX2" fmla="*/ 809624 w 1628775"/>
              <a:gd name="connsiteY2" fmla="*/ 0 h 805656"/>
              <a:gd name="connsiteX3" fmla="*/ 1628775 w 1628775"/>
              <a:gd name="connsiteY3" fmla="*/ 2945 h 805656"/>
              <a:gd name="connsiteX4" fmla="*/ 1628775 w 1628775"/>
              <a:gd name="connsiteY4" fmla="*/ 805656 h 805656"/>
              <a:gd name="connsiteX5" fmla="*/ 809624 w 1628775"/>
              <a:gd name="connsiteY5" fmla="*/ 803275 h 805656"/>
              <a:gd name="connsiteX6" fmla="*/ 0 w 1628775"/>
              <a:gd name="connsiteY6" fmla="*/ 802817 h 805656"/>
              <a:gd name="connsiteX0" fmla="*/ 0 w 1628775"/>
              <a:gd name="connsiteY0" fmla="*/ 802817 h 805656"/>
              <a:gd name="connsiteX1" fmla="*/ 809624 w 1628775"/>
              <a:gd name="connsiteY1" fmla="*/ 0 h 805656"/>
              <a:gd name="connsiteX2" fmla="*/ 1628775 w 1628775"/>
              <a:gd name="connsiteY2" fmla="*/ 2945 h 805656"/>
              <a:gd name="connsiteX3" fmla="*/ 1628775 w 1628775"/>
              <a:gd name="connsiteY3" fmla="*/ 805656 h 805656"/>
              <a:gd name="connsiteX4" fmla="*/ 809624 w 1628775"/>
              <a:gd name="connsiteY4" fmla="*/ 803275 h 805656"/>
              <a:gd name="connsiteX5" fmla="*/ 0 w 1628775"/>
              <a:gd name="connsiteY5" fmla="*/ 802817 h 805656"/>
              <a:gd name="connsiteX0" fmla="*/ 0 w 819151"/>
              <a:gd name="connsiteY0" fmla="*/ 803275 h 805656"/>
              <a:gd name="connsiteX1" fmla="*/ 0 w 819151"/>
              <a:gd name="connsiteY1" fmla="*/ 0 h 805656"/>
              <a:gd name="connsiteX2" fmla="*/ 819151 w 819151"/>
              <a:gd name="connsiteY2" fmla="*/ 2945 h 805656"/>
              <a:gd name="connsiteX3" fmla="*/ 819151 w 819151"/>
              <a:gd name="connsiteY3" fmla="*/ 805656 h 805656"/>
              <a:gd name="connsiteX4" fmla="*/ 0 w 819151"/>
              <a:gd name="connsiteY4" fmla="*/ 803275 h 805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9151" h="805656">
                <a:moveTo>
                  <a:pt x="0" y="803275"/>
                </a:moveTo>
                <a:lnTo>
                  <a:pt x="0" y="0"/>
                </a:lnTo>
                <a:lnTo>
                  <a:pt x="819151" y="2945"/>
                </a:lnTo>
                <a:lnTo>
                  <a:pt x="819151" y="805656"/>
                </a:lnTo>
                <a:lnTo>
                  <a:pt x="0" y="803275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2" name="Freeform 14">
            <a:extLst>
              <a:ext uri="{FF2B5EF4-FFF2-40B4-BE49-F238E27FC236}">
                <a16:creationId xmlns:a16="http://schemas.microsoft.com/office/drawing/2014/main" id="{A1FC07E6-31B7-4B72-A9C4-96F2774407C6}"/>
              </a:ext>
            </a:extLst>
          </p:cNvPr>
          <p:cNvSpPr/>
          <p:nvPr/>
        </p:nvSpPr>
        <p:spPr>
          <a:xfrm>
            <a:off x="3879558" y="4891373"/>
            <a:ext cx="887612" cy="804863"/>
          </a:xfrm>
          <a:custGeom>
            <a:avLst/>
            <a:gdLst>
              <a:gd name="connsiteX0" fmla="*/ 0 w 1009650"/>
              <a:gd name="connsiteY0" fmla="*/ 0 h 819150"/>
              <a:gd name="connsiteX1" fmla="*/ 800100 w 1009650"/>
              <a:gd name="connsiteY1" fmla="*/ 0 h 819150"/>
              <a:gd name="connsiteX2" fmla="*/ 1009650 w 1009650"/>
              <a:gd name="connsiteY2" fmla="*/ 400050 h 819150"/>
              <a:gd name="connsiteX3" fmla="*/ 800100 w 1009650"/>
              <a:gd name="connsiteY3" fmla="*/ 819150 h 819150"/>
              <a:gd name="connsiteX4" fmla="*/ 12700 w 1009650"/>
              <a:gd name="connsiteY4" fmla="*/ 819150 h 819150"/>
              <a:gd name="connsiteX5" fmla="*/ 0 w 1009650"/>
              <a:gd name="connsiteY5" fmla="*/ 0 h 819150"/>
              <a:gd name="connsiteX0" fmla="*/ 0 w 1002506"/>
              <a:gd name="connsiteY0" fmla="*/ 0 h 823912"/>
              <a:gd name="connsiteX1" fmla="*/ 792956 w 1002506"/>
              <a:gd name="connsiteY1" fmla="*/ 4762 h 823912"/>
              <a:gd name="connsiteX2" fmla="*/ 1002506 w 1002506"/>
              <a:gd name="connsiteY2" fmla="*/ 404812 h 823912"/>
              <a:gd name="connsiteX3" fmla="*/ 792956 w 1002506"/>
              <a:gd name="connsiteY3" fmla="*/ 823912 h 823912"/>
              <a:gd name="connsiteX4" fmla="*/ 5556 w 1002506"/>
              <a:gd name="connsiteY4" fmla="*/ 823912 h 823912"/>
              <a:gd name="connsiteX5" fmla="*/ 0 w 1002506"/>
              <a:gd name="connsiteY5" fmla="*/ 0 h 823912"/>
              <a:gd name="connsiteX0" fmla="*/ 0 w 997744"/>
              <a:gd name="connsiteY0" fmla="*/ 1 h 819150"/>
              <a:gd name="connsiteX1" fmla="*/ 788194 w 997744"/>
              <a:gd name="connsiteY1" fmla="*/ 0 h 819150"/>
              <a:gd name="connsiteX2" fmla="*/ 997744 w 997744"/>
              <a:gd name="connsiteY2" fmla="*/ 400050 h 819150"/>
              <a:gd name="connsiteX3" fmla="*/ 788194 w 997744"/>
              <a:gd name="connsiteY3" fmla="*/ 819150 h 819150"/>
              <a:gd name="connsiteX4" fmla="*/ 794 w 997744"/>
              <a:gd name="connsiteY4" fmla="*/ 819150 h 819150"/>
              <a:gd name="connsiteX5" fmla="*/ 0 w 997744"/>
              <a:gd name="connsiteY5" fmla="*/ 1 h 819150"/>
              <a:gd name="connsiteX0" fmla="*/ 3980 w 1001724"/>
              <a:gd name="connsiteY0" fmla="*/ 1 h 819150"/>
              <a:gd name="connsiteX1" fmla="*/ 792174 w 1001724"/>
              <a:gd name="connsiteY1" fmla="*/ 0 h 819150"/>
              <a:gd name="connsiteX2" fmla="*/ 1001724 w 1001724"/>
              <a:gd name="connsiteY2" fmla="*/ 400050 h 819150"/>
              <a:gd name="connsiteX3" fmla="*/ 792174 w 1001724"/>
              <a:gd name="connsiteY3" fmla="*/ 819150 h 819150"/>
              <a:gd name="connsiteX4" fmla="*/ 11 w 1001724"/>
              <a:gd name="connsiteY4" fmla="*/ 797719 h 819150"/>
              <a:gd name="connsiteX5" fmla="*/ 3980 w 1001724"/>
              <a:gd name="connsiteY5" fmla="*/ 1 h 819150"/>
              <a:gd name="connsiteX0" fmla="*/ 3980 w 1001724"/>
              <a:gd name="connsiteY0" fmla="*/ 1 h 804862"/>
              <a:gd name="connsiteX1" fmla="*/ 792174 w 1001724"/>
              <a:gd name="connsiteY1" fmla="*/ 0 h 804862"/>
              <a:gd name="connsiteX2" fmla="*/ 1001724 w 1001724"/>
              <a:gd name="connsiteY2" fmla="*/ 400050 h 804862"/>
              <a:gd name="connsiteX3" fmla="*/ 799318 w 1001724"/>
              <a:gd name="connsiteY3" fmla="*/ 804862 h 804862"/>
              <a:gd name="connsiteX4" fmla="*/ 11 w 1001724"/>
              <a:gd name="connsiteY4" fmla="*/ 797719 h 804862"/>
              <a:gd name="connsiteX5" fmla="*/ 3980 w 1001724"/>
              <a:gd name="connsiteY5" fmla="*/ 1 h 804862"/>
              <a:gd name="connsiteX0" fmla="*/ 0 w 1016794"/>
              <a:gd name="connsiteY0" fmla="*/ 0 h 807242"/>
              <a:gd name="connsiteX1" fmla="*/ 807244 w 1016794"/>
              <a:gd name="connsiteY1" fmla="*/ 2380 h 807242"/>
              <a:gd name="connsiteX2" fmla="*/ 1016794 w 1016794"/>
              <a:gd name="connsiteY2" fmla="*/ 402430 h 807242"/>
              <a:gd name="connsiteX3" fmla="*/ 814388 w 1016794"/>
              <a:gd name="connsiteY3" fmla="*/ 807242 h 807242"/>
              <a:gd name="connsiteX4" fmla="*/ 15081 w 1016794"/>
              <a:gd name="connsiteY4" fmla="*/ 800099 h 807242"/>
              <a:gd name="connsiteX5" fmla="*/ 0 w 1016794"/>
              <a:gd name="connsiteY5" fmla="*/ 0 h 807242"/>
              <a:gd name="connsiteX0" fmla="*/ 3981 w 1001725"/>
              <a:gd name="connsiteY0" fmla="*/ 0 h 807242"/>
              <a:gd name="connsiteX1" fmla="*/ 792175 w 1001725"/>
              <a:gd name="connsiteY1" fmla="*/ 2380 h 807242"/>
              <a:gd name="connsiteX2" fmla="*/ 1001725 w 1001725"/>
              <a:gd name="connsiteY2" fmla="*/ 402430 h 807242"/>
              <a:gd name="connsiteX3" fmla="*/ 799319 w 1001725"/>
              <a:gd name="connsiteY3" fmla="*/ 807242 h 807242"/>
              <a:gd name="connsiteX4" fmla="*/ 12 w 1001725"/>
              <a:gd name="connsiteY4" fmla="*/ 800099 h 807242"/>
              <a:gd name="connsiteX5" fmla="*/ 3981 w 1001725"/>
              <a:gd name="connsiteY5" fmla="*/ 0 h 807242"/>
              <a:gd name="connsiteX0" fmla="*/ 0 w 1007269"/>
              <a:gd name="connsiteY0" fmla="*/ 0 h 807242"/>
              <a:gd name="connsiteX1" fmla="*/ 797719 w 1007269"/>
              <a:gd name="connsiteY1" fmla="*/ 2380 h 807242"/>
              <a:gd name="connsiteX2" fmla="*/ 1007269 w 1007269"/>
              <a:gd name="connsiteY2" fmla="*/ 402430 h 807242"/>
              <a:gd name="connsiteX3" fmla="*/ 804863 w 1007269"/>
              <a:gd name="connsiteY3" fmla="*/ 807242 h 807242"/>
              <a:gd name="connsiteX4" fmla="*/ 5556 w 1007269"/>
              <a:gd name="connsiteY4" fmla="*/ 800099 h 807242"/>
              <a:gd name="connsiteX5" fmla="*/ 0 w 1007269"/>
              <a:gd name="connsiteY5" fmla="*/ 0 h 807242"/>
              <a:gd name="connsiteX0" fmla="*/ 1611 w 1001736"/>
              <a:gd name="connsiteY0" fmla="*/ 2383 h 804862"/>
              <a:gd name="connsiteX1" fmla="*/ 792186 w 1001736"/>
              <a:gd name="connsiteY1" fmla="*/ 0 h 804862"/>
              <a:gd name="connsiteX2" fmla="*/ 1001736 w 1001736"/>
              <a:gd name="connsiteY2" fmla="*/ 400050 h 804862"/>
              <a:gd name="connsiteX3" fmla="*/ 799330 w 1001736"/>
              <a:gd name="connsiteY3" fmla="*/ 804862 h 804862"/>
              <a:gd name="connsiteX4" fmla="*/ 23 w 1001736"/>
              <a:gd name="connsiteY4" fmla="*/ 797719 h 804862"/>
              <a:gd name="connsiteX5" fmla="*/ 1611 w 1001736"/>
              <a:gd name="connsiteY5" fmla="*/ 2383 h 8048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1736" h="804862">
                <a:moveTo>
                  <a:pt x="1611" y="2383"/>
                </a:moveTo>
                <a:lnTo>
                  <a:pt x="792186" y="0"/>
                </a:lnTo>
                <a:lnTo>
                  <a:pt x="1001736" y="400050"/>
                </a:lnTo>
                <a:lnTo>
                  <a:pt x="799330" y="804862"/>
                </a:lnTo>
                <a:lnTo>
                  <a:pt x="23" y="797719"/>
                </a:lnTo>
                <a:cubicBezTo>
                  <a:pt x="-242" y="524669"/>
                  <a:pt x="1876" y="275433"/>
                  <a:pt x="1611" y="2383"/>
                </a:cubicBezTo>
                <a:close/>
              </a:path>
            </a:pathLst>
          </a:cu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3" name="Freeform 15">
            <a:extLst>
              <a:ext uri="{FF2B5EF4-FFF2-40B4-BE49-F238E27FC236}">
                <a16:creationId xmlns:a16="http://schemas.microsoft.com/office/drawing/2014/main" id="{94BBFEDF-C7FC-42FF-A8F3-05812A2AC64F}"/>
              </a:ext>
            </a:extLst>
          </p:cNvPr>
          <p:cNvSpPr/>
          <p:nvPr/>
        </p:nvSpPr>
        <p:spPr>
          <a:xfrm>
            <a:off x="2803452" y="4896136"/>
            <a:ext cx="1077513" cy="1400175"/>
          </a:xfrm>
          <a:custGeom>
            <a:avLst/>
            <a:gdLst>
              <a:gd name="connsiteX0" fmla="*/ 0 w 3657600"/>
              <a:gd name="connsiteY0" fmla="*/ 2610464 h 2610464"/>
              <a:gd name="connsiteX1" fmla="*/ 0 w 3657600"/>
              <a:gd name="connsiteY1" fmla="*/ 1828800 h 2610464"/>
              <a:gd name="connsiteX2" fmla="*/ 3657600 w 3657600"/>
              <a:gd name="connsiteY2" fmla="*/ 0 h 2610464"/>
              <a:gd name="connsiteX3" fmla="*/ 3657600 w 3657600"/>
              <a:gd name="connsiteY3" fmla="*/ 796413 h 2610464"/>
              <a:gd name="connsiteX4" fmla="*/ 0 w 3657600"/>
              <a:gd name="connsiteY4" fmla="*/ 2610464 h 2610464"/>
              <a:gd name="connsiteX0" fmla="*/ 4762 w 3657600"/>
              <a:gd name="connsiteY0" fmla="*/ 2629514 h 2629514"/>
              <a:gd name="connsiteX1" fmla="*/ 0 w 3657600"/>
              <a:gd name="connsiteY1" fmla="*/ 1828800 h 2629514"/>
              <a:gd name="connsiteX2" fmla="*/ 3657600 w 3657600"/>
              <a:gd name="connsiteY2" fmla="*/ 0 h 2629514"/>
              <a:gd name="connsiteX3" fmla="*/ 3657600 w 3657600"/>
              <a:gd name="connsiteY3" fmla="*/ 796413 h 2629514"/>
              <a:gd name="connsiteX4" fmla="*/ 4762 w 3657600"/>
              <a:gd name="connsiteY4" fmla="*/ 2629514 h 2629514"/>
              <a:gd name="connsiteX0" fmla="*/ 137 w 3667263"/>
              <a:gd name="connsiteY0" fmla="*/ 2624751 h 2624751"/>
              <a:gd name="connsiteX1" fmla="*/ 9663 w 3667263"/>
              <a:gd name="connsiteY1" fmla="*/ 1828800 h 2624751"/>
              <a:gd name="connsiteX2" fmla="*/ 3667263 w 3667263"/>
              <a:gd name="connsiteY2" fmla="*/ 0 h 2624751"/>
              <a:gd name="connsiteX3" fmla="*/ 3667263 w 3667263"/>
              <a:gd name="connsiteY3" fmla="*/ 796413 h 2624751"/>
              <a:gd name="connsiteX4" fmla="*/ 137 w 3667263"/>
              <a:gd name="connsiteY4" fmla="*/ 2624751 h 2624751"/>
              <a:gd name="connsiteX0" fmla="*/ 4761 w 3657600"/>
              <a:gd name="connsiteY0" fmla="*/ 2634276 h 2634276"/>
              <a:gd name="connsiteX1" fmla="*/ 0 w 3657600"/>
              <a:gd name="connsiteY1" fmla="*/ 1828800 h 2634276"/>
              <a:gd name="connsiteX2" fmla="*/ 3657600 w 3657600"/>
              <a:gd name="connsiteY2" fmla="*/ 0 h 2634276"/>
              <a:gd name="connsiteX3" fmla="*/ 3657600 w 3657600"/>
              <a:gd name="connsiteY3" fmla="*/ 796413 h 2634276"/>
              <a:gd name="connsiteX4" fmla="*/ 4761 w 3657600"/>
              <a:gd name="connsiteY4" fmla="*/ 2634276 h 2634276"/>
              <a:gd name="connsiteX0" fmla="*/ 459 w 3653298"/>
              <a:gd name="connsiteY0" fmla="*/ 2634276 h 2634276"/>
              <a:gd name="connsiteX1" fmla="*/ 460 w 3653298"/>
              <a:gd name="connsiteY1" fmla="*/ 1828800 h 2634276"/>
              <a:gd name="connsiteX2" fmla="*/ 3653298 w 3653298"/>
              <a:gd name="connsiteY2" fmla="*/ 0 h 2634276"/>
              <a:gd name="connsiteX3" fmla="*/ 3653298 w 3653298"/>
              <a:gd name="connsiteY3" fmla="*/ 796413 h 2634276"/>
              <a:gd name="connsiteX4" fmla="*/ 459 w 3653298"/>
              <a:gd name="connsiteY4" fmla="*/ 2634276 h 2634276"/>
              <a:gd name="connsiteX0" fmla="*/ 459 w 3653298"/>
              <a:gd name="connsiteY0" fmla="*/ 2634276 h 2634276"/>
              <a:gd name="connsiteX1" fmla="*/ 460 w 3653298"/>
              <a:gd name="connsiteY1" fmla="*/ 1828800 h 2634276"/>
              <a:gd name="connsiteX2" fmla="*/ 3653298 w 3653298"/>
              <a:gd name="connsiteY2" fmla="*/ 0 h 2634276"/>
              <a:gd name="connsiteX3" fmla="*/ 3653298 w 3653298"/>
              <a:gd name="connsiteY3" fmla="*/ 796413 h 2634276"/>
              <a:gd name="connsiteX4" fmla="*/ 816538 w 3653298"/>
              <a:gd name="connsiteY4" fmla="*/ 2219708 h 2634276"/>
              <a:gd name="connsiteX5" fmla="*/ 459 w 3653298"/>
              <a:gd name="connsiteY5" fmla="*/ 2634276 h 2634276"/>
              <a:gd name="connsiteX0" fmla="*/ 459 w 3653298"/>
              <a:gd name="connsiteY0" fmla="*/ 2634276 h 2634276"/>
              <a:gd name="connsiteX1" fmla="*/ 460 w 3653298"/>
              <a:gd name="connsiteY1" fmla="*/ 1828800 h 2634276"/>
              <a:gd name="connsiteX2" fmla="*/ 814156 w 3653298"/>
              <a:gd name="connsiteY2" fmla="*/ 1419608 h 2634276"/>
              <a:gd name="connsiteX3" fmla="*/ 3653298 w 3653298"/>
              <a:gd name="connsiteY3" fmla="*/ 0 h 2634276"/>
              <a:gd name="connsiteX4" fmla="*/ 3653298 w 3653298"/>
              <a:gd name="connsiteY4" fmla="*/ 796413 h 2634276"/>
              <a:gd name="connsiteX5" fmla="*/ 816538 w 3653298"/>
              <a:gd name="connsiteY5" fmla="*/ 2219708 h 2634276"/>
              <a:gd name="connsiteX6" fmla="*/ 459 w 3653298"/>
              <a:gd name="connsiteY6" fmla="*/ 2634276 h 2634276"/>
              <a:gd name="connsiteX0" fmla="*/ 1 w 3652840"/>
              <a:gd name="connsiteY0" fmla="*/ 2634276 h 2634276"/>
              <a:gd name="connsiteX1" fmla="*/ 813698 w 3652840"/>
              <a:gd name="connsiteY1" fmla="*/ 1419608 h 2634276"/>
              <a:gd name="connsiteX2" fmla="*/ 3652840 w 3652840"/>
              <a:gd name="connsiteY2" fmla="*/ 0 h 2634276"/>
              <a:gd name="connsiteX3" fmla="*/ 3652840 w 3652840"/>
              <a:gd name="connsiteY3" fmla="*/ 796413 h 2634276"/>
              <a:gd name="connsiteX4" fmla="*/ 816080 w 3652840"/>
              <a:gd name="connsiteY4" fmla="*/ 2219708 h 2634276"/>
              <a:gd name="connsiteX5" fmla="*/ 1 w 3652840"/>
              <a:gd name="connsiteY5" fmla="*/ 2634276 h 2634276"/>
              <a:gd name="connsiteX0" fmla="*/ 2382 w 2839142"/>
              <a:gd name="connsiteY0" fmla="*/ 2219708 h 2219708"/>
              <a:gd name="connsiteX1" fmla="*/ 0 w 2839142"/>
              <a:gd name="connsiteY1" fmla="*/ 1419608 h 2219708"/>
              <a:gd name="connsiteX2" fmla="*/ 2839142 w 2839142"/>
              <a:gd name="connsiteY2" fmla="*/ 0 h 2219708"/>
              <a:gd name="connsiteX3" fmla="*/ 2839142 w 2839142"/>
              <a:gd name="connsiteY3" fmla="*/ 796413 h 2219708"/>
              <a:gd name="connsiteX4" fmla="*/ 2382 w 2839142"/>
              <a:gd name="connsiteY4" fmla="*/ 2219708 h 2219708"/>
              <a:gd name="connsiteX0" fmla="*/ 2382 w 2839142"/>
              <a:gd name="connsiteY0" fmla="*/ 2219708 h 2219708"/>
              <a:gd name="connsiteX1" fmla="*/ 0 w 2839142"/>
              <a:gd name="connsiteY1" fmla="*/ 1419608 h 2219708"/>
              <a:gd name="connsiteX2" fmla="*/ 804863 w 2839142"/>
              <a:gd name="connsiteY2" fmla="*/ 1014411 h 2219708"/>
              <a:gd name="connsiteX3" fmla="*/ 2839142 w 2839142"/>
              <a:gd name="connsiteY3" fmla="*/ 0 h 2219708"/>
              <a:gd name="connsiteX4" fmla="*/ 2839142 w 2839142"/>
              <a:gd name="connsiteY4" fmla="*/ 796413 h 2219708"/>
              <a:gd name="connsiteX5" fmla="*/ 2382 w 2839142"/>
              <a:gd name="connsiteY5" fmla="*/ 2219708 h 2219708"/>
              <a:gd name="connsiteX0" fmla="*/ 2382 w 2839142"/>
              <a:gd name="connsiteY0" fmla="*/ 2219708 h 2219708"/>
              <a:gd name="connsiteX1" fmla="*/ 0 w 2839142"/>
              <a:gd name="connsiteY1" fmla="*/ 1419608 h 2219708"/>
              <a:gd name="connsiteX2" fmla="*/ 804863 w 2839142"/>
              <a:gd name="connsiteY2" fmla="*/ 1014411 h 2219708"/>
              <a:gd name="connsiteX3" fmla="*/ 2839142 w 2839142"/>
              <a:gd name="connsiteY3" fmla="*/ 0 h 2219708"/>
              <a:gd name="connsiteX4" fmla="*/ 2839142 w 2839142"/>
              <a:gd name="connsiteY4" fmla="*/ 796413 h 2219708"/>
              <a:gd name="connsiteX5" fmla="*/ 807244 w 2839142"/>
              <a:gd name="connsiteY5" fmla="*/ 1814511 h 2219708"/>
              <a:gd name="connsiteX6" fmla="*/ 2382 w 2839142"/>
              <a:gd name="connsiteY6" fmla="*/ 2219708 h 2219708"/>
              <a:gd name="connsiteX0" fmla="*/ 0 w 2836760"/>
              <a:gd name="connsiteY0" fmla="*/ 2219708 h 2219708"/>
              <a:gd name="connsiteX1" fmla="*/ 802481 w 2836760"/>
              <a:gd name="connsiteY1" fmla="*/ 1014411 h 2219708"/>
              <a:gd name="connsiteX2" fmla="*/ 2836760 w 2836760"/>
              <a:gd name="connsiteY2" fmla="*/ 0 h 2219708"/>
              <a:gd name="connsiteX3" fmla="*/ 2836760 w 2836760"/>
              <a:gd name="connsiteY3" fmla="*/ 796413 h 2219708"/>
              <a:gd name="connsiteX4" fmla="*/ 804862 w 2836760"/>
              <a:gd name="connsiteY4" fmla="*/ 1814511 h 2219708"/>
              <a:gd name="connsiteX5" fmla="*/ 0 w 2836760"/>
              <a:gd name="connsiteY5" fmla="*/ 2219708 h 2219708"/>
              <a:gd name="connsiteX0" fmla="*/ 2381 w 2034279"/>
              <a:gd name="connsiteY0" fmla="*/ 1814511 h 1814511"/>
              <a:gd name="connsiteX1" fmla="*/ 0 w 2034279"/>
              <a:gd name="connsiteY1" fmla="*/ 1014411 h 1814511"/>
              <a:gd name="connsiteX2" fmla="*/ 2034279 w 2034279"/>
              <a:gd name="connsiteY2" fmla="*/ 0 h 1814511"/>
              <a:gd name="connsiteX3" fmla="*/ 2034279 w 2034279"/>
              <a:gd name="connsiteY3" fmla="*/ 796413 h 1814511"/>
              <a:gd name="connsiteX4" fmla="*/ 2381 w 2034279"/>
              <a:gd name="connsiteY4" fmla="*/ 1814511 h 1814511"/>
              <a:gd name="connsiteX0" fmla="*/ 2381 w 2034279"/>
              <a:gd name="connsiteY0" fmla="*/ 1814511 h 1814511"/>
              <a:gd name="connsiteX1" fmla="*/ 0 w 2034279"/>
              <a:gd name="connsiteY1" fmla="*/ 1014411 h 1814511"/>
              <a:gd name="connsiteX2" fmla="*/ 2034279 w 2034279"/>
              <a:gd name="connsiteY2" fmla="*/ 0 h 1814511"/>
              <a:gd name="connsiteX3" fmla="*/ 2034279 w 2034279"/>
              <a:gd name="connsiteY3" fmla="*/ 796413 h 1814511"/>
              <a:gd name="connsiteX4" fmla="*/ 814387 w 2034279"/>
              <a:gd name="connsiteY4" fmla="*/ 1408112 h 1814511"/>
              <a:gd name="connsiteX5" fmla="*/ 2381 w 2034279"/>
              <a:gd name="connsiteY5" fmla="*/ 1814511 h 1814511"/>
              <a:gd name="connsiteX0" fmla="*/ 2381 w 2034279"/>
              <a:gd name="connsiteY0" fmla="*/ 1814511 h 1814511"/>
              <a:gd name="connsiteX1" fmla="*/ 0 w 2034279"/>
              <a:gd name="connsiteY1" fmla="*/ 1014411 h 1814511"/>
              <a:gd name="connsiteX2" fmla="*/ 814387 w 2034279"/>
              <a:gd name="connsiteY2" fmla="*/ 603250 h 1814511"/>
              <a:gd name="connsiteX3" fmla="*/ 2034279 w 2034279"/>
              <a:gd name="connsiteY3" fmla="*/ 0 h 1814511"/>
              <a:gd name="connsiteX4" fmla="*/ 2034279 w 2034279"/>
              <a:gd name="connsiteY4" fmla="*/ 796413 h 1814511"/>
              <a:gd name="connsiteX5" fmla="*/ 814387 w 2034279"/>
              <a:gd name="connsiteY5" fmla="*/ 1408112 h 1814511"/>
              <a:gd name="connsiteX6" fmla="*/ 2381 w 2034279"/>
              <a:gd name="connsiteY6" fmla="*/ 1814511 h 1814511"/>
              <a:gd name="connsiteX0" fmla="*/ 0 w 2031898"/>
              <a:gd name="connsiteY0" fmla="*/ 1814511 h 1814511"/>
              <a:gd name="connsiteX1" fmla="*/ 812006 w 2031898"/>
              <a:gd name="connsiteY1" fmla="*/ 603250 h 1814511"/>
              <a:gd name="connsiteX2" fmla="*/ 2031898 w 2031898"/>
              <a:gd name="connsiteY2" fmla="*/ 0 h 1814511"/>
              <a:gd name="connsiteX3" fmla="*/ 2031898 w 2031898"/>
              <a:gd name="connsiteY3" fmla="*/ 796413 h 1814511"/>
              <a:gd name="connsiteX4" fmla="*/ 812006 w 2031898"/>
              <a:gd name="connsiteY4" fmla="*/ 1408112 h 1814511"/>
              <a:gd name="connsiteX5" fmla="*/ 0 w 2031898"/>
              <a:gd name="connsiteY5" fmla="*/ 1814511 h 1814511"/>
              <a:gd name="connsiteX0" fmla="*/ 0 w 1219892"/>
              <a:gd name="connsiteY0" fmla="*/ 1408112 h 1408112"/>
              <a:gd name="connsiteX1" fmla="*/ 0 w 1219892"/>
              <a:gd name="connsiteY1" fmla="*/ 603250 h 1408112"/>
              <a:gd name="connsiteX2" fmla="*/ 1219892 w 1219892"/>
              <a:gd name="connsiteY2" fmla="*/ 0 h 1408112"/>
              <a:gd name="connsiteX3" fmla="*/ 1219892 w 1219892"/>
              <a:gd name="connsiteY3" fmla="*/ 796413 h 1408112"/>
              <a:gd name="connsiteX4" fmla="*/ 0 w 1219892"/>
              <a:gd name="connsiteY4" fmla="*/ 1408112 h 1408112"/>
              <a:gd name="connsiteX0" fmla="*/ 0 w 1219892"/>
              <a:gd name="connsiteY0" fmla="*/ 1400968 h 1400968"/>
              <a:gd name="connsiteX1" fmla="*/ 0 w 1219892"/>
              <a:gd name="connsiteY1" fmla="*/ 596106 h 1400968"/>
              <a:gd name="connsiteX2" fmla="*/ 1212748 w 1219892"/>
              <a:gd name="connsiteY2" fmla="*/ 0 h 1400968"/>
              <a:gd name="connsiteX3" fmla="*/ 1219892 w 1219892"/>
              <a:gd name="connsiteY3" fmla="*/ 789269 h 1400968"/>
              <a:gd name="connsiteX4" fmla="*/ 0 w 1219892"/>
              <a:gd name="connsiteY4" fmla="*/ 1400968 h 1400968"/>
              <a:gd name="connsiteX0" fmla="*/ 0 w 1215129"/>
              <a:gd name="connsiteY0" fmla="*/ 1400968 h 1400968"/>
              <a:gd name="connsiteX1" fmla="*/ 0 w 1215129"/>
              <a:gd name="connsiteY1" fmla="*/ 596106 h 1400968"/>
              <a:gd name="connsiteX2" fmla="*/ 1212748 w 1215129"/>
              <a:gd name="connsiteY2" fmla="*/ 0 h 1400968"/>
              <a:gd name="connsiteX3" fmla="*/ 1215129 w 1215129"/>
              <a:gd name="connsiteY3" fmla="*/ 791651 h 1400968"/>
              <a:gd name="connsiteX4" fmla="*/ 0 w 1215129"/>
              <a:gd name="connsiteY4" fmla="*/ 1400968 h 1400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5129" h="1400968">
                <a:moveTo>
                  <a:pt x="0" y="1400968"/>
                </a:moveTo>
                <a:lnTo>
                  <a:pt x="0" y="596106"/>
                </a:lnTo>
                <a:lnTo>
                  <a:pt x="1212748" y="0"/>
                </a:lnTo>
                <a:cubicBezTo>
                  <a:pt x="1215129" y="263090"/>
                  <a:pt x="1212748" y="528561"/>
                  <a:pt x="1215129" y="791651"/>
                </a:cubicBezTo>
                <a:lnTo>
                  <a:pt x="0" y="1400968"/>
                </a:lnTo>
                <a:close/>
              </a:path>
            </a:pathLst>
          </a:custGeom>
          <a:solidFill>
            <a:schemeClr val="accent2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40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348A88-2042-4142-A1AF-CBEFEDFBB5C7}"/>
              </a:ext>
            </a:extLst>
          </p:cNvPr>
          <p:cNvSpPr txBox="1"/>
          <p:nvPr/>
        </p:nvSpPr>
        <p:spPr>
          <a:xfrm>
            <a:off x="5657703" y="3131776"/>
            <a:ext cx="146835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Your Title Here</a:t>
            </a:r>
          </a:p>
        </p:txBody>
      </p:sp>
      <p:sp>
        <p:nvSpPr>
          <p:cNvPr id="15" name="TextBox 7">
            <a:extLst>
              <a:ext uri="{FF2B5EF4-FFF2-40B4-BE49-F238E27FC236}">
                <a16:creationId xmlns:a16="http://schemas.microsoft.com/office/drawing/2014/main" id="{D369B9A1-A4D2-4205-B962-076A5EC6CF94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5652613" y="3431961"/>
            <a:ext cx="3104343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elit, sed do eiusmod tempor</a:t>
            </a:r>
          </a:p>
        </p:txBody>
      </p:sp>
      <p:sp>
        <p:nvSpPr>
          <p:cNvPr id="16" name="Freeform 5">
            <a:extLst>
              <a:ext uri="{FF2B5EF4-FFF2-40B4-BE49-F238E27FC236}">
                <a16:creationId xmlns:a16="http://schemas.microsoft.com/office/drawing/2014/main" id="{849625E6-B8F1-4F0E-A008-52A56F175345}"/>
              </a:ext>
            </a:extLst>
          </p:cNvPr>
          <p:cNvSpPr>
            <a:spLocks noEditPoints="1"/>
          </p:cNvSpPr>
          <p:nvPr/>
        </p:nvSpPr>
        <p:spPr bwMode="auto">
          <a:xfrm>
            <a:off x="5634903" y="2422808"/>
            <a:ext cx="596683" cy="596683"/>
          </a:xfrm>
          <a:custGeom>
            <a:avLst/>
            <a:gdLst>
              <a:gd name="T0" fmla="*/ 163 w 327"/>
              <a:gd name="T1" fmla="*/ 0 h 327"/>
              <a:gd name="T2" fmla="*/ 0 w 327"/>
              <a:gd name="T3" fmla="*/ 164 h 327"/>
              <a:gd name="T4" fmla="*/ 163 w 327"/>
              <a:gd name="T5" fmla="*/ 327 h 327"/>
              <a:gd name="T6" fmla="*/ 327 w 327"/>
              <a:gd name="T7" fmla="*/ 164 h 327"/>
              <a:gd name="T8" fmla="*/ 163 w 327"/>
              <a:gd name="T9" fmla="*/ 0 h 327"/>
              <a:gd name="T10" fmla="*/ 149 w 327"/>
              <a:gd name="T11" fmla="*/ 214 h 327"/>
              <a:gd name="T12" fmla="*/ 102 w 327"/>
              <a:gd name="T13" fmla="*/ 167 h 327"/>
              <a:gd name="T14" fmla="*/ 119 w 327"/>
              <a:gd name="T15" fmla="*/ 150 h 327"/>
              <a:gd name="T16" fmla="*/ 147 w 327"/>
              <a:gd name="T17" fmla="*/ 176 h 327"/>
              <a:gd name="T18" fmla="*/ 205 w 327"/>
              <a:gd name="T19" fmla="*/ 113 h 327"/>
              <a:gd name="T20" fmla="*/ 225 w 327"/>
              <a:gd name="T21" fmla="*/ 130 h 327"/>
              <a:gd name="T22" fmla="*/ 149 w 327"/>
              <a:gd name="T23" fmla="*/ 214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27" h="327">
                <a:moveTo>
                  <a:pt x="163" y="0"/>
                </a:moveTo>
                <a:cubicBezTo>
                  <a:pt x="73" y="0"/>
                  <a:pt x="0" y="73"/>
                  <a:pt x="0" y="164"/>
                </a:cubicBezTo>
                <a:cubicBezTo>
                  <a:pt x="0" y="254"/>
                  <a:pt x="73" y="327"/>
                  <a:pt x="163" y="327"/>
                </a:cubicBezTo>
                <a:cubicBezTo>
                  <a:pt x="254" y="327"/>
                  <a:pt x="327" y="254"/>
                  <a:pt x="327" y="164"/>
                </a:cubicBezTo>
                <a:cubicBezTo>
                  <a:pt x="327" y="73"/>
                  <a:pt x="254" y="0"/>
                  <a:pt x="163" y="0"/>
                </a:cubicBezTo>
                <a:close/>
                <a:moveTo>
                  <a:pt x="149" y="214"/>
                </a:moveTo>
                <a:cubicBezTo>
                  <a:pt x="102" y="167"/>
                  <a:pt x="102" y="167"/>
                  <a:pt x="102" y="167"/>
                </a:cubicBezTo>
                <a:cubicBezTo>
                  <a:pt x="119" y="150"/>
                  <a:pt x="119" y="150"/>
                  <a:pt x="119" y="150"/>
                </a:cubicBezTo>
                <a:cubicBezTo>
                  <a:pt x="147" y="176"/>
                  <a:pt x="147" y="176"/>
                  <a:pt x="147" y="176"/>
                </a:cubicBezTo>
                <a:cubicBezTo>
                  <a:pt x="205" y="113"/>
                  <a:pt x="205" y="113"/>
                  <a:pt x="205" y="113"/>
                </a:cubicBezTo>
                <a:cubicBezTo>
                  <a:pt x="225" y="130"/>
                  <a:pt x="225" y="130"/>
                  <a:pt x="225" y="130"/>
                </a:cubicBezTo>
                <a:lnTo>
                  <a:pt x="149" y="21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7" name="Freeform 5">
            <a:extLst>
              <a:ext uri="{FF2B5EF4-FFF2-40B4-BE49-F238E27FC236}">
                <a16:creationId xmlns:a16="http://schemas.microsoft.com/office/drawing/2014/main" id="{80368458-8B9A-413F-9133-7F592DDBF038}"/>
              </a:ext>
            </a:extLst>
          </p:cNvPr>
          <p:cNvSpPr>
            <a:spLocks noEditPoints="1"/>
          </p:cNvSpPr>
          <p:nvPr/>
        </p:nvSpPr>
        <p:spPr bwMode="auto">
          <a:xfrm>
            <a:off x="5634903" y="4470842"/>
            <a:ext cx="596683" cy="596683"/>
          </a:xfrm>
          <a:custGeom>
            <a:avLst/>
            <a:gdLst>
              <a:gd name="T0" fmla="*/ 163 w 327"/>
              <a:gd name="T1" fmla="*/ 0 h 327"/>
              <a:gd name="T2" fmla="*/ 0 w 327"/>
              <a:gd name="T3" fmla="*/ 164 h 327"/>
              <a:gd name="T4" fmla="*/ 163 w 327"/>
              <a:gd name="T5" fmla="*/ 327 h 327"/>
              <a:gd name="T6" fmla="*/ 327 w 327"/>
              <a:gd name="T7" fmla="*/ 164 h 327"/>
              <a:gd name="T8" fmla="*/ 163 w 327"/>
              <a:gd name="T9" fmla="*/ 0 h 327"/>
              <a:gd name="T10" fmla="*/ 149 w 327"/>
              <a:gd name="T11" fmla="*/ 214 h 327"/>
              <a:gd name="T12" fmla="*/ 102 w 327"/>
              <a:gd name="T13" fmla="*/ 167 h 327"/>
              <a:gd name="T14" fmla="*/ 119 w 327"/>
              <a:gd name="T15" fmla="*/ 150 h 327"/>
              <a:gd name="T16" fmla="*/ 147 w 327"/>
              <a:gd name="T17" fmla="*/ 176 h 327"/>
              <a:gd name="T18" fmla="*/ 205 w 327"/>
              <a:gd name="T19" fmla="*/ 113 h 327"/>
              <a:gd name="T20" fmla="*/ 225 w 327"/>
              <a:gd name="T21" fmla="*/ 130 h 327"/>
              <a:gd name="T22" fmla="*/ 149 w 327"/>
              <a:gd name="T23" fmla="*/ 214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27" h="327">
                <a:moveTo>
                  <a:pt x="163" y="0"/>
                </a:moveTo>
                <a:cubicBezTo>
                  <a:pt x="73" y="0"/>
                  <a:pt x="0" y="73"/>
                  <a:pt x="0" y="164"/>
                </a:cubicBezTo>
                <a:cubicBezTo>
                  <a:pt x="0" y="254"/>
                  <a:pt x="73" y="327"/>
                  <a:pt x="163" y="327"/>
                </a:cubicBezTo>
                <a:cubicBezTo>
                  <a:pt x="254" y="327"/>
                  <a:pt x="327" y="254"/>
                  <a:pt x="327" y="164"/>
                </a:cubicBezTo>
                <a:cubicBezTo>
                  <a:pt x="327" y="73"/>
                  <a:pt x="254" y="0"/>
                  <a:pt x="163" y="0"/>
                </a:cubicBezTo>
                <a:close/>
                <a:moveTo>
                  <a:pt x="149" y="214"/>
                </a:moveTo>
                <a:cubicBezTo>
                  <a:pt x="102" y="167"/>
                  <a:pt x="102" y="167"/>
                  <a:pt x="102" y="167"/>
                </a:cubicBezTo>
                <a:cubicBezTo>
                  <a:pt x="119" y="150"/>
                  <a:pt x="119" y="150"/>
                  <a:pt x="119" y="150"/>
                </a:cubicBezTo>
                <a:cubicBezTo>
                  <a:pt x="147" y="176"/>
                  <a:pt x="147" y="176"/>
                  <a:pt x="147" y="176"/>
                </a:cubicBezTo>
                <a:cubicBezTo>
                  <a:pt x="205" y="113"/>
                  <a:pt x="205" y="113"/>
                  <a:pt x="205" y="113"/>
                </a:cubicBezTo>
                <a:cubicBezTo>
                  <a:pt x="225" y="130"/>
                  <a:pt x="225" y="130"/>
                  <a:pt x="225" y="130"/>
                </a:cubicBezTo>
                <a:lnTo>
                  <a:pt x="149" y="21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406738A8-6FE4-43D9-BBD6-472F5C7220DE}"/>
              </a:ext>
            </a:extLst>
          </p:cNvPr>
          <p:cNvSpPr>
            <a:spLocks noEditPoints="1"/>
          </p:cNvSpPr>
          <p:nvPr/>
        </p:nvSpPr>
        <p:spPr bwMode="auto">
          <a:xfrm>
            <a:off x="8803177" y="2422808"/>
            <a:ext cx="596683" cy="596683"/>
          </a:xfrm>
          <a:custGeom>
            <a:avLst/>
            <a:gdLst>
              <a:gd name="T0" fmla="*/ 163 w 327"/>
              <a:gd name="T1" fmla="*/ 0 h 327"/>
              <a:gd name="T2" fmla="*/ 0 w 327"/>
              <a:gd name="T3" fmla="*/ 164 h 327"/>
              <a:gd name="T4" fmla="*/ 163 w 327"/>
              <a:gd name="T5" fmla="*/ 327 h 327"/>
              <a:gd name="T6" fmla="*/ 327 w 327"/>
              <a:gd name="T7" fmla="*/ 164 h 327"/>
              <a:gd name="T8" fmla="*/ 163 w 327"/>
              <a:gd name="T9" fmla="*/ 0 h 327"/>
              <a:gd name="T10" fmla="*/ 149 w 327"/>
              <a:gd name="T11" fmla="*/ 214 h 327"/>
              <a:gd name="T12" fmla="*/ 102 w 327"/>
              <a:gd name="T13" fmla="*/ 167 h 327"/>
              <a:gd name="T14" fmla="*/ 119 w 327"/>
              <a:gd name="T15" fmla="*/ 150 h 327"/>
              <a:gd name="T16" fmla="*/ 147 w 327"/>
              <a:gd name="T17" fmla="*/ 176 h 327"/>
              <a:gd name="T18" fmla="*/ 205 w 327"/>
              <a:gd name="T19" fmla="*/ 113 h 327"/>
              <a:gd name="T20" fmla="*/ 225 w 327"/>
              <a:gd name="T21" fmla="*/ 130 h 327"/>
              <a:gd name="T22" fmla="*/ 149 w 327"/>
              <a:gd name="T23" fmla="*/ 214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27" h="327">
                <a:moveTo>
                  <a:pt x="163" y="0"/>
                </a:moveTo>
                <a:cubicBezTo>
                  <a:pt x="73" y="0"/>
                  <a:pt x="0" y="73"/>
                  <a:pt x="0" y="164"/>
                </a:cubicBezTo>
                <a:cubicBezTo>
                  <a:pt x="0" y="254"/>
                  <a:pt x="73" y="327"/>
                  <a:pt x="163" y="327"/>
                </a:cubicBezTo>
                <a:cubicBezTo>
                  <a:pt x="254" y="327"/>
                  <a:pt x="327" y="254"/>
                  <a:pt x="327" y="164"/>
                </a:cubicBezTo>
                <a:cubicBezTo>
                  <a:pt x="327" y="73"/>
                  <a:pt x="254" y="0"/>
                  <a:pt x="163" y="0"/>
                </a:cubicBezTo>
                <a:close/>
                <a:moveTo>
                  <a:pt x="149" y="214"/>
                </a:moveTo>
                <a:cubicBezTo>
                  <a:pt x="102" y="167"/>
                  <a:pt x="102" y="167"/>
                  <a:pt x="102" y="167"/>
                </a:cubicBezTo>
                <a:cubicBezTo>
                  <a:pt x="119" y="150"/>
                  <a:pt x="119" y="150"/>
                  <a:pt x="119" y="150"/>
                </a:cubicBezTo>
                <a:cubicBezTo>
                  <a:pt x="147" y="176"/>
                  <a:pt x="147" y="176"/>
                  <a:pt x="147" y="176"/>
                </a:cubicBezTo>
                <a:cubicBezTo>
                  <a:pt x="205" y="113"/>
                  <a:pt x="205" y="113"/>
                  <a:pt x="205" y="113"/>
                </a:cubicBezTo>
                <a:cubicBezTo>
                  <a:pt x="225" y="130"/>
                  <a:pt x="225" y="130"/>
                  <a:pt x="225" y="130"/>
                </a:cubicBezTo>
                <a:lnTo>
                  <a:pt x="149" y="21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9" name="Freeform 5">
            <a:extLst>
              <a:ext uri="{FF2B5EF4-FFF2-40B4-BE49-F238E27FC236}">
                <a16:creationId xmlns:a16="http://schemas.microsoft.com/office/drawing/2014/main" id="{E1CC0E2B-13B3-4141-B7DB-42C7F3AB4FCA}"/>
              </a:ext>
            </a:extLst>
          </p:cNvPr>
          <p:cNvSpPr>
            <a:spLocks noEditPoints="1"/>
          </p:cNvSpPr>
          <p:nvPr/>
        </p:nvSpPr>
        <p:spPr bwMode="auto">
          <a:xfrm>
            <a:off x="8803177" y="4470842"/>
            <a:ext cx="596683" cy="596683"/>
          </a:xfrm>
          <a:custGeom>
            <a:avLst/>
            <a:gdLst>
              <a:gd name="T0" fmla="*/ 163 w 327"/>
              <a:gd name="T1" fmla="*/ 0 h 327"/>
              <a:gd name="T2" fmla="*/ 0 w 327"/>
              <a:gd name="T3" fmla="*/ 164 h 327"/>
              <a:gd name="T4" fmla="*/ 163 w 327"/>
              <a:gd name="T5" fmla="*/ 327 h 327"/>
              <a:gd name="T6" fmla="*/ 327 w 327"/>
              <a:gd name="T7" fmla="*/ 164 h 327"/>
              <a:gd name="T8" fmla="*/ 163 w 327"/>
              <a:gd name="T9" fmla="*/ 0 h 327"/>
              <a:gd name="T10" fmla="*/ 149 w 327"/>
              <a:gd name="T11" fmla="*/ 214 h 327"/>
              <a:gd name="T12" fmla="*/ 102 w 327"/>
              <a:gd name="T13" fmla="*/ 167 h 327"/>
              <a:gd name="T14" fmla="*/ 119 w 327"/>
              <a:gd name="T15" fmla="*/ 150 h 327"/>
              <a:gd name="T16" fmla="*/ 147 w 327"/>
              <a:gd name="T17" fmla="*/ 176 h 327"/>
              <a:gd name="T18" fmla="*/ 205 w 327"/>
              <a:gd name="T19" fmla="*/ 113 h 327"/>
              <a:gd name="T20" fmla="*/ 225 w 327"/>
              <a:gd name="T21" fmla="*/ 130 h 327"/>
              <a:gd name="T22" fmla="*/ 149 w 327"/>
              <a:gd name="T23" fmla="*/ 214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27" h="327">
                <a:moveTo>
                  <a:pt x="163" y="0"/>
                </a:moveTo>
                <a:cubicBezTo>
                  <a:pt x="73" y="0"/>
                  <a:pt x="0" y="73"/>
                  <a:pt x="0" y="164"/>
                </a:cubicBezTo>
                <a:cubicBezTo>
                  <a:pt x="0" y="254"/>
                  <a:pt x="73" y="327"/>
                  <a:pt x="163" y="327"/>
                </a:cubicBezTo>
                <a:cubicBezTo>
                  <a:pt x="254" y="327"/>
                  <a:pt x="327" y="254"/>
                  <a:pt x="327" y="164"/>
                </a:cubicBezTo>
                <a:cubicBezTo>
                  <a:pt x="327" y="73"/>
                  <a:pt x="254" y="0"/>
                  <a:pt x="163" y="0"/>
                </a:cubicBezTo>
                <a:close/>
                <a:moveTo>
                  <a:pt x="149" y="214"/>
                </a:moveTo>
                <a:cubicBezTo>
                  <a:pt x="102" y="167"/>
                  <a:pt x="102" y="167"/>
                  <a:pt x="102" y="167"/>
                </a:cubicBezTo>
                <a:cubicBezTo>
                  <a:pt x="119" y="150"/>
                  <a:pt x="119" y="150"/>
                  <a:pt x="119" y="150"/>
                </a:cubicBezTo>
                <a:cubicBezTo>
                  <a:pt x="147" y="176"/>
                  <a:pt x="147" y="176"/>
                  <a:pt x="147" y="176"/>
                </a:cubicBezTo>
                <a:cubicBezTo>
                  <a:pt x="205" y="113"/>
                  <a:pt x="205" y="113"/>
                  <a:pt x="205" y="113"/>
                </a:cubicBezTo>
                <a:cubicBezTo>
                  <a:pt x="225" y="130"/>
                  <a:pt x="225" y="130"/>
                  <a:pt x="225" y="130"/>
                </a:cubicBezTo>
                <a:lnTo>
                  <a:pt x="149" y="21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28E9728-9AE3-4F06-8BBF-065173E988BE}"/>
              </a:ext>
            </a:extLst>
          </p:cNvPr>
          <p:cNvSpPr txBox="1"/>
          <p:nvPr/>
        </p:nvSpPr>
        <p:spPr>
          <a:xfrm>
            <a:off x="8808266" y="3131776"/>
            <a:ext cx="146835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Your Title Here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8E3CC3BA-DF9C-4E39-A590-DA877EE840D1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8803176" y="3431961"/>
            <a:ext cx="3104343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elit, sed do eiusmod tempor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F6372D-3017-4728-AAC0-11877C26FB2F}"/>
              </a:ext>
            </a:extLst>
          </p:cNvPr>
          <p:cNvSpPr txBox="1"/>
          <p:nvPr/>
        </p:nvSpPr>
        <p:spPr>
          <a:xfrm>
            <a:off x="5657703" y="5262506"/>
            <a:ext cx="146835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Your Title Here</a:t>
            </a:r>
          </a:p>
        </p:txBody>
      </p:sp>
      <p:sp>
        <p:nvSpPr>
          <p:cNvPr id="23" name="TextBox 7">
            <a:extLst>
              <a:ext uri="{FF2B5EF4-FFF2-40B4-BE49-F238E27FC236}">
                <a16:creationId xmlns:a16="http://schemas.microsoft.com/office/drawing/2014/main" id="{9947A073-9F14-4E21-AD24-C11CF7DE193A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5652613" y="5562691"/>
            <a:ext cx="3104343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elit, sed do eiusmod tempor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584B400-90A0-4799-B2D6-80811BBAFACB}"/>
              </a:ext>
            </a:extLst>
          </p:cNvPr>
          <p:cNvSpPr txBox="1"/>
          <p:nvPr/>
        </p:nvSpPr>
        <p:spPr>
          <a:xfrm>
            <a:off x="8808266" y="5262506"/>
            <a:ext cx="146835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Your Title Here</a:t>
            </a: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ED25901E-6AE0-4D44-A8F1-908215279318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8803176" y="5562691"/>
            <a:ext cx="3104343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elit, sed do eiusmod tempor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127A32C7-FEFC-4283-9571-ED37073370B4}"/>
              </a:ext>
            </a:extLst>
          </p:cNvPr>
          <p:cNvSpPr txBox="1">
            <a:spLocks/>
          </p:cNvSpPr>
          <p:nvPr/>
        </p:nvSpPr>
        <p:spPr>
          <a:xfrm>
            <a:off x="5958656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84D2733-CE4C-46D9-A7FC-4ACA770D6DA1}"/>
              </a:ext>
            </a:extLst>
          </p:cNvPr>
          <p:cNvCxnSpPr/>
          <p:nvPr/>
        </p:nvCxnSpPr>
        <p:spPr>
          <a:xfrm>
            <a:off x="7189669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13">
            <a:extLst>
              <a:ext uri="{FF2B5EF4-FFF2-40B4-BE49-F238E27FC236}">
                <a16:creationId xmlns:a16="http://schemas.microsoft.com/office/drawing/2014/main" id="{F3D2BFD2-AF4B-4F93-8B13-2B4521B88CE2}"/>
              </a:ext>
            </a:extLst>
          </p:cNvPr>
          <p:cNvSpPr txBox="1"/>
          <p:nvPr/>
        </p:nvSpPr>
        <p:spPr>
          <a:xfrm flipH="1">
            <a:off x="5196076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3589702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2" fill="hold" grpId="0" nodeType="withEffect" p14:presetBounceEnd="8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0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1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2" fill="hold" grpId="0" nodeType="withEffect" p14:presetBounceEnd="8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4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5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2" fill="hold" grpId="0" nodeType="withEffect" p14:presetBounceEnd="80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8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9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2" fill="hold" grpId="0" nodeType="withEffect" p14:presetBounceEnd="80000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2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3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6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9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32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  <p:bldP spid="16" grpId="0" animBg="1"/>
          <p:bldP spid="17" grpId="0" animBg="1"/>
          <p:bldP spid="18" grpId="0" animBg="1"/>
          <p:bldP spid="19" grpId="0" animBg="1"/>
          <p:bldP spid="21" grpId="0"/>
          <p:bldP spid="23" grpId="0"/>
          <p:bldP spid="2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2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2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2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2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6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9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32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5" grpId="0"/>
          <p:bldP spid="16" grpId="0" animBg="1"/>
          <p:bldP spid="17" grpId="0" animBg="1"/>
          <p:bldP spid="18" grpId="0" animBg="1"/>
          <p:bldP spid="19" grpId="0" animBg="1"/>
          <p:bldP spid="21" grpId="0"/>
          <p:bldP spid="23" grpId="0"/>
          <p:bldP spid="25" grpId="0"/>
        </p:bldLst>
      </p:timing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2">
            <a:extLst>
              <a:ext uri="{FF2B5EF4-FFF2-40B4-BE49-F238E27FC236}">
                <a16:creationId xmlns:a16="http://schemas.microsoft.com/office/drawing/2014/main" id="{94557BAC-8349-4073-B114-D01BB4CEC8D5}"/>
              </a:ext>
            </a:extLst>
          </p:cNvPr>
          <p:cNvSpPr/>
          <p:nvPr/>
        </p:nvSpPr>
        <p:spPr bwMode="auto">
          <a:xfrm rot="10800000">
            <a:off x="0" y="4906965"/>
            <a:ext cx="3714750" cy="881064"/>
          </a:xfrm>
          <a:prstGeom prst="rect">
            <a:avLst/>
          </a:prstGeom>
          <a:solidFill>
            <a:schemeClr val="accent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" name="Freeform 14">
            <a:extLst>
              <a:ext uri="{FF2B5EF4-FFF2-40B4-BE49-F238E27FC236}">
                <a16:creationId xmlns:a16="http://schemas.microsoft.com/office/drawing/2014/main" id="{B3D1C15D-1047-4215-A13B-8C9F6580748D}"/>
              </a:ext>
            </a:extLst>
          </p:cNvPr>
          <p:cNvSpPr/>
          <p:nvPr/>
        </p:nvSpPr>
        <p:spPr bwMode="auto">
          <a:xfrm rot="10800000">
            <a:off x="2613025" y="4911728"/>
            <a:ext cx="1101725" cy="1312863"/>
          </a:xfrm>
          <a:custGeom>
            <a:avLst/>
            <a:gdLst>
              <a:gd name="connsiteX0" fmla="*/ 0 w 1190625"/>
              <a:gd name="connsiteY0" fmla="*/ 1419225 h 1419225"/>
              <a:gd name="connsiteX1" fmla="*/ 0 w 1190625"/>
              <a:gd name="connsiteY1" fmla="*/ 471487 h 1419225"/>
              <a:gd name="connsiteX2" fmla="*/ 957262 w 1190625"/>
              <a:gd name="connsiteY2" fmla="*/ 0 h 1419225"/>
              <a:gd name="connsiteX3" fmla="*/ 1190625 w 1190625"/>
              <a:gd name="connsiteY3" fmla="*/ 347662 h 1419225"/>
              <a:gd name="connsiteX4" fmla="*/ 947737 w 1190625"/>
              <a:gd name="connsiteY4" fmla="*/ 952500 h 1419225"/>
              <a:gd name="connsiteX5" fmla="*/ 0 w 1190625"/>
              <a:gd name="connsiteY5" fmla="*/ 141922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90625" h="1419225">
                <a:moveTo>
                  <a:pt x="0" y="1419225"/>
                </a:moveTo>
                <a:lnTo>
                  <a:pt x="0" y="471487"/>
                </a:lnTo>
                <a:lnTo>
                  <a:pt x="957262" y="0"/>
                </a:lnTo>
                <a:lnTo>
                  <a:pt x="1190625" y="347662"/>
                </a:lnTo>
                <a:lnTo>
                  <a:pt x="947737" y="952500"/>
                </a:lnTo>
                <a:lnTo>
                  <a:pt x="0" y="1419225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3175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7877328B-F8BE-4A31-BB2A-84F92A78B600}"/>
              </a:ext>
            </a:extLst>
          </p:cNvPr>
          <p:cNvSpPr/>
          <p:nvPr/>
        </p:nvSpPr>
        <p:spPr bwMode="auto">
          <a:xfrm rot="10800000">
            <a:off x="0" y="4038603"/>
            <a:ext cx="4586288" cy="873125"/>
          </a:xfrm>
          <a:prstGeom prst="rect">
            <a:avLst/>
          </a:prstGeom>
          <a:solidFill>
            <a:schemeClr val="accent2">
              <a:lumMod val="7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6" name="Freeform 15">
            <a:extLst>
              <a:ext uri="{FF2B5EF4-FFF2-40B4-BE49-F238E27FC236}">
                <a16:creationId xmlns:a16="http://schemas.microsoft.com/office/drawing/2014/main" id="{92DF01B5-5C66-48FC-9CD3-788D5E7997EE}"/>
              </a:ext>
            </a:extLst>
          </p:cNvPr>
          <p:cNvSpPr/>
          <p:nvPr/>
        </p:nvSpPr>
        <p:spPr>
          <a:xfrm rot="10800000">
            <a:off x="3486150" y="4051304"/>
            <a:ext cx="1101725" cy="1312862"/>
          </a:xfrm>
          <a:custGeom>
            <a:avLst/>
            <a:gdLst>
              <a:gd name="connsiteX0" fmla="*/ 0 w 1190625"/>
              <a:gd name="connsiteY0" fmla="*/ 1419225 h 1419225"/>
              <a:gd name="connsiteX1" fmla="*/ 0 w 1190625"/>
              <a:gd name="connsiteY1" fmla="*/ 471487 h 1419225"/>
              <a:gd name="connsiteX2" fmla="*/ 957262 w 1190625"/>
              <a:gd name="connsiteY2" fmla="*/ 0 h 1419225"/>
              <a:gd name="connsiteX3" fmla="*/ 1190625 w 1190625"/>
              <a:gd name="connsiteY3" fmla="*/ 347662 h 1419225"/>
              <a:gd name="connsiteX4" fmla="*/ 947737 w 1190625"/>
              <a:gd name="connsiteY4" fmla="*/ 952500 h 1419225"/>
              <a:gd name="connsiteX5" fmla="*/ 0 w 1190625"/>
              <a:gd name="connsiteY5" fmla="*/ 141922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90625" h="1419225">
                <a:moveTo>
                  <a:pt x="0" y="1419225"/>
                </a:moveTo>
                <a:lnTo>
                  <a:pt x="0" y="471487"/>
                </a:lnTo>
                <a:lnTo>
                  <a:pt x="957262" y="0"/>
                </a:lnTo>
                <a:lnTo>
                  <a:pt x="1190625" y="347662"/>
                </a:lnTo>
                <a:lnTo>
                  <a:pt x="947737" y="952500"/>
                </a:lnTo>
                <a:lnTo>
                  <a:pt x="0" y="1419225"/>
                </a:lnTo>
                <a:close/>
              </a:path>
            </a:pathLst>
          </a:custGeom>
          <a:solidFill>
            <a:schemeClr val="accent2"/>
          </a:solidFill>
          <a:ln w="3175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C9215F-0C9B-4988-B2C5-969B8BE929E1}"/>
              </a:ext>
            </a:extLst>
          </p:cNvPr>
          <p:cNvSpPr/>
          <p:nvPr/>
        </p:nvSpPr>
        <p:spPr bwMode="auto">
          <a:xfrm rot="10800000">
            <a:off x="0" y="3173416"/>
            <a:ext cx="3265488" cy="881063"/>
          </a:xfrm>
          <a:prstGeom prst="rect">
            <a:avLst/>
          </a:prstGeom>
          <a:solidFill>
            <a:schemeClr val="accent3">
              <a:lumMod val="7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9" name="Freeform 12">
            <a:extLst>
              <a:ext uri="{FF2B5EF4-FFF2-40B4-BE49-F238E27FC236}">
                <a16:creationId xmlns:a16="http://schemas.microsoft.com/office/drawing/2014/main" id="{38224218-62C0-4D10-9B84-681C7F2C8794}"/>
              </a:ext>
            </a:extLst>
          </p:cNvPr>
          <p:cNvSpPr/>
          <p:nvPr/>
        </p:nvSpPr>
        <p:spPr>
          <a:xfrm rot="10800000">
            <a:off x="2163763" y="3176591"/>
            <a:ext cx="1101725" cy="1312863"/>
          </a:xfrm>
          <a:custGeom>
            <a:avLst/>
            <a:gdLst>
              <a:gd name="connsiteX0" fmla="*/ 0 w 1190625"/>
              <a:gd name="connsiteY0" fmla="*/ 1419225 h 1419225"/>
              <a:gd name="connsiteX1" fmla="*/ 0 w 1190625"/>
              <a:gd name="connsiteY1" fmla="*/ 471487 h 1419225"/>
              <a:gd name="connsiteX2" fmla="*/ 957262 w 1190625"/>
              <a:gd name="connsiteY2" fmla="*/ 0 h 1419225"/>
              <a:gd name="connsiteX3" fmla="*/ 1190625 w 1190625"/>
              <a:gd name="connsiteY3" fmla="*/ 347662 h 1419225"/>
              <a:gd name="connsiteX4" fmla="*/ 947737 w 1190625"/>
              <a:gd name="connsiteY4" fmla="*/ 952500 h 1419225"/>
              <a:gd name="connsiteX5" fmla="*/ 0 w 1190625"/>
              <a:gd name="connsiteY5" fmla="*/ 141922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90625" h="1419225">
                <a:moveTo>
                  <a:pt x="0" y="1419225"/>
                </a:moveTo>
                <a:lnTo>
                  <a:pt x="0" y="471487"/>
                </a:lnTo>
                <a:lnTo>
                  <a:pt x="957262" y="0"/>
                </a:lnTo>
                <a:lnTo>
                  <a:pt x="1190625" y="347662"/>
                </a:lnTo>
                <a:lnTo>
                  <a:pt x="947737" y="952500"/>
                </a:lnTo>
                <a:lnTo>
                  <a:pt x="0" y="1419225"/>
                </a:lnTo>
                <a:close/>
              </a:path>
            </a:pathLst>
          </a:custGeom>
          <a:solidFill>
            <a:schemeClr val="accent3"/>
          </a:solidFill>
          <a:ln w="3175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1" name="Rectangle 9">
            <a:extLst>
              <a:ext uri="{FF2B5EF4-FFF2-40B4-BE49-F238E27FC236}">
                <a16:creationId xmlns:a16="http://schemas.microsoft.com/office/drawing/2014/main" id="{007C597B-FF53-4CD8-914C-119ACB5A42C1}"/>
              </a:ext>
            </a:extLst>
          </p:cNvPr>
          <p:cNvSpPr/>
          <p:nvPr/>
        </p:nvSpPr>
        <p:spPr bwMode="auto">
          <a:xfrm rot="10800000">
            <a:off x="0" y="2293941"/>
            <a:ext cx="4146550" cy="882650"/>
          </a:xfrm>
          <a:prstGeom prst="rect">
            <a:avLst/>
          </a:prstGeom>
          <a:solidFill>
            <a:schemeClr val="accent4">
              <a:lumMod val="7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2" name="Freeform 16">
            <a:extLst>
              <a:ext uri="{FF2B5EF4-FFF2-40B4-BE49-F238E27FC236}">
                <a16:creationId xmlns:a16="http://schemas.microsoft.com/office/drawing/2014/main" id="{3ADCF815-845B-4F1A-A1A3-301F16C5F07D}"/>
              </a:ext>
            </a:extLst>
          </p:cNvPr>
          <p:cNvSpPr/>
          <p:nvPr/>
        </p:nvSpPr>
        <p:spPr>
          <a:xfrm rot="10800000">
            <a:off x="3044825" y="2300291"/>
            <a:ext cx="1101725" cy="1314450"/>
          </a:xfrm>
          <a:custGeom>
            <a:avLst/>
            <a:gdLst>
              <a:gd name="connsiteX0" fmla="*/ 0 w 1190625"/>
              <a:gd name="connsiteY0" fmla="*/ 1419225 h 1419225"/>
              <a:gd name="connsiteX1" fmla="*/ 0 w 1190625"/>
              <a:gd name="connsiteY1" fmla="*/ 471487 h 1419225"/>
              <a:gd name="connsiteX2" fmla="*/ 957262 w 1190625"/>
              <a:gd name="connsiteY2" fmla="*/ 0 h 1419225"/>
              <a:gd name="connsiteX3" fmla="*/ 1190625 w 1190625"/>
              <a:gd name="connsiteY3" fmla="*/ 347662 h 1419225"/>
              <a:gd name="connsiteX4" fmla="*/ 947737 w 1190625"/>
              <a:gd name="connsiteY4" fmla="*/ 952500 h 1419225"/>
              <a:gd name="connsiteX5" fmla="*/ 0 w 1190625"/>
              <a:gd name="connsiteY5" fmla="*/ 141922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90625" h="1419225">
                <a:moveTo>
                  <a:pt x="0" y="1419225"/>
                </a:moveTo>
                <a:lnTo>
                  <a:pt x="0" y="471487"/>
                </a:lnTo>
                <a:lnTo>
                  <a:pt x="957262" y="0"/>
                </a:lnTo>
                <a:lnTo>
                  <a:pt x="1190625" y="347662"/>
                </a:lnTo>
                <a:lnTo>
                  <a:pt x="947737" y="952500"/>
                </a:lnTo>
                <a:lnTo>
                  <a:pt x="0" y="1419225"/>
                </a:lnTo>
                <a:close/>
              </a:path>
            </a:pathLst>
          </a:custGeom>
          <a:solidFill>
            <a:schemeClr val="accent4"/>
          </a:solidFill>
          <a:ln w="3175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4" name="Rectangle 31">
            <a:extLst>
              <a:ext uri="{FF2B5EF4-FFF2-40B4-BE49-F238E27FC236}">
                <a16:creationId xmlns:a16="http://schemas.microsoft.com/office/drawing/2014/main" id="{18D71B59-5118-4A9D-AC14-02A80437C3D5}"/>
              </a:ext>
            </a:extLst>
          </p:cNvPr>
          <p:cNvSpPr/>
          <p:nvPr/>
        </p:nvSpPr>
        <p:spPr bwMode="auto">
          <a:xfrm rot="10800000">
            <a:off x="1" y="1419226"/>
            <a:ext cx="3090863" cy="881063"/>
          </a:xfrm>
          <a:prstGeom prst="rect">
            <a:avLst/>
          </a:prstGeom>
          <a:solidFill>
            <a:schemeClr val="accent5">
              <a:lumMod val="75000"/>
            </a:schemeClr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5" name="Freeform 33">
            <a:extLst>
              <a:ext uri="{FF2B5EF4-FFF2-40B4-BE49-F238E27FC236}">
                <a16:creationId xmlns:a16="http://schemas.microsoft.com/office/drawing/2014/main" id="{C626CE65-25E7-46FF-8EBD-8E9EBE820204}"/>
              </a:ext>
            </a:extLst>
          </p:cNvPr>
          <p:cNvSpPr/>
          <p:nvPr/>
        </p:nvSpPr>
        <p:spPr bwMode="auto">
          <a:xfrm rot="10800000">
            <a:off x="1990726" y="1419227"/>
            <a:ext cx="1101725" cy="1312862"/>
          </a:xfrm>
          <a:custGeom>
            <a:avLst/>
            <a:gdLst>
              <a:gd name="connsiteX0" fmla="*/ 0 w 1190625"/>
              <a:gd name="connsiteY0" fmla="*/ 1419225 h 1419225"/>
              <a:gd name="connsiteX1" fmla="*/ 0 w 1190625"/>
              <a:gd name="connsiteY1" fmla="*/ 471487 h 1419225"/>
              <a:gd name="connsiteX2" fmla="*/ 957262 w 1190625"/>
              <a:gd name="connsiteY2" fmla="*/ 0 h 1419225"/>
              <a:gd name="connsiteX3" fmla="*/ 1190625 w 1190625"/>
              <a:gd name="connsiteY3" fmla="*/ 347662 h 1419225"/>
              <a:gd name="connsiteX4" fmla="*/ 947737 w 1190625"/>
              <a:gd name="connsiteY4" fmla="*/ 952500 h 1419225"/>
              <a:gd name="connsiteX5" fmla="*/ 0 w 1190625"/>
              <a:gd name="connsiteY5" fmla="*/ 1419225 h 1419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90625" h="1419225">
                <a:moveTo>
                  <a:pt x="0" y="1419225"/>
                </a:moveTo>
                <a:lnTo>
                  <a:pt x="0" y="471487"/>
                </a:lnTo>
                <a:lnTo>
                  <a:pt x="957262" y="0"/>
                </a:lnTo>
                <a:lnTo>
                  <a:pt x="1190625" y="347662"/>
                </a:lnTo>
                <a:lnTo>
                  <a:pt x="947737" y="952500"/>
                </a:lnTo>
                <a:lnTo>
                  <a:pt x="0" y="1419225"/>
                </a:lnTo>
                <a:close/>
              </a:path>
            </a:pathLst>
          </a:custGeom>
          <a:solidFill>
            <a:schemeClr val="accent5"/>
          </a:solidFill>
          <a:ln w="3175"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DEB1AE0F-F442-448B-A0AA-A491FB20B6E2}"/>
              </a:ext>
            </a:extLst>
          </p:cNvPr>
          <p:cNvGrpSpPr/>
          <p:nvPr/>
        </p:nvGrpSpPr>
        <p:grpSpPr>
          <a:xfrm>
            <a:off x="10099677" y="3259026"/>
            <a:ext cx="665008" cy="382822"/>
            <a:chOff x="10141444" y="3618512"/>
            <a:chExt cx="665008" cy="382822"/>
          </a:xfrm>
        </p:grpSpPr>
        <p:sp>
          <p:nvSpPr>
            <p:cNvPr id="19" name="Rounded Rectangle 25">
              <a:extLst>
                <a:ext uri="{FF2B5EF4-FFF2-40B4-BE49-F238E27FC236}">
                  <a16:creationId xmlns:a16="http://schemas.microsoft.com/office/drawing/2014/main" id="{2473A41D-2A52-4A89-A10F-03032FCEA798}"/>
                </a:ext>
              </a:extLst>
            </p:cNvPr>
            <p:cNvSpPr/>
            <p:nvPr/>
          </p:nvSpPr>
          <p:spPr>
            <a:xfrm>
              <a:off x="10141444" y="3618512"/>
              <a:ext cx="665008" cy="382822"/>
            </a:xfrm>
            <a:prstGeom prst="roundRect">
              <a:avLst>
                <a:gd name="adj" fmla="val 590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2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1C25E25-95C3-425F-8D0E-8B86D52BD98C}"/>
                </a:ext>
              </a:extLst>
            </p:cNvPr>
            <p:cNvSpPr txBox="1"/>
            <p:nvPr/>
          </p:nvSpPr>
          <p:spPr>
            <a:xfrm>
              <a:off x="10208491" y="3656035"/>
              <a:ext cx="5309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>
                  <a:solidFill>
                    <a:schemeClr val="tx2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72%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EA44B69-E7CB-4CC9-8555-83399F16D2C4}"/>
              </a:ext>
            </a:extLst>
          </p:cNvPr>
          <p:cNvGrpSpPr/>
          <p:nvPr/>
        </p:nvGrpSpPr>
        <p:grpSpPr>
          <a:xfrm>
            <a:off x="10099677" y="5519316"/>
            <a:ext cx="665008" cy="382822"/>
            <a:chOff x="10141444" y="5878802"/>
            <a:chExt cx="665008" cy="382822"/>
          </a:xfrm>
        </p:grpSpPr>
        <p:sp>
          <p:nvSpPr>
            <p:cNvPr id="22" name="Rounded Rectangle 32">
              <a:extLst>
                <a:ext uri="{FF2B5EF4-FFF2-40B4-BE49-F238E27FC236}">
                  <a16:creationId xmlns:a16="http://schemas.microsoft.com/office/drawing/2014/main" id="{0D8E3672-70C9-4035-9A33-5B4CB0EB2768}"/>
                </a:ext>
              </a:extLst>
            </p:cNvPr>
            <p:cNvSpPr/>
            <p:nvPr/>
          </p:nvSpPr>
          <p:spPr>
            <a:xfrm>
              <a:off x="10141444" y="5878802"/>
              <a:ext cx="665008" cy="382822"/>
            </a:xfrm>
            <a:prstGeom prst="roundRect">
              <a:avLst>
                <a:gd name="adj" fmla="val 5907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2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ECC7C56-C490-4FF5-A5EF-676C498E733E}"/>
                </a:ext>
              </a:extLst>
            </p:cNvPr>
            <p:cNvSpPr txBox="1"/>
            <p:nvPr/>
          </p:nvSpPr>
          <p:spPr>
            <a:xfrm>
              <a:off x="10208492" y="5916325"/>
              <a:ext cx="5309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>
                  <a:solidFill>
                    <a:schemeClr val="tx2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95%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AFDCA6BB-0D5A-4F54-A02A-C3CAC153910C}"/>
              </a:ext>
            </a:extLst>
          </p:cNvPr>
          <p:cNvGrpSpPr/>
          <p:nvPr/>
        </p:nvGrpSpPr>
        <p:grpSpPr>
          <a:xfrm>
            <a:off x="10099677" y="4954242"/>
            <a:ext cx="665008" cy="382822"/>
            <a:chOff x="10141444" y="5313728"/>
            <a:chExt cx="665008" cy="382822"/>
          </a:xfrm>
        </p:grpSpPr>
        <p:sp>
          <p:nvSpPr>
            <p:cNvPr id="25" name="Rounded Rectangle 39">
              <a:extLst>
                <a:ext uri="{FF2B5EF4-FFF2-40B4-BE49-F238E27FC236}">
                  <a16:creationId xmlns:a16="http://schemas.microsoft.com/office/drawing/2014/main" id="{12D42BC1-9E03-4947-8D98-7DB6A63FB778}"/>
                </a:ext>
              </a:extLst>
            </p:cNvPr>
            <p:cNvSpPr/>
            <p:nvPr/>
          </p:nvSpPr>
          <p:spPr>
            <a:xfrm>
              <a:off x="10141444" y="5313728"/>
              <a:ext cx="665008" cy="382822"/>
            </a:xfrm>
            <a:prstGeom prst="roundRect">
              <a:avLst>
                <a:gd name="adj" fmla="val 5907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2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520A990-2419-49BC-A7F3-458892F90D13}"/>
                </a:ext>
              </a:extLst>
            </p:cNvPr>
            <p:cNvSpPr txBox="1"/>
            <p:nvPr/>
          </p:nvSpPr>
          <p:spPr>
            <a:xfrm>
              <a:off x="10208491" y="5351251"/>
              <a:ext cx="5309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>
                  <a:solidFill>
                    <a:schemeClr val="tx2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80%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9A2A2153-B165-4E52-870A-518ED190D0CD}"/>
              </a:ext>
            </a:extLst>
          </p:cNvPr>
          <p:cNvGrpSpPr/>
          <p:nvPr/>
        </p:nvGrpSpPr>
        <p:grpSpPr>
          <a:xfrm>
            <a:off x="10099677" y="4389170"/>
            <a:ext cx="665008" cy="382822"/>
            <a:chOff x="10141444" y="4748656"/>
            <a:chExt cx="665008" cy="382822"/>
          </a:xfrm>
        </p:grpSpPr>
        <p:sp>
          <p:nvSpPr>
            <p:cNvPr id="28" name="Rounded Rectangle 46">
              <a:extLst>
                <a:ext uri="{FF2B5EF4-FFF2-40B4-BE49-F238E27FC236}">
                  <a16:creationId xmlns:a16="http://schemas.microsoft.com/office/drawing/2014/main" id="{332373C2-6D72-4E28-A998-2925F12010AC}"/>
                </a:ext>
              </a:extLst>
            </p:cNvPr>
            <p:cNvSpPr/>
            <p:nvPr/>
          </p:nvSpPr>
          <p:spPr>
            <a:xfrm>
              <a:off x="10141444" y="4748656"/>
              <a:ext cx="665008" cy="382822"/>
            </a:xfrm>
            <a:prstGeom prst="roundRect">
              <a:avLst>
                <a:gd name="adj" fmla="val 5907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2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02BF92B8-A158-49B1-9E5A-2F9640AE107F}"/>
                </a:ext>
              </a:extLst>
            </p:cNvPr>
            <p:cNvSpPr txBox="1"/>
            <p:nvPr/>
          </p:nvSpPr>
          <p:spPr>
            <a:xfrm>
              <a:off x="10208491" y="4786179"/>
              <a:ext cx="5309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>
                  <a:solidFill>
                    <a:schemeClr val="tx2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60%</a:t>
              </a:r>
            </a:p>
          </p:txBody>
        </p:sp>
      </p:grpSp>
      <p:sp>
        <p:nvSpPr>
          <p:cNvPr id="30" name="Rounded Rectangle 20">
            <a:extLst>
              <a:ext uri="{FF2B5EF4-FFF2-40B4-BE49-F238E27FC236}">
                <a16:creationId xmlns:a16="http://schemas.microsoft.com/office/drawing/2014/main" id="{9441B4FC-DA20-45F8-8CAF-32C7DCDB611E}"/>
              </a:ext>
            </a:extLst>
          </p:cNvPr>
          <p:cNvSpPr/>
          <p:nvPr/>
        </p:nvSpPr>
        <p:spPr>
          <a:xfrm>
            <a:off x="6107057" y="3385679"/>
            <a:ext cx="3876790" cy="142060"/>
          </a:xfrm>
          <a:prstGeom prst="roundRect">
            <a:avLst>
              <a:gd name="adj" fmla="val 59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E1432A57-F7B3-4A5E-88AF-04433C8B54EE}"/>
              </a:ext>
            </a:extLst>
          </p:cNvPr>
          <p:cNvSpPr txBox="1"/>
          <p:nvPr/>
        </p:nvSpPr>
        <p:spPr>
          <a:xfrm>
            <a:off x="6003337" y="3060996"/>
            <a:ext cx="13997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Your Title Here</a:t>
            </a:r>
          </a:p>
        </p:txBody>
      </p:sp>
      <p:sp>
        <p:nvSpPr>
          <p:cNvPr id="32" name="Rounded Rectangle 23">
            <a:extLst>
              <a:ext uri="{FF2B5EF4-FFF2-40B4-BE49-F238E27FC236}">
                <a16:creationId xmlns:a16="http://schemas.microsoft.com/office/drawing/2014/main" id="{C4B4F606-A5E8-4120-9AF8-61957942BDDD}"/>
              </a:ext>
            </a:extLst>
          </p:cNvPr>
          <p:cNvSpPr/>
          <p:nvPr/>
        </p:nvSpPr>
        <p:spPr>
          <a:xfrm>
            <a:off x="6107057" y="3385679"/>
            <a:ext cx="2789835" cy="142060"/>
          </a:xfrm>
          <a:prstGeom prst="roundRect">
            <a:avLst>
              <a:gd name="adj" fmla="val 590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3" name="Rounded Rectangle 27">
            <a:extLst>
              <a:ext uri="{FF2B5EF4-FFF2-40B4-BE49-F238E27FC236}">
                <a16:creationId xmlns:a16="http://schemas.microsoft.com/office/drawing/2014/main" id="{25E2F96A-E853-4945-AB21-D0EB081A7ED9}"/>
              </a:ext>
            </a:extLst>
          </p:cNvPr>
          <p:cNvSpPr/>
          <p:nvPr/>
        </p:nvSpPr>
        <p:spPr>
          <a:xfrm>
            <a:off x="6107057" y="5645969"/>
            <a:ext cx="3876790" cy="142060"/>
          </a:xfrm>
          <a:prstGeom prst="roundRect">
            <a:avLst>
              <a:gd name="adj" fmla="val 59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93D965E6-C5D2-44B6-925F-04DEA4D8411B}"/>
              </a:ext>
            </a:extLst>
          </p:cNvPr>
          <p:cNvSpPr txBox="1"/>
          <p:nvPr/>
        </p:nvSpPr>
        <p:spPr>
          <a:xfrm>
            <a:off x="6003337" y="5321286"/>
            <a:ext cx="13997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Your Title Here</a:t>
            </a:r>
          </a:p>
        </p:txBody>
      </p:sp>
      <p:sp>
        <p:nvSpPr>
          <p:cNvPr id="35" name="Rounded Rectangle 30">
            <a:extLst>
              <a:ext uri="{FF2B5EF4-FFF2-40B4-BE49-F238E27FC236}">
                <a16:creationId xmlns:a16="http://schemas.microsoft.com/office/drawing/2014/main" id="{B37477D8-B0C2-47C0-B85E-14D38F5724B5}"/>
              </a:ext>
            </a:extLst>
          </p:cNvPr>
          <p:cNvSpPr/>
          <p:nvPr/>
        </p:nvSpPr>
        <p:spPr>
          <a:xfrm>
            <a:off x="6107055" y="5645969"/>
            <a:ext cx="3674799" cy="142060"/>
          </a:xfrm>
          <a:prstGeom prst="roundRect">
            <a:avLst>
              <a:gd name="adj" fmla="val 59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6" name="Rounded Rectangle 34">
            <a:extLst>
              <a:ext uri="{FF2B5EF4-FFF2-40B4-BE49-F238E27FC236}">
                <a16:creationId xmlns:a16="http://schemas.microsoft.com/office/drawing/2014/main" id="{F13B6C49-FC40-462D-AE9E-B4A413655CC2}"/>
              </a:ext>
            </a:extLst>
          </p:cNvPr>
          <p:cNvSpPr/>
          <p:nvPr/>
        </p:nvSpPr>
        <p:spPr>
          <a:xfrm>
            <a:off x="6107057" y="5080895"/>
            <a:ext cx="3876790" cy="142060"/>
          </a:xfrm>
          <a:prstGeom prst="roundRect">
            <a:avLst>
              <a:gd name="adj" fmla="val 59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1813D79-3040-4C57-B913-94BAA213559D}"/>
              </a:ext>
            </a:extLst>
          </p:cNvPr>
          <p:cNvSpPr txBox="1"/>
          <p:nvPr/>
        </p:nvSpPr>
        <p:spPr>
          <a:xfrm>
            <a:off x="6003337" y="4756212"/>
            <a:ext cx="13997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Your Title Here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EDA02611-BCAD-49C8-B4E6-39E6A92DFF4F}"/>
              </a:ext>
            </a:extLst>
          </p:cNvPr>
          <p:cNvSpPr/>
          <p:nvPr/>
        </p:nvSpPr>
        <p:spPr>
          <a:xfrm>
            <a:off x="6107055" y="5080895"/>
            <a:ext cx="3066469" cy="142060"/>
          </a:xfrm>
          <a:prstGeom prst="roundRect">
            <a:avLst>
              <a:gd name="adj" fmla="val 5907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9" name="Rounded Rectangle 41">
            <a:extLst>
              <a:ext uri="{FF2B5EF4-FFF2-40B4-BE49-F238E27FC236}">
                <a16:creationId xmlns:a16="http://schemas.microsoft.com/office/drawing/2014/main" id="{C6A2BCDF-650C-423D-9312-14A7098216D7}"/>
              </a:ext>
            </a:extLst>
          </p:cNvPr>
          <p:cNvSpPr/>
          <p:nvPr/>
        </p:nvSpPr>
        <p:spPr>
          <a:xfrm>
            <a:off x="6107057" y="4515823"/>
            <a:ext cx="3876790" cy="142060"/>
          </a:xfrm>
          <a:prstGeom prst="roundRect">
            <a:avLst>
              <a:gd name="adj" fmla="val 59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E4022FCD-1A58-4F8D-A07D-3C213B5FAC84}"/>
              </a:ext>
            </a:extLst>
          </p:cNvPr>
          <p:cNvSpPr txBox="1"/>
          <p:nvPr/>
        </p:nvSpPr>
        <p:spPr>
          <a:xfrm>
            <a:off x="6003337" y="4191140"/>
            <a:ext cx="13997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Your Title Here</a:t>
            </a:r>
          </a:p>
        </p:txBody>
      </p:sp>
      <p:sp>
        <p:nvSpPr>
          <p:cNvPr id="41" name="Rounded Rectangle 44">
            <a:extLst>
              <a:ext uri="{FF2B5EF4-FFF2-40B4-BE49-F238E27FC236}">
                <a16:creationId xmlns:a16="http://schemas.microsoft.com/office/drawing/2014/main" id="{7AD47136-6BF6-4B77-B8C7-E2C1D48C9DB9}"/>
              </a:ext>
            </a:extLst>
          </p:cNvPr>
          <p:cNvSpPr/>
          <p:nvPr/>
        </p:nvSpPr>
        <p:spPr>
          <a:xfrm>
            <a:off x="6107055" y="4515823"/>
            <a:ext cx="2307324" cy="142060"/>
          </a:xfrm>
          <a:prstGeom prst="roundRect">
            <a:avLst>
              <a:gd name="adj" fmla="val 5907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2" name="Rounded Rectangle 48">
            <a:extLst>
              <a:ext uri="{FF2B5EF4-FFF2-40B4-BE49-F238E27FC236}">
                <a16:creationId xmlns:a16="http://schemas.microsoft.com/office/drawing/2014/main" id="{F817264F-F6A3-4F2E-8CB1-C2874F4F620C}"/>
              </a:ext>
            </a:extLst>
          </p:cNvPr>
          <p:cNvSpPr/>
          <p:nvPr/>
        </p:nvSpPr>
        <p:spPr>
          <a:xfrm>
            <a:off x="6107057" y="3950751"/>
            <a:ext cx="3876790" cy="142060"/>
          </a:xfrm>
          <a:prstGeom prst="roundRect">
            <a:avLst>
              <a:gd name="adj" fmla="val 59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AF4AD1C-5E93-4049-A352-1193BDE4E018}"/>
              </a:ext>
            </a:extLst>
          </p:cNvPr>
          <p:cNvSpPr txBox="1"/>
          <p:nvPr/>
        </p:nvSpPr>
        <p:spPr>
          <a:xfrm>
            <a:off x="6003337" y="3626068"/>
            <a:ext cx="13997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Your Title Here</a:t>
            </a:r>
          </a:p>
        </p:txBody>
      </p:sp>
      <p:sp>
        <p:nvSpPr>
          <p:cNvPr id="44" name="Rounded Rectangle 51">
            <a:extLst>
              <a:ext uri="{FF2B5EF4-FFF2-40B4-BE49-F238E27FC236}">
                <a16:creationId xmlns:a16="http://schemas.microsoft.com/office/drawing/2014/main" id="{9114FBF4-54FA-4A5F-BB38-FBDB3D82F762}"/>
              </a:ext>
            </a:extLst>
          </p:cNvPr>
          <p:cNvSpPr/>
          <p:nvPr/>
        </p:nvSpPr>
        <p:spPr>
          <a:xfrm>
            <a:off x="6107057" y="3950751"/>
            <a:ext cx="2508992" cy="142060"/>
          </a:xfrm>
          <a:prstGeom prst="roundRect">
            <a:avLst>
              <a:gd name="adj" fmla="val 590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E680AE36-AAF3-4A13-8303-C9222C58CC34}"/>
              </a:ext>
            </a:extLst>
          </p:cNvPr>
          <p:cNvGrpSpPr/>
          <p:nvPr/>
        </p:nvGrpSpPr>
        <p:grpSpPr>
          <a:xfrm>
            <a:off x="10099677" y="3824098"/>
            <a:ext cx="665008" cy="382822"/>
            <a:chOff x="10141444" y="4183584"/>
            <a:chExt cx="665008" cy="382822"/>
          </a:xfrm>
        </p:grpSpPr>
        <p:sp>
          <p:nvSpPr>
            <p:cNvPr id="46" name="Rounded Rectangle 53">
              <a:extLst>
                <a:ext uri="{FF2B5EF4-FFF2-40B4-BE49-F238E27FC236}">
                  <a16:creationId xmlns:a16="http://schemas.microsoft.com/office/drawing/2014/main" id="{CCAC378D-DBCE-4E82-943A-28AABED03F65}"/>
                </a:ext>
              </a:extLst>
            </p:cNvPr>
            <p:cNvSpPr/>
            <p:nvPr/>
          </p:nvSpPr>
          <p:spPr>
            <a:xfrm>
              <a:off x="10141444" y="4183584"/>
              <a:ext cx="665008" cy="382822"/>
            </a:xfrm>
            <a:prstGeom prst="roundRect">
              <a:avLst>
                <a:gd name="adj" fmla="val 590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2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DEE0DDA6-4C83-440A-A08B-48C4BEC6507D}"/>
                </a:ext>
              </a:extLst>
            </p:cNvPr>
            <p:cNvSpPr txBox="1"/>
            <p:nvPr/>
          </p:nvSpPr>
          <p:spPr>
            <a:xfrm>
              <a:off x="10208490" y="4221107"/>
              <a:ext cx="5309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>
                  <a:solidFill>
                    <a:schemeClr val="tx2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65%</a:t>
              </a:r>
            </a:p>
          </p:txBody>
        </p:sp>
      </p:grpSp>
      <p:sp>
        <p:nvSpPr>
          <p:cNvPr id="48" name="Title 1">
            <a:extLst>
              <a:ext uri="{FF2B5EF4-FFF2-40B4-BE49-F238E27FC236}">
                <a16:creationId xmlns:a16="http://schemas.microsoft.com/office/drawing/2014/main" id="{ECD4E3AB-F9B6-4AD8-90B3-67D8C75AD7BF}"/>
              </a:ext>
            </a:extLst>
          </p:cNvPr>
          <p:cNvSpPr txBox="1">
            <a:spLocks/>
          </p:cNvSpPr>
          <p:nvPr/>
        </p:nvSpPr>
        <p:spPr>
          <a:xfrm>
            <a:off x="6649536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0F670F18-E63F-4420-A59E-D0F8C44AC09B}"/>
              </a:ext>
            </a:extLst>
          </p:cNvPr>
          <p:cNvCxnSpPr/>
          <p:nvPr/>
        </p:nvCxnSpPr>
        <p:spPr>
          <a:xfrm>
            <a:off x="7880549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13">
            <a:extLst>
              <a:ext uri="{FF2B5EF4-FFF2-40B4-BE49-F238E27FC236}">
                <a16:creationId xmlns:a16="http://schemas.microsoft.com/office/drawing/2014/main" id="{E4E90220-03B7-409F-B343-63F49C8E6D7C}"/>
              </a:ext>
            </a:extLst>
          </p:cNvPr>
          <p:cNvSpPr txBox="1"/>
          <p:nvPr/>
        </p:nvSpPr>
        <p:spPr>
          <a:xfrm flipH="1">
            <a:off x="5886956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439203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ED25ADC0-5E07-4E22-A81C-4910380EEA80}"/>
              </a:ext>
            </a:extLst>
          </p:cNvPr>
          <p:cNvGrpSpPr/>
          <p:nvPr/>
        </p:nvGrpSpPr>
        <p:grpSpPr>
          <a:xfrm>
            <a:off x="4072607" y="2336800"/>
            <a:ext cx="4052018" cy="3667306"/>
            <a:chOff x="3565598" y="1877927"/>
            <a:chExt cx="5066036" cy="4585051"/>
          </a:xfrm>
        </p:grpSpPr>
        <p:sp>
          <p:nvSpPr>
            <p:cNvPr id="2" name="Freeform 234">
              <a:extLst>
                <a:ext uri="{FF2B5EF4-FFF2-40B4-BE49-F238E27FC236}">
                  <a16:creationId xmlns:a16="http://schemas.microsoft.com/office/drawing/2014/main" id="{259B85B5-E574-4829-B7F4-B01DE6601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5598" y="4544261"/>
              <a:ext cx="2535634" cy="1918717"/>
            </a:xfrm>
            <a:custGeom>
              <a:avLst/>
              <a:gdLst/>
              <a:ahLst/>
              <a:cxnLst>
                <a:cxn ang="0">
                  <a:pos x="485" y="367"/>
                </a:cxn>
                <a:cxn ang="0">
                  <a:pos x="0" y="229"/>
                </a:cxn>
                <a:cxn ang="0">
                  <a:pos x="0" y="0"/>
                </a:cxn>
                <a:cxn ang="0">
                  <a:pos x="485" y="139"/>
                </a:cxn>
                <a:cxn ang="0">
                  <a:pos x="485" y="367"/>
                </a:cxn>
              </a:cxnLst>
              <a:rect l="0" t="0" r="r" b="b"/>
              <a:pathLst>
                <a:path w="485" h="367">
                  <a:moveTo>
                    <a:pt x="485" y="367"/>
                  </a:moveTo>
                  <a:lnTo>
                    <a:pt x="0" y="229"/>
                  </a:lnTo>
                  <a:lnTo>
                    <a:pt x="0" y="0"/>
                  </a:lnTo>
                  <a:lnTo>
                    <a:pt x="485" y="139"/>
                  </a:lnTo>
                  <a:lnTo>
                    <a:pt x="485" y="36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endParaRPr>
            </a:p>
          </p:txBody>
        </p:sp>
        <p:sp>
          <p:nvSpPr>
            <p:cNvPr id="3" name="Freeform 235">
              <a:extLst>
                <a:ext uri="{FF2B5EF4-FFF2-40B4-BE49-F238E27FC236}">
                  <a16:creationId xmlns:a16="http://schemas.microsoft.com/office/drawing/2014/main" id="{6D663E7B-E761-4319-8629-5911358EE62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6000" y="4544261"/>
              <a:ext cx="2535634" cy="1918717"/>
            </a:xfrm>
            <a:custGeom>
              <a:avLst/>
              <a:gdLst/>
              <a:ahLst/>
              <a:cxnLst>
                <a:cxn ang="0">
                  <a:pos x="485" y="229"/>
                </a:cxn>
                <a:cxn ang="0">
                  <a:pos x="0" y="367"/>
                </a:cxn>
                <a:cxn ang="0">
                  <a:pos x="0" y="139"/>
                </a:cxn>
                <a:cxn ang="0">
                  <a:pos x="485" y="0"/>
                </a:cxn>
                <a:cxn ang="0">
                  <a:pos x="485" y="229"/>
                </a:cxn>
              </a:cxnLst>
              <a:rect l="0" t="0" r="r" b="b"/>
              <a:pathLst>
                <a:path w="485" h="367">
                  <a:moveTo>
                    <a:pt x="485" y="229"/>
                  </a:moveTo>
                  <a:lnTo>
                    <a:pt x="0" y="367"/>
                  </a:lnTo>
                  <a:lnTo>
                    <a:pt x="0" y="139"/>
                  </a:lnTo>
                  <a:lnTo>
                    <a:pt x="485" y="0"/>
                  </a:lnTo>
                  <a:lnTo>
                    <a:pt x="485" y="229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endParaRPr>
            </a:p>
          </p:txBody>
        </p:sp>
        <p:sp>
          <p:nvSpPr>
            <p:cNvPr id="4" name="Freeform 236">
              <a:extLst>
                <a:ext uri="{FF2B5EF4-FFF2-40B4-BE49-F238E27FC236}">
                  <a16:creationId xmlns:a16="http://schemas.microsoft.com/office/drawing/2014/main" id="{626CFBC7-E1A9-4A33-AC67-B9BBD2883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3565598" y="3812326"/>
              <a:ext cx="5066036" cy="1458642"/>
            </a:xfrm>
            <a:custGeom>
              <a:avLst/>
              <a:gdLst/>
              <a:ahLst/>
              <a:cxnLst>
                <a:cxn ang="0">
                  <a:pos x="969" y="140"/>
                </a:cxn>
                <a:cxn ang="0">
                  <a:pos x="484" y="279"/>
                </a:cxn>
                <a:cxn ang="0">
                  <a:pos x="0" y="140"/>
                </a:cxn>
                <a:cxn ang="0">
                  <a:pos x="0" y="138"/>
                </a:cxn>
                <a:cxn ang="0">
                  <a:pos x="485" y="0"/>
                </a:cxn>
                <a:cxn ang="0">
                  <a:pos x="969" y="138"/>
                </a:cxn>
                <a:cxn ang="0">
                  <a:pos x="969" y="140"/>
                </a:cxn>
              </a:cxnLst>
              <a:rect l="0" t="0" r="r" b="b"/>
              <a:pathLst>
                <a:path w="969" h="279">
                  <a:moveTo>
                    <a:pt x="969" y="140"/>
                  </a:moveTo>
                  <a:lnTo>
                    <a:pt x="484" y="279"/>
                  </a:lnTo>
                  <a:lnTo>
                    <a:pt x="0" y="140"/>
                  </a:lnTo>
                  <a:lnTo>
                    <a:pt x="0" y="138"/>
                  </a:lnTo>
                  <a:lnTo>
                    <a:pt x="485" y="0"/>
                  </a:lnTo>
                  <a:lnTo>
                    <a:pt x="969" y="138"/>
                  </a:lnTo>
                  <a:lnTo>
                    <a:pt x="969" y="14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endParaRPr>
            </a:p>
          </p:txBody>
        </p:sp>
        <p:sp>
          <p:nvSpPr>
            <p:cNvPr id="5" name="Freeform 237">
              <a:extLst>
                <a:ext uri="{FF2B5EF4-FFF2-40B4-BE49-F238E27FC236}">
                  <a16:creationId xmlns:a16="http://schemas.microsoft.com/office/drawing/2014/main" id="{72C7CE86-899E-436F-B232-571C9347C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4161602" y="3550920"/>
              <a:ext cx="1934399" cy="1463870"/>
            </a:xfrm>
            <a:custGeom>
              <a:avLst/>
              <a:gdLst/>
              <a:ahLst/>
              <a:cxnLst>
                <a:cxn ang="0">
                  <a:pos x="370" y="280"/>
                </a:cxn>
                <a:cxn ang="0">
                  <a:pos x="0" y="175"/>
                </a:cxn>
                <a:cxn ang="0">
                  <a:pos x="0" y="0"/>
                </a:cxn>
                <a:cxn ang="0">
                  <a:pos x="370" y="105"/>
                </a:cxn>
                <a:cxn ang="0">
                  <a:pos x="370" y="280"/>
                </a:cxn>
              </a:cxnLst>
              <a:rect l="0" t="0" r="r" b="b"/>
              <a:pathLst>
                <a:path w="370" h="280">
                  <a:moveTo>
                    <a:pt x="370" y="280"/>
                  </a:moveTo>
                  <a:lnTo>
                    <a:pt x="0" y="175"/>
                  </a:lnTo>
                  <a:lnTo>
                    <a:pt x="0" y="0"/>
                  </a:lnTo>
                  <a:lnTo>
                    <a:pt x="370" y="105"/>
                  </a:lnTo>
                  <a:lnTo>
                    <a:pt x="370" y="28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endParaRPr>
            </a:p>
          </p:txBody>
        </p:sp>
        <p:sp>
          <p:nvSpPr>
            <p:cNvPr id="6" name="Freeform 238">
              <a:extLst>
                <a:ext uri="{FF2B5EF4-FFF2-40B4-BE49-F238E27FC236}">
                  <a16:creationId xmlns:a16="http://schemas.microsoft.com/office/drawing/2014/main" id="{3BAEAFF1-4B03-4042-A773-319C9DAC86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6002" y="3550920"/>
              <a:ext cx="1939628" cy="1463870"/>
            </a:xfrm>
            <a:custGeom>
              <a:avLst/>
              <a:gdLst/>
              <a:ahLst/>
              <a:cxnLst>
                <a:cxn ang="0">
                  <a:pos x="371" y="175"/>
                </a:cxn>
                <a:cxn ang="0">
                  <a:pos x="0" y="280"/>
                </a:cxn>
                <a:cxn ang="0">
                  <a:pos x="0" y="105"/>
                </a:cxn>
                <a:cxn ang="0">
                  <a:pos x="371" y="0"/>
                </a:cxn>
                <a:cxn ang="0">
                  <a:pos x="371" y="175"/>
                </a:cxn>
              </a:cxnLst>
              <a:rect l="0" t="0" r="r" b="b"/>
              <a:pathLst>
                <a:path w="371" h="280">
                  <a:moveTo>
                    <a:pt x="371" y="175"/>
                  </a:moveTo>
                  <a:lnTo>
                    <a:pt x="0" y="280"/>
                  </a:lnTo>
                  <a:lnTo>
                    <a:pt x="0" y="105"/>
                  </a:lnTo>
                  <a:lnTo>
                    <a:pt x="371" y="0"/>
                  </a:lnTo>
                  <a:lnTo>
                    <a:pt x="371" y="175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endParaRPr>
            </a:p>
          </p:txBody>
        </p:sp>
        <p:sp>
          <p:nvSpPr>
            <p:cNvPr id="7" name="Freeform 239">
              <a:extLst>
                <a:ext uri="{FF2B5EF4-FFF2-40B4-BE49-F238E27FC236}">
                  <a16:creationId xmlns:a16="http://schemas.microsoft.com/office/drawing/2014/main" id="{0DACFA10-52BF-449A-952B-3CA2EE447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4161602" y="2991513"/>
              <a:ext cx="3874029" cy="1108359"/>
            </a:xfrm>
            <a:custGeom>
              <a:avLst/>
              <a:gdLst/>
              <a:ahLst/>
              <a:cxnLst>
                <a:cxn ang="0">
                  <a:pos x="741" y="107"/>
                </a:cxn>
                <a:cxn ang="0">
                  <a:pos x="370" y="212"/>
                </a:cxn>
                <a:cxn ang="0">
                  <a:pos x="0" y="107"/>
                </a:cxn>
                <a:cxn ang="0">
                  <a:pos x="0" y="105"/>
                </a:cxn>
                <a:cxn ang="0">
                  <a:pos x="370" y="0"/>
                </a:cxn>
                <a:cxn ang="0">
                  <a:pos x="741" y="105"/>
                </a:cxn>
                <a:cxn ang="0">
                  <a:pos x="741" y="107"/>
                </a:cxn>
              </a:cxnLst>
              <a:rect l="0" t="0" r="r" b="b"/>
              <a:pathLst>
                <a:path w="741" h="212">
                  <a:moveTo>
                    <a:pt x="741" y="107"/>
                  </a:moveTo>
                  <a:lnTo>
                    <a:pt x="370" y="212"/>
                  </a:lnTo>
                  <a:lnTo>
                    <a:pt x="0" y="107"/>
                  </a:lnTo>
                  <a:lnTo>
                    <a:pt x="0" y="105"/>
                  </a:lnTo>
                  <a:lnTo>
                    <a:pt x="370" y="0"/>
                  </a:lnTo>
                  <a:lnTo>
                    <a:pt x="741" y="105"/>
                  </a:lnTo>
                  <a:lnTo>
                    <a:pt x="741" y="107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endParaRPr>
            </a:p>
          </p:txBody>
        </p:sp>
        <p:sp>
          <p:nvSpPr>
            <p:cNvPr id="8" name="Freeform 240">
              <a:extLst>
                <a:ext uri="{FF2B5EF4-FFF2-40B4-BE49-F238E27FC236}">
                  <a16:creationId xmlns:a16="http://schemas.microsoft.com/office/drawing/2014/main" id="{439D465E-34B8-4C45-98F6-C99229CB6C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2131" y="2751021"/>
              <a:ext cx="1479556" cy="1113588"/>
            </a:xfrm>
            <a:custGeom>
              <a:avLst/>
              <a:gdLst/>
              <a:ahLst/>
              <a:cxnLst>
                <a:cxn ang="0">
                  <a:pos x="283" y="213"/>
                </a:cxn>
                <a:cxn ang="0">
                  <a:pos x="0" y="133"/>
                </a:cxn>
                <a:cxn ang="0">
                  <a:pos x="0" y="0"/>
                </a:cxn>
                <a:cxn ang="0">
                  <a:pos x="283" y="81"/>
                </a:cxn>
                <a:cxn ang="0">
                  <a:pos x="283" y="213"/>
                </a:cxn>
              </a:cxnLst>
              <a:rect l="0" t="0" r="r" b="b"/>
              <a:pathLst>
                <a:path w="283" h="213">
                  <a:moveTo>
                    <a:pt x="283" y="213"/>
                  </a:moveTo>
                  <a:lnTo>
                    <a:pt x="0" y="133"/>
                  </a:lnTo>
                  <a:lnTo>
                    <a:pt x="0" y="0"/>
                  </a:lnTo>
                  <a:lnTo>
                    <a:pt x="283" y="81"/>
                  </a:lnTo>
                  <a:lnTo>
                    <a:pt x="283" y="213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endParaRPr>
            </a:p>
          </p:txBody>
        </p:sp>
        <p:sp>
          <p:nvSpPr>
            <p:cNvPr id="9" name="Freeform 241">
              <a:extLst>
                <a:ext uri="{FF2B5EF4-FFF2-40B4-BE49-F238E27FC236}">
                  <a16:creationId xmlns:a16="http://schemas.microsoft.com/office/drawing/2014/main" id="{6F3CE4C5-1564-408F-9FDE-17821E9977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1232" y="2751021"/>
              <a:ext cx="1479556" cy="1113588"/>
            </a:xfrm>
            <a:custGeom>
              <a:avLst/>
              <a:gdLst/>
              <a:ahLst/>
              <a:cxnLst>
                <a:cxn ang="0">
                  <a:pos x="283" y="133"/>
                </a:cxn>
                <a:cxn ang="0">
                  <a:pos x="0" y="213"/>
                </a:cxn>
                <a:cxn ang="0">
                  <a:pos x="0" y="81"/>
                </a:cxn>
                <a:cxn ang="0">
                  <a:pos x="283" y="0"/>
                </a:cxn>
                <a:cxn ang="0">
                  <a:pos x="283" y="133"/>
                </a:cxn>
              </a:cxnLst>
              <a:rect l="0" t="0" r="r" b="b"/>
              <a:pathLst>
                <a:path w="283" h="213">
                  <a:moveTo>
                    <a:pt x="283" y="133"/>
                  </a:moveTo>
                  <a:lnTo>
                    <a:pt x="0" y="213"/>
                  </a:lnTo>
                  <a:lnTo>
                    <a:pt x="0" y="81"/>
                  </a:lnTo>
                  <a:lnTo>
                    <a:pt x="283" y="0"/>
                  </a:lnTo>
                  <a:lnTo>
                    <a:pt x="283" y="133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endParaRPr>
            </a:p>
          </p:txBody>
        </p:sp>
        <p:sp>
          <p:nvSpPr>
            <p:cNvPr id="10" name="Freeform 242">
              <a:extLst>
                <a:ext uri="{FF2B5EF4-FFF2-40B4-BE49-F238E27FC236}">
                  <a16:creationId xmlns:a16="http://schemas.microsoft.com/office/drawing/2014/main" id="{146EF426-455B-4D15-9095-E419C72B9552}"/>
                </a:ext>
              </a:extLst>
            </p:cNvPr>
            <p:cNvSpPr>
              <a:spLocks/>
            </p:cNvSpPr>
            <p:nvPr/>
          </p:nvSpPr>
          <p:spPr bwMode="auto">
            <a:xfrm>
              <a:off x="4632131" y="2322315"/>
              <a:ext cx="2948652" cy="852183"/>
            </a:xfrm>
            <a:custGeom>
              <a:avLst/>
              <a:gdLst/>
              <a:ahLst/>
              <a:cxnLst>
                <a:cxn ang="0">
                  <a:pos x="564" y="82"/>
                </a:cxn>
                <a:cxn ang="0">
                  <a:pos x="281" y="163"/>
                </a:cxn>
                <a:cxn ang="0">
                  <a:pos x="0" y="82"/>
                </a:cxn>
                <a:cxn ang="0">
                  <a:pos x="0" y="81"/>
                </a:cxn>
                <a:cxn ang="0">
                  <a:pos x="283" y="0"/>
                </a:cxn>
                <a:cxn ang="0">
                  <a:pos x="564" y="81"/>
                </a:cxn>
                <a:cxn ang="0">
                  <a:pos x="564" y="82"/>
                </a:cxn>
              </a:cxnLst>
              <a:rect l="0" t="0" r="r" b="b"/>
              <a:pathLst>
                <a:path w="564" h="163">
                  <a:moveTo>
                    <a:pt x="564" y="82"/>
                  </a:moveTo>
                  <a:lnTo>
                    <a:pt x="281" y="163"/>
                  </a:lnTo>
                  <a:lnTo>
                    <a:pt x="0" y="82"/>
                  </a:lnTo>
                  <a:lnTo>
                    <a:pt x="0" y="81"/>
                  </a:lnTo>
                  <a:lnTo>
                    <a:pt x="283" y="0"/>
                  </a:lnTo>
                  <a:lnTo>
                    <a:pt x="564" y="81"/>
                  </a:lnTo>
                  <a:lnTo>
                    <a:pt x="564" y="8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endParaRPr>
            </a:p>
          </p:txBody>
        </p:sp>
        <p:sp>
          <p:nvSpPr>
            <p:cNvPr id="11" name="Freeform 243">
              <a:extLst>
                <a:ext uri="{FF2B5EF4-FFF2-40B4-BE49-F238E27FC236}">
                  <a16:creationId xmlns:a16="http://schemas.microsoft.com/office/drawing/2014/main" id="{778A6E79-AFD0-4EA5-83C1-88423BD224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1294" y="2186382"/>
              <a:ext cx="1040395" cy="789446"/>
            </a:xfrm>
            <a:custGeom>
              <a:avLst/>
              <a:gdLst/>
              <a:ahLst/>
              <a:cxnLst>
                <a:cxn ang="0">
                  <a:pos x="199" y="151"/>
                </a:cxn>
                <a:cxn ang="0">
                  <a:pos x="0" y="94"/>
                </a:cxn>
                <a:cxn ang="0">
                  <a:pos x="0" y="0"/>
                </a:cxn>
                <a:cxn ang="0">
                  <a:pos x="199" y="56"/>
                </a:cxn>
                <a:cxn ang="0">
                  <a:pos x="199" y="151"/>
                </a:cxn>
              </a:cxnLst>
              <a:rect l="0" t="0" r="r" b="b"/>
              <a:pathLst>
                <a:path w="199" h="151">
                  <a:moveTo>
                    <a:pt x="199" y="151"/>
                  </a:moveTo>
                  <a:lnTo>
                    <a:pt x="0" y="94"/>
                  </a:lnTo>
                  <a:lnTo>
                    <a:pt x="0" y="0"/>
                  </a:lnTo>
                  <a:lnTo>
                    <a:pt x="199" y="56"/>
                  </a:lnTo>
                  <a:lnTo>
                    <a:pt x="199" y="151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endParaRPr>
            </a:p>
          </p:txBody>
        </p:sp>
        <p:sp>
          <p:nvSpPr>
            <p:cNvPr id="12" name="Freeform 244">
              <a:extLst>
                <a:ext uri="{FF2B5EF4-FFF2-40B4-BE49-F238E27FC236}">
                  <a16:creationId xmlns:a16="http://schemas.microsoft.com/office/drawing/2014/main" id="{16168B42-4295-4CD1-B7CD-B859C6BC45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1689" y="2186382"/>
              <a:ext cx="1035167" cy="789446"/>
            </a:xfrm>
            <a:custGeom>
              <a:avLst/>
              <a:gdLst/>
              <a:ahLst/>
              <a:cxnLst>
                <a:cxn ang="0">
                  <a:pos x="198" y="94"/>
                </a:cxn>
                <a:cxn ang="0">
                  <a:pos x="0" y="151"/>
                </a:cxn>
                <a:cxn ang="0">
                  <a:pos x="0" y="56"/>
                </a:cxn>
                <a:cxn ang="0">
                  <a:pos x="198" y="0"/>
                </a:cxn>
                <a:cxn ang="0">
                  <a:pos x="198" y="94"/>
                </a:cxn>
              </a:cxnLst>
              <a:rect l="0" t="0" r="r" b="b"/>
              <a:pathLst>
                <a:path w="198" h="151">
                  <a:moveTo>
                    <a:pt x="198" y="94"/>
                  </a:moveTo>
                  <a:lnTo>
                    <a:pt x="0" y="151"/>
                  </a:lnTo>
                  <a:lnTo>
                    <a:pt x="0" y="56"/>
                  </a:lnTo>
                  <a:lnTo>
                    <a:pt x="198" y="0"/>
                  </a:lnTo>
                  <a:lnTo>
                    <a:pt x="198" y="94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endParaRPr>
            </a:p>
          </p:txBody>
        </p:sp>
        <p:sp>
          <p:nvSpPr>
            <p:cNvPr id="13" name="Freeform 245">
              <a:extLst>
                <a:ext uri="{FF2B5EF4-FFF2-40B4-BE49-F238E27FC236}">
                  <a16:creationId xmlns:a16="http://schemas.microsoft.com/office/drawing/2014/main" id="{FADEB733-2E0B-46E9-9447-3FB6727D36A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71294" y="1877927"/>
              <a:ext cx="2075560" cy="601233"/>
            </a:xfrm>
            <a:custGeom>
              <a:avLst/>
              <a:gdLst/>
              <a:ahLst/>
              <a:cxnLst>
                <a:cxn ang="0">
                  <a:pos x="397" y="59"/>
                </a:cxn>
                <a:cxn ang="0">
                  <a:pos x="199" y="115"/>
                </a:cxn>
                <a:cxn ang="0">
                  <a:pos x="0" y="59"/>
                </a:cxn>
                <a:cxn ang="0">
                  <a:pos x="0" y="58"/>
                </a:cxn>
                <a:cxn ang="0">
                  <a:pos x="199" y="0"/>
                </a:cxn>
                <a:cxn ang="0">
                  <a:pos x="397" y="58"/>
                </a:cxn>
                <a:cxn ang="0">
                  <a:pos x="397" y="59"/>
                </a:cxn>
              </a:cxnLst>
              <a:rect l="0" t="0" r="r" b="b"/>
              <a:pathLst>
                <a:path w="397" h="115">
                  <a:moveTo>
                    <a:pt x="397" y="59"/>
                  </a:moveTo>
                  <a:lnTo>
                    <a:pt x="199" y="115"/>
                  </a:lnTo>
                  <a:lnTo>
                    <a:pt x="0" y="59"/>
                  </a:lnTo>
                  <a:lnTo>
                    <a:pt x="0" y="58"/>
                  </a:lnTo>
                  <a:lnTo>
                    <a:pt x="199" y="0"/>
                  </a:lnTo>
                  <a:lnTo>
                    <a:pt x="397" y="58"/>
                  </a:lnTo>
                  <a:lnTo>
                    <a:pt x="397" y="59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endParaRPr>
            </a:p>
          </p:txBody>
        </p:sp>
      </p:grpSp>
      <p:sp>
        <p:nvSpPr>
          <p:cNvPr id="15" name="Freeform 5">
            <a:extLst>
              <a:ext uri="{FF2B5EF4-FFF2-40B4-BE49-F238E27FC236}">
                <a16:creationId xmlns:a16="http://schemas.microsoft.com/office/drawing/2014/main" id="{3D91BDA5-3594-4CD7-A0CD-ECF3F4E04D03}"/>
              </a:ext>
            </a:extLst>
          </p:cNvPr>
          <p:cNvSpPr>
            <a:spLocks noEditPoints="1"/>
          </p:cNvSpPr>
          <p:nvPr/>
        </p:nvSpPr>
        <p:spPr bwMode="auto">
          <a:xfrm>
            <a:off x="577959" y="3362346"/>
            <a:ext cx="245957" cy="245957"/>
          </a:xfrm>
          <a:custGeom>
            <a:avLst/>
            <a:gdLst>
              <a:gd name="T0" fmla="*/ 163 w 327"/>
              <a:gd name="T1" fmla="*/ 0 h 327"/>
              <a:gd name="T2" fmla="*/ 0 w 327"/>
              <a:gd name="T3" fmla="*/ 164 h 327"/>
              <a:gd name="T4" fmla="*/ 163 w 327"/>
              <a:gd name="T5" fmla="*/ 327 h 327"/>
              <a:gd name="T6" fmla="*/ 327 w 327"/>
              <a:gd name="T7" fmla="*/ 164 h 327"/>
              <a:gd name="T8" fmla="*/ 163 w 327"/>
              <a:gd name="T9" fmla="*/ 0 h 327"/>
              <a:gd name="T10" fmla="*/ 149 w 327"/>
              <a:gd name="T11" fmla="*/ 214 h 327"/>
              <a:gd name="T12" fmla="*/ 102 w 327"/>
              <a:gd name="T13" fmla="*/ 167 h 327"/>
              <a:gd name="T14" fmla="*/ 119 w 327"/>
              <a:gd name="T15" fmla="*/ 150 h 327"/>
              <a:gd name="T16" fmla="*/ 147 w 327"/>
              <a:gd name="T17" fmla="*/ 176 h 327"/>
              <a:gd name="T18" fmla="*/ 205 w 327"/>
              <a:gd name="T19" fmla="*/ 113 h 327"/>
              <a:gd name="T20" fmla="*/ 225 w 327"/>
              <a:gd name="T21" fmla="*/ 130 h 327"/>
              <a:gd name="T22" fmla="*/ 149 w 327"/>
              <a:gd name="T23" fmla="*/ 214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27" h="327">
                <a:moveTo>
                  <a:pt x="163" y="0"/>
                </a:moveTo>
                <a:cubicBezTo>
                  <a:pt x="73" y="0"/>
                  <a:pt x="0" y="73"/>
                  <a:pt x="0" y="164"/>
                </a:cubicBezTo>
                <a:cubicBezTo>
                  <a:pt x="0" y="254"/>
                  <a:pt x="73" y="327"/>
                  <a:pt x="163" y="327"/>
                </a:cubicBezTo>
                <a:cubicBezTo>
                  <a:pt x="254" y="327"/>
                  <a:pt x="327" y="254"/>
                  <a:pt x="327" y="164"/>
                </a:cubicBezTo>
                <a:cubicBezTo>
                  <a:pt x="327" y="73"/>
                  <a:pt x="254" y="0"/>
                  <a:pt x="163" y="0"/>
                </a:cubicBezTo>
                <a:close/>
                <a:moveTo>
                  <a:pt x="149" y="214"/>
                </a:moveTo>
                <a:cubicBezTo>
                  <a:pt x="102" y="167"/>
                  <a:pt x="102" y="167"/>
                  <a:pt x="102" y="167"/>
                </a:cubicBezTo>
                <a:cubicBezTo>
                  <a:pt x="119" y="150"/>
                  <a:pt x="119" y="150"/>
                  <a:pt x="119" y="150"/>
                </a:cubicBezTo>
                <a:cubicBezTo>
                  <a:pt x="147" y="176"/>
                  <a:pt x="147" y="176"/>
                  <a:pt x="147" y="176"/>
                </a:cubicBezTo>
                <a:cubicBezTo>
                  <a:pt x="205" y="113"/>
                  <a:pt x="205" y="113"/>
                  <a:pt x="205" y="113"/>
                </a:cubicBezTo>
                <a:cubicBezTo>
                  <a:pt x="225" y="130"/>
                  <a:pt x="225" y="130"/>
                  <a:pt x="225" y="130"/>
                </a:cubicBezTo>
                <a:lnTo>
                  <a:pt x="149" y="21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 sz="12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F217BC4-4B49-43CB-8E82-D2EA88E16A77}"/>
              </a:ext>
            </a:extLst>
          </p:cNvPr>
          <p:cNvSpPr txBox="1"/>
          <p:nvPr/>
        </p:nvSpPr>
        <p:spPr>
          <a:xfrm>
            <a:off x="918389" y="3277792"/>
            <a:ext cx="2544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1200" b="1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Firm Strategy Structure And Rivalry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E86EDE8-59BC-4179-98C2-4C0418AAD129}"/>
              </a:ext>
            </a:extLst>
          </p:cNvPr>
          <p:cNvSpPr/>
          <p:nvPr/>
        </p:nvSpPr>
        <p:spPr>
          <a:xfrm>
            <a:off x="922153" y="3494627"/>
            <a:ext cx="2684647" cy="886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Powerfull presentation material for all business</a:t>
            </a:r>
            <a:r>
              <a:rPr lang="en-ID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b</a:t>
            </a:r>
            <a:r>
              <a:rPr lang="id-ID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ring your business to the next Level</a:t>
            </a:r>
          </a:p>
        </p:txBody>
      </p:sp>
      <p:sp>
        <p:nvSpPr>
          <p:cNvPr id="19" name="Freeform 5">
            <a:extLst>
              <a:ext uri="{FF2B5EF4-FFF2-40B4-BE49-F238E27FC236}">
                <a16:creationId xmlns:a16="http://schemas.microsoft.com/office/drawing/2014/main" id="{5283349E-BFEB-4332-94C4-6739F2596A04}"/>
              </a:ext>
            </a:extLst>
          </p:cNvPr>
          <p:cNvSpPr>
            <a:spLocks noEditPoints="1"/>
          </p:cNvSpPr>
          <p:nvPr/>
        </p:nvSpPr>
        <p:spPr bwMode="auto">
          <a:xfrm>
            <a:off x="577959" y="4875607"/>
            <a:ext cx="245957" cy="245957"/>
          </a:xfrm>
          <a:custGeom>
            <a:avLst/>
            <a:gdLst>
              <a:gd name="T0" fmla="*/ 163 w 327"/>
              <a:gd name="T1" fmla="*/ 0 h 327"/>
              <a:gd name="T2" fmla="*/ 0 w 327"/>
              <a:gd name="T3" fmla="*/ 164 h 327"/>
              <a:gd name="T4" fmla="*/ 163 w 327"/>
              <a:gd name="T5" fmla="*/ 327 h 327"/>
              <a:gd name="T6" fmla="*/ 327 w 327"/>
              <a:gd name="T7" fmla="*/ 164 h 327"/>
              <a:gd name="T8" fmla="*/ 163 w 327"/>
              <a:gd name="T9" fmla="*/ 0 h 327"/>
              <a:gd name="T10" fmla="*/ 149 w 327"/>
              <a:gd name="T11" fmla="*/ 214 h 327"/>
              <a:gd name="T12" fmla="*/ 102 w 327"/>
              <a:gd name="T13" fmla="*/ 167 h 327"/>
              <a:gd name="T14" fmla="*/ 119 w 327"/>
              <a:gd name="T15" fmla="*/ 150 h 327"/>
              <a:gd name="T16" fmla="*/ 147 w 327"/>
              <a:gd name="T17" fmla="*/ 176 h 327"/>
              <a:gd name="T18" fmla="*/ 205 w 327"/>
              <a:gd name="T19" fmla="*/ 113 h 327"/>
              <a:gd name="T20" fmla="*/ 225 w 327"/>
              <a:gd name="T21" fmla="*/ 130 h 327"/>
              <a:gd name="T22" fmla="*/ 149 w 327"/>
              <a:gd name="T23" fmla="*/ 214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27" h="327">
                <a:moveTo>
                  <a:pt x="163" y="0"/>
                </a:moveTo>
                <a:cubicBezTo>
                  <a:pt x="73" y="0"/>
                  <a:pt x="0" y="73"/>
                  <a:pt x="0" y="164"/>
                </a:cubicBezTo>
                <a:cubicBezTo>
                  <a:pt x="0" y="254"/>
                  <a:pt x="73" y="327"/>
                  <a:pt x="163" y="327"/>
                </a:cubicBezTo>
                <a:cubicBezTo>
                  <a:pt x="254" y="327"/>
                  <a:pt x="327" y="254"/>
                  <a:pt x="327" y="164"/>
                </a:cubicBezTo>
                <a:cubicBezTo>
                  <a:pt x="327" y="73"/>
                  <a:pt x="254" y="0"/>
                  <a:pt x="163" y="0"/>
                </a:cubicBezTo>
                <a:close/>
                <a:moveTo>
                  <a:pt x="149" y="214"/>
                </a:moveTo>
                <a:cubicBezTo>
                  <a:pt x="102" y="167"/>
                  <a:pt x="102" y="167"/>
                  <a:pt x="102" y="167"/>
                </a:cubicBezTo>
                <a:cubicBezTo>
                  <a:pt x="119" y="150"/>
                  <a:pt x="119" y="150"/>
                  <a:pt x="119" y="150"/>
                </a:cubicBezTo>
                <a:cubicBezTo>
                  <a:pt x="147" y="176"/>
                  <a:pt x="147" y="176"/>
                  <a:pt x="147" y="176"/>
                </a:cubicBezTo>
                <a:cubicBezTo>
                  <a:pt x="205" y="113"/>
                  <a:pt x="205" y="113"/>
                  <a:pt x="205" y="113"/>
                </a:cubicBezTo>
                <a:cubicBezTo>
                  <a:pt x="225" y="130"/>
                  <a:pt x="225" y="130"/>
                  <a:pt x="225" y="130"/>
                </a:cubicBezTo>
                <a:lnTo>
                  <a:pt x="149" y="21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 sz="12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3CADB0-760A-4DE2-B8E0-089DC0045819}"/>
              </a:ext>
            </a:extLst>
          </p:cNvPr>
          <p:cNvSpPr txBox="1"/>
          <p:nvPr/>
        </p:nvSpPr>
        <p:spPr>
          <a:xfrm>
            <a:off x="918389" y="4791053"/>
            <a:ext cx="144142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1200" b="1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Demand Condition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EDA6E0-5413-40B2-9BB9-5960269D6CDA}"/>
              </a:ext>
            </a:extLst>
          </p:cNvPr>
          <p:cNvSpPr/>
          <p:nvPr/>
        </p:nvSpPr>
        <p:spPr>
          <a:xfrm>
            <a:off x="922153" y="5007888"/>
            <a:ext cx="2684647" cy="886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Powerfull presentation material for all business</a:t>
            </a:r>
            <a:r>
              <a:rPr lang="en-ID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b</a:t>
            </a:r>
            <a:r>
              <a:rPr lang="id-ID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ring your business to the next Level</a:t>
            </a:r>
          </a:p>
        </p:txBody>
      </p:sp>
      <p:sp>
        <p:nvSpPr>
          <p:cNvPr id="23" name="Freeform 5">
            <a:extLst>
              <a:ext uri="{FF2B5EF4-FFF2-40B4-BE49-F238E27FC236}">
                <a16:creationId xmlns:a16="http://schemas.microsoft.com/office/drawing/2014/main" id="{06553482-B3AE-497F-AB7F-A0CD3A9522BC}"/>
              </a:ext>
            </a:extLst>
          </p:cNvPr>
          <p:cNvSpPr>
            <a:spLocks noEditPoints="1"/>
          </p:cNvSpPr>
          <p:nvPr/>
        </p:nvSpPr>
        <p:spPr bwMode="auto">
          <a:xfrm>
            <a:off x="8378853" y="3362346"/>
            <a:ext cx="245957" cy="245957"/>
          </a:xfrm>
          <a:custGeom>
            <a:avLst/>
            <a:gdLst>
              <a:gd name="T0" fmla="*/ 163 w 327"/>
              <a:gd name="T1" fmla="*/ 0 h 327"/>
              <a:gd name="T2" fmla="*/ 0 w 327"/>
              <a:gd name="T3" fmla="*/ 164 h 327"/>
              <a:gd name="T4" fmla="*/ 163 w 327"/>
              <a:gd name="T5" fmla="*/ 327 h 327"/>
              <a:gd name="T6" fmla="*/ 327 w 327"/>
              <a:gd name="T7" fmla="*/ 164 h 327"/>
              <a:gd name="T8" fmla="*/ 163 w 327"/>
              <a:gd name="T9" fmla="*/ 0 h 327"/>
              <a:gd name="T10" fmla="*/ 149 w 327"/>
              <a:gd name="T11" fmla="*/ 214 h 327"/>
              <a:gd name="T12" fmla="*/ 102 w 327"/>
              <a:gd name="T13" fmla="*/ 167 h 327"/>
              <a:gd name="T14" fmla="*/ 119 w 327"/>
              <a:gd name="T15" fmla="*/ 150 h 327"/>
              <a:gd name="T16" fmla="*/ 147 w 327"/>
              <a:gd name="T17" fmla="*/ 176 h 327"/>
              <a:gd name="T18" fmla="*/ 205 w 327"/>
              <a:gd name="T19" fmla="*/ 113 h 327"/>
              <a:gd name="T20" fmla="*/ 225 w 327"/>
              <a:gd name="T21" fmla="*/ 130 h 327"/>
              <a:gd name="T22" fmla="*/ 149 w 327"/>
              <a:gd name="T23" fmla="*/ 214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27" h="327">
                <a:moveTo>
                  <a:pt x="163" y="0"/>
                </a:moveTo>
                <a:cubicBezTo>
                  <a:pt x="73" y="0"/>
                  <a:pt x="0" y="73"/>
                  <a:pt x="0" y="164"/>
                </a:cubicBezTo>
                <a:cubicBezTo>
                  <a:pt x="0" y="254"/>
                  <a:pt x="73" y="327"/>
                  <a:pt x="163" y="327"/>
                </a:cubicBezTo>
                <a:cubicBezTo>
                  <a:pt x="254" y="327"/>
                  <a:pt x="327" y="254"/>
                  <a:pt x="327" y="164"/>
                </a:cubicBezTo>
                <a:cubicBezTo>
                  <a:pt x="327" y="73"/>
                  <a:pt x="254" y="0"/>
                  <a:pt x="163" y="0"/>
                </a:cubicBezTo>
                <a:close/>
                <a:moveTo>
                  <a:pt x="149" y="214"/>
                </a:moveTo>
                <a:cubicBezTo>
                  <a:pt x="102" y="167"/>
                  <a:pt x="102" y="167"/>
                  <a:pt x="102" y="167"/>
                </a:cubicBezTo>
                <a:cubicBezTo>
                  <a:pt x="119" y="150"/>
                  <a:pt x="119" y="150"/>
                  <a:pt x="119" y="150"/>
                </a:cubicBezTo>
                <a:cubicBezTo>
                  <a:pt x="147" y="176"/>
                  <a:pt x="147" y="176"/>
                  <a:pt x="147" y="176"/>
                </a:cubicBezTo>
                <a:cubicBezTo>
                  <a:pt x="205" y="113"/>
                  <a:pt x="205" y="113"/>
                  <a:pt x="205" y="113"/>
                </a:cubicBezTo>
                <a:cubicBezTo>
                  <a:pt x="225" y="130"/>
                  <a:pt x="225" y="130"/>
                  <a:pt x="225" y="130"/>
                </a:cubicBezTo>
                <a:lnTo>
                  <a:pt x="149" y="21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 sz="12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B7A5646-02FD-4D9D-8365-752EBD76272A}"/>
              </a:ext>
            </a:extLst>
          </p:cNvPr>
          <p:cNvSpPr txBox="1"/>
          <p:nvPr/>
        </p:nvSpPr>
        <p:spPr>
          <a:xfrm>
            <a:off x="8719283" y="3277791"/>
            <a:ext cx="23583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1200" b="1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Related And Supporting Industry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7527270-6427-4813-A10A-A703B3791097}"/>
              </a:ext>
            </a:extLst>
          </p:cNvPr>
          <p:cNvSpPr/>
          <p:nvPr/>
        </p:nvSpPr>
        <p:spPr>
          <a:xfrm>
            <a:off x="8723047" y="3494626"/>
            <a:ext cx="2684647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Powerfull presentation material for all business</a:t>
            </a:r>
            <a:r>
              <a:rPr lang="en-ID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b</a:t>
            </a:r>
            <a:r>
              <a:rPr lang="id-ID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ring your business to the next Level</a:t>
            </a:r>
          </a:p>
        </p:txBody>
      </p:sp>
      <p:sp>
        <p:nvSpPr>
          <p:cNvPr id="27" name="Freeform 5">
            <a:extLst>
              <a:ext uri="{FF2B5EF4-FFF2-40B4-BE49-F238E27FC236}">
                <a16:creationId xmlns:a16="http://schemas.microsoft.com/office/drawing/2014/main" id="{462B6EC7-6C51-49C5-B628-F78177116F7E}"/>
              </a:ext>
            </a:extLst>
          </p:cNvPr>
          <p:cNvSpPr>
            <a:spLocks noEditPoints="1"/>
          </p:cNvSpPr>
          <p:nvPr/>
        </p:nvSpPr>
        <p:spPr bwMode="auto">
          <a:xfrm>
            <a:off x="8378853" y="4875607"/>
            <a:ext cx="245957" cy="245957"/>
          </a:xfrm>
          <a:custGeom>
            <a:avLst/>
            <a:gdLst>
              <a:gd name="T0" fmla="*/ 163 w 327"/>
              <a:gd name="T1" fmla="*/ 0 h 327"/>
              <a:gd name="T2" fmla="*/ 0 w 327"/>
              <a:gd name="T3" fmla="*/ 164 h 327"/>
              <a:gd name="T4" fmla="*/ 163 w 327"/>
              <a:gd name="T5" fmla="*/ 327 h 327"/>
              <a:gd name="T6" fmla="*/ 327 w 327"/>
              <a:gd name="T7" fmla="*/ 164 h 327"/>
              <a:gd name="T8" fmla="*/ 163 w 327"/>
              <a:gd name="T9" fmla="*/ 0 h 327"/>
              <a:gd name="T10" fmla="*/ 149 w 327"/>
              <a:gd name="T11" fmla="*/ 214 h 327"/>
              <a:gd name="T12" fmla="*/ 102 w 327"/>
              <a:gd name="T13" fmla="*/ 167 h 327"/>
              <a:gd name="T14" fmla="*/ 119 w 327"/>
              <a:gd name="T15" fmla="*/ 150 h 327"/>
              <a:gd name="T16" fmla="*/ 147 w 327"/>
              <a:gd name="T17" fmla="*/ 176 h 327"/>
              <a:gd name="T18" fmla="*/ 205 w 327"/>
              <a:gd name="T19" fmla="*/ 113 h 327"/>
              <a:gd name="T20" fmla="*/ 225 w 327"/>
              <a:gd name="T21" fmla="*/ 130 h 327"/>
              <a:gd name="T22" fmla="*/ 149 w 327"/>
              <a:gd name="T23" fmla="*/ 214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27" h="327">
                <a:moveTo>
                  <a:pt x="163" y="0"/>
                </a:moveTo>
                <a:cubicBezTo>
                  <a:pt x="73" y="0"/>
                  <a:pt x="0" y="73"/>
                  <a:pt x="0" y="164"/>
                </a:cubicBezTo>
                <a:cubicBezTo>
                  <a:pt x="0" y="254"/>
                  <a:pt x="73" y="327"/>
                  <a:pt x="163" y="327"/>
                </a:cubicBezTo>
                <a:cubicBezTo>
                  <a:pt x="254" y="327"/>
                  <a:pt x="327" y="254"/>
                  <a:pt x="327" y="164"/>
                </a:cubicBezTo>
                <a:cubicBezTo>
                  <a:pt x="327" y="73"/>
                  <a:pt x="254" y="0"/>
                  <a:pt x="163" y="0"/>
                </a:cubicBezTo>
                <a:close/>
                <a:moveTo>
                  <a:pt x="149" y="214"/>
                </a:moveTo>
                <a:cubicBezTo>
                  <a:pt x="102" y="167"/>
                  <a:pt x="102" y="167"/>
                  <a:pt x="102" y="167"/>
                </a:cubicBezTo>
                <a:cubicBezTo>
                  <a:pt x="119" y="150"/>
                  <a:pt x="119" y="150"/>
                  <a:pt x="119" y="150"/>
                </a:cubicBezTo>
                <a:cubicBezTo>
                  <a:pt x="147" y="176"/>
                  <a:pt x="147" y="176"/>
                  <a:pt x="147" y="176"/>
                </a:cubicBezTo>
                <a:cubicBezTo>
                  <a:pt x="205" y="113"/>
                  <a:pt x="205" y="113"/>
                  <a:pt x="205" y="113"/>
                </a:cubicBezTo>
                <a:cubicBezTo>
                  <a:pt x="225" y="130"/>
                  <a:pt x="225" y="130"/>
                  <a:pt x="225" y="130"/>
                </a:cubicBezTo>
                <a:lnTo>
                  <a:pt x="149" y="21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 sz="12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280D7FC-6133-45CD-AF9A-1C47F65BBAE5}"/>
              </a:ext>
            </a:extLst>
          </p:cNvPr>
          <p:cNvSpPr txBox="1"/>
          <p:nvPr/>
        </p:nvSpPr>
        <p:spPr>
          <a:xfrm>
            <a:off x="8719283" y="4791052"/>
            <a:ext cx="136928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D" sz="1200" b="1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Factor Conditions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FBD1DA9-FDD1-4FCE-BEE9-D262AAB0B6D4}"/>
              </a:ext>
            </a:extLst>
          </p:cNvPr>
          <p:cNvSpPr/>
          <p:nvPr/>
        </p:nvSpPr>
        <p:spPr>
          <a:xfrm>
            <a:off x="8723047" y="5007887"/>
            <a:ext cx="2684647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Powerfull presentation material for all business</a:t>
            </a:r>
            <a:r>
              <a:rPr lang="en-ID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b</a:t>
            </a:r>
            <a:r>
              <a:rPr lang="id-ID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ring your business to the next Level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896B9D06-FD70-401A-819B-FBDC970EA265}"/>
              </a:ext>
            </a:extLst>
          </p:cNvPr>
          <p:cNvSpPr txBox="1">
            <a:spLocks/>
          </p:cNvSpPr>
          <p:nvPr/>
        </p:nvSpPr>
        <p:spPr>
          <a:xfrm>
            <a:off x="4269399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7DBDED6-DBB1-4E2F-8B55-4E9E05D7F7A2}"/>
              </a:ext>
            </a:extLst>
          </p:cNvPr>
          <p:cNvCxnSpPr/>
          <p:nvPr/>
        </p:nvCxnSpPr>
        <p:spPr>
          <a:xfrm>
            <a:off x="550041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13">
            <a:extLst>
              <a:ext uri="{FF2B5EF4-FFF2-40B4-BE49-F238E27FC236}">
                <a16:creationId xmlns:a16="http://schemas.microsoft.com/office/drawing/2014/main" id="{4E541EBB-3AA0-4086-807E-302882E41079}"/>
              </a:ext>
            </a:extLst>
          </p:cNvPr>
          <p:cNvSpPr txBox="1"/>
          <p:nvPr/>
        </p:nvSpPr>
        <p:spPr>
          <a:xfrm flipH="1">
            <a:off x="3506819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3402262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C0F3083B-58A7-4F75-B3E7-73F16C7ED166}"/>
              </a:ext>
            </a:extLst>
          </p:cNvPr>
          <p:cNvGrpSpPr/>
          <p:nvPr/>
        </p:nvGrpSpPr>
        <p:grpSpPr>
          <a:xfrm>
            <a:off x="0" y="2306320"/>
            <a:ext cx="5181600" cy="3978295"/>
            <a:chOff x="6093771" y="2448560"/>
            <a:chExt cx="3260969" cy="3521095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FC0F718C-F92A-4345-9DDF-61DF40C29ED1}"/>
                </a:ext>
              </a:extLst>
            </p:cNvPr>
            <p:cNvGrpSpPr/>
            <p:nvPr/>
          </p:nvGrpSpPr>
          <p:grpSpPr>
            <a:xfrm>
              <a:off x="6093771" y="4388786"/>
              <a:ext cx="2126156" cy="1580869"/>
              <a:chOff x="4568507" y="2932113"/>
              <a:chExt cx="1665606" cy="1373668"/>
            </a:xfrm>
          </p:grpSpPr>
          <p:sp>
            <p:nvSpPr>
              <p:cNvPr id="3" name="Freeform 5">
                <a:extLst>
                  <a:ext uri="{FF2B5EF4-FFF2-40B4-BE49-F238E27FC236}">
                    <a16:creationId xmlns:a16="http://schemas.microsoft.com/office/drawing/2014/main" id="{518B0736-096E-432F-9ADE-E6344257F6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8507" y="3032606"/>
                <a:ext cx="1662113" cy="1273175"/>
              </a:xfrm>
              <a:custGeom>
                <a:avLst/>
                <a:gdLst/>
                <a:ahLst/>
                <a:cxnLst>
                  <a:cxn ang="0">
                    <a:pos x="363" y="0"/>
                  </a:cxn>
                  <a:cxn ang="0">
                    <a:pos x="380" y="1"/>
                  </a:cxn>
                  <a:cxn ang="0">
                    <a:pos x="441" y="72"/>
                  </a:cxn>
                  <a:cxn ang="0">
                    <a:pos x="441" y="161"/>
                  </a:cxn>
                  <a:cxn ang="0">
                    <a:pos x="380" y="233"/>
                  </a:cxn>
                  <a:cxn ang="0">
                    <a:pos x="363" y="233"/>
                  </a:cxn>
                  <a:cxn ang="0">
                    <a:pos x="95" y="233"/>
                  </a:cxn>
                  <a:cxn ang="0">
                    <a:pos x="32" y="264"/>
                  </a:cxn>
                  <a:cxn ang="0">
                    <a:pos x="0" y="338"/>
                  </a:cxn>
                  <a:cxn ang="0">
                    <a:pos x="0" y="72"/>
                  </a:cxn>
                  <a:cxn ang="0">
                    <a:pos x="23" y="14"/>
                  </a:cxn>
                  <a:cxn ang="0">
                    <a:pos x="72" y="0"/>
                  </a:cxn>
                  <a:cxn ang="0">
                    <a:pos x="363" y="0"/>
                  </a:cxn>
                </a:cxnLst>
                <a:rect l="0" t="0" r="r" b="b"/>
                <a:pathLst>
                  <a:path w="441" h="338">
                    <a:moveTo>
                      <a:pt x="363" y="0"/>
                    </a:moveTo>
                    <a:cubicBezTo>
                      <a:pt x="369" y="0"/>
                      <a:pt x="374" y="1"/>
                      <a:pt x="380" y="1"/>
                    </a:cubicBezTo>
                    <a:cubicBezTo>
                      <a:pt x="421" y="4"/>
                      <a:pt x="441" y="28"/>
                      <a:pt x="441" y="72"/>
                    </a:cubicBezTo>
                    <a:cubicBezTo>
                      <a:pt x="441" y="161"/>
                      <a:pt x="441" y="161"/>
                      <a:pt x="441" y="161"/>
                    </a:cubicBezTo>
                    <a:cubicBezTo>
                      <a:pt x="441" y="206"/>
                      <a:pt x="421" y="229"/>
                      <a:pt x="380" y="233"/>
                    </a:cubicBezTo>
                    <a:cubicBezTo>
                      <a:pt x="374" y="233"/>
                      <a:pt x="369" y="233"/>
                      <a:pt x="363" y="233"/>
                    </a:cubicBezTo>
                    <a:cubicBezTo>
                      <a:pt x="95" y="233"/>
                      <a:pt x="95" y="233"/>
                      <a:pt x="95" y="233"/>
                    </a:cubicBezTo>
                    <a:cubicBezTo>
                      <a:pt x="71" y="236"/>
                      <a:pt x="50" y="246"/>
                      <a:pt x="32" y="264"/>
                    </a:cubicBezTo>
                    <a:cubicBezTo>
                      <a:pt x="11" y="285"/>
                      <a:pt x="0" y="310"/>
                      <a:pt x="0" y="338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45"/>
                      <a:pt x="7" y="26"/>
                      <a:pt x="23" y="14"/>
                    </a:cubicBezTo>
                    <a:cubicBezTo>
                      <a:pt x="35" y="5"/>
                      <a:pt x="51" y="0"/>
                      <a:pt x="72" y="0"/>
                    </a:cubicBezTo>
                    <a:lnTo>
                      <a:pt x="363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" name="Freeform 5">
                <a:extLst>
                  <a:ext uri="{FF2B5EF4-FFF2-40B4-BE49-F238E27FC236}">
                    <a16:creationId xmlns:a16="http://schemas.microsoft.com/office/drawing/2014/main" id="{C8075ABB-BD61-4A1A-AB3A-6EADE0B051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72000" y="2932113"/>
                <a:ext cx="1662113" cy="1273175"/>
              </a:xfrm>
              <a:custGeom>
                <a:avLst/>
                <a:gdLst/>
                <a:ahLst/>
                <a:cxnLst>
                  <a:cxn ang="0">
                    <a:pos x="363" y="0"/>
                  </a:cxn>
                  <a:cxn ang="0">
                    <a:pos x="380" y="1"/>
                  </a:cxn>
                  <a:cxn ang="0">
                    <a:pos x="441" y="72"/>
                  </a:cxn>
                  <a:cxn ang="0">
                    <a:pos x="441" y="161"/>
                  </a:cxn>
                  <a:cxn ang="0">
                    <a:pos x="380" y="233"/>
                  </a:cxn>
                  <a:cxn ang="0">
                    <a:pos x="363" y="233"/>
                  </a:cxn>
                  <a:cxn ang="0">
                    <a:pos x="95" y="233"/>
                  </a:cxn>
                  <a:cxn ang="0">
                    <a:pos x="32" y="264"/>
                  </a:cxn>
                  <a:cxn ang="0">
                    <a:pos x="0" y="338"/>
                  </a:cxn>
                  <a:cxn ang="0">
                    <a:pos x="0" y="72"/>
                  </a:cxn>
                  <a:cxn ang="0">
                    <a:pos x="23" y="14"/>
                  </a:cxn>
                  <a:cxn ang="0">
                    <a:pos x="72" y="0"/>
                  </a:cxn>
                  <a:cxn ang="0">
                    <a:pos x="363" y="0"/>
                  </a:cxn>
                </a:cxnLst>
                <a:rect l="0" t="0" r="r" b="b"/>
                <a:pathLst>
                  <a:path w="441" h="338">
                    <a:moveTo>
                      <a:pt x="363" y="0"/>
                    </a:moveTo>
                    <a:cubicBezTo>
                      <a:pt x="369" y="0"/>
                      <a:pt x="374" y="1"/>
                      <a:pt x="380" y="1"/>
                    </a:cubicBezTo>
                    <a:cubicBezTo>
                      <a:pt x="421" y="4"/>
                      <a:pt x="441" y="28"/>
                      <a:pt x="441" y="72"/>
                    </a:cubicBezTo>
                    <a:cubicBezTo>
                      <a:pt x="441" y="161"/>
                      <a:pt x="441" y="161"/>
                      <a:pt x="441" y="161"/>
                    </a:cubicBezTo>
                    <a:cubicBezTo>
                      <a:pt x="441" y="206"/>
                      <a:pt x="421" y="229"/>
                      <a:pt x="380" y="233"/>
                    </a:cubicBezTo>
                    <a:cubicBezTo>
                      <a:pt x="374" y="233"/>
                      <a:pt x="369" y="233"/>
                      <a:pt x="363" y="233"/>
                    </a:cubicBezTo>
                    <a:cubicBezTo>
                      <a:pt x="95" y="233"/>
                      <a:pt x="95" y="233"/>
                      <a:pt x="95" y="233"/>
                    </a:cubicBezTo>
                    <a:cubicBezTo>
                      <a:pt x="71" y="236"/>
                      <a:pt x="50" y="246"/>
                      <a:pt x="32" y="264"/>
                    </a:cubicBezTo>
                    <a:cubicBezTo>
                      <a:pt x="11" y="285"/>
                      <a:pt x="0" y="310"/>
                      <a:pt x="0" y="338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45"/>
                      <a:pt x="7" y="26"/>
                      <a:pt x="23" y="14"/>
                    </a:cubicBezTo>
                    <a:cubicBezTo>
                      <a:pt x="35" y="5"/>
                      <a:pt x="51" y="0"/>
                      <a:pt x="72" y="0"/>
                    </a:cubicBezTo>
                    <a:lnTo>
                      <a:pt x="363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3">
                      <a:lumMod val="75000"/>
                    </a:schemeClr>
                  </a:gs>
                  <a:gs pos="10000">
                    <a:schemeClr val="accent3"/>
                  </a:gs>
                </a:gsLst>
                <a:lin ang="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9B0FB5F-B77C-4041-A4A3-2820B3722D0B}"/>
                </a:ext>
              </a:extLst>
            </p:cNvPr>
            <p:cNvGrpSpPr/>
            <p:nvPr/>
          </p:nvGrpSpPr>
          <p:grpSpPr>
            <a:xfrm>
              <a:off x="6093771" y="3436943"/>
              <a:ext cx="3260969" cy="1571557"/>
              <a:chOff x="4568507" y="2105026"/>
              <a:chExt cx="2554606" cy="1365576"/>
            </a:xfrm>
          </p:grpSpPr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D425007C-6101-4FE1-A3FD-33ACB23FB4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8507" y="2199014"/>
                <a:ext cx="2551113" cy="1271588"/>
              </a:xfrm>
              <a:custGeom>
                <a:avLst/>
                <a:gdLst/>
                <a:ahLst/>
                <a:cxnLst>
                  <a:cxn ang="0">
                    <a:pos x="599" y="0"/>
                  </a:cxn>
                  <a:cxn ang="0">
                    <a:pos x="615" y="0"/>
                  </a:cxn>
                  <a:cxn ang="0">
                    <a:pos x="677" y="72"/>
                  </a:cxn>
                  <a:cxn ang="0">
                    <a:pos x="677" y="160"/>
                  </a:cxn>
                  <a:cxn ang="0">
                    <a:pos x="615" y="232"/>
                  </a:cxn>
                  <a:cxn ang="0">
                    <a:pos x="599" y="232"/>
                  </a:cxn>
                  <a:cxn ang="0">
                    <a:pos x="95" y="232"/>
                  </a:cxn>
                  <a:cxn ang="0">
                    <a:pos x="32" y="263"/>
                  </a:cxn>
                  <a:cxn ang="0">
                    <a:pos x="0" y="338"/>
                  </a:cxn>
                  <a:cxn ang="0">
                    <a:pos x="0" y="72"/>
                  </a:cxn>
                  <a:cxn ang="0">
                    <a:pos x="23" y="13"/>
                  </a:cxn>
                  <a:cxn ang="0">
                    <a:pos x="72" y="0"/>
                  </a:cxn>
                  <a:cxn ang="0">
                    <a:pos x="599" y="0"/>
                  </a:cxn>
                </a:cxnLst>
                <a:rect l="0" t="0" r="r" b="b"/>
                <a:pathLst>
                  <a:path w="677" h="338">
                    <a:moveTo>
                      <a:pt x="599" y="0"/>
                    </a:moveTo>
                    <a:cubicBezTo>
                      <a:pt x="604" y="0"/>
                      <a:pt x="610" y="0"/>
                      <a:pt x="615" y="0"/>
                    </a:cubicBezTo>
                    <a:cubicBezTo>
                      <a:pt x="656" y="3"/>
                      <a:pt x="677" y="27"/>
                      <a:pt x="677" y="72"/>
                    </a:cubicBezTo>
                    <a:cubicBezTo>
                      <a:pt x="677" y="160"/>
                      <a:pt x="677" y="160"/>
                      <a:pt x="677" y="160"/>
                    </a:cubicBezTo>
                    <a:cubicBezTo>
                      <a:pt x="677" y="205"/>
                      <a:pt x="656" y="229"/>
                      <a:pt x="615" y="232"/>
                    </a:cubicBezTo>
                    <a:cubicBezTo>
                      <a:pt x="610" y="232"/>
                      <a:pt x="604" y="232"/>
                      <a:pt x="599" y="232"/>
                    </a:cubicBezTo>
                    <a:cubicBezTo>
                      <a:pt x="95" y="232"/>
                      <a:pt x="95" y="232"/>
                      <a:pt x="95" y="232"/>
                    </a:cubicBezTo>
                    <a:cubicBezTo>
                      <a:pt x="71" y="235"/>
                      <a:pt x="50" y="246"/>
                      <a:pt x="32" y="263"/>
                    </a:cubicBezTo>
                    <a:cubicBezTo>
                      <a:pt x="11" y="284"/>
                      <a:pt x="0" y="309"/>
                      <a:pt x="0" y="338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44"/>
                      <a:pt x="7" y="25"/>
                      <a:pt x="23" y="13"/>
                    </a:cubicBezTo>
                    <a:cubicBezTo>
                      <a:pt x="35" y="4"/>
                      <a:pt x="51" y="0"/>
                      <a:pt x="72" y="0"/>
                    </a:cubicBezTo>
                    <a:lnTo>
                      <a:pt x="599" y="0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6">
                <a:extLst>
                  <a:ext uri="{FF2B5EF4-FFF2-40B4-BE49-F238E27FC236}">
                    <a16:creationId xmlns:a16="http://schemas.microsoft.com/office/drawing/2014/main" id="{838FB68B-775D-42AD-B98D-8652254117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72000" y="2105026"/>
                <a:ext cx="2551113" cy="1271588"/>
              </a:xfrm>
              <a:custGeom>
                <a:avLst/>
                <a:gdLst/>
                <a:ahLst/>
                <a:cxnLst>
                  <a:cxn ang="0">
                    <a:pos x="599" y="0"/>
                  </a:cxn>
                  <a:cxn ang="0">
                    <a:pos x="615" y="0"/>
                  </a:cxn>
                  <a:cxn ang="0">
                    <a:pos x="677" y="72"/>
                  </a:cxn>
                  <a:cxn ang="0">
                    <a:pos x="677" y="160"/>
                  </a:cxn>
                  <a:cxn ang="0">
                    <a:pos x="615" y="232"/>
                  </a:cxn>
                  <a:cxn ang="0">
                    <a:pos x="599" y="232"/>
                  </a:cxn>
                  <a:cxn ang="0">
                    <a:pos x="95" y="232"/>
                  </a:cxn>
                  <a:cxn ang="0">
                    <a:pos x="32" y="263"/>
                  </a:cxn>
                  <a:cxn ang="0">
                    <a:pos x="0" y="338"/>
                  </a:cxn>
                  <a:cxn ang="0">
                    <a:pos x="0" y="72"/>
                  </a:cxn>
                  <a:cxn ang="0">
                    <a:pos x="23" y="13"/>
                  </a:cxn>
                  <a:cxn ang="0">
                    <a:pos x="72" y="0"/>
                  </a:cxn>
                  <a:cxn ang="0">
                    <a:pos x="599" y="0"/>
                  </a:cxn>
                </a:cxnLst>
                <a:rect l="0" t="0" r="r" b="b"/>
                <a:pathLst>
                  <a:path w="677" h="338">
                    <a:moveTo>
                      <a:pt x="599" y="0"/>
                    </a:moveTo>
                    <a:cubicBezTo>
                      <a:pt x="604" y="0"/>
                      <a:pt x="610" y="0"/>
                      <a:pt x="615" y="0"/>
                    </a:cubicBezTo>
                    <a:cubicBezTo>
                      <a:pt x="656" y="3"/>
                      <a:pt x="677" y="27"/>
                      <a:pt x="677" y="72"/>
                    </a:cubicBezTo>
                    <a:cubicBezTo>
                      <a:pt x="677" y="160"/>
                      <a:pt x="677" y="160"/>
                      <a:pt x="677" y="160"/>
                    </a:cubicBezTo>
                    <a:cubicBezTo>
                      <a:pt x="677" y="205"/>
                      <a:pt x="656" y="229"/>
                      <a:pt x="615" y="232"/>
                    </a:cubicBezTo>
                    <a:cubicBezTo>
                      <a:pt x="610" y="232"/>
                      <a:pt x="604" y="232"/>
                      <a:pt x="599" y="232"/>
                    </a:cubicBezTo>
                    <a:cubicBezTo>
                      <a:pt x="95" y="232"/>
                      <a:pt x="95" y="232"/>
                      <a:pt x="95" y="232"/>
                    </a:cubicBezTo>
                    <a:cubicBezTo>
                      <a:pt x="71" y="235"/>
                      <a:pt x="50" y="246"/>
                      <a:pt x="32" y="263"/>
                    </a:cubicBezTo>
                    <a:cubicBezTo>
                      <a:pt x="11" y="284"/>
                      <a:pt x="0" y="309"/>
                      <a:pt x="0" y="338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44"/>
                      <a:pt x="7" y="25"/>
                      <a:pt x="23" y="13"/>
                    </a:cubicBezTo>
                    <a:cubicBezTo>
                      <a:pt x="35" y="4"/>
                      <a:pt x="51" y="0"/>
                      <a:pt x="72" y="0"/>
                    </a:cubicBezTo>
                    <a:lnTo>
                      <a:pt x="599" y="0"/>
                    </a:lnTo>
                    <a:close/>
                  </a:path>
                </a:pathLst>
              </a:custGeom>
              <a:gradFill>
                <a:gsLst>
                  <a:gs pos="0">
                    <a:schemeClr val="accent2">
                      <a:lumMod val="50000"/>
                    </a:schemeClr>
                  </a:gs>
                  <a:gs pos="10000">
                    <a:schemeClr val="accent2"/>
                  </a:gs>
                </a:gsLst>
                <a:lin ang="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C3BDC2C-73E9-4127-9E99-672FDE2892AB}"/>
                </a:ext>
              </a:extLst>
            </p:cNvPr>
            <p:cNvGrpSpPr/>
            <p:nvPr/>
          </p:nvGrpSpPr>
          <p:grpSpPr>
            <a:xfrm>
              <a:off x="6093771" y="2448560"/>
              <a:ext cx="2644928" cy="1567283"/>
              <a:chOff x="4568507" y="1246188"/>
              <a:chExt cx="2072006" cy="1361863"/>
            </a:xfrm>
          </p:grpSpPr>
          <p:sp>
            <p:nvSpPr>
              <p:cNvPr id="9" name="Freeform 7">
                <a:extLst>
                  <a:ext uri="{FF2B5EF4-FFF2-40B4-BE49-F238E27FC236}">
                    <a16:creationId xmlns:a16="http://schemas.microsoft.com/office/drawing/2014/main" id="{3E97C470-97DF-497B-9815-D7444B1EB8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68507" y="1334876"/>
                <a:ext cx="2068513" cy="1273175"/>
              </a:xfrm>
              <a:custGeom>
                <a:avLst/>
                <a:gdLst/>
                <a:ahLst/>
                <a:cxnLst>
                  <a:cxn ang="0">
                    <a:pos x="549" y="72"/>
                  </a:cxn>
                  <a:cxn ang="0">
                    <a:pos x="549" y="161"/>
                  </a:cxn>
                  <a:cxn ang="0">
                    <a:pos x="487" y="233"/>
                  </a:cxn>
                  <a:cxn ang="0">
                    <a:pos x="471" y="233"/>
                  </a:cxn>
                  <a:cxn ang="0">
                    <a:pos x="95" y="233"/>
                  </a:cxn>
                  <a:cxn ang="0">
                    <a:pos x="32" y="264"/>
                  </a:cxn>
                  <a:cxn ang="0">
                    <a:pos x="0" y="338"/>
                  </a:cxn>
                  <a:cxn ang="0">
                    <a:pos x="0" y="72"/>
                  </a:cxn>
                  <a:cxn ang="0">
                    <a:pos x="23" y="14"/>
                  </a:cxn>
                  <a:cxn ang="0">
                    <a:pos x="72" y="0"/>
                  </a:cxn>
                  <a:cxn ang="0">
                    <a:pos x="471" y="0"/>
                  </a:cxn>
                  <a:cxn ang="0">
                    <a:pos x="487" y="1"/>
                  </a:cxn>
                  <a:cxn ang="0">
                    <a:pos x="549" y="72"/>
                  </a:cxn>
                </a:cxnLst>
                <a:rect l="0" t="0" r="r" b="b"/>
                <a:pathLst>
                  <a:path w="549" h="338">
                    <a:moveTo>
                      <a:pt x="549" y="72"/>
                    </a:moveTo>
                    <a:cubicBezTo>
                      <a:pt x="549" y="161"/>
                      <a:pt x="549" y="161"/>
                      <a:pt x="549" y="161"/>
                    </a:cubicBezTo>
                    <a:cubicBezTo>
                      <a:pt x="549" y="206"/>
                      <a:pt x="528" y="229"/>
                      <a:pt x="487" y="233"/>
                    </a:cubicBezTo>
                    <a:cubicBezTo>
                      <a:pt x="482" y="233"/>
                      <a:pt x="476" y="233"/>
                      <a:pt x="471" y="233"/>
                    </a:cubicBezTo>
                    <a:cubicBezTo>
                      <a:pt x="95" y="233"/>
                      <a:pt x="95" y="233"/>
                      <a:pt x="95" y="233"/>
                    </a:cubicBezTo>
                    <a:cubicBezTo>
                      <a:pt x="71" y="236"/>
                      <a:pt x="50" y="246"/>
                      <a:pt x="32" y="264"/>
                    </a:cubicBezTo>
                    <a:cubicBezTo>
                      <a:pt x="11" y="285"/>
                      <a:pt x="0" y="310"/>
                      <a:pt x="0" y="338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45"/>
                      <a:pt x="7" y="26"/>
                      <a:pt x="23" y="14"/>
                    </a:cubicBezTo>
                    <a:cubicBezTo>
                      <a:pt x="35" y="5"/>
                      <a:pt x="51" y="0"/>
                      <a:pt x="72" y="0"/>
                    </a:cubicBezTo>
                    <a:cubicBezTo>
                      <a:pt x="471" y="0"/>
                      <a:pt x="471" y="0"/>
                      <a:pt x="471" y="0"/>
                    </a:cubicBezTo>
                    <a:cubicBezTo>
                      <a:pt x="476" y="0"/>
                      <a:pt x="482" y="1"/>
                      <a:pt x="487" y="1"/>
                    </a:cubicBezTo>
                    <a:cubicBezTo>
                      <a:pt x="528" y="4"/>
                      <a:pt x="549" y="28"/>
                      <a:pt x="549" y="72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7">
                <a:extLst>
                  <a:ext uri="{FF2B5EF4-FFF2-40B4-BE49-F238E27FC236}">
                    <a16:creationId xmlns:a16="http://schemas.microsoft.com/office/drawing/2014/main" id="{AF7CB3EE-EAFD-49D3-B0C5-5D7682D04B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72000" y="1246188"/>
                <a:ext cx="2068513" cy="1273175"/>
              </a:xfrm>
              <a:custGeom>
                <a:avLst/>
                <a:gdLst/>
                <a:ahLst/>
                <a:cxnLst>
                  <a:cxn ang="0">
                    <a:pos x="549" y="72"/>
                  </a:cxn>
                  <a:cxn ang="0">
                    <a:pos x="549" y="161"/>
                  </a:cxn>
                  <a:cxn ang="0">
                    <a:pos x="487" y="233"/>
                  </a:cxn>
                  <a:cxn ang="0">
                    <a:pos x="471" y="233"/>
                  </a:cxn>
                  <a:cxn ang="0">
                    <a:pos x="95" y="233"/>
                  </a:cxn>
                  <a:cxn ang="0">
                    <a:pos x="32" y="264"/>
                  </a:cxn>
                  <a:cxn ang="0">
                    <a:pos x="0" y="338"/>
                  </a:cxn>
                  <a:cxn ang="0">
                    <a:pos x="0" y="72"/>
                  </a:cxn>
                  <a:cxn ang="0">
                    <a:pos x="23" y="14"/>
                  </a:cxn>
                  <a:cxn ang="0">
                    <a:pos x="72" y="0"/>
                  </a:cxn>
                  <a:cxn ang="0">
                    <a:pos x="471" y="0"/>
                  </a:cxn>
                  <a:cxn ang="0">
                    <a:pos x="487" y="1"/>
                  </a:cxn>
                  <a:cxn ang="0">
                    <a:pos x="549" y="72"/>
                  </a:cxn>
                </a:cxnLst>
                <a:rect l="0" t="0" r="r" b="b"/>
                <a:pathLst>
                  <a:path w="549" h="338">
                    <a:moveTo>
                      <a:pt x="549" y="72"/>
                    </a:moveTo>
                    <a:cubicBezTo>
                      <a:pt x="549" y="161"/>
                      <a:pt x="549" y="161"/>
                      <a:pt x="549" y="161"/>
                    </a:cubicBezTo>
                    <a:cubicBezTo>
                      <a:pt x="549" y="206"/>
                      <a:pt x="528" y="229"/>
                      <a:pt x="487" y="233"/>
                    </a:cubicBezTo>
                    <a:cubicBezTo>
                      <a:pt x="482" y="233"/>
                      <a:pt x="476" y="233"/>
                      <a:pt x="471" y="233"/>
                    </a:cubicBezTo>
                    <a:cubicBezTo>
                      <a:pt x="95" y="233"/>
                      <a:pt x="95" y="233"/>
                      <a:pt x="95" y="233"/>
                    </a:cubicBezTo>
                    <a:cubicBezTo>
                      <a:pt x="71" y="236"/>
                      <a:pt x="50" y="246"/>
                      <a:pt x="32" y="264"/>
                    </a:cubicBezTo>
                    <a:cubicBezTo>
                      <a:pt x="11" y="285"/>
                      <a:pt x="0" y="310"/>
                      <a:pt x="0" y="338"/>
                    </a:cubicBezTo>
                    <a:cubicBezTo>
                      <a:pt x="0" y="72"/>
                      <a:pt x="0" y="72"/>
                      <a:pt x="0" y="72"/>
                    </a:cubicBezTo>
                    <a:cubicBezTo>
                      <a:pt x="0" y="45"/>
                      <a:pt x="7" y="26"/>
                      <a:pt x="23" y="14"/>
                    </a:cubicBezTo>
                    <a:cubicBezTo>
                      <a:pt x="35" y="5"/>
                      <a:pt x="51" y="0"/>
                      <a:pt x="72" y="0"/>
                    </a:cubicBezTo>
                    <a:cubicBezTo>
                      <a:pt x="471" y="0"/>
                      <a:pt x="471" y="0"/>
                      <a:pt x="471" y="0"/>
                    </a:cubicBezTo>
                    <a:cubicBezTo>
                      <a:pt x="476" y="0"/>
                      <a:pt x="482" y="1"/>
                      <a:pt x="487" y="1"/>
                    </a:cubicBezTo>
                    <a:cubicBezTo>
                      <a:pt x="528" y="4"/>
                      <a:pt x="549" y="28"/>
                      <a:pt x="549" y="72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accent1">
                      <a:lumMod val="75000"/>
                    </a:schemeClr>
                  </a:gs>
                  <a:gs pos="10000">
                    <a:schemeClr val="accent1"/>
                  </a:gs>
                </a:gsLst>
                <a:lin ang="0" scaled="0"/>
              </a:gra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BB1729CB-1FF8-4290-AFE9-3C2427D22975}"/>
              </a:ext>
            </a:extLst>
          </p:cNvPr>
          <p:cNvSpPr txBox="1"/>
          <p:nvPr/>
        </p:nvSpPr>
        <p:spPr>
          <a:xfrm>
            <a:off x="6530013" y="2621601"/>
            <a:ext cx="9749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vi-VN" sz="32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3</a:t>
            </a:r>
            <a:r>
              <a:rPr lang="en-US" sz="32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0%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5727046D-3567-4946-992D-4D631BE1834A}"/>
              </a:ext>
            </a:extLst>
          </p:cNvPr>
          <p:cNvSpPr txBox="1"/>
          <p:nvPr/>
        </p:nvSpPr>
        <p:spPr>
          <a:xfrm>
            <a:off x="6530013" y="3759257"/>
            <a:ext cx="9749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A3A9E63-BE3C-4E51-BF14-F4514C017121}"/>
              </a:ext>
            </a:extLst>
          </p:cNvPr>
          <p:cNvSpPr txBox="1"/>
          <p:nvPr/>
        </p:nvSpPr>
        <p:spPr>
          <a:xfrm>
            <a:off x="6530013" y="4900448"/>
            <a:ext cx="9749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20%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FE82087-831A-4564-B242-DCD287125AC7}"/>
              </a:ext>
            </a:extLst>
          </p:cNvPr>
          <p:cNvSpPr txBox="1"/>
          <p:nvPr/>
        </p:nvSpPr>
        <p:spPr>
          <a:xfrm>
            <a:off x="7560440" y="2809075"/>
            <a:ext cx="3168520" cy="609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A3AF4EF-21D1-4ED9-9041-80F1B70D7AFE}"/>
              </a:ext>
            </a:extLst>
          </p:cNvPr>
          <p:cNvSpPr txBox="1"/>
          <p:nvPr/>
        </p:nvSpPr>
        <p:spPr>
          <a:xfrm>
            <a:off x="7560440" y="2557236"/>
            <a:ext cx="12650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The Success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2D00994-E59D-4305-8FBC-D46494120D66}"/>
              </a:ext>
            </a:extLst>
          </p:cNvPr>
          <p:cNvSpPr txBox="1"/>
          <p:nvPr/>
        </p:nvSpPr>
        <p:spPr>
          <a:xfrm>
            <a:off x="7560440" y="3949452"/>
            <a:ext cx="3168520" cy="609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69967AE-5A6B-468B-90CC-A049FEDDA4B0}"/>
              </a:ext>
            </a:extLst>
          </p:cNvPr>
          <p:cNvSpPr txBox="1"/>
          <p:nvPr/>
        </p:nvSpPr>
        <p:spPr>
          <a:xfrm>
            <a:off x="7560440" y="3692171"/>
            <a:ext cx="11897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The Energy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19F5D5A9-247C-4722-88B6-80DEE1A09C61}"/>
              </a:ext>
            </a:extLst>
          </p:cNvPr>
          <p:cNvSpPr txBox="1"/>
          <p:nvPr/>
        </p:nvSpPr>
        <p:spPr>
          <a:xfrm>
            <a:off x="7560440" y="5091458"/>
            <a:ext cx="3168520" cy="609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12DECCB-909C-492E-BB33-AB23836598DD}"/>
              </a:ext>
            </a:extLst>
          </p:cNvPr>
          <p:cNvSpPr txBox="1"/>
          <p:nvPr/>
        </p:nvSpPr>
        <p:spPr>
          <a:xfrm>
            <a:off x="7560440" y="4832548"/>
            <a:ext cx="115929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The Ability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21689E63-58E3-457D-9497-122FF40CE837}"/>
              </a:ext>
            </a:extLst>
          </p:cNvPr>
          <p:cNvSpPr/>
          <p:nvPr/>
        </p:nvSpPr>
        <p:spPr>
          <a:xfrm>
            <a:off x="5727616" y="2656398"/>
            <a:ext cx="575838" cy="57583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7E01948A-8785-48E9-A13A-12E4924554F7}"/>
              </a:ext>
            </a:extLst>
          </p:cNvPr>
          <p:cNvSpPr/>
          <p:nvPr/>
        </p:nvSpPr>
        <p:spPr>
          <a:xfrm>
            <a:off x="5727616" y="3742806"/>
            <a:ext cx="575838" cy="5758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9C8A0A13-245E-43E7-92DA-12F272F1AA36}"/>
              </a:ext>
            </a:extLst>
          </p:cNvPr>
          <p:cNvSpPr/>
          <p:nvPr/>
        </p:nvSpPr>
        <p:spPr>
          <a:xfrm>
            <a:off x="5727616" y="4873269"/>
            <a:ext cx="575838" cy="57583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FCE13F3A-96A9-4736-9611-AE8CF23BF5DF}"/>
              </a:ext>
            </a:extLst>
          </p:cNvPr>
          <p:cNvSpPr txBox="1">
            <a:spLocks/>
          </p:cNvSpPr>
          <p:nvPr/>
        </p:nvSpPr>
        <p:spPr>
          <a:xfrm>
            <a:off x="4269399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94D8A834-C640-45EC-85B1-A36B88BBA289}"/>
              </a:ext>
            </a:extLst>
          </p:cNvPr>
          <p:cNvCxnSpPr/>
          <p:nvPr/>
        </p:nvCxnSpPr>
        <p:spPr>
          <a:xfrm>
            <a:off x="550041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13">
            <a:extLst>
              <a:ext uri="{FF2B5EF4-FFF2-40B4-BE49-F238E27FC236}">
                <a16:creationId xmlns:a16="http://schemas.microsoft.com/office/drawing/2014/main" id="{7855360A-2F55-410B-AD03-75FC3C2D5A46}"/>
              </a:ext>
            </a:extLst>
          </p:cNvPr>
          <p:cNvSpPr txBox="1"/>
          <p:nvPr/>
        </p:nvSpPr>
        <p:spPr>
          <a:xfrm flipH="1">
            <a:off x="3506819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2103523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000"/>
                            </p:stCondLst>
                            <p:childTnLst>
                              <p:par>
                                <p:cTn id="46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 animBg="1"/>
      <p:bldP spid="38" grpId="0" animBg="1"/>
      <p:bldP spid="3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55">
            <a:extLst>
              <a:ext uri="{FF2B5EF4-FFF2-40B4-BE49-F238E27FC236}">
                <a16:creationId xmlns:a16="http://schemas.microsoft.com/office/drawing/2014/main" id="{A9596417-1C1E-49B0-8222-C99F0FDCF47E}"/>
              </a:ext>
            </a:extLst>
          </p:cNvPr>
          <p:cNvGrpSpPr/>
          <p:nvPr/>
        </p:nvGrpSpPr>
        <p:grpSpPr>
          <a:xfrm>
            <a:off x="6583680" y="2220980"/>
            <a:ext cx="4986494" cy="4069275"/>
            <a:chOff x="803822" y="1016361"/>
            <a:chExt cx="7536357" cy="2044618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58EE05EA-4EB6-4CD0-9AA3-8901AB59F5CC}"/>
                </a:ext>
              </a:extLst>
            </p:cNvPr>
            <p:cNvCxnSpPr/>
            <p:nvPr/>
          </p:nvCxnSpPr>
          <p:spPr>
            <a:xfrm>
              <a:off x="803822" y="101636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30D0A08D-C3AC-443D-8317-6FD8444FD5BB}"/>
                </a:ext>
              </a:extLst>
            </p:cNvPr>
            <p:cNvCxnSpPr/>
            <p:nvPr/>
          </p:nvCxnSpPr>
          <p:spPr>
            <a:xfrm>
              <a:off x="803822" y="135713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7501AB0B-FD31-4757-BEC0-193AFCC758C1}"/>
                </a:ext>
              </a:extLst>
            </p:cNvPr>
            <p:cNvCxnSpPr/>
            <p:nvPr/>
          </p:nvCxnSpPr>
          <p:spPr>
            <a:xfrm>
              <a:off x="803822" y="169790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1CD1A846-FB23-4D99-A787-6D11D87387BF}"/>
                </a:ext>
              </a:extLst>
            </p:cNvPr>
            <p:cNvCxnSpPr/>
            <p:nvPr/>
          </p:nvCxnSpPr>
          <p:spPr>
            <a:xfrm>
              <a:off x="803822" y="203867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0BDBA974-0EFC-403F-A155-3A0461462B66}"/>
                </a:ext>
              </a:extLst>
            </p:cNvPr>
            <p:cNvCxnSpPr/>
            <p:nvPr/>
          </p:nvCxnSpPr>
          <p:spPr>
            <a:xfrm>
              <a:off x="803822" y="237944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AC9FBF3C-1B6B-43B6-A539-DA454155AAE4}"/>
                </a:ext>
              </a:extLst>
            </p:cNvPr>
            <p:cNvCxnSpPr/>
            <p:nvPr/>
          </p:nvCxnSpPr>
          <p:spPr>
            <a:xfrm>
              <a:off x="803822" y="272021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5F5F0EEB-9D92-417A-B1FC-03A14BEAB08D}"/>
                </a:ext>
              </a:extLst>
            </p:cNvPr>
            <p:cNvCxnSpPr/>
            <p:nvPr/>
          </p:nvCxnSpPr>
          <p:spPr>
            <a:xfrm>
              <a:off x="803822" y="3060979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2D827B11-2539-4073-9F9A-8EFCB36426BF}"/>
              </a:ext>
            </a:extLst>
          </p:cNvPr>
          <p:cNvSpPr/>
          <p:nvPr/>
        </p:nvSpPr>
        <p:spPr>
          <a:xfrm>
            <a:off x="6917877" y="3478307"/>
            <a:ext cx="1819874" cy="2811950"/>
          </a:xfrm>
          <a:prstGeom prst="triangle">
            <a:avLst/>
          </a:prstGeom>
          <a:gradFill>
            <a:gsLst>
              <a:gs pos="0">
                <a:schemeClr val="accent1"/>
              </a:gs>
              <a:gs pos="48000">
                <a:schemeClr val="accent1"/>
              </a:gs>
              <a:gs pos="50000">
                <a:schemeClr val="accent1">
                  <a:lumMod val="7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AFDE169C-DEAC-44FE-B7A5-7D81512BCC19}"/>
              </a:ext>
            </a:extLst>
          </p:cNvPr>
          <p:cNvSpPr/>
          <p:nvPr/>
        </p:nvSpPr>
        <p:spPr>
          <a:xfrm>
            <a:off x="8214895" y="4080868"/>
            <a:ext cx="1819874" cy="2209389"/>
          </a:xfrm>
          <a:prstGeom prst="triangle">
            <a:avLst/>
          </a:prstGeom>
          <a:gradFill>
            <a:gsLst>
              <a:gs pos="0">
                <a:schemeClr val="accent2"/>
              </a:gs>
              <a:gs pos="48000">
                <a:schemeClr val="accent2"/>
              </a:gs>
              <a:gs pos="50000">
                <a:schemeClr val="accent2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7F04698C-B4B2-4E39-8972-231B0D1117CC}"/>
              </a:ext>
            </a:extLst>
          </p:cNvPr>
          <p:cNvSpPr/>
          <p:nvPr/>
        </p:nvSpPr>
        <p:spPr>
          <a:xfrm>
            <a:off x="9511912" y="4750381"/>
            <a:ext cx="1819874" cy="1539875"/>
          </a:xfrm>
          <a:prstGeom prst="triangle">
            <a:avLst/>
          </a:prstGeom>
          <a:gradFill>
            <a:gsLst>
              <a:gs pos="0">
                <a:schemeClr val="accent3"/>
              </a:gs>
              <a:gs pos="48000">
                <a:schemeClr val="accent3"/>
              </a:gs>
              <a:gs pos="50000">
                <a:schemeClr val="accent3">
                  <a:lumMod val="5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Teardrop 12">
            <a:extLst>
              <a:ext uri="{FF2B5EF4-FFF2-40B4-BE49-F238E27FC236}">
                <a16:creationId xmlns:a16="http://schemas.microsoft.com/office/drawing/2014/main" id="{B31D425E-4108-44E4-9B7C-0BC174034C69}"/>
              </a:ext>
            </a:extLst>
          </p:cNvPr>
          <p:cNvSpPr/>
          <p:nvPr/>
        </p:nvSpPr>
        <p:spPr>
          <a:xfrm rot="8100000">
            <a:off x="7236664" y="1731437"/>
            <a:ext cx="1106138" cy="1106133"/>
          </a:xfrm>
          <a:prstGeom prst="teardrop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505A689-2776-4BFF-8E3C-219879C46B71}"/>
              </a:ext>
            </a:extLst>
          </p:cNvPr>
          <p:cNvSpPr/>
          <p:nvPr/>
        </p:nvSpPr>
        <p:spPr>
          <a:xfrm>
            <a:off x="7406187" y="2056345"/>
            <a:ext cx="767095" cy="76709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90%</a:t>
            </a:r>
          </a:p>
        </p:txBody>
      </p:sp>
      <p:sp>
        <p:nvSpPr>
          <p:cNvPr id="15" name="Teardrop 14">
            <a:extLst>
              <a:ext uri="{FF2B5EF4-FFF2-40B4-BE49-F238E27FC236}">
                <a16:creationId xmlns:a16="http://schemas.microsoft.com/office/drawing/2014/main" id="{1C05680F-D1C1-4F13-BBF5-8C77B6E8660A}"/>
              </a:ext>
            </a:extLst>
          </p:cNvPr>
          <p:cNvSpPr/>
          <p:nvPr/>
        </p:nvSpPr>
        <p:spPr>
          <a:xfrm rot="8100000">
            <a:off x="8568602" y="2627040"/>
            <a:ext cx="1106138" cy="1106133"/>
          </a:xfrm>
          <a:prstGeom prst="teardrop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C2F67439-D959-485A-9434-7D30C2C5C95E}"/>
              </a:ext>
            </a:extLst>
          </p:cNvPr>
          <p:cNvSpPr/>
          <p:nvPr/>
        </p:nvSpPr>
        <p:spPr>
          <a:xfrm>
            <a:off x="8738125" y="2799118"/>
            <a:ext cx="767095" cy="76709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80%</a:t>
            </a:r>
          </a:p>
        </p:txBody>
      </p:sp>
      <p:sp>
        <p:nvSpPr>
          <p:cNvPr id="17" name="Teardrop 16">
            <a:extLst>
              <a:ext uri="{FF2B5EF4-FFF2-40B4-BE49-F238E27FC236}">
                <a16:creationId xmlns:a16="http://schemas.microsoft.com/office/drawing/2014/main" id="{6D2CC11C-CAD6-467F-A63D-CD7A9A68C012}"/>
              </a:ext>
            </a:extLst>
          </p:cNvPr>
          <p:cNvSpPr/>
          <p:nvPr/>
        </p:nvSpPr>
        <p:spPr>
          <a:xfrm rot="8100000">
            <a:off x="9855183" y="3368300"/>
            <a:ext cx="1106138" cy="1106133"/>
          </a:xfrm>
          <a:prstGeom prst="teardrop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3E1B9B6-2E1F-456A-86E1-E7A9C3B54A96}"/>
              </a:ext>
            </a:extLst>
          </p:cNvPr>
          <p:cNvSpPr/>
          <p:nvPr/>
        </p:nvSpPr>
        <p:spPr>
          <a:xfrm>
            <a:off x="10024705" y="3540377"/>
            <a:ext cx="767095" cy="76709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70%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B1B7C02-58B2-4678-8FF9-5A66900CCDAF}"/>
              </a:ext>
            </a:extLst>
          </p:cNvPr>
          <p:cNvSpPr/>
          <p:nvPr/>
        </p:nvSpPr>
        <p:spPr>
          <a:xfrm>
            <a:off x="721899" y="2408434"/>
            <a:ext cx="571500" cy="571500"/>
          </a:xfrm>
          <a:prstGeom prst="ellipse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6DB6CB2-CF71-4786-9686-4BC995A78AB0}"/>
              </a:ext>
            </a:extLst>
          </p:cNvPr>
          <p:cNvSpPr txBox="1"/>
          <p:nvPr/>
        </p:nvSpPr>
        <p:spPr>
          <a:xfrm>
            <a:off x="1400199" y="2278253"/>
            <a:ext cx="7761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90%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5A0D56E-B785-492F-BA0A-88C05AC9C35F}"/>
              </a:ext>
            </a:extLst>
          </p:cNvPr>
          <p:cNvSpPr/>
          <p:nvPr/>
        </p:nvSpPr>
        <p:spPr>
          <a:xfrm>
            <a:off x="1400200" y="2746362"/>
            <a:ext cx="31616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E8ACFD4-9E15-4005-B82A-ECA2597C92FC}"/>
              </a:ext>
            </a:extLst>
          </p:cNvPr>
          <p:cNvSpPr/>
          <p:nvPr/>
        </p:nvSpPr>
        <p:spPr>
          <a:xfrm>
            <a:off x="721899" y="3835940"/>
            <a:ext cx="571500" cy="571500"/>
          </a:xfrm>
          <a:prstGeom prst="ellipse">
            <a:avLst/>
          </a:prstGeom>
          <a:solidFill>
            <a:schemeClr val="accent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4600CB8-AC16-4EA7-B8AB-BC085EFF96E7}"/>
              </a:ext>
            </a:extLst>
          </p:cNvPr>
          <p:cNvSpPr txBox="1"/>
          <p:nvPr/>
        </p:nvSpPr>
        <p:spPr>
          <a:xfrm>
            <a:off x="1400199" y="3705759"/>
            <a:ext cx="7761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80%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C212BD9E-D2D7-4AE0-A157-7B2851B67597}"/>
              </a:ext>
            </a:extLst>
          </p:cNvPr>
          <p:cNvSpPr/>
          <p:nvPr/>
        </p:nvSpPr>
        <p:spPr>
          <a:xfrm>
            <a:off x="1400200" y="4173868"/>
            <a:ext cx="31616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4C6303E9-4E75-40AB-896F-45EA49753629}"/>
              </a:ext>
            </a:extLst>
          </p:cNvPr>
          <p:cNvSpPr/>
          <p:nvPr/>
        </p:nvSpPr>
        <p:spPr>
          <a:xfrm>
            <a:off x="721899" y="5263446"/>
            <a:ext cx="571500" cy="571500"/>
          </a:xfrm>
          <a:prstGeom prst="ellipse">
            <a:avLst/>
          </a:prstGeom>
          <a:solidFill>
            <a:schemeClr val="accent5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F3F2029-7786-457D-B50C-225F4F21080C}"/>
              </a:ext>
            </a:extLst>
          </p:cNvPr>
          <p:cNvSpPr txBox="1"/>
          <p:nvPr/>
        </p:nvSpPr>
        <p:spPr>
          <a:xfrm>
            <a:off x="1400199" y="5133265"/>
            <a:ext cx="7761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70%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37C674A-0C8A-473D-B63B-DD22AB681CA4}"/>
              </a:ext>
            </a:extLst>
          </p:cNvPr>
          <p:cNvSpPr/>
          <p:nvPr/>
        </p:nvSpPr>
        <p:spPr>
          <a:xfrm>
            <a:off x="1400200" y="5601374"/>
            <a:ext cx="31616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29" name="Freeform 46">
            <a:extLst>
              <a:ext uri="{FF2B5EF4-FFF2-40B4-BE49-F238E27FC236}">
                <a16:creationId xmlns:a16="http://schemas.microsoft.com/office/drawing/2014/main" id="{8E562753-9FCE-43FC-A2B0-A9A1C0F4BC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7919" y="2560854"/>
            <a:ext cx="279461" cy="266661"/>
          </a:xfrm>
          <a:custGeom>
            <a:avLst/>
            <a:gdLst>
              <a:gd name="T0" fmla="*/ 163754 w 461"/>
              <a:gd name="T1" fmla="*/ 150508 h 443"/>
              <a:gd name="T2" fmla="*/ 163754 w 461"/>
              <a:gd name="T3" fmla="*/ 150508 h 443"/>
              <a:gd name="T4" fmla="*/ 128116 w 461"/>
              <a:gd name="T5" fmla="*/ 111089 h 443"/>
              <a:gd name="T6" fmla="*/ 139845 w 461"/>
              <a:gd name="T7" fmla="*/ 87349 h 443"/>
              <a:gd name="T8" fmla="*/ 147965 w 461"/>
              <a:gd name="T9" fmla="*/ 67639 h 443"/>
              <a:gd name="T10" fmla="*/ 143905 w 461"/>
              <a:gd name="T11" fmla="*/ 59128 h 443"/>
              <a:gd name="T12" fmla="*/ 147965 w 461"/>
              <a:gd name="T13" fmla="*/ 39419 h 443"/>
              <a:gd name="T14" fmla="*/ 103756 w 461"/>
              <a:gd name="T15" fmla="*/ 0 h 443"/>
              <a:gd name="T16" fmla="*/ 59547 w 461"/>
              <a:gd name="T17" fmla="*/ 39419 h 443"/>
              <a:gd name="T18" fmla="*/ 63607 w 461"/>
              <a:gd name="T19" fmla="*/ 59128 h 443"/>
              <a:gd name="T20" fmla="*/ 59547 w 461"/>
              <a:gd name="T21" fmla="*/ 67639 h 443"/>
              <a:gd name="T22" fmla="*/ 67667 w 461"/>
              <a:gd name="T23" fmla="*/ 87349 h 443"/>
              <a:gd name="T24" fmla="*/ 79847 w 461"/>
              <a:gd name="T25" fmla="*/ 111089 h 443"/>
              <a:gd name="T26" fmla="*/ 43758 w 461"/>
              <a:gd name="T27" fmla="*/ 150508 h 443"/>
              <a:gd name="T28" fmla="*/ 0 w 461"/>
              <a:gd name="T29" fmla="*/ 178281 h 443"/>
              <a:gd name="T30" fmla="*/ 0 w 461"/>
              <a:gd name="T31" fmla="*/ 197990 h 443"/>
              <a:gd name="T32" fmla="*/ 103756 w 461"/>
              <a:gd name="T33" fmla="*/ 197990 h 443"/>
              <a:gd name="T34" fmla="*/ 207512 w 461"/>
              <a:gd name="T35" fmla="*/ 197990 h 443"/>
              <a:gd name="T36" fmla="*/ 207512 w 461"/>
              <a:gd name="T37" fmla="*/ 178281 h 443"/>
              <a:gd name="T38" fmla="*/ 163754 w 461"/>
              <a:gd name="T39" fmla="*/ 150508 h 443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461" h="443">
                <a:moveTo>
                  <a:pt x="363" y="336"/>
                </a:moveTo>
                <a:lnTo>
                  <a:pt x="363" y="336"/>
                </a:lnTo>
                <a:cubicBezTo>
                  <a:pt x="301" y="310"/>
                  <a:pt x="284" y="292"/>
                  <a:pt x="284" y="248"/>
                </a:cubicBezTo>
                <a:cubicBezTo>
                  <a:pt x="284" y="230"/>
                  <a:pt x="301" y="239"/>
                  <a:pt x="310" y="195"/>
                </a:cubicBezTo>
                <a:cubicBezTo>
                  <a:pt x="310" y="176"/>
                  <a:pt x="328" y="195"/>
                  <a:pt x="328" y="151"/>
                </a:cubicBezTo>
                <a:cubicBezTo>
                  <a:pt x="328" y="132"/>
                  <a:pt x="319" y="132"/>
                  <a:pt x="319" y="132"/>
                </a:cubicBezTo>
                <a:cubicBezTo>
                  <a:pt x="319" y="132"/>
                  <a:pt x="328" y="106"/>
                  <a:pt x="328" y="88"/>
                </a:cubicBezTo>
                <a:cubicBezTo>
                  <a:pt x="328" y="61"/>
                  <a:pt x="319" y="0"/>
                  <a:pt x="230" y="0"/>
                </a:cubicBezTo>
                <a:cubicBezTo>
                  <a:pt x="141" y="0"/>
                  <a:pt x="132" y="61"/>
                  <a:pt x="132" y="88"/>
                </a:cubicBezTo>
                <a:cubicBezTo>
                  <a:pt x="132" y="106"/>
                  <a:pt x="141" y="132"/>
                  <a:pt x="141" y="132"/>
                </a:cubicBezTo>
                <a:cubicBezTo>
                  <a:pt x="141" y="132"/>
                  <a:pt x="132" y="132"/>
                  <a:pt x="132" y="151"/>
                </a:cubicBezTo>
                <a:cubicBezTo>
                  <a:pt x="132" y="195"/>
                  <a:pt x="150" y="176"/>
                  <a:pt x="150" y="195"/>
                </a:cubicBezTo>
                <a:cubicBezTo>
                  <a:pt x="159" y="239"/>
                  <a:pt x="177" y="230"/>
                  <a:pt x="177" y="248"/>
                </a:cubicBezTo>
                <a:cubicBezTo>
                  <a:pt x="177" y="292"/>
                  <a:pt x="159" y="310"/>
                  <a:pt x="97" y="336"/>
                </a:cubicBezTo>
                <a:cubicBezTo>
                  <a:pt x="35" y="354"/>
                  <a:pt x="0" y="380"/>
                  <a:pt x="0" y="398"/>
                </a:cubicBezTo>
                <a:cubicBezTo>
                  <a:pt x="0" y="407"/>
                  <a:pt x="0" y="442"/>
                  <a:pt x="0" y="442"/>
                </a:cubicBezTo>
                <a:cubicBezTo>
                  <a:pt x="230" y="442"/>
                  <a:pt x="230" y="442"/>
                  <a:pt x="230" y="442"/>
                </a:cubicBezTo>
                <a:cubicBezTo>
                  <a:pt x="460" y="442"/>
                  <a:pt x="460" y="442"/>
                  <a:pt x="460" y="442"/>
                </a:cubicBezTo>
                <a:cubicBezTo>
                  <a:pt x="460" y="442"/>
                  <a:pt x="460" y="407"/>
                  <a:pt x="460" y="398"/>
                </a:cubicBezTo>
                <a:cubicBezTo>
                  <a:pt x="460" y="380"/>
                  <a:pt x="425" y="354"/>
                  <a:pt x="363" y="336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0" name="Freeform 87">
            <a:extLst>
              <a:ext uri="{FF2B5EF4-FFF2-40B4-BE49-F238E27FC236}">
                <a16:creationId xmlns:a16="http://schemas.microsoft.com/office/drawing/2014/main" id="{6D01D1CD-CE7D-497D-978A-27A9593A3C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8986" y="5412666"/>
            <a:ext cx="277327" cy="273060"/>
          </a:xfrm>
          <a:custGeom>
            <a:avLst/>
            <a:gdLst>
              <a:gd name="T0" fmla="*/ 51370 w 462"/>
              <a:gd name="T1" fmla="*/ 67883 h 452"/>
              <a:gd name="T2" fmla="*/ 83086 w 462"/>
              <a:gd name="T3" fmla="*/ 43607 h 452"/>
              <a:gd name="T4" fmla="*/ 83086 w 462"/>
              <a:gd name="T5" fmla="*/ 31469 h 452"/>
              <a:gd name="T6" fmla="*/ 19655 w 462"/>
              <a:gd name="T7" fmla="*/ 39561 h 452"/>
              <a:gd name="T8" fmla="*/ 51370 w 462"/>
              <a:gd name="T9" fmla="*/ 67883 h 452"/>
              <a:gd name="T10" fmla="*/ 27695 w 462"/>
              <a:gd name="T11" fmla="*/ 87664 h 452"/>
              <a:gd name="T12" fmla="*/ 11614 w 462"/>
              <a:gd name="T13" fmla="*/ 55745 h 452"/>
              <a:gd name="T14" fmla="*/ 15634 w 462"/>
              <a:gd name="T15" fmla="*/ 151051 h 452"/>
              <a:gd name="T16" fmla="*/ 27695 w 462"/>
              <a:gd name="T17" fmla="*/ 87664 h 452"/>
              <a:gd name="T18" fmla="*/ 102741 w 462"/>
              <a:gd name="T19" fmla="*/ 15735 h 452"/>
              <a:gd name="T20" fmla="*/ 154558 w 462"/>
              <a:gd name="T21" fmla="*/ 11688 h 452"/>
              <a:gd name="T22" fmla="*/ 67452 w 462"/>
              <a:gd name="T23" fmla="*/ 3596 h 452"/>
              <a:gd name="T24" fmla="*/ 102741 w 462"/>
              <a:gd name="T25" fmla="*/ 15735 h 452"/>
              <a:gd name="T26" fmla="*/ 134456 w 462"/>
              <a:gd name="T27" fmla="*/ 119582 h 452"/>
              <a:gd name="T28" fmla="*/ 110781 w 462"/>
              <a:gd name="T29" fmla="*/ 59342 h 452"/>
              <a:gd name="T30" fmla="*/ 91127 w 462"/>
              <a:gd name="T31" fmla="*/ 55745 h 452"/>
              <a:gd name="T32" fmla="*/ 71472 w 462"/>
              <a:gd name="T33" fmla="*/ 87664 h 452"/>
              <a:gd name="T34" fmla="*/ 134456 w 462"/>
              <a:gd name="T35" fmla="*/ 119582 h 452"/>
              <a:gd name="T36" fmla="*/ 162152 w 462"/>
              <a:gd name="T37" fmla="*/ 147005 h 452"/>
              <a:gd name="T38" fmla="*/ 162152 w 462"/>
              <a:gd name="T39" fmla="*/ 182970 h 452"/>
              <a:gd name="T40" fmla="*/ 174213 w 462"/>
              <a:gd name="T41" fmla="*/ 135317 h 452"/>
              <a:gd name="T42" fmla="*/ 130436 w 462"/>
              <a:gd name="T43" fmla="*/ 135317 h 452"/>
              <a:gd name="T44" fmla="*/ 63431 w 462"/>
              <a:gd name="T45" fmla="*/ 107444 h 452"/>
              <a:gd name="T46" fmla="*/ 47797 w 462"/>
              <a:gd name="T47" fmla="*/ 107444 h 452"/>
              <a:gd name="T48" fmla="*/ 63431 w 462"/>
              <a:gd name="T49" fmla="*/ 195108 h 452"/>
              <a:gd name="T50" fmla="*/ 170192 w 462"/>
              <a:gd name="T51" fmla="*/ 23827 h 452"/>
              <a:gd name="T52" fmla="*/ 122842 w 462"/>
              <a:gd name="T53" fmla="*/ 35515 h 452"/>
              <a:gd name="T54" fmla="*/ 122842 w 462"/>
              <a:gd name="T55" fmla="*/ 47653 h 452"/>
              <a:gd name="T56" fmla="*/ 174213 w 462"/>
              <a:gd name="T57" fmla="*/ 119582 h 452"/>
              <a:gd name="T58" fmla="*/ 205928 w 462"/>
              <a:gd name="T59" fmla="*/ 99352 h 452"/>
              <a:gd name="T60" fmla="*/ 142497 w 462"/>
              <a:gd name="T61" fmla="*/ 147005 h 452"/>
              <a:gd name="T62" fmla="*/ 79066 w 462"/>
              <a:gd name="T63" fmla="*/ 199154 h 452"/>
              <a:gd name="T64" fmla="*/ 146517 w 462"/>
              <a:gd name="T65" fmla="*/ 195108 h 452"/>
              <a:gd name="T66" fmla="*/ 146517 w 462"/>
              <a:gd name="T67" fmla="*/ 151051 h 45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62" h="452">
                <a:moveTo>
                  <a:pt x="115" y="151"/>
                </a:moveTo>
                <a:lnTo>
                  <a:pt x="115" y="151"/>
                </a:lnTo>
                <a:lnTo>
                  <a:pt x="124" y="151"/>
                </a:lnTo>
                <a:cubicBezTo>
                  <a:pt x="142" y="132"/>
                  <a:pt x="160" y="115"/>
                  <a:pt x="186" y="97"/>
                </a:cubicBezTo>
                <a:lnTo>
                  <a:pt x="186" y="88"/>
                </a:lnTo>
                <a:cubicBezTo>
                  <a:pt x="186" y="79"/>
                  <a:pt x="186" y="79"/>
                  <a:pt x="186" y="70"/>
                </a:cubicBezTo>
                <a:cubicBezTo>
                  <a:pt x="160" y="53"/>
                  <a:pt x="133" y="44"/>
                  <a:pt x="107" y="26"/>
                </a:cubicBezTo>
                <a:cubicBezTo>
                  <a:pt x="89" y="44"/>
                  <a:pt x="62" y="62"/>
                  <a:pt x="44" y="88"/>
                </a:cubicBezTo>
                <a:cubicBezTo>
                  <a:pt x="62" y="115"/>
                  <a:pt x="71" y="132"/>
                  <a:pt x="89" y="151"/>
                </a:cubicBezTo>
                <a:cubicBezTo>
                  <a:pt x="98" y="151"/>
                  <a:pt x="107" y="151"/>
                  <a:pt x="115" y="151"/>
                </a:cubicBezTo>
                <a:close/>
                <a:moveTo>
                  <a:pt x="62" y="195"/>
                </a:moveTo>
                <a:lnTo>
                  <a:pt x="62" y="195"/>
                </a:lnTo>
                <a:cubicBezTo>
                  <a:pt x="62" y="186"/>
                  <a:pt x="62" y="186"/>
                  <a:pt x="71" y="177"/>
                </a:cubicBezTo>
                <a:cubicBezTo>
                  <a:pt x="54" y="160"/>
                  <a:pt x="35" y="141"/>
                  <a:pt x="26" y="124"/>
                </a:cubicBezTo>
                <a:cubicBezTo>
                  <a:pt x="9" y="151"/>
                  <a:pt x="0" y="186"/>
                  <a:pt x="0" y="221"/>
                </a:cubicBezTo>
                <a:cubicBezTo>
                  <a:pt x="0" y="266"/>
                  <a:pt x="9" y="310"/>
                  <a:pt x="35" y="336"/>
                </a:cubicBezTo>
                <a:cubicBezTo>
                  <a:pt x="44" y="301"/>
                  <a:pt x="54" y="257"/>
                  <a:pt x="71" y="221"/>
                </a:cubicBezTo>
                <a:cubicBezTo>
                  <a:pt x="71" y="221"/>
                  <a:pt x="62" y="204"/>
                  <a:pt x="62" y="195"/>
                </a:cubicBezTo>
                <a:close/>
                <a:moveTo>
                  <a:pt x="230" y="35"/>
                </a:moveTo>
                <a:lnTo>
                  <a:pt x="230" y="35"/>
                </a:lnTo>
                <a:cubicBezTo>
                  <a:pt x="239" y="35"/>
                  <a:pt x="257" y="44"/>
                  <a:pt x="266" y="53"/>
                </a:cubicBezTo>
                <a:cubicBezTo>
                  <a:pt x="292" y="35"/>
                  <a:pt x="319" y="35"/>
                  <a:pt x="346" y="26"/>
                </a:cubicBezTo>
                <a:cubicBezTo>
                  <a:pt x="310" y="8"/>
                  <a:pt x="275" y="0"/>
                  <a:pt x="230" y="0"/>
                </a:cubicBezTo>
                <a:cubicBezTo>
                  <a:pt x="204" y="0"/>
                  <a:pt x="177" y="0"/>
                  <a:pt x="151" y="8"/>
                </a:cubicBezTo>
                <a:cubicBezTo>
                  <a:pt x="168" y="17"/>
                  <a:pt x="186" y="35"/>
                  <a:pt x="204" y="44"/>
                </a:cubicBezTo>
                <a:cubicBezTo>
                  <a:pt x="213" y="44"/>
                  <a:pt x="221" y="35"/>
                  <a:pt x="230" y="35"/>
                </a:cubicBezTo>
                <a:close/>
                <a:moveTo>
                  <a:pt x="301" y="266"/>
                </a:moveTo>
                <a:lnTo>
                  <a:pt x="301" y="266"/>
                </a:lnTo>
                <a:cubicBezTo>
                  <a:pt x="310" y="257"/>
                  <a:pt x="310" y="257"/>
                  <a:pt x="319" y="248"/>
                </a:cubicBezTo>
                <a:cubicBezTo>
                  <a:pt x="301" y="204"/>
                  <a:pt x="275" y="168"/>
                  <a:pt x="248" y="132"/>
                </a:cubicBezTo>
                <a:cubicBezTo>
                  <a:pt x="248" y="132"/>
                  <a:pt x="239" y="132"/>
                  <a:pt x="230" y="132"/>
                </a:cubicBezTo>
                <a:cubicBezTo>
                  <a:pt x="221" y="132"/>
                  <a:pt x="213" y="132"/>
                  <a:pt x="204" y="124"/>
                </a:cubicBezTo>
                <a:cubicBezTo>
                  <a:pt x="186" y="141"/>
                  <a:pt x="168" y="151"/>
                  <a:pt x="151" y="168"/>
                </a:cubicBezTo>
                <a:cubicBezTo>
                  <a:pt x="160" y="177"/>
                  <a:pt x="160" y="186"/>
                  <a:pt x="160" y="195"/>
                </a:cubicBezTo>
                <a:cubicBezTo>
                  <a:pt x="160" y="204"/>
                  <a:pt x="160" y="204"/>
                  <a:pt x="160" y="213"/>
                </a:cubicBezTo>
                <a:cubicBezTo>
                  <a:pt x="204" y="239"/>
                  <a:pt x="248" y="257"/>
                  <a:pt x="301" y="266"/>
                </a:cubicBezTo>
                <a:close/>
                <a:moveTo>
                  <a:pt x="363" y="327"/>
                </a:moveTo>
                <a:lnTo>
                  <a:pt x="363" y="327"/>
                </a:lnTo>
                <a:cubicBezTo>
                  <a:pt x="363" y="336"/>
                  <a:pt x="363" y="354"/>
                  <a:pt x="363" y="363"/>
                </a:cubicBezTo>
                <a:cubicBezTo>
                  <a:pt x="363" y="372"/>
                  <a:pt x="363" y="389"/>
                  <a:pt x="363" y="407"/>
                </a:cubicBezTo>
                <a:cubicBezTo>
                  <a:pt x="399" y="380"/>
                  <a:pt x="434" y="336"/>
                  <a:pt x="443" y="292"/>
                </a:cubicBezTo>
                <a:cubicBezTo>
                  <a:pt x="426" y="301"/>
                  <a:pt x="408" y="301"/>
                  <a:pt x="390" y="301"/>
                </a:cubicBezTo>
                <a:cubicBezTo>
                  <a:pt x="390" y="319"/>
                  <a:pt x="381" y="327"/>
                  <a:pt x="363" y="327"/>
                </a:cubicBezTo>
                <a:close/>
                <a:moveTo>
                  <a:pt x="292" y="301"/>
                </a:moveTo>
                <a:lnTo>
                  <a:pt x="292" y="301"/>
                </a:lnTo>
                <a:cubicBezTo>
                  <a:pt x="239" y="292"/>
                  <a:pt x="186" y="266"/>
                  <a:pt x="142" y="239"/>
                </a:cubicBezTo>
                <a:cubicBezTo>
                  <a:pt x="133" y="239"/>
                  <a:pt x="124" y="248"/>
                  <a:pt x="115" y="248"/>
                </a:cubicBezTo>
                <a:cubicBezTo>
                  <a:pt x="107" y="248"/>
                  <a:pt x="107" y="248"/>
                  <a:pt x="107" y="239"/>
                </a:cubicBezTo>
                <a:cubicBezTo>
                  <a:pt x="79" y="283"/>
                  <a:pt x="71" y="327"/>
                  <a:pt x="62" y="380"/>
                </a:cubicBezTo>
                <a:cubicBezTo>
                  <a:pt x="89" y="398"/>
                  <a:pt x="115" y="425"/>
                  <a:pt x="142" y="434"/>
                </a:cubicBezTo>
                <a:cubicBezTo>
                  <a:pt x="177" y="380"/>
                  <a:pt x="230" y="327"/>
                  <a:pt x="292" y="301"/>
                </a:cubicBezTo>
                <a:close/>
                <a:moveTo>
                  <a:pt x="381" y="53"/>
                </a:moveTo>
                <a:lnTo>
                  <a:pt x="381" y="53"/>
                </a:lnTo>
                <a:cubicBezTo>
                  <a:pt x="346" y="62"/>
                  <a:pt x="310" y="70"/>
                  <a:pt x="275" y="79"/>
                </a:cubicBezTo>
                <a:lnTo>
                  <a:pt x="283" y="88"/>
                </a:lnTo>
                <a:cubicBezTo>
                  <a:pt x="283" y="97"/>
                  <a:pt x="275" y="97"/>
                  <a:pt x="275" y="106"/>
                </a:cubicBezTo>
                <a:cubicBezTo>
                  <a:pt x="310" y="141"/>
                  <a:pt x="328" y="186"/>
                  <a:pt x="346" y="239"/>
                </a:cubicBezTo>
                <a:cubicBezTo>
                  <a:pt x="363" y="239"/>
                  <a:pt x="381" y="248"/>
                  <a:pt x="390" y="266"/>
                </a:cubicBezTo>
                <a:cubicBezTo>
                  <a:pt x="417" y="266"/>
                  <a:pt x="434" y="266"/>
                  <a:pt x="452" y="257"/>
                </a:cubicBezTo>
                <a:cubicBezTo>
                  <a:pt x="461" y="248"/>
                  <a:pt x="461" y="230"/>
                  <a:pt x="461" y="221"/>
                </a:cubicBezTo>
                <a:cubicBezTo>
                  <a:pt x="461" y="160"/>
                  <a:pt x="426" y="97"/>
                  <a:pt x="381" y="53"/>
                </a:cubicBezTo>
                <a:close/>
                <a:moveTo>
                  <a:pt x="319" y="327"/>
                </a:moveTo>
                <a:lnTo>
                  <a:pt x="319" y="327"/>
                </a:lnTo>
                <a:cubicBezTo>
                  <a:pt x="257" y="354"/>
                  <a:pt x="213" y="389"/>
                  <a:pt x="177" y="443"/>
                </a:cubicBezTo>
                <a:cubicBezTo>
                  <a:pt x="195" y="451"/>
                  <a:pt x="213" y="451"/>
                  <a:pt x="230" y="451"/>
                </a:cubicBezTo>
                <a:cubicBezTo>
                  <a:pt x="266" y="451"/>
                  <a:pt x="292" y="443"/>
                  <a:pt x="328" y="434"/>
                </a:cubicBezTo>
                <a:cubicBezTo>
                  <a:pt x="328" y="407"/>
                  <a:pt x="337" y="380"/>
                  <a:pt x="337" y="363"/>
                </a:cubicBezTo>
                <a:cubicBezTo>
                  <a:pt x="337" y="354"/>
                  <a:pt x="337" y="345"/>
                  <a:pt x="328" y="336"/>
                </a:cubicBezTo>
                <a:cubicBezTo>
                  <a:pt x="328" y="327"/>
                  <a:pt x="319" y="327"/>
                  <a:pt x="319" y="3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1" name="Freeform 110">
            <a:extLst>
              <a:ext uri="{FF2B5EF4-FFF2-40B4-BE49-F238E27FC236}">
                <a16:creationId xmlns:a16="http://schemas.microsoft.com/office/drawing/2014/main" id="{7ADEA6E8-C10E-402C-B44C-8522B15522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7920" y="4008626"/>
            <a:ext cx="279459" cy="226128"/>
          </a:xfrm>
          <a:custGeom>
            <a:avLst/>
            <a:gdLst>
              <a:gd name="T0" fmla="*/ 199860 w 462"/>
              <a:gd name="T1" fmla="*/ 4060 h 373"/>
              <a:gd name="T2" fmla="*/ 199860 w 462"/>
              <a:gd name="T3" fmla="*/ 4060 h 373"/>
              <a:gd name="T4" fmla="*/ 4051 w 462"/>
              <a:gd name="T5" fmla="*/ 72182 h 373"/>
              <a:gd name="T6" fmla="*/ 4051 w 462"/>
              <a:gd name="T7" fmla="*/ 76243 h 373"/>
              <a:gd name="T8" fmla="*/ 44113 w 462"/>
              <a:gd name="T9" fmla="*/ 96093 h 373"/>
              <a:gd name="T10" fmla="*/ 44113 w 462"/>
              <a:gd name="T11" fmla="*/ 96093 h 373"/>
              <a:gd name="T12" fmla="*/ 72021 w 462"/>
              <a:gd name="T13" fmla="*/ 103762 h 373"/>
              <a:gd name="T14" fmla="*/ 195358 w 462"/>
              <a:gd name="T15" fmla="*/ 15790 h 373"/>
              <a:gd name="T16" fmla="*/ 195358 w 462"/>
              <a:gd name="T17" fmla="*/ 15790 h 373"/>
              <a:gd name="T18" fmla="*/ 108032 w 462"/>
              <a:gd name="T19" fmla="*/ 111883 h 373"/>
              <a:gd name="T20" fmla="*/ 108032 w 462"/>
              <a:gd name="T21" fmla="*/ 111883 h 373"/>
              <a:gd name="T22" fmla="*/ 103981 w 462"/>
              <a:gd name="T23" fmla="*/ 115943 h 373"/>
              <a:gd name="T24" fmla="*/ 108032 w 462"/>
              <a:gd name="T25" fmla="*/ 120003 h 373"/>
              <a:gd name="T26" fmla="*/ 108032 w 462"/>
              <a:gd name="T27" fmla="*/ 120003 h 373"/>
              <a:gd name="T28" fmla="*/ 163399 w 462"/>
              <a:gd name="T29" fmla="*/ 152034 h 373"/>
              <a:gd name="T30" fmla="*/ 175552 w 462"/>
              <a:gd name="T31" fmla="*/ 147974 h 373"/>
              <a:gd name="T32" fmla="*/ 207512 w 462"/>
              <a:gd name="T33" fmla="*/ 8121 h 373"/>
              <a:gd name="T34" fmla="*/ 199860 w 462"/>
              <a:gd name="T35" fmla="*/ 4060 h 373"/>
              <a:gd name="T36" fmla="*/ 72021 w 462"/>
              <a:gd name="T37" fmla="*/ 163764 h 373"/>
              <a:gd name="T38" fmla="*/ 72021 w 462"/>
              <a:gd name="T39" fmla="*/ 163764 h 373"/>
              <a:gd name="T40" fmla="*/ 76073 w 462"/>
              <a:gd name="T41" fmla="*/ 167824 h 373"/>
              <a:gd name="T42" fmla="*/ 108032 w 462"/>
              <a:gd name="T43" fmla="*/ 139853 h 373"/>
              <a:gd name="T44" fmla="*/ 72021 w 462"/>
              <a:gd name="T45" fmla="*/ 120003 h 373"/>
              <a:gd name="T46" fmla="*/ 72021 w 462"/>
              <a:gd name="T47" fmla="*/ 163764 h 373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462" h="373">
                <a:moveTo>
                  <a:pt x="444" y="9"/>
                </a:moveTo>
                <a:lnTo>
                  <a:pt x="444" y="9"/>
                </a:lnTo>
                <a:cubicBezTo>
                  <a:pt x="434" y="9"/>
                  <a:pt x="18" y="160"/>
                  <a:pt x="9" y="160"/>
                </a:cubicBezTo>
                <a:cubicBezTo>
                  <a:pt x="0" y="160"/>
                  <a:pt x="0" y="169"/>
                  <a:pt x="9" y="169"/>
                </a:cubicBezTo>
                <a:cubicBezTo>
                  <a:pt x="18" y="177"/>
                  <a:pt x="98" y="213"/>
                  <a:pt x="98" y="213"/>
                </a:cubicBezTo>
                <a:cubicBezTo>
                  <a:pt x="160" y="230"/>
                  <a:pt x="160" y="230"/>
                  <a:pt x="160" y="230"/>
                </a:cubicBezTo>
                <a:cubicBezTo>
                  <a:pt x="160" y="230"/>
                  <a:pt x="425" y="35"/>
                  <a:pt x="434" y="35"/>
                </a:cubicBezTo>
                <a:cubicBezTo>
                  <a:pt x="434" y="26"/>
                  <a:pt x="434" y="35"/>
                  <a:pt x="434" y="35"/>
                </a:cubicBezTo>
                <a:lnTo>
                  <a:pt x="240" y="248"/>
                </a:lnTo>
                <a:cubicBezTo>
                  <a:pt x="231" y="257"/>
                  <a:pt x="231" y="257"/>
                  <a:pt x="231" y="257"/>
                </a:cubicBezTo>
                <a:cubicBezTo>
                  <a:pt x="240" y="266"/>
                  <a:pt x="240" y="266"/>
                  <a:pt x="240" y="266"/>
                </a:cubicBezTo>
                <a:cubicBezTo>
                  <a:pt x="240" y="266"/>
                  <a:pt x="363" y="328"/>
                  <a:pt x="363" y="337"/>
                </a:cubicBezTo>
                <a:cubicBezTo>
                  <a:pt x="372" y="337"/>
                  <a:pt x="381" y="337"/>
                  <a:pt x="390" y="328"/>
                </a:cubicBezTo>
                <a:cubicBezTo>
                  <a:pt x="390" y="319"/>
                  <a:pt x="461" y="26"/>
                  <a:pt x="461" y="18"/>
                </a:cubicBezTo>
                <a:cubicBezTo>
                  <a:pt x="461" y="9"/>
                  <a:pt x="453" y="0"/>
                  <a:pt x="444" y="9"/>
                </a:cubicBezTo>
                <a:close/>
                <a:moveTo>
                  <a:pt x="160" y="363"/>
                </a:moveTo>
                <a:lnTo>
                  <a:pt x="160" y="363"/>
                </a:lnTo>
                <a:cubicBezTo>
                  <a:pt x="160" y="372"/>
                  <a:pt x="160" y="372"/>
                  <a:pt x="169" y="372"/>
                </a:cubicBezTo>
                <a:cubicBezTo>
                  <a:pt x="169" y="363"/>
                  <a:pt x="240" y="310"/>
                  <a:pt x="240" y="310"/>
                </a:cubicBezTo>
                <a:cubicBezTo>
                  <a:pt x="160" y="266"/>
                  <a:pt x="160" y="266"/>
                  <a:pt x="160" y="266"/>
                </a:cubicBezTo>
                <a:lnTo>
                  <a:pt x="160" y="36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2" name="Title 1">
            <a:extLst>
              <a:ext uri="{FF2B5EF4-FFF2-40B4-BE49-F238E27FC236}">
                <a16:creationId xmlns:a16="http://schemas.microsoft.com/office/drawing/2014/main" id="{984719E3-5324-4B9C-8B25-1D4BA95C331B}"/>
              </a:ext>
            </a:extLst>
          </p:cNvPr>
          <p:cNvSpPr txBox="1">
            <a:spLocks/>
          </p:cNvSpPr>
          <p:nvPr/>
        </p:nvSpPr>
        <p:spPr>
          <a:xfrm>
            <a:off x="4269399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E063E100-5B48-4233-A7A0-F675632C7EC0}"/>
              </a:ext>
            </a:extLst>
          </p:cNvPr>
          <p:cNvCxnSpPr/>
          <p:nvPr/>
        </p:nvCxnSpPr>
        <p:spPr>
          <a:xfrm>
            <a:off x="550041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13">
            <a:extLst>
              <a:ext uri="{FF2B5EF4-FFF2-40B4-BE49-F238E27FC236}">
                <a16:creationId xmlns:a16="http://schemas.microsoft.com/office/drawing/2014/main" id="{206DACA0-ACAF-4CE3-BA8E-A43F39F8C14F}"/>
              </a:ext>
            </a:extLst>
          </p:cNvPr>
          <p:cNvSpPr txBox="1"/>
          <p:nvPr/>
        </p:nvSpPr>
        <p:spPr>
          <a:xfrm flipH="1">
            <a:off x="3506819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29855839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2" grpId="0"/>
      <p:bldP spid="23" grpId="0" animBg="1"/>
      <p:bldP spid="24" grpId="0"/>
      <p:bldP spid="25" grpId="0"/>
      <p:bldP spid="26" grpId="0" animBg="1"/>
      <p:bldP spid="27" grpId="0"/>
      <p:bldP spid="28" grpId="0"/>
      <p:bldP spid="29" grpId="0" animBg="1"/>
      <p:bldP spid="30" grpId="0" animBg="1"/>
      <p:bldP spid="31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7412C1B-6F45-46B8-ACD7-32E07C947F6D}"/>
              </a:ext>
            </a:extLst>
          </p:cNvPr>
          <p:cNvGrpSpPr/>
          <p:nvPr/>
        </p:nvGrpSpPr>
        <p:grpSpPr>
          <a:xfrm>
            <a:off x="7133771" y="1730066"/>
            <a:ext cx="4425851" cy="4422325"/>
            <a:chOff x="4103688" y="1857376"/>
            <a:chExt cx="3984625" cy="398145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2DB54522-56E9-4826-8568-19994860578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3688" y="1857376"/>
              <a:ext cx="3984625" cy="398145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65000"/>
                  </a:schemeClr>
                </a:gs>
                <a:gs pos="0">
                  <a:schemeClr val="bg1">
                    <a:lumMod val="75000"/>
                  </a:schemeClr>
                </a:gs>
                <a:gs pos="41000">
                  <a:schemeClr val="bg1">
                    <a:lumMod val="8500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>
              <a:noFill/>
            </a:ln>
            <a:effectLst>
              <a:innerShdw blurRad="825500" dist="50800" dir="2700000">
                <a:prstClr val="black">
                  <a:alpha val="20000"/>
                </a:prstClr>
              </a:innerShdw>
            </a:effectLst>
          </p:spPr>
          <p:txBody>
            <a:bodyPr vert="horz" wrap="square" lIns="68580" tIns="34291" rIns="68580" bIns="34291" numCol="1" anchor="t" anchorCtr="0" compatLnSpc="1">
              <a:prstTxWarp prst="textNoShape">
                <a:avLst/>
              </a:prstTxWarp>
            </a:bodyPr>
            <a:lstStyle/>
            <a:p>
              <a:endParaRPr lang="en-US" sz="1351"/>
            </a:p>
          </p:txBody>
        </p:sp>
        <p:sp>
          <p:nvSpPr>
            <p:cNvPr id="4" name="Freeform 12">
              <a:extLst>
                <a:ext uri="{FF2B5EF4-FFF2-40B4-BE49-F238E27FC236}">
                  <a16:creationId xmlns:a16="http://schemas.microsoft.com/office/drawing/2014/main" id="{A5678F25-4D60-4D3E-AE0A-379E9AEC3F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4413" y="3155951"/>
              <a:ext cx="504825" cy="692150"/>
            </a:xfrm>
            <a:custGeom>
              <a:avLst/>
              <a:gdLst>
                <a:gd name="T0" fmla="*/ 103 w 103"/>
                <a:gd name="T1" fmla="*/ 141 h 141"/>
                <a:gd name="T2" fmla="*/ 103 w 103"/>
                <a:gd name="T3" fmla="*/ 141 h 141"/>
                <a:gd name="T4" fmla="*/ 0 w 103"/>
                <a:gd name="T5" fmla="*/ 0 h 141"/>
                <a:gd name="T6" fmla="*/ 0 w 103"/>
                <a:gd name="T7" fmla="*/ 0 h 141"/>
                <a:gd name="T8" fmla="*/ 103 w 103"/>
                <a:gd name="T9" fmla="*/ 141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41">
                  <a:moveTo>
                    <a:pt x="103" y="141"/>
                  </a:moveTo>
                  <a:cubicBezTo>
                    <a:pt x="103" y="141"/>
                    <a:pt x="103" y="141"/>
                    <a:pt x="103" y="141"/>
                  </a:cubicBezTo>
                  <a:cubicBezTo>
                    <a:pt x="103" y="63"/>
                    <a:pt x="57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7" y="0"/>
                    <a:pt x="103" y="63"/>
                    <a:pt x="103" y="141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1" rIns="68580" bIns="34291" numCol="1" anchor="t" anchorCtr="0" compatLnSpc="1">
              <a:prstTxWarp prst="textNoShape">
                <a:avLst/>
              </a:prstTxWarp>
            </a:bodyPr>
            <a:lstStyle/>
            <a:p>
              <a:endParaRPr lang="en-US" sz="1351"/>
            </a:p>
          </p:txBody>
        </p:sp>
        <p:sp>
          <p:nvSpPr>
            <p:cNvPr id="5" name="Freeform 13">
              <a:extLst>
                <a:ext uri="{FF2B5EF4-FFF2-40B4-BE49-F238E27FC236}">
                  <a16:creationId xmlns:a16="http://schemas.microsoft.com/office/drawing/2014/main" id="{C876DE83-C0BE-4F92-BE54-040730A6E3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4413" y="1878014"/>
              <a:ext cx="1449388" cy="2422525"/>
            </a:xfrm>
            <a:custGeom>
              <a:avLst/>
              <a:gdLst>
                <a:gd name="T0" fmla="*/ 247 w 295"/>
                <a:gd name="T1" fmla="*/ 401 h 493"/>
                <a:gd name="T2" fmla="*/ 240 w 295"/>
                <a:gd name="T3" fmla="*/ 478 h 493"/>
                <a:gd name="T4" fmla="*/ 287 w 295"/>
                <a:gd name="T5" fmla="*/ 493 h 493"/>
                <a:gd name="T6" fmla="*/ 295 w 295"/>
                <a:gd name="T7" fmla="*/ 401 h 493"/>
                <a:gd name="T8" fmla="*/ 0 w 295"/>
                <a:gd name="T9" fmla="*/ 0 h 493"/>
                <a:gd name="T10" fmla="*/ 0 w 295"/>
                <a:gd name="T11" fmla="*/ 65 h 493"/>
                <a:gd name="T12" fmla="*/ 247 w 295"/>
                <a:gd name="T13" fmla="*/ 401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5" h="493">
                  <a:moveTo>
                    <a:pt x="247" y="401"/>
                  </a:moveTo>
                  <a:cubicBezTo>
                    <a:pt x="247" y="428"/>
                    <a:pt x="244" y="453"/>
                    <a:pt x="240" y="478"/>
                  </a:cubicBezTo>
                  <a:cubicBezTo>
                    <a:pt x="287" y="493"/>
                    <a:pt x="287" y="493"/>
                    <a:pt x="287" y="493"/>
                  </a:cubicBezTo>
                  <a:cubicBezTo>
                    <a:pt x="292" y="464"/>
                    <a:pt x="295" y="433"/>
                    <a:pt x="295" y="401"/>
                  </a:cubicBezTo>
                  <a:cubicBezTo>
                    <a:pt x="295" y="180"/>
                    <a:pt x="162" y="0"/>
                    <a:pt x="0" y="0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136" y="65"/>
                    <a:pt x="247" y="216"/>
                    <a:pt x="247" y="40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68580" tIns="34291" rIns="68580" bIns="34291" numCol="1" anchor="t" anchorCtr="0" compatLnSpc="1">
              <a:prstTxWarp prst="textNoShape">
                <a:avLst/>
              </a:prstTxWarp>
            </a:bodyPr>
            <a:lstStyle/>
            <a:p>
              <a:endParaRPr lang="en-US" sz="1351"/>
            </a:p>
          </p:txBody>
        </p:sp>
        <p:sp>
          <p:nvSpPr>
            <p:cNvPr id="6" name="Freeform 14">
              <a:extLst>
                <a:ext uri="{FF2B5EF4-FFF2-40B4-BE49-F238E27FC236}">
                  <a16:creationId xmlns:a16="http://schemas.microsoft.com/office/drawing/2014/main" id="{7E045EE4-B63B-46E5-9E77-430E122D32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4413" y="2197101"/>
              <a:ext cx="1212850" cy="2030413"/>
            </a:xfrm>
            <a:custGeom>
              <a:avLst/>
              <a:gdLst>
                <a:gd name="T0" fmla="*/ 0 w 247"/>
                <a:gd name="T1" fmla="*/ 0 h 413"/>
                <a:gd name="T2" fmla="*/ 0 w 247"/>
                <a:gd name="T3" fmla="*/ 65 h 413"/>
                <a:gd name="T4" fmla="*/ 199 w 247"/>
                <a:gd name="T5" fmla="*/ 336 h 413"/>
                <a:gd name="T6" fmla="*/ 194 w 247"/>
                <a:gd name="T7" fmla="*/ 398 h 413"/>
                <a:gd name="T8" fmla="*/ 240 w 247"/>
                <a:gd name="T9" fmla="*/ 413 h 413"/>
                <a:gd name="T10" fmla="*/ 247 w 247"/>
                <a:gd name="T11" fmla="*/ 336 h 413"/>
                <a:gd name="T12" fmla="*/ 0 w 247"/>
                <a:gd name="T13" fmla="*/ 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7" h="413">
                  <a:moveTo>
                    <a:pt x="0" y="0"/>
                  </a:moveTo>
                  <a:cubicBezTo>
                    <a:pt x="0" y="65"/>
                    <a:pt x="0" y="65"/>
                    <a:pt x="0" y="65"/>
                  </a:cubicBezTo>
                  <a:cubicBezTo>
                    <a:pt x="110" y="65"/>
                    <a:pt x="199" y="187"/>
                    <a:pt x="199" y="336"/>
                  </a:cubicBezTo>
                  <a:cubicBezTo>
                    <a:pt x="199" y="357"/>
                    <a:pt x="197" y="378"/>
                    <a:pt x="194" y="398"/>
                  </a:cubicBezTo>
                  <a:cubicBezTo>
                    <a:pt x="240" y="413"/>
                    <a:pt x="240" y="413"/>
                    <a:pt x="240" y="413"/>
                  </a:cubicBezTo>
                  <a:cubicBezTo>
                    <a:pt x="244" y="388"/>
                    <a:pt x="247" y="363"/>
                    <a:pt x="247" y="336"/>
                  </a:cubicBezTo>
                  <a:cubicBezTo>
                    <a:pt x="247" y="151"/>
                    <a:pt x="136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68580" tIns="34291" rIns="68580" bIns="34291" numCol="1" anchor="t" anchorCtr="0" compatLnSpc="1">
              <a:prstTxWarp prst="textNoShape">
                <a:avLst/>
              </a:prstTxWarp>
            </a:bodyPr>
            <a:lstStyle/>
            <a:p>
              <a:endParaRPr lang="en-US" sz="1351"/>
            </a:p>
          </p:txBody>
        </p:sp>
        <p:sp>
          <p:nvSpPr>
            <p:cNvPr id="7" name="Freeform 15">
              <a:extLst>
                <a:ext uri="{FF2B5EF4-FFF2-40B4-BE49-F238E27FC236}">
                  <a16:creationId xmlns:a16="http://schemas.microsoft.com/office/drawing/2014/main" id="{B2EFD673-0313-469D-B3F5-37FA95D627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4413" y="2516189"/>
              <a:ext cx="976313" cy="1636713"/>
            </a:xfrm>
            <a:custGeom>
              <a:avLst/>
              <a:gdLst>
                <a:gd name="T0" fmla="*/ 151 w 199"/>
                <a:gd name="T1" fmla="*/ 271 h 333"/>
                <a:gd name="T2" fmla="*/ 147 w 199"/>
                <a:gd name="T3" fmla="*/ 318 h 333"/>
                <a:gd name="T4" fmla="*/ 194 w 199"/>
                <a:gd name="T5" fmla="*/ 333 h 333"/>
                <a:gd name="T6" fmla="*/ 199 w 199"/>
                <a:gd name="T7" fmla="*/ 271 h 333"/>
                <a:gd name="T8" fmla="*/ 0 w 199"/>
                <a:gd name="T9" fmla="*/ 0 h 333"/>
                <a:gd name="T10" fmla="*/ 0 w 199"/>
                <a:gd name="T11" fmla="*/ 65 h 333"/>
                <a:gd name="T12" fmla="*/ 151 w 199"/>
                <a:gd name="T13" fmla="*/ 271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9" h="333">
                  <a:moveTo>
                    <a:pt x="151" y="271"/>
                  </a:moveTo>
                  <a:cubicBezTo>
                    <a:pt x="151" y="287"/>
                    <a:pt x="150" y="303"/>
                    <a:pt x="147" y="318"/>
                  </a:cubicBezTo>
                  <a:cubicBezTo>
                    <a:pt x="194" y="333"/>
                    <a:pt x="194" y="333"/>
                    <a:pt x="194" y="333"/>
                  </a:cubicBezTo>
                  <a:cubicBezTo>
                    <a:pt x="197" y="313"/>
                    <a:pt x="199" y="292"/>
                    <a:pt x="199" y="271"/>
                  </a:cubicBezTo>
                  <a:cubicBezTo>
                    <a:pt x="199" y="122"/>
                    <a:pt x="110" y="0"/>
                    <a:pt x="0" y="0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83" y="65"/>
                    <a:pt x="151" y="158"/>
                    <a:pt x="151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68580" tIns="34291" rIns="68580" bIns="34291" numCol="1" anchor="t" anchorCtr="0" compatLnSpc="1">
              <a:prstTxWarp prst="textNoShape">
                <a:avLst/>
              </a:prstTxWarp>
            </a:bodyPr>
            <a:lstStyle/>
            <a:p>
              <a:endParaRPr lang="en-US" sz="1351"/>
            </a:p>
          </p:txBody>
        </p:sp>
        <p:sp>
          <p:nvSpPr>
            <p:cNvPr id="8" name="Freeform 16">
              <a:extLst>
                <a:ext uri="{FF2B5EF4-FFF2-40B4-BE49-F238E27FC236}">
                  <a16:creationId xmlns:a16="http://schemas.microsoft.com/office/drawing/2014/main" id="{941CB471-4DBF-4CFF-93A7-EB1AA67D1C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4413" y="2835276"/>
              <a:ext cx="741363" cy="1244600"/>
            </a:xfrm>
            <a:custGeom>
              <a:avLst/>
              <a:gdLst>
                <a:gd name="T0" fmla="*/ 103 w 151"/>
                <a:gd name="T1" fmla="*/ 206 h 253"/>
                <a:gd name="T2" fmla="*/ 103 w 151"/>
                <a:gd name="T3" fmla="*/ 206 h 253"/>
                <a:gd name="T4" fmla="*/ 103 w 151"/>
                <a:gd name="T5" fmla="*/ 206 h 253"/>
                <a:gd name="T6" fmla="*/ 101 w 151"/>
                <a:gd name="T7" fmla="*/ 238 h 253"/>
                <a:gd name="T8" fmla="*/ 147 w 151"/>
                <a:gd name="T9" fmla="*/ 253 h 253"/>
                <a:gd name="T10" fmla="*/ 151 w 151"/>
                <a:gd name="T11" fmla="*/ 206 h 253"/>
                <a:gd name="T12" fmla="*/ 0 w 151"/>
                <a:gd name="T13" fmla="*/ 0 h 253"/>
                <a:gd name="T14" fmla="*/ 0 w 151"/>
                <a:gd name="T15" fmla="*/ 65 h 253"/>
                <a:gd name="T16" fmla="*/ 103 w 151"/>
                <a:gd name="T17" fmla="*/ 206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253">
                  <a:moveTo>
                    <a:pt x="103" y="206"/>
                  </a:moveTo>
                  <a:cubicBezTo>
                    <a:pt x="103" y="206"/>
                    <a:pt x="103" y="206"/>
                    <a:pt x="103" y="206"/>
                  </a:cubicBezTo>
                  <a:cubicBezTo>
                    <a:pt x="103" y="206"/>
                    <a:pt x="103" y="206"/>
                    <a:pt x="103" y="206"/>
                  </a:cubicBezTo>
                  <a:cubicBezTo>
                    <a:pt x="103" y="217"/>
                    <a:pt x="102" y="228"/>
                    <a:pt x="101" y="238"/>
                  </a:cubicBezTo>
                  <a:cubicBezTo>
                    <a:pt x="147" y="253"/>
                    <a:pt x="147" y="253"/>
                    <a:pt x="147" y="253"/>
                  </a:cubicBezTo>
                  <a:cubicBezTo>
                    <a:pt x="150" y="238"/>
                    <a:pt x="151" y="222"/>
                    <a:pt x="151" y="206"/>
                  </a:cubicBezTo>
                  <a:cubicBezTo>
                    <a:pt x="151" y="93"/>
                    <a:pt x="83" y="0"/>
                    <a:pt x="0" y="0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57" y="65"/>
                    <a:pt x="103" y="128"/>
                    <a:pt x="103" y="2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80" tIns="34291" rIns="68580" bIns="34291" numCol="1" anchor="t" anchorCtr="0" compatLnSpc="1">
              <a:prstTxWarp prst="textNoShape">
                <a:avLst/>
              </a:prstTxWarp>
            </a:bodyPr>
            <a:lstStyle/>
            <a:p>
              <a:endParaRPr lang="en-US" sz="1351"/>
            </a:p>
          </p:txBody>
        </p:sp>
        <p:sp>
          <p:nvSpPr>
            <p:cNvPr id="9" name="Freeform 17">
              <a:extLst>
                <a:ext uri="{FF2B5EF4-FFF2-40B4-BE49-F238E27FC236}">
                  <a16:creationId xmlns:a16="http://schemas.microsoft.com/office/drawing/2014/main" id="{4467010A-5E2A-496B-A138-0A9E8055B6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9713" y="3848101"/>
              <a:ext cx="9525" cy="157163"/>
            </a:xfrm>
            <a:custGeom>
              <a:avLst/>
              <a:gdLst>
                <a:gd name="T0" fmla="*/ 2 w 2"/>
                <a:gd name="T1" fmla="*/ 0 h 32"/>
                <a:gd name="T2" fmla="*/ 0 w 2"/>
                <a:gd name="T3" fmla="*/ 32 h 32"/>
                <a:gd name="T4" fmla="*/ 0 w 2"/>
                <a:gd name="T5" fmla="*/ 32 h 32"/>
                <a:gd name="T6" fmla="*/ 2 w 2"/>
                <a:gd name="T7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2">
                  <a:moveTo>
                    <a:pt x="2" y="0"/>
                  </a:moveTo>
                  <a:cubicBezTo>
                    <a:pt x="2" y="11"/>
                    <a:pt x="1" y="22"/>
                    <a:pt x="0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1" y="22"/>
                    <a:pt x="2" y="11"/>
                    <a:pt x="2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1" rIns="68580" bIns="34291" numCol="1" anchor="t" anchorCtr="0" compatLnSpc="1">
              <a:prstTxWarp prst="textNoShape">
                <a:avLst/>
              </a:prstTxWarp>
            </a:bodyPr>
            <a:lstStyle/>
            <a:p>
              <a:endParaRPr lang="en-US" sz="1351"/>
            </a:p>
          </p:txBody>
        </p:sp>
        <p:sp>
          <p:nvSpPr>
            <p:cNvPr id="10" name="Freeform 18">
              <a:extLst>
                <a:ext uri="{FF2B5EF4-FFF2-40B4-BE49-F238E27FC236}">
                  <a16:creationId xmlns:a16="http://schemas.microsoft.com/office/drawing/2014/main" id="{294B95D6-B3FD-4BC0-8D39-A120B09E6B6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8001" y="3155951"/>
              <a:ext cx="506413" cy="692150"/>
            </a:xfrm>
            <a:custGeom>
              <a:avLst/>
              <a:gdLst>
                <a:gd name="T0" fmla="*/ 103 w 103"/>
                <a:gd name="T1" fmla="*/ 0 h 141"/>
                <a:gd name="T2" fmla="*/ 103 w 103"/>
                <a:gd name="T3" fmla="*/ 0 h 141"/>
                <a:gd name="T4" fmla="*/ 103 w 103"/>
                <a:gd name="T5" fmla="*/ 0 h 141"/>
                <a:gd name="T6" fmla="*/ 103 w 103"/>
                <a:gd name="T7" fmla="*/ 0 h 141"/>
                <a:gd name="T8" fmla="*/ 0 w 103"/>
                <a:gd name="T9" fmla="*/ 141 h 141"/>
                <a:gd name="T10" fmla="*/ 0 w 103"/>
                <a:gd name="T11" fmla="*/ 141 h 141"/>
                <a:gd name="T12" fmla="*/ 103 w 103"/>
                <a:gd name="T13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141">
                  <a:moveTo>
                    <a:pt x="103" y="0"/>
                  </a:moveTo>
                  <a:cubicBezTo>
                    <a:pt x="103" y="0"/>
                    <a:pt x="103" y="0"/>
                    <a:pt x="103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46" y="0"/>
                    <a:pt x="0" y="63"/>
                    <a:pt x="0" y="141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0" y="63"/>
                    <a:pt x="46" y="0"/>
                    <a:pt x="103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1" rIns="68580" bIns="34291" numCol="1" anchor="t" anchorCtr="0" compatLnSpc="1">
              <a:prstTxWarp prst="textNoShape">
                <a:avLst/>
              </a:prstTxWarp>
            </a:bodyPr>
            <a:lstStyle/>
            <a:p>
              <a:endParaRPr lang="en-US" sz="1351"/>
            </a:p>
          </p:txBody>
        </p:sp>
        <p:sp>
          <p:nvSpPr>
            <p:cNvPr id="11" name="Freeform 19">
              <a:extLst>
                <a:ext uri="{FF2B5EF4-FFF2-40B4-BE49-F238E27FC236}">
                  <a16:creationId xmlns:a16="http://schemas.microsoft.com/office/drawing/2014/main" id="{DE14EE28-EEF7-4801-8C20-F2BC286563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9788" y="1878014"/>
              <a:ext cx="1444625" cy="2162175"/>
            </a:xfrm>
            <a:custGeom>
              <a:avLst/>
              <a:gdLst>
                <a:gd name="T0" fmla="*/ 47 w 294"/>
                <a:gd name="T1" fmla="*/ 401 h 440"/>
                <a:gd name="T2" fmla="*/ 294 w 294"/>
                <a:gd name="T3" fmla="*/ 65 h 440"/>
                <a:gd name="T4" fmla="*/ 294 w 294"/>
                <a:gd name="T5" fmla="*/ 65 h 440"/>
                <a:gd name="T6" fmla="*/ 294 w 294"/>
                <a:gd name="T7" fmla="*/ 0 h 440"/>
                <a:gd name="T8" fmla="*/ 294 w 294"/>
                <a:gd name="T9" fmla="*/ 0 h 440"/>
                <a:gd name="T10" fmla="*/ 0 w 294"/>
                <a:gd name="T11" fmla="*/ 401 h 440"/>
                <a:gd name="T12" fmla="*/ 1 w 294"/>
                <a:gd name="T13" fmla="*/ 440 h 440"/>
                <a:gd name="T14" fmla="*/ 49 w 294"/>
                <a:gd name="T15" fmla="*/ 434 h 440"/>
                <a:gd name="T16" fmla="*/ 47 w 294"/>
                <a:gd name="T17" fmla="*/ 401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4" h="440">
                  <a:moveTo>
                    <a:pt x="47" y="401"/>
                  </a:moveTo>
                  <a:cubicBezTo>
                    <a:pt x="47" y="216"/>
                    <a:pt x="158" y="65"/>
                    <a:pt x="294" y="65"/>
                  </a:cubicBezTo>
                  <a:cubicBezTo>
                    <a:pt x="294" y="65"/>
                    <a:pt x="294" y="65"/>
                    <a:pt x="294" y="65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294" y="0"/>
                    <a:pt x="294" y="0"/>
                    <a:pt x="294" y="0"/>
                  </a:cubicBezTo>
                  <a:cubicBezTo>
                    <a:pt x="132" y="0"/>
                    <a:pt x="0" y="180"/>
                    <a:pt x="0" y="401"/>
                  </a:cubicBezTo>
                  <a:cubicBezTo>
                    <a:pt x="0" y="414"/>
                    <a:pt x="0" y="427"/>
                    <a:pt x="1" y="440"/>
                  </a:cubicBezTo>
                  <a:cubicBezTo>
                    <a:pt x="49" y="434"/>
                    <a:pt x="49" y="434"/>
                    <a:pt x="49" y="434"/>
                  </a:cubicBezTo>
                  <a:cubicBezTo>
                    <a:pt x="48" y="423"/>
                    <a:pt x="47" y="412"/>
                    <a:pt x="47" y="40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68580" tIns="34291" rIns="68580" bIns="34291" numCol="1" anchor="t" anchorCtr="0" compatLnSpc="1">
              <a:prstTxWarp prst="textNoShape">
                <a:avLst/>
              </a:prstTxWarp>
            </a:bodyPr>
            <a:lstStyle/>
            <a:p>
              <a:endParaRPr lang="en-US" sz="1351"/>
            </a:p>
          </p:txBody>
        </p:sp>
        <p:sp>
          <p:nvSpPr>
            <p:cNvPr id="12" name="Freeform 20">
              <a:extLst>
                <a:ext uri="{FF2B5EF4-FFF2-40B4-BE49-F238E27FC236}">
                  <a16:creationId xmlns:a16="http://schemas.microsoft.com/office/drawing/2014/main" id="{253FC471-F263-4932-BD2F-C8B485913AC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9976" y="2197101"/>
              <a:ext cx="1214438" cy="1812925"/>
            </a:xfrm>
            <a:custGeom>
              <a:avLst/>
              <a:gdLst>
                <a:gd name="T0" fmla="*/ 48 w 247"/>
                <a:gd name="T1" fmla="*/ 336 h 369"/>
                <a:gd name="T2" fmla="*/ 247 w 247"/>
                <a:gd name="T3" fmla="*/ 65 h 369"/>
                <a:gd name="T4" fmla="*/ 247 w 247"/>
                <a:gd name="T5" fmla="*/ 65 h 369"/>
                <a:gd name="T6" fmla="*/ 247 w 247"/>
                <a:gd name="T7" fmla="*/ 0 h 369"/>
                <a:gd name="T8" fmla="*/ 247 w 247"/>
                <a:gd name="T9" fmla="*/ 0 h 369"/>
                <a:gd name="T10" fmla="*/ 0 w 247"/>
                <a:gd name="T11" fmla="*/ 336 h 369"/>
                <a:gd name="T12" fmla="*/ 2 w 247"/>
                <a:gd name="T13" fmla="*/ 369 h 369"/>
                <a:gd name="T14" fmla="*/ 49 w 247"/>
                <a:gd name="T15" fmla="*/ 362 h 369"/>
                <a:gd name="T16" fmla="*/ 48 w 247"/>
                <a:gd name="T17" fmla="*/ 336 h 3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7" h="369">
                  <a:moveTo>
                    <a:pt x="48" y="336"/>
                  </a:moveTo>
                  <a:cubicBezTo>
                    <a:pt x="48" y="187"/>
                    <a:pt x="137" y="65"/>
                    <a:pt x="247" y="65"/>
                  </a:cubicBezTo>
                  <a:cubicBezTo>
                    <a:pt x="247" y="65"/>
                    <a:pt x="247" y="65"/>
                    <a:pt x="247" y="65"/>
                  </a:cubicBezTo>
                  <a:cubicBezTo>
                    <a:pt x="247" y="0"/>
                    <a:pt x="247" y="0"/>
                    <a:pt x="247" y="0"/>
                  </a:cubicBezTo>
                  <a:cubicBezTo>
                    <a:pt x="247" y="0"/>
                    <a:pt x="247" y="0"/>
                    <a:pt x="247" y="0"/>
                  </a:cubicBezTo>
                  <a:cubicBezTo>
                    <a:pt x="111" y="0"/>
                    <a:pt x="0" y="151"/>
                    <a:pt x="0" y="336"/>
                  </a:cubicBezTo>
                  <a:cubicBezTo>
                    <a:pt x="0" y="347"/>
                    <a:pt x="1" y="358"/>
                    <a:pt x="2" y="369"/>
                  </a:cubicBezTo>
                  <a:cubicBezTo>
                    <a:pt x="49" y="362"/>
                    <a:pt x="49" y="362"/>
                    <a:pt x="49" y="362"/>
                  </a:cubicBezTo>
                  <a:cubicBezTo>
                    <a:pt x="48" y="354"/>
                    <a:pt x="48" y="345"/>
                    <a:pt x="48" y="336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68580" tIns="34291" rIns="68580" bIns="34291" numCol="1" anchor="t" anchorCtr="0" compatLnSpc="1">
              <a:prstTxWarp prst="textNoShape">
                <a:avLst/>
              </a:prstTxWarp>
            </a:bodyPr>
            <a:lstStyle/>
            <a:p>
              <a:endParaRPr lang="en-US" sz="1351"/>
            </a:p>
          </p:txBody>
        </p:sp>
        <p:sp>
          <p:nvSpPr>
            <p:cNvPr id="13" name="Freeform 21">
              <a:extLst>
                <a:ext uri="{FF2B5EF4-FFF2-40B4-BE49-F238E27FC236}">
                  <a16:creationId xmlns:a16="http://schemas.microsoft.com/office/drawing/2014/main" id="{B12C1D72-5834-40AF-B055-07C0CF1B78A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6513" y="2516189"/>
              <a:ext cx="977900" cy="1460500"/>
            </a:xfrm>
            <a:custGeom>
              <a:avLst/>
              <a:gdLst>
                <a:gd name="T0" fmla="*/ 0 w 199"/>
                <a:gd name="T1" fmla="*/ 271 h 297"/>
                <a:gd name="T2" fmla="*/ 1 w 199"/>
                <a:gd name="T3" fmla="*/ 297 h 297"/>
                <a:gd name="T4" fmla="*/ 49 w 199"/>
                <a:gd name="T5" fmla="*/ 291 h 297"/>
                <a:gd name="T6" fmla="*/ 48 w 199"/>
                <a:gd name="T7" fmla="*/ 271 h 297"/>
                <a:gd name="T8" fmla="*/ 199 w 199"/>
                <a:gd name="T9" fmla="*/ 65 h 297"/>
                <a:gd name="T10" fmla="*/ 199 w 199"/>
                <a:gd name="T11" fmla="*/ 65 h 297"/>
                <a:gd name="T12" fmla="*/ 199 w 199"/>
                <a:gd name="T13" fmla="*/ 0 h 297"/>
                <a:gd name="T14" fmla="*/ 199 w 199"/>
                <a:gd name="T15" fmla="*/ 0 h 297"/>
                <a:gd name="T16" fmla="*/ 0 w 199"/>
                <a:gd name="T17" fmla="*/ 271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297">
                  <a:moveTo>
                    <a:pt x="0" y="271"/>
                  </a:moveTo>
                  <a:cubicBezTo>
                    <a:pt x="0" y="280"/>
                    <a:pt x="0" y="289"/>
                    <a:pt x="1" y="297"/>
                  </a:cubicBezTo>
                  <a:cubicBezTo>
                    <a:pt x="49" y="291"/>
                    <a:pt x="49" y="291"/>
                    <a:pt x="49" y="291"/>
                  </a:cubicBezTo>
                  <a:cubicBezTo>
                    <a:pt x="48" y="284"/>
                    <a:pt x="48" y="278"/>
                    <a:pt x="48" y="271"/>
                  </a:cubicBezTo>
                  <a:cubicBezTo>
                    <a:pt x="48" y="158"/>
                    <a:pt x="116" y="65"/>
                    <a:pt x="199" y="65"/>
                  </a:cubicBezTo>
                  <a:cubicBezTo>
                    <a:pt x="199" y="65"/>
                    <a:pt x="199" y="65"/>
                    <a:pt x="199" y="65"/>
                  </a:cubicBezTo>
                  <a:cubicBezTo>
                    <a:pt x="199" y="0"/>
                    <a:pt x="199" y="0"/>
                    <a:pt x="199" y="0"/>
                  </a:cubicBezTo>
                  <a:cubicBezTo>
                    <a:pt x="199" y="0"/>
                    <a:pt x="199" y="0"/>
                    <a:pt x="199" y="0"/>
                  </a:cubicBezTo>
                  <a:cubicBezTo>
                    <a:pt x="89" y="0"/>
                    <a:pt x="0" y="122"/>
                    <a:pt x="0" y="27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68580" tIns="34291" rIns="68580" bIns="34291" numCol="1" anchor="t" anchorCtr="0" compatLnSpc="1">
              <a:prstTxWarp prst="textNoShape">
                <a:avLst/>
              </a:prstTxWarp>
            </a:bodyPr>
            <a:lstStyle/>
            <a:p>
              <a:endParaRPr lang="en-US" sz="1351"/>
            </a:p>
          </p:txBody>
        </p:sp>
        <p:sp>
          <p:nvSpPr>
            <p:cNvPr id="14" name="Freeform 22">
              <a:extLst>
                <a:ext uri="{FF2B5EF4-FFF2-40B4-BE49-F238E27FC236}">
                  <a16:creationId xmlns:a16="http://schemas.microsoft.com/office/drawing/2014/main" id="{D4D2D9FB-94D3-42DF-99B7-8BA027A83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1463" y="2835276"/>
              <a:ext cx="742950" cy="1111250"/>
            </a:xfrm>
            <a:custGeom>
              <a:avLst/>
              <a:gdLst>
                <a:gd name="T0" fmla="*/ 48 w 151"/>
                <a:gd name="T1" fmla="*/ 206 h 226"/>
                <a:gd name="T2" fmla="*/ 48 w 151"/>
                <a:gd name="T3" fmla="*/ 206 h 226"/>
                <a:gd name="T4" fmla="*/ 48 w 151"/>
                <a:gd name="T5" fmla="*/ 206 h 226"/>
                <a:gd name="T6" fmla="*/ 151 w 151"/>
                <a:gd name="T7" fmla="*/ 65 h 226"/>
                <a:gd name="T8" fmla="*/ 151 w 151"/>
                <a:gd name="T9" fmla="*/ 65 h 226"/>
                <a:gd name="T10" fmla="*/ 151 w 151"/>
                <a:gd name="T11" fmla="*/ 0 h 226"/>
                <a:gd name="T12" fmla="*/ 151 w 151"/>
                <a:gd name="T13" fmla="*/ 0 h 226"/>
                <a:gd name="T14" fmla="*/ 0 w 151"/>
                <a:gd name="T15" fmla="*/ 206 h 226"/>
                <a:gd name="T16" fmla="*/ 1 w 151"/>
                <a:gd name="T17" fmla="*/ 226 h 226"/>
                <a:gd name="T18" fmla="*/ 48 w 151"/>
                <a:gd name="T19" fmla="*/ 220 h 226"/>
                <a:gd name="T20" fmla="*/ 48 w 151"/>
                <a:gd name="T21" fmla="*/ 20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1" h="226">
                  <a:moveTo>
                    <a:pt x="48" y="206"/>
                  </a:moveTo>
                  <a:cubicBezTo>
                    <a:pt x="48" y="206"/>
                    <a:pt x="48" y="206"/>
                    <a:pt x="48" y="206"/>
                  </a:cubicBezTo>
                  <a:cubicBezTo>
                    <a:pt x="48" y="206"/>
                    <a:pt x="48" y="206"/>
                    <a:pt x="48" y="206"/>
                  </a:cubicBezTo>
                  <a:cubicBezTo>
                    <a:pt x="48" y="128"/>
                    <a:pt x="94" y="65"/>
                    <a:pt x="151" y="65"/>
                  </a:cubicBezTo>
                  <a:cubicBezTo>
                    <a:pt x="151" y="65"/>
                    <a:pt x="151" y="65"/>
                    <a:pt x="151" y="65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68" y="0"/>
                    <a:pt x="0" y="93"/>
                    <a:pt x="0" y="206"/>
                  </a:cubicBezTo>
                  <a:cubicBezTo>
                    <a:pt x="0" y="213"/>
                    <a:pt x="0" y="219"/>
                    <a:pt x="1" y="226"/>
                  </a:cubicBezTo>
                  <a:cubicBezTo>
                    <a:pt x="48" y="220"/>
                    <a:pt x="48" y="220"/>
                    <a:pt x="48" y="220"/>
                  </a:cubicBezTo>
                  <a:cubicBezTo>
                    <a:pt x="48" y="215"/>
                    <a:pt x="48" y="211"/>
                    <a:pt x="48" y="2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80" tIns="34291" rIns="68580" bIns="34291" numCol="1" anchor="t" anchorCtr="0" compatLnSpc="1">
              <a:prstTxWarp prst="textNoShape">
                <a:avLst/>
              </a:prstTxWarp>
            </a:bodyPr>
            <a:lstStyle/>
            <a:p>
              <a:endParaRPr lang="en-US" sz="1351"/>
            </a:p>
          </p:txBody>
        </p:sp>
        <p:sp>
          <p:nvSpPr>
            <p:cNvPr id="15" name="Freeform 23">
              <a:extLst>
                <a:ext uri="{FF2B5EF4-FFF2-40B4-BE49-F238E27FC236}">
                  <a16:creationId xmlns:a16="http://schemas.microsoft.com/office/drawing/2014/main" id="{F9E93964-89C9-4B20-8F3B-57E70862EC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8001" y="3848101"/>
              <a:ext cx="0" cy="68263"/>
            </a:xfrm>
            <a:custGeom>
              <a:avLst/>
              <a:gdLst>
                <a:gd name="T0" fmla="*/ 0 h 14"/>
                <a:gd name="T1" fmla="*/ 0 h 14"/>
                <a:gd name="T2" fmla="*/ 14 h 14"/>
                <a:gd name="T3" fmla="*/ 14 h 14"/>
                <a:gd name="T4" fmla="*/ 0 h 14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"/>
                    <a:pt x="0" y="9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0" y="5"/>
                    <a:pt x="0" y="0"/>
                  </a:cubicBezTo>
                  <a:close/>
                </a:path>
              </a:pathLst>
            </a:custGeom>
            <a:solidFill>
              <a:srgbClr val="5959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1" rIns="68580" bIns="34291" numCol="1" anchor="t" anchorCtr="0" compatLnSpc="1">
              <a:prstTxWarp prst="textNoShape">
                <a:avLst/>
              </a:prstTxWarp>
            </a:bodyPr>
            <a:lstStyle/>
            <a:p>
              <a:endParaRPr lang="en-US" sz="1351"/>
            </a:p>
          </p:txBody>
        </p:sp>
        <p:sp>
          <p:nvSpPr>
            <p:cNvPr id="16" name="Freeform 24">
              <a:extLst>
                <a:ext uri="{FF2B5EF4-FFF2-40B4-BE49-F238E27FC236}">
                  <a16:creationId xmlns:a16="http://schemas.microsoft.com/office/drawing/2014/main" id="{6BC03911-6D41-42D1-8F9A-E83142CFB5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6226" y="3916364"/>
              <a:ext cx="1458913" cy="285750"/>
            </a:xfrm>
            <a:custGeom>
              <a:avLst/>
              <a:gdLst>
                <a:gd name="T0" fmla="*/ 251 w 297"/>
                <a:gd name="T1" fmla="*/ 18 h 58"/>
                <a:gd name="T2" fmla="*/ 128 w 297"/>
                <a:gd name="T3" fmla="*/ 25 h 58"/>
                <a:gd name="T4" fmla="*/ 47 w 297"/>
                <a:gd name="T5" fmla="*/ 0 h 58"/>
                <a:gd name="T6" fmla="*/ 0 w 297"/>
                <a:gd name="T7" fmla="*/ 6 h 58"/>
                <a:gd name="T8" fmla="*/ 133 w 297"/>
                <a:gd name="T9" fmla="*/ 46 h 58"/>
                <a:gd name="T10" fmla="*/ 297 w 297"/>
                <a:gd name="T11" fmla="*/ 33 h 58"/>
                <a:gd name="T12" fmla="*/ 251 w 297"/>
                <a:gd name="T13" fmla="*/ 1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7" h="58">
                  <a:moveTo>
                    <a:pt x="251" y="18"/>
                  </a:moveTo>
                  <a:cubicBezTo>
                    <a:pt x="251" y="18"/>
                    <a:pt x="203" y="36"/>
                    <a:pt x="128" y="25"/>
                  </a:cubicBezTo>
                  <a:cubicBezTo>
                    <a:pt x="54" y="14"/>
                    <a:pt x="47" y="0"/>
                    <a:pt x="47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36" y="36"/>
                    <a:pt x="133" y="46"/>
                  </a:cubicBezTo>
                  <a:cubicBezTo>
                    <a:pt x="239" y="58"/>
                    <a:pt x="297" y="33"/>
                    <a:pt x="297" y="33"/>
                  </a:cubicBezTo>
                  <a:lnTo>
                    <a:pt x="251" y="1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80" tIns="34291" rIns="68580" bIns="34291" numCol="1" anchor="t" anchorCtr="0" compatLnSpc="1">
              <a:prstTxWarp prst="textNoShape">
                <a:avLst/>
              </a:prstTxWarp>
            </a:bodyPr>
            <a:lstStyle/>
            <a:p>
              <a:endParaRPr lang="en-US" sz="1351"/>
            </a:p>
          </p:txBody>
        </p:sp>
        <p:sp>
          <p:nvSpPr>
            <p:cNvPr id="17" name="Freeform 25">
              <a:extLst>
                <a:ext uri="{FF2B5EF4-FFF2-40B4-BE49-F238E27FC236}">
                  <a16:creationId xmlns:a16="http://schemas.microsoft.com/office/drawing/2014/main" id="{4957C110-1E70-4CAB-836A-9B8E6E728B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121276" y="3946526"/>
              <a:ext cx="1925638" cy="368300"/>
            </a:xfrm>
            <a:custGeom>
              <a:avLst/>
              <a:gdLst>
                <a:gd name="T0" fmla="*/ 392 w 392"/>
                <a:gd name="T1" fmla="*/ 42 h 75"/>
                <a:gd name="T2" fmla="*/ 345 w 392"/>
                <a:gd name="T3" fmla="*/ 27 h 75"/>
                <a:gd name="T4" fmla="*/ 181 w 392"/>
                <a:gd name="T5" fmla="*/ 40 h 75"/>
                <a:gd name="T6" fmla="*/ 48 w 392"/>
                <a:gd name="T7" fmla="*/ 0 h 75"/>
                <a:gd name="T8" fmla="*/ 0 w 392"/>
                <a:gd name="T9" fmla="*/ 6 h 75"/>
                <a:gd name="T10" fmla="*/ 170 w 392"/>
                <a:gd name="T11" fmla="*/ 60 h 75"/>
                <a:gd name="T12" fmla="*/ 392 w 392"/>
                <a:gd name="T13" fmla="*/ 4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2" h="75">
                  <a:moveTo>
                    <a:pt x="392" y="42"/>
                  </a:moveTo>
                  <a:cubicBezTo>
                    <a:pt x="345" y="27"/>
                    <a:pt x="345" y="27"/>
                    <a:pt x="345" y="27"/>
                  </a:cubicBezTo>
                  <a:cubicBezTo>
                    <a:pt x="345" y="27"/>
                    <a:pt x="287" y="52"/>
                    <a:pt x="181" y="40"/>
                  </a:cubicBezTo>
                  <a:cubicBezTo>
                    <a:pt x="84" y="30"/>
                    <a:pt x="48" y="0"/>
                    <a:pt x="48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48" y="47"/>
                    <a:pt x="170" y="60"/>
                  </a:cubicBezTo>
                  <a:cubicBezTo>
                    <a:pt x="300" y="75"/>
                    <a:pt x="392" y="42"/>
                    <a:pt x="392" y="4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68580" tIns="34291" rIns="68580" bIns="34291" numCol="1" anchor="t" anchorCtr="0" compatLnSpc="1">
              <a:prstTxWarp prst="textNoShape">
                <a:avLst/>
              </a:prstTxWarp>
            </a:bodyPr>
            <a:lstStyle/>
            <a:p>
              <a:endParaRPr lang="en-US" sz="1351"/>
            </a:p>
          </p:txBody>
        </p:sp>
        <p:sp>
          <p:nvSpPr>
            <p:cNvPr id="18" name="Freeform 26">
              <a:extLst>
                <a:ext uri="{FF2B5EF4-FFF2-40B4-BE49-F238E27FC236}">
                  <a16:creationId xmlns:a16="http://schemas.microsoft.com/office/drawing/2014/main" id="{529A288F-2BA7-4A32-98EB-2AB66F4409A6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9501" y="3976689"/>
              <a:ext cx="2382838" cy="471488"/>
            </a:xfrm>
            <a:custGeom>
              <a:avLst/>
              <a:gdLst>
                <a:gd name="T0" fmla="*/ 213 w 485"/>
                <a:gd name="T1" fmla="*/ 78 h 96"/>
                <a:gd name="T2" fmla="*/ 485 w 485"/>
                <a:gd name="T3" fmla="*/ 51 h 96"/>
                <a:gd name="T4" fmla="*/ 439 w 485"/>
                <a:gd name="T5" fmla="*/ 36 h 96"/>
                <a:gd name="T6" fmla="*/ 217 w 485"/>
                <a:gd name="T7" fmla="*/ 54 h 96"/>
                <a:gd name="T8" fmla="*/ 47 w 485"/>
                <a:gd name="T9" fmla="*/ 0 h 96"/>
                <a:gd name="T10" fmla="*/ 0 w 485"/>
                <a:gd name="T11" fmla="*/ 7 h 96"/>
                <a:gd name="T12" fmla="*/ 213 w 485"/>
                <a:gd name="T13" fmla="*/ 78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5" h="96">
                  <a:moveTo>
                    <a:pt x="213" y="78"/>
                  </a:moveTo>
                  <a:cubicBezTo>
                    <a:pt x="385" y="96"/>
                    <a:pt x="485" y="51"/>
                    <a:pt x="485" y="51"/>
                  </a:cubicBezTo>
                  <a:cubicBezTo>
                    <a:pt x="439" y="36"/>
                    <a:pt x="439" y="36"/>
                    <a:pt x="439" y="36"/>
                  </a:cubicBezTo>
                  <a:cubicBezTo>
                    <a:pt x="439" y="36"/>
                    <a:pt x="347" y="69"/>
                    <a:pt x="217" y="54"/>
                  </a:cubicBezTo>
                  <a:cubicBezTo>
                    <a:pt x="95" y="41"/>
                    <a:pt x="47" y="0"/>
                    <a:pt x="47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53" y="62"/>
                    <a:pt x="213" y="78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68580" tIns="34291" rIns="68580" bIns="34291" numCol="1" anchor="t" anchorCtr="0" compatLnSpc="1">
              <a:prstTxWarp prst="textNoShape">
                <a:avLst/>
              </a:prstTxWarp>
            </a:bodyPr>
            <a:lstStyle/>
            <a:p>
              <a:endParaRPr lang="en-US" sz="1351"/>
            </a:p>
          </p:txBody>
        </p:sp>
        <p:sp>
          <p:nvSpPr>
            <p:cNvPr id="19" name="Freeform 27">
              <a:extLst>
                <a:ext uri="{FF2B5EF4-FFF2-40B4-BE49-F238E27FC236}">
                  <a16:creationId xmlns:a16="http://schemas.microsoft.com/office/drawing/2014/main" id="{E39A194B-3F45-4B42-938B-487D4AECE00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4551" y="4010026"/>
              <a:ext cx="2849563" cy="569913"/>
            </a:xfrm>
            <a:custGeom>
              <a:avLst/>
              <a:gdLst>
                <a:gd name="T0" fmla="*/ 580 w 580"/>
                <a:gd name="T1" fmla="*/ 59 h 116"/>
                <a:gd name="T2" fmla="*/ 533 w 580"/>
                <a:gd name="T3" fmla="*/ 44 h 116"/>
                <a:gd name="T4" fmla="*/ 261 w 580"/>
                <a:gd name="T5" fmla="*/ 71 h 116"/>
                <a:gd name="T6" fmla="*/ 48 w 580"/>
                <a:gd name="T7" fmla="*/ 0 h 116"/>
                <a:gd name="T8" fmla="*/ 0 w 580"/>
                <a:gd name="T9" fmla="*/ 6 h 116"/>
                <a:gd name="T10" fmla="*/ 255 w 580"/>
                <a:gd name="T11" fmla="*/ 95 h 116"/>
                <a:gd name="T12" fmla="*/ 580 w 580"/>
                <a:gd name="T13" fmla="*/ 59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0" h="116">
                  <a:moveTo>
                    <a:pt x="580" y="59"/>
                  </a:moveTo>
                  <a:cubicBezTo>
                    <a:pt x="533" y="44"/>
                    <a:pt x="533" y="44"/>
                    <a:pt x="533" y="44"/>
                  </a:cubicBezTo>
                  <a:cubicBezTo>
                    <a:pt x="533" y="44"/>
                    <a:pt x="433" y="89"/>
                    <a:pt x="261" y="71"/>
                  </a:cubicBezTo>
                  <a:cubicBezTo>
                    <a:pt x="101" y="55"/>
                    <a:pt x="48" y="0"/>
                    <a:pt x="48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73" y="76"/>
                    <a:pt x="255" y="95"/>
                  </a:cubicBezTo>
                  <a:cubicBezTo>
                    <a:pt x="445" y="116"/>
                    <a:pt x="580" y="59"/>
                    <a:pt x="580" y="59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68580" tIns="34291" rIns="68580" bIns="34291" numCol="1" anchor="t" anchorCtr="0" compatLnSpc="1">
              <a:prstTxWarp prst="textNoShape">
                <a:avLst/>
              </a:prstTxWarp>
            </a:bodyPr>
            <a:lstStyle/>
            <a:p>
              <a:endParaRPr lang="en-US" sz="1351"/>
            </a:p>
          </p:txBody>
        </p:sp>
        <p:sp>
          <p:nvSpPr>
            <p:cNvPr id="20" name="Freeform 28">
              <a:extLst>
                <a:ext uri="{FF2B5EF4-FFF2-40B4-BE49-F238E27FC236}">
                  <a16:creationId xmlns:a16="http://schemas.microsoft.com/office/drawing/2014/main" id="{A615B033-D3F7-4ACF-BC89-73BA902B6F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88001" y="3155951"/>
              <a:ext cx="1011238" cy="938213"/>
            </a:xfrm>
            <a:custGeom>
              <a:avLst/>
              <a:gdLst>
                <a:gd name="T0" fmla="*/ 103 w 206"/>
                <a:gd name="T1" fmla="*/ 0 h 191"/>
                <a:gd name="T2" fmla="*/ 0 w 206"/>
                <a:gd name="T3" fmla="*/ 141 h 191"/>
                <a:gd name="T4" fmla="*/ 0 w 206"/>
                <a:gd name="T5" fmla="*/ 155 h 191"/>
                <a:gd name="T6" fmla="*/ 81 w 206"/>
                <a:gd name="T7" fmla="*/ 180 h 191"/>
                <a:gd name="T8" fmla="*/ 204 w 206"/>
                <a:gd name="T9" fmla="*/ 173 h 191"/>
                <a:gd name="T10" fmla="*/ 206 w 206"/>
                <a:gd name="T11" fmla="*/ 141 h 191"/>
                <a:gd name="T12" fmla="*/ 103 w 206"/>
                <a:gd name="T13" fmla="*/ 0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6" h="191">
                  <a:moveTo>
                    <a:pt x="103" y="0"/>
                  </a:moveTo>
                  <a:cubicBezTo>
                    <a:pt x="46" y="0"/>
                    <a:pt x="0" y="63"/>
                    <a:pt x="0" y="141"/>
                  </a:cubicBezTo>
                  <a:cubicBezTo>
                    <a:pt x="0" y="146"/>
                    <a:pt x="0" y="150"/>
                    <a:pt x="0" y="155"/>
                  </a:cubicBezTo>
                  <a:cubicBezTo>
                    <a:pt x="0" y="155"/>
                    <a:pt x="7" y="169"/>
                    <a:pt x="81" y="180"/>
                  </a:cubicBezTo>
                  <a:cubicBezTo>
                    <a:pt x="156" y="191"/>
                    <a:pt x="204" y="173"/>
                    <a:pt x="204" y="173"/>
                  </a:cubicBezTo>
                  <a:cubicBezTo>
                    <a:pt x="205" y="163"/>
                    <a:pt x="206" y="152"/>
                    <a:pt x="206" y="141"/>
                  </a:cubicBezTo>
                  <a:cubicBezTo>
                    <a:pt x="206" y="63"/>
                    <a:pt x="160" y="0"/>
                    <a:pt x="103" y="0"/>
                  </a:cubicBezTo>
                  <a:close/>
                </a:path>
              </a:pathLst>
            </a:custGeom>
            <a:gradFill>
              <a:gsLst>
                <a:gs pos="100000">
                  <a:schemeClr val="accent1">
                    <a:lumMod val="50000"/>
                  </a:schemeClr>
                </a:gs>
                <a:gs pos="0">
                  <a:schemeClr val="accent1">
                    <a:lumMod val="60000"/>
                    <a:lumOff val="40000"/>
                  </a:schemeClr>
                </a:gs>
                <a:gs pos="52000">
                  <a:schemeClr val="accent1"/>
                </a:gs>
              </a:gsLst>
              <a:path path="circle">
                <a:fillToRect r="100000" b="100000"/>
              </a:path>
            </a:gradFill>
            <a:ln>
              <a:noFill/>
            </a:ln>
          </p:spPr>
          <p:txBody>
            <a:bodyPr vert="horz" wrap="square" lIns="68580" tIns="34291" rIns="68580" bIns="34291" numCol="1" anchor="t" anchorCtr="0" compatLnSpc="1">
              <a:prstTxWarp prst="textNoShape">
                <a:avLst/>
              </a:prstTxWarp>
            </a:bodyPr>
            <a:lstStyle/>
            <a:p>
              <a:endParaRPr lang="en-US" sz="1351"/>
            </a:p>
          </p:txBody>
        </p:sp>
        <p:sp>
          <p:nvSpPr>
            <p:cNvPr id="21" name="Freeform 29">
              <a:extLst>
                <a:ext uri="{FF2B5EF4-FFF2-40B4-BE49-F238E27FC236}">
                  <a16:creationId xmlns:a16="http://schemas.microsoft.com/office/drawing/2014/main" id="{4AED0832-72C7-42C3-8FBA-0B60E3335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4413" y="1878014"/>
              <a:ext cx="1449388" cy="2422525"/>
            </a:xfrm>
            <a:custGeom>
              <a:avLst/>
              <a:gdLst>
                <a:gd name="T0" fmla="*/ 0 w 295"/>
                <a:gd name="T1" fmla="*/ 0 h 493"/>
                <a:gd name="T2" fmla="*/ 0 w 295"/>
                <a:gd name="T3" fmla="*/ 65 h 493"/>
                <a:gd name="T4" fmla="*/ 0 w 295"/>
                <a:gd name="T5" fmla="*/ 130 h 493"/>
                <a:gd name="T6" fmla="*/ 0 w 295"/>
                <a:gd name="T7" fmla="*/ 195 h 493"/>
                <a:gd name="T8" fmla="*/ 0 w 295"/>
                <a:gd name="T9" fmla="*/ 260 h 493"/>
                <a:gd name="T10" fmla="*/ 103 w 295"/>
                <a:gd name="T11" fmla="*/ 401 h 493"/>
                <a:gd name="T12" fmla="*/ 101 w 295"/>
                <a:gd name="T13" fmla="*/ 433 h 493"/>
                <a:gd name="T14" fmla="*/ 147 w 295"/>
                <a:gd name="T15" fmla="*/ 448 h 493"/>
                <a:gd name="T16" fmla="*/ 194 w 295"/>
                <a:gd name="T17" fmla="*/ 463 h 493"/>
                <a:gd name="T18" fmla="*/ 240 w 295"/>
                <a:gd name="T19" fmla="*/ 478 h 493"/>
                <a:gd name="T20" fmla="*/ 287 w 295"/>
                <a:gd name="T21" fmla="*/ 493 h 493"/>
                <a:gd name="T22" fmla="*/ 295 w 295"/>
                <a:gd name="T23" fmla="*/ 401 h 493"/>
                <a:gd name="T24" fmla="*/ 0 w 295"/>
                <a:gd name="T25" fmla="*/ 0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5" h="493">
                  <a:moveTo>
                    <a:pt x="0" y="0"/>
                  </a:moveTo>
                  <a:cubicBezTo>
                    <a:pt x="0" y="65"/>
                    <a:pt x="0" y="65"/>
                    <a:pt x="0" y="65"/>
                  </a:cubicBezTo>
                  <a:cubicBezTo>
                    <a:pt x="0" y="130"/>
                    <a:pt x="0" y="130"/>
                    <a:pt x="0" y="130"/>
                  </a:cubicBezTo>
                  <a:cubicBezTo>
                    <a:pt x="0" y="195"/>
                    <a:pt x="0" y="195"/>
                    <a:pt x="0" y="195"/>
                  </a:cubicBezTo>
                  <a:cubicBezTo>
                    <a:pt x="0" y="260"/>
                    <a:pt x="0" y="260"/>
                    <a:pt x="0" y="260"/>
                  </a:cubicBezTo>
                  <a:cubicBezTo>
                    <a:pt x="57" y="260"/>
                    <a:pt x="103" y="323"/>
                    <a:pt x="103" y="401"/>
                  </a:cubicBezTo>
                  <a:cubicBezTo>
                    <a:pt x="103" y="412"/>
                    <a:pt x="102" y="423"/>
                    <a:pt x="101" y="433"/>
                  </a:cubicBezTo>
                  <a:cubicBezTo>
                    <a:pt x="147" y="448"/>
                    <a:pt x="147" y="448"/>
                    <a:pt x="147" y="448"/>
                  </a:cubicBezTo>
                  <a:cubicBezTo>
                    <a:pt x="194" y="463"/>
                    <a:pt x="194" y="463"/>
                    <a:pt x="194" y="463"/>
                  </a:cubicBezTo>
                  <a:cubicBezTo>
                    <a:pt x="240" y="478"/>
                    <a:pt x="240" y="478"/>
                    <a:pt x="240" y="478"/>
                  </a:cubicBezTo>
                  <a:cubicBezTo>
                    <a:pt x="287" y="493"/>
                    <a:pt x="287" y="493"/>
                    <a:pt x="287" y="493"/>
                  </a:cubicBezTo>
                  <a:cubicBezTo>
                    <a:pt x="292" y="464"/>
                    <a:pt x="295" y="433"/>
                    <a:pt x="295" y="401"/>
                  </a:cubicBezTo>
                  <a:cubicBezTo>
                    <a:pt x="295" y="180"/>
                    <a:pt x="162" y="0"/>
                    <a:pt x="0" y="0"/>
                  </a:cubicBezTo>
                  <a:close/>
                </a:path>
              </a:pathLst>
            </a:custGeom>
            <a:solidFill>
              <a:schemeClr val="tx1">
                <a:alpha val="30000"/>
              </a:schemeClr>
            </a:solidFill>
            <a:ln>
              <a:noFill/>
            </a:ln>
          </p:spPr>
          <p:txBody>
            <a:bodyPr vert="horz" wrap="square" lIns="68580" tIns="34291" rIns="68580" bIns="34291" numCol="1" anchor="t" anchorCtr="0" compatLnSpc="1">
              <a:prstTxWarp prst="textNoShape">
                <a:avLst/>
              </a:prstTxWarp>
            </a:bodyPr>
            <a:lstStyle/>
            <a:p>
              <a:endParaRPr lang="en-US" sz="1351"/>
            </a:p>
          </p:txBody>
        </p:sp>
        <p:sp>
          <p:nvSpPr>
            <p:cNvPr id="22" name="Freeform 30">
              <a:extLst>
                <a:ext uri="{FF2B5EF4-FFF2-40B4-BE49-F238E27FC236}">
                  <a16:creationId xmlns:a16="http://schemas.microsoft.com/office/drawing/2014/main" id="{8291AE38-090C-4E42-8B11-FD24BA6CC7AD}"/>
                </a:ext>
              </a:extLst>
            </p:cNvPr>
            <p:cNvSpPr>
              <a:spLocks/>
            </p:cNvSpPr>
            <p:nvPr/>
          </p:nvSpPr>
          <p:spPr bwMode="auto">
            <a:xfrm>
              <a:off x="4649788" y="1878014"/>
              <a:ext cx="1444625" cy="2162175"/>
            </a:xfrm>
            <a:custGeom>
              <a:avLst/>
              <a:gdLst>
                <a:gd name="T0" fmla="*/ 294 w 294"/>
                <a:gd name="T1" fmla="*/ 0 h 440"/>
                <a:gd name="T2" fmla="*/ 0 w 294"/>
                <a:gd name="T3" fmla="*/ 401 h 440"/>
                <a:gd name="T4" fmla="*/ 1 w 294"/>
                <a:gd name="T5" fmla="*/ 440 h 440"/>
                <a:gd name="T6" fmla="*/ 49 w 294"/>
                <a:gd name="T7" fmla="*/ 434 h 440"/>
                <a:gd name="T8" fmla="*/ 96 w 294"/>
                <a:gd name="T9" fmla="*/ 427 h 440"/>
                <a:gd name="T10" fmla="*/ 144 w 294"/>
                <a:gd name="T11" fmla="*/ 421 h 440"/>
                <a:gd name="T12" fmla="*/ 191 w 294"/>
                <a:gd name="T13" fmla="*/ 415 h 440"/>
                <a:gd name="T14" fmla="*/ 191 w 294"/>
                <a:gd name="T15" fmla="*/ 401 h 440"/>
                <a:gd name="T16" fmla="*/ 294 w 294"/>
                <a:gd name="T17" fmla="*/ 260 h 440"/>
                <a:gd name="T18" fmla="*/ 294 w 294"/>
                <a:gd name="T19" fmla="*/ 195 h 440"/>
                <a:gd name="T20" fmla="*/ 294 w 294"/>
                <a:gd name="T21" fmla="*/ 130 h 440"/>
                <a:gd name="T22" fmla="*/ 294 w 294"/>
                <a:gd name="T23" fmla="*/ 65 h 440"/>
                <a:gd name="T24" fmla="*/ 294 w 294"/>
                <a:gd name="T25" fmla="*/ 0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4" h="440">
                  <a:moveTo>
                    <a:pt x="294" y="0"/>
                  </a:moveTo>
                  <a:cubicBezTo>
                    <a:pt x="132" y="0"/>
                    <a:pt x="0" y="180"/>
                    <a:pt x="0" y="401"/>
                  </a:cubicBezTo>
                  <a:cubicBezTo>
                    <a:pt x="0" y="414"/>
                    <a:pt x="0" y="427"/>
                    <a:pt x="1" y="440"/>
                  </a:cubicBezTo>
                  <a:cubicBezTo>
                    <a:pt x="49" y="434"/>
                    <a:pt x="49" y="434"/>
                    <a:pt x="49" y="434"/>
                  </a:cubicBezTo>
                  <a:cubicBezTo>
                    <a:pt x="96" y="427"/>
                    <a:pt x="96" y="427"/>
                    <a:pt x="96" y="427"/>
                  </a:cubicBezTo>
                  <a:cubicBezTo>
                    <a:pt x="144" y="421"/>
                    <a:pt x="144" y="421"/>
                    <a:pt x="144" y="421"/>
                  </a:cubicBezTo>
                  <a:cubicBezTo>
                    <a:pt x="191" y="415"/>
                    <a:pt x="191" y="415"/>
                    <a:pt x="191" y="415"/>
                  </a:cubicBezTo>
                  <a:cubicBezTo>
                    <a:pt x="191" y="410"/>
                    <a:pt x="191" y="406"/>
                    <a:pt x="191" y="401"/>
                  </a:cubicBezTo>
                  <a:cubicBezTo>
                    <a:pt x="191" y="323"/>
                    <a:pt x="237" y="260"/>
                    <a:pt x="294" y="260"/>
                  </a:cubicBezTo>
                  <a:cubicBezTo>
                    <a:pt x="294" y="195"/>
                    <a:pt x="294" y="195"/>
                    <a:pt x="294" y="195"/>
                  </a:cubicBezTo>
                  <a:cubicBezTo>
                    <a:pt x="294" y="130"/>
                    <a:pt x="294" y="130"/>
                    <a:pt x="294" y="130"/>
                  </a:cubicBezTo>
                  <a:cubicBezTo>
                    <a:pt x="294" y="65"/>
                    <a:pt x="294" y="65"/>
                    <a:pt x="294" y="65"/>
                  </a:cubicBezTo>
                  <a:cubicBezTo>
                    <a:pt x="294" y="0"/>
                    <a:pt x="294" y="0"/>
                    <a:pt x="294" y="0"/>
                  </a:cubicBezTo>
                  <a:close/>
                </a:path>
              </a:pathLst>
            </a:custGeom>
            <a:solidFill>
              <a:schemeClr val="tx1">
                <a:alpha val="10000"/>
              </a:schemeClr>
            </a:solidFill>
            <a:ln>
              <a:noFill/>
            </a:ln>
          </p:spPr>
          <p:txBody>
            <a:bodyPr vert="horz" wrap="square" lIns="68580" tIns="34291" rIns="68580" bIns="34291" numCol="1" anchor="t" anchorCtr="0" compatLnSpc="1">
              <a:prstTxWarp prst="textNoShape">
                <a:avLst/>
              </a:prstTxWarp>
            </a:bodyPr>
            <a:lstStyle/>
            <a:p>
              <a:endParaRPr lang="en-US" sz="1351"/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2AF9566D-BA12-4E30-B55D-DEEDC4712A88}"/>
              </a:ext>
            </a:extLst>
          </p:cNvPr>
          <p:cNvSpPr txBox="1"/>
          <p:nvPr/>
        </p:nvSpPr>
        <p:spPr>
          <a:xfrm>
            <a:off x="1509777" y="2566100"/>
            <a:ext cx="873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FC994B3C-189D-4B56-9317-030AFD835616}"/>
              </a:ext>
            </a:extLst>
          </p:cNvPr>
          <p:cNvSpPr/>
          <p:nvPr/>
        </p:nvSpPr>
        <p:spPr>
          <a:xfrm>
            <a:off x="922212" y="2602031"/>
            <a:ext cx="478005" cy="47800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3C24BED-9E05-4658-81A9-AF7DCE472B62}"/>
              </a:ext>
            </a:extLst>
          </p:cNvPr>
          <p:cNvSpPr/>
          <p:nvPr/>
        </p:nvSpPr>
        <p:spPr>
          <a:xfrm>
            <a:off x="797940" y="3063240"/>
            <a:ext cx="2122363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Donec fringilla erat.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5700CAB-7538-426D-BC71-D02403F77745}"/>
              </a:ext>
            </a:extLst>
          </p:cNvPr>
          <p:cNvSpPr txBox="1"/>
          <p:nvPr/>
        </p:nvSpPr>
        <p:spPr>
          <a:xfrm>
            <a:off x="1509777" y="4660827"/>
            <a:ext cx="873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D64405C-881E-4EE0-B52E-CE0BA1D706D0}"/>
              </a:ext>
            </a:extLst>
          </p:cNvPr>
          <p:cNvSpPr/>
          <p:nvPr/>
        </p:nvSpPr>
        <p:spPr>
          <a:xfrm>
            <a:off x="922212" y="4696758"/>
            <a:ext cx="478005" cy="47800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CD4C7C7-69EC-4899-AA1C-F2D4806924D0}"/>
              </a:ext>
            </a:extLst>
          </p:cNvPr>
          <p:cNvSpPr/>
          <p:nvPr/>
        </p:nvSpPr>
        <p:spPr>
          <a:xfrm>
            <a:off x="797940" y="5157967"/>
            <a:ext cx="2122363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Donec fringilla erat.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39262BD-6C48-4D6B-9CAB-1B54C68D627E}"/>
              </a:ext>
            </a:extLst>
          </p:cNvPr>
          <p:cNvSpPr/>
          <p:nvPr/>
        </p:nvSpPr>
        <p:spPr>
          <a:xfrm>
            <a:off x="4369289" y="2602031"/>
            <a:ext cx="478005" cy="47800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4F708C5-6D22-41E7-B924-F3B9DD314EC3}"/>
              </a:ext>
            </a:extLst>
          </p:cNvPr>
          <p:cNvSpPr txBox="1"/>
          <p:nvPr/>
        </p:nvSpPr>
        <p:spPr>
          <a:xfrm>
            <a:off x="4956854" y="2566100"/>
            <a:ext cx="873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3223B55-F6D1-4B7B-8517-B8ABB14C3F3E}"/>
              </a:ext>
            </a:extLst>
          </p:cNvPr>
          <p:cNvSpPr/>
          <p:nvPr/>
        </p:nvSpPr>
        <p:spPr>
          <a:xfrm>
            <a:off x="4245017" y="3063240"/>
            <a:ext cx="2122363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Donec fringilla erat.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5341A48B-B783-4D68-ADA0-4E59143B3CB5}"/>
              </a:ext>
            </a:extLst>
          </p:cNvPr>
          <p:cNvSpPr/>
          <p:nvPr/>
        </p:nvSpPr>
        <p:spPr>
          <a:xfrm>
            <a:off x="4369289" y="4696758"/>
            <a:ext cx="478005" cy="47800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85253BD-C2FE-4DD5-AC70-AA4DE7E75B98}"/>
              </a:ext>
            </a:extLst>
          </p:cNvPr>
          <p:cNvSpPr txBox="1"/>
          <p:nvPr/>
        </p:nvSpPr>
        <p:spPr>
          <a:xfrm>
            <a:off x="4956854" y="4660827"/>
            <a:ext cx="873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64B9DE3-1F12-436D-B662-59154A88ECBE}"/>
              </a:ext>
            </a:extLst>
          </p:cNvPr>
          <p:cNvSpPr/>
          <p:nvPr/>
        </p:nvSpPr>
        <p:spPr>
          <a:xfrm>
            <a:off x="4245017" y="5157967"/>
            <a:ext cx="2122363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Donec fringilla erat.</a:t>
            </a:r>
          </a:p>
        </p:txBody>
      </p:sp>
      <p:sp>
        <p:nvSpPr>
          <p:cNvPr id="35" name="Freeform 79">
            <a:extLst>
              <a:ext uri="{FF2B5EF4-FFF2-40B4-BE49-F238E27FC236}">
                <a16:creationId xmlns:a16="http://schemas.microsoft.com/office/drawing/2014/main" id="{79F7DD0E-C3EA-4815-9929-DBED7EFB390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6382" y="4812948"/>
            <a:ext cx="243819" cy="245624"/>
          </a:xfrm>
          <a:custGeom>
            <a:avLst/>
            <a:gdLst>
              <a:gd name="T0" fmla="*/ 106933 w 479"/>
              <a:gd name="T1" fmla="*/ 0 h 479"/>
              <a:gd name="T2" fmla="*/ 106933 w 479"/>
              <a:gd name="T3" fmla="*/ 0 h 479"/>
              <a:gd name="T4" fmla="*/ 0 w 479"/>
              <a:gd name="T5" fmla="*/ 107725 h 479"/>
              <a:gd name="T6" fmla="*/ 106933 w 479"/>
              <a:gd name="T7" fmla="*/ 215449 h 479"/>
              <a:gd name="T8" fmla="*/ 213866 w 479"/>
              <a:gd name="T9" fmla="*/ 107725 h 479"/>
              <a:gd name="T10" fmla="*/ 106933 w 479"/>
              <a:gd name="T11" fmla="*/ 0 h 479"/>
              <a:gd name="T12" fmla="*/ 198206 w 479"/>
              <a:gd name="T13" fmla="*/ 107725 h 479"/>
              <a:gd name="T14" fmla="*/ 198206 w 479"/>
              <a:gd name="T15" fmla="*/ 107725 h 479"/>
              <a:gd name="T16" fmla="*/ 178520 w 479"/>
              <a:gd name="T17" fmla="*/ 163615 h 479"/>
              <a:gd name="T18" fmla="*/ 174493 w 479"/>
              <a:gd name="T19" fmla="*/ 147840 h 479"/>
              <a:gd name="T20" fmla="*/ 178520 w 479"/>
              <a:gd name="T21" fmla="*/ 115838 h 479"/>
              <a:gd name="T22" fmla="*/ 166439 w 479"/>
              <a:gd name="T23" fmla="*/ 91949 h 479"/>
              <a:gd name="T24" fmla="*/ 142726 w 479"/>
              <a:gd name="T25" fmla="*/ 80230 h 479"/>
              <a:gd name="T26" fmla="*/ 154806 w 479"/>
              <a:gd name="T27" fmla="*/ 39664 h 479"/>
              <a:gd name="T28" fmla="*/ 131093 w 479"/>
              <a:gd name="T29" fmla="*/ 27945 h 479"/>
              <a:gd name="T30" fmla="*/ 134673 w 479"/>
              <a:gd name="T31" fmla="*/ 23889 h 479"/>
              <a:gd name="T32" fmla="*/ 198206 w 479"/>
              <a:gd name="T33" fmla="*/ 107725 h 479"/>
              <a:gd name="T34" fmla="*/ 94853 w 479"/>
              <a:gd name="T35" fmla="*/ 19832 h 479"/>
              <a:gd name="T36" fmla="*/ 94853 w 479"/>
              <a:gd name="T37" fmla="*/ 19832 h 479"/>
              <a:gd name="T38" fmla="*/ 83220 w 479"/>
              <a:gd name="T39" fmla="*/ 27945 h 479"/>
              <a:gd name="T40" fmla="*/ 67113 w 479"/>
              <a:gd name="T41" fmla="*/ 39664 h 479"/>
              <a:gd name="T42" fmla="*/ 51453 w 479"/>
              <a:gd name="T43" fmla="*/ 59947 h 479"/>
              <a:gd name="T44" fmla="*/ 59507 w 479"/>
              <a:gd name="T45" fmla="*/ 71666 h 479"/>
              <a:gd name="T46" fmla="*/ 79193 w 479"/>
              <a:gd name="T47" fmla="*/ 71666 h 479"/>
              <a:gd name="T48" fmla="*/ 110960 w 479"/>
              <a:gd name="T49" fmla="*/ 107725 h 479"/>
              <a:gd name="T50" fmla="*/ 83220 w 479"/>
              <a:gd name="T51" fmla="*/ 131613 h 479"/>
              <a:gd name="T52" fmla="*/ 79193 w 479"/>
              <a:gd name="T53" fmla="*/ 151896 h 479"/>
              <a:gd name="T54" fmla="*/ 79193 w 479"/>
              <a:gd name="T55" fmla="*/ 175785 h 479"/>
              <a:gd name="T56" fmla="*/ 59507 w 479"/>
              <a:gd name="T57" fmla="*/ 155502 h 479"/>
              <a:gd name="T58" fmla="*/ 55480 w 479"/>
              <a:gd name="T59" fmla="*/ 128008 h 479"/>
              <a:gd name="T60" fmla="*/ 39373 w 479"/>
              <a:gd name="T61" fmla="*/ 107725 h 479"/>
              <a:gd name="T62" fmla="*/ 47426 w 479"/>
              <a:gd name="T63" fmla="*/ 83836 h 479"/>
              <a:gd name="T64" fmla="*/ 23713 w 479"/>
              <a:gd name="T65" fmla="*/ 76173 h 479"/>
              <a:gd name="T66" fmla="*/ 94853 w 479"/>
              <a:gd name="T67" fmla="*/ 19832 h 479"/>
              <a:gd name="T68" fmla="*/ 79193 w 479"/>
              <a:gd name="T69" fmla="*/ 195617 h 479"/>
              <a:gd name="T70" fmla="*/ 79193 w 479"/>
              <a:gd name="T71" fmla="*/ 195617 h 479"/>
              <a:gd name="T72" fmla="*/ 91273 w 479"/>
              <a:gd name="T73" fmla="*/ 187504 h 479"/>
              <a:gd name="T74" fmla="*/ 106933 w 479"/>
              <a:gd name="T75" fmla="*/ 183447 h 479"/>
              <a:gd name="T76" fmla="*/ 131093 w 479"/>
              <a:gd name="T77" fmla="*/ 175785 h 479"/>
              <a:gd name="T78" fmla="*/ 158386 w 479"/>
              <a:gd name="T79" fmla="*/ 183447 h 479"/>
              <a:gd name="T80" fmla="*/ 106933 w 479"/>
              <a:gd name="T81" fmla="*/ 199674 h 479"/>
              <a:gd name="T82" fmla="*/ 79193 w 479"/>
              <a:gd name="T83" fmla="*/ 195617 h 479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479" h="479">
                <a:moveTo>
                  <a:pt x="239" y="0"/>
                </a:moveTo>
                <a:lnTo>
                  <a:pt x="239" y="0"/>
                </a:lnTo>
                <a:cubicBezTo>
                  <a:pt x="106" y="0"/>
                  <a:pt x="0" y="106"/>
                  <a:pt x="0" y="239"/>
                </a:cubicBezTo>
                <a:cubicBezTo>
                  <a:pt x="0" y="372"/>
                  <a:pt x="106" y="478"/>
                  <a:pt x="239" y="478"/>
                </a:cubicBezTo>
                <a:cubicBezTo>
                  <a:pt x="372" y="478"/>
                  <a:pt x="478" y="372"/>
                  <a:pt x="478" y="239"/>
                </a:cubicBezTo>
                <a:cubicBezTo>
                  <a:pt x="478" y="106"/>
                  <a:pt x="372" y="0"/>
                  <a:pt x="239" y="0"/>
                </a:cubicBezTo>
                <a:close/>
                <a:moveTo>
                  <a:pt x="443" y="239"/>
                </a:moveTo>
                <a:lnTo>
                  <a:pt x="443" y="239"/>
                </a:lnTo>
                <a:cubicBezTo>
                  <a:pt x="443" y="292"/>
                  <a:pt x="425" y="328"/>
                  <a:pt x="399" y="363"/>
                </a:cubicBezTo>
                <a:cubicBezTo>
                  <a:pt x="390" y="363"/>
                  <a:pt x="381" y="345"/>
                  <a:pt x="390" y="328"/>
                </a:cubicBezTo>
                <a:cubicBezTo>
                  <a:pt x="399" y="310"/>
                  <a:pt x="399" y="275"/>
                  <a:pt x="399" y="257"/>
                </a:cubicBezTo>
                <a:cubicBezTo>
                  <a:pt x="399" y="239"/>
                  <a:pt x="390" y="204"/>
                  <a:pt x="372" y="204"/>
                </a:cubicBezTo>
                <a:cubicBezTo>
                  <a:pt x="346" y="204"/>
                  <a:pt x="337" y="204"/>
                  <a:pt x="319" y="178"/>
                </a:cubicBezTo>
                <a:cubicBezTo>
                  <a:pt x="301" y="124"/>
                  <a:pt x="372" y="115"/>
                  <a:pt x="346" y="88"/>
                </a:cubicBezTo>
                <a:cubicBezTo>
                  <a:pt x="337" y="80"/>
                  <a:pt x="301" y="115"/>
                  <a:pt x="293" y="62"/>
                </a:cubicBezTo>
                <a:lnTo>
                  <a:pt x="301" y="53"/>
                </a:lnTo>
                <a:cubicBezTo>
                  <a:pt x="381" y="80"/>
                  <a:pt x="443" y="150"/>
                  <a:pt x="443" y="239"/>
                </a:cubicBezTo>
                <a:close/>
                <a:moveTo>
                  <a:pt x="212" y="44"/>
                </a:moveTo>
                <a:lnTo>
                  <a:pt x="212" y="44"/>
                </a:lnTo>
                <a:cubicBezTo>
                  <a:pt x="204" y="53"/>
                  <a:pt x="194" y="53"/>
                  <a:pt x="186" y="62"/>
                </a:cubicBezTo>
                <a:cubicBezTo>
                  <a:pt x="168" y="80"/>
                  <a:pt x="159" y="71"/>
                  <a:pt x="150" y="88"/>
                </a:cubicBezTo>
                <a:cubicBezTo>
                  <a:pt x="141" y="106"/>
                  <a:pt x="115" y="124"/>
                  <a:pt x="115" y="133"/>
                </a:cubicBezTo>
                <a:cubicBezTo>
                  <a:pt x="115" y="142"/>
                  <a:pt x="133" y="159"/>
                  <a:pt x="133" y="159"/>
                </a:cubicBezTo>
                <a:cubicBezTo>
                  <a:pt x="141" y="150"/>
                  <a:pt x="159" y="150"/>
                  <a:pt x="177" y="159"/>
                </a:cubicBezTo>
                <a:cubicBezTo>
                  <a:pt x="186" y="159"/>
                  <a:pt x="275" y="169"/>
                  <a:pt x="248" y="239"/>
                </a:cubicBezTo>
                <a:cubicBezTo>
                  <a:pt x="239" y="266"/>
                  <a:pt x="194" y="257"/>
                  <a:pt x="186" y="292"/>
                </a:cubicBezTo>
                <a:cubicBezTo>
                  <a:pt x="186" y="301"/>
                  <a:pt x="186" y="328"/>
                  <a:pt x="177" y="337"/>
                </a:cubicBezTo>
                <a:cubicBezTo>
                  <a:pt x="177" y="345"/>
                  <a:pt x="186" y="390"/>
                  <a:pt x="177" y="390"/>
                </a:cubicBezTo>
                <a:cubicBezTo>
                  <a:pt x="168" y="390"/>
                  <a:pt x="133" y="345"/>
                  <a:pt x="133" y="345"/>
                </a:cubicBezTo>
                <a:cubicBezTo>
                  <a:pt x="133" y="337"/>
                  <a:pt x="124" y="310"/>
                  <a:pt x="124" y="284"/>
                </a:cubicBezTo>
                <a:cubicBezTo>
                  <a:pt x="124" y="266"/>
                  <a:pt x="88" y="266"/>
                  <a:pt x="88" y="239"/>
                </a:cubicBezTo>
                <a:cubicBezTo>
                  <a:pt x="88" y="213"/>
                  <a:pt x="106" y="195"/>
                  <a:pt x="106" y="186"/>
                </a:cubicBezTo>
                <a:cubicBezTo>
                  <a:pt x="97" y="169"/>
                  <a:pt x="62" y="169"/>
                  <a:pt x="53" y="169"/>
                </a:cubicBezTo>
                <a:cubicBezTo>
                  <a:pt x="80" y="97"/>
                  <a:pt x="141" y="53"/>
                  <a:pt x="212" y="44"/>
                </a:cubicBezTo>
                <a:close/>
                <a:moveTo>
                  <a:pt x="177" y="434"/>
                </a:moveTo>
                <a:lnTo>
                  <a:pt x="177" y="434"/>
                </a:lnTo>
                <a:cubicBezTo>
                  <a:pt x="186" y="425"/>
                  <a:pt x="186" y="416"/>
                  <a:pt x="204" y="416"/>
                </a:cubicBezTo>
                <a:cubicBezTo>
                  <a:pt x="212" y="416"/>
                  <a:pt x="221" y="416"/>
                  <a:pt x="239" y="407"/>
                </a:cubicBezTo>
                <a:cubicBezTo>
                  <a:pt x="248" y="407"/>
                  <a:pt x="275" y="398"/>
                  <a:pt x="293" y="390"/>
                </a:cubicBezTo>
                <a:cubicBezTo>
                  <a:pt x="310" y="390"/>
                  <a:pt x="346" y="398"/>
                  <a:pt x="354" y="407"/>
                </a:cubicBezTo>
                <a:cubicBezTo>
                  <a:pt x="319" y="434"/>
                  <a:pt x="284" y="443"/>
                  <a:pt x="239" y="443"/>
                </a:cubicBezTo>
                <a:cubicBezTo>
                  <a:pt x="221" y="443"/>
                  <a:pt x="194" y="443"/>
                  <a:pt x="177" y="4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6" name="Freeform 29">
            <a:extLst>
              <a:ext uri="{FF2B5EF4-FFF2-40B4-BE49-F238E27FC236}">
                <a16:creationId xmlns:a16="http://schemas.microsoft.com/office/drawing/2014/main" id="{02F3E353-C9A4-44F0-B2EB-F2D8E1F9CCB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47432" y="2723639"/>
            <a:ext cx="227564" cy="234788"/>
          </a:xfrm>
          <a:custGeom>
            <a:avLst/>
            <a:gdLst>
              <a:gd name="T0" fmla="*/ 111726 w 444"/>
              <a:gd name="T1" fmla="*/ 150538 h 462"/>
              <a:gd name="T2" fmla="*/ 111726 w 444"/>
              <a:gd name="T3" fmla="*/ 150538 h 462"/>
              <a:gd name="T4" fmla="*/ 144162 w 444"/>
              <a:gd name="T5" fmla="*/ 114802 h 462"/>
              <a:gd name="T6" fmla="*/ 199574 w 444"/>
              <a:gd name="T7" fmla="*/ 31716 h 462"/>
              <a:gd name="T8" fmla="*/ 191916 w 444"/>
              <a:gd name="T9" fmla="*/ 23675 h 462"/>
              <a:gd name="T10" fmla="*/ 155875 w 444"/>
              <a:gd name="T11" fmla="*/ 23675 h 462"/>
              <a:gd name="T12" fmla="*/ 100013 w 444"/>
              <a:gd name="T13" fmla="*/ 0 h 462"/>
              <a:gd name="T14" fmla="*/ 44150 w 444"/>
              <a:gd name="T15" fmla="*/ 23675 h 462"/>
              <a:gd name="T16" fmla="*/ 8109 w 444"/>
              <a:gd name="T17" fmla="*/ 23675 h 462"/>
              <a:gd name="T18" fmla="*/ 0 w 444"/>
              <a:gd name="T19" fmla="*/ 31716 h 462"/>
              <a:gd name="T20" fmla="*/ 55863 w 444"/>
              <a:gd name="T21" fmla="*/ 114802 h 462"/>
              <a:gd name="T22" fmla="*/ 87849 w 444"/>
              <a:gd name="T23" fmla="*/ 150538 h 462"/>
              <a:gd name="T24" fmla="*/ 87849 w 444"/>
              <a:gd name="T25" fmla="*/ 166172 h 462"/>
              <a:gd name="T26" fmla="*/ 48204 w 444"/>
              <a:gd name="T27" fmla="*/ 185827 h 462"/>
              <a:gd name="T28" fmla="*/ 100013 w 444"/>
              <a:gd name="T29" fmla="*/ 205928 h 462"/>
              <a:gd name="T30" fmla="*/ 147766 w 444"/>
              <a:gd name="T31" fmla="*/ 185827 h 462"/>
              <a:gd name="T32" fmla="*/ 111726 w 444"/>
              <a:gd name="T33" fmla="*/ 166172 h 462"/>
              <a:gd name="T34" fmla="*/ 111726 w 444"/>
              <a:gd name="T35" fmla="*/ 150538 h 462"/>
              <a:gd name="T36" fmla="*/ 144162 w 444"/>
              <a:gd name="T37" fmla="*/ 94700 h 462"/>
              <a:gd name="T38" fmla="*/ 144162 w 444"/>
              <a:gd name="T39" fmla="*/ 94700 h 462"/>
              <a:gd name="T40" fmla="*/ 155875 w 444"/>
              <a:gd name="T41" fmla="*/ 39756 h 462"/>
              <a:gd name="T42" fmla="*/ 183807 w 444"/>
              <a:gd name="T43" fmla="*/ 39756 h 462"/>
              <a:gd name="T44" fmla="*/ 144162 w 444"/>
              <a:gd name="T45" fmla="*/ 94700 h 462"/>
              <a:gd name="T46" fmla="*/ 100013 w 444"/>
              <a:gd name="T47" fmla="*/ 16081 h 462"/>
              <a:gd name="T48" fmla="*/ 100013 w 444"/>
              <a:gd name="T49" fmla="*/ 16081 h 462"/>
              <a:gd name="T50" fmla="*/ 144162 w 444"/>
              <a:gd name="T51" fmla="*/ 31716 h 462"/>
              <a:gd name="T52" fmla="*/ 100013 w 444"/>
              <a:gd name="T53" fmla="*/ 51370 h 462"/>
              <a:gd name="T54" fmla="*/ 55863 w 444"/>
              <a:gd name="T55" fmla="*/ 31716 h 462"/>
              <a:gd name="T56" fmla="*/ 100013 w 444"/>
              <a:gd name="T57" fmla="*/ 16081 h 462"/>
              <a:gd name="T58" fmla="*/ 16218 w 444"/>
              <a:gd name="T59" fmla="*/ 39756 h 462"/>
              <a:gd name="T60" fmla="*/ 16218 w 444"/>
              <a:gd name="T61" fmla="*/ 39756 h 462"/>
              <a:gd name="T62" fmla="*/ 44150 w 444"/>
              <a:gd name="T63" fmla="*/ 39756 h 462"/>
              <a:gd name="T64" fmla="*/ 55863 w 444"/>
              <a:gd name="T65" fmla="*/ 94700 h 462"/>
              <a:gd name="T66" fmla="*/ 16218 w 444"/>
              <a:gd name="T67" fmla="*/ 39756 h 46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44" h="462">
                <a:moveTo>
                  <a:pt x="248" y="337"/>
                </a:moveTo>
                <a:lnTo>
                  <a:pt x="248" y="337"/>
                </a:lnTo>
                <a:cubicBezTo>
                  <a:pt x="248" y="302"/>
                  <a:pt x="275" y="283"/>
                  <a:pt x="320" y="257"/>
                </a:cubicBezTo>
                <a:cubicBezTo>
                  <a:pt x="373" y="221"/>
                  <a:pt x="443" y="177"/>
                  <a:pt x="443" y="71"/>
                </a:cubicBezTo>
                <a:cubicBezTo>
                  <a:pt x="443" y="62"/>
                  <a:pt x="434" y="53"/>
                  <a:pt x="426" y="53"/>
                </a:cubicBezTo>
                <a:cubicBezTo>
                  <a:pt x="346" y="53"/>
                  <a:pt x="346" y="53"/>
                  <a:pt x="346" y="53"/>
                </a:cubicBezTo>
                <a:cubicBezTo>
                  <a:pt x="328" y="27"/>
                  <a:pt x="293" y="0"/>
                  <a:pt x="222" y="0"/>
                </a:cubicBezTo>
                <a:cubicBezTo>
                  <a:pt x="151" y="0"/>
                  <a:pt x="116" y="27"/>
                  <a:pt x="98" y="53"/>
                </a:cubicBezTo>
                <a:cubicBezTo>
                  <a:pt x="18" y="53"/>
                  <a:pt x="18" y="53"/>
                  <a:pt x="18" y="53"/>
                </a:cubicBezTo>
                <a:cubicBezTo>
                  <a:pt x="9" y="53"/>
                  <a:pt x="0" y="62"/>
                  <a:pt x="0" y="71"/>
                </a:cubicBezTo>
                <a:cubicBezTo>
                  <a:pt x="0" y="177"/>
                  <a:pt x="62" y="221"/>
                  <a:pt x="124" y="257"/>
                </a:cubicBezTo>
                <a:cubicBezTo>
                  <a:pt x="169" y="283"/>
                  <a:pt x="195" y="302"/>
                  <a:pt x="195" y="337"/>
                </a:cubicBezTo>
                <a:cubicBezTo>
                  <a:pt x="195" y="372"/>
                  <a:pt x="195" y="372"/>
                  <a:pt x="195" y="372"/>
                </a:cubicBezTo>
                <a:cubicBezTo>
                  <a:pt x="142" y="381"/>
                  <a:pt x="107" y="399"/>
                  <a:pt x="107" y="416"/>
                </a:cubicBezTo>
                <a:cubicBezTo>
                  <a:pt x="107" y="443"/>
                  <a:pt x="160" y="461"/>
                  <a:pt x="222" y="461"/>
                </a:cubicBezTo>
                <a:cubicBezTo>
                  <a:pt x="283" y="461"/>
                  <a:pt x="328" y="443"/>
                  <a:pt x="328" y="416"/>
                </a:cubicBezTo>
                <a:cubicBezTo>
                  <a:pt x="328" y="399"/>
                  <a:pt x="302" y="381"/>
                  <a:pt x="248" y="372"/>
                </a:cubicBezTo>
                <a:lnTo>
                  <a:pt x="248" y="337"/>
                </a:lnTo>
                <a:close/>
                <a:moveTo>
                  <a:pt x="320" y="212"/>
                </a:moveTo>
                <a:lnTo>
                  <a:pt x="320" y="212"/>
                </a:lnTo>
                <a:cubicBezTo>
                  <a:pt x="337" y="186"/>
                  <a:pt x="346" y="142"/>
                  <a:pt x="346" y="89"/>
                </a:cubicBezTo>
                <a:cubicBezTo>
                  <a:pt x="408" y="89"/>
                  <a:pt x="408" y="89"/>
                  <a:pt x="408" y="89"/>
                </a:cubicBezTo>
                <a:cubicBezTo>
                  <a:pt x="399" y="151"/>
                  <a:pt x="364" y="186"/>
                  <a:pt x="320" y="212"/>
                </a:cubicBezTo>
                <a:close/>
                <a:moveTo>
                  <a:pt x="222" y="36"/>
                </a:moveTo>
                <a:lnTo>
                  <a:pt x="222" y="36"/>
                </a:lnTo>
                <a:cubicBezTo>
                  <a:pt x="293" y="36"/>
                  <a:pt x="320" y="62"/>
                  <a:pt x="320" y="71"/>
                </a:cubicBezTo>
                <a:cubicBezTo>
                  <a:pt x="320" y="80"/>
                  <a:pt x="293" y="106"/>
                  <a:pt x="222" y="115"/>
                </a:cubicBezTo>
                <a:cubicBezTo>
                  <a:pt x="151" y="106"/>
                  <a:pt x="124" y="80"/>
                  <a:pt x="124" y="71"/>
                </a:cubicBezTo>
                <a:cubicBezTo>
                  <a:pt x="124" y="62"/>
                  <a:pt x="151" y="36"/>
                  <a:pt x="222" y="36"/>
                </a:cubicBezTo>
                <a:close/>
                <a:moveTo>
                  <a:pt x="36" y="89"/>
                </a:moveTo>
                <a:lnTo>
                  <a:pt x="36" y="89"/>
                </a:lnTo>
                <a:cubicBezTo>
                  <a:pt x="98" y="89"/>
                  <a:pt x="98" y="89"/>
                  <a:pt x="98" y="89"/>
                </a:cubicBezTo>
                <a:cubicBezTo>
                  <a:pt x="98" y="142"/>
                  <a:pt x="107" y="186"/>
                  <a:pt x="124" y="212"/>
                </a:cubicBezTo>
                <a:cubicBezTo>
                  <a:pt x="80" y="186"/>
                  <a:pt x="36" y="151"/>
                  <a:pt x="36" y="8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7" name="Freeform 123">
            <a:extLst>
              <a:ext uri="{FF2B5EF4-FFF2-40B4-BE49-F238E27FC236}">
                <a16:creationId xmlns:a16="http://schemas.microsoft.com/office/drawing/2014/main" id="{C2415EB2-466E-4C2D-A9F3-142ECAF95A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92703" y="2722736"/>
            <a:ext cx="231176" cy="236594"/>
          </a:xfrm>
          <a:custGeom>
            <a:avLst/>
            <a:gdLst>
              <a:gd name="T0" fmla="*/ 123628 w 452"/>
              <a:gd name="T1" fmla="*/ 135490 h 462"/>
              <a:gd name="T2" fmla="*/ 123628 w 452"/>
              <a:gd name="T3" fmla="*/ 135490 h 462"/>
              <a:gd name="T4" fmla="*/ 195108 w 452"/>
              <a:gd name="T5" fmla="*/ 11703 h 462"/>
              <a:gd name="T6" fmla="*/ 195108 w 452"/>
              <a:gd name="T7" fmla="*/ 8102 h 462"/>
              <a:gd name="T8" fmla="*/ 191062 w 452"/>
              <a:gd name="T9" fmla="*/ 8102 h 462"/>
              <a:gd name="T10" fmla="*/ 71480 w 452"/>
              <a:gd name="T11" fmla="*/ 80124 h 462"/>
              <a:gd name="T12" fmla="*/ 4046 w 452"/>
              <a:gd name="T13" fmla="*/ 135490 h 462"/>
              <a:gd name="T14" fmla="*/ 15735 w 452"/>
              <a:gd name="T15" fmla="*/ 147644 h 462"/>
              <a:gd name="T16" fmla="*/ 39561 w 452"/>
              <a:gd name="T17" fmla="*/ 139542 h 462"/>
              <a:gd name="T18" fmla="*/ 67883 w 452"/>
              <a:gd name="T19" fmla="*/ 167450 h 462"/>
              <a:gd name="T20" fmla="*/ 59791 w 452"/>
              <a:gd name="T21" fmla="*/ 191307 h 462"/>
              <a:gd name="T22" fmla="*/ 67883 w 452"/>
              <a:gd name="T23" fmla="*/ 203461 h 462"/>
              <a:gd name="T24" fmla="*/ 123628 w 452"/>
              <a:gd name="T25" fmla="*/ 135490 h 462"/>
              <a:gd name="T26" fmla="*/ 135317 w 452"/>
              <a:gd name="T27" fmla="*/ 67520 h 462"/>
              <a:gd name="T28" fmla="*/ 135317 w 452"/>
              <a:gd name="T29" fmla="*/ 67520 h 462"/>
              <a:gd name="T30" fmla="*/ 135317 w 452"/>
              <a:gd name="T31" fmla="*/ 43663 h 462"/>
              <a:gd name="T32" fmla="*/ 159143 w 452"/>
              <a:gd name="T33" fmla="*/ 43663 h 462"/>
              <a:gd name="T34" fmla="*/ 159143 w 452"/>
              <a:gd name="T35" fmla="*/ 67520 h 462"/>
              <a:gd name="T36" fmla="*/ 135317 w 452"/>
              <a:gd name="T37" fmla="*/ 67520 h 462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452" h="462">
                <a:moveTo>
                  <a:pt x="275" y="301"/>
                </a:moveTo>
                <a:lnTo>
                  <a:pt x="275" y="301"/>
                </a:lnTo>
                <a:cubicBezTo>
                  <a:pt x="275" y="301"/>
                  <a:pt x="451" y="169"/>
                  <a:pt x="434" y="26"/>
                </a:cubicBezTo>
                <a:lnTo>
                  <a:pt x="434" y="18"/>
                </a:lnTo>
                <a:cubicBezTo>
                  <a:pt x="425" y="18"/>
                  <a:pt x="425" y="18"/>
                  <a:pt x="425" y="18"/>
                </a:cubicBezTo>
                <a:cubicBezTo>
                  <a:pt x="284" y="0"/>
                  <a:pt x="159" y="178"/>
                  <a:pt x="159" y="178"/>
                </a:cubicBezTo>
                <a:cubicBezTo>
                  <a:pt x="53" y="159"/>
                  <a:pt x="62" y="186"/>
                  <a:pt x="9" y="301"/>
                </a:cubicBezTo>
                <a:cubicBezTo>
                  <a:pt x="0" y="328"/>
                  <a:pt x="18" y="328"/>
                  <a:pt x="35" y="328"/>
                </a:cubicBezTo>
                <a:cubicBezTo>
                  <a:pt x="53" y="319"/>
                  <a:pt x="88" y="310"/>
                  <a:pt x="88" y="310"/>
                </a:cubicBezTo>
                <a:cubicBezTo>
                  <a:pt x="151" y="372"/>
                  <a:pt x="151" y="372"/>
                  <a:pt x="151" y="372"/>
                </a:cubicBezTo>
                <a:cubicBezTo>
                  <a:pt x="151" y="372"/>
                  <a:pt x="141" y="407"/>
                  <a:pt x="133" y="425"/>
                </a:cubicBezTo>
                <a:cubicBezTo>
                  <a:pt x="124" y="443"/>
                  <a:pt x="133" y="461"/>
                  <a:pt x="151" y="452"/>
                </a:cubicBezTo>
                <a:cubicBezTo>
                  <a:pt x="266" y="398"/>
                  <a:pt x="292" y="407"/>
                  <a:pt x="275" y="301"/>
                </a:cubicBezTo>
                <a:close/>
                <a:moveTo>
                  <a:pt x="301" y="150"/>
                </a:moveTo>
                <a:lnTo>
                  <a:pt x="301" y="150"/>
                </a:lnTo>
                <a:cubicBezTo>
                  <a:pt x="284" y="133"/>
                  <a:pt x="284" y="115"/>
                  <a:pt x="301" y="97"/>
                </a:cubicBezTo>
                <a:cubicBezTo>
                  <a:pt x="319" y="80"/>
                  <a:pt x="345" y="80"/>
                  <a:pt x="354" y="97"/>
                </a:cubicBezTo>
                <a:cubicBezTo>
                  <a:pt x="372" y="115"/>
                  <a:pt x="372" y="133"/>
                  <a:pt x="354" y="150"/>
                </a:cubicBezTo>
                <a:cubicBezTo>
                  <a:pt x="345" y="169"/>
                  <a:pt x="319" y="169"/>
                  <a:pt x="301" y="1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8" name="Freeform 101">
            <a:extLst>
              <a:ext uri="{FF2B5EF4-FFF2-40B4-BE49-F238E27FC236}">
                <a16:creationId xmlns:a16="http://schemas.microsoft.com/office/drawing/2014/main" id="{88122C9D-6F9E-40B4-A01C-BD41F332A0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33887" y="4838233"/>
            <a:ext cx="254654" cy="195055"/>
          </a:xfrm>
          <a:custGeom>
            <a:avLst/>
            <a:gdLst>
              <a:gd name="T0" fmla="*/ 36030 w 497"/>
              <a:gd name="T1" fmla="*/ 111308 h 382"/>
              <a:gd name="T2" fmla="*/ 36030 w 497"/>
              <a:gd name="T3" fmla="*/ 111308 h 382"/>
              <a:gd name="T4" fmla="*/ 71610 w 497"/>
              <a:gd name="T5" fmla="*/ 147214 h 382"/>
              <a:gd name="T6" fmla="*/ 111693 w 497"/>
              <a:gd name="T7" fmla="*/ 171001 h 382"/>
              <a:gd name="T8" fmla="*/ 151777 w 497"/>
              <a:gd name="T9" fmla="*/ 151253 h 382"/>
              <a:gd name="T10" fmla="*/ 175647 w 497"/>
              <a:gd name="T11" fmla="*/ 115796 h 382"/>
              <a:gd name="T12" fmla="*/ 111693 w 497"/>
              <a:gd name="T13" fmla="*/ 147214 h 382"/>
              <a:gd name="T14" fmla="*/ 36030 w 497"/>
              <a:gd name="T15" fmla="*/ 111308 h 382"/>
              <a:gd name="T16" fmla="*/ 219333 w 497"/>
              <a:gd name="T17" fmla="*/ 55654 h 382"/>
              <a:gd name="T18" fmla="*/ 219333 w 497"/>
              <a:gd name="T19" fmla="*/ 55654 h 382"/>
              <a:gd name="T20" fmla="*/ 123403 w 497"/>
              <a:gd name="T21" fmla="*/ 4039 h 382"/>
              <a:gd name="T22" fmla="*/ 99533 w 497"/>
              <a:gd name="T23" fmla="*/ 4039 h 382"/>
              <a:gd name="T24" fmla="*/ 4053 w 497"/>
              <a:gd name="T25" fmla="*/ 55654 h 382"/>
              <a:gd name="T26" fmla="*/ 4053 w 497"/>
              <a:gd name="T27" fmla="*/ 71812 h 382"/>
              <a:gd name="T28" fmla="*/ 99533 w 497"/>
              <a:gd name="T29" fmla="*/ 123426 h 382"/>
              <a:gd name="T30" fmla="*/ 123403 w 497"/>
              <a:gd name="T31" fmla="*/ 123426 h 382"/>
              <a:gd name="T32" fmla="*/ 183754 w 497"/>
              <a:gd name="T33" fmla="*/ 87520 h 382"/>
              <a:gd name="T34" fmla="*/ 119800 w 497"/>
              <a:gd name="T35" fmla="*/ 71812 h 382"/>
              <a:gd name="T36" fmla="*/ 111693 w 497"/>
              <a:gd name="T37" fmla="*/ 75402 h 382"/>
              <a:gd name="T38" fmla="*/ 91426 w 497"/>
              <a:gd name="T39" fmla="*/ 59693 h 382"/>
              <a:gd name="T40" fmla="*/ 111693 w 497"/>
              <a:gd name="T41" fmla="*/ 48024 h 382"/>
              <a:gd name="T42" fmla="*/ 131960 w 497"/>
              <a:gd name="T43" fmla="*/ 55654 h 382"/>
              <a:gd name="T44" fmla="*/ 199517 w 497"/>
              <a:gd name="T45" fmla="*/ 79441 h 382"/>
              <a:gd name="T46" fmla="*/ 219333 w 497"/>
              <a:gd name="T47" fmla="*/ 71812 h 382"/>
              <a:gd name="T48" fmla="*/ 219333 w 497"/>
              <a:gd name="T49" fmla="*/ 55654 h 382"/>
              <a:gd name="T50" fmla="*/ 191410 w 497"/>
              <a:gd name="T51" fmla="*/ 155292 h 382"/>
              <a:gd name="T52" fmla="*/ 191410 w 497"/>
              <a:gd name="T53" fmla="*/ 155292 h 382"/>
              <a:gd name="T54" fmla="*/ 207623 w 497"/>
              <a:gd name="T55" fmla="*/ 151253 h 382"/>
              <a:gd name="T56" fmla="*/ 199517 w 497"/>
              <a:gd name="T57" fmla="*/ 79441 h 382"/>
              <a:gd name="T58" fmla="*/ 183754 w 497"/>
              <a:gd name="T59" fmla="*/ 87520 h 382"/>
              <a:gd name="T60" fmla="*/ 191410 w 497"/>
              <a:gd name="T61" fmla="*/ 155292 h 38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497" h="382">
                <a:moveTo>
                  <a:pt x="80" y="248"/>
                </a:moveTo>
                <a:lnTo>
                  <a:pt x="80" y="248"/>
                </a:lnTo>
                <a:cubicBezTo>
                  <a:pt x="97" y="293"/>
                  <a:pt x="106" y="311"/>
                  <a:pt x="159" y="328"/>
                </a:cubicBezTo>
                <a:cubicBezTo>
                  <a:pt x="203" y="355"/>
                  <a:pt x="230" y="381"/>
                  <a:pt x="248" y="381"/>
                </a:cubicBezTo>
                <a:cubicBezTo>
                  <a:pt x="266" y="381"/>
                  <a:pt x="293" y="355"/>
                  <a:pt x="337" y="337"/>
                </a:cubicBezTo>
                <a:cubicBezTo>
                  <a:pt x="390" y="311"/>
                  <a:pt x="372" y="311"/>
                  <a:pt x="390" y="258"/>
                </a:cubicBezTo>
                <a:cubicBezTo>
                  <a:pt x="248" y="328"/>
                  <a:pt x="248" y="328"/>
                  <a:pt x="248" y="328"/>
                </a:cubicBezTo>
                <a:lnTo>
                  <a:pt x="80" y="248"/>
                </a:lnTo>
                <a:close/>
                <a:moveTo>
                  <a:pt x="487" y="124"/>
                </a:moveTo>
                <a:lnTo>
                  <a:pt x="487" y="124"/>
                </a:lnTo>
                <a:cubicBezTo>
                  <a:pt x="274" y="9"/>
                  <a:pt x="274" y="9"/>
                  <a:pt x="274" y="9"/>
                </a:cubicBezTo>
                <a:cubicBezTo>
                  <a:pt x="266" y="0"/>
                  <a:pt x="239" y="0"/>
                  <a:pt x="221" y="9"/>
                </a:cubicBezTo>
                <a:cubicBezTo>
                  <a:pt x="9" y="124"/>
                  <a:pt x="9" y="124"/>
                  <a:pt x="9" y="124"/>
                </a:cubicBezTo>
                <a:cubicBezTo>
                  <a:pt x="0" y="133"/>
                  <a:pt x="0" y="142"/>
                  <a:pt x="9" y="160"/>
                </a:cubicBezTo>
                <a:cubicBezTo>
                  <a:pt x="221" y="275"/>
                  <a:pt x="221" y="275"/>
                  <a:pt x="221" y="275"/>
                </a:cubicBezTo>
                <a:cubicBezTo>
                  <a:pt x="239" y="284"/>
                  <a:pt x="266" y="284"/>
                  <a:pt x="274" y="275"/>
                </a:cubicBezTo>
                <a:cubicBezTo>
                  <a:pt x="408" y="195"/>
                  <a:pt x="408" y="195"/>
                  <a:pt x="408" y="195"/>
                </a:cubicBezTo>
                <a:cubicBezTo>
                  <a:pt x="266" y="160"/>
                  <a:pt x="266" y="160"/>
                  <a:pt x="266" y="160"/>
                </a:cubicBezTo>
                <a:cubicBezTo>
                  <a:pt x="257" y="160"/>
                  <a:pt x="257" y="168"/>
                  <a:pt x="248" y="168"/>
                </a:cubicBezTo>
                <a:cubicBezTo>
                  <a:pt x="221" y="168"/>
                  <a:pt x="203" y="151"/>
                  <a:pt x="203" y="133"/>
                </a:cubicBezTo>
                <a:cubicBezTo>
                  <a:pt x="203" y="124"/>
                  <a:pt x="221" y="107"/>
                  <a:pt x="248" y="107"/>
                </a:cubicBezTo>
                <a:cubicBezTo>
                  <a:pt x="266" y="107"/>
                  <a:pt x="284" y="115"/>
                  <a:pt x="293" y="124"/>
                </a:cubicBezTo>
                <a:cubicBezTo>
                  <a:pt x="443" y="177"/>
                  <a:pt x="443" y="177"/>
                  <a:pt x="443" y="177"/>
                </a:cubicBezTo>
                <a:cubicBezTo>
                  <a:pt x="487" y="160"/>
                  <a:pt x="487" y="160"/>
                  <a:pt x="487" y="160"/>
                </a:cubicBezTo>
                <a:cubicBezTo>
                  <a:pt x="496" y="142"/>
                  <a:pt x="496" y="133"/>
                  <a:pt x="487" y="124"/>
                </a:cubicBezTo>
                <a:close/>
                <a:moveTo>
                  <a:pt x="425" y="346"/>
                </a:moveTo>
                <a:lnTo>
                  <a:pt x="425" y="346"/>
                </a:lnTo>
                <a:cubicBezTo>
                  <a:pt x="416" y="355"/>
                  <a:pt x="452" y="364"/>
                  <a:pt x="461" y="337"/>
                </a:cubicBezTo>
                <a:cubicBezTo>
                  <a:pt x="469" y="213"/>
                  <a:pt x="443" y="177"/>
                  <a:pt x="443" y="177"/>
                </a:cubicBezTo>
                <a:cubicBezTo>
                  <a:pt x="408" y="195"/>
                  <a:pt x="408" y="195"/>
                  <a:pt x="408" y="195"/>
                </a:cubicBezTo>
                <a:cubicBezTo>
                  <a:pt x="408" y="195"/>
                  <a:pt x="443" y="222"/>
                  <a:pt x="425" y="3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9" name="Title 1">
            <a:extLst>
              <a:ext uri="{FF2B5EF4-FFF2-40B4-BE49-F238E27FC236}">
                <a16:creationId xmlns:a16="http://schemas.microsoft.com/office/drawing/2014/main" id="{4406773A-32F4-4A2E-9C08-D660558C1007}"/>
              </a:ext>
            </a:extLst>
          </p:cNvPr>
          <p:cNvSpPr txBox="1">
            <a:spLocks/>
          </p:cNvSpPr>
          <p:nvPr/>
        </p:nvSpPr>
        <p:spPr>
          <a:xfrm>
            <a:off x="1560520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00718D3-DCC8-4BF0-A2C3-BD8728A45240}"/>
              </a:ext>
            </a:extLst>
          </p:cNvPr>
          <p:cNvCxnSpPr/>
          <p:nvPr/>
        </p:nvCxnSpPr>
        <p:spPr>
          <a:xfrm>
            <a:off x="2791533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13">
            <a:extLst>
              <a:ext uri="{FF2B5EF4-FFF2-40B4-BE49-F238E27FC236}">
                <a16:creationId xmlns:a16="http://schemas.microsoft.com/office/drawing/2014/main" id="{22578E38-8D13-4FC2-8ADB-2D8DEFAC84C7}"/>
              </a:ext>
            </a:extLst>
          </p:cNvPr>
          <p:cNvSpPr txBox="1"/>
          <p:nvPr/>
        </p:nvSpPr>
        <p:spPr>
          <a:xfrm flipH="1">
            <a:off x="797940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1193512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 animBg="1"/>
      <p:bldP spid="25" grpId="0"/>
      <p:bldP spid="26" grpId="0"/>
      <p:bldP spid="27" grpId="0" animBg="1"/>
      <p:bldP spid="28" grpId="0"/>
      <p:bldP spid="29" grpId="0" animBg="1"/>
      <p:bldP spid="30" grpId="0"/>
      <p:bldP spid="31" grpId="0"/>
      <p:bldP spid="32" grpId="0" animBg="1"/>
      <p:bldP spid="33" grpId="0"/>
      <p:bldP spid="34" grpId="0"/>
      <p:bldP spid="35" grpId="0" animBg="1"/>
      <p:bldP spid="36" grpId="0" animBg="1"/>
      <p:bldP spid="37" grpId="0" animBg="1"/>
      <p:bldP spid="3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77">
            <a:extLst>
              <a:ext uri="{FF2B5EF4-FFF2-40B4-BE49-F238E27FC236}">
                <a16:creationId xmlns:a16="http://schemas.microsoft.com/office/drawing/2014/main" id="{A2394432-CA4A-4F48-9A57-2AFD8645D16A}"/>
              </a:ext>
            </a:extLst>
          </p:cNvPr>
          <p:cNvGrpSpPr/>
          <p:nvPr/>
        </p:nvGrpSpPr>
        <p:grpSpPr>
          <a:xfrm>
            <a:off x="516660" y="889129"/>
            <a:ext cx="4837070" cy="5079742"/>
            <a:chOff x="887538" y="3690442"/>
            <a:chExt cx="8319418" cy="8736796"/>
          </a:xfrm>
        </p:grpSpPr>
        <p:grpSp>
          <p:nvGrpSpPr>
            <p:cNvPr id="3" name="Группа 178">
              <a:extLst>
                <a:ext uri="{FF2B5EF4-FFF2-40B4-BE49-F238E27FC236}">
                  <a16:creationId xmlns:a16="http://schemas.microsoft.com/office/drawing/2014/main" id="{A93DB864-BF35-4EC2-AA55-EFF3A731DC0E}"/>
                </a:ext>
              </a:extLst>
            </p:cNvPr>
            <p:cNvGrpSpPr/>
            <p:nvPr/>
          </p:nvGrpSpPr>
          <p:grpSpPr>
            <a:xfrm>
              <a:off x="887538" y="3762450"/>
              <a:ext cx="8319418" cy="8664788"/>
              <a:chOff x="13344922" y="5384103"/>
              <a:chExt cx="7563107" cy="7877080"/>
            </a:xfrm>
          </p:grpSpPr>
          <p:sp>
            <p:nvSpPr>
              <p:cNvPr id="13" name="Freeform 6">
                <a:extLst>
                  <a:ext uri="{FF2B5EF4-FFF2-40B4-BE49-F238E27FC236}">
                    <a16:creationId xmlns:a16="http://schemas.microsoft.com/office/drawing/2014/main" id="{61EF2AB5-2ECC-4093-83C7-1C5880AD40C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344922" y="7895883"/>
                <a:ext cx="6872154" cy="5314038"/>
              </a:xfrm>
              <a:custGeom>
                <a:avLst/>
                <a:gdLst>
                  <a:gd name="T0" fmla="*/ 3134 w 3215"/>
                  <a:gd name="T1" fmla="*/ 152 h 2486"/>
                  <a:gd name="T2" fmla="*/ 2770 w 3215"/>
                  <a:gd name="T3" fmla="*/ 0 h 2486"/>
                  <a:gd name="T4" fmla="*/ 2377 w 3215"/>
                  <a:gd name="T5" fmla="*/ 160 h 2486"/>
                  <a:gd name="T6" fmla="*/ 1747 w 3215"/>
                  <a:gd name="T7" fmla="*/ 79 h 2486"/>
                  <a:gd name="T8" fmla="*/ 1464 w 3215"/>
                  <a:gd name="T9" fmla="*/ 80 h 2486"/>
                  <a:gd name="T10" fmla="*/ 1131 w 3215"/>
                  <a:gd name="T11" fmla="*/ 233 h 2486"/>
                  <a:gd name="T12" fmla="*/ 663 w 3215"/>
                  <a:gd name="T13" fmla="*/ 654 h 2486"/>
                  <a:gd name="T14" fmla="*/ 490 w 3215"/>
                  <a:gd name="T15" fmla="*/ 583 h 2486"/>
                  <a:gd name="T16" fmla="*/ 285 w 3215"/>
                  <a:gd name="T17" fmla="*/ 501 h 2486"/>
                  <a:gd name="T18" fmla="*/ 158 w 3215"/>
                  <a:gd name="T19" fmla="*/ 549 h 2486"/>
                  <a:gd name="T20" fmla="*/ 242 w 3215"/>
                  <a:gd name="T21" fmla="*/ 700 h 2486"/>
                  <a:gd name="T22" fmla="*/ 354 w 3215"/>
                  <a:gd name="T23" fmla="*/ 756 h 2486"/>
                  <a:gd name="T24" fmla="*/ 152 w 3215"/>
                  <a:gd name="T25" fmla="*/ 812 h 2486"/>
                  <a:gd name="T26" fmla="*/ 99 w 3215"/>
                  <a:gd name="T27" fmla="*/ 1020 h 2486"/>
                  <a:gd name="T28" fmla="*/ 601 w 3215"/>
                  <a:gd name="T29" fmla="*/ 1020 h 2486"/>
                  <a:gd name="T30" fmla="*/ 729 w 3215"/>
                  <a:gd name="T31" fmla="*/ 845 h 2486"/>
                  <a:gd name="T32" fmla="*/ 899 w 3215"/>
                  <a:gd name="T33" fmla="*/ 767 h 2486"/>
                  <a:gd name="T34" fmla="*/ 1220 w 3215"/>
                  <a:gd name="T35" fmla="*/ 489 h 2486"/>
                  <a:gd name="T36" fmla="*/ 1131 w 3215"/>
                  <a:gd name="T37" fmla="*/ 971 h 2486"/>
                  <a:gd name="T38" fmla="*/ 1271 w 3215"/>
                  <a:gd name="T39" fmla="*/ 1674 h 2486"/>
                  <a:gd name="T40" fmla="*/ 1263 w 3215"/>
                  <a:gd name="T41" fmla="*/ 1691 h 2486"/>
                  <a:gd name="T42" fmla="*/ 1013 w 3215"/>
                  <a:gd name="T43" fmla="*/ 1596 h 2486"/>
                  <a:gd name="T44" fmla="*/ 910 w 3215"/>
                  <a:gd name="T45" fmla="*/ 1737 h 2486"/>
                  <a:gd name="T46" fmla="*/ 723 w 3215"/>
                  <a:gd name="T47" fmla="*/ 2178 h 2486"/>
                  <a:gd name="T48" fmla="*/ 853 w 3215"/>
                  <a:gd name="T49" fmla="*/ 2394 h 2486"/>
                  <a:gd name="T50" fmla="*/ 1159 w 3215"/>
                  <a:gd name="T51" fmla="*/ 2373 h 2486"/>
                  <a:gd name="T52" fmla="*/ 1280 w 3215"/>
                  <a:gd name="T53" fmla="*/ 2485 h 2486"/>
                  <a:gd name="T54" fmla="*/ 1616 w 3215"/>
                  <a:gd name="T55" fmla="*/ 2485 h 2486"/>
                  <a:gd name="T56" fmla="*/ 1736 w 3215"/>
                  <a:gd name="T57" fmla="*/ 2358 h 2486"/>
                  <a:gd name="T58" fmla="*/ 1634 w 3215"/>
                  <a:gd name="T59" fmla="*/ 2096 h 2486"/>
                  <a:gd name="T60" fmla="*/ 1584 w 3215"/>
                  <a:gd name="T61" fmla="*/ 1896 h 2486"/>
                  <a:gd name="T62" fmla="*/ 1584 w 3215"/>
                  <a:gd name="T63" fmla="*/ 1783 h 2486"/>
                  <a:gd name="T64" fmla="*/ 1895 w 3215"/>
                  <a:gd name="T65" fmla="*/ 1400 h 2486"/>
                  <a:gd name="T66" fmla="*/ 1973 w 3215"/>
                  <a:gd name="T67" fmla="*/ 655 h 2486"/>
                  <a:gd name="T68" fmla="*/ 2094 w 3215"/>
                  <a:gd name="T69" fmla="*/ 440 h 2486"/>
                  <a:gd name="T70" fmla="*/ 2285 w 3215"/>
                  <a:gd name="T71" fmla="*/ 410 h 2486"/>
                  <a:gd name="T72" fmla="*/ 2490 w 3215"/>
                  <a:gd name="T73" fmla="*/ 353 h 2486"/>
                  <a:gd name="T74" fmla="*/ 2561 w 3215"/>
                  <a:gd name="T75" fmla="*/ 283 h 2486"/>
                  <a:gd name="T76" fmla="*/ 2653 w 3215"/>
                  <a:gd name="T77" fmla="*/ 338 h 2486"/>
                  <a:gd name="T78" fmla="*/ 2739 w 3215"/>
                  <a:gd name="T79" fmla="*/ 223 h 2486"/>
                  <a:gd name="T80" fmla="*/ 2729 w 3215"/>
                  <a:gd name="T81" fmla="*/ 171 h 2486"/>
                  <a:gd name="T82" fmla="*/ 2853 w 3215"/>
                  <a:gd name="T83" fmla="*/ 243 h 2486"/>
                  <a:gd name="T84" fmla="*/ 3045 w 3215"/>
                  <a:gd name="T85" fmla="*/ 363 h 2486"/>
                  <a:gd name="T86" fmla="*/ 3134 w 3215"/>
                  <a:gd name="T87" fmla="*/ 152 h 2486"/>
                  <a:gd name="T88" fmla="*/ 1250 w 3215"/>
                  <a:gd name="T89" fmla="*/ 2142 h 2486"/>
                  <a:gd name="T90" fmla="*/ 1354 w 3215"/>
                  <a:gd name="T91" fmla="*/ 1952 h 2486"/>
                  <a:gd name="T92" fmla="*/ 1374 w 3215"/>
                  <a:gd name="T93" fmla="*/ 2048 h 2486"/>
                  <a:gd name="T94" fmla="*/ 1250 w 3215"/>
                  <a:gd name="T95" fmla="*/ 2142 h 2486"/>
                  <a:gd name="T96" fmla="*/ 1577 w 3215"/>
                  <a:gd name="T97" fmla="*/ 1322 h 2486"/>
                  <a:gd name="T98" fmla="*/ 1594 w 3215"/>
                  <a:gd name="T99" fmla="*/ 1197 h 2486"/>
                  <a:gd name="T100" fmla="*/ 1577 w 3215"/>
                  <a:gd name="T101" fmla="*/ 1322 h 24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215" h="2486">
                    <a:moveTo>
                      <a:pt x="3134" y="152"/>
                    </a:moveTo>
                    <a:cubicBezTo>
                      <a:pt x="3052" y="60"/>
                      <a:pt x="2948" y="0"/>
                      <a:pt x="2770" y="0"/>
                    </a:cubicBezTo>
                    <a:cubicBezTo>
                      <a:pt x="2593" y="0"/>
                      <a:pt x="2501" y="177"/>
                      <a:pt x="2377" y="160"/>
                    </a:cubicBezTo>
                    <a:cubicBezTo>
                      <a:pt x="2254" y="142"/>
                      <a:pt x="1747" y="79"/>
                      <a:pt x="1747" y="79"/>
                    </a:cubicBezTo>
                    <a:cubicBezTo>
                      <a:pt x="1747" y="79"/>
                      <a:pt x="1640" y="80"/>
                      <a:pt x="1464" y="80"/>
                    </a:cubicBezTo>
                    <a:cubicBezTo>
                      <a:pt x="1464" y="80"/>
                      <a:pt x="1300" y="77"/>
                      <a:pt x="1131" y="233"/>
                    </a:cubicBezTo>
                    <a:cubicBezTo>
                      <a:pt x="963" y="389"/>
                      <a:pt x="742" y="686"/>
                      <a:pt x="663" y="654"/>
                    </a:cubicBezTo>
                    <a:cubicBezTo>
                      <a:pt x="585" y="621"/>
                      <a:pt x="552" y="595"/>
                      <a:pt x="490" y="583"/>
                    </a:cubicBezTo>
                    <a:cubicBezTo>
                      <a:pt x="427" y="570"/>
                      <a:pt x="315" y="516"/>
                      <a:pt x="285" y="501"/>
                    </a:cubicBezTo>
                    <a:cubicBezTo>
                      <a:pt x="255" y="486"/>
                      <a:pt x="174" y="494"/>
                      <a:pt x="158" y="549"/>
                    </a:cubicBezTo>
                    <a:cubicBezTo>
                      <a:pt x="142" y="604"/>
                      <a:pt x="158" y="676"/>
                      <a:pt x="242" y="700"/>
                    </a:cubicBezTo>
                    <a:cubicBezTo>
                      <a:pt x="325" y="724"/>
                      <a:pt x="331" y="760"/>
                      <a:pt x="354" y="756"/>
                    </a:cubicBezTo>
                    <a:cubicBezTo>
                      <a:pt x="310" y="780"/>
                      <a:pt x="227" y="812"/>
                      <a:pt x="152" y="812"/>
                    </a:cubicBezTo>
                    <a:cubicBezTo>
                      <a:pt x="78" y="812"/>
                      <a:pt x="0" y="917"/>
                      <a:pt x="99" y="1020"/>
                    </a:cubicBezTo>
                    <a:cubicBezTo>
                      <a:pt x="199" y="1124"/>
                      <a:pt x="379" y="1165"/>
                      <a:pt x="601" y="1020"/>
                    </a:cubicBezTo>
                    <a:cubicBezTo>
                      <a:pt x="758" y="928"/>
                      <a:pt x="702" y="863"/>
                      <a:pt x="729" y="845"/>
                    </a:cubicBezTo>
                    <a:cubicBezTo>
                      <a:pt x="757" y="826"/>
                      <a:pt x="774" y="808"/>
                      <a:pt x="899" y="767"/>
                    </a:cubicBezTo>
                    <a:cubicBezTo>
                      <a:pt x="1086" y="715"/>
                      <a:pt x="1220" y="489"/>
                      <a:pt x="1220" y="489"/>
                    </a:cubicBezTo>
                    <a:cubicBezTo>
                      <a:pt x="1220" y="489"/>
                      <a:pt x="1131" y="720"/>
                      <a:pt x="1131" y="971"/>
                    </a:cubicBezTo>
                    <a:cubicBezTo>
                      <a:pt x="1131" y="1221"/>
                      <a:pt x="1196" y="1476"/>
                      <a:pt x="1271" y="1674"/>
                    </a:cubicBezTo>
                    <a:cubicBezTo>
                      <a:pt x="1278" y="1693"/>
                      <a:pt x="1263" y="1691"/>
                      <a:pt x="1263" y="1691"/>
                    </a:cubicBezTo>
                    <a:cubicBezTo>
                      <a:pt x="1263" y="1691"/>
                      <a:pt x="1116" y="1559"/>
                      <a:pt x="1013" y="1596"/>
                    </a:cubicBezTo>
                    <a:cubicBezTo>
                      <a:pt x="966" y="1617"/>
                      <a:pt x="934" y="1680"/>
                      <a:pt x="910" y="1737"/>
                    </a:cubicBezTo>
                    <a:cubicBezTo>
                      <a:pt x="887" y="1793"/>
                      <a:pt x="723" y="2178"/>
                      <a:pt x="723" y="2178"/>
                    </a:cubicBezTo>
                    <a:cubicBezTo>
                      <a:pt x="723" y="2178"/>
                      <a:pt x="657" y="2363"/>
                      <a:pt x="853" y="2394"/>
                    </a:cubicBezTo>
                    <a:cubicBezTo>
                      <a:pt x="1049" y="2425"/>
                      <a:pt x="1159" y="2373"/>
                      <a:pt x="1159" y="2373"/>
                    </a:cubicBezTo>
                    <a:cubicBezTo>
                      <a:pt x="1159" y="2373"/>
                      <a:pt x="1121" y="2485"/>
                      <a:pt x="1280" y="2485"/>
                    </a:cubicBezTo>
                    <a:cubicBezTo>
                      <a:pt x="1438" y="2485"/>
                      <a:pt x="1616" y="2485"/>
                      <a:pt x="1616" y="2485"/>
                    </a:cubicBezTo>
                    <a:cubicBezTo>
                      <a:pt x="1616" y="2485"/>
                      <a:pt x="1736" y="2486"/>
                      <a:pt x="1736" y="2358"/>
                    </a:cubicBezTo>
                    <a:cubicBezTo>
                      <a:pt x="1736" y="2229"/>
                      <a:pt x="1689" y="2146"/>
                      <a:pt x="1634" y="2096"/>
                    </a:cubicBezTo>
                    <a:cubicBezTo>
                      <a:pt x="1579" y="2046"/>
                      <a:pt x="1584" y="1990"/>
                      <a:pt x="1584" y="1896"/>
                    </a:cubicBezTo>
                    <a:cubicBezTo>
                      <a:pt x="1584" y="1803"/>
                      <a:pt x="1584" y="1783"/>
                      <a:pt x="1584" y="1783"/>
                    </a:cubicBezTo>
                    <a:cubicBezTo>
                      <a:pt x="1584" y="1783"/>
                      <a:pt x="1826" y="1638"/>
                      <a:pt x="1895" y="1400"/>
                    </a:cubicBezTo>
                    <a:cubicBezTo>
                      <a:pt x="1963" y="1161"/>
                      <a:pt x="2002" y="868"/>
                      <a:pt x="1973" y="655"/>
                    </a:cubicBezTo>
                    <a:cubicBezTo>
                      <a:pt x="1945" y="442"/>
                      <a:pt x="1979" y="440"/>
                      <a:pt x="2094" y="440"/>
                    </a:cubicBezTo>
                    <a:cubicBezTo>
                      <a:pt x="2209" y="440"/>
                      <a:pt x="2173" y="413"/>
                      <a:pt x="2285" y="410"/>
                    </a:cubicBezTo>
                    <a:cubicBezTo>
                      <a:pt x="2351" y="343"/>
                      <a:pt x="2440" y="367"/>
                      <a:pt x="2490" y="353"/>
                    </a:cubicBezTo>
                    <a:cubicBezTo>
                      <a:pt x="2540" y="339"/>
                      <a:pt x="2561" y="283"/>
                      <a:pt x="2561" y="283"/>
                    </a:cubicBezTo>
                    <a:cubicBezTo>
                      <a:pt x="2561" y="283"/>
                      <a:pt x="2578" y="338"/>
                      <a:pt x="2653" y="338"/>
                    </a:cubicBezTo>
                    <a:cubicBezTo>
                      <a:pt x="2728" y="338"/>
                      <a:pt x="2762" y="267"/>
                      <a:pt x="2739" y="223"/>
                    </a:cubicBezTo>
                    <a:cubicBezTo>
                      <a:pt x="2717" y="180"/>
                      <a:pt x="2729" y="171"/>
                      <a:pt x="2729" y="171"/>
                    </a:cubicBezTo>
                    <a:cubicBezTo>
                      <a:pt x="2729" y="171"/>
                      <a:pt x="2793" y="156"/>
                      <a:pt x="2853" y="243"/>
                    </a:cubicBezTo>
                    <a:cubicBezTo>
                      <a:pt x="2913" y="331"/>
                      <a:pt x="2930" y="363"/>
                      <a:pt x="3045" y="363"/>
                    </a:cubicBezTo>
                    <a:cubicBezTo>
                      <a:pt x="3160" y="363"/>
                      <a:pt x="3215" y="244"/>
                      <a:pt x="3134" y="152"/>
                    </a:cubicBezTo>
                    <a:close/>
                    <a:moveTo>
                      <a:pt x="1250" y="2142"/>
                    </a:moveTo>
                    <a:cubicBezTo>
                      <a:pt x="1242" y="2063"/>
                      <a:pt x="1354" y="1952"/>
                      <a:pt x="1354" y="1952"/>
                    </a:cubicBezTo>
                    <a:cubicBezTo>
                      <a:pt x="1354" y="1952"/>
                      <a:pt x="1374" y="1967"/>
                      <a:pt x="1374" y="2048"/>
                    </a:cubicBezTo>
                    <a:cubicBezTo>
                      <a:pt x="1374" y="2130"/>
                      <a:pt x="1250" y="2142"/>
                      <a:pt x="1250" y="2142"/>
                    </a:cubicBezTo>
                    <a:close/>
                    <a:moveTo>
                      <a:pt x="1577" y="1322"/>
                    </a:moveTo>
                    <a:cubicBezTo>
                      <a:pt x="1577" y="1322"/>
                      <a:pt x="1560" y="1197"/>
                      <a:pt x="1594" y="1197"/>
                    </a:cubicBezTo>
                    <a:cubicBezTo>
                      <a:pt x="1628" y="1197"/>
                      <a:pt x="1611" y="1293"/>
                      <a:pt x="1577" y="1322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D8D8D8">
                      <a:shade val="30000"/>
                      <a:satMod val="115000"/>
                    </a:srgbClr>
                  </a:gs>
                  <a:gs pos="50000">
                    <a:srgbClr val="D8D8D8">
                      <a:shade val="67500"/>
                      <a:satMod val="115000"/>
                    </a:srgbClr>
                  </a:gs>
                  <a:gs pos="100000">
                    <a:srgbClr val="D8D8D8">
                      <a:shade val="100000"/>
                      <a:satMod val="115000"/>
                    </a:srgbClr>
                  </a:gs>
                </a:gsLst>
                <a:lin ang="108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7">
                <a:extLst>
                  <a:ext uri="{FF2B5EF4-FFF2-40B4-BE49-F238E27FC236}">
                    <a16:creationId xmlns:a16="http://schemas.microsoft.com/office/drawing/2014/main" id="{680BB457-56BC-43AB-8C39-15CD22218C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377854" y="7996269"/>
                <a:ext cx="567073" cy="1818692"/>
              </a:xfrm>
              <a:custGeom>
                <a:avLst/>
                <a:gdLst>
                  <a:gd name="T0" fmla="*/ 68 w 265"/>
                  <a:gd name="T1" fmla="*/ 17 h 851"/>
                  <a:gd name="T2" fmla="*/ 96 w 265"/>
                  <a:gd name="T3" fmla="*/ 101 h 851"/>
                  <a:gd name="T4" fmla="*/ 64 w 265"/>
                  <a:gd name="T5" fmla="*/ 330 h 851"/>
                  <a:gd name="T6" fmla="*/ 18 w 265"/>
                  <a:gd name="T7" fmla="*/ 772 h 851"/>
                  <a:gd name="T8" fmla="*/ 110 w 265"/>
                  <a:gd name="T9" fmla="*/ 822 h 851"/>
                  <a:gd name="T10" fmla="*/ 179 w 265"/>
                  <a:gd name="T11" fmla="*/ 739 h 851"/>
                  <a:gd name="T12" fmla="*/ 189 w 265"/>
                  <a:gd name="T13" fmla="*/ 109 h 851"/>
                  <a:gd name="T14" fmla="*/ 240 w 265"/>
                  <a:gd name="T15" fmla="*/ 17 h 851"/>
                  <a:gd name="T16" fmla="*/ 68 w 265"/>
                  <a:gd name="T17" fmla="*/ 17 h 8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5" h="851">
                    <a:moveTo>
                      <a:pt x="68" y="17"/>
                    </a:moveTo>
                    <a:cubicBezTo>
                      <a:pt x="68" y="17"/>
                      <a:pt x="63" y="58"/>
                      <a:pt x="96" y="101"/>
                    </a:cubicBezTo>
                    <a:cubicBezTo>
                      <a:pt x="101" y="114"/>
                      <a:pt x="78" y="234"/>
                      <a:pt x="64" y="330"/>
                    </a:cubicBezTo>
                    <a:cubicBezTo>
                      <a:pt x="50" y="425"/>
                      <a:pt x="0" y="751"/>
                      <a:pt x="18" y="772"/>
                    </a:cubicBezTo>
                    <a:cubicBezTo>
                      <a:pt x="37" y="793"/>
                      <a:pt x="60" y="851"/>
                      <a:pt x="110" y="822"/>
                    </a:cubicBezTo>
                    <a:cubicBezTo>
                      <a:pt x="161" y="793"/>
                      <a:pt x="182" y="789"/>
                      <a:pt x="179" y="739"/>
                    </a:cubicBezTo>
                    <a:cubicBezTo>
                      <a:pt x="176" y="688"/>
                      <a:pt x="177" y="118"/>
                      <a:pt x="189" y="109"/>
                    </a:cubicBezTo>
                    <a:cubicBezTo>
                      <a:pt x="202" y="99"/>
                      <a:pt x="265" y="29"/>
                      <a:pt x="240" y="17"/>
                    </a:cubicBezTo>
                    <a:cubicBezTo>
                      <a:pt x="231" y="12"/>
                      <a:pt x="67" y="0"/>
                      <a:pt x="68" y="17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Oval 8">
                <a:extLst>
                  <a:ext uri="{FF2B5EF4-FFF2-40B4-BE49-F238E27FC236}">
                    <a16:creationId xmlns:a16="http://schemas.microsoft.com/office/drawing/2014/main" id="{8ACE13BF-614B-4168-A63E-B9D06D58A25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5415646" y="5384103"/>
                <a:ext cx="2715756" cy="2716823"/>
              </a:xfrm>
              <a:prstGeom prst="ellipse">
                <a:avLst/>
              </a:prstGeom>
              <a:gradFill flip="none" rotWithShape="1">
                <a:gsLst>
                  <a:gs pos="0">
                    <a:srgbClr val="D8D8D8">
                      <a:shade val="30000"/>
                      <a:satMod val="115000"/>
                    </a:srgbClr>
                  </a:gs>
                  <a:gs pos="50000">
                    <a:srgbClr val="D8D8D8">
                      <a:shade val="67500"/>
                      <a:satMod val="115000"/>
                    </a:srgbClr>
                  </a:gs>
                  <a:gs pos="100000">
                    <a:srgbClr val="D8D8D8">
                      <a:shade val="100000"/>
                      <a:satMod val="115000"/>
                    </a:srgbClr>
                  </a:gs>
                </a:gsLst>
                <a:lin ang="16200000" scaled="1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096515DD-F741-4AD3-851A-DC2084EC51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648215" y="9018282"/>
                <a:ext cx="690953" cy="514744"/>
              </a:xfrm>
              <a:custGeom>
                <a:avLst/>
                <a:gdLst>
                  <a:gd name="T0" fmla="*/ 192 w 323"/>
                  <a:gd name="T1" fmla="*/ 241 h 241"/>
                  <a:gd name="T2" fmla="*/ 281 w 323"/>
                  <a:gd name="T3" fmla="*/ 203 h 241"/>
                  <a:gd name="T4" fmla="*/ 111 w 323"/>
                  <a:gd name="T5" fmla="*/ 100 h 241"/>
                  <a:gd name="T6" fmla="*/ 30 w 323"/>
                  <a:gd name="T7" fmla="*/ 0 h 241"/>
                  <a:gd name="T8" fmla="*/ 16 w 323"/>
                  <a:gd name="T9" fmla="*/ 24 h 241"/>
                  <a:gd name="T10" fmla="*/ 100 w 323"/>
                  <a:gd name="T11" fmla="*/ 175 h 241"/>
                  <a:gd name="T12" fmla="*/ 212 w 323"/>
                  <a:gd name="T13" fmla="*/ 231 h 241"/>
                  <a:gd name="T14" fmla="*/ 192 w 323"/>
                  <a:gd name="T15" fmla="*/ 24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3" h="241">
                    <a:moveTo>
                      <a:pt x="192" y="241"/>
                    </a:moveTo>
                    <a:cubicBezTo>
                      <a:pt x="192" y="241"/>
                      <a:pt x="239" y="233"/>
                      <a:pt x="281" y="203"/>
                    </a:cubicBezTo>
                    <a:cubicBezTo>
                      <a:pt x="323" y="173"/>
                      <a:pt x="236" y="154"/>
                      <a:pt x="111" y="100"/>
                    </a:cubicBezTo>
                    <a:cubicBezTo>
                      <a:pt x="40" y="70"/>
                      <a:pt x="27" y="29"/>
                      <a:pt x="30" y="0"/>
                    </a:cubicBezTo>
                    <a:cubicBezTo>
                      <a:pt x="24" y="6"/>
                      <a:pt x="19" y="14"/>
                      <a:pt x="16" y="24"/>
                    </a:cubicBezTo>
                    <a:cubicBezTo>
                      <a:pt x="0" y="79"/>
                      <a:pt x="16" y="151"/>
                      <a:pt x="100" y="175"/>
                    </a:cubicBezTo>
                    <a:cubicBezTo>
                      <a:pt x="183" y="199"/>
                      <a:pt x="189" y="235"/>
                      <a:pt x="212" y="231"/>
                    </a:cubicBezTo>
                    <a:cubicBezTo>
                      <a:pt x="206" y="234"/>
                      <a:pt x="199" y="238"/>
                      <a:pt x="192" y="241"/>
                    </a:cubicBezTo>
                    <a:close/>
                  </a:path>
                </a:pathLst>
              </a:custGeom>
              <a:gradFill>
                <a:gsLst>
                  <a:gs pos="0">
                    <a:srgbClr val="D8D8D8">
                      <a:shade val="30000"/>
                      <a:satMod val="115000"/>
                      <a:lumMod val="68000"/>
                      <a:lumOff val="32000"/>
                    </a:srgbClr>
                  </a:gs>
                  <a:gs pos="63000">
                    <a:schemeClr val="bg1">
                      <a:alpha val="0"/>
                    </a:schemeClr>
                  </a:gs>
                </a:gsLst>
                <a:lin ang="1320000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10">
                <a:extLst>
                  <a:ext uri="{FF2B5EF4-FFF2-40B4-BE49-F238E27FC236}">
                    <a16:creationId xmlns:a16="http://schemas.microsoft.com/office/drawing/2014/main" id="{B6622E13-FB4F-490E-8354-C424281753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53913" y="8365774"/>
                <a:ext cx="1192882" cy="1348801"/>
              </a:xfrm>
              <a:custGeom>
                <a:avLst/>
                <a:gdLst>
                  <a:gd name="T0" fmla="*/ 17 w 558"/>
                  <a:gd name="T1" fmla="*/ 631 h 631"/>
                  <a:gd name="T2" fmla="*/ 23 w 558"/>
                  <a:gd name="T3" fmla="*/ 625 h 631"/>
                  <a:gd name="T4" fmla="*/ 193 w 558"/>
                  <a:gd name="T5" fmla="*/ 547 h 631"/>
                  <a:gd name="T6" fmla="*/ 514 w 558"/>
                  <a:gd name="T7" fmla="*/ 269 h 631"/>
                  <a:gd name="T8" fmla="*/ 520 w 558"/>
                  <a:gd name="T9" fmla="*/ 13 h 631"/>
                  <a:gd name="T10" fmla="*/ 375 w 558"/>
                  <a:gd name="T11" fmla="*/ 310 h 631"/>
                  <a:gd name="T12" fmla="*/ 13 w 558"/>
                  <a:gd name="T13" fmla="*/ 566 h 631"/>
                  <a:gd name="T14" fmla="*/ 17 w 558"/>
                  <a:gd name="T15" fmla="*/ 631 h 6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8" h="631">
                    <a:moveTo>
                      <a:pt x="17" y="631"/>
                    </a:moveTo>
                    <a:cubicBezTo>
                      <a:pt x="19" y="629"/>
                      <a:pt x="21" y="626"/>
                      <a:pt x="23" y="625"/>
                    </a:cubicBezTo>
                    <a:cubicBezTo>
                      <a:pt x="51" y="606"/>
                      <a:pt x="68" y="588"/>
                      <a:pt x="193" y="547"/>
                    </a:cubicBezTo>
                    <a:cubicBezTo>
                      <a:pt x="380" y="495"/>
                      <a:pt x="514" y="269"/>
                      <a:pt x="514" y="269"/>
                    </a:cubicBezTo>
                    <a:cubicBezTo>
                      <a:pt x="526" y="113"/>
                      <a:pt x="558" y="0"/>
                      <a:pt x="520" y="13"/>
                    </a:cubicBezTo>
                    <a:cubicBezTo>
                      <a:pt x="481" y="25"/>
                      <a:pt x="471" y="123"/>
                      <a:pt x="375" y="310"/>
                    </a:cubicBezTo>
                    <a:cubicBezTo>
                      <a:pt x="278" y="497"/>
                      <a:pt x="0" y="523"/>
                      <a:pt x="13" y="566"/>
                    </a:cubicBezTo>
                    <a:cubicBezTo>
                      <a:pt x="20" y="589"/>
                      <a:pt x="19" y="614"/>
                      <a:pt x="17" y="631"/>
                    </a:cubicBezTo>
                    <a:close/>
                  </a:path>
                </a:pathLst>
              </a:custGeom>
              <a:gradFill flip="none" rotWithShape="1">
                <a:gsLst>
                  <a:gs pos="63000">
                    <a:schemeClr val="bg1">
                      <a:alpha val="0"/>
                    </a:schemeClr>
                  </a:gs>
                  <a:gs pos="0">
                    <a:srgbClr val="D8D8D8">
                      <a:shade val="30000"/>
                      <a:satMod val="115000"/>
                    </a:srgbClr>
                  </a:gs>
                </a:gsLst>
                <a:lin ang="12000000" scaled="0"/>
                <a:tileRect/>
              </a:gradFill>
              <a:ln>
                <a:noFill/>
              </a:ln>
              <a:effectLst>
                <a:glow rad="127000">
                  <a:schemeClr val="accent1">
                    <a:alpha val="0"/>
                  </a:schemeClr>
                </a:glow>
                <a:softEdge rad="0"/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11">
                <a:extLst>
                  <a:ext uri="{FF2B5EF4-FFF2-40B4-BE49-F238E27FC236}">
                    <a16:creationId xmlns:a16="http://schemas.microsoft.com/office/drawing/2014/main" id="{D8324144-F9F0-44C8-8858-15F44AFE3E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81679" y="977010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DAD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2">
                <a:extLst>
                  <a:ext uri="{FF2B5EF4-FFF2-40B4-BE49-F238E27FC236}">
                    <a16:creationId xmlns:a16="http://schemas.microsoft.com/office/drawing/2014/main" id="{87AD5D60-F182-4116-88F1-68D01F379E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931457" y="10591348"/>
                <a:ext cx="797747" cy="1017741"/>
              </a:xfrm>
              <a:custGeom>
                <a:avLst/>
                <a:gdLst>
                  <a:gd name="T0" fmla="*/ 53 w 373"/>
                  <a:gd name="T1" fmla="*/ 430 h 476"/>
                  <a:gd name="T2" fmla="*/ 0 w 373"/>
                  <a:gd name="T3" fmla="*/ 390 h 476"/>
                  <a:gd name="T4" fmla="*/ 51 w 373"/>
                  <a:gd name="T5" fmla="*/ 461 h 476"/>
                  <a:gd name="T6" fmla="*/ 373 w 373"/>
                  <a:gd name="T7" fmla="*/ 55 h 476"/>
                  <a:gd name="T8" fmla="*/ 373 w 373"/>
                  <a:gd name="T9" fmla="*/ 55 h 476"/>
                  <a:gd name="T10" fmla="*/ 367 w 373"/>
                  <a:gd name="T11" fmla="*/ 61 h 476"/>
                  <a:gd name="T12" fmla="*/ 362 w 373"/>
                  <a:gd name="T13" fmla="*/ 0 h 476"/>
                  <a:gd name="T14" fmla="*/ 144 w 373"/>
                  <a:gd name="T15" fmla="*/ 309 h 476"/>
                  <a:gd name="T16" fmla="*/ 47 w 373"/>
                  <a:gd name="T17" fmla="*/ 374 h 476"/>
                  <a:gd name="T18" fmla="*/ 61 w 373"/>
                  <a:gd name="T19" fmla="*/ 413 h 476"/>
                  <a:gd name="T20" fmla="*/ 53 w 373"/>
                  <a:gd name="T21" fmla="*/ 430 h 4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73" h="476">
                    <a:moveTo>
                      <a:pt x="53" y="430"/>
                    </a:moveTo>
                    <a:cubicBezTo>
                      <a:pt x="53" y="430"/>
                      <a:pt x="32" y="411"/>
                      <a:pt x="0" y="390"/>
                    </a:cubicBezTo>
                    <a:cubicBezTo>
                      <a:pt x="30" y="419"/>
                      <a:pt x="42" y="457"/>
                      <a:pt x="51" y="461"/>
                    </a:cubicBezTo>
                    <a:cubicBezTo>
                      <a:pt x="120" y="476"/>
                      <a:pt x="373" y="55"/>
                      <a:pt x="373" y="55"/>
                    </a:cubicBezTo>
                    <a:cubicBezTo>
                      <a:pt x="373" y="55"/>
                      <a:pt x="373" y="55"/>
                      <a:pt x="373" y="55"/>
                    </a:cubicBezTo>
                    <a:cubicBezTo>
                      <a:pt x="371" y="57"/>
                      <a:pt x="369" y="59"/>
                      <a:pt x="367" y="61"/>
                    </a:cubicBezTo>
                    <a:cubicBezTo>
                      <a:pt x="367" y="61"/>
                      <a:pt x="363" y="31"/>
                      <a:pt x="362" y="0"/>
                    </a:cubicBezTo>
                    <a:cubicBezTo>
                      <a:pt x="358" y="63"/>
                      <a:pt x="251" y="165"/>
                      <a:pt x="144" y="309"/>
                    </a:cubicBezTo>
                    <a:cubicBezTo>
                      <a:pt x="107" y="358"/>
                      <a:pt x="74" y="375"/>
                      <a:pt x="47" y="374"/>
                    </a:cubicBezTo>
                    <a:cubicBezTo>
                      <a:pt x="52" y="388"/>
                      <a:pt x="56" y="400"/>
                      <a:pt x="61" y="413"/>
                    </a:cubicBezTo>
                    <a:cubicBezTo>
                      <a:pt x="68" y="432"/>
                      <a:pt x="53" y="430"/>
                      <a:pt x="53" y="430"/>
                    </a:cubicBezTo>
                    <a:close/>
                  </a:path>
                </a:pathLst>
              </a:custGeom>
              <a:gradFill>
                <a:gsLst>
                  <a:gs pos="0">
                    <a:srgbClr val="D8D8D8">
                      <a:shade val="30000"/>
                      <a:satMod val="115000"/>
                    </a:srgbClr>
                  </a:gs>
                  <a:gs pos="100000">
                    <a:srgbClr val="D8D8D8">
                      <a:shade val="67500"/>
                      <a:satMod val="115000"/>
                      <a:lumMod val="74000"/>
                      <a:alpha val="0"/>
                    </a:srgbClr>
                  </a:gs>
                </a:gsLst>
                <a:lin ang="1380000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13">
                <a:extLst>
                  <a:ext uri="{FF2B5EF4-FFF2-40B4-BE49-F238E27FC236}">
                    <a16:creationId xmlns:a16="http://schemas.microsoft.com/office/drawing/2014/main" id="{1ECCE19F-1344-4A9E-9D41-33D6F6D8C7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03574" y="10514457"/>
                <a:ext cx="8543" cy="59804"/>
              </a:xfrm>
              <a:custGeom>
                <a:avLst/>
                <a:gdLst>
                  <a:gd name="T0" fmla="*/ 4 w 4"/>
                  <a:gd name="T1" fmla="*/ 0 h 28"/>
                  <a:gd name="T2" fmla="*/ 2 w 4"/>
                  <a:gd name="T3" fmla="*/ 28 h 28"/>
                  <a:gd name="T4" fmla="*/ 4 w 4"/>
                  <a:gd name="T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" h="28">
                    <a:moveTo>
                      <a:pt x="4" y="0"/>
                    </a:moveTo>
                    <a:cubicBezTo>
                      <a:pt x="2" y="1"/>
                      <a:pt x="0" y="9"/>
                      <a:pt x="2" y="28"/>
                    </a:cubicBezTo>
                    <a:cubicBezTo>
                      <a:pt x="2" y="18"/>
                      <a:pt x="3" y="8"/>
                      <a:pt x="4" y="0"/>
                    </a:cubicBezTo>
                    <a:close/>
                  </a:path>
                </a:pathLst>
              </a:custGeom>
              <a:solidFill>
                <a:srgbClr val="ADAD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14">
                <a:extLst>
                  <a:ext uri="{FF2B5EF4-FFF2-40B4-BE49-F238E27FC236}">
                    <a16:creationId xmlns:a16="http://schemas.microsoft.com/office/drawing/2014/main" id="{9C99A47F-E444-4F13-8B00-AE36C0684B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84083" y="12339556"/>
                <a:ext cx="296886" cy="641829"/>
              </a:xfrm>
              <a:custGeom>
                <a:avLst/>
                <a:gdLst>
                  <a:gd name="T0" fmla="*/ 139 w 139"/>
                  <a:gd name="T1" fmla="*/ 57 h 300"/>
                  <a:gd name="T2" fmla="*/ 109 w 139"/>
                  <a:gd name="T3" fmla="*/ 63 h 300"/>
                  <a:gd name="T4" fmla="*/ 122 w 139"/>
                  <a:gd name="T5" fmla="*/ 0 h 300"/>
                  <a:gd name="T6" fmla="*/ 122 w 139"/>
                  <a:gd name="T7" fmla="*/ 0 h 300"/>
                  <a:gd name="T8" fmla="*/ 0 w 139"/>
                  <a:gd name="T9" fmla="*/ 300 h 300"/>
                  <a:gd name="T10" fmla="*/ 18 w 139"/>
                  <a:gd name="T11" fmla="*/ 294 h 300"/>
                  <a:gd name="T12" fmla="*/ 16 w 139"/>
                  <a:gd name="T13" fmla="*/ 300 h 300"/>
                  <a:gd name="T14" fmla="*/ 139 w 139"/>
                  <a:gd name="T15" fmla="*/ 57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9" h="300">
                    <a:moveTo>
                      <a:pt x="139" y="57"/>
                    </a:moveTo>
                    <a:cubicBezTo>
                      <a:pt x="121" y="61"/>
                      <a:pt x="109" y="63"/>
                      <a:pt x="109" y="63"/>
                    </a:cubicBezTo>
                    <a:cubicBezTo>
                      <a:pt x="107" y="43"/>
                      <a:pt x="112" y="21"/>
                      <a:pt x="122" y="0"/>
                    </a:cubicBezTo>
                    <a:cubicBezTo>
                      <a:pt x="122" y="0"/>
                      <a:pt x="122" y="0"/>
                      <a:pt x="122" y="0"/>
                    </a:cubicBezTo>
                    <a:cubicBezTo>
                      <a:pt x="122" y="0"/>
                      <a:pt x="16" y="108"/>
                      <a:pt x="0" y="300"/>
                    </a:cubicBezTo>
                    <a:cubicBezTo>
                      <a:pt x="12" y="297"/>
                      <a:pt x="18" y="294"/>
                      <a:pt x="18" y="294"/>
                    </a:cubicBezTo>
                    <a:cubicBezTo>
                      <a:pt x="18" y="294"/>
                      <a:pt x="17" y="296"/>
                      <a:pt x="16" y="300"/>
                    </a:cubicBezTo>
                    <a:cubicBezTo>
                      <a:pt x="16" y="300"/>
                      <a:pt x="87" y="124"/>
                      <a:pt x="139" y="57"/>
                    </a:cubicBezTo>
                    <a:close/>
                  </a:path>
                </a:pathLst>
              </a:custGeom>
              <a:gradFill>
                <a:gsLst>
                  <a:gs pos="0">
                    <a:srgbClr val="D8D8D8">
                      <a:shade val="30000"/>
                      <a:satMod val="115000"/>
                    </a:srgbClr>
                  </a:gs>
                  <a:gs pos="100000">
                    <a:srgbClr val="D8D8D8">
                      <a:shade val="67500"/>
                      <a:satMod val="115000"/>
                    </a:srgbClr>
                  </a:gs>
                </a:gsLst>
                <a:lin ang="2100000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15">
                <a:extLst>
                  <a:ext uri="{FF2B5EF4-FFF2-40B4-BE49-F238E27FC236}">
                    <a16:creationId xmlns:a16="http://schemas.microsoft.com/office/drawing/2014/main" id="{178C7828-28BA-4714-B5D1-1FDBCEA57B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24071" y="11679573"/>
                <a:ext cx="789203" cy="973956"/>
              </a:xfrm>
              <a:custGeom>
                <a:avLst/>
                <a:gdLst>
                  <a:gd name="T0" fmla="*/ 369 w 369"/>
                  <a:gd name="T1" fmla="*/ 456 h 456"/>
                  <a:gd name="T2" fmla="*/ 287 w 369"/>
                  <a:gd name="T3" fmla="*/ 326 h 456"/>
                  <a:gd name="T4" fmla="*/ 237 w 369"/>
                  <a:gd name="T5" fmla="*/ 126 h 456"/>
                  <a:gd name="T6" fmla="*/ 237 w 369"/>
                  <a:gd name="T7" fmla="*/ 13 h 456"/>
                  <a:gd name="T8" fmla="*/ 257 w 369"/>
                  <a:gd name="T9" fmla="*/ 0 h 456"/>
                  <a:gd name="T10" fmla="*/ 116 w 369"/>
                  <a:gd name="T11" fmla="*/ 93 h 456"/>
                  <a:gd name="T12" fmla="*/ 7 w 369"/>
                  <a:gd name="T13" fmla="*/ 183 h 456"/>
                  <a:gd name="T14" fmla="*/ 27 w 369"/>
                  <a:gd name="T15" fmla="*/ 278 h 456"/>
                  <a:gd name="T16" fmla="*/ 0 w 369"/>
                  <a:gd name="T17" fmla="*/ 334 h 456"/>
                  <a:gd name="T18" fmla="*/ 369 w 369"/>
                  <a:gd name="T19" fmla="*/ 456 h 4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9" h="456">
                    <a:moveTo>
                      <a:pt x="369" y="456"/>
                    </a:moveTo>
                    <a:cubicBezTo>
                      <a:pt x="351" y="399"/>
                      <a:pt x="320" y="356"/>
                      <a:pt x="287" y="326"/>
                    </a:cubicBezTo>
                    <a:cubicBezTo>
                      <a:pt x="232" y="276"/>
                      <a:pt x="237" y="220"/>
                      <a:pt x="237" y="126"/>
                    </a:cubicBezTo>
                    <a:cubicBezTo>
                      <a:pt x="237" y="33"/>
                      <a:pt x="237" y="13"/>
                      <a:pt x="237" y="13"/>
                    </a:cubicBezTo>
                    <a:cubicBezTo>
                      <a:pt x="237" y="13"/>
                      <a:pt x="245" y="8"/>
                      <a:pt x="257" y="0"/>
                    </a:cubicBezTo>
                    <a:cubicBezTo>
                      <a:pt x="255" y="1"/>
                      <a:pt x="177" y="51"/>
                      <a:pt x="116" y="93"/>
                    </a:cubicBezTo>
                    <a:cubicBezTo>
                      <a:pt x="71" y="123"/>
                      <a:pt x="28" y="162"/>
                      <a:pt x="7" y="183"/>
                    </a:cubicBezTo>
                    <a:cubicBezTo>
                      <a:pt x="10" y="186"/>
                      <a:pt x="27" y="205"/>
                      <a:pt x="27" y="278"/>
                    </a:cubicBezTo>
                    <a:cubicBezTo>
                      <a:pt x="27" y="303"/>
                      <a:pt x="16" y="321"/>
                      <a:pt x="0" y="334"/>
                    </a:cubicBezTo>
                    <a:cubicBezTo>
                      <a:pt x="99" y="322"/>
                      <a:pt x="320" y="327"/>
                      <a:pt x="369" y="456"/>
                    </a:cubicBezTo>
                    <a:close/>
                  </a:path>
                </a:pathLst>
              </a:custGeom>
              <a:gradFill>
                <a:gsLst>
                  <a:gs pos="0">
                    <a:srgbClr val="D8D8D8">
                      <a:shade val="30000"/>
                      <a:satMod val="115000"/>
                    </a:srgbClr>
                  </a:gs>
                  <a:gs pos="50000">
                    <a:srgbClr val="D8D8D8">
                      <a:shade val="67500"/>
                      <a:satMod val="115000"/>
                    </a:srgbClr>
                  </a:gs>
                  <a:gs pos="100000">
                    <a:srgbClr val="D8D8D8">
                      <a:shade val="100000"/>
                      <a:satMod val="115000"/>
                    </a:srgbClr>
                  </a:gs>
                </a:gsLst>
                <a:lin ang="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16">
                <a:extLst>
                  <a:ext uri="{FF2B5EF4-FFF2-40B4-BE49-F238E27FC236}">
                    <a16:creationId xmlns:a16="http://schemas.microsoft.com/office/drawing/2014/main" id="{B26CD429-37D8-4CE0-A8E5-4A19BA56ED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11256" y="12098203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ADAD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17">
                <a:extLst>
                  <a:ext uri="{FF2B5EF4-FFF2-40B4-BE49-F238E27FC236}">
                    <a16:creationId xmlns:a16="http://schemas.microsoft.com/office/drawing/2014/main" id="{EA1975FB-A63C-43FF-B645-43120CB88A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363557" y="8079568"/>
                <a:ext cx="1513262" cy="1022013"/>
              </a:xfrm>
              <a:custGeom>
                <a:avLst/>
                <a:gdLst>
                  <a:gd name="T0" fmla="*/ 610 w 708"/>
                  <a:gd name="T1" fmla="*/ 267 h 478"/>
                  <a:gd name="T2" fmla="*/ 680 w 708"/>
                  <a:gd name="T3" fmla="*/ 199 h 478"/>
                  <a:gd name="T4" fmla="*/ 708 w 708"/>
                  <a:gd name="T5" fmla="*/ 0 h 478"/>
                  <a:gd name="T6" fmla="*/ 484 w 708"/>
                  <a:gd name="T7" fmla="*/ 261 h 478"/>
                  <a:gd name="T8" fmla="*/ 106 w 708"/>
                  <a:gd name="T9" fmla="*/ 245 h 478"/>
                  <a:gd name="T10" fmla="*/ 84 w 708"/>
                  <a:gd name="T11" fmla="*/ 478 h 478"/>
                  <a:gd name="T12" fmla="*/ 84 w 708"/>
                  <a:gd name="T13" fmla="*/ 478 h 478"/>
                  <a:gd name="T14" fmla="*/ 214 w 708"/>
                  <a:gd name="T15" fmla="*/ 354 h 478"/>
                  <a:gd name="T16" fmla="*/ 405 w 708"/>
                  <a:gd name="T17" fmla="*/ 324 h 478"/>
                  <a:gd name="T18" fmla="*/ 610 w 708"/>
                  <a:gd name="T19" fmla="*/ 267 h 4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08" h="478">
                    <a:moveTo>
                      <a:pt x="610" y="267"/>
                    </a:moveTo>
                    <a:cubicBezTo>
                      <a:pt x="655" y="255"/>
                      <a:pt x="676" y="208"/>
                      <a:pt x="680" y="199"/>
                    </a:cubicBezTo>
                    <a:cubicBezTo>
                      <a:pt x="662" y="149"/>
                      <a:pt x="670" y="54"/>
                      <a:pt x="708" y="0"/>
                    </a:cubicBezTo>
                    <a:cubicBezTo>
                      <a:pt x="621" y="32"/>
                      <a:pt x="616" y="196"/>
                      <a:pt x="484" y="261"/>
                    </a:cubicBezTo>
                    <a:cubicBezTo>
                      <a:pt x="352" y="326"/>
                      <a:pt x="212" y="201"/>
                      <a:pt x="106" y="245"/>
                    </a:cubicBezTo>
                    <a:cubicBezTo>
                      <a:pt x="0" y="288"/>
                      <a:pt x="84" y="478"/>
                      <a:pt x="84" y="478"/>
                    </a:cubicBezTo>
                    <a:cubicBezTo>
                      <a:pt x="84" y="478"/>
                      <a:pt x="84" y="478"/>
                      <a:pt x="84" y="478"/>
                    </a:cubicBezTo>
                    <a:cubicBezTo>
                      <a:pt x="79" y="355"/>
                      <a:pt x="119" y="354"/>
                      <a:pt x="214" y="354"/>
                    </a:cubicBezTo>
                    <a:cubicBezTo>
                      <a:pt x="329" y="354"/>
                      <a:pt x="293" y="327"/>
                      <a:pt x="405" y="324"/>
                    </a:cubicBezTo>
                    <a:cubicBezTo>
                      <a:pt x="471" y="257"/>
                      <a:pt x="560" y="281"/>
                      <a:pt x="610" y="267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ADADAD">
                      <a:shade val="30000"/>
                      <a:satMod val="115000"/>
                    </a:srgbClr>
                  </a:gs>
                  <a:gs pos="50000">
                    <a:schemeClr val="bg1">
                      <a:alpha val="0"/>
                    </a:schemeClr>
                  </a:gs>
                </a:gsLst>
                <a:lin ang="168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18">
                <a:extLst>
                  <a:ext uri="{FF2B5EF4-FFF2-40B4-BE49-F238E27FC236}">
                    <a16:creationId xmlns:a16="http://schemas.microsoft.com/office/drawing/2014/main" id="{4590FF6C-17CD-45D5-88C5-F9D760399E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060503" y="7985590"/>
                <a:ext cx="383389" cy="429309"/>
              </a:xfrm>
              <a:custGeom>
                <a:avLst/>
                <a:gdLst>
                  <a:gd name="T0" fmla="*/ 22 w 179"/>
                  <a:gd name="T1" fmla="*/ 90 h 201"/>
                  <a:gd name="T2" fmla="*/ 71 w 179"/>
                  <a:gd name="T3" fmla="*/ 200 h 201"/>
                  <a:gd name="T4" fmla="*/ 65 w 179"/>
                  <a:gd name="T5" fmla="*/ 181 h 201"/>
                  <a:gd name="T6" fmla="*/ 55 w 179"/>
                  <a:gd name="T7" fmla="*/ 129 h 201"/>
                  <a:gd name="T8" fmla="*/ 179 w 179"/>
                  <a:gd name="T9" fmla="*/ 201 h 201"/>
                  <a:gd name="T10" fmla="*/ 22 w 179"/>
                  <a:gd name="T11" fmla="*/ 90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9" h="201">
                    <a:moveTo>
                      <a:pt x="22" y="90"/>
                    </a:moveTo>
                    <a:cubicBezTo>
                      <a:pt x="43" y="141"/>
                      <a:pt x="71" y="198"/>
                      <a:pt x="71" y="200"/>
                    </a:cubicBezTo>
                    <a:cubicBezTo>
                      <a:pt x="70" y="193"/>
                      <a:pt x="68" y="187"/>
                      <a:pt x="65" y="181"/>
                    </a:cubicBezTo>
                    <a:cubicBezTo>
                      <a:pt x="43" y="138"/>
                      <a:pt x="55" y="129"/>
                      <a:pt x="55" y="129"/>
                    </a:cubicBezTo>
                    <a:cubicBezTo>
                      <a:pt x="55" y="129"/>
                      <a:pt x="119" y="114"/>
                      <a:pt x="179" y="201"/>
                    </a:cubicBezTo>
                    <a:cubicBezTo>
                      <a:pt x="45" y="0"/>
                      <a:pt x="0" y="39"/>
                      <a:pt x="22" y="90"/>
                    </a:cubicBezTo>
                    <a:close/>
                  </a:path>
                </a:pathLst>
              </a:cu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19">
                <a:extLst>
                  <a:ext uri="{FF2B5EF4-FFF2-40B4-BE49-F238E27FC236}">
                    <a16:creationId xmlns:a16="http://schemas.microsoft.com/office/drawing/2014/main" id="{ABFD0658-4FAD-4D84-B3CC-826680D577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213218" y="8414899"/>
                <a:ext cx="2136" cy="36310"/>
              </a:xfrm>
              <a:custGeom>
                <a:avLst/>
                <a:gdLst>
                  <a:gd name="T0" fmla="*/ 1 w 1"/>
                  <a:gd name="T1" fmla="*/ 17 h 17"/>
                  <a:gd name="T2" fmla="*/ 0 w 1"/>
                  <a:gd name="T3" fmla="*/ 0 h 17"/>
                  <a:gd name="T4" fmla="*/ 1 w 1"/>
                  <a:gd name="T5" fmla="*/ 1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" h="17">
                    <a:moveTo>
                      <a:pt x="1" y="17"/>
                    </a:moveTo>
                    <a:cubicBezTo>
                      <a:pt x="1" y="11"/>
                      <a:pt x="1" y="5"/>
                      <a:pt x="0" y="0"/>
                    </a:cubicBezTo>
                    <a:lnTo>
                      <a:pt x="1" y="17"/>
                    </a:lnTo>
                    <a:close/>
                  </a:path>
                </a:pathLst>
              </a:custGeom>
              <a:solidFill>
                <a:srgbClr val="ADADA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20">
                <a:extLst>
                  <a:ext uri="{FF2B5EF4-FFF2-40B4-BE49-F238E27FC236}">
                    <a16:creationId xmlns:a16="http://schemas.microsoft.com/office/drawing/2014/main" id="{1648340B-1A04-4000-9D8D-C12FBB08BC1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887912" y="9110124"/>
                <a:ext cx="2718959" cy="3849901"/>
              </a:xfrm>
              <a:custGeom>
                <a:avLst/>
                <a:gdLst>
                  <a:gd name="T0" fmla="*/ 161 w 1272"/>
                  <a:gd name="T1" fmla="*/ 1801 h 1801"/>
                  <a:gd name="T2" fmla="*/ 0 w 1272"/>
                  <a:gd name="T3" fmla="*/ 1639 h 1801"/>
                  <a:gd name="T4" fmla="*/ 0 w 1272"/>
                  <a:gd name="T5" fmla="*/ 161 h 1801"/>
                  <a:gd name="T6" fmla="*/ 161 w 1272"/>
                  <a:gd name="T7" fmla="*/ 0 h 1801"/>
                  <a:gd name="T8" fmla="*/ 1111 w 1272"/>
                  <a:gd name="T9" fmla="*/ 0 h 1801"/>
                  <a:gd name="T10" fmla="*/ 1272 w 1272"/>
                  <a:gd name="T11" fmla="*/ 161 h 1801"/>
                  <a:gd name="T12" fmla="*/ 1272 w 1272"/>
                  <a:gd name="T13" fmla="*/ 1639 h 1801"/>
                  <a:gd name="T14" fmla="*/ 1111 w 1272"/>
                  <a:gd name="T15" fmla="*/ 1801 h 1801"/>
                  <a:gd name="T16" fmla="*/ 161 w 1272"/>
                  <a:gd name="T17" fmla="*/ 1801 h 1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72" h="1801">
                    <a:moveTo>
                      <a:pt x="161" y="1801"/>
                    </a:moveTo>
                    <a:cubicBezTo>
                      <a:pt x="72" y="1801"/>
                      <a:pt x="0" y="1728"/>
                      <a:pt x="0" y="1639"/>
                    </a:cubicBezTo>
                    <a:cubicBezTo>
                      <a:pt x="0" y="161"/>
                      <a:pt x="0" y="161"/>
                      <a:pt x="0" y="161"/>
                    </a:cubicBezTo>
                    <a:cubicBezTo>
                      <a:pt x="0" y="72"/>
                      <a:pt x="72" y="0"/>
                      <a:pt x="161" y="0"/>
                    </a:cubicBezTo>
                    <a:cubicBezTo>
                      <a:pt x="1111" y="0"/>
                      <a:pt x="1111" y="0"/>
                      <a:pt x="1111" y="0"/>
                    </a:cubicBezTo>
                    <a:cubicBezTo>
                      <a:pt x="1199" y="0"/>
                      <a:pt x="1272" y="72"/>
                      <a:pt x="1272" y="161"/>
                    </a:cubicBezTo>
                    <a:cubicBezTo>
                      <a:pt x="1272" y="1639"/>
                      <a:pt x="1272" y="1639"/>
                      <a:pt x="1272" y="1639"/>
                    </a:cubicBezTo>
                    <a:cubicBezTo>
                      <a:pt x="1272" y="1728"/>
                      <a:pt x="1199" y="1801"/>
                      <a:pt x="1111" y="1801"/>
                    </a:cubicBezTo>
                    <a:lnTo>
                      <a:pt x="161" y="180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Freeform 21">
                <a:extLst>
                  <a:ext uri="{FF2B5EF4-FFF2-40B4-BE49-F238E27FC236}">
                    <a16:creationId xmlns:a16="http://schemas.microsoft.com/office/drawing/2014/main" id="{9EAE5CA6-113E-4B95-9DC2-37E20C6C49C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7583551" y="8806831"/>
                <a:ext cx="3324478" cy="4454352"/>
              </a:xfrm>
              <a:custGeom>
                <a:avLst/>
                <a:gdLst>
                  <a:gd name="T0" fmla="*/ 1253 w 1555"/>
                  <a:gd name="T1" fmla="*/ 0 h 2084"/>
                  <a:gd name="T2" fmla="*/ 303 w 1555"/>
                  <a:gd name="T3" fmla="*/ 0 h 2084"/>
                  <a:gd name="T4" fmla="*/ 0 w 1555"/>
                  <a:gd name="T5" fmla="*/ 303 h 2084"/>
                  <a:gd name="T6" fmla="*/ 0 w 1555"/>
                  <a:gd name="T7" fmla="*/ 1781 h 2084"/>
                  <a:gd name="T8" fmla="*/ 303 w 1555"/>
                  <a:gd name="T9" fmla="*/ 2084 h 2084"/>
                  <a:gd name="T10" fmla="*/ 1253 w 1555"/>
                  <a:gd name="T11" fmla="*/ 2084 h 2084"/>
                  <a:gd name="T12" fmla="*/ 1555 w 1555"/>
                  <a:gd name="T13" fmla="*/ 1781 h 2084"/>
                  <a:gd name="T14" fmla="*/ 1555 w 1555"/>
                  <a:gd name="T15" fmla="*/ 303 h 2084"/>
                  <a:gd name="T16" fmla="*/ 1253 w 1555"/>
                  <a:gd name="T17" fmla="*/ 0 h 2084"/>
                  <a:gd name="T18" fmla="*/ 1414 w 1555"/>
                  <a:gd name="T19" fmla="*/ 1781 h 2084"/>
                  <a:gd name="T20" fmla="*/ 1253 w 1555"/>
                  <a:gd name="T21" fmla="*/ 1943 h 2084"/>
                  <a:gd name="T22" fmla="*/ 303 w 1555"/>
                  <a:gd name="T23" fmla="*/ 1943 h 2084"/>
                  <a:gd name="T24" fmla="*/ 142 w 1555"/>
                  <a:gd name="T25" fmla="*/ 1781 h 2084"/>
                  <a:gd name="T26" fmla="*/ 142 w 1555"/>
                  <a:gd name="T27" fmla="*/ 303 h 2084"/>
                  <a:gd name="T28" fmla="*/ 263 w 1555"/>
                  <a:gd name="T29" fmla="*/ 147 h 2084"/>
                  <a:gd name="T30" fmla="*/ 303 w 1555"/>
                  <a:gd name="T31" fmla="*/ 142 h 2084"/>
                  <a:gd name="T32" fmla="*/ 1253 w 1555"/>
                  <a:gd name="T33" fmla="*/ 142 h 2084"/>
                  <a:gd name="T34" fmla="*/ 1414 w 1555"/>
                  <a:gd name="T35" fmla="*/ 303 h 2084"/>
                  <a:gd name="T36" fmla="*/ 1414 w 1555"/>
                  <a:gd name="T37" fmla="*/ 1781 h 20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555" h="2084">
                    <a:moveTo>
                      <a:pt x="1253" y="0"/>
                    </a:moveTo>
                    <a:cubicBezTo>
                      <a:pt x="303" y="0"/>
                      <a:pt x="303" y="0"/>
                      <a:pt x="303" y="0"/>
                    </a:cubicBezTo>
                    <a:cubicBezTo>
                      <a:pt x="136" y="0"/>
                      <a:pt x="0" y="136"/>
                      <a:pt x="0" y="303"/>
                    </a:cubicBezTo>
                    <a:cubicBezTo>
                      <a:pt x="0" y="1781"/>
                      <a:pt x="0" y="1781"/>
                      <a:pt x="0" y="1781"/>
                    </a:cubicBezTo>
                    <a:cubicBezTo>
                      <a:pt x="0" y="1948"/>
                      <a:pt x="136" y="2084"/>
                      <a:pt x="303" y="2084"/>
                    </a:cubicBezTo>
                    <a:cubicBezTo>
                      <a:pt x="1253" y="2084"/>
                      <a:pt x="1253" y="2084"/>
                      <a:pt x="1253" y="2084"/>
                    </a:cubicBezTo>
                    <a:cubicBezTo>
                      <a:pt x="1420" y="2084"/>
                      <a:pt x="1555" y="1948"/>
                      <a:pt x="1555" y="1781"/>
                    </a:cubicBezTo>
                    <a:cubicBezTo>
                      <a:pt x="1555" y="303"/>
                      <a:pt x="1555" y="303"/>
                      <a:pt x="1555" y="303"/>
                    </a:cubicBezTo>
                    <a:cubicBezTo>
                      <a:pt x="1555" y="136"/>
                      <a:pt x="1420" y="0"/>
                      <a:pt x="1253" y="0"/>
                    </a:cubicBezTo>
                    <a:close/>
                    <a:moveTo>
                      <a:pt x="1414" y="1781"/>
                    </a:moveTo>
                    <a:cubicBezTo>
                      <a:pt x="1414" y="1870"/>
                      <a:pt x="1341" y="1943"/>
                      <a:pt x="1253" y="1943"/>
                    </a:cubicBezTo>
                    <a:cubicBezTo>
                      <a:pt x="303" y="1943"/>
                      <a:pt x="303" y="1943"/>
                      <a:pt x="303" y="1943"/>
                    </a:cubicBezTo>
                    <a:cubicBezTo>
                      <a:pt x="214" y="1943"/>
                      <a:pt x="142" y="1870"/>
                      <a:pt x="142" y="1781"/>
                    </a:cubicBezTo>
                    <a:cubicBezTo>
                      <a:pt x="142" y="303"/>
                      <a:pt x="142" y="303"/>
                      <a:pt x="142" y="303"/>
                    </a:cubicBezTo>
                    <a:cubicBezTo>
                      <a:pt x="142" y="228"/>
                      <a:pt x="193" y="165"/>
                      <a:pt x="263" y="147"/>
                    </a:cubicBezTo>
                    <a:cubicBezTo>
                      <a:pt x="275" y="143"/>
                      <a:pt x="289" y="142"/>
                      <a:pt x="303" y="142"/>
                    </a:cubicBezTo>
                    <a:cubicBezTo>
                      <a:pt x="1253" y="142"/>
                      <a:pt x="1253" y="142"/>
                      <a:pt x="1253" y="142"/>
                    </a:cubicBezTo>
                    <a:cubicBezTo>
                      <a:pt x="1341" y="142"/>
                      <a:pt x="1414" y="214"/>
                      <a:pt x="1414" y="303"/>
                    </a:cubicBezTo>
                    <a:lnTo>
                      <a:pt x="1414" y="178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22">
                <a:extLst>
                  <a:ext uri="{FF2B5EF4-FFF2-40B4-BE49-F238E27FC236}">
                    <a16:creationId xmlns:a16="http://schemas.microsoft.com/office/drawing/2014/main" id="{87E93B82-DDDD-43E1-864D-9C48A515F8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092955" y="8226943"/>
                <a:ext cx="2238389" cy="887453"/>
              </a:xfrm>
              <a:custGeom>
                <a:avLst/>
                <a:gdLst>
                  <a:gd name="T0" fmla="*/ 27 w 1047"/>
                  <a:gd name="T1" fmla="*/ 413 h 415"/>
                  <a:gd name="T2" fmla="*/ 46 w 1047"/>
                  <a:gd name="T3" fmla="*/ 325 h 415"/>
                  <a:gd name="T4" fmla="*/ 62 w 1047"/>
                  <a:gd name="T5" fmla="*/ 271 h 415"/>
                  <a:gd name="T6" fmla="*/ 251 w 1047"/>
                  <a:gd name="T7" fmla="*/ 201 h 415"/>
                  <a:gd name="T8" fmla="*/ 339 w 1047"/>
                  <a:gd name="T9" fmla="*/ 130 h 415"/>
                  <a:gd name="T10" fmla="*/ 516 w 1047"/>
                  <a:gd name="T11" fmla="*/ 135 h 415"/>
                  <a:gd name="T12" fmla="*/ 513 w 1047"/>
                  <a:gd name="T13" fmla="*/ 64 h 415"/>
                  <a:gd name="T14" fmla="*/ 540 w 1047"/>
                  <a:gd name="T15" fmla="*/ 17 h 415"/>
                  <a:gd name="T16" fmla="*/ 672 w 1047"/>
                  <a:gd name="T17" fmla="*/ 146 h 415"/>
                  <a:gd name="T18" fmla="*/ 896 w 1047"/>
                  <a:gd name="T19" fmla="*/ 189 h 415"/>
                  <a:gd name="T20" fmla="*/ 969 w 1047"/>
                  <a:gd name="T21" fmla="*/ 279 h 415"/>
                  <a:gd name="T22" fmla="*/ 1001 w 1047"/>
                  <a:gd name="T23" fmla="*/ 413 h 415"/>
                  <a:gd name="T24" fmla="*/ 85 w 1047"/>
                  <a:gd name="T25" fmla="*/ 413 h 415"/>
                  <a:gd name="T26" fmla="*/ 28 w 1047"/>
                  <a:gd name="T27" fmla="*/ 415 h 415"/>
                  <a:gd name="T28" fmla="*/ 27 w 1047"/>
                  <a:gd name="T29" fmla="*/ 413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047" h="415">
                    <a:moveTo>
                      <a:pt x="27" y="413"/>
                    </a:moveTo>
                    <a:cubicBezTo>
                      <a:pt x="27" y="413"/>
                      <a:pt x="0" y="353"/>
                      <a:pt x="46" y="325"/>
                    </a:cubicBezTo>
                    <a:cubicBezTo>
                      <a:pt x="52" y="283"/>
                      <a:pt x="62" y="271"/>
                      <a:pt x="62" y="271"/>
                    </a:cubicBezTo>
                    <a:cubicBezTo>
                      <a:pt x="62" y="271"/>
                      <a:pt x="70" y="204"/>
                      <a:pt x="251" y="201"/>
                    </a:cubicBezTo>
                    <a:cubicBezTo>
                      <a:pt x="314" y="202"/>
                      <a:pt x="338" y="132"/>
                      <a:pt x="339" y="130"/>
                    </a:cubicBezTo>
                    <a:cubicBezTo>
                      <a:pt x="366" y="180"/>
                      <a:pt x="459" y="214"/>
                      <a:pt x="516" y="135"/>
                    </a:cubicBezTo>
                    <a:cubicBezTo>
                      <a:pt x="526" y="116"/>
                      <a:pt x="528" y="96"/>
                      <a:pt x="513" y="64"/>
                    </a:cubicBezTo>
                    <a:cubicBezTo>
                      <a:pt x="498" y="31"/>
                      <a:pt x="501" y="0"/>
                      <a:pt x="540" y="17"/>
                    </a:cubicBezTo>
                    <a:cubicBezTo>
                      <a:pt x="579" y="34"/>
                      <a:pt x="614" y="51"/>
                      <a:pt x="672" y="146"/>
                    </a:cubicBezTo>
                    <a:cubicBezTo>
                      <a:pt x="702" y="189"/>
                      <a:pt x="787" y="233"/>
                      <a:pt x="896" y="189"/>
                    </a:cubicBezTo>
                    <a:cubicBezTo>
                      <a:pt x="972" y="204"/>
                      <a:pt x="969" y="279"/>
                      <a:pt x="969" y="279"/>
                    </a:cubicBezTo>
                    <a:cubicBezTo>
                      <a:pt x="969" y="279"/>
                      <a:pt x="1047" y="323"/>
                      <a:pt x="1001" y="413"/>
                    </a:cubicBezTo>
                    <a:cubicBezTo>
                      <a:pt x="884" y="413"/>
                      <a:pt x="85" y="413"/>
                      <a:pt x="85" y="413"/>
                    </a:cubicBezTo>
                    <a:cubicBezTo>
                      <a:pt x="85" y="413"/>
                      <a:pt x="41" y="411"/>
                      <a:pt x="28" y="415"/>
                    </a:cubicBezTo>
                    <a:cubicBezTo>
                      <a:pt x="27" y="414"/>
                      <a:pt x="27" y="413"/>
                      <a:pt x="27" y="413"/>
                    </a:cubicBezTo>
                    <a:close/>
                  </a:path>
                </a:pathLst>
              </a:custGeom>
              <a:solidFill>
                <a:schemeClr val="bg2">
                  <a:lumMod val="2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Freeform 23">
                <a:extLst>
                  <a:ext uri="{FF2B5EF4-FFF2-40B4-BE49-F238E27FC236}">
                    <a16:creationId xmlns:a16="http://schemas.microsoft.com/office/drawing/2014/main" id="{1C84192D-79EE-4208-A8F7-16A8757902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804788" y="12378001"/>
                <a:ext cx="1017741" cy="680274"/>
              </a:xfrm>
              <a:custGeom>
                <a:avLst/>
                <a:gdLst>
                  <a:gd name="T0" fmla="*/ 440 w 476"/>
                  <a:gd name="T1" fmla="*/ 288 h 318"/>
                  <a:gd name="T2" fmla="*/ 453 w 476"/>
                  <a:gd name="T3" fmla="*/ 166 h 318"/>
                  <a:gd name="T4" fmla="*/ 325 w 476"/>
                  <a:gd name="T5" fmla="*/ 60 h 318"/>
                  <a:gd name="T6" fmla="*/ 136 w 476"/>
                  <a:gd name="T7" fmla="*/ 95 h 318"/>
                  <a:gd name="T8" fmla="*/ 37 w 476"/>
                  <a:gd name="T9" fmla="*/ 91 h 318"/>
                  <a:gd name="T10" fmla="*/ 170 w 476"/>
                  <a:gd name="T11" fmla="*/ 297 h 318"/>
                  <a:gd name="T12" fmla="*/ 440 w 476"/>
                  <a:gd name="T13" fmla="*/ 288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6" h="318">
                    <a:moveTo>
                      <a:pt x="440" y="288"/>
                    </a:moveTo>
                    <a:cubicBezTo>
                      <a:pt x="438" y="269"/>
                      <a:pt x="439" y="231"/>
                      <a:pt x="453" y="166"/>
                    </a:cubicBezTo>
                    <a:cubicBezTo>
                      <a:pt x="476" y="59"/>
                      <a:pt x="435" y="70"/>
                      <a:pt x="325" y="60"/>
                    </a:cubicBezTo>
                    <a:cubicBezTo>
                      <a:pt x="214" y="49"/>
                      <a:pt x="233" y="0"/>
                      <a:pt x="136" y="95"/>
                    </a:cubicBezTo>
                    <a:cubicBezTo>
                      <a:pt x="39" y="189"/>
                      <a:pt x="37" y="91"/>
                      <a:pt x="37" y="91"/>
                    </a:cubicBezTo>
                    <a:cubicBezTo>
                      <a:pt x="27" y="128"/>
                      <a:pt x="0" y="270"/>
                      <a:pt x="170" y="297"/>
                    </a:cubicBezTo>
                    <a:cubicBezTo>
                      <a:pt x="301" y="318"/>
                      <a:pt x="393" y="301"/>
                      <a:pt x="440" y="288"/>
                    </a:cubicBezTo>
                    <a:close/>
                  </a:path>
                </a:pathLst>
              </a:custGeom>
              <a:gradFill>
                <a:gsLst>
                  <a:gs pos="0">
                    <a:srgbClr val="ECECEC">
                      <a:shade val="67500"/>
                      <a:satMod val="115000"/>
                      <a:lumMod val="80000"/>
                    </a:srgbClr>
                  </a:gs>
                  <a:gs pos="100000">
                    <a:srgbClr val="ECECEC">
                      <a:shade val="100000"/>
                      <a:satMod val="115000"/>
                      <a:lumMod val="0"/>
                      <a:lumOff val="100000"/>
                      <a:alpha val="0"/>
                    </a:srgbClr>
                  </a:gs>
                </a:gsLst>
                <a:lin ang="1740000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4" name="Группа 179">
              <a:extLst>
                <a:ext uri="{FF2B5EF4-FFF2-40B4-BE49-F238E27FC236}">
                  <a16:creationId xmlns:a16="http://schemas.microsoft.com/office/drawing/2014/main" id="{E6DEB4F5-33B7-4BA3-B0AF-D0A0DA3C4958}"/>
                </a:ext>
              </a:extLst>
            </p:cNvPr>
            <p:cNvGrpSpPr/>
            <p:nvPr/>
          </p:nvGrpSpPr>
          <p:grpSpPr>
            <a:xfrm>
              <a:off x="6497971" y="9352223"/>
              <a:ext cx="1825441" cy="1611027"/>
              <a:chOff x="8011677" y="3320784"/>
              <a:chExt cx="324353" cy="286255"/>
            </a:xfrm>
          </p:grpSpPr>
          <p:sp>
            <p:nvSpPr>
              <p:cNvPr id="6" name="Freeform 2140">
                <a:extLst>
                  <a:ext uri="{FF2B5EF4-FFF2-40B4-BE49-F238E27FC236}">
                    <a16:creationId xmlns:a16="http://schemas.microsoft.com/office/drawing/2014/main" id="{57611007-0216-4E2E-B70A-F4C095EC37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11677" y="3320784"/>
                <a:ext cx="324353" cy="74138"/>
              </a:xfrm>
              <a:custGeom>
                <a:avLst/>
                <a:gdLst>
                  <a:gd name="T0" fmla="*/ 277 w 315"/>
                  <a:gd name="T1" fmla="*/ 0 h 72"/>
                  <a:gd name="T2" fmla="*/ 239 w 315"/>
                  <a:gd name="T3" fmla="*/ 0 h 72"/>
                  <a:gd name="T4" fmla="*/ 76 w 315"/>
                  <a:gd name="T5" fmla="*/ 0 h 72"/>
                  <a:gd name="T6" fmla="*/ 38 w 315"/>
                  <a:gd name="T7" fmla="*/ 0 h 72"/>
                  <a:gd name="T8" fmla="*/ 0 w 315"/>
                  <a:gd name="T9" fmla="*/ 72 h 72"/>
                  <a:gd name="T10" fmla="*/ 48 w 315"/>
                  <a:gd name="T11" fmla="*/ 72 h 72"/>
                  <a:gd name="T12" fmla="*/ 267 w 315"/>
                  <a:gd name="T13" fmla="*/ 72 h 72"/>
                  <a:gd name="T14" fmla="*/ 315 w 315"/>
                  <a:gd name="T15" fmla="*/ 72 h 72"/>
                  <a:gd name="T16" fmla="*/ 277 w 315"/>
                  <a:gd name="T17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15" h="72">
                    <a:moveTo>
                      <a:pt x="277" y="0"/>
                    </a:moveTo>
                    <a:lnTo>
                      <a:pt x="239" y="0"/>
                    </a:lnTo>
                    <a:lnTo>
                      <a:pt x="76" y="0"/>
                    </a:lnTo>
                    <a:lnTo>
                      <a:pt x="38" y="0"/>
                    </a:lnTo>
                    <a:lnTo>
                      <a:pt x="0" y="72"/>
                    </a:lnTo>
                    <a:lnTo>
                      <a:pt x="48" y="72"/>
                    </a:lnTo>
                    <a:lnTo>
                      <a:pt x="267" y="72"/>
                    </a:lnTo>
                    <a:lnTo>
                      <a:pt x="315" y="72"/>
                    </a:lnTo>
                    <a:lnTo>
                      <a:pt x="277" y="0"/>
                    </a:lnTo>
                    <a:close/>
                  </a:path>
                </a:pathLst>
              </a:custGeom>
              <a:noFill/>
              <a:ln w="76200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Oval 2141">
                <a:extLst>
                  <a:ext uri="{FF2B5EF4-FFF2-40B4-BE49-F238E27FC236}">
                    <a16:creationId xmlns:a16="http://schemas.microsoft.com/office/drawing/2014/main" id="{97845BB9-2FAA-4AEA-8540-28B49A9BF3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8100230" y="3462882"/>
                <a:ext cx="147246" cy="144157"/>
              </a:xfrm>
              <a:prstGeom prst="ellipse">
                <a:avLst/>
              </a:prstGeom>
              <a:noFill/>
              <a:ln w="76200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2142">
                <a:extLst>
                  <a:ext uri="{FF2B5EF4-FFF2-40B4-BE49-F238E27FC236}">
                    <a16:creationId xmlns:a16="http://schemas.microsoft.com/office/drawing/2014/main" id="{FC407265-4A37-44BB-8162-555D942252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13736" y="3394922"/>
                <a:ext cx="147246" cy="119444"/>
              </a:xfrm>
              <a:custGeom>
                <a:avLst/>
                <a:gdLst>
                  <a:gd name="T0" fmla="*/ 71 w 71"/>
                  <a:gd name="T1" fmla="*/ 34 h 58"/>
                  <a:gd name="T2" fmla="*/ 51 w 71"/>
                  <a:gd name="T3" fmla="*/ 1 h 58"/>
                  <a:gd name="T4" fmla="*/ 51 w 71"/>
                  <a:gd name="T5" fmla="*/ 0 h 58"/>
                  <a:gd name="T6" fmla="*/ 23 w 71"/>
                  <a:gd name="T7" fmla="*/ 0 h 58"/>
                  <a:gd name="T8" fmla="*/ 0 w 71"/>
                  <a:gd name="T9" fmla="*/ 0 h 58"/>
                  <a:gd name="T10" fmla="*/ 0 w 71"/>
                  <a:gd name="T11" fmla="*/ 0 h 58"/>
                  <a:gd name="T12" fmla="*/ 44 w 71"/>
                  <a:gd name="T13" fmla="*/ 58 h 58"/>
                  <a:gd name="T14" fmla="*/ 71 w 71"/>
                  <a:gd name="T15" fmla="*/ 34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58">
                    <a:moveTo>
                      <a:pt x="71" y="34"/>
                    </a:moveTo>
                    <a:cubicBezTo>
                      <a:pt x="51" y="1"/>
                      <a:pt x="51" y="1"/>
                      <a:pt x="51" y="1"/>
                    </a:cubicBezTo>
                    <a:cubicBezTo>
                      <a:pt x="51" y="0"/>
                      <a:pt x="51" y="0"/>
                      <a:pt x="51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44" y="58"/>
                      <a:pt x="44" y="58"/>
                      <a:pt x="44" y="58"/>
                    </a:cubicBezTo>
                    <a:cubicBezTo>
                      <a:pt x="48" y="45"/>
                      <a:pt x="58" y="36"/>
                      <a:pt x="71" y="34"/>
                    </a:cubicBezTo>
                    <a:close/>
                  </a:path>
                </a:pathLst>
              </a:custGeom>
              <a:noFill/>
              <a:ln w="76200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2143">
                <a:extLst>
                  <a:ext uri="{FF2B5EF4-FFF2-40B4-BE49-F238E27FC236}">
                    <a16:creationId xmlns:a16="http://schemas.microsoft.com/office/drawing/2014/main" id="{BF56C52D-E97B-45D4-812B-6B456BF66B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87754" y="3394922"/>
                <a:ext cx="146216" cy="119444"/>
              </a:xfrm>
              <a:custGeom>
                <a:avLst/>
                <a:gdLst>
                  <a:gd name="T0" fmla="*/ 20 w 71"/>
                  <a:gd name="T1" fmla="*/ 0 h 58"/>
                  <a:gd name="T2" fmla="*/ 20 w 71"/>
                  <a:gd name="T3" fmla="*/ 1 h 58"/>
                  <a:gd name="T4" fmla="*/ 0 w 71"/>
                  <a:gd name="T5" fmla="*/ 34 h 58"/>
                  <a:gd name="T6" fmla="*/ 27 w 71"/>
                  <a:gd name="T7" fmla="*/ 58 h 58"/>
                  <a:gd name="T8" fmla="*/ 71 w 71"/>
                  <a:gd name="T9" fmla="*/ 0 h 58"/>
                  <a:gd name="T10" fmla="*/ 71 w 71"/>
                  <a:gd name="T11" fmla="*/ 0 h 58"/>
                  <a:gd name="T12" fmla="*/ 48 w 71"/>
                  <a:gd name="T13" fmla="*/ 0 h 58"/>
                  <a:gd name="T14" fmla="*/ 20 w 71"/>
                  <a:gd name="T15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1" h="58">
                    <a:moveTo>
                      <a:pt x="20" y="0"/>
                    </a:moveTo>
                    <a:cubicBezTo>
                      <a:pt x="20" y="1"/>
                      <a:pt x="20" y="1"/>
                      <a:pt x="20" y="1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13" y="36"/>
                      <a:pt x="23" y="45"/>
                      <a:pt x="27" y="58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48" y="0"/>
                      <a:pt x="48" y="0"/>
                      <a:pt x="48" y="0"/>
                    </a:cubicBezTo>
                    <a:lnTo>
                      <a:pt x="20" y="0"/>
                    </a:lnTo>
                    <a:close/>
                  </a:path>
                </a:pathLst>
              </a:custGeom>
              <a:noFill/>
              <a:ln w="76200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Line 2144">
                <a:extLst>
                  <a:ext uri="{FF2B5EF4-FFF2-40B4-BE49-F238E27FC236}">
                    <a16:creationId xmlns:a16="http://schemas.microsoft.com/office/drawing/2014/main" id="{01C54F53-4042-4B94-81DA-795B8D520C1E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8160982" y="3502010"/>
                <a:ext cx="14416" cy="16475"/>
              </a:xfrm>
              <a:prstGeom prst="line">
                <a:avLst/>
              </a:prstGeom>
              <a:noFill/>
              <a:ln w="76200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Line 2145">
                <a:extLst>
                  <a:ext uri="{FF2B5EF4-FFF2-40B4-BE49-F238E27FC236}">
                    <a16:creationId xmlns:a16="http://schemas.microsoft.com/office/drawing/2014/main" id="{2C9463EB-C6C1-4875-A667-344FC008F2E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175397" y="3502010"/>
                <a:ext cx="0" cy="63841"/>
              </a:xfrm>
              <a:prstGeom prst="line">
                <a:avLst/>
              </a:prstGeom>
              <a:noFill/>
              <a:ln w="76200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Line 2146">
                <a:extLst>
                  <a:ext uri="{FF2B5EF4-FFF2-40B4-BE49-F238E27FC236}">
                    <a16:creationId xmlns:a16="http://schemas.microsoft.com/office/drawing/2014/main" id="{80ACC815-810B-476B-BAF4-3AB4AA15CF3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156863" y="3565851"/>
                <a:ext cx="39128" cy="0"/>
              </a:xfrm>
              <a:prstGeom prst="line">
                <a:avLst/>
              </a:prstGeom>
              <a:noFill/>
              <a:ln w="76200" cap="rnd">
                <a:solidFill>
                  <a:schemeClr val="accent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" name="Овал 180">
              <a:extLst>
                <a:ext uri="{FF2B5EF4-FFF2-40B4-BE49-F238E27FC236}">
                  <a16:creationId xmlns:a16="http://schemas.microsoft.com/office/drawing/2014/main" id="{016F9B67-6FA2-42CA-80D8-0DCC1A14D294}"/>
                </a:ext>
              </a:extLst>
            </p:cNvPr>
            <p:cNvSpPr/>
            <p:nvPr/>
          </p:nvSpPr>
          <p:spPr>
            <a:xfrm rot="10800000">
              <a:off x="3292022" y="3690442"/>
              <a:ext cx="2702477" cy="2456798"/>
            </a:xfrm>
            <a:prstGeom prst="ellipse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42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E614F56-5037-438D-92DF-42077788BFB4}"/>
              </a:ext>
            </a:extLst>
          </p:cNvPr>
          <p:cNvGrpSpPr/>
          <p:nvPr/>
        </p:nvGrpSpPr>
        <p:grpSpPr>
          <a:xfrm>
            <a:off x="6290148" y="3657587"/>
            <a:ext cx="277647" cy="276819"/>
            <a:chOff x="2138511" y="2464802"/>
            <a:chExt cx="354012" cy="352956"/>
          </a:xfrm>
          <a:solidFill>
            <a:schemeClr val="accent1"/>
          </a:solidFill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7EF05AC5-73FA-45BC-BC71-41808424CE6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33" name="Freeform 58">
              <a:extLst>
                <a:ext uri="{FF2B5EF4-FFF2-40B4-BE49-F238E27FC236}">
                  <a16:creationId xmlns:a16="http://schemas.microsoft.com/office/drawing/2014/main" id="{6C23BB7E-58DC-4541-81AA-455066E466F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474D78C8-6FB8-47A9-A033-DB2A626D10CC}"/>
              </a:ext>
            </a:extLst>
          </p:cNvPr>
          <p:cNvGrpSpPr/>
          <p:nvPr/>
        </p:nvGrpSpPr>
        <p:grpSpPr>
          <a:xfrm>
            <a:off x="6290148" y="4510386"/>
            <a:ext cx="277647" cy="276819"/>
            <a:chOff x="2138511" y="2464802"/>
            <a:chExt cx="354012" cy="352956"/>
          </a:xfrm>
          <a:solidFill>
            <a:schemeClr val="accent3"/>
          </a:solidFill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820911D5-BB2D-4843-804A-4070575903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36" name="Freeform 61">
              <a:extLst>
                <a:ext uri="{FF2B5EF4-FFF2-40B4-BE49-F238E27FC236}">
                  <a16:creationId xmlns:a16="http://schemas.microsoft.com/office/drawing/2014/main" id="{DAA9F31F-9745-4BD1-8249-3BEE005880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EA9B3FB-CEC2-4BCA-A05D-429D0AD07618}"/>
              </a:ext>
            </a:extLst>
          </p:cNvPr>
          <p:cNvGrpSpPr/>
          <p:nvPr/>
        </p:nvGrpSpPr>
        <p:grpSpPr>
          <a:xfrm>
            <a:off x="6290148" y="5356467"/>
            <a:ext cx="277647" cy="276819"/>
            <a:chOff x="2138511" y="2464802"/>
            <a:chExt cx="354012" cy="352956"/>
          </a:xfrm>
          <a:solidFill>
            <a:schemeClr val="accent5"/>
          </a:solidFill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527B1F33-38B1-4C0C-97D5-8ACAF7ACDDD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39" name="Freeform 64">
              <a:extLst>
                <a:ext uri="{FF2B5EF4-FFF2-40B4-BE49-F238E27FC236}">
                  <a16:creationId xmlns:a16="http://schemas.microsoft.com/office/drawing/2014/main" id="{3BFB50A9-6DDC-46A4-AAFC-24C173D78F1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A917797B-251F-4EC5-970B-EC8132B56931}"/>
              </a:ext>
            </a:extLst>
          </p:cNvPr>
          <p:cNvGrpSpPr/>
          <p:nvPr/>
        </p:nvGrpSpPr>
        <p:grpSpPr>
          <a:xfrm>
            <a:off x="9050892" y="4510386"/>
            <a:ext cx="277647" cy="276819"/>
            <a:chOff x="2138511" y="2464802"/>
            <a:chExt cx="354012" cy="352956"/>
          </a:xfrm>
          <a:solidFill>
            <a:schemeClr val="accent4"/>
          </a:solidFill>
        </p:grpSpPr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ADA02473-EDD2-4763-BACF-4F93FD154B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42" name="Freeform 67">
              <a:extLst>
                <a:ext uri="{FF2B5EF4-FFF2-40B4-BE49-F238E27FC236}">
                  <a16:creationId xmlns:a16="http://schemas.microsoft.com/office/drawing/2014/main" id="{56B03DFC-B31B-435D-AF8D-09E68907FB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584479B-B0D1-4373-9029-AC31EF5127F3}"/>
              </a:ext>
            </a:extLst>
          </p:cNvPr>
          <p:cNvGrpSpPr/>
          <p:nvPr/>
        </p:nvGrpSpPr>
        <p:grpSpPr>
          <a:xfrm>
            <a:off x="9050892" y="5356467"/>
            <a:ext cx="277647" cy="276819"/>
            <a:chOff x="2138511" y="2464802"/>
            <a:chExt cx="354012" cy="352956"/>
          </a:xfrm>
          <a:solidFill>
            <a:schemeClr val="accent6"/>
          </a:solidFill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B1580EAD-6B01-43A5-B234-361ACB714B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45" name="Freeform 70">
              <a:extLst>
                <a:ext uri="{FF2B5EF4-FFF2-40B4-BE49-F238E27FC236}">
                  <a16:creationId xmlns:a16="http://schemas.microsoft.com/office/drawing/2014/main" id="{BA258E61-CCCB-4398-A26F-1D2E72D2D10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DE325E18-38A1-46F5-B9EF-66783E8B6597}"/>
              </a:ext>
            </a:extLst>
          </p:cNvPr>
          <p:cNvSpPr txBox="1"/>
          <p:nvPr/>
        </p:nvSpPr>
        <p:spPr>
          <a:xfrm>
            <a:off x="6567795" y="3563933"/>
            <a:ext cx="7970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Title</a:t>
            </a:r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1</a:t>
            </a:r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AD6274B-C265-451B-910A-CDE0206C769A}"/>
              </a:ext>
            </a:extLst>
          </p:cNvPr>
          <p:cNvSpPr txBox="1"/>
          <p:nvPr/>
        </p:nvSpPr>
        <p:spPr>
          <a:xfrm>
            <a:off x="6567794" y="3833121"/>
            <a:ext cx="2485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adipiscing teda.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3EB3EA18-905A-4770-AED3-DEE4CC7C9E53}"/>
              </a:ext>
            </a:extLst>
          </p:cNvPr>
          <p:cNvSpPr txBox="1"/>
          <p:nvPr/>
        </p:nvSpPr>
        <p:spPr>
          <a:xfrm>
            <a:off x="6567795" y="4428606"/>
            <a:ext cx="792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Title</a:t>
            </a:r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3</a:t>
            </a:r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113135D-D692-46E8-9585-41F48F11201D}"/>
              </a:ext>
            </a:extLst>
          </p:cNvPr>
          <p:cNvSpPr txBox="1"/>
          <p:nvPr/>
        </p:nvSpPr>
        <p:spPr>
          <a:xfrm>
            <a:off x="6567794" y="4697794"/>
            <a:ext cx="2485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adipiscing teda.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2D1A22-66B9-4C11-9AA5-C4AD3B4D98BA}"/>
              </a:ext>
            </a:extLst>
          </p:cNvPr>
          <p:cNvSpPr txBox="1"/>
          <p:nvPr/>
        </p:nvSpPr>
        <p:spPr>
          <a:xfrm>
            <a:off x="6567795" y="5223664"/>
            <a:ext cx="7938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Title</a:t>
            </a:r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5</a:t>
            </a:r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97B772FF-1563-406F-8E4D-F760B2B93B29}"/>
              </a:ext>
            </a:extLst>
          </p:cNvPr>
          <p:cNvSpPr txBox="1"/>
          <p:nvPr/>
        </p:nvSpPr>
        <p:spPr>
          <a:xfrm>
            <a:off x="6567794" y="5492852"/>
            <a:ext cx="2485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adipiscing teda.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FA08A71-1C4B-49F2-ADB7-F9F42F3BE30C}"/>
              </a:ext>
            </a:extLst>
          </p:cNvPr>
          <p:cNvSpPr txBox="1"/>
          <p:nvPr/>
        </p:nvSpPr>
        <p:spPr>
          <a:xfrm>
            <a:off x="9325938" y="4428606"/>
            <a:ext cx="792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Title</a:t>
            </a:r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4</a:t>
            </a:r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01976EE-5597-4548-A3F8-B44F9846F1BF}"/>
              </a:ext>
            </a:extLst>
          </p:cNvPr>
          <p:cNvSpPr txBox="1"/>
          <p:nvPr/>
        </p:nvSpPr>
        <p:spPr>
          <a:xfrm>
            <a:off x="9325937" y="4697794"/>
            <a:ext cx="2485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adipiscing teda.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01C68AFB-C210-4CA5-9EAF-52179A24C5F7}"/>
              </a:ext>
            </a:extLst>
          </p:cNvPr>
          <p:cNvSpPr txBox="1"/>
          <p:nvPr/>
        </p:nvSpPr>
        <p:spPr>
          <a:xfrm>
            <a:off x="9325938" y="5223664"/>
            <a:ext cx="8066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Title</a:t>
            </a:r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6</a:t>
            </a:r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D11EA3E-6CDE-499B-9641-D10628F242C7}"/>
              </a:ext>
            </a:extLst>
          </p:cNvPr>
          <p:cNvSpPr txBox="1"/>
          <p:nvPr/>
        </p:nvSpPr>
        <p:spPr>
          <a:xfrm>
            <a:off x="9325937" y="5492852"/>
            <a:ext cx="2485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adipiscing teda.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B39DC847-BA90-474F-A692-C1BE16B26315}"/>
              </a:ext>
            </a:extLst>
          </p:cNvPr>
          <p:cNvGrpSpPr/>
          <p:nvPr/>
        </p:nvGrpSpPr>
        <p:grpSpPr>
          <a:xfrm>
            <a:off x="9050892" y="3645914"/>
            <a:ext cx="277647" cy="276819"/>
            <a:chOff x="2138511" y="2464802"/>
            <a:chExt cx="354012" cy="352956"/>
          </a:xfrm>
          <a:solidFill>
            <a:schemeClr val="accent2"/>
          </a:solidFill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D12E555C-031A-4B51-A33D-92114FA874D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58" name="Freeform 83">
              <a:extLst>
                <a:ext uri="{FF2B5EF4-FFF2-40B4-BE49-F238E27FC236}">
                  <a16:creationId xmlns:a16="http://schemas.microsoft.com/office/drawing/2014/main" id="{1912FC49-5C75-413B-8293-4C77D940BF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9B641DB0-F89F-4901-ADE1-CEEFF9DCB0D2}"/>
              </a:ext>
            </a:extLst>
          </p:cNvPr>
          <p:cNvSpPr txBox="1"/>
          <p:nvPr/>
        </p:nvSpPr>
        <p:spPr>
          <a:xfrm>
            <a:off x="9325938" y="3564134"/>
            <a:ext cx="7970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Title </a:t>
            </a:r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2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D1FF016-1993-48DF-8E90-05D6E90965D2}"/>
              </a:ext>
            </a:extLst>
          </p:cNvPr>
          <p:cNvSpPr txBox="1"/>
          <p:nvPr/>
        </p:nvSpPr>
        <p:spPr>
          <a:xfrm>
            <a:off x="9325937" y="3833322"/>
            <a:ext cx="2485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adipiscing teda.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149E3A2-E369-4BE4-9308-F4A95F42AED9}"/>
              </a:ext>
            </a:extLst>
          </p:cNvPr>
          <p:cNvSpPr txBox="1"/>
          <p:nvPr/>
        </p:nvSpPr>
        <p:spPr>
          <a:xfrm>
            <a:off x="7679460" y="2408783"/>
            <a:ext cx="3869601" cy="812512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>
              <a:lnSpc>
                <a:spcPct val="130000"/>
              </a:lnSpc>
            </a:pPr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teda adipiscing </a:t>
            </a:r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Pellentesque consequat libero tempus felis ornare maximus khanhrau maxsam. 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F2A82C8-C5E2-4E3C-ACCF-04EED4994640}"/>
              </a:ext>
            </a:extLst>
          </p:cNvPr>
          <p:cNvSpPr txBox="1"/>
          <p:nvPr/>
        </p:nvSpPr>
        <p:spPr>
          <a:xfrm>
            <a:off x="6243534" y="2307228"/>
            <a:ext cx="1447796" cy="923312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54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79K</a:t>
            </a:r>
            <a:endParaRPr lang="id-ID" sz="54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3" name="Title 1">
            <a:extLst>
              <a:ext uri="{FF2B5EF4-FFF2-40B4-BE49-F238E27FC236}">
                <a16:creationId xmlns:a16="http://schemas.microsoft.com/office/drawing/2014/main" id="{CDFCFC18-35BF-4561-BE59-FD9270BAECDA}"/>
              </a:ext>
            </a:extLst>
          </p:cNvPr>
          <p:cNvSpPr txBox="1">
            <a:spLocks/>
          </p:cNvSpPr>
          <p:nvPr/>
        </p:nvSpPr>
        <p:spPr>
          <a:xfrm>
            <a:off x="6858580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16C3136-1293-47C0-9EC1-9296AD8589AA}"/>
              </a:ext>
            </a:extLst>
          </p:cNvPr>
          <p:cNvCxnSpPr/>
          <p:nvPr/>
        </p:nvCxnSpPr>
        <p:spPr>
          <a:xfrm>
            <a:off x="8089593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13">
            <a:extLst>
              <a:ext uri="{FF2B5EF4-FFF2-40B4-BE49-F238E27FC236}">
                <a16:creationId xmlns:a16="http://schemas.microsoft.com/office/drawing/2014/main" id="{CCF2C8EC-59B8-474C-B2D5-257A59467515}"/>
              </a:ext>
            </a:extLst>
          </p:cNvPr>
          <p:cNvSpPr txBox="1"/>
          <p:nvPr/>
        </p:nvSpPr>
        <p:spPr>
          <a:xfrm flipH="1">
            <a:off x="6096000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2093360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00"/>
                            </p:stCondLst>
                            <p:childTnLst>
                              <p:par>
                                <p:cTn id="6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500"/>
                            </p:stCondLst>
                            <p:childTnLst>
                              <p:par>
                                <p:cTn id="77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0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9" grpId="0"/>
      <p:bldP spid="60" grpId="0"/>
      <p:bldP spid="61" grpId="0"/>
      <p:bldP spid="6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C6441003-9FA5-4E8B-A6BA-5EA67AC7BD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0452" y="5493056"/>
            <a:ext cx="4622505" cy="655154"/>
          </a:xfrm>
          <a:prstGeom prst="rect">
            <a:avLst/>
          </a:prstGeom>
          <a:solidFill>
            <a:schemeClr val="accent5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321E72A4-AA63-47A9-BD9D-DC99586704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20452" y="5493056"/>
            <a:ext cx="4622505" cy="6551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4" name="Freeform 7">
            <a:extLst>
              <a:ext uri="{FF2B5EF4-FFF2-40B4-BE49-F238E27FC236}">
                <a16:creationId xmlns:a16="http://schemas.microsoft.com/office/drawing/2014/main" id="{E038AE8A-885C-4326-B456-063034C45C6E}"/>
              </a:ext>
            </a:extLst>
          </p:cNvPr>
          <p:cNvSpPr>
            <a:spLocks/>
          </p:cNvSpPr>
          <p:nvPr/>
        </p:nvSpPr>
        <p:spPr bwMode="auto">
          <a:xfrm>
            <a:off x="6922406" y="5493056"/>
            <a:ext cx="4617621" cy="657498"/>
          </a:xfrm>
          <a:custGeom>
            <a:avLst/>
            <a:gdLst>
              <a:gd name="T0" fmla="*/ 1584 w 1998"/>
              <a:gd name="T1" fmla="*/ 36 h 237"/>
              <a:gd name="T2" fmla="*/ 1414 w 1998"/>
              <a:gd name="T3" fmla="*/ 111 h 237"/>
              <a:gd name="T4" fmla="*/ 1188 w 1998"/>
              <a:gd name="T5" fmla="*/ 170 h 237"/>
              <a:gd name="T6" fmla="*/ 963 w 1998"/>
              <a:gd name="T7" fmla="*/ 184 h 237"/>
              <a:gd name="T8" fmla="*/ 773 w 1998"/>
              <a:gd name="T9" fmla="*/ 173 h 237"/>
              <a:gd name="T10" fmla="*/ 381 w 1998"/>
              <a:gd name="T11" fmla="*/ 103 h 237"/>
              <a:gd name="T12" fmla="*/ 70 w 1998"/>
              <a:gd name="T13" fmla="*/ 64 h 237"/>
              <a:gd name="T14" fmla="*/ 12 w 1998"/>
              <a:gd name="T15" fmla="*/ 71 h 237"/>
              <a:gd name="T16" fmla="*/ 0 w 1998"/>
              <a:gd name="T17" fmla="*/ 76 h 237"/>
              <a:gd name="T18" fmla="*/ 0 w 1998"/>
              <a:gd name="T19" fmla="*/ 237 h 237"/>
              <a:gd name="T20" fmla="*/ 1998 w 1998"/>
              <a:gd name="T21" fmla="*/ 237 h 237"/>
              <a:gd name="T22" fmla="*/ 1998 w 1998"/>
              <a:gd name="T23" fmla="*/ 0 h 237"/>
              <a:gd name="T24" fmla="*/ 1661 w 1998"/>
              <a:gd name="T25" fmla="*/ 0 h 237"/>
              <a:gd name="T26" fmla="*/ 1584 w 1998"/>
              <a:gd name="T27" fmla="*/ 36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998" h="237">
                <a:moveTo>
                  <a:pt x="1584" y="36"/>
                </a:moveTo>
                <a:cubicBezTo>
                  <a:pt x="1528" y="62"/>
                  <a:pt x="1472" y="90"/>
                  <a:pt x="1414" y="111"/>
                </a:cubicBezTo>
                <a:cubicBezTo>
                  <a:pt x="1341" y="137"/>
                  <a:pt x="1264" y="158"/>
                  <a:pt x="1188" y="170"/>
                </a:cubicBezTo>
                <a:cubicBezTo>
                  <a:pt x="1113" y="182"/>
                  <a:pt x="1039" y="184"/>
                  <a:pt x="963" y="184"/>
                </a:cubicBezTo>
                <a:cubicBezTo>
                  <a:pt x="900" y="184"/>
                  <a:pt x="836" y="181"/>
                  <a:pt x="773" y="173"/>
                </a:cubicBezTo>
                <a:cubicBezTo>
                  <a:pt x="642" y="155"/>
                  <a:pt x="512" y="126"/>
                  <a:pt x="381" y="103"/>
                </a:cubicBezTo>
                <a:cubicBezTo>
                  <a:pt x="279" y="86"/>
                  <a:pt x="174" y="66"/>
                  <a:pt x="70" y="64"/>
                </a:cubicBezTo>
                <a:cubicBezTo>
                  <a:pt x="50" y="65"/>
                  <a:pt x="31" y="67"/>
                  <a:pt x="12" y="71"/>
                </a:cubicBezTo>
                <a:cubicBezTo>
                  <a:pt x="8" y="72"/>
                  <a:pt x="4" y="74"/>
                  <a:pt x="0" y="76"/>
                </a:cubicBezTo>
                <a:cubicBezTo>
                  <a:pt x="0" y="237"/>
                  <a:pt x="0" y="237"/>
                  <a:pt x="0" y="237"/>
                </a:cubicBezTo>
                <a:cubicBezTo>
                  <a:pt x="1998" y="237"/>
                  <a:pt x="1998" y="237"/>
                  <a:pt x="1998" y="237"/>
                </a:cubicBezTo>
                <a:cubicBezTo>
                  <a:pt x="1998" y="0"/>
                  <a:pt x="1998" y="0"/>
                  <a:pt x="1998" y="0"/>
                </a:cubicBezTo>
                <a:cubicBezTo>
                  <a:pt x="1661" y="0"/>
                  <a:pt x="1661" y="0"/>
                  <a:pt x="1661" y="0"/>
                </a:cubicBezTo>
                <a:cubicBezTo>
                  <a:pt x="1635" y="11"/>
                  <a:pt x="1610" y="23"/>
                  <a:pt x="1584" y="36"/>
                </a:cubicBezTo>
              </a:path>
            </a:pathLst>
          </a:custGeom>
          <a:solidFill>
            <a:schemeClr val="tx2">
              <a:alpha val="1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5" name="Freeform 8">
            <a:extLst>
              <a:ext uri="{FF2B5EF4-FFF2-40B4-BE49-F238E27FC236}">
                <a16:creationId xmlns:a16="http://schemas.microsoft.com/office/drawing/2014/main" id="{F7DCE852-9E17-4880-824A-68803FA74A22}"/>
              </a:ext>
            </a:extLst>
          </p:cNvPr>
          <p:cNvSpPr>
            <a:spLocks/>
          </p:cNvSpPr>
          <p:nvPr/>
        </p:nvSpPr>
        <p:spPr bwMode="auto">
          <a:xfrm>
            <a:off x="6922406" y="4827354"/>
            <a:ext cx="4617621" cy="665702"/>
          </a:xfrm>
          <a:custGeom>
            <a:avLst/>
            <a:gdLst>
              <a:gd name="T0" fmla="*/ 4039 w 4727"/>
              <a:gd name="T1" fmla="*/ 0 h 568"/>
              <a:gd name="T2" fmla="*/ 689 w 4727"/>
              <a:gd name="T3" fmla="*/ 0 h 568"/>
              <a:gd name="T4" fmla="*/ 0 w 4727"/>
              <a:gd name="T5" fmla="*/ 568 h 568"/>
              <a:gd name="T6" fmla="*/ 4727 w 4727"/>
              <a:gd name="T7" fmla="*/ 568 h 568"/>
              <a:gd name="T8" fmla="*/ 4039 w 4727"/>
              <a:gd name="T9" fmla="*/ 0 h 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27" h="568">
                <a:moveTo>
                  <a:pt x="4039" y="0"/>
                </a:moveTo>
                <a:lnTo>
                  <a:pt x="689" y="0"/>
                </a:lnTo>
                <a:lnTo>
                  <a:pt x="0" y="568"/>
                </a:lnTo>
                <a:lnTo>
                  <a:pt x="4727" y="568"/>
                </a:lnTo>
                <a:lnTo>
                  <a:pt x="4039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6" name="Freeform 9">
            <a:extLst>
              <a:ext uri="{FF2B5EF4-FFF2-40B4-BE49-F238E27FC236}">
                <a16:creationId xmlns:a16="http://schemas.microsoft.com/office/drawing/2014/main" id="{A15F2641-5DA7-4A49-82B2-2D614E973080}"/>
              </a:ext>
            </a:extLst>
          </p:cNvPr>
          <p:cNvSpPr>
            <a:spLocks/>
          </p:cNvSpPr>
          <p:nvPr/>
        </p:nvSpPr>
        <p:spPr bwMode="auto">
          <a:xfrm>
            <a:off x="6922406" y="4827354"/>
            <a:ext cx="4617621" cy="665702"/>
          </a:xfrm>
          <a:custGeom>
            <a:avLst/>
            <a:gdLst>
              <a:gd name="T0" fmla="*/ 4039 w 4727"/>
              <a:gd name="T1" fmla="*/ 0 h 568"/>
              <a:gd name="T2" fmla="*/ 689 w 4727"/>
              <a:gd name="T3" fmla="*/ 0 h 568"/>
              <a:gd name="T4" fmla="*/ 0 w 4727"/>
              <a:gd name="T5" fmla="*/ 568 h 568"/>
              <a:gd name="T6" fmla="*/ 4727 w 4727"/>
              <a:gd name="T7" fmla="*/ 568 h 568"/>
              <a:gd name="T8" fmla="*/ 4039 w 4727"/>
              <a:gd name="T9" fmla="*/ 0 h 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727" h="568">
                <a:moveTo>
                  <a:pt x="4039" y="0"/>
                </a:moveTo>
                <a:lnTo>
                  <a:pt x="689" y="0"/>
                </a:lnTo>
                <a:lnTo>
                  <a:pt x="0" y="568"/>
                </a:lnTo>
                <a:lnTo>
                  <a:pt x="4727" y="568"/>
                </a:lnTo>
                <a:lnTo>
                  <a:pt x="4039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7" name="Rectangle 10">
            <a:extLst>
              <a:ext uri="{FF2B5EF4-FFF2-40B4-BE49-F238E27FC236}">
                <a16:creationId xmlns:a16="http://schemas.microsoft.com/office/drawing/2014/main" id="{BA566C03-31C3-4A44-90D9-27A3C3110D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62353" y="4516771"/>
            <a:ext cx="3937726" cy="655154"/>
          </a:xfrm>
          <a:prstGeom prst="rect">
            <a:avLst/>
          </a:prstGeom>
          <a:solidFill>
            <a:schemeClr val="accent4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8" name="Rectangle 11">
            <a:extLst>
              <a:ext uri="{FF2B5EF4-FFF2-40B4-BE49-F238E27FC236}">
                <a16:creationId xmlns:a16="http://schemas.microsoft.com/office/drawing/2014/main" id="{D4E76A55-B2A1-45BA-98A1-1BB9A81F27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62353" y="4516771"/>
            <a:ext cx="3937726" cy="6551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9" name="Freeform 12">
            <a:extLst>
              <a:ext uri="{FF2B5EF4-FFF2-40B4-BE49-F238E27FC236}">
                <a16:creationId xmlns:a16="http://schemas.microsoft.com/office/drawing/2014/main" id="{07AA101C-4731-415F-BB54-3A62C325E505}"/>
              </a:ext>
            </a:extLst>
          </p:cNvPr>
          <p:cNvSpPr>
            <a:spLocks/>
          </p:cNvSpPr>
          <p:nvPr/>
        </p:nvSpPr>
        <p:spPr bwMode="auto">
          <a:xfrm>
            <a:off x="7262354" y="3840521"/>
            <a:ext cx="3942610" cy="676251"/>
          </a:xfrm>
          <a:custGeom>
            <a:avLst/>
            <a:gdLst>
              <a:gd name="T0" fmla="*/ 3345 w 4036"/>
              <a:gd name="T1" fmla="*/ 0 h 577"/>
              <a:gd name="T2" fmla="*/ 686 w 4036"/>
              <a:gd name="T3" fmla="*/ 0 h 577"/>
              <a:gd name="T4" fmla="*/ 0 w 4036"/>
              <a:gd name="T5" fmla="*/ 577 h 577"/>
              <a:gd name="T6" fmla="*/ 4036 w 4036"/>
              <a:gd name="T7" fmla="*/ 577 h 577"/>
              <a:gd name="T8" fmla="*/ 3345 w 4036"/>
              <a:gd name="T9" fmla="*/ 0 h 5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36" h="577">
                <a:moveTo>
                  <a:pt x="3345" y="0"/>
                </a:moveTo>
                <a:lnTo>
                  <a:pt x="686" y="0"/>
                </a:lnTo>
                <a:lnTo>
                  <a:pt x="0" y="577"/>
                </a:lnTo>
                <a:lnTo>
                  <a:pt x="4036" y="577"/>
                </a:lnTo>
                <a:lnTo>
                  <a:pt x="3345" y="0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0" name="Freeform 13">
            <a:extLst>
              <a:ext uri="{FF2B5EF4-FFF2-40B4-BE49-F238E27FC236}">
                <a16:creationId xmlns:a16="http://schemas.microsoft.com/office/drawing/2014/main" id="{A67CE77E-A00B-4218-9F99-E3C09C59AD2A}"/>
              </a:ext>
            </a:extLst>
          </p:cNvPr>
          <p:cNvSpPr>
            <a:spLocks/>
          </p:cNvSpPr>
          <p:nvPr/>
        </p:nvSpPr>
        <p:spPr bwMode="auto">
          <a:xfrm>
            <a:off x="7262354" y="3840521"/>
            <a:ext cx="3942610" cy="676251"/>
          </a:xfrm>
          <a:custGeom>
            <a:avLst/>
            <a:gdLst>
              <a:gd name="T0" fmla="*/ 3345 w 4036"/>
              <a:gd name="T1" fmla="*/ 0 h 577"/>
              <a:gd name="T2" fmla="*/ 686 w 4036"/>
              <a:gd name="T3" fmla="*/ 0 h 577"/>
              <a:gd name="T4" fmla="*/ 0 w 4036"/>
              <a:gd name="T5" fmla="*/ 577 h 577"/>
              <a:gd name="T6" fmla="*/ 4036 w 4036"/>
              <a:gd name="T7" fmla="*/ 577 h 577"/>
              <a:gd name="T8" fmla="*/ 3345 w 4036"/>
              <a:gd name="T9" fmla="*/ 0 h 5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036" h="577">
                <a:moveTo>
                  <a:pt x="3345" y="0"/>
                </a:moveTo>
                <a:lnTo>
                  <a:pt x="686" y="0"/>
                </a:lnTo>
                <a:lnTo>
                  <a:pt x="0" y="577"/>
                </a:lnTo>
                <a:lnTo>
                  <a:pt x="4036" y="577"/>
                </a:lnTo>
                <a:lnTo>
                  <a:pt x="3345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1" name="Freeform 14">
            <a:extLst>
              <a:ext uri="{FF2B5EF4-FFF2-40B4-BE49-F238E27FC236}">
                <a16:creationId xmlns:a16="http://schemas.microsoft.com/office/drawing/2014/main" id="{A327D274-B718-4F13-BE89-51BF6D3E8D87}"/>
              </a:ext>
            </a:extLst>
          </p:cNvPr>
          <p:cNvSpPr>
            <a:spLocks/>
          </p:cNvSpPr>
          <p:nvPr/>
        </p:nvSpPr>
        <p:spPr bwMode="auto">
          <a:xfrm>
            <a:off x="7252262" y="4547243"/>
            <a:ext cx="3937726" cy="655154"/>
          </a:xfrm>
          <a:custGeom>
            <a:avLst/>
            <a:gdLst>
              <a:gd name="T0" fmla="*/ 1351 w 1704"/>
              <a:gd name="T1" fmla="*/ 35 h 236"/>
              <a:gd name="T2" fmla="*/ 1206 w 1704"/>
              <a:gd name="T3" fmla="*/ 110 h 236"/>
              <a:gd name="T4" fmla="*/ 1013 w 1704"/>
              <a:gd name="T5" fmla="*/ 169 h 236"/>
              <a:gd name="T6" fmla="*/ 822 w 1704"/>
              <a:gd name="T7" fmla="*/ 183 h 236"/>
              <a:gd name="T8" fmla="*/ 660 w 1704"/>
              <a:gd name="T9" fmla="*/ 171 h 236"/>
              <a:gd name="T10" fmla="*/ 325 w 1704"/>
              <a:gd name="T11" fmla="*/ 103 h 236"/>
              <a:gd name="T12" fmla="*/ 59 w 1704"/>
              <a:gd name="T13" fmla="*/ 63 h 236"/>
              <a:gd name="T14" fmla="*/ 11 w 1704"/>
              <a:gd name="T15" fmla="*/ 70 h 236"/>
              <a:gd name="T16" fmla="*/ 0 w 1704"/>
              <a:gd name="T17" fmla="*/ 75 h 236"/>
              <a:gd name="T18" fmla="*/ 0 w 1704"/>
              <a:gd name="T19" fmla="*/ 236 h 236"/>
              <a:gd name="T20" fmla="*/ 1704 w 1704"/>
              <a:gd name="T21" fmla="*/ 236 h 236"/>
              <a:gd name="T22" fmla="*/ 1704 w 1704"/>
              <a:gd name="T23" fmla="*/ 0 h 236"/>
              <a:gd name="T24" fmla="*/ 1416 w 1704"/>
              <a:gd name="T25" fmla="*/ 0 h 236"/>
              <a:gd name="T26" fmla="*/ 1351 w 1704"/>
              <a:gd name="T27" fmla="*/ 35 h 2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704" h="236">
                <a:moveTo>
                  <a:pt x="1351" y="35"/>
                </a:moveTo>
                <a:cubicBezTo>
                  <a:pt x="1303" y="62"/>
                  <a:pt x="1256" y="89"/>
                  <a:pt x="1206" y="110"/>
                </a:cubicBezTo>
                <a:cubicBezTo>
                  <a:pt x="1144" y="136"/>
                  <a:pt x="1078" y="157"/>
                  <a:pt x="1013" y="169"/>
                </a:cubicBezTo>
                <a:cubicBezTo>
                  <a:pt x="949" y="181"/>
                  <a:pt x="886" y="183"/>
                  <a:pt x="822" y="183"/>
                </a:cubicBezTo>
                <a:cubicBezTo>
                  <a:pt x="768" y="183"/>
                  <a:pt x="713" y="180"/>
                  <a:pt x="660" y="171"/>
                </a:cubicBezTo>
                <a:cubicBezTo>
                  <a:pt x="547" y="154"/>
                  <a:pt x="437" y="125"/>
                  <a:pt x="325" y="103"/>
                </a:cubicBezTo>
                <a:cubicBezTo>
                  <a:pt x="238" y="85"/>
                  <a:pt x="148" y="66"/>
                  <a:pt x="59" y="63"/>
                </a:cubicBezTo>
                <a:cubicBezTo>
                  <a:pt x="43" y="64"/>
                  <a:pt x="27" y="66"/>
                  <a:pt x="11" y="70"/>
                </a:cubicBezTo>
                <a:cubicBezTo>
                  <a:pt x="7" y="72"/>
                  <a:pt x="4" y="73"/>
                  <a:pt x="0" y="75"/>
                </a:cubicBezTo>
                <a:cubicBezTo>
                  <a:pt x="0" y="236"/>
                  <a:pt x="0" y="236"/>
                  <a:pt x="0" y="236"/>
                </a:cubicBezTo>
                <a:cubicBezTo>
                  <a:pt x="1704" y="236"/>
                  <a:pt x="1704" y="236"/>
                  <a:pt x="1704" y="236"/>
                </a:cubicBezTo>
                <a:cubicBezTo>
                  <a:pt x="1704" y="0"/>
                  <a:pt x="1704" y="0"/>
                  <a:pt x="1704" y="0"/>
                </a:cubicBezTo>
                <a:cubicBezTo>
                  <a:pt x="1416" y="0"/>
                  <a:pt x="1416" y="0"/>
                  <a:pt x="1416" y="0"/>
                </a:cubicBezTo>
                <a:cubicBezTo>
                  <a:pt x="1394" y="11"/>
                  <a:pt x="1373" y="23"/>
                  <a:pt x="1351" y="35"/>
                </a:cubicBezTo>
              </a:path>
            </a:pathLst>
          </a:custGeom>
          <a:solidFill>
            <a:schemeClr val="tx2">
              <a:alpha val="1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2" name="Rectangle 15">
            <a:extLst>
              <a:ext uri="{FF2B5EF4-FFF2-40B4-BE49-F238E27FC236}">
                <a16:creationId xmlns:a16="http://schemas.microsoft.com/office/drawing/2014/main" id="{7B5AD498-3B5F-4CBD-A00C-58D17AB719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95463" y="3507670"/>
            <a:ext cx="3272483" cy="665702"/>
          </a:xfrm>
          <a:prstGeom prst="rect">
            <a:avLst/>
          </a:prstGeom>
          <a:solidFill>
            <a:schemeClr val="accent3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3" name="Rectangle 16">
            <a:extLst>
              <a:ext uri="{FF2B5EF4-FFF2-40B4-BE49-F238E27FC236}">
                <a16:creationId xmlns:a16="http://schemas.microsoft.com/office/drawing/2014/main" id="{12A4FE5B-B334-4E60-817E-5EF8A61FCE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95463" y="3507670"/>
            <a:ext cx="3272483" cy="665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4" name="Freeform 17">
            <a:extLst>
              <a:ext uri="{FF2B5EF4-FFF2-40B4-BE49-F238E27FC236}">
                <a16:creationId xmlns:a16="http://schemas.microsoft.com/office/drawing/2014/main" id="{7F4BD26C-A73F-4F3C-AF3E-FE5382E68D0C}"/>
              </a:ext>
            </a:extLst>
          </p:cNvPr>
          <p:cNvSpPr>
            <a:spLocks/>
          </p:cNvSpPr>
          <p:nvPr/>
        </p:nvSpPr>
        <p:spPr bwMode="auto">
          <a:xfrm>
            <a:off x="7595463" y="2852516"/>
            <a:ext cx="3272483" cy="655154"/>
          </a:xfrm>
          <a:custGeom>
            <a:avLst/>
            <a:gdLst>
              <a:gd name="T0" fmla="*/ 2659 w 3350"/>
              <a:gd name="T1" fmla="*/ 0 h 559"/>
              <a:gd name="T2" fmla="*/ 691 w 3350"/>
              <a:gd name="T3" fmla="*/ 0 h 559"/>
              <a:gd name="T4" fmla="*/ 0 w 3350"/>
              <a:gd name="T5" fmla="*/ 559 h 559"/>
              <a:gd name="T6" fmla="*/ 3350 w 3350"/>
              <a:gd name="T7" fmla="*/ 559 h 559"/>
              <a:gd name="T8" fmla="*/ 2659 w 3350"/>
              <a:gd name="T9" fmla="*/ 0 h 5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50" h="559">
                <a:moveTo>
                  <a:pt x="2659" y="0"/>
                </a:moveTo>
                <a:lnTo>
                  <a:pt x="691" y="0"/>
                </a:lnTo>
                <a:lnTo>
                  <a:pt x="0" y="559"/>
                </a:lnTo>
                <a:lnTo>
                  <a:pt x="3350" y="559"/>
                </a:lnTo>
                <a:lnTo>
                  <a:pt x="2659" y="0"/>
                </a:ln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5" name="Freeform 18">
            <a:extLst>
              <a:ext uri="{FF2B5EF4-FFF2-40B4-BE49-F238E27FC236}">
                <a16:creationId xmlns:a16="http://schemas.microsoft.com/office/drawing/2014/main" id="{8D264376-B8F3-47F2-916F-E548D4823BBA}"/>
              </a:ext>
            </a:extLst>
          </p:cNvPr>
          <p:cNvSpPr>
            <a:spLocks/>
          </p:cNvSpPr>
          <p:nvPr/>
        </p:nvSpPr>
        <p:spPr bwMode="auto">
          <a:xfrm>
            <a:off x="7595463" y="2852516"/>
            <a:ext cx="3272483" cy="655154"/>
          </a:xfrm>
          <a:custGeom>
            <a:avLst/>
            <a:gdLst>
              <a:gd name="T0" fmla="*/ 2659 w 3350"/>
              <a:gd name="T1" fmla="*/ 0 h 559"/>
              <a:gd name="T2" fmla="*/ 691 w 3350"/>
              <a:gd name="T3" fmla="*/ 0 h 559"/>
              <a:gd name="T4" fmla="*/ 0 w 3350"/>
              <a:gd name="T5" fmla="*/ 559 h 559"/>
              <a:gd name="T6" fmla="*/ 3350 w 3350"/>
              <a:gd name="T7" fmla="*/ 559 h 559"/>
              <a:gd name="T8" fmla="*/ 2659 w 3350"/>
              <a:gd name="T9" fmla="*/ 0 h 5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350" h="559">
                <a:moveTo>
                  <a:pt x="2659" y="0"/>
                </a:moveTo>
                <a:lnTo>
                  <a:pt x="691" y="0"/>
                </a:lnTo>
                <a:lnTo>
                  <a:pt x="0" y="559"/>
                </a:lnTo>
                <a:lnTo>
                  <a:pt x="3350" y="559"/>
                </a:lnTo>
                <a:lnTo>
                  <a:pt x="2659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6" name="Freeform 19">
            <a:extLst>
              <a:ext uri="{FF2B5EF4-FFF2-40B4-BE49-F238E27FC236}">
                <a16:creationId xmlns:a16="http://schemas.microsoft.com/office/drawing/2014/main" id="{911A6FC5-3151-407E-8E1A-66420401DD48}"/>
              </a:ext>
            </a:extLst>
          </p:cNvPr>
          <p:cNvSpPr>
            <a:spLocks/>
          </p:cNvSpPr>
          <p:nvPr/>
        </p:nvSpPr>
        <p:spPr bwMode="auto">
          <a:xfrm>
            <a:off x="7595463" y="3507670"/>
            <a:ext cx="3272483" cy="670390"/>
          </a:xfrm>
          <a:custGeom>
            <a:avLst/>
            <a:gdLst>
              <a:gd name="T0" fmla="*/ 1123 w 1416"/>
              <a:gd name="T1" fmla="*/ 36 h 242"/>
              <a:gd name="T2" fmla="*/ 1002 w 1416"/>
              <a:gd name="T3" fmla="*/ 113 h 242"/>
              <a:gd name="T4" fmla="*/ 842 w 1416"/>
              <a:gd name="T5" fmla="*/ 173 h 242"/>
              <a:gd name="T6" fmla="*/ 683 w 1416"/>
              <a:gd name="T7" fmla="*/ 187 h 242"/>
              <a:gd name="T8" fmla="*/ 548 w 1416"/>
              <a:gd name="T9" fmla="*/ 176 h 242"/>
              <a:gd name="T10" fmla="*/ 270 w 1416"/>
              <a:gd name="T11" fmla="*/ 105 h 242"/>
              <a:gd name="T12" fmla="*/ 50 w 1416"/>
              <a:gd name="T13" fmla="*/ 65 h 242"/>
              <a:gd name="T14" fmla="*/ 9 w 1416"/>
              <a:gd name="T15" fmla="*/ 72 h 242"/>
              <a:gd name="T16" fmla="*/ 0 w 1416"/>
              <a:gd name="T17" fmla="*/ 77 h 242"/>
              <a:gd name="T18" fmla="*/ 0 w 1416"/>
              <a:gd name="T19" fmla="*/ 240 h 242"/>
              <a:gd name="T20" fmla="*/ 1416 w 1416"/>
              <a:gd name="T21" fmla="*/ 242 h 242"/>
              <a:gd name="T22" fmla="*/ 1416 w 1416"/>
              <a:gd name="T23" fmla="*/ 0 h 242"/>
              <a:gd name="T24" fmla="*/ 1177 w 1416"/>
              <a:gd name="T25" fmla="*/ 0 h 242"/>
              <a:gd name="T26" fmla="*/ 1123 w 1416"/>
              <a:gd name="T27" fmla="*/ 36 h 2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416" h="242">
                <a:moveTo>
                  <a:pt x="1123" y="36"/>
                </a:moveTo>
                <a:cubicBezTo>
                  <a:pt x="1083" y="63"/>
                  <a:pt x="1043" y="91"/>
                  <a:pt x="1002" y="113"/>
                </a:cubicBezTo>
                <a:cubicBezTo>
                  <a:pt x="950" y="139"/>
                  <a:pt x="896" y="160"/>
                  <a:pt x="842" y="173"/>
                </a:cubicBezTo>
                <a:cubicBezTo>
                  <a:pt x="789" y="185"/>
                  <a:pt x="736" y="187"/>
                  <a:pt x="683" y="187"/>
                </a:cubicBezTo>
                <a:cubicBezTo>
                  <a:pt x="638" y="187"/>
                  <a:pt x="593" y="184"/>
                  <a:pt x="548" y="176"/>
                </a:cubicBezTo>
                <a:cubicBezTo>
                  <a:pt x="455" y="157"/>
                  <a:pt x="363" y="128"/>
                  <a:pt x="270" y="105"/>
                </a:cubicBezTo>
                <a:cubicBezTo>
                  <a:pt x="198" y="87"/>
                  <a:pt x="123" y="67"/>
                  <a:pt x="50" y="65"/>
                </a:cubicBezTo>
                <a:cubicBezTo>
                  <a:pt x="36" y="66"/>
                  <a:pt x="22" y="68"/>
                  <a:pt x="9" y="72"/>
                </a:cubicBezTo>
                <a:cubicBezTo>
                  <a:pt x="6" y="73"/>
                  <a:pt x="3" y="75"/>
                  <a:pt x="0" y="77"/>
                </a:cubicBezTo>
                <a:cubicBezTo>
                  <a:pt x="0" y="240"/>
                  <a:pt x="0" y="240"/>
                  <a:pt x="0" y="240"/>
                </a:cubicBezTo>
                <a:cubicBezTo>
                  <a:pt x="1416" y="242"/>
                  <a:pt x="1416" y="242"/>
                  <a:pt x="1416" y="242"/>
                </a:cubicBezTo>
                <a:cubicBezTo>
                  <a:pt x="1416" y="0"/>
                  <a:pt x="1416" y="0"/>
                  <a:pt x="1416" y="0"/>
                </a:cubicBezTo>
                <a:cubicBezTo>
                  <a:pt x="1177" y="0"/>
                  <a:pt x="1177" y="0"/>
                  <a:pt x="1177" y="0"/>
                </a:cubicBezTo>
                <a:cubicBezTo>
                  <a:pt x="1159" y="12"/>
                  <a:pt x="1141" y="24"/>
                  <a:pt x="1123" y="36"/>
                </a:cubicBezTo>
              </a:path>
            </a:pathLst>
          </a:custGeom>
          <a:solidFill>
            <a:schemeClr val="tx2">
              <a:alpha val="1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7" name="Rectangle 20">
            <a:extLst>
              <a:ext uri="{FF2B5EF4-FFF2-40B4-BE49-F238E27FC236}">
                <a16:creationId xmlns:a16="http://schemas.microsoft.com/office/drawing/2014/main" id="{34D8E68B-AEE9-4EC9-899B-BF8DBA17F0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7595" y="2519666"/>
            <a:ext cx="2607241" cy="665702"/>
          </a:xfrm>
          <a:prstGeom prst="rect">
            <a:avLst/>
          </a:prstGeom>
          <a:solidFill>
            <a:schemeClr val="accent2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8" name="Rectangle 21">
            <a:extLst>
              <a:ext uri="{FF2B5EF4-FFF2-40B4-BE49-F238E27FC236}">
                <a16:creationId xmlns:a16="http://schemas.microsoft.com/office/drawing/2014/main" id="{520905C0-BA00-4458-9E25-1C18FC041B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27595" y="2519666"/>
            <a:ext cx="2607241" cy="665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9" name="Freeform 22">
            <a:extLst>
              <a:ext uri="{FF2B5EF4-FFF2-40B4-BE49-F238E27FC236}">
                <a16:creationId xmlns:a16="http://schemas.microsoft.com/office/drawing/2014/main" id="{9324B4FF-DCB7-4AFB-A7F8-0EEA1CDF9ADD}"/>
              </a:ext>
            </a:extLst>
          </p:cNvPr>
          <p:cNvSpPr>
            <a:spLocks/>
          </p:cNvSpPr>
          <p:nvPr/>
        </p:nvSpPr>
        <p:spPr bwMode="auto">
          <a:xfrm>
            <a:off x="7932480" y="1853963"/>
            <a:ext cx="2597473" cy="665702"/>
          </a:xfrm>
          <a:custGeom>
            <a:avLst/>
            <a:gdLst>
              <a:gd name="T0" fmla="*/ 1971 w 2659"/>
              <a:gd name="T1" fmla="*/ 0 h 568"/>
              <a:gd name="T2" fmla="*/ 689 w 2659"/>
              <a:gd name="T3" fmla="*/ 0 h 568"/>
              <a:gd name="T4" fmla="*/ 0 w 2659"/>
              <a:gd name="T5" fmla="*/ 568 h 568"/>
              <a:gd name="T6" fmla="*/ 2659 w 2659"/>
              <a:gd name="T7" fmla="*/ 568 h 568"/>
              <a:gd name="T8" fmla="*/ 1971 w 2659"/>
              <a:gd name="T9" fmla="*/ 0 h 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59" h="568">
                <a:moveTo>
                  <a:pt x="1971" y="0"/>
                </a:moveTo>
                <a:lnTo>
                  <a:pt x="689" y="0"/>
                </a:lnTo>
                <a:lnTo>
                  <a:pt x="0" y="568"/>
                </a:lnTo>
                <a:lnTo>
                  <a:pt x="2659" y="568"/>
                </a:lnTo>
                <a:lnTo>
                  <a:pt x="1971" y="0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0" name="Freeform 23">
            <a:extLst>
              <a:ext uri="{FF2B5EF4-FFF2-40B4-BE49-F238E27FC236}">
                <a16:creationId xmlns:a16="http://schemas.microsoft.com/office/drawing/2014/main" id="{85DDA029-30B2-4701-BC22-518C37C23CA6}"/>
              </a:ext>
            </a:extLst>
          </p:cNvPr>
          <p:cNvSpPr>
            <a:spLocks/>
          </p:cNvSpPr>
          <p:nvPr/>
        </p:nvSpPr>
        <p:spPr bwMode="auto">
          <a:xfrm>
            <a:off x="7932480" y="1853963"/>
            <a:ext cx="2597473" cy="665702"/>
          </a:xfrm>
          <a:custGeom>
            <a:avLst/>
            <a:gdLst>
              <a:gd name="T0" fmla="*/ 1971 w 2659"/>
              <a:gd name="T1" fmla="*/ 0 h 568"/>
              <a:gd name="T2" fmla="*/ 689 w 2659"/>
              <a:gd name="T3" fmla="*/ 0 h 568"/>
              <a:gd name="T4" fmla="*/ 0 w 2659"/>
              <a:gd name="T5" fmla="*/ 568 h 568"/>
              <a:gd name="T6" fmla="*/ 2659 w 2659"/>
              <a:gd name="T7" fmla="*/ 568 h 568"/>
              <a:gd name="T8" fmla="*/ 1971 w 2659"/>
              <a:gd name="T9" fmla="*/ 0 h 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659" h="568">
                <a:moveTo>
                  <a:pt x="1971" y="0"/>
                </a:moveTo>
                <a:lnTo>
                  <a:pt x="689" y="0"/>
                </a:lnTo>
                <a:lnTo>
                  <a:pt x="0" y="568"/>
                </a:lnTo>
                <a:lnTo>
                  <a:pt x="2659" y="568"/>
                </a:lnTo>
                <a:lnTo>
                  <a:pt x="1971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1" name="Freeform 24">
            <a:extLst>
              <a:ext uri="{FF2B5EF4-FFF2-40B4-BE49-F238E27FC236}">
                <a16:creationId xmlns:a16="http://schemas.microsoft.com/office/drawing/2014/main" id="{570284A3-5C3D-4BDD-8740-1928227771BB}"/>
              </a:ext>
            </a:extLst>
          </p:cNvPr>
          <p:cNvSpPr>
            <a:spLocks/>
          </p:cNvSpPr>
          <p:nvPr/>
        </p:nvSpPr>
        <p:spPr bwMode="auto">
          <a:xfrm>
            <a:off x="7928007" y="2530213"/>
            <a:ext cx="2597473" cy="669218"/>
          </a:xfrm>
          <a:custGeom>
            <a:avLst/>
            <a:gdLst>
              <a:gd name="T0" fmla="*/ 891 w 1124"/>
              <a:gd name="T1" fmla="*/ 36 h 241"/>
              <a:gd name="T2" fmla="*/ 795 w 1124"/>
              <a:gd name="T3" fmla="*/ 113 h 241"/>
              <a:gd name="T4" fmla="*/ 668 w 1124"/>
              <a:gd name="T5" fmla="*/ 173 h 241"/>
              <a:gd name="T6" fmla="*/ 542 w 1124"/>
              <a:gd name="T7" fmla="*/ 187 h 241"/>
              <a:gd name="T8" fmla="*/ 435 w 1124"/>
              <a:gd name="T9" fmla="*/ 175 h 241"/>
              <a:gd name="T10" fmla="*/ 214 w 1124"/>
              <a:gd name="T11" fmla="*/ 105 h 241"/>
              <a:gd name="T12" fmla="*/ 39 w 1124"/>
              <a:gd name="T13" fmla="*/ 65 h 241"/>
              <a:gd name="T14" fmla="*/ 7 w 1124"/>
              <a:gd name="T15" fmla="*/ 72 h 241"/>
              <a:gd name="T16" fmla="*/ 0 w 1124"/>
              <a:gd name="T17" fmla="*/ 77 h 241"/>
              <a:gd name="T18" fmla="*/ 0 w 1124"/>
              <a:gd name="T19" fmla="*/ 241 h 241"/>
              <a:gd name="T20" fmla="*/ 1124 w 1124"/>
              <a:gd name="T21" fmla="*/ 241 h 241"/>
              <a:gd name="T22" fmla="*/ 1124 w 1124"/>
              <a:gd name="T23" fmla="*/ 0 h 241"/>
              <a:gd name="T24" fmla="*/ 934 w 1124"/>
              <a:gd name="T25" fmla="*/ 0 h 241"/>
              <a:gd name="T26" fmla="*/ 891 w 1124"/>
              <a:gd name="T27" fmla="*/ 36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124" h="241">
                <a:moveTo>
                  <a:pt x="891" y="36"/>
                </a:moveTo>
                <a:cubicBezTo>
                  <a:pt x="860" y="63"/>
                  <a:pt x="828" y="91"/>
                  <a:pt x="795" y="113"/>
                </a:cubicBezTo>
                <a:cubicBezTo>
                  <a:pt x="754" y="139"/>
                  <a:pt x="711" y="160"/>
                  <a:pt x="668" y="173"/>
                </a:cubicBezTo>
                <a:cubicBezTo>
                  <a:pt x="626" y="185"/>
                  <a:pt x="584" y="187"/>
                  <a:pt x="542" y="187"/>
                </a:cubicBezTo>
                <a:cubicBezTo>
                  <a:pt x="506" y="187"/>
                  <a:pt x="470" y="184"/>
                  <a:pt x="435" y="175"/>
                </a:cubicBezTo>
                <a:cubicBezTo>
                  <a:pt x="361" y="157"/>
                  <a:pt x="288" y="128"/>
                  <a:pt x="214" y="105"/>
                </a:cubicBezTo>
                <a:cubicBezTo>
                  <a:pt x="157" y="87"/>
                  <a:pt x="98" y="67"/>
                  <a:pt x="39" y="65"/>
                </a:cubicBezTo>
                <a:cubicBezTo>
                  <a:pt x="28" y="66"/>
                  <a:pt x="18" y="68"/>
                  <a:pt x="7" y="72"/>
                </a:cubicBezTo>
                <a:cubicBezTo>
                  <a:pt x="5" y="73"/>
                  <a:pt x="2" y="75"/>
                  <a:pt x="0" y="77"/>
                </a:cubicBezTo>
                <a:cubicBezTo>
                  <a:pt x="0" y="241"/>
                  <a:pt x="0" y="241"/>
                  <a:pt x="0" y="241"/>
                </a:cubicBezTo>
                <a:cubicBezTo>
                  <a:pt x="1124" y="241"/>
                  <a:pt x="1124" y="241"/>
                  <a:pt x="1124" y="241"/>
                </a:cubicBezTo>
                <a:cubicBezTo>
                  <a:pt x="1124" y="0"/>
                  <a:pt x="1124" y="0"/>
                  <a:pt x="1124" y="0"/>
                </a:cubicBezTo>
                <a:cubicBezTo>
                  <a:pt x="934" y="0"/>
                  <a:pt x="934" y="0"/>
                  <a:pt x="934" y="0"/>
                </a:cubicBezTo>
                <a:cubicBezTo>
                  <a:pt x="920" y="12"/>
                  <a:pt x="905" y="24"/>
                  <a:pt x="891" y="36"/>
                </a:cubicBezTo>
              </a:path>
            </a:pathLst>
          </a:custGeom>
          <a:solidFill>
            <a:schemeClr val="tx2">
              <a:alpha val="1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2" name="Rectangle 25">
            <a:extLst>
              <a:ext uri="{FF2B5EF4-FFF2-40B4-BE49-F238E27FC236}">
                <a16:creationId xmlns:a16="http://schemas.microsoft.com/office/drawing/2014/main" id="{A447D9F9-E453-4FB2-9035-704D8CC2D2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0474" y="1521111"/>
            <a:ext cx="1922462" cy="665702"/>
          </a:xfrm>
          <a:prstGeom prst="rect">
            <a:avLst/>
          </a:pr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3" name="Rectangle 26">
            <a:extLst>
              <a:ext uri="{FF2B5EF4-FFF2-40B4-BE49-F238E27FC236}">
                <a16:creationId xmlns:a16="http://schemas.microsoft.com/office/drawing/2014/main" id="{C511C281-FD4B-421C-B222-159FDEDBC5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8270474" y="1521111"/>
            <a:ext cx="1922462" cy="665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4" name="Freeform 27">
            <a:extLst>
              <a:ext uri="{FF2B5EF4-FFF2-40B4-BE49-F238E27FC236}">
                <a16:creationId xmlns:a16="http://schemas.microsoft.com/office/drawing/2014/main" id="{FB7D9DDE-708F-4D65-A029-CAF7EF68A397}"/>
              </a:ext>
            </a:extLst>
          </p:cNvPr>
          <p:cNvSpPr>
            <a:spLocks/>
          </p:cNvSpPr>
          <p:nvPr/>
        </p:nvSpPr>
        <p:spPr bwMode="auto">
          <a:xfrm>
            <a:off x="8270474" y="1321871"/>
            <a:ext cx="1922462" cy="199241"/>
          </a:xfrm>
          <a:custGeom>
            <a:avLst/>
            <a:gdLst>
              <a:gd name="T0" fmla="*/ 1379 w 1968"/>
              <a:gd name="T1" fmla="*/ 0 h 170"/>
              <a:gd name="T2" fmla="*/ 589 w 1968"/>
              <a:gd name="T3" fmla="*/ 0 h 170"/>
              <a:gd name="T4" fmla="*/ 0 w 1968"/>
              <a:gd name="T5" fmla="*/ 170 h 170"/>
              <a:gd name="T6" fmla="*/ 1968 w 1968"/>
              <a:gd name="T7" fmla="*/ 170 h 170"/>
              <a:gd name="T8" fmla="*/ 1379 w 1968"/>
              <a:gd name="T9" fmla="*/ 0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968" h="170">
                <a:moveTo>
                  <a:pt x="1379" y="0"/>
                </a:moveTo>
                <a:lnTo>
                  <a:pt x="589" y="0"/>
                </a:lnTo>
                <a:lnTo>
                  <a:pt x="0" y="170"/>
                </a:lnTo>
                <a:lnTo>
                  <a:pt x="1968" y="170"/>
                </a:lnTo>
                <a:lnTo>
                  <a:pt x="1379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5" name="Freeform 28">
            <a:extLst>
              <a:ext uri="{FF2B5EF4-FFF2-40B4-BE49-F238E27FC236}">
                <a16:creationId xmlns:a16="http://schemas.microsoft.com/office/drawing/2014/main" id="{D8CD7D94-78B1-439E-8830-4C7AFF120DE6}"/>
              </a:ext>
            </a:extLst>
          </p:cNvPr>
          <p:cNvSpPr>
            <a:spLocks/>
          </p:cNvSpPr>
          <p:nvPr/>
        </p:nvSpPr>
        <p:spPr bwMode="auto">
          <a:xfrm>
            <a:off x="8270474" y="1521112"/>
            <a:ext cx="1922462" cy="668047"/>
          </a:xfrm>
          <a:custGeom>
            <a:avLst/>
            <a:gdLst>
              <a:gd name="T0" fmla="*/ 660 w 832"/>
              <a:gd name="T1" fmla="*/ 36 h 241"/>
              <a:gd name="T2" fmla="*/ 589 w 832"/>
              <a:gd name="T3" fmla="*/ 113 h 241"/>
              <a:gd name="T4" fmla="*/ 495 w 832"/>
              <a:gd name="T5" fmla="*/ 173 h 241"/>
              <a:gd name="T6" fmla="*/ 401 w 832"/>
              <a:gd name="T7" fmla="*/ 187 h 241"/>
              <a:gd name="T8" fmla="*/ 322 w 832"/>
              <a:gd name="T9" fmla="*/ 175 h 241"/>
              <a:gd name="T10" fmla="*/ 158 w 832"/>
              <a:gd name="T11" fmla="*/ 105 h 241"/>
              <a:gd name="T12" fmla="*/ 29 w 832"/>
              <a:gd name="T13" fmla="*/ 65 h 241"/>
              <a:gd name="T14" fmla="*/ 5 w 832"/>
              <a:gd name="T15" fmla="*/ 72 h 241"/>
              <a:gd name="T16" fmla="*/ 0 w 832"/>
              <a:gd name="T17" fmla="*/ 77 h 241"/>
              <a:gd name="T18" fmla="*/ 0 w 832"/>
              <a:gd name="T19" fmla="*/ 241 h 241"/>
              <a:gd name="T20" fmla="*/ 832 w 832"/>
              <a:gd name="T21" fmla="*/ 241 h 241"/>
              <a:gd name="T22" fmla="*/ 832 w 832"/>
              <a:gd name="T23" fmla="*/ 0 h 241"/>
              <a:gd name="T24" fmla="*/ 692 w 832"/>
              <a:gd name="T25" fmla="*/ 0 h 241"/>
              <a:gd name="T26" fmla="*/ 660 w 832"/>
              <a:gd name="T27" fmla="*/ 36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832" h="241">
                <a:moveTo>
                  <a:pt x="660" y="36"/>
                </a:moveTo>
                <a:cubicBezTo>
                  <a:pt x="637" y="63"/>
                  <a:pt x="613" y="91"/>
                  <a:pt x="589" y="113"/>
                </a:cubicBezTo>
                <a:cubicBezTo>
                  <a:pt x="558" y="139"/>
                  <a:pt x="527" y="160"/>
                  <a:pt x="495" y="173"/>
                </a:cubicBezTo>
                <a:cubicBezTo>
                  <a:pt x="464" y="185"/>
                  <a:pt x="433" y="187"/>
                  <a:pt x="401" y="187"/>
                </a:cubicBezTo>
                <a:cubicBezTo>
                  <a:pt x="375" y="187"/>
                  <a:pt x="348" y="184"/>
                  <a:pt x="322" y="175"/>
                </a:cubicBezTo>
                <a:cubicBezTo>
                  <a:pt x="267" y="157"/>
                  <a:pt x="213" y="128"/>
                  <a:pt x="158" y="105"/>
                </a:cubicBezTo>
                <a:cubicBezTo>
                  <a:pt x="116" y="87"/>
                  <a:pt x="72" y="67"/>
                  <a:pt x="29" y="65"/>
                </a:cubicBezTo>
                <a:cubicBezTo>
                  <a:pt x="21" y="66"/>
                  <a:pt x="13" y="68"/>
                  <a:pt x="5" y="72"/>
                </a:cubicBezTo>
                <a:cubicBezTo>
                  <a:pt x="3" y="73"/>
                  <a:pt x="1" y="75"/>
                  <a:pt x="0" y="77"/>
                </a:cubicBezTo>
                <a:cubicBezTo>
                  <a:pt x="0" y="241"/>
                  <a:pt x="0" y="241"/>
                  <a:pt x="0" y="241"/>
                </a:cubicBezTo>
                <a:cubicBezTo>
                  <a:pt x="832" y="241"/>
                  <a:pt x="832" y="241"/>
                  <a:pt x="832" y="241"/>
                </a:cubicBezTo>
                <a:cubicBezTo>
                  <a:pt x="832" y="0"/>
                  <a:pt x="832" y="0"/>
                  <a:pt x="832" y="0"/>
                </a:cubicBezTo>
                <a:cubicBezTo>
                  <a:pt x="692" y="0"/>
                  <a:pt x="692" y="0"/>
                  <a:pt x="692" y="0"/>
                </a:cubicBezTo>
                <a:cubicBezTo>
                  <a:pt x="681" y="11"/>
                  <a:pt x="670" y="24"/>
                  <a:pt x="660" y="36"/>
                </a:cubicBezTo>
              </a:path>
            </a:pathLst>
          </a:custGeom>
          <a:solidFill>
            <a:schemeClr val="tx2">
              <a:alpha val="1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D322E527-4457-4AF8-BB58-EB64C0BE6F1F}"/>
              </a:ext>
            </a:extLst>
          </p:cNvPr>
          <p:cNvSpPr txBox="1"/>
          <p:nvPr/>
        </p:nvSpPr>
        <p:spPr>
          <a:xfrm>
            <a:off x="1395447" y="2566100"/>
            <a:ext cx="873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674547DE-45E5-453F-800B-65159299087A}"/>
              </a:ext>
            </a:extLst>
          </p:cNvPr>
          <p:cNvSpPr/>
          <p:nvPr/>
        </p:nvSpPr>
        <p:spPr>
          <a:xfrm>
            <a:off x="807882" y="2602031"/>
            <a:ext cx="478005" cy="47800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F3E4F9D8-4725-4A64-A513-AA2D621D08EA}"/>
              </a:ext>
            </a:extLst>
          </p:cNvPr>
          <p:cNvSpPr/>
          <p:nvPr/>
        </p:nvSpPr>
        <p:spPr>
          <a:xfrm>
            <a:off x="683610" y="3063240"/>
            <a:ext cx="2122363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Donec fringilla erat.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91C3410C-302F-460F-8CB5-6E45D48016E0}"/>
              </a:ext>
            </a:extLst>
          </p:cNvPr>
          <p:cNvSpPr txBox="1"/>
          <p:nvPr/>
        </p:nvSpPr>
        <p:spPr>
          <a:xfrm>
            <a:off x="1395447" y="4660827"/>
            <a:ext cx="873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972DEB7A-5678-44A6-BD5A-49C586002581}"/>
              </a:ext>
            </a:extLst>
          </p:cNvPr>
          <p:cNvSpPr/>
          <p:nvPr/>
        </p:nvSpPr>
        <p:spPr>
          <a:xfrm>
            <a:off x="807882" y="4696758"/>
            <a:ext cx="478005" cy="47800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FBFA482C-D648-46AE-9ADF-EC3B267CBF6A}"/>
              </a:ext>
            </a:extLst>
          </p:cNvPr>
          <p:cNvSpPr/>
          <p:nvPr/>
        </p:nvSpPr>
        <p:spPr>
          <a:xfrm>
            <a:off x="683610" y="5157967"/>
            <a:ext cx="2122363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Donec fringilla erat.</a:t>
            </a: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6216C546-E5B3-4D38-8766-02CFE6B20533}"/>
              </a:ext>
            </a:extLst>
          </p:cNvPr>
          <p:cNvSpPr/>
          <p:nvPr/>
        </p:nvSpPr>
        <p:spPr>
          <a:xfrm>
            <a:off x="4254959" y="2602031"/>
            <a:ext cx="478005" cy="47800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9A555697-C9E3-4193-8FFE-7FFEB7EBCA56}"/>
              </a:ext>
            </a:extLst>
          </p:cNvPr>
          <p:cNvSpPr txBox="1"/>
          <p:nvPr/>
        </p:nvSpPr>
        <p:spPr>
          <a:xfrm>
            <a:off x="4842524" y="2566100"/>
            <a:ext cx="873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DD89CFDB-5E69-4070-BAA1-893009D1CE7D}"/>
              </a:ext>
            </a:extLst>
          </p:cNvPr>
          <p:cNvSpPr/>
          <p:nvPr/>
        </p:nvSpPr>
        <p:spPr>
          <a:xfrm>
            <a:off x="4130687" y="3063240"/>
            <a:ext cx="2122363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Donec fringilla erat.</a:t>
            </a: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3F585ADF-6CD6-4ED2-B72D-E86EF2A15D3B}"/>
              </a:ext>
            </a:extLst>
          </p:cNvPr>
          <p:cNvSpPr/>
          <p:nvPr/>
        </p:nvSpPr>
        <p:spPr>
          <a:xfrm>
            <a:off x="4254959" y="4696758"/>
            <a:ext cx="478005" cy="47800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5C102C64-283F-4CE5-B203-FB447BDF797F}"/>
              </a:ext>
            </a:extLst>
          </p:cNvPr>
          <p:cNvSpPr txBox="1"/>
          <p:nvPr/>
        </p:nvSpPr>
        <p:spPr>
          <a:xfrm>
            <a:off x="4842524" y="4660827"/>
            <a:ext cx="873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7B639CEA-8AA3-4083-8E54-8D30C9F6FF0A}"/>
              </a:ext>
            </a:extLst>
          </p:cNvPr>
          <p:cNvSpPr/>
          <p:nvPr/>
        </p:nvSpPr>
        <p:spPr>
          <a:xfrm>
            <a:off x="4130687" y="5157967"/>
            <a:ext cx="2122363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Donec fringilla erat.</a:t>
            </a:r>
          </a:p>
        </p:txBody>
      </p:sp>
      <p:sp>
        <p:nvSpPr>
          <p:cNvPr id="92" name="Freeform 79">
            <a:extLst>
              <a:ext uri="{FF2B5EF4-FFF2-40B4-BE49-F238E27FC236}">
                <a16:creationId xmlns:a16="http://schemas.microsoft.com/office/drawing/2014/main" id="{9F9B83BD-93EE-4951-9E1F-1FFB70F920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2052" y="4812948"/>
            <a:ext cx="243819" cy="245624"/>
          </a:xfrm>
          <a:custGeom>
            <a:avLst/>
            <a:gdLst>
              <a:gd name="T0" fmla="*/ 106933 w 479"/>
              <a:gd name="T1" fmla="*/ 0 h 479"/>
              <a:gd name="T2" fmla="*/ 106933 w 479"/>
              <a:gd name="T3" fmla="*/ 0 h 479"/>
              <a:gd name="T4" fmla="*/ 0 w 479"/>
              <a:gd name="T5" fmla="*/ 107725 h 479"/>
              <a:gd name="T6" fmla="*/ 106933 w 479"/>
              <a:gd name="T7" fmla="*/ 215449 h 479"/>
              <a:gd name="T8" fmla="*/ 213866 w 479"/>
              <a:gd name="T9" fmla="*/ 107725 h 479"/>
              <a:gd name="T10" fmla="*/ 106933 w 479"/>
              <a:gd name="T11" fmla="*/ 0 h 479"/>
              <a:gd name="T12" fmla="*/ 198206 w 479"/>
              <a:gd name="T13" fmla="*/ 107725 h 479"/>
              <a:gd name="T14" fmla="*/ 198206 w 479"/>
              <a:gd name="T15" fmla="*/ 107725 h 479"/>
              <a:gd name="T16" fmla="*/ 178520 w 479"/>
              <a:gd name="T17" fmla="*/ 163615 h 479"/>
              <a:gd name="T18" fmla="*/ 174493 w 479"/>
              <a:gd name="T19" fmla="*/ 147840 h 479"/>
              <a:gd name="T20" fmla="*/ 178520 w 479"/>
              <a:gd name="T21" fmla="*/ 115838 h 479"/>
              <a:gd name="T22" fmla="*/ 166439 w 479"/>
              <a:gd name="T23" fmla="*/ 91949 h 479"/>
              <a:gd name="T24" fmla="*/ 142726 w 479"/>
              <a:gd name="T25" fmla="*/ 80230 h 479"/>
              <a:gd name="T26" fmla="*/ 154806 w 479"/>
              <a:gd name="T27" fmla="*/ 39664 h 479"/>
              <a:gd name="T28" fmla="*/ 131093 w 479"/>
              <a:gd name="T29" fmla="*/ 27945 h 479"/>
              <a:gd name="T30" fmla="*/ 134673 w 479"/>
              <a:gd name="T31" fmla="*/ 23889 h 479"/>
              <a:gd name="T32" fmla="*/ 198206 w 479"/>
              <a:gd name="T33" fmla="*/ 107725 h 479"/>
              <a:gd name="T34" fmla="*/ 94853 w 479"/>
              <a:gd name="T35" fmla="*/ 19832 h 479"/>
              <a:gd name="T36" fmla="*/ 94853 w 479"/>
              <a:gd name="T37" fmla="*/ 19832 h 479"/>
              <a:gd name="T38" fmla="*/ 83220 w 479"/>
              <a:gd name="T39" fmla="*/ 27945 h 479"/>
              <a:gd name="T40" fmla="*/ 67113 w 479"/>
              <a:gd name="T41" fmla="*/ 39664 h 479"/>
              <a:gd name="T42" fmla="*/ 51453 w 479"/>
              <a:gd name="T43" fmla="*/ 59947 h 479"/>
              <a:gd name="T44" fmla="*/ 59507 w 479"/>
              <a:gd name="T45" fmla="*/ 71666 h 479"/>
              <a:gd name="T46" fmla="*/ 79193 w 479"/>
              <a:gd name="T47" fmla="*/ 71666 h 479"/>
              <a:gd name="T48" fmla="*/ 110960 w 479"/>
              <a:gd name="T49" fmla="*/ 107725 h 479"/>
              <a:gd name="T50" fmla="*/ 83220 w 479"/>
              <a:gd name="T51" fmla="*/ 131613 h 479"/>
              <a:gd name="T52" fmla="*/ 79193 w 479"/>
              <a:gd name="T53" fmla="*/ 151896 h 479"/>
              <a:gd name="T54" fmla="*/ 79193 w 479"/>
              <a:gd name="T55" fmla="*/ 175785 h 479"/>
              <a:gd name="T56" fmla="*/ 59507 w 479"/>
              <a:gd name="T57" fmla="*/ 155502 h 479"/>
              <a:gd name="T58" fmla="*/ 55480 w 479"/>
              <a:gd name="T59" fmla="*/ 128008 h 479"/>
              <a:gd name="T60" fmla="*/ 39373 w 479"/>
              <a:gd name="T61" fmla="*/ 107725 h 479"/>
              <a:gd name="T62" fmla="*/ 47426 w 479"/>
              <a:gd name="T63" fmla="*/ 83836 h 479"/>
              <a:gd name="T64" fmla="*/ 23713 w 479"/>
              <a:gd name="T65" fmla="*/ 76173 h 479"/>
              <a:gd name="T66" fmla="*/ 94853 w 479"/>
              <a:gd name="T67" fmla="*/ 19832 h 479"/>
              <a:gd name="T68" fmla="*/ 79193 w 479"/>
              <a:gd name="T69" fmla="*/ 195617 h 479"/>
              <a:gd name="T70" fmla="*/ 79193 w 479"/>
              <a:gd name="T71" fmla="*/ 195617 h 479"/>
              <a:gd name="T72" fmla="*/ 91273 w 479"/>
              <a:gd name="T73" fmla="*/ 187504 h 479"/>
              <a:gd name="T74" fmla="*/ 106933 w 479"/>
              <a:gd name="T75" fmla="*/ 183447 h 479"/>
              <a:gd name="T76" fmla="*/ 131093 w 479"/>
              <a:gd name="T77" fmla="*/ 175785 h 479"/>
              <a:gd name="T78" fmla="*/ 158386 w 479"/>
              <a:gd name="T79" fmla="*/ 183447 h 479"/>
              <a:gd name="T80" fmla="*/ 106933 w 479"/>
              <a:gd name="T81" fmla="*/ 199674 h 479"/>
              <a:gd name="T82" fmla="*/ 79193 w 479"/>
              <a:gd name="T83" fmla="*/ 195617 h 479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479" h="479">
                <a:moveTo>
                  <a:pt x="239" y="0"/>
                </a:moveTo>
                <a:lnTo>
                  <a:pt x="239" y="0"/>
                </a:lnTo>
                <a:cubicBezTo>
                  <a:pt x="106" y="0"/>
                  <a:pt x="0" y="106"/>
                  <a:pt x="0" y="239"/>
                </a:cubicBezTo>
                <a:cubicBezTo>
                  <a:pt x="0" y="372"/>
                  <a:pt x="106" y="478"/>
                  <a:pt x="239" y="478"/>
                </a:cubicBezTo>
                <a:cubicBezTo>
                  <a:pt x="372" y="478"/>
                  <a:pt x="478" y="372"/>
                  <a:pt x="478" y="239"/>
                </a:cubicBezTo>
                <a:cubicBezTo>
                  <a:pt x="478" y="106"/>
                  <a:pt x="372" y="0"/>
                  <a:pt x="239" y="0"/>
                </a:cubicBezTo>
                <a:close/>
                <a:moveTo>
                  <a:pt x="443" y="239"/>
                </a:moveTo>
                <a:lnTo>
                  <a:pt x="443" y="239"/>
                </a:lnTo>
                <a:cubicBezTo>
                  <a:pt x="443" y="292"/>
                  <a:pt x="425" y="328"/>
                  <a:pt x="399" y="363"/>
                </a:cubicBezTo>
                <a:cubicBezTo>
                  <a:pt x="390" y="363"/>
                  <a:pt x="381" y="345"/>
                  <a:pt x="390" y="328"/>
                </a:cubicBezTo>
                <a:cubicBezTo>
                  <a:pt x="399" y="310"/>
                  <a:pt x="399" y="275"/>
                  <a:pt x="399" y="257"/>
                </a:cubicBezTo>
                <a:cubicBezTo>
                  <a:pt x="399" y="239"/>
                  <a:pt x="390" y="204"/>
                  <a:pt x="372" y="204"/>
                </a:cubicBezTo>
                <a:cubicBezTo>
                  <a:pt x="346" y="204"/>
                  <a:pt x="337" y="204"/>
                  <a:pt x="319" y="178"/>
                </a:cubicBezTo>
                <a:cubicBezTo>
                  <a:pt x="301" y="124"/>
                  <a:pt x="372" y="115"/>
                  <a:pt x="346" y="88"/>
                </a:cubicBezTo>
                <a:cubicBezTo>
                  <a:pt x="337" y="80"/>
                  <a:pt x="301" y="115"/>
                  <a:pt x="293" y="62"/>
                </a:cubicBezTo>
                <a:lnTo>
                  <a:pt x="301" y="53"/>
                </a:lnTo>
                <a:cubicBezTo>
                  <a:pt x="381" y="80"/>
                  <a:pt x="443" y="150"/>
                  <a:pt x="443" y="239"/>
                </a:cubicBezTo>
                <a:close/>
                <a:moveTo>
                  <a:pt x="212" y="44"/>
                </a:moveTo>
                <a:lnTo>
                  <a:pt x="212" y="44"/>
                </a:lnTo>
                <a:cubicBezTo>
                  <a:pt x="204" y="53"/>
                  <a:pt x="194" y="53"/>
                  <a:pt x="186" y="62"/>
                </a:cubicBezTo>
                <a:cubicBezTo>
                  <a:pt x="168" y="80"/>
                  <a:pt x="159" y="71"/>
                  <a:pt x="150" y="88"/>
                </a:cubicBezTo>
                <a:cubicBezTo>
                  <a:pt x="141" y="106"/>
                  <a:pt x="115" y="124"/>
                  <a:pt x="115" y="133"/>
                </a:cubicBezTo>
                <a:cubicBezTo>
                  <a:pt x="115" y="142"/>
                  <a:pt x="133" y="159"/>
                  <a:pt x="133" y="159"/>
                </a:cubicBezTo>
                <a:cubicBezTo>
                  <a:pt x="141" y="150"/>
                  <a:pt x="159" y="150"/>
                  <a:pt x="177" y="159"/>
                </a:cubicBezTo>
                <a:cubicBezTo>
                  <a:pt x="186" y="159"/>
                  <a:pt x="275" y="169"/>
                  <a:pt x="248" y="239"/>
                </a:cubicBezTo>
                <a:cubicBezTo>
                  <a:pt x="239" y="266"/>
                  <a:pt x="194" y="257"/>
                  <a:pt x="186" y="292"/>
                </a:cubicBezTo>
                <a:cubicBezTo>
                  <a:pt x="186" y="301"/>
                  <a:pt x="186" y="328"/>
                  <a:pt x="177" y="337"/>
                </a:cubicBezTo>
                <a:cubicBezTo>
                  <a:pt x="177" y="345"/>
                  <a:pt x="186" y="390"/>
                  <a:pt x="177" y="390"/>
                </a:cubicBezTo>
                <a:cubicBezTo>
                  <a:pt x="168" y="390"/>
                  <a:pt x="133" y="345"/>
                  <a:pt x="133" y="345"/>
                </a:cubicBezTo>
                <a:cubicBezTo>
                  <a:pt x="133" y="337"/>
                  <a:pt x="124" y="310"/>
                  <a:pt x="124" y="284"/>
                </a:cubicBezTo>
                <a:cubicBezTo>
                  <a:pt x="124" y="266"/>
                  <a:pt x="88" y="266"/>
                  <a:pt x="88" y="239"/>
                </a:cubicBezTo>
                <a:cubicBezTo>
                  <a:pt x="88" y="213"/>
                  <a:pt x="106" y="195"/>
                  <a:pt x="106" y="186"/>
                </a:cubicBezTo>
                <a:cubicBezTo>
                  <a:pt x="97" y="169"/>
                  <a:pt x="62" y="169"/>
                  <a:pt x="53" y="169"/>
                </a:cubicBezTo>
                <a:cubicBezTo>
                  <a:pt x="80" y="97"/>
                  <a:pt x="141" y="53"/>
                  <a:pt x="212" y="44"/>
                </a:cubicBezTo>
                <a:close/>
                <a:moveTo>
                  <a:pt x="177" y="434"/>
                </a:moveTo>
                <a:lnTo>
                  <a:pt x="177" y="434"/>
                </a:lnTo>
                <a:cubicBezTo>
                  <a:pt x="186" y="425"/>
                  <a:pt x="186" y="416"/>
                  <a:pt x="204" y="416"/>
                </a:cubicBezTo>
                <a:cubicBezTo>
                  <a:pt x="212" y="416"/>
                  <a:pt x="221" y="416"/>
                  <a:pt x="239" y="407"/>
                </a:cubicBezTo>
                <a:cubicBezTo>
                  <a:pt x="248" y="407"/>
                  <a:pt x="275" y="398"/>
                  <a:pt x="293" y="390"/>
                </a:cubicBezTo>
                <a:cubicBezTo>
                  <a:pt x="310" y="390"/>
                  <a:pt x="346" y="398"/>
                  <a:pt x="354" y="407"/>
                </a:cubicBezTo>
                <a:cubicBezTo>
                  <a:pt x="319" y="434"/>
                  <a:pt x="284" y="443"/>
                  <a:pt x="239" y="443"/>
                </a:cubicBezTo>
                <a:cubicBezTo>
                  <a:pt x="221" y="443"/>
                  <a:pt x="194" y="443"/>
                  <a:pt x="177" y="4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93" name="Freeform 29">
            <a:extLst>
              <a:ext uri="{FF2B5EF4-FFF2-40B4-BE49-F238E27FC236}">
                <a16:creationId xmlns:a16="http://schemas.microsoft.com/office/drawing/2014/main" id="{A5524E17-0DDD-4E50-B4DB-CA578E36FE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3102" y="2723639"/>
            <a:ext cx="227564" cy="234788"/>
          </a:xfrm>
          <a:custGeom>
            <a:avLst/>
            <a:gdLst>
              <a:gd name="T0" fmla="*/ 111726 w 444"/>
              <a:gd name="T1" fmla="*/ 150538 h 462"/>
              <a:gd name="T2" fmla="*/ 111726 w 444"/>
              <a:gd name="T3" fmla="*/ 150538 h 462"/>
              <a:gd name="T4" fmla="*/ 144162 w 444"/>
              <a:gd name="T5" fmla="*/ 114802 h 462"/>
              <a:gd name="T6" fmla="*/ 199574 w 444"/>
              <a:gd name="T7" fmla="*/ 31716 h 462"/>
              <a:gd name="T8" fmla="*/ 191916 w 444"/>
              <a:gd name="T9" fmla="*/ 23675 h 462"/>
              <a:gd name="T10" fmla="*/ 155875 w 444"/>
              <a:gd name="T11" fmla="*/ 23675 h 462"/>
              <a:gd name="T12" fmla="*/ 100013 w 444"/>
              <a:gd name="T13" fmla="*/ 0 h 462"/>
              <a:gd name="T14" fmla="*/ 44150 w 444"/>
              <a:gd name="T15" fmla="*/ 23675 h 462"/>
              <a:gd name="T16" fmla="*/ 8109 w 444"/>
              <a:gd name="T17" fmla="*/ 23675 h 462"/>
              <a:gd name="T18" fmla="*/ 0 w 444"/>
              <a:gd name="T19" fmla="*/ 31716 h 462"/>
              <a:gd name="T20" fmla="*/ 55863 w 444"/>
              <a:gd name="T21" fmla="*/ 114802 h 462"/>
              <a:gd name="T22" fmla="*/ 87849 w 444"/>
              <a:gd name="T23" fmla="*/ 150538 h 462"/>
              <a:gd name="T24" fmla="*/ 87849 w 444"/>
              <a:gd name="T25" fmla="*/ 166172 h 462"/>
              <a:gd name="T26" fmla="*/ 48204 w 444"/>
              <a:gd name="T27" fmla="*/ 185827 h 462"/>
              <a:gd name="T28" fmla="*/ 100013 w 444"/>
              <a:gd name="T29" fmla="*/ 205928 h 462"/>
              <a:gd name="T30" fmla="*/ 147766 w 444"/>
              <a:gd name="T31" fmla="*/ 185827 h 462"/>
              <a:gd name="T32" fmla="*/ 111726 w 444"/>
              <a:gd name="T33" fmla="*/ 166172 h 462"/>
              <a:gd name="T34" fmla="*/ 111726 w 444"/>
              <a:gd name="T35" fmla="*/ 150538 h 462"/>
              <a:gd name="T36" fmla="*/ 144162 w 444"/>
              <a:gd name="T37" fmla="*/ 94700 h 462"/>
              <a:gd name="T38" fmla="*/ 144162 w 444"/>
              <a:gd name="T39" fmla="*/ 94700 h 462"/>
              <a:gd name="T40" fmla="*/ 155875 w 444"/>
              <a:gd name="T41" fmla="*/ 39756 h 462"/>
              <a:gd name="T42" fmla="*/ 183807 w 444"/>
              <a:gd name="T43" fmla="*/ 39756 h 462"/>
              <a:gd name="T44" fmla="*/ 144162 w 444"/>
              <a:gd name="T45" fmla="*/ 94700 h 462"/>
              <a:gd name="T46" fmla="*/ 100013 w 444"/>
              <a:gd name="T47" fmla="*/ 16081 h 462"/>
              <a:gd name="T48" fmla="*/ 100013 w 444"/>
              <a:gd name="T49" fmla="*/ 16081 h 462"/>
              <a:gd name="T50" fmla="*/ 144162 w 444"/>
              <a:gd name="T51" fmla="*/ 31716 h 462"/>
              <a:gd name="T52" fmla="*/ 100013 w 444"/>
              <a:gd name="T53" fmla="*/ 51370 h 462"/>
              <a:gd name="T54" fmla="*/ 55863 w 444"/>
              <a:gd name="T55" fmla="*/ 31716 h 462"/>
              <a:gd name="T56" fmla="*/ 100013 w 444"/>
              <a:gd name="T57" fmla="*/ 16081 h 462"/>
              <a:gd name="T58" fmla="*/ 16218 w 444"/>
              <a:gd name="T59" fmla="*/ 39756 h 462"/>
              <a:gd name="T60" fmla="*/ 16218 w 444"/>
              <a:gd name="T61" fmla="*/ 39756 h 462"/>
              <a:gd name="T62" fmla="*/ 44150 w 444"/>
              <a:gd name="T63" fmla="*/ 39756 h 462"/>
              <a:gd name="T64" fmla="*/ 55863 w 444"/>
              <a:gd name="T65" fmla="*/ 94700 h 462"/>
              <a:gd name="T66" fmla="*/ 16218 w 444"/>
              <a:gd name="T67" fmla="*/ 39756 h 46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44" h="462">
                <a:moveTo>
                  <a:pt x="248" y="337"/>
                </a:moveTo>
                <a:lnTo>
                  <a:pt x="248" y="337"/>
                </a:lnTo>
                <a:cubicBezTo>
                  <a:pt x="248" y="302"/>
                  <a:pt x="275" y="283"/>
                  <a:pt x="320" y="257"/>
                </a:cubicBezTo>
                <a:cubicBezTo>
                  <a:pt x="373" y="221"/>
                  <a:pt x="443" y="177"/>
                  <a:pt x="443" y="71"/>
                </a:cubicBezTo>
                <a:cubicBezTo>
                  <a:pt x="443" y="62"/>
                  <a:pt x="434" y="53"/>
                  <a:pt x="426" y="53"/>
                </a:cubicBezTo>
                <a:cubicBezTo>
                  <a:pt x="346" y="53"/>
                  <a:pt x="346" y="53"/>
                  <a:pt x="346" y="53"/>
                </a:cubicBezTo>
                <a:cubicBezTo>
                  <a:pt x="328" y="27"/>
                  <a:pt x="293" y="0"/>
                  <a:pt x="222" y="0"/>
                </a:cubicBezTo>
                <a:cubicBezTo>
                  <a:pt x="151" y="0"/>
                  <a:pt x="116" y="27"/>
                  <a:pt x="98" y="53"/>
                </a:cubicBezTo>
                <a:cubicBezTo>
                  <a:pt x="18" y="53"/>
                  <a:pt x="18" y="53"/>
                  <a:pt x="18" y="53"/>
                </a:cubicBezTo>
                <a:cubicBezTo>
                  <a:pt x="9" y="53"/>
                  <a:pt x="0" y="62"/>
                  <a:pt x="0" y="71"/>
                </a:cubicBezTo>
                <a:cubicBezTo>
                  <a:pt x="0" y="177"/>
                  <a:pt x="62" y="221"/>
                  <a:pt x="124" y="257"/>
                </a:cubicBezTo>
                <a:cubicBezTo>
                  <a:pt x="169" y="283"/>
                  <a:pt x="195" y="302"/>
                  <a:pt x="195" y="337"/>
                </a:cubicBezTo>
                <a:cubicBezTo>
                  <a:pt x="195" y="372"/>
                  <a:pt x="195" y="372"/>
                  <a:pt x="195" y="372"/>
                </a:cubicBezTo>
                <a:cubicBezTo>
                  <a:pt x="142" y="381"/>
                  <a:pt x="107" y="399"/>
                  <a:pt x="107" y="416"/>
                </a:cubicBezTo>
                <a:cubicBezTo>
                  <a:pt x="107" y="443"/>
                  <a:pt x="160" y="461"/>
                  <a:pt x="222" y="461"/>
                </a:cubicBezTo>
                <a:cubicBezTo>
                  <a:pt x="283" y="461"/>
                  <a:pt x="328" y="443"/>
                  <a:pt x="328" y="416"/>
                </a:cubicBezTo>
                <a:cubicBezTo>
                  <a:pt x="328" y="399"/>
                  <a:pt x="302" y="381"/>
                  <a:pt x="248" y="372"/>
                </a:cubicBezTo>
                <a:lnTo>
                  <a:pt x="248" y="337"/>
                </a:lnTo>
                <a:close/>
                <a:moveTo>
                  <a:pt x="320" y="212"/>
                </a:moveTo>
                <a:lnTo>
                  <a:pt x="320" y="212"/>
                </a:lnTo>
                <a:cubicBezTo>
                  <a:pt x="337" y="186"/>
                  <a:pt x="346" y="142"/>
                  <a:pt x="346" y="89"/>
                </a:cubicBezTo>
                <a:cubicBezTo>
                  <a:pt x="408" y="89"/>
                  <a:pt x="408" y="89"/>
                  <a:pt x="408" y="89"/>
                </a:cubicBezTo>
                <a:cubicBezTo>
                  <a:pt x="399" y="151"/>
                  <a:pt x="364" y="186"/>
                  <a:pt x="320" y="212"/>
                </a:cubicBezTo>
                <a:close/>
                <a:moveTo>
                  <a:pt x="222" y="36"/>
                </a:moveTo>
                <a:lnTo>
                  <a:pt x="222" y="36"/>
                </a:lnTo>
                <a:cubicBezTo>
                  <a:pt x="293" y="36"/>
                  <a:pt x="320" y="62"/>
                  <a:pt x="320" y="71"/>
                </a:cubicBezTo>
                <a:cubicBezTo>
                  <a:pt x="320" y="80"/>
                  <a:pt x="293" y="106"/>
                  <a:pt x="222" y="115"/>
                </a:cubicBezTo>
                <a:cubicBezTo>
                  <a:pt x="151" y="106"/>
                  <a:pt x="124" y="80"/>
                  <a:pt x="124" y="71"/>
                </a:cubicBezTo>
                <a:cubicBezTo>
                  <a:pt x="124" y="62"/>
                  <a:pt x="151" y="36"/>
                  <a:pt x="222" y="36"/>
                </a:cubicBezTo>
                <a:close/>
                <a:moveTo>
                  <a:pt x="36" y="89"/>
                </a:moveTo>
                <a:lnTo>
                  <a:pt x="36" y="89"/>
                </a:lnTo>
                <a:cubicBezTo>
                  <a:pt x="98" y="89"/>
                  <a:pt x="98" y="89"/>
                  <a:pt x="98" y="89"/>
                </a:cubicBezTo>
                <a:cubicBezTo>
                  <a:pt x="98" y="142"/>
                  <a:pt x="107" y="186"/>
                  <a:pt x="124" y="212"/>
                </a:cubicBezTo>
                <a:cubicBezTo>
                  <a:pt x="80" y="186"/>
                  <a:pt x="36" y="151"/>
                  <a:pt x="36" y="8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94" name="Freeform 123">
            <a:extLst>
              <a:ext uri="{FF2B5EF4-FFF2-40B4-BE49-F238E27FC236}">
                <a16:creationId xmlns:a16="http://schemas.microsoft.com/office/drawing/2014/main" id="{98E2DC51-E93A-48AF-B2F3-614ED58540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78373" y="2722736"/>
            <a:ext cx="231176" cy="236594"/>
          </a:xfrm>
          <a:custGeom>
            <a:avLst/>
            <a:gdLst>
              <a:gd name="T0" fmla="*/ 123628 w 452"/>
              <a:gd name="T1" fmla="*/ 135490 h 462"/>
              <a:gd name="T2" fmla="*/ 123628 w 452"/>
              <a:gd name="T3" fmla="*/ 135490 h 462"/>
              <a:gd name="T4" fmla="*/ 195108 w 452"/>
              <a:gd name="T5" fmla="*/ 11703 h 462"/>
              <a:gd name="T6" fmla="*/ 195108 w 452"/>
              <a:gd name="T7" fmla="*/ 8102 h 462"/>
              <a:gd name="T8" fmla="*/ 191062 w 452"/>
              <a:gd name="T9" fmla="*/ 8102 h 462"/>
              <a:gd name="T10" fmla="*/ 71480 w 452"/>
              <a:gd name="T11" fmla="*/ 80124 h 462"/>
              <a:gd name="T12" fmla="*/ 4046 w 452"/>
              <a:gd name="T13" fmla="*/ 135490 h 462"/>
              <a:gd name="T14" fmla="*/ 15735 w 452"/>
              <a:gd name="T15" fmla="*/ 147644 h 462"/>
              <a:gd name="T16" fmla="*/ 39561 w 452"/>
              <a:gd name="T17" fmla="*/ 139542 h 462"/>
              <a:gd name="T18" fmla="*/ 67883 w 452"/>
              <a:gd name="T19" fmla="*/ 167450 h 462"/>
              <a:gd name="T20" fmla="*/ 59791 w 452"/>
              <a:gd name="T21" fmla="*/ 191307 h 462"/>
              <a:gd name="T22" fmla="*/ 67883 w 452"/>
              <a:gd name="T23" fmla="*/ 203461 h 462"/>
              <a:gd name="T24" fmla="*/ 123628 w 452"/>
              <a:gd name="T25" fmla="*/ 135490 h 462"/>
              <a:gd name="T26" fmla="*/ 135317 w 452"/>
              <a:gd name="T27" fmla="*/ 67520 h 462"/>
              <a:gd name="T28" fmla="*/ 135317 w 452"/>
              <a:gd name="T29" fmla="*/ 67520 h 462"/>
              <a:gd name="T30" fmla="*/ 135317 w 452"/>
              <a:gd name="T31" fmla="*/ 43663 h 462"/>
              <a:gd name="T32" fmla="*/ 159143 w 452"/>
              <a:gd name="T33" fmla="*/ 43663 h 462"/>
              <a:gd name="T34" fmla="*/ 159143 w 452"/>
              <a:gd name="T35" fmla="*/ 67520 h 462"/>
              <a:gd name="T36" fmla="*/ 135317 w 452"/>
              <a:gd name="T37" fmla="*/ 67520 h 462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452" h="462">
                <a:moveTo>
                  <a:pt x="275" y="301"/>
                </a:moveTo>
                <a:lnTo>
                  <a:pt x="275" y="301"/>
                </a:lnTo>
                <a:cubicBezTo>
                  <a:pt x="275" y="301"/>
                  <a:pt x="451" y="169"/>
                  <a:pt x="434" y="26"/>
                </a:cubicBezTo>
                <a:lnTo>
                  <a:pt x="434" y="18"/>
                </a:lnTo>
                <a:cubicBezTo>
                  <a:pt x="425" y="18"/>
                  <a:pt x="425" y="18"/>
                  <a:pt x="425" y="18"/>
                </a:cubicBezTo>
                <a:cubicBezTo>
                  <a:pt x="284" y="0"/>
                  <a:pt x="159" y="178"/>
                  <a:pt x="159" y="178"/>
                </a:cubicBezTo>
                <a:cubicBezTo>
                  <a:pt x="53" y="159"/>
                  <a:pt x="62" y="186"/>
                  <a:pt x="9" y="301"/>
                </a:cubicBezTo>
                <a:cubicBezTo>
                  <a:pt x="0" y="328"/>
                  <a:pt x="18" y="328"/>
                  <a:pt x="35" y="328"/>
                </a:cubicBezTo>
                <a:cubicBezTo>
                  <a:pt x="53" y="319"/>
                  <a:pt x="88" y="310"/>
                  <a:pt x="88" y="310"/>
                </a:cubicBezTo>
                <a:cubicBezTo>
                  <a:pt x="151" y="372"/>
                  <a:pt x="151" y="372"/>
                  <a:pt x="151" y="372"/>
                </a:cubicBezTo>
                <a:cubicBezTo>
                  <a:pt x="151" y="372"/>
                  <a:pt x="141" y="407"/>
                  <a:pt x="133" y="425"/>
                </a:cubicBezTo>
                <a:cubicBezTo>
                  <a:pt x="124" y="443"/>
                  <a:pt x="133" y="461"/>
                  <a:pt x="151" y="452"/>
                </a:cubicBezTo>
                <a:cubicBezTo>
                  <a:pt x="266" y="398"/>
                  <a:pt x="292" y="407"/>
                  <a:pt x="275" y="301"/>
                </a:cubicBezTo>
                <a:close/>
                <a:moveTo>
                  <a:pt x="301" y="150"/>
                </a:moveTo>
                <a:lnTo>
                  <a:pt x="301" y="150"/>
                </a:lnTo>
                <a:cubicBezTo>
                  <a:pt x="284" y="133"/>
                  <a:pt x="284" y="115"/>
                  <a:pt x="301" y="97"/>
                </a:cubicBezTo>
                <a:cubicBezTo>
                  <a:pt x="319" y="80"/>
                  <a:pt x="345" y="80"/>
                  <a:pt x="354" y="97"/>
                </a:cubicBezTo>
                <a:cubicBezTo>
                  <a:pt x="372" y="115"/>
                  <a:pt x="372" y="133"/>
                  <a:pt x="354" y="150"/>
                </a:cubicBezTo>
                <a:cubicBezTo>
                  <a:pt x="345" y="169"/>
                  <a:pt x="319" y="169"/>
                  <a:pt x="301" y="1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95" name="Freeform 101">
            <a:extLst>
              <a:ext uri="{FF2B5EF4-FFF2-40B4-BE49-F238E27FC236}">
                <a16:creationId xmlns:a16="http://schemas.microsoft.com/office/drawing/2014/main" id="{AAB04230-4621-4F29-978B-248C9FF348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919557" y="4838233"/>
            <a:ext cx="254654" cy="195055"/>
          </a:xfrm>
          <a:custGeom>
            <a:avLst/>
            <a:gdLst>
              <a:gd name="T0" fmla="*/ 36030 w 497"/>
              <a:gd name="T1" fmla="*/ 111308 h 382"/>
              <a:gd name="T2" fmla="*/ 36030 w 497"/>
              <a:gd name="T3" fmla="*/ 111308 h 382"/>
              <a:gd name="T4" fmla="*/ 71610 w 497"/>
              <a:gd name="T5" fmla="*/ 147214 h 382"/>
              <a:gd name="T6" fmla="*/ 111693 w 497"/>
              <a:gd name="T7" fmla="*/ 171001 h 382"/>
              <a:gd name="T8" fmla="*/ 151777 w 497"/>
              <a:gd name="T9" fmla="*/ 151253 h 382"/>
              <a:gd name="T10" fmla="*/ 175647 w 497"/>
              <a:gd name="T11" fmla="*/ 115796 h 382"/>
              <a:gd name="T12" fmla="*/ 111693 w 497"/>
              <a:gd name="T13" fmla="*/ 147214 h 382"/>
              <a:gd name="T14" fmla="*/ 36030 w 497"/>
              <a:gd name="T15" fmla="*/ 111308 h 382"/>
              <a:gd name="T16" fmla="*/ 219333 w 497"/>
              <a:gd name="T17" fmla="*/ 55654 h 382"/>
              <a:gd name="T18" fmla="*/ 219333 w 497"/>
              <a:gd name="T19" fmla="*/ 55654 h 382"/>
              <a:gd name="T20" fmla="*/ 123403 w 497"/>
              <a:gd name="T21" fmla="*/ 4039 h 382"/>
              <a:gd name="T22" fmla="*/ 99533 w 497"/>
              <a:gd name="T23" fmla="*/ 4039 h 382"/>
              <a:gd name="T24" fmla="*/ 4053 w 497"/>
              <a:gd name="T25" fmla="*/ 55654 h 382"/>
              <a:gd name="T26" fmla="*/ 4053 w 497"/>
              <a:gd name="T27" fmla="*/ 71812 h 382"/>
              <a:gd name="T28" fmla="*/ 99533 w 497"/>
              <a:gd name="T29" fmla="*/ 123426 h 382"/>
              <a:gd name="T30" fmla="*/ 123403 w 497"/>
              <a:gd name="T31" fmla="*/ 123426 h 382"/>
              <a:gd name="T32" fmla="*/ 183754 w 497"/>
              <a:gd name="T33" fmla="*/ 87520 h 382"/>
              <a:gd name="T34" fmla="*/ 119800 w 497"/>
              <a:gd name="T35" fmla="*/ 71812 h 382"/>
              <a:gd name="T36" fmla="*/ 111693 w 497"/>
              <a:gd name="T37" fmla="*/ 75402 h 382"/>
              <a:gd name="T38" fmla="*/ 91426 w 497"/>
              <a:gd name="T39" fmla="*/ 59693 h 382"/>
              <a:gd name="T40" fmla="*/ 111693 w 497"/>
              <a:gd name="T41" fmla="*/ 48024 h 382"/>
              <a:gd name="T42" fmla="*/ 131960 w 497"/>
              <a:gd name="T43" fmla="*/ 55654 h 382"/>
              <a:gd name="T44" fmla="*/ 199517 w 497"/>
              <a:gd name="T45" fmla="*/ 79441 h 382"/>
              <a:gd name="T46" fmla="*/ 219333 w 497"/>
              <a:gd name="T47" fmla="*/ 71812 h 382"/>
              <a:gd name="T48" fmla="*/ 219333 w 497"/>
              <a:gd name="T49" fmla="*/ 55654 h 382"/>
              <a:gd name="T50" fmla="*/ 191410 w 497"/>
              <a:gd name="T51" fmla="*/ 155292 h 382"/>
              <a:gd name="T52" fmla="*/ 191410 w 497"/>
              <a:gd name="T53" fmla="*/ 155292 h 382"/>
              <a:gd name="T54" fmla="*/ 207623 w 497"/>
              <a:gd name="T55" fmla="*/ 151253 h 382"/>
              <a:gd name="T56" fmla="*/ 199517 w 497"/>
              <a:gd name="T57" fmla="*/ 79441 h 382"/>
              <a:gd name="T58" fmla="*/ 183754 w 497"/>
              <a:gd name="T59" fmla="*/ 87520 h 382"/>
              <a:gd name="T60" fmla="*/ 191410 w 497"/>
              <a:gd name="T61" fmla="*/ 155292 h 38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497" h="382">
                <a:moveTo>
                  <a:pt x="80" y="248"/>
                </a:moveTo>
                <a:lnTo>
                  <a:pt x="80" y="248"/>
                </a:lnTo>
                <a:cubicBezTo>
                  <a:pt x="97" y="293"/>
                  <a:pt x="106" y="311"/>
                  <a:pt x="159" y="328"/>
                </a:cubicBezTo>
                <a:cubicBezTo>
                  <a:pt x="203" y="355"/>
                  <a:pt x="230" y="381"/>
                  <a:pt x="248" y="381"/>
                </a:cubicBezTo>
                <a:cubicBezTo>
                  <a:pt x="266" y="381"/>
                  <a:pt x="293" y="355"/>
                  <a:pt x="337" y="337"/>
                </a:cubicBezTo>
                <a:cubicBezTo>
                  <a:pt x="390" y="311"/>
                  <a:pt x="372" y="311"/>
                  <a:pt x="390" y="258"/>
                </a:cubicBezTo>
                <a:cubicBezTo>
                  <a:pt x="248" y="328"/>
                  <a:pt x="248" y="328"/>
                  <a:pt x="248" y="328"/>
                </a:cubicBezTo>
                <a:lnTo>
                  <a:pt x="80" y="248"/>
                </a:lnTo>
                <a:close/>
                <a:moveTo>
                  <a:pt x="487" y="124"/>
                </a:moveTo>
                <a:lnTo>
                  <a:pt x="487" y="124"/>
                </a:lnTo>
                <a:cubicBezTo>
                  <a:pt x="274" y="9"/>
                  <a:pt x="274" y="9"/>
                  <a:pt x="274" y="9"/>
                </a:cubicBezTo>
                <a:cubicBezTo>
                  <a:pt x="266" y="0"/>
                  <a:pt x="239" y="0"/>
                  <a:pt x="221" y="9"/>
                </a:cubicBezTo>
                <a:cubicBezTo>
                  <a:pt x="9" y="124"/>
                  <a:pt x="9" y="124"/>
                  <a:pt x="9" y="124"/>
                </a:cubicBezTo>
                <a:cubicBezTo>
                  <a:pt x="0" y="133"/>
                  <a:pt x="0" y="142"/>
                  <a:pt x="9" y="160"/>
                </a:cubicBezTo>
                <a:cubicBezTo>
                  <a:pt x="221" y="275"/>
                  <a:pt x="221" y="275"/>
                  <a:pt x="221" y="275"/>
                </a:cubicBezTo>
                <a:cubicBezTo>
                  <a:pt x="239" y="284"/>
                  <a:pt x="266" y="284"/>
                  <a:pt x="274" y="275"/>
                </a:cubicBezTo>
                <a:cubicBezTo>
                  <a:pt x="408" y="195"/>
                  <a:pt x="408" y="195"/>
                  <a:pt x="408" y="195"/>
                </a:cubicBezTo>
                <a:cubicBezTo>
                  <a:pt x="266" y="160"/>
                  <a:pt x="266" y="160"/>
                  <a:pt x="266" y="160"/>
                </a:cubicBezTo>
                <a:cubicBezTo>
                  <a:pt x="257" y="160"/>
                  <a:pt x="257" y="168"/>
                  <a:pt x="248" y="168"/>
                </a:cubicBezTo>
                <a:cubicBezTo>
                  <a:pt x="221" y="168"/>
                  <a:pt x="203" y="151"/>
                  <a:pt x="203" y="133"/>
                </a:cubicBezTo>
                <a:cubicBezTo>
                  <a:pt x="203" y="124"/>
                  <a:pt x="221" y="107"/>
                  <a:pt x="248" y="107"/>
                </a:cubicBezTo>
                <a:cubicBezTo>
                  <a:pt x="266" y="107"/>
                  <a:pt x="284" y="115"/>
                  <a:pt x="293" y="124"/>
                </a:cubicBezTo>
                <a:cubicBezTo>
                  <a:pt x="443" y="177"/>
                  <a:pt x="443" y="177"/>
                  <a:pt x="443" y="177"/>
                </a:cubicBezTo>
                <a:cubicBezTo>
                  <a:pt x="487" y="160"/>
                  <a:pt x="487" y="160"/>
                  <a:pt x="487" y="160"/>
                </a:cubicBezTo>
                <a:cubicBezTo>
                  <a:pt x="496" y="142"/>
                  <a:pt x="496" y="133"/>
                  <a:pt x="487" y="124"/>
                </a:cubicBezTo>
                <a:close/>
                <a:moveTo>
                  <a:pt x="425" y="346"/>
                </a:moveTo>
                <a:lnTo>
                  <a:pt x="425" y="346"/>
                </a:lnTo>
                <a:cubicBezTo>
                  <a:pt x="416" y="355"/>
                  <a:pt x="452" y="364"/>
                  <a:pt x="461" y="337"/>
                </a:cubicBezTo>
                <a:cubicBezTo>
                  <a:pt x="469" y="213"/>
                  <a:pt x="443" y="177"/>
                  <a:pt x="443" y="177"/>
                </a:cubicBezTo>
                <a:cubicBezTo>
                  <a:pt x="408" y="195"/>
                  <a:pt x="408" y="195"/>
                  <a:pt x="408" y="195"/>
                </a:cubicBezTo>
                <a:cubicBezTo>
                  <a:pt x="408" y="195"/>
                  <a:pt x="443" y="222"/>
                  <a:pt x="425" y="3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96" name="Title 1">
            <a:extLst>
              <a:ext uri="{FF2B5EF4-FFF2-40B4-BE49-F238E27FC236}">
                <a16:creationId xmlns:a16="http://schemas.microsoft.com/office/drawing/2014/main" id="{E796F486-319E-4FCE-B4DA-0C441B46BA6A}"/>
              </a:ext>
            </a:extLst>
          </p:cNvPr>
          <p:cNvSpPr txBox="1">
            <a:spLocks/>
          </p:cNvSpPr>
          <p:nvPr/>
        </p:nvSpPr>
        <p:spPr>
          <a:xfrm>
            <a:off x="1570462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36C6446B-B74E-47DB-B073-F46DC234AC1D}"/>
              </a:ext>
            </a:extLst>
          </p:cNvPr>
          <p:cNvCxnSpPr/>
          <p:nvPr/>
        </p:nvCxnSpPr>
        <p:spPr>
          <a:xfrm>
            <a:off x="2801475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Box 13">
            <a:extLst>
              <a:ext uri="{FF2B5EF4-FFF2-40B4-BE49-F238E27FC236}">
                <a16:creationId xmlns:a16="http://schemas.microsoft.com/office/drawing/2014/main" id="{7BC71E25-7D82-4C57-8A35-A790E4897FFE}"/>
              </a:ext>
            </a:extLst>
          </p:cNvPr>
          <p:cNvSpPr txBox="1"/>
          <p:nvPr/>
        </p:nvSpPr>
        <p:spPr>
          <a:xfrm flipH="1">
            <a:off x="807882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9500499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/>
      <p:bldP spid="81" grpId="0" animBg="1"/>
      <p:bldP spid="82" grpId="0"/>
      <p:bldP spid="83" grpId="0"/>
      <p:bldP spid="84" grpId="0" animBg="1"/>
      <p:bldP spid="85" grpId="0"/>
      <p:bldP spid="86" grpId="0" animBg="1"/>
      <p:bldP spid="87" grpId="0"/>
      <p:bldP spid="88" grpId="0"/>
      <p:bldP spid="89" grpId="0" animBg="1"/>
      <p:bldP spid="90" grpId="0"/>
      <p:bldP spid="91" grpId="0"/>
      <p:bldP spid="92" grpId="0" animBg="1"/>
      <p:bldP spid="93" grpId="0" animBg="1"/>
      <p:bldP spid="94" grpId="0" animBg="1"/>
      <p:bldP spid="95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622110FC-71B4-4789-892D-03407EEDFE97}"/>
              </a:ext>
            </a:extLst>
          </p:cNvPr>
          <p:cNvGrpSpPr/>
          <p:nvPr/>
        </p:nvGrpSpPr>
        <p:grpSpPr>
          <a:xfrm>
            <a:off x="4065153" y="1963691"/>
            <a:ext cx="4061694" cy="4178990"/>
            <a:chOff x="4033827" y="1841771"/>
            <a:chExt cx="4061694" cy="4178990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76A19569-A726-45F8-976A-75A68C850F87}"/>
                </a:ext>
              </a:extLst>
            </p:cNvPr>
            <p:cNvGrpSpPr/>
            <p:nvPr/>
          </p:nvGrpSpPr>
          <p:grpSpPr>
            <a:xfrm rot="3239019">
              <a:off x="6075848" y="2453722"/>
              <a:ext cx="2008206" cy="2031140"/>
              <a:chOff x="5380261" y="1891294"/>
              <a:chExt cx="1900646" cy="1922352"/>
            </a:xfrm>
            <a:solidFill>
              <a:schemeClr val="accent1"/>
            </a:solidFill>
          </p:grpSpPr>
          <p:sp>
            <p:nvSpPr>
              <p:cNvPr id="3" name="Oval 2">
                <a:extLst>
                  <a:ext uri="{FF2B5EF4-FFF2-40B4-BE49-F238E27FC236}">
                    <a16:creationId xmlns:a16="http://schemas.microsoft.com/office/drawing/2014/main" id="{2EB32D9D-59AB-4377-BF55-7BEEC154EB3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49473" y="2682212"/>
                <a:ext cx="1131434" cy="1131434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 dirty="0"/>
              </a:p>
            </p:txBody>
          </p:sp>
          <p:sp>
            <p:nvSpPr>
              <p:cNvPr id="4" name="Oval 3">
                <a:extLst>
                  <a:ext uri="{FF2B5EF4-FFF2-40B4-BE49-F238E27FC236}">
                    <a16:creationId xmlns:a16="http://schemas.microsoft.com/office/drawing/2014/main" id="{CBD2749E-FC24-4EBF-A5A9-052495A41CA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80261" y="1891294"/>
                <a:ext cx="769213" cy="76921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/>
              </a:p>
            </p:txBody>
          </p:sp>
          <p:sp>
            <p:nvSpPr>
              <p:cNvPr id="5" name="Freeform 16">
                <a:extLst>
                  <a:ext uri="{FF2B5EF4-FFF2-40B4-BE49-F238E27FC236}">
                    <a16:creationId xmlns:a16="http://schemas.microsoft.com/office/drawing/2014/main" id="{42364134-9FB0-47D9-95F2-02EBA0F9F2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4343" y="2253515"/>
                <a:ext cx="949645" cy="949645"/>
              </a:xfrm>
              <a:custGeom>
                <a:avLst/>
                <a:gdLst>
                  <a:gd name="T0" fmla="*/ 214 w 487"/>
                  <a:gd name="T1" fmla="*/ 487 h 487"/>
                  <a:gd name="T2" fmla="*/ 0 w 487"/>
                  <a:gd name="T3" fmla="*/ 208 h 487"/>
                  <a:gd name="T4" fmla="*/ 212 w 487"/>
                  <a:gd name="T5" fmla="*/ 0 h 487"/>
                  <a:gd name="T6" fmla="*/ 487 w 487"/>
                  <a:gd name="T7" fmla="*/ 220 h 487"/>
                  <a:gd name="T8" fmla="*/ 214 w 487"/>
                  <a:gd name="T9" fmla="*/ 487 h 4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7" h="487">
                    <a:moveTo>
                      <a:pt x="214" y="487"/>
                    </a:moveTo>
                    <a:cubicBezTo>
                      <a:pt x="230" y="279"/>
                      <a:pt x="142" y="219"/>
                      <a:pt x="0" y="208"/>
                    </a:cubicBezTo>
                    <a:cubicBezTo>
                      <a:pt x="212" y="0"/>
                      <a:pt x="212" y="0"/>
                      <a:pt x="212" y="0"/>
                    </a:cubicBezTo>
                    <a:cubicBezTo>
                      <a:pt x="220" y="143"/>
                      <a:pt x="278" y="232"/>
                      <a:pt x="487" y="220"/>
                    </a:cubicBezTo>
                    <a:lnTo>
                      <a:pt x="214" y="48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/>
              </a:p>
            </p:txBody>
          </p:sp>
        </p:grp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2796F49F-3A8C-41C5-902F-F8A03E90A336}"/>
                </a:ext>
              </a:extLst>
            </p:cNvPr>
            <p:cNvSpPr/>
            <p:nvPr/>
          </p:nvSpPr>
          <p:spPr>
            <a:xfrm rot="2554669">
              <a:off x="7062856" y="2474194"/>
              <a:ext cx="311985" cy="3119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637CBFAD-B65B-478D-AFB5-CF53385F9322}"/>
                </a:ext>
              </a:extLst>
            </p:cNvPr>
            <p:cNvGrpSpPr/>
            <p:nvPr/>
          </p:nvGrpSpPr>
          <p:grpSpPr>
            <a:xfrm rot="3239019">
              <a:off x="5514232" y="4000371"/>
              <a:ext cx="2031141" cy="2009639"/>
              <a:chOff x="6239011" y="3177384"/>
              <a:chExt cx="1922353" cy="1902003"/>
            </a:xfrm>
            <a:solidFill>
              <a:schemeClr val="accent4"/>
            </a:solidFill>
          </p:grpSpPr>
          <p:sp>
            <p:nvSpPr>
              <p:cNvPr id="9" name="Oval 14">
                <a:extLst>
                  <a:ext uri="{FF2B5EF4-FFF2-40B4-BE49-F238E27FC236}">
                    <a16:creationId xmlns:a16="http://schemas.microsoft.com/office/drawing/2014/main" id="{A83F6725-44A1-4C72-B861-B61DE6C645E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239011" y="3946596"/>
                <a:ext cx="1131434" cy="1132791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/>
              </a:p>
            </p:txBody>
          </p:sp>
          <p:sp>
            <p:nvSpPr>
              <p:cNvPr id="10" name="Oval 15">
                <a:extLst>
                  <a:ext uri="{FF2B5EF4-FFF2-40B4-BE49-F238E27FC236}">
                    <a16:creationId xmlns:a16="http://schemas.microsoft.com/office/drawing/2014/main" id="{59958F87-1436-483D-BC9C-65E5A82FE59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392151" y="3177384"/>
                <a:ext cx="769213" cy="769213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/>
              </a:p>
            </p:txBody>
          </p:sp>
          <p:sp>
            <p:nvSpPr>
              <p:cNvPr id="11" name="Freeform 16">
                <a:extLst>
                  <a:ext uri="{FF2B5EF4-FFF2-40B4-BE49-F238E27FC236}">
                    <a16:creationId xmlns:a16="http://schemas.microsoft.com/office/drawing/2014/main" id="{62295739-1338-43D1-87F4-C279F64DF6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49497" y="3532823"/>
                <a:ext cx="948289" cy="948289"/>
              </a:xfrm>
              <a:custGeom>
                <a:avLst/>
                <a:gdLst>
                  <a:gd name="T0" fmla="*/ 0 w 486"/>
                  <a:gd name="T1" fmla="*/ 213 h 486"/>
                  <a:gd name="T2" fmla="*/ 279 w 486"/>
                  <a:gd name="T3" fmla="*/ 0 h 486"/>
                  <a:gd name="T4" fmla="*/ 486 w 486"/>
                  <a:gd name="T5" fmla="*/ 212 h 486"/>
                  <a:gd name="T6" fmla="*/ 267 w 486"/>
                  <a:gd name="T7" fmla="*/ 486 h 486"/>
                  <a:gd name="T8" fmla="*/ 0 w 486"/>
                  <a:gd name="T9" fmla="*/ 213 h 4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6" h="486">
                    <a:moveTo>
                      <a:pt x="0" y="213"/>
                    </a:moveTo>
                    <a:cubicBezTo>
                      <a:pt x="208" y="230"/>
                      <a:pt x="268" y="142"/>
                      <a:pt x="279" y="0"/>
                    </a:cubicBezTo>
                    <a:cubicBezTo>
                      <a:pt x="486" y="212"/>
                      <a:pt x="486" y="212"/>
                      <a:pt x="486" y="212"/>
                    </a:cubicBezTo>
                    <a:cubicBezTo>
                      <a:pt x="344" y="220"/>
                      <a:pt x="255" y="277"/>
                      <a:pt x="267" y="486"/>
                    </a:cubicBezTo>
                    <a:lnTo>
                      <a:pt x="0" y="21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/>
              </a:p>
            </p:txBody>
          </p:sp>
        </p:grp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0E898458-EF9C-4169-AF50-7B81B96CECA5}"/>
                </a:ext>
              </a:extLst>
            </p:cNvPr>
            <p:cNvSpPr/>
            <p:nvPr/>
          </p:nvSpPr>
          <p:spPr>
            <a:xfrm rot="2554669">
              <a:off x="7219133" y="4994277"/>
              <a:ext cx="311985" cy="3119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A7B875E-85B4-4D66-B07E-F06C740C18A5}"/>
                </a:ext>
              </a:extLst>
            </p:cNvPr>
            <p:cNvGrpSpPr/>
            <p:nvPr/>
          </p:nvGrpSpPr>
          <p:grpSpPr>
            <a:xfrm rot="3239019">
              <a:off x="4045294" y="3400017"/>
              <a:ext cx="2008206" cy="2031140"/>
              <a:chOff x="4974627" y="3972373"/>
              <a:chExt cx="1900647" cy="1922352"/>
            </a:xfrm>
            <a:solidFill>
              <a:schemeClr val="accent3"/>
            </a:solidFill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AAEED290-667E-4F1C-80F6-FF8E519361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74627" y="3972373"/>
                <a:ext cx="1132791" cy="1132791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0DC9F7AE-991D-4B33-9B95-6BA2586D10C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07418" y="5126869"/>
                <a:ext cx="767856" cy="767856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/>
              </a:p>
            </p:txBody>
          </p:sp>
          <p:sp>
            <p:nvSpPr>
              <p:cNvPr id="17" name="Freeform 30">
                <a:extLst>
                  <a:ext uri="{FF2B5EF4-FFF2-40B4-BE49-F238E27FC236}">
                    <a16:creationId xmlns:a16="http://schemas.microsoft.com/office/drawing/2014/main" id="{0B09C7E6-21CC-48BA-BA14-C09ACCEB3FB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2903" y="4582859"/>
                <a:ext cx="946932" cy="949645"/>
              </a:xfrm>
              <a:custGeom>
                <a:avLst/>
                <a:gdLst>
                  <a:gd name="T0" fmla="*/ 273 w 486"/>
                  <a:gd name="T1" fmla="*/ 0 h 487"/>
                  <a:gd name="T2" fmla="*/ 486 w 486"/>
                  <a:gd name="T3" fmla="*/ 280 h 487"/>
                  <a:gd name="T4" fmla="*/ 274 w 486"/>
                  <a:gd name="T5" fmla="*/ 487 h 487"/>
                  <a:gd name="T6" fmla="*/ 0 w 486"/>
                  <a:gd name="T7" fmla="*/ 267 h 487"/>
                  <a:gd name="T8" fmla="*/ 273 w 486"/>
                  <a:gd name="T9" fmla="*/ 0 h 4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6" h="487">
                    <a:moveTo>
                      <a:pt x="273" y="0"/>
                    </a:moveTo>
                    <a:cubicBezTo>
                      <a:pt x="257" y="209"/>
                      <a:pt x="345" y="268"/>
                      <a:pt x="486" y="280"/>
                    </a:cubicBezTo>
                    <a:cubicBezTo>
                      <a:pt x="274" y="487"/>
                      <a:pt x="274" y="487"/>
                      <a:pt x="274" y="487"/>
                    </a:cubicBezTo>
                    <a:cubicBezTo>
                      <a:pt x="266" y="345"/>
                      <a:pt x="209" y="256"/>
                      <a:pt x="0" y="267"/>
                    </a:cubicBezTo>
                    <a:lnTo>
                      <a:pt x="273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/>
              </a:p>
            </p:txBody>
          </p:sp>
        </p:grp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C3EAD51A-40C1-470A-9121-7F1C7F50A409}"/>
                </a:ext>
              </a:extLst>
            </p:cNvPr>
            <p:cNvSpPr/>
            <p:nvPr/>
          </p:nvSpPr>
          <p:spPr>
            <a:xfrm rot="2554669">
              <a:off x="4750176" y="5104079"/>
              <a:ext cx="311985" cy="3119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BCD71461-8E87-44BB-A5DA-8114A205B9BB}"/>
                </a:ext>
              </a:extLst>
            </p:cNvPr>
            <p:cNvGrpSpPr/>
            <p:nvPr/>
          </p:nvGrpSpPr>
          <p:grpSpPr>
            <a:xfrm rot="3239019">
              <a:off x="4565959" y="1852522"/>
              <a:ext cx="2031141" cy="2009639"/>
              <a:chOff x="4067038" y="2707989"/>
              <a:chExt cx="1922353" cy="1902003"/>
            </a:xfrm>
            <a:solidFill>
              <a:schemeClr val="accent2"/>
            </a:solidFill>
          </p:grpSpPr>
          <p:sp>
            <p:nvSpPr>
              <p:cNvPr id="21" name="Oval 8">
                <a:extLst>
                  <a:ext uri="{FF2B5EF4-FFF2-40B4-BE49-F238E27FC236}">
                    <a16:creationId xmlns:a16="http://schemas.microsoft.com/office/drawing/2014/main" id="{D0E60511-315B-4550-9919-597609C8CEB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856600" y="2707989"/>
                <a:ext cx="1132791" cy="1131434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/>
              </a:p>
            </p:txBody>
          </p:sp>
          <p:sp>
            <p:nvSpPr>
              <p:cNvPr id="22" name="Oval 9">
                <a:extLst>
                  <a:ext uri="{FF2B5EF4-FFF2-40B4-BE49-F238E27FC236}">
                    <a16:creationId xmlns:a16="http://schemas.microsoft.com/office/drawing/2014/main" id="{41D4AA60-4C86-4B88-9A17-E9F4EECB1B9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067038" y="3839423"/>
                <a:ext cx="769213" cy="770569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/>
              </a:p>
            </p:txBody>
          </p:sp>
          <p:sp>
            <p:nvSpPr>
              <p:cNvPr id="23" name="Freeform 10">
                <a:extLst>
                  <a:ext uri="{FF2B5EF4-FFF2-40B4-BE49-F238E27FC236}">
                    <a16:creationId xmlns:a16="http://schemas.microsoft.com/office/drawing/2014/main" id="{41C2960B-BA5A-424A-B88B-E194B96800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30616" y="3304908"/>
                <a:ext cx="949645" cy="949645"/>
              </a:xfrm>
              <a:custGeom>
                <a:avLst/>
                <a:gdLst>
                  <a:gd name="T0" fmla="*/ 487 w 487"/>
                  <a:gd name="T1" fmla="*/ 274 h 487"/>
                  <a:gd name="T2" fmla="*/ 207 w 487"/>
                  <a:gd name="T3" fmla="*/ 487 h 487"/>
                  <a:gd name="T4" fmla="*/ 0 w 487"/>
                  <a:gd name="T5" fmla="*/ 275 h 487"/>
                  <a:gd name="T6" fmla="*/ 220 w 487"/>
                  <a:gd name="T7" fmla="*/ 0 h 487"/>
                  <a:gd name="T8" fmla="*/ 487 w 487"/>
                  <a:gd name="T9" fmla="*/ 274 h 4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7" h="487">
                    <a:moveTo>
                      <a:pt x="487" y="274"/>
                    </a:moveTo>
                    <a:cubicBezTo>
                      <a:pt x="278" y="257"/>
                      <a:pt x="219" y="345"/>
                      <a:pt x="207" y="487"/>
                    </a:cubicBezTo>
                    <a:cubicBezTo>
                      <a:pt x="0" y="275"/>
                      <a:pt x="0" y="275"/>
                      <a:pt x="0" y="275"/>
                    </a:cubicBezTo>
                    <a:cubicBezTo>
                      <a:pt x="142" y="267"/>
                      <a:pt x="231" y="209"/>
                      <a:pt x="220" y="0"/>
                    </a:cubicBezTo>
                    <a:lnTo>
                      <a:pt x="487" y="27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013"/>
              </a:p>
            </p:txBody>
          </p:sp>
        </p:grp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ABDBA0F6-9297-4DCD-96BE-B48434E28BCB}"/>
                </a:ext>
              </a:extLst>
            </p:cNvPr>
            <p:cNvSpPr/>
            <p:nvPr/>
          </p:nvSpPr>
          <p:spPr>
            <a:xfrm rot="2554669">
              <a:off x="4564319" y="2554947"/>
              <a:ext cx="311985" cy="31198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/>
            </a:p>
          </p:txBody>
        </p:sp>
      </p:grpSp>
      <p:sp>
        <p:nvSpPr>
          <p:cNvPr id="28" name="TextBox 15">
            <a:extLst>
              <a:ext uri="{FF2B5EF4-FFF2-40B4-BE49-F238E27FC236}">
                <a16:creationId xmlns:a16="http://schemas.microsoft.com/office/drawing/2014/main" id="{A4C2331E-E79D-47B7-A9E2-C9C0490DD325}"/>
              </a:ext>
            </a:extLst>
          </p:cNvPr>
          <p:cNvSpPr txBox="1"/>
          <p:nvPr/>
        </p:nvSpPr>
        <p:spPr>
          <a:xfrm>
            <a:off x="9158466" y="2625442"/>
            <a:ext cx="2189555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id-ID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Simple Subtitle</a:t>
            </a:r>
          </a:p>
          <a:p>
            <a:pPr>
              <a:lnSpc>
                <a:spcPct val="120000"/>
              </a:lnSpc>
            </a:pPr>
            <a:r>
              <a:rPr lang="id-ID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 populii juara satu dalam lomba design be the best</a:t>
            </a:r>
          </a:p>
        </p:txBody>
      </p:sp>
      <p:sp>
        <p:nvSpPr>
          <p:cNvPr id="29" name="Oval 16">
            <a:extLst>
              <a:ext uri="{FF2B5EF4-FFF2-40B4-BE49-F238E27FC236}">
                <a16:creationId xmlns:a16="http://schemas.microsoft.com/office/drawing/2014/main" id="{04926282-EC88-40BA-B2F0-F8A96585A9D1}"/>
              </a:ext>
            </a:extLst>
          </p:cNvPr>
          <p:cNvSpPr/>
          <p:nvPr/>
        </p:nvSpPr>
        <p:spPr>
          <a:xfrm>
            <a:off x="8406940" y="2696192"/>
            <a:ext cx="603581" cy="60358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20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0" name="TextBox 18">
            <a:extLst>
              <a:ext uri="{FF2B5EF4-FFF2-40B4-BE49-F238E27FC236}">
                <a16:creationId xmlns:a16="http://schemas.microsoft.com/office/drawing/2014/main" id="{A569D734-939C-4406-ABA2-F5BDFEF5E350}"/>
              </a:ext>
            </a:extLst>
          </p:cNvPr>
          <p:cNvSpPr txBox="1"/>
          <p:nvPr/>
        </p:nvSpPr>
        <p:spPr>
          <a:xfrm>
            <a:off x="9158466" y="4688034"/>
            <a:ext cx="2189555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id-ID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Simple Subtitle</a:t>
            </a:r>
          </a:p>
          <a:p>
            <a:pPr>
              <a:lnSpc>
                <a:spcPct val="120000"/>
              </a:lnSpc>
            </a:pPr>
            <a:r>
              <a:rPr lang="id-ID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 populii juara satu dalam lomba design be the best</a:t>
            </a:r>
          </a:p>
        </p:txBody>
      </p:sp>
      <p:sp>
        <p:nvSpPr>
          <p:cNvPr id="31" name="Oval 19">
            <a:extLst>
              <a:ext uri="{FF2B5EF4-FFF2-40B4-BE49-F238E27FC236}">
                <a16:creationId xmlns:a16="http://schemas.microsoft.com/office/drawing/2014/main" id="{4D30D016-5E94-4A96-979B-28B322BD8F3A}"/>
              </a:ext>
            </a:extLst>
          </p:cNvPr>
          <p:cNvSpPr/>
          <p:nvPr/>
        </p:nvSpPr>
        <p:spPr>
          <a:xfrm>
            <a:off x="8406940" y="4758784"/>
            <a:ext cx="603581" cy="60358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20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2" name="TextBox 21">
            <a:extLst>
              <a:ext uri="{FF2B5EF4-FFF2-40B4-BE49-F238E27FC236}">
                <a16:creationId xmlns:a16="http://schemas.microsoft.com/office/drawing/2014/main" id="{2053347B-46DC-4E72-AD4F-772C1B6063FC}"/>
              </a:ext>
            </a:extLst>
          </p:cNvPr>
          <p:cNvSpPr txBox="1"/>
          <p:nvPr/>
        </p:nvSpPr>
        <p:spPr>
          <a:xfrm>
            <a:off x="1778642" y="2625442"/>
            <a:ext cx="2189555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id-ID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Simple Subtitle</a:t>
            </a:r>
          </a:p>
          <a:p>
            <a:pPr>
              <a:lnSpc>
                <a:spcPct val="120000"/>
              </a:lnSpc>
            </a:pPr>
            <a:r>
              <a:rPr lang="id-ID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 populii juara satu dalam lomba design be the best</a:t>
            </a:r>
          </a:p>
        </p:txBody>
      </p:sp>
      <p:sp>
        <p:nvSpPr>
          <p:cNvPr id="33" name="Oval 22">
            <a:extLst>
              <a:ext uri="{FF2B5EF4-FFF2-40B4-BE49-F238E27FC236}">
                <a16:creationId xmlns:a16="http://schemas.microsoft.com/office/drawing/2014/main" id="{B9C5302B-6AE1-4674-ABD8-472AC35F46C5}"/>
              </a:ext>
            </a:extLst>
          </p:cNvPr>
          <p:cNvSpPr/>
          <p:nvPr/>
        </p:nvSpPr>
        <p:spPr>
          <a:xfrm>
            <a:off x="1027116" y="2696192"/>
            <a:ext cx="603581" cy="60358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20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4" name="TextBox 24">
            <a:extLst>
              <a:ext uri="{FF2B5EF4-FFF2-40B4-BE49-F238E27FC236}">
                <a16:creationId xmlns:a16="http://schemas.microsoft.com/office/drawing/2014/main" id="{094C6B78-31E6-4C67-9D71-F3D01DF3FDAD}"/>
              </a:ext>
            </a:extLst>
          </p:cNvPr>
          <p:cNvSpPr txBox="1"/>
          <p:nvPr/>
        </p:nvSpPr>
        <p:spPr>
          <a:xfrm>
            <a:off x="1778642" y="4688034"/>
            <a:ext cx="2189555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id-ID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Simple Subtitle</a:t>
            </a:r>
          </a:p>
          <a:p>
            <a:pPr>
              <a:lnSpc>
                <a:spcPct val="120000"/>
              </a:lnSpc>
            </a:pPr>
            <a:r>
              <a:rPr lang="id-ID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 populii juara satu dalam lomba design be the best</a:t>
            </a:r>
          </a:p>
        </p:txBody>
      </p:sp>
      <p:sp>
        <p:nvSpPr>
          <p:cNvPr id="35" name="Oval 25">
            <a:extLst>
              <a:ext uri="{FF2B5EF4-FFF2-40B4-BE49-F238E27FC236}">
                <a16:creationId xmlns:a16="http://schemas.microsoft.com/office/drawing/2014/main" id="{D6B7632A-228D-4DAD-8BE7-6098C9C8BAFF}"/>
              </a:ext>
            </a:extLst>
          </p:cNvPr>
          <p:cNvSpPr/>
          <p:nvPr/>
        </p:nvSpPr>
        <p:spPr>
          <a:xfrm>
            <a:off x="1027116" y="4758784"/>
            <a:ext cx="603581" cy="60358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sz="1200">
              <a:solidFill>
                <a:schemeClr val="tx1"/>
              </a:solidFill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77FBD5F5-C43D-419C-9D52-CCFA316FDCC6}"/>
              </a:ext>
            </a:extLst>
          </p:cNvPr>
          <p:cNvSpPr txBox="1">
            <a:spLocks/>
          </p:cNvSpPr>
          <p:nvPr/>
        </p:nvSpPr>
        <p:spPr>
          <a:xfrm>
            <a:off x="4269399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E3A99CF6-5FBD-4F89-AC68-08D4876BF101}"/>
              </a:ext>
            </a:extLst>
          </p:cNvPr>
          <p:cNvCxnSpPr/>
          <p:nvPr/>
        </p:nvCxnSpPr>
        <p:spPr>
          <a:xfrm>
            <a:off x="550041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13">
            <a:extLst>
              <a:ext uri="{FF2B5EF4-FFF2-40B4-BE49-F238E27FC236}">
                <a16:creationId xmlns:a16="http://schemas.microsoft.com/office/drawing/2014/main" id="{E034EBAC-D979-424C-8546-FA3F6319EC89}"/>
              </a:ext>
            </a:extLst>
          </p:cNvPr>
          <p:cNvSpPr txBox="1"/>
          <p:nvPr/>
        </p:nvSpPr>
        <p:spPr>
          <a:xfrm flipH="1">
            <a:off x="3506819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766873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90739F08-CF27-41E3-A5EF-E4EB6EAB53C5}"/>
              </a:ext>
            </a:extLst>
          </p:cNvPr>
          <p:cNvGrpSpPr/>
          <p:nvPr/>
        </p:nvGrpSpPr>
        <p:grpSpPr>
          <a:xfrm rot="16200000">
            <a:off x="7340057" y="1667996"/>
            <a:ext cx="4582160" cy="3522006"/>
            <a:chOff x="6502505" y="2441138"/>
            <a:chExt cx="4469103" cy="3435107"/>
          </a:xfrm>
        </p:grpSpPr>
        <p:sp>
          <p:nvSpPr>
            <p:cNvPr id="2" name="Freeform 11">
              <a:extLst>
                <a:ext uri="{FF2B5EF4-FFF2-40B4-BE49-F238E27FC236}">
                  <a16:creationId xmlns:a16="http://schemas.microsoft.com/office/drawing/2014/main" id="{371B35EA-3BEE-4806-AC2A-ACCDF8BE8A07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9693490" y="4492160"/>
              <a:ext cx="1160267" cy="1395969"/>
            </a:xfrm>
            <a:custGeom>
              <a:avLst/>
              <a:gdLst>
                <a:gd name="T0" fmla="*/ 0 w 645"/>
                <a:gd name="T1" fmla="*/ 324 h 776"/>
                <a:gd name="T2" fmla="*/ 187 w 645"/>
                <a:gd name="T3" fmla="*/ 776 h 776"/>
                <a:gd name="T4" fmla="*/ 645 w 645"/>
                <a:gd name="T5" fmla="*/ 776 h 776"/>
                <a:gd name="T6" fmla="*/ 324 w 645"/>
                <a:gd name="T7" fmla="*/ 0 h 776"/>
                <a:gd name="T8" fmla="*/ 0 w 645"/>
                <a:gd name="T9" fmla="*/ 324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5" h="776">
                  <a:moveTo>
                    <a:pt x="0" y="324"/>
                  </a:moveTo>
                  <a:cubicBezTo>
                    <a:pt x="113" y="442"/>
                    <a:pt x="184" y="604"/>
                    <a:pt x="187" y="776"/>
                  </a:cubicBezTo>
                  <a:cubicBezTo>
                    <a:pt x="645" y="776"/>
                    <a:pt x="645" y="776"/>
                    <a:pt x="645" y="776"/>
                  </a:cubicBezTo>
                  <a:cubicBezTo>
                    <a:pt x="641" y="476"/>
                    <a:pt x="520" y="201"/>
                    <a:pt x="324" y="0"/>
                  </a:cubicBezTo>
                  <a:lnTo>
                    <a:pt x="0" y="32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3" name="Freeform 12">
              <a:extLst>
                <a:ext uri="{FF2B5EF4-FFF2-40B4-BE49-F238E27FC236}">
                  <a16:creationId xmlns:a16="http://schemas.microsoft.com/office/drawing/2014/main" id="{309FC53A-35C7-4724-AB68-5E9DD0C97640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9762413" y="4577498"/>
              <a:ext cx="1021886" cy="1253786"/>
            </a:xfrm>
            <a:custGeom>
              <a:avLst/>
              <a:gdLst>
                <a:gd name="T0" fmla="*/ 174 w 568"/>
                <a:gd name="T1" fmla="*/ 697 h 697"/>
                <a:gd name="T2" fmla="*/ 0 w 568"/>
                <a:gd name="T3" fmla="*/ 279 h 697"/>
                <a:gd name="T4" fmla="*/ 279 w 568"/>
                <a:gd name="T5" fmla="*/ 0 h 697"/>
                <a:gd name="T6" fmla="*/ 568 w 568"/>
                <a:gd name="T7" fmla="*/ 697 h 697"/>
                <a:gd name="T8" fmla="*/ 174 w 568"/>
                <a:gd name="T9" fmla="*/ 697 h 6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697">
                  <a:moveTo>
                    <a:pt x="174" y="697"/>
                  </a:moveTo>
                  <a:cubicBezTo>
                    <a:pt x="164" y="541"/>
                    <a:pt x="103" y="396"/>
                    <a:pt x="0" y="279"/>
                  </a:cubicBezTo>
                  <a:cubicBezTo>
                    <a:pt x="279" y="0"/>
                    <a:pt x="279" y="0"/>
                    <a:pt x="279" y="0"/>
                  </a:cubicBezTo>
                  <a:cubicBezTo>
                    <a:pt x="456" y="192"/>
                    <a:pt x="557" y="437"/>
                    <a:pt x="568" y="697"/>
                  </a:cubicBezTo>
                  <a:lnTo>
                    <a:pt x="174" y="697"/>
                  </a:lnTo>
                  <a:close/>
                </a:path>
              </a:pathLst>
            </a:custGeom>
            <a:noFill/>
            <a:ln w="158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4" name="Freeform 13">
              <a:extLst>
                <a:ext uri="{FF2B5EF4-FFF2-40B4-BE49-F238E27FC236}">
                  <a16:creationId xmlns:a16="http://schemas.microsoft.com/office/drawing/2014/main" id="{AFD9D580-A37B-4AC1-8253-E16939E131EF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6503110" y="4603829"/>
              <a:ext cx="1384565" cy="1160267"/>
            </a:xfrm>
            <a:custGeom>
              <a:avLst/>
              <a:gdLst>
                <a:gd name="T0" fmla="*/ 770 w 770"/>
                <a:gd name="T1" fmla="*/ 645 h 645"/>
                <a:gd name="T2" fmla="*/ 770 w 770"/>
                <a:gd name="T3" fmla="*/ 188 h 645"/>
                <a:gd name="T4" fmla="*/ 324 w 770"/>
                <a:gd name="T5" fmla="*/ 0 h 645"/>
                <a:gd name="T6" fmla="*/ 0 w 770"/>
                <a:gd name="T7" fmla="*/ 324 h 645"/>
                <a:gd name="T8" fmla="*/ 770 w 770"/>
                <a:gd name="T9" fmla="*/ 645 h 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0" h="645">
                  <a:moveTo>
                    <a:pt x="770" y="645"/>
                  </a:moveTo>
                  <a:cubicBezTo>
                    <a:pt x="770" y="188"/>
                    <a:pt x="770" y="188"/>
                    <a:pt x="770" y="188"/>
                  </a:cubicBezTo>
                  <a:cubicBezTo>
                    <a:pt x="594" y="183"/>
                    <a:pt x="441" y="113"/>
                    <a:pt x="324" y="0"/>
                  </a:cubicBezTo>
                  <a:cubicBezTo>
                    <a:pt x="0" y="324"/>
                    <a:pt x="0" y="324"/>
                    <a:pt x="0" y="324"/>
                  </a:cubicBezTo>
                  <a:cubicBezTo>
                    <a:pt x="199" y="519"/>
                    <a:pt x="470" y="641"/>
                    <a:pt x="770" y="64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5" name="Freeform 14">
              <a:extLst>
                <a:ext uri="{FF2B5EF4-FFF2-40B4-BE49-F238E27FC236}">
                  <a16:creationId xmlns:a16="http://schemas.microsoft.com/office/drawing/2014/main" id="{2948B972-F146-4120-BBBC-86EB07AE6CEC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6577472" y="4692865"/>
              <a:ext cx="1243903" cy="1020365"/>
            </a:xfrm>
            <a:custGeom>
              <a:avLst/>
              <a:gdLst>
                <a:gd name="T0" fmla="*/ 692 w 692"/>
                <a:gd name="T1" fmla="*/ 567 h 567"/>
                <a:gd name="T2" fmla="*/ 0 w 692"/>
                <a:gd name="T3" fmla="*/ 278 h 567"/>
                <a:gd name="T4" fmla="*/ 278 w 692"/>
                <a:gd name="T5" fmla="*/ 0 h 567"/>
                <a:gd name="T6" fmla="*/ 692 w 692"/>
                <a:gd name="T7" fmla="*/ 173 h 567"/>
                <a:gd name="T8" fmla="*/ 692 w 692"/>
                <a:gd name="T9" fmla="*/ 567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2" h="567">
                  <a:moveTo>
                    <a:pt x="692" y="567"/>
                  </a:moveTo>
                  <a:cubicBezTo>
                    <a:pt x="436" y="556"/>
                    <a:pt x="190" y="454"/>
                    <a:pt x="0" y="278"/>
                  </a:cubicBezTo>
                  <a:cubicBezTo>
                    <a:pt x="278" y="0"/>
                    <a:pt x="278" y="0"/>
                    <a:pt x="278" y="0"/>
                  </a:cubicBezTo>
                  <a:cubicBezTo>
                    <a:pt x="393" y="102"/>
                    <a:pt x="540" y="162"/>
                    <a:pt x="692" y="173"/>
                  </a:cubicBezTo>
                  <a:lnTo>
                    <a:pt x="692" y="567"/>
                  </a:lnTo>
                  <a:close/>
                </a:path>
              </a:pathLst>
            </a:custGeom>
            <a:noFill/>
            <a:ln w="158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6" name="Freeform 15">
              <a:extLst>
                <a:ext uri="{FF2B5EF4-FFF2-40B4-BE49-F238E27FC236}">
                  <a16:creationId xmlns:a16="http://schemas.microsoft.com/office/drawing/2014/main" id="{463AD580-5359-4265-99BC-9A138979DE14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8553651" y="2553287"/>
              <a:ext cx="1384565" cy="1160267"/>
            </a:xfrm>
            <a:custGeom>
              <a:avLst/>
              <a:gdLst>
                <a:gd name="T0" fmla="*/ 324 w 770"/>
                <a:gd name="T1" fmla="*/ 645 h 645"/>
                <a:gd name="T2" fmla="*/ 770 w 770"/>
                <a:gd name="T3" fmla="*/ 457 h 645"/>
                <a:gd name="T4" fmla="*/ 770 w 770"/>
                <a:gd name="T5" fmla="*/ 0 h 645"/>
                <a:gd name="T6" fmla="*/ 0 w 770"/>
                <a:gd name="T7" fmla="*/ 321 h 645"/>
                <a:gd name="T8" fmla="*/ 324 w 770"/>
                <a:gd name="T9" fmla="*/ 645 h 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0" h="645">
                  <a:moveTo>
                    <a:pt x="324" y="645"/>
                  </a:moveTo>
                  <a:cubicBezTo>
                    <a:pt x="441" y="532"/>
                    <a:pt x="594" y="462"/>
                    <a:pt x="770" y="457"/>
                  </a:cubicBezTo>
                  <a:cubicBezTo>
                    <a:pt x="770" y="0"/>
                    <a:pt x="770" y="0"/>
                    <a:pt x="770" y="0"/>
                  </a:cubicBezTo>
                  <a:cubicBezTo>
                    <a:pt x="470" y="4"/>
                    <a:pt x="199" y="126"/>
                    <a:pt x="0" y="321"/>
                  </a:cubicBezTo>
                  <a:lnTo>
                    <a:pt x="324" y="645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7" name="Freeform 16">
              <a:extLst>
                <a:ext uri="{FF2B5EF4-FFF2-40B4-BE49-F238E27FC236}">
                  <a16:creationId xmlns:a16="http://schemas.microsoft.com/office/drawing/2014/main" id="{69ECB751-D3BD-4C69-BEF3-22346BC75E20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8641121" y="2626463"/>
              <a:ext cx="1246184" cy="1020365"/>
            </a:xfrm>
            <a:custGeom>
              <a:avLst/>
              <a:gdLst>
                <a:gd name="T0" fmla="*/ 0 w 693"/>
                <a:gd name="T1" fmla="*/ 289 h 567"/>
                <a:gd name="T2" fmla="*/ 693 w 693"/>
                <a:gd name="T3" fmla="*/ 0 h 567"/>
                <a:gd name="T4" fmla="*/ 693 w 693"/>
                <a:gd name="T5" fmla="*/ 394 h 567"/>
                <a:gd name="T6" fmla="*/ 278 w 693"/>
                <a:gd name="T7" fmla="*/ 567 h 567"/>
                <a:gd name="T8" fmla="*/ 0 w 693"/>
                <a:gd name="T9" fmla="*/ 289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3" h="567">
                  <a:moveTo>
                    <a:pt x="0" y="289"/>
                  </a:moveTo>
                  <a:cubicBezTo>
                    <a:pt x="191" y="113"/>
                    <a:pt x="437" y="11"/>
                    <a:pt x="693" y="0"/>
                  </a:cubicBezTo>
                  <a:cubicBezTo>
                    <a:pt x="693" y="394"/>
                    <a:pt x="693" y="394"/>
                    <a:pt x="693" y="394"/>
                  </a:cubicBezTo>
                  <a:cubicBezTo>
                    <a:pt x="541" y="405"/>
                    <a:pt x="394" y="465"/>
                    <a:pt x="278" y="567"/>
                  </a:cubicBezTo>
                  <a:lnTo>
                    <a:pt x="0" y="289"/>
                  </a:lnTo>
                  <a:close/>
                </a:path>
              </a:pathLst>
            </a:custGeom>
            <a:noFill/>
            <a:ln w="158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8" name="Freeform 17">
              <a:extLst>
                <a:ext uri="{FF2B5EF4-FFF2-40B4-BE49-F238E27FC236}">
                  <a16:creationId xmlns:a16="http://schemas.microsoft.com/office/drawing/2014/main" id="{EA8442EF-F15A-4513-8B71-61448FB4A2ED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9568204" y="3572597"/>
              <a:ext cx="1399010" cy="1158746"/>
            </a:xfrm>
            <a:custGeom>
              <a:avLst/>
              <a:gdLst>
                <a:gd name="T0" fmla="*/ 0 w 778"/>
                <a:gd name="T1" fmla="*/ 458 h 644"/>
                <a:gd name="T2" fmla="*/ 455 w 778"/>
                <a:gd name="T3" fmla="*/ 644 h 644"/>
                <a:gd name="T4" fmla="*/ 778 w 778"/>
                <a:gd name="T5" fmla="*/ 320 h 644"/>
                <a:gd name="T6" fmla="*/ 0 w 778"/>
                <a:gd name="T7" fmla="*/ 0 h 644"/>
                <a:gd name="T8" fmla="*/ 0 w 778"/>
                <a:gd name="T9" fmla="*/ 458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8" h="644">
                  <a:moveTo>
                    <a:pt x="0" y="458"/>
                  </a:moveTo>
                  <a:cubicBezTo>
                    <a:pt x="176" y="461"/>
                    <a:pt x="337" y="531"/>
                    <a:pt x="455" y="644"/>
                  </a:cubicBezTo>
                  <a:cubicBezTo>
                    <a:pt x="778" y="320"/>
                    <a:pt x="778" y="320"/>
                    <a:pt x="778" y="320"/>
                  </a:cubicBezTo>
                  <a:cubicBezTo>
                    <a:pt x="577" y="125"/>
                    <a:pt x="304" y="3"/>
                    <a:pt x="0" y="0"/>
                  </a:cubicBezTo>
                  <a:lnTo>
                    <a:pt x="0" y="45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9" name="Freeform 18">
              <a:extLst>
                <a:ext uri="{FF2B5EF4-FFF2-40B4-BE49-F238E27FC236}">
                  <a16:creationId xmlns:a16="http://schemas.microsoft.com/office/drawing/2014/main" id="{77D9B903-92A2-422B-9DF8-99EFDFD1181E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9639184" y="3627920"/>
              <a:ext cx="1257589" cy="1019605"/>
            </a:xfrm>
            <a:custGeom>
              <a:avLst/>
              <a:gdLst>
                <a:gd name="T0" fmla="*/ 421 w 699"/>
                <a:gd name="T1" fmla="*/ 567 h 567"/>
                <a:gd name="T2" fmla="*/ 0 w 699"/>
                <a:gd name="T3" fmla="*/ 394 h 567"/>
                <a:gd name="T4" fmla="*/ 0 w 699"/>
                <a:gd name="T5" fmla="*/ 0 h 567"/>
                <a:gd name="T6" fmla="*/ 699 w 699"/>
                <a:gd name="T7" fmla="*/ 288 h 567"/>
                <a:gd name="T8" fmla="*/ 421 w 699"/>
                <a:gd name="T9" fmla="*/ 567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9" h="567">
                  <a:moveTo>
                    <a:pt x="421" y="567"/>
                  </a:moveTo>
                  <a:cubicBezTo>
                    <a:pt x="303" y="464"/>
                    <a:pt x="156" y="404"/>
                    <a:pt x="0" y="39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64" y="10"/>
                    <a:pt x="507" y="111"/>
                    <a:pt x="699" y="288"/>
                  </a:cubicBezTo>
                  <a:lnTo>
                    <a:pt x="421" y="567"/>
                  </a:lnTo>
                  <a:close/>
                </a:path>
              </a:pathLst>
            </a:custGeom>
            <a:noFill/>
            <a:ln w="158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10" name="Freeform 19">
              <a:extLst>
                <a:ext uri="{FF2B5EF4-FFF2-40B4-BE49-F238E27FC236}">
                  <a16:creationId xmlns:a16="http://schemas.microsoft.com/office/drawing/2014/main" id="{ABCB0720-C541-4E32-B0C7-212B3994C254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6617696" y="3468494"/>
              <a:ext cx="1156464" cy="1386845"/>
            </a:xfrm>
            <a:custGeom>
              <a:avLst/>
              <a:gdLst>
                <a:gd name="T0" fmla="*/ 643 w 643"/>
                <a:gd name="T1" fmla="*/ 447 h 771"/>
                <a:gd name="T2" fmla="*/ 458 w 643"/>
                <a:gd name="T3" fmla="*/ 0 h 771"/>
                <a:gd name="T4" fmla="*/ 0 w 643"/>
                <a:gd name="T5" fmla="*/ 0 h 771"/>
                <a:gd name="T6" fmla="*/ 320 w 643"/>
                <a:gd name="T7" fmla="*/ 771 h 771"/>
                <a:gd name="T8" fmla="*/ 643 w 643"/>
                <a:gd name="T9" fmla="*/ 447 h 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3" h="771">
                  <a:moveTo>
                    <a:pt x="643" y="447"/>
                  </a:moveTo>
                  <a:cubicBezTo>
                    <a:pt x="532" y="330"/>
                    <a:pt x="462" y="172"/>
                    <a:pt x="45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300"/>
                    <a:pt x="125" y="571"/>
                    <a:pt x="320" y="771"/>
                  </a:cubicBezTo>
                  <a:lnTo>
                    <a:pt x="643" y="447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11" name="Freeform 20">
              <a:extLst>
                <a:ext uri="{FF2B5EF4-FFF2-40B4-BE49-F238E27FC236}">
                  <a16:creationId xmlns:a16="http://schemas.microsoft.com/office/drawing/2014/main" id="{3AC93557-BF86-4A40-955E-CE5D566DAC0B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6691456" y="3520276"/>
              <a:ext cx="1018084" cy="1246184"/>
            </a:xfrm>
            <a:custGeom>
              <a:avLst/>
              <a:gdLst>
                <a:gd name="T0" fmla="*/ 287 w 566"/>
                <a:gd name="T1" fmla="*/ 693 h 693"/>
                <a:gd name="T2" fmla="*/ 0 w 566"/>
                <a:gd name="T3" fmla="*/ 0 h 693"/>
                <a:gd name="T4" fmla="*/ 394 w 566"/>
                <a:gd name="T5" fmla="*/ 0 h 693"/>
                <a:gd name="T6" fmla="*/ 566 w 566"/>
                <a:gd name="T7" fmla="*/ 415 h 693"/>
                <a:gd name="T8" fmla="*/ 287 w 566"/>
                <a:gd name="T9" fmla="*/ 693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6" h="693">
                  <a:moveTo>
                    <a:pt x="287" y="693"/>
                  </a:moveTo>
                  <a:cubicBezTo>
                    <a:pt x="112" y="502"/>
                    <a:pt x="11" y="256"/>
                    <a:pt x="0" y="0"/>
                  </a:cubicBezTo>
                  <a:cubicBezTo>
                    <a:pt x="394" y="0"/>
                    <a:pt x="394" y="0"/>
                    <a:pt x="394" y="0"/>
                  </a:cubicBezTo>
                  <a:cubicBezTo>
                    <a:pt x="404" y="152"/>
                    <a:pt x="465" y="299"/>
                    <a:pt x="566" y="415"/>
                  </a:cubicBezTo>
                  <a:lnTo>
                    <a:pt x="287" y="693"/>
                  </a:lnTo>
                  <a:close/>
                </a:path>
              </a:pathLst>
            </a:custGeom>
            <a:noFill/>
            <a:ln w="158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12" name="Freeform 21">
              <a:extLst>
                <a:ext uri="{FF2B5EF4-FFF2-40B4-BE49-F238E27FC236}">
                  <a16:creationId xmlns:a16="http://schemas.microsoft.com/office/drawing/2014/main" id="{51CB56F6-7266-46A2-BFA4-8F60512B7C91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7641086" y="2442443"/>
              <a:ext cx="1156464" cy="1392167"/>
            </a:xfrm>
            <a:custGeom>
              <a:avLst/>
              <a:gdLst>
                <a:gd name="T0" fmla="*/ 458 w 643"/>
                <a:gd name="T1" fmla="*/ 774 h 774"/>
                <a:gd name="T2" fmla="*/ 643 w 643"/>
                <a:gd name="T3" fmla="*/ 324 h 774"/>
                <a:gd name="T4" fmla="*/ 320 w 643"/>
                <a:gd name="T5" fmla="*/ 0 h 774"/>
                <a:gd name="T6" fmla="*/ 0 w 643"/>
                <a:gd name="T7" fmla="*/ 774 h 774"/>
                <a:gd name="T8" fmla="*/ 458 w 643"/>
                <a:gd name="T9" fmla="*/ 774 h 7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3" h="774">
                  <a:moveTo>
                    <a:pt x="458" y="774"/>
                  </a:moveTo>
                  <a:cubicBezTo>
                    <a:pt x="461" y="606"/>
                    <a:pt x="531" y="441"/>
                    <a:pt x="643" y="324"/>
                  </a:cubicBezTo>
                  <a:cubicBezTo>
                    <a:pt x="320" y="0"/>
                    <a:pt x="320" y="0"/>
                    <a:pt x="320" y="0"/>
                  </a:cubicBezTo>
                  <a:cubicBezTo>
                    <a:pt x="125" y="201"/>
                    <a:pt x="4" y="474"/>
                    <a:pt x="0" y="774"/>
                  </a:cubicBezTo>
                  <a:lnTo>
                    <a:pt x="458" y="77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  <p:sp>
          <p:nvSpPr>
            <p:cNvPr id="13" name="Freeform 22">
              <a:extLst>
                <a:ext uri="{FF2B5EF4-FFF2-40B4-BE49-F238E27FC236}">
                  <a16:creationId xmlns:a16="http://schemas.microsoft.com/office/drawing/2014/main" id="{4311F319-EA95-425B-82A3-C404EE6A33B1}"/>
                </a:ext>
              </a:extLst>
            </p:cNvPr>
            <p:cNvSpPr>
              <a:spLocks/>
            </p:cNvSpPr>
            <p:nvPr/>
          </p:nvSpPr>
          <p:spPr bwMode="auto">
            <a:xfrm rot="2700000">
              <a:off x="7696835" y="2511856"/>
              <a:ext cx="1018084" cy="1252266"/>
            </a:xfrm>
            <a:custGeom>
              <a:avLst/>
              <a:gdLst>
                <a:gd name="T0" fmla="*/ 0 w 566"/>
                <a:gd name="T1" fmla="*/ 696 h 696"/>
                <a:gd name="T2" fmla="*/ 287 w 566"/>
                <a:gd name="T3" fmla="*/ 0 h 696"/>
                <a:gd name="T4" fmla="*/ 566 w 566"/>
                <a:gd name="T5" fmla="*/ 280 h 696"/>
                <a:gd name="T6" fmla="*/ 394 w 566"/>
                <a:gd name="T7" fmla="*/ 696 h 696"/>
                <a:gd name="T8" fmla="*/ 0 w 566"/>
                <a:gd name="T9" fmla="*/ 696 h 6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6" h="696">
                  <a:moveTo>
                    <a:pt x="0" y="696"/>
                  </a:moveTo>
                  <a:cubicBezTo>
                    <a:pt x="10" y="436"/>
                    <a:pt x="112" y="192"/>
                    <a:pt x="287" y="0"/>
                  </a:cubicBezTo>
                  <a:cubicBezTo>
                    <a:pt x="566" y="280"/>
                    <a:pt x="566" y="280"/>
                    <a:pt x="566" y="280"/>
                  </a:cubicBezTo>
                  <a:cubicBezTo>
                    <a:pt x="466" y="396"/>
                    <a:pt x="404" y="544"/>
                    <a:pt x="394" y="696"/>
                  </a:cubicBezTo>
                  <a:lnTo>
                    <a:pt x="0" y="696"/>
                  </a:lnTo>
                  <a:close/>
                </a:path>
              </a:pathLst>
            </a:custGeom>
            <a:noFill/>
            <a:ln w="1587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endParaRPr>
            </a:p>
          </p:txBody>
        </p:sp>
      </p:grpSp>
      <p:sp>
        <p:nvSpPr>
          <p:cNvPr id="15" name="Rounded Rectangle 51">
            <a:extLst>
              <a:ext uri="{FF2B5EF4-FFF2-40B4-BE49-F238E27FC236}">
                <a16:creationId xmlns:a16="http://schemas.microsoft.com/office/drawing/2014/main" id="{C3091E9D-E09E-408B-BE2A-F0C3880F66FA}"/>
              </a:ext>
            </a:extLst>
          </p:cNvPr>
          <p:cNvSpPr/>
          <p:nvPr/>
        </p:nvSpPr>
        <p:spPr>
          <a:xfrm>
            <a:off x="587160" y="1149715"/>
            <a:ext cx="673183" cy="653910"/>
          </a:xfrm>
          <a:prstGeom prst="round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FontAwesome" pitchFamily="2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EAC004-8196-41D2-8CA1-9AD8C5141F22}"/>
              </a:ext>
            </a:extLst>
          </p:cNvPr>
          <p:cNvSpPr txBox="1"/>
          <p:nvPr/>
        </p:nvSpPr>
        <p:spPr>
          <a:xfrm>
            <a:off x="1305039" y="1063701"/>
            <a:ext cx="4076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Title Goes Here</a:t>
            </a:r>
          </a:p>
          <a:p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There are many variations of passages of lorem ipsum available, but the majority have suffered alteration .</a:t>
            </a:r>
          </a:p>
        </p:txBody>
      </p:sp>
      <p:sp>
        <p:nvSpPr>
          <p:cNvPr id="17" name="Rounded Rectangle 53">
            <a:extLst>
              <a:ext uri="{FF2B5EF4-FFF2-40B4-BE49-F238E27FC236}">
                <a16:creationId xmlns:a16="http://schemas.microsoft.com/office/drawing/2014/main" id="{7EAB8E2A-2130-4D79-968F-B7EDC4B38451}"/>
              </a:ext>
            </a:extLst>
          </p:cNvPr>
          <p:cNvSpPr/>
          <p:nvPr/>
        </p:nvSpPr>
        <p:spPr>
          <a:xfrm>
            <a:off x="587160" y="3837918"/>
            <a:ext cx="673183" cy="653910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FontAwesome" pitchFamily="2" charset="0"/>
            </a:endParaRPr>
          </a:p>
        </p:txBody>
      </p:sp>
      <p:sp>
        <p:nvSpPr>
          <p:cNvPr id="18" name="Rounded Rectangle 54">
            <a:extLst>
              <a:ext uri="{FF2B5EF4-FFF2-40B4-BE49-F238E27FC236}">
                <a16:creationId xmlns:a16="http://schemas.microsoft.com/office/drawing/2014/main" id="{2B4CAFD2-7360-4473-A57D-F315CEBBDEE8}"/>
              </a:ext>
            </a:extLst>
          </p:cNvPr>
          <p:cNvSpPr/>
          <p:nvPr/>
        </p:nvSpPr>
        <p:spPr>
          <a:xfrm>
            <a:off x="587160" y="2045783"/>
            <a:ext cx="673183" cy="653910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FontAwesome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2D47E40-2C89-4286-B7F3-E86BF092E9AF}"/>
              </a:ext>
            </a:extLst>
          </p:cNvPr>
          <p:cNvSpPr txBox="1"/>
          <p:nvPr/>
        </p:nvSpPr>
        <p:spPr>
          <a:xfrm>
            <a:off x="1305039" y="1942346"/>
            <a:ext cx="4076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Title Goes Here</a:t>
            </a:r>
          </a:p>
          <a:p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There are many variations of passages of lorem ipsum available, but the majority have suffered alteration .</a:t>
            </a:r>
          </a:p>
        </p:txBody>
      </p:sp>
      <p:sp>
        <p:nvSpPr>
          <p:cNvPr id="20" name="Rounded Rectangle 56">
            <a:extLst>
              <a:ext uri="{FF2B5EF4-FFF2-40B4-BE49-F238E27FC236}">
                <a16:creationId xmlns:a16="http://schemas.microsoft.com/office/drawing/2014/main" id="{44C8355B-3985-44F4-98C7-6E5A4D95DCF6}"/>
              </a:ext>
            </a:extLst>
          </p:cNvPr>
          <p:cNvSpPr/>
          <p:nvPr/>
        </p:nvSpPr>
        <p:spPr>
          <a:xfrm>
            <a:off x="587160" y="2941850"/>
            <a:ext cx="673183" cy="653910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FontAwesome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129F7922-5C7F-48DB-90BE-9525E2ACB390}"/>
              </a:ext>
            </a:extLst>
          </p:cNvPr>
          <p:cNvSpPr txBox="1"/>
          <p:nvPr/>
        </p:nvSpPr>
        <p:spPr>
          <a:xfrm>
            <a:off x="1305039" y="2820991"/>
            <a:ext cx="40768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Title Goes Here</a:t>
            </a:r>
          </a:p>
          <a:p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There are many variations of passages of lorem ipsum available, but the majority have suffered alteration .</a:t>
            </a:r>
          </a:p>
        </p:txBody>
      </p:sp>
      <p:sp>
        <p:nvSpPr>
          <p:cNvPr id="22" name="Rounded Rectangle 58">
            <a:extLst>
              <a:ext uri="{FF2B5EF4-FFF2-40B4-BE49-F238E27FC236}">
                <a16:creationId xmlns:a16="http://schemas.microsoft.com/office/drawing/2014/main" id="{2F65D1DA-0275-41F7-BF37-7ACE23FADD17}"/>
              </a:ext>
            </a:extLst>
          </p:cNvPr>
          <p:cNvSpPr/>
          <p:nvPr/>
        </p:nvSpPr>
        <p:spPr>
          <a:xfrm>
            <a:off x="587160" y="4733985"/>
            <a:ext cx="673183" cy="65391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FontAwesome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AC6E56-6C53-429B-BF23-9A190322A074}"/>
              </a:ext>
            </a:extLst>
          </p:cNvPr>
          <p:cNvSpPr txBox="1"/>
          <p:nvPr/>
        </p:nvSpPr>
        <p:spPr>
          <a:xfrm>
            <a:off x="1305037" y="3722164"/>
            <a:ext cx="407686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Title Goes Here</a:t>
            </a:r>
          </a:p>
          <a:p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There are many variations of passages of lorem ipsum available, but the majority have suffered alteration .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5625AD4-BD88-4FD0-8AEB-5A8E34D43D51}"/>
              </a:ext>
            </a:extLst>
          </p:cNvPr>
          <p:cNvSpPr txBox="1"/>
          <p:nvPr/>
        </p:nvSpPr>
        <p:spPr>
          <a:xfrm>
            <a:off x="1276374" y="4667533"/>
            <a:ext cx="4105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Title Goes Here</a:t>
            </a:r>
          </a:p>
          <a:p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There are many variations of passages of lorem ipsum available, but the majority have suffered alteration .</a:t>
            </a:r>
          </a:p>
        </p:txBody>
      </p:sp>
      <p:sp>
        <p:nvSpPr>
          <p:cNvPr id="25" name="Rounded Rectangle 58">
            <a:extLst>
              <a:ext uri="{FF2B5EF4-FFF2-40B4-BE49-F238E27FC236}">
                <a16:creationId xmlns:a16="http://schemas.microsoft.com/office/drawing/2014/main" id="{38E2FAF7-7ED5-4985-9AF5-6BF570B7F335}"/>
              </a:ext>
            </a:extLst>
          </p:cNvPr>
          <p:cNvSpPr/>
          <p:nvPr/>
        </p:nvSpPr>
        <p:spPr>
          <a:xfrm>
            <a:off x="587160" y="5674344"/>
            <a:ext cx="673183" cy="65391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FontAwesome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43CBA77-4232-4B08-A5CE-9312E57028AE}"/>
              </a:ext>
            </a:extLst>
          </p:cNvPr>
          <p:cNvSpPr txBox="1"/>
          <p:nvPr/>
        </p:nvSpPr>
        <p:spPr>
          <a:xfrm>
            <a:off x="1276374" y="5607892"/>
            <a:ext cx="41055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Title Goes Here</a:t>
            </a:r>
          </a:p>
          <a:p>
            <a:r>
              <a:rPr lang="en-US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There are many variations of passages of lorem ipsum available, but the majority have suffered alteration .</a:t>
            </a:r>
          </a:p>
        </p:txBody>
      </p:sp>
    </p:spTree>
    <p:extLst>
      <p:ext uri="{BB962C8B-B14F-4D97-AF65-F5344CB8AC3E}">
        <p14:creationId xmlns:p14="http://schemas.microsoft.com/office/powerpoint/2010/main" val="2290678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4606">
            <a:extLst>
              <a:ext uri="{FF2B5EF4-FFF2-40B4-BE49-F238E27FC236}">
                <a16:creationId xmlns:a16="http://schemas.microsoft.com/office/drawing/2014/main" id="{1A2F52A5-9FA5-47EE-B1B3-FF092CCEB09B}"/>
              </a:ext>
            </a:extLst>
          </p:cNvPr>
          <p:cNvSpPr/>
          <p:nvPr/>
        </p:nvSpPr>
        <p:spPr>
          <a:xfrm>
            <a:off x="4491862" y="4799759"/>
            <a:ext cx="3034245" cy="1071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70824"/>
                </a:moveTo>
                <a:cubicBezTo>
                  <a:pt x="120000" y="31804"/>
                  <a:pt x="93076" y="0"/>
                  <a:pt x="59939" y="0"/>
                </a:cubicBezTo>
                <a:cubicBezTo>
                  <a:pt x="26802" y="0"/>
                  <a:pt x="0" y="31804"/>
                  <a:pt x="0" y="70824"/>
                </a:cubicBezTo>
                <a:cubicBezTo>
                  <a:pt x="0" y="120000"/>
                  <a:pt x="0" y="120000"/>
                  <a:pt x="0" y="120000"/>
                </a:cubicBezTo>
                <a:cubicBezTo>
                  <a:pt x="0" y="80712"/>
                  <a:pt x="26802" y="48908"/>
                  <a:pt x="59939" y="48908"/>
                </a:cubicBezTo>
                <a:cubicBezTo>
                  <a:pt x="93076" y="48908"/>
                  <a:pt x="120000" y="80712"/>
                  <a:pt x="120000" y="120000"/>
                </a:cubicBezTo>
                <a:lnTo>
                  <a:pt x="120000" y="708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0" i="0" u="none" strike="noStrike" cap="none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  <a:sym typeface="Arial"/>
            </a:endParaRPr>
          </a:p>
        </p:txBody>
      </p:sp>
      <p:sp>
        <p:nvSpPr>
          <p:cNvPr id="3" name="Shape 4607">
            <a:extLst>
              <a:ext uri="{FF2B5EF4-FFF2-40B4-BE49-F238E27FC236}">
                <a16:creationId xmlns:a16="http://schemas.microsoft.com/office/drawing/2014/main" id="{627353BB-C705-4A45-9F7F-53B7621B6553}"/>
              </a:ext>
            </a:extLst>
          </p:cNvPr>
          <p:cNvSpPr/>
          <p:nvPr/>
        </p:nvSpPr>
        <p:spPr>
          <a:xfrm>
            <a:off x="4491862" y="4799759"/>
            <a:ext cx="3034245" cy="126722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9939" y="13559"/>
                </a:moveTo>
                <a:cubicBezTo>
                  <a:pt x="91005" y="13559"/>
                  <a:pt x="112690" y="37966"/>
                  <a:pt x="112690" y="59887"/>
                </a:cubicBezTo>
                <a:cubicBezTo>
                  <a:pt x="112690" y="81807"/>
                  <a:pt x="91005" y="106440"/>
                  <a:pt x="59939" y="106440"/>
                </a:cubicBezTo>
                <a:cubicBezTo>
                  <a:pt x="28873" y="106440"/>
                  <a:pt x="7309" y="81807"/>
                  <a:pt x="7309" y="59887"/>
                </a:cubicBezTo>
                <a:cubicBezTo>
                  <a:pt x="7309" y="37966"/>
                  <a:pt x="28873" y="13559"/>
                  <a:pt x="59939" y="13559"/>
                </a:cubicBezTo>
                <a:moveTo>
                  <a:pt x="59939" y="0"/>
                </a:moveTo>
                <a:cubicBezTo>
                  <a:pt x="26802" y="0"/>
                  <a:pt x="0" y="26892"/>
                  <a:pt x="0" y="59887"/>
                </a:cubicBezTo>
                <a:cubicBezTo>
                  <a:pt x="0" y="93107"/>
                  <a:pt x="26802" y="120000"/>
                  <a:pt x="59939" y="120000"/>
                </a:cubicBezTo>
                <a:cubicBezTo>
                  <a:pt x="93076" y="120000"/>
                  <a:pt x="120000" y="93107"/>
                  <a:pt x="120000" y="59887"/>
                </a:cubicBezTo>
                <a:cubicBezTo>
                  <a:pt x="120000" y="26892"/>
                  <a:pt x="93076" y="0"/>
                  <a:pt x="59939" y="0"/>
                </a:cubicBez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</p:spPr>
        <p:txBody>
          <a:bodyPr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0" i="0" u="none" strike="noStrike" cap="none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  <a:sym typeface="Arial"/>
            </a:endParaRPr>
          </a:p>
        </p:txBody>
      </p:sp>
      <p:sp>
        <p:nvSpPr>
          <p:cNvPr id="4" name="Shape 4608">
            <a:extLst>
              <a:ext uri="{FF2B5EF4-FFF2-40B4-BE49-F238E27FC236}">
                <a16:creationId xmlns:a16="http://schemas.microsoft.com/office/drawing/2014/main" id="{E72E7FD6-A05A-48FE-A2B0-6436BF3D0133}"/>
              </a:ext>
            </a:extLst>
          </p:cNvPr>
          <p:cNvSpPr/>
          <p:nvPr/>
        </p:nvSpPr>
        <p:spPr>
          <a:xfrm>
            <a:off x="4491862" y="5432766"/>
            <a:ext cx="3034245" cy="107077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49175"/>
                </a:moveTo>
                <a:cubicBezTo>
                  <a:pt x="120000" y="88195"/>
                  <a:pt x="93076" y="120000"/>
                  <a:pt x="59939" y="120000"/>
                </a:cubicBezTo>
                <a:cubicBezTo>
                  <a:pt x="26802" y="120000"/>
                  <a:pt x="0" y="88195"/>
                  <a:pt x="0" y="49175"/>
                </a:cubicBezTo>
                <a:cubicBezTo>
                  <a:pt x="0" y="0"/>
                  <a:pt x="0" y="0"/>
                  <a:pt x="0" y="0"/>
                </a:cubicBezTo>
                <a:cubicBezTo>
                  <a:pt x="0" y="39287"/>
                  <a:pt x="26802" y="71091"/>
                  <a:pt x="59939" y="71091"/>
                </a:cubicBezTo>
                <a:cubicBezTo>
                  <a:pt x="93076" y="71091"/>
                  <a:pt x="120000" y="39287"/>
                  <a:pt x="120000" y="0"/>
                </a:cubicBezTo>
                <a:lnTo>
                  <a:pt x="120000" y="49175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1" i="0" u="none" strike="noStrike" cap="none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1" i="0" u="none" strike="noStrike" cap="none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1" i="0" u="none" strike="noStrike" cap="none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  <a:sym typeface="Arial"/>
            </a:endParaRPr>
          </a:p>
        </p:txBody>
      </p:sp>
      <p:sp>
        <p:nvSpPr>
          <p:cNvPr id="5" name="Shape 4609">
            <a:extLst>
              <a:ext uri="{FF2B5EF4-FFF2-40B4-BE49-F238E27FC236}">
                <a16:creationId xmlns:a16="http://schemas.microsoft.com/office/drawing/2014/main" id="{C3184CFE-309D-43DC-984C-B659728410D2}"/>
              </a:ext>
            </a:extLst>
          </p:cNvPr>
          <p:cNvSpPr/>
          <p:nvPr/>
        </p:nvSpPr>
        <p:spPr>
          <a:xfrm>
            <a:off x="4491862" y="3906239"/>
            <a:ext cx="3034245" cy="1071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70824"/>
                </a:moveTo>
                <a:cubicBezTo>
                  <a:pt x="120000" y="31804"/>
                  <a:pt x="93076" y="0"/>
                  <a:pt x="59939" y="0"/>
                </a:cubicBezTo>
                <a:cubicBezTo>
                  <a:pt x="26802" y="0"/>
                  <a:pt x="0" y="31804"/>
                  <a:pt x="0" y="70824"/>
                </a:cubicBezTo>
                <a:cubicBezTo>
                  <a:pt x="0" y="120000"/>
                  <a:pt x="0" y="120000"/>
                  <a:pt x="0" y="120000"/>
                </a:cubicBezTo>
                <a:cubicBezTo>
                  <a:pt x="0" y="80712"/>
                  <a:pt x="26802" y="48908"/>
                  <a:pt x="59939" y="48908"/>
                </a:cubicBezTo>
                <a:cubicBezTo>
                  <a:pt x="93076" y="48908"/>
                  <a:pt x="120000" y="80712"/>
                  <a:pt x="120000" y="120000"/>
                </a:cubicBezTo>
                <a:lnTo>
                  <a:pt x="120000" y="708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0" i="0" u="none" strike="noStrike" cap="none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  <a:sym typeface="Arial"/>
            </a:endParaRPr>
          </a:p>
        </p:txBody>
      </p:sp>
      <p:sp>
        <p:nvSpPr>
          <p:cNvPr id="6" name="Shape 4610">
            <a:extLst>
              <a:ext uri="{FF2B5EF4-FFF2-40B4-BE49-F238E27FC236}">
                <a16:creationId xmlns:a16="http://schemas.microsoft.com/office/drawing/2014/main" id="{0E945B8E-3E16-4814-A467-9B72F6D5B566}"/>
              </a:ext>
            </a:extLst>
          </p:cNvPr>
          <p:cNvSpPr/>
          <p:nvPr/>
        </p:nvSpPr>
        <p:spPr>
          <a:xfrm>
            <a:off x="4491862" y="3906239"/>
            <a:ext cx="3034245" cy="126722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9939" y="13559"/>
                </a:moveTo>
                <a:cubicBezTo>
                  <a:pt x="91005" y="13559"/>
                  <a:pt x="112690" y="37966"/>
                  <a:pt x="112690" y="59887"/>
                </a:cubicBezTo>
                <a:cubicBezTo>
                  <a:pt x="112690" y="81807"/>
                  <a:pt x="91005" y="106440"/>
                  <a:pt x="59939" y="106440"/>
                </a:cubicBezTo>
                <a:cubicBezTo>
                  <a:pt x="28873" y="106440"/>
                  <a:pt x="7309" y="81807"/>
                  <a:pt x="7309" y="59887"/>
                </a:cubicBezTo>
                <a:cubicBezTo>
                  <a:pt x="7309" y="37966"/>
                  <a:pt x="28873" y="13559"/>
                  <a:pt x="59939" y="13559"/>
                </a:cubicBezTo>
                <a:moveTo>
                  <a:pt x="59939" y="0"/>
                </a:moveTo>
                <a:cubicBezTo>
                  <a:pt x="26802" y="0"/>
                  <a:pt x="0" y="26892"/>
                  <a:pt x="0" y="59887"/>
                </a:cubicBezTo>
                <a:cubicBezTo>
                  <a:pt x="0" y="93107"/>
                  <a:pt x="26802" y="120000"/>
                  <a:pt x="59939" y="120000"/>
                </a:cubicBezTo>
                <a:cubicBezTo>
                  <a:pt x="93076" y="120000"/>
                  <a:pt x="120000" y="93107"/>
                  <a:pt x="120000" y="59887"/>
                </a:cubicBezTo>
                <a:cubicBezTo>
                  <a:pt x="120000" y="26892"/>
                  <a:pt x="93076" y="0"/>
                  <a:pt x="59939" y="0"/>
                </a:cubicBezTo>
                <a:close/>
              </a:path>
            </a:pathLst>
          </a:custGeom>
          <a:solidFill>
            <a:schemeClr val="accent3">
              <a:lumMod val="75000"/>
            </a:schemeClr>
          </a:solidFill>
          <a:ln>
            <a:noFill/>
          </a:ln>
        </p:spPr>
        <p:txBody>
          <a:bodyPr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0" i="0" u="none" strike="noStrike" cap="none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  <a:sym typeface="Arial"/>
            </a:endParaRPr>
          </a:p>
        </p:txBody>
      </p:sp>
      <p:sp>
        <p:nvSpPr>
          <p:cNvPr id="7" name="Shape 4611">
            <a:extLst>
              <a:ext uri="{FF2B5EF4-FFF2-40B4-BE49-F238E27FC236}">
                <a16:creationId xmlns:a16="http://schemas.microsoft.com/office/drawing/2014/main" id="{E2E93CCE-85D0-4CB3-A8C6-C9613D52A3DB}"/>
              </a:ext>
            </a:extLst>
          </p:cNvPr>
          <p:cNvSpPr/>
          <p:nvPr/>
        </p:nvSpPr>
        <p:spPr>
          <a:xfrm>
            <a:off x="4491862" y="4539246"/>
            <a:ext cx="3034245" cy="107077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49175"/>
                </a:moveTo>
                <a:cubicBezTo>
                  <a:pt x="120000" y="88195"/>
                  <a:pt x="93076" y="120000"/>
                  <a:pt x="59939" y="120000"/>
                </a:cubicBezTo>
                <a:cubicBezTo>
                  <a:pt x="26802" y="120000"/>
                  <a:pt x="0" y="88195"/>
                  <a:pt x="0" y="49175"/>
                </a:cubicBezTo>
                <a:cubicBezTo>
                  <a:pt x="0" y="0"/>
                  <a:pt x="0" y="0"/>
                  <a:pt x="0" y="0"/>
                </a:cubicBezTo>
                <a:cubicBezTo>
                  <a:pt x="0" y="39287"/>
                  <a:pt x="26802" y="71091"/>
                  <a:pt x="59939" y="71091"/>
                </a:cubicBezTo>
                <a:cubicBezTo>
                  <a:pt x="93076" y="71091"/>
                  <a:pt x="120000" y="39287"/>
                  <a:pt x="120000" y="0"/>
                </a:cubicBezTo>
                <a:lnTo>
                  <a:pt x="120000" y="49175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1" i="0" u="none" strike="noStrike" cap="none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1" i="0" u="none" strike="noStrike" cap="none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1" i="0" u="none" strike="noStrike" cap="none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  <a:sym typeface="Arial"/>
            </a:endParaRPr>
          </a:p>
        </p:txBody>
      </p:sp>
      <p:sp>
        <p:nvSpPr>
          <p:cNvPr id="8" name="Shape 4612">
            <a:extLst>
              <a:ext uri="{FF2B5EF4-FFF2-40B4-BE49-F238E27FC236}">
                <a16:creationId xmlns:a16="http://schemas.microsoft.com/office/drawing/2014/main" id="{4A553B2E-D9A4-4CA2-A290-2CD18C0F4460}"/>
              </a:ext>
            </a:extLst>
          </p:cNvPr>
          <p:cNvSpPr/>
          <p:nvPr/>
        </p:nvSpPr>
        <p:spPr>
          <a:xfrm>
            <a:off x="4491862" y="3012717"/>
            <a:ext cx="3034245" cy="1071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70824"/>
                </a:moveTo>
                <a:cubicBezTo>
                  <a:pt x="120000" y="31804"/>
                  <a:pt x="93076" y="0"/>
                  <a:pt x="59939" y="0"/>
                </a:cubicBezTo>
                <a:cubicBezTo>
                  <a:pt x="26802" y="0"/>
                  <a:pt x="0" y="31804"/>
                  <a:pt x="0" y="70824"/>
                </a:cubicBezTo>
                <a:cubicBezTo>
                  <a:pt x="0" y="120000"/>
                  <a:pt x="0" y="120000"/>
                  <a:pt x="0" y="120000"/>
                </a:cubicBezTo>
                <a:cubicBezTo>
                  <a:pt x="0" y="80712"/>
                  <a:pt x="26802" y="48908"/>
                  <a:pt x="59939" y="48908"/>
                </a:cubicBezTo>
                <a:cubicBezTo>
                  <a:pt x="93076" y="48908"/>
                  <a:pt x="120000" y="80712"/>
                  <a:pt x="120000" y="120000"/>
                </a:cubicBezTo>
                <a:lnTo>
                  <a:pt x="120000" y="7082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0" i="0" u="none" strike="noStrike" cap="none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  <a:sym typeface="Arial"/>
            </a:endParaRPr>
          </a:p>
        </p:txBody>
      </p:sp>
      <p:sp>
        <p:nvSpPr>
          <p:cNvPr id="9" name="Shape 4613">
            <a:extLst>
              <a:ext uri="{FF2B5EF4-FFF2-40B4-BE49-F238E27FC236}">
                <a16:creationId xmlns:a16="http://schemas.microsoft.com/office/drawing/2014/main" id="{6B26773F-110F-4479-8B90-195DC2235EAE}"/>
              </a:ext>
            </a:extLst>
          </p:cNvPr>
          <p:cNvSpPr/>
          <p:nvPr/>
        </p:nvSpPr>
        <p:spPr>
          <a:xfrm>
            <a:off x="4491862" y="3012717"/>
            <a:ext cx="3034245" cy="1267227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9939" y="13559"/>
                </a:moveTo>
                <a:cubicBezTo>
                  <a:pt x="91005" y="13559"/>
                  <a:pt x="112690" y="37966"/>
                  <a:pt x="112690" y="59887"/>
                </a:cubicBezTo>
                <a:cubicBezTo>
                  <a:pt x="112690" y="81807"/>
                  <a:pt x="91005" y="106440"/>
                  <a:pt x="59939" y="106440"/>
                </a:cubicBezTo>
                <a:cubicBezTo>
                  <a:pt x="28873" y="106440"/>
                  <a:pt x="7309" y="81807"/>
                  <a:pt x="7309" y="59887"/>
                </a:cubicBezTo>
                <a:cubicBezTo>
                  <a:pt x="7309" y="37966"/>
                  <a:pt x="28873" y="13559"/>
                  <a:pt x="59939" y="13559"/>
                </a:cubicBezTo>
                <a:moveTo>
                  <a:pt x="59939" y="0"/>
                </a:moveTo>
                <a:cubicBezTo>
                  <a:pt x="26802" y="0"/>
                  <a:pt x="0" y="26892"/>
                  <a:pt x="0" y="59887"/>
                </a:cubicBezTo>
                <a:cubicBezTo>
                  <a:pt x="0" y="93107"/>
                  <a:pt x="26802" y="120000"/>
                  <a:pt x="59939" y="120000"/>
                </a:cubicBezTo>
                <a:cubicBezTo>
                  <a:pt x="93076" y="120000"/>
                  <a:pt x="120000" y="93107"/>
                  <a:pt x="120000" y="59887"/>
                </a:cubicBezTo>
                <a:cubicBezTo>
                  <a:pt x="120000" y="26892"/>
                  <a:pt x="93076" y="0"/>
                  <a:pt x="59939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txBody>
          <a:bodyPr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0" i="0" u="none" strike="noStrike" cap="none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  <a:sym typeface="Arial"/>
            </a:endParaRPr>
          </a:p>
        </p:txBody>
      </p:sp>
      <p:sp>
        <p:nvSpPr>
          <p:cNvPr id="10" name="Shape 4614">
            <a:extLst>
              <a:ext uri="{FF2B5EF4-FFF2-40B4-BE49-F238E27FC236}">
                <a16:creationId xmlns:a16="http://schemas.microsoft.com/office/drawing/2014/main" id="{11EC68B7-0E7F-489C-86C1-9EAE45603C14}"/>
              </a:ext>
            </a:extLst>
          </p:cNvPr>
          <p:cNvSpPr/>
          <p:nvPr/>
        </p:nvSpPr>
        <p:spPr>
          <a:xfrm>
            <a:off x="4491862" y="3645724"/>
            <a:ext cx="3034245" cy="107077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49175"/>
                </a:moveTo>
                <a:cubicBezTo>
                  <a:pt x="120000" y="88195"/>
                  <a:pt x="93076" y="120000"/>
                  <a:pt x="59939" y="120000"/>
                </a:cubicBezTo>
                <a:cubicBezTo>
                  <a:pt x="26802" y="120000"/>
                  <a:pt x="0" y="88195"/>
                  <a:pt x="0" y="49175"/>
                </a:cubicBezTo>
                <a:cubicBezTo>
                  <a:pt x="0" y="0"/>
                  <a:pt x="0" y="0"/>
                  <a:pt x="0" y="0"/>
                </a:cubicBezTo>
                <a:cubicBezTo>
                  <a:pt x="0" y="39287"/>
                  <a:pt x="26802" y="71091"/>
                  <a:pt x="59939" y="71091"/>
                </a:cubicBezTo>
                <a:cubicBezTo>
                  <a:pt x="93076" y="71091"/>
                  <a:pt x="120000" y="39287"/>
                  <a:pt x="120000" y="0"/>
                </a:cubicBezTo>
                <a:lnTo>
                  <a:pt x="120000" y="491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1" i="0" u="none" strike="noStrike" cap="none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1" i="0" u="none" strike="noStrike" cap="none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1" i="0" u="none" strike="noStrike" cap="none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  <a:sym typeface="Arial"/>
            </a:endParaRPr>
          </a:p>
        </p:txBody>
      </p:sp>
      <p:sp>
        <p:nvSpPr>
          <p:cNvPr id="11" name="Shape 4615">
            <a:extLst>
              <a:ext uri="{FF2B5EF4-FFF2-40B4-BE49-F238E27FC236}">
                <a16:creationId xmlns:a16="http://schemas.microsoft.com/office/drawing/2014/main" id="{4284DBEC-AB4C-4F62-872A-D7B378013D3B}"/>
              </a:ext>
            </a:extLst>
          </p:cNvPr>
          <p:cNvSpPr/>
          <p:nvPr/>
        </p:nvSpPr>
        <p:spPr>
          <a:xfrm>
            <a:off x="4491862" y="2119198"/>
            <a:ext cx="3034245" cy="1071988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70824"/>
                </a:moveTo>
                <a:cubicBezTo>
                  <a:pt x="120000" y="31804"/>
                  <a:pt x="93076" y="0"/>
                  <a:pt x="59939" y="0"/>
                </a:cubicBezTo>
                <a:cubicBezTo>
                  <a:pt x="26802" y="0"/>
                  <a:pt x="0" y="31804"/>
                  <a:pt x="0" y="70824"/>
                </a:cubicBezTo>
                <a:cubicBezTo>
                  <a:pt x="0" y="120000"/>
                  <a:pt x="0" y="120000"/>
                  <a:pt x="0" y="120000"/>
                </a:cubicBezTo>
                <a:cubicBezTo>
                  <a:pt x="0" y="80712"/>
                  <a:pt x="26802" y="48908"/>
                  <a:pt x="59939" y="48908"/>
                </a:cubicBezTo>
                <a:cubicBezTo>
                  <a:pt x="93076" y="48908"/>
                  <a:pt x="120000" y="80712"/>
                  <a:pt x="120000" y="120000"/>
                </a:cubicBezTo>
                <a:lnTo>
                  <a:pt x="120000" y="7082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0" i="0" u="none" strike="noStrike" cap="none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  <a:sym typeface="Arial"/>
            </a:endParaRPr>
          </a:p>
        </p:txBody>
      </p:sp>
      <p:sp>
        <p:nvSpPr>
          <p:cNvPr id="12" name="Shape 4616">
            <a:extLst>
              <a:ext uri="{FF2B5EF4-FFF2-40B4-BE49-F238E27FC236}">
                <a16:creationId xmlns:a16="http://schemas.microsoft.com/office/drawing/2014/main" id="{ED948289-74C5-42E1-9A69-08D7FA45D11C}"/>
              </a:ext>
            </a:extLst>
          </p:cNvPr>
          <p:cNvSpPr/>
          <p:nvPr/>
        </p:nvSpPr>
        <p:spPr>
          <a:xfrm>
            <a:off x="4491862" y="2119198"/>
            <a:ext cx="3034245" cy="12672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59939" y="13559"/>
                </a:moveTo>
                <a:cubicBezTo>
                  <a:pt x="91005" y="13559"/>
                  <a:pt x="112690" y="37966"/>
                  <a:pt x="112690" y="59887"/>
                </a:cubicBezTo>
                <a:cubicBezTo>
                  <a:pt x="112690" y="81807"/>
                  <a:pt x="91005" y="106440"/>
                  <a:pt x="59939" y="106440"/>
                </a:cubicBezTo>
                <a:cubicBezTo>
                  <a:pt x="28873" y="106440"/>
                  <a:pt x="7309" y="81807"/>
                  <a:pt x="7309" y="59887"/>
                </a:cubicBezTo>
                <a:cubicBezTo>
                  <a:pt x="7309" y="37966"/>
                  <a:pt x="28873" y="13559"/>
                  <a:pt x="59939" y="13559"/>
                </a:cubicBezTo>
                <a:moveTo>
                  <a:pt x="59939" y="0"/>
                </a:moveTo>
                <a:cubicBezTo>
                  <a:pt x="26802" y="0"/>
                  <a:pt x="0" y="26892"/>
                  <a:pt x="0" y="59887"/>
                </a:cubicBezTo>
                <a:cubicBezTo>
                  <a:pt x="0" y="93107"/>
                  <a:pt x="26802" y="120000"/>
                  <a:pt x="59939" y="120000"/>
                </a:cubicBezTo>
                <a:cubicBezTo>
                  <a:pt x="93076" y="120000"/>
                  <a:pt x="120000" y="93107"/>
                  <a:pt x="120000" y="59887"/>
                </a:cubicBezTo>
                <a:cubicBezTo>
                  <a:pt x="120000" y="26892"/>
                  <a:pt x="93076" y="0"/>
                  <a:pt x="59939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lIns="137150" tIns="68575" rIns="137150" bIns="685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0" i="0" u="none" strike="noStrike" cap="none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  <a:sym typeface="Arial"/>
            </a:endParaRPr>
          </a:p>
        </p:txBody>
      </p:sp>
      <p:sp>
        <p:nvSpPr>
          <p:cNvPr id="13" name="Shape 4617">
            <a:extLst>
              <a:ext uri="{FF2B5EF4-FFF2-40B4-BE49-F238E27FC236}">
                <a16:creationId xmlns:a16="http://schemas.microsoft.com/office/drawing/2014/main" id="{C471D047-7AB1-4DC7-ADCA-9C3CD8292355}"/>
              </a:ext>
            </a:extLst>
          </p:cNvPr>
          <p:cNvSpPr/>
          <p:nvPr/>
        </p:nvSpPr>
        <p:spPr>
          <a:xfrm>
            <a:off x="4491862" y="2752205"/>
            <a:ext cx="3034245" cy="1070776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20000" y="49175"/>
                </a:moveTo>
                <a:cubicBezTo>
                  <a:pt x="120000" y="88195"/>
                  <a:pt x="93076" y="120000"/>
                  <a:pt x="59939" y="120000"/>
                </a:cubicBezTo>
                <a:cubicBezTo>
                  <a:pt x="26802" y="120000"/>
                  <a:pt x="0" y="88195"/>
                  <a:pt x="0" y="49175"/>
                </a:cubicBezTo>
                <a:cubicBezTo>
                  <a:pt x="0" y="0"/>
                  <a:pt x="0" y="0"/>
                  <a:pt x="0" y="0"/>
                </a:cubicBezTo>
                <a:cubicBezTo>
                  <a:pt x="0" y="39287"/>
                  <a:pt x="26802" y="71091"/>
                  <a:pt x="59939" y="71091"/>
                </a:cubicBezTo>
                <a:cubicBezTo>
                  <a:pt x="93076" y="71091"/>
                  <a:pt x="120000" y="39287"/>
                  <a:pt x="120000" y="0"/>
                </a:cubicBezTo>
                <a:lnTo>
                  <a:pt x="120000" y="49175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1" i="0" u="none" strike="noStrike" cap="none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1" i="0" u="none" strike="noStrike" cap="none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45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endParaRPr sz="1200" b="1" i="0" u="none" strike="noStrike" cap="none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  <a:sym typeface="Arial"/>
            </a:endParaRPr>
          </a:p>
        </p:txBody>
      </p:sp>
      <p:cxnSp>
        <p:nvCxnSpPr>
          <p:cNvPr id="14" name="Straight Connector 34">
            <a:extLst>
              <a:ext uri="{FF2B5EF4-FFF2-40B4-BE49-F238E27FC236}">
                <a16:creationId xmlns:a16="http://schemas.microsoft.com/office/drawing/2014/main" id="{F3280374-CC62-41E2-8A6E-84D9C5FB8A48}"/>
              </a:ext>
            </a:extLst>
          </p:cNvPr>
          <p:cNvCxnSpPr>
            <a:cxnSpLocks/>
          </p:cNvCxnSpPr>
          <p:nvPr/>
        </p:nvCxnSpPr>
        <p:spPr>
          <a:xfrm>
            <a:off x="645753" y="5386773"/>
            <a:ext cx="0" cy="760027"/>
          </a:xfrm>
          <a:prstGeom prst="line">
            <a:avLst/>
          </a:prstGeom>
          <a:ln w="349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35">
            <a:extLst>
              <a:ext uri="{FF2B5EF4-FFF2-40B4-BE49-F238E27FC236}">
                <a16:creationId xmlns:a16="http://schemas.microsoft.com/office/drawing/2014/main" id="{174344FE-CE19-42DA-9F36-7E68ECB79E95}"/>
              </a:ext>
            </a:extLst>
          </p:cNvPr>
          <p:cNvSpPr txBox="1"/>
          <p:nvPr/>
        </p:nvSpPr>
        <p:spPr>
          <a:xfrm>
            <a:off x="707363" y="5392172"/>
            <a:ext cx="16273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DEVELOPER</a:t>
            </a:r>
            <a:endParaRPr lang="en-GB" sz="2000" b="1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6" name="TextBox 36">
            <a:extLst>
              <a:ext uri="{FF2B5EF4-FFF2-40B4-BE49-F238E27FC236}">
                <a16:creationId xmlns:a16="http://schemas.microsoft.com/office/drawing/2014/main" id="{AB384160-4E0F-465E-A31D-BD893B8E402E}"/>
              </a:ext>
            </a:extLst>
          </p:cNvPr>
          <p:cNvSpPr txBox="1"/>
          <p:nvPr/>
        </p:nvSpPr>
        <p:spPr>
          <a:xfrm>
            <a:off x="707363" y="5774598"/>
            <a:ext cx="31534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 consectetuer adipiscing elit, sed diam nonummy nibh</a:t>
            </a:r>
          </a:p>
        </p:txBody>
      </p:sp>
      <p:cxnSp>
        <p:nvCxnSpPr>
          <p:cNvPr id="17" name="Straight Connector 37">
            <a:extLst>
              <a:ext uri="{FF2B5EF4-FFF2-40B4-BE49-F238E27FC236}">
                <a16:creationId xmlns:a16="http://schemas.microsoft.com/office/drawing/2014/main" id="{48E2C285-6D50-42C5-8BA8-D8ED901E8EBD}"/>
              </a:ext>
            </a:extLst>
          </p:cNvPr>
          <p:cNvCxnSpPr>
            <a:cxnSpLocks/>
          </p:cNvCxnSpPr>
          <p:nvPr/>
        </p:nvCxnSpPr>
        <p:spPr>
          <a:xfrm>
            <a:off x="645753" y="3795308"/>
            <a:ext cx="0" cy="704339"/>
          </a:xfrm>
          <a:prstGeom prst="line">
            <a:avLst/>
          </a:prstGeom>
          <a:ln w="349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38">
            <a:extLst>
              <a:ext uri="{FF2B5EF4-FFF2-40B4-BE49-F238E27FC236}">
                <a16:creationId xmlns:a16="http://schemas.microsoft.com/office/drawing/2014/main" id="{29BD3BB8-D223-4FF9-830D-E315F9B4B2BD}"/>
              </a:ext>
            </a:extLst>
          </p:cNvPr>
          <p:cNvSpPr txBox="1"/>
          <p:nvPr/>
        </p:nvSpPr>
        <p:spPr>
          <a:xfrm>
            <a:off x="724814" y="3727721"/>
            <a:ext cx="16273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DEVELOPER</a:t>
            </a:r>
            <a:endParaRPr lang="en-GB" sz="2000" b="1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19" name="TextBox 39">
            <a:extLst>
              <a:ext uri="{FF2B5EF4-FFF2-40B4-BE49-F238E27FC236}">
                <a16:creationId xmlns:a16="http://schemas.microsoft.com/office/drawing/2014/main" id="{F32F61F8-5669-4217-BF7D-69F60A222274}"/>
              </a:ext>
            </a:extLst>
          </p:cNvPr>
          <p:cNvSpPr txBox="1"/>
          <p:nvPr/>
        </p:nvSpPr>
        <p:spPr>
          <a:xfrm>
            <a:off x="724813" y="4110147"/>
            <a:ext cx="30342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 consectetuer adipiscing elit, sed diam nonummy nibh</a:t>
            </a:r>
          </a:p>
        </p:txBody>
      </p:sp>
      <p:cxnSp>
        <p:nvCxnSpPr>
          <p:cNvPr id="20" name="Straight Connector 40">
            <a:extLst>
              <a:ext uri="{FF2B5EF4-FFF2-40B4-BE49-F238E27FC236}">
                <a16:creationId xmlns:a16="http://schemas.microsoft.com/office/drawing/2014/main" id="{D4D81E4A-C415-42EA-8DC4-805F1CA352B2}"/>
              </a:ext>
            </a:extLst>
          </p:cNvPr>
          <p:cNvCxnSpPr>
            <a:cxnSpLocks/>
          </p:cNvCxnSpPr>
          <p:nvPr/>
        </p:nvCxnSpPr>
        <p:spPr>
          <a:xfrm>
            <a:off x="8468953" y="3741611"/>
            <a:ext cx="0" cy="758036"/>
          </a:xfrm>
          <a:prstGeom prst="line">
            <a:avLst/>
          </a:prstGeom>
          <a:ln w="34925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43">
            <a:extLst>
              <a:ext uri="{FF2B5EF4-FFF2-40B4-BE49-F238E27FC236}">
                <a16:creationId xmlns:a16="http://schemas.microsoft.com/office/drawing/2014/main" id="{65AE482E-3E8C-4307-A3A5-5A095295CDCD}"/>
              </a:ext>
            </a:extLst>
          </p:cNvPr>
          <p:cNvSpPr txBox="1"/>
          <p:nvPr/>
        </p:nvSpPr>
        <p:spPr>
          <a:xfrm>
            <a:off x="8523323" y="3658259"/>
            <a:ext cx="19880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WEB ANALYSIS</a:t>
            </a:r>
            <a:endParaRPr lang="en-GB" sz="2000" b="1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2" name="TextBox 44">
            <a:extLst>
              <a:ext uri="{FF2B5EF4-FFF2-40B4-BE49-F238E27FC236}">
                <a16:creationId xmlns:a16="http://schemas.microsoft.com/office/drawing/2014/main" id="{82F55542-ED42-4153-92BC-33CF521B68B2}"/>
              </a:ext>
            </a:extLst>
          </p:cNvPr>
          <p:cNvSpPr txBox="1"/>
          <p:nvPr/>
        </p:nvSpPr>
        <p:spPr>
          <a:xfrm>
            <a:off x="8530562" y="4037982"/>
            <a:ext cx="32042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 consectetuer adipiscing elit, sed diam nonummy nibh</a:t>
            </a:r>
          </a:p>
        </p:txBody>
      </p:sp>
      <p:cxnSp>
        <p:nvCxnSpPr>
          <p:cNvPr id="23" name="Straight Connector 48">
            <a:extLst>
              <a:ext uri="{FF2B5EF4-FFF2-40B4-BE49-F238E27FC236}">
                <a16:creationId xmlns:a16="http://schemas.microsoft.com/office/drawing/2014/main" id="{F13F51DC-DBCE-46DD-BC04-155021A48096}"/>
              </a:ext>
            </a:extLst>
          </p:cNvPr>
          <p:cNvCxnSpPr>
            <a:cxnSpLocks/>
          </p:cNvCxnSpPr>
          <p:nvPr/>
        </p:nvCxnSpPr>
        <p:spPr>
          <a:xfrm>
            <a:off x="8468953" y="5134666"/>
            <a:ext cx="0" cy="737081"/>
          </a:xfrm>
          <a:prstGeom prst="line">
            <a:avLst/>
          </a:prstGeom>
          <a:ln w="34925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49">
            <a:extLst>
              <a:ext uri="{FF2B5EF4-FFF2-40B4-BE49-F238E27FC236}">
                <a16:creationId xmlns:a16="http://schemas.microsoft.com/office/drawing/2014/main" id="{F81EBB37-FA23-442B-921B-48C1C48A0E37}"/>
              </a:ext>
            </a:extLst>
          </p:cNvPr>
          <p:cNvSpPr txBox="1"/>
          <p:nvPr/>
        </p:nvSpPr>
        <p:spPr>
          <a:xfrm>
            <a:off x="8523323" y="5051314"/>
            <a:ext cx="16273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DEVELOPER</a:t>
            </a:r>
            <a:endParaRPr lang="en-GB" sz="2000" b="1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25" name="TextBox 50">
            <a:extLst>
              <a:ext uri="{FF2B5EF4-FFF2-40B4-BE49-F238E27FC236}">
                <a16:creationId xmlns:a16="http://schemas.microsoft.com/office/drawing/2014/main" id="{94D52478-263B-447C-9F3E-4AEA95879C98}"/>
              </a:ext>
            </a:extLst>
          </p:cNvPr>
          <p:cNvSpPr txBox="1"/>
          <p:nvPr/>
        </p:nvSpPr>
        <p:spPr>
          <a:xfrm>
            <a:off x="8530562" y="5431037"/>
            <a:ext cx="32042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 consectetuer adipiscing elit, sed diam nonummy nibh</a:t>
            </a: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93CD70E4-3F1D-477A-AE13-017F291A91B9}"/>
              </a:ext>
            </a:extLst>
          </p:cNvPr>
          <p:cNvSpPr txBox="1">
            <a:spLocks/>
          </p:cNvSpPr>
          <p:nvPr/>
        </p:nvSpPr>
        <p:spPr>
          <a:xfrm>
            <a:off x="4269399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42BFE3DC-858A-47A2-B0EE-F87190DAC1D8}"/>
              </a:ext>
            </a:extLst>
          </p:cNvPr>
          <p:cNvCxnSpPr/>
          <p:nvPr/>
        </p:nvCxnSpPr>
        <p:spPr>
          <a:xfrm>
            <a:off x="550041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13">
            <a:extLst>
              <a:ext uri="{FF2B5EF4-FFF2-40B4-BE49-F238E27FC236}">
                <a16:creationId xmlns:a16="http://schemas.microsoft.com/office/drawing/2014/main" id="{1E5A75E1-6ABC-4413-8392-87D81052ABEA}"/>
              </a:ext>
            </a:extLst>
          </p:cNvPr>
          <p:cNvSpPr txBox="1"/>
          <p:nvPr/>
        </p:nvSpPr>
        <p:spPr>
          <a:xfrm flipH="1">
            <a:off x="3506819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2096250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4">
            <a:extLst>
              <a:ext uri="{FF2B5EF4-FFF2-40B4-BE49-F238E27FC236}">
                <a16:creationId xmlns:a16="http://schemas.microsoft.com/office/drawing/2014/main" id="{6A172A1D-4BD3-4096-B5E4-CF1BE7B25E08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6947437" y="1688138"/>
            <a:ext cx="4027366" cy="3899727"/>
            <a:chOff x="2643" y="1280"/>
            <a:chExt cx="2398" cy="2322"/>
          </a:xfrm>
        </p:grpSpPr>
        <p:sp>
          <p:nvSpPr>
            <p:cNvPr id="21" name="Freeform 5">
              <a:extLst>
                <a:ext uri="{FF2B5EF4-FFF2-40B4-BE49-F238E27FC236}">
                  <a16:creationId xmlns:a16="http://schemas.microsoft.com/office/drawing/2014/main" id="{240355C5-026A-40C1-BF95-D0377D7C70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0" y="2930"/>
              <a:ext cx="765" cy="405"/>
            </a:xfrm>
            <a:custGeom>
              <a:avLst/>
              <a:gdLst>
                <a:gd name="T0" fmla="*/ 0 w 765"/>
                <a:gd name="T1" fmla="*/ 49 h 405"/>
                <a:gd name="T2" fmla="*/ 187 w 765"/>
                <a:gd name="T3" fmla="*/ 0 h 405"/>
                <a:gd name="T4" fmla="*/ 765 w 765"/>
                <a:gd name="T5" fmla="*/ 267 h 405"/>
                <a:gd name="T6" fmla="*/ 765 w 765"/>
                <a:gd name="T7" fmla="*/ 405 h 405"/>
                <a:gd name="T8" fmla="*/ 0 w 765"/>
                <a:gd name="T9" fmla="*/ 49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5" h="405">
                  <a:moveTo>
                    <a:pt x="0" y="49"/>
                  </a:moveTo>
                  <a:lnTo>
                    <a:pt x="187" y="0"/>
                  </a:lnTo>
                  <a:lnTo>
                    <a:pt x="765" y="267"/>
                  </a:lnTo>
                  <a:lnTo>
                    <a:pt x="765" y="405"/>
                  </a:lnTo>
                  <a:lnTo>
                    <a:pt x="0" y="49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98EA06EB-806C-4BAC-B399-C62176E5076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8" y="1778"/>
              <a:ext cx="209" cy="1201"/>
            </a:xfrm>
            <a:custGeom>
              <a:avLst/>
              <a:gdLst>
                <a:gd name="T0" fmla="*/ 0 w 209"/>
                <a:gd name="T1" fmla="*/ 0 h 1201"/>
                <a:gd name="T2" fmla="*/ 191 w 209"/>
                <a:gd name="T3" fmla="*/ 75 h 1201"/>
                <a:gd name="T4" fmla="*/ 209 w 209"/>
                <a:gd name="T5" fmla="*/ 1152 h 1201"/>
                <a:gd name="T6" fmla="*/ 22 w 209"/>
                <a:gd name="T7" fmla="*/ 1201 h 1201"/>
                <a:gd name="T8" fmla="*/ 0 w 209"/>
                <a:gd name="T9" fmla="*/ 0 h 1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" h="1201">
                  <a:moveTo>
                    <a:pt x="0" y="0"/>
                  </a:moveTo>
                  <a:lnTo>
                    <a:pt x="191" y="75"/>
                  </a:lnTo>
                  <a:lnTo>
                    <a:pt x="209" y="1152"/>
                  </a:lnTo>
                  <a:lnTo>
                    <a:pt x="22" y="1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499C16A1-34EA-4C42-8DD9-99A358310A29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9" y="1853"/>
              <a:ext cx="596" cy="1344"/>
            </a:xfrm>
            <a:custGeom>
              <a:avLst/>
              <a:gdLst>
                <a:gd name="T0" fmla="*/ 592 w 596"/>
                <a:gd name="T1" fmla="*/ 232 h 1344"/>
                <a:gd name="T2" fmla="*/ 596 w 596"/>
                <a:gd name="T3" fmla="*/ 1344 h 1344"/>
                <a:gd name="T4" fmla="*/ 18 w 596"/>
                <a:gd name="T5" fmla="*/ 1077 h 1344"/>
                <a:gd name="T6" fmla="*/ 0 w 596"/>
                <a:gd name="T7" fmla="*/ 0 h 1344"/>
                <a:gd name="T8" fmla="*/ 592 w 596"/>
                <a:gd name="T9" fmla="*/ 232 h 1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6" h="1344">
                  <a:moveTo>
                    <a:pt x="592" y="232"/>
                  </a:moveTo>
                  <a:lnTo>
                    <a:pt x="596" y="1344"/>
                  </a:lnTo>
                  <a:lnTo>
                    <a:pt x="18" y="1077"/>
                  </a:lnTo>
                  <a:lnTo>
                    <a:pt x="0" y="0"/>
                  </a:lnTo>
                  <a:lnTo>
                    <a:pt x="592" y="23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8">
              <a:extLst>
                <a:ext uri="{FF2B5EF4-FFF2-40B4-BE49-F238E27FC236}">
                  <a16:creationId xmlns:a16="http://schemas.microsoft.com/office/drawing/2014/main" id="{D71B6859-0F35-41BA-BC61-1EFD309523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2" y="1858"/>
              <a:ext cx="173" cy="1214"/>
            </a:xfrm>
            <a:custGeom>
              <a:avLst/>
              <a:gdLst>
                <a:gd name="T0" fmla="*/ 0 w 173"/>
                <a:gd name="T1" fmla="*/ 1152 h 1214"/>
                <a:gd name="T2" fmla="*/ 22 w 173"/>
                <a:gd name="T3" fmla="*/ 36 h 1214"/>
                <a:gd name="T4" fmla="*/ 173 w 173"/>
                <a:gd name="T5" fmla="*/ 0 h 1214"/>
                <a:gd name="T6" fmla="*/ 147 w 173"/>
                <a:gd name="T7" fmla="*/ 1214 h 1214"/>
                <a:gd name="T8" fmla="*/ 0 w 173"/>
                <a:gd name="T9" fmla="*/ 1152 h 1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1214">
                  <a:moveTo>
                    <a:pt x="0" y="1152"/>
                  </a:moveTo>
                  <a:lnTo>
                    <a:pt x="22" y="36"/>
                  </a:lnTo>
                  <a:lnTo>
                    <a:pt x="173" y="0"/>
                  </a:lnTo>
                  <a:lnTo>
                    <a:pt x="147" y="1214"/>
                  </a:lnTo>
                  <a:lnTo>
                    <a:pt x="0" y="1152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9">
              <a:extLst>
                <a:ext uri="{FF2B5EF4-FFF2-40B4-BE49-F238E27FC236}">
                  <a16:creationId xmlns:a16="http://schemas.microsoft.com/office/drawing/2014/main" id="{661AAB74-7BF0-4F06-87C6-7FE032F67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3858" y="3010"/>
              <a:ext cx="1001" cy="347"/>
            </a:xfrm>
            <a:custGeom>
              <a:avLst/>
              <a:gdLst>
                <a:gd name="T0" fmla="*/ 0 w 1001"/>
                <a:gd name="T1" fmla="*/ 347 h 347"/>
                <a:gd name="T2" fmla="*/ 0 w 1001"/>
                <a:gd name="T3" fmla="*/ 240 h 347"/>
                <a:gd name="T4" fmla="*/ 854 w 1001"/>
                <a:gd name="T5" fmla="*/ 0 h 347"/>
                <a:gd name="T6" fmla="*/ 1001 w 1001"/>
                <a:gd name="T7" fmla="*/ 62 h 347"/>
                <a:gd name="T8" fmla="*/ 0 w 1001"/>
                <a:gd name="T9" fmla="*/ 347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01" h="347">
                  <a:moveTo>
                    <a:pt x="0" y="347"/>
                  </a:moveTo>
                  <a:lnTo>
                    <a:pt x="0" y="240"/>
                  </a:lnTo>
                  <a:lnTo>
                    <a:pt x="854" y="0"/>
                  </a:lnTo>
                  <a:lnTo>
                    <a:pt x="1001" y="62"/>
                  </a:lnTo>
                  <a:lnTo>
                    <a:pt x="0" y="347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2E15397E-3F72-4C06-B2F9-A440744A6038}"/>
                </a:ext>
              </a:extLst>
            </p:cNvPr>
            <p:cNvSpPr>
              <a:spLocks/>
            </p:cNvSpPr>
            <p:nvPr/>
          </p:nvSpPr>
          <p:spPr bwMode="auto">
            <a:xfrm>
              <a:off x="3858" y="1894"/>
              <a:ext cx="876" cy="1356"/>
            </a:xfrm>
            <a:custGeom>
              <a:avLst/>
              <a:gdLst>
                <a:gd name="T0" fmla="*/ 4 w 876"/>
                <a:gd name="T1" fmla="*/ 195 h 1356"/>
                <a:gd name="T2" fmla="*/ 876 w 876"/>
                <a:gd name="T3" fmla="*/ 0 h 1356"/>
                <a:gd name="T4" fmla="*/ 854 w 876"/>
                <a:gd name="T5" fmla="*/ 1116 h 1356"/>
                <a:gd name="T6" fmla="*/ 0 w 876"/>
                <a:gd name="T7" fmla="*/ 1356 h 1356"/>
                <a:gd name="T8" fmla="*/ 4 w 876"/>
                <a:gd name="T9" fmla="*/ 195 h 1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6" h="1356">
                  <a:moveTo>
                    <a:pt x="4" y="195"/>
                  </a:moveTo>
                  <a:lnTo>
                    <a:pt x="876" y="0"/>
                  </a:lnTo>
                  <a:lnTo>
                    <a:pt x="854" y="1116"/>
                  </a:lnTo>
                  <a:lnTo>
                    <a:pt x="0" y="1356"/>
                  </a:lnTo>
                  <a:lnTo>
                    <a:pt x="4" y="19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821BFF19-E3CA-46A2-A775-0DF4AC8281D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89" y="1631"/>
              <a:ext cx="1352" cy="1971"/>
            </a:xfrm>
            <a:custGeom>
              <a:avLst/>
              <a:gdLst>
                <a:gd name="T0" fmla="*/ 1312 w 1352"/>
                <a:gd name="T1" fmla="*/ 1584 h 1971"/>
                <a:gd name="T2" fmla="*/ 0 w 1352"/>
                <a:gd name="T3" fmla="*/ 1971 h 1971"/>
                <a:gd name="T4" fmla="*/ 0 w 1352"/>
                <a:gd name="T5" fmla="*/ 294 h 1971"/>
                <a:gd name="T6" fmla="*/ 1352 w 1352"/>
                <a:gd name="T7" fmla="*/ 0 h 1971"/>
                <a:gd name="T8" fmla="*/ 1312 w 1352"/>
                <a:gd name="T9" fmla="*/ 1584 h 1971"/>
                <a:gd name="T10" fmla="*/ 1312 w 1352"/>
                <a:gd name="T11" fmla="*/ 1584 h 1971"/>
                <a:gd name="T12" fmla="*/ 1196 w 1352"/>
                <a:gd name="T13" fmla="*/ 227 h 1971"/>
                <a:gd name="T14" fmla="*/ 1196 w 1352"/>
                <a:gd name="T15" fmla="*/ 227 h 1971"/>
                <a:gd name="T16" fmla="*/ 1045 w 1352"/>
                <a:gd name="T17" fmla="*/ 263 h 1971"/>
                <a:gd name="T18" fmla="*/ 173 w 1352"/>
                <a:gd name="T19" fmla="*/ 458 h 1971"/>
                <a:gd name="T20" fmla="*/ 169 w 1352"/>
                <a:gd name="T21" fmla="*/ 1619 h 1971"/>
                <a:gd name="T22" fmla="*/ 169 w 1352"/>
                <a:gd name="T23" fmla="*/ 1726 h 1971"/>
                <a:gd name="T24" fmla="*/ 1170 w 1352"/>
                <a:gd name="T25" fmla="*/ 1441 h 1971"/>
                <a:gd name="T26" fmla="*/ 1196 w 1352"/>
                <a:gd name="T27" fmla="*/ 227 h 19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52" h="1971">
                  <a:moveTo>
                    <a:pt x="1312" y="1584"/>
                  </a:moveTo>
                  <a:lnTo>
                    <a:pt x="0" y="1971"/>
                  </a:lnTo>
                  <a:lnTo>
                    <a:pt x="0" y="294"/>
                  </a:lnTo>
                  <a:lnTo>
                    <a:pt x="1352" y="0"/>
                  </a:lnTo>
                  <a:lnTo>
                    <a:pt x="1312" y="1584"/>
                  </a:lnTo>
                  <a:lnTo>
                    <a:pt x="1312" y="1584"/>
                  </a:lnTo>
                  <a:close/>
                  <a:moveTo>
                    <a:pt x="1196" y="227"/>
                  </a:moveTo>
                  <a:lnTo>
                    <a:pt x="1196" y="227"/>
                  </a:lnTo>
                  <a:lnTo>
                    <a:pt x="1045" y="263"/>
                  </a:lnTo>
                  <a:lnTo>
                    <a:pt x="173" y="458"/>
                  </a:lnTo>
                  <a:lnTo>
                    <a:pt x="169" y="1619"/>
                  </a:lnTo>
                  <a:lnTo>
                    <a:pt x="169" y="1726"/>
                  </a:lnTo>
                  <a:lnTo>
                    <a:pt x="1170" y="1441"/>
                  </a:lnTo>
                  <a:lnTo>
                    <a:pt x="1196" y="227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BCC2B000-E85C-42C8-9358-3D62B6504F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529"/>
              <a:ext cx="1046" cy="2073"/>
            </a:xfrm>
            <a:custGeom>
              <a:avLst/>
              <a:gdLst>
                <a:gd name="T0" fmla="*/ 1046 w 1046"/>
                <a:gd name="T1" fmla="*/ 2073 h 2073"/>
                <a:gd name="T2" fmla="*/ 31 w 1046"/>
                <a:gd name="T3" fmla="*/ 1588 h 2073"/>
                <a:gd name="T4" fmla="*/ 0 w 1046"/>
                <a:gd name="T5" fmla="*/ 0 h 2073"/>
                <a:gd name="T6" fmla="*/ 1046 w 1046"/>
                <a:gd name="T7" fmla="*/ 396 h 2073"/>
                <a:gd name="T8" fmla="*/ 1046 w 1046"/>
                <a:gd name="T9" fmla="*/ 2073 h 2073"/>
                <a:gd name="T10" fmla="*/ 1046 w 1046"/>
                <a:gd name="T11" fmla="*/ 2073 h 2073"/>
                <a:gd name="T12" fmla="*/ 147 w 1046"/>
                <a:gd name="T13" fmla="*/ 1450 h 2073"/>
                <a:gd name="T14" fmla="*/ 147 w 1046"/>
                <a:gd name="T15" fmla="*/ 1450 h 2073"/>
                <a:gd name="T16" fmla="*/ 912 w 1046"/>
                <a:gd name="T17" fmla="*/ 1806 h 2073"/>
                <a:gd name="T18" fmla="*/ 912 w 1046"/>
                <a:gd name="T19" fmla="*/ 1668 h 2073"/>
                <a:gd name="T20" fmla="*/ 908 w 1046"/>
                <a:gd name="T21" fmla="*/ 556 h 2073"/>
                <a:gd name="T22" fmla="*/ 316 w 1046"/>
                <a:gd name="T23" fmla="*/ 324 h 2073"/>
                <a:gd name="T24" fmla="*/ 125 w 1046"/>
                <a:gd name="T25" fmla="*/ 249 h 2073"/>
                <a:gd name="T26" fmla="*/ 147 w 1046"/>
                <a:gd name="T27" fmla="*/ 1450 h 2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46" h="2073">
                  <a:moveTo>
                    <a:pt x="1046" y="2073"/>
                  </a:moveTo>
                  <a:lnTo>
                    <a:pt x="31" y="1588"/>
                  </a:lnTo>
                  <a:lnTo>
                    <a:pt x="0" y="0"/>
                  </a:lnTo>
                  <a:lnTo>
                    <a:pt x="1046" y="396"/>
                  </a:lnTo>
                  <a:lnTo>
                    <a:pt x="1046" y="2073"/>
                  </a:lnTo>
                  <a:lnTo>
                    <a:pt x="1046" y="2073"/>
                  </a:lnTo>
                  <a:close/>
                  <a:moveTo>
                    <a:pt x="147" y="1450"/>
                  </a:moveTo>
                  <a:lnTo>
                    <a:pt x="147" y="1450"/>
                  </a:lnTo>
                  <a:lnTo>
                    <a:pt x="912" y="1806"/>
                  </a:lnTo>
                  <a:lnTo>
                    <a:pt x="912" y="1668"/>
                  </a:lnTo>
                  <a:lnTo>
                    <a:pt x="908" y="556"/>
                  </a:lnTo>
                  <a:lnTo>
                    <a:pt x="316" y="324"/>
                  </a:lnTo>
                  <a:lnTo>
                    <a:pt x="125" y="249"/>
                  </a:lnTo>
                  <a:lnTo>
                    <a:pt x="147" y="145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3A2F73FD-A92E-4DB6-AE9A-0FC5B2EDA84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43" y="1280"/>
              <a:ext cx="2398" cy="645"/>
            </a:xfrm>
            <a:custGeom>
              <a:avLst/>
              <a:gdLst>
                <a:gd name="T0" fmla="*/ 2398 w 2398"/>
                <a:gd name="T1" fmla="*/ 351 h 645"/>
                <a:gd name="T2" fmla="*/ 1046 w 2398"/>
                <a:gd name="T3" fmla="*/ 645 h 645"/>
                <a:gd name="T4" fmla="*/ 0 w 2398"/>
                <a:gd name="T5" fmla="*/ 249 h 645"/>
                <a:gd name="T6" fmla="*/ 1335 w 2398"/>
                <a:gd name="T7" fmla="*/ 0 h 645"/>
                <a:gd name="T8" fmla="*/ 2398 w 2398"/>
                <a:gd name="T9" fmla="*/ 351 h 645"/>
                <a:gd name="T10" fmla="*/ 2398 w 2398"/>
                <a:gd name="T11" fmla="*/ 351 h 645"/>
                <a:gd name="T12" fmla="*/ 2064 w 2398"/>
                <a:gd name="T13" fmla="*/ 338 h 645"/>
                <a:gd name="T14" fmla="*/ 2064 w 2398"/>
                <a:gd name="T15" fmla="*/ 338 h 645"/>
                <a:gd name="T16" fmla="*/ 1299 w 2398"/>
                <a:gd name="T17" fmla="*/ 80 h 645"/>
                <a:gd name="T18" fmla="*/ 334 w 2398"/>
                <a:gd name="T19" fmla="*/ 262 h 645"/>
                <a:gd name="T20" fmla="*/ 716 w 2398"/>
                <a:gd name="T21" fmla="*/ 404 h 645"/>
                <a:gd name="T22" fmla="*/ 1090 w 2398"/>
                <a:gd name="T23" fmla="*/ 542 h 645"/>
                <a:gd name="T24" fmla="*/ 1673 w 2398"/>
                <a:gd name="T25" fmla="*/ 418 h 645"/>
                <a:gd name="T26" fmla="*/ 2064 w 2398"/>
                <a:gd name="T27" fmla="*/ 338 h 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398" h="645">
                  <a:moveTo>
                    <a:pt x="2398" y="351"/>
                  </a:moveTo>
                  <a:lnTo>
                    <a:pt x="1046" y="645"/>
                  </a:lnTo>
                  <a:lnTo>
                    <a:pt x="0" y="249"/>
                  </a:lnTo>
                  <a:lnTo>
                    <a:pt x="1335" y="0"/>
                  </a:lnTo>
                  <a:lnTo>
                    <a:pt x="2398" y="351"/>
                  </a:lnTo>
                  <a:lnTo>
                    <a:pt x="2398" y="351"/>
                  </a:lnTo>
                  <a:close/>
                  <a:moveTo>
                    <a:pt x="2064" y="338"/>
                  </a:moveTo>
                  <a:lnTo>
                    <a:pt x="2064" y="338"/>
                  </a:lnTo>
                  <a:lnTo>
                    <a:pt x="1299" y="80"/>
                  </a:lnTo>
                  <a:lnTo>
                    <a:pt x="334" y="262"/>
                  </a:lnTo>
                  <a:lnTo>
                    <a:pt x="716" y="404"/>
                  </a:lnTo>
                  <a:lnTo>
                    <a:pt x="1090" y="542"/>
                  </a:lnTo>
                  <a:lnTo>
                    <a:pt x="1673" y="418"/>
                  </a:lnTo>
                  <a:lnTo>
                    <a:pt x="2064" y="338"/>
                  </a:ln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3098451A-DA63-4668-816C-BD47380D1A0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9" y="1569"/>
              <a:ext cx="957" cy="253"/>
            </a:xfrm>
            <a:custGeom>
              <a:avLst/>
              <a:gdLst>
                <a:gd name="T0" fmla="*/ 374 w 957"/>
                <a:gd name="T1" fmla="*/ 253 h 253"/>
                <a:gd name="T2" fmla="*/ 0 w 957"/>
                <a:gd name="T3" fmla="*/ 115 h 253"/>
                <a:gd name="T4" fmla="*/ 579 w 957"/>
                <a:gd name="T5" fmla="*/ 0 h 253"/>
                <a:gd name="T6" fmla="*/ 957 w 957"/>
                <a:gd name="T7" fmla="*/ 129 h 253"/>
                <a:gd name="T8" fmla="*/ 374 w 957"/>
                <a:gd name="T9" fmla="*/ 253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7" h="253">
                  <a:moveTo>
                    <a:pt x="374" y="253"/>
                  </a:moveTo>
                  <a:lnTo>
                    <a:pt x="0" y="115"/>
                  </a:lnTo>
                  <a:lnTo>
                    <a:pt x="579" y="0"/>
                  </a:lnTo>
                  <a:lnTo>
                    <a:pt x="957" y="129"/>
                  </a:lnTo>
                  <a:lnTo>
                    <a:pt x="374" y="253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5">
              <a:extLst>
                <a:ext uri="{FF2B5EF4-FFF2-40B4-BE49-F238E27FC236}">
                  <a16:creationId xmlns:a16="http://schemas.microsoft.com/office/drawing/2014/main" id="{C994313C-60E1-4480-8FEE-B8B561678DA6}"/>
                </a:ext>
              </a:extLst>
            </p:cNvPr>
            <p:cNvSpPr>
              <a:spLocks/>
            </p:cNvSpPr>
            <p:nvPr/>
          </p:nvSpPr>
          <p:spPr bwMode="auto">
            <a:xfrm>
              <a:off x="3938" y="1360"/>
              <a:ext cx="769" cy="338"/>
            </a:xfrm>
            <a:custGeom>
              <a:avLst/>
              <a:gdLst>
                <a:gd name="T0" fmla="*/ 769 w 769"/>
                <a:gd name="T1" fmla="*/ 258 h 338"/>
                <a:gd name="T2" fmla="*/ 378 w 769"/>
                <a:gd name="T3" fmla="*/ 338 h 338"/>
                <a:gd name="T4" fmla="*/ 0 w 769"/>
                <a:gd name="T5" fmla="*/ 209 h 338"/>
                <a:gd name="T6" fmla="*/ 4 w 769"/>
                <a:gd name="T7" fmla="*/ 0 h 338"/>
                <a:gd name="T8" fmla="*/ 769 w 769"/>
                <a:gd name="T9" fmla="*/ 25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9" h="338">
                  <a:moveTo>
                    <a:pt x="769" y="258"/>
                  </a:moveTo>
                  <a:lnTo>
                    <a:pt x="378" y="338"/>
                  </a:lnTo>
                  <a:lnTo>
                    <a:pt x="0" y="209"/>
                  </a:lnTo>
                  <a:lnTo>
                    <a:pt x="4" y="0"/>
                  </a:lnTo>
                  <a:lnTo>
                    <a:pt x="769" y="25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6">
              <a:extLst>
                <a:ext uri="{FF2B5EF4-FFF2-40B4-BE49-F238E27FC236}">
                  <a16:creationId xmlns:a16="http://schemas.microsoft.com/office/drawing/2014/main" id="{4D20F93B-1F00-4CBF-A6C9-ECD4BD6AAB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77" y="1360"/>
              <a:ext cx="965" cy="324"/>
            </a:xfrm>
            <a:custGeom>
              <a:avLst/>
              <a:gdLst>
                <a:gd name="T0" fmla="*/ 382 w 965"/>
                <a:gd name="T1" fmla="*/ 324 h 324"/>
                <a:gd name="T2" fmla="*/ 0 w 965"/>
                <a:gd name="T3" fmla="*/ 182 h 324"/>
                <a:gd name="T4" fmla="*/ 965 w 965"/>
                <a:gd name="T5" fmla="*/ 0 h 324"/>
                <a:gd name="T6" fmla="*/ 961 w 965"/>
                <a:gd name="T7" fmla="*/ 209 h 324"/>
                <a:gd name="T8" fmla="*/ 382 w 965"/>
                <a:gd name="T9" fmla="*/ 324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65" h="324">
                  <a:moveTo>
                    <a:pt x="382" y="324"/>
                  </a:moveTo>
                  <a:lnTo>
                    <a:pt x="0" y="182"/>
                  </a:lnTo>
                  <a:lnTo>
                    <a:pt x="965" y="0"/>
                  </a:lnTo>
                  <a:lnTo>
                    <a:pt x="961" y="209"/>
                  </a:lnTo>
                  <a:lnTo>
                    <a:pt x="382" y="324"/>
                  </a:lnTo>
                  <a:close/>
                </a:path>
              </a:pathLst>
            </a:custGeom>
            <a:solidFill>
              <a:schemeClr val="bg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3" name="Freeform 17">
            <a:extLst>
              <a:ext uri="{FF2B5EF4-FFF2-40B4-BE49-F238E27FC236}">
                <a16:creationId xmlns:a16="http://schemas.microsoft.com/office/drawing/2014/main" id="{CE8F99AE-530E-4D30-8828-515DF991D760}"/>
              </a:ext>
            </a:extLst>
          </p:cNvPr>
          <p:cNvSpPr>
            <a:spLocks/>
          </p:cNvSpPr>
          <p:nvPr/>
        </p:nvSpPr>
        <p:spPr bwMode="auto">
          <a:xfrm>
            <a:off x="950236" y="4791049"/>
            <a:ext cx="914400" cy="914400"/>
          </a:xfrm>
          <a:custGeom>
            <a:avLst/>
            <a:gdLst>
              <a:gd name="T0" fmla="*/ 0 w 217"/>
              <a:gd name="T1" fmla="*/ 108 h 217"/>
              <a:gd name="T2" fmla="*/ 32 w 217"/>
              <a:gd name="T3" fmla="*/ 31 h 217"/>
              <a:gd name="T4" fmla="*/ 108 w 217"/>
              <a:gd name="T5" fmla="*/ 0 h 217"/>
              <a:gd name="T6" fmla="*/ 185 w 217"/>
              <a:gd name="T7" fmla="*/ 31 h 217"/>
              <a:gd name="T8" fmla="*/ 217 w 217"/>
              <a:gd name="T9" fmla="*/ 108 h 217"/>
              <a:gd name="T10" fmla="*/ 185 w 217"/>
              <a:gd name="T11" fmla="*/ 185 h 217"/>
              <a:gd name="T12" fmla="*/ 108 w 217"/>
              <a:gd name="T13" fmla="*/ 217 h 217"/>
              <a:gd name="T14" fmla="*/ 32 w 217"/>
              <a:gd name="T15" fmla="*/ 185 h 217"/>
              <a:gd name="T16" fmla="*/ 0 w 217"/>
              <a:gd name="T17" fmla="*/ 108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7" h="217">
                <a:moveTo>
                  <a:pt x="0" y="108"/>
                </a:moveTo>
                <a:cubicBezTo>
                  <a:pt x="0" y="78"/>
                  <a:pt x="12" y="51"/>
                  <a:pt x="32" y="31"/>
                </a:cubicBezTo>
                <a:cubicBezTo>
                  <a:pt x="51" y="12"/>
                  <a:pt x="78" y="0"/>
                  <a:pt x="108" y="0"/>
                </a:cubicBezTo>
                <a:cubicBezTo>
                  <a:pt x="138" y="0"/>
                  <a:pt x="165" y="12"/>
                  <a:pt x="185" y="31"/>
                </a:cubicBezTo>
                <a:cubicBezTo>
                  <a:pt x="205" y="51"/>
                  <a:pt x="217" y="78"/>
                  <a:pt x="217" y="108"/>
                </a:cubicBezTo>
                <a:cubicBezTo>
                  <a:pt x="217" y="138"/>
                  <a:pt x="205" y="165"/>
                  <a:pt x="185" y="185"/>
                </a:cubicBezTo>
                <a:cubicBezTo>
                  <a:pt x="165" y="204"/>
                  <a:pt x="138" y="217"/>
                  <a:pt x="108" y="217"/>
                </a:cubicBezTo>
                <a:cubicBezTo>
                  <a:pt x="78" y="217"/>
                  <a:pt x="51" y="204"/>
                  <a:pt x="32" y="185"/>
                </a:cubicBezTo>
                <a:cubicBezTo>
                  <a:pt x="12" y="165"/>
                  <a:pt x="0" y="138"/>
                  <a:pt x="0" y="108"/>
                </a:cubicBezTo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4" name="Freeform 18">
            <a:extLst>
              <a:ext uri="{FF2B5EF4-FFF2-40B4-BE49-F238E27FC236}">
                <a16:creationId xmlns:a16="http://schemas.microsoft.com/office/drawing/2014/main" id="{A996DE8D-CDC0-4C77-B888-ADD9E6BBC099}"/>
              </a:ext>
            </a:extLst>
          </p:cNvPr>
          <p:cNvSpPr>
            <a:spLocks/>
          </p:cNvSpPr>
          <p:nvPr/>
        </p:nvSpPr>
        <p:spPr bwMode="auto">
          <a:xfrm>
            <a:off x="1025085" y="4866938"/>
            <a:ext cx="759713" cy="757646"/>
          </a:xfrm>
          <a:custGeom>
            <a:avLst/>
            <a:gdLst>
              <a:gd name="T0" fmla="*/ 180 w 180"/>
              <a:gd name="T1" fmla="*/ 90 h 180"/>
              <a:gd name="T2" fmla="*/ 154 w 180"/>
              <a:gd name="T3" fmla="*/ 154 h 180"/>
              <a:gd name="T4" fmla="*/ 90 w 180"/>
              <a:gd name="T5" fmla="*/ 180 h 180"/>
              <a:gd name="T6" fmla="*/ 27 w 180"/>
              <a:gd name="T7" fmla="*/ 154 h 180"/>
              <a:gd name="T8" fmla="*/ 0 w 180"/>
              <a:gd name="T9" fmla="*/ 90 h 180"/>
              <a:gd name="T10" fmla="*/ 27 w 180"/>
              <a:gd name="T11" fmla="*/ 26 h 180"/>
              <a:gd name="T12" fmla="*/ 90 w 180"/>
              <a:gd name="T13" fmla="*/ 0 h 180"/>
              <a:gd name="T14" fmla="*/ 154 w 180"/>
              <a:gd name="T15" fmla="*/ 26 h 180"/>
              <a:gd name="T16" fmla="*/ 180 w 180"/>
              <a:gd name="T17" fmla="*/ 90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0" h="180">
                <a:moveTo>
                  <a:pt x="180" y="90"/>
                </a:moveTo>
                <a:cubicBezTo>
                  <a:pt x="180" y="115"/>
                  <a:pt x="170" y="137"/>
                  <a:pt x="154" y="154"/>
                </a:cubicBezTo>
                <a:cubicBezTo>
                  <a:pt x="138" y="170"/>
                  <a:pt x="115" y="180"/>
                  <a:pt x="90" y="180"/>
                </a:cubicBezTo>
                <a:cubicBezTo>
                  <a:pt x="65" y="180"/>
                  <a:pt x="43" y="170"/>
                  <a:pt x="27" y="154"/>
                </a:cubicBezTo>
                <a:cubicBezTo>
                  <a:pt x="10" y="137"/>
                  <a:pt x="0" y="115"/>
                  <a:pt x="0" y="90"/>
                </a:cubicBezTo>
                <a:cubicBezTo>
                  <a:pt x="0" y="65"/>
                  <a:pt x="10" y="43"/>
                  <a:pt x="27" y="26"/>
                </a:cubicBezTo>
                <a:cubicBezTo>
                  <a:pt x="43" y="10"/>
                  <a:pt x="65" y="0"/>
                  <a:pt x="90" y="0"/>
                </a:cubicBezTo>
                <a:cubicBezTo>
                  <a:pt x="115" y="0"/>
                  <a:pt x="138" y="10"/>
                  <a:pt x="154" y="26"/>
                </a:cubicBezTo>
                <a:cubicBezTo>
                  <a:pt x="170" y="43"/>
                  <a:pt x="180" y="65"/>
                  <a:pt x="180" y="90"/>
                </a:cubicBezTo>
                <a:close/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5" name="Freeform 19">
            <a:extLst>
              <a:ext uri="{FF2B5EF4-FFF2-40B4-BE49-F238E27FC236}">
                <a16:creationId xmlns:a16="http://schemas.microsoft.com/office/drawing/2014/main" id="{795224A6-0813-4456-9B96-D26CCFA7D3C0}"/>
              </a:ext>
            </a:extLst>
          </p:cNvPr>
          <p:cNvSpPr>
            <a:spLocks/>
          </p:cNvSpPr>
          <p:nvPr/>
        </p:nvSpPr>
        <p:spPr bwMode="auto">
          <a:xfrm>
            <a:off x="1106170" y="4947803"/>
            <a:ext cx="602531" cy="600892"/>
          </a:xfrm>
          <a:custGeom>
            <a:avLst/>
            <a:gdLst>
              <a:gd name="T0" fmla="*/ 143 w 143"/>
              <a:gd name="T1" fmla="*/ 71 h 143"/>
              <a:gd name="T2" fmla="*/ 122 w 143"/>
              <a:gd name="T3" fmla="*/ 122 h 143"/>
              <a:gd name="T4" fmla="*/ 71 w 143"/>
              <a:gd name="T5" fmla="*/ 143 h 143"/>
              <a:gd name="T6" fmla="*/ 21 w 143"/>
              <a:gd name="T7" fmla="*/ 122 h 143"/>
              <a:gd name="T8" fmla="*/ 0 w 143"/>
              <a:gd name="T9" fmla="*/ 71 h 143"/>
              <a:gd name="T10" fmla="*/ 21 w 143"/>
              <a:gd name="T11" fmla="*/ 21 h 143"/>
              <a:gd name="T12" fmla="*/ 71 w 143"/>
              <a:gd name="T13" fmla="*/ 0 h 143"/>
              <a:gd name="T14" fmla="*/ 122 w 143"/>
              <a:gd name="T15" fmla="*/ 21 h 143"/>
              <a:gd name="T16" fmla="*/ 143 w 143"/>
              <a:gd name="T17" fmla="*/ 71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3" h="143">
                <a:moveTo>
                  <a:pt x="143" y="71"/>
                </a:moveTo>
                <a:cubicBezTo>
                  <a:pt x="143" y="91"/>
                  <a:pt x="135" y="109"/>
                  <a:pt x="122" y="122"/>
                </a:cubicBezTo>
                <a:cubicBezTo>
                  <a:pt x="109" y="135"/>
                  <a:pt x="91" y="143"/>
                  <a:pt x="71" y="143"/>
                </a:cubicBezTo>
                <a:cubicBezTo>
                  <a:pt x="52" y="143"/>
                  <a:pt x="34" y="135"/>
                  <a:pt x="21" y="122"/>
                </a:cubicBezTo>
                <a:cubicBezTo>
                  <a:pt x="8" y="109"/>
                  <a:pt x="0" y="91"/>
                  <a:pt x="0" y="71"/>
                </a:cubicBezTo>
                <a:cubicBezTo>
                  <a:pt x="0" y="51"/>
                  <a:pt x="8" y="33"/>
                  <a:pt x="21" y="21"/>
                </a:cubicBezTo>
                <a:cubicBezTo>
                  <a:pt x="34" y="8"/>
                  <a:pt x="52" y="0"/>
                  <a:pt x="71" y="0"/>
                </a:cubicBezTo>
                <a:cubicBezTo>
                  <a:pt x="91" y="0"/>
                  <a:pt x="109" y="8"/>
                  <a:pt x="122" y="21"/>
                </a:cubicBezTo>
                <a:cubicBezTo>
                  <a:pt x="135" y="33"/>
                  <a:pt x="143" y="51"/>
                  <a:pt x="143" y="71"/>
                </a:cubicBezTo>
                <a:close/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6" name="Freeform 20">
            <a:extLst>
              <a:ext uri="{FF2B5EF4-FFF2-40B4-BE49-F238E27FC236}">
                <a16:creationId xmlns:a16="http://schemas.microsoft.com/office/drawing/2014/main" id="{0E2B82BC-345C-477E-B5C3-806061B4A022}"/>
              </a:ext>
            </a:extLst>
          </p:cNvPr>
          <p:cNvSpPr>
            <a:spLocks/>
          </p:cNvSpPr>
          <p:nvPr/>
        </p:nvSpPr>
        <p:spPr bwMode="auto">
          <a:xfrm>
            <a:off x="1084963" y="4791049"/>
            <a:ext cx="779673" cy="914400"/>
          </a:xfrm>
          <a:custGeom>
            <a:avLst/>
            <a:gdLst>
              <a:gd name="T0" fmla="*/ 76 w 185"/>
              <a:gd name="T1" fmla="*/ 0 h 217"/>
              <a:gd name="T2" fmla="*/ 119 w 185"/>
              <a:gd name="T3" fmla="*/ 8 h 217"/>
              <a:gd name="T4" fmla="*/ 153 w 185"/>
              <a:gd name="T5" fmla="*/ 31 h 217"/>
              <a:gd name="T6" fmla="*/ 176 w 185"/>
              <a:gd name="T7" fmla="*/ 66 h 217"/>
              <a:gd name="T8" fmla="*/ 185 w 185"/>
              <a:gd name="T9" fmla="*/ 108 h 217"/>
              <a:gd name="T10" fmla="*/ 176 w 185"/>
              <a:gd name="T11" fmla="*/ 150 h 217"/>
              <a:gd name="T12" fmla="*/ 153 w 185"/>
              <a:gd name="T13" fmla="*/ 185 h 217"/>
              <a:gd name="T14" fmla="*/ 119 w 185"/>
              <a:gd name="T15" fmla="*/ 208 h 217"/>
              <a:gd name="T16" fmla="*/ 76 w 185"/>
              <a:gd name="T17" fmla="*/ 217 h 217"/>
              <a:gd name="T18" fmla="*/ 34 w 185"/>
              <a:gd name="T19" fmla="*/ 208 h 217"/>
              <a:gd name="T20" fmla="*/ 0 w 185"/>
              <a:gd name="T21" fmla="*/ 185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85" h="217">
                <a:moveTo>
                  <a:pt x="76" y="0"/>
                </a:moveTo>
                <a:cubicBezTo>
                  <a:pt x="91" y="0"/>
                  <a:pt x="106" y="3"/>
                  <a:pt x="119" y="8"/>
                </a:cubicBezTo>
                <a:cubicBezTo>
                  <a:pt x="132" y="14"/>
                  <a:pt x="143" y="22"/>
                  <a:pt x="153" y="31"/>
                </a:cubicBezTo>
                <a:cubicBezTo>
                  <a:pt x="163" y="41"/>
                  <a:pt x="171" y="53"/>
                  <a:pt x="176" y="66"/>
                </a:cubicBezTo>
                <a:cubicBezTo>
                  <a:pt x="182" y="79"/>
                  <a:pt x="185" y="93"/>
                  <a:pt x="185" y="108"/>
                </a:cubicBezTo>
                <a:cubicBezTo>
                  <a:pt x="185" y="123"/>
                  <a:pt x="182" y="137"/>
                  <a:pt x="176" y="150"/>
                </a:cubicBezTo>
                <a:cubicBezTo>
                  <a:pt x="171" y="163"/>
                  <a:pt x="163" y="175"/>
                  <a:pt x="153" y="185"/>
                </a:cubicBezTo>
                <a:cubicBezTo>
                  <a:pt x="143" y="195"/>
                  <a:pt x="132" y="203"/>
                  <a:pt x="119" y="208"/>
                </a:cubicBezTo>
                <a:cubicBezTo>
                  <a:pt x="106" y="214"/>
                  <a:pt x="91" y="217"/>
                  <a:pt x="76" y="217"/>
                </a:cubicBezTo>
                <a:cubicBezTo>
                  <a:pt x="61" y="217"/>
                  <a:pt x="47" y="214"/>
                  <a:pt x="34" y="208"/>
                </a:cubicBezTo>
                <a:cubicBezTo>
                  <a:pt x="21" y="203"/>
                  <a:pt x="9" y="195"/>
                  <a:pt x="0" y="185"/>
                </a:cubicBezTo>
              </a:path>
            </a:pathLst>
          </a:custGeom>
          <a:noFill/>
          <a:ln w="53975" cap="rnd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7" name="Freeform 21">
            <a:extLst>
              <a:ext uri="{FF2B5EF4-FFF2-40B4-BE49-F238E27FC236}">
                <a16:creationId xmlns:a16="http://schemas.microsoft.com/office/drawing/2014/main" id="{82A57A01-E764-46C9-A4D1-FA3FF4927289}"/>
              </a:ext>
            </a:extLst>
          </p:cNvPr>
          <p:cNvSpPr>
            <a:spLocks/>
          </p:cNvSpPr>
          <p:nvPr/>
        </p:nvSpPr>
        <p:spPr bwMode="auto">
          <a:xfrm>
            <a:off x="1025085" y="4976417"/>
            <a:ext cx="759713" cy="648167"/>
          </a:xfrm>
          <a:custGeom>
            <a:avLst/>
            <a:gdLst>
              <a:gd name="T0" fmla="*/ 154 w 180"/>
              <a:gd name="T1" fmla="*/ 0 h 154"/>
              <a:gd name="T2" fmla="*/ 180 w 180"/>
              <a:gd name="T3" fmla="*/ 64 h 154"/>
              <a:gd name="T4" fmla="*/ 154 w 180"/>
              <a:gd name="T5" fmla="*/ 128 h 154"/>
              <a:gd name="T6" fmla="*/ 90 w 180"/>
              <a:gd name="T7" fmla="*/ 154 h 154"/>
              <a:gd name="T8" fmla="*/ 27 w 180"/>
              <a:gd name="T9" fmla="*/ 128 h 154"/>
              <a:gd name="T10" fmla="*/ 0 w 180"/>
              <a:gd name="T11" fmla="*/ 64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0" h="154">
                <a:moveTo>
                  <a:pt x="154" y="0"/>
                </a:moveTo>
                <a:cubicBezTo>
                  <a:pt x="170" y="17"/>
                  <a:pt x="180" y="39"/>
                  <a:pt x="180" y="64"/>
                </a:cubicBezTo>
                <a:cubicBezTo>
                  <a:pt x="180" y="89"/>
                  <a:pt x="170" y="111"/>
                  <a:pt x="154" y="128"/>
                </a:cubicBezTo>
                <a:cubicBezTo>
                  <a:pt x="138" y="144"/>
                  <a:pt x="115" y="154"/>
                  <a:pt x="90" y="154"/>
                </a:cubicBezTo>
                <a:cubicBezTo>
                  <a:pt x="65" y="154"/>
                  <a:pt x="43" y="144"/>
                  <a:pt x="27" y="128"/>
                </a:cubicBezTo>
                <a:cubicBezTo>
                  <a:pt x="10" y="111"/>
                  <a:pt x="0" y="89"/>
                  <a:pt x="0" y="64"/>
                </a:cubicBezTo>
              </a:path>
            </a:pathLst>
          </a:custGeom>
          <a:noFill/>
          <a:ln w="53975" cap="rnd">
            <a:solidFill>
              <a:schemeClr val="accent4">
                <a:lumMod val="7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8" name="Freeform 22">
            <a:extLst>
              <a:ext uri="{FF2B5EF4-FFF2-40B4-BE49-F238E27FC236}">
                <a16:creationId xmlns:a16="http://schemas.microsoft.com/office/drawing/2014/main" id="{F8562701-336A-4D80-99A8-441C7825AA19}"/>
              </a:ext>
            </a:extLst>
          </p:cNvPr>
          <p:cNvSpPr>
            <a:spLocks/>
          </p:cNvSpPr>
          <p:nvPr/>
        </p:nvSpPr>
        <p:spPr bwMode="auto">
          <a:xfrm>
            <a:off x="1194741" y="4947803"/>
            <a:ext cx="513960" cy="600892"/>
          </a:xfrm>
          <a:custGeom>
            <a:avLst/>
            <a:gdLst>
              <a:gd name="T0" fmla="*/ 50 w 122"/>
              <a:gd name="T1" fmla="*/ 0 h 143"/>
              <a:gd name="T2" fmla="*/ 101 w 122"/>
              <a:gd name="T3" fmla="*/ 21 h 143"/>
              <a:gd name="T4" fmla="*/ 122 w 122"/>
              <a:gd name="T5" fmla="*/ 71 h 143"/>
              <a:gd name="T6" fmla="*/ 101 w 122"/>
              <a:gd name="T7" fmla="*/ 122 h 143"/>
              <a:gd name="T8" fmla="*/ 50 w 122"/>
              <a:gd name="T9" fmla="*/ 143 h 143"/>
              <a:gd name="T10" fmla="*/ 0 w 122"/>
              <a:gd name="T11" fmla="*/ 122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2" h="143">
                <a:moveTo>
                  <a:pt x="50" y="0"/>
                </a:moveTo>
                <a:cubicBezTo>
                  <a:pt x="70" y="0"/>
                  <a:pt x="88" y="8"/>
                  <a:pt x="101" y="21"/>
                </a:cubicBezTo>
                <a:cubicBezTo>
                  <a:pt x="114" y="33"/>
                  <a:pt x="122" y="51"/>
                  <a:pt x="122" y="71"/>
                </a:cubicBezTo>
                <a:cubicBezTo>
                  <a:pt x="122" y="91"/>
                  <a:pt x="114" y="109"/>
                  <a:pt x="101" y="122"/>
                </a:cubicBezTo>
                <a:cubicBezTo>
                  <a:pt x="88" y="135"/>
                  <a:pt x="70" y="143"/>
                  <a:pt x="50" y="143"/>
                </a:cubicBezTo>
                <a:cubicBezTo>
                  <a:pt x="31" y="143"/>
                  <a:pt x="13" y="135"/>
                  <a:pt x="0" y="122"/>
                </a:cubicBezTo>
              </a:path>
            </a:pathLst>
          </a:custGeom>
          <a:noFill/>
          <a:ln w="53975" cap="rnd">
            <a:solidFill>
              <a:schemeClr val="accent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041F749A-15F9-492F-A764-E370EB0ADD53}"/>
              </a:ext>
            </a:extLst>
          </p:cNvPr>
          <p:cNvGrpSpPr/>
          <p:nvPr/>
        </p:nvGrpSpPr>
        <p:grpSpPr>
          <a:xfrm>
            <a:off x="2026341" y="5088618"/>
            <a:ext cx="450323" cy="480219"/>
            <a:chOff x="9080365" y="4226008"/>
            <a:chExt cx="450323" cy="480219"/>
          </a:xfrm>
        </p:grpSpPr>
        <p:sp>
          <p:nvSpPr>
            <p:cNvPr id="40" name="Text Placeholder 33">
              <a:extLst>
                <a:ext uri="{FF2B5EF4-FFF2-40B4-BE49-F238E27FC236}">
                  <a16:creationId xmlns:a16="http://schemas.microsoft.com/office/drawing/2014/main" id="{DC9BDD92-D4AE-4752-8C31-E5A61C2852B4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9080365" y="4226008"/>
              <a:ext cx="450323" cy="262003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600" b="1" dirty="0">
                  <a:solidFill>
                    <a:schemeClr val="accent5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54%</a:t>
              </a:r>
            </a:p>
          </p:txBody>
        </p:sp>
        <p:sp>
          <p:nvSpPr>
            <p:cNvPr id="41" name="Text Placeholder 32">
              <a:extLst>
                <a:ext uri="{FF2B5EF4-FFF2-40B4-BE49-F238E27FC236}">
                  <a16:creationId xmlns:a16="http://schemas.microsoft.com/office/drawing/2014/main" id="{FC23C96F-3D5F-4E4D-868A-C6C9B1553769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9080365" y="4499671"/>
              <a:ext cx="450323" cy="206556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000" b="1" dirty="0"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Type A</a:t>
              </a:r>
            </a:p>
          </p:txBody>
        </p:sp>
      </p:grpSp>
      <p:sp>
        <p:nvSpPr>
          <p:cNvPr id="42" name="Freeform 26">
            <a:extLst>
              <a:ext uri="{FF2B5EF4-FFF2-40B4-BE49-F238E27FC236}">
                <a16:creationId xmlns:a16="http://schemas.microsoft.com/office/drawing/2014/main" id="{25218802-F99B-4544-933A-984942265418}"/>
              </a:ext>
            </a:extLst>
          </p:cNvPr>
          <p:cNvSpPr>
            <a:spLocks/>
          </p:cNvSpPr>
          <p:nvPr/>
        </p:nvSpPr>
        <p:spPr bwMode="auto">
          <a:xfrm>
            <a:off x="4853110" y="4759984"/>
            <a:ext cx="914400" cy="914400"/>
          </a:xfrm>
          <a:custGeom>
            <a:avLst/>
            <a:gdLst>
              <a:gd name="T0" fmla="*/ 3 w 222"/>
              <a:gd name="T1" fmla="*/ 122 h 222"/>
              <a:gd name="T2" fmla="*/ 28 w 222"/>
              <a:gd name="T3" fmla="*/ 42 h 222"/>
              <a:gd name="T4" fmla="*/ 101 w 222"/>
              <a:gd name="T5" fmla="*/ 3 h 222"/>
              <a:gd name="T6" fmla="*/ 180 w 222"/>
              <a:gd name="T7" fmla="*/ 28 h 222"/>
              <a:gd name="T8" fmla="*/ 219 w 222"/>
              <a:gd name="T9" fmla="*/ 101 h 222"/>
              <a:gd name="T10" fmla="*/ 195 w 222"/>
              <a:gd name="T11" fmla="*/ 180 h 222"/>
              <a:gd name="T12" fmla="*/ 122 w 222"/>
              <a:gd name="T13" fmla="*/ 219 h 222"/>
              <a:gd name="T14" fmla="*/ 42 w 222"/>
              <a:gd name="T15" fmla="*/ 195 h 222"/>
              <a:gd name="T16" fmla="*/ 3 w 222"/>
              <a:gd name="T17" fmla="*/ 122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2" h="222">
                <a:moveTo>
                  <a:pt x="3" y="122"/>
                </a:moveTo>
                <a:cubicBezTo>
                  <a:pt x="0" y="92"/>
                  <a:pt x="10" y="64"/>
                  <a:pt x="28" y="42"/>
                </a:cubicBezTo>
                <a:cubicBezTo>
                  <a:pt x="45" y="21"/>
                  <a:pt x="71" y="6"/>
                  <a:pt x="101" y="3"/>
                </a:cubicBezTo>
                <a:cubicBezTo>
                  <a:pt x="131" y="0"/>
                  <a:pt x="159" y="10"/>
                  <a:pt x="180" y="28"/>
                </a:cubicBezTo>
                <a:cubicBezTo>
                  <a:pt x="202" y="45"/>
                  <a:pt x="216" y="71"/>
                  <a:pt x="219" y="101"/>
                </a:cubicBezTo>
                <a:cubicBezTo>
                  <a:pt x="222" y="131"/>
                  <a:pt x="213" y="159"/>
                  <a:pt x="195" y="180"/>
                </a:cubicBezTo>
                <a:cubicBezTo>
                  <a:pt x="177" y="202"/>
                  <a:pt x="152" y="216"/>
                  <a:pt x="122" y="219"/>
                </a:cubicBezTo>
                <a:cubicBezTo>
                  <a:pt x="92" y="222"/>
                  <a:pt x="64" y="213"/>
                  <a:pt x="42" y="195"/>
                </a:cubicBezTo>
                <a:cubicBezTo>
                  <a:pt x="21" y="177"/>
                  <a:pt x="6" y="151"/>
                  <a:pt x="3" y="122"/>
                </a:cubicBezTo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3" name="Freeform 27">
            <a:extLst>
              <a:ext uri="{FF2B5EF4-FFF2-40B4-BE49-F238E27FC236}">
                <a16:creationId xmlns:a16="http://schemas.microsoft.com/office/drawing/2014/main" id="{5D621DDA-BC52-4DD5-B1E1-BEE87EFD5FFC}"/>
              </a:ext>
            </a:extLst>
          </p:cNvPr>
          <p:cNvSpPr>
            <a:spLocks/>
          </p:cNvSpPr>
          <p:nvPr/>
        </p:nvSpPr>
        <p:spPr bwMode="auto">
          <a:xfrm>
            <a:off x="4932253" y="4837909"/>
            <a:ext cx="757332" cy="758550"/>
          </a:xfrm>
          <a:custGeom>
            <a:avLst/>
            <a:gdLst>
              <a:gd name="T0" fmla="*/ 101 w 184"/>
              <a:gd name="T1" fmla="*/ 182 h 184"/>
              <a:gd name="T2" fmla="*/ 35 w 184"/>
              <a:gd name="T3" fmla="*/ 162 h 184"/>
              <a:gd name="T4" fmla="*/ 3 w 184"/>
              <a:gd name="T5" fmla="*/ 101 h 184"/>
              <a:gd name="T6" fmla="*/ 23 w 184"/>
              <a:gd name="T7" fmla="*/ 35 h 184"/>
              <a:gd name="T8" fmla="*/ 84 w 184"/>
              <a:gd name="T9" fmla="*/ 3 h 184"/>
              <a:gd name="T10" fmla="*/ 150 w 184"/>
              <a:gd name="T11" fmla="*/ 23 h 184"/>
              <a:gd name="T12" fmla="*/ 182 w 184"/>
              <a:gd name="T13" fmla="*/ 84 h 184"/>
              <a:gd name="T14" fmla="*/ 162 w 184"/>
              <a:gd name="T15" fmla="*/ 150 h 184"/>
              <a:gd name="T16" fmla="*/ 101 w 184"/>
              <a:gd name="T17" fmla="*/ 182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4" h="184">
                <a:moveTo>
                  <a:pt x="101" y="182"/>
                </a:moveTo>
                <a:cubicBezTo>
                  <a:pt x="76" y="184"/>
                  <a:pt x="53" y="176"/>
                  <a:pt x="35" y="162"/>
                </a:cubicBezTo>
                <a:cubicBezTo>
                  <a:pt x="17" y="147"/>
                  <a:pt x="5" y="126"/>
                  <a:pt x="3" y="101"/>
                </a:cubicBezTo>
                <a:cubicBezTo>
                  <a:pt x="0" y="76"/>
                  <a:pt x="8" y="53"/>
                  <a:pt x="23" y="35"/>
                </a:cubicBezTo>
                <a:cubicBezTo>
                  <a:pt x="38" y="17"/>
                  <a:pt x="59" y="5"/>
                  <a:pt x="84" y="3"/>
                </a:cubicBezTo>
                <a:cubicBezTo>
                  <a:pt x="108" y="0"/>
                  <a:pt x="132" y="8"/>
                  <a:pt x="150" y="23"/>
                </a:cubicBezTo>
                <a:cubicBezTo>
                  <a:pt x="167" y="38"/>
                  <a:pt x="180" y="59"/>
                  <a:pt x="182" y="84"/>
                </a:cubicBezTo>
                <a:cubicBezTo>
                  <a:pt x="184" y="108"/>
                  <a:pt x="176" y="132"/>
                  <a:pt x="162" y="150"/>
                </a:cubicBezTo>
                <a:cubicBezTo>
                  <a:pt x="147" y="167"/>
                  <a:pt x="126" y="179"/>
                  <a:pt x="101" y="182"/>
                </a:cubicBezTo>
                <a:close/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4" name="Freeform 28">
            <a:extLst>
              <a:ext uri="{FF2B5EF4-FFF2-40B4-BE49-F238E27FC236}">
                <a16:creationId xmlns:a16="http://schemas.microsoft.com/office/drawing/2014/main" id="{E7E8B91F-3B67-4C1E-BFFC-CE3149A7AEB3}"/>
              </a:ext>
            </a:extLst>
          </p:cNvPr>
          <p:cNvSpPr>
            <a:spLocks/>
          </p:cNvSpPr>
          <p:nvPr/>
        </p:nvSpPr>
        <p:spPr bwMode="auto">
          <a:xfrm>
            <a:off x="5010178" y="4917052"/>
            <a:ext cx="601483" cy="601483"/>
          </a:xfrm>
          <a:custGeom>
            <a:avLst/>
            <a:gdLst>
              <a:gd name="T0" fmla="*/ 80 w 146"/>
              <a:gd name="T1" fmla="*/ 144 h 146"/>
              <a:gd name="T2" fmla="*/ 28 w 146"/>
              <a:gd name="T3" fmla="*/ 128 h 146"/>
              <a:gd name="T4" fmla="*/ 2 w 146"/>
              <a:gd name="T5" fmla="*/ 80 h 146"/>
              <a:gd name="T6" fmla="*/ 18 w 146"/>
              <a:gd name="T7" fmla="*/ 28 h 146"/>
              <a:gd name="T8" fmla="*/ 66 w 146"/>
              <a:gd name="T9" fmla="*/ 2 h 146"/>
              <a:gd name="T10" fmla="*/ 119 w 146"/>
              <a:gd name="T11" fmla="*/ 18 h 146"/>
              <a:gd name="T12" fmla="*/ 144 w 146"/>
              <a:gd name="T13" fmla="*/ 66 h 146"/>
              <a:gd name="T14" fmla="*/ 128 w 146"/>
              <a:gd name="T15" fmla="*/ 119 h 146"/>
              <a:gd name="T16" fmla="*/ 80 w 146"/>
              <a:gd name="T17" fmla="*/ 144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6" h="146">
                <a:moveTo>
                  <a:pt x="80" y="144"/>
                </a:moveTo>
                <a:cubicBezTo>
                  <a:pt x="61" y="146"/>
                  <a:pt x="42" y="140"/>
                  <a:pt x="28" y="128"/>
                </a:cubicBezTo>
                <a:cubicBezTo>
                  <a:pt x="14" y="117"/>
                  <a:pt x="4" y="100"/>
                  <a:pt x="2" y="80"/>
                </a:cubicBezTo>
                <a:cubicBezTo>
                  <a:pt x="0" y="60"/>
                  <a:pt x="7" y="42"/>
                  <a:pt x="18" y="28"/>
                </a:cubicBezTo>
                <a:cubicBezTo>
                  <a:pt x="30" y="14"/>
                  <a:pt x="47" y="4"/>
                  <a:pt x="66" y="2"/>
                </a:cubicBezTo>
                <a:cubicBezTo>
                  <a:pt x="86" y="0"/>
                  <a:pt x="105" y="6"/>
                  <a:pt x="119" y="18"/>
                </a:cubicBezTo>
                <a:cubicBezTo>
                  <a:pt x="133" y="30"/>
                  <a:pt x="143" y="47"/>
                  <a:pt x="144" y="66"/>
                </a:cubicBezTo>
                <a:cubicBezTo>
                  <a:pt x="146" y="86"/>
                  <a:pt x="140" y="105"/>
                  <a:pt x="128" y="119"/>
                </a:cubicBezTo>
                <a:cubicBezTo>
                  <a:pt x="117" y="133"/>
                  <a:pt x="100" y="143"/>
                  <a:pt x="80" y="144"/>
                </a:cubicBezTo>
                <a:close/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5" name="Freeform 29">
            <a:extLst>
              <a:ext uri="{FF2B5EF4-FFF2-40B4-BE49-F238E27FC236}">
                <a16:creationId xmlns:a16="http://schemas.microsoft.com/office/drawing/2014/main" id="{42E01DD2-D2F6-4547-AB30-73A42AEB1C27}"/>
              </a:ext>
            </a:extLst>
          </p:cNvPr>
          <p:cNvSpPr>
            <a:spLocks/>
          </p:cNvSpPr>
          <p:nvPr/>
        </p:nvSpPr>
        <p:spPr bwMode="auto">
          <a:xfrm>
            <a:off x="4885985" y="4932880"/>
            <a:ext cx="82795" cy="152197"/>
          </a:xfrm>
          <a:custGeom>
            <a:avLst/>
            <a:gdLst>
              <a:gd name="T0" fmla="*/ 0 w 20"/>
              <a:gd name="T1" fmla="*/ 37 h 37"/>
              <a:gd name="T2" fmla="*/ 20 w 20"/>
              <a:gd name="T3" fmla="*/ 0 h 37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0" h="37">
                <a:moveTo>
                  <a:pt x="0" y="37"/>
                </a:moveTo>
                <a:cubicBezTo>
                  <a:pt x="4" y="23"/>
                  <a:pt x="11" y="11"/>
                  <a:pt x="20" y="0"/>
                </a:cubicBezTo>
              </a:path>
            </a:pathLst>
          </a:custGeom>
          <a:noFill/>
          <a:ln w="53975" cap="rnd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6" name="Freeform 30">
            <a:extLst>
              <a:ext uri="{FF2B5EF4-FFF2-40B4-BE49-F238E27FC236}">
                <a16:creationId xmlns:a16="http://schemas.microsoft.com/office/drawing/2014/main" id="{8DD876F4-C478-4EA0-B97E-3D9E25402645}"/>
              </a:ext>
            </a:extLst>
          </p:cNvPr>
          <p:cNvSpPr>
            <a:spLocks/>
          </p:cNvSpPr>
          <p:nvPr/>
        </p:nvSpPr>
        <p:spPr bwMode="auto">
          <a:xfrm>
            <a:off x="4866504" y="5176395"/>
            <a:ext cx="897354" cy="494336"/>
          </a:xfrm>
          <a:custGeom>
            <a:avLst/>
            <a:gdLst>
              <a:gd name="T0" fmla="*/ 216 w 218"/>
              <a:gd name="T1" fmla="*/ 0 h 120"/>
              <a:gd name="T2" fmla="*/ 212 w 218"/>
              <a:gd name="T3" fmla="*/ 43 h 120"/>
              <a:gd name="T4" fmla="*/ 192 w 218"/>
              <a:gd name="T5" fmla="*/ 79 h 120"/>
              <a:gd name="T6" fmla="*/ 160 w 218"/>
              <a:gd name="T7" fmla="*/ 106 h 120"/>
              <a:gd name="T8" fmla="*/ 119 w 218"/>
              <a:gd name="T9" fmla="*/ 118 h 120"/>
              <a:gd name="T10" fmla="*/ 76 w 218"/>
              <a:gd name="T11" fmla="*/ 114 h 120"/>
              <a:gd name="T12" fmla="*/ 39 w 218"/>
              <a:gd name="T13" fmla="*/ 94 h 120"/>
              <a:gd name="T14" fmla="*/ 13 w 218"/>
              <a:gd name="T15" fmla="*/ 62 h 120"/>
              <a:gd name="T16" fmla="*/ 0 w 218"/>
              <a:gd name="T17" fmla="*/ 21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8" h="120">
                <a:moveTo>
                  <a:pt x="216" y="0"/>
                </a:moveTo>
                <a:cubicBezTo>
                  <a:pt x="218" y="15"/>
                  <a:pt x="216" y="29"/>
                  <a:pt x="212" y="43"/>
                </a:cubicBezTo>
                <a:cubicBezTo>
                  <a:pt x="208" y="56"/>
                  <a:pt x="201" y="69"/>
                  <a:pt x="192" y="79"/>
                </a:cubicBezTo>
                <a:cubicBezTo>
                  <a:pt x="183" y="90"/>
                  <a:pt x="172" y="99"/>
                  <a:pt x="160" y="106"/>
                </a:cubicBezTo>
                <a:cubicBezTo>
                  <a:pt x="148" y="112"/>
                  <a:pt x="134" y="117"/>
                  <a:pt x="119" y="118"/>
                </a:cubicBezTo>
                <a:cubicBezTo>
                  <a:pt x="104" y="120"/>
                  <a:pt x="89" y="118"/>
                  <a:pt x="76" y="114"/>
                </a:cubicBezTo>
                <a:cubicBezTo>
                  <a:pt x="62" y="110"/>
                  <a:pt x="50" y="103"/>
                  <a:pt x="39" y="94"/>
                </a:cubicBezTo>
                <a:cubicBezTo>
                  <a:pt x="29" y="85"/>
                  <a:pt x="20" y="74"/>
                  <a:pt x="13" y="62"/>
                </a:cubicBezTo>
                <a:cubicBezTo>
                  <a:pt x="6" y="49"/>
                  <a:pt x="2" y="36"/>
                  <a:pt x="0" y="21"/>
                </a:cubicBezTo>
              </a:path>
            </a:pathLst>
          </a:custGeom>
          <a:noFill/>
          <a:ln w="53975" cap="rnd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7" name="Freeform 31">
            <a:extLst>
              <a:ext uri="{FF2B5EF4-FFF2-40B4-BE49-F238E27FC236}">
                <a16:creationId xmlns:a16="http://schemas.microsoft.com/office/drawing/2014/main" id="{ECA44DCD-BF9A-4EF8-801D-954960CB213F}"/>
              </a:ext>
            </a:extLst>
          </p:cNvPr>
          <p:cNvSpPr>
            <a:spLocks/>
          </p:cNvSpPr>
          <p:nvPr/>
        </p:nvSpPr>
        <p:spPr bwMode="auto">
          <a:xfrm>
            <a:off x="4932253" y="4851303"/>
            <a:ext cx="667232" cy="745157"/>
          </a:xfrm>
          <a:custGeom>
            <a:avLst/>
            <a:gdLst>
              <a:gd name="T0" fmla="*/ 162 w 162"/>
              <a:gd name="T1" fmla="*/ 147 h 181"/>
              <a:gd name="T2" fmla="*/ 101 w 162"/>
              <a:gd name="T3" fmla="*/ 179 h 181"/>
              <a:gd name="T4" fmla="*/ 35 w 162"/>
              <a:gd name="T5" fmla="*/ 159 h 181"/>
              <a:gd name="T6" fmla="*/ 3 w 162"/>
              <a:gd name="T7" fmla="*/ 98 h 181"/>
              <a:gd name="T8" fmla="*/ 23 w 162"/>
              <a:gd name="T9" fmla="*/ 32 h 181"/>
              <a:gd name="T10" fmla="*/ 84 w 162"/>
              <a:gd name="T11" fmla="*/ 0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2" h="181">
                <a:moveTo>
                  <a:pt x="162" y="147"/>
                </a:moveTo>
                <a:cubicBezTo>
                  <a:pt x="147" y="164"/>
                  <a:pt x="126" y="176"/>
                  <a:pt x="101" y="179"/>
                </a:cubicBezTo>
                <a:cubicBezTo>
                  <a:pt x="76" y="181"/>
                  <a:pt x="53" y="173"/>
                  <a:pt x="35" y="159"/>
                </a:cubicBezTo>
                <a:cubicBezTo>
                  <a:pt x="17" y="144"/>
                  <a:pt x="5" y="123"/>
                  <a:pt x="3" y="98"/>
                </a:cubicBezTo>
                <a:cubicBezTo>
                  <a:pt x="0" y="73"/>
                  <a:pt x="8" y="50"/>
                  <a:pt x="23" y="32"/>
                </a:cubicBezTo>
                <a:cubicBezTo>
                  <a:pt x="38" y="14"/>
                  <a:pt x="59" y="2"/>
                  <a:pt x="84" y="0"/>
                </a:cubicBezTo>
              </a:path>
            </a:pathLst>
          </a:custGeom>
          <a:noFill/>
          <a:ln w="53975" cap="rnd">
            <a:solidFill>
              <a:schemeClr val="accent5">
                <a:lumMod val="7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8" name="Freeform 32">
            <a:extLst>
              <a:ext uri="{FF2B5EF4-FFF2-40B4-BE49-F238E27FC236}">
                <a16:creationId xmlns:a16="http://schemas.microsoft.com/office/drawing/2014/main" id="{928E138B-B715-4AC3-AB9E-D84E7E7F6EC7}"/>
              </a:ext>
            </a:extLst>
          </p:cNvPr>
          <p:cNvSpPr>
            <a:spLocks/>
          </p:cNvSpPr>
          <p:nvPr/>
        </p:nvSpPr>
        <p:spPr bwMode="auto">
          <a:xfrm>
            <a:off x="5010178" y="5031504"/>
            <a:ext cx="601483" cy="487030"/>
          </a:xfrm>
          <a:custGeom>
            <a:avLst/>
            <a:gdLst>
              <a:gd name="T0" fmla="*/ 144 w 146"/>
              <a:gd name="T1" fmla="*/ 38 h 118"/>
              <a:gd name="T2" fmla="*/ 128 w 146"/>
              <a:gd name="T3" fmla="*/ 91 h 118"/>
              <a:gd name="T4" fmla="*/ 80 w 146"/>
              <a:gd name="T5" fmla="*/ 116 h 118"/>
              <a:gd name="T6" fmla="*/ 28 w 146"/>
              <a:gd name="T7" fmla="*/ 100 h 118"/>
              <a:gd name="T8" fmla="*/ 2 w 146"/>
              <a:gd name="T9" fmla="*/ 52 h 118"/>
              <a:gd name="T10" fmla="*/ 18 w 146"/>
              <a:gd name="T11" fmla="*/ 0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6" h="118">
                <a:moveTo>
                  <a:pt x="144" y="38"/>
                </a:moveTo>
                <a:cubicBezTo>
                  <a:pt x="146" y="58"/>
                  <a:pt x="140" y="77"/>
                  <a:pt x="128" y="91"/>
                </a:cubicBezTo>
                <a:cubicBezTo>
                  <a:pt x="117" y="105"/>
                  <a:pt x="100" y="115"/>
                  <a:pt x="80" y="116"/>
                </a:cubicBezTo>
                <a:cubicBezTo>
                  <a:pt x="61" y="118"/>
                  <a:pt x="42" y="112"/>
                  <a:pt x="28" y="100"/>
                </a:cubicBezTo>
                <a:cubicBezTo>
                  <a:pt x="14" y="89"/>
                  <a:pt x="4" y="72"/>
                  <a:pt x="2" y="52"/>
                </a:cubicBezTo>
                <a:cubicBezTo>
                  <a:pt x="0" y="32"/>
                  <a:pt x="7" y="14"/>
                  <a:pt x="18" y="0"/>
                </a:cubicBezTo>
              </a:path>
            </a:pathLst>
          </a:custGeom>
          <a:noFill/>
          <a:ln w="53975" cap="rnd">
            <a:solidFill>
              <a:schemeClr val="accent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9" name="Freeform 36">
            <a:extLst>
              <a:ext uri="{FF2B5EF4-FFF2-40B4-BE49-F238E27FC236}">
                <a16:creationId xmlns:a16="http://schemas.microsoft.com/office/drawing/2014/main" id="{607F5423-3EBD-4958-910B-2706C746D13B}"/>
              </a:ext>
            </a:extLst>
          </p:cNvPr>
          <p:cNvSpPr>
            <a:spLocks/>
          </p:cNvSpPr>
          <p:nvPr/>
        </p:nvSpPr>
        <p:spPr bwMode="auto">
          <a:xfrm>
            <a:off x="2890123" y="4789323"/>
            <a:ext cx="914400" cy="914400"/>
          </a:xfrm>
          <a:custGeom>
            <a:avLst/>
            <a:gdLst>
              <a:gd name="T0" fmla="*/ 4 w 223"/>
              <a:gd name="T1" fmla="*/ 96 h 223"/>
              <a:gd name="T2" fmla="*/ 47 w 223"/>
              <a:gd name="T3" fmla="*/ 24 h 223"/>
              <a:gd name="T4" fmla="*/ 127 w 223"/>
              <a:gd name="T5" fmla="*/ 4 h 223"/>
              <a:gd name="T6" fmla="*/ 198 w 223"/>
              <a:gd name="T7" fmla="*/ 47 h 223"/>
              <a:gd name="T8" fmla="*/ 219 w 223"/>
              <a:gd name="T9" fmla="*/ 127 h 223"/>
              <a:gd name="T10" fmla="*/ 176 w 223"/>
              <a:gd name="T11" fmla="*/ 199 h 223"/>
              <a:gd name="T12" fmla="*/ 95 w 223"/>
              <a:gd name="T13" fmla="*/ 219 h 223"/>
              <a:gd name="T14" fmla="*/ 24 w 223"/>
              <a:gd name="T15" fmla="*/ 176 h 223"/>
              <a:gd name="T16" fmla="*/ 4 w 223"/>
              <a:gd name="T17" fmla="*/ 96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3" h="223">
                <a:moveTo>
                  <a:pt x="4" y="96"/>
                </a:moveTo>
                <a:cubicBezTo>
                  <a:pt x="8" y="68"/>
                  <a:pt x="23" y="42"/>
                  <a:pt x="47" y="24"/>
                </a:cubicBezTo>
                <a:cubicBezTo>
                  <a:pt x="71" y="7"/>
                  <a:pt x="100" y="0"/>
                  <a:pt x="127" y="4"/>
                </a:cubicBezTo>
                <a:cubicBezTo>
                  <a:pt x="155" y="8"/>
                  <a:pt x="181" y="23"/>
                  <a:pt x="198" y="47"/>
                </a:cubicBezTo>
                <a:cubicBezTo>
                  <a:pt x="216" y="71"/>
                  <a:pt x="223" y="100"/>
                  <a:pt x="219" y="127"/>
                </a:cubicBezTo>
                <a:cubicBezTo>
                  <a:pt x="215" y="155"/>
                  <a:pt x="200" y="181"/>
                  <a:pt x="176" y="199"/>
                </a:cubicBezTo>
                <a:cubicBezTo>
                  <a:pt x="152" y="216"/>
                  <a:pt x="123" y="223"/>
                  <a:pt x="95" y="219"/>
                </a:cubicBezTo>
                <a:cubicBezTo>
                  <a:pt x="68" y="215"/>
                  <a:pt x="42" y="200"/>
                  <a:pt x="24" y="176"/>
                </a:cubicBezTo>
                <a:cubicBezTo>
                  <a:pt x="6" y="152"/>
                  <a:pt x="0" y="123"/>
                  <a:pt x="4" y="96"/>
                </a:cubicBezTo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0" name="Freeform 37">
            <a:extLst>
              <a:ext uri="{FF2B5EF4-FFF2-40B4-BE49-F238E27FC236}">
                <a16:creationId xmlns:a16="http://schemas.microsoft.com/office/drawing/2014/main" id="{8B3016E4-4777-462C-A719-382BB9BD15E9}"/>
              </a:ext>
            </a:extLst>
          </p:cNvPr>
          <p:cNvSpPr>
            <a:spLocks/>
          </p:cNvSpPr>
          <p:nvPr/>
        </p:nvSpPr>
        <p:spPr bwMode="auto">
          <a:xfrm>
            <a:off x="2968847" y="4866938"/>
            <a:ext cx="756954" cy="759170"/>
          </a:xfrm>
          <a:custGeom>
            <a:avLst/>
            <a:gdLst>
              <a:gd name="T0" fmla="*/ 20 w 185"/>
              <a:gd name="T1" fmla="*/ 146 h 185"/>
              <a:gd name="T2" fmla="*/ 3 w 185"/>
              <a:gd name="T3" fmla="*/ 79 h 185"/>
              <a:gd name="T4" fmla="*/ 39 w 185"/>
              <a:gd name="T5" fmla="*/ 20 h 185"/>
              <a:gd name="T6" fmla="*/ 106 w 185"/>
              <a:gd name="T7" fmla="*/ 3 h 185"/>
              <a:gd name="T8" fmla="*/ 165 w 185"/>
              <a:gd name="T9" fmla="*/ 39 h 185"/>
              <a:gd name="T10" fmla="*/ 181 w 185"/>
              <a:gd name="T11" fmla="*/ 106 h 185"/>
              <a:gd name="T12" fmla="*/ 146 w 185"/>
              <a:gd name="T13" fmla="*/ 165 h 185"/>
              <a:gd name="T14" fmla="*/ 79 w 185"/>
              <a:gd name="T15" fmla="*/ 182 h 185"/>
              <a:gd name="T16" fmla="*/ 20 w 185"/>
              <a:gd name="T17" fmla="*/ 146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185">
                <a:moveTo>
                  <a:pt x="20" y="146"/>
                </a:moveTo>
                <a:cubicBezTo>
                  <a:pt x="5" y="126"/>
                  <a:pt x="0" y="102"/>
                  <a:pt x="3" y="79"/>
                </a:cubicBezTo>
                <a:cubicBezTo>
                  <a:pt x="7" y="57"/>
                  <a:pt x="19" y="35"/>
                  <a:pt x="39" y="20"/>
                </a:cubicBezTo>
                <a:cubicBezTo>
                  <a:pt x="59" y="5"/>
                  <a:pt x="83" y="0"/>
                  <a:pt x="106" y="3"/>
                </a:cubicBezTo>
                <a:cubicBezTo>
                  <a:pt x="128" y="7"/>
                  <a:pt x="150" y="19"/>
                  <a:pt x="165" y="39"/>
                </a:cubicBezTo>
                <a:cubicBezTo>
                  <a:pt x="179" y="59"/>
                  <a:pt x="185" y="83"/>
                  <a:pt x="181" y="106"/>
                </a:cubicBezTo>
                <a:cubicBezTo>
                  <a:pt x="178" y="128"/>
                  <a:pt x="166" y="150"/>
                  <a:pt x="146" y="165"/>
                </a:cubicBezTo>
                <a:cubicBezTo>
                  <a:pt x="126" y="180"/>
                  <a:pt x="102" y="185"/>
                  <a:pt x="79" y="182"/>
                </a:cubicBezTo>
                <a:cubicBezTo>
                  <a:pt x="56" y="178"/>
                  <a:pt x="35" y="166"/>
                  <a:pt x="20" y="146"/>
                </a:cubicBezTo>
                <a:close/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1" name="Freeform 38">
            <a:extLst>
              <a:ext uri="{FF2B5EF4-FFF2-40B4-BE49-F238E27FC236}">
                <a16:creationId xmlns:a16="http://schemas.microsoft.com/office/drawing/2014/main" id="{E5AAFFBF-139E-47F2-84FB-A7EF7397D8EA}"/>
              </a:ext>
            </a:extLst>
          </p:cNvPr>
          <p:cNvSpPr>
            <a:spLocks/>
          </p:cNvSpPr>
          <p:nvPr/>
        </p:nvSpPr>
        <p:spPr bwMode="auto">
          <a:xfrm>
            <a:off x="3046359" y="4945766"/>
            <a:ext cx="601930" cy="602728"/>
          </a:xfrm>
          <a:custGeom>
            <a:avLst/>
            <a:gdLst>
              <a:gd name="T0" fmla="*/ 16 w 147"/>
              <a:gd name="T1" fmla="*/ 116 h 147"/>
              <a:gd name="T2" fmla="*/ 3 w 147"/>
              <a:gd name="T3" fmla="*/ 63 h 147"/>
              <a:gd name="T4" fmla="*/ 31 w 147"/>
              <a:gd name="T5" fmla="*/ 16 h 147"/>
              <a:gd name="T6" fmla="*/ 84 w 147"/>
              <a:gd name="T7" fmla="*/ 3 h 147"/>
              <a:gd name="T8" fmla="*/ 131 w 147"/>
              <a:gd name="T9" fmla="*/ 31 h 147"/>
              <a:gd name="T10" fmla="*/ 144 w 147"/>
              <a:gd name="T11" fmla="*/ 84 h 147"/>
              <a:gd name="T12" fmla="*/ 116 w 147"/>
              <a:gd name="T13" fmla="*/ 131 h 147"/>
              <a:gd name="T14" fmla="*/ 63 w 147"/>
              <a:gd name="T15" fmla="*/ 144 h 147"/>
              <a:gd name="T16" fmla="*/ 16 w 147"/>
              <a:gd name="T17" fmla="*/ 116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7" h="147">
                <a:moveTo>
                  <a:pt x="16" y="116"/>
                </a:moveTo>
                <a:cubicBezTo>
                  <a:pt x="4" y="100"/>
                  <a:pt x="0" y="81"/>
                  <a:pt x="3" y="63"/>
                </a:cubicBezTo>
                <a:cubicBezTo>
                  <a:pt x="5" y="45"/>
                  <a:pt x="15" y="28"/>
                  <a:pt x="31" y="16"/>
                </a:cubicBezTo>
                <a:cubicBezTo>
                  <a:pt x="47" y="4"/>
                  <a:pt x="66" y="0"/>
                  <a:pt x="84" y="3"/>
                </a:cubicBezTo>
                <a:cubicBezTo>
                  <a:pt x="102" y="5"/>
                  <a:pt x="119" y="15"/>
                  <a:pt x="131" y="31"/>
                </a:cubicBezTo>
                <a:cubicBezTo>
                  <a:pt x="142" y="47"/>
                  <a:pt x="147" y="66"/>
                  <a:pt x="144" y="84"/>
                </a:cubicBezTo>
                <a:cubicBezTo>
                  <a:pt x="141" y="102"/>
                  <a:pt x="132" y="119"/>
                  <a:pt x="116" y="131"/>
                </a:cubicBezTo>
                <a:cubicBezTo>
                  <a:pt x="100" y="143"/>
                  <a:pt x="81" y="147"/>
                  <a:pt x="63" y="144"/>
                </a:cubicBezTo>
                <a:cubicBezTo>
                  <a:pt x="45" y="142"/>
                  <a:pt x="28" y="132"/>
                  <a:pt x="16" y="116"/>
                </a:cubicBezTo>
                <a:close/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2" name="Freeform 39">
            <a:extLst>
              <a:ext uri="{FF2B5EF4-FFF2-40B4-BE49-F238E27FC236}">
                <a16:creationId xmlns:a16="http://schemas.microsoft.com/office/drawing/2014/main" id="{182A5479-06D3-4F42-92B2-30368961F95B}"/>
              </a:ext>
            </a:extLst>
          </p:cNvPr>
          <p:cNvSpPr>
            <a:spLocks/>
          </p:cNvSpPr>
          <p:nvPr/>
        </p:nvSpPr>
        <p:spPr bwMode="auto">
          <a:xfrm>
            <a:off x="2907079" y="4797813"/>
            <a:ext cx="503828" cy="385649"/>
          </a:xfrm>
          <a:custGeom>
            <a:avLst/>
            <a:gdLst>
              <a:gd name="T0" fmla="*/ 0 w 123"/>
              <a:gd name="T1" fmla="*/ 94 h 94"/>
              <a:gd name="T2" fmla="*/ 14 w 123"/>
              <a:gd name="T3" fmla="*/ 54 h 94"/>
              <a:gd name="T4" fmla="*/ 43 w 123"/>
              <a:gd name="T5" fmla="*/ 22 h 94"/>
              <a:gd name="T6" fmla="*/ 82 w 123"/>
              <a:gd name="T7" fmla="*/ 4 h 94"/>
              <a:gd name="T8" fmla="*/ 123 w 123"/>
              <a:gd name="T9" fmla="*/ 2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3" h="94">
                <a:moveTo>
                  <a:pt x="0" y="94"/>
                </a:moveTo>
                <a:cubicBezTo>
                  <a:pt x="2" y="80"/>
                  <a:pt x="7" y="67"/>
                  <a:pt x="14" y="54"/>
                </a:cubicBezTo>
                <a:cubicBezTo>
                  <a:pt x="21" y="42"/>
                  <a:pt x="31" y="31"/>
                  <a:pt x="43" y="22"/>
                </a:cubicBezTo>
                <a:cubicBezTo>
                  <a:pt x="55" y="13"/>
                  <a:pt x="68" y="7"/>
                  <a:pt x="82" y="4"/>
                </a:cubicBezTo>
                <a:cubicBezTo>
                  <a:pt x="95" y="1"/>
                  <a:pt x="109" y="0"/>
                  <a:pt x="123" y="2"/>
                </a:cubicBezTo>
              </a:path>
            </a:pathLst>
          </a:custGeom>
          <a:noFill/>
          <a:ln w="53975" cap="rnd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3" name="Freeform 40">
            <a:extLst>
              <a:ext uri="{FF2B5EF4-FFF2-40B4-BE49-F238E27FC236}">
                <a16:creationId xmlns:a16="http://schemas.microsoft.com/office/drawing/2014/main" id="{575B6E3C-4F57-4015-AEDA-7E49A58E56D2}"/>
              </a:ext>
            </a:extLst>
          </p:cNvPr>
          <p:cNvSpPr>
            <a:spLocks/>
          </p:cNvSpPr>
          <p:nvPr/>
        </p:nvSpPr>
        <p:spPr bwMode="auto">
          <a:xfrm>
            <a:off x="2915557" y="5350818"/>
            <a:ext cx="696397" cy="345629"/>
          </a:xfrm>
          <a:custGeom>
            <a:avLst/>
            <a:gdLst>
              <a:gd name="T0" fmla="*/ 170 w 170"/>
              <a:gd name="T1" fmla="*/ 62 h 84"/>
              <a:gd name="T2" fmla="*/ 131 w 170"/>
              <a:gd name="T3" fmla="*/ 80 h 84"/>
              <a:gd name="T4" fmla="*/ 89 w 170"/>
              <a:gd name="T5" fmla="*/ 82 h 84"/>
              <a:gd name="T6" fmla="*/ 50 w 170"/>
              <a:gd name="T7" fmla="*/ 68 h 84"/>
              <a:gd name="T8" fmla="*/ 18 w 170"/>
              <a:gd name="T9" fmla="*/ 39 h 84"/>
              <a:gd name="T10" fmla="*/ 0 w 170"/>
              <a:gd name="T11" fmla="*/ 0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70" h="84">
                <a:moveTo>
                  <a:pt x="170" y="62"/>
                </a:moveTo>
                <a:cubicBezTo>
                  <a:pt x="158" y="71"/>
                  <a:pt x="145" y="77"/>
                  <a:pt x="131" y="80"/>
                </a:cubicBezTo>
                <a:cubicBezTo>
                  <a:pt x="117" y="83"/>
                  <a:pt x="103" y="84"/>
                  <a:pt x="89" y="82"/>
                </a:cubicBezTo>
                <a:cubicBezTo>
                  <a:pt x="76" y="80"/>
                  <a:pt x="62" y="75"/>
                  <a:pt x="50" y="68"/>
                </a:cubicBezTo>
                <a:cubicBezTo>
                  <a:pt x="38" y="61"/>
                  <a:pt x="27" y="51"/>
                  <a:pt x="18" y="39"/>
                </a:cubicBezTo>
                <a:cubicBezTo>
                  <a:pt x="9" y="27"/>
                  <a:pt x="3" y="14"/>
                  <a:pt x="0" y="0"/>
                </a:cubicBezTo>
              </a:path>
            </a:pathLst>
          </a:custGeom>
          <a:noFill/>
          <a:ln w="53975" cap="rnd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4" name="Freeform 41">
            <a:extLst>
              <a:ext uri="{FF2B5EF4-FFF2-40B4-BE49-F238E27FC236}">
                <a16:creationId xmlns:a16="http://schemas.microsoft.com/office/drawing/2014/main" id="{C4A7AC1E-EBCF-415B-88F8-3BC78F5EBC20}"/>
              </a:ext>
            </a:extLst>
          </p:cNvPr>
          <p:cNvSpPr>
            <a:spLocks/>
          </p:cNvSpPr>
          <p:nvPr/>
        </p:nvSpPr>
        <p:spPr bwMode="auto">
          <a:xfrm>
            <a:off x="2968847" y="4866938"/>
            <a:ext cx="675808" cy="747043"/>
          </a:xfrm>
          <a:custGeom>
            <a:avLst/>
            <a:gdLst>
              <a:gd name="T0" fmla="*/ 79 w 165"/>
              <a:gd name="T1" fmla="*/ 182 h 182"/>
              <a:gd name="T2" fmla="*/ 20 w 165"/>
              <a:gd name="T3" fmla="*/ 146 h 182"/>
              <a:gd name="T4" fmla="*/ 3 w 165"/>
              <a:gd name="T5" fmla="*/ 79 h 182"/>
              <a:gd name="T6" fmla="*/ 39 w 165"/>
              <a:gd name="T7" fmla="*/ 20 h 182"/>
              <a:gd name="T8" fmla="*/ 106 w 165"/>
              <a:gd name="T9" fmla="*/ 3 h 182"/>
              <a:gd name="T10" fmla="*/ 165 w 165"/>
              <a:gd name="T11" fmla="*/ 39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5" h="182">
                <a:moveTo>
                  <a:pt x="79" y="182"/>
                </a:moveTo>
                <a:cubicBezTo>
                  <a:pt x="56" y="178"/>
                  <a:pt x="35" y="166"/>
                  <a:pt x="20" y="146"/>
                </a:cubicBezTo>
                <a:cubicBezTo>
                  <a:pt x="5" y="126"/>
                  <a:pt x="0" y="102"/>
                  <a:pt x="3" y="79"/>
                </a:cubicBezTo>
                <a:cubicBezTo>
                  <a:pt x="7" y="57"/>
                  <a:pt x="19" y="35"/>
                  <a:pt x="39" y="20"/>
                </a:cubicBezTo>
                <a:cubicBezTo>
                  <a:pt x="59" y="5"/>
                  <a:pt x="83" y="0"/>
                  <a:pt x="106" y="3"/>
                </a:cubicBezTo>
                <a:cubicBezTo>
                  <a:pt x="128" y="7"/>
                  <a:pt x="150" y="19"/>
                  <a:pt x="165" y="39"/>
                </a:cubicBezTo>
              </a:path>
            </a:pathLst>
          </a:custGeom>
          <a:noFill/>
          <a:ln w="53975" cap="rnd">
            <a:solidFill>
              <a:schemeClr val="accent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5" name="Freeform 42">
            <a:extLst>
              <a:ext uri="{FF2B5EF4-FFF2-40B4-BE49-F238E27FC236}">
                <a16:creationId xmlns:a16="http://schemas.microsoft.com/office/drawing/2014/main" id="{DC8230F9-5551-474A-8901-C555A609C1AE}"/>
              </a:ext>
            </a:extLst>
          </p:cNvPr>
          <p:cNvSpPr>
            <a:spLocks/>
          </p:cNvSpPr>
          <p:nvPr/>
        </p:nvSpPr>
        <p:spPr bwMode="auto">
          <a:xfrm>
            <a:off x="3046359" y="4945766"/>
            <a:ext cx="474761" cy="602728"/>
          </a:xfrm>
          <a:custGeom>
            <a:avLst/>
            <a:gdLst>
              <a:gd name="T0" fmla="*/ 116 w 116"/>
              <a:gd name="T1" fmla="*/ 131 h 147"/>
              <a:gd name="T2" fmla="*/ 63 w 116"/>
              <a:gd name="T3" fmla="*/ 144 h 147"/>
              <a:gd name="T4" fmla="*/ 16 w 116"/>
              <a:gd name="T5" fmla="*/ 116 h 147"/>
              <a:gd name="T6" fmla="*/ 3 w 116"/>
              <a:gd name="T7" fmla="*/ 63 h 147"/>
              <a:gd name="T8" fmla="*/ 31 w 116"/>
              <a:gd name="T9" fmla="*/ 16 h 147"/>
              <a:gd name="T10" fmla="*/ 84 w 116"/>
              <a:gd name="T11" fmla="*/ 3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16" h="147">
                <a:moveTo>
                  <a:pt x="116" y="131"/>
                </a:moveTo>
                <a:cubicBezTo>
                  <a:pt x="100" y="143"/>
                  <a:pt x="81" y="147"/>
                  <a:pt x="63" y="144"/>
                </a:cubicBezTo>
                <a:cubicBezTo>
                  <a:pt x="45" y="142"/>
                  <a:pt x="28" y="132"/>
                  <a:pt x="16" y="116"/>
                </a:cubicBezTo>
                <a:cubicBezTo>
                  <a:pt x="4" y="100"/>
                  <a:pt x="0" y="81"/>
                  <a:pt x="3" y="63"/>
                </a:cubicBezTo>
                <a:cubicBezTo>
                  <a:pt x="5" y="45"/>
                  <a:pt x="15" y="28"/>
                  <a:pt x="31" y="16"/>
                </a:cubicBezTo>
                <a:cubicBezTo>
                  <a:pt x="47" y="4"/>
                  <a:pt x="66" y="0"/>
                  <a:pt x="84" y="3"/>
                </a:cubicBezTo>
              </a:path>
            </a:pathLst>
          </a:custGeom>
          <a:noFill/>
          <a:ln w="53975" cap="rnd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9126512-5631-4E4C-9AD6-C2E09CD0BED5}"/>
              </a:ext>
            </a:extLst>
          </p:cNvPr>
          <p:cNvGrpSpPr/>
          <p:nvPr/>
        </p:nvGrpSpPr>
        <p:grpSpPr>
          <a:xfrm>
            <a:off x="3992280" y="5082144"/>
            <a:ext cx="450323" cy="480219"/>
            <a:chOff x="9080365" y="4226008"/>
            <a:chExt cx="450323" cy="480219"/>
          </a:xfrm>
        </p:grpSpPr>
        <p:sp>
          <p:nvSpPr>
            <p:cNvPr id="57" name="Text Placeholder 33">
              <a:extLst>
                <a:ext uri="{FF2B5EF4-FFF2-40B4-BE49-F238E27FC236}">
                  <a16:creationId xmlns:a16="http://schemas.microsoft.com/office/drawing/2014/main" id="{EF62E149-131D-42CE-B6A4-4224CD87E69E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9080365" y="4226008"/>
              <a:ext cx="450323" cy="262003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600" b="1" dirty="0">
                  <a:solidFill>
                    <a:schemeClr val="accent5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85%</a:t>
              </a:r>
            </a:p>
          </p:txBody>
        </p:sp>
        <p:sp>
          <p:nvSpPr>
            <p:cNvPr id="58" name="Text Placeholder 32">
              <a:extLst>
                <a:ext uri="{FF2B5EF4-FFF2-40B4-BE49-F238E27FC236}">
                  <a16:creationId xmlns:a16="http://schemas.microsoft.com/office/drawing/2014/main" id="{E3492141-1FFD-4132-AA6B-54FFEB9C8017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9080365" y="4499671"/>
              <a:ext cx="450323" cy="206556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000" b="1" dirty="0"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Type B</a:t>
              </a:r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4F2B2E1F-9170-48BE-A149-EA0D1E7B0B7F}"/>
              </a:ext>
            </a:extLst>
          </p:cNvPr>
          <p:cNvGrpSpPr/>
          <p:nvPr/>
        </p:nvGrpSpPr>
        <p:grpSpPr>
          <a:xfrm>
            <a:off x="5968234" y="5086182"/>
            <a:ext cx="450323" cy="480219"/>
            <a:chOff x="10925223" y="4226008"/>
            <a:chExt cx="450323" cy="480219"/>
          </a:xfrm>
        </p:grpSpPr>
        <p:sp>
          <p:nvSpPr>
            <p:cNvPr id="60" name="Text Placeholder 33">
              <a:extLst>
                <a:ext uri="{FF2B5EF4-FFF2-40B4-BE49-F238E27FC236}">
                  <a16:creationId xmlns:a16="http://schemas.microsoft.com/office/drawing/2014/main" id="{712283EB-750A-4EBD-B252-8F25610EE4DF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10925223" y="4226008"/>
              <a:ext cx="450323" cy="262003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600" b="1" dirty="0">
                  <a:solidFill>
                    <a:schemeClr val="accent5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35%</a:t>
              </a:r>
            </a:p>
          </p:txBody>
        </p:sp>
        <p:sp>
          <p:nvSpPr>
            <p:cNvPr id="61" name="Text Placeholder 32">
              <a:extLst>
                <a:ext uri="{FF2B5EF4-FFF2-40B4-BE49-F238E27FC236}">
                  <a16:creationId xmlns:a16="http://schemas.microsoft.com/office/drawing/2014/main" id="{8F224C29-79B7-42A3-80C7-BA15531A1DA4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10925223" y="4499671"/>
              <a:ext cx="450323" cy="206556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000" b="1" dirty="0"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Type C</a:t>
              </a:r>
            </a:p>
          </p:txBody>
        </p:sp>
      </p:grpSp>
      <p:sp>
        <p:nvSpPr>
          <p:cNvPr id="62" name="Title 1">
            <a:extLst>
              <a:ext uri="{FF2B5EF4-FFF2-40B4-BE49-F238E27FC236}">
                <a16:creationId xmlns:a16="http://schemas.microsoft.com/office/drawing/2014/main" id="{CA70CA09-0B85-4717-8A93-81B9BD28B7D5}"/>
              </a:ext>
            </a:extLst>
          </p:cNvPr>
          <p:cNvSpPr txBox="1">
            <a:spLocks/>
          </p:cNvSpPr>
          <p:nvPr/>
        </p:nvSpPr>
        <p:spPr>
          <a:xfrm>
            <a:off x="1646116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51FCF7A-9B11-4300-9E8A-663A5628DB0E}"/>
              </a:ext>
            </a:extLst>
          </p:cNvPr>
          <p:cNvCxnSpPr/>
          <p:nvPr/>
        </p:nvCxnSpPr>
        <p:spPr>
          <a:xfrm>
            <a:off x="2877129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13">
            <a:extLst>
              <a:ext uri="{FF2B5EF4-FFF2-40B4-BE49-F238E27FC236}">
                <a16:creationId xmlns:a16="http://schemas.microsoft.com/office/drawing/2014/main" id="{23A47AA9-0762-4D94-9CDB-AD07FE2AC1A5}"/>
              </a:ext>
            </a:extLst>
          </p:cNvPr>
          <p:cNvSpPr txBox="1"/>
          <p:nvPr/>
        </p:nvSpPr>
        <p:spPr>
          <a:xfrm flipH="1">
            <a:off x="883536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07B735F6-AE79-40A6-8C68-6055781430E8}"/>
              </a:ext>
            </a:extLst>
          </p:cNvPr>
          <p:cNvSpPr/>
          <p:nvPr/>
        </p:nvSpPr>
        <p:spPr>
          <a:xfrm>
            <a:off x="963733" y="3445974"/>
            <a:ext cx="5530077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1500"/>
              </a:spcAft>
            </a:pP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dolor sit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Nam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viverra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euismod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odio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gravida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pellentesque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urna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varius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vitae.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dui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in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interdum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nec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metus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Mauris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ultricies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justo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eu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convallis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placerat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B67C54EB-814D-4899-878D-E6663A03D17B}"/>
              </a:ext>
            </a:extLst>
          </p:cNvPr>
          <p:cNvSpPr/>
          <p:nvPr/>
        </p:nvSpPr>
        <p:spPr>
          <a:xfrm>
            <a:off x="963734" y="2986877"/>
            <a:ext cx="33035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New </a:t>
            </a:r>
            <a:r>
              <a:rPr lang="en-US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Project</a:t>
            </a:r>
            <a:endParaRPr lang="id-ID" sz="300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4130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1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4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7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3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6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2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5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8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41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44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47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50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56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5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6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65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68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1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4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3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42" grpId="0" animBg="1"/>
          <p:bldP spid="43" grpId="0" animBg="1"/>
          <p:bldP spid="44" grpId="0" animBg="1"/>
          <p:bldP spid="45" grpId="0" animBg="1"/>
          <p:bldP spid="46" grpId="0" animBg="1"/>
          <p:bldP spid="47" grpId="0" animBg="1"/>
          <p:bldP spid="48" grpId="0" animBg="1"/>
          <p:bldP spid="49" grpId="0" animBg="1"/>
          <p:bldP spid="50" grpId="0" animBg="1"/>
          <p:bldP spid="51" grpId="0" animBg="1"/>
          <p:bldP spid="52" grpId="0" animBg="1"/>
          <p:bldP spid="53" grpId="0" animBg="1"/>
          <p:bldP spid="54" grpId="0" animBg="1"/>
          <p:bldP spid="5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1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4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7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3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26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2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5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38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9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41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44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5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47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50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56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5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6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65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68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1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4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3" grpId="0" animBg="1"/>
          <p:bldP spid="34" grpId="0" animBg="1"/>
          <p:bldP spid="35" grpId="0" animBg="1"/>
          <p:bldP spid="36" grpId="0" animBg="1"/>
          <p:bldP spid="37" grpId="0" animBg="1"/>
          <p:bldP spid="38" grpId="0" animBg="1"/>
          <p:bldP spid="42" grpId="0" animBg="1"/>
          <p:bldP spid="43" grpId="0" animBg="1"/>
          <p:bldP spid="44" grpId="0" animBg="1"/>
          <p:bldP spid="45" grpId="0" animBg="1"/>
          <p:bldP spid="46" grpId="0" animBg="1"/>
          <p:bldP spid="47" grpId="0" animBg="1"/>
          <p:bldP spid="48" grpId="0" animBg="1"/>
          <p:bldP spid="49" grpId="0" animBg="1"/>
          <p:bldP spid="50" grpId="0" animBg="1"/>
          <p:bldP spid="51" grpId="0" animBg="1"/>
          <p:bldP spid="52" grpId="0" animBg="1"/>
          <p:bldP spid="53" grpId="0" animBg="1"/>
          <p:bldP spid="54" grpId="0" animBg="1"/>
          <p:bldP spid="55" grpId="0" animBg="1"/>
        </p:bldLst>
      </p:timing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1">
            <a:extLst>
              <a:ext uri="{FF2B5EF4-FFF2-40B4-BE49-F238E27FC236}">
                <a16:creationId xmlns:a16="http://schemas.microsoft.com/office/drawing/2014/main" id="{FBE0C84D-1C87-4D17-8C96-9C0C0384C183}"/>
              </a:ext>
            </a:extLst>
          </p:cNvPr>
          <p:cNvSpPr/>
          <p:nvPr/>
        </p:nvSpPr>
        <p:spPr>
          <a:xfrm rot="8100000">
            <a:off x="561291" y="2930294"/>
            <a:ext cx="3741032" cy="3137153"/>
          </a:xfrm>
          <a:custGeom>
            <a:avLst/>
            <a:gdLst>
              <a:gd name="connsiteX0" fmla="*/ 2698429 w 6093779"/>
              <a:gd name="connsiteY0" fmla="*/ 696 h 5110117"/>
              <a:gd name="connsiteX1" fmla="*/ 6046219 w 6093779"/>
              <a:gd name="connsiteY1" fmla="*/ 3706862 h 5110117"/>
              <a:gd name="connsiteX2" fmla="*/ 120415 w 6093779"/>
              <a:gd name="connsiteY2" fmla="*/ 4708306 h 5110117"/>
              <a:gd name="connsiteX3" fmla="*/ 2370389 w 6093779"/>
              <a:gd name="connsiteY3" fmla="*/ 31032 h 5110117"/>
              <a:gd name="connsiteX4" fmla="*/ 2698429 w 6093779"/>
              <a:gd name="connsiteY4" fmla="*/ 696 h 5110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3779" h="5110117">
                <a:moveTo>
                  <a:pt x="2698429" y="696"/>
                </a:moveTo>
                <a:cubicBezTo>
                  <a:pt x="4369138" y="53080"/>
                  <a:pt x="6434305" y="3049088"/>
                  <a:pt x="6046219" y="3706862"/>
                </a:cubicBezTo>
                <a:cubicBezTo>
                  <a:pt x="5563955" y="4625563"/>
                  <a:pt x="1079827" y="5713576"/>
                  <a:pt x="120415" y="4708306"/>
                </a:cubicBezTo>
                <a:cubicBezTo>
                  <a:pt x="-492224" y="4095667"/>
                  <a:pt x="1382756" y="197940"/>
                  <a:pt x="2370389" y="31032"/>
                </a:cubicBezTo>
                <a:cubicBezTo>
                  <a:pt x="2477420" y="6794"/>
                  <a:pt x="2587048" y="-2797"/>
                  <a:pt x="2698429" y="6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4D29BC48-0441-437B-8F05-C2D6811F7075}"/>
              </a:ext>
            </a:extLst>
          </p:cNvPr>
          <p:cNvSpPr/>
          <p:nvPr/>
        </p:nvSpPr>
        <p:spPr>
          <a:xfrm rot="8100000">
            <a:off x="4372459" y="2930294"/>
            <a:ext cx="3741032" cy="3137153"/>
          </a:xfrm>
          <a:custGeom>
            <a:avLst/>
            <a:gdLst>
              <a:gd name="connsiteX0" fmla="*/ 2698429 w 6093779"/>
              <a:gd name="connsiteY0" fmla="*/ 696 h 5110117"/>
              <a:gd name="connsiteX1" fmla="*/ 6046219 w 6093779"/>
              <a:gd name="connsiteY1" fmla="*/ 3706862 h 5110117"/>
              <a:gd name="connsiteX2" fmla="*/ 120415 w 6093779"/>
              <a:gd name="connsiteY2" fmla="*/ 4708306 h 5110117"/>
              <a:gd name="connsiteX3" fmla="*/ 2370389 w 6093779"/>
              <a:gd name="connsiteY3" fmla="*/ 31032 h 5110117"/>
              <a:gd name="connsiteX4" fmla="*/ 2698429 w 6093779"/>
              <a:gd name="connsiteY4" fmla="*/ 696 h 5110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3779" h="5110117">
                <a:moveTo>
                  <a:pt x="2698429" y="696"/>
                </a:moveTo>
                <a:cubicBezTo>
                  <a:pt x="4369138" y="53080"/>
                  <a:pt x="6434305" y="3049088"/>
                  <a:pt x="6046219" y="3706862"/>
                </a:cubicBezTo>
                <a:cubicBezTo>
                  <a:pt x="5563955" y="4625563"/>
                  <a:pt x="1079827" y="5713576"/>
                  <a:pt x="120415" y="4708306"/>
                </a:cubicBezTo>
                <a:cubicBezTo>
                  <a:pt x="-492224" y="4095667"/>
                  <a:pt x="1382756" y="197940"/>
                  <a:pt x="2370389" y="31032"/>
                </a:cubicBezTo>
                <a:cubicBezTo>
                  <a:pt x="2477420" y="6794"/>
                  <a:pt x="2587048" y="-2797"/>
                  <a:pt x="2698429" y="696"/>
                </a:cubicBezTo>
                <a:close/>
              </a:path>
            </a:pathLst>
          </a:custGeom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324EF49C-EDE2-41CC-A32E-FA2A9C040E54}"/>
              </a:ext>
            </a:extLst>
          </p:cNvPr>
          <p:cNvSpPr/>
          <p:nvPr/>
        </p:nvSpPr>
        <p:spPr>
          <a:xfrm rot="8100000">
            <a:off x="8226308" y="2930294"/>
            <a:ext cx="3741032" cy="3137153"/>
          </a:xfrm>
          <a:custGeom>
            <a:avLst/>
            <a:gdLst>
              <a:gd name="connsiteX0" fmla="*/ 2698429 w 6093779"/>
              <a:gd name="connsiteY0" fmla="*/ 696 h 5110117"/>
              <a:gd name="connsiteX1" fmla="*/ 6046219 w 6093779"/>
              <a:gd name="connsiteY1" fmla="*/ 3706862 h 5110117"/>
              <a:gd name="connsiteX2" fmla="*/ 120415 w 6093779"/>
              <a:gd name="connsiteY2" fmla="*/ 4708306 h 5110117"/>
              <a:gd name="connsiteX3" fmla="*/ 2370389 w 6093779"/>
              <a:gd name="connsiteY3" fmla="*/ 31032 h 5110117"/>
              <a:gd name="connsiteX4" fmla="*/ 2698429 w 6093779"/>
              <a:gd name="connsiteY4" fmla="*/ 696 h 51101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93779" h="5110117">
                <a:moveTo>
                  <a:pt x="2698429" y="696"/>
                </a:moveTo>
                <a:cubicBezTo>
                  <a:pt x="4369138" y="53080"/>
                  <a:pt x="6434305" y="3049088"/>
                  <a:pt x="6046219" y="3706862"/>
                </a:cubicBezTo>
                <a:cubicBezTo>
                  <a:pt x="5563955" y="4625563"/>
                  <a:pt x="1079827" y="5713576"/>
                  <a:pt x="120415" y="4708306"/>
                </a:cubicBezTo>
                <a:cubicBezTo>
                  <a:pt x="-492224" y="4095667"/>
                  <a:pt x="1382756" y="197940"/>
                  <a:pt x="2370389" y="31032"/>
                </a:cubicBezTo>
                <a:cubicBezTo>
                  <a:pt x="2477420" y="6794"/>
                  <a:pt x="2587048" y="-2797"/>
                  <a:pt x="2698429" y="69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307432F-6A3A-4B08-8BA4-59023881E4B0}"/>
              </a:ext>
            </a:extLst>
          </p:cNvPr>
          <p:cNvGrpSpPr/>
          <p:nvPr/>
        </p:nvGrpSpPr>
        <p:grpSpPr>
          <a:xfrm>
            <a:off x="10096824" y="2708475"/>
            <a:ext cx="421196" cy="844475"/>
            <a:chOff x="8712141" y="835317"/>
            <a:chExt cx="286529" cy="574477"/>
          </a:xfrm>
        </p:grpSpPr>
        <p:sp>
          <p:nvSpPr>
            <p:cNvPr id="6" name="Freeform 146">
              <a:extLst>
                <a:ext uri="{FF2B5EF4-FFF2-40B4-BE49-F238E27FC236}">
                  <a16:creationId xmlns:a16="http://schemas.microsoft.com/office/drawing/2014/main" id="{5CDF7815-1C6D-4FF6-A303-66FDED64CB8B}"/>
                </a:ext>
              </a:extLst>
            </p:cNvPr>
            <p:cNvSpPr>
              <a:spLocks/>
            </p:cNvSpPr>
            <p:nvPr/>
          </p:nvSpPr>
          <p:spPr bwMode="auto">
            <a:xfrm>
              <a:off x="8750440" y="835317"/>
              <a:ext cx="209932" cy="133335"/>
            </a:xfrm>
            <a:custGeom>
              <a:avLst/>
              <a:gdLst>
                <a:gd name="T0" fmla="*/ 144 w 144"/>
                <a:gd name="T1" fmla="*/ 91 h 91"/>
                <a:gd name="T2" fmla="*/ 144 w 144"/>
                <a:gd name="T3" fmla="*/ 6 h 91"/>
                <a:gd name="T4" fmla="*/ 137 w 144"/>
                <a:gd name="T5" fmla="*/ 0 h 91"/>
                <a:gd name="T6" fmla="*/ 104 w 144"/>
                <a:gd name="T7" fmla="*/ 0 h 91"/>
                <a:gd name="T8" fmla="*/ 104 w 144"/>
                <a:gd name="T9" fmla="*/ 65 h 91"/>
                <a:gd name="T10" fmla="*/ 98 w 144"/>
                <a:gd name="T11" fmla="*/ 72 h 91"/>
                <a:gd name="T12" fmla="*/ 91 w 144"/>
                <a:gd name="T13" fmla="*/ 65 h 91"/>
                <a:gd name="T14" fmla="*/ 91 w 144"/>
                <a:gd name="T15" fmla="*/ 0 h 91"/>
                <a:gd name="T16" fmla="*/ 52 w 144"/>
                <a:gd name="T17" fmla="*/ 0 h 91"/>
                <a:gd name="T18" fmla="*/ 52 w 144"/>
                <a:gd name="T19" fmla="*/ 65 h 91"/>
                <a:gd name="T20" fmla="*/ 46 w 144"/>
                <a:gd name="T21" fmla="*/ 72 h 91"/>
                <a:gd name="T22" fmla="*/ 39 w 144"/>
                <a:gd name="T23" fmla="*/ 65 h 91"/>
                <a:gd name="T24" fmla="*/ 39 w 144"/>
                <a:gd name="T25" fmla="*/ 0 h 91"/>
                <a:gd name="T26" fmla="*/ 6 w 144"/>
                <a:gd name="T27" fmla="*/ 0 h 91"/>
                <a:gd name="T28" fmla="*/ 0 w 144"/>
                <a:gd name="T29" fmla="*/ 6 h 91"/>
                <a:gd name="T30" fmla="*/ 0 w 144"/>
                <a:gd name="T31" fmla="*/ 91 h 91"/>
                <a:gd name="T32" fmla="*/ 144 w 144"/>
                <a:gd name="T33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4" h="91">
                  <a:moveTo>
                    <a:pt x="144" y="91"/>
                  </a:moveTo>
                  <a:cubicBezTo>
                    <a:pt x="144" y="6"/>
                    <a:pt x="144" y="6"/>
                    <a:pt x="144" y="6"/>
                  </a:cubicBezTo>
                  <a:cubicBezTo>
                    <a:pt x="144" y="3"/>
                    <a:pt x="141" y="0"/>
                    <a:pt x="137" y="0"/>
                  </a:cubicBezTo>
                  <a:cubicBezTo>
                    <a:pt x="104" y="0"/>
                    <a:pt x="104" y="0"/>
                    <a:pt x="104" y="0"/>
                  </a:cubicBezTo>
                  <a:cubicBezTo>
                    <a:pt x="104" y="65"/>
                    <a:pt x="104" y="65"/>
                    <a:pt x="104" y="65"/>
                  </a:cubicBezTo>
                  <a:cubicBezTo>
                    <a:pt x="104" y="69"/>
                    <a:pt x="101" y="72"/>
                    <a:pt x="98" y="72"/>
                  </a:cubicBezTo>
                  <a:cubicBezTo>
                    <a:pt x="94" y="72"/>
                    <a:pt x="91" y="69"/>
                    <a:pt x="91" y="65"/>
                  </a:cubicBezTo>
                  <a:cubicBezTo>
                    <a:pt x="91" y="0"/>
                    <a:pt x="91" y="0"/>
                    <a:pt x="91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52" y="65"/>
                    <a:pt x="52" y="65"/>
                    <a:pt x="52" y="65"/>
                  </a:cubicBezTo>
                  <a:cubicBezTo>
                    <a:pt x="52" y="69"/>
                    <a:pt x="49" y="72"/>
                    <a:pt x="46" y="72"/>
                  </a:cubicBezTo>
                  <a:cubicBezTo>
                    <a:pt x="42" y="72"/>
                    <a:pt x="39" y="69"/>
                    <a:pt x="39" y="65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6"/>
                  </a:cubicBezTo>
                  <a:cubicBezTo>
                    <a:pt x="0" y="91"/>
                    <a:pt x="0" y="91"/>
                    <a:pt x="0" y="91"/>
                  </a:cubicBezTo>
                  <a:lnTo>
                    <a:pt x="144" y="91"/>
                  </a:ln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" name="Freeform 147">
              <a:extLst>
                <a:ext uri="{FF2B5EF4-FFF2-40B4-BE49-F238E27FC236}">
                  <a16:creationId xmlns:a16="http://schemas.microsoft.com/office/drawing/2014/main" id="{D303F038-B04D-4531-A4B7-63FD2A2651FA}"/>
                </a:ext>
              </a:extLst>
            </p:cNvPr>
            <p:cNvSpPr>
              <a:spLocks/>
            </p:cNvSpPr>
            <p:nvPr/>
          </p:nvSpPr>
          <p:spPr bwMode="auto">
            <a:xfrm>
              <a:off x="8712141" y="988511"/>
              <a:ext cx="286529" cy="421283"/>
            </a:xfrm>
            <a:custGeom>
              <a:avLst/>
              <a:gdLst>
                <a:gd name="T0" fmla="*/ 189 w 196"/>
                <a:gd name="T1" fmla="*/ 0 h 288"/>
                <a:gd name="T2" fmla="*/ 170 w 196"/>
                <a:gd name="T3" fmla="*/ 0 h 288"/>
                <a:gd name="T4" fmla="*/ 26 w 196"/>
                <a:gd name="T5" fmla="*/ 0 h 288"/>
                <a:gd name="T6" fmla="*/ 13 w 196"/>
                <a:gd name="T7" fmla="*/ 0 h 288"/>
                <a:gd name="T8" fmla="*/ 6 w 196"/>
                <a:gd name="T9" fmla="*/ 0 h 288"/>
                <a:gd name="T10" fmla="*/ 0 w 196"/>
                <a:gd name="T11" fmla="*/ 7 h 288"/>
                <a:gd name="T12" fmla="*/ 0 w 196"/>
                <a:gd name="T13" fmla="*/ 281 h 288"/>
                <a:gd name="T14" fmla="*/ 6 w 196"/>
                <a:gd name="T15" fmla="*/ 288 h 288"/>
                <a:gd name="T16" fmla="*/ 189 w 196"/>
                <a:gd name="T17" fmla="*/ 288 h 288"/>
                <a:gd name="T18" fmla="*/ 196 w 196"/>
                <a:gd name="T19" fmla="*/ 281 h 288"/>
                <a:gd name="T20" fmla="*/ 196 w 196"/>
                <a:gd name="T21" fmla="*/ 7 h 288"/>
                <a:gd name="T22" fmla="*/ 189 w 196"/>
                <a:gd name="T23" fmla="*/ 0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6" h="288">
                  <a:moveTo>
                    <a:pt x="189" y="0"/>
                  </a:moveTo>
                  <a:cubicBezTo>
                    <a:pt x="170" y="0"/>
                    <a:pt x="170" y="0"/>
                    <a:pt x="170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281"/>
                    <a:pt x="0" y="281"/>
                    <a:pt x="0" y="281"/>
                  </a:cubicBezTo>
                  <a:cubicBezTo>
                    <a:pt x="0" y="285"/>
                    <a:pt x="3" y="288"/>
                    <a:pt x="6" y="288"/>
                  </a:cubicBezTo>
                  <a:cubicBezTo>
                    <a:pt x="189" y="288"/>
                    <a:pt x="189" y="288"/>
                    <a:pt x="189" y="288"/>
                  </a:cubicBezTo>
                  <a:cubicBezTo>
                    <a:pt x="193" y="288"/>
                    <a:pt x="196" y="285"/>
                    <a:pt x="196" y="281"/>
                  </a:cubicBezTo>
                  <a:cubicBezTo>
                    <a:pt x="196" y="7"/>
                    <a:pt x="196" y="7"/>
                    <a:pt x="196" y="7"/>
                  </a:cubicBezTo>
                  <a:cubicBezTo>
                    <a:pt x="196" y="3"/>
                    <a:pt x="193" y="0"/>
                    <a:pt x="189" y="0"/>
                  </a:cubicBez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8" name="Freeform 148">
            <a:extLst>
              <a:ext uri="{FF2B5EF4-FFF2-40B4-BE49-F238E27FC236}">
                <a16:creationId xmlns:a16="http://schemas.microsoft.com/office/drawing/2014/main" id="{40D030C4-489C-45F4-AAF6-E0E6CD4D11D1}"/>
              </a:ext>
            </a:extLst>
          </p:cNvPr>
          <p:cNvSpPr>
            <a:spLocks/>
          </p:cNvSpPr>
          <p:nvPr/>
        </p:nvSpPr>
        <p:spPr bwMode="auto">
          <a:xfrm>
            <a:off x="6242975" y="2729653"/>
            <a:ext cx="437879" cy="796519"/>
          </a:xfrm>
          <a:custGeom>
            <a:avLst/>
            <a:gdLst>
              <a:gd name="T0" fmla="*/ 191 w 204"/>
              <a:gd name="T1" fmla="*/ 117 h 369"/>
              <a:gd name="T2" fmla="*/ 152 w 204"/>
              <a:gd name="T3" fmla="*/ 117 h 369"/>
              <a:gd name="T4" fmla="*/ 139 w 204"/>
              <a:gd name="T5" fmla="*/ 130 h 369"/>
              <a:gd name="T6" fmla="*/ 139 w 204"/>
              <a:gd name="T7" fmla="*/ 157 h 369"/>
              <a:gd name="T8" fmla="*/ 152 w 204"/>
              <a:gd name="T9" fmla="*/ 170 h 369"/>
              <a:gd name="T10" fmla="*/ 165 w 204"/>
              <a:gd name="T11" fmla="*/ 170 h 369"/>
              <a:gd name="T12" fmla="*/ 165 w 204"/>
              <a:gd name="T13" fmla="*/ 209 h 369"/>
              <a:gd name="T14" fmla="*/ 113 w 204"/>
              <a:gd name="T15" fmla="*/ 222 h 369"/>
              <a:gd name="T16" fmla="*/ 113 w 204"/>
              <a:gd name="T17" fmla="*/ 104 h 369"/>
              <a:gd name="T18" fmla="*/ 146 w 204"/>
              <a:gd name="T19" fmla="*/ 104 h 369"/>
              <a:gd name="T20" fmla="*/ 153 w 204"/>
              <a:gd name="T21" fmla="*/ 99 h 369"/>
              <a:gd name="T22" fmla="*/ 153 w 204"/>
              <a:gd name="T23" fmla="*/ 90 h 369"/>
              <a:gd name="T24" fmla="*/ 112 w 204"/>
              <a:gd name="T25" fmla="*/ 6 h 369"/>
              <a:gd name="T26" fmla="*/ 97 w 204"/>
              <a:gd name="T27" fmla="*/ 6 h 369"/>
              <a:gd name="T28" fmla="*/ 56 w 204"/>
              <a:gd name="T29" fmla="*/ 89 h 369"/>
              <a:gd name="T30" fmla="*/ 56 w 204"/>
              <a:gd name="T31" fmla="*/ 99 h 369"/>
              <a:gd name="T32" fmla="*/ 63 w 204"/>
              <a:gd name="T33" fmla="*/ 104 h 369"/>
              <a:gd name="T34" fmla="*/ 100 w 204"/>
              <a:gd name="T35" fmla="*/ 104 h 369"/>
              <a:gd name="T36" fmla="*/ 100 w 204"/>
              <a:gd name="T37" fmla="*/ 255 h 369"/>
              <a:gd name="T38" fmla="*/ 47 w 204"/>
              <a:gd name="T39" fmla="*/ 242 h 369"/>
              <a:gd name="T40" fmla="*/ 47 w 204"/>
              <a:gd name="T41" fmla="*/ 206 h 369"/>
              <a:gd name="T42" fmla="*/ 80 w 204"/>
              <a:gd name="T43" fmla="*/ 166 h 369"/>
              <a:gd name="T44" fmla="*/ 39 w 204"/>
              <a:gd name="T45" fmla="*/ 126 h 369"/>
              <a:gd name="T46" fmla="*/ 0 w 204"/>
              <a:gd name="T47" fmla="*/ 166 h 369"/>
              <a:gd name="T48" fmla="*/ 34 w 204"/>
              <a:gd name="T49" fmla="*/ 206 h 369"/>
              <a:gd name="T50" fmla="*/ 34 w 204"/>
              <a:gd name="T51" fmla="*/ 248 h 369"/>
              <a:gd name="T52" fmla="*/ 39 w 204"/>
              <a:gd name="T53" fmla="*/ 256 h 369"/>
              <a:gd name="T54" fmla="*/ 98 w 204"/>
              <a:gd name="T55" fmla="*/ 271 h 369"/>
              <a:gd name="T56" fmla="*/ 100 w 204"/>
              <a:gd name="T57" fmla="*/ 271 h 369"/>
              <a:gd name="T58" fmla="*/ 100 w 204"/>
              <a:gd name="T59" fmla="*/ 289 h 369"/>
              <a:gd name="T60" fmla="*/ 66 w 204"/>
              <a:gd name="T61" fmla="*/ 329 h 369"/>
              <a:gd name="T62" fmla="*/ 106 w 204"/>
              <a:gd name="T63" fmla="*/ 369 h 369"/>
              <a:gd name="T64" fmla="*/ 147 w 204"/>
              <a:gd name="T65" fmla="*/ 329 h 369"/>
              <a:gd name="T66" fmla="*/ 113 w 204"/>
              <a:gd name="T67" fmla="*/ 289 h 369"/>
              <a:gd name="T68" fmla="*/ 113 w 204"/>
              <a:gd name="T69" fmla="*/ 239 h 369"/>
              <a:gd name="T70" fmla="*/ 114 w 204"/>
              <a:gd name="T71" fmla="*/ 239 h 369"/>
              <a:gd name="T72" fmla="*/ 172 w 204"/>
              <a:gd name="T73" fmla="*/ 224 h 369"/>
              <a:gd name="T74" fmla="*/ 178 w 204"/>
              <a:gd name="T75" fmla="*/ 216 h 369"/>
              <a:gd name="T76" fmla="*/ 178 w 204"/>
              <a:gd name="T77" fmla="*/ 170 h 369"/>
              <a:gd name="T78" fmla="*/ 191 w 204"/>
              <a:gd name="T79" fmla="*/ 170 h 369"/>
              <a:gd name="T80" fmla="*/ 204 w 204"/>
              <a:gd name="T81" fmla="*/ 157 h 369"/>
              <a:gd name="T82" fmla="*/ 204 w 204"/>
              <a:gd name="T83" fmla="*/ 130 h 369"/>
              <a:gd name="T84" fmla="*/ 191 w 204"/>
              <a:gd name="T85" fmla="*/ 117 h 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204" h="369">
                <a:moveTo>
                  <a:pt x="191" y="117"/>
                </a:moveTo>
                <a:cubicBezTo>
                  <a:pt x="152" y="117"/>
                  <a:pt x="152" y="117"/>
                  <a:pt x="152" y="117"/>
                </a:cubicBezTo>
                <a:cubicBezTo>
                  <a:pt x="145" y="117"/>
                  <a:pt x="139" y="123"/>
                  <a:pt x="139" y="130"/>
                </a:cubicBezTo>
                <a:cubicBezTo>
                  <a:pt x="139" y="157"/>
                  <a:pt x="139" y="157"/>
                  <a:pt x="139" y="157"/>
                </a:cubicBezTo>
                <a:cubicBezTo>
                  <a:pt x="139" y="164"/>
                  <a:pt x="145" y="170"/>
                  <a:pt x="152" y="170"/>
                </a:cubicBezTo>
                <a:cubicBezTo>
                  <a:pt x="165" y="170"/>
                  <a:pt x="165" y="170"/>
                  <a:pt x="165" y="170"/>
                </a:cubicBezTo>
                <a:cubicBezTo>
                  <a:pt x="165" y="209"/>
                  <a:pt x="165" y="209"/>
                  <a:pt x="165" y="209"/>
                </a:cubicBezTo>
                <a:cubicBezTo>
                  <a:pt x="113" y="222"/>
                  <a:pt x="113" y="222"/>
                  <a:pt x="113" y="222"/>
                </a:cubicBezTo>
                <a:cubicBezTo>
                  <a:pt x="113" y="104"/>
                  <a:pt x="113" y="104"/>
                  <a:pt x="113" y="104"/>
                </a:cubicBezTo>
                <a:cubicBezTo>
                  <a:pt x="146" y="104"/>
                  <a:pt x="146" y="104"/>
                  <a:pt x="146" y="104"/>
                </a:cubicBezTo>
                <a:cubicBezTo>
                  <a:pt x="149" y="104"/>
                  <a:pt x="151" y="101"/>
                  <a:pt x="153" y="99"/>
                </a:cubicBezTo>
                <a:cubicBezTo>
                  <a:pt x="154" y="96"/>
                  <a:pt x="154" y="93"/>
                  <a:pt x="153" y="90"/>
                </a:cubicBezTo>
                <a:cubicBezTo>
                  <a:pt x="112" y="6"/>
                  <a:pt x="112" y="6"/>
                  <a:pt x="112" y="6"/>
                </a:cubicBezTo>
                <a:cubicBezTo>
                  <a:pt x="109" y="0"/>
                  <a:pt x="100" y="0"/>
                  <a:pt x="97" y="6"/>
                </a:cubicBezTo>
                <a:cubicBezTo>
                  <a:pt x="56" y="89"/>
                  <a:pt x="56" y="89"/>
                  <a:pt x="56" y="89"/>
                </a:cubicBezTo>
                <a:cubicBezTo>
                  <a:pt x="55" y="92"/>
                  <a:pt x="55" y="96"/>
                  <a:pt x="56" y="99"/>
                </a:cubicBezTo>
                <a:cubicBezTo>
                  <a:pt x="58" y="101"/>
                  <a:pt x="60" y="104"/>
                  <a:pt x="63" y="104"/>
                </a:cubicBezTo>
                <a:cubicBezTo>
                  <a:pt x="100" y="104"/>
                  <a:pt x="100" y="104"/>
                  <a:pt x="100" y="104"/>
                </a:cubicBezTo>
                <a:cubicBezTo>
                  <a:pt x="100" y="255"/>
                  <a:pt x="100" y="255"/>
                  <a:pt x="100" y="255"/>
                </a:cubicBezTo>
                <a:cubicBezTo>
                  <a:pt x="47" y="242"/>
                  <a:pt x="47" y="242"/>
                  <a:pt x="47" y="242"/>
                </a:cubicBezTo>
                <a:cubicBezTo>
                  <a:pt x="47" y="206"/>
                  <a:pt x="47" y="206"/>
                  <a:pt x="47" y="206"/>
                </a:cubicBezTo>
                <a:cubicBezTo>
                  <a:pt x="66" y="203"/>
                  <a:pt x="80" y="186"/>
                  <a:pt x="80" y="166"/>
                </a:cubicBezTo>
                <a:cubicBezTo>
                  <a:pt x="80" y="144"/>
                  <a:pt x="62" y="126"/>
                  <a:pt x="39" y="126"/>
                </a:cubicBezTo>
                <a:cubicBezTo>
                  <a:pt x="17" y="126"/>
                  <a:pt x="0" y="144"/>
                  <a:pt x="0" y="166"/>
                </a:cubicBezTo>
                <a:cubicBezTo>
                  <a:pt x="0" y="186"/>
                  <a:pt x="8" y="203"/>
                  <a:pt x="34" y="206"/>
                </a:cubicBezTo>
                <a:cubicBezTo>
                  <a:pt x="34" y="248"/>
                  <a:pt x="34" y="248"/>
                  <a:pt x="34" y="248"/>
                </a:cubicBezTo>
                <a:cubicBezTo>
                  <a:pt x="34" y="252"/>
                  <a:pt x="35" y="255"/>
                  <a:pt x="39" y="256"/>
                </a:cubicBezTo>
                <a:cubicBezTo>
                  <a:pt x="98" y="271"/>
                  <a:pt x="98" y="271"/>
                  <a:pt x="98" y="271"/>
                </a:cubicBezTo>
                <a:cubicBezTo>
                  <a:pt x="98" y="271"/>
                  <a:pt x="100" y="271"/>
                  <a:pt x="100" y="271"/>
                </a:cubicBezTo>
                <a:cubicBezTo>
                  <a:pt x="100" y="289"/>
                  <a:pt x="100" y="289"/>
                  <a:pt x="100" y="289"/>
                </a:cubicBezTo>
                <a:cubicBezTo>
                  <a:pt x="73" y="293"/>
                  <a:pt x="66" y="309"/>
                  <a:pt x="66" y="329"/>
                </a:cubicBezTo>
                <a:cubicBezTo>
                  <a:pt x="66" y="351"/>
                  <a:pt x="84" y="369"/>
                  <a:pt x="106" y="369"/>
                </a:cubicBezTo>
                <a:cubicBezTo>
                  <a:pt x="129" y="369"/>
                  <a:pt x="147" y="351"/>
                  <a:pt x="147" y="329"/>
                </a:cubicBezTo>
                <a:cubicBezTo>
                  <a:pt x="147" y="309"/>
                  <a:pt x="132" y="292"/>
                  <a:pt x="113" y="289"/>
                </a:cubicBezTo>
                <a:cubicBezTo>
                  <a:pt x="113" y="239"/>
                  <a:pt x="113" y="239"/>
                  <a:pt x="113" y="239"/>
                </a:cubicBezTo>
                <a:cubicBezTo>
                  <a:pt x="113" y="239"/>
                  <a:pt x="113" y="239"/>
                  <a:pt x="114" y="239"/>
                </a:cubicBezTo>
                <a:cubicBezTo>
                  <a:pt x="172" y="224"/>
                  <a:pt x="172" y="224"/>
                  <a:pt x="172" y="224"/>
                </a:cubicBezTo>
                <a:cubicBezTo>
                  <a:pt x="175" y="223"/>
                  <a:pt x="178" y="220"/>
                  <a:pt x="178" y="216"/>
                </a:cubicBezTo>
                <a:cubicBezTo>
                  <a:pt x="178" y="170"/>
                  <a:pt x="178" y="170"/>
                  <a:pt x="178" y="170"/>
                </a:cubicBezTo>
                <a:cubicBezTo>
                  <a:pt x="191" y="170"/>
                  <a:pt x="191" y="170"/>
                  <a:pt x="191" y="170"/>
                </a:cubicBezTo>
                <a:cubicBezTo>
                  <a:pt x="198" y="170"/>
                  <a:pt x="204" y="164"/>
                  <a:pt x="204" y="157"/>
                </a:cubicBezTo>
                <a:cubicBezTo>
                  <a:pt x="204" y="130"/>
                  <a:pt x="204" y="130"/>
                  <a:pt x="204" y="130"/>
                </a:cubicBezTo>
                <a:cubicBezTo>
                  <a:pt x="204" y="123"/>
                  <a:pt x="198" y="117"/>
                  <a:pt x="191" y="117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4D742E6-584A-4525-A352-83951474B23A}"/>
              </a:ext>
            </a:extLst>
          </p:cNvPr>
          <p:cNvGrpSpPr/>
          <p:nvPr/>
        </p:nvGrpSpPr>
        <p:grpSpPr>
          <a:xfrm>
            <a:off x="2204586" y="2719705"/>
            <a:ext cx="844478" cy="846560"/>
            <a:chOff x="6272389" y="846665"/>
            <a:chExt cx="574477" cy="575895"/>
          </a:xfrm>
        </p:grpSpPr>
        <p:sp>
          <p:nvSpPr>
            <p:cNvPr id="10" name="Freeform 149">
              <a:extLst>
                <a:ext uri="{FF2B5EF4-FFF2-40B4-BE49-F238E27FC236}">
                  <a16:creationId xmlns:a16="http://schemas.microsoft.com/office/drawing/2014/main" id="{5D14A231-2163-4A13-B072-DD513D8E71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72389" y="846665"/>
              <a:ext cx="574477" cy="575895"/>
            </a:xfrm>
            <a:custGeom>
              <a:avLst/>
              <a:gdLst>
                <a:gd name="T0" fmla="*/ 392 w 392"/>
                <a:gd name="T1" fmla="*/ 195 h 392"/>
                <a:gd name="T2" fmla="*/ 323 w 392"/>
                <a:gd name="T3" fmla="*/ 188 h 392"/>
                <a:gd name="T4" fmla="*/ 384 w 392"/>
                <a:gd name="T5" fmla="*/ 136 h 392"/>
                <a:gd name="T6" fmla="*/ 384 w 392"/>
                <a:gd name="T7" fmla="*/ 123 h 392"/>
                <a:gd name="T8" fmla="*/ 323 w 392"/>
                <a:gd name="T9" fmla="*/ 82 h 392"/>
                <a:gd name="T10" fmla="*/ 271 w 392"/>
                <a:gd name="T11" fmla="*/ 71 h 392"/>
                <a:gd name="T12" fmla="*/ 264 w 392"/>
                <a:gd name="T13" fmla="*/ 0 h 392"/>
                <a:gd name="T14" fmla="*/ 257 w 392"/>
                <a:gd name="T15" fmla="*/ 71 h 392"/>
                <a:gd name="T16" fmla="*/ 205 w 392"/>
                <a:gd name="T17" fmla="*/ 8 h 392"/>
                <a:gd name="T18" fmla="*/ 192 w 392"/>
                <a:gd name="T19" fmla="*/ 8 h 392"/>
                <a:gd name="T20" fmla="*/ 140 w 392"/>
                <a:gd name="T21" fmla="*/ 71 h 392"/>
                <a:gd name="T22" fmla="*/ 133 w 392"/>
                <a:gd name="T23" fmla="*/ 0 h 392"/>
                <a:gd name="T24" fmla="*/ 127 w 392"/>
                <a:gd name="T25" fmla="*/ 71 h 392"/>
                <a:gd name="T26" fmla="*/ 75 w 392"/>
                <a:gd name="T27" fmla="*/ 82 h 392"/>
                <a:gd name="T28" fmla="*/ 8 w 392"/>
                <a:gd name="T29" fmla="*/ 123 h 392"/>
                <a:gd name="T30" fmla="*/ 8 w 392"/>
                <a:gd name="T31" fmla="*/ 136 h 392"/>
                <a:gd name="T32" fmla="*/ 75 w 392"/>
                <a:gd name="T33" fmla="*/ 188 h 392"/>
                <a:gd name="T34" fmla="*/ 0 w 392"/>
                <a:gd name="T35" fmla="*/ 195 h 392"/>
                <a:gd name="T36" fmla="*/ 75 w 392"/>
                <a:gd name="T37" fmla="*/ 201 h 392"/>
                <a:gd name="T38" fmla="*/ 8 w 392"/>
                <a:gd name="T39" fmla="*/ 253 h 392"/>
                <a:gd name="T40" fmla="*/ 8 w 392"/>
                <a:gd name="T41" fmla="*/ 266 h 392"/>
                <a:gd name="T42" fmla="*/ 75 w 392"/>
                <a:gd name="T43" fmla="*/ 310 h 392"/>
                <a:gd name="T44" fmla="*/ 127 w 392"/>
                <a:gd name="T45" fmla="*/ 319 h 392"/>
                <a:gd name="T46" fmla="*/ 133 w 392"/>
                <a:gd name="T47" fmla="*/ 392 h 392"/>
                <a:gd name="T48" fmla="*/ 140 w 392"/>
                <a:gd name="T49" fmla="*/ 319 h 392"/>
                <a:gd name="T50" fmla="*/ 192 w 392"/>
                <a:gd name="T51" fmla="*/ 384 h 392"/>
                <a:gd name="T52" fmla="*/ 205 w 392"/>
                <a:gd name="T53" fmla="*/ 384 h 392"/>
                <a:gd name="T54" fmla="*/ 257 w 392"/>
                <a:gd name="T55" fmla="*/ 319 h 392"/>
                <a:gd name="T56" fmla="*/ 264 w 392"/>
                <a:gd name="T57" fmla="*/ 392 h 392"/>
                <a:gd name="T58" fmla="*/ 271 w 392"/>
                <a:gd name="T59" fmla="*/ 319 h 392"/>
                <a:gd name="T60" fmla="*/ 323 w 392"/>
                <a:gd name="T61" fmla="*/ 310 h 392"/>
                <a:gd name="T62" fmla="*/ 384 w 392"/>
                <a:gd name="T63" fmla="*/ 266 h 392"/>
                <a:gd name="T64" fmla="*/ 384 w 392"/>
                <a:gd name="T65" fmla="*/ 253 h 392"/>
                <a:gd name="T66" fmla="*/ 323 w 392"/>
                <a:gd name="T67" fmla="*/ 201 h 392"/>
                <a:gd name="T68" fmla="*/ 271 w 392"/>
                <a:gd name="T69" fmla="*/ 258 h 392"/>
                <a:gd name="T70" fmla="*/ 135 w 392"/>
                <a:gd name="T71" fmla="*/ 266 h 392"/>
                <a:gd name="T72" fmla="*/ 127 w 392"/>
                <a:gd name="T73" fmla="*/ 131 h 392"/>
                <a:gd name="T74" fmla="*/ 262 w 392"/>
                <a:gd name="T75" fmla="*/ 123 h 392"/>
                <a:gd name="T76" fmla="*/ 271 w 392"/>
                <a:gd name="T77" fmla="*/ 258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92" h="392">
                  <a:moveTo>
                    <a:pt x="384" y="201"/>
                  </a:moveTo>
                  <a:cubicBezTo>
                    <a:pt x="388" y="201"/>
                    <a:pt x="392" y="199"/>
                    <a:pt x="392" y="195"/>
                  </a:cubicBezTo>
                  <a:cubicBezTo>
                    <a:pt x="392" y="190"/>
                    <a:pt x="388" y="188"/>
                    <a:pt x="384" y="188"/>
                  </a:cubicBezTo>
                  <a:cubicBezTo>
                    <a:pt x="323" y="188"/>
                    <a:pt x="323" y="188"/>
                    <a:pt x="323" y="188"/>
                  </a:cubicBezTo>
                  <a:cubicBezTo>
                    <a:pt x="323" y="136"/>
                    <a:pt x="323" y="136"/>
                    <a:pt x="323" y="136"/>
                  </a:cubicBezTo>
                  <a:cubicBezTo>
                    <a:pt x="384" y="136"/>
                    <a:pt x="384" y="136"/>
                    <a:pt x="384" y="136"/>
                  </a:cubicBezTo>
                  <a:cubicBezTo>
                    <a:pt x="388" y="136"/>
                    <a:pt x="392" y="134"/>
                    <a:pt x="392" y="129"/>
                  </a:cubicBezTo>
                  <a:cubicBezTo>
                    <a:pt x="392" y="125"/>
                    <a:pt x="388" y="123"/>
                    <a:pt x="384" y="123"/>
                  </a:cubicBezTo>
                  <a:cubicBezTo>
                    <a:pt x="323" y="123"/>
                    <a:pt x="323" y="123"/>
                    <a:pt x="323" y="123"/>
                  </a:cubicBezTo>
                  <a:cubicBezTo>
                    <a:pt x="323" y="82"/>
                    <a:pt x="323" y="82"/>
                    <a:pt x="323" y="82"/>
                  </a:cubicBezTo>
                  <a:cubicBezTo>
                    <a:pt x="323" y="77"/>
                    <a:pt x="315" y="71"/>
                    <a:pt x="310" y="71"/>
                  </a:cubicBezTo>
                  <a:cubicBezTo>
                    <a:pt x="271" y="71"/>
                    <a:pt x="271" y="71"/>
                    <a:pt x="271" y="71"/>
                  </a:cubicBezTo>
                  <a:cubicBezTo>
                    <a:pt x="271" y="8"/>
                    <a:pt x="271" y="8"/>
                    <a:pt x="271" y="8"/>
                  </a:cubicBezTo>
                  <a:cubicBezTo>
                    <a:pt x="271" y="4"/>
                    <a:pt x="269" y="0"/>
                    <a:pt x="264" y="0"/>
                  </a:cubicBezTo>
                  <a:cubicBezTo>
                    <a:pt x="259" y="0"/>
                    <a:pt x="257" y="4"/>
                    <a:pt x="257" y="8"/>
                  </a:cubicBezTo>
                  <a:cubicBezTo>
                    <a:pt x="257" y="71"/>
                    <a:pt x="257" y="71"/>
                    <a:pt x="257" y="71"/>
                  </a:cubicBezTo>
                  <a:cubicBezTo>
                    <a:pt x="205" y="71"/>
                    <a:pt x="205" y="71"/>
                    <a:pt x="205" y="71"/>
                  </a:cubicBezTo>
                  <a:cubicBezTo>
                    <a:pt x="205" y="8"/>
                    <a:pt x="205" y="8"/>
                    <a:pt x="205" y="8"/>
                  </a:cubicBezTo>
                  <a:cubicBezTo>
                    <a:pt x="205" y="4"/>
                    <a:pt x="203" y="0"/>
                    <a:pt x="199" y="0"/>
                  </a:cubicBezTo>
                  <a:cubicBezTo>
                    <a:pt x="194" y="0"/>
                    <a:pt x="192" y="4"/>
                    <a:pt x="192" y="8"/>
                  </a:cubicBezTo>
                  <a:cubicBezTo>
                    <a:pt x="192" y="71"/>
                    <a:pt x="192" y="71"/>
                    <a:pt x="192" y="71"/>
                  </a:cubicBezTo>
                  <a:cubicBezTo>
                    <a:pt x="140" y="71"/>
                    <a:pt x="140" y="71"/>
                    <a:pt x="140" y="71"/>
                  </a:cubicBezTo>
                  <a:cubicBezTo>
                    <a:pt x="140" y="8"/>
                    <a:pt x="140" y="8"/>
                    <a:pt x="140" y="8"/>
                  </a:cubicBezTo>
                  <a:cubicBezTo>
                    <a:pt x="140" y="4"/>
                    <a:pt x="138" y="0"/>
                    <a:pt x="133" y="0"/>
                  </a:cubicBezTo>
                  <a:cubicBezTo>
                    <a:pt x="129" y="0"/>
                    <a:pt x="127" y="4"/>
                    <a:pt x="127" y="8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81" y="71"/>
                    <a:pt x="81" y="71"/>
                    <a:pt x="81" y="71"/>
                  </a:cubicBezTo>
                  <a:cubicBezTo>
                    <a:pt x="77" y="71"/>
                    <a:pt x="75" y="77"/>
                    <a:pt x="75" y="82"/>
                  </a:cubicBezTo>
                  <a:cubicBezTo>
                    <a:pt x="75" y="123"/>
                    <a:pt x="75" y="123"/>
                    <a:pt x="75" y="123"/>
                  </a:cubicBezTo>
                  <a:cubicBezTo>
                    <a:pt x="8" y="123"/>
                    <a:pt x="8" y="123"/>
                    <a:pt x="8" y="123"/>
                  </a:cubicBezTo>
                  <a:cubicBezTo>
                    <a:pt x="4" y="123"/>
                    <a:pt x="0" y="125"/>
                    <a:pt x="0" y="129"/>
                  </a:cubicBezTo>
                  <a:cubicBezTo>
                    <a:pt x="0" y="134"/>
                    <a:pt x="4" y="136"/>
                    <a:pt x="8" y="136"/>
                  </a:cubicBezTo>
                  <a:cubicBezTo>
                    <a:pt x="75" y="136"/>
                    <a:pt x="75" y="136"/>
                    <a:pt x="75" y="136"/>
                  </a:cubicBezTo>
                  <a:cubicBezTo>
                    <a:pt x="75" y="188"/>
                    <a:pt x="75" y="188"/>
                    <a:pt x="75" y="188"/>
                  </a:cubicBezTo>
                  <a:cubicBezTo>
                    <a:pt x="8" y="188"/>
                    <a:pt x="8" y="188"/>
                    <a:pt x="8" y="188"/>
                  </a:cubicBezTo>
                  <a:cubicBezTo>
                    <a:pt x="4" y="188"/>
                    <a:pt x="0" y="190"/>
                    <a:pt x="0" y="195"/>
                  </a:cubicBezTo>
                  <a:cubicBezTo>
                    <a:pt x="0" y="199"/>
                    <a:pt x="4" y="201"/>
                    <a:pt x="8" y="201"/>
                  </a:cubicBezTo>
                  <a:cubicBezTo>
                    <a:pt x="75" y="201"/>
                    <a:pt x="75" y="201"/>
                    <a:pt x="75" y="201"/>
                  </a:cubicBezTo>
                  <a:cubicBezTo>
                    <a:pt x="75" y="253"/>
                    <a:pt x="75" y="253"/>
                    <a:pt x="75" y="253"/>
                  </a:cubicBezTo>
                  <a:cubicBezTo>
                    <a:pt x="8" y="253"/>
                    <a:pt x="8" y="253"/>
                    <a:pt x="8" y="253"/>
                  </a:cubicBezTo>
                  <a:cubicBezTo>
                    <a:pt x="4" y="253"/>
                    <a:pt x="0" y="255"/>
                    <a:pt x="0" y="260"/>
                  </a:cubicBezTo>
                  <a:cubicBezTo>
                    <a:pt x="0" y="264"/>
                    <a:pt x="4" y="266"/>
                    <a:pt x="8" y="266"/>
                  </a:cubicBezTo>
                  <a:cubicBezTo>
                    <a:pt x="75" y="266"/>
                    <a:pt x="75" y="266"/>
                    <a:pt x="75" y="266"/>
                  </a:cubicBezTo>
                  <a:cubicBezTo>
                    <a:pt x="75" y="310"/>
                    <a:pt x="75" y="310"/>
                    <a:pt x="75" y="310"/>
                  </a:cubicBezTo>
                  <a:cubicBezTo>
                    <a:pt x="75" y="315"/>
                    <a:pt x="77" y="319"/>
                    <a:pt x="81" y="319"/>
                  </a:cubicBezTo>
                  <a:cubicBezTo>
                    <a:pt x="127" y="319"/>
                    <a:pt x="127" y="319"/>
                    <a:pt x="127" y="319"/>
                  </a:cubicBezTo>
                  <a:cubicBezTo>
                    <a:pt x="127" y="384"/>
                    <a:pt x="127" y="384"/>
                    <a:pt x="127" y="384"/>
                  </a:cubicBezTo>
                  <a:cubicBezTo>
                    <a:pt x="127" y="388"/>
                    <a:pt x="129" y="392"/>
                    <a:pt x="133" y="392"/>
                  </a:cubicBezTo>
                  <a:cubicBezTo>
                    <a:pt x="138" y="392"/>
                    <a:pt x="140" y="388"/>
                    <a:pt x="140" y="384"/>
                  </a:cubicBezTo>
                  <a:cubicBezTo>
                    <a:pt x="140" y="319"/>
                    <a:pt x="140" y="319"/>
                    <a:pt x="140" y="319"/>
                  </a:cubicBezTo>
                  <a:cubicBezTo>
                    <a:pt x="192" y="319"/>
                    <a:pt x="192" y="319"/>
                    <a:pt x="192" y="319"/>
                  </a:cubicBezTo>
                  <a:cubicBezTo>
                    <a:pt x="192" y="384"/>
                    <a:pt x="192" y="384"/>
                    <a:pt x="192" y="384"/>
                  </a:cubicBezTo>
                  <a:cubicBezTo>
                    <a:pt x="192" y="388"/>
                    <a:pt x="194" y="392"/>
                    <a:pt x="199" y="392"/>
                  </a:cubicBezTo>
                  <a:cubicBezTo>
                    <a:pt x="203" y="392"/>
                    <a:pt x="205" y="388"/>
                    <a:pt x="205" y="384"/>
                  </a:cubicBezTo>
                  <a:cubicBezTo>
                    <a:pt x="205" y="319"/>
                    <a:pt x="205" y="319"/>
                    <a:pt x="205" y="319"/>
                  </a:cubicBezTo>
                  <a:cubicBezTo>
                    <a:pt x="257" y="319"/>
                    <a:pt x="257" y="319"/>
                    <a:pt x="257" y="319"/>
                  </a:cubicBezTo>
                  <a:cubicBezTo>
                    <a:pt x="257" y="384"/>
                    <a:pt x="257" y="384"/>
                    <a:pt x="257" y="384"/>
                  </a:cubicBezTo>
                  <a:cubicBezTo>
                    <a:pt x="257" y="388"/>
                    <a:pt x="259" y="392"/>
                    <a:pt x="264" y="392"/>
                  </a:cubicBezTo>
                  <a:cubicBezTo>
                    <a:pt x="269" y="392"/>
                    <a:pt x="271" y="388"/>
                    <a:pt x="271" y="384"/>
                  </a:cubicBezTo>
                  <a:cubicBezTo>
                    <a:pt x="271" y="319"/>
                    <a:pt x="271" y="319"/>
                    <a:pt x="271" y="319"/>
                  </a:cubicBezTo>
                  <a:cubicBezTo>
                    <a:pt x="310" y="319"/>
                    <a:pt x="310" y="319"/>
                    <a:pt x="310" y="319"/>
                  </a:cubicBezTo>
                  <a:cubicBezTo>
                    <a:pt x="315" y="319"/>
                    <a:pt x="323" y="315"/>
                    <a:pt x="323" y="310"/>
                  </a:cubicBezTo>
                  <a:cubicBezTo>
                    <a:pt x="323" y="266"/>
                    <a:pt x="323" y="266"/>
                    <a:pt x="323" y="266"/>
                  </a:cubicBezTo>
                  <a:cubicBezTo>
                    <a:pt x="384" y="266"/>
                    <a:pt x="384" y="266"/>
                    <a:pt x="384" y="266"/>
                  </a:cubicBezTo>
                  <a:cubicBezTo>
                    <a:pt x="388" y="266"/>
                    <a:pt x="392" y="264"/>
                    <a:pt x="392" y="260"/>
                  </a:cubicBezTo>
                  <a:cubicBezTo>
                    <a:pt x="392" y="255"/>
                    <a:pt x="388" y="253"/>
                    <a:pt x="384" y="253"/>
                  </a:cubicBezTo>
                  <a:cubicBezTo>
                    <a:pt x="323" y="253"/>
                    <a:pt x="323" y="253"/>
                    <a:pt x="323" y="253"/>
                  </a:cubicBezTo>
                  <a:cubicBezTo>
                    <a:pt x="323" y="201"/>
                    <a:pt x="323" y="201"/>
                    <a:pt x="323" y="201"/>
                  </a:cubicBezTo>
                  <a:lnTo>
                    <a:pt x="384" y="201"/>
                  </a:lnTo>
                  <a:close/>
                  <a:moveTo>
                    <a:pt x="271" y="258"/>
                  </a:moveTo>
                  <a:cubicBezTo>
                    <a:pt x="271" y="263"/>
                    <a:pt x="267" y="266"/>
                    <a:pt x="262" y="266"/>
                  </a:cubicBezTo>
                  <a:cubicBezTo>
                    <a:pt x="135" y="266"/>
                    <a:pt x="135" y="266"/>
                    <a:pt x="135" y="266"/>
                  </a:cubicBezTo>
                  <a:cubicBezTo>
                    <a:pt x="131" y="266"/>
                    <a:pt x="127" y="263"/>
                    <a:pt x="127" y="258"/>
                  </a:cubicBezTo>
                  <a:cubicBezTo>
                    <a:pt x="127" y="131"/>
                    <a:pt x="127" y="131"/>
                    <a:pt x="127" y="131"/>
                  </a:cubicBezTo>
                  <a:cubicBezTo>
                    <a:pt x="127" y="126"/>
                    <a:pt x="131" y="123"/>
                    <a:pt x="135" y="123"/>
                  </a:cubicBezTo>
                  <a:cubicBezTo>
                    <a:pt x="262" y="123"/>
                    <a:pt x="262" y="123"/>
                    <a:pt x="262" y="123"/>
                  </a:cubicBezTo>
                  <a:cubicBezTo>
                    <a:pt x="267" y="123"/>
                    <a:pt x="271" y="126"/>
                    <a:pt x="271" y="131"/>
                  </a:cubicBezTo>
                  <a:lnTo>
                    <a:pt x="271" y="258"/>
                  </a:ln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1" name="Rectangle 150">
              <a:extLst>
                <a:ext uri="{FF2B5EF4-FFF2-40B4-BE49-F238E27FC236}">
                  <a16:creationId xmlns:a16="http://schemas.microsoft.com/office/drawing/2014/main" id="{BDD451C3-7FC6-4C6D-9169-9C34D4C4F7D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8066" y="1046668"/>
              <a:ext cx="170215" cy="171634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D19E30E5-1238-44C4-B114-89B59BF26187}"/>
              </a:ext>
            </a:extLst>
          </p:cNvPr>
          <p:cNvSpPr/>
          <p:nvPr/>
        </p:nvSpPr>
        <p:spPr>
          <a:xfrm>
            <a:off x="925872" y="4028646"/>
            <a:ext cx="281391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SAMPLE TEXT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0806DA3-E482-4662-BB79-6311500E2BFF}"/>
              </a:ext>
            </a:extLst>
          </p:cNvPr>
          <p:cNvSpPr/>
          <p:nvPr/>
        </p:nvSpPr>
        <p:spPr>
          <a:xfrm>
            <a:off x="982824" y="4528959"/>
            <a:ext cx="2700006" cy="6957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 tempor invidunt ut labore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FDF653E-54BF-4613-AD2F-7C832C276EEE}"/>
              </a:ext>
            </a:extLst>
          </p:cNvPr>
          <p:cNvSpPr/>
          <p:nvPr/>
        </p:nvSpPr>
        <p:spPr>
          <a:xfrm>
            <a:off x="4737040" y="4028646"/>
            <a:ext cx="281391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>
                <a:solidFill>
                  <a:schemeClr val="tx2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SAMPLE TEXT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090BE87-AC98-4A3B-9006-C3DC37E18DA4}"/>
              </a:ext>
            </a:extLst>
          </p:cNvPr>
          <p:cNvSpPr/>
          <p:nvPr/>
        </p:nvSpPr>
        <p:spPr>
          <a:xfrm>
            <a:off x="4793992" y="4528959"/>
            <a:ext cx="2700006" cy="6957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1300">
                <a:solidFill>
                  <a:schemeClr val="tx2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 tempor invidunt ut labore</a:t>
            </a:r>
            <a:endParaRPr lang="en-US" sz="1300">
              <a:solidFill>
                <a:schemeClr val="tx2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3F2D667-3239-46A3-A1D5-1D1D5255D4D7}"/>
              </a:ext>
            </a:extLst>
          </p:cNvPr>
          <p:cNvSpPr/>
          <p:nvPr/>
        </p:nvSpPr>
        <p:spPr>
          <a:xfrm>
            <a:off x="8662276" y="4028646"/>
            <a:ext cx="281391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SAMPLE TEXT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4B54B2E-2D21-47D7-BE9E-A5F6E28AF6F4}"/>
              </a:ext>
            </a:extLst>
          </p:cNvPr>
          <p:cNvSpPr/>
          <p:nvPr/>
        </p:nvSpPr>
        <p:spPr>
          <a:xfrm>
            <a:off x="8719228" y="4528959"/>
            <a:ext cx="2700006" cy="6957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 tempor invidunt ut labore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1" name="TextBox 6">
            <a:extLst>
              <a:ext uri="{FF2B5EF4-FFF2-40B4-BE49-F238E27FC236}">
                <a16:creationId xmlns:a16="http://schemas.microsoft.com/office/drawing/2014/main" id="{779F64EE-B08B-47FB-B6CD-5117FE984663}"/>
              </a:ext>
            </a:extLst>
          </p:cNvPr>
          <p:cNvSpPr txBox="1"/>
          <p:nvPr/>
        </p:nvSpPr>
        <p:spPr>
          <a:xfrm>
            <a:off x="4753189" y="648540"/>
            <a:ext cx="2657779" cy="461665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ctr">
              <a:defRPr/>
            </a:pPr>
            <a:r>
              <a:rPr lang="en-US" sz="3000" spc="300">
                <a:ln w="12700">
                  <a:noFill/>
                </a:ln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Our Services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600E8BE-8EAF-4133-9744-4F446EBFD95F}"/>
              </a:ext>
            </a:extLst>
          </p:cNvPr>
          <p:cNvCxnSpPr/>
          <p:nvPr/>
        </p:nvCxnSpPr>
        <p:spPr>
          <a:xfrm>
            <a:off x="5579023" y="1288625"/>
            <a:ext cx="100611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7">
            <a:extLst>
              <a:ext uri="{FF2B5EF4-FFF2-40B4-BE49-F238E27FC236}">
                <a16:creationId xmlns:a16="http://schemas.microsoft.com/office/drawing/2014/main" id="{5D2E3F30-643C-4E51-AD75-50A94DE9B484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3402122" y="1428731"/>
            <a:ext cx="5359912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754857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7" grpId="0"/>
      <p:bldP spid="18" grpId="0"/>
      <p:bldP spid="19" grpId="0"/>
      <p:bldP spid="20" grpId="0"/>
      <p:bldP spid="21" grpId="0"/>
      <p:bldP spid="2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C45BB6A-1DB5-449F-AE81-652FE8F577BE}"/>
              </a:ext>
            </a:extLst>
          </p:cNvPr>
          <p:cNvGrpSpPr/>
          <p:nvPr/>
        </p:nvGrpSpPr>
        <p:grpSpPr>
          <a:xfrm>
            <a:off x="-37707" y="2337826"/>
            <a:ext cx="8446417" cy="2289388"/>
            <a:chOff x="-37707" y="2337826"/>
            <a:chExt cx="8446417" cy="2289388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7FB58FF-4342-4498-9331-37679B727592}"/>
                </a:ext>
              </a:extLst>
            </p:cNvPr>
            <p:cNvSpPr/>
            <p:nvPr/>
          </p:nvSpPr>
          <p:spPr>
            <a:xfrm>
              <a:off x="-37707" y="2337826"/>
              <a:ext cx="8295588" cy="2158759"/>
            </a:xfrm>
            <a:custGeom>
              <a:avLst/>
              <a:gdLst>
                <a:gd name="connsiteX0" fmla="*/ 0 w 8559538"/>
                <a:gd name="connsiteY0" fmla="*/ 0 h 2139884"/>
                <a:gd name="connsiteX1" fmla="*/ 2733773 w 8559538"/>
                <a:gd name="connsiteY1" fmla="*/ 490194 h 2139884"/>
                <a:gd name="connsiteX2" fmla="*/ 3855563 w 8559538"/>
                <a:gd name="connsiteY2" fmla="*/ 1847653 h 2139884"/>
                <a:gd name="connsiteX3" fmla="*/ 5948313 w 8559538"/>
                <a:gd name="connsiteY3" fmla="*/ 1461154 h 2139884"/>
                <a:gd name="connsiteX4" fmla="*/ 7145517 w 8559538"/>
                <a:gd name="connsiteY4" fmla="*/ 518474 h 2139884"/>
                <a:gd name="connsiteX5" fmla="*/ 8559538 w 8559538"/>
                <a:gd name="connsiteY5" fmla="*/ 2139884 h 2139884"/>
                <a:gd name="connsiteX0" fmla="*/ 0 w 8559538"/>
                <a:gd name="connsiteY0" fmla="*/ 0 h 2139884"/>
                <a:gd name="connsiteX1" fmla="*/ 2733773 w 8559538"/>
                <a:gd name="connsiteY1" fmla="*/ 490194 h 2139884"/>
                <a:gd name="connsiteX2" fmla="*/ 3855563 w 8559538"/>
                <a:gd name="connsiteY2" fmla="*/ 1847653 h 2139884"/>
                <a:gd name="connsiteX3" fmla="*/ 7145517 w 8559538"/>
                <a:gd name="connsiteY3" fmla="*/ 518474 h 2139884"/>
                <a:gd name="connsiteX4" fmla="*/ 8559538 w 8559538"/>
                <a:gd name="connsiteY4" fmla="*/ 2139884 h 2139884"/>
                <a:gd name="connsiteX0" fmla="*/ 0 w 8559538"/>
                <a:gd name="connsiteY0" fmla="*/ 0 h 2139884"/>
                <a:gd name="connsiteX1" fmla="*/ 2733773 w 8559538"/>
                <a:gd name="connsiteY1" fmla="*/ 490194 h 2139884"/>
                <a:gd name="connsiteX2" fmla="*/ 3855563 w 8559538"/>
                <a:gd name="connsiteY2" fmla="*/ 1847653 h 2139884"/>
                <a:gd name="connsiteX3" fmla="*/ 6513921 w 8559538"/>
                <a:gd name="connsiteY3" fmla="*/ 329938 h 2139884"/>
                <a:gd name="connsiteX4" fmla="*/ 8559538 w 8559538"/>
                <a:gd name="connsiteY4" fmla="*/ 2139884 h 2139884"/>
                <a:gd name="connsiteX0" fmla="*/ 0 w 8559538"/>
                <a:gd name="connsiteY0" fmla="*/ 0 h 2139884"/>
                <a:gd name="connsiteX1" fmla="*/ 2733773 w 8559538"/>
                <a:gd name="connsiteY1" fmla="*/ 490194 h 2139884"/>
                <a:gd name="connsiteX2" fmla="*/ 3855563 w 8559538"/>
                <a:gd name="connsiteY2" fmla="*/ 1847653 h 2139884"/>
                <a:gd name="connsiteX3" fmla="*/ 6513921 w 8559538"/>
                <a:gd name="connsiteY3" fmla="*/ 329938 h 2139884"/>
                <a:gd name="connsiteX4" fmla="*/ 8559538 w 8559538"/>
                <a:gd name="connsiteY4" fmla="*/ 2139884 h 2139884"/>
                <a:gd name="connsiteX0" fmla="*/ 0 w 8559538"/>
                <a:gd name="connsiteY0" fmla="*/ 0 h 2139884"/>
                <a:gd name="connsiteX1" fmla="*/ 2733773 w 8559538"/>
                <a:gd name="connsiteY1" fmla="*/ 490194 h 2139884"/>
                <a:gd name="connsiteX2" fmla="*/ 3563332 w 8559538"/>
                <a:gd name="connsiteY2" fmla="*/ 1791092 h 2139884"/>
                <a:gd name="connsiteX3" fmla="*/ 6513921 w 8559538"/>
                <a:gd name="connsiteY3" fmla="*/ 329938 h 2139884"/>
                <a:gd name="connsiteX4" fmla="*/ 8559538 w 8559538"/>
                <a:gd name="connsiteY4" fmla="*/ 2139884 h 2139884"/>
                <a:gd name="connsiteX0" fmla="*/ 0 w 8559538"/>
                <a:gd name="connsiteY0" fmla="*/ 0 h 2139884"/>
                <a:gd name="connsiteX1" fmla="*/ 2055043 w 8559538"/>
                <a:gd name="connsiteY1" fmla="*/ 216817 h 2139884"/>
                <a:gd name="connsiteX2" fmla="*/ 3563332 w 8559538"/>
                <a:gd name="connsiteY2" fmla="*/ 1791092 h 2139884"/>
                <a:gd name="connsiteX3" fmla="*/ 6513921 w 8559538"/>
                <a:gd name="connsiteY3" fmla="*/ 329938 h 2139884"/>
                <a:gd name="connsiteX4" fmla="*/ 8559538 w 8559538"/>
                <a:gd name="connsiteY4" fmla="*/ 2139884 h 2139884"/>
                <a:gd name="connsiteX0" fmla="*/ 0 w 8559538"/>
                <a:gd name="connsiteY0" fmla="*/ 0 h 2139884"/>
                <a:gd name="connsiteX1" fmla="*/ 2055043 w 8559538"/>
                <a:gd name="connsiteY1" fmla="*/ 216817 h 2139884"/>
                <a:gd name="connsiteX2" fmla="*/ 3186260 w 8559538"/>
                <a:gd name="connsiteY2" fmla="*/ 1923068 h 2139884"/>
                <a:gd name="connsiteX3" fmla="*/ 6513921 w 8559538"/>
                <a:gd name="connsiteY3" fmla="*/ 329938 h 2139884"/>
                <a:gd name="connsiteX4" fmla="*/ 8559538 w 8559538"/>
                <a:gd name="connsiteY4" fmla="*/ 2139884 h 2139884"/>
                <a:gd name="connsiteX0" fmla="*/ 0 w 8559538"/>
                <a:gd name="connsiteY0" fmla="*/ 0 h 2139884"/>
                <a:gd name="connsiteX1" fmla="*/ 2055043 w 8559538"/>
                <a:gd name="connsiteY1" fmla="*/ 216817 h 2139884"/>
                <a:gd name="connsiteX2" fmla="*/ 3186260 w 8559538"/>
                <a:gd name="connsiteY2" fmla="*/ 1923068 h 2139884"/>
                <a:gd name="connsiteX3" fmla="*/ 6033154 w 8559538"/>
                <a:gd name="connsiteY3" fmla="*/ 47134 h 2139884"/>
                <a:gd name="connsiteX4" fmla="*/ 8559538 w 8559538"/>
                <a:gd name="connsiteY4" fmla="*/ 2139884 h 2139884"/>
                <a:gd name="connsiteX0" fmla="*/ 0 w 8559538"/>
                <a:gd name="connsiteY0" fmla="*/ 0 h 2139884"/>
                <a:gd name="connsiteX1" fmla="*/ 2055043 w 8559538"/>
                <a:gd name="connsiteY1" fmla="*/ 216817 h 2139884"/>
                <a:gd name="connsiteX2" fmla="*/ 3186260 w 8559538"/>
                <a:gd name="connsiteY2" fmla="*/ 1923068 h 2139884"/>
                <a:gd name="connsiteX3" fmla="*/ 6033154 w 8559538"/>
                <a:gd name="connsiteY3" fmla="*/ 47134 h 2139884"/>
                <a:gd name="connsiteX4" fmla="*/ 8559538 w 8559538"/>
                <a:gd name="connsiteY4" fmla="*/ 2139884 h 2139884"/>
                <a:gd name="connsiteX0" fmla="*/ 0 w 8663233"/>
                <a:gd name="connsiteY0" fmla="*/ 0 h 2149311"/>
                <a:gd name="connsiteX1" fmla="*/ 2158738 w 8663233"/>
                <a:gd name="connsiteY1" fmla="*/ 226244 h 2149311"/>
                <a:gd name="connsiteX2" fmla="*/ 3289955 w 8663233"/>
                <a:gd name="connsiteY2" fmla="*/ 1932495 h 2149311"/>
                <a:gd name="connsiteX3" fmla="*/ 6136849 w 8663233"/>
                <a:gd name="connsiteY3" fmla="*/ 56561 h 2149311"/>
                <a:gd name="connsiteX4" fmla="*/ 8663233 w 8663233"/>
                <a:gd name="connsiteY4" fmla="*/ 2149311 h 2149311"/>
                <a:gd name="connsiteX0" fmla="*/ 0 w 8663233"/>
                <a:gd name="connsiteY0" fmla="*/ 18874 h 2168185"/>
                <a:gd name="connsiteX1" fmla="*/ 2158738 w 8663233"/>
                <a:gd name="connsiteY1" fmla="*/ 245118 h 2168185"/>
                <a:gd name="connsiteX2" fmla="*/ 3289955 w 8663233"/>
                <a:gd name="connsiteY2" fmla="*/ 1951369 h 2168185"/>
                <a:gd name="connsiteX3" fmla="*/ 6136849 w 8663233"/>
                <a:gd name="connsiteY3" fmla="*/ 75435 h 2168185"/>
                <a:gd name="connsiteX4" fmla="*/ 8663233 w 8663233"/>
                <a:gd name="connsiteY4" fmla="*/ 2168185 h 2168185"/>
                <a:gd name="connsiteX0" fmla="*/ 0 w 8191893"/>
                <a:gd name="connsiteY0" fmla="*/ 18874 h 2234173"/>
                <a:gd name="connsiteX1" fmla="*/ 2158738 w 8191893"/>
                <a:gd name="connsiteY1" fmla="*/ 245118 h 2234173"/>
                <a:gd name="connsiteX2" fmla="*/ 3289955 w 8191893"/>
                <a:gd name="connsiteY2" fmla="*/ 1951369 h 2234173"/>
                <a:gd name="connsiteX3" fmla="*/ 6136849 w 8191893"/>
                <a:gd name="connsiteY3" fmla="*/ 75435 h 2234173"/>
                <a:gd name="connsiteX4" fmla="*/ 8191893 w 8191893"/>
                <a:gd name="connsiteY4" fmla="*/ 2234173 h 2234173"/>
                <a:gd name="connsiteX0" fmla="*/ 0 w 8191893"/>
                <a:gd name="connsiteY0" fmla="*/ 18874 h 2234173"/>
                <a:gd name="connsiteX1" fmla="*/ 2158738 w 8191893"/>
                <a:gd name="connsiteY1" fmla="*/ 245118 h 2234173"/>
                <a:gd name="connsiteX2" fmla="*/ 3289955 w 8191893"/>
                <a:gd name="connsiteY2" fmla="*/ 1951369 h 2234173"/>
                <a:gd name="connsiteX3" fmla="*/ 6136849 w 8191893"/>
                <a:gd name="connsiteY3" fmla="*/ 75435 h 2234173"/>
                <a:gd name="connsiteX4" fmla="*/ 8191893 w 8191893"/>
                <a:gd name="connsiteY4" fmla="*/ 2234173 h 2234173"/>
                <a:gd name="connsiteX0" fmla="*/ 0 w 8191893"/>
                <a:gd name="connsiteY0" fmla="*/ 18874 h 2234173"/>
                <a:gd name="connsiteX1" fmla="*/ 2158738 w 8191893"/>
                <a:gd name="connsiteY1" fmla="*/ 245118 h 2234173"/>
                <a:gd name="connsiteX2" fmla="*/ 3289955 w 8191893"/>
                <a:gd name="connsiteY2" fmla="*/ 1951369 h 2234173"/>
                <a:gd name="connsiteX3" fmla="*/ 6136849 w 8191893"/>
                <a:gd name="connsiteY3" fmla="*/ 75435 h 2234173"/>
                <a:gd name="connsiteX4" fmla="*/ 8191893 w 8191893"/>
                <a:gd name="connsiteY4" fmla="*/ 2234173 h 2234173"/>
                <a:gd name="connsiteX0" fmla="*/ 0 w 8295588"/>
                <a:gd name="connsiteY0" fmla="*/ 18874 h 2158759"/>
                <a:gd name="connsiteX1" fmla="*/ 2158738 w 8295588"/>
                <a:gd name="connsiteY1" fmla="*/ 245118 h 2158759"/>
                <a:gd name="connsiteX2" fmla="*/ 3289955 w 8295588"/>
                <a:gd name="connsiteY2" fmla="*/ 1951369 h 2158759"/>
                <a:gd name="connsiteX3" fmla="*/ 6136849 w 8295588"/>
                <a:gd name="connsiteY3" fmla="*/ 75435 h 2158759"/>
                <a:gd name="connsiteX4" fmla="*/ 8295588 w 8295588"/>
                <a:gd name="connsiteY4" fmla="*/ 2158759 h 215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95588" h="2158759">
                  <a:moveTo>
                    <a:pt x="0" y="18874"/>
                  </a:moveTo>
                  <a:cubicBezTo>
                    <a:pt x="1092723" y="6306"/>
                    <a:pt x="1610412" y="-76964"/>
                    <a:pt x="2158738" y="245118"/>
                  </a:cubicBezTo>
                  <a:cubicBezTo>
                    <a:pt x="2707064" y="567200"/>
                    <a:pt x="2626937" y="1979649"/>
                    <a:pt x="3289955" y="1951369"/>
                  </a:cubicBezTo>
                  <a:cubicBezTo>
                    <a:pt x="3952973" y="1923089"/>
                    <a:pt x="5302577" y="40870"/>
                    <a:pt x="6136849" y="75435"/>
                  </a:cubicBezTo>
                  <a:cubicBezTo>
                    <a:pt x="6971121" y="110000"/>
                    <a:pt x="8124335" y="1855530"/>
                    <a:pt x="8295588" y="2158759"/>
                  </a:cubicBezTo>
                </a:path>
              </a:pathLst>
            </a:cu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E2966D3-395C-4C97-A349-37948DC6FF55}"/>
                </a:ext>
              </a:extLst>
            </p:cNvPr>
            <p:cNvSpPr/>
            <p:nvPr/>
          </p:nvSpPr>
          <p:spPr>
            <a:xfrm>
              <a:off x="8147452" y="4365956"/>
              <a:ext cx="261258" cy="261258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E324986D-9462-416C-8777-56F60B7FD1FA}"/>
              </a:ext>
            </a:extLst>
          </p:cNvPr>
          <p:cNvSpPr/>
          <p:nvPr/>
        </p:nvSpPr>
        <p:spPr>
          <a:xfrm>
            <a:off x="612740" y="1635529"/>
            <a:ext cx="3223967" cy="1630837"/>
          </a:xfrm>
          <a:prstGeom prst="roundRect">
            <a:avLst>
              <a:gd name="adj" fmla="val 6840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0B4BA0D9-26A7-43D5-920D-6B1523BACA23}"/>
              </a:ext>
            </a:extLst>
          </p:cNvPr>
          <p:cNvSpPr/>
          <p:nvPr/>
        </p:nvSpPr>
        <p:spPr>
          <a:xfrm>
            <a:off x="4119513" y="1635529"/>
            <a:ext cx="3223967" cy="1630837"/>
          </a:xfrm>
          <a:prstGeom prst="roundRect">
            <a:avLst>
              <a:gd name="adj" fmla="val 6840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48E860E-CF93-4E10-84A5-EAA92C6FF681}"/>
              </a:ext>
            </a:extLst>
          </p:cNvPr>
          <p:cNvSpPr/>
          <p:nvPr/>
        </p:nvSpPr>
        <p:spPr>
          <a:xfrm>
            <a:off x="1225482" y="3634035"/>
            <a:ext cx="3223967" cy="1630837"/>
          </a:xfrm>
          <a:prstGeom prst="roundRect">
            <a:avLst>
              <a:gd name="adj" fmla="val 6840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B67611B2-28BF-45EF-B6E5-B98FBFB91CE6}"/>
              </a:ext>
            </a:extLst>
          </p:cNvPr>
          <p:cNvSpPr/>
          <p:nvPr/>
        </p:nvSpPr>
        <p:spPr>
          <a:xfrm>
            <a:off x="4732255" y="3634035"/>
            <a:ext cx="3223967" cy="1630837"/>
          </a:xfrm>
          <a:prstGeom prst="roundRect">
            <a:avLst>
              <a:gd name="adj" fmla="val 6840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D63C9AB-F011-48A9-BD8F-B14D4F2748A7}"/>
              </a:ext>
            </a:extLst>
          </p:cNvPr>
          <p:cNvGrpSpPr/>
          <p:nvPr/>
        </p:nvGrpSpPr>
        <p:grpSpPr>
          <a:xfrm>
            <a:off x="7241081" y="3933020"/>
            <a:ext cx="577314" cy="327665"/>
            <a:chOff x="3988667" y="3249537"/>
            <a:chExt cx="577314" cy="327665"/>
          </a:xfrm>
        </p:grpSpPr>
        <p:sp>
          <p:nvSpPr>
            <p:cNvPr id="15" name="Freeform 78">
              <a:extLst>
                <a:ext uri="{FF2B5EF4-FFF2-40B4-BE49-F238E27FC236}">
                  <a16:creationId xmlns:a16="http://schemas.microsoft.com/office/drawing/2014/main" id="{C6E414DC-39BC-47B8-8BB8-59A80D0FE8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8667" y="3249537"/>
              <a:ext cx="462418" cy="327665"/>
            </a:xfrm>
            <a:custGeom>
              <a:avLst/>
              <a:gdLst>
                <a:gd name="T0" fmla="*/ 316 w 316"/>
                <a:gd name="T1" fmla="*/ 68 h 223"/>
                <a:gd name="T2" fmla="*/ 316 w 316"/>
                <a:gd name="T3" fmla="*/ 35 h 223"/>
                <a:gd name="T4" fmla="*/ 316 w 316"/>
                <a:gd name="T5" fmla="*/ 12 h 223"/>
                <a:gd name="T6" fmla="*/ 302 w 316"/>
                <a:gd name="T7" fmla="*/ 0 h 223"/>
                <a:gd name="T8" fmla="*/ 276 w 316"/>
                <a:gd name="T9" fmla="*/ 0 h 223"/>
                <a:gd name="T10" fmla="*/ 264 w 316"/>
                <a:gd name="T11" fmla="*/ 12 h 223"/>
                <a:gd name="T12" fmla="*/ 264 w 316"/>
                <a:gd name="T13" fmla="*/ 26 h 223"/>
                <a:gd name="T14" fmla="*/ 221 w 316"/>
                <a:gd name="T15" fmla="*/ 26 h 223"/>
                <a:gd name="T16" fmla="*/ 160 w 316"/>
                <a:gd name="T17" fmla="*/ 75 h 223"/>
                <a:gd name="T18" fmla="*/ 160 w 316"/>
                <a:gd name="T19" fmla="*/ 85 h 223"/>
                <a:gd name="T20" fmla="*/ 86 w 316"/>
                <a:gd name="T21" fmla="*/ 148 h 223"/>
                <a:gd name="T22" fmla="*/ 8 w 316"/>
                <a:gd name="T23" fmla="*/ 207 h 223"/>
                <a:gd name="T24" fmla="*/ 0 w 316"/>
                <a:gd name="T25" fmla="*/ 215 h 223"/>
                <a:gd name="T26" fmla="*/ 9 w 316"/>
                <a:gd name="T27" fmla="*/ 223 h 223"/>
                <a:gd name="T28" fmla="*/ 101 w 316"/>
                <a:gd name="T29" fmla="*/ 155 h 223"/>
                <a:gd name="T30" fmla="*/ 160 w 316"/>
                <a:gd name="T31" fmla="*/ 101 h 223"/>
                <a:gd name="T32" fmla="*/ 160 w 316"/>
                <a:gd name="T33" fmla="*/ 110 h 223"/>
                <a:gd name="T34" fmla="*/ 221 w 316"/>
                <a:gd name="T35" fmla="*/ 170 h 223"/>
                <a:gd name="T36" fmla="*/ 263 w 316"/>
                <a:gd name="T37" fmla="*/ 170 h 223"/>
                <a:gd name="T38" fmla="*/ 263 w 316"/>
                <a:gd name="T39" fmla="*/ 170 h 223"/>
                <a:gd name="T40" fmla="*/ 276 w 316"/>
                <a:gd name="T41" fmla="*/ 183 h 223"/>
                <a:gd name="T42" fmla="*/ 302 w 316"/>
                <a:gd name="T43" fmla="*/ 183 h 223"/>
                <a:gd name="T44" fmla="*/ 316 w 316"/>
                <a:gd name="T45" fmla="*/ 169 h 223"/>
                <a:gd name="T46" fmla="*/ 316 w 316"/>
                <a:gd name="T47" fmla="*/ 133 h 223"/>
                <a:gd name="T48" fmla="*/ 316 w 316"/>
                <a:gd name="T49" fmla="*/ 117 h 223"/>
                <a:gd name="T50" fmla="*/ 316 w 316"/>
                <a:gd name="T51" fmla="*/ 68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16" h="223">
                  <a:moveTo>
                    <a:pt x="316" y="68"/>
                  </a:moveTo>
                  <a:cubicBezTo>
                    <a:pt x="316" y="35"/>
                    <a:pt x="316" y="35"/>
                    <a:pt x="316" y="35"/>
                  </a:cubicBezTo>
                  <a:cubicBezTo>
                    <a:pt x="316" y="12"/>
                    <a:pt x="316" y="12"/>
                    <a:pt x="316" y="12"/>
                  </a:cubicBezTo>
                  <a:cubicBezTo>
                    <a:pt x="316" y="8"/>
                    <a:pt x="315" y="0"/>
                    <a:pt x="302" y="0"/>
                  </a:cubicBezTo>
                  <a:cubicBezTo>
                    <a:pt x="276" y="0"/>
                    <a:pt x="276" y="0"/>
                    <a:pt x="276" y="0"/>
                  </a:cubicBezTo>
                  <a:cubicBezTo>
                    <a:pt x="263" y="0"/>
                    <a:pt x="264" y="8"/>
                    <a:pt x="264" y="12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21" y="26"/>
                    <a:pt x="221" y="26"/>
                    <a:pt x="221" y="26"/>
                  </a:cubicBezTo>
                  <a:cubicBezTo>
                    <a:pt x="190" y="26"/>
                    <a:pt x="160" y="44"/>
                    <a:pt x="160" y="7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21" y="88"/>
                    <a:pt x="100" y="120"/>
                    <a:pt x="86" y="148"/>
                  </a:cubicBezTo>
                  <a:cubicBezTo>
                    <a:pt x="72" y="178"/>
                    <a:pt x="59" y="207"/>
                    <a:pt x="8" y="207"/>
                  </a:cubicBezTo>
                  <a:cubicBezTo>
                    <a:pt x="3" y="207"/>
                    <a:pt x="0" y="210"/>
                    <a:pt x="0" y="215"/>
                  </a:cubicBezTo>
                  <a:cubicBezTo>
                    <a:pt x="0" y="219"/>
                    <a:pt x="4" y="223"/>
                    <a:pt x="9" y="223"/>
                  </a:cubicBezTo>
                  <a:cubicBezTo>
                    <a:pt x="70" y="223"/>
                    <a:pt x="85" y="187"/>
                    <a:pt x="101" y="155"/>
                  </a:cubicBezTo>
                  <a:cubicBezTo>
                    <a:pt x="114" y="128"/>
                    <a:pt x="134" y="104"/>
                    <a:pt x="160" y="101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160" y="141"/>
                    <a:pt x="190" y="170"/>
                    <a:pt x="221" y="170"/>
                  </a:cubicBezTo>
                  <a:cubicBezTo>
                    <a:pt x="263" y="170"/>
                    <a:pt x="263" y="170"/>
                    <a:pt x="263" y="170"/>
                  </a:cubicBezTo>
                  <a:cubicBezTo>
                    <a:pt x="263" y="170"/>
                    <a:pt x="263" y="170"/>
                    <a:pt x="263" y="170"/>
                  </a:cubicBezTo>
                  <a:cubicBezTo>
                    <a:pt x="263" y="170"/>
                    <a:pt x="263" y="183"/>
                    <a:pt x="276" y="183"/>
                  </a:cubicBezTo>
                  <a:cubicBezTo>
                    <a:pt x="302" y="183"/>
                    <a:pt x="302" y="183"/>
                    <a:pt x="302" y="183"/>
                  </a:cubicBezTo>
                  <a:cubicBezTo>
                    <a:pt x="315" y="183"/>
                    <a:pt x="316" y="174"/>
                    <a:pt x="316" y="169"/>
                  </a:cubicBezTo>
                  <a:cubicBezTo>
                    <a:pt x="316" y="133"/>
                    <a:pt x="316" y="133"/>
                    <a:pt x="316" y="133"/>
                  </a:cubicBezTo>
                  <a:cubicBezTo>
                    <a:pt x="316" y="117"/>
                    <a:pt x="316" y="117"/>
                    <a:pt x="316" y="117"/>
                  </a:cubicBezTo>
                  <a:lnTo>
                    <a:pt x="316" y="68"/>
                  </a:ln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6" name="Freeform 79">
              <a:extLst>
                <a:ext uri="{FF2B5EF4-FFF2-40B4-BE49-F238E27FC236}">
                  <a16:creationId xmlns:a16="http://schemas.microsoft.com/office/drawing/2014/main" id="{8926BC50-5EFC-45CB-A2B9-2B1475D1DD20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0944" y="3345992"/>
              <a:ext cx="95037" cy="75179"/>
            </a:xfrm>
            <a:custGeom>
              <a:avLst/>
              <a:gdLst>
                <a:gd name="T0" fmla="*/ 39 w 64"/>
                <a:gd name="T1" fmla="*/ 0 h 52"/>
                <a:gd name="T2" fmla="*/ 0 w 64"/>
                <a:gd name="T3" fmla="*/ 0 h 52"/>
                <a:gd name="T4" fmla="*/ 0 w 64"/>
                <a:gd name="T5" fmla="*/ 52 h 52"/>
                <a:gd name="T6" fmla="*/ 39 w 64"/>
                <a:gd name="T7" fmla="*/ 52 h 52"/>
                <a:gd name="T8" fmla="*/ 64 w 64"/>
                <a:gd name="T9" fmla="*/ 26 h 52"/>
                <a:gd name="T10" fmla="*/ 39 w 64"/>
                <a:gd name="T11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52">
                  <a:moveTo>
                    <a:pt x="3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53" y="52"/>
                    <a:pt x="64" y="40"/>
                    <a:pt x="64" y="26"/>
                  </a:cubicBezTo>
                  <a:cubicBezTo>
                    <a:pt x="64" y="13"/>
                    <a:pt x="53" y="0"/>
                    <a:pt x="39" y="0"/>
                  </a:cubicBez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4C03616-455C-4C25-AD1C-E13879F09800}"/>
              </a:ext>
            </a:extLst>
          </p:cNvPr>
          <p:cNvGrpSpPr/>
          <p:nvPr/>
        </p:nvGrpSpPr>
        <p:grpSpPr>
          <a:xfrm>
            <a:off x="3928095" y="3818125"/>
            <a:ext cx="309224" cy="561711"/>
            <a:chOff x="2958865" y="3134642"/>
            <a:chExt cx="309224" cy="561711"/>
          </a:xfrm>
        </p:grpSpPr>
        <p:sp>
          <p:nvSpPr>
            <p:cNvPr id="18" name="Freeform 80">
              <a:extLst>
                <a:ext uri="{FF2B5EF4-FFF2-40B4-BE49-F238E27FC236}">
                  <a16:creationId xmlns:a16="http://schemas.microsoft.com/office/drawing/2014/main" id="{39AB602D-96C5-4A91-BFB3-A86D065B06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1776" y="3134642"/>
              <a:ext cx="78016" cy="96455"/>
            </a:xfrm>
            <a:custGeom>
              <a:avLst/>
              <a:gdLst>
                <a:gd name="T0" fmla="*/ 53 w 53"/>
                <a:gd name="T1" fmla="*/ 66 h 66"/>
                <a:gd name="T2" fmla="*/ 53 w 53"/>
                <a:gd name="T3" fmla="*/ 25 h 66"/>
                <a:gd name="T4" fmla="*/ 26 w 53"/>
                <a:gd name="T5" fmla="*/ 0 h 66"/>
                <a:gd name="T6" fmla="*/ 0 w 53"/>
                <a:gd name="T7" fmla="*/ 25 h 66"/>
                <a:gd name="T8" fmla="*/ 0 w 53"/>
                <a:gd name="T9" fmla="*/ 66 h 66"/>
                <a:gd name="T10" fmla="*/ 53 w 53"/>
                <a:gd name="T11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66">
                  <a:moveTo>
                    <a:pt x="53" y="66"/>
                  </a:moveTo>
                  <a:cubicBezTo>
                    <a:pt x="53" y="25"/>
                    <a:pt x="53" y="25"/>
                    <a:pt x="53" y="25"/>
                  </a:cubicBezTo>
                  <a:cubicBezTo>
                    <a:pt x="53" y="11"/>
                    <a:pt x="40" y="0"/>
                    <a:pt x="26" y="0"/>
                  </a:cubicBezTo>
                  <a:cubicBezTo>
                    <a:pt x="13" y="0"/>
                    <a:pt x="0" y="11"/>
                    <a:pt x="0" y="25"/>
                  </a:cubicBezTo>
                  <a:cubicBezTo>
                    <a:pt x="0" y="66"/>
                    <a:pt x="0" y="66"/>
                    <a:pt x="0" y="66"/>
                  </a:cubicBezTo>
                  <a:lnTo>
                    <a:pt x="53" y="66"/>
                  </a:ln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" name="Freeform 81">
              <a:extLst>
                <a:ext uri="{FF2B5EF4-FFF2-40B4-BE49-F238E27FC236}">
                  <a16:creationId xmlns:a16="http://schemas.microsoft.com/office/drawing/2014/main" id="{7C0439FE-E0A1-48C9-95A4-247FD13191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8865" y="3249537"/>
              <a:ext cx="309224" cy="446816"/>
            </a:xfrm>
            <a:custGeom>
              <a:avLst/>
              <a:gdLst>
                <a:gd name="T0" fmla="*/ 196 w 211"/>
                <a:gd name="T1" fmla="*/ 0 h 304"/>
                <a:gd name="T2" fmla="*/ 183 w 211"/>
                <a:gd name="T3" fmla="*/ 0 h 304"/>
                <a:gd name="T4" fmla="*/ 134 w 211"/>
                <a:gd name="T5" fmla="*/ 0 h 304"/>
                <a:gd name="T6" fmla="*/ 85 w 211"/>
                <a:gd name="T7" fmla="*/ 0 h 304"/>
                <a:gd name="T8" fmla="*/ 36 w 211"/>
                <a:gd name="T9" fmla="*/ 0 h 304"/>
                <a:gd name="T10" fmla="*/ 13 w 211"/>
                <a:gd name="T11" fmla="*/ 0 h 304"/>
                <a:gd name="T12" fmla="*/ 2 w 211"/>
                <a:gd name="T13" fmla="*/ 12 h 304"/>
                <a:gd name="T14" fmla="*/ 2 w 211"/>
                <a:gd name="T15" fmla="*/ 39 h 304"/>
                <a:gd name="T16" fmla="*/ 15 w 211"/>
                <a:gd name="T17" fmla="*/ 52 h 304"/>
                <a:gd name="T18" fmla="*/ 15 w 211"/>
                <a:gd name="T19" fmla="*/ 52 h 304"/>
                <a:gd name="T20" fmla="*/ 15 w 211"/>
                <a:gd name="T21" fmla="*/ 108 h 304"/>
                <a:gd name="T22" fmla="*/ 94 w 211"/>
                <a:gd name="T23" fmla="*/ 183 h 304"/>
                <a:gd name="T24" fmla="*/ 101 w 211"/>
                <a:gd name="T25" fmla="*/ 183 h 304"/>
                <a:gd name="T26" fmla="*/ 72 w 211"/>
                <a:gd name="T27" fmla="*/ 218 h 304"/>
                <a:gd name="T28" fmla="*/ 28 w 211"/>
                <a:gd name="T29" fmla="*/ 296 h 304"/>
                <a:gd name="T30" fmla="*/ 36 w 211"/>
                <a:gd name="T31" fmla="*/ 304 h 304"/>
                <a:gd name="T32" fmla="*/ 44 w 211"/>
                <a:gd name="T33" fmla="*/ 296 h 304"/>
                <a:gd name="T34" fmla="*/ 82 w 211"/>
                <a:gd name="T35" fmla="*/ 232 h 304"/>
                <a:gd name="T36" fmla="*/ 117 w 211"/>
                <a:gd name="T37" fmla="*/ 183 h 304"/>
                <a:gd name="T38" fmla="*/ 126 w 211"/>
                <a:gd name="T39" fmla="*/ 183 h 304"/>
                <a:gd name="T40" fmla="*/ 198 w 211"/>
                <a:gd name="T41" fmla="*/ 108 h 304"/>
                <a:gd name="T42" fmla="*/ 198 w 211"/>
                <a:gd name="T43" fmla="*/ 52 h 304"/>
                <a:gd name="T44" fmla="*/ 198 w 211"/>
                <a:gd name="T45" fmla="*/ 52 h 304"/>
                <a:gd name="T46" fmla="*/ 211 w 211"/>
                <a:gd name="T47" fmla="*/ 39 h 304"/>
                <a:gd name="T48" fmla="*/ 211 w 211"/>
                <a:gd name="T49" fmla="*/ 12 h 304"/>
                <a:gd name="T50" fmla="*/ 196 w 211"/>
                <a:gd name="T51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11" h="304">
                  <a:moveTo>
                    <a:pt x="196" y="0"/>
                  </a:moveTo>
                  <a:cubicBezTo>
                    <a:pt x="183" y="0"/>
                    <a:pt x="183" y="0"/>
                    <a:pt x="183" y="0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0" y="0"/>
                    <a:pt x="2" y="8"/>
                    <a:pt x="2" y="12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2" y="43"/>
                    <a:pt x="2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5" y="149"/>
                    <a:pt x="53" y="183"/>
                    <a:pt x="94" y="183"/>
                  </a:cubicBezTo>
                  <a:cubicBezTo>
                    <a:pt x="101" y="183"/>
                    <a:pt x="101" y="183"/>
                    <a:pt x="101" y="183"/>
                  </a:cubicBezTo>
                  <a:cubicBezTo>
                    <a:pt x="98" y="202"/>
                    <a:pt x="86" y="208"/>
                    <a:pt x="72" y="218"/>
                  </a:cubicBezTo>
                  <a:cubicBezTo>
                    <a:pt x="52" y="233"/>
                    <a:pt x="28" y="250"/>
                    <a:pt x="28" y="296"/>
                  </a:cubicBezTo>
                  <a:cubicBezTo>
                    <a:pt x="28" y="301"/>
                    <a:pt x="31" y="304"/>
                    <a:pt x="36" y="304"/>
                  </a:cubicBezTo>
                  <a:cubicBezTo>
                    <a:pt x="40" y="304"/>
                    <a:pt x="44" y="300"/>
                    <a:pt x="44" y="296"/>
                  </a:cubicBezTo>
                  <a:cubicBezTo>
                    <a:pt x="44" y="258"/>
                    <a:pt x="62" y="246"/>
                    <a:pt x="82" y="232"/>
                  </a:cubicBezTo>
                  <a:cubicBezTo>
                    <a:pt x="98" y="220"/>
                    <a:pt x="114" y="209"/>
                    <a:pt x="117" y="183"/>
                  </a:cubicBezTo>
                  <a:cubicBezTo>
                    <a:pt x="126" y="183"/>
                    <a:pt x="126" y="183"/>
                    <a:pt x="126" y="183"/>
                  </a:cubicBezTo>
                  <a:cubicBezTo>
                    <a:pt x="167" y="183"/>
                    <a:pt x="198" y="149"/>
                    <a:pt x="198" y="108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198" y="52"/>
                    <a:pt x="211" y="43"/>
                    <a:pt x="211" y="39"/>
                  </a:cubicBezTo>
                  <a:cubicBezTo>
                    <a:pt x="211" y="12"/>
                    <a:pt x="211" y="12"/>
                    <a:pt x="211" y="12"/>
                  </a:cubicBezTo>
                  <a:cubicBezTo>
                    <a:pt x="211" y="8"/>
                    <a:pt x="209" y="0"/>
                    <a:pt x="196" y="0"/>
                  </a:cubicBez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0" name="Freeform 82">
              <a:extLst>
                <a:ext uri="{FF2B5EF4-FFF2-40B4-BE49-F238E27FC236}">
                  <a16:creationId xmlns:a16="http://schemas.microsoft.com/office/drawing/2014/main" id="{1A061F73-EB28-4921-9B2A-7CF0C60575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018440" y="3134642"/>
              <a:ext cx="76597" cy="96455"/>
            </a:xfrm>
            <a:custGeom>
              <a:avLst/>
              <a:gdLst>
                <a:gd name="T0" fmla="*/ 52 w 52"/>
                <a:gd name="T1" fmla="*/ 66 h 66"/>
                <a:gd name="T2" fmla="*/ 52 w 52"/>
                <a:gd name="T3" fmla="*/ 25 h 66"/>
                <a:gd name="T4" fmla="*/ 26 w 52"/>
                <a:gd name="T5" fmla="*/ 0 h 66"/>
                <a:gd name="T6" fmla="*/ 0 w 52"/>
                <a:gd name="T7" fmla="*/ 25 h 66"/>
                <a:gd name="T8" fmla="*/ 0 w 52"/>
                <a:gd name="T9" fmla="*/ 66 h 66"/>
                <a:gd name="T10" fmla="*/ 52 w 52"/>
                <a:gd name="T11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66">
                  <a:moveTo>
                    <a:pt x="52" y="66"/>
                  </a:moveTo>
                  <a:cubicBezTo>
                    <a:pt x="52" y="25"/>
                    <a:pt x="52" y="25"/>
                    <a:pt x="52" y="25"/>
                  </a:cubicBezTo>
                  <a:cubicBezTo>
                    <a:pt x="52" y="11"/>
                    <a:pt x="40" y="0"/>
                    <a:pt x="26" y="0"/>
                  </a:cubicBezTo>
                  <a:cubicBezTo>
                    <a:pt x="13" y="0"/>
                    <a:pt x="0" y="11"/>
                    <a:pt x="0" y="25"/>
                  </a:cubicBezTo>
                  <a:cubicBezTo>
                    <a:pt x="0" y="66"/>
                    <a:pt x="0" y="66"/>
                    <a:pt x="0" y="66"/>
                  </a:cubicBezTo>
                  <a:lnTo>
                    <a:pt x="52" y="66"/>
                  </a:ln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DEDD5DB-79A2-4AFF-90E5-83953FBCC2DE}"/>
              </a:ext>
            </a:extLst>
          </p:cNvPr>
          <p:cNvGrpSpPr/>
          <p:nvPr/>
        </p:nvGrpSpPr>
        <p:grpSpPr>
          <a:xfrm>
            <a:off x="6524736" y="1939603"/>
            <a:ext cx="554619" cy="306389"/>
            <a:chOff x="3992923" y="2157322"/>
            <a:chExt cx="554619" cy="306389"/>
          </a:xfrm>
        </p:grpSpPr>
        <p:sp>
          <p:nvSpPr>
            <p:cNvPr id="28" name="Rectangle 110">
              <a:extLst>
                <a:ext uri="{FF2B5EF4-FFF2-40B4-BE49-F238E27FC236}">
                  <a16:creationId xmlns:a16="http://schemas.microsoft.com/office/drawing/2014/main" id="{57265C92-EBE9-4534-B78E-6FC74507AD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69520" y="2425412"/>
              <a:ext cx="18440" cy="38299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9" name="Rectangle 111">
              <a:extLst>
                <a:ext uri="{FF2B5EF4-FFF2-40B4-BE49-F238E27FC236}">
                  <a16:creationId xmlns:a16="http://schemas.microsoft.com/office/drawing/2014/main" id="{65C2B435-A7EA-48EC-88DB-ABA5AAD851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7818" y="2425412"/>
              <a:ext cx="18440" cy="38299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0" name="Rectangle 112">
              <a:extLst>
                <a:ext uri="{FF2B5EF4-FFF2-40B4-BE49-F238E27FC236}">
                  <a16:creationId xmlns:a16="http://schemas.microsoft.com/office/drawing/2014/main" id="{D40DF944-F444-40C0-AA37-DE74D5C998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6117" y="2425412"/>
              <a:ext cx="19858" cy="38299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1" name="Rectangle 113">
              <a:extLst>
                <a:ext uri="{FF2B5EF4-FFF2-40B4-BE49-F238E27FC236}">
                  <a16:creationId xmlns:a16="http://schemas.microsoft.com/office/drawing/2014/main" id="{6A182D1A-8C19-4DFC-BD01-FB39B800F1F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4415" y="2425412"/>
              <a:ext cx="19858" cy="38299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2" name="Rectangle 114">
              <a:extLst>
                <a:ext uri="{FF2B5EF4-FFF2-40B4-BE49-F238E27FC236}">
                  <a16:creationId xmlns:a16="http://schemas.microsoft.com/office/drawing/2014/main" id="{C0DDE406-D292-494D-A1C2-43907F59A52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2714" y="2425412"/>
              <a:ext cx="19858" cy="38299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3" name="Rectangle 115">
              <a:extLst>
                <a:ext uri="{FF2B5EF4-FFF2-40B4-BE49-F238E27FC236}">
                  <a16:creationId xmlns:a16="http://schemas.microsoft.com/office/drawing/2014/main" id="{B1B8000B-ECDC-4D7C-B9C4-C90B657953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61012" y="2425412"/>
              <a:ext cx="18440" cy="38299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4" name="Rectangle 116">
              <a:extLst>
                <a:ext uri="{FF2B5EF4-FFF2-40B4-BE49-F238E27FC236}">
                  <a16:creationId xmlns:a16="http://schemas.microsoft.com/office/drawing/2014/main" id="{2127B746-514D-4820-A260-885BC54D92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9311" y="2425412"/>
              <a:ext cx="18440" cy="38299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5" name="Rectangle 117">
              <a:extLst>
                <a:ext uri="{FF2B5EF4-FFF2-40B4-BE49-F238E27FC236}">
                  <a16:creationId xmlns:a16="http://schemas.microsoft.com/office/drawing/2014/main" id="{3C328199-8D40-45D3-93A3-787EA17C65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37609" y="2425412"/>
              <a:ext cx="18440" cy="38299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6" name="Rectangle 118">
              <a:extLst>
                <a:ext uri="{FF2B5EF4-FFF2-40B4-BE49-F238E27FC236}">
                  <a16:creationId xmlns:a16="http://schemas.microsoft.com/office/drawing/2014/main" id="{D28D8EBD-4E46-49B9-A987-B8DF62BC36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4489" y="2425412"/>
              <a:ext cx="19858" cy="38299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7" name="Rectangle 119">
              <a:extLst>
                <a:ext uri="{FF2B5EF4-FFF2-40B4-BE49-F238E27FC236}">
                  <a16:creationId xmlns:a16="http://schemas.microsoft.com/office/drawing/2014/main" id="{43B93FE8-EB3E-451B-BCF2-52C7F82CA5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2788" y="2425412"/>
              <a:ext cx="19858" cy="38299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8" name="Rectangle 120">
              <a:extLst>
                <a:ext uri="{FF2B5EF4-FFF2-40B4-BE49-F238E27FC236}">
                  <a16:creationId xmlns:a16="http://schemas.microsoft.com/office/drawing/2014/main" id="{B070EBC0-14CC-42E2-BE16-1AE868825F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51086" y="2425412"/>
              <a:ext cx="19858" cy="38299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9" name="Freeform 121">
              <a:extLst>
                <a:ext uri="{FF2B5EF4-FFF2-40B4-BE49-F238E27FC236}">
                  <a16:creationId xmlns:a16="http://schemas.microsoft.com/office/drawing/2014/main" id="{662643E7-A77C-42A2-A85B-CFD06D8AA3EF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1363" y="2425412"/>
              <a:ext cx="38299" cy="38299"/>
            </a:xfrm>
            <a:custGeom>
              <a:avLst/>
              <a:gdLst>
                <a:gd name="T0" fmla="*/ 1 w 27"/>
                <a:gd name="T1" fmla="*/ 13 h 26"/>
                <a:gd name="T2" fmla="*/ 13 w 27"/>
                <a:gd name="T3" fmla="*/ 26 h 26"/>
                <a:gd name="T4" fmla="*/ 27 w 27"/>
                <a:gd name="T5" fmla="*/ 26 h 26"/>
                <a:gd name="T6" fmla="*/ 27 w 27"/>
                <a:gd name="T7" fmla="*/ 0 h 26"/>
                <a:gd name="T8" fmla="*/ 1 w 27"/>
                <a:gd name="T9" fmla="*/ 0 h 26"/>
                <a:gd name="T10" fmla="*/ 1 w 27"/>
                <a:gd name="T11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26">
                  <a:moveTo>
                    <a:pt x="1" y="13"/>
                  </a:moveTo>
                  <a:cubicBezTo>
                    <a:pt x="1" y="17"/>
                    <a:pt x="0" y="26"/>
                    <a:pt x="13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13"/>
                  </a:ln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0" name="Rectangle 122">
              <a:extLst>
                <a:ext uri="{FF2B5EF4-FFF2-40B4-BE49-F238E27FC236}">
                  <a16:creationId xmlns:a16="http://schemas.microsoft.com/office/drawing/2014/main" id="{088B15EC-3B7E-41E5-BFD8-12D400A06E8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4415" y="2215480"/>
              <a:ext cx="58157" cy="114896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1" name="Rectangle 123">
              <a:extLst>
                <a:ext uri="{FF2B5EF4-FFF2-40B4-BE49-F238E27FC236}">
                  <a16:creationId xmlns:a16="http://schemas.microsoft.com/office/drawing/2014/main" id="{432C2A8A-6E16-4E95-97D6-F2A965162F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2788" y="2215480"/>
              <a:ext cx="58157" cy="114896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2" name="Rectangle 124">
              <a:extLst>
                <a:ext uri="{FF2B5EF4-FFF2-40B4-BE49-F238E27FC236}">
                  <a16:creationId xmlns:a16="http://schemas.microsoft.com/office/drawing/2014/main" id="{E6CF38D8-998A-4ADA-9B82-3C3307119B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9311" y="2215480"/>
              <a:ext cx="56738" cy="114896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3" name="Freeform 125">
              <a:extLst>
                <a:ext uri="{FF2B5EF4-FFF2-40B4-BE49-F238E27FC236}">
                  <a16:creationId xmlns:a16="http://schemas.microsoft.com/office/drawing/2014/main" id="{7ACAE1F8-9844-4BDE-BA47-AE42A30C644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92923" y="2157322"/>
              <a:ext cx="554619" cy="229791"/>
            </a:xfrm>
            <a:custGeom>
              <a:avLst/>
              <a:gdLst>
                <a:gd name="T0" fmla="*/ 366 w 379"/>
                <a:gd name="T1" fmla="*/ 0 h 157"/>
                <a:gd name="T2" fmla="*/ 7 w 379"/>
                <a:gd name="T3" fmla="*/ 0 h 157"/>
                <a:gd name="T4" fmla="*/ 0 w 379"/>
                <a:gd name="T5" fmla="*/ 5 h 157"/>
                <a:gd name="T6" fmla="*/ 0 w 379"/>
                <a:gd name="T7" fmla="*/ 152 h 157"/>
                <a:gd name="T8" fmla="*/ 7 w 379"/>
                <a:gd name="T9" fmla="*/ 157 h 157"/>
                <a:gd name="T10" fmla="*/ 15 w 379"/>
                <a:gd name="T11" fmla="*/ 157 h 157"/>
                <a:gd name="T12" fmla="*/ 358 w 379"/>
                <a:gd name="T13" fmla="*/ 157 h 157"/>
                <a:gd name="T14" fmla="*/ 366 w 379"/>
                <a:gd name="T15" fmla="*/ 157 h 157"/>
                <a:gd name="T16" fmla="*/ 379 w 379"/>
                <a:gd name="T17" fmla="*/ 152 h 157"/>
                <a:gd name="T18" fmla="*/ 379 w 379"/>
                <a:gd name="T19" fmla="*/ 5 h 157"/>
                <a:gd name="T20" fmla="*/ 366 w 379"/>
                <a:gd name="T21" fmla="*/ 0 h 157"/>
                <a:gd name="T22" fmla="*/ 105 w 379"/>
                <a:gd name="T23" fmla="*/ 123 h 157"/>
                <a:gd name="T24" fmla="*/ 96 w 379"/>
                <a:gd name="T25" fmla="*/ 131 h 157"/>
                <a:gd name="T26" fmla="*/ 47 w 379"/>
                <a:gd name="T27" fmla="*/ 131 h 157"/>
                <a:gd name="T28" fmla="*/ 39 w 379"/>
                <a:gd name="T29" fmla="*/ 123 h 157"/>
                <a:gd name="T30" fmla="*/ 39 w 379"/>
                <a:gd name="T31" fmla="*/ 35 h 157"/>
                <a:gd name="T32" fmla="*/ 47 w 379"/>
                <a:gd name="T33" fmla="*/ 27 h 157"/>
                <a:gd name="T34" fmla="*/ 96 w 379"/>
                <a:gd name="T35" fmla="*/ 27 h 157"/>
                <a:gd name="T36" fmla="*/ 105 w 379"/>
                <a:gd name="T37" fmla="*/ 35 h 157"/>
                <a:gd name="T38" fmla="*/ 105 w 379"/>
                <a:gd name="T39" fmla="*/ 123 h 157"/>
                <a:gd name="T40" fmla="*/ 183 w 379"/>
                <a:gd name="T41" fmla="*/ 123 h 157"/>
                <a:gd name="T42" fmla="*/ 175 w 379"/>
                <a:gd name="T43" fmla="*/ 131 h 157"/>
                <a:gd name="T44" fmla="*/ 126 w 379"/>
                <a:gd name="T45" fmla="*/ 131 h 157"/>
                <a:gd name="T46" fmla="*/ 118 w 379"/>
                <a:gd name="T47" fmla="*/ 123 h 157"/>
                <a:gd name="T48" fmla="*/ 118 w 379"/>
                <a:gd name="T49" fmla="*/ 35 h 157"/>
                <a:gd name="T50" fmla="*/ 126 w 379"/>
                <a:gd name="T51" fmla="*/ 27 h 157"/>
                <a:gd name="T52" fmla="*/ 175 w 379"/>
                <a:gd name="T53" fmla="*/ 27 h 157"/>
                <a:gd name="T54" fmla="*/ 183 w 379"/>
                <a:gd name="T55" fmla="*/ 35 h 157"/>
                <a:gd name="T56" fmla="*/ 183 w 379"/>
                <a:gd name="T57" fmla="*/ 123 h 157"/>
                <a:gd name="T58" fmla="*/ 261 w 379"/>
                <a:gd name="T59" fmla="*/ 123 h 157"/>
                <a:gd name="T60" fmla="*/ 253 w 379"/>
                <a:gd name="T61" fmla="*/ 131 h 157"/>
                <a:gd name="T62" fmla="*/ 204 w 379"/>
                <a:gd name="T63" fmla="*/ 131 h 157"/>
                <a:gd name="T64" fmla="*/ 196 w 379"/>
                <a:gd name="T65" fmla="*/ 123 h 157"/>
                <a:gd name="T66" fmla="*/ 196 w 379"/>
                <a:gd name="T67" fmla="*/ 35 h 157"/>
                <a:gd name="T68" fmla="*/ 204 w 379"/>
                <a:gd name="T69" fmla="*/ 27 h 157"/>
                <a:gd name="T70" fmla="*/ 253 w 379"/>
                <a:gd name="T71" fmla="*/ 27 h 157"/>
                <a:gd name="T72" fmla="*/ 261 w 379"/>
                <a:gd name="T73" fmla="*/ 35 h 157"/>
                <a:gd name="T74" fmla="*/ 261 w 379"/>
                <a:gd name="T75" fmla="*/ 123 h 157"/>
                <a:gd name="T76" fmla="*/ 340 w 379"/>
                <a:gd name="T77" fmla="*/ 123 h 157"/>
                <a:gd name="T78" fmla="*/ 331 w 379"/>
                <a:gd name="T79" fmla="*/ 131 h 157"/>
                <a:gd name="T80" fmla="*/ 282 w 379"/>
                <a:gd name="T81" fmla="*/ 131 h 157"/>
                <a:gd name="T82" fmla="*/ 274 w 379"/>
                <a:gd name="T83" fmla="*/ 123 h 157"/>
                <a:gd name="T84" fmla="*/ 274 w 379"/>
                <a:gd name="T85" fmla="*/ 35 h 157"/>
                <a:gd name="T86" fmla="*/ 282 w 379"/>
                <a:gd name="T87" fmla="*/ 27 h 157"/>
                <a:gd name="T88" fmla="*/ 331 w 379"/>
                <a:gd name="T89" fmla="*/ 27 h 157"/>
                <a:gd name="T90" fmla="*/ 340 w 379"/>
                <a:gd name="T91" fmla="*/ 35 h 157"/>
                <a:gd name="T92" fmla="*/ 340 w 379"/>
                <a:gd name="T93" fmla="*/ 12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79" h="157">
                  <a:moveTo>
                    <a:pt x="366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2" y="0"/>
                    <a:pt x="0" y="0"/>
                    <a:pt x="0" y="5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6"/>
                    <a:pt x="2" y="157"/>
                    <a:pt x="7" y="157"/>
                  </a:cubicBezTo>
                  <a:cubicBezTo>
                    <a:pt x="15" y="157"/>
                    <a:pt x="15" y="157"/>
                    <a:pt x="15" y="157"/>
                  </a:cubicBezTo>
                  <a:cubicBezTo>
                    <a:pt x="358" y="157"/>
                    <a:pt x="358" y="157"/>
                    <a:pt x="358" y="157"/>
                  </a:cubicBezTo>
                  <a:cubicBezTo>
                    <a:pt x="366" y="157"/>
                    <a:pt x="366" y="157"/>
                    <a:pt x="366" y="157"/>
                  </a:cubicBezTo>
                  <a:cubicBezTo>
                    <a:pt x="371" y="157"/>
                    <a:pt x="379" y="156"/>
                    <a:pt x="379" y="152"/>
                  </a:cubicBezTo>
                  <a:cubicBezTo>
                    <a:pt x="379" y="5"/>
                    <a:pt x="379" y="5"/>
                    <a:pt x="379" y="5"/>
                  </a:cubicBezTo>
                  <a:cubicBezTo>
                    <a:pt x="379" y="0"/>
                    <a:pt x="371" y="0"/>
                    <a:pt x="366" y="0"/>
                  </a:cubicBezTo>
                  <a:close/>
                  <a:moveTo>
                    <a:pt x="105" y="123"/>
                  </a:moveTo>
                  <a:cubicBezTo>
                    <a:pt x="105" y="127"/>
                    <a:pt x="101" y="131"/>
                    <a:pt x="96" y="131"/>
                  </a:cubicBezTo>
                  <a:cubicBezTo>
                    <a:pt x="47" y="131"/>
                    <a:pt x="47" y="131"/>
                    <a:pt x="47" y="131"/>
                  </a:cubicBezTo>
                  <a:cubicBezTo>
                    <a:pt x="43" y="131"/>
                    <a:pt x="39" y="127"/>
                    <a:pt x="39" y="123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9" y="30"/>
                    <a:pt x="43" y="27"/>
                    <a:pt x="47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101" y="27"/>
                    <a:pt x="105" y="30"/>
                    <a:pt x="105" y="35"/>
                  </a:cubicBezTo>
                  <a:lnTo>
                    <a:pt x="105" y="123"/>
                  </a:lnTo>
                  <a:close/>
                  <a:moveTo>
                    <a:pt x="183" y="123"/>
                  </a:moveTo>
                  <a:cubicBezTo>
                    <a:pt x="183" y="127"/>
                    <a:pt x="179" y="131"/>
                    <a:pt x="175" y="131"/>
                  </a:cubicBezTo>
                  <a:cubicBezTo>
                    <a:pt x="126" y="131"/>
                    <a:pt x="126" y="131"/>
                    <a:pt x="126" y="131"/>
                  </a:cubicBezTo>
                  <a:cubicBezTo>
                    <a:pt x="121" y="131"/>
                    <a:pt x="118" y="127"/>
                    <a:pt x="118" y="123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8" y="30"/>
                    <a:pt x="121" y="27"/>
                    <a:pt x="126" y="27"/>
                  </a:cubicBezTo>
                  <a:cubicBezTo>
                    <a:pt x="175" y="27"/>
                    <a:pt x="175" y="27"/>
                    <a:pt x="175" y="27"/>
                  </a:cubicBezTo>
                  <a:cubicBezTo>
                    <a:pt x="179" y="27"/>
                    <a:pt x="183" y="30"/>
                    <a:pt x="183" y="35"/>
                  </a:cubicBezTo>
                  <a:lnTo>
                    <a:pt x="183" y="123"/>
                  </a:lnTo>
                  <a:close/>
                  <a:moveTo>
                    <a:pt x="261" y="123"/>
                  </a:moveTo>
                  <a:cubicBezTo>
                    <a:pt x="261" y="127"/>
                    <a:pt x="258" y="131"/>
                    <a:pt x="253" y="131"/>
                  </a:cubicBezTo>
                  <a:cubicBezTo>
                    <a:pt x="204" y="131"/>
                    <a:pt x="204" y="131"/>
                    <a:pt x="204" y="131"/>
                  </a:cubicBezTo>
                  <a:cubicBezTo>
                    <a:pt x="200" y="131"/>
                    <a:pt x="196" y="127"/>
                    <a:pt x="196" y="123"/>
                  </a:cubicBezTo>
                  <a:cubicBezTo>
                    <a:pt x="196" y="35"/>
                    <a:pt x="196" y="35"/>
                    <a:pt x="196" y="35"/>
                  </a:cubicBezTo>
                  <a:cubicBezTo>
                    <a:pt x="196" y="30"/>
                    <a:pt x="200" y="27"/>
                    <a:pt x="204" y="27"/>
                  </a:cubicBezTo>
                  <a:cubicBezTo>
                    <a:pt x="253" y="27"/>
                    <a:pt x="253" y="27"/>
                    <a:pt x="253" y="27"/>
                  </a:cubicBezTo>
                  <a:cubicBezTo>
                    <a:pt x="258" y="27"/>
                    <a:pt x="261" y="30"/>
                    <a:pt x="261" y="35"/>
                  </a:cubicBezTo>
                  <a:lnTo>
                    <a:pt x="261" y="123"/>
                  </a:lnTo>
                  <a:close/>
                  <a:moveTo>
                    <a:pt x="340" y="123"/>
                  </a:moveTo>
                  <a:cubicBezTo>
                    <a:pt x="340" y="127"/>
                    <a:pt x="336" y="131"/>
                    <a:pt x="331" y="131"/>
                  </a:cubicBezTo>
                  <a:cubicBezTo>
                    <a:pt x="282" y="131"/>
                    <a:pt x="282" y="131"/>
                    <a:pt x="282" y="131"/>
                  </a:cubicBezTo>
                  <a:cubicBezTo>
                    <a:pt x="278" y="131"/>
                    <a:pt x="274" y="127"/>
                    <a:pt x="274" y="123"/>
                  </a:cubicBezTo>
                  <a:cubicBezTo>
                    <a:pt x="274" y="35"/>
                    <a:pt x="274" y="35"/>
                    <a:pt x="274" y="35"/>
                  </a:cubicBezTo>
                  <a:cubicBezTo>
                    <a:pt x="274" y="30"/>
                    <a:pt x="278" y="27"/>
                    <a:pt x="282" y="27"/>
                  </a:cubicBezTo>
                  <a:cubicBezTo>
                    <a:pt x="331" y="27"/>
                    <a:pt x="331" y="27"/>
                    <a:pt x="331" y="27"/>
                  </a:cubicBezTo>
                  <a:cubicBezTo>
                    <a:pt x="336" y="27"/>
                    <a:pt x="340" y="30"/>
                    <a:pt x="340" y="35"/>
                  </a:cubicBezTo>
                  <a:lnTo>
                    <a:pt x="340" y="123"/>
                  </a:ln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4" name="Rectangle 126">
              <a:extLst>
                <a:ext uri="{FF2B5EF4-FFF2-40B4-BE49-F238E27FC236}">
                  <a16:creationId xmlns:a16="http://schemas.microsoft.com/office/drawing/2014/main" id="{895FF253-9C98-4E60-BC95-0446A17D86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69520" y="2215480"/>
              <a:ext cx="56738" cy="114896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5" name="Freeform 127">
              <a:extLst>
                <a:ext uri="{FF2B5EF4-FFF2-40B4-BE49-F238E27FC236}">
                  <a16:creationId xmlns:a16="http://schemas.microsoft.com/office/drawing/2014/main" id="{D4E7799B-16BF-40CD-A914-17CC768EA6E7}"/>
                </a:ext>
              </a:extLst>
            </p:cNvPr>
            <p:cNvSpPr>
              <a:spLocks/>
            </p:cNvSpPr>
            <p:nvPr/>
          </p:nvSpPr>
          <p:spPr bwMode="auto">
            <a:xfrm>
              <a:off x="4490802" y="2425412"/>
              <a:ext cx="38299" cy="38299"/>
            </a:xfrm>
            <a:custGeom>
              <a:avLst/>
              <a:gdLst>
                <a:gd name="T0" fmla="*/ 0 w 26"/>
                <a:gd name="T1" fmla="*/ 0 h 26"/>
                <a:gd name="T2" fmla="*/ 0 w 26"/>
                <a:gd name="T3" fmla="*/ 26 h 26"/>
                <a:gd name="T4" fmla="*/ 11 w 26"/>
                <a:gd name="T5" fmla="*/ 26 h 26"/>
                <a:gd name="T6" fmla="*/ 26 w 26"/>
                <a:gd name="T7" fmla="*/ 13 h 26"/>
                <a:gd name="T8" fmla="*/ 26 w 26"/>
                <a:gd name="T9" fmla="*/ 0 h 26"/>
                <a:gd name="T10" fmla="*/ 0 w 26"/>
                <a:gd name="T1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26">
                  <a:moveTo>
                    <a:pt x="0" y="0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24" y="26"/>
                    <a:pt x="26" y="17"/>
                    <a:pt x="26" y="13"/>
                  </a:cubicBezTo>
                  <a:cubicBezTo>
                    <a:pt x="26" y="0"/>
                    <a:pt x="26" y="0"/>
                    <a:pt x="2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5F5DC47B-0CC0-45ED-9648-8F92370D5832}"/>
              </a:ext>
            </a:extLst>
          </p:cNvPr>
          <p:cNvGrpSpPr/>
          <p:nvPr/>
        </p:nvGrpSpPr>
        <p:grpSpPr>
          <a:xfrm>
            <a:off x="3177784" y="1779318"/>
            <a:ext cx="550363" cy="550363"/>
            <a:chOff x="2856736" y="1997037"/>
            <a:chExt cx="550363" cy="550363"/>
          </a:xfrm>
        </p:grpSpPr>
        <p:sp>
          <p:nvSpPr>
            <p:cNvPr id="47" name="Oval 128">
              <a:extLst>
                <a:ext uri="{FF2B5EF4-FFF2-40B4-BE49-F238E27FC236}">
                  <a16:creationId xmlns:a16="http://schemas.microsoft.com/office/drawing/2014/main" id="{962653DB-349C-4F34-9B33-2381777A73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19152" y="2259451"/>
              <a:ext cx="24114" cy="24114"/>
            </a:xfrm>
            <a:prstGeom prst="ellipse">
              <a:avLst/>
            </a:pr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8" name="Freeform 129">
              <a:extLst>
                <a:ext uri="{FF2B5EF4-FFF2-40B4-BE49-F238E27FC236}">
                  <a16:creationId xmlns:a16="http://schemas.microsoft.com/office/drawing/2014/main" id="{87771639-ABD2-4D59-BDCA-233BFD2E144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70924" y="2212643"/>
              <a:ext cx="120570" cy="119151"/>
            </a:xfrm>
            <a:custGeom>
              <a:avLst/>
              <a:gdLst>
                <a:gd name="T0" fmla="*/ 41 w 82"/>
                <a:gd name="T1" fmla="*/ 0 h 81"/>
                <a:gd name="T2" fmla="*/ 0 w 82"/>
                <a:gd name="T3" fmla="*/ 40 h 81"/>
                <a:gd name="T4" fmla="*/ 41 w 82"/>
                <a:gd name="T5" fmla="*/ 81 h 81"/>
                <a:gd name="T6" fmla="*/ 82 w 82"/>
                <a:gd name="T7" fmla="*/ 40 h 81"/>
                <a:gd name="T8" fmla="*/ 41 w 82"/>
                <a:gd name="T9" fmla="*/ 0 h 81"/>
                <a:gd name="T10" fmla="*/ 41 w 82"/>
                <a:gd name="T11" fmla="*/ 65 h 81"/>
                <a:gd name="T12" fmla="*/ 16 w 82"/>
                <a:gd name="T13" fmla="*/ 40 h 81"/>
                <a:gd name="T14" fmla="*/ 41 w 82"/>
                <a:gd name="T15" fmla="*/ 16 h 81"/>
                <a:gd name="T16" fmla="*/ 65 w 82"/>
                <a:gd name="T17" fmla="*/ 40 h 81"/>
                <a:gd name="T18" fmla="*/ 41 w 82"/>
                <a:gd name="T19" fmla="*/ 6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81">
                  <a:moveTo>
                    <a:pt x="41" y="0"/>
                  </a:moveTo>
                  <a:cubicBezTo>
                    <a:pt x="18" y="0"/>
                    <a:pt x="0" y="18"/>
                    <a:pt x="0" y="40"/>
                  </a:cubicBezTo>
                  <a:cubicBezTo>
                    <a:pt x="0" y="63"/>
                    <a:pt x="18" y="81"/>
                    <a:pt x="41" y="81"/>
                  </a:cubicBezTo>
                  <a:cubicBezTo>
                    <a:pt x="63" y="81"/>
                    <a:pt x="82" y="63"/>
                    <a:pt x="82" y="40"/>
                  </a:cubicBezTo>
                  <a:cubicBezTo>
                    <a:pt x="82" y="18"/>
                    <a:pt x="63" y="0"/>
                    <a:pt x="41" y="0"/>
                  </a:cubicBezTo>
                  <a:close/>
                  <a:moveTo>
                    <a:pt x="41" y="65"/>
                  </a:moveTo>
                  <a:cubicBezTo>
                    <a:pt x="27" y="65"/>
                    <a:pt x="16" y="54"/>
                    <a:pt x="16" y="40"/>
                  </a:cubicBezTo>
                  <a:cubicBezTo>
                    <a:pt x="16" y="27"/>
                    <a:pt x="27" y="16"/>
                    <a:pt x="41" y="16"/>
                  </a:cubicBezTo>
                  <a:cubicBezTo>
                    <a:pt x="54" y="16"/>
                    <a:pt x="65" y="27"/>
                    <a:pt x="65" y="40"/>
                  </a:cubicBezTo>
                  <a:cubicBezTo>
                    <a:pt x="65" y="54"/>
                    <a:pt x="54" y="65"/>
                    <a:pt x="41" y="65"/>
                  </a:cubicBez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9" name="Freeform 130">
              <a:extLst>
                <a:ext uri="{FF2B5EF4-FFF2-40B4-BE49-F238E27FC236}">
                  <a16:creationId xmlns:a16="http://schemas.microsoft.com/office/drawing/2014/main" id="{272907C7-CEFC-4888-9ACE-FC11749EEA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56736" y="1997037"/>
              <a:ext cx="550363" cy="550363"/>
            </a:xfrm>
            <a:custGeom>
              <a:avLst/>
              <a:gdLst>
                <a:gd name="T0" fmla="*/ 188 w 376"/>
                <a:gd name="T1" fmla="*/ 0 h 375"/>
                <a:gd name="T2" fmla="*/ 0 w 376"/>
                <a:gd name="T3" fmla="*/ 187 h 375"/>
                <a:gd name="T4" fmla="*/ 188 w 376"/>
                <a:gd name="T5" fmla="*/ 375 h 375"/>
                <a:gd name="T6" fmla="*/ 376 w 376"/>
                <a:gd name="T7" fmla="*/ 187 h 375"/>
                <a:gd name="T8" fmla="*/ 188 w 376"/>
                <a:gd name="T9" fmla="*/ 0 h 375"/>
                <a:gd name="T10" fmla="*/ 78 w 376"/>
                <a:gd name="T11" fmla="*/ 221 h 375"/>
                <a:gd name="T12" fmla="*/ 89 w 376"/>
                <a:gd name="T13" fmla="*/ 226 h 375"/>
                <a:gd name="T14" fmla="*/ 163 w 376"/>
                <a:gd name="T15" fmla="*/ 290 h 375"/>
                <a:gd name="T16" fmla="*/ 169 w 376"/>
                <a:gd name="T17" fmla="*/ 300 h 375"/>
                <a:gd name="T18" fmla="*/ 161 w 376"/>
                <a:gd name="T19" fmla="*/ 307 h 375"/>
                <a:gd name="T20" fmla="*/ 159 w 376"/>
                <a:gd name="T21" fmla="*/ 306 h 375"/>
                <a:gd name="T22" fmla="*/ 74 w 376"/>
                <a:gd name="T23" fmla="*/ 232 h 375"/>
                <a:gd name="T24" fmla="*/ 78 w 376"/>
                <a:gd name="T25" fmla="*/ 221 h 375"/>
                <a:gd name="T26" fmla="*/ 164 w 376"/>
                <a:gd name="T27" fmla="*/ 340 h 375"/>
                <a:gd name="T28" fmla="*/ 163 w 376"/>
                <a:gd name="T29" fmla="*/ 340 h 375"/>
                <a:gd name="T30" fmla="*/ 39 w 376"/>
                <a:gd name="T31" fmla="*/ 231 h 375"/>
                <a:gd name="T32" fmla="*/ 45 w 376"/>
                <a:gd name="T33" fmla="*/ 221 h 375"/>
                <a:gd name="T34" fmla="*/ 55 w 376"/>
                <a:gd name="T35" fmla="*/ 227 h 375"/>
                <a:gd name="T36" fmla="*/ 165 w 376"/>
                <a:gd name="T37" fmla="*/ 324 h 375"/>
                <a:gd name="T38" fmla="*/ 172 w 376"/>
                <a:gd name="T39" fmla="*/ 334 h 375"/>
                <a:gd name="T40" fmla="*/ 164 w 376"/>
                <a:gd name="T41" fmla="*/ 340 h 375"/>
                <a:gd name="T42" fmla="*/ 188 w 376"/>
                <a:gd name="T43" fmla="*/ 244 h 375"/>
                <a:gd name="T44" fmla="*/ 131 w 376"/>
                <a:gd name="T45" fmla="*/ 187 h 375"/>
                <a:gd name="T46" fmla="*/ 188 w 376"/>
                <a:gd name="T47" fmla="*/ 130 h 375"/>
                <a:gd name="T48" fmla="*/ 245 w 376"/>
                <a:gd name="T49" fmla="*/ 187 h 375"/>
                <a:gd name="T50" fmla="*/ 188 w 376"/>
                <a:gd name="T51" fmla="*/ 244 h 375"/>
                <a:gd name="T52" fmla="*/ 302 w 376"/>
                <a:gd name="T53" fmla="*/ 195 h 375"/>
                <a:gd name="T54" fmla="*/ 294 w 376"/>
                <a:gd name="T55" fmla="*/ 187 h 375"/>
                <a:gd name="T56" fmla="*/ 188 w 376"/>
                <a:gd name="T57" fmla="*/ 81 h 375"/>
                <a:gd name="T58" fmla="*/ 180 w 376"/>
                <a:gd name="T59" fmla="*/ 73 h 375"/>
                <a:gd name="T60" fmla="*/ 188 w 376"/>
                <a:gd name="T61" fmla="*/ 65 h 375"/>
                <a:gd name="T62" fmla="*/ 310 w 376"/>
                <a:gd name="T63" fmla="*/ 187 h 375"/>
                <a:gd name="T64" fmla="*/ 302 w 376"/>
                <a:gd name="T65" fmla="*/ 195 h 375"/>
                <a:gd name="T66" fmla="*/ 335 w 376"/>
                <a:gd name="T67" fmla="*/ 195 h 375"/>
                <a:gd name="T68" fmla="*/ 327 w 376"/>
                <a:gd name="T69" fmla="*/ 187 h 375"/>
                <a:gd name="T70" fmla="*/ 188 w 376"/>
                <a:gd name="T71" fmla="*/ 49 h 375"/>
                <a:gd name="T72" fmla="*/ 180 w 376"/>
                <a:gd name="T73" fmla="*/ 40 h 375"/>
                <a:gd name="T74" fmla="*/ 188 w 376"/>
                <a:gd name="T75" fmla="*/ 32 h 375"/>
                <a:gd name="T76" fmla="*/ 343 w 376"/>
                <a:gd name="T77" fmla="*/ 187 h 375"/>
                <a:gd name="T78" fmla="*/ 335 w 376"/>
                <a:gd name="T79" fmla="*/ 19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76" h="375">
                  <a:moveTo>
                    <a:pt x="188" y="0"/>
                  </a:moveTo>
                  <a:cubicBezTo>
                    <a:pt x="84" y="0"/>
                    <a:pt x="0" y="84"/>
                    <a:pt x="0" y="187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92" y="375"/>
                    <a:pt x="376" y="291"/>
                    <a:pt x="376" y="187"/>
                  </a:cubicBezTo>
                  <a:cubicBezTo>
                    <a:pt x="376" y="84"/>
                    <a:pt x="292" y="0"/>
                    <a:pt x="188" y="0"/>
                  </a:cubicBezTo>
                  <a:close/>
                  <a:moveTo>
                    <a:pt x="78" y="221"/>
                  </a:moveTo>
                  <a:cubicBezTo>
                    <a:pt x="83" y="219"/>
                    <a:pt x="87" y="221"/>
                    <a:pt x="89" y="226"/>
                  </a:cubicBezTo>
                  <a:cubicBezTo>
                    <a:pt x="102" y="258"/>
                    <a:pt x="129" y="282"/>
                    <a:pt x="163" y="290"/>
                  </a:cubicBezTo>
                  <a:cubicBezTo>
                    <a:pt x="167" y="292"/>
                    <a:pt x="170" y="296"/>
                    <a:pt x="169" y="300"/>
                  </a:cubicBezTo>
                  <a:cubicBezTo>
                    <a:pt x="168" y="304"/>
                    <a:pt x="165" y="307"/>
                    <a:pt x="161" y="307"/>
                  </a:cubicBezTo>
                  <a:cubicBezTo>
                    <a:pt x="160" y="307"/>
                    <a:pt x="160" y="307"/>
                    <a:pt x="159" y="306"/>
                  </a:cubicBezTo>
                  <a:cubicBezTo>
                    <a:pt x="120" y="297"/>
                    <a:pt x="88" y="269"/>
                    <a:pt x="74" y="232"/>
                  </a:cubicBezTo>
                  <a:cubicBezTo>
                    <a:pt x="72" y="227"/>
                    <a:pt x="74" y="223"/>
                    <a:pt x="78" y="221"/>
                  </a:cubicBezTo>
                  <a:close/>
                  <a:moveTo>
                    <a:pt x="164" y="340"/>
                  </a:moveTo>
                  <a:cubicBezTo>
                    <a:pt x="163" y="340"/>
                    <a:pt x="163" y="340"/>
                    <a:pt x="163" y="340"/>
                  </a:cubicBezTo>
                  <a:cubicBezTo>
                    <a:pt x="104" y="331"/>
                    <a:pt x="56" y="288"/>
                    <a:pt x="39" y="231"/>
                  </a:cubicBezTo>
                  <a:cubicBezTo>
                    <a:pt x="38" y="227"/>
                    <a:pt x="40" y="222"/>
                    <a:pt x="45" y="221"/>
                  </a:cubicBezTo>
                  <a:cubicBezTo>
                    <a:pt x="49" y="220"/>
                    <a:pt x="54" y="222"/>
                    <a:pt x="55" y="227"/>
                  </a:cubicBezTo>
                  <a:cubicBezTo>
                    <a:pt x="70" y="277"/>
                    <a:pt x="113" y="316"/>
                    <a:pt x="165" y="324"/>
                  </a:cubicBezTo>
                  <a:cubicBezTo>
                    <a:pt x="170" y="325"/>
                    <a:pt x="173" y="329"/>
                    <a:pt x="172" y="334"/>
                  </a:cubicBezTo>
                  <a:cubicBezTo>
                    <a:pt x="171" y="338"/>
                    <a:pt x="168" y="340"/>
                    <a:pt x="164" y="340"/>
                  </a:cubicBezTo>
                  <a:close/>
                  <a:moveTo>
                    <a:pt x="188" y="244"/>
                  </a:moveTo>
                  <a:cubicBezTo>
                    <a:pt x="156" y="244"/>
                    <a:pt x="131" y="219"/>
                    <a:pt x="131" y="187"/>
                  </a:cubicBezTo>
                  <a:cubicBezTo>
                    <a:pt x="131" y="156"/>
                    <a:pt x="156" y="130"/>
                    <a:pt x="188" y="130"/>
                  </a:cubicBezTo>
                  <a:cubicBezTo>
                    <a:pt x="219" y="130"/>
                    <a:pt x="245" y="156"/>
                    <a:pt x="245" y="187"/>
                  </a:cubicBezTo>
                  <a:cubicBezTo>
                    <a:pt x="245" y="219"/>
                    <a:pt x="219" y="244"/>
                    <a:pt x="188" y="244"/>
                  </a:cubicBezTo>
                  <a:close/>
                  <a:moveTo>
                    <a:pt x="302" y="195"/>
                  </a:moveTo>
                  <a:cubicBezTo>
                    <a:pt x="298" y="195"/>
                    <a:pt x="294" y="192"/>
                    <a:pt x="294" y="187"/>
                  </a:cubicBezTo>
                  <a:cubicBezTo>
                    <a:pt x="294" y="129"/>
                    <a:pt x="247" y="81"/>
                    <a:pt x="188" y="81"/>
                  </a:cubicBezTo>
                  <a:cubicBezTo>
                    <a:pt x="183" y="81"/>
                    <a:pt x="180" y="78"/>
                    <a:pt x="180" y="73"/>
                  </a:cubicBezTo>
                  <a:cubicBezTo>
                    <a:pt x="180" y="69"/>
                    <a:pt x="183" y="65"/>
                    <a:pt x="188" y="65"/>
                  </a:cubicBezTo>
                  <a:cubicBezTo>
                    <a:pt x="256" y="65"/>
                    <a:pt x="310" y="120"/>
                    <a:pt x="310" y="187"/>
                  </a:cubicBezTo>
                  <a:cubicBezTo>
                    <a:pt x="310" y="192"/>
                    <a:pt x="307" y="195"/>
                    <a:pt x="302" y="195"/>
                  </a:cubicBezTo>
                  <a:close/>
                  <a:moveTo>
                    <a:pt x="335" y="195"/>
                  </a:moveTo>
                  <a:cubicBezTo>
                    <a:pt x="330" y="195"/>
                    <a:pt x="327" y="192"/>
                    <a:pt x="327" y="187"/>
                  </a:cubicBezTo>
                  <a:cubicBezTo>
                    <a:pt x="327" y="111"/>
                    <a:pt x="264" y="49"/>
                    <a:pt x="188" y="49"/>
                  </a:cubicBezTo>
                  <a:cubicBezTo>
                    <a:pt x="183" y="49"/>
                    <a:pt x="180" y="45"/>
                    <a:pt x="180" y="40"/>
                  </a:cubicBezTo>
                  <a:cubicBezTo>
                    <a:pt x="180" y="36"/>
                    <a:pt x="183" y="32"/>
                    <a:pt x="188" y="32"/>
                  </a:cubicBezTo>
                  <a:cubicBezTo>
                    <a:pt x="274" y="32"/>
                    <a:pt x="343" y="102"/>
                    <a:pt x="343" y="187"/>
                  </a:cubicBezTo>
                  <a:cubicBezTo>
                    <a:pt x="343" y="192"/>
                    <a:pt x="339" y="195"/>
                    <a:pt x="335" y="195"/>
                  </a:cubicBez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50" name="TextBox 12">
            <a:extLst>
              <a:ext uri="{FF2B5EF4-FFF2-40B4-BE49-F238E27FC236}">
                <a16:creationId xmlns:a16="http://schemas.microsoft.com/office/drawing/2014/main" id="{198A5C6A-596E-4059-A9BA-62A0F408C131}"/>
              </a:ext>
            </a:extLst>
          </p:cNvPr>
          <p:cNvSpPr txBox="1"/>
          <p:nvPr/>
        </p:nvSpPr>
        <p:spPr>
          <a:xfrm>
            <a:off x="808533" y="2252920"/>
            <a:ext cx="161100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Sample Text</a:t>
            </a:r>
            <a:endParaRPr lang="id-ID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51" name="TextBox 13">
            <a:extLst>
              <a:ext uri="{FF2B5EF4-FFF2-40B4-BE49-F238E27FC236}">
                <a16:creationId xmlns:a16="http://schemas.microsoft.com/office/drawing/2014/main" id="{28AAC45B-7A46-421C-993F-B017314403E4}"/>
              </a:ext>
            </a:extLst>
          </p:cNvPr>
          <p:cNvSpPr txBox="1"/>
          <p:nvPr/>
        </p:nvSpPr>
        <p:spPr>
          <a:xfrm flipH="1">
            <a:off x="808533" y="2592838"/>
            <a:ext cx="2926574" cy="51751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</a:t>
            </a:r>
          </a:p>
        </p:txBody>
      </p:sp>
      <p:sp>
        <p:nvSpPr>
          <p:cNvPr id="52" name="TextBox 12">
            <a:extLst>
              <a:ext uri="{FF2B5EF4-FFF2-40B4-BE49-F238E27FC236}">
                <a16:creationId xmlns:a16="http://schemas.microsoft.com/office/drawing/2014/main" id="{0632B954-4E17-4ED6-BF71-4B444EB6B98A}"/>
              </a:ext>
            </a:extLst>
          </p:cNvPr>
          <p:cNvSpPr txBox="1"/>
          <p:nvPr/>
        </p:nvSpPr>
        <p:spPr>
          <a:xfrm>
            <a:off x="4314507" y="2252920"/>
            <a:ext cx="161100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Sample Text</a:t>
            </a:r>
            <a:endParaRPr lang="id-ID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53" name="TextBox 13">
            <a:extLst>
              <a:ext uri="{FF2B5EF4-FFF2-40B4-BE49-F238E27FC236}">
                <a16:creationId xmlns:a16="http://schemas.microsoft.com/office/drawing/2014/main" id="{A552D2BD-DEEF-4839-83C3-D84A9F3E3F01}"/>
              </a:ext>
            </a:extLst>
          </p:cNvPr>
          <p:cNvSpPr txBox="1"/>
          <p:nvPr/>
        </p:nvSpPr>
        <p:spPr>
          <a:xfrm flipH="1">
            <a:off x="4314507" y="2592838"/>
            <a:ext cx="2926574" cy="51751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</a:t>
            </a:r>
          </a:p>
        </p:txBody>
      </p:sp>
      <p:sp>
        <p:nvSpPr>
          <p:cNvPr id="54" name="TextBox 12">
            <a:extLst>
              <a:ext uri="{FF2B5EF4-FFF2-40B4-BE49-F238E27FC236}">
                <a16:creationId xmlns:a16="http://schemas.microsoft.com/office/drawing/2014/main" id="{CBDDE1FD-FE4E-4007-BB72-FF4D41618B8B}"/>
              </a:ext>
            </a:extLst>
          </p:cNvPr>
          <p:cNvSpPr txBox="1"/>
          <p:nvPr/>
        </p:nvSpPr>
        <p:spPr>
          <a:xfrm>
            <a:off x="1420366" y="4261317"/>
            <a:ext cx="161100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Sample Text</a:t>
            </a:r>
            <a:endParaRPr lang="id-ID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55" name="TextBox 13">
            <a:extLst>
              <a:ext uri="{FF2B5EF4-FFF2-40B4-BE49-F238E27FC236}">
                <a16:creationId xmlns:a16="http://schemas.microsoft.com/office/drawing/2014/main" id="{8F30867B-A2AB-4680-B861-D694B60CCD63}"/>
              </a:ext>
            </a:extLst>
          </p:cNvPr>
          <p:cNvSpPr txBox="1"/>
          <p:nvPr/>
        </p:nvSpPr>
        <p:spPr>
          <a:xfrm flipH="1">
            <a:off x="1420366" y="4601235"/>
            <a:ext cx="2926574" cy="51751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</a:t>
            </a:r>
          </a:p>
        </p:txBody>
      </p:sp>
      <p:sp>
        <p:nvSpPr>
          <p:cNvPr id="56" name="TextBox 12">
            <a:extLst>
              <a:ext uri="{FF2B5EF4-FFF2-40B4-BE49-F238E27FC236}">
                <a16:creationId xmlns:a16="http://schemas.microsoft.com/office/drawing/2014/main" id="{DEDC11EA-609F-4018-A1E0-3DDA3F52BB52}"/>
              </a:ext>
            </a:extLst>
          </p:cNvPr>
          <p:cNvSpPr txBox="1"/>
          <p:nvPr/>
        </p:nvSpPr>
        <p:spPr>
          <a:xfrm>
            <a:off x="4926340" y="4261317"/>
            <a:ext cx="161100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Sample Text</a:t>
            </a:r>
            <a:endParaRPr lang="id-ID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57" name="TextBox 13">
            <a:extLst>
              <a:ext uri="{FF2B5EF4-FFF2-40B4-BE49-F238E27FC236}">
                <a16:creationId xmlns:a16="http://schemas.microsoft.com/office/drawing/2014/main" id="{4E159A62-19FE-4228-BFCB-530B612E6352}"/>
              </a:ext>
            </a:extLst>
          </p:cNvPr>
          <p:cNvSpPr txBox="1"/>
          <p:nvPr/>
        </p:nvSpPr>
        <p:spPr>
          <a:xfrm flipH="1">
            <a:off x="4926340" y="4601235"/>
            <a:ext cx="2926574" cy="51751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B6C4FBA-3825-48C0-AD8B-EEE5B50086EE}"/>
              </a:ext>
            </a:extLst>
          </p:cNvPr>
          <p:cNvSpPr txBox="1"/>
          <p:nvPr/>
        </p:nvSpPr>
        <p:spPr>
          <a:xfrm>
            <a:off x="8039845" y="668216"/>
            <a:ext cx="3201197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Where we provide</a:t>
            </a:r>
          </a:p>
          <a:p>
            <a:r>
              <a:rPr lang="en-US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Our services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3BB9F5C9-1D57-424C-82A2-B76C0A9179B6}"/>
              </a:ext>
            </a:extLst>
          </p:cNvPr>
          <p:cNvSpPr txBox="1"/>
          <p:nvPr/>
        </p:nvSpPr>
        <p:spPr>
          <a:xfrm>
            <a:off x="7972907" y="1741408"/>
            <a:ext cx="487313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6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“ 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4E2B854-B9F1-412E-81DE-9BCA6132024C}"/>
              </a:ext>
            </a:extLst>
          </p:cNvPr>
          <p:cNvSpPr txBox="1"/>
          <p:nvPr/>
        </p:nvSpPr>
        <p:spPr>
          <a:xfrm flipH="1">
            <a:off x="8276320" y="2035310"/>
            <a:ext cx="3427999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11212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FF703491-672D-4445-A39D-F2EB3C21C1D7}"/>
              </a:ext>
            </a:extLst>
          </p:cNvPr>
          <p:cNvSpPr/>
          <p:nvPr/>
        </p:nvSpPr>
        <p:spPr>
          <a:xfrm>
            <a:off x="782320" y="1981395"/>
            <a:ext cx="1899530" cy="189953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0CCBD3E-478D-46D9-886D-92856A080752}"/>
              </a:ext>
            </a:extLst>
          </p:cNvPr>
          <p:cNvSpPr/>
          <p:nvPr/>
        </p:nvSpPr>
        <p:spPr>
          <a:xfrm>
            <a:off x="2964277" y="1981395"/>
            <a:ext cx="1899530" cy="189953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4084B55-6F92-4545-80B2-C176E85D4808}"/>
              </a:ext>
            </a:extLst>
          </p:cNvPr>
          <p:cNvSpPr/>
          <p:nvPr/>
        </p:nvSpPr>
        <p:spPr>
          <a:xfrm>
            <a:off x="5146235" y="1981395"/>
            <a:ext cx="1899530" cy="189953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9D43C1D9-CE40-4024-85DD-53A0A08537E9}"/>
              </a:ext>
            </a:extLst>
          </p:cNvPr>
          <p:cNvSpPr/>
          <p:nvPr/>
        </p:nvSpPr>
        <p:spPr>
          <a:xfrm>
            <a:off x="7328193" y="1981395"/>
            <a:ext cx="1899530" cy="189953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AAA5E5B3-0224-4F9F-A196-3EFA868B3B06}"/>
              </a:ext>
            </a:extLst>
          </p:cNvPr>
          <p:cNvSpPr/>
          <p:nvPr/>
        </p:nvSpPr>
        <p:spPr>
          <a:xfrm>
            <a:off x="9510151" y="1981395"/>
            <a:ext cx="1899530" cy="189953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61B9CA9D-8E73-432D-B666-974A1CBA8314}"/>
              </a:ext>
            </a:extLst>
          </p:cNvPr>
          <p:cNvSpPr/>
          <p:nvPr/>
        </p:nvSpPr>
        <p:spPr>
          <a:xfrm>
            <a:off x="8499036" y="4228513"/>
            <a:ext cx="1899530" cy="189953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1FBEFDA-D15D-48C5-A1D3-AA0B66B5C159}"/>
              </a:ext>
            </a:extLst>
          </p:cNvPr>
          <p:cNvSpPr/>
          <p:nvPr/>
        </p:nvSpPr>
        <p:spPr>
          <a:xfrm>
            <a:off x="6248205" y="4228513"/>
            <a:ext cx="1899530" cy="189953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B15590F0-DE60-47C6-A432-809F9708F9EE}"/>
              </a:ext>
            </a:extLst>
          </p:cNvPr>
          <p:cNvSpPr/>
          <p:nvPr/>
        </p:nvSpPr>
        <p:spPr>
          <a:xfrm>
            <a:off x="3968465" y="4228513"/>
            <a:ext cx="1899530" cy="189953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C2415E8-E401-4326-A79F-371949EEDB66}"/>
              </a:ext>
            </a:extLst>
          </p:cNvPr>
          <p:cNvSpPr/>
          <p:nvPr/>
        </p:nvSpPr>
        <p:spPr>
          <a:xfrm>
            <a:off x="1793434" y="4228513"/>
            <a:ext cx="1899530" cy="1899530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39">
            <a:extLst>
              <a:ext uri="{FF2B5EF4-FFF2-40B4-BE49-F238E27FC236}">
                <a16:creationId xmlns:a16="http://schemas.microsoft.com/office/drawing/2014/main" id="{391FFDC5-AC87-45E4-964D-F387E657CF23}"/>
              </a:ext>
            </a:extLst>
          </p:cNvPr>
          <p:cNvSpPr>
            <a:spLocks noEditPoints="1"/>
          </p:cNvSpPr>
          <p:nvPr/>
        </p:nvSpPr>
        <p:spPr bwMode="auto">
          <a:xfrm>
            <a:off x="9363915" y="4523304"/>
            <a:ext cx="469082" cy="525073"/>
          </a:xfrm>
          <a:custGeom>
            <a:avLst/>
            <a:gdLst>
              <a:gd name="T0" fmla="*/ 338 w 343"/>
              <a:gd name="T1" fmla="*/ 93 h 383"/>
              <a:gd name="T2" fmla="*/ 176 w 343"/>
              <a:gd name="T3" fmla="*/ 1 h 383"/>
              <a:gd name="T4" fmla="*/ 169 w 343"/>
              <a:gd name="T5" fmla="*/ 1 h 383"/>
              <a:gd name="T6" fmla="*/ 6 w 343"/>
              <a:gd name="T7" fmla="*/ 93 h 383"/>
              <a:gd name="T8" fmla="*/ 0 w 343"/>
              <a:gd name="T9" fmla="*/ 100 h 383"/>
              <a:gd name="T10" fmla="*/ 0 w 343"/>
              <a:gd name="T11" fmla="*/ 283 h 383"/>
              <a:gd name="T12" fmla="*/ 6 w 343"/>
              <a:gd name="T13" fmla="*/ 290 h 383"/>
              <a:gd name="T14" fmla="*/ 167 w 343"/>
              <a:gd name="T15" fmla="*/ 382 h 383"/>
              <a:gd name="T16" fmla="*/ 172 w 343"/>
              <a:gd name="T17" fmla="*/ 383 h 383"/>
              <a:gd name="T18" fmla="*/ 176 w 343"/>
              <a:gd name="T19" fmla="*/ 382 h 383"/>
              <a:gd name="T20" fmla="*/ 338 w 343"/>
              <a:gd name="T21" fmla="*/ 290 h 383"/>
              <a:gd name="T22" fmla="*/ 343 w 343"/>
              <a:gd name="T23" fmla="*/ 283 h 383"/>
              <a:gd name="T24" fmla="*/ 343 w 343"/>
              <a:gd name="T25" fmla="*/ 100 h 383"/>
              <a:gd name="T26" fmla="*/ 338 w 343"/>
              <a:gd name="T27" fmla="*/ 93 h 383"/>
              <a:gd name="T28" fmla="*/ 96 w 343"/>
              <a:gd name="T29" fmla="*/ 291 h 383"/>
              <a:gd name="T30" fmla="*/ 90 w 343"/>
              <a:gd name="T31" fmla="*/ 289 h 383"/>
              <a:gd name="T32" fmla="*/ 90 w 343"/>
              <a:gd name="T33" fmla="*/ 278 h 383"/>
              <a:gd name="T34" fmla="*/ 231 w 343"/>
              <a:gd name="T35" fmla="*/ 127 h 383"/>
              <a:gd name="T36" fmla="*/ 116 w 343"/>
              <a:gd name="T37" fmla="*/ 232 h 383"/>
              <a:gd name="T38" fmla="*/ 108 w 343"/>
              <a:gd name="T39" fmla="*/ 239 h 383"/>
              <a:gd name="T40" fmla="*/ 101 w 343"/>
              <a:gd name="T41" fmla="*/ 231 h 383"/>
              <a:gd name="T42" fmla="*/ 251 w 343"/>
              <a:gd name="T43" fmla="*/ 111 h 383"/>
              <a:gd name="T44" fmla="*/ 258 w 343"/>
              <a:gd name="T45" fmla="*/ 115 h 383"/>
              <a:gd name="T46" fmla="*/ 256 w 343"/>
              <a:gd name="T47" fmla="*/ 123 h 383"/>
              <a:gd name="T48" fmla="*/ 101 w 343"/>
              <a:gd name="T49" fmla="*/ 289 h 383"/>
              <a:gd name="T50" fmla="*/ 96 w 343"/>
              <a:gd name="T51" fmla="*/ 291 h 383"/>
              <a:gd name="T52" fmla="*/ 269 w 343"/>
              <a:gd name="T53" fmla="*/ 147 h 383"/>
              <a:gd name="T54" fmla="*/ 242 w 343"/>
              <a:gd name="T55" fmla="*/ 201 h 383"/>
              <a:gd name="T56" fmla="*/ 152 w 343"/>
              <a:gd name="T57" fmla="*/ 279 h 383"/>
              <a:gd name="T58" fmla="*/ 134 w 343"/>
              <a:gd name="T59" fmla="*/ 278 h 383"/>
              <a:gd name="T60" fmla="*/ 127 w 343"/>
              <a:gd name="T61" fmla="*/ 270 h 383"/>
              <a:gd name="T62" fmla="*/ 135 w 343"/>
              <a:gd name="T63" fmla="*/ 263 h 383"/>
              <a:gd name="T64" fmla="*/ 228 w 343"/>
              <a:gd name="T65" fmla="*/ 196 h 383"/>
              <a:gd name="T66" fmla="*/ 258 w 343"/>
              <a:gd name="T67" fmla="*/ 136 h 383"/>
              <a:gd name="T68" fmla="*/ 269 w 343"/>
              <a:gd name="T69" fmla="*/ 136 h 383"/>
              <a:gd name="T70" fmla="*/ 269 w 343"/>
              <a:gd name="T71" fmla="*/ 147 h 3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43" h="383">
                <a:moveTo>
                  <a:pt x="338" y="93"/>
                </a:moveTo>
                <a:cubicBezTo>
                  <a:pt x="176" y="1"/>
                  <a:pt x="176" y="1"/>
                  <a:pt x="176" y="1"/>
                </a:cubicBezTo>
                <a:cubicBezTo>
                  <a:pt x="174" y="0"/>
                  <a:pt x="171" y="0"/>
                  <a:pt x="169" y="1"/>
                </a:cubicBezTo>
                <a:cubicBezTo>
                  <a:pt x="6" y="93"/>
                  <a:pt x="6" y="93"/>
                  <a:pt x="6" y="93"/>
                </a:cubicBezTo>
                <a:cubicBezTo>
                  <a:pt x="4" y="94"/>
                  <a:pt x="0" y="97"/>
                  <a:pt x="0" y="100"/>
                </a:cubicBezTo>
                <a:cubicBezTo>
                  <a:pt x="0" y="283"/>
                  <a:pt x="0" y="283"/>
                  <a:pt x="0" y="283"/>
                </a:cubicBezTo>
                <a:cubicBezTo>
                  <a:pt x="0" y="286"/>
                  <a:pt x="3" y="289"/>
                  <a:pt x="6" y="290"/>
                </a:cubicBezTo>
                <a:cubicBezTo>
                  <a:pt x="167" y="382"/>
                  <a:pt x="167" y="382"/>
                  <a:pt x="167" y="382"/>
                </a:cubicBezTo>
                <a:cubicBezTo>
                  <a:pt x="169" y="383"/>
                  <a:pt x="170" y="383"/>
                  <a:pt x="172" y="383"/>
                </a:cubicBezTo>
                <a:cubicBezTo>
                  <a:pt x="173" y="383"/>
                  <a:pt x="174" y="383"/>
                  <a:pt x="176" y="382"/>
                </a:cubicBezTo>
                <a:cubicBezTo>
                  <a:pt x="338" y="290"/>
                  <a:pt x="338" y="290"/>
                  <a:pt x="338" y="290"/>
                </a:cubicBezTo>
                <a:cubicBezTo>
                  <a:pt x="340" y="289"/>
                  <a:pt x="343" y="286"/>
                  <a:pt x="343" y="283"/>
                </a:cubicBezTo>
                <a:cubicBezTo>
                  <a:pt x="343" y="100"/>
                  <a:pt x="343" y="100"/>
                  <a:pt x="343" y="100"/>
                </a:cubicBezTo>
                <a:cubicBezTo>
                  <a:pt x="343" y="97"/>
                  <a:pt x="340" y="94"/>
                  <a:pt x="338" y="93"/>
                </a:cubicBezTo>
                <a:close/>
                <a:moveTo>
                  <a:pt x="96" y="291"/>
                </a:moveTo>
                <a:cubicBezTo>
                  <a:pt x="94" y="291"/>
                  <a:pt x="92" y="290"/>
                  <a:pt x="90" y="289"/>
                </a:cubicBezTo>
                <a:cubicBezTo>
                  <a:pt x="87" y="286"/>
                  <a:pt x="87" y="281"/>
                  <a:pt x="90" y="278"/>
                </a:cubicBezTo>
                <a:cubicBezTo>
                  <a:pt x="231" y="127"/>
                  <a:pt x="231" y="127"/>
                  <a:pt x="231" y="127"/>
                </a:cubicBezTo>
                <a:cubicBezTo>
                  <a:pt x="195" y="132"/>
                  <a:pt x="122" y="152"/>
                  <a:pt x="116" y="232"/>
                </a:cubicBezTo>
                <a:cubicBezTo>
                  <a:pt x="116" y="236"/>
                  <a:pt x="112" y="240"/>
                  <a:pt x="108" y="239"/>
                </a:cubicBezTo>
                <a:cubicBezTo>
                  <a:pt x="104" y="239"/>
                  <a:pt x="101" y="235"/>
                  <a:pt x="101" y="231"/>
                </a:cubicBezTo>
                <a:cubicBezTo>
                  <a:pt x="109" y="113"/>
                  <a:pt x="249" y="111"/>
                  <a:pt x="251" y="111"/>
                </a:cubicBezTo>
                <a:cubicBezTo>
                  <a:pt x="254" y="110"/>
                  <a:pt x="256" y="112"/>
                  <a:pt x="258" y="115"/>
                </a:cubicBezTo>
                <a:cubicBezTo>
                  <a:pt x="259" y="118"/>
                  <a:pt x="258" y="121"/>
                  <a:pt x="256" y="123"/>
                </a:cubicBezTo>
                <a:cubicBezTo>
                  <a:pt x="101" y="289"/>
                  <a:pt x="101" y="289"/>
                  <a:pt x="101" y="289"/>
                </a:cubicBezTo>
                <a:cubicBezTo>
                  <a:pt x="100" y="290"/>
                  <a:pt x="98" y="291"/>
                  <a:pt x="96" y="291"/>
                </a:cubicBezTo>
                <a:close/>
                <a:moveTo>
                  <a:pt x="269" y="147"/>
                </a:moveTo>
                <a:cubicBezTo>
                  <a:pt x="255" y="161"/>
                  <a:pt x="249" y="180"/>
                  <a:pt x="242" y="201"/>
                </a:cubicBezTo>
                <a:cubicBezTo>
                  <a:pt x="230" y="238"/>
                  <a:pt x="216" y="279"/>
                  <a:pt x="152" y="279"/>
                </a:cubicBezTo>
                <a:cubicBezTo>
                  <a:pt x="146" y="279"/>
                  <a:pt x="140" y="279"/>
                  <a:pt x="134" y="278"/>
                </a:cubicBezTo>
                <a:cubicBezTo>
                  <a:pt x="129" y="278"/>
                  <a:pt x="126" y="274"/>
                  <a:pt x="127" y="270"/>
                </a:cubicBezTo>
                <a:cubicBezTo>
                  <a:pt x="127" y="265"/>
                  <a:pt x="131" y="262"/>
                  <a:pt x="135" y="263"/>
                </a:cubicBezTo>
                <a:cubicBezTo>
                  <a:pt x="203" y="270"/>
                  <a:pt x="215" y="236"/>
                  <a:pt x="228" y="196"/>
                </a:cubicBezTo>
                <a:cubicBezTo>
                  <a:pt x="235" y="174"/>
                  <a:pt x="242" y="152"/>
                  <a:pt x="258" y="136"/>
                </a:cubicBezTo>
                <a:cubicBezTo>
                  <a:pt x="261" y="133"/>
                  <a:pt x="266" y="133"/>
                  <a:pt x="269" y="136"/>
                </a:cubicBezTo>
                <a:cubicBezTo>
                  <a:pt x="272" y="139"/>
                  <a:pt x="272" y="144"/>
                  <a:pt x="269" y="147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B50F79F-C377-4E62-BBE3-BE67D467BFD7}"/>
              </a:ext>
            </a:extLst>
          </p:cNvPr>
          <p:cNvGrpSpPr/>
          <p:nvPr/>
        </p:nvGrpSpPr>
        <p:grpSpPr>
          <a:xfrm>
            <a:off x="7260439" y="4544455"/>
            <a:ext cx="214011" cy="482768"/>
            <a:chOff x="5385280" y="1876289"/>
            <a:chExt cx="244201" cy="550872"/>
          </a:xfrm>
          <a:solidFill>
            <a:schemeClr val="tx1"/>
          </a:solidFill>
        </p:grpSpPr>
        <p:sp>
          <p:nvSpPr>
            <p:cNvPr id="14" name="Rectangle 140">
              <a:extLst>
                <a:ext uri="{FF2B5EF4-FFF2-40B4-BE49-F238E27FC236}">
                  <a16:creationId xmlns:a16="http://schemas.microsoft.com/office/drawing/2014/main" id="{84480DF5-DEC5-442C-95ED-51C1B831CE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8739" y="1977094"/>
              <a:ext cx="56791" cy="39754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5" name="Oval 141">
              <a:extLst>
                <a:ext uri="{FF2B5EF4-FFF2-40B4-BE49-F238E27FC236}">
                  <a16:creationId xmlns:a16="http://schemas.microsoft.com/office/drawing/2014/main" id="{8C3257F6-31C5-41B7-8EA4-24475D0FBFB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60528" y="2258209"/>
              <a:ext cx="93705" cy="96545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6" name="Rectangle 142">
              <a:extLst>
                <a:ext uri="{FF2B5EF4-FFF2-40B4-BE49-F238E27FC236}">
                  <a16:creationId xmlns:a16="http://schemas.microsoft.com/office/drawing/2014/main" id="{6E73E5BB-648E-4387-906F-4B5F1D5D00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8739" y="2035304"/>
              <a:ext cx="56791" cy="36914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7" name="Rectangle 143">
              <a:extLst>
                <a:ext uri="{FF2B5EF4-FFF2-40B4-BE49-F238E27FC236}">
                  <a16:creationId xmlns:a16="http://schemas.microsoft.com/office/drawing/2014/main" id="{C86A3016-C006-4137-8E28-9BAA79005C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18739" y="2093515"/>
              <a:ext cx="56791" cy="36914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8" name="Freeform 144">
              <a:extLst>
                <a:ext uri="{FF2B5EF4-FFF2-40B4-BE49-F238E27FC236}">
                  <a16:creationId xmlns:a16="http://schemas.microsoft.com/office/drawing/2014/main" id="{A10763E0-81F9-4EC2-A57E-845C457A77F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5280" y="1876289"/>
              <a:ext cx="244201" cy="550872"/>
            </a:xfrm>
            <a:custGeom>
              <a:avLst/>
              <a:gdLst>
                <a:gd name="T0" fmla="*/ 122 w 157"/>
                <a:gd name="T1" fmla="*/ 210 h 353"/>
                <a:gd name="T2" fmla="*/ 122 w 157"/>
                <a:gd name="T3" fmla="*/ 175 h 353"/>
                <a:gd name="T4" fmla="*/ 86 w 157"/>
                <a:gd name="T5" fmla="*/ 175 h 353"/>
                <a:gd name="T6" fmla="*/ 86 w 157"/>
                <a:gd name="T7" fmla="*/ 231 h 353"/>
                <a:gd name="T8" fmla="*/ 124 w 157"/>
                <a:gd name="T9" fmla="*/ 276 h 353"/>
                <a:gd name="T10" fmla="*/ 78 w 157"/>
                <a:gd name="T11" fmla="*/ 322 h 353"/>
                <a:gd name="T12" fmla="*/ 34 w 157"/>
                <a:gd name="T13" fmla="*/ 276 h 353"/>
                <a:gd name="T14" fmla="*/ 73 w 157"/>
                <a:gd name="T15" fmla="*/ 231 h 353"/>
                <a:gd name="T16" fmla="*/ 73 w 157"/>
                <a:gd name="T17" fmla="*/ 39 h 353"/>
                <a:gd name="T18" fmla="*/ 80 w 157"/>
                <a:gd name="T19" fmla="*/ 31 h 353"/>
                <a:gd name="T20" fmla="*/ 86 w 157"/>
                <a:gd name="T21" fmla="*/ 39 h 353"/>
                <a:gd name="T22" fmla="*/ 86 w 157"/>
                <a:gd name="T23" fmla="*/ 53 h 353"/>
                <a:gd name="T24" fmla="*/ 122 w 157"/>
                <a:gd name="T25" fmla="*/ 53 h 353"/>
                <a:gd name="T26" fmla="*/ 122 w 157"/>
                <a:gd name="T27" fmla="*/ 39 h 353"/>
                <a:gd name="T28" fmla="*/ 80 w 157"/>
                <a:gd name="T29" fmla="*/ 0 h 353"/>
                <a:gd name="T30" fmla="*/ 37 w 157"/>
                <a:gd name="T31" fmla="*/ 39 h 353"/>
                <a:gd name="T32" fmla="*/ 37 w 157"/>
                <a:gd name="T33" fmla="*/ 210 h 353"/>
                <a:gd name="T34" fmla="*/ 0 w 157"/>
                <a:gd name="T35" fmla="*/ 276 h 353"/>
                <a:gd name="T36" fmla="*/ 77 w 157"/>
                <a:gd name="T37" fmla="*/ 353 h 353"/>
                <a:gd name="T38" fmla="*/ 157 w 157"/>
                <a:gd name="T39" fmla="*/ 276 h 353"/>
                <a:gd name="T40" fmla="*/ 122 w 157"/>
                <a:gd name="T41" fmla="*/ 210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57" h="353">
                  <a:moveTo>
                    <a:pt x="122" y="210"/>
                  </a:moveTo>
                  <a:cubicBezTo>
                    <a:pt x="122" y="175"/>
                    <a:pt x="122" y="175"/>
                    <a:pt x="122" y="175"/>
                  </a:cubicBezTo>
                  <a:cubicBezTo>
                    <a:pt x="86" y="175"/>
                    <a:pt x="86" y="175"/>
                    <a:pt x="86" y="175"/>
                  </a:cubicBezTo>
                  <a:cubicBezTo>
                    <a:pt x="86" y="231"/>
                    <a:pt x="86" y="231"/>
                    <a:pt x="86" y="231"/>
                  </a:cubicBezTo>
                  <a:cubicBezTo>
                    <a:pt x="110" y="235"/>
                    <a:pt x="124" y="253"/>
                    <a:pt x="124" y="276"/>
                  </a:cubicBezTo>
                  <a:cubicBezTo>
                    <a:pt x="124" y="301"/>
                    <a:pt x="104" y="322"/>
                    <a:pt x="78" y="322"/>
                  </a:cubicBezTo>
                  <a:cubicBezTo>
                    <a:pt x="53" y="322"/>
                    <a:pt x="34" y="301"/>
                    <a:pt x="34" y="276"/>
                  </a:cubicBezTo>
                  <a:cubicBezTo>
                    <a:pt x="34" y="253"/>
                    <a:pt x="49" y="235"/>
                    <a:pt x="73" y="231"/>
                  </a:cubicBezTo>
                  <a:cubicBezTo>
                    <a:pt x="73" y="39"/>
                    <a:pt x="73" y="39"/>
                    <a:pt x="73" y="39"/>
                  </a:cubicBezTo>
                  <a:cubicBezTo>
                    <a:pt x="73" y="34"/>
                    <a:pt x="75" y="31"/>
                    <a:pt x="80" y="31"/>
                  </a:cubicBezTo>
                  <a:cubicBezTo>
                    <a:pt x="84" y="31"/>
                    <a:pt x="86" y="34"/>
                    <a:pt x="86" y="39"/>
                  </a:cubicBezTo>
                  <a:cubicBezTo>
                    <a:pt x="86" y="53"/>
                    <a:pt x="86" y="53"/>
                    <a:pt x="86" y="53"/>
                  </a:cubicBezTo>
                  <a:cubicBezTo>
                    <a:pt x="122" y="53"/>
                    <a:pt x="122" y="53"/>
                    <a:pt x="122" y="53"/>
                  </a:cubicBezTo>
                  <a:cubicBezTo>
                    <a:pt x="122" y="39"/>
                    <a:pt x="122" y="39"/>
                    <a:pt x="122" y="39"/>
                  </a:cubicBezTo>
                  <a:cubicBezTo>
                    <a:pt x="122" y="18"/>
                    <a:pt x="101" y="0"/>
                    <a:pt x="80" y="0"/>
                  </a:cubicBezTo>
                  <a:cubicBezTo>
                    <a:pt x="58" y="0"/>
                    <a:pt x="37" y="18"/>
                    <a:pt x="37" y="39"/>
                  </a:cubicBezTo>
                  <a:cubicBezTo>
                    <a:pt x="37" y="210"/>
                    <a:pt x="37" y="210"/>
                    <a:pt x="37" y="210"/>
                  </a:cubicBezTo>
                  <a:cubicBezTo>
                    <a:pt x="12" y="224"/>
                    <a:pt x="0" y="249"/>
                    <a:pt x="0" y="276"/>
                  </a:cubicBezTo>
                  <a:cubicBezTo>
                    <a:pt x="0" y="318"/>
                    <a:pt x="35" y="353"/>
                    <a:pt x="77" y="353"/>
                  </a:cubicBezTo>
                  <a:cubicBezTo>
                    <a:pt x="120" y="353"/>
                    <a:pt x="157" y="318"/>
                    <a:pt x="157" y="276"/>
                  </a:cubicBezTo>
                  <a:cubicBezTo>
                    <a:pt x="157" y="249"/>
                    <a:pt x="147" y="224"/>
                    <a:pt x="122" y="2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16D5212-D0D4-4087-BFAE-D7F96D7F5493}"/>
              </a:ext>
            </a:extLst>
          </p:cNvPr>
          <p:cNvGrpSpPr/>
          <p:nvPr/>
        </p:nvGrpSpPr>
        <p:grpSpPr>
          <a:xfrm>
            <a:off x="4671869" y="4555655"/>
            <a:ext cx="492722" cy="480280"/>
            <a:chOff x="4087608" y="1889068"/>
            <a:chExt cx="562230" cy="548032"/>
          </a:xfrm>
          <a:solidFill>
            <a:schemeClr val="tx1"/>
          </a:solidFill>
        </p:grpSpPr>
        <p:sp>
          <p:nvSpPr>
            <p:cNvPr id="20" name="Freeform 145">
              <a:extLst>
                <a:ext uri="{FF2B5EF4-FFF2-40B4-BE49-F238E27FC236}">
                  <a16:creationId xmlns:a16="http://schemas.microsoft.com/office/drawing/2014/main" id="{2CEE712B-41A1-415B-91ED-21857B11DC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5079" y="2323518"/>
              <a:ext cx="193089" cy="113582"/>
            </a:xfrm>
            <a:custGeom>
              <a:avLst/>
              <a:gdLst>
                <a:gd name="T0" fmla="*/ 68 w 124"/>
                <a:gd name="T1" fmla="*/ 3 h 72"/>
                <a:gd name="T2" fmla="*/ 57 w 124"/>
                <a:gd name="T3" fmla="*/ 3 h 72"/>
                <a:gd name="T4" fmla="*/ 3 w 124"/>
                <a:gd name="T5" fmla="*/ 60 h 72"/>
                <a:gd name="T6" fmla="*/ 2 w 124"/>
                <a:gd name="T7" fmla="*/ 68 h 72"/>
                <a:gd name="T8" fmla="*/ 9 w 124"/>
                <a:gd name="T9" fmla="*/ 72 h 72"/>
                <a:gd name="T10" fmla="*/ 116 w 124"/>
                <a:gd name="T11" fmla="*/ 72 h 72"/>
                <a:gd name="T12" fmla="*/ 123 w 124"/>
                <a:gd name="T13" fmla="*/ 68 h 72"/>
                <a:gd name="T14" fmla="*/ 121 w 124"/>
                <a:gd name="T15" fmla="*/ 60 h 72"/>
                <a:gd name="T16" fmla="*/ 68 w 124"/>
                <a:gd name="T17" fmla="*/ 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4" h="72">
                  <a:moveTo>
                    <a:pt x="68" y="3"/>
                  </a:moveTo>
                  <a:cubicBezTo>
                    <a:pt x="65" y="0"/>
                    <a:pt x="60" y="0"/>
                    <a:pt x="57" y="3"/>
                  </a:cubicBezTo>
                  <a:cubicBezTo>
                    <a:pt x="3" y="60"/>
                    <a:pt x="3" y="60"/>
                    <a:pt x="3" y="60"/>
                  </a:cubicBezTo>
                  <a:cubicBezTo>
                    <a:pt x="1" y="63"/>
                    <a:pt x="0" y="65"/>
                    <a:pt x="2" y="68"/>
                  </a:cubicBezTo>
                  <a:cubicBezTo>
                    <a:pt x="3" y="71"/>
                    <a:pt x="6" y="72"/>
                    <a:pt x="9" y="72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19" y="72"/>
                    <a:pt x="122" y="71"/>
                    <a:pt x="123" y="68"/>
                  </a:cubicBezTo>
                  <a:cubicBezTo>
                    <a:pt x="124" y="65"/>
                    <a:pt x="124" y="62"/>
                    <a:pt x="121" y="60"/>
                  </a:cubicBezTo>
                  <a:lnTo>
                    <a:pt x="68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1" name="Freeform 146">
              <a:extLst>
                <a:ext uri="{FF2B5EF4-FFF2-40B4-BE49-F238E27FC236}">
                  <a16:creationId xmlns:a16="http://schemas.microsoft.com/office/drawing/2014/main" id="{BE35AB87-040E-4C33-B568-84E0F12DB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7608" y="2175862"/>
              <a:ext cx="562230" cy="225744"/>
            </a:xfrm>
            <a:custGeom>
              <a:avLst/>
              <a:gdLst>
                <a:gd name="T0" fmla="*/ 360 w 361"/>
                <a:gd name="T1" fmla="*/ 13 h 145"/>
                <a:gd name="T2" fmla="*/ 350 w 361"/>
                <a:gd name="T3" fmla="*/ 8 h 145"/>
                <a:gd name="T4" fmla="*/ 113 w 361"/>
                <a:gd name="T5" fmla="*/ 94 h 145"/>
                <a:gd name="T6" fmla="*/ 123 w 361"/>
                <a:gd name="T7" fmla="*/ 61 h 145"/>
                <a:gd name="T8" fmla="*/ 61 w 361"/>
                <a:gd name="T9" fmla="*/ 0 h 145"/>
                <a:gd name="T10" fmla="*/ 0 w 361"/>
                <a:gd name="T11" fmla="*/ 61 h 145"/>
                <a:gd name="T12" fmla="*/ 43 w 361"/>
                <a:gd name="T13" fmla="*/ 119 h 145"/>
                <a:gd name="T14" fmla="*/ 13 w 361"/>
                <a:gd name="T15" fmla="*/ 130 h 145"/>
                <a:gd name="T16" fmla="*/ 8 w 361"/>
                <a:gd name="T17" fmla="*/ 140 h 145"/>
                <a:gd name="T18" fmla="*/ 16 w 361"/>
                <a:gd name="T19" fmla="*/ 145 h 145"/>
                <a:gd name="T20" fmla="*/ 18 w 361"/>
                <a:gd name="T21" fmla="*/ 145 h 145"/>
                <a:gd name="T22" fmla="*/ 355 w 361"/>
                <a:gd name="T23" fmla="*/ 22 h 145"/>
                <a:gd name="T24" fmla="*/ 360 w 361"/>
                <a:gd name="T25" fmla="*/ 13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1" h="145">
                  <a:moveTo>
                    <a:pt x="360" y="13"/>
                  </a:moveTo>
                  <a:cubicBezTo>
                    <a:pt x="358" y="9"/>
                    <a:pt x="354" y="7"/>
                    <a:pt x="350" y="8"/>
                  </a:cubicBezTo>
                  <a:cubicBezTo>
                    <a:pt x="113" y="94"/>
                    <a:pt x="113" y="94"/>
                    <a:pt x="113" y="94"/>
                  </a:cubicBezTo>
                  <a:cubicBezTo>
                    <a:pt x="119" y="85"/>
                    <a:pt x="123" y="73"/>
                    <a:pt x="123" y="61"/>
                  </a:cubicBezTo>
                  <a:cubicBezTo>
                    <a:pt x="123" y="27"/>
                    <a:pt x="95" y="0"/>
                    <a:pt x="61" y="0"/>
                  </a:cubicBezTo>
                  <a:cubicBezTo>
                    <a:pt x="28" y="0"/>
                    <a:pt x="0" y="27"/>
                    <a:pt x="0" y="61"/>
                  </a:cubicBezTo>
                  <a:cubicBezTo>
                    <a:pt x="0" y="89"/>
                    <a:pt x="18" y="112"/>
                    <a:pt x="43" y="119"/>
                  </a:cubicBezTo>
                  <a:cubicBezTo>
                    <a:pt x="13" y="130"/>
                    <a:pt x="13" y="130"/>
                    <a:pt x="13" y="130"/>
                  </a:cubicBezTo>
                  <a:cubicBezTo>
                    <a:pt x="9" y="132"/>
                    <a:pt x="7" y="136"/>
                    <a:pt x="8" y="140"/>
                  </a:cubicBezTo>
                  <a:cubicBezTo>
                    <a:pt x="9" y="143"/>
                    <a:pt x="12" y="145"/>
                    <a:pt x="16" y="145"/>
                  </a:cubicBezTo>
                  <a:cubicBezTo>
                    <a:pt x="16" y="145"/>
                    <a:pt x="17" y="145"/>
                    <a:pt x="18" y="145"/>
                  </a:cubicBezTo>
                  <a:cubicBezTo>
                    <a:pt x="355" y="22"/>
                    <a:pt x="355" y="22"/>
                    <a:pt x="355" y="22"/>
                  </a:cubicBezTo>
                  <a:cubicBezTo>
                    <a:pt x="359" y="21"/>
                    <a:pt x="361" y="17"/>
                    <a:pt x="360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2" name="Oval 147">
              <a:extLst>
                <a:ext uri="{FF2B5EF4-FFF2-40B4-BE49-F238E27FC236}">
                  <a16:creationId xmlns:a16="http://schemas.microsoft.com/office/drawing/2014/main" id="{25DF2548-3FF3-40C1-A081-FE9CD82F58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45391" y="1889068"/>
              <a:ext cx="167533" cy="166114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23" name="Freeform 148">
            <a:extLst>
              <a:ext uri="{FF2B5EF4-FFF2-40B4-BE49-F238E27FC236}">
                <a16:creationId xmlns:a16="http://schemas.microsoft.com/office/drawing/2014/main" id="{CAE5DEE0-5A78-403F-A56C-D28D5FDCD09C}"/>
              </a:ext>
            </a:extLst>
          </p:cNvPr>
          <p:cNvSpPr>
            <a:spLocks noEditPoints="1"/>
          </p:cNvSpPr>
          <p:nvPr/>
        </p:nvSpPr>
        <p:spPr bwMode="auto">
          <a:xfrm>
            <a:off x="2501192" y="4558143"/>
            <a:ext cx="484013" cy="446686"/>
          </a:xfrm>
          <a:custGeom>
            <a:avLst/>
            <a:gdLst>
              <a:gd name="T0" fmla="*/ 194 w 355"/>
              <a:gd name="T1" fmla="*/ 6 h 327"/>
              <a:gd name="T2" fmla="*/ 144 w 355"/>
              <a:gd name="T3" fmla="*/ 14 h 327"/>
              <a:gd name="T4" fmla="*/ 133 w 355"/>
              <a:gd name="T5" fmla="*/ 3 h 327"/>
              <a:gd name="T6" fmla="*/ 128 w 355"/>
              <a:gd name="T7" fmla="*/ 0 h 327"/>
              <a:gd name="T8" fmla="*/ 122 w 355"/>
              <a:gd name="T9" fmla="*/ 3 h 327"/>
              <a:gd name="T10" fmla="*/ 38 w 355"/>
              <a:gd name="T11" fmla="*/ 87 h 327"/>
              <a:gd name="T12" fmla="*/ 36 w 355"/>
              <a:gd name="T13" fmla="*/ 92 h 327"/>
              <a:gd name="T14" fmla="*/ 38 w 355"/>
              <a:gd name="T15" fmla="*/ 98 h 327"/>
              <a:gd name="T16" fmla="*/ 45 w 355"/>
              <a:gd name="T17" fmla="*/ 105 h 327"/>
              <a:gd name="T18" fmla="*/ 3 w 355"/>
              <a:gd name="T19" fmla="*/ 140 h 327"/>
              <a:gd name="T20" fmla="*/ 0 w 355"/>
              <a:gd name="T21" fmla="*/ 148 h 327"/>
              <a:gd name="T22" fmla="*/ 7 w 355"/>
              <a:gd name="T23" fmla="*/ 153 h 327"/>
              <a:gd name="T24" fmla="*/ 34 w 355"/>
              <a:gd name="T25" fmla="*/ 158 h 327"/>
              <a:gd name="T26" fmla="*/ 33 w 355"/>
              <a:gd name="T27" fmla="*/ 167 h 327"/>
              <a:gd name="T28" fmla="*/ 194 w 355"/>
              <a:gd name="T29" fmla="*/ 327 h 327"/>
              <a:gd name="T30" fmla="*/ 355 w 355"/>
              <a:gd name="T31" fmla="*/ 167 h 327"/>
              <a:gd name="T32" fmla="*/ 194 w 355"/>
              <a:gd name="T33" fmla="*/ 6 h 327"/>
              <a:gd name="T34" fmla="*/ 194 w 355"/>
              <a:gd name="T35" fmla="*/ 312 h 327"/>
              <a:gd name="T36" fmla="*/ 49 w 355"/>
              <a:gd name="T37" fmla="*/ 167 h 327"/>
              <a:gd name="T38" fmla="*/ 49 w 355"/>
              <a:gd name="T39" fmla="*/ 160 h 327"/>
              <a:gd name="T40" fmla="*/ 74 w 355"/>
              <a:gd name="T41" fmla="*/ 165 h 327"/>
              <a:gd name="T42" fmla="*/ 75 w 355"/>
              <a:gd name="T43" fmla="*/ 165 h 327"/>
              <a:gd name="T44" fmla="*/ 81 w 355"/>
              <a:gd name="T45" fmla="*/ 162 h 327"/>
              <a:gd name="T46" fmla="*/ 83 w 355"/>
              <a:gd name="T47" fmla="*/ 154 h 327"/>
              <a:gd name="T48" fmla="*/ 75 w 355"/>
              <a:gd name="T49" fmla="*/ 133 h 327"/>
              <a:gd name="T50" fmla="*/ 77 w 355"/>
              <a:gd name="T51" fmla="*/ 134 h 327"/>
              <a:gd name="T52" fmla="*/ 82 w 355"/>
              <a:gd name="T53" fmla="*/ 131 h 327"/>
              <a:gd name="T54" fmla="*/ 167 w 355"/>
              <a:gd name="T55" fmla="*/ 47 h 327"/>
              <a:gd name="T56" fmla="*/ 167 w 355"/>
              <a:gd name="T57" fmla="*/ 36 h 327"/>
              <a:gd name="T58" fmla="*/ 156 w 355"/>
              <a:gd name="T59" fmla="*/ 26 h 327"/>
              <a:gd name="T60" fmla="*/ 194 w 355"/>
              <a:gd name="T61" fmla="*/ 21 h 327"/>
              <a:gd name="T62" fmla="*/ 340 w 355"/>
              <a:gd name="T63" fmla="*/ 167 h 327"/>
              <a:gd name="T64" fmla="*/ 194 w 355"/>
              <a:gd name="T65" fmla="*/ 312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55" h="327">
                <a:moveTo>
                  <a:pt x="194" y="6"/>
                </a:moveTo>
                <a:cubicBezTo>
                  <a:pt x="177" y="6"/>
                  <a:pt x="160" y="9"/>
                  <a:pt x="144" y="14"/>
                </a:cubicBezTo>
                <a:cubicBezTo>
                  <a:pt x="133" y="3"/>
                  <a:pt x="133" y="3"/>
                  <a:pt x="133" y="3"/>
                </a:cubicBezTo>
                <a:cubicBezTo>
                  <a:pt x="132" y="1"/>
                  <a:pt x="130" y="0"/>
                  <a:pt x="128" y="0"/>
                </a:cubicBezTo>
                <a:cubicBezTo>
                  <a:pt x="126" y="0"/>
                  <a:pt x="124" y="1"/>
                  <a:pt x="122" y="3"/>
                </a:cubicBezTo>
                <a:cubicBezTo>
                  <a:pt x="38" y="87"/>
                  <a:pt x="38" y="87"/>
                  <a:pt x="38" y="87"/>
                </a:cubicBezTo>
                <a:cubicBezTo>
                  <a:pt x="37" y="88"/>
                  <a:pt x="36" y="90"/>
                  <a:pt x="36" y="92"/>
                </a:cubicBezTo>
                <a:cubicBezTo>
                  <a:pt x="36" y="94"/>
                  <a:pt x="37" y="96"/>
                  <a:pt x="38" y="98"/>
                </a:cubicBezTo>
                <a:cubicBezTo>
                  <a:pt x="45" y="105"/>
                  <a:pt x="45" y="105"/>
                  <a:pt x="45" y="105"/>
                </a:cubicBezTo>
                <a:cubicBezTo>
                  <a:pt x="3" y="140"/>
                  <a:pt x="3" y="140"/>
                  <a:pt x="3" y="140"/>
                </a:cubicBezTo>
                <a:cubicBezTo>
                  <a:pt x="1" y="142"/>
                  <a:pt x="0" y="145"/>
                  <a:pt x="0" y="148"/>
                </a:cubicBezTo>
                <a:cubicBezTo>
                  <a:pt x="1" y="151"/>
                  <a:pt x="4" y="153"/>
                  <a:pt x="7" y="153"/>
                </a:cubicBezTo>
                <a:cubicBezTo>
                  <a:pt x="34" y="158"/>
                  <a:pt x="34" y="158"/>
                  <a:pt x="34" y="158"/>
                </a:cubicBezTo>
                <a:cubicBezTo>
                  <a:pt x="34" y="161"/>
                  <a:pt x="33" y="164"/>
                  <a:pt x="33" y="167"/>
                </a:cubicBezTo>
                <a:cubicBezTo>
                  <a:pt x="33" y="255"/>
                  <a:pt x="106" y="327"/>
                  <a:pt x="194" y="327"/>
                </a:cubicBezTo>
                <a:cubicBezTo>
                  <a:pt x="283" y="327"/>
                  <a:pt x="355" y="255"/>
                  <a:pt x="355" y="167"/>
                </a:cubicBezTo>
                <a:cubicBezTo>
                  <a:pt x="355" y="78"/>
                  <a:pt x="283" y="6"/>
                  <a:pt x="194" y="6"/>
                </a:cubicBezTo>
                <a:close/>
                <a:moveTo>
                  <a:pt x="194" y="312"/>
                </a:moveTo>
                <a:cubicBezTo>
                  <a:pt x="114" y="312"/>
                  <a:pt x="49" y="247"/>
                  <a:pt x="49" y="167"/>
                </a:cubicBezTo>
                <a:cubicBezTo>
                  <a:pt x="49" y="164"/>
                  <a:pt x="49" y="162"/>
                  <a:pt x="49" y="160"/>
                </a:cubicBezTo>
                <a:cubicBezTo>
                  <a:pt x="74" y="165"/>
                  <a:pt x="74" y="165"/>
                  <a:pt x="74" y="165"/>
                </a:cubicBezTo>
                <a:cubicBezTo>
                  <a:pt x="75" y="165"/>
                  <a:pt x="75" y="165"/>
                  <a:pt x="75" y="165"/>
                </a:cubicBezTo>
                <a:cubicBezTo>
                  <a:pt x="78" y="165"/>
                  <a:pt x="80" y="164"/>
                  <a:pt x="81" y="162"/>
                </a:cubicBezTo>
                <a:cubicBezTo>
                  <a:pt x="83" y="160"/>
                  <a:pt x="84" y="157"/>
                  <a:pt x="83" y="154"/>
                </a:cubicBezTo>
                <a:cubicBezTo>
                  <a:pt x="75" y="133"/>
                  <a:pt x="75" y="133"/>
                  <a:pt x="75" y="133"/>
                </a:cubicBezTo>
                <a:cubicBezTo>
                  <a:pt x="76" y="133"/>
                  <a:pt x="76" y="134"/>
                  <a:pt x="77" y="134"/>
                </a:cubicBezTo>
                <a:cubicBezTo>
                  <a:pt x="79" y="134"/>
                  <a:pt x="81" y="133"/>
                  <a:pt x="82" y="131"/>
                </a:cubicBezTo>
                <a:cubicBezTo>
                  <a:pt x="167" y="47"/>
                  <a:pt x="167" y="47"/>
                  <a:pt x="167" y="47"/>
                </a:cubicBezTo>
                <a:cubicBezTo>
                  <a:pt x="170" y="44"/>
                  <a:pt x="170" y="39"/>
                  <a:pt x="167" y="36"/>
                </a:cubicBezTo>
                <a:cubicBezTo>
                  <a:pt x="156" y="26"/>
                  <a:pt x="156" y="26"/>
                  <a:pt x="156" y="26"/>
                </a:cubicBezTo>
                <a:cubicBezTo>
                  <a:pt x="169" y="23"/>
                  <a:pt x="181" y="21"/>
                  <a:pt x="194" y="21"/>
                </a:cubicBezTo>
                <a:cubicBezTo>
                  <a:pt x="274" y="21"/>
                  <a:pt x="340" y="86"/>
                  <a:pt x="340" y="167"/>
                </a:cubicBezTo>
                <a:cubicBezTo>
                  <a:pt x="340" y="247"/>
                  <a:pt x="274" y="312"/>
                  <a:pt x="194" y="312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4" name="Freeform 159">
            <a:extLst>
              <a:ext uri="{FF2B5EF4-FFF2-40B4-BE49-F238E27FC236}">
                <a16:creationId xmlns:a16="http://schemas.microsoft.com/office/drawing/2014/main" id="{B743E08E-14BB-4348-9B44-5EC8BB4499BD}"/>
              </a:ext>
            </a:extLst>
          </p:cNvPr>
          <p:cNvSpPr>
            <a:spLocks noEditPoints="1"/>
          </p:cNvSpPr>
          <p:nvPr/>
        </p:nvSpPr>
        <p:spPr bwMode="auto">
          <a:xfrm>
            <a:off x="10209200" y="2257905"/>
            <a:ext cx="501432" cy="502676"/>
          </a:xfrm>
          <a:custGeom>
            <a:avLst/>
            <a:gdLst>
              <a:gd name="T0" fmla="*/ 314 w 368"/>
              <a:gd name="T1" fmla="*/ 260 h 367"/>
              <a:gd name="T2" fmla="*/ 296 w 368"/>
              <a:gd name="T3" fmla="*/ 263 h 367"/>
              <a:gd name="T4" fmla="*/ 208 w 368"/>
              <a:gd name="T5" fmla="*/ 96 h 367"/>
              <a:gd name="T6" fmla="*/ 230 w 368"/>
              <a:gd name="T7" fmla="*/ 53 h 367"/>
              <a:gd name="T8" fmla="*/ 176 w 368"/>
              <a:gd name="T9" fmla="*/ 0 h 367"/>
              <a:gd name="T10" fmla="*/ 123 w 368"/>
              <a:gd name="T11" fmla="*/ 53 h 367"/>
              <a:gd name="T12" fmla="*/ 147 w 368"/>
              <a:gd name="T13" fmla="*/ 98 h 367"/>
              <a:gd name="T14" fmla="*/ 69 w 368"/>
              <a:gd name="T15" fmla="*/ 263 h 367"/>
              <a:gd name="T16" fmla="*/ 54 w 368"/>
              <a:gd name="T17" fmla="*/ 260 h 367"/>
              <a:gd name="T18" fmla="*/ 0 w 368"/>
              <a:gd name="T19" fmla="*/ 314 h 367"/>
              <a:gd name="T20" fmla="*/ 54 w 368"/>
              <a:gd name="T21" fmla="*/ 367 h 367"/>
              <a:gd name="T22" fmla="*/ 107 w 368"/>
              <a:gd name="T23" fmla="*/ 319 h 367"/>
              <a:gd name="T24" fmla="*/ 107 w 368"/>
              <a:gd name="T25" fmla="*/ 317 h 367"/>
              <a:gd name="T26" fmla="*/ 261 w 368"/>
              <a:gd name="T27" fmla="*/ 317 h 367"/>
              <a:gd name="T28" fmla="*/ 261 w 368"/>
              <a:gd name="T29" fmla="*/ 319 h 367"/>
              <a:gd name="T30" fmla="*/ 314 w 368"/>
              <a:gd name="T31" fmla="*/ 366 h 367"/>
              <a:gd name="T32" fmla="*/ 368 w 368"/>
              <a:gd name="T33" fmla="*/ 313 h 367"/>
              <a:gd name="T34" fmla="*/ 314 w 368"/>
              <a:gd name="T35" fmla="*/ 260 h 367"/>
              <a:gd name="T36" fmla="*/ 107 w 368"/>
              <a:gd name="T37" fmla="*/ 305 h 367"/>
              <a:gd name="T38" fmla="*/ 107 w 368"/>
              <a:gd name="T39" fmla="*/ 306 h 367"/>
              <a:gd name="T40" fmla="*/ 83 w 368"/>
              <a:gd name="T41" fmla="*/ 269 h 367"/>
              <a:gd name="T42" fmla="*/ 161 w 368"/>
              <a:gd name="T43" fmla="*/ 104 h 367"/>
              <a:gd name="T44" fmla="*/ 176 w 368"/>
              <a:gd name="T45" fmla="*/ 107 h 367"/>
              <a:gd name="T46" fmla="*/ 194 w 368"/>
              <a:gd name="T47" fmla="*/ 104 h 367"/>
              <a:gd name="T48" fmla="*/ 283 w 368"/>
              <a:gd name="T49" fmla="*/ 271 h 367"/>
              <a:gd name="T50" fmla="*/ 261 w 368"/>
              <a:gd name="T51" fmla="*/ 306 h 367"/>
              <a:gd name="T52" fmla="*/ 261 w 368"/>
              <a:gd name="T53" fmla="*/ 305 h 367"/>
              <a:gd name="T54" fmla="*/ 107 w 368"/>
              <a:gd name="T55" fmla="*/ 305 h 3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68" h="367">
                <a:moveTo>
                  <a:pt x="314" y="260"/>
                </a:moveTo>
                <a:cubicBezTo>
                  <a:pt x="308" y="260"/>
                  <a:pt x="302" y="261"/>
                  <a:pt x="296" y="263"/>
                </a:cubicBezTo>
                <a:cubicBezTo>
                  <a:pt x="208" y="96"/>
                  <a:pt x="208" y="96"/>
                  <a:pt x="208" y="96"/>
                </a:cubicBezTo>
                <a:cubicBezTo>
                  <a:pt x="221" y="87"/>
                  <a:pt x="230" y="71"/>
                  <a:pt x="230" y="53"/>
                </a:cubicBezTo>
                <a:cubicBezTo>
                  <a:pt x="230" y="24"/>
                  <a:pt x="206" y="0"/>
                  <a:pt x="176" y="0"/>
                </a:cubicBezTo>
                <a:cubicBezTo>
                  <a:pt x="147" y="0"/>
                  <a:pt x="123" y="24"/>
                  <a:pt x="123" y="53"/>
                </a:cubicBezTo>
                <a:cubicBezTo>
                  <a:pt x="123" y="72"/>
                  <a:pt x="132" y="88"/>
                  <a:pt x="147" y="98"/>
                </a:cubicBezTo>
                <a:cubicBezTo>
                  <a:pt x="69" y="263"/>
                  <a:pt x="69" y="263"/>
                  <a:pt x="69" y="263"/>
                </a:cubicBezTo>
                <a:cubicBezTo>
                  <a:pt x="64" y="261"/>
                  <a:pt x="59" y="260"/>
                  <a:pt x="54" y="260"/>
                </a:cubicBezTo>
                <a:cubicBezTo>
                  <a:pt x="24" y="260"/>
                  <a:pt x="0" y="284"/>
                  <a:pt x="0" y="314"/>
                </a:cubicBezTo>
                <a:cubicBezTo>
                  <a:pt x="0" y="343"/>
                  <a:pt x="24" y="367"/>
                  <a:pt x="54" y="367"/>
                </a:cubicBezTo>
                <a:cubicBezTo>
                  <a:pt x="81" y="367"/>
                  <a:pt x="103" y="345"/>
                  <a:pt x="107" y="319"/>
                </a:cubicBezTo>
                <a:cubicBezTo>
                  <a:pt x="107" y="319"/>
                  <a:pt x="107" y="317"/>
                  <a:pt x="107" y="317"/>
                </a:cubicBezTo>
                <a:cubicBezTo>
                  <a:pt x="261" y="317"/>
                  <a:pt x="261" y="317"/>
                  <a:pt x="261" y="317"/>
                </a:cubicBezTo>
                <a:cubicBezTo>
                  <a:pt x="261" y="317"/>
                  <a:pt x="261" y="319"/>
                  <a:pt x="261" y="319"/>
                </a:cubicBezTo>
                <a:cubicBezTo>
                  <a:pt x="265" y="345"/>
                  <a:pt x="287" y="366"/>
                  <a:pt x="314" y="366"/>
                </a:cubicBezTo>
                <a:cubicBezTo>
                  <a:pt x="344" y="366"/>
                  <a:pt x="368" y="343"/>
                  <a:pt x="368" y="313"/>
                </a:cubicBezTo>
                <a:cubicBezTo>
                  <a:pt x="368" y="284"/>
                  <a:pt x="344" y="260"/>
                  <a:pt x="314" y="260"/>
                </a:cubicBezTo>
                <a:close/>
                <a:moveTo>
                  <a:pt x="107" y="305"/>
                </a:moveTo>
                <a:cubicBezTo>
                  <a:pt x="107" y="305"/>
                  <a:pt x="107" y="306"/>
                  <a:pt x="107" y="306"/>
                </a:cubicBezTo>
                <a:cubicBezTo>
                  <a:pt x="104" y="290"/>
                  <a:pt x="96" y="277"/>
                  <a:pt x="83" y="269"/>
                </a:cubicBezTo>
                <a:cubicBezTo>
                  <a:pt x="161" y="104"/>
                  <a:pt x="161" y="104"/>
                  <a:pt x="161" y="104"/>
                </a:cubicBezTo>
                <a:cubicBezTo>
                  <a:pt x="166" y="106"/>
                  <a:pt x="171" y="107"/>
                  <a:pt x="176" y="107"/>
                </a:cubicBezTo>
                <a:cubicBezTo>
                  <a:pt x="183" y="107"/>
                  <a:pt x="189" y="106"/>
                  <a:pt x="194" y="104"/>
                </a:cubicBezTo>
                <a:cubicBezTo>
                  <a:pt x="283" y="271"/>
                  <a:pt x="283" y="271"/>
                  <a:pt x="283" y="271"/>
                </a:cubicBezTo>
                <a:cubicBezTo>
                  <a:pt x="271" y="279"/>
                  <a:pt x="263" y="291"/>
                  <a:pt x="261" y="306"/>
                </a:cubicBezTo>
                <a:cubicBezTo>
                  <a:pt x="261" y="306"/>
                  <a:pt x="261" y="305"/>
                  <a:pt x="261" y="305"/>
                </a:cubicBezTo>
                <a:lnTo>
                  <a:pt x="107" y="305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5" name="Freeform 160">
            <a:extLst>
              <a:ext uri="{FF2B5EF4-FFF2-40B4-BE49-F238E27FC236}">
                <a16:creationId xmlns:a16="http://schemas.microsoft.com/office/drawing/2014/main" id="{C9B90039-F376-49F7-9F26-462BCB732702}"/>
              </a:ext>
            </a:extLst>
          </p:cNvPr>
          <p:cNvSpPr>
            <a:spLocks noEditPoints="1"/>
          </p:cNvSpPr>
          <p:nvPr/>
        </p:nvSpPr>
        <p:spPr bwMode="auto">
          <a:xfrm>
            <a:off x="7971469" y="2245462"/>
            <a:ext cx="496456" cy="498944"/>
          </a:xfrm>
          <a:custGeom>
            <a:avLst/>
            <a:gdLst>
              <a:gd name="T0" fmla="*/ 321 w 364"/>
              <a:gd name="T1" fmla="*/ 88 h 364"/>
              <a:gd name="T2" fmla="*/ 320 w 364"/>
              <a:gd name="T3" fmla="*/ 0 h 364"/>
              <a:gd name="T4" fmla="*/ 165 w 364"/>
              <a:gd name="T5" fmla="*/ 44 h 364"/>
              <a:gd name="T6" fmla="*/ 76 w 364"/>
              <a:gd name="T7" fmla="*/ 44 h 364"/>
              <a:gd name="T8" fmla="*/ 68 w 364"/>
              <a:gd name="T9" fmla="*/ 98 h 364"/>
              <a:gd name="T10" fmla="*/ 0 w 364"/>
              <a:gd name="T11" fmla="*/ 136 h 364"/>
              <a:gd name="T12" fmla="*/ 40 w 364"/>
              <a:gd name="T13" fmla="*/ 276 h 364"/>
              <a:gd name="T14" fmla="*/ 44 w 364"/>
              <a:gd name="T15" fmla="*/ 364 h 364"/>
              <a:gd name="T16" fmla="*/ 89 w 364"/>
              <a:gd name="T17" fmla="*/ 326 h 364"/>
              <a:gd name="T18" fmla="*/ 199 w 364"/>
              <a:gd name="T19" fmla="*/ 326 h 364"/>
              <a:gd name="T20" fmla="*/ 288 w 364"/>
              <a:gd name="T21" fmla="*/ 320 h 364"/>
              <a:gd name="T22" fmla="*/ 296 w 364"/>
              <a:gd name="T23" fmla="*/ 265 h 364"/>
              <a:gd name="T24" fmla="*/ 364 w 364"/>
              <a:gd name="T25" fmla="*/ 228 h 364"/>
              <a:gd name="T26" fmla="*/ 248 w 364"/>
              <a:gd name="T27" fmla="*/ 276 h 364"/>
              <a:gd name="T28" fmla="*/ 277 w 364"/>
              <a:gd name="T29" fmla="*/ 240 h 364"/>
              <a:gd name="T30" fmla="*/ 267 w 364"/>
              <a:gd name="T31" fmla="*/ 282 h 364"/>
              <a:gd name="T32" fmla="*/ 275 w 364"/>
              <a:gd name="T33" fmla="*/ 228 h 364"/>
              <a:gd name="T34" fmla="*/ 248 w 364"/>
              <a:gd name="T35" fmla="*/ 180 h 364"/>
              <a:gd name="T36" fmla="*/ 276 w 364"/>
              <a:gd name="T37" fmla="*/ 106 h 364"/>
              <a:gd name="T38" fmla="*/ 309 w 364"/>
              <a:gd name="T39" fmla="*/ 87 h 364"/>
              <a:gd name="T40" fmla="*/ 275 w 364"/>
              <a:gd name="T41" fmla="*/ 228 h 364"/>
              <a:gd name="T42" fmla="*/ 125 w 364"/>
              <a:gd name="T43" fmla="*/ 142 h 364"/>
              <a:gd name="T44" fmla="*/ 199 w 364"/>
              <a:gd name="T45" fmla="*/ 142 h 364"/>
              <a:gd name="T46" fmla="*/ 236 w 364"/>
              <a:gd name="T47" fmla="*/ 228 h 364"/>
              <a:gd name="T48" fmla="*/ 125 w 364"/>
              <a:gd name="T49" fmla="*/ 184 h 364"/>
              <a:gd name="T50" fmla="*/ 52 w 364"/>
              <a:gd name="T51" fmla="*/ 276 h 364"/>
              <a:gd name="T52" fmla="*/ 88 w 364"/>
              <a:gd name="T53" fmla="*/ 142 h 364"/>
              <a:gd name="T54" fmla="*/ 113 w 364"/>
              <a:gd name="T55" fmla="*/ 142 h 364"/>
              <a:gd name="T56" fmla="*/ 76 w 364"/>
              <a:gd name="T57" fmla="*/ 228 h 364"/>
              <a:gd name="T58" fmla="*/ 68 w 364"/>
              <a:gd name="T59" fmla="*/ 282 h 364"/>
              <a:gd name="T60" fmla="*/ 113 w 364"/>
              <a:gd name="T61" fmla="*/ 130 h 364"/>
              <a:gd name="T62" fmla="*/ 88 w 364"/>
              <a:gd name="T63" fmla="*/ 130 h 364"/>
              <a:gd name="T64" fmla="*/ 97 w 364"/>
              <a:gd name="T65" fmla="*/ 82 h 364"/>
              <a:gd name="T66" fmla="*/ 277 w 364"/>
              <a:gd name="T67" fmla="*/ 56 h 364"/>
              <a:gd name="T68" fmla="*/ 267 w 364"/>
              <a:gd name="T69" fmla="*/ 98 h 364"/>
              <a:gd name="T70" fmla="*/ 199 w 364"/>
              <a:gd name="T71" fmla="*/ 130 h 364"/>
              <a:gd name="T72" fmla="*/ 125 w 364"/>
              <a:gd name="T73" fmla="*/ 130 h 364"/>
              <a:gd name="T74" fmla="*/ 163 w 364"/>
              <a:gd name="T75" fmla="*/ 56 h 364"/>
              <a:gd name="T76" fmla="*/ 88 w 364"/>
              <a:gd name="T77" fmla="*/ 314 h 364"/>
              <a:gd name="T78" fmla="*/ 97 w 364"/>
              <a:gd name="T79" fmla="*/ 265 h 364"/>
              <a:gd name="T80" fmla="*/ 163 w 364"/>
              <a:gd name="T81" fmla="*/ 240 h 364"/>
              <a:gd name="T82" fmla="*/ 236 w 364"/>
              <a:gd name="T83" fmla="*/ 276 h 364"/>
              <a:gd name="T84" fmla="*/ 199 w 364"/>
              <a:gd name="T85" fmla="*/ 313 h 364"/>
              <a:gd name="T86" fmla="*/ 88 w 364"/>
              <a:gd name="T87" fmla="*/ 314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64" h="364">
                <a:moveTo>
                  <a:pt x="321" y="183"/>
                </a:moveTo>
                <a:cubicBezTo>
                  <a:pt x="321" y="88"/>
                  <a:pt x="321" y="88"/>
                  <a:pt x="321" y="88"/>
                </a:cubicBezTo>
                <a:cubicBezTo>
                  <a:pt x="345" y="87"/>
                  <a:pt x="364" y="68"/>
                  <a:pt x="364" y="44"/>
                </a:cubicBezTo>
                <a:cubicBezTo>
                  <a:pt x="364" y="19"/>
                  <a:pt x="344" y="0"/>
                  <a:pt x="320" y="0"/>
                </a:cubicBezTo>
                <a:cubicBezTo>
                  <a:pt x="295" y="0"/>
                  <a:pt x="275" y="19"/>
                  <a:pt x="275" y="44"/>
                </a:cubicBezTo>
                <a:cubicBezTo>
                  <a:pt x="165" y="44"/>
                  <a:pt x="165" y="44"/>
                  <a:pt x="165" y="44"/>
                </a:cubicBezTo>
                <a:cubicBezTo>
                  <a:pt x="165" y="19"/>
                  <a:pt x="145" y="0"/>
                  <a:pt x="121" y="0"/>
                </a:cubicBezTo>
                <a:cubicBezTo>
                  <a:pt x="96" y="0"/>
                  <a:pt x="76" y="19"/>
                  <a:pt x="76" y="44"/>
                </a:cubicBezTo>
                <a:cubicBezTo>
                  <a:pt x="76" y="55"/>
                  <a:pt x="81" y="66"/>
                  <a:pt x="88" y="74"/>
                </a:cubicBezTo>
                <a:cubicBezTo>
                  <a:pt x="68" y="98"/>
                  <a:pt x="68" y="98"/>
                  <a:pt x="68" y="98"/>
                </a:cubicBezTo>
                <a:cubicBezTo>
                  <a:pt x="61" y="94"/>
                  <a:pt x="53" y="91"/>
                  <a:pt x="44" y="91"/>
                </a:cubicBezTo>
                <a:cubicBezTo>
                  <a:pt x="20" y="91"/>
                  <a:pt x="0" y="111"/>
                  <a:pt x="0" y="136"/>
                </a:cubicBezTo>
                <a:cubicBezTo>
                  <a:pt x="0" y="159"/>
                  <a:pt x="17" y="178"/>
                  <a:pt x="40" y="180"/>
                </a:cubicBezTo>
                <a:cubicBezTo>
                  <a:pt x="40" y="276"/>
                  <a:pt x="40" y="276"/>
                  <a:pt x="40" y="276"/>
                </a:cubicBezTo>
                <a:cubicBezTo>
                  <a:pt x="17" y="278"/>
                  <a:pt x="0" y="297"/>
                  <a:pt x="0" y="320"/>
                </a:cubicBezTo>
                <a:cubicBezTo>
                  <a:pt x="0" y="344"/>
                  <a:pt x="20" y="364"/>
                  <a:pt x="44" y="364"/>
                </a:cubicBezTo>
                <a:cubicBezTo>
                  <a:pt x="67" y="364"/>
                  <a:pt x="85" y="347"/>
                  <a:pt x="88" y="326"/>
                </a:cubicBezTo>
                <a:cubicBezTo>
                  <a:pt x="88" y="326"/>
                  <a:pt x="88" y="326"/>
                  <a:pt x="89" y="326"/>
                </a:cubicBezTo>
                <a:cubicBezTo>
                  <a:pt x="199" y="326"/>
                  <a:pt x="199" y="326"/>
                  <a:pt x="199" y="326"/>
                </a:cubicBezTo>
                <a:cubicBezTo>
                  <a:pt x="199" y="326"/>
                  <a:pt x="199" y="326"/>
                  <a:pt x="199" y="326"/>
                </a:cubicBezTo>
                <a:cubicBezTo>
                  <a:pt x="202" y="347"/>
                  <a:pt x="221" y="364"/>
                  <a:pt x="243" y="364"/>
                </a:cubicBezTo>
                <a:cubicBezTo>
                  <a:pt x="268" y="364"/>
                  <a:pt x="288" y="344"/>
                  <a:pt x="288" y="320"/>
                </a:cubicBezTo>
                <a:cubicBezTo>
                  <a:pt x="288" y="308"/>
                  <a:pt x="283" y="298"/>
                  <a:pt x="276" y="290"/>
                </a:cubicBezTo>
                <a:cubicBezTo>
                  <a:pt x="296" y="265"/>
                  <a:pt x="296" y="265"/>
                  <a:pt x="296" y="265"/>
                </a:cubicBezTo>
                <a:cubicBezTo>
                  <a:pt x="303" y="270"/>
                  <a:pt x="311" y="272"/>
                  <a:pt x="320" y="272"/>
                </a:cubicBezTo>
                <a:cubicBezTo>
                  <a:pt x="344" y="272"/>
                  <a:pt x="364" y="252"/>
                  <a:pt x="364" y="228"/>
                </a:cubicBezTo>
                <a:cubicBezTo>
                  <a:pt x="364" y="204"/>
                  <a:pt x="345" y="184"/>
                  <a:pt x="321" y="183"/>
                </a:cubicBezTo>
                <a:close/>
                <a:moveTo>
                  <a:pt x="248" y="276"/>
                </a:moveTo>
                <a:cubicBezTo>
                  <a:pt x="248" y="240"/>
                  <a:pt x="248" y="240"/>
                  <a:pt x="248" y="240"/>
                </a:cubicBezTo>
                <a:cubicBezTo>
                  <a:pt x="277" y="240"/>
                  <a:pt x="277" y="240"/>
                  <a:pt x="277" y="240"/>
                </a:cubicBezTo>
                <a:cubicBezTo>
                  <a:pt x="279" y="247"/>
                  <a:pt x="283" y="253"/>
                  <a:pt x="287" y="257"/>
                </a:cubicBezTo>
                <a:cubicBezTo>
                  <a:pt x="267" y="282"/>
                  <a:pt x="267" y="282"/>
                  <a:pt x="267" y="282"/>
                </a:cubicBezTo>
                <a:cubicBezTo>
                  <a:pt x="261" y="279"/>
                  <a:pt x="255" y="276"/>
                  <a:pt x="248" y="276"/>
                </a:cubicBezTo>
                <a:close/>
                <a:moveTo>
                  <a:pt x="275" y="228"/>
                </a:moveTo>
                <a:cubicBezTo>
                  <a:pt x="248" y="228"/>
                  <a:pt x="248" y="228"/>
                  <a:pt x="248" y="228"/>
                </a:cubicBezTo>
                <a:cubicBezTo>
                  <a:pt x="248" y="180"/>
                  <a:pt x="248" y="180"/>
                  <a:pt x="248" y="180"/>
                </a:cubicBezTo>
                <a:cubicBezTo>
                  <a:pt x="270" y="177"/>
                  <a:pt x="288" y="159"/>
                  <a:pt x="288" y="136"/>
                </a:cubicBezTo>
                <a:cubicBezTo>
                  <a:pt x="288" y="124"/>
                  <a:pt x="283" y="114"/>
                  <a:pt x="276" y="106"/>
                </a:cubicBezTo>
                <a:cubicBezTo>
                  <a:pt x="296" y="82"/>
                  <a:pt x="296" y="82"/>
                  <a:pt x="296" y="82"/>
                </a:cubicBezTo>
                <a:cubicBezTo>
                  <a:pt x="300" y="84"/>
                  <a:pt x="305" y="86"/>
                  <a:pt x="309" y="87"/>
                </a:cubicBezTo>
                <a:cubicBezTo>
                  <a:pt x="309" y="185"/>
                  <a:pt x="309" y="185"/>
                  <a:pt x="309" y="185"/>
                </a:cubicBezTo>
                <a:cubicBezTo>
                  <a:pt x="290" y="189"/>
                  <a:pt x="275" y="207"/>
                  <a:pt x="275" y="228"/>
                </a:cubicBezTo>
                <a:close/>
                <a:moveTo>
                  <a:pt x="125" y="184"/>
                </a:moveTo>
                <a:cubicBezTo>
                  <a:pt x="125" y="142"/>
                  <a:pt x="125" y="142"/>
                  <a:pt x="125" y="142"/>
                </a:cubicBezTo>
                <a:cubicBezTo>
                  <a:pt x="199" y="142"/>
                  <a:pt x="199" y="142"/>
                  <a:pt x="199" y="142"/>
                </a:cubicBezTo>
                <a:cubicBezTo>
                  <a:pt x="199" y="142"/>
                  <a:pt x="199" y="142"/>
                  <a:pt x="199" y="142"/>
                </a:cubicBezTo>
                <a:cubicBezTo>
                  <a:pt x="202" y="161"/>
                  <a:pt x="217" y="176"/>
                  <a:pt x="236" y="179"/>
                </a:cubicBezTo>
                <a:cubicBezTo>
                  <a:pt x="236" y="228"/>
                  <a:pt x="236" y="228"/>
                  <a:pt x="236" y="228"/>
                </a:cubicBezTo>
                <a:cubicBezTo>
                  <a:pt x="165" y="228"/>
                  <a:pt x="165" y="228"/>
                  <a:pt x="165" y="228"/>
                </a:cubicBezTo>
                <a:cubicBezTo>
                  <a:pt x="165" y="205"/>
                  <a:pt x="148" y="186"/>
                  <a:pt x="125" y="184"/>
                </a:cubicBezTo>
                <a:close/>
                <a:moveTo>
                  <a:pt x="68" y="282"/>
                </a:moveTo>
                <a:cubicBezTo>
                  <a:pt x="63" y="279"/>
                  <a:pt x="58" y="277"/>
                  <a:pt x="52" y="276"/>
                </a:cubicBezTo>
                <a:cubicBezTo>
                  <a:pt x="52" y="179"/>
                  <a:pt x="52" y="179"/>
                  <a:pt x="52" y="179"/>
                </a:cubicBezTo>
                <a:cubicBezTo>
                  <a:pt x="71" y="176"/>
                  <a:pt x="85" y="161"/>
                  <a:pt x="88" y="142"/>
                </a:cubicBezTo>
                <a:cubicBezTo>
                  <a:pt x="88" y="142"/>
                  <a:pt x="88" y="142"/>
                  <a:pt x="89" y="142"/>
                </a:cubicBezTo>
                <a:cubicBezTo>
                  <a:pt x="113" y="142"/>
                  <a:pt x="113" y="142"/>
                  <a:pt x="113" y="142"/>
                </a:cubicBezTo>
                <a:cubicBezTo>
                  <a:pt x="113" y="184"/>
                  <a:pt x="113" y="184"/>
                  <a:pt x="113" y="184"/>
                </a:cubicBezTo>
                <a:cubicBezTo>
                  <a:pt x="92" y="188"/>
                  <a:pt x="76" y="206"/>
                  <a:pt x="76" y="228"/>
                </a:cubicBezTo>
                <a:cubicBezTo>
                  <a:pt x="76" y="239"/>
                  <a:pt x="81" y="250"/>
                  <a:pt x="88" y="257"/>
                </a:cubicBezTo>
                <a:lnTo>
                  <a:pt x="68" y="282"/>
                </a:lnTo>
                <a:close/>
                <a:moveTo>
                  <a:pt x="113" y="88"/>
                </a:moveTo>
                <a:cubicBezTo>
                  <a:pt x="113" y="130"/>
                  <a:pt x="113" y="130"/>
                  <a:pt x="113" y="130"/>
                </a:cubicBezTo>
                <a:cubicBezTo>
                  <a:pt x="89" y="130"/>
                  <a:pt x="89" y="130"/>
                  <a:pt x="89" y="130"/>
                </a:cubicBezTo>
                <a:cubicBezTo>
                  <a:pt x="88" y="130"/>
                  <a:pt x="88" y="130"/>
                  <a:pt x="88" y="130"/>
                </a:cubicBezTo>
                <a:cubicBezTo>
                  <a:pt x="87" y="121"/>
                  <a:pt x="83" y="113"/>
                  <a:pt x="77" y="106"/>
                </a:cubicBezTo>
                <a:cubicBezTo>
                  <a:pt x="97" y="82"/>
                  <a:pt x="97" y="82"/>
                  <a:pt x="97" y="82"/>
                </a:cubicBezTo>
                <a:cubicBezTo>
                  <a:pt x="102" y="85"/>
                  <a:pt x="107" y="87"/>
                  <a:pt x="113" y="88"/>
                </a:cubicBezTo>
                <a:close/>
                <a:moveTo>
                  <a:pt x="277" y="56"/>
                </a:moveTo>
                <a:cubicBezTo>
                  <a:pt x="279" y="63"/>
                  <a:pt x="283" y="69"/>
                  <a:pt x="287" y="74"/>
                </a:cubicBezTo>
                <a:cubicBezTo>
                  <a:pt x="267" y="98"/>
                  <a:pt x="267" y="98"/>
                  <a:pt x="267" y="98"/>
                </a:cubicBezTo>
                <a:cubicBezTo>
                  <a:pt x="260" y="94"/>
                  <a:pt x="252" y="91"/>
                  <a:pt x="243" y="91"/>
                </a:cubicBezTo>
                <a:cubicBezTo>
                  <a:pt x="221" y="91"/>
                  <a:pt x="202" y="108"/>
                  <a:pt x="199" y="130"/>
                </a:cubicBezTo>
                <a:cubicBezTo>
                  <a:pt x="199" y="130"/>
                  <a:pt x="199" y="130"/>
                  <a:pt x="199" y="130"/>
                </a:cubicBezTo>
                <a:cubicBezTo>
                  <a:pt x="125" y="130"/>
                  <a:pt x="125" y="130"/>
                  <a:pt x="125" y="130"/>
                </a:cubicBezTo>
                <a:cubicBezTo>
                  <a:pt x="125" y="88"/>
                  <a:pt x="125" y="88"/>
                  <a:pt x="125" y="88"/>
                </a:cubicBezTo>
                <a:cubicBezTo>
                  <a:pt x="144" y="86"/>
                  <a:pt x="158" y="73"/>
                  <a:pt x="163" y="56"/>
                </a:cubicBezTo>
                <a:lnTo>
                  <a:pt x="277" y="56"/>
                </a:lnTo>
                <a:close/>
                <a:moveTo>
                  <a:pt x="88" y="314"/>
                </a:moveTo>
                <a:cubicBezTo>
                  <a:pt x="87" y="305"/>
                  <a:pt x="83" y="296"/>
                  <a:pt x="77" y="290"/>
                </a:cubicBezTo>
                <a:cubicBezTo>
                  <a:pt x="97" y="265"/>
                  <a:pt x="97" y="265"/>
                  <a:pt x="97" y="265"/>
                </a:cubicBezTo>
                <a:cubicBezTo>
                  <a:pt x="104" y="270"/>
                  <a:pt x="112" y="272"/>
                  <a:pt x="121" y="272"/>
                </a:cubicBezTo>
                <a:cubicBezTo>
                  <a:pt x="141" y="272"/>
                  <a:pt x="158" y="258"/>
                  <a:pt x="163" y="240"/>
                </a:cubicBezTo>
                <a:cubicBezTo>
                  <a:pt x="236" y="240"/>
                  <a:pt x="236" y="240"/>
                  <a:pt x="236" y="240"/>
                </a:cubicBezTo>
                <a:cubicBezTo>
                  <a:pt x="236" y="276"/>
                  <a:pt x="236" y="276"/>
                  <a:pt x="236" y="276"/>
                </a:cubicBezTo>
                <a:cubicBezTo>
                  <a:pt x="217" y="279"/>
                  <a:pt x="202" y="294"/>
                  <a:pt x="199" y="314"/>
                </a:cubicBezTo>
                <a:cubicBezTo>
                  <a:pt x="199" y="314"/>
                  <a:pt x="199" y="313"/>
                  <a:pt x="199" y="313"/>
                </a:cubicBezTo>
                <a:cubicBezTo>
                  <a:pt x="89" y="313"/>
                  <a:pt x="89" y="313"/>
                  <a:pt x="89" y="313"/>
                </a:cubicBezTo>
                <a:cubicBezTo>
                  <a:pt x="88" y="313"/>
                  <a:pt x="88" y="314"/>
                  <a:pt x="88" y="314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C783D827-34CD-40A5-9924-2904C414D448}"/>
              </a:ext>
            </a:extLst>
          </p:cNvPr>
          <p:cNvGrpSpPr/>
          <p:nvPr/>
        </p:nvGrpSpPr>
        <p:grpSpPr>
          <a:xfrm>
            <a:off x="5703874" y="2261638"/>
            <a:ext cx="526318" cy="496456"/>
            <a:chOff x="5243303" y="720594"/>
            <a:chExt cx="600565" cy="566490"/>
          </a:xfrm>
          <a:solidFill>
            <a:schemeClr val="tx1"/>
          </a:solidFill>
        </p:grpSpPr>
        <p:sp>
          <p:nvSpPr>
            <p:cNvPr id="27" name="Freeform 161">
              <a:extLst>
                <a:ext uri="{FF2B5EF4-FFF2-40B4-BE49-F238E27FC236}">
                  <a16:creationId xmlns:a16="http://schemas.microsoft.com/office/drawing/2014/main" id="{40942A73-7CCF-4314-A7FA-871F7C7EF0E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243303" y="720594"/>
              <a:ext cx="600565" cy="566490"/>
            </a:xfrm>
            <a:custGeom>
              <a:avLst/>
              <a:gdLst>
                <a:gd name="T0" fmla="*/ 312 w 385"/>
                <a:gd name="T1" fmla="*/ 181 h 363"/>
                <a:gd name="T2" fmla="*/ 355 w 385"/>
                <a:gd name="T3" fmla="*/ 114 h 363"/>
                <a:gd name="T4" fmla="*/ 361 w 385"/>
                <a:gd name="T5" fmla="*/ 13 h 363"/>
                <a:gd name="T6" fmla="*/ 326 w 385"/>
                <a:gd name="T7" fmla="*/ 0 h 363"/>
                <a:gd name="T8" fmla="*/ 192 w 385"/>
                <a:gd name="T9" fmla="*/ 62 h 363"/>
                <a:gd name="T10" fmla="*/ 59 w 385"/>
                <a:gd name="T11" fmla="*/ 0 h 363"/>
                <a:gd name="T12" fmla="*/ 23 w 385"/>
                <a:gd name="T13" fmla="*/ 13 h 363"/>
                <a:gd name="T14" fmla="*/ 30 w 385"/>
                <a:gd name="T15" fmla="*/ 114 h 363"/>
                <a:gd name="T16" fmla="*/ 73 w 385"/>
                <a:gd name="T17" fmla="*/ 181 h 363"/>
                <a:gd name="T18" fmla="*/ 30 w 385"/>
                <a:gd name="T19" fmla="*/ 249 h 363"/>
                <a:gd name="T20" fmla="*/ 23 w 385"/>
                <a:gd name="T21" fmla="*/ 350 h 363"/>
                <a:gd name="T22" fmla="*/ 59 w 385"/>
                <a:gd name="T23" fmla="*/ 363 h 363"/>
                <a:gd name="T24" fmla="*/ 192 w 385"/>
                <a:gd name="T25" fmla="*/ 301 h 363"/>
                <a:gd name="T26" fmla="*/ 326 w 385"/>
                <a:gd name="T27" fmla="*/ 363 h 363"/>
                <a:gd name="T28" fmla="*/ 361 w 385"/>
                <a:gd name="T29" fmla="*/ 350 h 363"/>
                <a:gd name="T30" fmla="*/ 355 w 385"/>
                <a:gd name="T31" fmla="*/ 249 h 363"/>
                <a:gd name="T32" fmla="*/ 312 w 385"/>
                <a:gd name="T33" fmla="*/ 181 h 363"/>
                <a:gd name="T34" fmla="*/ 326 w 385"/>
                <a:gd name="T35" fmla="*/ 30 h 363"/>
                <a:gd name="T36" fmla="*/ 340 w 385"/>
                <a:gd name="T37" fmla="*/ 34 h 363"/>
                <a:gd name="T38" fmla="*/ 328 w 385"/>
                <a:gd name="T39" fmla="*/ 100 h 363"/>
                <a:gd name="T40" fmla="*/ 292 w 385"/>
                <a:gd name="T41" fmla="*/ 157 h 363"/>
                <a:gd name="T42" fmla="*/ 256 w 385"/>
                <a:gd name="T43" fmla="*/ 118 h 363"/>
                <a:gd name="T44" fmla="*/ 217 w 385"/>
                <a:gd name="T45" fmla="*/ 82 h 363"/>
                <a:gd name="T46" fmla="*/ 326 w 385"/>
                <a:gd name="T47" fmla="*/ 30 h 363"/>
                <a:gd name="T48" fmla="*/ 272 w 385"/>
                <a:gd name="T49" fmla="*/ 181 h 363"/>
                <a:gd name="T50" fmla="*/ 234 w 385"/>
                <a:gd name="T51" fmla="*/ 223 h 363"/>
                <a:gd name="T52" fmla="*/ 192 w 385"/>
                <a:gd name="T53" fmla="*/ 262 h 363"/>
                <a:gd name="T54" fmla="*/ 150 w 385"/>
                <a:gd name="T55" fmla="*/ 223 h 363"/>
                <a:gd name="T56" fmla="*/ 112 w 385"/>
                <a:gd name="T57" fmla="*/ 181 h 363"/>
                <a:gd name="T58" fmla="*/ 150 w 385"/>
                <a:gd name="T59" fmla="*/ 140 h 363"/>
                <a:gd name="T60" fmla="*/ 192 w 385"/>
                <a:gd name="T61" fmla="*/ 101 h 363"/>
                <a:gd name="T62" fmla="*/ 234 w 385"/>
                <a:gd name="T63" fmla="*/ 140 h 363"/>
                <a:gd name="T64" fmla="*/ 272 w 385"/>
                <a:gd name="T65" fmla="*/ 181 h 363"/>
                <a:gd name="T66" fmla="*/ 57 w 385"/>
                <a:gd name="T67" fmla="*/ 100 h 363"/>
                <a:gd name="T68" fmla="*/ 45 w 385"/>
                <a:gd name="T69" fmla="*/ 34 h 363"/>
                <a:gd name="T70" fmla="*/ 59 w 385"/>
                <a:gd name="T71" fmla="*/ 30 h 363"/>
                <a:gd name="T72" fmla="*/ 168 w 385"/>
                <a:gd name="T73" fmla="*/ 82 h 363"/>
                <a:gd name="T74" fmla="*/ 129 w 385"/>
                <a:gd name="T75" fmla="*/ 118 h 363"/>
                <a:gd name="T76" fmla="*/ 93 w 385"/>
                <a:gd name="T77" fmla="*/ 157 h 363"/>
                <a:gd name="T78" fmla="*/ 57 w 385"/>
                <a:gd name="T79" fmla="*/ 100 h 363"/>
                <a:gd name="T80" fmla="*/ 59 w 385"/>
                <a:gd name="T81" fmla="*/ 333 h 363"/>
                <a:gd name="T82" fmla="*/ 45 w 385"/>
                <a:gd name="T83" fmla="*/ 329 h 363"/>
                <a:gd name="T84" fmla="*/ 57 w 385"/>
                <a:gd name="T85" fmla="*/ 263 h 363"/>
                <a:gd name="T86" fmla="*/ 93 w 385"/>
                <a:gd name="T87" fmla="*/ 206 h 363"/>
                <a:gd name="T88" fmla="*/ 129 w 385"/>
                <a:gd name="T89" fmla="*/ 245 h 363"/>
                <a:gd name="T90" fmla="*/ 168 w 385"/>
                <a:gd name="T91" fmla="*/ 281 h 363"/>
                <a:gd name="T92" fmla="*/ 59 w 385"/>
                <a:gd name="T93" fmla="*/ 333 h 363"/>
                <a:gd name="T94" fmla="*/ 340 w 385"/>
                <a:gd name="T95" fmla="*/ 329 h 363"/>
                <a:gd name="T96" fmla="*/ 326 w 385"/>
                <a:gd name="T97" fmla="*/ 333 h 363"/>
                <a:gd name="T98" fmla="*/ 217 w 385"/>
                <a:gd name="T99" fmla="*/ 281 h 363"/>
                <a:gd name="T100" fmla="*/ 256 w 385"/>
                <a:gd name="T101" fmla="*/ 245 h 363"/>
                <a:gd name="T102" fmla="*/ 292 w 385"/>
                <a:gd name="T103" fmla="*/ 206 h 363"/>
                <a:gd name="T104" fmla="*/ 328 w 385"/>
                <a:gd name="T105" fmla="*/ 263 h 363"/>
                <a:gd name="T106" fmla="*/ 340 w 385"/>
                <a:gd name="T107" fmla="*/ 329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85" h="363">
                  <a:moveTo>
                    <a:pt x="312" y="181"/>
                  </a:moveTo>
                  <a:cubicBezTo>
                    <a:pt x="329" y="158"/>
                    <a:pt x="344" y="135"/>
                    <a:pt x="355" y="114"/>
                  </a:cubicBezTo>
                  <a:cubicBezTo>
                    <a:pt x="385" y="55"/>
                    <a:pt x="375" y="26"/>
                    <a:pt x="361" y="13"/>
                  </a:cubicBezTo>
                  <a:cubicBezTo>
                    <a:pt x="353" y="4"/>
                    <a:pt x="341" y="0"/>
                    <a:pt x="326" y="0"/>
                  </a:cubicBezTo>
                  <a:cubicBezTo>
                    <a:pt x="292" y="0"/>
                    <a:pt x="243" y="23"/>
                    <a:pt x="192" y="62"/>
                  </a:cubicBezTo>
                  <a:cubicBezTo>
                    <a:pt x="141" y="23"/>
                    <a:pt x="93" y="0"/>
                    <a:pt x="59" y="0"/>
                  </a:cubicBezTo>
                  <a:cubicBezTo>
                    <a:pt x="44" y="0"/>
                    <a:pt x="32" y="4"/>
                    <a:pt x="23" y="13"/>
                  </a:cubicBezTo>
                  <a:cubicBezTo>
                    <a:pt x="10" y="26"/>
                    <a:pt x="0" y="55"/>
                    <a:pt x="30" y="114"/>
                  </a:cubicBezTo>
                  <a:cubicBezTo>
                    <a:pt x="40" y="135"/>
                    <a:pt x="55" y="158"/>
                    <a:pt x="73" y="181"/>
                  </a:cubicBezTo>
                  <a:cubicBezTo>
                    <a:pt x="55" y="205"/>
                    <a:pt x="40" y="228"/>
                    <a:pt x="30" y="249"/>
                  </a:cubicBezTo>
                  <a:cubicBezTo>
                    <a:pt x="0" y="308"/>
                    <a:pt x="10" y="337"/>
                    <a:pt x="23" y="350"/>
                  </a:cubicBezTo>
                  <a:cubicBezTo>
                    <a:pt x="32" y="359"/>
                    <a:pt x="44" y="363"/>
                    <a:pt x="59" y="363"/>
                  </a:cubicBezTo>
                  <a:cubicBezTo>
                    <a:pt x="93" y="363"/>
                    <a:pt x="141" y="340"/>
                    <a:pt x="192" y="301"/>
                  </a:cubicBezTo>
                  <a:cubicBezTo>
                    <a:pt x="243" y="340"/>
                    <a:pt x="292" y="363"/>
                    <a:pt x="326" y="363"/>
                  </a:cubicBezTo>
                  <a:cubicBezTo>
                    <a:pt x="341" y="363"/>
                    <a:pt x="353" y="359"/>
                    <a:pt x="361" y="350"/>
                  </a:cubicBezTo>
                  <a:cubicBezTo>
                    <a:pt x="375" y="337"/>
                    <a:pt x="385" y="308"/>
                    <a:pt x="355" y="249"/>
                  </a:cubicBezTo>
                  <a:cubicBezTo>
                    <a:pt x="344" y="228"/>
                    <a:pt x="329" y="205"/>
                    <a:pt x="312" y="181"/>
                  </a:cubicBezTo>
                  <a:close/>
                  <a:moveTo>
                    <a:pt x="326" y="30"/>
                  </a:moveTo>
                  <a:cubicBezTo>
                    <a:pt x="332" y="30"/>
                    <a:pt x="337" y="32"/>
                    <a:pt x="340" y="34"/>
                  </a:cubicBezTo>
                  <a:cubicBezTo>
                    <a:pt x="346" y="41"/>
                    <a:pt x="347" y="62"/>
                    <a:pt x="328" y="100"/>
                  </a:cubicBezTo>
                  <a:cubicBezTo>
                    <a:pt x="319" y="118"/>
                    <a:pt x="306" y="137"/>
                    <a:pt x="292" y="157"/>
                  </a:cubicBezTo>
                  <a:cubicBezTo>
                    <a:pt x="281" y="144"/>
                    <a:pt x="269" y="131"/>
                    <a:pt x="256" y="118"/>
                  </a:cubicBezTo>
                  <a:cubicBezTo>
                    <a:pt x="243" y="105"/>
                    <a:pt x="230" y="93"/>
                    <a:pt x="217" y="82"/>
                  </a:cubicBezTo>
                  <a:cubicBezTo>
                    <a:pt x="264" y="47"/>
                    <a:pt x="304" y="30"/>
                    <a:pt x="326" y="30"/>
                  </a:cubicBezTo>
                  <a:close/>
                  <a:moveTo>
                    <a:pt x="272" y="181"/>
                  </a:moveTo>
                  <a:cubicBezTo>
                    <a:pt x="261" y="196"/>
                    <a:pt x="248" y="210"/>
                    <a:pt x="234" y="223"/>
                  </a:cubicBezTo>
                  <a:cubicBezTo>
                    <a:pt x="220" y="238"/>
                    <a:pt x="206" y="250"/>
                    <a:pt x="192" y="262"/>
                  </a:cubicBezTo>
                  <a:cubicBezTo>
                    <a:pt x="179" y="250"/>
                    <a:pt x="165" y="238"/>
                    <a:pt x="150" y="223"/>
                  </a:cubicBezTo>
                  <a:cubicBezTo>
                    <a:pt x="137" y="210"/>
                    <a:pt x="124" y="196"/>
                    <a:pt x="112" y="181"/>
                  </a:cubicBezTo>
                  <a:cubicBezTo>
                    <a:pt x="124" y="167"/>
                    <a:pt x="137" y="153"/>
                    <a:pt x="150" y="140"/>
                  </a:cubicBezTo>
                  <a:cubicBezTo>
                    <a:pt x="165" y="125"/>
                    <a:pt x="179" y="113"/>
                    <a:pt x="192" y="101"/>
                  </a:cubicBezTo>
                  <a:cubicBezTo>
                    <a:pt x="206" y="113"/>
                    <a:pt x="220" y="125"/>
                    <a:pt x="234" y="140"/>
                  </a:cubicBezTo>
                  <a:cubicBezTo>
                    <a:pt x="248" y="153"/>
                    <a:pt x="261" y="167"/>
                    <a:pt x="272" y="181"/>
                  </a:cubicBezTo>
                  <a:close/>
                  <a:moveTo>
                    <a:pt x="57" y="100"/>
                  </a:moveTo>
                  <a:cubicBezTo>
                    <a:pt x="38" y="62"/>
                    <a:pt x="39" y="41"/>
                    <a:pt x="45" y="34"/>
                  </a:cubicBezTo>
                  <a:cubicBezTo>
                    <a:pt x="48" y="32"/>
                    <a:pt x="52" y="30"/>
                    <a:pt x="59" y="30"/>
                  </a:cubicBezTo>
                  <a:cubicBezTo>
                    <a:pt x="81" y="30"/>
                    <a:pt x="121" y="47"/>
                    <a:pt x="168" y="82"/>
                  </a:cubicBezTo>
                  <a:cubicBezTo>
                    <a:pt x="155" y="93"/>
                    <a:pt x="142" y="105"/>
                    <a:pt x="129" y="118"/>
                  </a:cubicBezTo>
                  <a:cubicBezTo>
                    <a:pt x="116" y="131"/>
                    <a:pt x="104" y="144"/>
                    <a:pt x="93" y="157"/>
                  </a:cubicBezTo>
                  <a:cubicBezTo>
                    <a:pt x="78" y="137"/>
                    <a:pt x="66" y="118"/>
                    <a:pt x="57" y="100"/>
                  </a:cubicBezTo>
                  <a:close/>
                  <a:moveTo>
                    <a:pt x="59" y="333"/>
                  </a:moveTo>
                  <a:cubicBezTo>
                    <a:pt x="52" y="333"/>
                    <a:pt x="48" y="331"/>
                    <a:pt x="45" y="329"/>
                  </a:cubicBezTo>
                  <a:cubicBezTo>
                    <a:pt x="39" y="322"/>
                    <a:pt x="38" y="301"/>
                    <a:pt x="57" y="263"/>
                  </a:cubicBezTo>
                  <a:cubicBezTo>
                    <a:pt x="66" y="245"/>
                    <a:pt x="78" y="226"/>
                    <a:pt x="93" y="206"/>
                  </a:cubicBezTo>
                  <a:cubicBezTo>
                    <a:pt x="104" y="219"/>
                    <a:pt x="116" y="232"/>
                    <a:pt x="129" y="245"/>
                  </a:cubicBezTo>
                  <a:cubicBezTo>
                    <a:pt x="142" y="258"/>
                    <a:pt x="155" y="270"/>
                    <a:pt x="168" y="281"/>
                  </a:cubicBezTo>
                  <a:cubicBezTo>
                    <a:pt x="121" y="316"/>
                    <a:pt x="81" y="333"/>
                    <a:pt x="59" y="333"/>
                  </a:cubicBezTo>
                  <a:close/>
                  <a:moveTo>
                    <a:pt x="340" y="329"/>
                  </a:moveTo>
                  <a:cubicBezTo>
                    <a:pt x="337" y="331"/>
                    <a:pt x="332" y="333"/>
                    <a:pt x="326" y="333"/>
                  </a:cubicBezTo>
                  <a:cubicBezTo>
                    <a:pt x="304" y="333"/>
                    <a:pt x="264" y="316"/>
                    <a:pt x="217" y="281"/>
                  </a:cubicBezTo>
                  <a:cubicBezTo>
                    <a:pt x="230" y="270"/>
                    <a:pt x="243" y="258"/>
                    <a:pt x="256" y="245"/>
                  </a:cubicBezTo>
                  <a:cubicBezTo>
                    <a:pt x="269" y="232"/>
                    <a:pt x="281" y="219"/>
                    <a:pt x="292" y="206"/>
                  </a:cubicBezTo>
                  <a:cubicBezTo>
                    <a:pt x="306" y="226"/>
                    <a:pt x="319" y="245"/>
                    <a:pt x="328" y="263"/>
                  </a:cubicBezTo>
                  <a:cubicBezTo>
                    <a:pt x="347" y="301"/>
                    <a:pt x="346" y="322"/>
                    <a:pt x="340" y="3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8" name="Oval 162">
              <a:extLst>
                <a:ext uri="{FF2B5EF4-FFF2-40B4-BE49-F238E27FC236}">
                  <a16:creationId xmlns:a16="http://schemas.microsoft.com/office/drawing/2014/main" id="{E7451996-FC91-4070-B99B-8BD1BF334F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88923" y="950597"/>
              <a:ext cx="106483" cy="105063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2D13D04-5E85-46D2-B0BE-F635863991B7}"/>
              </a:ext>
            </a:extLst>
          </p:cNvPr>
          <p:cNvGrpSpPr/>
          <p:nvPr/>
        </p:nvGrpSpPr>
        <p:grpSpPr>
          <a:xfrm>
            <a:off x="3625405" y="2267859"/>
            <a:ext cx="337192" cy="501432"/>
            <a:chOff x="4204029" y="727693"/>
            <a:chExt cx="384759" cy="572168"/>
          </a:xfrm>
          <a:solidFill>
            <a:schemeClr val="tx1"/>
          </a:solidFill>
        </p:grpSpPr>
        <p:sp>
          <p:nvSpPr>
            <p:cNvPr id="30" name="Freeform 163">
              <a:extLst>
                <a:ext uri="{FF2B5EF4-FFF2-40B4-BE49-F238E27FC236}">
                  <a16:creationId xmlns:a16="http://schemas.microsoft.com/office/drawing/2014/main" id="{8113785D-3736-4EAC-93FD-B947C63E4AA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5141" y="950597"/>
              <a:ext cx="58211" cy="65310"/>
            </a:xfrm>
            <a:custGeom>
              <a:avLst/>
              <a:gdLst>
                <a:gd name="T0" fmla="*/ 9 w 37"/>
                <a:gd name="T1" fmla="*/ 41 h 41"/>
                <a:gd name="T2" fmla="*/ 14 w 37"/>
                <a:gd name="T3" fmla="*/ 38 h 41"/>
                <a:gd name="T4" fmla="*/ 35 w 37"/>
                <a:gd name="T5" fmla="*/ 13 h 41"/>
                <a:gd name="T6" fmla="*/ 33 w 37"/>
                <a:gd name="T7" fmla="*/ 3 h 41"/>
                <a:gd name="T8" fmla="*/ 22 w 37"/>
                <a:gd name="T9" fmla="*/ 4 h 41"/>
                <a:gd name="T10" fmla="*/ 3 w 37"/>
                <a:gd name="T11" fmla="*/ 28 h 41"/>
                <a:gd name="T12" fmla="*/ 4 w 37"/>
                <a:gd name="T13" fmla="*/ 39 h 41"/>
                <a:gd name="T14" fmla="*/ 9 w 37"/>
                <a:gd name="T15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41">
                  <a:moveTo>
                    <a:pt x="9" y="41"/>
                  </a:moveTo>
                  <a:cubicBezTo>
                    <a:pt x="11" y="41"/>
                    <a:pt x="13" y="40"/>
                    <a:pt x="14" y="38"/>
                  </a:cubicBezTo>
                  <a:cubicBezTo>
                    <a:pt x="21" y="31"/>
                    <a:pt x="28" y="22"/>
                    <a:pt x="35" y="13"/>
                  </a:cubicBezTo>
                  <a:cubicBezTo>
                    <a:pt x="37" y="10"/>
                    <a:pt x="36" y="5"/>
                    <a:pt x="33" y="3"/>
                  </a:cubicBezTo>
                  <a:cubicBezTo>
                    <a:pt x="30" y="0"/>
                    <a:pt x="25" y="1"/>
                    <a:pt x="22" y="4"/>
                  </a:cubicBezTo>
                  <a:cubicBezTo>
                    <a:pt x="16" y="13"/>
                    <a:pt x="9" y="21"/>
                    <a:pt x="3" y="28"/>
                  </a:cubicBezTo>
                  <a:cubicBezTo>
                    <a:pt x="0" y="32"/>
                    <a:pt x="0" y="37"/>
                    <a:pt x="4" y="39"/>
                  </a:cubicBezTo>
                  <a:cubicBezTo>
                    <a:pt x="5" y="40"/>
                    <a:pt x="7" y="41"/>
                    <a:pt x="9" y="4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1" name="Freeform 164">
              <a:extLst>
                <a:ext uri="{FF2B5EF4-FFF2-40B4-BE49-F238E27FC236}">
                  <a16:creationId xmlns:a16="http://schemas.microsoft.com/office/drawing/2014/main" id="{5069100A-1044-481A-8942-81C2E84C05D0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0512" y="862571"/>
              <a:ext cx="36914" cy="70989"/>
            </a:xfrm>
            <a:custGeom>
              <a:avLst/>
              <a:gdLst>
                <a:gd name="T0" fmla="*/ 6 w 24"/>
                <a:gd name="T1" fmla="*/ 46 h 46"/>
                <a:gd name="T2" fmla="*/ 9 w 24"/>
                <a:gd name="T3" fmla="*/ 46 h 46"/>
                <a:gd name="T4" fmla="*/ 16 w 24"/>
                <a:gd name="T5" fmla="*/ 41 h 46"/>
                <a:gd name="T6" fmla="*/ 24 w 24"/>
                <a:gd name="T7" fmla="*/ 9 h 46"/>
                <a:gd name="T8" fmla="*/ 17 w 24"/>
                <a:gd name="T9" fmla="*/ 0 h 46"/>
                <a:gd name="T10" fmla="*/ 9 w 24"/>
                <a:gd name="T11" fmla="*/ 7 h 46"/>
                <a:gd name="T12" fmla="*/ 2 w 24"/>
                <a:gd name="T13" fmla="*/ 36 h 46"/>
                <a:gd name="T14" fmla="*/ 6 w 24"/>
                <a:gd name="T15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46">
                  <a:moveTo>
                    <a:pt x="6" y="46"/>
                  </a:moveTo>
                  <a:cubicBezTo>
                    <a:pt x="7" y="46"/>
                    <a:pt x="8" y="46"/>
                    <a:pt x="9" y="46"/>
                  </a:cubicBezTo>
                  <a:cubicBezTo>
                    <a:pt x="12" y="46"/>
                    <a:pt x="15" y="44"/>
                    <a:pt x="16" y="41"/>
                  </a:cubicBezTo>
                  <a:cubicBezTo>
                    <a:pt x="20" y="31"/>
                    <a:pt x="23" y="20"/>
                    <a:pt x="24" y="9"/>
                  </a:cubicBezTo>
                  <a:cubicBezTo>
                    <a:pt x="24" y="4"/>
                    <a:pt x="21" y="1"/>
                    <a:pt x="17" y="0"/>
                  </a:cubicBezTo>
                  <a:cubicBezTo>
                    <a:pt x="12" y="0"/>
                    <a:pt x="9" y="3"/>
                    <a:pt x="9" y="7"/>
                  </a:cubicBezTo>
                  <a:cubicBezTo>
                    <a:pt x="8" y="17"/>
                    <a:pt x="6" y="26"/>
                    <a:pt x="2" y="36"/>
                  </a:cubicBezTo>
                  <a:cubicBezTo>
                    <a:pt x="0" y="40"/>
                    <a:pt x="2" y="44"/>
                    <a:pt x="6" y="4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2" name="Freeform 165">
              <a:extLst>
                <a:ext uri="{FF2B5EF4-FFF2-40B4-BE49-F238E27FC236}">
                  <a16:creationId xmlns:a16="http://schemas.microsoft.com/office/drawing/2014/main" id="{C157DEA8-1800-40FD-816B-C883DA780E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4029" y="1027265"/>
              <a:ext cx="46853" cy="70989"/>
            </a:xfrm>
            <a:custGeom>
              <a:avLst/>
              <a:gdLst>
                <a:gd name="T0" fmla="*/ 7 w 30"/>
                <a:gd name="T1" fmla="*/ 45 h 45"/>
                <a:gd name="T2" fmla="*/ 8 w 30"/>
                <a:gd name="T3" fmla="*/ 45 h 45"/>
                <a:gd name="T4" fmla="*/ 16 w 30"/>
                <a:gd name="T5" fmla="*/ 39 h 45"/>
                <a:gd name="T6" fmla="*/ 28 w 30"/>
                <a:gd name="T7" fmla="*/ 13 h 45"/>
                <a:gd name="T8" fmla="*/ 26 w 30"/>
                <a:gd name="T9" fmla="*/ 3 h 45"/>
                <a:gd name="T10" fmla="*/ 16 w 30"/>
                <a:gd name="T11" fmla="*/ 5 h 45"/>
                <a:gd name="T12" fmla="*/ 1 w 30"/>
                <a:gd name="T13" fmla="*/ 36 h 45"/>
                <a:gd name="T14" fmla="*/ 7 w 30"/>
                <a:gd name="T1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45">
                  <a:moveTo>
                    <a:pt x="7" y="45"/>
                  </a:moveTo>
                  <a:cubicBezTo>
                    <a:pt x="7" y="45"/>
                    <a:pt x="8" y="45"/>
                    <a:pt x="8" y="45"/>
                  </a:cubicBezTo>
                  <a:cubicBezTo>
                    <a:pt x="12" y="45"/>
                    <a:pt x="15" y="43"/>
                    <a:pt x="16" y="39"/>
                  </a:cubicBezTo>
                  <a:cubicBezTo>
                    <a:pt x="18" y="31"/>
                    <a:pt x="22" y="23"/>
                    <a:pt x="28" y="13"/>
                  </a:cubicBezTo>
                  <a:cubicBezTo>
                    <a:pt x="30" y="10"/>
                    <a:pt x="30" y="5"/>
                    <a:pt x="26" y="3"/>
                  </a:cubicBezTo>
                  <a:cubicBezTo>
                    <a:pt x="23" y="0"/>
                    <a:pt x="18" y="1"/>
                    <a:pt x="16" y="5"/>
                  </a:cubicBezTo>
                  <a:cubicBezTo>
                    <a:pt x="8" y="16"/>
                    <a:pt x="3" y="25"/>
                    <a:pt x="1" y="36"/>
                  </a:cubicBezTo>
                  <a:cubicBezTo>
                    <a:pt x="0" y="40"/>
                    <a:pt x="2" y="44"/>
                    <a:pt x="7" y="4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3" name="Freeform 166">
              <a:extLst>
                <a:ext uri="{FF2B5EF4-FFF2-40B4-BE49-F238E27FC236}">
                  <a16:creationId xmlns:a16="http://schemas.microsoft.com/office/drawing/2014/main" id="{3618C860-0721-41A9-AD83-335F1E91C0B0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3293" y="801521"/>
              <a:ext cx="35495" cy="73828"/>
            </a:xfrm>
            <a:custGeom>
              <a:avLst/>
              <a:gdLst>
                <a:gd name="T0" fmla="*/ 7 w 23"/>
                <a:gd name="T1" fmla="*/ 39 h 47"/>
                <a:gd name="T2" fmla="*/ 7 w 23"/>
                <a:gd name="T3" fmla="*/ 40 h 47"/>
                <a:gd name="T4" fmla="*/ 15 w 23"/>
                <a:gd name="T5" fmla="*/ 47 h 47"/>
                <a:gd name="T6" fmla="*/ 23 w 23"/>
                <a:gd name="T7" fmla="*/ 39 h 47"/>
                <a:gd name="T8" fmla="*/ 16 w 23"/>
                <a:gd name="T9" fmla="*/ 6 h 47"/>
                <a:gd name="T10" fmla="*/ 6 w 23"/>
                <a:gd name="T11" fmla="*/ 1 h 47"/>
                <a:gd name="T12" fmla="*/ 2 w 23"/>
                <a:gd name="T13" fmla="*/ 12 h 47"/>
                <a:gd name="T14" fmla="*/ 7 w 23"/>
                <a:gd name="T15" fmla="*/ 3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47">
                  <a:moveTo>
                    <a:pt x="7" y="39"/>
                  </a:moveTo>
                  <a:cubicBezTo>
                    <a:pt x="7" y="40"/>
                    <a:pt x="7" y="40"/>
                    <a:pt x="7" y="40"/>
                  </a:cubicBezTo>
                  <a:cubicBezTo>
                    <a:pt x="7" y="44"/>
                    <a:pt x="11" y="47"/>
                    <a:pt x="15" y="47"/>
                  </a:cubicBezTo>
                  <a:cubicBezTo>
                    <a:pt x="19" y="47"/>
                    <a:pt x="23" y="44"/>
                    <a:pt x="23" y="39"/>
                  </a:cubicBezTo>
                  <a:cubicBezTo>
                    <a:pt x="23" y="28"/>
                    <a:pt x="20" y="16"/>
                    <a:pt x="16" y="6"/>
                  </a:cubicBezTo>
                  <a:cubicBezTo>
                    <a:pt x="14" y="2"/>
                    <a:pt x="10" y="0"/>
                    <a:pt x="6" y="1"/>
                  </a:cubicBezTo>
                  <a:cubicBezTo>
                    <a:pt x="2" y="3"/>
                    <a:pt x="0" y="8"/>
                    <a:pt x="2" y="12"/>
                  </a:cubicBezTo>
                  <a:cubicBezTo>
                    <a:pt x="5" y="20"/>
                    <a:pt x="7" y="30"/>
                    <a:pt x="7" y="3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4" name="Freeform 167">
              <a:extLst>
                <a:ext uri="{FF2B5EF4-FFF2-40B4-BE49-F238E27FC236}">
                  <a16:creationId xmlns:a16="http://schemas.microsoft.com/office/drawing/2014/main" id="{DF160F03-E623-4360-A6EC-6CA8CEEF71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4029" y="1122390"/>
              <a:ext cx="38334" cy="70989"/>
            </a:xfrm>
            <a:custGeom>
              <a:avLst/>
              <a:gdLst>
                <a:gd name="T0" fmla="*/ 16 w 25"/>
                <a:gd name="T1" fmla="*/ 6 h 45"/>
                <a:gd name="T2" fmla="*/ 7 w 25"/>
                <a:gd name="T3" fmla="*/ 0 h 45"/>
                <a:gd name="T4" fmla="*/ 0 w 25"/>
                <a:gd name="T5" fmla="*/ 9 h 45"/>
                <a:gd name="T6" fmla="*/ 10 w 25"/>
                <a:gd name="T7" fmla="*/ 41 h 45"/>
                <a:gd name="T8" fmla="*/ 17 w 25"/>
                <a:gd name="T9" fmla="*/ 45 h 45"/>
                <a:gd name="T10" fmla="*/ 20 w 25"/>
                <a:gd name="T11" fmla="*/ 45 h 45"/>
                <a:gd name="T12" fmla="*/ 24 w 25"/>
                <a:gd name="T13" fmla="*/ 35 h 45"/>
                <a:gd name="T14" fmla="*/ 16 w 25"/>
                <a:gd name="T15" fmla="*/ 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" h="45">
                  <a:moveTo>
                    <a:pt x="16" y="6"/>
                  </a:moveTo>
                  <a:cubicBezTo>
                    <a:pt x="15" y="2"/>
                    <a:pt x="11" y="0"/>
                    <a:pt x="7" y="0"/>
                  </a:cubicBezTo>
                  <a:cubicBezTo>
                    <a:pt x="3" y="1"/>
                    <a:pt x="0" y="5"/>
                    <a:pt x="0" y="9"/>
                  </a:cubicBezTo>
                  <a:cubicBezTo>
                    <a:pt x="2" y="20"/>
                    <a:pt x="5" y="31"/>
                    <a:pt x="10" y="41"/>
                  </a:cubicBezTo>
                  <a:cubicBezTo>
                    <a:pt x="11" y="44"/>
                    <a:pt x="14" y="45"/>
                    <a:pt x="17" y="45"/>
                  </a:cubicBezTo>
                  <a:cubicBezTo>
                    <a:pt x="18" y="45"/>
                    <a:pt x="19" y="45"/>
                    <a:pt x="20" y="45"/>
                  </a:cubicBezTo>
                  <a:cubicBezTo>
                    <a:pt x="24" y="43"/>
                    <a:pt x="25" y="39"/>
                    <a:pt x="24" y="35"/>
                  </a:cubicBezTo>
                  <a:cubicBezTo>
                    <a:pt x="20" y="26"/>
                    <a:pt x="17" y="16"/>
                    <a:pt x="16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5" name="Freeform 168">
              <a:extLst>
                <a:ext uri="{FF2B5EF4-FFF2-40B4-BE49-F238E27FC236}">
                  <a16:creationId xmlns:a16="http://schemas.microsoft.com/office/drawing/2014/main" id="{E76885CE-1799-4C9E-A187-1708725970AE}"/>
                </a:ext>
              </a:extLst>
            </p:cNvPr>
            <p:cNvSpPr>
              <a:spLocks/>
            </p:cNvSpPr>
            <p:nvPr/>
          </p:nvSpPr>
          <p:spPr bwMode="auto">
            <a:xfrm>
              <a:off x="4485144" y="734792"/>
              <a:ext cx="68149" cy="51112"/>
            </a:xfrm>
            <a:custGeom>
              <a:avLst/>
              <a:gdLst>
                <a:gd name="T0" fmla="*/ 6 w 44"/>
                <a:gd name="T1" fmla="*/ 16 h 33"/>
                <a:gd name="T2" fmla="*/ 30 w 44"/>
                <a:gd name="T3" fmla="*/ 31 h 33"/>
                <a:gd name="T4" fmla="*/ 35 w 44"/>
                <a:gd name="T5" fmla="*/ 33 h 33"/>
                <a:gd name="T6" fmla="*/ 41 w 44"/>
                <a:gd name="T7" fmla="*/ 31 h 33"/>
                <a:gd name="T8" fmla="*/ 41 w 44"/>
                <a:gd name="T9" fmla="*/ 20 h 33"/>
                <a:gd name="T10" fmla="*/ 12 w 44"/>
                <a:gd name="T11" fmla="*/ 2 h 33"/>
                <a:gd name="T12" fmla="*/ 2 w 44"/>
                <a:gd name="T13" fmla="*/ 6 h 33"/>
                <a:gd name="T14" fmla="*/ 6 w 44"/>
                <a:gd name="T15" fmla="*/ 1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33">
                  <a:moveTo>
                    <a:pt x="6" y="16"/>
                  </a:moveTo>
                  <a:cubicBezTo>
                    <a:pt x="15" y="19"/>
                    <a:pt x="23" y="24"/>
                    <a:pt x="30" y="31"/>
                  </a:cubicBezTo>
                  <a:cubicBezTo>
                    <a:pt x="32" y="33"/>
                    <a:pt x="34" y="33"/>
                    <a:pt x="35" y="33"/>
                  </a:cubicBezTo>
                  <a:cubicBezTo>
                    <a:pt x="37" y="33"/>
                    <a:pt x="39" y="33"/>
                    <a:pt x="41" y="31"/>
                  </a:cubicBezTo>
                  <a:cubicBezTo>
                    <a:pt x="44" y="28"/>
                    <a:pt x="44" y="23"/>
                    <a:pt x="41" y="20"/>
                  </a:cubicBezTo>
                  <a:cubicBezTo>
                    <a:pt x="32" y="12"/>
                    <a:pt x="23" y="6"/>
                    <a:pt x="12" y="2"/>
                  </a:cubicBezTo>
                  <a:cubicBezTo>
                    <a:pt x="8" y="0"/>
                    <a:pt x="3" y="2"/>
                    <a:pt x="2" y="6"/>
                  </a:cubicBezTo>
                  <a:cubicBezTo>
                    <a:pt x="0" y="10"/>
                    <a:pt x="2" y="15"/>
                    <a:pt x="6" y="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6" name="Freeform 169">
              <a:extLst>
                <a:ext uri="{FF2B5EF4-FFF2-40B4-BE49-F238E27FC236}">
                  <a16:creationId xmlns:a16="http://schemas.microsoft.com/office/drawing/2014/main" id="{1188C01F-6DCA-4861-9C8E-FAE6CAAF28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7549" y="770286"/>
              <a:ext cx="51112" cy="66730"/>
            </a:xfrm>
            <a:custGeom>
              <a:avLst/>
              <a:gdLst>
                <a:gd name="T0" fmla="*/ 7 w 33"/>
                <a:gd name="T1" fmla="*/ 43 h 43"/>
                <a:gd name="T2" fmla="*/ 9 w 33"/>
                <a:gd name="T3" fmla="*/ 43 h 43"/>
                <a:gd name="T4" fmla="*/ 16 w 33"/>
                <a:gd name="T5" fmla="*/ 38 h 43"/>
                <a:gd name="T6" fmla="*/ 30 w 33"/>
                <a:gd name="T7" fmla="*/ 13 h 43"/>
                <a:gd name="T8" fmla="*/ 29 w 33"/>
                <a:gd name="T9" fmla="*/ 3 h 43"/>
                <a:gd name="T10" fmla="*/ 18 w 33"/>
                <a:gd name="T11" fmla="*/ 3 h 43"/>
                <a:gd name="T12" fmla="*/ 2 w 33"/>
                <a:gd name="T13" fmla="*/ 34 h 43"/>
                <a:gd name="T14" fmla="*/ 7 w 33"/>
                <a:gd name="T15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43">
                  <a:moveTo>
                    <a:pt x="7" y="43"/>
                  </a:moveTo>
                  <a:cubicBezTo>
                    <a:pt x="8" y="43"/>
                    <a:pt x="8" y="43"/>
                    <a:pt x="9" y="43"/>
                  </a:cubicBezTo>
                  <a:cubicBezTo>
                    <a:pt x="12" y="43"/>
                    <a:pt x="15" y="41"/>
                    <a:pt x="16" y="38"/>
                  </a:cubicBezTo>
                  <a:cubicBezTo>
                    <a:pt x="19" y="29"/>
                    <a:pt x="24" y="21"/>
                    <a:pt x="30" y="13"/>
                  </a:cubicBezTo>
                  <a:cubicBezTo>
                    <a:pt x="33" y="10"/>
                    <a:pt x="32" y="5"/>
                    <a:pt x="29" y="3"/>
                  </a:cubicBezTo>
                  <a:cubicBezTo>
                    <a:pt x="26" y="0"/>
                    <a:pt x="21" y="0"/>
                    <a:pt x="18" y="3"/>
                  </a:cubicBezTo>
                  <a:cubicBezTo>
                    <a:pt x="11" y="12"/>
                    <a:pt x="5" y="22"/>
                    <a:pt x="2" y="34"/>
                  </a:cubicBezTo>
                  <a:cubicBezTo>
                    <a:pt x="0" y="38"/>
                    <a:pt x="3" y="42"/>
                    <a:pt x="7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7" name="Freeform 170">
              <a:extLst>
                <a:ext uri="{FF2B5EF4-FFF2-40B4-BE49-F238E27FC236}">
                  <a16:creationId xmlns:a16="http://schemas.microsoft.com/office/drawing/2014/main" id="{23B80147-B796-4F8B-9D83-86207F59B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0019" y="727693"/>
              <a:ext cx="72409" cy="38334"/>
            </a:xfrm>
            <a:custGeom>
              <a:avLst/>
              <a:gdLst>
                <a:gd name="T0" fmla="*/ 9 w 47"/>
                <a:gd name="T1" fmla="*/ 24 h 24"/>
                <a:gd name="T2" fmla="*/ 12 w 47"/>
                <a:gd name="T3" fmla="*/ 23 h 24"/>
                <a:gd name="T4" fmla="*/ 39 w 47"/>
                <a:gd name="T5" fmla="*/ 16 h 24"/>
                <a:gd name="T6" fmla="*/ 47 w 47"/>
                <a:gd name="T7" fmla="*/ 8 h 24"/>
                <a:gd name="T8" fmla="*/ 39 w 47"/>
                <a:gd name="T9" fmla="*/ 1 h 24"/>
                <a:gd name="T10" fmla="*/ 5 w 47"/>
                <a:gd name="T11" fmla="*/ 9 h 24"/>
                <a:gd name="T12" fmla="*/ 2 w 47"/>
                <a:gd name="T13" fmla="*/ 19 h 24"/>
                <a:gd name="T14" fmla="*/ 9 w 47"/>
                <a:gd name="T1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24">
                  <a:moveTo>
                    <a:pt x="9" y="24"/>
                  </a:moveTo>
                  <a:cubicBezTo>
                    <a:pt x="10" y="24"/>
                    <a:pt x="11" y="23"/>
                    <a:pt x="12" y="23"/>
                  </a:cubicBezTo>
                  <a:cubicBezTo>
                    <a:pt x="21" y="19"/>
                    <a:pt x="30" y="16"/>
                    <a:pt x="39" y="16"/>
                  </a:cubicBezTo>
                  <a:cubicBezTo>
                    <a:pt x="44" y="16"/>
                    <a:pt x="47" y="12"/>
                    <a:pt x="47" y="8"/>
                  </a:cubicBezTo>
                  <a:cubicBezTo>
                    <a:pt x="46" y="4"/>
                    <a:pt x="43" y="0"/>
                    <a:pt x="39" y="1"/>
                  </a:cubicBezTo>
                  <a:cubicBezTo>
                    <a:pt x="27" y="1"/>
                    <a:pt x="16" y="4"/>
                    <a:pt x="5" y="9"/>
                  </a:cubicBezTo>
                  <a:cubicBezTo>
                    <a:pt x="2" y="11"/>
                    <a:pt x="0" y="16"/>
                    <a:pt x="2" y="19"/>
                  </a:cubicBezTo>
                  <a:cubicBezTo>
                    <a:pt x="3" y="22"/>
                    <a:pt x="6" y="24"/>
                    <a:pt x="9" y="2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8" name="Freeform 171">
              <a:extLst>
                <a:ext uri="{FF2B5EF4-FFF2-40B4-BE49-F238E27FC236}">
                  <a16:creationId xmlns:a16="http://schemas.microsoft.com/office/drawing/2014/main" id="{2BE7DB02-AE90-4F6E-84BD-8CAEB26BAA9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0450" y="1265787"/>
              <a:ext cx="75248" cy="24137"/>
            </a:xfrm>
            <a:custGeom>
              <a:avLst/>
              <a:gdLst>
                <a:gd name="T0" fmla="*/ 40 w 48"/>
                <a:gd name="T1" fmla="*/ 8 h 16"/>
                <a:gd name="T2" fmla="*/ 12 w 48"/>
                <a:gd name="T3" fmla="*/ 1 h 16"/>
                <a:gd name="T4" fmla="*/ 2 w 48"/>
                <a:gd name="T5" fmla="*/ 5 h 16"/>
                <a:gd name="T6" fmla="*/ 6 w 48"/>
                <a:gd name="T7" fmla="*/ 13 h 16"/>
                <a:gd name="T8" fmla="*/ 39 w 48"/>
                <a:gd name="T9" fmla="*/ 15 h 16"/>
                <a:gd name="T10" fmla="*/ 40 w 48"/>
                <a:gd name="T11" fmla="*/ 15 h 16"/>
                <a:gd name="T12" fmla="*/ 47 w 48"/>
                <a:gd name="T13" fmla="*/ 12 h 16"/>
                <a:gd name="T14" fmla="*/ 40 w 48"/>
                <a:gd name="T1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" h="16">
                  <a:moveTo>
                    <a:pt x="40" y="8"/>
                  </a:moveTo>
                  <a:cubicBezTo>
                    <a:pt x="30" y="7"/>
                    <a:pt x="21" y="5"/>
                    <a:pt x="12" y="1"/>
                  </a:cubicBezTo>
                  <a:cubicBezTo>
                    <a:pt x="8" y="0"/>
                    <a:pt x="3" y="1"/>
                    <a:pt x="2" y="5"/>
                  </a:cubicBezTo>
                  <a:cubicBezTo>
                    <a:pt x="0" y="9"/>
                    <a:pt x="2" y="11"/>
                    <a:pt x="6" y="13"/>
                  </a:cubicBezTo>
                  <a:cubicBezTo>
                    <a:pt x="17" y="16"/>
                    <a:pt x="28" y="15"/>
                    <a:pt x="39" y="15"/>
                  </a:cubicBezTo>
                  <a:cubicBezTo>
                    <a:pt x="39" y="15"/>
                    <a:pt x="40" y="15"/>
                    <a:pt x="40" y="15"/>
                  </a:cubicBezTo>
                  <a:cubicBezTo>
                    <a:pt x="44" y="15"/>
                    <a:pt x="47" y="16"/>
                    <a:pt x="47" y="12"/>
                  </a:cubicBezTo>
                  <a:cubicBezTo>
                    <a:pt x="48" y="8"/>
                    <a:pt x="45" y="8"/>
                    <a:pt x="40" y="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9" name="Freeform 172">
              <a:extLst>
                <a:ext uri="{FF2B5EF4-FFF2-40B4-BE49-F238E27FC236}">
                  <a16:creationId xmlns:a16="http://schemas.microsoft.com/office/drawing/2014/main" id="{B4F17577-EC60-4F3E-94F1-042F5FB8F76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6133" y="1099674"/>
              <a:ext cx="32655" cy="72409"/>
            </a:xfrm>
            <a:custGeom>
              <a:avLst/>
              <a:gdLst>
                <a:gd name="T0" fmla="*/ 13 w 21"/>
                <a:gd name="T1" fmla="*/ 0 h 46"/>
                <a:gd name="T2" fmla="*/ 5 w 21"/>
                <a:gd name="T3" fmla="*/ 7 h 46"/>
                <a:gd name="T4" fmla="*/ 1 w 21"/>
                <a:gd name="T5" fmla="*/ 36 h 46"/>
                <a:gd name="T6" fmla="*/ 6 w 21"/>
                <a:gd name="T7" fmla="*/ 46 h 46"/>
                <a:gd name="T8" fmla="*/ 8 w 21"/>
                <a:gd name="T9" fmla="*/ 46 h 46"/>
                <a:gd name="T10" fmla="*/ 16 w 21"/>
                <a:gd name="T11" fmla="*/ 41 h 46"/>
                <a:gd name="T12" fmla="*/ 21 w 21"/>
                <a:gd name="T13" fmla="*/ 7 h 46"/>
                <a:gd name="T14" fmla="*/ 13 w 21"/>
                <a:gd name="T15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46">
                  <a:moveTo>
                    <a:pt x="13" y="0"/>
                  </a:moveTo>
                  <a:cubicBezTo>
                    <a:pt x="9" y="0"/>
                    <a:pt x="6" y="3"/>
                    <a:pt x="5" y="7"/>
                  </a:cubicBezTo>
                  <a:cubicBezTo>
                    <a:pt x="5" y="17"/>
                    <a:pt x="4" y="27"/>
                    <a:pt x="1" y="36"/>
                  </a:cubicBezTo>
                  <a:cubicBezTo>
                    <a:pt x="0" y="40"/>
                    <a:pt x="2" y="45"/>
                    <a:pt x="6" y="46"/>
                  </a:cubicBezTo>
                  <a:cubicBezTo>
                    <a:pt x="7" y="46"/>
                    <a:pt x="8" y="46"/>
                    <a:pt x="8" y="46"/>
                  </a:cubicBezTo>
                  <a:cubicBezTo>
                    <a:pt x="12" y="46"/>
                    <a:pt x="15" y="44"/>
                    <a:pt x="16" y="41"/>
                  </a:cubicBezTo>
                  <a:cubicBezTo>
                    <a:pt x="19" y="30"/>
                    <a:pt x="21" y="19"/>
                    <a:pt x="21" y="7"/>
                  </a:cubicBezTo>
                  <a:cubicBezTo>
                    <a:pt x="21" y="3"/>
                    <a:pt x="17" y="0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0" name="Freeform 173">
              <a:extLst>
                <a:ext uri="{FF2B5EF4-FFF2-40B4-BE49-F238E27FC236}">
                  <a16:creationId xmlns:a16="http://schemas.microsoft.com/office/drawing/2014/main" id="{930CA9AF-88DE-42AA-BD0F-A89C6BBCB9DE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5021" y="1190539"/>
              <a:ext cx="56791" cy="63890"/>
            </a:xfrm>
            <a:custGeom>
              <a:avLst/>
              <a:gdLst>
                <a:gd name="T0" fmla="*/ 33 w 37"/>
                <a:gd name="T1" fmla="*/ 3 h 41"/>
                <a:gd name="T2" fmla="*/ 22 w 37"/>
                <a:gd name="T3" fmla="*/ 5 h 41"/>
                <a:gd name="T4" fmla="*/ 3 w 37"/>
                <a:gd name="T5" fmla="*/ 28 h 41"/>
                <a:gd name="T6" fmla="*/ 3 w 37"/>
                <a:gd name="T7" fmla="*/ 39 h 41"/>
                <a:gd name="T8" fmla="*/ 9 w 37"/>
                <a:gd name="T9" fmla="*/ 41 h 41"/>
                <a:gd name="T10" fmla="*/ 14 w 37"/>
                <a:gd name="T11" fmla="*/ 39 h 41"/>
                <a:gd name="T12" fmla="*/ 35 w 37"/>
                <a:gd name="T13" fmla="*/ 13 h 41"/>
                <a:gd name="T14" fmla="*/ 33 w 37"/>
                <a:gd name="T15" fmla="*/ 3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41">
                  <a:moveTo>
                    <a:pt x="33" y="3"/>
                  </a:moveTo>
                  <a:cubicBezTo>
                    <a:pt x="29" y="0"/>
                    <a:pt x="24" y="1"/>
                    <a:pt x="22" y="5"/>
                  </a:cubicBezTo>
                  <a:cubicBezTo>
                    <a:pt x="17" y="13"/>
                    <a:pt x="11" y="21"/>
                    <a:pt x="3" y="28"/>
                  </a:cubicBezTo>
                  <a:cubicBezTo>
                    <a:pt x="0" y="31"/>
                    <a:pt x="0" y="36"/>
                    <a:pt x="3" y="39"/>
                  </a:cubicBezTo>
                  <a:cubicBezTo>
                    <a:pt x="5" y="40"/>
                    <a:pt x="7" y="41"/>
                    <a:pt x="9" y="41"/>
                  </a:cubicBezTo>
                  <a:cubicBezTo>
                    <a:pt x="11" y="41"/>
                    <a:pt x="12" y="40"/>
                    <a:pt x="14" y="39"/>
                  </a:cubicBezTo>
                  <a:cubicBezTo>
                    <a:pt x="22" y="31"/>
                    <a:pt x="29" y="23"/>
                    <a:pt x="35" y="13"/>
                  </a:cubicBezTo>
                  <a:cubicBezTo>
                    <a:pt x="37" y="10"/>
                    <a:pt x="36" y="5"/>
                    <a:pt x="33" y="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1" name="Freeform 174">
              <a:extLst>
                <a:ext uri="{FF2B5EF4-FFF2-40B4-BE49-F238E27FC236}">
                  <a16:creationId xmlns:a16="http://schemas.microsoft.com/office/drawing/2014/main" id="{8A0184EA-506F-42F5-9D3C-1CCC47DD546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3231" y="1000290"/>
              <a:ext cx="19877" cy="72409"/>
            </a:xfrm>
            <a:custGeom>
              <a:avLst/>
              <a:gdLst>
                <a:gd name="T0" fmla="*/ 6 w 12"/>
                <a:gd name="T1" fmla="*/ 0 h 47"/>
                <a:gd name="T2" fmla="*/ 0 w 12"/>
                <a:gd name="T3" fmla="*/ 8 h 47"/>
                <a:gd name="T4" fmla="*/ 0 w 12"/>
                <a:gd name="T5" fmla="*/ 40 h 47"/>
                <a:gd name="T6" fmla="*/ 6 w 12"/>
                <a:gd name="T7" fmla="*/ 47 h 47"/>
                <a:gd name="T8" fmla="*/ 12 w 12"/>
                <a:gd name="T9" fmla="*/ 40 h 47"/>
                <a:gd name="T10" fmla="*/ 12 w 12"/>
                <a:gd name="T11" fmla="*/ 8 h 47"/>
                <a:gd name="T12" fmla="*/ 6 w 12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47">
                  <a:moveTo>
                    <a:pt x="6" y="0"/>
                  </a:moveTo>
                  <a:cubicBezTo>
                    <a:pt x="2" y="0"/>
                    <a:pt x="0" y="4"/>
                    <a:pt x="0" y="8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44"/>
                    <a:pt x="2" y="47"/>
                    <a:pt x="6" y="47"/>
                  </a:cubicBezTo>
                  <a:cubicBezTo>
                    <a:pt x="11" y="47"/>
                    <a:pt x="12" y="44"/>
                    <a:pt x="12" y="40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4"/>
                    <a:pt x="11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2" name="Freeform 175">
              <a:extLst>
                <a:ext uri="{FF2B5EF4-FFF2-40B4-BE49-F238E27FC236}">
                  <a16:creationId xmlns:a16="http://schemas.microsoft.com/office/drawing/2014/main" id="{0E415E57-EE6E-4CC7-B8DA-E67032C18DCA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2363" y="1210416"/>
              <a:ext cx="62470" cy="59630"/>
            </a:xfrm>
            <a:custGeom>
              <a:avLst/>
              <a:gdLst>
                <a:gd name="T0" fmla="*/ 14 w 40"/>
                <a:gd name="T1" fmla="*/ 4 h 38"/>
                <a:gd name="T2" fmla="*/ 3 w 40"/>
                <a:gd name="T3" fmla="*/ 3 h 38"/>
                <a:gd name="T4" fmla="*/ 2 w 40"/>
                <a:gd name="T5" fmla="*/ 13 h 38"/>
                <a:gd name="T6" fmla="*/ 27 w 40"/>
                <a:gd name="T7" fmla="*/ 36 h 38"/>
                <a:gd name="T8" fmla="*/ 31 w 40"/>
                <a:gd name="T9" fmla="*/ 38 h 38"/>
                <a:gd name="T10" fmla="*/ 37 w 40"/>
                <a:gd name="T11" fmla="*/ 35 h 38"/>
                <a:gd name="T12" fmla="*/ 36 w 40"/>
                <a:gd name="T13" fmla="*/ 24 h 38"/>
                <a:gd name="T14" fmla="*/ 14 w 40"/>
                <a:gd name="T15" fmla="*/ 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38">
                  <a:moveTo>
                    <a:pt x="14" y="4"/>
                  </a:moveTo>
                  <a:cubicBezTo>
                    <a:pt x="11" y="1"/>
                    <a:pt x="7" y="0"/>
                    <a:pt x="3" y="3"/>
                  </a:cubicBezTo>
                  <a:cubicBezTo>
                    <a:pt x="0" y="5"/>
                    <a:pt x="0" y="10"/>
                    <a:pt x="2" y="13"/>
                  </a:cubicBezTo>
                  <a:cubicBezTo>
                    <a:pt x="9" y="22"/>
                    <a:pt x="18" y="30"/>
                    <a:pt x="27" y="36"/>
                  </a:cubicBezTo>
                  <a:cubicBezTo>
                    <a:pt x="28" y="37"/>
                    <a:pt x="30" y="38"/>
                    <a:pt x="31" y="38"/>
                  </a:cubicBezTo>
                  <a:cubicBezTo>
                    <a:pt x="34" y="38"/>
                    <a:pt x="36" y="37"/>
                    <a:pt x="37" y="35"/>
                  </a:cubicBezTo>
                  <a:cubicBezTo>
                    <a:pt x="40" y="31"/>
                    <a:pt x="39" y="26"/>
                    <a:pt x="36" y="24"/>
                  </a:cubicBezTo>
                  <a:cubicBezTo>
                    <a:pt x="28" y="18"/>
                    <a:pt x="20" y="11"/>
                    <a:pt x="14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3" name="Freeform 176">
              <a:extLst>
                <a:ext uri="{FF2B5EF4-FFF2-40B4-BE49-F238E27FC236}">
                  <a16:creationId xmlns:a16="http://schemas.microsoft.com/office/drawing/2014/main" id="{FF465E9D-CA4A-4C2D-A637-586476F3B8D3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3231" y="900906"/>
              <a:ext cx="19877" cy="73828"/>
            </a:xfrm>
            <a:custGeom>
              <a:avLst/>
              <a:gdLst>
                <a:gd name="T0" fmla="*/ 6 w 12"/>
                <a:gd name="T1" fmla="*/ 0 h 47"/>
                <a:gd name="T2" fmla="*/ 0 w 12"/>
                <a:gd name="T3" fmla="*/ 8 h 47"/>
                <a:gd name="T4" fmla="*/ 0 w 12"/>
                <a:gd name="T5" fmla="*/ 39 h 47"/>
                <a:gd name="T6" fmla="*/ 6 w 12"/>
                <a:gd name="T7" fmla="*/ 47 h 47"/>
                <a:gd name="T8" fmla="*/ 12 w 12"/>
                <a:gd name="T9" fmla="*/ 39 h 47"/>
                <a:gd name="T10" fmla="*/ 12 w 12"/>
                <a:gd name="T11" fmla="*/ 8 h 47"/>
                <a:gd name="T12" fmla="*/ 6 w 12"/>
                <a:gd name="T1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47">
                  <a:moveTo>
                    <a:pt x="6" y="0"/>
                  </a:moveTo>
                  <a:cubicBezTo>
                    <a:pt x="2" y="0"/>
                    <a:pt x="0" y="4"/>
                    <a:pt x="0" y="8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4"/>
                    <a:pt x="2" y="47"/>
                    <a:pt x="6" y="47"/>
                  </a:cubicBezTo>
                  <a:cubicBezTo>
                    <a:pt x="11" y="47"/>
                    <a:pt x="12" y="44"/>
                    <a:pt x="12" y="39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4"/>
                    <a:pt x="11" y="0"/>
                    <a:pt x="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4" name="Freeform 177">
              <a:extLst>
                <a:ext uri="{FF2B5EF4-FFF2-40B4-BE49-F238E27FC236}">
                  <a16:creationId xmlns:a16="http://schemas.microsoft.com/office/drawing/2014/main" id="{D0FDC107-727B-408F-AF35-210354A15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8414" y="1257268"/>
              <a:ext cx="73828" cy="42593"/>
            </a:xfrm>
            <a:custGeom>
              <a:avLst/>
              <a:gdLst>
                <a:gd name="T0" fmla="*/ 34 w 47"/>
                <a:gd name="T1" fmla="*/ 2 h 27"/>
                <a:gd name="T2" fmla="*/ 7 w 47"/>
                <a:gd name="T3" fmla="*/ 11 h 27"/>
                <a:gd name="T4" fmla="*/ 1 w 47"/>
                <a:gd name="T5" fmla="*/ 20 h 27"/>
                <a:gd name="T6" fmla="*/ 8 w 47"/>
                <a:gd name="T7" fmla="*/ 27 h 27"/>
                <a:gd name="T8" fmla="*/ 10 w 47"/>
                <a:gd name="T9" fmla="*/ 26 h 27"/>
                <a:gd name="T10" fmla="*/ 41 w 47"/>
                <a:gd name="T11" fmla="*/ 15 h 27"/>
                <a:gd name="T12" fmla="*/ 45 w 47"/>
                <a:gd name="T13" fmla="*/ 5 h 27"/>
                <a:gd name="T14" fmla="*/ 34 w 47"/>
                <a:gd name="T15" fmla="*/ 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27">
                  <a:moveTo>
                    <a:pt x="34" y="2"/>
                  </a:moveTo>
                  <a:cubicBezTo>
                    <a:pt x="26" y="6"/>
                    <a:pt x="16" y="9"/>
                    <a:pt x="7" y="11"/>
                  </a:cubicBezTo>
                  <a:cubicBezTo>
                    <a:pt x="3" y="12"/>
                    <a:pt x="0" y="16"/>
                    <a:pt x="1" y="20"/>
                  </a:cubicBezTo>
                  <a:cubicBezTo>
                    <a:pt x="1" y="24"/>
                    <a:pt x="5" y="27"/>
                    <a:pt x="8" y="27"/>
                  </a:cubicBezTo>
                  <a:cubicBezTo>
                    <a:pt x="9" y="27"/>
                    <a:pt x="9" y="27"/>
                    <a:pt x="10" y="26"/>
                  </a:cubicBezTo>
                  <a:cubicBezTo>
                    <a:pt x="21" y="24"/>
                    <a:pt x="31" y="20"/>
                    <a:pt x="41" y="15"/>
                  </a:cubicBezTo>
                  <a:cubicBezTo>
                    <a:pt x="45" y="13"/>
                    <a:pt x="47" y="9"/>
                    <a:pt x="45" y="5"/>
                  </a:cubicBezTo>
                  <a:cubicBezTo>
                    <a:pt x="43" y="1"/>
                    <a:pt x="38" y="0"/>
                    <a:pt x="34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5" name="Freeform 178">
              <a:extLst>
                <a:ext uri="{FF2B5EF4-FFF2-40B4-BE49-F238E27FC236}">
                  <a16:creationId xmlns:a16="http://schemas.microsoft.com/office/drawing/2014/main" id="{45FCFAC0-E93E-44C8-BCC3-87889C0A96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50881" y="775966"/>
              <a:ext cx="293894" cy="478464"/>
            </a:xfrm>
            <a:custGeom>
              <a:avLst/>
              <a:gdLst>
                <a:gd name="T0" fmla="*/ 189 w 189"/>
                <a:gd name="T1" fmla="*/ 55 h 306"/>
                <a:gd name="T2" fmla="*/ 134 w 189"/>
                <a:gd name="T3" fmla="*/ 0 h 306"/>
                <a:gd name="T4" fmla="*/ 78 w 189"/>
                <a:gd name="T5" fmla="*/ 55 h 306"/>
                <a:gd name="T6" fmla="*/ 29 w 189"/>
                <a:gd name="T7" fmla="*/ 161 h 306"/>
                <a:gd name="T8" fmla="*/ 0 w 189"/>
                <a:gd name="T9" fmla="*/ 212 h 306"/>
                <a:gd name="T10" fmla="*/ 94 w 189"/>
                <a:gd name="T11" fmla="*/ 306 h 306"/>
                <a:gd name="T12" fmla="*/ 189 w 189"/>
                <a:gd name="T13" fmla="*/ 212 h 306"/>
                <a:gd name="T14" fmla="*/ 189 w 189"/>
                <a:gd name="T15" fmla="*/ 55 h 306"/>
                <a:gd name="T16" fmla="*/ 94 w 189"/>
                <a:gd name="T17" fmla="*/ 260 h 306"/>
                <a:gd name="T18" fmla="*/ 56 w 189"/>
                <a:gd name="T19" fmla="*/ 222 h 306"/>
                <a:gd name="T20" fmla="*/ 94 w 189"/>
                <a:gd name="T21" fmla="*/ 184 h 306"/>
                <a:gd name="T22" fmla="*/ 133 w 189"/>
                <a:gd name="T23" fmla="*/ 222 h 306"/>
                <a:gd name="T24" fmla="*/ 94 w 189"/>
                <a:gd name="T25" fmla="*/ 260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9" h="306">
                  <a:moveTo>
                    <a:pt x="189" y="55"/>
                  </a:moveTo>
                  <a:cubicBezTo>
                    <a:pt x="189" y="24"/>
                    <a:pt x="164" y="0"/>
                    <a:pt x="134" y="0"/>
                  </a:cubicBezTo>
                  <a:cubicBezTo>
                    <a:pt x="103" y="0"/>
                    <a:pt x="78" y="25"/>
                    <a:pt x="78" y="55"/>
                  </a:cubicBezTo>
                  <a:cubicBezTo>
                    <a:pt x="78" y="104"/>
                    <a:pt x="51" y="135"/>
                    <a:pt x="29" y="161"/>
                  </a:cubicBezTo>
                  <a:cubicBezTo>
                    <a:pt x="11" y="182"/>
                    <a:pt x="0" y="195"/>
                    <a:pt x="0" y="212"/>
                  </a:cubicBezTo>
                  <a:cubicBezTo>
                    <a:pt x="0" y="264"/>
                    <a:pt x="43" y="306"/>
                    <a:pt x="94" y="306"/>
                  </a:cubicBezTo>
                  <a:cubicBezTo>
                    <a:pt x="146" y="306"/>
                    <a:pt x="189" y="264"/>
                    <a:pt x="189" y="212"/>
                  </a:cubicBezTo>
                  <a:lnTo>
                    <a:pt x="189" y="55"/>
                  </a:lnTo>
                  <a:close/>
                  <a:moveTo>
                    <a:pt x="94" y="260"/>
                  </a:moveTo>
                  <a:cubicBezTo>
                    <a:pt x="73" y="260"/>
                    <a:pt x="56" y="243"/>
                    <a:pt x="56" y="222"/>
                  </a:cubicBezTo>
                  <a:cubicBezTo>
                    <a:pt x="56" y="201"/>
                    <a:pt x="73" y="184"/>
                    <a:pt x="94" y="184"/>
                  </a:cubicBezTo>
                  <a:cubicBezTo>
                    <a:pt x="115" y="184"/>
                    <a:pt x="133" y="201"/>
                    <a:pt x="133" y="222"/>
                  </a:cubicBezTo>
                  <a:cubicBezTo>
                    <a:pt x="133" y="243"/>
                    <a:pt x="115" y="260"/>
                    <a:pt x="94" y="26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46" name="Oval 179">
              <a:extLst>
                <a:ext uri="{FF2B5EF4-FFF2-40B4-BE49-F238E27FC236}">
                  <a16:creationId xmlns:a16="http://schemas.microsoft.com/office/drawing/2014/main" id="{8ED8A726-6F98-4E5D-866F-3B439CD7DD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61623" y="1086895"/>
              <a:ext cx="70989" cy="72409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47" name="Freeform 180">
            <a:extLst>
              <a:ext uri="{FF2B5EF4-FFF2-40B4-BE49-F238E27FC236}">
                <a16:creationId xmlns:a16="http://schemas.microsoft.com/office/drawing/2014/main" id="{9B1A5ED8-4BE6-4355-A97E-8E1089A2C545}"/>
              </a:ext>
            </a:extLst>
          </p:cNvPr>
          <p:cNvSpPr>
            <a:spLocks/>
          </p:cNvSpPr>
          <p:nvPr/>
        </p:nvSpPr>
        <p:spPr bwMode="auto">
          <a:xfrm>
            <a:off x="1573066" y="2239241"/>
            <a:ext cx="311062" cy="520096"/>
          </a:xfrm>
          <a:custGeom>
            <a:avLst/>
            <a:gdLst>
              <a:gd name="T0" fmla="*/ 226 w 228"/>
              <a:gd name="T1" fmla="*/ 355 h 380"/>
              <a:gd name="T2" fmla="*/ 63 w 228"/>
              <a:gd name="T3" fmla="*/ 355 h 380"/>
              <a:gd name="T4" fmla="*/ 57 w 228"/>
              <a:gd name="T5" fmla="*/ 349 h 380"/>
              <a:gd name="T6" fmla="*/ 63 w 228"/>
              <a:gd name="T7" fmla="*/ 343 h 380"/>
              <a:gd name="T8" fmla="*/ 224 w 228"/>
              <a:gd name="T9" fmla="*/ 343 h 380"/>
              <a:gd name="T10" fmla="*/ 210 w 228"/>
              <a:gd name="T11" fmla="*/ 306 h 380"/>
              <a:gd name="T12" fmla="*/ 100 w 228"/>
              <a:gd name="T13" fmla="*/ 306 h 380"/>
              <a:gd name="T14" fmla="*/ 94 w 228"/>
              <a:gd name="T15" fmla="*/ 300 h 380"/>
              <a:gd name="T16" fmla="*/ 100 w 228"/>
              <a:gd name="T17" fmla="*/ 294 h 380"/>
              <a:gd name="T18" fmla="*/ 204 w 228"/>
              <a:gd name="T19" fmla="*/ 294 h 380"/>
              <a:gd name="T20" fmla="*/ 175 w 228"/>
              <a:gd name="T21" fmla="*/ 245 h 380"/>
              <a:gd name="T22" fmla="*/ 112 w 228"/>
              <a:gd name="T23" fmla="*/ 245 h 380"/>
              <a:gd name="T24" fmla="*/ 106 w 228"/>
              <a:gd name="T25" fmla="*/ 239 h 380"/>
              <a:gd name="T26" fmla="*/ 112 w 228"/>
              <a:gd name="T27" fmla="*/ 233 h 380"/>
              <a:gd name="T28" fmla="*/ 167 w 228"/>
              <a:gd name="T29" fmla="*/ 233 h 380"/>
              <a:gd name="T30" fmla="*/ 122 w 228"/>
              <a:gd name="T31" fmla="*/ 170 h 380"/>
              <a:gd name="T32" fmla="*/ 141 w 228"/>
              <a:gd name="T33" fmla="*/ 145 h 380"/>
              <a:gd name="T34" fmla="*/ 177 w 228"/>
              <a:gd name="T35" fmla="*/ 98 h 380"/>
              <a:gd name="T36" fmla="*/ 100 w 228"/>
              <a:gd name="T37" fmla="*/ 98 h 380"/>
              <a:gd name="T38" fmla="*/ 94 w 228"/>
              <a:gd name="T39" fmla="*/ 92 h 380"/>
              <a:gd name="T40" fmla="*/ 100 w 228"/>
              <a:gd name="T41" fmla="*/ 86 h 380"/>
              <a:gd name="T42" fmla="*/ 186 w 228"/>
              <a:gd name="T43" fmla="*/ 86 h 380"/>
              <a:gd name="T44" fmla="*/ 217 w 228"/>
              <a:gd name="T45" fmla="*/ 37 h 380"/>
              <a:gd name="T46" fmla="*/ 63 w 228"/>
              <a:gd name="T47" fmla="*/ 37 h 380"/>
              <a:gd name="T48" fmla="*/ 57 w 228"/>
              <a:gd name="T49" fmla="*/ 31 h 380"/>
              <a:gd name="T50" fmla="*/ 63 w 228"/>
              <a:gd name="T51" fmla="*/ 24 h 380"/>
              <a:gd name="T52" fmla="*/ 223 w 228"/>
              <a:gd name="T53" fmla="*/ 24 h 380"/>
              <a:gd name="T54" fmla="*/ 227 w 228"/>
              <a:gd name="T55" fmla="*/ 6 h 380"/>
              <a:gd name="T56" fmla="*/ 220 w 228"/>
              <a:gd name="T57" fmla="*/ 0 h 380"/>
              <a:gd name="T58" fmla="*/ 6 w 228"/>
              <a:gd name="T59" fmla="*/ 0 h 380"/>
              <a:gd name="T60" fmla="*/ 0 w 228"/>
              <a:gd name="T61" fmla="*/ 6 h 380"/>
              <a:gd name="T62" fmla="*/ 24 w 228"/>
              <a:gd name="T63" fmla="*/ 61 h 380"/>
              <a:gd name="T64" fmla="*/ 137 w 228"/>
              <a:gd name="T65" fmla="*/ 61 h 380"/>
              <a:gd name="T66" fmla="*/ 143 w 228"/>
              <a:gd name="T67" fmla="*/ 67 h 380"/>
              <a:gd name="T68" fmla="*/ 137 w 228"/>
              <a:gd name="T69" fmla="*/ 73 h 380"/>
              <a:gd name="T70" fmla="*/ 32 w 228"/>
              <a:gd name="T71" fmla="*/ 73 h 380"/>
              <a:gd name="T72" fmla="*/ 59 w 228"/>
              <a:gd name="T73" fmla="*/ 110 h 380"/>
              <a:gd name="T74" fmla="*/ 88 w 228"/>
              <a:gd name="T75" fmla="*/ 110 h 380"/>
              <a:gd name="T76" fmla="*/ 100 w 228"/>
              <a:gd name="T77" fmla="*/ 110 h 380"/>
              <a:gd name="T78" fmla="*/ 106 w 228"/>
              <a:gd name="T79" fmla="*/ 116 h 380"/>
              <a:gd name="T80" fmla="*/ 100 w 228"/>
              <a:gd name="T81" fmla="*/ 122 h 380"/>
              <a:gd name="T82" fmla="*/ 88 w 228"/>
              <a:gd name="T83" fmla="*/ 122 h 380"/>
              <a:gd name="T84" fmla="*/ 69 w 228"/>
              <a:gd name="T85" fmla="*/ 122 h 380"/>
              <a:gd name="T86" fmla="*/ 85 w 228"/>
              <a:gd name="T87" fmla="*/ 143 h 380"/>
              <a:gd name="T88" fmla="*/ 106 w 228"/>
              <a:gd name="T89" fmla="*/ 171 h 380"/>
              <a:gd name="T90" fmla="*/ 45 w 228"/>
              <a:gd name="T91" fmla="*/ 257 h 380"/>
              <a:gd name="T92" fmla="*/ 112 w 228"/>
              <a:gd name="T93" fmla="*/ 257 h 380"/>
              <a:gd name="T94" fmla="*/ 119 w 228"/>
              <a:gd name="T95" fmla="*/ 263 h 380"/>
              <a:gd name="T96" fmla="*/ 112 w 228"/>
              <a:gd name="T97" fmla="*/ 269 h 380"/>
              <a:gd name="T98" fmla="*/ 38 w 228"/>
              <a:gd name="T99" fmla="*/ 269 h 380"/>
              <a:gd name="T100" fmla="*/ 13 w 228"/>
              <a:gd name="T101" fmla="*/ 318 h 380"/>
              <a:gd name="T102" fmla="*/ 137 w 228"/>
              <a:gd name="T103" fmla="*/ 318 h 380"/>
              <a:gd name="T104" fmla="*/ 143 w 228"/>
              <a:gd name="T105" fmla="*/ 325 h 380"/>
              <a:gd name="T106" fmla="*/ 137 w 228"/>
              <a:gd name="T107" fmla="*/ 331 h 380"/>
              <a:gd name="T108" fmla="*/ 8 w 228"/>
              <a:gd name="T109" fmla="*/ 331 h 380"/>
              <a:gd name="T110" fmla="*/ 0 w 228"/>
              <a:gd name="T111" fmla="*/ 374 h 380"/>
              <a:gd name="T112" fmla="*/ 6 w 228"/>
              <a:gd name="T113" fmla="*/ 380 h 380"/>
              <a:gd name="T114" fmla="*/ 222 w 228"/>
              <a:gd name="T115" fmla="*/ 380 h 380"/>
              <a:gd name="T116" fmla="*/ 222 w 228"/>
              <a:gd name="T117" fmla="*/ 380 h 380"/>
              <a:gd name="T118" fmla="*/ 228 w 228"/>
              <a:gd name="T119" fmla="*/ 374 h 380"/>
              <a:gd name="T120" fmla="*/ 228 w 228"/>
              <a:gd name="T121" fmla="*/ 372 h 380"/>
              <a:gd name="T122" fmla="*/ 226 w 228"/>
              <a:gd name="T123" fmla="*/ 355 h 3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28" h="380">
                <a:moveTo>
                  <a:pt x="226" y="355"/>
                </a:moveTo>
                <a:cubicBezTo>
                  <a:pt x="63" y="355"/>
                  <a:pt x="63" y="355"/>
                  <a:pt x="63" y="355"/>
                </a:cubicBezTo>
                <a:cubicBezTo>
                  <a:pt x="60" y="355"/>
                  <a:pt x="57" y="352"/>
                  <a:pt x="57" y="349"/>
                </a:cubicBezTo>
                <a:cubicBezTo>
                  <a:pt x="57" y="346"/>
                  <a:pt x="60" y="343"/>
                  <a:pt x="63" y="343"/>
                </a:cubicBezTo>
                <a:cubicBezTo>
                  <a:pt x="224" y="343"/>
                  <a:pt x="224" y="343"/>
                  <a:pt x="224" y="343"/>
                </a:cubicBezTo>
                <a:cubicBezTo>
                  <a:pt x="221" y="331"/>
                  <a:pt x="216" y="319"/>
                  <a:pt x="210" y="306"/>
                </a:cubicBezTo>
                <a:cubicBezTo>
                  <a:pt x="100" y="306"/>
                  <a:pt x="100" y="306"/>
                  <a:pt x="100" y="306"/>
                </a:cubicBezTo>
                <a:cubicBezTo>
                  <a:pt x="97" y="306"/>
                  <a:pt x="94" y="303"/>
                  <a:pt x="94" y="300"/>
                </a:cubicBezTo>
                <a:cubicBezTo>
                  <a:pt x="94" y="297"/>
                  <a:pt x="97" y="294"/>
                  <a:pt x="100" y="294"/>
                </a:cubicBezTo>
                <a:cubicBezTo>
                  <a:pt x="204" y="294"/>
                  <a:pt x="204" y="294"/>
                  <a:pt x="204" y="294"/>
                </a:cubicBezTo>
                <a:cubicBezTo>
                  <a:pt x="196" y="278"/>
                  <a:pt x="186" y="262"/>
                  <a:pt x="175" y="245"/>
                </a:cubicBezTo>
                <a:cubicBezTo>
                  <a:pt x="112" y="245"/>
                  <a:pt x="112" y="245"/>
                  <a:pt x="112" y="245"/>
                </a:cubicBezTo>
                <a:cubicBezTo>
                  <a:pt x="109" y="245"/>
                  <a:pt x="106" y="242"/>
                  <a:pt x="106" y="239"/>
                </a:cubicBezTo>
                <a:cubicBezTo>
                  <a:pt x="106" y="235"/>
                  <a:pt x="109" y="233"/>
                  <a:pt x="112" y="233"/>
                </a:cubicBezTo>
                <a:cubicBezTo>
                  <a:pt x="167" y="233"/>
                  <a:pt x="167" y="233"/>
                  <a:pt x="167" y="233"/>
                </a:cubicBezTo>
                <a:cubicBezTo>
                  <a:pt x="153" y="212"/>
                  <a:pt x="138" y="191"/>
                  <a:pt x="122" y="170"/>
                </a:cubicBezTo>
                <a:cubicBezTo>
                  <a:pt x="128" y="162"/>
                  <a:pt x="135" y="153"/>
                  <a:pt x="141" y="145"/>
                </a:cubicBezTo>
                <a:cubicBezTo>
                  <a:pt x="154" y="128"/>
                  <a:pt x="166" y="113"/>
                  <a:pt x="177" y="98"/>
                </a:cubicBezTo>
                <a:cubicBezTo>
                  <a:pt x="100" y="98"/>
                  <a:pt x="100" y="98"/>
                  <a:pt x="100" y="98"/>
                </a:cubicBezTo>
                <a:cubicBezTo>
                  <a:pt x="97" y="98"/>
                  <a:pt x="94" y="95"/>
                  <a:pt x="94" y="92"/>
                </a:cubicBezTo>
                <a:cubicBezTo>
                  <a:pt x="94" y="88"/>
                  <a:pt x="97" y="86"/>
                  <a:pt x="100" y="86"/>
                </a:cubicBezTo>
                <a:cubicBezTo>
                  <a:pt x="186" y="86"/>
                  <a:pt x="186" y="86"/>
                  <a:pt x="186" y="86"/>
                </a:cubicBezTo>
                <a:cubicBezTo>
                  <a:pt x="199" y="67"/>
                  <a:pt x="210" y="51"/>
                  <a:pt x="217" y="37"/>
                </a:cubicBezTo>
                <a:cubicBezTo>
                  <a:pt x="63" y="37"/>
                  <a:pt x="63" y="37"/>
                  <a:pt x="63" y="37"/>
                </a:cubicBezTo>
                <a:cubicBezTo>
                  <a:pt x="60" y="37"/>
                  <a:pt x="57" y="34"/>
                  <a:pt x="57" y="31"/>
                </a:cubicBezTo>
                <a:cubicBezTo>
                  <a:pt x="57" y="27"/>
                  <a:pt x="60" y="24"/>
                  <a:pt x="63" y="24"/>
                </a:cubicBezTo>
                <a:cubicBezTo>
                  <a:pt x="223" y="24"/>
                  <a:pt x="223" y="24"/>
                  <a:pt x="223" y="24"/>
                </a:cubicBezTo>
                <a:cubicBezTo>
                  <a:pt x="225" y="18"/>
                  <a:pt x="227" y="11"/>
                  <a:pt x="227" y="6"/>
                </a:cubicBezTo>
                <a:cubicBezTo>
                  <a:pt x="227" y="3"/>
                  <a:pt x="224" y="0"/>
                  <a:pt x="220" y="0"/>
                </a:cubicBez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3"/>
                  <a:pt x="0" y="6"/>
                </a:cubicBezTo>
                <a:cubicBezTo>
                  <a:pt x="0" y="20"/>
                  <a:pt x="9" y="39"/>
                  <a:pt x="24" y="61"/>
                </a:cubicBezTo>
                <a:cubicBezTo>
                  <a:pt x="137" y="61"/>
                  <a:pt x="137" y="61"/>
                  <a:pt x="137" y="61"/>
                </a:cubicBezTo>
                <a:cubicBezTo>
                  <a:pt x="140" y="61"/>
                  <a:pt x="143" y="64"/>
                  <a:pt x="143" y="67"/>
                </a:cubicBezTo>
                <a:cubicBezTo>
                  <a:pt x="143" y="71"/>
                  <a:pt x="140" y="73"/>
                  <a:pt x="137" y="73"/>
                </a:cubicBezTo>
                <a:cubicBezTo>
                  <a:pt x="32" y="73"/>
                  <a:pt x="32" y="73"/>
                  <a:pt x="32" y="73"/>
                </a:cubicBezTo>
                <a:cubicBezTo>
                  <a:pt x="40" y="85"/>
                  <a:pt x="49" y="97"/>
                  <a:pt x="59" y="110"/>
                </a:cubicBezTo>
                <a:cubicBezTo>
                  <a:pt x="88" y="110"/>
                  <a:pt x="88" y="110"/>
                  <a:pt x="88" y="110"/>
                </a:cubicBezTo>
                <a:cubicBezTo>
                  <a:pt x="100" y="110"/>
                  <a:pt x="100" y="110"/>
                  <a:pt x="100" y="110"/>
                </a:cubicBezTo>
                <a:cubicBezTo>
                  <a:pt x="104" y="110"/>
                  <a:pt x="106" y="113"/>
                  <a:pt x="106" y="116"/>
                </a:cubicBezTo>
                <a:cubicBezTo>
                  <a:pt x="106" y="120"/>
                  <a:pt x="104" y="122"/>
                  <a:pt x="100" y="122"/>
                </a:cubicBezTo>
                <a:cubicBezTo>
                  <a:pt x="88" y="122"/>
                  <a:pt x="88" y="122"/>
                  <a:pt x="88" y="122"/>
                </a:cubicBezTo>
                <a:cubicBezTo>
                  <a:pt x="69" y="122"/>
                  <a:pt x="69" y="122"/>
                  <a:pt x="69" y="122"/>
                </a:cubicBezTo>
                <a:cubicBezTo>
                  <a:pt x="74" y="129"/>
                  <a:pt x="79" y="136"/>
                  <a:pt x="85" y="143"/>
                </a:cubicBezTo>
                <a:cubicBezTo>
                  <a:pt x="92" y="152"/>
                  <a:pt x="99" y="161"/>
                  <a:pt x="106" y="171"/>
                </a:cubicBezTo>
                <a:cubicBezTo>
                  <a:pt x="85" y="199"/>
                  <a:pt x="63" y="228"/>
                  <a:pt x="45" y="257"/>
                </a:cubicBezTo>
                <a:cubicBezTo>
                  <a:pt x="112" y="257"/>
                  <a:pt x="112" y="257"/>
                  <a:pt x="112" y="257"/>
                </a:cubicBezTo>
                <a:cubicBezTo>
                  <a:pt x="116" y="257"/>
                  <a:pt x="119" y="260"/>
                  <a:pt x="119" y="263"/>
                </a:cubicBezTo>
                <a:cubicBezTo>
                  <a:pt x="119" y="267"/>
                  <a:pt x="116" y="269"/>
                  <a:pt x="112" y="269"/>
                </a:cubicBezTo>
                <a:cubicBezTo>
                  <a:pt x="38" y="269"/>
                  <a:pt x="38" y="269"/>
                  <a:pt x="38" y="269"/>
                </a:cubicBezTo>
                <a:cubicBezTo>
                  <a:pt x="28" y="286"/>
                  <a:pt x="19" y="303"/>
                  <a:pt x="13" y="318"/>
                </a:cubicBezTo>
                <a:cubicBezTo>
                  <a:pt x="137" y="318"/>
                  <a:pt x="137" y="318"/>
                  <a:pt x="137" y="318"/>
                </a:cubicBezTo>
                <a:cubicBezTo>
                  <a:pt x="140" y="318"/>
                  <a:pt x="143" y="321"/>
                  <a:pt x="143" y="325"/>
                </a:cubicBezTo>
                <a:cubicBezTo>
                  <a:pt x="143" y="328"/>
                  <a:pt x="140" y="331"/>
                  <a:pt x="137" y="331"/>
                </a:cubicBezTo>
                <a:cubicBezTo>
                  <a:pt x="8" y="331"/>
                  <a:pt x="8" y="331"/>
                  <a:pt x="8" y="331"/>
                </a:cubicBezTo>
                <a:cubicBezTo>
                  <a:pt x="3" y="346"/>
                  <a:pt x="0" y="360"/>
                  <a:pt x="0" y="374"/>
                </a:cubicBezTo>
                <a:cubicBezTo>
                  <a:pt x="0" y="377"/>
                  <a:pt x="3" y="380"/>
                  <a:pt x="6" y="380"/>
                </a:cubicBezTo>
                <a:cubicBezTo>
                  <a:pt x="222" y="380"/>
                  <a:pt x="222" y="380"/>
                  <a:pt x="222" y="380"/>
                </a:cubicBezTo>
                <a:cubicBezTo>
                  <a:pt x="222" y="380"/>
                  <a:pt x="222" y="380"/>
                  <a:pt x="222" y="380"/>
                </a:cubicBezTo>
                <a:cubicBezTo>
                  <a:pt x="226" y="380"/>
                  <a:pt x="228" y="377"/>
                  <a:pt x="228" y="374"/>
                </a:cubicBezTo>
                <a:cubicBezTo>
                  <a:pt x="228" y="373"/>
                  <a:pt x="228" y="372"/>
                  <a:pt x="228" y="372"/>
                </a:cubicBezTo>
                <a:cubicBezTo>
                  <a:pt x="228" y="366"/>
                  <a:pt x="227" y="361"/>
                  <a:pt x="226" y="355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0C132032-F670-4BD4-905A-E3EFA2ABA3AB}"/>
              </a:ext>
            </a:extLst>
          </p:cNvPr>
          <p:cNvSpPr/>
          <p:nvPr/>
        </p:nvSpPr>
        <p:spPr>
          <a:xfrm>
            <a:off x="786937" y="2894072"/>
            <a:ext cx="1894911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4E72C56-25CE-4BBE-A635-A4EDDF97BEAD}"/>
              </a:ext>
            </a:extLst>
          </p:cNvPr>
          <p:cNvSpPr/>
          <p:nvPr/>
        </p:nvSpPr>
        <p:spPr>
          <a:xfrm>
            <a:off x="782319" y="3145512"/>
            <a:ext cx="1894911" cy="4556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A812671-E7A5-42A1-9119-F9058F157E32}"/>
              </a:ext>
            </a:extLst>
          </p:cNvPr>
          <p:cNvSpPr/>
          <p:nvPr/>
        </p:nvSpPr>
        <p:spPr>
          <a:xfrm>
            <a:off x="2973514" y="2894072"/>
            <a:ext cx="1894911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B6018066-0E85-4D34-B846-98894817A771}"/>
              </a:ext>
            </a:extLst>
          </p:cNvPr>
          <p:cNvSpPr/>
          <p:nvPr/>
        </p:nvSpPr>
        <p:spPr>
          <a:xfrm>
            <a:off x="2968896" y="3145512"/>
            <a:ext cx="1894911" cy="4556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8AB109F7-7475-4531-9E64-49A64A8DCFF0}"/>
              </a:ext>
            </a:extLst>
          </p:cNvPr>
          <p:cNvSpPr/>
          <p:nvPr/>
        </p:nvSpPr>
        <p:spPr>
          <a:xfrm>
            <a:off x="5146235" y="2894072"/>
            <a:ext cx="1894911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9D8F7BF6-B221-48F7-B2C3-94D67526A077}"/>
              </a:ext>
            </a:extLst>
          </p:cNvPr>
          <p:cNvSpPr/>
          <p:nvPr/>
        </p:nvSpPr>
        <p:spPr>
          <a:xfrm>
            <a:off x="5141617" y="3145512"/>
            <a:ext cx="1894911" cy="4556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ED02559F-8250-48FD-94DF-190D8E9972E2}"/>
              </a:ext>
            </a:extLst>
          </p:cNvPr>
          <p:cNvSpPr/>
          <p:nvPr/>
        </p:nvSpPr>
        <p:spPr>
          <a:xfrm>
            <a:off x="7332812" y="2894072"/>
            <a:ext cx="1894911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FF441488-7CCA-4220-9FF5-3603DDBF843F}"/>
              </a:ext>
            </a:extLst>
          </p:cNvPr>
          <p:cNvSpPr/>
          <p:nvPr/>
        </p:nvSpPr>
        <p:spPr>
          <a:xfrm>
            <a:off x="7328194" y="3145512"/>
            <a:ext cx="1894911" cy="4556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E7AC7F58-1B93-4FF9-B8ED-4F8397FD17A9}"/>
              </a:ext>
            </a:extLst>
          </p:cNvPr>
          <p:cNvSpPr/>
          <p:nvPr/>
        </p:nvSpPr>
        <p:spPr>
          <a:xfrm>
            <a:off x="9505533" y="2894072"/>
            <a:ext cx="1894911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B5EFE351-29ED-490A-A966-F54BAF5C47BE}"/>
              </a:ext>
            </a:extLst>
          </p:cNvPr>
          <p:cNvSpPr/>
          <p:nvPr/>
        </p:nvSpPr>
        <p:spPr>
          <a:xfrm>
            <a:off x="9500915" y="3145512"/>
            <a:ext cx="1894911" cy="4556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BE9D85E-526C-4F6D-9B29-D2E28F3C4E32}"/>
              </a:ext>
            </a:extLst>
          </p:cNvPr>
          <p:cNvSpPr/>
          <p:nvPr/>
        </p:nvSpPr>
        <p:spPr>
          <a:xfrm>
            <a:off x="1793434" y="5171230"/>
            <a:ext cx="1894911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19CA55B3-6618-4F87-A6AC-AD02AE0C3ED9}"/>
              </a:ext>
            </a:extLst>
          </p:cNvPr>
          <p:cNvSpPr/>
          <p:nvPr/>
        </p:nvSpPr>
        <p:spPr>
          <a:xfrm>
            <a:off x="1788816" y="5422670"/>
            <a:ext cx="1894911" cy="4556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368BDF0D-3EF6-43F1-B4E4-71279D68B5B4}"/>
              </a:ext>
            </a:extLst>
          </p:cNvPr>
          <p:cNvSpPr/>
          <p:nvPr/>
        </p:nvSpPr>
        <p:spPr>
          <a:xfrm>
            <a:off x="3966155" y="5171230"/>
            <a:ext cx="1894911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3F488CFC-D718-44AF-80F8-6E7C835E3AA4}"/>
              </a:ext>
            </a:extLst>
          </p:cNvPr>
          <p:cNvSpPr/>
          <p:nvPr/>
        </p:nvSpPr>
        <p:spPr>
          <a:xfrm>
            <a:off x="3961537" y="5422670"/>
            <a:ext cx="1894911" cy="4556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C96629F4-5AA2-488B-A24E-75539E65B55F}"/>
              </a:ext>
            </a:extLst>
          </p:cNvPr>
          <p:cNvSpPr/>
          <p:nvPr/>
        </p:nvSpPr>
        <p:spPr>
          <a:xfrm>
            <a:off x="6255526" y="5171230"/>
            <a:ext cx="1894911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56577DB-2014-4749-97C5-EBEF088E66C5}"/>
              </a:ext>
            </a:extLst>
          </p:cNvPr>
          <p:cNvSpPr/>
          <p:nvPr/>
        </p:nvSpPr>
        <p:spPr>
          <a:xfrm>
            <a:off x="6250908" y="5422670"/>
            <a:ext cx="1894911" cy="4556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E251AC8D-3128-4617-930E-9F8658AC9FD6}"/>
              </a:ext>
            </a:extLst>
          </p:cNvPr>
          <p:cNvSpPr/>
          <p:nvPr/>
        </p:nvSpPr>
        <p:spPr>
          <a:xfrm>
            <a:off x="8477853" y="5171230"/>
            <a:ext cx="1894911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11A78456-9547-4FDB-93FB-BCB4EF5A3784}"/>
              </a:ext>
            </a:extLst>
          </p:cNvPr>
          <p:cNvSpPr/>
          <p:nvPr/>
        </p:nvSpPr>
        <p:spPr>
          <a:xfrm>
            <a:off x="8473235" y="5422670"/>
            <a:ext cx="1894911" cy="4556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6" name="TextBox 6">
            <a:extLst>
              <a:ext uri="{FF2B5EF4-FFF2-40B4-BE49-F238E27FC236}">
                <a16:creationId xmlns:a16="http://schemas.microsoft.com/office/drawing/2014/main" id="{53C74682-6AEB-412C-8D4E-51FADE41F830}"/>
              </a:ext>
            </a:extLst>
          </p:cNvPr>
          <p:cNvSpPr txBox="1"/>
          <p:nvPr/>
        </p:nvSpPr>
        <p:spPr>
          <a:xfrm>
            <a:off x="4753189" y="648540"/>
            <a:ext cx="2657779" cy="461665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ctr">
              <a:defRPr/>
            </a:pPr>
            <a:r>
              <a:rPr lang="en-US" sz="3000" spc="300">
                <a:ln w="12700">
                  <a:noFill/>
                </a:ln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Our Services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AB348C93-FF4B-49BB-A11F-2A8A41C66BC8}"/>
              </a:ext>
            </a:extLst>
          </p:cNvPr>
          <p:cNvCxnSpPr/>
          <p:nvPr/>
        </p:nvCxnSpPr>
        <p:spPr>
          <a:xfrm>
            <a:off x="5579023" y="1227341"/>
            <a:ext cx="100611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7">
            <a:extLst>
              <a:ext uri="{FF2B5EF4-FFF2-40B4-BE49-F238E27FC236}">
                <a16:creationId xmlns:a16="http://schemas.microsoft.com/office/drawing/2014/main" id="{E0DB76D5-E1F6-4B7C-B29E-19EFB22F87C5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3402122" y="1316647"/>
            <a:ext cx="5359912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009581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2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2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2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20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2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3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2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2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2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3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64" grpId="0"/>
      <p:bldP spid="65" grpId="0"/>
      <p:bldP spid="66" grpId="0"/>
      <p:bldP spid="6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AA2C2C3-D34B-4A88-BB9D-EE90C7A5AECC}"/>
              </a:ext>
            </a:extLst>
          </p:cNvPr>
          <p:cNvSpPr/>
          <p:nvPr/>
        </p:nvSpPr>
        <p:spPr>
          <a:xfrm>
            <a:off x="9479902" y="3310035"/>
            <a:ext cx="2034073" cy="2034073"/>
          </a:xfrm>
          <a:prstGeom prst="roundRect">
            <a:avLst>
              <a:gd name="adj" fmla="val 681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8C83F5D2-CEB3-4A20-B5D4-819BE1CB5F77}"/>
              </a:ext>
            </a:extLst>
          </p:cNvPr>
          <p:cNvSpPr/>
          <p:nvPr/>
        </p:nvSpPr>
        <p:spPr>
          <a:xfrm>
            <a:off x="6643395" y="1798475"/>
            <a:ext cx="2463282" cy="2463282"/>
          </a:xfrm>
          <a:prstGeom prst="roundRect">
            <a:avLst>
              <a:gd name="adj" fmla="val 681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AEA3E642-050E-4852-AC52-1C1BA31F7E18}"/>
              </a:ext>
            </a:extLst>
          </p:cNvPr>
          <p:cNvGrpSpPr/>
          <p:nvPr/>
        </p:nvGrpSpPr>
        <p:grpSpPr>
          <a:xfrm>
            <a:off x="7624320" y="2042755"/>
            <a:ext cx="501432" cy="353366"/>
            <a:chOff x="1794673" y="3125690"/>
            <a:chExt cx="572169" cy="403215"/>
          </a:xfrm>
          <a:solidFill>
            <a:schemeClr val="tx2"/>
          </a:solidFill>
        </p:grpSpPr>
        <p:sp>
          <p:nvSpPr>
            <p:cNvPr id="29" name="Freeform 119">
              <a:extLst>
                <a:ext uri="{FF2B5EF4-FFF2-40B4-BE49-F238E27FC236}">
                  <a16:creationId xmlns:a16="http://schemas.microsoft.com/office/drawing/2014/main" id="{682226BF-4CF0-4F82-9ED6-EE8EF2514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8194" y="3252050"/>
              <a:ext cx="48272" cy="45433"/>
            </a:xfrm>
            <a:custGeom>
              <a:avLst/>
              <a:gdLst>
                <a:gd name="T0" fmla="*/ 0 w 31"/>
                <a:gd name="T1" fmla="*/ 29 h 29"/>
                <a:gd name="T2" fmla="*/ 31 w 31"/>
                <a:gd name="T3" fmla="*/ 29 h 29"/>
                <a:gd name="T4" fmla="*/ 31 w 31"/>
                <a:gd name="T5" fmla="*/ 0 h 29"/>
                <a:gd name="T6" fmla="*/ 0 w 31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9">
                  <a:moveTo>
                    <a:pt x="0" y="29"/>
                  </a:moveTo>
                  <a:cubicBezTo>
                    <a:pt x="31" y="29"/>
                    <a:pt x="31" y="29"/>
                    <a:pt x="31" y="29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9" y="3"/>
                    <a:pt x="3" y="17"/>
                    <a:pt x="0" y="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0" name="Oval 120">
              <a:extLst>
                <a:ext uri="{FF2B5EF4-FFF2-40B4-BE49-F238E27FC236}">
                  <a16:creationId xmlns:a16="http://schemas.microsoft.com/office/drawing/2014/main" id="{FD8A168B-CB40-4906-9BF0-B6617FC80EF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10667" y="3409644"/>
              <a:ext cx="119261" cy="11926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1" name="Freeform 121">
              <a:extLst>
                <a:ext uri="{FF2B5EF4-FFF2-40B4-BE49-F238E27FC236}">
                  <a16:creationId xmlns:a16="http://schemas.microsoft.com/office/drawing/2014/main" id="{F0F79B84-94EE-4D85-BC9C-01C2C38ADD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94673" y="3125690"/>
              <a:ext cx="572169" cy="363462"/>
            </a:xfrm>
            <a:custGeom>
              <a:avLst/>
              <a:gdLst>
                <a:gd name="T0" fmla="*/ 361 w 367"/>
                <a:gd name="T1" fmla="*/ 37 h 233"/>
                <a:gd name="T2" fmla="*/ 134 w 367"/>
                <a:gd name="T3" fmla="*/ 37 h 233"/>
                <a:gd name="T4" fmla="*/ 134 w 367"/>
                <a:gd name="T5" fmla="*/ 12 h 233"/>
                <a:gd name="T6" fmla="*/ 122 w 367"/>
                <a:gd name="T7" fmla="*/ 0 h 233"/>
                <a:gd name="T8" fmla="*/ 110 w 367"/>
                <a:gd name="T9" fmla="*/ 12 h 233"/>
                <a:gd name="T10" fmla="*/ 110 w 367"/>
                <a:gd name="T11" fmla="*/ 37 h 233"/>
                <a:gd name="T12" fmla="*/ 93 w 367"/>
                <a:gd name="T13" fmla="*/ 37 h 233"/>
                <a:gd name="T14" fmla="*/ 36 w 367"/>
                <a:gd name="T15" fmla="*/ 96 h 233"/>
                <a:gd name="T16" fmla="*/ 36 w 367"/>
                <a:gd name="T17" fmla="*/ 123 h 233"/>
                <a:gd name="T18" fmla="*/ 7 w 367"/>
                <a:gd name="T19" fmla="*/ 136 h 233"/>
                <a:gd name="T20" fmla="*/ 0 w 367"/>
                <a:gd name="T21" fmla="*/ 143 h 233"/>
                <a:gd name="T22" fmla="*/ 0 w 367"/>
                <a:gd name="T23" fmla="*/ 157 h 233"/>
                <a:gd name="T24" fmla="*/ 0 w 367"/>
                <a:gd name="T25" fmla="*/ 219 h 233"/>
                <a:gd name="T26" fmla="*/ 0 w 367"/>
                <a:gd name="T27" fmla="*/ 233 h 233"/>
                <a:gd name="T28" fmla="*/ 24 w 367"/>
                <a:gd name="T29" fmla="*/ 233 h 233"/>
                <a:gd name="T30" fmla="*/ 22 w 367"/>
                <a:gd name="T31" fmla="*/ 219 h 233"/>
                <a:gd name="T32" fmla="*/ 75 w 367"/>
                <a:gd name="T33" fmla="*/ 166 h 233"/>
                <a:gd name="T34" fmla="*/ 129 w 367"/>
                <a:gd name="T35" fmla="*/ 219 h 233"/>
                <a:gd name="T36" fmla="*/ 127 w 367"/>
                <a:gd name="T37" fmla="*/ 233 h 233"/>
                <a:gd name="T38" fmla="*/ 253 w 367"/>
                <a:gd name="T39" fmla="*/ 233 h 233"/>
                <a:gd name="T40" fmla="*/ 251 w 367"/>
                <a:gd name="T41" fmla="*/ 218 h 233"/>
                <a:gd name="T42" fmla="*/ 280 w 367"/>
                <a:gd name="T43" fmla="*/ 171 h 233"/>
                <a:gd name="T44" fmla="*/ 292 w 367"/>
                <a:gd name="T45" fmla="*/ 168 h 233"/>
                <a:gd name="T46" fmla="*/ 305 w 367"/>
                <a:gd name="T47" fmla="*/ 166 h 233"/>
                <a:gd name="T48" fmla="*/ 359 w 367"/>
                <a:gd name="T49" fmla="*/ 219 h 233"/>
                <a:gd name="T50" fmla="*/ 356 w 367"/>
                <a:gd name="T51" fmla="*/ 233 h 233"/>
                <a:gd name="T52" fmla="*/ 367 w 367"/>
                <a:gd name="T53" fmla="*/ 233 h 233"/>
                <a:gd name="T54" fmla="*/ 367 w 367"/>
                <a:gd name="T55" fmla="*/ 219 h 233"/>
                <a:gd name="T56" fmla="*/ 367 w 367"/>
                <a:gd name="T57" fmla="*/ 157 h 233"/>
                <a:gd name="T58" fmla="*/ 367 w 367"/>
                <a:gd name="T59" fmla="*/ 43 h 233"/>
                <a:gd name="T60" fmla="*/ 361 w 367"/>
                <a:gd name="T61" fmla="*/ 37 h 233"/>
                <a:gd name="T62" fmla="*/ 122 w 367"/>
                <a:gd name="T63" fmla="*/ 119 h 233"/>
                <a:gd name="T64" fmla="*/ 116 w 367"/>
                <a:gd name="T65" fmla="*/ 122 h 233"/>
                <a:gd name="T66" fmla="*/ 70 w 367"/>
                <a:gd name="T67" fmla="*/ 122 h 233"/>
                <a:gd name="T68" fmla="*/ 62 w 367"/>
                <a:gd name="T69" fmla="*/ 117 h 233"/>
                <a:gd name="T70" fmla="*/ 115 w 367"/>
                <a:gd name="T71" fmla="*/ 63 h 233"/>
                <a:gd name="T72" fmla="*/ 122 w 367"/>
                <a:gd name="T73" fmla="*/ 72 h 233"/>
                <a:gd name="T74" fmla="*/ 122 w 367"/>
                <a:gd name="T75" fmla="*/ 119 h 233"/>
                <a:gd name="T76" fmla="*/ 318 w 367"/>
                <a:gd name="T77" fmla="*/ 128 h 233"/>
                <a:gd name="T78" fmla="*/ 312 w 367"/>
                <a:gd name="T79" fmla="*/ 135 h 233"/>
                <a:gd name="T80" fmla="*/ 294 w 367"/>
                <a:gd name="T81" fmla="*/ 135 h 233"/>
                <a:gd name="T82" fmla="*/ 294 w 367"/>
                <a:gd name="T83" fmla="*/ 153 h 233"/>
                <a:gd name="T84" fmla="*/ 287 w 367"/>
                <a:gd name="T85" fmla="*/ 159 h 233"/>
                <a:gd name="T86" fmla="*/ 251 w 367"/>
                <a:gd name="T87" fmla="*/ 159 h 233"/>
                <a:gd name="T88" fmla="*/ 245 w 367"/>
                <a:gd name="T89" fmla="*/ 153 h 233"/>
                <a:gd name="T90" fmla="*/ 245 w 367"/>
                <a:gd name="T91" fmla="*/ 135 h 233"/>
                <a:gd name="T92" fmla="*/ 226 w 367"/>
                <a:gd name="T93" fmla="*/ 135 h 233"/>
                <a:gd name="T94" fmla="*/ 220 w 367"/>
                <a:gd name="T95" fmla="*/ 128 h 233"/>
                <a:gd name="T96" fmla="*/ 220 w 367"/>
                <a:gd name="T97" fmla="*/ 92 h 233"/>
                <a:gd name="T98" fmla="*/ 226 w 367"/>
                <a:gd name="T99" fmla="*/ 86 h 233"/>
                <a:gd name="T100" fmla="*/ 245 w 367"/>
                <a:gd name="T101" fmla="*/ 86 h 233"/>
                <a:gd name="T102" fmla="*/ 245 w 367"/>
                <a:gd name="T103" fmla="*/ 67 h 233"/>
                <a:gd name="T104" fmla="*/ 251 w 367"/>
                <a:gd name="T105" fmla="*/ 61 h 233"/>
                <a:gd name="T106" fmla="*/ 287 w 367"/>
                <a:gd name="T107" fmla="*/ 61 h 233"/>
                <a:gd name="T108" fmla="*/ 294 w 367"/>
                <a:gd name="T109" fmla="*/ 67 h 233"/>
                <a:gd name="T110" fmla="*/ 294 w 367"/>
                <a:gd name="T111" fmla="*/ 86 h 233"/>
                <a:gd name="T112" fmla="*/ 312 w 367"/>
                <a:gd name="T113" fmla="*/ 86 h 233"/>
                <a:gd name="T114" fmla="*/ 318 w 367"/>
                <a:gd name="T115" fmla="*/ 92 h 233"/>
                <a:gd name="T116" fmla="*/ 318 w 367"/>
                <a:gd name="T117" fmla="*/ 128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67" h="233">
                  <a:moveTo>
                    <a:pt x="361" y="37"/>
                  </a:moveTo>
                  <a:cubicBezTo>
                    <a:pt x="134" y="37"/>
                    <a:pt x="134" y="37"/>
                    <a:pt x="134" y="37"/>
                  </a:cubicBezTo>
                  <a:cubicBezTo>
                    <a:pt x="134" y="12"/>
                    <a:pt x="134" y="12"/>
                    <a:pt x="134" y="12"/>
                  </a:cubicBezTo>
                  <a:cubicBezTo>
                    <a:pt x="134" y="8"/>
                    <a:pt x="134" y="0"/>
                    <a:pt x="122" y="0"/>
                  </a:cubicBezTo>
                  <a:cubicBezTo>
                    <a:pt x="110" y="0"/>
                    <a:pt x="110" y="8"/>
                    <a:pt x="110" y="12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93" y="37"/>
                    <a:pt x="93" y="37"/>
                    <a:pt x="93" y="37"/>
                  </a:cubicBezTo>
                  <a:cubicBezTo>
                    <a:pt x="59" y="37"/>
                    <a:pt x="36" y="62"/>
                    <a:pt x="36" y="96"/>
                  </a:cubicBezTo>
                  <a:cubicBezTo>
                    <a:pt x="36" y="123"/>
                    <a:pt x="36" y="123"/>
                    <a:pt x="36" y="123"/>
                  </a:cubicBezTo>
                  <a:cubicBezTo>
                    <a:pt x="7" y="136"/>
                    <a:pt x="7" y="136"/>
                    <a:pt x="7" y="136"/>
                  </a:cubicBezTo>
                  <a:cubicBezTo>
                    <a:pt x="4" y="137"/>
                    <a:pt x="0" y="140"/>
                    <a:pt x="0" y="143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22" y="233"/>
                    <a:pt x="22" y="224"/>
                    <a:pt x="22" y="219"/>
                  </a:cubicBezTo>
                  <a:cubicBezTo>
                    <a:pt x="22" y="190"/>
                    <a:pt x="46" y="166"/>
                    <a:pt x="75" y="166"/>
                  </a:cubicBezTo>
                  <a:cubicBezTo>
                    <a:pt x="105" y="166"/>
                    <a:pt x="129" y="190"/>
                    <a:pt x="129" y="219"/>
                  </a:cubicBezTo>
                  <a:cubicBezTo>
                    <a:pt x="129" y="224"/>
                    <a:pt x="128" y="233"/>
                    <a:pt x="127" y="233"/>
                  </a:cubicBezTo>
                  <a:cubicBezTo>
                    <a:pt x="253" y="233"/>
                    <a:pt x="253" y="233"/>
                    <a:pt x="253" y="233"/>
                  </a:cubicBezTo>
                  <a:cubicBezTo>
                    <a:pt x="252" y="233"/>
                    <a:pt x="251" y="223"/>
                    <a:pt x="251" y="218"/>
                  </a:cubicBezTo>
                  <a:cubicBezTo>
                    <a:pt x="251" y="198"/>
                    <a:pt x="263" y="184"/>
                    <a:pt x="280" y="171"/>
                  </a:cubicBezTo>
                  <a:cubicBezTo>
                    <a:pt x="280" y="171"/>
                    <a:pt x="288" y="170"/>
                    <a:pt x="292" y="168"/>
                  </a:cubicBezTo>
                  <a:cubicBezTo>
                    <a:pt x="296" y="167"/>
                    <a:pt x="301" y="166"/>
                    <a:pt x="305" y="166"/>
                  </a:cubicBezTo>
                  <a:cubicBezTo>
                    <a:pt x="335" y="166"/>
                    <a:pt x="359" y="190"/>
                    <a:pt x="359" y="219"/>
                  </a:cubicBezTo>
                  <a:cubicBezTo>
                    <a:pt x="359" y="224"/>
                    <a:pt x="358" y="233"/>
                    <a:pt x="356" y="233"/>
                  </a:cubicBezTo>
                  <a:cubicBezTo>
                    <a:pt x="367" y="233"/>
                    <a:pt x="367" y="233"/>
                    <a:pt x="367" y="233"/>
                  </a:cubicBezTo>
                  <a:cubicBezTo>
                    <a:pt x="367" y="219"/>
                    <a:pt x="367" y="219"/>
                    <a:pt x="367" y="219"/>
                  </a:cubicBezTo>
                  <a:cubicBezTo>
                    <a:pt x="367" y="157"/>
                    <a:pt x="367" y="157"/>
                    <a:pt x="367" y="157"/>
                  </a:cubicBezTo>
                  <a:cubicBezTo>
                    <a:pt x="367" y="43"/>
                    <a:pt x="367" y="43"/>
                    <a:pt x="367" y="43"/>
                  </a:cubicBezTo>
                  <a:cubicBezTo>
                    <a:pt x="367" y="38"/>
                    <a:pt x="365" y="37"/>
                    <a:pt x="361" y="37"/>
                  </a:cubicBezTo>
                  <a:close/>
                  <a:moveTo>
                    <a:pt x="122" y="119"/>
                  </a:moveTo>
                  <a:cubicBezTo>
                    <a:pt x="122" y="123"/>
                    <a:pt x="120" y="122"/>
                    <a:pt x="116" y="122"/>
                  </a:cubicBezTo>
                  <a:cubicBezTo>
                    <a:pt x="70" y="122"/>
                    <a:pt x="70" y="122"/>
                    <a:pt x="70" y="122"/>
                  </a:cubicBezTo>
                  <a:cubicBezTo>
                    <a:pt x="66" y="122"/>
                    <a:pt x="62" y="121"/>
                    <a:pt x="62" y="117"/>
                  </a:cubicBezTo>
                  <a:cubicBezTo>
                    <a:pt x="62" y="81"/>
                    <a:pt x="97" y="63"/>
                    <a:pt x="115" y="63"/>
                  </a:cubicBezTo>
                  <a:cubicBezTo>
                    <a:pt x="119" y="63"/>
                    <a:pt x="122" y="68"/>
                    <a:pt x="122" y="72"/>
                  </a:cubicBezTo>
                  <a:lnTo>
                    <a:pt x="122" y="119"/>
                  </a:lnTo>
                  <a:close/>
                  <a:moveTo>
                    <a:pt x="318" y="128"/>
                  </a:moveTo>
                  <a:cubicBezTo>
                    <a:pt x="318" y="132"/>
                    <a:pt x="315" y="135"/>
                    <a:pt x="312" y="135"/>
                  </a:cubicBezTo>
                  <a:cubicBezTo>
                    <a:pt x="294" y="135"/>
                    <a:pt x="294" y="135"/>
                    <a:pt x="294" y="135"/>
                  </a:cubicBezTo>
                  <a:cubicBezTo>
                    <a:pt x="294" y="153"/>
                    <a:pt x="294" y="153"/>
                    <a:pt x="294" y="153"/>
                  </a:cubicBezTo>
                  <a:cubicBezTo>
                    <a:pt x="294" y="156"/>
                    <a:pt x="291" y="159"/>
                    <a:pt x="287" y="159"/>
                  </a:cubicBezTo>
                  <a:cubicBezTo>
                    <a:pt x="251" y="159"/>
                    <a:pt x="251" y="159"/>
                    <a:pt x="251" y="159"/>
                  </a:cubicBezTo>
                  <a:cubicBezTo>
                    <a:pt x="247" y="159"/>
                    <a:pt x="245" y="156"/>
                    <a:pt x="245" y="153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26" y="135"/>
                    <a:pt x="226" y="135"/>
                    <a:pt x="226" y="135"/>
                  </a:cubicBezTo>
                  <a:cubicBezTo>
                    <a:pt x="223" y="135"/>
                    <a:pt x="220" y="132"/>
                    <a:pt x="220" y="128"/>
                  </a:cubicBezTo>
                  <a:cubicBezTo>
                    <a:pt x="220" y="92"/>
                    <a:pt x="220" y="92"/>
                    <a:pt x="220" y="92"/>
                  </a:cubicBezTo>
                  <a:cubicBezTo>
                    <a:pt x="220" y="88"/>
                    <a:pt x="223" y="86"/>
                    <a:pt x="226" y="86"/>
                  </a:cubicBezTo>
                  <a:cubicBezTo>
                    <a:pt x="245" y="86"/>
                    <a:pt x="245" y="86"/>
                    <a:pt x="245" y="86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4"/>
                    <a:pt x="247" y="61"/>
                    <a:pt x="251" y="61"/>
                  </a:cubicBezTo>
                  <a:cubicBezTo>
                    <a:pt x="287" y="61"/>
                    <a:pt x="287" y="61"/>
                    <a:pt x="287" y="61"/>
                  </a:cubicBezTo>
                  <a:cubicBezTo>
                    <a:pt x="291" y="61"/>
                    <a:pt x="294" y="64"/>
                    <a:pt x="294" y="67"/>
                  </a:cubicBezTo>
                  <a:cubicBezTo>
                    <a:pt x="294" y="86"/>
                    <a:pt x="294" y="86"/>
                    <a:pt x="294" y="86"/>
                  </a:cubicBezTo>
                  <a:cubicBezTo>
                    <a:pt x="312" y="86"/>
                    <a:pt x="312" y="86"/>
                    <a:pt x="312" y="86"/>
                  </a:cubicBezTo>
                  <a:cubicBezTo>
                    <a:pt x="315" y="86"/>
                    <a:pt x="318" y="88"/>
                    <a:pt x="318" y="92"/>
                  </a:cubicBezTo>
                  <a:lnTo>
                    <a:pt x="318" y="1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2" name="Freeform 122">
              <a:extLst>
                <a:ext uri="{FF2B5EF4-FFF2-40B4-BE49-F238E27FC236}">
                  <a16:creationId xmlns:a16="http://schemas.microsoft.com/office/drawing/2014/main" id="{2C6DD8ED-E812-4D18-821A-FAA98DBD251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6716" y="3239272"/>
              <a:ext cx="115002" cy="116421"/>
            </a:xfrm>
            <a:custGeom>
              <a:avLst/>
              <a:gdLst>
                <a:gd name="T0" fmla="*/ 49 w 74"/>
                <a:gd name="T1" fmla="*/ 19 h 74"/>
                <a:gd name="T2" fmla="*/ 49 w 74"/>
                <a:gd name="T3" fmla="*/ 0 h 74"/>
                <a:gd name="T4" fmla="*/ 25 w 74"/>
                <a:gd name="T5" fmla="*/ 0 h 74"/>
                <a:gd name="T6" fmla="*/ 25 w 74"/>
                <a:gd name="T7" fmla="*/ 19 h 74"/>
                <a:gd name="T8" fmla="*/ 19 w 74"/>
                <a:gd name="T9" fmla="*/ 25 h 74"/>
                <a:gd name="T10" fmla="*/ 0 w 74"/>
                <a:gd name="T11" fmla="*/ 25 h 74"/>
                <a:gd name="T12" fmla="*/ 0 w 74"/>
                <a:gd name="T13" fmla="*/ 49 h 74"/>
                <a:gd name="T14" fmla="*/ 19 w 74"/>
                <a:gd name="T15" fmla="*/ 49 h 74"/>
                <a:gd name="T16" fmla="*/ 25 w 74"/>
                <a:gd name="T17" fmla="*/ 55 h 74"/>
                <a:gd name="T18" fmla="*/ 25 w 74"/>
                <a:gd name="T19" fmla="*/ 74 h 74"/>
                <a:gd name="T20" fmla="*/ 49 w 74"/>
                <a:gd name="T21" fmla="*/ 74 h 74"/>
                <a:gd name="T22" fmla="*/ 49 w 74"/>
                <a:gd name="T23" fmla="*/ 55 h 74"/>
                <a:gd name="T24" fmla="*/ 55 w 74"/>
                <a:gd name="T25" fmla="*/ 49 h 74"/>
                <a:gd name="T26" fmla="*/ 74 w 74"/>
                <a:gd name="T27" fmla="*/ 49 h 74"/>
                <a:gd name="T28" fmla="*/ 74 w 74"/>
                <a:gd name="T29" fmla="*/ 25 h 74"/>
                <a:gd name="T30" fmla="*/ 55 w 74"/>
                <a:gd name="T31" fmla="*/ 25 h 74"/>
                <a:gd name="T32" fmla="*/ 49 w 74"/>
                <a:gd name="T33" fmla="*/ 1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4" h="74">
                  <a:moveTo>
                    <a:pt x="49" y="19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22"/>
                    <a:pt x="22" y="25"/>
                    <a:pt x="19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22" y="49"/>
                    <a:pt x="25" y="52"/>
                    <a:pt x="25" y="55"/>
                  </a:cubicBezTo>
                  <a:cubicBezTo>
                    <a:pt x="25" y="74"/>
                    <a:pt x="25" y="74"/>
                    <a:pt x="25" y="74"/>
                  </a:cubicBezTo>
                  <a:cubicBezTo>
                    <a:pt x="49" y="74"/>
                    <a:pt x="49" y="74"/>
                    <a:pt x="49" y="74"/>
                  </a:cubicBezTo>
                  <a:cubicBezTo>
                    <a:pt x="49" y="55"/>
                    <a:pt x="49" y="55"/>
                    <a:pt x="49" y="55"/>
                  </a:cubicBezTo>
                  <a:cubicBezTo>
                    <a:pt x="49" y="52"/>
                    <a:pt x="52" y="49"/>
                    <a:pt x="55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25"/>
                    <a:pt x="74" y="25"/>
                    <a:pt x="74" y="25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2" y="25"/>
                    <a:pt x="49" y="22"/>
                    <a:pt x="49" y="1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3" name="Oval 123">
              <a:extLst>
                <a:ext uri="{FF2B5EF4-FFF2-40B4-BE49-F238E27FC236}">
                  <a16:creationId xmlns:a16="http://schemas.microsoft.com/office/drawing/2014/main" id="{3DCCB77B-9270-42CB-BB20-A7BF98ABD5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52885" y="3409644"/>
              <a:ext cx="117842" cy="11926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34" name="Freeform 124">
            <a:extLst>
              <a:ext uri="{FF2B5EF4-FFF2-40B4-BE49-F238E27FC236}">
                <a16:creationId xmlns:a16="http://schemas.microsoft.com/office/drawing/2014/main" id="{C2AE5E3C-CA38-41C1-AF74-25C746AEE73D}"/>
              </a:ext>
            </a:extLst>
          </p:cNvPr>
          <p:cNvSpPr>
            <a:spLocks noEditPoints="1"/>
          </p:cNvSpPr>
          <p:nvPr/>
        </p:nvSpPr>
        <p:spPr bwMode="auto">
          <a:xfrm>
            <a:off x="10257453" y="3529298"/>
            <a:ext cx="484013" cy="501433"/>
          </a:xfrm>
          <a:custGeom>
            <a:avLst/>
            <a:gdLst>
              <a:gd name="T0" fmla="*/ 354 w 354"/>
              <a:gd name="T1" fmla="*/ 93 h 367"/>
              <a:gd name="T2" fmla="*/ 303 w 354"/>
              <a:gd name="T3" fmla="*/ 40 h 367"/>
              <a:gd name="T4" fmla="*/ 252 w 354"/>
              <a:gd name="T5" fmla="*/ 93 h 367"/>
              <a:gd name="T6" fmla="*/ 291 w 354"/>
              <a:gd name="T7" fmla="*/ 143 h 367"/>
              <a:gd name="T8" fmla="*/ 291 w 354"/>
              <a:gd name="T9" fmla="*/ 247 h 367"/>
              <a:gd name="T10" fmla="*/ 197 w 354"/>
              <a:gd name="T11" fmla="*/ 337 h 367"/>
              <a:gd name="T12" fmla="*/ 119 w 354"/>
              <a:gd name="T13" fmla="*/ 243 h 367"/>
              <a:gd name="T14" fmla="*/ 119 w 354"/>
              <a:gd name="T15" fmla="*/ 221 h 367"/>
              <a:gd name="T16" fmla="*/ 214 w 354"/>
              <a:gd name="T17" fmla="*/ 16 h 367"/>
              <a:gd name="T18" fmla="*/ 199 w 354"/>
              <a:gd name="T19" fmla="*/ 0 h 367"/>
              <a:gd name="T20" fmla="*/ 150 w 354"/>
              <a:gd name="T21" fmla="*/ 0 h 367"/>
              <a:gd name="T22" fmla="*/ 135 w 354"/>
              <a:gd name="T23" fmla="*/ 18 h 367"/>
              <a:gd name="T24" fmla="*/ 150 w 354"/>
              <a:gd name="T25" fmla="*/ 36 h 367"/>
              <a:gd name="T26" fmla="*/ 183 w 354"/>
              <a:gd name="T27" fmla="*/ 36 h 367"/>
              <a:gd name="T28" fmla="*/ 106 w 354"/>
              <a:gd name="T29" fmla="*/ 198 h 367"/>
              <a:gd name="T30" fmla="*/ 29 w 354"/>
              <a:gd name="T31" fmla="*/ 36 h 367"/>
              <a:gd name="T32" fmla="*/ 58 w 354"/>
              <a:gd name="T33" fmla="*/ 36 h 367"/>
              <a:gd name="T34" fmla="*/ 74 w 354"/>
              <a:gd name="T35" fmla="*/ 18 h 367"/>
              <a:gd name="T36" fmla="*/ 58 w 354"/>
              <a:gd name="T37" fmla="*/ 0 h 367"/>
              <a:gd name="T38" fmla="*/ 12 w 354"/>
              <a:gd name="T39" fmla="*/ 0 h 367"/>
              <a:gd name="T40" fmla="*/ 0 w 354"/>
              <a:gd name="T41" fmla="*/ 16 h 367"/>
              <a:gd name="T42" fmla="*/ 95 w 354"/>
              <a:gd name="T43" fmla="*/ 220 h 367"/>
              <a:gd name="T44" fmla="*/ 95 w 354"/>
              <a:gd name="T45" fmla="*/ 243 h 367"/>
              <a:gd name="T46" fmla="*/ 197 w 354"/>
              <a:gd name="T47" fmla="*/ 367 h 367"/>
              <a:gd name="T48" fmla="*/ 315 w 354"/>
              <a:gd name="T49" fmla="*/ 247 h 367"/>
              <a:gd name="T50" fmla="*/ 315 w 354"/>
              <a:gd name="T51" fmla="*/ 143 h 367"/>
              <a:gd name="T52" fmla="*/ 354 w 354"/>
              <a:gd name="T53" fmla="*/ 93 h 367"/>
              <a:gd name="T54" fmla="*/ 303 w 354"/>
              <a:gd name="T55" fmla="*/ 115 h 367"/>
              <a:gd name="T56" fmla="*/ 281 w 354"/>
              <a:gd name="T57" fmla="*/ 93 h 367"/>
              <a:gd name="T58" fmla="*/ 303 w 354"/>
              <a:gd name="T59" fmla="*/ 71 h 367"/>
              <a:gd name="T60" fmla="*/ 325 w 354"/>
              <a:gd name="T61" fmla="*/ 93 h 367"/>
              <a:gd name="T62" fmla="*/ 303 w 354"/>
              <a:gd name="T63" fmla="*/ 115 h 3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54" h="367">
                <a:moveTo>
                  <a:pt x="354" y="93"/>
                </a:moveTo>
                <a:cubicBezTo>
                  <a:pt x="354" y="64"/>
                  <a:pt x="332" y="40"/>
                  <a:pt x="303" y="40"/>
                </a:cubicBezTo>
                <a:cubicBezTo>
                  <a:pt x="273" y="40"/>
                  <a:pt x="252" y="64"/>
                  <a:pt x="252" y="93"/>
                </a:cubicBezTo>
                <a:cubicBezTo>
                  <a:pt x="252" y="116"/>
                  <a:pt x="266" y="136"/>
                  <a:pt x="291" y="143"/>
                </a:cubicBezTo>
                <a:cubicBezTo>
                  <a:pt x="291" y="247"/>
                  <a:pt x="291" y="247"/>
                  <a:pt x="291" y="247"/>
                </a:cubicBezTo>
                <a:cubicBezTo>
                  <a:pt x="291" y="297"/>
                  <a:pt x="249" y="337"/>
                  <a:pt x="197" y="337"/>
                </a:cubicBezTo>
                <a:cubicBezTo>
                  <a:pt x="145" y="337"/>
                  <a:pt x="119" y="290"/>
                  <a:pt x="119" y="243"/>
                </a:cubicBezTo>
                <a:cubicBezTo>
                  <a:pt x="119" y="221"/>
                  <a:pt x="119" y="221"/>
                  <a:pt x="119" y="221"/>
                </a:cubicBezTo>
                <a:cubicBezTo>
                  <a:pt x="181" y="201"/>
                  <a:pt x="214" y="55"/>
                  <a:pt x="214" y="16"/>
                </a:cubicBezTo>
                <a:cubicBezTo>
                  <a:pt x="214" y="7"/>
                  <a:pt x="208" y="0"/>
                  <a:pt x="199" y="0"/>
                </a:cubicBezTo>
                <a:cubicBezTo>
                  <a:pt x="150" y="0"/>
                  <a:pt x="150" y="0"/>
                  <a:pt x="150" y="0"/>
                </a:cubicBezTo>
                <a:cubicBezTo>
                  <a:pt x="142" y="0"/>
                  <a:pt x="135" y="10"/>
                  <a:pt x="135" y="18"/>
                </a:cubicBezTo>
                <a:cubicBezTo>
                  <a:pt x="135" y="27"/>
                  <a:pt x="142" y="36"/>
                  <a:pt x="150" y="36"/>
                </a:cubicBezTo>
                <a:cubicBezTo>
                  <a:pt x="183" y="36"/>
                  <a:pt x="183" y="36"/>
                  <a:pt x="183" y="36"/>
                </a:cubicBezTo>
                <a:cubicBezTo>
                  <a:pt x="176" y="85"/>
                  <a:pt x="137" y="198"/>
                  <a:pt x="106" y="198"/>
                </a:cubicBezTo>
                <a:cubicBezTo>
                  <a:pt x="76" y="198"/>
                  <a:pt x="37" y="85"/>
                  <a:pt x="29" y="36"/>
                </a:cubicBezTo>
                <a:cubicBezTo>
                  <a:pt x="58" y="36"/>
                  <a:pt x="58" y="36"/>
                  <a:pt x="58" y="36"/>
                </a:cubicBezTo>
                <a:cubicBezTo>
                  <a:pt x="67" y="36"/>
                  <a:pt x="74" y="27"/>
                  <a:pt x="74" y="18"/>
                </a:cubicBezTo>
                <a:cubicBezTo>
                  <a:pt x="74" y="10"/>
                  <a:pt x="67" y="0"/>
                  <a:pt x="58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4" y="0"/>
                  <a:pt x="0" y="7"/>
                  <a:pt x="0" y="16"/>
                </a:cubicBezTo>
                <a:cubicBezTo>
                  <a:pt x="0" y="36"/>
                  <a:pt x="34" y="194"/>
                  <a:pt x="95" y="220"/>
                </a:cubicBezTo>
                <a:cubicBezTo>
                  <a:pt x="95" y="243"/>
                  <a:pt x="95" y="243"/>
                  <a:pt x="95" y="243"/>
                </a:cubicBezTo>
                <a:cubicBezTo>
                  <a:pt x="95" y="316"/>
                  <a:pt x="134" y="367"/>
                  <a:pt x="197" y="367"/>
                </a:cubicBezTo>
                <a:cubicBezTo>
                  <a:pt x="265" y="367"/>
                  <a:pt x="315" y="313"/>
                  <a:pt x="315" y="247"/>
                </a:cubicBezTo>
                <a:cubicBezTo>
                  <a:pt x="315" y="143"/>
                  <a:pt x="315" y="143"/>
                  <a:pt x="315" y="143"/>
                </a:cubicBezTo>
                <a:cubicBezTo>
                  <a:pt x="340" y="136"/>
                  <a:pt x="354" y="116"/>
                  <a:pt x="354" y="93"/>
                </a:cubicBezTo>
                <a:close/>
                <a:moveTo>
                  <a:pt x="303" y="115"/>
                </a:moveTo>
                <a:cubicBezTo>
                  <a:pt x="291" y="115"/>
                  <a:pt x="281" y="105"/>
                  <a:pt x="281" y="93"/>
                </a:cubicBezTo>
                <a:cubicBezTo>
                  <a:pt x="281" y="80"/>
                  <a:pt x="291" y="71"/>
                  <a:pt x="303" y="71"/>
                </a:cubicBezTo>
                <a:cubicBezTo>
                  <a:pt x="316" y="71"/>
                  <a:pt x="325" y="80"/>
                  <a:pt x="325" y="93"/>
                </a:cubicBezTo>
                <a:cubicBezTo>
                  <a:pt x="325" y="105"/>
                  <a:pt x="316" y="115"/>
                  <a:pt x="303" y="115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A1A18C0-2F72-4C4C-B8CA-A103ED43A549}"/>
              </a:ext>
            </a:extLst>
          </p:cNvPr>
          <p:cNvSpPr/>
          <p:nvPr/>
        </p:nvSpPr>
        <p:spPr>
          <a:xfrm>
            <a:off x="6659565" y="2785293"/>
            <a:ext cx="2431562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600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053536D-CFDA-43CD-A64F-F7D4A78A4B08}"/>
              </a:ext>
            </a:extLst>
          </p:cNvPr>
          <p:cNvSpPr/>
          <p:nvPr/>
        </p:nvSpPr>
        <p:spPr>
          <a:xfrm>
            <a:off x="6795375" y="3110177"/>
            <a:ext cx="2159942" cy="6957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1300">
                <a:solidFill>
                  <a:schemeClr val="tx2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 tempor</a:t>
            </a:r>
            <a:endParaRPr lang="en-US" sz="1300">
              <a:solidFill>
                <a:schemeClr val="tx2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0EC61717-122D-40BD-9C7F-ACA1CE525863}"/>
              </a:ext>
            </a:extLst>
          </p:cNvPr>
          <p:cNvSpPr/>
          <p:nvPr/>
        </p:nvSpPr>
        <p:spPr>
          <a:xfrm>
            <a:off x="9213889" y="4115697"/>
            <a:ext cx="2431562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600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9F688D6B-8314-4B78-A078-88189D64A080}"/>
              </a:ext>
            </a:extLst>
          </p:cNvPr>
          <p:cNvSpPr/>
          <p:nvPr/>
        </p:nvSpPr>
        <p:spPr>
          <a:xfrm>
            <a:off x="9349699" y="4440581"/>
            <a:ext cx="2159942" cy="6957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1300">
                <a:solidFill>
                  <a:schemeClr val="tx2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 tempor</a:t>
            </a:r>
            <a:endParaRPr lang="en-US" sz="1300">
              <a:solidFill>
                <a:schemeClr val="tx2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F0E1022-6510-4A44-839B-BA96B59D25EB}"/>
              </a:ext>
            </a:extLst>
          </p:cNvPr>
          <p:cNvSpPr/>
          <p:nvPr/>
        </p:nvSpPr>
        <p:spPr>
          <a:xfrm>
            <a:off x="7539134" y="3713583"/>
            <a:ext cx="2463282" cy="2463282"/>
          </a:xfrm>
          <a:prstGeom prst="roundRect">
            <a:avLst>
              <a:gd name="adj" fmla="val 6819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9ABDED7-1389-497A-A973-210975F18589}"/>
              </a:ext>
            </a:extLst>
          </p:cNvPr>
          <p:cNvGrpSpPr/>
          <p:nvPr/>
        </p:nvGrpSpPr>
        <p:grpSpPr>
          <a:xfrm>
            <a:off x="8536234" y="4011040"/>
            <a:ext cx="469082" cy="501433"/>
            <a:chOff x="2960308" y="3012108"/>
            <a:chExt cx="535255" cy="572169"/>
          </a:xfrm>
          <a:solidFill>
            <a:schemeClr val="tx1"/>
          </a:solidFill>
        </p:grpSpPr>
        <p:sp>
          <p:nvSpPr>
            <p:cNvPr id="16" name="Freeform 107">
              <a:extLst>
                <a:ext uri="{FF2B5EF4-FFF2-40B4-BE49-F238E27FC236}">
                  <a16:creationId xmlns:a16="http://schemas.microsoft.com/office/drawing/2014/main" id="{C03BC208-2C82-4A46-A288-48C5B6095B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3643" y="3012108"/>
              <a:ext cx="228584" cy="275436"/>
            </a:xfrm>
            <a:custGeom>
              <a:avLst/>
              <a:gdLst>
                <a:gd name="T0" fmla="*/ 74 w 147"/>
                <a:gd name="T1" fmla="*/ 177 h 177"/>
                <a:gd name="T2" fmla="*/ 10 w 147"/>
                <a:gd name="T3" fmla="*/ 114 h 177"/>
                <a:gd name="T4" fmla="*/ 0 w 147"/>
                <a:gd name="T5" fmla="*/ 93 h 177"/>
                <a:gd name="T6" fmla="*/ 0 w 147"/>
                <a:gd name="T7" fmla="*/ 77 h 177"/>
                <a:gd name="T8" fmla="*/ 12 w 147"/>
                <a:gd name="T9" fmla="*/ 55 h 177"/>
                <a:gd name="T10" fmla="*/ 12 w 147"/>
                <a:gd name="T11" fmla="*/ 38 h 177"/>
                <a:gd name="T12" fmla="*/ 43 w 147"/>
                <a:gd name="T13" fmla="*/ 0 h 177"/>
                <a:gd name="T14" fmla="*/ 105 w 147"/>
                <a:gd name="T15" fmla="*/ 0 h 177"/>
                <a:gd name="T16" fmla="*/ 135 w 147"/>
                <a:gd name="T17" fmla="*/ 38 h 177"/>
                <a:gd name="T18" fmla="*/ 135 w 147"/>
                <a:gd name="T19" fmla="*/ 55 h 177"/>
                <a:gd name="T20" fmla="*/ 147 w 147"/>
                <a:gd name="T21" fmla="*/ 77 h 177"/>
                <a:gd name="T22" fmla="*/ 147 w 147"/>
                <a:gd name="T23" fmla="*/ 93 h 177"/>
                <a:gd name="T24" fmla="*/ 137 w 147"/>
                <a:gd name="T25" fmla="*/ 114 h 177"/>
                <a:gd name="T26" fmla="*/ 74 w 147"/>
                <a:gd name="T27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7" h="177">
                  <a:moveTo>
                    <a:pt x="74" y="177"/>
                  </a:moveTo>
                  <a:cubicBezTo>
                    <a:pt x="39" y="177"/>
                    <a:pt x="13" y="150"/>
                    <a:pt x="10" y="114"/>
                  </a:cubicBezTo>
                  <a:cubicBezTo>
                    <a:pt x="3" y="110"/>
                    <a:pt x="0" y="101"/>
                    <a:pt x="0" y="93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2"/>
                    <a:pt x="0" y="58"/>
                    <a:pt x="12" y="55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18"/>
                    <a:pt x="15" y="0"/>
                    <a:pt x="43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33" y="0"/>
                    <a:pt x="135" y="18"/>
                    <a:pt x="135" y="38"/>
                  </a:cubicBezTo>
                  <a:cubicBezTo>
                    <a:pt x="135" y="55"/>
                    <a:pt x="135" y="55"/>
                    <a:pt x="135" y="55"/>
                  </a:cubicBezTo>
                  <a:cubicBezTo>
                    <a:pt x="147" y="58"/>
                    <a:pt x="147" y="72"/>
                    <a:pt x="147" y="77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7" y="101"/>
                    <a:pt x="144" y="110"/>
                    <a:pt x="137" y="114"/>
                  </a:cubicBezTo>
                  <a:cubicBezTo>
                    <a:pt x="135" y="150"/>
                    <a:pt x="109" y="177"/>
                    <a:pt x="74" y="17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7" name="Freeform 108">
              <a:extLst>
                <a:ext uri="{FF2B5EF4-FFF2-40B4-BE49-F238E27FC236}">
                  <a16:creationId xmlns:a16="http://schemas.microsoft.com/office/drawing/2014/main" id="{A5E588D2-1253-4A7E-BA63-41876C86B6A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5251" y="3220815"/>
              <a:ext cx="99384" cy="58211"/>
            </a:xfrm>
            <a:custGeom>
              <a:avLst/>
              <a:gdLst>
                <a:gd name="T0" fmla="*/ 63 w 63"/>
                <a:gd name="T1" fmla="*/ 37 h 37"/>
                <a:gd name="T2" fmla="*/ 20 w 63"/>
                <a:gd name="T3" fmla="*/ 0 h 37"/>
                <a:gd name="T4" fmla="*/ 19 w 63"/>
                <a:gd name="T5" fmla="*/ 0 h 37"/>
                <a:gd name="T6" fmla="*/ 0 w 63"/>
                <a:gd name="T7" fmla="*/ 37 h 37"/>
                <a:gd name="T8" fmla="*/ 63 w 63"/>
                <a:gd name="T9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7">
                  <a:moveTo>
                    <a:pt x="63" y="37"/>
                  </a:moveTo>
                  <a:cubicBezTo>
                    <a:pt x="56" y="13"/>
                    <a:pt x="41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5" y="13"/>
                    <a:pt x="8" y="25"/>
                    <a:pt x="0" y="37"/>
                  </a:cubicBezTo>
                  <a:lnTo>
                    <a:pt x="63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8" name="Freeform 109">
              <a:extLst>
                <a:ext uri="{FF2B5EF4-FFF2-40B4-BE49-F238E27FC236}">
                  <a16:creationId xmlns:a16="http://schemas.microsoft.com/office/drawing/2014/main" id="{DF59BF38-BB9D-4CA7-AA24-1E0CAC2F26C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2655" y="3220815"/>
              <a:ext cx="99384" cy="58211"/>
            </a:xfrm>
            <a:custGeom>
              <a:avLst/>
              <a:gdLst>
                <a:gd name="T0" fmla="*/ 63 w 63"/>
                <a:gd name="T1" fmla="*/ 37 h 37"/>
                <a:gd name="T2" fmla="*/ 44 w 63"/>
                <a:gd name="T3" fmla="*/ 0 h 37"/>
                <a:gd name="T4" fmla="*/ 42 w 63"/>
                <a:gd name="T5" fmla="*/ 0 h 37"/>
                <a:gd name="T6" fmla="*/ 0 w 63"/>
                <a:gd name="T7" fmla="*/ 37 h 37"/>
                <a:gd name="T8" fmla="*/ 63 w 63"/>
                <a:gd name="T9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7">
                  <a:moveTo>
                    <a:pt x="63" y="37"/>
                  </a:moveTo>
                  <a:cubicBezTo>
                    <a:pt x="55" y="25"/>
                    <a:pt x="48" y="13"/>
                    <a:pt x="44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2" y="0"/>
                    <a:pt x="7" y="13"/>
                    <a:pt x="0" y="37"/>
                  </a:cubicBezTo>
                  <a:lnTo>
                    <a:pt x="63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" name="Freeform 110">
              <a:extLst>
                <a:ext uri="{FF2B5EF4-FFF2-40B4-BE49-F238E27FC236}">
                  <a16:creationId xmlns:a16="http://schemas.microsoft.com/office/drawing/2014/main" id="{CBFA2EFE-BACC-4C00-9571-5831B55CE81B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9569" y="3374150"/>
              <a:ext cx="110742" cy="19877"/>
            </a:xfrm>
            <a:custGeom>
              <a:avLst/>
              <a:gdLst>
                <a:gd name="T0" fmla="*/ 0 w 71"/>
                <a:gd name="T1" fmla="*/ 13 h 13"/>
                <a:gd name="T2" fmla="*/ 71 w 71"/>
                <a:gd name="T3" fmla="*/ 13 h 13"/>
                <a:gd name="T4" fmla="*/ 71 w 71"/>
                <a:gd name="T5" fmla="*/ 0 h 13"/>
                <a:gd name="T6" fmla="*/ 19 w 71"/>
                <a:gd name="T7" fmla="*/ 0 h 13"/>
                <a:gd name="T8" fmla="*/ 0 w 71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3">
                  <a:moveTo>
                    <a:pt x="0" y="13"/>
                  </a:moveTo>
                  <a:cubicBezTo>
                    <a:pt x="71" y="13"/>
                    <a:pt x="71" y="13"/>
                    <a:pt x="71" y="13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0" y="0"/>
                    <a:pt x="4" y="0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0" name="Freeform 111">
              <a:extLst>
                <a:ext uri="{FF2B5EF4-FFF2-40B4-BE49-F238E27FC236}">
                  <a16:creationId xmlns:a16="http://schemas.microsoft.com/office/drawing/2014/main" id="{6586AB29-F339-4AC1-9E84-17D6E2E0CF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6544" y="3517547"/>
              <a:ext cx="28395" cy="15618"/>
            </a:xfrm>
            <a:custGeom>
              <a:avLst/>
              <a:gdLst>
                <a:gd name="T0" fmla="*/ 12 w 18"/>
                <a:gd name="T1" fmla="*/ 10 h 10"/>
                <a:gd name="T2" fmla="*/ 18 w 18"/>
                <a:gd name="T3" fmla="*/ 0 h 10"/>
                <a:gd name="T4" fmla="*/ 0 w 18"/>
                <a:gd name="T5" fmla="*/ 0 h 10"/>
                <a:gd name="T6" fmla="*/ 12 w 18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0">
                  <a:moveTo>
                    <a:pt x="12" y="10"/>
                  </a:moveTo>
                  <a:cubicBezTo>
                    <a:pt x="14" y="9"/>
                    <a:pt x="16" y="0"/>
                    <a:pt x="1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6"/>
                    <a:pt x="9" y="9"/>
                    <a:pt x="12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1" name="Freeform 112">
              <a:extLst>
                <a:ext uri="{FF2B5EF4-FFF2-40B4-BE49-F238E27FC236}">
                  <a16:creationId xmlns:a16="http://schemas.microsoft.com/office/drawing/2014/main" id="{85471187-50A9-45F6-97CF-991475669E1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4016" y="3374150"/>
              <a:ext cx="102224" cy="19877"/>
            </a:xfrm>
            <a:custGeom>
              <a:avLst/>
              <a:gdLst>
                <a:gd name="T0" fmla="*/ 46 w 65"/>
                <a:gd name="T1" fmla="*/ 0 h 13"/>
                <a:gd name="T2" fmla="*/ 0 w 65"/>
                <a:gd name="T3" fmla="*/ 0 h 13"/>
                <a:gd name="T4" fmla="*/ 0 w 65"/>
                <a:gd name="T5" fmla="*/ 13 h 13"/>
                <a:gd name="T6" fmla="*/ 65 w 65"/>
                <a:gd name="T7" fmla="*/ 13 h 13"/>
                <a:gd name="T8" fmla="*/ 46 w 65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13">
                  <a:moveTo>
                    <a:pt x="4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1" y="0"/>
                    <a:pt x="55" y="0"/>
                    <a:pt x="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2" name="Freeform 113">
              <a:extLst>
                <a:ext uri="{FF2B5EF4-FFF2-40B4-BE49-F238E27FC236}">
                  <a16:creationId xmlns:a16="http://schemas.microsoft.com/office/drawing/2014/main" id="{EE5EE765-B9D1-48FB-BCB1-6E535F8C2D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5309" y="3470695"/>
              <a:ext cx="78088" cy="18457"/>
            </a:xfrm>
            <a:custGeom>
              <a:avLst/>
              <a:gdLst>
                <a:gd name="T0" fmla="*/ 8 w 50"/>
                <a:gd name="T1" fmla="*/ 12 h 12"/>
                <a:gd name="T2" fmla="*/ 44 w 50"/>
                <a:gd name="T3" fmla="*/ 12 h 12"/>
                <a:gd name="T4" fmla="*/ 47 w 50"/>
                <a:gd name="T5" fmla="*/ 6 h 12"/>
                <a:gd name="T6" fmla="*/ 50 w 50"/>
                <a:gd name="T7" fmla="*/ 0 h 12"/>
                <a:gd name="T8" fmla="*/ 0 w 50"/>
                <a:gd name="T9" fmla="*/ 0 h 12"/>
                <a:gd name="T10" fmla="*/ 8 w 50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12">
                  <a:moveTo>
                    <a:pt x="8" y="12"/>
                  </a:moveTo>
                  <a:cubicBezTo>
                    <a:pt x="44" y="12"/>
                    <a:pt x="44" y="12"/>
                    <a:pt x="44" y="12"/>
                  </a:cubicBezTo>
                  <a:cubicBezTo>
                    <a:pt x="45" y="12"/>
                    <a:pt x="46" y="8"/>
                    <a:pt x="47" y="6"/>
                  </a:cubicBezTo>
                  <a:cubicBezTo>
                    <a:pt x="48" y="3"/>
                    <a:pt x="49" y="0"/>
                    <a:pt x="5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5" y="12"/>
                    <a:pt x="8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3" name="Freeform 114">
              <a:extLst>
                <a:ext uri="{FF2B5EF4-FFF2-40B4-BE49-F238E27FC236}">
                  <a16:creationId xmlns:a16="http://schemas.microsoft.com/office/drawing/2014/main" id="{F0B01DD8-B141-4927-B1E6-037C4F55906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1050" y="3412484"/>
              <a:ext cx="107903" cy="38334"/>
            </a:xfrm>
            <a:custGeom>
              <a:avLst/>
              <a:gdLst>
                <a:gd name="T0" fmla="*/ 0 w 69"/>
                <a:gd name="T1" fmla="*/ 24 h 24"/>
                <a:gd name="T2" fmla="*/ 59 w 69"/>
                <a:gd name="T3" fmla="*/ 24 h 24"/>
                <a:gd name="T4" fmla="*/ 69 w 69"/>
                <a:gd name="T5" fmla="*/ 0 h 24"/>
                <a:gd name="T6" fmla="*/ 1 w 69"/>
                <a:gd name="T7" fmla="*/ 0 h 24"/>
                <a:gd name="T8" fmla="*/ 0 w 69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24">
                  <a:moveTo>
                    <a:pt x="0" y="24"/>
                  </a:moveTo>
                  <a:cubicBezTo>
                    <a:pt x="59" y="24"/>
                    <a:pt x="59" y="24"/>
                    <a:pt x="59" y="24"/>
                  </a:cubicBezTo>
                  <a:cubicBezTo>
                    <a:pt x="62" y="12"/>
                    <a:pt x="65" y="12"/>
                    <a:pt x="69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2"/>
                    <a:pt x="0" y="12"/>
                    <a:pt x="0" y="2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4" name="Freeform 115">
              <a:extLst>
                <a:ext uri="{FF2B5EF4-FFF2-40B4-BE49-F238E27FC236}">
                  <a16:creationId xmlns:a16="http://schemas.microsoft.com/office/drawing/2014/main" id="{9B2EA577-3A04-4540-B5C7-DA71FEDAB4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5189" y="3517547"/>
              <a:ext cx="29816" cy="15618"/>
            </a:xfrm>
            <a:custGeom>
              <a:avLst/>
              <a:gdLst>
                <a:gd name="T0" fmla="*/ 6 w 19"/>
                <a:gd name="T1" fmla="*/ 10 h 10"/>
                <a:gd name="T2" fmla="*/ 19 w 19"/>
                <a:gd name="T3" fmla="*/ 0 h 10"/>
                <a:gd name="T4" fmla="*/ 0 w 19"/>
                <a:gd name="T5" fmla="*/ 0 h 10"/>
                <a:gd name="T6" fmla="*/ 6 w 19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6" y="10"/>
                  </a:moveTo>
                  <a:cubicBezTo>
                    <a:pt x="10" y="9"/>
                    <a:pt x="14" y="6"/>
                    <a:pt x="1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5" y="9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5" name="Freeform 116">
              <a:extLst>
                <a:ext uri="{FF2B5EF4-FFF2-40B4-BE49-F238E27FC236}">
                  <a16:creationId xmlns:a16="http://schemas.microsoft.com/office/drawing/2014/main" id="{63082BB8-A556-43DE-B608-7FC3E510D4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337" y="3412484"/>
              <a:ext cx="115002" cy="38334"/>
            </a:xfrm>
            <a:custGeom>
              <a:avLst/>
              <a:gdLst>
                <a:gd name="T0" fmla="*/ 0 w 74"/>
                <a:gd name="T1" fmla="*/ 0 h 24"/>
                <a:gd name="T2" fmla="*/ 11 w 74"/>
                <a:gd name="T3" fmla="*/ 24 h 24"/>
                <a:gd name="T4" fmla="*/ 74 w 74"/>
                <a:gd name="T5" fmla="*/ 24 h 24"/>
                <a:gd name="T6" fmla="*/ 72 w 74"/>
                <a:gd name="T7" fmla="*/ 0 h 24"/>
                <a:gd name="T8" fmla="*/ 0 w 74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4">
                  <a:moveTo>
                    <a:pt x="0" y="0"/>
                  </a:moveTo>
                  <a:cubicBezTo>
                    <a:pt x="4" y="12"/>
                    <a:pt x="7" y="12"/>
                    <a:pt x="11" y="24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3" y="12"/>
                    <a:pt x="73" y="12"/>
                    <a:pt x="7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6" name="Freeform 117">
              <a:extLst>
                <a:ext uri="{FF2B5EF4-FFF2-40B4-BE49-F238E27FC236}">
                  <a16:creationId xmlns:a16="http://schemas.microsoft.com/office/drawing/2014/main" id="{E9CE1871-F26F-48CC-ABC3-962810582F9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60308" y="3297483"/>
              <a:ext cx="535255" cy="286794"/>
            </a:xfrm>
            <a:custGeom>
              <a:avLst/>
              <a:gdLst>
                <a:gd name="T0" fmla="*/ 343 w 343"/>
                <a:gd name="T1" fmla="*/ 8 h 184"/>
                <a:gd name="T2" fmla="*/ 335 w 343"/>
                <a:gd name="T3" fmla="*/ 0 h 184"/>
                <a:gd name="T4" fmla="*/ 8 w 343"/>
                <a:gd name="T5" fmla="*/ 0 h 184"/>
                <a:gd name="T6" fmla="*/ 0 w 343"/>
                <a:gd name="T7" fmla="*/ 8 h 184"/>
                <a:gd name="T8" fmla="*/ 0 w 343"/>
                <a:gd name="T9" fmla="*/ 177 h 184"/>
                <a:gd name="T10" fmla="*/ 8 w 343"/>
                <a:gd name="T11" fmla="*/ 184 h 184"/>
                <a:gd name="T12" fmla="*/ 335 w 343"/>
                <a:gd name="T13" fmla="*/ 184 h 184"/>
                <a:gd name="T14" fmla="*/ 343 w 343"/>
                <a:gd name="T15" fmla="*/ 177 h 184"/>
                <a:gd name="T16" fmla="*/ 343 w 343"/>
                <a:gd name="T17" fmla="*/ 8 h 184"/>
                <a:gd name="T18" fmla="*/ 159 w 343"/>
                <a:gd name="T19" fmla="*/ 82 h 184"/>
                <a:gd name="T20" fmla="*/ 150 w 343"/>
                <a:gd name="T21" fmla="*/ 90 h 184"/>
                <a:gd name="T22" fmla="*/ 136 w 343"/>
                <a:gd name="T23" fmla="*/ 122 h 184"/>
                <a:gd name="T24" fmla="*/ 107 w 343"/>
                <a:gd name="T25" fmla="*/ 164 h 184"/>
                <a:gd name="T26" fmla="*/ 55 w 343"/>
                <a:gd name="T27" fmla="*/ 101 h 184"/>
                <a:gd name="T28" fmla="*/ 95 w 343"/>
                <a:gd name="T29" fmla="*/ 37 h 184"/>
                <a:gd name="T30" fmla="*/ 149 w 343"/>
                <a:gd name="T31" fmla="*/ 37 h 184"/>
                <a:gd name="T32" fmla="*/ 159 w 343"/>
                <a:gd name="T33" fmla="*/ 40 h 184"/>
                <a:gd name="T34" fmla="*/ 159 w 343"/>
                <a:gd name="T35" fmla="*/ 82 h 184"/>
                <a:gd name="T36" fmla="*/ 240 w 343"/>
                <a:gd name="T37" fmla="*/ 164 h 184"/>
                <a:gd name="T38" fmla="*/ 210 w 343"/>
                <a:gd name="T39" fmla="*/ 122 h 184"/>
                <a:gd name="T40" fmla="*/ 192 w 343"/>
                <a:gd name="T41" fmla="*/ 89 h 184"/>
                <a:gd name="T42" fmla="*/ 184 w 343"/>
                <a:gd name="T43" fmla="*/ 82 h 184"/>
                <a:gd name="T44" fmla="*/ 184 w 343"/>
                <a:gd name="T45" fmla="*/ 40 h 184"/>
                <a:gd name="T46" fmla="*/ 195 w 343"/>
                <a:gd name="T47" fmla="*/ 37 h 184"/>
                <a:gd name="T48" fmla="*/ 254 w 343"/>
                <a:gd name="T49" fmla="*/ 37 h 184"/>
                <a:gd name="T50" fmla="*/ 293 w 343"/>
                <a:gd name="T51" fmla="*/ 101 h 184"/>
                <a:gd name="T52" fmla="*/ 240 w 343"/>
                <a:gd name="T53" fmla="*/ 16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3" h="184">
                  <a:moveTo>
                    <a:pt x="343" y="8"/>
                  </a:moveTo>
                  <a:cubicBezTo>
                    <a:pt x="343" y="4"/>
                    <a:pt x="340" y="0"/>
                    <a:pt x="33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77"/>
                    <a:pt x="0" y="177"/>
                    <a:pt x="0" y="177"/>
                  </a:cubicBezTo>
                  <a:cubicBezTo>
                    <a:pt x="0" y="181"/>
                    <a:pt x="4" y="184"/>
                    <a:pt x="8" y="184"/>
                  </a:cubicBezTo>
                  <a:cubicBezTo>
                    <a:pt x="335" y="184"/>
                    <a:pt x="335" y="184"/>
                    <a:pt x="335" y="184"/>
                  </a:cubicBezTo>
                  <a:cubicBezTo>
                    <a:pt x="340" y="184"/>
                    <a:pt x="343" y="181"/>
                    <a:pt x="343" y="177"/>
                  </a:cubicBezTo>
                  <a:lnTo>
                    <a:pt x="343" y="8"/>
                  </a:lnTo>
                  <a:close/>
                  <a:moveTo>
                    <a:pt x="159" y="82"/>
                  </a:moveTo>
                  <a:cubicBezTo>
                    <a:pt x="159" y="86"/>
                    <a:pt x="155" y="90"/>
                    <a:pt x="150" y="90"/>
                  </a:cubicBezTo>
                  <a:cubicBezTo>
                    <a:pt x="147" y="92"/>
                    <a:pt x="140" y="111"/>
                    <a:pt x="136" y="122"/>
                  </a:cubicBezTo>
                  <a:cubicBezTo>
                    <a:pt x="127" y="146"/>
                    <a:pt x="120" y="164"/>
                    <a:pt x="107" y="164"/>
                  </a:cubicBezTo>
                  <a:cubicBezTo>
                    <a:pt x="85" y="164"/>
                    <a:pt x="55" y="118"/>
                    <a:pt x="55" y="101"/>
                  </a:cubicBezTo>
                  <a:cubicBezTo>
                    <a:pt x="55" y="59"/>
                    <a:pt x="70" y="37"/>
                    <a:pt x="95" y="37"/>
                  </a:cubicBezTo>
                  <a:cubicBezTo>
                    <a:pt x="149" y="37"/>
                    <a:pt x="149" y="37"/>
                    <a:pt x="149" y="37"/>
                  </a:cubicBezTo>
                  <a:cubicBezTo>
                    <a:pt x="153" y="37"/>
                    <a:pt x="159" y="36"/>
                    <a:pt x="159" y="40"/>
                  </a:cubicBezTo>
                  <a:lnTo>
                    <a:pt x="159" y="82"/>
                  </a:lnTo>
                  <a:close/>
                  <a:moveTo>
                    <a:pt x="240" y="164"/>
                  </a:moveTo>
                  <a:cubicBezTo>
                    <a:pt x="227" y="164"/>
                    <a:pt x="220" y="146"/>
                    <a:pt x="210" y="122"/>
                  </a:cubicBezTo>
                  <a:cubicBezTo>
                    <a:pt x="206" y="111"/>
                    <a:pt x="196" y="92"/>
                    <a:pt x="192" y="89"/>
                  </a:cubicBezTo>
                  <a:cubicBezTo>
                    <a:pt x="188" y="89"/>
                    <a:pt x="184" y="86"/>
                    <a:pt x="184" y="82"/>
                  </a:cubicBezTo>
                  <a:cubicBezTo>
                    <a:pt x="184" y="40"/>
                    <a:pt x="184" y="40"/>
                    <a:pt x="184" y="40"/>
                  </a:cubicBezTo>
                  <a:cubicBezTo>
                    <a:pt x="184" y="36"/>
                    <a:pt x="191" y="37"/>
                    <a:pt x="195" y="37"/>
                  </a:cubicBezTo>
                  <a:cubicBezTo>
                    <a:pt x="254" y="37"/>
                    <a:pt x="254" y="37"/>
                    <a:pt x="254" y="37"/>
                  </a:cubicBezTo>
                  <a:cubicBezTo>
                    <a:pt x="280" y="37"/>
                    <a:pt x="293" y="57"/>
                    <a:pt x="293" y="101"/>
                  </a:cubicBezTo>
                  <a:cubicBezTo>
                    <a:pt x="293" y="119"/>
                    <a:pt x="260" y="164"/>
                    <a:pt x="240" y="16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7" name="Freeform 118">
              <a:extLst>
                <a:ext uri="{FF2B5EF4-FFF2-40B4-BE49-F238E27FC236}">
                  <a16:creationId xmlns:a16="http://schemas.microsoft.com/office/drawing/2014/main" id="{8969DFB4-C937-4C61-9E65-5D02C760E0A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5312" y="3470695"/>
              <a:ext cx="82347" cy="18457"/>
            </a:xfrm>
            <a:custGeom>
              <a:avLst/>
              <a:gdLst>
                <a:gd name="T0" fmla="*/ 4 w 53"/>
                <a:gd name="T1" fmla="*/ 6 h 12"/>
                <a:gd name="T2" fmla="*/ 7 w 53"/>
                <a:gd name="T3" fmla="*/ 12 h 12"/>
                <a:gd name="T4" fmla="*/ 44 w 53"/>
                <a:gd name="T5" fmla="*/ 12 h 12"/>
                <a:gd name="T6" fmla="*/ 53 w 53"/>
                <a:gd name="T7" fmla="*/ 0 h 12"/>
                <a:gd name="T8" fmla="*/ 0 w 53"/>
                <a:gd name="T9" fmla="*/ 0 h 12"/>
                <a:gd name="T10" fmla="*/ 4 w 53"/>
                <a:gd name="T11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12">
                  <a:moveTo>
                    <a:pt x="4" y="6"/>
                  </a:moveTo>
                  <a:cubicBezTo>
                    <a:pt x="4" y="8"/>
                    <a:pt x="5" y="12"/>
                    <a:pt x="7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8" y="12"/>
                    <a:pt x="51" y="0"/>
                    <a:pt x="5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3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1D9966B2-431C-4494-A9E7-3D326107D284}"/>
              </a:ext>
            </a:extLst>
          </p:cNvPr>
          <p:cNvSpPr/>
          <p:nvPr/>
        </p:nvSpPr>
        <p:spPr>
          <a:xfrm>
            <a:off x="7545978" y="4897150"/>
            <a:ext cx="2431562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A6D58176-85FC-439C-B0B6-2AF58BF90072}"/>
              </a:ext>
            </a:extLst>
          </p:cNvPr>
          <p:cNvSpPr/>
          <p:nvPr/>
        </p:nvSpPr>
        <p:spPr>
          <a:xfrm>
            <a:off x="7681788" y="5222034"/>
            <a:ext cx="2159942" cy="6957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 tempor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8DAC4755-4F37-4FE5-9F48-34BBFD6F273C}"/>
              </a:ext>
            </a:extLst>
          </p:cNvPr>
          <p:cNvSpPr/>
          <p:nvPr/>
        </p:nvSpPr>
        <p:spPr>
          <a:xfrm>
            <a:off x="8696129" y="691632"/>
            <a:ext cx="2463282" cy="2463282"/>
          </a:xfrm>
          <a:prstGeom prst="roundRect">
            <a:avLst>
              <a:gd name="adj" fmla="val 6819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FB00CD0-BD97-478E-B37A-44DB2E8C5D33}"/>
              </a:ext>
            </a:extLst>
          </p:cNvPr>
          <p:cNvGrpSpPr/>
          <p:nvPr/>
        </p:nvGrpSpPr>
        <p:grpSpPr>
          <a:xfrm>
            <a:off x="9693851" y="1009971"/>
            <a:ext cx="467838" cy="503921"/>
            <a:chOff x="4104645" y="3009268"/>
            <a:chExt cx="533835" cy="575009"/>
          </a:xfrm>
          <a:solidFill>
            <a:schemeClr val="tx1"/>
          </a:solidFill>
        </p:grpSpPr>
        <p:sp>
          <p:nvSpPr>
            <p:cNvPr id="7" name="Rectangle 99">
              <a:extLst>
                <a:ext uri="{FF2B5EF4-FFF2-40B4-BE49-F238E27FC236}">
                  <a16:creationId xmlns:a16="http://schemas.microsoft.com/office/drawing/2014/main" id="{B3B1EDAF-E2A3-4A5D-A319-2C6E679330A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1313" y="3279025"/>
              <a:ext cx="56791" cy="113582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" name="Freeform 100">
              <a:extLst>
                <a:ext uri="{FF2B5EF4-FFF2-40B4-BE49-F238E27FC236}">
                  <a16:creationId xmlns:a16="http://schemas.microsoft.com/office/drawing/2014/main" id="{9D217B74-9337-474D-BBD4-D93383A64BA3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769" y="3067479"/>
              <a:ext cx="133459" cy="134879"/>
            </a:xfrm>
            <a:custGeom>
              <a:avLst/>
              <a:gdLst>
                <a:gd name="T0" fmla="*/ 37 w 86"/>
                <a:gd name="T1" fmla="*/ 55 h 86"/>
                <a:gd name="T2" fmla="*/ 37 w 86"/>
                <a:gd name="T3" fmla="*/ 86 h 86"/>
                <a:gd name="T4" fmla="*/ 49 w 86"/>
                <a:gd name="T5" fmla="*/ 86 h 86"/>
                <a:gd name="T6" fmla="*/ 49 w 86"/>
                <a:gd name="T7" fmla="*/ 55 h 86"/>
                <a:gd name="T8" fmla="*/ 55 w 86"/>
                <a:gd name="T9" fmla="*/ 49 h 86"/>
                <a:gd name="T10" fmla="*/ 86 w 86"/>
                <a:gd name="T11" fmla="*/ 49 h 86"/>
                <a:gd name="T12" fmla="*/ 86 w 86"/>
                <a:gd name="T13" fmla="*/ 37 h 86"/>
                <a:gd name="T14" fmla="*/ 55 w 86"/>
                <a:gd name="T15" fmla="*/ 37 h 86"/>
                <a:gd name="T16" fmla="*/ 49 w 86"/>
                <a:gd name="T17" fmla="*/ 31 h 86"/>
                <a:gd name="T18" fmla="*/ 49 w 86"/>
                <a:gd name="T19" fmla="*/ 0 h 86"/>
                <a:gd name="T20" fmla="*/ 37 w 86"/>
                <a:gd name="T21" fmla="*/ 0 h 86"/>
                <a:gd name="T22" fmla="*/ 37 w 86"/>
                <a:gd name="T23" fmla="*/ 31 h 86"/>
                <a:gd name="T24" fmla="*/ 31 w 86"/>
                <a:gd name="T25" fmla="*/ 37 h 86"/>
                <a:gd name="T26" fmla="*/ 0 w 86"/>
                <a:gd name="T27" fmla="*/ 37 h 86"/>
                <a:gd name="T28" fmla="*/ 0 w 86"/>
                <a:gd name="T29" fmla="*/ 49 h 86"/>
                <a:gd name="T30" fmla="*/ 31 w 86"/>
                <a:gd name="T31" fmla="*/ 49 h 86"/>
                <a:gd name="T32" fmla="*/ 37 w 86"/>
                <a:gd name="T33" fmla="*/ 5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86">
                  <a:moveTo>
                    <a:pt x="37" y="55"/>
                  </a:moveTo>
                  <a:cubicBezTo>
                    <a:pt x="37" y="86"/>
                    <a:pt x="37" y="86"/>
                    <a:pt x="37" y="86"/>
                  </a:cubicBezTo>
                  <a:cubicBezTo>
                    <a:pt x="49" y="86"/>
                    <a:pt x="49" y="86"/>
                    <a:pt x="49" y="86"/>
                  </a:cubicBezTo>
                  <a:cubicBezTo>
                    <a:pt x="49" y="55"/>
                    <a:pt x="49" y="55"/>
                    <a:pt x="49" y="55"/>
                  </a:cubicBezTo>
                  <a:cubicBezTo>
                    <a:pt x="49" y="52"/>
                    <a:pt x="52" y="49"/>
                    <a:pt x="55" y="49"/>
                  </a:cubicBezTo>
                  <a:cubicBezTo>
                    <a:pt x="86" y="49"/>
                    <a:pt x="86" y="49"/>
                    <a:pt x="86" y="49"/>
                  </a:cubicBezTo>
                  <a:cubicBezTo>
                    <a:pt x="86" y="37"/>
                    <a:pt x="86" y="37"/>
                    <a:pt x="86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2" y="37"/>
                    <a:pt x="49" y="34"/>
                    <a:pt x="49" y="31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4"/>
                    <a:pt x="34" y="37"/>
                    <a:pt x="31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4" y="49"/>
                    <a:pt x="37" y="52"/>
                    <a:pt x="37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" name="Freeform 101">
              <a:extLst>
                <a:ext uri="{FF2B5EF4-FFF2-40B4-BE49-F238E27FC236}">
                  <a16:creationId xmlns:a16="http://schemas.microsoft.com/office/drawing/2014/main" id="{25407DE1-8FDF-4B03-809D-67F5E602AEA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46810" y="3162604"/>
              <a:ext cx="191670" cy="421673"/>
            </a:xfrm>
            <a:custGeom>
              <a:avLst/>
              <a:gdLst>
                <a:gd name="T0" fmla="*/ 111 w 123"/>
                <a:gd name="T1" fmla="*/ 0 h 270"/>
                <a:gd name="T2" fmla="*/ 0 w 123"/>
                <a:gd name="T3" fmla="*/ 0 h 270"/>
                <a:gd name="T4" fmla="*/ 0 w 123"/>
                <a:gd name="T5" fmla="*/ 270 h 270"/>
                <a:gd name="T6" fmla="*/ 111 w 123"/>
                <a:gd name="T7" fmla="*/ 270 h 270"/>
                <a:gd name="T8" fmla="*/ 123 w 123"/>
                <a:gd name="T9" fmla="*/ 258 h 270"/>
                <a:gd name="T10" fmla="*/ 123 w 123"/>
                <a:gd name="T11" fmla="*/ 13 h 270"/>
                <a:gd name="T12" fmla="*/ 111 w 123"/>
                <a:gd name="T13" fmla="*/ 0 h 270"/>
                <a:gd name="T14" fmla="*/ 111 w 123"/>
                <a:gd name="T15" fmla="*/ 213 h 270"/>
                <a:gd name="T16" fmla="*/ 103 w 123"/>
                <a:gd name="T17" fmla="*/ 221 h 270"/>
                <a:gd name="T18" fmla="*/ 20 w 123"/>
                <a:gd name="T19" fmla="*/ 221 h 270"/>
                <a:gd name="T20" fmla="*/ 13 w 123"/>
                <a:gd name="T21" fmla="*/ 213 h 270"/>
                <a:gd name="T22" fmla="*/ 13 w 123"/>
                <a:gd name="T23" fmla="*/ 155 h 270"/>
                <a:gd name="T24" fmla="*/ 20 w 123"/>
                <a:gd name="T25" fmla="*/ 147 h 270"/>
                <a:gd name="T26" fmla="*/ 103 w 123"/>
                <a:gd name="T27" fmla="*/ 147 h 270"/>
                <a:gd name="T28" fmla="*/ 111 w 123"/>
                <a:gd name="T29" fmla="*/ 155 h 270"/>
                <a:gd name="T30" fmla="*/ 111 w 123"/>
                <a:gd name="T31" fmla="*/ 213 h 270"/>
                <a:gd name="T32" fmla="*/ 111 w 123"/>
                <a:gd name="T33" fmla="*/ 103 h 270"/>
                <a:gd name="T34" fmla="*/ 103 w 123"/>
                <a:gd name="T35" fmla="*/ 111 h 270"/>
                <a:gd name="T36" fmla="*/ 20 w 123"/>
                <a:gd name="T37" fmla="*/ 111 h 270"/>
                <a:gd name="T38" fmla="*/ 13 w 123"/>
                <a:gd name="T39" fmla="*/ 103 h 270"/>
                <a:gd name="T40" fmla="*/ 13 w 123"/>
                <a:gd name="T41" fmla="*/ 45 h 270"/>
                <a:gd name="T42" fmla="*/ 20 w 123"/>
                <a:gd name="T43" fmla="*/ 37 h 270"/>
                <a:gd name="T44" fmla="*/ 103 w 123"/>
                <a:gd name="T45" fmla="*/ 37 h 270"/>
                <a:gd name="T46" fmla="*/ 111 w 123"/>
                <a:gd name="T47" fmla="*/ 45 h 270"/>
                <a:gd name="T48" fmla="*/ 111 w 123"/>
                <a:gd name="T49" fmla="*/ 103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3" h="270">
                  <a:moveTo>
                    <a:pt x="11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23" y="270"/>
                    <a:pt x="123" y="262"/>
                    <a:pt x="123" y="258"/>
                  </a:cubicBezTo>
                  <a:cubicBezTo>
                    <a:pt x="123" y="13"/>
                    <a:pt x="123" y="13"/>
                    <a:pt x="123" y="13"/>
                  </a:cubicBezTo>
                  <a:cubicBezTo>
                    <a:pt x="123" y="8"/>
                    <a:pt x="123" y="0"/>
                    <a:pt x="111" y="0"/>
                  </a:cubicBezTo>
                  <a:close/>
                  <a:moveTo>
                    <a:pt x="111" y="213"/>
                  </a:moveTo>
                  <a:cubicBezTo>
                    <a:pt x="111" y="217"/>
                    <a:pt x="107" y="221"/>
                    <a:pt x="103" y="221"/>
                  </a:cubicBezTo>
                  <a:cubicBezTo>
                    <a:pt x="20" y="221"/>
                    <a:pt x="20" y="221"/>
                    <a:pt x="20" y="221"/>
                  </a:cubicBezTo>
                  <a:cubicBezTo>
                    <a:pt x="16" y="221"/>
                    <a:pt x="13" y="217"/>
                    <a:pt x="13" y="213"/>
                  </a:cubicBezTo>
                  <a:cubicBezTo>
                    <a:pt x="13" y="155"/>
                    <a:pt x="13" y="155"/>
                    <a:pt x="13" y="155"/>
                  </a:cubicBezTo>
                  <a:cubicBezTo>
                    <a:pt x="13" y="151"/>
                    <a:pt x="16" y="147"/>
                    <a:pt x="20" y="147"/>
                  </a:cubicBezTo>
                  <a:cubicBezTo>
                    <a:pt x="103" y="147"/>
                    <a:pt x="103" y="147"/>
                    <a:pt x="103" y="147"/>
                  </a:cubicBezTo>
                  <a:cubicBezTo>
                    <a:pt x="107" y="147"/>
                    <a:pt x="111" y="151"/>
                    <a:pt x="111" y="155"/>
                  </a:cubicBezTo>
                  <a:lnTo>
                    <a:pt x="111" y="213"/>
                  </a:lnTo>
                  <a:close/>
                  <a:moveTo>
                    <a:pt x="111" y="103"/>
                  </a:moveTo>
                  <a:cubicBezTo>
                    <a:pt x="111" y="107"/>
                    <a:pt x="107" y="111"/>
                    <a:pt x="103" y="111"/>
                  </a:cubicBezTo>
                  <a:cubicBezTo>
                    <a:pt x="20" y="111"/>
                    <a:pt x="20" y="111"/>
                    <a:pt x="20" y="111"/>
                  </a:cubicBezTo>
                  <a:cubicBezTo>
                    <a:pt x="16" y="111"/>
                    <a:pt x="13" y="107"/>
                    <a:pt x="13" y="103"/>
                  </a:cubicBezTo>
                  <a:cubicBezTo>
                    <a:pt x="13" y="45"/>
                    <a:pt x="13" y="45"/>
                    <a:pt x="13" y="45"/>
                  </a:cubicBezTo>
                  <a:cubicBezTo>
                    <a:pt x="13" y="40"/>
                    <a:pt x="16" y="37"/>
                    <a:pt x="20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7" y="37"/>
                    <a:pt x="111" y="40"/>
                    <a:pt x="111" y="45"/>
                  </a:cubicBezTo>
                  <a:lnTo>
                    <a:pt x="111" y="10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0" name="Rectangle 102">
              <a:extLst>
                <a:ext uri="{FF2B5EF4-FFF2-40B4-BE49-F238E27FC236}">
                  <a16:creationId xmlns:a16="http://schemas.microsoft.com/office/drawing/2014/main" id="{337CDE94-6689-408A-9960-6A84176470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9769" y="3469275"/>
              <a:ext cx="133459" cy="115002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1" name="Rectangle 103">
              <a:extLst>
                <a:ext uri="{FF2B5EF4-FFF2-40B4-BE49-F238E27FC236}">
                  <a16:creationId xmlns:a16="http://schemas.microsoft.com/office/drawing/2014/main" id="{D7ED1878-09C2-4AF8-A1DE-FC2A8ACB03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6564" y="3239272"/>
              <a:ext cx="113582" cy="7666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2" name="Rectangle 104">
              <a:extLst>
                <a:ext uri="{FF2B5EF4-FFF2-40B4-BE49-F238E27FC236}">
                  <a16:creationId xmlns:a16="http://schemas.microsoft.com/office/drawing/2014/main" id="{1EF5DBEB-294D-4C20-8483-40B5FAD131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6564" y="3412484"/>
              <a:ext cx="113582" cy="7666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3" name="Rectangle 105">
              <a:extLst>
                <a:ext uri="{FF2B5EF4-FFF2-40B4-BE49-F238E27FC236}">
                  <a16:creationId xmlns:a16="http://schemas.microsoft.com/office/drawing/2014/main" id="{616F7185-B89A-41D5-A4FD-082FC0EE5C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4895" y="3279025"/>
              <a:ext cx="56791" cy="113582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4" name="Freeform 106">
              <a:extLst>
                <a:ext uri="{FF2B5EF4-FFF2-40B4-BE49-F238E27FC236}">
                  <a16:creationId xmlns:a16="http://schemas.microsoft.com/office/drawing/2014/main" id="{AABF5B17-66A6-4634-8800-B003668A5CA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04645" y="3009268"/>
              <a:ext cx="323708" cy="575009"/>
            </a:xfrm>
            <a:custGeom>
              <a:avLst/>
              <a:gdLst>
                <a:gd name="T0" fmla="*/ 196 w 208"/>
                <a:gd name="T1" fmla="*/ 0 h 368"/>
                <a:gd name="T2" fmla="*/ 12 w 208"/>
                <a:gd name="T3" fmla="*/ 0 h 368"/>
                <a:gd name="T4" fmla="*/ 0 w 208"/>
                <a:gd name="T5" fmla="*/ 9 h 368"/>
                <a:gd name="T6" fmla="*/ 0 w 208"/>
                <a:gd name="T7" fmla="*/ 362 h 368"/>
                <a:gd name="T8" fmla="*/ 12 w 208"/>
                <a:gd name="T9" fmla="*/ 368 h 368"/>
                <a:gd name="T10" fmla="*/ 49 w 208"/>
                <a:gd name="T11" fmla="*/ 368 h 368"/>
                <a:gd name="T12" fmla="*/ 49 w 208"/>
                <a:gd name="T13" fmla="*/ 285 h 368"/>
                <a:gd name="T14" fmla="*/ 58 w 208"/>
                <a:gd name="T15" fmla="*/ 282 h 368"/>
                <a:gd name="T16" fmla="*/ 150 w 208"/>
                <a:gd name="T17" fmla="*/ 282 h 368"/>
                <a:gd name="T18" fmla="*/ 159 w 208"/>
                <a:gd name="T19" fmla="*/ 285 h 368"/>
                <a:gd name="T20" fmla="*/ 159 w 208"/>
                <a:gd name="T21" fmla="*/ 368 h 368"/>
                <a:gd name="T22" fmla="*/ 196 w 208"/>
                <a:gd name="T23" fmla="*/ 368 h 368"/>
                <a:gd name="T24" fmla="*/ 208 w 208"/>
                <a:gd name="T25" fmla="*/ 368 h 368"/>
                <a:gd name="T26" fmla="*/ 208 w 208"/>
                <a:gd name="T27" fmla="*/ 94 h 368"/>
                <a:gd name="T28" fmla="*/ 208 w 208"/>
                <a:gd name="T29" fmla="*/ 78 h 368"/>
                <a:gd name="T30" fmla="*/ 208 w 208"/>
                <a:gd name="T31" fmla="*/ 9 h 368"/>
                <a:gd name="T32" fmla="*/ 196 w 208"/>
                <a:gd name="T33" fmla="*/ 0 h 368"/>
                <a:gd name="T34" fmla="*/ 49 w 208"/>
                <a:gd name="T35" fmla="*/ 68 h 368"/>
                <a:gd name="T36" fmla="*/ 55 w 208"/>
                <a:gd name="T37" fmla="*/ 62 h 368"/>
                <a:gd name="T38" fmla="*/ 86 w 208"/>
                <a:gd name="T39" fmla="*/ 62 h 368"/>
                <a:gd name="T40" fmla="*/ 86 w 208"/>
                <a:gd name="T41" fmla="*/ 31 h 368"/>
                <a:gd name="T42" fmla="*/ 92 w 208"/>
                <a:gd name="T43" fmla="*/ 25 h 368"/>
                <a:gd name="T44" fmla="*/ 116 w 208"/>
                <a:gd name="T45" fmla="*/ 25 h 368"/>
                <a:gd name="T46" fmla="*/ 122 w 208"/>
                <a:gd name="T47" fmla="*/ 31 h 368"/>
                <a:gd name="T48" fmla="*/ 122 w 208"/>
                <a:gd name="T49" fmla="*/ 62 h 368"/>
                <a:gd name="T50" fmla="*/ 153 w 208"/>
                <a:gd name="T51" fmla="*/ 62 h 368"/>
                <a:gd name="T52" fmla="*/ 159 w 208"/>
                <a:gd name="T53" fmla="*/ 68 h 368"/>
                <a:gd name="T54" fmla="*/ 159 w 208"/>
                <a:gd name="T55" fmla="*/ 92 h 368"/>
                <a:gd name="T56" fmla="*/ 153 w 208"/>
                <a:gd name="T57" fmla="*/ 98 h 368"/>
                <a:gd name="T58" fmla="*/ 122 w 208"/>
                <a:gd name="T59" fmla="*/ 98 h 368"/>
                <a:gd name="T60" fmla="*/ 122 w 208"/>
                <a:gd name="T61" fmla="*/ 129 h 368"/>
                <a:gd name="T62" fmla="*/ 116 w 208"/>
                <a:gd name="T63" fmla="*/ 135 h 368"/>
                <a:gd name="T64" fmla="*/ 92 w 208"/>
                <a:gd name="T65" fmla="*/ 135 h 368"/>
                <a:gd name="T66" fmla="*/ 86 w 208"/>
                <a:gd name="T67" fmla="*/ 129 h 368"/>
                <a:gd name="T68" fmla="*/ 86 w 208"/>
                <a:gd name="T69" fmla="*/ 98 h 368"/>
                <a:gd name="T70" fmla="*/ 55 w 208"/>
                <a:gd name="T71" fmla="*/ 98 h 368"/>
                <a:gd name="T72" fmla="*/ 49 w 208"/>
                <a:gd name="T73" fmla="*/ 92 h 368"/>
                <a:gd name="T74" fmla="*/ 49 w 208"/>
                <a:gd name="T75" fmla="*/ 68 h 368"/>
                <a:gd name="T76" fmla="*/ 98 w 208"/>
                <a:gd name="T77" fmla="*/ 250 h 368"/>
                <a:gd name="T78" fmla="*/ 90 w 208"/>
                <a:gd name="T79" fmla="*/ 258 h 368"/>
                <a:gd name="T80" fmla="*/ 44 w 208"/>
                <a:gd name="T81" fmla="*/ 258 h 368"/>
                <a:gd name="T82" fmla="*/ 37 w 208"/>
                <a:gd name="T83" fmla="*/ 250 h 368"/>
                <a:gd name="T84" fmla="*/ 37 w 208"/>
                <a:gd name="T85" fmla="*/ 167 h 368"/>
                <a:gd name="T86" fmla="*/ 44 w 208"/>
                <a:gd name="T87" fmla="*/ 160 h 368"/>
                <a:gd name="T88" fmla="*/ 90 w 208"/>
                <a:gd name="T89" fmla="*/ 160 h 368"/>
                <a:gd name="T90" fmla="*/ 98 w 208"/>
                <a:gd name="T91" fmla="*/ 167 h 368"/>
                <a:gd name="T92" fmla="*/ 98 w 208"/>
                <a:gd name="T93" fmla="*/ 250 h 368"/>
                <a:gd name="T94" fmla="*/ 171 w 208"/>
                <a:gd name="T95" fmla="*/ 250 h 368"/>
                <a:gd name="T96" fmla="*/ 164 w 208"/>
                <a:gd name="T97" fmla="*/ 258 h 368"/>
                <a:gd name="T98" fmla="*/ 118 w 208"/>
                <a:gd name="T99" fmla="*/ 258 h 368"/>
                <a:gd name="T100" fmla="*/ 110 w 208"/>
                <a:gd name="T101" fmla="*/ 250 h 368"/>
                <a:gd name="T102" fmla="*/ 110 w 208"/>
                <a:gd name="T103" fmla="*/ 167 h 368"/>
                <a:gd name="T104" fmla="*/ 118 w 208"/>
                <a:gd name="T105" fmla="*/ 160 h 368"/>
                <a:gd name="T106" fmla="*/ 164 w 208"/>
                <a:gd name="T107" fmla="*/ 160 h 368"/>
                <a:gd name="T108" fmla="*/ 171 w 208"/>
                <a:gd name="T109" fmla="*/ 167 h 368"/>
                <a:gd name="T110" fmla="*/ 171 w 208"/>
                <a:gd name="T111" fmla="*/ 25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8" h="368">
                  <a:moveTo>
                    <a:pt x="196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8" y="0"/>
                    <a:pt x="0" y="5"/>
                    <a:pt x="0" y="9"/>
                  </a:cubicBezTo>
                  <a:cubicBezTo>
                    <a:pt x="0" y="362"/>
                    <a:pt x="0" y="362"/>
                    <a:pt x="0" y="362"/>
                  </a:cubicBezTo>
                  <a:cubicBezTo>
                    <a:pt x="0" y="366"/>
                    <a:pt x="8" y="368"/>
                    <a:pt x="12" y="368"/>
                  </a:cubicBezTo>
                  <a:cubicBezTo>
                    <a:pt x="49" y="368"/>
                    <a:pt x="49" y="368"/>
                    <a:pt x="49" y="368"/>
                  </a:cubicBezTo>
                  <a:cubicBezTo>
                    <a:pt x="49" y="285"/>
                    <a:pt x="49" y="285"/>
                    <a:pt x="49" y="285"/>
                  </a:cubicBezTo>
                  <a:cubicBezTo>
                    <a:pt x="49" y="281"/>
                    <a:pt x="54" y="282"/>
                    <a:pt x="58" y="282"/>
                  </a:cubicBezTo>
                  <a:cubicBezTo>
                    <a:pt x="150" y="282"/>
                    <a:pt x="150" y="282"/>
                    <a:pt x="150" y="282"/>
                  </a:cubicBezTo>
                  <a:cubicBezTo>
                    <a:pt x="154" y="282"/>
                    <a:pt x="159" y="281"/>
                    <a:pt x="159" y="285"/>
                  </a:cubicBezTo>
                  <a:cubicBezTo>
                    <a:pt x="159" y="368"/>
                    <a:pt x="159" y="368"/>
                    <a:pt x="159" y="368"/>
                  </a:cubicBezTo>
                  <a:cubicBezTo>
                    <a:pt x="196" y="368"/>
                    <a:pt x="196" y="368"/>
                    <a:pt x="196" y="368"/>
                  </a:cubicBezTo>
                  <a:cubicBezTo>
                    <a:pt x="208" y="368"/>
                    <a:pt x="208" y="368"/>
                    <a:pt x="208" y="368"/>
                  </a:cubicBezTo>
                  <a:cubicBezTo>
                    <a:pt x="208" y="94"/>
                    <a:pt x="208" y="94"/>
                    <a:pt x="208" y="94"/>
                  </a:cubicBezTo>
                  <a:cubicBezTo>
                    <a:pt x="208" y="78"/>
                    <a:pt x="208" y="78"/>
                    <a:pt x="208" y="78"/>
                  </a:cubicBezTo>
                  <a:cubicBezTo>
                    <a:pt x="208" y="9"/>
                    <a:pt x="208" y="9"/>
                    <a:pt x="208" y="9"/>
                  </a:cubicBezTo>
                  <a:cubicBezTo>
                    <a:pt x="208" y="5"/>
                    <a:pt x="200" y="0"/>
                    <a:pt x="196" y="0"/>
                  </a:cubicBezTo>
                  <a:close/>
                  <a:moveTo>
                    <a:pt x="49" y="68"/>
                  </a:moveTo>
                  <a:cubicBezTo>
                    <a:pt x="49" y="64"/>
                    <a:pt x="52" y="62"/>
                    <a:pt x="55" y="62"/>
                  </a:cubicBezTo>
                  <a:cubicBezTo>
                    <a:pt x="86" y="62"/>
                    <a:pt x="86" y="62"/>
                    <a:pt x="86" y="62"/>
                  </a:cubicBezTo>
                  <a:cubicBezTo>
                    <a:pt x="86" y="31"/>
                    <a:pt x="86" y="31"/>
                    <a:pt x="86" y="31"/>
                  </a:cubicBezTo>
                  <a:cubicBezTo>
                    <a:pt x="86" y="27"/>
                    <a:pt x="88" y="25"/>
                    <a:pt x="92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20" y="25"/>
                    <a:pt x="122" y="27"/>
                    <a:pt x="122" y="31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153" y="62"/>
                    <a:pt x="153" y="62"/>
                    <a:pt x="153" y="62"/>
                  </a:cubicBezTo>
                  <a:cubicBezTo>
                    <a:pt x="156" y="62"/>
                    <a:pt x="159" y="64"/>
                    <a:pt x="159" y="68"/>
                  </a:cubicBezTo>
                  <a:cubicBezTo>
                    <a:pt x="159" y="92"/>
                    <a:pt x="159" y="92"/>
                    <a:pt x="159" y="92"/>
                  </a:cubicBezTo>
                  <a:cubicBezTo>
                    <a:pt x="159" y="96"/>
                    <a:pt x="156" y="98"/>
                    <a:pt x="153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129"/>
                    <a:pt x="122" y="129"/>
                    <a:pt x="122" y="129"/>
                  </a:cubicBezTo>
                  <a:cubicBezTo>
                    <a:pt x="122" y="132"/>
                    <a:pt x="120" y="135"/>
                    <a:pt x="116" y="135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88" y="135"/>
                    <a:pt x="86" y="132"/>
                    <a:pt x="86" y="129"/>
                  </a:cubicBezTo>
                  <a:cubicBezTo>
                    <a:pt x="86" y="98"/>
                    <a:pt x="86" y="98"/>
                    <a:pt x="86" y="98"/>
                  </a:cubicBezTo>
                  <a:cubicBezTo>
                    <a:pt x="55" y="98"/>
                    <a:pt x="55" y="98"/>
                    <a:pt x="55" y="98"/>
                  </a:cubicBezTo>
                  <a:cubicBezTo>
                    <a:pt x="52" y="98"/>
                    <a:pt x="49" y="96"/>
                    <a:pt x="49" y="92"/>
                  </a:cubicBezTo>
                  <a:lnTo>
                    <a:pt x="49" y="68"/>
                  </a:lnTo>
                  <a:close/>
                  <a:moveTo>
                    <a:pt x="98" y="250"/>
                  </a:moveTo>
                  <a:cubicBezTo>
                    <a:pt x="98" y="254"/>
                    <a:pt x="94" y="258"/>
                    <a:pt x="90" y="258"/>
                  </a:cubicBezTo>
                  <a:cubicBezTo>
                    <a:pt x="44" y="258"/>
                    <a:pt x="44" y="258"/>
                    <a:pt x="44" y="258"/>
                  </a:cubicBezTo>
                  <a:cubicBezTo>
                    <a:pt x="40" y="258"/>
                    <a:pt x="37" y="254"/>
                    <a:pt x="37" y="250"/>
                  </a:cubicBezTo>
                  <a:cubicBezTo>
                    <a:pt x="37" y="167"/>
                    <a:pt x="37" y="167"/>
                    <a:pt x="37" y="167"/>
                  </a:cubicBezTo>
                  <a:cubicBezTo>
                    <a:pt x="37" y="163"/>
                    <a:pt x="40" y="160"/>
                    <a:pt x="44" y="160"/>
                  </a:cubicBezTo>
                  <a:cubicBezTo>
                    <a:pt x="90" y="160"/>
                    <a:pt x="90" y="160"/>
                    <a:pt x="90" y="160"/>
                  </a:cubicBezTo>
                  <a:cubicBezTo>
                    <a:pt x="94" y="160"/>
                    <a:pt x="98" y="163"/>
                    <a:pt x="98" y="167"/>
                  </a:cubicBezTo>
                  <a:lnTo>
                    <a:pt x="98" y="250"/>
                  </a:lnTo>
                  <a:close/>
                  <a:moveTo>
                    <a:pt x="171" y="250"/>
                  </a:moveTo>
                  <a:cubicBezTo>
                    <a:pt x="171" y="254"/>
                    <a:pt x="168" y="258"/>
                    <a:pt x="164" y="258"/>
                  </a:cubicBezTo>
                  <a:cubicBezTo>
                    <a:pt x="118" y="258"/>
                    <a:pt x="118" y="258"/>
                    <a:pt x="118" y="258"/>
                  </a:cubicBezTo>
                  <a:cubicBezTo>
                    <a:pt x="114" y="258"/>
                    <a:pt x="110" y="254"/>
                    <a:pt x="110" y="250"/>
                  </a:cubicBezTo>
                  <a:cubicBezTo>
                    <a:pt x="110" y="167"/>
                    <a:pt x="110" y="167"/>
                    <a:pt x="110" y="167"/>
                  </a:cubicBezTo>
                  <a:cubicBezTo>
                    <a:pt x="110" y="163"/>
                    <a:pt x="114" y="160"/>
                    <a:pt x="118" y="160"/>
                  </a:cubicBezTo>
                  <a:cubicBezTo>
                    <a:pt x="164" y="160"/>
                    <a:pt x="164" y="160"/>
                    <a:pt x="164" y="160"/>
                  </a:cubicBezTo>
                  <a:cubicBezTo>
                    <a:pt x="168" y="160"/>
                    <a:pt x="171" y="163"/>
                    <a:pt x="171" y="167"/>
                  </a:cubicBezTo>
                  <a:lnTo>
                    <a:pt x="171" y="2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234CD6C1-3D16-4FDF-91F0-8586DB4B9813}"/>
              </a:ext>
            </a:extLst>
          </p:cNvPr>
          <p:cNvSpPr/>
          <p:nvPr/>
        </p:nvSpPr>
        <p:spPr>
          <a:xfrm>
            <a:off x="8727848" y="1789874"/>
            <a:ext cx="2431562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D4C0A9E-E4F9-4ACC-AD65-53A0CE8D9B3A}"/>
              </a:ext>
            </a:extLst>
          </p:cNvPr>
          <p:cNvSpPr/>
          <p:nvPr/>
        </p:nvSpPr>
        <p:spPr>
          <a:xfrm>
            <a:off x="8863658" y="2114758"/>
            <a:ext cx="2159942" cy="6957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 tempor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D708CCC-E131-47C4-9C7F-23C1D4C435B5}"/>
              </a:ext>
            </a:extLst>
          </p:cNvPr>
          <p:cNvSpPr txBox="1"/>
          <p:nvPr/>
        </p:nvSpPr>
        <p:spPr>
          <a:xfrm>
            <a:off x="722059" y="2108184"/>
            <a:ext cx="3201197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Where we provide</a:t>
            </a:r>
          </a:p>
          <a:p>
            <a:r>
              <a:rPr lang="en-US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Our services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E6162EF-5454-4109-9489-9C3E3CEADF82}"/>
              </a:ext>
            </a:extLst>
          </p:cNvPr>
          <p:cNvSpPr txBox="1"/>
          <p:nvPr/>
        </p:nvSpPr>
        <p:spPr>
          <a:xfrm>
            <a:off x="655121" y="3181376"/>
            <a:ext cx="487313" cy="92333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6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“ 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0A731F9-9F07-4460-A9DC-D4061496724F}"/>
              </a:ext>
            </a:extLst>
          </p:cNvPr>
          <p:cNvSpPr txBox="1"/>
          <p:nvPr/>
        </p:nvSpPr>
        <p:spPr>
          <a:xfrm flipH="1">
            <a:off x="958534" y="3475278"/>
            <a:ext cx="3427999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eiusmod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tempor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incididunt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labore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dolore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magna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5575826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08FB3966-A153-4B84-88F4-BF3FC4364ADF}"/>
              </a:ext>
            </a:extLst>
          </p:cNvPr>
          <p:cNvGrpSpPr/>
          <p:nvPr/>
        </p:nvGrpSpPr>
        <p:grpSpPr>
          <a:xfrm>
            <a:off x="4410363" y="4408054"/>
            <a:ext cx="3371274" cy="1754909"/>
            <a:chOff x="4410363" y="4408054"/>
            <a:chExt cx="3371274" cy="1754909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3DFF2B4-D865-471F-9634-1353770CC725}"/>
                </a:ext>
              </a:extLst>
            </p:cNvPr>
            <p:cNvSpPr/>
            <p:nvPr/>
          </p:nvSpPr>
          <p:spPr>
            <a:xfrm>
              <a:off x="4410363" y="4408054"/>
              <a:ext cx="3371274" cy="17549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190500" sx="102000" sy="102000" algn="ctr" rotWithShape="0">
                <a:prstClr val="black">
                  <a:alpha val="1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3EBF41C3-8075-4E71-B766-8E2C5EE6AC0D}"/>
                </a:ext>
              </a:extLst>
            </p:cNvPr>
            <p:cNvSpPr/>
            <p:nvPr/>
          </p:nvSpPr>
          <p:spPr>
            <a:xfrm>
              <a:off x="4410363" y="6089072"/>
              <a:ext cx="3371274" cy="7389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49764F4D-29CD-4FEB-B885-51F2EE62D88C}"/>
              </a:ext>
            </a:extLst>
          </p:cNvPr>
          <p:cNvSpPr/>
          <p:nvPr/>
        </p:nvSpPr>
        <p:spPr>
          <a:xfrm>
            <a:off x="618836" y="2246745"/>
            <a:ext cx="3371274" cy="175490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CC779F2-1497-4D74-B03C-3512B06BAE40}"/>
              </a:ext>
            </a:extLst>
          </p:cNvPr>
          <p:cNvSpPr/>
          <p:nvPr/>
        </p:nvSpPr>
        <p:spPr>
          <a:xfrm>
            <a:off x="4410363" y="2246745"/>
            <a:ext cx="3371274" cy="175490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085EA42-8F2D-488E-AD62-3CC2C8768213}"/>
              </a:ext>
            </a:extLst>
          </p:cNvPr>
          <p:cNvSpPr/>
          <p:nvPr/>
        </p:nvSpPr>
        <p:spPr>
          <a:xfrm>
            <a:off x="8201891" y="2246745"/>
            <a:ext cx="3371274" cy="175490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C18424-A78F-46A4-90CF-C2D564BC37BF}"/>
              </a:ext>
            </a:extLst>
          </p:cNvPr>
          <p:cNvSpPr/>
          <p:nvPr/>
        </p:nvSpPr>
        <p:spPr>
          <a:xfrm>
            <a:off x="618836" y="4408054"/>
            <a:ext cx="3371274" cy="175490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0FB9A2-507C-4E38-88F4-2955DBCCE719}"/>
              </a:ext>
            </a:extLst>
          </p:cNvPr>
          <p:cNvSpPr/>
          <p:nvPr/>
        </p:nvSpPr>
        <p:spPr>
          <a:xfrm>
            <a:off x="8201891" y="4408054"/>
            <a:ext cx="3371274" cy="175490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1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E0B3933-00DA-4DD7-9F3C-6B25396B18C0}"/>
              </a:ext>
            </a:extLst>
          </p:cNvPr>
          <p:cNvGrpSpPr/>
          <p:nvPr/>
        </p:nvGrpSpPr>
        <p:grpSpPr>
          <a:xfrm>
            <a:off x="10651421" y="4892235"/>
            <a:ext cx="537017" cy="306256"/>
            <a:chOff x="10891567" y="3156661"/>
            <a:chExt cx="537017" cy="306256"/>
          </a:xfrm>
          <a:solidFill>
            <a:schemeClr val="tx1"/>
          </a:solidFill>
        </p:grpSpPr>
        <p:sp>
          <p:nvSpPr>
            <p:cNvPr id="9" name="Freeform 15">
              <a:extLst>
                <a:ext uri="{FF2B5EF4-FFF2-40B4-BE49-F238E27FC236}">
                  <a16:creationId xmlns:a16="http://schemas.microsoft.com/office/drawing/2014/main" id="{12FC9DEA-CD59-4161-A571-417E57BF727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891567" y="3156661"/>
              <a:ext cx="537017" cy="306256"/>
            </a:xfrm>
            <a:custGeom>
              <a:avLst/>
              <a:gdLst>
                <a:gd name="T0" fmla="*/ 313 w 371"/>
                <a:gd name="T1" fmla="*/ 97 h 211"/>
                <a:gd name="T2" fmla="*/ 257 w 371"/>
                <a:gd name="T3" fmla="*/ 145 h 211"/>
                <a:gd name="T4" fmla="*/ 256 w 371"/>
                <a:gd name="T5" fmla="*/ 145 h 211"/>
                <a:gd name="T6" fmla="*/ 251 w 371"/>
                <a:gd name="T7" fmla="*/ 145 h 211"/>
                <a:gd name="T8" fmla="*/ 239 w 371"/>
                <a:gd name="T9" fmla="*/ 145 h 211"/>
                <a:gd name="T10" fmla="*/ 303 w 371"/>
                <a:gd name="T11" fmla="*/ 52 h 211"/>
                <a:gd name="T12" fmla="*/ 303 w 371"/>
                <a:gd name="T13" fmla="*/ 48 h 211"/>
                <a:gd name="T14" fmla="*/ 303 w 371"/>
                <a:gd name="T15" fmla="*/ 23 h 211"/>
                <a:gd name="T16" fmla="*/ 297 w 371"/>
                <a:gd name="T17" fmla="*/ 13 h 211"/>
                <a:gd name="T18" fmla="*/ 66 w 371"/>
                <a:gd name="T19" fmla="*/ 13 h 211"/>
                <a:gd name="T20" fmla="*/ 58 w 371"/>
                <a:gd name="T21" fmla="*/ 13 h 211"/>
                <a:gd name="T22" fmla="*/ 57 w 371"/>
                <a:gd name="T23" fmla="*/ 13 h 211"/>
                <a:gd name="T24" fmla="*/ 49 w 371"/>
                <a:gd name="T25" fmla="*/ 3 h 211"/>
                <a:gd name="T26" fmla="*/ 42 w 371"/>
                <a:gd name="T27" fmla="*/ 0 h 211"/>
                <a:gd name="T28" fmla="*/ 8 w 371"/>
                <a:gd name="T29" fmla="*/ 0 h 211"/>
                <a:gd name="T30" fmla="*/ 0 w 371"/>
                <a:gd name="T31" fmla="*/ 7 h 211"/>
                <a:gd name="T32" fmla="*/ 8 w 371"/>
                <a:gd name="T33" fmla="*/ 13 h 211"/>
                <a:gd name="T34" fmla="*/ 38 w 371"/>
                <a:gd name="T35" fmla="*/ 13 h 211"/>
                <a:gd name="T36" fmla="*/ 81 w 371"/>
                <a:gd name="T37" fmla="*/ 80 h 211"/>
                <a:gd name="T38" fmla="*/ 50 w 371"/>
                <a:gd name="T39" fmla="*/ 168 h 211"/>
                <a:gd name="T40" fmla="*/ 52 w 371"/>
                <a:gd name="T41" fmla="*/ 177 h 211"/>
                <a:gd name="T42" fmla="*/ 58 w 371"/>
                <a:gd name="T43" fmla="*/ 180 h 211"/>
                <a:gd name="T44" fmla="*/ 60 w 371"/>
                <a:gd name="T45" fmla="*/ 179 h 211"/>
                <a:gd name="T46" fmla="*/ 134 w 371"/>
                <a:gd name="T47" fmla="*/ 158 h 211"/>
                <a:gd name="T48" fmla="*/ 134 w 371"/>
                <a:gd name="T49" fmla="*/ 158 h 211"/>
                <a:gd name="T50" fmla="*/ 140 w 371"/>
                <a:gd name="T51" fmla="*/ 158 h 211"/>
                <a:gd name="T52" fmla="*/ 251 w 371"/>
                <a:gd name="T53" fmla="*/ 158 h 211"/>
                <a:gd name="T54" fmla="*/ 256 w 371"/>
                <a:gd name="T55" fmla="*/ 158 h 211"/>
                <a:gd name="T56" fmla="*/ 256 w 371"/>
                <a:gd name="T57" fmla="*/ 161 h 211"/>
                <a:gd name="T58" fmla="*/ 313 w 371"/>
                <a:gd name="T59" fmla="*/ 211 h 211"/>
                <a:gd name="T60" fmla="*/ 371 w 371"/>
                <a:gd name="T61" fmla="*/ 154 h 211"/>
                <a:gd name="T62" fmla="*/ 313 w 371"/>
                <a:gd name="T63" fmla="*/ 97 h 211"/>
                <a:gd name="T64" fmla="*/ 71 w 371"/>
                <a:gd name="T65" fmla="*/ 160 h 211"/>
                <a:gd name="T66" fmla="*/ 92 w 371"/>
                <a:gd name="T67" fmla="*/ 98 h 211"/>
                <a:gd name="T68" fmla="*/ 124 w 371"/>
                <a:gd name="T69" fmla="*/ 146 h 211"/>
                <a:gd name="T70" fmla="*/ 71 w 371"/>
                <a:gd name="T71" fmla="*/ 160 h 211"/>
                <a:gd name="T72" fmla="*/ 313 w 371"/>
                <a:gd name="T73" fmla="*/ 180 h 211"/>
                <a:gd name="T74" fmla="*/ 289 w 371"/>
                <a:gd name="T75" fmla="*/ 155 h 211"/>
                <a:gd name="T76" fmla="*/ 313 w 371"/>
                <a:gd name="T77" fmla="*/ 130 h 211"/>
                <a:gd name="T78" fmla="*/ 338 w 371"/>
                <a:gd name="T79" fmla="*/ 155 h 211"/>
                <a:gd name="T80" fmla="*/ 313 w 371"/>
                <a:gd name="T81" fmla="*/ 180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71" h="211">
                  <a:moveTo>
                    <a:pt x="313" y="97"/>
                  </a:moveTo>
                  <a:cubicBezTo>
                    <a:pt x="284" y="97"/>
                    <a:pt x="261" y="118"/>
                    <a:pt x="257" y="145"/>
                  </a:cubicBezTo>
                  <a:cubicBezTo>
                    <a:pt x="256" y="145"/>
                    <a:pt x="256" y="145"/>
                    <a:pt x="256" y="145"/>
                  </a:cubicBezTo>
                  <a:cubicBezTo>
                    <a:pt x="251" y="145"/>
                    <a:pt x="251" y="145"/>
                    <a:pt x="251" y="145"/>
                  </a:cubicBezTo>
                  <a:cubicBezTo>
                    <a:pt x="239" y="145"/>
                    <a:pt x="239" y="145"/>
                    <a:pt x="239" y="145"/>
                  </a:cubicBezTo>
                  <a:cubicBezTo>
                    <a:pt x="303" y="52"/>
                    <a:pt x="303" y="52"/>
                    <a:pt x="303" y="52"/>
                  </a:cubicBezTo>
                  <a:cubicBezTo>
                    <a:pt x="304" y="50"/>
                    <a:pt x="303" y="50"/>
                    <a:pt x="303" y="48"/>
                  </a:cubicBezTo>
                  <a:cubicBezTo>
                    <a:pt x="303" y="23"/>
                    <a:pt x="303" y="23"/>
                    <a:pt x="303" y="23"/>
                  </a:cubicBezTo>
                  <a:cubicBezTo>
                    <a:pt x="303" y="19"/>
                    <a:pt x="301" y="13"/>
                    <a:pt x="297" y="13"/>
                  </a:cubicBezTo>
                  <a:cubicBezTo>
                    <a:pt x="66" y="13"/>
                    <a:pt x="66" y="13"/>
                    <a:pt x="66" y="13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49" y="3"/>
                    <a:pt x="49" y="3"/>
                    <a:pt x="49" y="3"/>
                  </a:cubicBezTo>
                  <a:cubicBezTo>
                    <a:pt x="47" y="0"/>
                    <a:pt x="45" y="0"/>
                    <a:pt x="42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2"/>
                    <a:pt x="0" y="7"/>
                  </a:cubicBezTo>
                  <a:cubicBezTo>
                    <a:pt x="0" y="11"/>
                    <a:pt x="4" y="13"/>
                    <a:pt x="8" y="1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81" y="80"/>
                    <a:pt x="81" y="80"/>
                    <a:pt x="81" y="80"/>
                  </a:cubicBezTo>
                  <a:cubicBezTo>
                    <a:pt x="50" y="168"/>
                    <a:pt x="50" y="168"/>
                    <a:pt x="50" y="168"/>
                  </a:cubicBezTo>
                  <a:cubicBezTo>
                    <a:pt x="49" y="171"/>
                    <a:pt x="50" y="175"/>
                    <a:pt x="52" y="177"/>
                  </a:cubicBezTo>
                  <a:cubicBezTo>
                    <a:pt x="53" y="179"/>
                    <a:pt x="55" y="180"/>
                    <a:pt x="58" y="180"/>
                  </a:cubicBezTo>
                  <a:cubicBezTo>
                    <a:pt x="58" y="180"/>
                    <a:pt x="59" y="179"/>
                    <a:pt x="60" y="179"/>
                  </a:cubicBezTo>
                  <a:cubicBezTo>
                    <a:pt x="134" y="158"/>
                    <a:pt x="134" y="158"/>
                    <a:pt x="134" y="158"/>
                  </a:cubicBezTo>
                  <a:cubicBezTo>
                    <a:pt x="134" y="158"/>
                    <a:pt x="134" y="158"/>
                    <a:pt x="134" y="158"/>
                  </a:cubicBezTo>
                  <a:cubicBezTo>
                    <a:pt x="136" y="158"/>
                    <a:pt x="138" y="158"/>
                    <a:pt x="140" y="158"/>
                  </a:cubicBezTo>
                  <a:cubicBezTo>
                    <a:pt x="251" y="158"/>
                    <a:pt x="251" y="158"/>
                    <a:pt x="251" y="158"/>
                  </a:cubicBezTo>
                  <a:cubicBezTo>
                    <a:pt x="256" y="158"/>
                    <a:pt x="256" y="158"/>
                    <a:pt x="256" y="158"/>
                  </a:cubicBezTo>
                  <a:cubicBezTo>
                    <a:pt x="256" y="158"/>
                    <a:pt x="256" y="161"/>
                    <a:pt x="256" y="161"/>
                  </a:cubicBezTo>
                  <a:cubicBezTo>
                    <a:pt x="260" y="189"/>
                    <a:pt x="284" y="211"/>
                    <a:pt x="313" y="211"/>
                  </a:cubicBezTo>
                  <a:cubicBezTo>
                    <a:pt x="345" y="211"/>
                    <a:pt x="371" y="186"/>
                    <a:pt x="371" y="154"/>
                  </a:cubicBezTo>
                  <a:cubicBezTo>
                    <a:pt x="371" y="123"/>
                    <a:pt x="345" y="97"/>
                    <a:pt x="313" y="97"/>
                  </a:cubicBezTo>
                  <a:close/>
                  <a:moveTo>
                    <a:pt x="71" y="160"/>
                  </a:moveTo>
                  <a:cubicBezTo>
                    <a:pt x="92" y="98"/>
                    <a:pt x="92" y="98"/>
                    <a:pt x="92" y="98"/>
                  </a:cubicBezTo>
                  <a:cubicBezTo>
                    <a:pt x="124" y="146"/>
                    <a:pt x="124" y="146"/>
                    <a:pt x="124" y="146"/>
                  </a:cubicBezTo>
                  <a:lnTo>
                    <a:pt x="71" y="160"/>
                  </a:lnTo>
                  <a:close/>
                  <a:moveTo>
                    <a:pt x="313" y="180"/>
                  </a:moveTo>
                  <a:cubicBezTo>
                    <a:pt x="300" y="180"/>
                    <a:pt x="289" y="169"/>
                    <a:pt x="289" y="155"/>
                  </a:cubicBezTo>
                  <a:cubicBezTo>
                    <a:pt x="289" y="141"/>
                    <a:pt x="300" y="130"/>
                    <a:pt x="313" y="130"/>
                  </a:cubicBezTo>
                  <a:cubicBezTo>
                    <a:pt x="327" y="130"/>
                    <a:pt x="338" y="141"/>
                    <a:pt x="338" y="155"/>
                  </a:cubicBezTo>
                  <a:cubicBezTo>
                    <a:pt x="338" y="169"/>
                    <a:pt x="327" y="180"/>
                    <a:pt x="313" y="18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B24BDB8-7197-49FB-81E9-E7B08F0559A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333146" y="3370328"/>
              <a:ext cx="22791" cy="2279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0C5A65E-7BE1-414C-85F6-D15F3BEEE022}"/>
              </a:ext>
            </a:extLst>
          </p:cNvPr>
          <p:cNvGrpSpPr/>
          <p:nvPr/>
        </p:nvGrpSpPr>
        <p:grpSpPr>
          <a:xfrm>
            <a:off x="6966122" y="4776855"/>
            <a:ext cx="571203" cy="326199"/>
            <a:chOff x="9727795" y="3041281"/>
            <a:chExt cx="571203" cy="326199"/>
          </a:xfrm>
          <a:solidFill>
            <a:schemeClr val="tx1"/>
          </a:solidFill>
        </p:grpSpPr>
        <p:sp>
          <p:nvSpPr>
            <p:cNvPr id="12" name="Freeform 18">
              <a:extLst>
                <a:ext uri="{FF2B5EF4-FFF2-40B4-BE49-F238E27FC236}">
                  <a16:creationId xmlns:a16="http://schemas.microsoft.com/office/drawing/2014/main" id="{4A0EC068-230E-4EFA-A5A2-33907DEB3E36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1578" y="3041281"/>
              <a:ext cx="205120" cy="153840"/>
            </a:xfrm>
            <a:custGeom>
              <a:avLst/>
              <a:gdLst>
                <a:gd name="T0" fmla="*/ 119 w 144"/>
                <a:gd name="T1" fmla="*/ 0 h 108"/>
                <a:gd name="T2" fmla="*/ 0 w 144"/>
                <a:gd name="T3" fmla="*/ 108 h 108"/>
                <a:gd name="T4" fmla="*/ 28 w 144"/>
                <a:gd name="T5" fmla="*/ 108 h 108"/>
                <a:gd name="T6" fmla="*/ 144 w 144"/>
                <a:gd name="T7" fmla="*/ 0 h 108"/>
                <a:gd name="T8" fmla="*/ 119 w 144"/>
                <a:gd name="T9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4" h="108">
                  <a:moveTo>
                    <a:pt x="119" y="0"/>
                  </a:moveTo>
                  <a:lnTo>
                    <a:pt x="0" y="108"/>
                  </a:lnTo>
                  <a:lnTo>
                    <a:pt x="28" y="108"/>
                  </a:lnTo>
                  <a:lnTo>
                    <a:pt x="144" y="0"/>
                  </a:lnTo>
                  <a:lnTo>
                    <a:pt x="1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3" name="Freeform 19">
              <a:extLst>
                <a:ext uri="{FF2B5EF4-FFF2-40B4-BE49-F238E27FC236}">
                  <a16:creationId xmlns:a16="http://schemas.microsoft.com/office/drawing/2014/main" id="{D1C0110D-314E-4ABE-B4D7-CA4B298BFF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18093" y="3041281"/>
              <a:ext cx="180905" cy="153840"/>
            </a:xfrm>
            <a:custGeom>
              <a:avLst/>
              <a:gdLst>
                <a:gd name="T0" fmla="*/ 125 w 125"/>
                <a:gd name="T1" fmla="*/ 7 h 106"/>
                <a:gd name="T2" fmla="*/ 125 w 125"/>
                <a:gd name="T3" fmla="*/ 3 h 106"/>
                <a:gd name="T4" fmla="*/ 112 w 125"/>
                <a:gd name="T5" fmla="*/ 0 h 106"/>
                <a:gd name="T6" fmla="*/ 112 w 125"/>
                <a:gd name="T7" fmla="*/ 0 h 106"/>
                <a:gd name="T8" fmla="*/ 0 w 125"/>
                <a:gd name="T9" fmla="*/ 106 h 106"/>
                <a:gd name="T10" fmla="*/ 27 w 125"/>
                <a:gd name="T11" fmla="*/ 106 h 106"/>
                <a:gd name="T12" fmla="*/ 125 w 125"/>
                <a:gd name="T13" fmla="*/ 7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5" h="106">
                  <a:moveTo>
                    <a:pt x="125" y="7"/>
                  </a:moveTo>
                  <a:cubicBezTo>
                    <a:pt x="125" y="3"/>
                    <a:pt x="125" y="3"/>
                    <a:pt x="125" y="3"/>
                  </a:cubicBezTo>
                  <a:cubicBezTo>
                    <a:pt x="125" y="0"/>
                    <a:pt x="117" y="0"/>
                    <a:pt x="112" y="0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27" y="106"/>
                    <a:pt x="27" y="106"/>
                    <a:pt x="27" y="106"/>
                  </a:cubicBezTo>
                  <a:lnTo>
                    <a:pt x="125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4" name="Freeform 20">
              <a:extLst>
                <a:ext uri="{FF2B5EF4-FFF2-40B4-BE49-F238E27FC236}">
                  <a16:creationId xmlns:a16="http://schemas.microsoft.com/office/drawing/2014/main" id="{C5AC98C8-E17B-44F6-8861-6561A6651CCD}"/>
                </a:ext>
              </a:extLst>
            </p:cNvPr>
            <p:cNvSpPr>
              <a:spLocks/>
            </p:cNvSpPr>
            <p:nvPr/>
          </p:nvSpPr>
          <p:spPr bwMode="auto">
            <a:xfrm>
              <a:off x="9727795" y="3041281"/>
              <a:ext cx="118230" cy="106834"/>
            </a:xfrm>
            <a:custGeom>
              <a:avLst/>
              <a:gdLst>
                <a:gd name="T0" fmla="*/ 13 w 82"/>
                <a:gd name="T1" fmla="*/ 0 h 73"/>
                <a:gd name="T2" fmla="*/ 0 w 82"/>
                <a:gd name="T3" fmla="*/ 13 h 73"/>
                <a:gd name="T4" fmla="*/ 0 w 82"/>
                <a:gd name="T5" fmla="*/ 73 h 73"/>
                <a:gd name="T6" fmla="*/ 82 w 82"/>
                <a:gd name="T7" fmla="*/ 0 h 73"/>
                <a:gd name="T8" fmla="*/ 13 w 82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73">
                  <a:moveTo>
                    <a:pt x="13" y="0"/>
                  </a:moveTo>
                  <a:cubicBezTo>
                    <a:pt x="0" y="0"/>
                    <a:pt x="0" y="9"/>
                    <a:pt x="0" y="13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82" y="0"/>
                    <a:pt x="82" y="0"/>
                    <a:pt x="82" y="0"/>
                  </a:cubicBezTo>
                  <a:lnTo>
                    <a:pt x="1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5" name="Freeform 21">
              <a:extLst>
                <a:ext uri="{FF2B5EF4-FFF2-40B4-BE49-F238E27FC236}">
                  <a16:creationId xmlns:a16="http://schemas.microsoft.com/office/drawing/2014/main" id="{58C46290-642B-4EC6-85BA-F3569DD2B1A6}"/>
                </a:ext>
              </a:extLst>
            </p:cNvPr>
            <p:cNvSpPr>
              <a:spLocks/>
            </p:cNvSpPr>
            <p:nvPr/>
          </p:nvSpPr>
          <p:spPr bwMode="auto">
            <a:xfrm>
              <a:off x="9975649" y="3041281"/>
              <a:ext cx="276343" cy="153840"/>
            </a:xfrm>
            <a:custGeom>
              <a:avLst/>
              <a:gdLst>
                <a:gd name="T0" fmla="*/ 116 w 194"/>
                <a:gd name="T1" fmla="*/ 0 h 108"/>
                <a:gd name="T2" fmla="*/ 0 w 194"/>
                <a:gd name="T3" fmla="*/ 108 h 108"/>
                <a:gd name="T4" fmla="*/ 76 w 194"/>
                <a:gd name="T5" fmla="*/ 108 h 108"/>
                <a:gd name="T6" fmla="*/ 194 w 194"/>
                <a:gd name="T7" fmla="*/ 0 h 108"/>
                <a:gd name="T8" fmla="*/ 116 w 194"/>
                <a:gd name="T9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108">
                  <a:moveTo>
                    <a:pt x="116" y="0"/>
                  </a:moveTo>
                  <a:lnTo>
                    <a:pt x="0" y="108"/>
                  </a:lnTo>
                  <a:lnTo>
                    <a:pt x="76" y="108"/>
                  </a:lnTo>
                  <a:lnTo>
                    <a:pt x="194" y="0"/>
                  </a:lnTo>
                  <a:lnTo>
                    <a:pt x="11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38A36EF3-3140-46EA-A092-3D09AECF1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52280" y="3085439"/>
              <a:ext cx="146718" cy="282040"/>
            </a:xfrm>
            <a:custGeom>
              <a:avLst/>
              <a:gdLst>
                <a:gd name="T0" fmla="*/ 102 w 102"/>
                <a:gd name="T1" fmla="*/ 0 h 194"/>
                <a:gd name="T2" fmla="*/ 23 w 102"/>
                <a:gd name="T3" fmla="*/ 83 h 194"/>
                <a:gd name="T4" fmla="*/ 23 w 102"/>
                <a:gd name="T5" fmla="*/ 181 h 194"/>
                <a:gd name="T6" fmla="*/ 8 w 102"/>
                <a:gd name="T7" fmla="*/ 181 h 194"/>
                <a:gd name="T8" fmla="*/ 0 w 102"/>
                <a:gd name="T9" fmla="*/ 188 h 194"/>
                <a:gd name="T10" fmla="*/ 8 w 102"/>
                <a:gd name="T11" fmla="*/ 194 h 194"/>
                <a:gd name="T12" fmla="*/ 58 w 102"/>
                <a:gd name="T13" fmla="*/ 194 h 194"/>
                <a:gd name="T14" fmla="*/ 66 w 102"/>
                <a:gd name="T15" fmla="*/ 188 h 194"/>
                <a:gd name="T16" fmla="*/ 58 w 102"/>
                <a:gd name="T17" fmla="*/ 181 h 194"/>
                <a:gd name="T18" fmla="*/ 36 w 102"/>
                <a:gd name="T19" fmla="*/ 181 h 194"/>
                <a:gd name="T20" fmla="*/ 36 w 102"/>
                <a:gd name="T21" fmla="*/ 76 h 194"/>
                <a:gd name="T22" fmla="*/ 89 w 102"/>
                <a:gd name="T23" fmla="*/ 76 h 194"/>
                <a:gd name="T24" fmla="*/ 102 w 102"/>
                <a:gd name="T25" fmla="*/ 62 h 194"/>
                <a:gd name="T26" fmla="*/ 102 w 102"/>
                <a:gd name="T27" fmla="*/ 0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02" h="194">
                  <a:moveTo>
                    <a:pt x="102" y="0"/>
                  </a:moveTo>
                  <a:cubicBezTo>
                    <a:pt x="23" y="83"/>
                    <a:pt x="23" y="83"/>
                    <a:pt x="23" y="83"/>
                  </a:cubicBezTo>
                  <a:cubicBezTo>
                    <a:pt x="23" y="181"/>
                    <a:pt x="23" y="181"/>
                    <a:pt x="23" y="181"/>
                  </a:cubicBezTo>
                  <a:cubicBezTo>
                    <a:pt x="8" y="181"/>
                    <a:pt x="8" y="181"/>
                    <a:pt x="8" y="181"/>
                  </a:cubicBezTo>
                  <a:cubicBezTo>
                    <a:pt x="4" y="181"/>
                    <a:pt x="0" y="183"/>
                    <a:pt x="0" y="188"/>
                  </a:cubicBezTo>
                  <a:cubicBezTo>
                    <a:pt x="0" y="192"/>
                    <a:pt x="4" y="194"/>
                    <a:pt x="8" y="194"/>
                  </a:cubicBezTo>
                  <a:cubicBezTo>
                    <a:pt x="58" y="194"/>
                    <a:pt x="58" y="194"/>
                    <a:pt x="58" y="194"/>
                  </a:cubicBezTo>
                  <a:cubicBezTo>
                    <a:pt x="62" y="194"/>
                    <a:pt x="66" y="192"/>
                    <a:pt x="66" y="188"/>
                  </a:cubicBezTo>
                  <a:cubicBezTo>
                    <a:pt x="66" y="183"/>
                    <a:pt x="62" y="181"/>
                    <a:pt x="58" y="181"/>
                  </a:cubicBezTo>
                  <a:cubicBezTo>
                    <a:pt x="36" y="181"/>
                    <a:pt x="36" y="181"/>
                    <a:pt x="36" y="181"/>
                  </a:cubicBezTo>
                  <a:cubicBezTo>
                    <a:pt x="36" y="76"/>
                    <a:pt x="36" y="76"/>
                    <a:pt x="36" y="76"/>
                  </a:cubicBezTo>
                  <a:cubicBezTo>
                    <a:pt x="89" y="76"/>
                    <a:pt x="89" y="76"/>
                    <a:pt x="89" y="76"/>
                  </a:cubicBezTo>
                  <a:cubicBezTo>
                    <a:pt x="102" y="76"/>
                    <a:pt x="102" y="67"/>
                    <a:pt x="102" y="62"/>
                  </a:cubicBezTo>
                  <a:lnTo>
                    <a:pt x="1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583EC003-A69D-4F96-A144-9003E4FECFFD}"/>
                </a:ext>
              </a:extLst>
            </p:cNvPr>
            <p:cNvSpPr>
              <a:spLocks/>
            </p:cNvSpPr>
            <p:nvPr/>
          </p:nvSpPr>
          <p:spPr bwMode="auto">
            <a:xfrm>
              <a:off x="9727795" y="3041281"/>
              <a:ext cx="190876" cy="155265"/>
            </a:xfrm>
            <a:custGeom>
              <a:avLst/>
              <a:gdLst>
                <a:gd name="T0" fmla="*/ 105 w 132"/>
                <a:gd name="T1" fmla="*/ 0 h 107"/>
                <a:gd name="T2" fmla="*/ 0 w 132"/>
                <a:gd name="T3" fmla="*/ 96 h 107"/>
                <a:gd name="T4" fmla="*/ 0 w 132"/>
                <a:gd name="T5" fmla="*/ 102 h 107"/>
                <a:gd name="T6" fmla="*/ 13 w 132"/>
                <a:gd name="T7" fmla="*/ 106 h 107"/>
                <a:gd name="T8" fmla="*/ 16 w 132"/>
                <a:gd name="T9" fmla="*/ 106 h 107"/>
                <a:gd name="T10" fmla="*/ 132 w 132"/>
                <a:gd name="T11" fmla="*/ 0 h 107"/>
                <a:gd name="T12" fmla="*/ 105 w 132"/>
                <a:gd name="T13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" h="107">
                  <a:moveTo>
                    <a:pt x="105" y="0"/>
                  </a:moveTo>
                  <a:cubicBezTo>
                    <a:pt x="0" y="96"/>
                    <a:pt x="0" y="96"/>
                    <a:pt x="0" y="96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107"/>
                    <a:pt x="13" y="106"/>
                    <a:pt x="13" y="106"/>
                  </a:cubicBezTo>
                  <a:cubicBezTo>
                    <a:pt x="16" y="106"/>
                    <a:pt x="16" y="106"/>
                    <a:pt x="16" y="106"/>
                  </a:cubicBezTo>
                  <a:cubicBezTo>
                    <a:pt x="132" y="0"/>
                    <a:pt x="132" y="0"/>
                    <a:pt x="132" y="0"/>
                  </a:cubicBezTo>
                  <a:lnTo>
                    <a:pt x="10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8" name="Freeform 24">
              <a:extLst>
                <a:ext uri="{FF2B5EF4-FFF2-40B4-BE49-F238E27FC236}">
                  <a16:creationId xmlns:a16="http://schemas.microsoft.com/office/drawing/2014/main" id="{F3C41648-563F-49F1-8282-E6A1040763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784773" y="3041281"/>
              <a:ext cx="250703" cy="326199"/>
            </a:xfrm>
            <a:custGeom>
              <a:avLst/>
              <a:gdLst>
                <a:gd name="T0" fmla="*/ 61 w 174"/>
                <a:gd name="T1" fmla="*/ 211 h 224"/>
                <a:gd name="T2" fmla="*/ 40 w 174"/>
                <a:gd name="T3" fmla="*/ 211 h 224"/>
                <a:gd name="T4" fmla="*/ 40 w 174"/>
                <a:gd name="T5" fmla="*/ 106 h 224"/>
                <a:gd name="T6" fmla="*/ 53 w 174"/>
                <a:gd name="T7" fmla="*/ 106 h 224"/>
                <a:gd name="T8" fmla="*/ 58 w 174"/>
                <a:gd name="T9" fmla="*/ 106 h 224"/>
                <a:gd name="T10" fmla="*/ 174 w 174"/>
                <a:gd name="T11" fmla="*/ 0 h 224"/>
                <a:gd name="T12" fmla="*/ 116 w 174"/>
                <a:gd name="T13" fmla="*/ 0 h 224"/>
                <a:gd name="T14" fmla="*/ 0 w 174"/>
                <a:gd name="T15" fmla="*/ 106 h 224"/>
                <a:gd name="T16" fmla="*/ 27 w 174"/>
                <a:gd name="T17" fmla="*/ 106 h 224"/>
                <a:gd name="T18" fmla="*/ 27 w 174"/>
                <a:gd name="T19" fmla="*/ 211 h 224"/>
                <a:gd name="T20" fmla="*/ 12 w 174"/>
                <a:gd name="T21" fmla="*/ 211 h 224"/>
                <a:gd name="T22" fmla="*/ 4 w 174"/>
                <a:gd name="T23" fmla="*/ 218 h 224"/>
                <a:gd name="T24" fmla="*/ 12 w 174"/>
                <a:gd name="T25" fmla="*/ 224 h 224"/>
                <a:gd name="T26" fmla="*/ 61 w 174"/>
                <a:gd name="T27" fmla="*/ 224 h 224"/>
                <a:gd name="T28" fmla="*/ 70 w 174"/>
                <a:gd name="T29" fmla="*/ 218 h 224"/>
                <a:gd name="T30" fmla="*/ 61 w 174"/>
                <a:gd name="T31" fmla="*/ 21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4" h="224">
                  <a:moveTo>
                    <a:pt x="61" y="211"/>
                  </a:moveTo>
                  <a:cubicBezTo>
                    <a:pt x="40" y="211"/>
                    <a:pt x="40" y="211"/>
                    <a:pt x="40" y="211"/>
                  </a:cubicBezTo>
                  <a:cubicBezTo>
                    <a:pt x="40" y="106"/>
                    <a:pt x="40" y="106"/>
                    <a:pt x="40" y="106"/>
                  </a:cubicBezTo>
                  <a:cubicBezTo>
                    <a:pt x="53" y="106"/>
                    <a:pt x="53" y="106"/>
                    <a:pt x="53" y="106"/>
                  </a:cubicBezTo>
                  <a:cubicBezTo>
                    <a:pt x="58" y="106"/>
                    <a:pt x="58" y="106"/>
                    <a:pt x="58" y="106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0" y="106"/>
                    <a:pt x="0" y="106"/>
                    <a:pt x="0" y="106"/>
                  </a:cubicBezTo>
                  <a:cubicBezTo>
                    <a:pt x="27" y="106"/>
                    <a:pt x="27" y="106"/>
                    <a:pt x="27" y="106"/>
                  </a:cubicBezTo>
                  <a:cubicBezTo>
                    <a:pt x="27" y="211"/>
                    <a:pt x="27" y="211"/>
                    <a:pt x="27" y="211"/>
                  </a:cubicBezTo>
                  <a:cubicBezTo>
                    <a:pt x="12" y="211"/>
                    <a:pt x="12" y="211"/>
                    <a:pt x="12" y="211"/>
                  </a:cubicBezTo>
                  <a:cubicBezTo>
                    <a:pt x="7" y="211"/>
                    <a:pt x="4" y="213"/>
                    <a:pt x="4" y="218"/>
                  </a:cubicBezTo>
                  <a:cubicBezTo>
                    <a:pt x="4" y="222"/>
                    <a:pt x="7" y="224"/>
                    <a:pt x="12" y="224"/>
                  </a:cubicBezTo>
                  <a:cubicBezTo>
                    <a:pt x="61" y="224"/>
                    <a:pt x="61" y="224"/>
                    <a:pt x="61" y="224"/>
                  </a:cubicBezTo>
                  <a:cubicBezTo>
                    <a:pt x="66" y="224"/>
                    <a:pt x="70" y="222"/>
                    <a:pt x="70" y="218"/>
                  </a:cubicBezTo>
                  <a:cubicBezTo>
                    <a:pt x="70" y="213"/>
                    <a:pt x="66" y="211"/>
                    <a:pt x="61" y="2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19" name="Freeform 25">
            <a:extLst>
              <a:ext uri="{FF2B5EF4-FFF2-40B4-BE49-F238E27FC236}">
                <a16:creationId xmlns:a16="http://schemas.microsoft.com/office/drawing/2014/main" id="{6673E4D5-8776-4FDA-9B6B-0664B8E671F7}"/>
              </a:ext>
            </a:extLst>
          </p:cNvPr>
          <p:cNvSpPr>
            <a:spLocks noEditPoints="1"/>
          </p:cNvSpPr>
          <p:nvPr/>
        </p:nvSpPr>
        <p:spPr bwMode="auto">
          <a:xfrm>
            <a:off x="3388283" y="4624439"/>
            <a:ext cx="209394" cy="569779"/>
          </a:xfrm>
          <a:custGeom>
            <a:avLst/>
            <a:gdLst>
              <a:gd name="T0" fmla="*/ 139 w 145"/>
              <a:gd name="T1" fmla="*/ 250 h 392"/>
              <a:gd name="T2" fmla="*/ 79 w 145"/>
              <a:gd name="T3" fmla="*/ 250 h 392"/>
              <a:gd name="T4" fmla="*/ 79 w 145"/>
              <a:gd name="T5" fmla="*/ 47 h 392"/>
              <a:gd name="T6" fmla="*/ 111 w 145"/>
              <a:gd name="T7" fmla="*/ 6 h 392"/>
              <a:gd name="T8" fmla="*/ 105 w 145"/>
              <a:gd name="T9" fmla="*/ 0 h 392"/>
              <a:gd name="T10" fmla="*/ 44 w 145"/>
              <a:gd name="T11" fmla="*/ 0 h 392"/>
              <a:gd name="T12" fmla="*/ 37 w 145"/>
              <a:gd name="T13" fmla="*/ 6 h 392"/>
              <a:gd name="T14" fmla="*/ 66 w 145"/>
              <a:gd name="T15" fmla="*/ 46 h 392"/>
              <a:gd name="T16" fmla="*/ 66 w 145"/>
              <a:gd name="T17" fmla="*/ 250 h 392"/>
              <a:gd name="T18" fmla="*/ 7 w 145"/>
              <a:gd name="T19" fmla="*/ 250 h 392"/>
              <a:gd name="T20" fmla="*/ 0 w 145"/>
              <a:gd name="T21" fmla="*/ 257 h 392"/>
              <a:gd name="T22" fmla="*/ 0 w 145"/>
              <a:gd name="T23" fmla="*/ 319 h 392"/>
              <a:gd name="T24" fmla="*/ 73 w 145"/>
              <a:gd name="T25" fmla="*/ 392 h 392"/>
              <a:gd name="T26" fmla="*/ 145 w 145"/>
              <a:gd name="T27" fmla="*/ 319 h 392"/>
              <a:gd name="T28" fmla="*/ 145 w 145"/>
              <a:gd name="T29" fmla="*/ 257 h 392"/>
              <a:gd name="T30" fmla="*/ 139 w 145"/>
              <a:gd name="T31" fmla="*/ 250 h 392"/>
              <a:gd name="T32" fmla="*/ 51 w 145"/>
              <a:gd name="T33" fmla="*/ 13 h 392"/>
              <a:gd name="T34" fmla="*/ 97 w 145"/>
              <a:gd name="T35" fmla="*/ 13 h 392"/>
              <a:gd name="T36" fmla="*/ 74 w 145"/>
              <a:gd name="T37" fmla="*/ 34 h 392"/>
              <a:gd name="T38" fmla="*/ 51 w 145"/>
              <a:gd name="T39" fmla="*/ 13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45" h="392">
                <a:moveTo>
                  <a:pt x="139" y="250"/>
                </a:moveTo>
                <a:cubicBezTo>
                  <a:pt x="79" y="250"/>
                  <a:pt x="79" y="250"/>
                  <a:pt x="79" y="250"/>
                </a:cubicBezTo>
                <a:cubicBezTo>
                  <a:pt x="79" y="47"/>
                  <a:pt x="79" y="47"/>
                  <a:pt x="79" y="47"/>
                </a:cubicBezTo>
                <a:cubicBezTo>
                  <a:pt x="98" y="44"/>
                  <a:pt x="111" y="24"/>
                  <a:pt x="111" y="6"/>
                </a:cubicBezTo>
                <a:cubicBezTo>
                  <a:pt x="111" y="3"/>
                  <a:pt x="108" y="0"/>
                  <a:pt x="105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0" y="0"/>
                  <a:pt x="37" y="3"/>
                  <a:pt x="37" y="6"/>
                </a:cubicBezTo>
                <a:cubicBezTo>
                  <a:pt x="37" y="23"/>
                  <a:pt x="49" y="42"/>
                  <a:pt x="66" y="46"/>
                </a:cubicBezTo>
                <a:cubicBezTo>
                  <a:pt x="66" y="250"/>
                  <a:pt x="66" y="250"/>
                  <a:pt x="66" y="250"/>
                </a:cubicBezTo>
                <a:cubicBezTo>
                  <a:pt x="7" y="250"/>
                  <a:pt x="7" y="250"/>
                  <a:pt x="7" y="250"/>
                </a:cubicBezTo>
                <a:cubicBezTo>
                  <a:pt x="3" y="250"/>
                  <a:pt x="0" y="253"/>
                  <a:pt x="0" y="257"/>
                </a:cubicBezTo>
                <a:cubicBezTo>
                  <a:pt x="0" y="319"/>
                  <a:pt x="0" y="319"/>
                  <a:pt x="0" y="319"/>
                </a:cubicBezTo>
                <a:cubicBezTo>
                  <a:pt x="0" y="359"/>
                  <a:pt x="33" y="392"/>
                  <a:pt x="73" y="392"/>
                </a:cubicBezTo>
                <a:cubicBezTo>
                  <a:pt x="113" y="392"/>
                  <a:pt x="145" y="359"/>
                  <a:pt x="145" y="319"/>
                </a:cubicBezTo>
                <a:cubicBezTo>
                  <a:pt x="145" y="257"/>
                  <a:pt x="145" y="257"/>
                  <a:pt x="145" y="257"/>
                </a:cubicBezTo>
                <a:cubicBezTo>
                  <a:pt x="145" y="253"/>
                  <a:pt x="142" y="250"/>
                  <a:pt x="139" y="250"/>
                </a:cubicBezTo>
                <a:close/>
                <a:moveTo>
                  <a:pt x="51" y="13"/>
                </a:moveTo>
                <a:cubicBezTo>
                  <a:pt x="97" y="13"/>
                  <a:pt x="97" y="13"/>
                  <a:pt x="97" y="13"/>
                </a:cubicBezTo>
                <a:cubicBezTo>
                  <a:pt x="95" y="24"/>
                  <a:pt x="85" y="34"/>
                  <a:pt x="74" y="34"/>
                </a:cubicBezTo>
                <a:cubicBezTo>
                  <a:pt x="63" y="34"/>
                  <a:pt x="54" y="24"/>
                  <a:pt x="51" y="13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942D299-9181-4BF4-933B-CEAD18C07CF8}"/>
              </a:ext>
            </a:extLst>
          </p:cNvPr>
          <p:cNvGrpSpPr/>
          <p:nvPr/>
        </p:nvGrpSpPr>
        <p:grpSpPr>
          <a:xfrm>
            <a:off x="10651421" y="2510971"/>
            <a:ext cx="692282" cy="497133"/>
            <a:chOff x="10820345" y="1819106"/>
            <a:chExt cx="692282" cy="497133"/>
          </a:xfrm>
          <a:solidFill>
            <a:schemeClr val="tx1"/>
          </a:solidFill>
        </p:grpSpPr>
        <p:sp>
          <p:nvSpPr>
            <p:cNvPr id="21" name="Freeform 52">
              <a:extLst>
                <a:ext uri="{FF2B5EF4-FFF2-40B4-BE49-F238E27FC236}">
                  <a16:creationId xmlns:a16="http://schemas.microsoft.com/office/drawing/2014/main" id="{34434386-2F87-4647-81D8-3338782444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4301" y="1933062"/>
              <a:ext cx="465794" cy="383177"/>
            </a:xfrm>
            <a:custGeom>
              <a:avLst/>
              <a:gdLst>
                <a:gd name="T0" fmla="*/ 245 w 322"/>
                <a:gd name="T1" fmla="*/ 10 h 264"/>
                <a:gd name="T2" fmla="*/ 243 w 322"/>
                <a:gd name="T3" fmla="*/ 3 h 264"/>
                <a:gd name="T4" fmla="*/ 237 w 322"/>
                <a:gd name="T5" fmla="*/ 0 h 264"/>
                <a:gd name="T6" fmla="*/ 84 w 322"/>
                <a:gd name="T7" fmla="*/ 0 h 264"/>
                <a:gd name="T8" fmla="*/ 78 w 322"/>
                <a:gd name="T9" fmla="*/ 3 h 264"/>
                <a:gd name="T10" fmla="*/ 76 w 322"/>
                <a:gd name="T11" fmla="*/ 10 h 264"/>
                <a:gd name="T12" fmla="*/ 2 w 322"/>
                <a:gd name="T13" fmla="*/ 251 h 264"/>
                <a:gd name="T14" fmla="*/ 1 w 322"/>
                <a:gd name="T15" fmla="*/ 259 h 264"/>
                <a:gd name="T16" fmla="*/ 8 w 322"/>
                <a:gd name="T17" fmla="*/ 264 h 264"/>
                <a:gd name="T18" fmla="*/ 313 w 322"/>
                <a:gd name="T19" fmla="*/ 264 h 264"/>
                <a:gd name="T20" fmla="*/ 320 w 322"/>
                <a:gd name="T21" fmla="*/ 259 h 264"/>
                <a:gd name="T22" fmla="*/ 319 w 322"/>
                <a:gd name="T23" fmla="*/ 251 h 264"/>
                <a:gd name="T24" fmla="*/ 245 w 322"/>
                <a:gd name="T25" fmla="*/ 1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2" h="264">
                  <a:moveTo>
                    <a:pt x="245" y="10"/>
                  </a:moveTo>
                  <a:cubicBezTo>
                    <a:pt x="246" y="8"/>
                    <a:pt x="245" y="5"/>
                    <a:pt x="243" y="3"/>
                  </a:cubicBezTo>
                  <a:cubicBezTo>
                    <a:pt x="242" y="1"/>
                    <a:pt x="240" y="0"/>
                    <a:pt x="237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2" y="0"/>
                    <a:pt x="79" y="1"/>
                    <a:pt x="78" y="3"/>
                  </a:cubicBezTo>
                  <a:cubicBezTo>
                    <a:pt x="76" y="5"/>
                    <a:pt x="75" y="8"/>
                    <a:pt x="76" y="10"/>
                  </a:cubicBezTo>
                  <a:cubicBezTo>
                    <a:pt x="76" y="11"/>
                    <a:pt x="91" y="140"/>
                    <a:pt x="2" y="251"/>
                  </a:cubicBezTo>
                  <a:cubicBezTo>
                    <a:pt x="0" y="254"/>
                    <a:pt x="0" y="256"/>
                    <a:pt x="1" y="259"/>
                  </a:cubicBezTo>
                  <a:cubicBezTo>
                    <a:pt x="2" y="262"/>
                    <a:pt x="5" y="264"/>
                    <a:pt x="8" y="264"/>
                  </a:cubicBezTo>
                  <a:cubicBezTo>
                    <a:pt x="313" y="264"/>
                    <a:pt x="313" y="264"/>
                    <a:pt x="313" y="264"/>
                  </a:cubicBezTo>
                  <a:cubicBezTo>
                    <a:pt x="316" y="264"/>
                    <a:pt x="319" y="262"/>
                    <a:pt x="320" y="259"/>
                  </a:cubicBezTo>
                  <a:cubicBezTo>
                    <a:pt x="322" y="257"/>
                    <a:pt x="321" y="253"/>
                    <a:pt x="319" y="251"/>
                  </a:cubicBezTo>
                  <a:cubicBezTo>
                    <a:pt x="230" y="140"/>
                    <a:pt x="245" y="11"/>
                    <a:pt x="245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2" name="Freeform 53">
              <a:extLst>
                <a:ext uri="{FF2B5EF4-FFF2-40B4-BE49-F238E27FC236}">
                  <a16:creationId xmlns:a16="http://schemas.microsoft.com/office/drawing/2014/main" id="{1F226EEA-F8B3-41A0-AE00-9FB693E4AA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63637" y="1819106"/>
              <a:ext cx="49856" cy="102560"/>
            </a:xfrm>
            <a:custGeom>
              <a:avLst/>
              <a:gdLst>
                <a:gd name="T0" fmla="*/ 12 w 34"/>
                <a:gd name="T1" fmla="*/ 57 h 71"/>
                <a:gd name="T2" fmla="*/ 12 w 34"/>
                <a:gd name="T3" fmla="*/ 68 h 71"/>
                <a:gd name="T4" fmla="*/ 18 w 34"/>
                <a:gd name="T5" fmla="*/ 71 h 71"/>
                <a:gd name="T6" fmla="*/ 24 w 34"/>
                <a:gd name="T7" fmla="*/ 68 h 71"/>
                <a:gd name="T8" fmla="*/ 25 w 34"/>
                <a:gd name="T9" fmla="*/ 35 h 71"/>
                <a:gd name="T10" fmla="*/ 24 w 34"/>
                <a:gd name="T11" fmla="*/ 15 h 71"/>
                <a:gd name="T12" fmla="*/ 24 w 34"/>
                <a:gd name="T13" fmla="*/ 3 h 71"/>
                <a:gd name="T14" fmla="*/ 12 w 34"/>
                <a:gd name="T15" fmla="*/ 3 h 71"/>
                <a:gd name="T16" fmla="*/ 10 w 34"/>
                <a:gd name="T17" fmla="*/ 41 h 71"/>
                <a:gd name="T18" fmla="*/ 12 w 34"/>
                <a:gd name="T19" fmla="*/ 5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71">
                  <a:moveTo>
                    <a:pt x="12" y="57"/>
                  </a:moveTo>
                  <a:cubicBezTo>
                    <a:pt x="9" y="60"/>
                    <a:pt x="9" y="65"/>
                    <a:pt x="12" y="68"/>
                  </a:cubicBezTo>
                  <a:cubicBezTo>
                    <a:pt x="14" y="70"/>
                    <a:pt x="16" y="71"/>
                    <a:pt x="18" y="71"/>
                  </a:cubicBezTo>
                  <a:cubicBezTo>
                    <a:pt x="20" y="71"/>
                    <a:pt x="22" y="70"/>
                    <a:pt x="24" y="68"/>
                  </a:cubicBezTo>
                  <a:cubicBezTo>
                    <a:pt x="34" y="58"/>
                    <a:pt x="29" y="44"/>
                    <a:pt x="25" y="35"/>
                  </a:cubicBezTo>
                  <a:cubicBezTo>
                    <a:pt x="21" y="24"/>
                    <a:pt x="20" y="19"/>
                    <a:pt x="24" y="15"/>
                  </a:cubicBezTo>
                  <a:cubicBezTo>
                    <a:pt x="27" y="11"/>
                    <a:pt x="27" y="6"/>
                    <a:pt x="24" y="3"/>
                  </a:cubicBezTo>
                  <a:cubicBezTo>
                    <a:pt x="21" y="0"/>
                    <a:pt x="15" y="0"/>
                    <a:pt x="12" y="3"/>
                  </a:cubicBezTo>
                  <a:cubicBezTo>
                    <a:pt x="0" y="15"/>
                    <a:pt x="6" y="30"/>
                    <a:pt x="10" y="41"/>
                  </a:cubicBezTo>
                  <a:cubicBezTo>
                    <a:pt x="14" y="50"/>
                    <a:pt x="15" y="54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3" name="Freeform 54">
              <a:extLst>
                <a:ext uri="{FF2B5EF4-FFF2-40B4-BE49-F238E27FC236}">
                  <a16:creationId xmlns:a16="http://schemas.microsoft.com/office/drawing/2014/main" id="{9D4BD8B6-46D6-423F-8F6A-2223FC0287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6630" y="1819106"/>
              <a:ext cx="48431" cy="102560"/>
            </a:xfrm>
            <a:custGeom>
              <a:avLst/>
              <a:gdLst>
                <a:gd name="T0" fmla="*/ 12 w 34"/>
                <a:gd name="T1" fmla="*/ 57 h 71"/>
                <a:gd name="T2" fmla="*/ 12 w 34"/>
                <a:gd name="T3" fmla="*/ 68 h 71"/>
                <a:gd name="T4" fmla="*/ 18 w 34"/>
                <a:gd name="T5" fmla="*/ 71 h 71"/>
                <a:gd name="T6" fmla="*/ 24 w 34"/>
                <a:gd name="T7" fmla="*/ 68 h 71"/>
                <a:gd name="T8" fmla="*/ 25 w 34"/>
                <a:gd name="T9" fmla="*/ 35 h 71"/>
                <a:gd name="T10" fmla="*/ 24 w 34"/>
                <a:gd name="T11" fmla="*/ 15 h 71"/>
                <a:gd name="T12" fmla="*/ 24 w 34"/>
                <a:gd name="T13" fmla="*/ 3 h 71"/>
                <a:gd name="T14" fmla="*/ 12 w 34"/>
                <a:gd name="T15" fmla="*/ 3 h 71"/>
                <a:gd name="T16" fmla="*/ 10 w 34"/>
                <a:gd name="T17" fmla="*/ 41 h 71"/>
                <a:gd name="T18" fmla="*/ 12 w 34"/>
                <a:gd name="T19" fmla="*/ 5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71">
                  <a:moveTo>
                    <a:pt x="12" y="57"/>
                  </a:moveTo>
                  <a:cubicBezTo>
                    <a:pt x="9" y="60"/>
                    <a:pt x="9" y="65"/>
                    <a:pt x="12" y="68"/>
                  </a:cubicBezTo>
                  <a:cubicBezTo>
                    <a:pt x="14" y="70"/>
                    <a:pt x="16" y="71"/>
                    <a:pt x="18" y="71"/>
                  </a:cubicBezTo>
                  <a:cubicBezTo>
                    <a:pt x="20" y="71"/>
                    <a:pt x="22" y="70"/>
                    <a:pt x="24" y="68"/>
                  </a:cubicBezTo>
                  <a:cubicBezTo>
                    <a:pt x="34" y="58"/>
                    <a:pt x="29" y="44"/>
                    <a:pt x="25" y="35"/>
                  </a:cubicBezTo>
                  <a:cubicBezTo>
                    <a:pt x="21" y="24"/>
                    <a:pt x="20" y="19"/>
                    <a:pt x="24" y="15"/>
                  </a:cubicBezTo>
                  <a:cubicBezTo>
                    <a:pt x="27" y="11"/>
                    <a:pt x="27" y="6"/>
                    <a:pt x="24" y="3"/>
                  </a:cubicBezTo>
                  <a:cubicBezTo>
                    <a:pt x="21" y="0"/>
                    <a:pt x="16" y="0"/>
                    <a:pt x="12" y="3"/>
                  </a:cubicBezTo>
                  <a:cubicBezTo>
                    <a:pt x="0" y="15"/>
                    <a:pt x="6" y="30"/>
                    <a:pt x="10" y="41"/>
                  </a:cubicBezTo>
                  <a:cubicBezTo>
                    <a:pt x="14" y="50"/>
                    <a:pt x="15" y="54"/>
                    <a:pt x="12" y="5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4" name="Freeform 55">
              <a:extLst>
                <a:ext uri="{FF2B5EF4-FFF2-40B4-BE49-F238E27FC236}">
                  <a16:creationId xmlns:a16="http://schemas.microsoft.com/office/drawing/2014/main" id="{DE9E4F66-7B0F-4091-9235-161B942AA6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314628" y="2028499"/>
              <a:ext cx="197999" cy="287738"/>
            </a:xfrm>
            <a:custGeom>
              <a:avLst/>
              <a:gdLst>
                <a:gd name="T0" fmla="*/ 135 w 137"/>
                <a:gd name="T1" fmla="*/ 185 h 198"/>
                <a:gd name="T2" fmla="*/ 83 w 137"/>
                <a:gd name="T3" fmla="*/ 10 h 198"/>
                <a:gd name="T4" fmla="*/ 81 w 137"/>
                <a:gd name="T5" fmla="*/ 3 h 198"/>
                <a:gd name="T6" fmla="*/ 74 w 137"/>
                <a:gd name="T7" fmla="*/ 0 h 198"/>
                <a:gd name="T8" fmla="*/ 62 w 137"/>
                <a:gd name="T9" fmla="*/ 0 h 198"/>
                <a:gd name="T10" fmla="*/ 0 w 137"/>
                <a:gd name="T11" fmla="*/ 0 h 198"/>
                <a:gd name="T12" fmla="*/ 69 w 137"/>
                <a:gd name="T13" fmla="*/ 174 h 198"/>
                <a:gd name="T14" fmla="*/ 73 w 137"/>
                <a:gd name="T15" fmla="*/ 198 h 198"/>
                <a:gd name="T16" fmla="*/ 128 w 137"/>
                <a:gd name="T17" fmla="*/ 198 h 198"/>
                <a:gd name="T18" fmla="*/ 136 w 137"/>
                <a:gd name="T19" fmla="*/ 193 h 198"/>
                <a:gd name="T20" fmla="*/ 135 w 137"/>
                <a:gd name="T21" fmla="*/ 185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7" h="198">
                  <a:moveTo>
                    <a:pt x="135" y="185"/>
                  </a:moveTo>
                  <a:cubicBezTo>
                    <a:pt x="72" y="107"/>
                    <a:pt x="83" y="11"/>
                    <a:pt x="83" y="10"/>
                  </a:cubicBezTo>
                  <a:cubicBezTo>
                    <a:pt x="83" y="8"/>
                    <a:pt x="82" y="5"/>
                    <a:pt x="81" y="3"/>
                  </a:cubicBezTo>
                  <a:cubicBezTo>
                    <a:pt x="79" y="1"/>
                    <a:pt x="77" y="0"/>
                    <a:pt x="74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" y="53"/>
                    <a:pt x="20" y="113"/>
                    <a:pt x="69" y="174"/>
                  </a:cubicBezTo>
                  <a:cubicBezTo>
                    <a:pt x="74" y="181"/>
                    <a:pt x="76" y="198"/>
                    <a:pt x="73" y="198"/>
                  </a:cubicBezTo>
                  <a:cubicBezTo>
                    <a:pt x="128" y="198"/>
                    <a:pt x="128" y="198"/>
                    <a:pt x="128" y="198"/>
                  </a:cubicBezTo>
                  <a:cubicBezTo>
                    <a:pt x="132" y="198"/>
                    <a:pt x="134" y="196"/>
                    <a:pt x="136" y="193"/>
                  </a:cubicBezTo>
                  <a:cubicBezTo>
                    <a:pt x="137" y="191"/>
                    <a:pt x="137" y="188"/>
                    <a:pt x="135" y="18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5" name="Freeform 56">
              <a:extLst>
                <a:ext uri="{FF2B5EF4-FFF2-40B4-BE49-F238E27FC236}">
                  <a16:creationId xmlns:a16="http://schemas.microsoft.com/office/drawing/2014/main" id="{1F3B3141-4C34-491D-B278-47881D2EE4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20345" y="2028499"/>
              <a:ext cx="196574" cy="287738"/>
            </a:xfrm>
            <a:custGeom>
              <a:avLst/>
              <a:gdLst>
                <a:gd name="T0" fmla="*/ 136 w 136"/>
                <a:gd name="T1" fmla="*/ 0 h 198"/>
                <a:gd name="T2" fmla="*/ 107 w 136"/>
                <a:gd name="T3" fmla="*/ 0 h 198"/>
                <a:gd name="T4" fmla="*/ 63 w 136"/>
                <a:gd name="T5" fmla="*/ 0 h 198"/>
                <a:gd name="T6" fmla="*/ 56 w 136"/>
                <a:gd name="T7" fmla="*/ 3 h 198"/>
                <a:gd name="T8" fmla="*/ 54 w 136"/>
                <a:gd name="T9" fmla="*/ 10 h 198"/>
                <a:gd name="T10" fmla="*/ 2 w 136"/>
                <a:gd name="T11" fmla="*/ 185 h 198"/>
                <a:gd name="T12" fmla="*/ 1 w 136"/>
                <a:gd name="T13" fmla="*/ 193 h 198"/>
                <a:gd name="T14" fmla="*/ 9 w 136"/>
                <a:gd name="T15" fmla="*/ 198 h 198"/>
                <a:gd name="T16" fmla="*/ 63 w 136"/>
                <a:gd name="T17" fmla="*/ 198 h 198"/>
                <a:gd name="T18" fmla="*/ 67 w 136"/>
                <a:gd name="T19" fmla="*/ 174 h 198"/>
                <a:gd name="T20" fmla="*/ 136 w 136"/>
                <a:gd name="T21" fmla="*/ 0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6" h="198">
                  <a:moveTo>
                    <a:pt x="136" y="0"/>
                  </a:moveTo>
                  <a:cubicBezTo>
                    <a:pt x="107" y="0"/>
                    <a:pt x="107" y="0"/>
                    <a:pt x="107" y="0"/>
                  </a:cubicBezTo>
                  <a:cubicBezTo>
                    <a:pt x="63" y="0"/>
                    <a:pt x="63" y="0"/>
                    <a:pt x="63" y="0"/>
                  </a:cubicBezTo>
                  <a:cubicBezTo>
                    <a:pt x="60" y="0"/>
                    <a:pt x="58" y="1"/>
                    <a:pt x="56" y="3"/>
                  </a:cubicBezTo>
                  <a:cubicBezTo>
                    <a:pt x="55" y="5"/>
                    <a:pt x="54" y="7"/>
                    <a:pt x="54" y="10"/>
                  </a:cubicBezTo>
                  <a:cubicBezTo>
                    <a:pt x="55" y="11"/>
                    <a:pt x="65" y="107"/>
                    <a:pt x="2" y="185"/>
                  </a:cubicBezTo>
                  <a:cubicBezTo>
                    <a:pt x="0" y="188"/>
                    <a:pt x="0" y="190"/>
                    <a:pt x="1" y="193"/>
                  </a:cubicBezTo>
                  <a:cubicBezTo>
                    <a:pt x="3" y="196"/>
                    <a:pt x="6" y="198"/>
                    <a:pt x="9" y="198"/>
                  </a:cubicBezTo>
                  <a:cubicBezTo>
                    <a:pt x="63" y="198"/>
                    <a:pt x="63" y="198"/>
                    <a:pt x="63" y="198"/>
                  </a:cubicBezTo>
                  <a:cubicBezTo>
                    <a:pt x="61" y="198"/>
                    <a:pt x="62" y="181"/>
                    <a:pt x="67" y="174"/>
                  </a:cubicBezTo>
                  <a:cubicBezTo>
                    <a:pt x="116" y="113"/>
                    <a:pt x="132" y="53"/>
                    <a:pt x="1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6C9EC58-E6E0-4188-8618-AF409D0CB604}"/>
              </a:ext>
            </a:extLst>
          </p:cNvPr>
          <p:cNvGrpSpPr/>
          <p:nvPr/>
        </p:nvGrpSpPr>
        <p:grpSpPr>
          <a:xfrm>
            <a:off x="7061559" y="2442598"/>
            <a:ext cx="509953" cy="564081"/>
            <a:chOff x="9752010" y="1750733"/>
            <a:chExt cx="509953" cy="564081"/>
          </a:xfrm>
          <a:solidFill>
            <a:schemeClr val="tx1"/>
          </a:solidFill>
        </p:grpSpPr>
        <p:sp>
          <p:nvSpPr>
            <p:cNvPr id="27" name="Freeform 58">
              <a:extLst>
                <a:ext uri="{FF2B5EF4-FFF2-40B4-BE49-F238E27FC236}">
                  <a16:creationId xmlns:a16="http://schemas.microsoft.com/office/drawing/2014/main" id="{478E0EC8-16C0-4D36-BB67-4ACB1089BB5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67391" y="1911695"/>
              <a:ext cx="394572" cy="403119"/>
            </a:xfrm>
            <a:custGeom>
              <a:avLst/>
              <a:gdLst>
                <a:gd name="T0" fmla="*/ 260 w 273"/>
                <a:gd name="T1" fmla="*/ 224 h 277"/>
                <a:gd name="T2" fmla="*/ 233 w 273"/>
                <a:gd name="T3" fmla="*/ 224 h 277"/>
                <a:gd name="T4" fmla="*/ 233 w 273"/>
                <a:gd name="T5" fmla="*/ 185 h 277"/>
                <a:gd name="T6" fmla="*/ 233 w 273"/>
                <a:gd name="T7" fmla="*/ 164 h 277"/>
                <a:gd name="T8" fmla="*/ 265 w 273"/>
                <a:gd name="T9" fmla="*/ 146 h 277"/>
                <a:gd name="T10" fmla="*/ 268 w 273"/>
                <a:gd name="T11" fmla="*/ 121 h 277"/>
                <a:gd name="T12" fmla="*/ 253 w 273"/>
                <a:gd name="T13" fmla="*/ 102 h 277"/>
                <a:gd name="T14" fmla="*/ 65 w 273"/>
                <a:gd name="T15" fmla="*/ 0 h 277"/>
                <a:gd name="T16" fmla="*/ 34 w 273"/>
                <a:gd name="T17" fmla="*/ 58 h 277"/>
                <a:gd name="T18" fmla="*/ 80 w 273"/>
                <a:gd name="T19" fmla="*/ 83 h 277"/>
                <a:gd name="T20" fmla="*/ 2 w 273"/>
                <a:gd name="T21" fmla="*/ 259 h 277"/>
                <a:gd name="T22" fmla="*/ 6 w 273"/>
                <a:gd name="T23" fmla="*/ 270 h 277"/>
                <a:gd name="T24" fmla="*/ 9 w 273"/>
                <a:gd name="T25" fmla="*/ 270 h 277"/>
                <a:gd name="T26" fmla="*/ 17 w 273"/>
                <a:gd name="T27" fmla="*/ 268 h 277"/>
                <a:gd name="T28" fmla="*/ 26 w 273"/>
                <a:gd name="T29" fmla="*/ 251 h 277"/>
                <a:gd name="T30" fmla="*/ 156 w 273"/>
                <a:gd name="T31" fmla="*/ 251 h 277"/>
                <a:gd name="T32" fmla="*/ 164 w 273"/>
                <a:gd name="T33" fmla="*/ 268 h 277"/>
                <a:gd name="T34" fmla="*/ 172 w 273"/>
                <a:gd name="T35" fmla="*/ 272 h 277"/>
                <a:gd name="T36" fmla="*/ 175 w 273"/>
                <a:gd name="T37" fmla="*/ 270 h 277"/>
                <a:gd name="T38" fmla="*/ 179 w 273"/>
                <a:gd name="T39" fmla="*/ 259 h 277"/>
                <a:gd name="T40" fmla="*/ 108 w 273"/>
                <a:gd name="T41" fmla="*/ 98 h 277"/>
                <a:gd name="T42" fmla="*/ 220 w 273"/>
                <a:gd name="T43" fmla="*/ 159 h 277"/>
                <a:gd name="T44" fmla="*/ 220 w 273"/>
                <a:gd name="T45" fmla="*/ 163 h 277"/>
                <a:gd name="T46" fmla="*/ 220 w 273"/>
                <a:gd name="T47" fmla="*/ 185 h 277"/>
                <a:gd name="T48" fmla="*/ 220 w 273"/>
                <a:gd name="T49" fmla="*/ 224 h 277"/>
                <a:gd name="T50" fmla="*/ 207 w 273"/>
                <a:gd name="T51" fmla="*/ 224 h 277"/>
                <a:gd name="T52" fmla="*/ 194 w 273"/>
                <a:gd name="T53" fmla="*/ 237 h 277"/>
                <a:gd name="T54" fmla="*/ 194 w 273"/>
                <a:gd name="T55" fmla="*/ 264 h 277"/>
                <a:gd name="T56" fmla="*/ 207 w 273"/>
                <a:gd name="T57" fmla="*/ 277 h 277"/>
                <a:gd name="T58" fmla="*/ 260 w 273"/>
                <a:gd name="T59" fmla="*/ 277 h 277"/>
                <a:gd name="T60" fmla="*/ 273 w 273"/>
                <a:gd name="T61" fmla="*/ 264 h 277"/>
                <a:gd name="T62" fmla="*/ 273 w 273"/>
                <a:gd name="T63" fmla="*/ 237 h 277"/>
                <a:gd name="T64" fmla="*/ 260 w 273"/>
                <a:gd name="T65" fmla="*/ 224 h 277"/>
                <a:gd name="T66" fmla="*/ 91 w 273"/>
                <a:gd name="T67" fmla="*/ 101 h 277"/>
                <a:gd name="T68" fmla="*/ 104 w 273"/>
                <a:gd name="T69" fmla="*/ 132 h 277"/>
                <a:gd name="T70" fmla="*/ 77 w 273"/>
                <a:gd name="T71" fmla="*/ 132 h 277"/>
                <a:gd name="T72" fmla="*/ 91 w 273"/>
                <a:gd name="T73" fmla="*/ 101 h 277"/>
                <a:gd name="T74" fmla="*/ 148 w 273"/>
                <a:gd name="T75" fmla="*/ 224 h 277"/>
                <a:gd name="T76" fmla="*/ 33 w 273"/>
                <a:gd name="T77" fmla="*/ 224 h 277"/>
                <a:gd name="T78" fmla="*/ 48 w 273"/>
                <a:gd name="T79" fmla="*/ 198 h 277"/>
                <a:gd name="T80" fmla="*/ 133 w 273"/>
                <a:gd name="T81" fmla="*/ 198 h 277"/>
                <a:gd name="T82" fmla="*/ 148 w 273"/>
                <a:gd name="T83" fmla="*/ 224 h 277"/>
                <a:gd name="T84" fmla="*/ 111 w 273"/>
                <a:gd name="T85" fmla="*/ 147 h 277"/>
                <a:gd name="T86" fmla="*/ 126 w 273"/>
                <a:gd name="T87" fmla="*/ 185 h 277"/>
                <a:gd name="T88" fmla="*/ 55 w 273"/>
                <a:gd name="T89" fmla="*/ 185 h 277"/>
                <a:gd name="T90" fmla="*/ 70 w 273"/>
                <a:gd name="T91" fmla="*/ 148 h 277"/>
                <a:gd name="T92" fmla="*/ 74 w 273"/>
                <a:gd name="T93" fmla="*/ 145 h 277"/>
                <a:gd name="T94" fmla="*/ 107 w 273"/>
                <a:gd name="T95" fmla="*/ 145 h 277"/>
                <a:gd name="T96" fmla="*/ 111 w 273"/>
                <a:gd name="T97" fmla="*/ 147 h 277"/>
                <a:gd name="T98" fmla="*/ 260 w 273"/>
                <a:gd name="T99" fmla="*/ 264 h 277"/>
                <a:gd name="T100" fmla="*/ 207 w 273"/>
                <a:gd name="T101" fmla="*/ 264 h 277"/>
                <a:gd name="T102" fmla="*/ 207 w 273"/>
                <a:gd name="T103" fmla="*/ 238 h 277"/>
                <a:gd name="T104" fmla="*/ 260 w 273"/>
                <a:gd name="T105" fmla="*/ 238 h 277"/>
                <a:gd name="T106" fmla="*/ 260 w 273"/>
                <a:gd name="T107" fmla="*/ 264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73" h="277">
                  <a:moveTo>
                    <a:pt x="260" y="224"/>
                  </a:moveTo>
                  <a:cubicBezTo>
                    <a:pt x="233" y="224"/>
                    <a:pt x="233" y="224"/>
                    <a:pt x="233" y="224"/>
                  </a:cubicBezTo>
                  <a:cubicBezTo>
                    <a:pt x="233" y="185"/>
                    <a:pt x="233" y="185"/>
                    <a:pt x="233" y="185"/>
                  </a:cubicBezTo>
                  <a:cubicBezTo>
                    <a:pt x="233" y="164"/>
                    <a:pt x="233" y="164"/>
                    <a:pt x="233" y="164"/>
                  </a:cubicBezTo>
                  <a:cubicBezTo>
                    <a:pt x="247" y="164"/>
                    <a:pt x="259" y="157"/>
                    <a:pt x="265" y="146"/>
                  </a:cubicBezTo>
                  <a:cubicBezTo>
                    <a:pt x="269" y="139"/>
                    <a:pt x="271" y="130"/>
                    <a:pt x="268" y="121"/>
                  </a:cubicBezTo>
                  <a:cubicBezTo>
                    <a:pt x="266" y="113"/>
                    <a:pt x="261" y="106"/>
                    <a:pt x="253" y="102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80" y="83"/>
                    <a:pt x="80" y="83"/>
                    <a:pt x="80" y="83"/>
                  </a:cubicBezTo>
                  <a:cubicBezTo>
                    <a:pt x="2" y="259"/>
                    <a:pt x="2" y="259"/>
                    <a:pt x="2" y="259"/>
                  </a:cubicBezTo>
                  <a:cubicBezTo>
                    <a:pt x="0" y="263"/>
                    <a:pt x="2" y="268"/>
                    <a:pt x="6" y="270"/>
                  </a:cubicBezTo>
                  <a:cubicBezTo>
                    <a:pt x="7" y="270"/>
                    <a:pt x="8" y="270"/>
                    <a:pt x="9" y="270"/>
                  </a:cubicBezTo>
                  <a:cubicBezTo>
                    <a:pt x="12" y="270"/>
                    <a:pt x="15" y="271"/>
                    <a:pt x="17" y="268"/>
                  </a:cubicBezTo>
                  <a:cubicBezTo>
                    <a:pt x="26" y="251"/>
                    <a:pt x="26" y="251"/>
                    <a:pt x="26" y="251"/>
                  </a:cubicBezTo>
                  <a:cubicBezTo>
                    <a:pt x="156" y="251"/>
                    <a:pt x="156" y="251"/>
                    <a:pt x="156" y="251"/>
                  </a:cubicBezTo>
                  <a:cubicBezTo>
                    <a:pt x="164" y="268"/>
                    <a:pt x="164" y="268"/>
                    <a:pt x="164" y="268"/>
                  </a:cubicBezTo>
                  <a:cubicBezTo>
                    <a:pt x="166" y="271"/>
                    <a:pt x="169" y="272"/>
                    <a:pt x="172" y="272"/>
                  </a:cubicBezTo>
                  <a:cubicBezTo>
                    <a:pt x="173" y="272"/>
                    <a:pt x="174" y="271"/>
                    <a:pt x="175" y="270"/>
                  </a:cubicBezTo>
                  <a:cubicBezTo>
                    <a:pt x="179" y="268"/>
                    <a:pt x="181" y="263"/>
                    <a:pt x="179" y="259"/>
                  </a:cubicBezTo>
                  <a:cubicBezTo>
                    <a:pt x="108" y="98"/>
                    <a:pt x="108" y="98"/>
                    <a:pt x="108" y="98"/>
                  </a:cubicBezTo>
                  <a:cubicBezTo>
                    <a:pt x="220" y="159"/>
                    <a:pt x="220" y="159"/>
                    <a:pt x="220" y="159"/>
                  </a:cubicBezTo>
                  <a:cubicBezTo>
                    <a:pt x="220" y="163"/>
                    <a:pt x="220" y="163"/>
                    <a:pt x="220" y="163"/>
                  </a:cubicBezTo>
                  <a:cubicBezTo>
                    <a:pt x="220" y="185"/>
                    <a:pt x="220" y="185"/>
                    <a:pt x="220" y="185"/>
                  </a:cubicBezTo>
                  <a:cubicBezTo>
                    <a:pt x="220" y="224"/>
                    <a:pt x="220" y="224"/>
                    <a:pt x="220" y="224"/>
                  </a:cubicBezTo>
                  <a:cubicBezTo>
                    <a:pt x="207" y="224"/>
                    <a:pt x="207" y="224"/>
                    <a:pt x="207" y="224"/>
                  </a:cubicBezTo>
                  <a:cubicBezTo>
                    <a:pt x="194" y="224"/>
                    <a:pt x="194" y="233"/>
                    <a:pt x="194" y="237"/>
                  </a:cubicBezTo>
                  <a:cubicBezTo>
                    <a:pt x="194" y="264"/>
                    <a:pt x="194" y="264"/>
                    <a:pt x="194" y="264"/>
                  </a:cubicBezTo>
                  <a:cubicBezTo>
                    <a:pt x="194" y="269"/>
                    <a:pt x="194" y="277"/>
                    <a:pt x="207" y="277"/>
                  </a:cubicBezTo>
                  <a:cubicBezTo>
                    <a:pt x="260" y="277"/>
                    <a:pt x="260" y="277"/>
                    <a:pt x="260" y="277"/>
                  </a:cubicBezTo>
                  <a:cubicBezTo>
                    <a:pt x="273" y="277"/>
                    <a:pt x="273" y="269"/>
                    <a:pt x="273" y="264"/>
                  </a:cubicBezTo>
                  <a:cubicBezTo>
                    <a:pt x="273" y="237"/>
                    <a:pt x="273" y="237"/>
                    <a:pt x="273" y="237"/>
                  </a:cubicBezTo>
                  <a:cubicBezTo>
                    <a:pt x="273" y="233"/>
                    <a:pt x="273" y="224"/>
                    <a:pt x="260" y="224"/>
                  </a:cubicBezTo>
                  <a:close/>
                  <a:moveTo>
                    <a:pt x="91" y="101"/>
                  </a:moveTo>
                  <a:cubicBezTo>
                    <a:pt x="104" y="132"/>
                    <a:pt x="104" y="132"/>
                    <a:pt x="104" y="132"/>
                  </a:cubicBezTo>
                  <a:cubicBezTo>
                    <a:pt x="77" y="132"/>
                    <a:pt x="77" y="132"/>
                    <a:pt x="77" y="132"/>
                  </a:cubicBezTo>
                  <a:lnTo>
                    <a:pt x="91" y="101"/>
                  </a:lnTo>
                  <a:close/>
                  <a:moveTo>
                    <a:pt x="148" y="224"/>
                  </a:moveTo>
                  <a:cubicBezTo>
                    <a:pt x="33" y="224"/>
                    <a:pt x="33" y="224"/>
                    <a:pt x="33" y="224"/>
                  </a:cubicBezTo>
                  <a:cubicBezTo>
                    <a:pt x="48" y="198"/>
                    <a:pt x="48" y="198"/>
                    <a:pt x="48" y="198"/>
                  </a:cubicBezTo>
                  <a:cubicBezTo>
                    <a:pt x="133" y="198"/>
                    <a:pt x="133" y="198"/>
                    <a:pt x="133" y="198"/>
                  </a:cubicBezTo>
                  <a:lnTo>
                    <a:pt x="148" y="224"/>
                  </a:lnTo>
                  <a:close/>
                  <a:moveTo>
                    <a:pt x="111" y="147"/>
                  </a:moveTo>
                  <a:cubicBezTo>
                    <a:pt x="126" y="185"/>
                    <a:pt x="126" y="185"/>
                    <a:pt x="126" y="185"/>
                  </a:cubicBezTo>
                  <a:cubicBezTo>
                    <a:pt x="55" y="185"/>
                    <a:pt x="55" y="185"/>
                    <a:pt x="55" y="185"/>
                  </a:cubicBezTo>
                  <a:cubicBezTo>
                    <a:pt x="70" y="148"/>
                    <a:pt x="70" y="148"/>
                    <a:pt x="70" y="148"/>
                  </a:cubicBezTo>
                  <a:cubicBezTo>
                    <a:pt x="71" y="148"/>
                    <a:pt x="72" y="145"/>
                    <a:pt x="74" y="145"/>
                  </a:cubicBezTo>
                  <a:cubicBezTo>
                    <a:pt x="107" y="145"/>
                    <a:pt x="107" y="145"/>
                    <a:pt x="107" y="145"/>
                  </a:cubicBezTo>
                  <a:cubicBezTo>
                    <a:pt x="108" y="145"/>
                    <a:pt x="110" y="148"/>
                    <a:pt x="111" y="147"/>
                  </a:cubicBezTo>
                  <a:close/>
                  <a:moveTo>
                    <a:pt x="260" y="264"/>
                  </a:moveTo>
                  <a:cubicBezTo>
                    <a:pt x="207" y="264"/>
                    <a:pt x="207" y="264"/>
                    <a:pt x="207" y="264"/>
                  </a:cubicBezTo>
                  <a:cubicBezTo>
                    <a:pt x="207" y="238"/>
                    <a:pt x="207" y="238"/>
                    <a:pt x="207" y="238"/>
                  </a:cubicBezTo>
                  <a:cubicBezTo>
                    <a:pt x="260" y="238"/>
                    <a:pt x="260" y="238"/>
                    <a:pt x="260" y="238"/>
                  </a:cubicBezTo>
                  <a:lnTo>
                    <a:pt x="260" y="26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2470E133-91B0-43C7-9A74-EA19902114F1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2010" y="1750733"/>
              <a:ext cx="226487" cy="544139"/>
            </a:xfrm>
            <a:custGeom>
              <a:avLst/>
              <a:gdLst>
                <a:gd name="T0" fmla="*/ 153 w 156"/>
                <a:gd name="T1" fmla="*/ 35 h 375"/>
                <a:gd name="T2" fmla="*/ 134 w 156"/>
                <a:gd name="T3" fmla="*/ 12 h 375"/>
                <a:gd name="T4" fmla="*/ 132 w 156"/>
                <a:gd name="T5" fmla="*/ 11 h 375"/>
                <a:gd name="T6" fmla="*/ 77 w 156"/>
                <a:gd name="T7" fmla="*/ 27 h 375"/>
                <a:gd name="T8" fmla="*/ 6 w 156"/>
                <a:gd name="T9" fmla="*/ 159 h 375"/>
                <a:gd name="T10" fmla="*/ 3 w 156"/>
                <a:gd name="T11" fmla="*/ 190 h 375"/>
                <a:gd name="T12" fmla="*/ 22 w 156"/>
                <a:gd name="T13" fmla="*/ 214 h 375"/>
                <a:gd name="T14" fmla="*/ 23 w 156"/>
                <a:gd name="T15" fmla="*/ 215 h 375"/>
                <a:gd name="T16" fmla="*/ 36 w 156"/>
                <a:gd name="T17" fmla="*/ 219 h 375"/>
                <a:gd name="T18" fmla="*/ 36 w 156"/>
                <a:gd name="T19" fmla="*/ 375 h 375"/>
                <a:gd name="T20" fmla="*/ 49 w 156"/>
                <a:gd name="T21" fmla="*/ 375 h 375"/>
                <a:gd name="T22" fmla="*/ 49 w 156"/>
                <a:gd name="T23" fmla="*/ 218 h 375"/>
                <a:gd name="T24" fmla="*/ 76 w 156"/>
                <a:gd name="T25" fmla="*/ 198 h 375"/>
                <a:gd name="T26" fmla="*/ 149 w 156"/>
                <a:gd name="T27" fmla="*/ 66 h 375"/>
                <a:gd name="T28" fmla="*/ 153 w 156"/>
                <a:gd name="T29" fmla="*/ 3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6" h="375">
                  <a:moveTo>
                    <a:pt x="153" y="35"/>
                  </a:moveTo>
                  <a:cubicBezTo>
                    <a:pt x="150" y="25"/>
                    <a:pt x="143" y="17"/>
                    <a:pt x="134" y="12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13" y="0"/>
                    <a:pt x="87" y="8"/>
                    <a:pt x="77" y="27"/>
                  </a:cubicBezTo>
                  <a:cubicBezTo>
                    <a:pt x="6" y="159"/>
                    <a:pt x="6" y="159"/>
                    <a:pt x="6" y="159"/>
                  </a:cubicBezTo>
                  <a:cubicBezTo>
                    <a:pt x="1" y="169"/>
                    <a:pt x="0" y="180"/>
                    <a:pt x="3" y="190"/>
                  </a:cubicBezTo>
                  <a:cubicBezTo>
                    <a:pt x="6" y="200"/>
                    <a:pt x="13" y="209"/>
                    <a:pt x="22" y="214"/>
                  </a:cubicBezTo>
                  <a:cubicBezTo>
                    <a:pt x="23" y="215"/>
                    <a:pt x="23" y="215"/>
                    <a:pt x="23" y="215"/>
                  </a:cubicBezTo>
                  <a:cubicBezTo>
                    <a:pt x="27" y="217"/>
                    <a:pt x="36" y="218"/>
                    <a:pt x="36" y="219"/>
                  </a:cubicBezTo>
                  <a:cubicBezTo>
                    <a:pt x="36" y="375"/>
                    <a:pt x="36" y="375"/>
                    <a:pt x="36" y="375"/>
                  </a:cubicBezTo>
                  <a:cubicBezTo>
                    <a:pt x="49" y="375"/>
                    <a:pt x="49" y="375"/>
                    <a:pt x="49" y="375"/>
                  </a:cubicBezTo>
                  <a:cubicBezTo>
                    <a:pt x="49" y="218"/>
                    <a:pt x="49" y="218"/>
                    <a:pt x="49" y="218"/>
                  </a:cubicBezTo>
                  <a:cubicBezTo>
                    <a:pt x="62" y="215"/>
                    <a:pt x="71" y="208"/>
                    <a:pt x="76" y="198"/>
                  </a:cubicBezTo>
                  <a:cubicBezTo>
                    <a:pt x="149" y="66"/>
                    <a:pt x="149" y="66"/>
                    <a:pt x="149" y="66"/>
                  </a:cubicBezTo>
                  <a:cubicBezTo>
                    <a:pt x="154" y="57"/>
                    <a:pt x="156" y="46"/>
                    <a:pt x="153" y="3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29" name="Freeform 60">
            <a:extLst>
              <a:ext uri="{FF2B5EF4-FFF2-40B4-BE49-F238E27FC236}">
                <a16:creationId xmlns:a16="http://schemas.microsoft.com/office/drawing/2014/main" id="{27F59BFF-54B0-4C3C-A85A-965F1ED8B75B}"/>
              </a:ext>
            </a:extLst>
          </p:cNvPr>
          <p:cNvSpPr>
            <a:spLocks/>
          </p:cNvSpPr>
          <p:nvPr/>
        </p:nvSpPr>
        <p:spPr bwMode="auto">
          <a:xfrm>
            <a:off x="3318484" y="2600711"/>
            <a:ext cx="532743" cy="407392"/>
          </a:xfrm>
          <a:custGeom>
            <a:avLst/>
            <a:gdLst>
              <a:gd name="T0" fmla="*/ 270 w 368"/>
              <a:gd name="T1" fmla="*/ 165 h 280"/>
              <a:gd name="T2" fmla="*/ 256 w 368"/>
              <a:gd name="T3" fmla="*/ 3 h 280"/>
              <a:gd name="T4" fmla="*/ 165 w 368"/>
              <a:gd name="T5" fmla="*/ 10 h 280"/>
              <a:gd name="T6" fmla="*/ 116 w 368"/>
              <a:gd name="T7" fmla="*/ 9 h 280"/>
              <a:gd name="T8" fmla="*/ 99 w 368"/>
              <a:gd name="T9" fmla="*/ 9 h 280"/>
              <a:gd name="T10" fmla="*/ 50 w 368"/>
              <a:gd name="T11" fmla="*/ 9 h 280"/>
              <a:gd name="T12" fmla="*/ 33 w 368"/>
              <a:gd name="T13" fmla="*/ 9 h 280"/>
              <a:gd name="T14" fmla="*/ 0 w 368"/>
              <a:gd name="T15" fmla="*/ 42 h 280"/>
              <a:gd name="T16" fmla="*/ 41 w 368"/>
              <a:gd name="T17" fmla="*/ 33 h 280"/>
              <a:gd name="T18" fmla="*/ 107 w 368"/>
              <a:gd name="T19" fmla="*/ 33 h 280"/>
              <a:gd name="T20" fmla="*/ 165 w 368"/>
              <a:gd name="T21" fmla="*/ 41 h 280"/>
              <a:gd name="T22" fmla="*/ 140 w 368"/>
              <a:gd name="T23" fmla="*/ 99 h 280"/>
              <a:gd name="T24" fmla="*/ 107 w 368"/>
              <a:gd name="T25" fmla="*/ 66 h 280"/>
              <a:gd name="T26" fmla="*/ 74 w 368"/>
              <a:gd name="T27" fmla="*/ 99 h 280"/>
              <a:gd name="T28" fmla="*/ 41 w 368"/>
              <a:gd name="T29" fmla="*/ 66 h 280"/>
              <a:gd name="T30" fmla="*/ 8 w 368"/>
              <a:gd name="T31" fmla="*/ 99 h 280"/>
              <a:gd name="T32" fmla="*/ 8 w 368"/>
              <a:gd name="T33" fmla="*/ 116 h 280"/>
              <a:gd name="T34" fmla="*/ 74 w 368"/>
              <a:gd name="T35" fmla="*/ 116 h 280"/>
              <a:gd name="T36" fmla="*/ 140 w 368"/>
              <a:gd name="T37" fmla="*/ 116 h 280"/>
              <a:gd name="T38" fmla="*/ 165 w 368"/>
              <a:gd name="T39" fmla="*/ 140 h 280"/>
              <a:gd name="T40" fmla="*/ 115 w 368"/>
              <a:gd name="T41" fmla="*/ 140 h 280"/>
              <a:gd name="T42" fmla="*/ 99 w 368"/>
              <a:gd name="T43" fmla="*/ 140 h 280"/>
              <a:gd name="T44" fmla="*/ 50 w 368"/>
              <a:gd name="T45" fmla="*/ 140 h 280"/>
              <a:gd name="T46" fmla="*/ 33 w 368"/>
              <a:gd name="T47" fmla="*/ 140 h 280"/>
              <a:gd name="T48" fmla="*/ 0 w 368"/>
              <a:gd name="T49" fmla="*/ 173 h 280"/>
              <a:gd name="T50" fmla="*/ 41 w 368"/>
              <a:gd name="T51" fmla="*/ 165 h 280"/>
              <a:gd name="T52" fmla="*/ 107 w 368"/>
              <a:gd name="T53" fmla="*/ 165 h 280"/>
              <a:gd name="T54" fmla="*/ 165 w 368"/>
              <a:gd name="T55" fmla="*/ 173 h 280"/>
              <a:gd name="T56" fmla="*/ 17 w 368"/>
              <a:gd name="T57" fmla="*/ 200 h 280"/>
              <a:gd name="T58" fmla="*/ 6 w 368"/>
              <a:gd name="T59" fmla="*/ 280 h 280"/>
              <a:gd name="T60" fmla="*/ 173 w 368"/>
              <a:gd name="T61" fmla="*/ 280 h 280"/>
              <a:gd name="T62" fmla="*/ 198 w 368"/>
              <a:gd name="T63" fmla="*/ 280 h 280"/>
              <a:gd name="T64" fmla="*/ 368 w 368"/>
              <a:gd name="T65" fmla="*/ 272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68" h="280">
                <a:moveTo>
                  <a:pt x="362" y="264"/>
                </a:moveTo>
                <a:cubicBezTo>
                  <a:pt x="309" y="264"/>
                  <a:pt x="270" y="221"/>
                  <a:pt x="270" y="165"/>
                </a:cubicBezTo>
                <a:cubicBezTo>
                  <a:pt x="270" y="9"/>
                  <a:pt x="270" y="9"/>
                  <a:pt x="270" y="9"/>
                </a:cubicBezTo>
                <a:cubicBezTo>
                  <a:pt x="270" y="4"/>
                  <a:pt x="260" y="3"/>
                  <a:pt x="256" y="3"/>
                </a:cubicBezTo>
                <a:cubicBezTo>
                  <a:pt x="173" y="3"/>
                  <a:pt x="173" y="3"/>
                  <a:pt x="173" y="3"/>
                </a:cubicBezTo>
                <a:cubicBezTo>
                  <a:pt x="169" y="3"/>
                  <a:pt x="165" y="5"/>
                  <a:pt x="165" y="10"/>
                </a:cubicBezTo>
                <a:cubicBezTo>
                  <a:pt x="165" y="23"/>
                  <a:pt x="154" y="34"/>
                  <a:pt x="140" y="34"/>
                </a:cubicBezTo>
                <a:cubicBezTo>
                  <a:pt x="127" y="34"/>
                  <a:pt x="116" y="23"/>
                  <a:pt x="116" y="9"/>
                </a:cubicBezTo>
                <a:cubicBezTo>
                  <a:pt x="116" y="4"/>
                  <a:pt x="112" y="1"/>
                  <a:pt x="107" y="1"/>
                </a:cubicBezTo>
                <a:cubicBezTo>
                  <a:pt x="103" y="1"/>
                  <a:pt x="99" y="4"/>
                  <a:pt x="99" y="9"/>
                </a:cubicBezTo>
                <a:cubicBezTo>
                  <a:pt x="99" y="22"/>
                  <a:pt x="88" y="33"/>
                  <a:pt x="74" y="33"/>
                </a:cubicBezTo>
                <a:cubicBezTo>
                  <a:pt x="61" y="33"/>
                  <a:pt x="50" y="22"/>
                  <a:pt x="50" y="9"/>
                </a:cubicBezTo>
                <a:cubicBezTo>
                  <a:pt x="50" y="4"/>
                  <a:pt x="46" y="0"/>
                  <a:pt x="41" y="0"/>
                </a:cubicBezTo>
                <a:cubicBezTo>
                  <a:pt x="37" y="0"/>
                  <a:pt x="33" y="4"/>
                  <a:pt x="33" y="9"/>
                </a:cubicBezTo>
                <a:cubicBezTo>
                  <a:pt x="33" y="22"/>
                  <a:pt x="22" y="33"/>
                  <a:pt x="8" y="33"/>
                </a:cubicBezTo>
                <a:cubicBezTo>
                  <a:pt x="4" y="33"/>
                  <a:pt x="0" y="37"/>
                  <a:pt x="0" y="42"/>
                </a:cubicBezTo>
                <a:cubicBezTo>
                  <a:pt x="0" y="46"/>
                  <a:pt x="4" y="50"/>
                  <a:pt x="8" y="50"/>
                </a:cubicBezTo>
                <a:cubicBezTo>
                  <a:pt x="22" y="50"/>
                  <a:pt x="34" y="43"/>
                  <a:pt x="41" y="33"/>
                </a:cubicBezTo>
                <a:cubicBezTo>
                  <a:pt x="49" y="43"/>
                  <a:pt x="61" y="50"/>
                  <a:pt x="74" y="50"/>
                </a:cubicBezTo>
                <a:cubicBezTo>
                  <a:pt x="88" y="50"/>
                  <a:pt x="100" y="43"/>
                  <a:pt x="107" y="33"/>
                </a:cubicBezTo>
                <a:cubicBezTo>
                  <a:pt x="115" y="43"/>
                  <a:pt x="127" y="50"/>
                  <a:pt x="140" y="50"/>
                </a:cubicBezTo>
                <a:cubicBezTo>
                  <a:pt x="149" y="50"/>
                  <a:pt x="165" y="47"/>
                  <a:pt x="165" y="41"/>
                </a:cubicBezTo>
                <a:cubicBezTo>
                  <a:pt x="165" y="75"/>
                  <a:pt x="165" y="75"/>
                  <a:pt x="165" y="75"/>
                </a:cubicBezTo>
                <a:cubicBezTo>
                  <a:pt x="165" y="88"/>
                  <a:pt x="154" y="99"/>
                  <a:pt x="140" y="99"/>
                </a:cubicBezTo>
                <a:cubicBezTo>
                  <a:pt x="126" y="99"/>
                  <a:pt x="115" y="88"/>
                  <a:pt x="115" y="75"/>
                </a:cubicBezTo>
                <a:cubicBezTo>
                  <a:pt x="115" y="70"/>
                  <a:pt x="112" y="66"/>
                  <a:pt x="107" y="66"/>
                </a:cubicBezTo>
                <a:cubicBezTo>
                  <a:pt x="103" y="66"/>
                  <a:pt x="99" y="70"/>
                  <a:pt x="99" y="75"/>
                </a:cubicBezTo>
                <a:cubicBezTo>
                  <a:pt x="99" y="88"/>
                  <a:pt x="88" y="99"/>
                  <a:pt x="74" y="99"/>
                </a:cubicBezTo>
                <a:cubicBezTo>
                  <a:pt x="61" y="99"/>
                  <a:pt x="50" y="88"/>
                  <a:pt x="50" y="75"/>
                </a:cubicBezTo>
                <a:cubicBezTo>
                  <a:pt x="50" y="70"/>
                  <a:pt x="46" y="66"/>
                  <a:pt x="41" y="66"/>
                </a:cubicBezTo>
                <a:cubicBezTo>
                  <a:pt x="37" y="66"/>
                  <a:pt x="33" y="70"/>
                  <a:pt x="33" y="75"/>
                </a:cubicBezTo>
                <a:cubicBezTo>
                  <a:pt x="33" y="88"/>
                  <a:pt x="22" y="99"/>
                  <a:pt x="8" y="99"/>
                </a:cubicBezTo>
                <a:cubicBezTo>
                  <a:pt x="4" y="99"/>
                  <a:pt x="0" y="103"/>
                  <a:pt x="0" y="108"/>
                </a:cubicBezTo>
                <a:cubicBezTo>
                  <a:pt x="0" y="112"/>
                  <a:pt x="4" y="116"/>
                  <a:pt x="8" y="116"/>
                </a:cubicBezTo>
                <a:cubicBezTo>
                  <a:pt x="22" y="116"/>
                  <a:pt x="34" y="109"/>
                  <a:pt x="41" y="99"/>
                </a:cubicBezTo>
                <a:cubicBezTo>
                  <a:pt x="49" y="109"/>
                  <a:pt x="61" y="116"/>
                  <a:pt x="74" y="116"/>
                </a:cubicBezTo>
                <a:cubicBezTo>
                  <a:pt x="88" y="116"/>
                  <a:pt x="100" y="109"/>
                  <a:pt x="107" y="99"/>
                </a:cubicBezTo>
                <a:cubicBezTo>
                  <a:pt x="115" y="109"/>
                  <a:pt x="127" y="116"/>
                  <a:pt x="140" y="116"/>
                </a:cubicBezTo>
                <a:cubicBezTo>
                  <a:pt x="149" y="116"/>
                  <a:pt x="165" y="113"/>
                  <a:pt x="165" y="107"/>
                </a:cubicBezTo>
                <a:cubicBezTo>
                  <a:pt x="165" y="140"/>
                  <a:pt x="165" y="140"/>
                  <a:pt x="165" y="140"/>
                </a:cubicBezTo>
                <a:cubicBezTo>
                  <a:pt x="165" y="154"/>
                  <a:pt x="154" y="165"/>
                  <a:pt x="140" y="165"/>
                </a:cubicBezTo>
                <a:cubicBezTo>
                  <a:pt x="126" y="165"/>
                  <a:pt x="115" y="154"/>
                  <a:pt x="115" y="140"/>
                </a:cubicBezTo>
                <a:cubicBezTo>
                  <a:pt x="115" y="136"/>
                  <a:pt x="112" y="132"/>
                  <a:pt x="107" y="132"/>
                </a:cubicBezTo>
                <a:cubicBezTo>
                  <a:pt x="103" y="132"/>
                  <a:pt x="99" y="136"/>
                  <a:pt x="99" y="140"/>
                </a:cubicBezTo>
                <a:cubicBezTo>
                  <a:pt x="99" y="154"/>
                  <a:pt x="88" y="165"/>
                  <a:pt x="74" y="165"/>
                </a:cubicBezTo>
                <a:cubicBezTo>
                  <a:pt x="61" y="165"/>
                  <a:pt x="50" y="154"/>
                  <a:pt x="50" y="140"/>
                </a:cubicBezTo>
                <a:cubicBezTo>
                  <a:pt x="50" y="136"/>
                  <a:pt x="46" y="132"/>
                  <a:pt x="41" y="132"/>
                </a:cubicBezTo>
                <a:cubicBezTo>
                  <a:pt x="37" y="132"/>
                  <a:pt x="33" y="136"/>
                  <a:pt x="33" y="140"/>
                </a:cubicBezTo>
                <a:cubicBezTo>
                  <a:pt x="33" y="154"/>
                  <a:pt x="22" y="165"/>
                  <a:pt x="8" y="165"/>
                </a:cubicBezTo>
                <a:cubicBezTo>
                  <a:pt x="4" y="165"/>
                  <a:pt x="0" y="169"/>
                  <a:pt x="0" y="173"/>
                </a:cubicBezTo>
                <a:cubicBezTo>
                  <a:pt x="0" y="178"/>
                  <a:pt x="4" y="182"/>
                  <a:pt x="8" y="182"/>
                </a:cubicBezTo>
                <a:cubicBezTo>
                  <a:pt x="22" y="182"/>
                  <a:pt x="34" y="175"/>
                  <a:pt x="41" y="165"/>
                </a:cubicBezTo>
                <a:cubicBezTo>
                  <a:pt x="49" y="175"/>
                  <a:pt x="61" y="182"/>
                  <a:pt x="74" y="182"/>
                </a:cubicBezTo>
                <a:cubicBezTo>
                  <a:pt x="88" y="182"/>
                  <a:pt x="100" y="175"/>
                  <a:pt x="107" y="165"/>
                </a:cubicBezTo>
                <a:cubicBezTo>
                  <a:pt x="115" y="175"/>
                  <a:pt x="127" y="182"/>
                  <a:pt x="140" y="182"/>
                </a:cubicBezTo>
                <a:cubicBezTo>
                  <a:pt x="149" y="182"/>
                  <a:pt x="165" y="178"/>
                  <a:pt x="165" y="173"/>
                </a:cubicBezTo>
                <a:cubicBezTo>
                  <a:pt x="165" y="200"/>
                  <a:pt x="165" y="200"/>
                  <a:pt x="165" y="200"/>
                </a:cubicBezTo>
                <a:cubicBezTo>
                  <a:pt x="17" y="200"/>
                  <a:pt x="17" y="200"/>
                  <a:pt x="17" y="200"/>
                </a:cubicBezTo>
                <a:cubicBezTo>
                  <a:pt x="6" y="200"/>
                  <a:pt x="6" y="200"/>
                  <a:pt x="6" y="200"/>
                </a:cubicBezTo>
                <a:cubicBezTo>
                  <a:pt x="6" y="280"/>
                  <a:pt x="6" y="280"/>
                  <a:pt x="6" y="280"/>
                </a:cubicBezTo>
                <a:cubicBezTo>
                  <a:pt x="17" y="280"/>
                  <a:pt x="17" y="280"/>
                  <a:pt x="17" y="280"/>
                </a:cubicBezTo>
                <a:cubicBezTo>
                  <a:pt x="173" y="280"/>
                  <a:pt x="173" y="280"/>
                  <a:pt x="173" y="280"/>
                </a:cubicBezTo>
                <a:cubicBezTo>
                  <a:pt x="181" y="280"/>
                  <a:pt x="181" y="280"/>
                  <a:pt x="181" y="280"/>
                </a:cubicBezTo>
                <a:cubicBezTo>
                  <a:pt x="198" y="280"/>
                  <a:pt x="198" y="280"/>
                  <a:pt x="198" y="280"/>
                </a:cubicBezTo>
                <a:cubicBezTo>
                  <a:pt x="359" y="280"/>
                  <a:pt x="359" y="280"/>
                  <a:pt x="359" y="280"/>
                </a:cubicBezTo>
                <a:cubicBezTo>
                  <a:pt x="363" y="280"/>
                  <a:pt x="368" y="276"/>
                  <a:pt x="368" y="272"/>
                </a:cubicBezTo>
                <a:cubicBezTo>
                  <a:pt x="368" y="267"/>
                  <a:pt x="366" y="264"/>
                  <a:pt x="362" y="264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C3EB019C-FE33-41C9-A35C-7AE44531448D}"/>
              </a:ext>
            </a:extLst>
          </p:cNvPr>
          <p:cNvSpPr/>
          <p:nvPr/>
        </p:nvSpPr>
        <p:spPr>
          <a:xfrm>
            <a:off x="960829" y="2833214"/>
            <a:ext cx="2813910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BE9E9059-2A2D-4074-8345-0F53E8D8F3FF}"/>
              </a:ext>
            </a:extLst>
          </p:cNvPr>
          <p:cNvSpPr/>
          <p:nvPr/>
        </p:nvSpPr>
        <p:spPr>
          <a:xfrm>
            <a:off x="960829" y="3154195"/>
            <a:ext cx="2890398" cy="6957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 tempor invidunt ut labore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29D3279-BA9B-4EA7-8B73-268EE57DA0E2}"/>
              </a:ext>
            </a:extLst>
          </p:cNvPr>
          <p:cNvSpPr/>
          <p:nvPr/>
        </p:nvSpPr>
        <p:spPr>
          <a:xfrm>
            <a:off x="4646927" y="2833214"/>
            <a:ext cx="2813910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91805DC-EA27-4AB7-9828-F2F62118C6A8}"/>
              </a:ext>
            </a:extLst>
          </p:cNvPr>
          <p:cNvSpPr/>
          <p:nvPr/>
        </p:nvSpPr>
        <p:spPr>
          <a:xfrm>
            <a:off x="4646927" y="3154195"/>
            <a:ext cx="2890398" cy="6957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 tempor invidunt ut labore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CC062823-D158-4D3F-940B-8B229AD75504}"/>
              </a:ext>
            </a:extLst>
          </p:cNvPr>
          <p:cNvSpPr/>
          <p:nvPr/>
        </p:nvSpPr>
        <p:spPr>
          <a:xfrm>
            <a:off x="8430270" y="2833214"/>
            <a:ext cx="2813910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19F0CE7-F6C8-4C3E-919B-D6DC35C91230}"/>
              </a:ext>
            </a:extLst>
          </p:cNvPr>
          <p:cNvSpPr/>
          <p:nvPr/>
        </p:nvSpPr>
        <p:spPr>
          <a:xfrm>
            <a:off x="8430270" y="3154195"/>
            <a:ext cx="2890398" cy="6957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 tempor invidunt ut labore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CB61E48-DECA-47E1-B7FE-7868ED06E072}"/>
              </a:ext>
            </a:extLst>
          </p:cNvPr>
          <p:cNvSpPr/>
          <p:nvPr/>
        </p:nvSpPr>
        <p:spPr>
          <a:xfrm>
            <a:off x="960829" y="4927627"/>
            <a:ext cx="2813910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9535E904-3EEA-4CE1-9367-26D5143C7C0D}"/>
              </a:ext>
            </a:extLst>
          </p:cNvPr>
          <p:cNvSpPr/>
          <p:nvPr/>
        </p:nvSpPr>
        <p:spPr>
          <a:xfrm>
            <a:off x="960829" y="5248608"/>
            <a:ext cx="2890398" cy="6957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 tempor invidunt ut labore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E15EAB1-680F-4DF2-B6D5-7B55068FCE66}"/>
              </a:ext>
            </a:extLst>
          </p:cNvPr>
          <p:cNvSpPr/>
          <p:nvPr/>
        </p:nvSpPr>
        <p:spPr>
          <a:xfrm>
            <a:off x="4646927" y="4927627"/>
            <a:ext cx="2813910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42A738A3-1B47-40F8-884A-75E92570CDE2}"/>
              </a:ext>
            </a:extLst>
          </p:cNvPr>
          <p:cNvSpPr/>
          <p:nvPr/>
        </p:nvSpPr>
        <p:spPr>
          <a:xfrm>
            <a:off x="4646927" y="5248608"/>
            <a:ext cx="2890398" cy="6957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 tempor invidunt ut labore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2F313EC-DF80-4123-9994-0E85DC3FC34C}"/>
              </a:ext>
            </a:extLst>
          </p:cNvPr>
          <p:cNvSpPr/>
          <p:nvPr/>
        </p:nvSpPr>
        <p:spPr>
          <a:xfrm>
            <a:off x="8430270" y="4927627"/>
            <a:ext cx="2813910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2F47EFA-6FF0-4867-B0CC-F0EBAC0F1125}"/>
              </a:ext>
            </a:extLst>
          </p:cNvPr>
          <p:cNvSpPr/>
          <p:nvPr/>
        </p:nvSpPr>
        <p:spPr>
          <a:xfrm>
            <a:off x="8430270" y="5248608"/>
            <a:ext cx="2890398" cy="6957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 tempor invidunt ut labore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4" name="TextBox 6">
            <a:extLst>
              <a:ext uri="{FF2B5EF4-FFF2-40B4-BE49-F238E27FC236}">
                <a16:creationId xmlns:a16="http://schemas.microsoft.com/office/drawing/2014/main" id="{0908B963-9185-4629-BF60-5F81AF4F9991}"/>
              </a:ext>
            </a:extLst>
          </p:cNvPr>
          <p:cNvSpPr txBox="1"/>
          <p:nvPr/>
        </p:nvSpPr>
        <p:spPr>
          <a:xfrm>
            <a:off x="4753189" y="648540"/>
            <a:ext cx="2657779" cy="461665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ctr">
              <a:defRPr/>
            </a:pPr>
            <a:r>
              <a:rPr lang="en-US" sz="3000" spc="300">
                <a:ln w="12700">
                  <a:noFill/>
                </a:ln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Our Services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56ED04DF-7AA3-482E-9EF1-97DC1C068767}"/>
              </a:ext>
            </a:extLst>
          </p:cNvPr>
          <p:cNvCxnSpPr/>
          <p:nvPr/>
        </p:nvCxnSpPr>
        <p:spPr>
          <a:xfrm>
            <a:off x="5579023" y="1227341"/>
            <a:ext cx="100611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7">
            <a:extLst>
              <a:ext uri="{FF2B5EF4-FFF2-40B4-BE49-F238E27FC236}">
                <a16:creationId xmlns:a16="http://schemas.microsoft.com/office/drawing/2014/main" id="{7A2241C8-DBCB-4869-A7DA-A30C018E40A6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3402122" y="1316647"/>
            <a:ext cx="5359912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791129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6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199">
            <a:extLst>
              <a:ext uri="{FF2B5EF4-FFF2-40B4-BE49-F238E27FC236}">
                <a16:creationId xmlns:a16="http://schemas.microsoft.com/office/drawing/2014/main" id="{D267A212-5663-49C1-AD84-3EFC5C55586B}"/>
              </a:ext>
            </a:extLst>
          </p:cNvPr>
          <p:cNvGrpSpPr/>
          <p:nvPr/>
        </p:nvGrpSpPr>
        <p:grpSpPr>
          <a:xfrm>
            <a:off x="7229565" y="1529070"/>
            <a:ext cx="4278136" cy="4519977"/>
            <a:chOff x="3313529" y="4282598"/>
            <a:chExt cx="5188262" cy="5481553"/>
          </a:xfrm>
        </p:grpSpPr>
        <p:grpSp>
          <p:nvGrpSpPr>
            <p:cNvPr id="3" name="Группа 1200">
              <a:extLst>
                <a:ext uri="{FF2B5EF4-FFF2-40B4-BE49-F238E27FC236}">
                  <a16:creationId xmlns:a16="http://schemas.microsoft.com/office/drawing/2014/main" id="{C80A7A09-2350-44C6-9341-B28684D28AA2}"/>
                </a:ext>
              </a:extLst>
            </p:cNvPr>
            <p:cNvGrpSpPr/>
            <p:nvPr/>
          </p:nvGrpSpPr>
          <p:grpSpPr>
            <a:xfrm>
              <a:off x="3335810" y="4377356"/>
              <a:ext cx="5165981" cy="5386795"/>
              <a:chOff x="22242661" y="11683330"/>
              <a:chExt cx="1597025" cy="1665288"/>
            </a:xfrm>
          </p:grpSpPr>
          <p:sp>
            <p:nvSpPr>
              <p:cNvPr id="5" name="Freeform 509">
                <a:extLst>
                  <a:ext uri="{FF2B5EF4-FFF2-40B4-BE49-F238E27FC236}">
                    <a16:creationId xmlns:a16="http://schemas.microsoft.com/office/drawing/2014/main" id="{D408C9DF-2506-42E8-B39C-6CBAD6A85B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87161" y="11965905"/>
                <a:ext cx="1152525" cy="1152525"/>
              </a:xfrm>
              <a:custGeom>
                <a:avLst/>
                <a:gdLst>
                  <a:gd name="T0" fmla="*/ 66 w 363"/>
                  <a:gd name="T1" fmla="*/ 0 h 363"/>
                  <a:gd name="T2" fmla="*/ 66 w 363"/>
                  <a:gd name="T3" fmla="*/ 11 h 363"/>
                  <a:gd name="T4" fmla="*/ 0 w 363"/>
                  <a:gd name="T5" fmla="*/ 109 h 363"/>
                  <a:gd name="T6" fmla="*/ 0 w 363"/>
                  <a:gd name="T7" fmla="*/ 119 h 363"/>
                  <a:gd name="T8" fmla="*/ 49 w 363"/>
                  <a:gd name="T9" fmla="*/ 150 h 363"/>
                  <a:gd name="T10" fmla="*/ 59 w 363"/>
                  <a:gd name="T11" fmla="*/ 157 h 363"/>
                  <a:gd name="T12" fmla="*/ 104 w 363"/>
                  <a:gd name="T13" fmla="*/ 171 h 363"/>
                  <a:gd name="T14" fmla="*/ 121 w 363"/>
                  <a:gd name="T15" fmla="*/ 161 h 363"/>
                  <a:gd name="T16" fmla="*/ 146 w 363"/>
                  <a:gd name="T17" fmla="*/ 159 h 363"/>
                  <a:gd name="T18" fmla="*/ 155 w 363"/>
                  <a:gd name="T19" fmla="*/ 163 h 363"/>
                  <a:gd name="T20" fmla="*/ 155 w 363"/>
                  <a:gd name="T21" fmla="*/ 163 h 363"/>
                  <a:gd name="T22" fmla="*/ 296 w 363"/>
                  <a:gd name="T23" fmla="*/ 74 h 363"/>
                  <a:gd name="T24" fmla="*/ 297 w 363"/>
                  <a:gd name="T25" fmla="*/ 73 h 363"/>
                  <a:gd name="T26" fmla="*/ 302 w 363"/>
                  <a:gd name="T27" fmla="*/ 72 h 363"/>
                  <a:gd name="T28" fmla="*/ 309 w 363"/>
                  <a:gd name="T29" fmla="*/ 76 h 363"/>
                  <a:gd name="T30" fmla="*/ 305 w 363"/>
                  <a:gd name="T31" fmla="*/ 86 h 363"/>
                  <a:gd name="T32" fmla="*/ 305 w 363"/>
                  <a:gd name="T33" fmla="*/ 86 h 363"/>
                  <a:gd name="T34" fmla="*/ 153 w 363"/>
                  <a:gd name="T35" fmla="*/ 189 h 363"/>
                  <a:gd name="T36" fmla="*/ 151 w 363"/>
                  <a:gd name="T37" fmla="*/ 196 h 363"/>
                  <a:gd name="T38" fmla="*/ 149 w 363"/>
                  <a:gd name="T39" fmla="*/ 198 h 363"/>
                  <a:gd name="T40" fmla="*/ 147 w 363"/>
                  <a:gd name="T41" fmla="*/ 205 h 363"/>
                  <a:gd name="T42" fmla="*/ 143 w 363"/>
                  <a:gd name="T43" fmla="*/ 208 h 363"/>
                  <a:gd name="T44" fmla="*/ 142 w 363"/>
                  <a:gd name="T45" fmla="*/ 213 h 363"/>
                  <a:gd name="T46" fmla="*/ 136 w 363"/>
                  <a:gd name="T47" fmla="*/ 217 h 363"/>
                  <a:gd name="T48" fmla="*/ 135 w 363"/>
                  <a:gd name="T49" fmla="*/ 220 h 363"/>
                  <a:gd name="T50" fmla="*/ 121 w 363"/>
                  <a:gd name="T51" fmla="*/ 222 h 363"/>
                  <a:gd name="T52" fmla="*/ 115 w 363"/>
                  <a:gd name="T53" fmla="*/ 218 h 363"/>
                  <a:gd name="T54" fmla="*/ 115 w 363"/>
                  <a:gd name="T55" fmla="*/ 218 h 363"/>
                  <a:gd name="T56" fmla="*/ 110 w 363"/>
                  <a:gd name="T57" fmla="*/ 217 h 363"/>
                  <a:gd name="T58" fmla="*/ 110 w 363"/>
                  <a:gd name="T59" fmla="*/ 217 h 363"/>
                  <a:gd name="T60" fmla="*/ 106 w 363"/>
                  <a:gd name="T61" fmla="*/ 220 h 363"/>
                  <a:gd name="T62" fmla="*/ 95 w 363"/>
                  <a:gd name="T63" fmla="*/ 226 h 363"/>
                  <a:gd name="T64" fmla="*/ 91 w 363"/>
                  <a:gd name="T65" fmla="*/ 226 h 363"/>
                  <a:gd name="T66" fmla="*/ 90 w 363"/>
                  <a:gd name="T67" fmla="*/ 223 h 363"/>
                  <a:gd name="T68" fmla="*/ 83 w 363"/>
                  <a:gd name="T69" fmla="*/ 214 h 363"/>
                  <a:gd name="T70" fmla="*/ 84 w 363"/>
                  <a:gd name="T71" fmla="*/ 211 h 363"/>
                  <a:gd name="T72" fmla="*/ 88 w 363"/>
                  <a:gd name="T73" fmla="*/ 206 h 363"/>
                  <a:gd name="T74" fmla="*/ 72 w 363"/>
                  <a:gd name="T75" fmla="*/ 204 h 363"/>
                  <a:gd name="T76" fmla="*/ 45 w 363"/>
                  <a:gd name="T77" fmla="*/ 199 h 363"/>
                  <a:gd name="T78" fmla="*/ 23 w 363"/>
                  <a:gd name="T79" fmla="*/ 183 h 363"/>
                  <a:gd name="T80" fmla="*/ 19 w 363"/>
                  <a:gd name="T81" fmla="*/ 180 h 363"/>
                  <a:gd name="T82" fmla="*/ 24 w 363"/>
                  <a:gd name="T83" fmla="*/ 272 h 363"/>
                  <a:gd name="T84" fmla="*/ 26 w 363"/>
                  <a:gd name="T85" fmla="*/ 288 h 363"/>
                  <a:gd name="T86" fmla="*/ 30 w 363"/>
                  <a:gd name="T87" fmla="*/ 338 h 363"/>
                  <a:gd name="T88" fmla="*/ 26 w 363"/>
                  <a:gd name="T89" fmla="*/ 361 h 363"/>
                  <a:gd name="T90" fmla="*/ 25 w 363"/>
                  <a:gd name="T91" fmla="*/ 363 h 363"/>
                  <a:gd name="T92" fmla="*/ 363 w 363"/>
                  <a:gd name="T93" fmla="*/ 363 h 363"/>
                  <a:gd name="T94" fmla="*/ 363 w 363"/>
                  <a:gd name="T95" fmla="*/ 0 h 363"/>
                  <a:gd name="T96" fmla="*/ 66 w 363"/>
                  <a:gd name="T97" fmla="*/ 0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63" h="363">
                    <a:moveTo>
                      <a:pt x="66" y="0"/>
                    </a:moveTo>
                    <a:cubicBezTo>
                      <a:pt x="66" y="4"/>
                      <a:pt x="66" y="7"/>
                      <a:pt x="66" y="11"/>
                    </a:cubicBezTo>
                    <a:cubicBezTo>
                      <a:pt x="66" y="55"/>
                      <a:pt x="39" y="93"/>
                      <a:pt x="0" y="109"/>
                    </a:cubicBezTo>
                    <a:cubicBezTo>
                      <a:pt x="0" y="119"/>
                      <a:pt x="0" y="119"/>
                      <a:pt x="0" y="119"/>
                    </a:cubicBezTo>
                    <a:cubicBezTo>
                      <a:pt x="18" y="126"/>
                      <a:pt x="36" y="139"/>
                      <a:pt x="49" y="150"/>
                    </a:cubicBezTo>
                    <a:cubicBezTo>
                      <a:pt x="53" y="153"/>
                      <a:pt x="56" y="155"/>
                      <a:pt x="59" y="157"/>
                    </a:cubicBezTo>
                    <a:cubicBezTo>
                      <a:pt x="65" y="162"/>
                      <a:pt x="90" y="169"/>
                      <a:pt x="104" y="171"/>
                    </a:cubicBezTo>
                    <a:cubicBezTo>
                      <a:pt x="109" y="166"/>
                      <a:pt x="115" y="162"/>
                      <a:pt x="121" y="161"/>
                    </a:cubicBezTo>
                    <a:cubicBezTo>
                      <a:pt x="133" y="159"/>
                      <a:pt x="138" y="159"/>
                      <a:pt x="146" y="159"/>
                    </a:cubicBezTo>
                    <a:cubicBezTo>
                      <a:pt x="152" y="159"/>
                      <a:pt x="154" y="162"/>
                      <a:pt x="155" y="163"/>
                    </a:cubicBezTo>
                    <a:cubicBezTo>
                      <a:pt x="155" y="163"/>
                      <a:pt x="155" y="163"/>
                      <a:pt x="155" y="163"/>
                    </a:cubicBezTo>
                    <a:cubicBezTo>
                      <a:pt x="296" y="74"/>
                      <a:pt x="296" y="74"/>
                      <a:pt x="296" y="74"/>
                    </a:cubicBezTo>
                    <a:cubicBezTo>
                      <a:pt x="297" y="73"/>
                      <a:pt x="297" y="73"/>
                      <a:pt x="297" y="73"/>
                    </a:cubicBezTo>
                    <a:cubicBezTo>
                      <a:pt x="299" y="72"/>
                      <a:pt x="301" y="72"/>
                      <a:pt x="302" y="72"/>
                    </a:cubicBezTo>
                    <a:cubicBezTo>
                      <a:pt x="305" y="72"/>
                      <a:pt x="308" y="74"/>
                      <a:pt x="309" y="76"/>
                    </a:cubicBezTo>
                    <a:cubicBezTo>
                      <a:pt x="310" y="81"/>
                      <a:pt x="306" y="84"/>
                      <a:pt x="305" y="86"/>
                    </a:cubicBezTo>
                    <a:cubicBezTo>
                      <a:pt x="305" y="86"/>
                      <a:pt x="305" y="86"/>
                      <a:pt x="305" y="86"/>
                    </a:cubicBezTo>
                    <a:cubicBezTo>
                      <a:pt x="153" y="189"/>
                      <a:pt x="153" y="189"/>
                      <a:pt x="153" y="189"/>
                    </a:cubicBezTo>
                    <a:cubicBezTo>
                      <a:pt x="153" y="191"/>
                      <a:pt x="153" y="194"/>
                      <a:pt x="151" y="196"/>
                    </a:cubicBezTo>
                    <a:cubicBezTo>
                      <a:pt x="150" y="197"/>
                      <a:pt x="150" y="198"/>
                      <a:pt x="149" y="198"/>
                    </a:cubicBezTo>
                    <a:cubicBezTo>
                      <a:pt x="149" y="201"/>
                      <a:pt x="148" y="203"/>
                      <a:pt x="147" y="205"/>
                    </a:cubicBezTo>
                    <a:cubicBezTo>
                      <a:pt x="146" y="206"/>
                      <a:pt x="145" y="207"/>
                      <a:pt x="143" y="208"/>
                    </a:cubicBezTo>
                    <a:cubicBezTo>
                      <a:pt x="143" y="210"/>
                      <a:pt x="143" y="211"/>
                      <a:pt x="142" y="213"/>
                    </a:cubicBezTo>
                    <a:cubicBezTo>
                      <a:pt x="140" y="215"/>
                      <a:pt x="138" y="216"/>
                      <a:pt x="136" y="217"/>
                    </a:cubicBezTo>
                    <a:cubicBezTo>
                      <a:pt x="136" y="218"/>
                      <a:pt x="136" y="219"/>
                      <a:pt x="135" y="220"/>
                    </a:cubicBezTo>
                    <a:cubicBezTo>
                      <a:pt x="132" y="224"/>
                      <a:pt x="126" y="225"/>
                      <a:pt x="121" y="222"/>
                    </a:cubicBezTo>
                    <a:cubicBezTo>
                      <a:pt x="115" y="218"/>
                      <a:pt x="115" y="218"/>
                      <a:pt x="115" y="218"/>
                    </a:cubicBezTo>
                    <a:cubicBezTo>
                      <a:pt x="115" y="218"/>
                      <a:pt x="115" y="218"/>
                      <a:pt x="115" y="218"/>
                    </a:cubicBezTo>
                    <a:cubicBezTo>
                      <a:pt x="113" y="218"/>
                      <a:pt x="112" y="218"/>
                      <a:pt x="110" y="217"/>
                    </a:cubicBezTo>
                    <a:cubicBezTo>
                      <a:pt x="110" y="217"/>
                      <a:pt x="110" y="217"/>
                      <a:pt x="110" y="217"/>
                    </a:cubicBezTo>
                    <a:cubicBezTo>
                      <a:pt x="106" y="220"/>
                      <a:pt x="106" y="220"/>
                      <a:pt x="106" y="220"/>
                    </a:cubicBezTo>
                    <a:cubicBezTo>
                      <a:pt x="97" y="226"/>
                      <a:pt x="96" y="226"/>
                      <a:pt x="95" y="226"/>
                    </a:cubicBezTo>
                    <a:cubicBezTo>
                      <a:pt x="91" y="226"/>
                      <a:pt x="91" y="226"/>
                      <a:pt x="91" y="226"/>
                    </a:cubicBezTo>
                    <a:cubicBezTo>
                      <a:pt x="90" y="223"/>
                      <a:pt x="90" y="223"/>
                      <a:pt x="90" y="223"/>
                    </a:cubicBezTo>
                    <a:cubicBezTo>
                      <a:pt x="83" y="214"/>
                      <a:pt x="83" y="214"/>
                      <a:pt x="83" y="214"/>
                    </a:cubicBezTo>
                    <a:cubicBezTo>
                      <a:pt x="84" y="211"/>
                      <a:pt x="84" y="211"/>
                      <a:pt x="84" y="211"/>
                    </a:cubicBezTo>
                    <a:cubicBezTo>
                      <a:pt x="84" y="210"/>
                      <a:pt x="85" y="209"/>
                      <a:pt x="88" y="206"/>
                    </a:cubicBezTo>
                    <a:cubicBezTo>
                      <a:pt x="83" y="205"/>
                      <a:pt x="77" y="204"/>
                      <a:pt x="72" y="204"/>
                    </a:cubicBezTo>
                    <a:cubicBezTo>
                      <a:pt x="61" y="202"/>
                      <a:pt x="51" y="200"/>
                      <a:pt x="45" y="199"/>
                    </a:cubicBezTo>
                    <a:cubicBezTo>
                      <a:pt x="37" y="196"/>
                      <a:pt x="29" y="189"/>
                      <a:pt x="23" y="183"/>
                    </a:cubicBezTo>
                    <a:cubicBezTo>
                      <a:pt x="22" y="182"/>
                      <a:pt x="20" y="181"/>
                      <a:pt x="19" y="180"/>
                    </a:cubicBezTo>
                    <a:cubicBezTo>
                      <a:pt x="17" y="205"/>
                      <a:pt x="21" y="250"/>
                      <a:pt x="24" y="272"/>
                    </a:cubicBezTo>
                    <a:cubicBezTo>
                      <a:pt x="25" y="277"/>
                      <a:pt x="25" y="282"/>
                      <a:pt x="26" y="288"/>
                    </a:cubicBezTo>
                    <a:cubicBezTo>
                      <a:pt x="29" y="303"/>
                      <a:pt x="32" y="319"/>
                      <a:pt x="30" y="338"/>
                    </a:cubicBezTo>
                    <a:cubicBezTo>
                      <a:pt x="29" y="346"/>
                      <a:pt x="28" y="353"/>
                      <a:pt x="26" y="361"/>
                    </a:cubicBezTo>
                    <a:cubicBezTo>
                      <a:pt x="26" y="362"/>
                      <a:pt x="26" y="362"/>
                      <a:pt x="25" y="363"/>
                    </a:cubicBezTo>
                    <a:cubicBezTo>
                      <a:pt x="363" y="363"/>
                      <a:pt x="363" y="363"/>
                      <a:pt x="363" y="363"/>
                    </a:cubicBezTo>
                    <a:cubicBezTo>
                      <a:pt x="363" y="0"/>
                      <a:pt x="363" y="0"/>
                      <a:pt x="363" y="0"/>
                    </a:cubicBezTo>
                    <a:lnTo>
                      <a:pt x="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" name="Freeform 510">
                <a:extLst>
                  <a:ext uri="{FF2B5EF4-FFF2-40B4-BE49-F238E27FC236}">
                    <a16:creationId xmlns:a16="http://schemas.microsoft.com/office/drawing/2014/main" id="{1BD57AED-3890-4513-9380-7F8446A3A8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82411" y="12118305"/>
                <a:ext cx="987425" cy="901700"/>
              </a:xfrm>
              <a:custGeom>
                <a:avLst/>
                <a:gdLst>
                  <a:gd name="T0" fmla="*/ 301 w 311"/>
                  <a:gd name="T1" fmla="*/ 0 h 284"/>
                  <a:gd name="T2" fmla="*/ 246 w 311"/>
                  <a:gd name="T3" fmla="*/ 177 h 284"/>
                  <a:gd name="T4" fmla="*/ 182 w 311"/>
                  <a:gd name="T5" fmla="*/ 245 h 284"/>
                  <a:gd name="T6" fmla="*/ 135 w 311"/>
                  <a:gd name="T7" fmla="*/ 231 h 284"/>
                  <a:gd name="T8" fmla="*/ 89 w 311"/>
                  <a:gd name="T9" fmla="*/ 210 h 284"/>
                  <a:gd name="T10" fmla="*/ 0 w 311"/>
                  <a:gd name="T11" fmla="*/ 266 h 284"/>
                  <a:gd name="T12" fmla="*/ 1 w 311"/>
                  <a:gd name="T13" fmla="*/ 284 h 284"/>
                  <a:gd name="T14" fmla="*/ 87 w 311"/>
                  <a:gd name="T15" fmla="*/ 220 h 284"/>
                  <a:gd name="T16" fmla="*/ 130 w 311"/>
                  <a:gd name="T17" fmla="*/ 240 h 284"/>
                  <a:gd name="T18" fmla="*/ 185 w 311"/>
                  <a:gd name="T19" fmla="*/ 255 h 284"/>
                  <a:gd name="T20" fmla="*/ 255 w 311"/>
                  <a:gd name="T21" fmla="*/ 182 h 284"/>
                  <a:gd name="T22" fmla="*/ 311 w 311"/>
                  <a:gd name="T23" fmla="*/ 1 h 284"/>
                  <a:gd name="T24" fmla="*/ 301 w 311"/>
                  <a:gd name="T25" fmla="*/ 0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11" h="284">
                    <a:moveTo>
                      <a:pt x="301" y="0"/>
                    </a:moveTo>
                    <a:cubicBezTo>
                      <a:pt x="294" y="82"/>
                      <a:pt x="268" y="142"/>
                      <a:pt x="246" y="177"/>
                    </a:cubicBezTo>
                    <a:cubicBezTo>
                      <a:pt x="219" y="222"/>
                      <a:pt x="193" y="242"/>
                      <a:pt x="182" y="245"/>
                    </a:cubicBezTo>
                    <a:cubicBezTo>
                      <a:pt x="163" y="250"/>
                      <a:pt x="151" y="242"/>
                      <a:pt x="135" y="231"/>
                    </a:cubicBezTo>
                    <a:cubicBezTo>
                      <a:pt x="123" y="223"/>
                      <a:pt x="109" y="214"/>
                      <a:pt x="89" y="210"/>
                    </a:cubicBezTo>
                    <a:cubicBezTo>
                      <a:pt x="54" y="203"/>
                      <a:pt x="21" y="234"/>
                      <a:pt x="0" y="266"/>
                    </a:cubicBezTo>
                    <a:cubicBezTo>
                      <a:pt x="1" y="272"/>
                      <a:pt x="1" y="278"/>
                      <a:pt x="1" y="284"/>
                    </a:cubicBezTo>
                    <a:cubicBezTo>
                      <a:pt x="19" y="252"/>
                      <a:pt x="53" y="213"/>
                      <a:pt x="87" y="220"/>
                    </a:cubicBezTo>
                    <a:cubicBezTo>
                      <a:pt x="105" y="223"/>
                      <a:pt x="118" y="232"/>
                      <a:pt x="130" y="240"/>
                    </a:cubicBezTo>
                    <a:cubicBezTo>
                      <a:pt x="146" y="250"/>
                      <a:pt x="161" y="261"/>
                      <a:pt x="185" y="255"/>
                    </a:cubicBezTo>
                    <a:cubicBezTo>
                      <a:pt x="199" y="251"/>
                      <a:pt x="228" y="227"/>
                      <a:pt x="255" y="182"/>
                    </a:cubicBezTo>
                    <a:cubicBezTo>
                      <a:pt x="277" y="146"/>
                      <a:pt x="304" y="85"/>
                      <a:pt x="311" y="1"/>
                    </a:cubicBezTo>
                    <a:lnTo>
                      <a:pt x="30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511">
                <a:extLst>
                  <a:ext uri="{FF2B5EF4-FFF2-40B4-BE49-F238E27FC236}">
                    <a16:creationId xmlns:a16="http://schemas.microsoft.com/office/drawing/2014/main" id="{CBFA3AC0-47BA-4364-8320-9700B76BDC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06336" y="12048455"/>
                <a:ext cx="95250" cy="88900"/>
              </a:xfrm>
              <a:custGeom>
                <a:avLst/>
                <a:gdLst>
                  <a:gd name="T0" fmla="*/ 30 w 60"/>
                  <a:gd name="T1" fmla="*/ 54 h 56"/>
                  <a:gd name="T2" fmla="*/ 0 w 60"/>
                  <a:gd name="T3" fmla="*/ 50 h 56"/>
                  <a:gd name="T4" fmla="*/ 18 w 60"/>
                  <a:gd name="T5" fmla="*/ 26 h 56"/>
                  <a:gd name="T6" fmla="*/ 36 w 60"/>
                  <a:gd name="T7" fmla="*/ 0 h 56"/>
                  <a:gd name="T8" fmla="*/ 48 w 60"/>
                  <a:gd name="T9" fmla="*/ 28 h 56"/>
                  <a:gd name="T10" fmla="*/ 60 w 60"/>
                  <a:gd name="T11" fmla="*/ 56 h 56"/>
                  <a:gd name="T12" fmla="*/ 30 w 60"/>
                  <a:gd name="T13" fmla="*/ 54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0" h="56">
                    <a:moveTo>
                      <a:pt x="30" y="54"/>
                    </a:moveTo>
                    <a:lnTo>
                      <a:pt x="0" y="50"/>
                    </a:lnTo>
                    <a:lnTo>
                      <a:pt x="18" y="26"/>
                    </a:lnTo>
                    <a:lnTo>
                      <a:pt x="36" y="0"/>
                    </a:lnTo>
                    <a:lnTo>
                      <a:pt x="48" y="28"/>
                    </a:lnTo>
                    <a:lnTo>
                      <a:pt x="60" y="56"/>
                    </a:lnTo>
                    <a:lnTo>
                      <a:pt x="30" y="5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512">
                <a:extLst>
                  <a:ext uri="{FF2B5EF4-FFF2-40B4-BE49-F238E27FC236}">
                    <a16:creationId xmlns:a16="http://schemas.microsoft.com/office/drawing/2014/main" id="{4217FD55-DA84-4354-8E49-F047353FF5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03061" y="12893005"/>
                <a:ext cx="6350" cy="149225"/>
              </a:xfrm>
              <a:custGeom>
                <a:avLst/>
                <a:gdLst>
                  <a:gd name="T0" fmla="*/ 2 w 2"/>
                  <a:gd name="T1" fmla="*/ 47 h 47"/>
                  <a:gd name="T2" fmla="*/ 2 w 2"/>
                  <a:gd name="T3" fmla="*/ 0 h 47"/>
                  <a:gd name="T4" fmla="*/ 0 w 2"/>
                  <a:gd name="T5" fmla="*/ 1 h 47"/>
                  <a:gd name="T6" fmla="*/ 0 w 2"/>
                  <a:gd name="T7" fmla="*/ 47 h 47"/>
                  <a:gd name="T8" fmla="*/ 2 w 2"/>
                  <a:gd name="T9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47">
                    <a:moveTo>
                      <a:pt x="2" y="47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1"/>
                    </a:cubicBezTo>
                    <a:cubicBezTo>
                      <a:pt x="0" y="47"/>
                      <a:pt x="0" y="47"/>
                      <a:pt x="0" y="47"/>
                    </a:cubicBezTo>
                    <a:lnTo>
                      <a:pt x="2" y="4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513">
                <a:extLst>
                  <a:ext uri="{FF2B5EF4-FFF2-40B4-BE49-F238E27FC236}">
                    <a16:creationId xmlns:a16="http://schemas.microsoft.com/office/drawing/2014/main" id="{3FD61144-4BCE-4193-8FA7-053B3F73A3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82436" y="12842205"/>
                <a:ext cx="6350" cy="200025"/>
              </a:xfrm>
              <a:custGeom>
                <a:avLst/>
                <a:gdLst>
                  <a:gd name="T0" fmla="*/ 2 w 2"/>
                  <a:gd name="T1" fmla="*/ 63 h 63"/>
                  <a:gd name="T2" fmla="*/ 2 w 2"/>
                  <a:gd name="T3" fmla="*/ 0 h 63"/>
                  <a:gd name="T4" fmla="*/ 0 w 2"/>
                  <a:gd name="T5" fmla="*/ 0 h 63"/>
                  <a:gd name="T6" fmla="*/ 0 w 2"/>
                  <a:gd name="T7" fmla="*/ 63 h 63"/>
                  <a:gd name="T8" fmla="*/ 2 w 2"/>
                  <a:gd name="T9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63">
                    <a:moveTo>
                      <a:pt x="2" y="63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63"/>
                      <a:pt x="0" y="63"/>
                      <a:pt x="0" y="63"/>
                    </a:cubicBezTo>
                    <a:lnTo>
                      <a:pt x="2" y="6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514">
                <a:extLst>
                  <a:ext uri="{FF2B5EF4-FFF2-40B4-BE49-F238E27FC236}">
                    <a16:creationId xmlns:a16="http://schemas.microsoft.com/office/drawing/2014/main" id="{E7C4EC52-8CE7-4968-B511-039C6E7B25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61811" y="12835855"/>
                <a:ext cx="6350" cy="206375"/>
              </a:xfrm>
              <a:custGeom>
                <a:avLst/>
                <a:gdLst>
                  <a:gd name="T0" fmla="*/ 2 w 2"/>
                  <a:gd name="T1" fmla="*/ 65 h 65"/>
                  <a:gd name="T2" fmla="*/ 2 w 2"/>
                  <a:gd name="T3" fmla="*/ 0 h 65"/>
                  <a:gd name="T4" fmla="*/ 0 w 2"/>
                  <a:gd name="T5" fmla="*/ 0 h 65"/>
                  <a:gd name="T6" fmla="*/ 0 w 2"/>
                  <a:gd name="T7" fmla="*/ 65 h 65"/>
                  <a:gd name="T8" fmla="*/ 2 w 2"/>
                  <a:gd name="T9" fmla="*/ 6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65">
                    <a:moveTo>
                      <a:pt x="2" y="65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0"/>
                    </a:cubicBezTo>
                    <a:cubicBezTo>
                      <a:pt x="0" y="65"/>
                      <a:pt x="0" y="65"/>
                      <a:pt x="0" y="65"/>
                    </a:cubicBezTo>
                    <a:lnTo>
                      <a:pt x="2" y="6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515">
                <a:extLst>
                  <a:ext uri="{FF2B5EF4-FFF2-40B4-BE49-F238E27FC236}">
                    <a16:creationId xmlns:a16="http://schemas.microsoft.com/office/drawing/2014/main" id="{9ACD78F3-9840-4A6B-B0AB-19E8101A3E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141186" y="12867605"/>
                <a:ext cx="6350" cy="174625"/>
              </a:xfrm>
              <a:custGeom>
                <a:avLst/>
                <a:gdLst>
                  <a:gd name="T0" fmla="*/ 2 w 2"/>
                  <a:gd name="T1" fmla="*/ 55 h 55"/>
                  <a:gd name="T2" fmla="*/ 2 w 2"/>
                  <a:gd name="T3" fmla="*/ 1 h 55"/>
                  <a:gd name="T4" fmla="*/ 0 w 2"/>
                  <a:gd name="T5" fmla="*/ 0 h 55"/>
                  <a:gd name="T6" fmla="*/ 0 w 2"/>
                  <a:gd name="T7" fmla="*/ 55 h 55"/>
                  <a:gd name="T8" fmla="*/ 2 w 2"/>
                  <a:gd name="T9" fmla="*/ 5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55">
                    <a:moveTo>
                      <a:pt x="2" y="55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1" y="1"/>
                      <a:pt x="0" y="0"/>
                      <a:pt x="0" y="0"/>
                    </a:cubicBezTo>
                    <a:cubicBezTo>
                      <a:pt x="0" y="55"/>
                      <a:pt x="0" y="55"/>
                      <a:pt x="0" y="55"/>
                    </a:cubicBezTo>
                    <a:lnTo>
                      <a:pt x="2" y="5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516">
                <a:extLst>
                  <a:ext uri="{FF2B5EF4-FFF2-40B4-BE49-F238E27FC236}">
                    <a16:creationId xmlns:a16="http://schemas.microsoft.com/office/drawing/2014/main" id="{E937A384-1ECC-4DF6-90D8-D45FE2E493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17386" y="12918405"/>
                <a:ext cx="6350" cy="123825"/>
              </a:xfrm>
              <a:custGeom>
                <a:avLst/>
                <a:gdLst>
                  <a:gd name="T0" fmla="*/ 2 w 2"/>
                  <a:gd name="T1" fmla="*/ 39 h 39"/>
                  <a:gd name="T2" fmla="*/ 2 w 2"/>
                  <a:gd name="T3" fmla="*/ 1 h 39"/>
                  <a:gd name="T4" fmla="*/ 0 w 2"/>
                  <a:gd name="T5" fmla="*/ 0 h 39"/>
                  <a:gd name="T6" fmla="*/ 0 w 2"/>
                  <a:gd name="T7" fmla="*/ 39 h 39"/>
                  <a:gd name="T8" fmla="*/ 2 w 2"/>
                  <a:gd name="T9" fmla="*/ 3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9">
                    <a:moveTo>
                      <a:pt x="2" y="39"/>
                    </a:move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1" y="0"/>
                      <a:pt x="0" y="0"/>
                    </a:cubicBezTo>
                    <a:cubicBezTo>
                      <a:pt x="0" y="39"/>
                      <a:pt x="0" y="39"/>
                      <a:pt x="0" y="39"/>
                    </a:cubicBezTo>
                    <a:lnTo>
                      <a:pt x="2" y="3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517">
                <a:extLst>
                  <a:ext uri="{FF2B5EF4-FFF2-40B4-BE49-F238E27FC236}">
                    <a16:creationId xmlns:a16="http://schemas.microsoft.com/office/drawing/2014/main" id="{F1C57A66-81A3-4AFD-AF03-88A016505C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296761" y="12950155"/>
                <a:ext cx="6350" cy="92075"/>
              </a:xfrm>
              <a:custGeom>
                <a:avLst/>
                <a:gdLst>
                  <a:gd name="T0" fmla="*/ 2 w 2"/>
                  <a:gd name="T1" fmla="*/ 29 h 29"/>
                  <a:gd name="T2" fmla="*/ 2 w 2"/>
                  <a:gd name="T3" fmla="*/ 0 h 29"/>
                  <a:gd name="T4" fmla="*/ 0 w 2"/>
                  <a:gd name="T5" fmla="*/ 0 h 29"/>
                  <a:gd name="T6" fmla="*/ 0 w 2"/>
                  <a:gd name="T7" fmla="*/ 29 h 29"/>
                  <a:gd name="T8" fmla="*/ 2 w 2"/>
                  <a:gd name="T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9">
                    <a:moveTo>
                      <a:pt x="2" y="29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0"/>
                      <a:pt x="0" y="0"/>
                    </a:cubicBezTo>
                    <a:cubicBezTo>
                      <a:pt x="0" y="29"/>
                      <a:pt x="0" y="29"/>
                      <a:pt x="0" y="29"/>
                    </a:cubicBezTo>
                    <a:lnTo>
                      <a:pt x="2" y="2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518">
                <a:extLst>
                  <a:ext uri="{FF2B5EF4-FFF2-40B4-BE49-F238E27FC236}">
                    <a16:creationId xmlns:a16="http://schemas.microsoft.com/office/drawing/2014/main" id="{D4921C88-2040-4A26-92AA-01ABB06325F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376136" y="12940630"/>
                <a:ext cx="6350" cy="101600"/>
              </a:xfrm>
              <a:custGeom>
                <a:avLst/>
                <a:gdLst>
                  <a:gd name="T0" fmla="*/ 2 w 2"/>
                  <a:gd name="T1" fmla="*/ 32 h 32"/>
                  <a:gd name="T2" fmla="*/ 2 w 2"/>
                  <a:gd name="T3" fmla="*/ 0 h 32"/>
                  <a:gd name="T4" fmla="*/ 0 w 2"/>
                  <a:gd name="T5" fmla="*/ 1 h 32"/>
                  <a:gd name="T6" fmla="*/ 0 w 2"/>
                  <a:gd name="T7" fmla="*/ 32 h 32"/>
                  <a:gd name="T8" fmla="*/ 2 w 2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2">
                    <a:moveTo>
                      <a:pt x="2" y="32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1" y="1"/>
                      <a:pt x="0" y="1"/>
                    </a:cubicBezTo>
                    <a:cubicBezTo>
                      <a:pt x="0" y="32"/>
                      <a:pt x="0" y="32"/>
                      <a:pt x="0" y="32"/>
                    </a:cubicBezTo>
                    <a:lnTo>
                      <a:pt x="2" y="3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519">
                <a:extLst>
                  <a:ext uri="{FF2B5EF4-FFF2-40B4-BE49-F238E27FC236}">
                    <a16:creationId xmlns:a16="http://schemas.microsoft.com/office/drawing/2014/main" id="{3C1A80AF-6F45-48EA-B12D-69A5A5D5D2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55511" y="12889830"/>
                <a:ext cx="6350" cy="152400"/>
              </a:xfrm>
              <a:custGeom>
                <a:avLst/>
                <a:gdLst>
                  <a:gd name="T0" fmla="*/ 2 w 2"/>
                  <a:gd name="T1" fmla="*/ 48 h 48"/>
                  <a:gd name="T2" fmla="*/ 2 w 2"/>
                  <a:gd name="T3" fmla="*/ 0 h 48"/>
                  <a:gd name="T4" fmla="*/ 0 w 2"/>
                  <a:gd name="T5" fmla="*/ 1 h 48"/>
                  <a:gd name="T6" fmla="*/ 0 w 2"/>
                  <a:gd name="T7" fmla="*/ 48 h 48"/>
                  <a:gd name="T8" fmla="*/ 2 w 2"/>
                  <a:gd name="T9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48">
                    <a:moveTo>
                      <a:pt x="2" y="48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1" y="1"/>
                      <a:pt x="0" y="1"/>
                    </a:cubicBezTo>
                    <a:cubicBezTo>
                      <a:pt x="0" y="48"/>
                      <a:pt x="0" y="48"/>
                      <a:pt x="0" y="48"/>
                    </a:cubicBezTo>
                    <a:lnTo>
                      <a:pt x="2" y="4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520">
                <a:extLst>
                  <a:ext uri="{FF2B5EF4-FFF2-40B4-BE49-F238E27FC236}">
                    <a16:creationId xmlns:a16="http://schemas.microsoft.com/office/drawing/2014/main" id="{AC1817CE-5C4D-4164-8BF3-C10F7A9245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34886" y="12800930"/>
                <a:ext cx="6350" cy="241300"/>
              </a:xfrm>
              <a:custGeom>
                <a:avLst/>
                <a:gdLst>
                  <a:gd name="T0" fmla="*/ 2 w 2"/>
                  <a:gd name="T1" fmla="*/ 76 h 76"/>
                  <a:gd name="T2" fmla="*/ 2 w 2"/>
                  <a:gd name="T3" fmla="*/ 0 h 76"/>
                  <a:gd name="T4" fmla="*/ 0 w 2"/>
                  <a:gd name="T5" fmla="*/ 3 h 76"/>
                  <a:gd name="T6" fmla="*/ 0 w 2"/>
                  <a:gd name="T7" fmla="*/ 76 h 76"/>
                  <a:gd name="T8" fmla="*/ 2 w 2"/>
                  <a:gd name="T9" fmla="*/ 7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76">
                    <a:moveTo>
                      <a:pt x="2" y="76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1" y="2"/>
                      <a:pt x="0" y="3"/>
                    </a:cubicBezTo>
                    <a:cubicBezTo>
                      <a:pt x="0" y="76"/>
                      <a:pt x="0" y="76"/>
                      <a:pt x="0" y="76"/>
                    </a:cubicBezTo>
                    <a:lnTo>
                      <a:pt x="2" y="7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521">
                <a:extLst>
                  <a:ext uri="{FF2B5EF4-FFF2-40B4-BE49-F238E27FC236}">
                    <a16:creationId xmlns:a16="http://schemas.microsoft.com/office/drawing/2014/main" id="{DBF6DA12-0341-453D-AF56-8E11201791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14261" y="12683455"/>
                <a:ext cx="6350" cy="358775"/>
              </a:xfrm>
              <a:custGeom>
                <a:avLst/>
                <a:gdLst>
                  <a:gd name="T0" fmla="*/ 2 w 2"/>
                  <a:gd name="T1" fmla="*/ 113 h 113"/>
                  <a:gd name="T2" fmla="*/ 2 w 2"/>
                  <a:gd name="T3" fmla="*/ 0 h 113"/>
                  <a:gd name="T4" fmla="*/ 0 w 2"/>
                  <a:gd name="T5" fmla="*/ 3 h 113"/>
                  <a:gd name="T6" fmla="*/ 0 w 2"/>
                  <a:gd name="T7" fmla="*/ 113 h 113"/>
                  <a:gd name="T8" fmla="*/ 2 w 2"/>
                  <a:gd name="T9" fmla="*/ 11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13">
                    <a:moveTo>
                      <a:pt x="2" y="113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2" y="1"/>
                      <a:pt x="1" y="2"/>
                      <a:pt x="0" y="3"/>
                    </a:cubicBezTo>
                    <a:cubicBezTo>
                      <a:pt x="0" y="113"/>
                      <a:pt x="0" y="113"/>
                      <a:pt x="0" y="113"/>
                    </a:cubicBezTo>
                    <a:lnTo>
                      <a:pt x="2" y="11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522">
                <a:extLst>
                  <a:ext uri="{FF2B5EF4-FFF2-40B4-BE49-F238E27FC236}">
                    <a16:creationId xmlns:a16="http://schemas.microsoft.com/office/drawing/2014/main" id="{E0D1BC2B-3B52-4799-9E57-BC0278E1B4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773011" y="12213555"/>
                <a:ext cx="6350" cy="828675"/>
              </a:xfrm>
              <a:custGeom>
                <a:avLst/>
                <a:gdLst>
                  <a:gd name="T0" fmla="*/ 2 w 2"/>
                  <a:gd name="T1" fmla="*/ 261 h 261"/>
                  <a:gd name="T2" fmla="*/ 2 w 2"/>
                  <a:gd name="T3" fmla="*/ 0 h 261"/>
                  <a:gd name="T4" fmla="*/ 0 w 2"/>
                  <a:gd name="T5" fmla="*/ 13 h 261"/>
                  <a:gd name="T6" fmla="*/ 0 w 2"/>
                  <a:gd name="T7" fmla="*/ 261 h 261"/>
                  <a:gd name="T8" fmla="*/ 2 w 2"/>
                  <a:gd name="T9" fmla="*/ 261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261">
                    <a:moveTo>
                      <a:pt x="2" y="261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4"/>
                      <a:pt x="1" y="9"/>
                      <a:pt x="0" y="13"/>
                    </a:cubicBezTo>
                    <a:cubicBezTo>
                      <a:pt x="0" y="261"/>
                      <a:pt x="0" y="261"/>
                      <a:pt x="0" y="261"/>
                    </a:cubicBezTo>
                    <a:lnTo>
                      <a:pt x="2" y="26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523">
                <a:extLst>
                  <a:ext uri="{FF2B5EF4-FFF2-40B4-BE49-F238E27FC236}">
                    <a16:creationId xmlns:a16="http://schemas.microsoft.com/office/drawing/2014/main" id="{04ECDF1F-DADF-4DB3-B893-9C527F004A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93636" y="12515180"/>
                <a:ext cx="6350" cy="527050"/>
              </a:xfrm>
              <a:custGeom>
                <a:avLst/>
                <a:gdLst>
                  <a:gd name="T0" fmla="*/ 2 w 2"/>
                  <a:gd name="T1" fmla="*/ 166 h 166"/>
                  <a:gd name="T2" fmla="*/ 2 w 2"/>
                  <a:gd name="T3" fmla="*/ 0 h 166"/>
                  <a:gd name="T4" fmla="*/ 0 w 2"/>
                  <a:gd name="T5" fmla="*/ 5 h 166"/>
                  <a:gd name="T6" fmla="*/ 0 w 2"/>
                  <a:gd name="T7" fmla="*/ 166 h 166"/>
                  <a:gd name="T8" fmla="*/ 2 w 2"/>
                  <a:gd name="T9" fmla="*/ 16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66">
                    <a:moveTo>
                      <a:pt x="2" y="166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2"/>
                      <a:pt x="1" y="4"/>
                      <a:pt x="0" y="5"/>
                    </a:cubicBezTo>
                    <a:cubicBezTo>
                      <a:pt x="0" y="166"/>
                      <a:pt x="0" y="166"/>
                      <a:pt x="0" y="166"/>
                    </a:cubicBezTo>
                    <a:lnTo>
                      <a:pt x="2" y="166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524">
                <a:extLst>
                  <a:ext uri="{FF2B5EF4-FFF2-40B4-BE49-F238E27FC236}">
                    <a16:creationId xmlns:a16="http://schemas.microsoft.com/office/drawing/2014/main" id="{1DFE3577-018F-4BE4-A718-35DB3717C9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23686" y="12985080"/>
                <a:ext cx="6350" cy="57150"/>
              </a:xfrm>
              <a:custGeom>
                <a:avLst/>
                <a:gdLst>
                  <a:gd name="T0" fmla="*/ 2 w 2"/>
                  <a:gd name="T1" fmla="*/ 18 h 18"/>
                  <a:gd name="T2" fmla="*/ 2 w 2"/>
                  <a:gd name="T3" fmla="*/ 0 h 18"/>
                  <a:gd name="T4" fmla="*/ 0 w 2"/>
                  <a:gd name="T5" fmla="*/ 3 h 18"/>
                  <a:gd name="T6" fmla="*/ 0 w 2"/>
                  <a:gd name="T7" fmla="*/ 18 h 18"/>
                  <a:gd name="T8" fmla="*/ 2 w 2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18">
                    <a:moveTo>
                      <a:pt x="2" y="18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1"/>
                      <a:pt x="0" y="2"/>
                      <a:pt x="0" y="3"/>
                    </a:cubicBezTo>
                    <a:cubicBezTo>
                      <a:pt x="0" y="18"/>
                      <a:pt x="0" y="18"/>
                      <a:pt x="0" y="18"/>
                    </a:cubicBezTo>
                    <a:lnTo>
                      <a:pt x="2" y="1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525">
                <a:extLst>
                  <a:ext uri="{FF2B5EF4-FFF2-40B4-BE49-F238E27FC236}">
                    <a16:creationId xmlns:a16="http://schemas.microsoft.com/office/drawing/2014/main" id="{A1331D91-AEF2-4B59-A5FC-B933D5B17B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79236" y="13061280"/>
                <a:ext cx="1019175" cy="12700"/>
              </a:xfrm>
              <a:custGeom>
                <a:avLst/>
                <a:gdLst>
                  <a:gd name="T0" fmla="*/ 0 w 321"/>
                  <a:gd name="T1" fmla="*/ 0 h 4"/>
                  <a:gd name="T2" fmla="*/ 0 w 321"/>
                  <a:gd name="T3" fmla="*/ 4 h 4"/>
                  <a:gd name="T4" fmla="*/ 321 w 321"/>
                  <a:gd name="T5" fmla="*/ 4 h 4"/>
                  <a:gd name="T6" fmla="*/ 321 w 321"/>
                  <a:gd name="T7" fmla="*/ 0 h 4"/>
                  <a:gd name="T8" fmla="*/ 0 w 321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1" h="4">
                    <a:moveTo>
                      <a:pt x="0" y="0"/>
                    </a:moveTo>
                    <a:cubicBezTo>
                      <a:pt x="0" y="1"/>
                      <a:pt x="0" y="3"/>
                      <a:pt x="0" y="4"/>
                    </a:cubicBezTo>
                    <a:cubicBezTo>
                      <a:pt x="321" y="4"/>
                      <a:pt x="321" y="4"/>
                      <a:pt x="321" y="4"/>
                    </a:cubicBezTo>
                    <a:cubicBezTo>
                      <a:pt x="321" y="0"/>
                      <a:pt x="321" y="0"/>
                      <a:pt x="32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526">
                <a:extLst>
                  <a:ext uri="{FF2B5EF4-FFF2-40B4-BE49-F238E27FC236}">
                    <a16:creationId xmlns:a16="http://schemas.microsoft.com/office/drawing/2014/main" id="{A827EBC9-0B00-4DDC-BA24-ABB242E940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45936" y="12610430"/>
                <a:ext cx="63500" cy="53975"/>
              </a:xfrm>
              <a:custGeom>
                <a:avLst/>
                <a:gdLst>
                  <a:gd name="T0" fmla="*/ 9 w 20"/>
                  <a:gd name="T1" fmla="*/ 3 h 17"/>
                  <a:gd name="T2" fmla="*/ 15 w 20"/>
                  <a:gd name="T3" fmla="*/ 7 h 17"/>
                  <a:gd name="T4" fmla="*/ 11 w 20"/>
                  <a:gd name="T5" fmla="*/ 14 h 17"/>
                  <a:gd name="T6" fmla="*/ 5 w 20"/>
                  <a:gd name="T7" fmla="*/ 10 h 17"/>
                  <a:gd name="T8" fmla="*/ 9 w 20"/>
                  <a:gd name="T9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7">
                    <a:moveTo>
                      <a:pt x="9" y="3"/>
                    </a:moveTo>
                    <a:cubicBezTo>
                      <a:pt x="15" y="7"/>
                      <a:pt x="15" y="7"/>
                      <a:pt x="15" y="7"/>
                    </a:cubicBezTo>
                    <a:cubicBezTo>
                      <a:pt x="20" y="11"/>
                      <a:pt x="16" y="17"/>
                      <a:pt x="11" y="14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0" y="7"/>
                      <a:pt x="5" y="0"/>
                      <a:pt x="9" y="3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527">
                <a:extLst>
                  <a:ext uri="{FF2B5EF4-FFF2-40B4-BE49-F238E27FC236}">
                    <a16:creationId xmlns:a16="http://schemas.microsoft.com/office/drawing/2014/main" id="{360CE9FF-E8AE-4A1C-B815-FB2D1D1A75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77686" y="12556455"/>
                <a:ext cx="73025" cy="60325"/>
              </a:xfrm>
              <a:custGeom>
                <a:avLst/>
                <a:gdLst>
                  <a:gd name="T0" fmla="*/ 9 w 23"/>
                  <a:gd name="T1" fmla="*/ 4 h 19"/>
                  <a:gd name="T2" fmla="*/ 18 w 23"/>
                  <a:gd name="T3" fmla="*/ 9 h 19"/>
                  <a:gd name="T4" fmla="*/ 13 w 23"/>
                  <a:gd name="T5" fmla="*/ 16 h 19"/>
                  <a:gd name="T6" fmla="*/ 4 w 23"/>
                  <a:gd name="T7" fmla="*/ 10 h 19"/>
                  <a:gd name="T8" fmla="*/ 9 w 23"/>
                  <a:gd name="T9" fmla="*/ 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19">
                    <a:moveTo>
                      <a:pt x="9" y="4"/>
                    </a:moveTo>
                    <a:cubicBezTo>
                      <a:pt x="18" y="9"/>
                      <a:pt x="18" y="9"/>
                      <a:pt x="18" y="9"/>
                    </a:cubicBezTo>
                    <a:cubicBezTo>
                      <a:pt x="23" y="13"/>
                      <a:pt x="18" y="19"/>
                      <a:pt x="13" y="16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0" y="7"/>
                      <a:pt x="4" y="0"/>
                      <a:pt x="9" y="4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528">
                <a:extLst>
                  <a:ext uri="{FF2B5EF4-FFF2-40B4-BE49-F238E27FC236}">
                    <a16:creationId xmlns:a16="http://schemas.microsoft.com/office/drawing/2014/main" id="{7DCFA674-335F-4100-8D73-3EDF70BC02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58636" y="12581855"/>
                <a:ext cx="73025" cy="60325"/>
              </a:xfrm>
              <a:custGeom>
                <a:avLst/>
                <a:gdLst>
                  <a:gd name="T0" fmla="*/ 10 w 23"/>
                  <a:gd name="T1" fmla="*/ 3 h 19"/>
                  <a:gd name="T2" fmla="*/ 18 w 23"/>
                  <a:gd name="T3" fmla="*/ 9 h 19"/>
                  <a:gd name="T4" fmla="*/ 14 w 23"/>
                  <a:gd name="T5" fmla="*/ 16 h 19"/>
                  <a:gd name="T6" fmla="*/ 5 w 23"/>
                  <a:gd name="T7" fmla="*/ 10 h 19"/>
                  <a:gd name="T8" fmla="*/ 10 w 23"/>
                  <a:gd name="T9" fmla="*/ 3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19">
                    <a:moveTo>
                      <a:pt x="10" y="3"/>
                    </a:moveTo>
                    <a:cubicBezTo>
                      <a:pt x="18" y="9"/>
                      <a:pt x="18" y="9"/>
                      <a:pt x="18" y="9"/>
                    </a:cubicBezTo>
                    <a:cubicBezTo>
                      <a:pt x="23" y="13"/>
                      <a:pt x="19" y="19"/>
                      <a:pt x="14" y="16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0" y="7"/>
                      <a:pt x="5" y="0"/>
                      <a:pt x="10" y="3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529">
                <a:extLst>
                  <a:ext uri="{FF2B5EF4-FFF2-40B4-BE49-F238E27FC236}">
                    <a16:creationId xmlns:a16="http://schemas.microsoft.com/office/drawing/2014/main" id="{6FF8FEA6-BA1C-435E-8A44-36E0D4C4C1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96736" y="12534230"/>
                <a:ext cx="66675" cy="57150"/>
              </a:xfrm>
              <a:custGeom>
                <a:avLst/>
                <a:gdLst>
                  <a:gd name="T0" fmla="*/ 11 w 21"/>
                  <a:gd name="T1" fmla="*/ 14 h 18"/>
                  <a:gd name="T2" fmla="*/ 5 w 21"/>
                  <a:gd name="T3" fmla="*/ 10 h 18"/>
                  <a:gd name="T4" fmla="*/ 10 w 21"/>
                  <a:gd name="T5" fmla="*/ 4 h 18"/>
                  <a:gd name="T6" fmla="*/ 16 w 21"/>
                  <a:gd name="T7" fmla="*/ 8 h 18"/>
                  <a:gd name="T8" fmla="*/ 11 w 21"/>
                  <a:gd name="T9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8">
                    <a:moveTo>
                      <a:pt x="11" y="14"/>
                    </a:moveTo>
                    <a:cubicBezTo>
                      <a:pt x="5" y="10"/>
                      <a:pt x="5" y="10"/>
                      <a:pt x="5" y="10"/>
                    </a:cubicBezTo>
                    <a:cubicBezTo>
                      <a:pt x="0" y="7"/>
                      <a:pt x="5" y="0"/>
                      <a:pt x="10" y="4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21" y="11"/>
                      <a:pt x="16" y="18"/>
                      <a:pt x="11" y="14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530">
                <a:extLst>
                  <a:ext uri="{FF2B5EF4-FFF2-40B4-BE49-F238E27FC236}">
                    <a16:creationId xmlns:a16="http://schemas.microsoft.com/office/drawing/2014/main" id="{E8B73AB5-BB46-4C13-8E0A-C0D6BA73CCB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242661" y="11683330"/>
                <a:ext cx="920750" cy="1665288"/>
              </a:xfrm>
              <a:custGeom>
                <a:avLst/>
                <a:gdLst>
                  <a:gd name="T0" fmla="*/ 155 w 290"/>
                  <a:gd name="T1" fmla="*/ 477 h 524"/>
                  <a:gd name="T2" fmla="*/ 158 w 290"/>
                  <a:gd name="T3" fmla="*/ 361 h 524"/>
                  <a:gd name="T4" fmla="*/ 187 w 290"/>
                  <a:gd name="T5" fmla="*/ 282 h 524"/>
                  <a:gd name="T6" fmla="*/ 290 w 290"/>
                  <a:gd name="T7" fmla="*/ 256 h 524"/>
                  <a:gd name="T8" fmla="*/ 263 w 290"/>
                  <a:gd name="T9" fmla="*/ 256 h 524"/>
                  <a:gd name="T10" fmla="*/ 195 w 290"/>
                  <a:gd name="T11" fmla="*/ 251 h 524"/>
                  <a:gd name="T12" fmla="*/ 127 w 290"/>
                  <a:gd name="T13" fmla="*/ 196 h 524"/>
                  <a:gd name="T14" fmla="*/ 100 w 290"/>
                  <a:gd name="T15" fmla="*/ 0 h 524"/>
                  <a:gd name="T16" fmla="*/ 77 w 290"/>
                  <a:gd name="T17" fmla="*/ 197 h 524"/>
                  <a:gd name="T18" fmla="*/ 39 w 290"/>
                  <a:gd name="T19" fmla="*/ 224 h 524"/>
                  <a:gd name="T20" fmla="*/ 34 w 290"/>
                  <a:gd name="T21" fmla="*/ 303 h 524"/>
                  <a:gd name="T22" fmla="*/ 34 w 290"/>
                  <a:gd name="T23" fmla="*/ 303 h 524"/>
                  <a:gd name="T24" fmla="*/ 39 w 290"/>
                  <a:gd name="T25" fmla="*/ 307 h 524"/>
                  <a:gd name="T26" fmla="*/ 117 w 290"/>
                  <a:gd name="T27" fmla="*/ 329 h 524"/>
                  <a:gd name="T28" fmla="*/ 72 w 290"/>
                  <a:gd name="T29" fmla="*/ 314 h 524"/>
                  <a:gd name="T30" fmla="*/ 57 w 290"/>
                  <a:gd name="T31" fmla="*/ 296 h 524"/>
                  <a:gd name="T32" fmla="*/ 31 w 290"/>
                  <a:gd name="T33" fmla="*/ 267 h 524"/>
                  <a:gd name="T34" fmla="*/ 51 w 290"/>
                  <a:gd name="T35" fmla="*/ 284 h 524"/>
                  <a:gd name="T36" fmla="*/ 59 w 290"/>
                  <a:gd name="T37" fmla="*/ 290 h 524"/>
                  <a:gd name="T38" fmla="*/ 92 w 290"/>
                  <a:gd name="T39" fmla="*/ 317 h 524"/>
                  <a:gd name="T40" fmla="*/ 102 w 290"/>
                  <a:gd name="T41" fmla="*/ 318 h 524"/>
                  <a:gd name="T42" fmla="*/ 120 w 290"/>
                  <a:gd name="T43" fmla="*/ 322 h 524"/>
                  <a:gd name="T44" fmla="*/ 101 w 290"/>
                  <a:gd name="T45" fmla="*/ 341 h 524"/>
                  <a:gd name="T46" fmla="*/ 48 w 290"/>
                  <a:gd name="T47" fmla="*/ 322 h 524"/>
                  <a:gd name="T48" fmla="*/ 48 w 290"/>
                  <a:gd name="T49" fmla="*/ 439 h 524"/>
                  <a:gd name="T50" fmla="*/ 45 w 290"/>
                  <a:gd name="T51" fmla="*/ 516 h 524"/>
                  <a:gd name="T52" fmla="*/ 96 w 290"/>
                  <a:gd name="T53" fmla="*/ 516 h 524"/>
                  <a:gd name="T54" fmla="*/ 97 w 290"/>
                  <a:gd name="T55" fmla="*/ 443 h 524"/>
                  <a:gd name="T56" fmla="*/ 112 w 290"/>
                  <a:gd name="T57" fmla="*/ 434 h 524"/>
                  <a:gd name="T58" fmla="*/ 111 w 290"/>
                  <a:gd name="T59" fmla="*/ 507 h 524"/>
                  <a:gd name="T60" fmla="*/ 179 w 290"/>
                  <a:gd name="T61" fmla="*/ 523 h 524"/>
                  <a:gd name="T62" fmla="*/ 179 w 290"/>
                  <a:gd name="T63" fmla="*/ 492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90" h="524">
                    <a:moveTo>
                      <a:pt x="179" y="492"/>
                    </a:moveTo>
                    <a:cubicBezTo>
                      <a:pt x="162" y="493"/>
                      <a:pt x="153" y="495"/>
                      <a:pt x="155" y="477"/>
                    </a:cubicBezTo>
                    <a:cubicBezTo>
                      <a:pt x="157" y="456"/>
                      <a:pt x="163" y="443"/>
                      <a:pt x="164" y="426"/>
                    </a:cubicBezTo>
                    <a:cubicBezTo>
                      <a:pt x="167" y="402"/>
                      <a:pt x="161" y="382"/>
                      <a:pt x="158" y="361"/>
                    </a:cubicBezTo>
                    <a:cubicBezTo>
                      <a:pt x="155" y="341"/>
                      <a:pt x="150" y="288"/>
                      <a:pt x="154" y="263"/>
                    </a:cubicBezTo>
                    <a:cubicBezTo>
                      <a:pt x="156" y="253"/>
                      <a:pt x="172" y="277"/>
                      <a:pt x="187" y="282"/>
                    </a:cubicBezTo>
                    <a:cubicBezTo>
                      <a:pt x="196" y="285"/>
                      <a:pt x="221" y="287"/>
                      <a:pt x="236" y="291"/>
                    </a:cubicBezTo>
                    <a:cubicBezTo>
                      <a:pt x="290" y="256"/>
                      <a:pt x="290" y="256"/>
                      <a:pt x="290" y="256"/>
                    </a:cubicBezTo>
                    <a:cubicBezTo>
                      <a:pt x="290" y="254"/>
                      <a:pt x="288" y="254"/>
                      <a:pt x="286" y="254"/>
                    </a:cubicBezTo>
                    <a:cubicBezTo>
                      <a:pt x="278" y="254"/>
                      <a:pt x="273" y="254"/>
                      <a:pt x="263" y="256"/>
                    </a:cubicBezTo>
                    <a:cubicBezTo>
                      <a:pt x="256" y="257"/>
                      <a:pt x="251" y="261"/>
                      <a:pt x="247" y="266"/>
                    </a:cubicBezTo>
                    <a:cubicBezTo>
                      <a:pt x="232" y="265"/>
                      <a:pt x="204" y="257"/>
                      <a:pt x="195" y="251"/>
                    </a:cubicBezTo>
                    <a:cubicBezTo>
                      <a:pt x="179" y="239"/>
                      <a:pt x="152" y="215"/>
                      <a:pt x="127" y="210"/>
                    </a:cubicBezTo>
                    <a:cubicBezTo>
                      <a:pt x="122" y="209"/>
                      <a:pt x="124" y="202"/>
                      <a:pt x="127" y="196"/>
                    </a:cubicBezTo>
                    <a:cubicBezTo>
                      <a:pt x="169" y="185"/>
                      <a:pt x="200" y="146"/>
                      <a:pt x="200" y="100"/>
                    </a:cubicBezTo>
                    <a:cubicBezTo>
                      <a:pt x="200" y="45"/>
                      <a:pt x="156" y="0"/>
                      <a:pt x="100" y="0"/>
                    </a:cubicBezTo>
                    <a:cubicBezTo>
                      <a:pt x="45" y="0"/>
                      <a:pt x="0" y="45"/>
                      <a:pt x="0" y="100"/>
                    </a:cubicBezTo>
                    <a:cubicBezTo>
                      <a:pt x="0" y="147"/>
                      <a:pt x="33" y="187"/>
                      <a:pt x="77" y="197"/>
                    </a:cubicBezTo>
                    <a:cubicBezTo>
                      <a:pt x="79" y="202"/>
                      <a:pt x="80" y="207"/>
                      <a:pt x="77" y="209"/>
                    </a:cubicBezTo>
                    <a:cubicBezTo>
                      <a:pt x="55" y="217"/>
                      <a:pt x="50" y="216"/>
                      <a:pt x="39" y="224"/>
                    </a:cubicBezTo>
                    <a:cubicBezTo>
                      <a:pt x="26" y="232"/>
                      <a:pt x="8" y="248"/>
                      <a:pt x="6" y="263"/>
                    </a:cubicBezTo>
                    <a:cubicBezTo>
                      <a:pt x="5" y="269"/>
                      <a:pt x="13" y="283"/>
                      <a:pt x="34" y="303"/>
                    </a:cubicBezTo>
                    <a:cubicBezTo>
                      <a:pt x="34" y="303"/>
                      <a:pt x="34" y="303"/>
                      <a:pt x="34" y="303"/>
                    </a:cubicBezTo>
                    <a:cubicBezTo>
                      <a:pt x="34" y="303"/>
                      <a:pt x="34" y="303"/>
                      <a:pt x="34" y="303"/>
                    </a:cubicBezTo>
                    <a:cubicBezTo>
                      <a:pt x="36" y="304"/>
                      <a:pt x="37" y="305"/>
                      <a:pt x="38" y="306"/>
                    </a:cubicBezTo>
                    <a:cubicBezTo>
                      <a:pt x="38" y="307"/>
                      <a:pt x="39" y="307"/>
                      <a:pt x="39" y="307"/>
                    </a:cubicBezTo>
                    <a:cubicBezTo>
                      <a:pt x="49" y="315"/>
                      <a:pt x="61" y="326"/>
                      <a:pt x="71" y="329"/>
                    </a:cubicBezTo>
                    <a:cubicBezTo>
                      <a:pt x="93" y="338"/>
                      <a:pt x="116" y="337"/>
                      <a:pt x="117" y="329"/>
                    </a:cubicBezTo>
                    <a:cubicBezTo>
                      <a:pt x="118" y="321"/>
                      <a:pt x="101" y="326"/>
                      <a:pt x="91" y="323"/>
                    </a:cubicBezTo>
                    <a:cubicBezTo>
                      <a:pt x="80" y="319"/>
                      <a:pt x="66" y="313"/>
                      <a:pt x="72" y="314"/>
                    </a:cubicBezTo>
                    <a:cubicBezTo>
                      <a:pt x="77" y="315"/>
                      <a:pt x="84" y="320"/>
                      <a:pt x="86" y="315"/>
                    </a:cubicBezTo>
                    <a:cubicBezTo>
                      <a:pt x="89" y="308"/>
                      <a:pt x="71" y="301"/>
                      <a:pt x="57" y="296"/>
                    </a:cubicBezTo>
                    <a:cubicBezTo>
                      <a:pt x="53" y="294"/>
                      <a:pt x="51" y="291"/>
                      <a:pt x="45" y="287"/>
                    </a:cubicBezTo>
                    <a:cubicBezTo>
                      <a:pt x="35" y="279"/>
                      <a:pt x="31" y="269"/>
                      <a:pt x="31" y="267"/>
                    </a:cubicBezTo>
                    <a:cubicBezTo>
                      <a:pt x="30" y="262"/>
                      <a:pt x="53" y="246"/>
                      <a:pt x="53" y="253"/>
                    </a:cubicBezTo>
                    <a:cubicBezTo>
                      <a:pt x="54" y="264"/>
                      <a:pt x="53" y="275"/>
                      <a:pt x="51" y="284"/>
                    </a:cubicBezTo>
                    <a:cubicBezTo>
                      <a:pt x="52" y="285"/>
                      <a:pt x="53" y="286"/>
                      <a:pt x="54" y="287"/>
                    </a:cubicBezTo>
                    <a:cubicBezTo>
                      <a:pt x="57" y="289"/>
                      <a:pt x="58" y="290"/>
                      <a:pt x="59" y="290"/>
                    </a:cubicBezTo>
                    <a:cubicBezTo>
                      <a:pt x="76" y="296"/>
                      <a:pt x="88" y="302"/>
                      <a:pt x="91" y="309"/>
                    </a:cubicBezTo>
                    <a:cubicBezTo>
                      <a:pt x="93" y="312"/>
                      <a:pt x="93" y="314"/>
                      <a:pt x="92" y="317"/>
                    </a:cubicBezTo>
                    <a:cubicBezTo>
                      <a:pt x="92" y="317"/>
                      <a:pt x="93" y="317"/>
                      <a:pt x="93" y="317"/>
                    </a:cubicBezTo>
                    <a:cubicBezTo>
                      <a:pt x="96" y="318"/>
                      <a:pt x="99" y="318"/>
                      <a:pt x="102" y="318"/>
                    </a:cubicBezTo>
                    <a:cubicBezTo>
                      <a:pt x="106" y="318"/>
                      <a:pt x="106" y="318"/>
                      <a:pt x="106" y="318"/>
                    </a:cubicBezTo>
                    <a:cubicBezTo>
                      <a:pt x="110" y="318"/>
                      <a:pt x="117" y="318"/>
                      <a:pt x="120" y="322"/>
                    </a:cubicBezTo>
                    <a:cubicBezTo>
                      <a:pt x="122" y="323"/>
                      <a:pt x="123" y="326"/>
                      <a:pt x="123" y="330"/>
                    </a:cubicBezTo>
                    <a:cubicBezTo>
                      <a:pt x="122" y="333"/>
                      <a:pt x="120" y="341"/>
                      <a:pt x="101" y="341"/>
                    </a:cubicBezTo>
                    <a:cubicBezTo>
                      <a:pt x="90" y="341"/>
                      <a:pt x="79" y="339"/>
                      <a:pt x="69" y="335"/>
                    </a:cubicBezTo>
                    <a:cubicBezTo>
                      <a:pt x="62" y="332"/>
                      <a:pt x="55" y="327"/>
                      <a:pt x="48" y="322"/>
                    </a:cubicBezTo>
                    <a:cubicBezTo>
                      <a:pt x="45" y="337"/>
                      <a:pt x="43" y="350"/>
                      <a:pt x="43" y="361"/>
                    </a:cubicBezTo>
                    <a:cubicBezTo>
                      <a:pt x="41" y="373"/>
                      <a:pt x="41" y="415"/>
                      <a:pt x="48" y="439"/>
                    </a:cubicBezTo>
                    <a:cubicBezTo>
                      <a:pt x="56" y="472"/>
                      <a:pt x="58" y="491"/>
                      <a:pt x="54" y="498"/>
                    </a:cubicBezTo>
                    <a:cubicBezTo>
                      <a:pt x="51" y="502"/>
                      <a:pt x="45" y="507"/>
                      <a:pt x="45" y="516"/>
                    </a:cubicBezTo>
                    <a:cubicBezTo>
                      <a:pt x="45" y="524"/>
                      <a:pt x="59" y="522"/>
                      <a:pt x="74" y="522"/>
                    </a:cubicBezTo>
                    <a:cubicBezTo>
                      <a:pt x="88" y="522"/>
                      <a:pt x="96" y="524"/>
                      <a:pt x="96" y="516"/>
                    </a:cubicBezTo>
                    <a:cubicBezTo>
                      <a:pt x="96" y="505"/>
                      <a:pt x="90" y="501"/>
                      <a:pt x="90" y="490"/>
                    </a:cubicBezTo>
                    <a:cubicBezTo>
                      <a:pt x="90" y="486"/>
                      <a:pt x="95" y="465"/>
                      <a:pt x="97" y="443"/>
                    </a:cubicBezTo>
                    <a:cubicBezTo>
                      <a:pt x="99" y="421"/>
                      <a:pt x="98" y="388"/>
                      <a:pt x="100" y="394"/>
                    </a:cubicBezTo>
                    <a:cubicBezTo>
                      <a:pt x="103" y="400"/>
                      <a:pt x="104" y="414"/>
                      <a:pt x="112" y="434"/>
                    </a:cubicBezTo>
                    <a:cubicBezTo>
                      <a:pt x="124" y="465"/>
                      <a:pt x="121" y="476"/>
                      <a:pt x="118" y="487"/>
                    </a:cubicBezTo>
                    <a:cubicBezTo>
                      <a:pt x="115" y="497"/>
                      <a:pt x="111" y="496"/>
                      <a:pt x="111" y="507"/>
                    </a:cubicBezTo>
                    <a:cubicBezTo>
                      <a:pt x="111" y="523"/>
                      <a:pt x="128" y="523"/>
                      <a:pt x="142" y="523"/>
                    </a:cubicBezTo>
                    <a:cubicBezTo>
                      <a:pt x="156" y="523"/>
                      <a:pt x="162" y="523"/>
                      <a:pt x="179" y="523"/>
                    </a:cubicBezTo>
                    <a:cubicBezTo>
                      <a:pt x="196" y="523"/>
                      <a:pt x="205" y="524"/>
                      <a:pt x="205" y="516"/>
                    </a:cubicBezTo>
                    <a:cubicBezTo>
                      <a:pt x="205" y="504"/>
                      <a:pt x="196" y="491"/>
                      <a:pt x="179" y="492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531">
                <a:extLst>
                  <a:ext uri="{FF2B5EF4-FFF2-40B4-BE49-F238E27FC236}">
                    <a16:creationId xmlns:a16="http://schemas.microsoft.com/office/drawing/2014/main" id="{151155EA-CB05-489A-9CEF-C8A0FE4EC2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141186" y="12210380"/>
                <a:ext cx="511175" cy="336550"/>
              </a:xfrm>
              <a:custGeom>
                <a:avLst/>
                <a:gdLst>
                  <a:gd name="T0" fmla="*/ 156 w 161"/>
                  <a:gd name="T1" fmla="*/ 2 h 106"/>
                  <a:gd name="T2" fmla="*/ 0 w 161"/>
                  <a:gd name="T3" fmla="*/ 101 h 106"/>
                  <a:gd name="T4" fmla="*/ 5 w 161"/>
                  <a:gd name="T5" fmla="*/ 105 h 106"/>
                  <a:gd name="T6" fmla="*/ 7 w 161"/>
                  <a:gd name="T7" fmla="*/ 106 h 106"/>
                  <a:gd name="T8" fmla="*/ 158 w 161"/>
                  <a:gd name="T9" fmla="*/ 5 h 106"/>
                  <a:gd name="T10" fmla="*/ 156 w 161"/>
                  <a:gd name="T11" fmla="*/ 2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106">
                    <a:moveTo>
                      <a:pt x="156" y="2"/>
                    </a:moveTo>
                    <a:cubicBezTo>
                      <a:pt x="0" y="101"/>
                      <a:pt x="0" y="101"/>
                      <a:pt x="0" y="101"/>
                    </a:cubicBezTo>
                    <a:cubicBezTo>
                      <a:pt x="5" y="105"/>
                      <a:pt x="5" y="105"/>
                      <a:pt x="5" y="105"/>
                    </a:cubicBezTo>
                    <a:cubicBezTo>
                      <a:pt x="6" y="105"/>
                      <a:pt x="6" y="106"/>
                      <a:pt x="7" y="106"/>
                    </a:cubicBezTo>
                    <a:cubicBezTo>
                      <a:pt x="158" y="5"/>
                      <a:pt x="158" y="5"/>
                      <a:pt x="158" y="5"/>
                    </a:cubicBezTo>
                    <a:cubicBezTo>
                      <a:pt x="161" y="1"/>
                      <a:pt x="161" y="0"/>
                      <a:pt x="156" y="2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Freeform 532">
                <a:extLst>
                  <a:ext uri="{FF2B5EF4-FFF2-40B4-BE49-F238E27FC236}">
                    <a16:creationId xmlns:a16="http://schemas.microsoft.com/office/drawing/2014/main" id="{D82720F9-4E08-4110-8E86-FB263C4352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72911" y="12588205"/>
                <a:ext cx="79375" cy="76200"/>
              </a:xfrm>
              <a:custGeom>
                <a:avLst/>
                <a:gdLst>
                  <a:gd name="T0" fmla="*/ 22 w 25"/>
                  <a:gd name="T1" fmla="*/ 8 h 24"/>
                  <a:gd name="T2" fmla="*/ 24 w 25"/>
                  <a:gd name="T3" fmla="*/ 5 h 24"/>
                  <a:gd name="T4" fmla="*/ 25 w 25"/>
                  <a:gd name="T5" fmla="*/ 0 h 24"/>
                  <a:gd name="T6" fmla="*/ 7 w 25"/>
                  <a:gd name="T7" fmla="*/ 12 h 24"/>
                  <a:gd name="T8" fmla="*/ 0 w 25"/>
                  <a:gd name="T9" fmla="*/ 17 h 24"/>
                  <a:gd name="T10" fmla="*/ 5 w 25"/>
                  <a:gd name="T11" fmla="*/ 24 h 24"/>
                  <a:gd name="T12" fmla="*/ 12 w 25"/>
                  <a:gd name="T13" fmla="*/ 19 h 24"/>
                  <a:gd name="T14" fmla="*/ 20 w 25"/>
                  <a:gd name="T15" fmla="*/ 14 h 24"/>
                  <a:gd name="T16" fmla="*/ 22 w 25"/>
                  <a:gd name="T17" fmla="*/ 8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" h="24">
                    <a:moveTo>
                      <a:pt x="22" y="8"/>
                    </a:moveTo>
                    <a:cubicBezTo>
                      <a:pt x="22" y="7"/>
                      <a:pt x="23" y="6"/>
                      <a:pt x="24" y="5"/>
                    </a:cubicBezTo>
                    <a:cubicBezTo>
                      <a:pt x="24" y="4"/>
                      <a:pt x="24" y="2"/>
                      <a:pt x="25" y="0"/>
                    </a:cubicBezTo>
                    <a:cubicBezTo>
                      <a:pt x="7" y="12"/>
                      <a:pt x="7" y="12"/>
                      <a:pt x="7" y="12"/>
                    </a:cubicBezTo>
                    <a:cubicBezTo>
                      <a:pt x="3" y="14"/>
                      <a:pt x="0" y="17"/>
                      <a:pt x="0" y="17"/>
                    </a:cubicBezTo>
                    <a:cubicBezTo>
                      <a:pt x="5" y="24"/>
                      <a:pt x="5" y="24"/>
                      <a:pt x="5" y="24"/>
                    </a:cubicBezTo>
                    <a:cubicBezTo>
                      <a:pt x="5" y="24"/>
                      <a:pt x="8" y="22"/>
                      <a:pt x="12" y="19"/>
                    </a:cubicBezTo>
                    <a:cubicBezTo>
                      <a:pt x="20" y="14"/>
                      <a:pt x="20" y="14"/>
                      <a:pt x="20" y="14"/>
                    </a:cubicBezTo>
                    <a:cubicBezTo>
                      <a:pt x="20" y="12"/>
                      <a:pt x="20" y="10"/>
                      <a:pt x="22" y="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" name="Овал 1201">
              <a:extLst>
                <a:ext uri="{FF2B5EF4-FFF2-40B4-BE49-F238E27FC236}">
                  <a16:creationId xmlns:a16="http://schemas.microsoft.com/office/drawing/2014/main" id="{C4CB7AE5-7213-4530-B482-15E8A69F07AF}"/>
                </a:ext>
              </a:extLst>
            </p:cNvPr>
            <p:cNvSpPr/>
            <p:nvPr/>
          </p:nvSpPr>
          <p:spPr>
            <a:xfrm rot="10800000">
              <a:off x="3313529" y="4282598"/>
              <a:ext cx="1896090" cy="1723718"/>
            </a:xfrm>
            <a:prstGeom prst="ellipse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42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9" name="Freeform 17">
            <a:extLst>
              <a:ext uri="{FF2B5EF4-FFF2-40B4-BE49-F238E27FC236}">
                <a16:creationId xmlns:a16="http://schemas.microsoft.com/office/drawing/2014/main" id="{0DF9A236-199E-4F17-93C5-E3C6B556EA05}"/>
              </a:ext>
            </a:extLst>
          </p:cNvPr>
          <p:cNvSpPr>
            <a:spLocks/>
          </p:cNvSpPr>
          <p:nvPr/>
        </p:nvSpPr>
        <p:spPr bwMode="auto">
          <a:xfrm>
            <a:off x="950236" y="4524238"/>
            <a:ext cx="914400" cy="914400"/>
          </a:xfrm>
          <a:custGeom>
            <a:avLst/>
            <a:gdLst>
              <a:gd name="T0" fmla="*/ 0 w 217"/>
              <a:gd name="T1" fmla="*/ 108 h 217"/>
              <a:gd name="T2" fmla="*/ 32 w 217"/>
              <a:gd name="T3" fmla="*/ 31 h 217"/>
              <a:gd name="T4" fmla="*/ 108 w 217"/>
              <a:gd name="T5" fmla="*/ 0 h 217"/>
              <a:gd name="T6" fmla="*/ 185 w 217"/>
              <a:gd name="T7" fmla="*/ 31 h 217"/>
              <a:gd name="T8" fmla="*/ 217 w 217"/>
              <a:gd name="T9" fmla="*/ 108 h 217"/>
              <a:gd name="T10" fmla="*/ 185 w 217"/>
              <a:gd name="T11" fmla="*/ 185 h 217"/>
              <a:gd name="T12" fmla="*/ 108 w 217"/>
              <a:gd name="T13" fmla="*/ 217 h 217"/>
              <a:gd name="T14" fmla="*/ 32 w 217"/>
              <a:gd name="T15" fmla="*/ 185 h 217"/>
              <a:gd name="T16" fmla="*/ 0 w 217"/>
              <a:gd name="T17" fmla="*/ 108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7" h="217">
                <a:moveTo>
                  <a:pt x="0" y="108"/>
                </a:moveTo>
                <a:cubicBezTo>
                  <a:pt x="0" y="78"/>
                  <a:pt x="12" y="51"/>
                  <a:pt x="32" y="31"/>
                </a:cubicBezTo>
                <a:cubicBezTo>
                  <a:pt x="51" y="12"/>
                  <a:pt x="78" y="0"/>
                  <a:pt x="108" y="0"/>
                </a:cubicBezTo>
                <a:cubicBezTo>
                  <a:pt x="138" y="0"/>
                  <a:pt x="165" y="12"/>
                  <a:pt x="185" y="31"/>
                </a:cubicBezTo>
                <a:cubicBezTo>
                  <a:pt x="205" y="51"/>
                  <a:pt x="217" y="78"/>
                  <a:pt x="217" y="108"/>
                </a:cubicBezTo>
                <a:cubicBezTo>
                  <a:pt x="217" y="138"/>
                  <a:pt x="205" y="165"/>
                  <a:pt x="185" y="185"/>
                </a:cubicBezTo>
                <a:cubicBezTo>
                  <a:pt x="165" y="204"/>
                  <a:pt x="138" y="217"/>
                  <a:pt x="108" y="217"/>
                </a:cubicBezTo>
                <a:cubicBezTo>
                  <a:pt x="78" y="217"/>
                  <a:pt x="51" y="204"/>
                  <a:pt x="32" y="185"/>
                </a:cubicBezTo>
                <a:cubicBezTo>
                  <a:pt x="12" y="165"/>
                  <a:pt x="0" y="138"/>
                  <a:pt x="0" y="108"/>
                </a:cubicBezTo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0" name="Freeform 18">
            <a:extLst>
              <a:ext uri="{FF2B5EF4-FFF2-40B4-BE49-F238E27FC236}">
                <a16:creationId xmlns:a16="http://schemas.microsoft.com/office/drawing/2014/main" id="{393600E2-EF71-4592-92C6-D4C13202F4E5}"/>
              </a:ext>
            </a:extLst>
          </p:cNvPr>
          <p:cNvSpPr>
            <a:spLocks/>
          </p:cNvSpPr>
          <p:nvPr/>
        </p:nvSpPr>
        <p:spPr bwMode="auto">
          <a:xfrm>
            <a:off x="1025085" y="4600127"/>
            <a:ext cx="759713" cy="757646"/>
          </a:xfrm>
          <a:custGeom>
            <a:avLst/>
            <a:gdLst>
              <a:gd name="T0" fmla="*/ 180 w 180"/>
              <a:gd name="T1" fmla="*/ 90 h 180"/>
              <a:gd name="T2" fmla="*/ 154 w 180"/>
              <a:gd name="T3" fmla="*/ 154 h 180"/>
              <a:gd name="T4" fmla="*/ 90 w 180"/>
              <a:gd name="T5" fmla="*/ 180 h 180"/>
              <a:gd name="T6" fmla="*/ 27 w 180"/>
              <a:gd name="T7" fmla="*/ 154 h 180"/>
              <a:gd name="T8" fmla="*/ 0 w 180"/>
              <a:gd name="T9" fmla="*/ 90 h 180"/>
              <a:gd name="T10" fmla="*/ 27 w 180"/>
              <a:gd name="T11" fmla="*/ 26 h 180"/>
              <a:gd name="T12" fmla="*/ 90 w 180"/>
              <a:gd name="T13" fmla="*/ 0 h 180"/>
              <a:gd name="T14" fmla="*/ 154 w 180"/>
              <a:gd name="T15" fmla="*/ 26 h 180"/>
              <a:gd name="T16" fmla="*/ 180 w 180"/>
              <a:gd name="T17" fmla="*/ 90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0" h="180">
                <a:moveTo>
                  <a:pt x="180" y="90"/>
                </a:moveTo>
                <a:cubicBezTo>
                  <a:pt x="180" y="115"/>
                  <a:pt x="170" y="137"/>
                  <a:pt x="154" y="154"/>
                </a:cubicBezTo>
                <a:cubicBezTo>
                  <a:pt x="138" y="170"/>
                  <a:pt x="115" y="180"/>
                  <a:pt x="90" y="180"/>
                </a:cubicBezTo>
                <a:cubicBezTo>
                  <a:pt x="65" y="180"/>
                  <a:pt x="43" y="170"/>
                  <a:pt x="27" y="154"/>
                </a:cubicBezTo>
                <a:cubicBezTo>
                  <a:pt x="10" y="137"/>
                  <a:pt x="0" y="115"/>
                  <a:pt x="0" y="90"/>
                </a:cubicBezTo>
                <a:cubicBezTo>
                  <a:pt x="0" y="65"/>
                  <a:pt x="10" y="43"/>
                  <a:pt x="27" y="26"/>
                </a:cubicBezTo>
                <a:cubicBezTo>
                  <a:pt x="43" y="10"/>
                  <a:pt x="65" y="0"/>
                  <a:pt x="90" y="0"/>
                </a:cubicBezTo>
                <a:cubicBezTo>
                  <a:pt x="115" y="0"/>
                  <a:pt x="138" y="10"/>
                  <a:pt x="154" y="26"/>
                </a:cubicBezTo>
                <a:cubicBezTo>
                  <a:pt x="170" y="43"/>
                  <a:pt x="180" y="65"/>
                  <a:pt x="180" y="90"/>
                </a:cubicBezTo>
                <a:close/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1" name="Freeform 19">
            <a:extLst>
              <a:ext uri="{FF2B5EF4-FFF2-40B4-BE49-F238E27FC236}">
                <a16:creationId xmlns:a16="http://schemas.microsoft.com/office/drawing/2014/main" id="{7A8B808B-1601-4E1A-B755-6FB3AACACFDC}"/>
              </a:ext>
            </a:extLst>
          </p:cNvPr>
          <p:cNvSpPr>
            <a:spLocks/>
          </p:cNvSpPr>
          <p:nvPr/>
        </p:nvSpPr>
        <p:spPr bwMode="auto">
          <a:xfrm>
            <a:off x="1106170" y="4680992"/>
            <a:ext cx="602531" cy="600892"/>
          </a:xfrm>
          <a:custGeom>
            <a:avLst/>
            <a:gdLst>
              <a:gd name="T0" fmla="*/ 143 w 143"/>
              <a:gd name="T1" fmla="*/ 71 h 143"/>
              <a:gd name="T2" fmla="*/ 122 w 143"/>
              <a:gd name="T3" fmla="*/ 122 h 143"/>
              <a:gd name="T4" fmla="*/ 71 w 143"/>
              <a:gd name="T5" fmla="*/ 143 h 143"/>
              <a:gd name="T6" fmla="*/ 21 w 143"/>
              <a:gd name="T7" fmla="*/ 122 h 143"/>
              <a:gd name="T8" fmla="*/ 0 w 143"/>
              <a:gd name="T9" fmla="*/ 71 h 143"/>
              <a:gd name="T10" fmla="*/ 21 w 143"/>
              <a:gd name="T11" fmla="*/ 21 h 143"/>
              <a:gd name="T12" fmla="*/ 71 w 143"/>
              <a:gd name="T13" fmla="*/ 0 h 143"/>
              <a:gd name="T14" fmla="*/ 122 w 143"/>
              <a:gd name="T15" fmla="*/ 21 h 143"/>
              <a:gd name="T16" fmla="*/ 143 w 143"/>
              <a:gd name="T17" fmla="*/ 71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3" h="143">
                <a:moveTo>
                  <a:pt x="143" y="71"/>
                </a:moveTo>
                <a:cubicBezTo>
                  <a:pt x="143" y="91"/>
                  <a:pt x="135" y="109"/>
                  <a:pt x="122" y="122"/>
                </a:cubicBezTo>
                <a:cubicBezTo>
                  <a:pt x="109" y="135"/>
                  <a:pt x="91" y="143"/>
                  <a:pt x="71" y="143"/>
                </a:cubicBezTo>
                <a:cubicBezTo>
                  <a:pt x="52" y="143"/>
                  <a:pt x="34" y="135"/>
                  <a:pt x="21" y="122"/>
                </a:cubicBezTo>
                <a:cubicBezTo>
                  <a:pt x="8" y="109"/>
                  <a:pt x="0" y="91"/>
                  <a:pt x="0" y="71"/>
                </a:cubicBezTo>
                <a:cubicBezTo>
                  <a:pt x="0" y="51"/>
                  <a:pt x="8" y="33"/>
                  <a:pt x="21" y="21"/>
                </a:cubicBezTo>
                <a:cubicBezTo>
                  <a:pt x="34" y="8"/>
                  <a:pt x="52" y="0"/>
                  <a:pt x="71" y="0"/>
                </a:cubicBezTo>
                <a:cubicBezTo>
                  <a:pt x="91" y="0"/>
                  <a:pt x="109" y="8"/>
                  <a:pt x="122" y="21"/>
                </a:cubicBezTo>
                <a:cubicBezTo>
                  <a:pt x="135" y="33"/>
                  <a:pt x="143" y="51"/>
                  <a:pt x="143" y="71"/>
                </a:cubicBezTo>
                <a:close/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2" name="Freeform 20">
            <a:extLst>
              <a:ext uri="{FF2B5EF4-FFF2-40B4-BE49-F238E27FC236}">
                <a16:creationId xmlns:a16="http://schemas.microsoft.com/office/drawing/2014/main" id="{50110BD2-AB66-403C-847B-BB97ABE6FD81}"/>
              </a:ext>
            </a:extLst>
          </p:cNvPr>
          <p:cNvSpPr>
            <a:spLocks/>
          </p:cNvSpPr>
          <p:nvPr/>
        </p:nvSpPr>
        <p:spPr bwMode="auto">
          <a:xfrm>
            <a:off x="1084963" y="4524238"/>
            <a:ext cx="779673" cy="914400"/>
          </a:xfrm>
          <a:custGeom>
            <a:avLst/>
            <a:gdLst>
              <a:gd name="T0" fmla="*/ 76 w 185"/>
              <a:gd name="T1" fmla="*/ 0 h 217"/>
              <a:gd name="T2" fmla="*/ 119 w 185"/>
              <a:gd name="T3" fmla="*/ 8 h 217"/>
              <a:gd name="T4" fmla="*/ 153 w 185"/>
              <a:gd name="T5" fmla="*/ 31 h 217"/>
              <a:gd name="T6" fmla="*/ 176 w 185"/>
              <a:gd name="T7" fmla="*/ 66 h 217"/>
              <a:gd name="T8" fmla="*/ 185 w 185"/>
              <a:gd name="T9" fmla="*/ 108 h 217"/>
              <a:gd name="T10" fmla="*/ 176 w 185"/>
              <a:gd name="T11" fmla="*/ 150 h 217"/>
              <a:gd name="T12" fmla="*/ 153 w 185"/>
              <a:gd name="T13" fmla="*/ 185 h 217"/>
              <a:gd name="T14" fmla="*/ 119 w 185"/>
              <a:gd name="T15" fmla="*/ 208 h 217"/>
              <a:gd name="T16" fmla="*/ 76 w 185"/>
              <a:gd name="T17" fmla="*/ 217 h 217"/>
              <a:gd name="T18" fmla="*/ 34 w 185"/>
              <a:gd name="T19" fmla="*/ 208 h 217"/>
              <a:gd name="T20" fmla="*/ 0 w 185"/>
              <a:gd name="T21" fmla="*/ 185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85" h="217">
                <a:moveTo>
                  <a:pt x="76" y="0"/>
                </a:moveTo>
                <a:cubicBezTo>
                  <a:pt x="91" y="0"/>
                  <a:pt x="106" y="3"/>
                  <a:pt x="119" y="8"/>
                </a:cubicBezTo>
                <a:cubicBezTo>
                  <a:pt x="132" y="14"/>
                  <a:pt x="143" y="22"/>
                  <a:pt x="153" y="31"/>
                </a:cubicBezTo>
                <a:cubicBezTo>
                  <a:pt x="163" y="41"/>
                  <a:pt x="171" y="53"/>
                  <a:pt x="176" y="66"/>
                </a:cubicBezTo>
                <a:cubicBezTo>
                  <a:pt x="182" y="79"/>
                  <a:pt x="185" y="93"/>
                  <a:pt x="185" y="108"/>
                </a:cubicBezTo>
                <a:cubicBezTo>
                  <a:pt x="185" y="123"/>
                  <a:pt x="182" y="137"/>
                  <a:pt x="176" y="150"/>
                </a:cubicBezTo>
                <a:cubicBezTo>
                  <a:pt x="171" y="163"/>
                  <a:pt x="163" y="175"/>
                  <a:pt x="153" y="185"/>
                </a:cubicBezTo>
                <a:cubicBezTo>
                  <a:pt x="143" y="195"/>
                  <a:pt x="132" y="203"/>
                  <a:pt x="119" y="208"/>
                </a:cubicBezTo>
                <a:cubicBezTo>
                  <a:pt x="106" y="214"/>
                  <a:pt x="91" y="217"/>
                  <a:pt x="76" y="217"/>
                </a:cubicBezTo>
                <a:cubicBezTo>
                  <a:pt x="61" y="217"/>
                  <a:pt x="47" y="214"/>
                  <a:pt x="34" y="208"/>
                </a:cubicBezTo>
                <a:cubicBezTo>
                  <a:pt x="21" y="203"/>
                  <a:pt x="9" y="195"/>
                  <a:pt x="0" y="185"/>
                </a:cubicBezTo>
              </a:path>
            </a:pathLst>
          </a:custGeom>
          <a:noFill/>
          <a:ln w="53975" cap="rnd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3" name="Freeform 21">
            <a:extLst>
              <a:ext uri="{FF2B5EF4-FFF2-40B4-BE49-F238E27FC236}">
                <a16:creationId xmlns:a16="http://schemas.microsoft.com/office/drawing/2014/main" id="{7DF0BDA8-E6E4-4CA3-BF79-5F3AF032FE7A}"/>
              </a:ext>
            </a:extLst>
          </p:cNvPr>
          <p:cNvSpPr>
            <a:spLocks/>
          </p:cNvSpPr>
          <p:nvPr/>
        </p:nvSpPr>
        <p:spPr bwMode="auto">
          <a:xfrm>
            <a:off x="1025085" y="4709606"/>
            <a:ext cx="759713" cy="648167"/>
          </a:xfrm>
          <a:custGeom>
            <a:avLst/>
            <a:gdLst>
              <a:gd name="T0" fmla="*/ 154 w 180"/>
              <a:gd name="T1" fmla="*/ 0 h 154"/>
              <a:gd name="T2" fmla="*/ 180 w 180"/>
              <a:gd name="T3" fmla="*/ 64 h 154"/>
              <a:gd name="T4" fmla="*/ 154 w 180"/>
              <a:gd name="T5" fmla="*/ 128 h 154"/>
              <a:gd name="T6" fmla="*/ 90 w 180"/>
              <a:gd name="T7" fmla="*/ 154 h 154"/>
              <a:gd name="T8" fmla="*/ 27 w 180"/>
              <a:gd name="T9" fmla="*/ 128 h 154"/>
              <a:gd name="T10" fmla="*/ 0 w 180"/>
              <a:gd name="T11" fmla="*/ 64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0" h="154">
                <a:moveTo>
                  <a:pt x="154" y="0"/>
                </a:moveTo>
                <a:cubicBezTo>
                  <a:pt x="170" y="17"/>
                  <a:pt x="180" y="39"/>
                  <a:pt x="180" y="64"/>
                </a:cubicBezTo>
                <a:cubicBezTo>
                  <a:pt x="180" y="89"/>
                  <a:pt x="170" y="111"/>
                  <a:pt x="154" y="128"/>
                </a:cubicBezTo>
                <a:cubicBezTo>
                  <a:pt x="138" y="144"/>
                  <a:pt x="115" y="154"/>
                  <a:pt x="90" y="154"/>
                </a:cubicBezTo>
                <a:cubicBezTo>
                  <a:pt x="65" y="154"/>
                  <a:pt x="43" y="144"/>
                  <a:pt x="27" y="128"/>
                </a:cubicBezTo>
                <a:cubicBezTo>
                  <a:pt x="10" y="111"/>
                  <a:pt x="0" y="89"/>
                  <a:pt x="0" y="64"/>
                </a:cubicBezTo>
              </a:path>
            </a:pathLst>
          </a:custGeom>
          <a:noFill/>
          <a:ln w="53975" cap="rnd">
            <a:solidFill>
              <a:schemeClr val="accent4">
                <a:lumMod val="7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4" name="Freeform 22">
            <a:extLst>
              <a:ext uri="{FF2B5EF4-FFF2-40B4-BE49-F238E27FC236}">
                <a16:creationId xmlns:a16="http://schemas.microsoft.com/office/drawing/2014/main" id="{D4917045-CEBE-4E04-AF4D-E4A00E9188A5}"/>
              </a:ext>
            </a:extLst>
          </p:cNvPr>
          <p:cNvSpPr>
            <a:spLocks/>
          </p:cNvSpPr>
          <p:nvPr/>
        </p:nvSpPr>
        <p:spPr bwMode="auto">
          <a:xfrm>
            <a:off x="1194741" y="4680992"/>
            <a:ext cx="513960" cy="600892"/>
          </a:xfrm>
          <a:custGeom>
            <a:avLst/>
            <a:gdLst>
              <a:gd name="T0" fmla="*/ 50 w 122"/>
              <a:gd name="T1" fmla="*/ 0 h 143"/>
              <a:gd name="T2" fmla="*/ 101 w 122"/>
              <a:gd name="T3" fmla="*/ 21 h 143"/>
              <a:gd name="T4" fmla="*/ 122 w 122"/>
              <a:gd name="T5" fmla="*/ 71 h 143"/>
              <a:gd name="T6" fmla="*/ 101 w 122"/>
              <a:gd name="T7" fmla="*/ 122 h 143"/>
              <a:gd name="T8" fmla="*/ 50 w 122"/>
              <a:gd name="T9" fmla="*/ 143 h 143"/>
              <a:gd name="T10" fmla="*/ 0 w 122"/>
              <a:gd name="T11" fmla="*/ 122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2" h="143">
                <a:moveTo>
                  <a:pt x="50" y="0"/>
                </a:moveTo>
                <a:cubicBezTo>
                  <a:pt x="70" y="0"/>
                  <a:pt x="88" y="8"/>
                  <a:pt x="101" y="21"/>
                </a:cubicBezTo>
                <a:cubicBezTo>
                  <a:pt x="114" y="33"/>
                  <a:pt x="122" y="51"/>
                  <a:pt x="122" y="71"/>
                </a:cubicBezTo>
                <a:cubicBezTo>
                  <a:pt x="122" y="91"/>
                  <a:pt x="114" y="109"/>
                  <a:pt x="101" y="122"/>
                </a:cubicBezTo>
                <a:cubicBezTo>
                  <a:pt x="88" y="135"/>
                  <a:pt x="70" y="143"/>
                  <a:pt x="50" y="143"/>
                </a:cubicBezTo>
                <a:cubicBezTo>
                  <a:pt x="31" y="143"/>
                  <a:pt x="13" y="135"/>
                  <a:pt x="0" y="122"/>
                </a:cubicBezTo>
              </a:path>
            </a:pathLst>
          </a:custGeom>
          <a:noFill/>
          <a:ln w="53975" cap="rnd">
            <a:solidFill>
              <a:schemeClr val="accent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E39C29B8-A0A9-4A15-A736-228A95A91CD8}"/>
              </a:ext>
            </a:extLst>
          </p:cNvPr>
          <p:cNvGrpSpPr/>
          <p:nvPr/>
        </p:nvGrpSpPr>
        <p:grpSpPr>
          <a:xfrm>
            <a:off x="2026341" y="4821807"/>
            <a:ext cx="450323" cy="480219"/>
            <a:chOff x="9080365" y="4226008"/>
            <a:chExt cx="450323" cy="480219"/>
          </a:xfrm>
        </p:grpSpPr>
        <p:sp>
          <p:nvSpPr>
            <p:cNvPr id="36" name="Text Placeholder 33">
              <a:extLst>
                <a:ext uri="{FF2B5EF4-FFF2-40B4-BE49-F238E27FC236}">
                  <a16:creationId xmlns:a16="http://schemas.microsoft.com/office/drawing/2014/main" id="{BDD8A98A-DF3A-4CB1-931B-BE36E6A3AC7A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9080365" y="4226008"/>
              <a:ext cx="450323" cy="262003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600" b="1" dirty="0">
                  <a:solidFill>
                    <a:schemeClr val="accent5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54%</a:t>
              </a:r>
            </a:p>
          </p:txBody>
        </p:sp>
        <p:sp>
          <p:nvSpPr>
            <p:cNvPr id="37" name="Text Placeholder 32">
              <a:extLst>
                <a:ext uri="{FF2B5EF4-FFF2-40B4-BE49-F238E27FC236}">
                  <a16:creationId xmlns:a16="http://schemas.microsoft.com/office/drawing/2014/main" id="{8C54A16D-A78A-4DC6-B945-CD870D79634E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9080365" y="4499671"/>
              <a:ext cx="450323" cy="206556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000" b="1" dirty="0"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Type A</a:t>
              </a:r>
            </a:p>
          </p:txBody>
        </p:sp>
      </p:grpSp>
      <p:sp>
        <p:nvSpPr>
          <p:cNvPr id="38" name="Freeform 26">
            <a:extLst>
              <a:ext uri="{FF2B5EF4-FFF2-40B4-BE49-F238E27FC236}">
                <a16:creationId xmlns:a16="http://schemas.microsoft.com/office/drawing/2014/main" id="{4981CB63-459D-46FD-919F-A2FB29F51CEF}"/>
              </a:ext>
            </a:extLst>
          </p:cNvPr>
          <p:cNvSpPr>
            <a:spLocks/>
          </p:cNvSpPr>
          <p:nvPr/>
        </p:nvSpPr>
        <p:spPr bwMode="auto">
          <a:xfrm>
            <a:off x="4853110" y="4493173"/>
            <a:ext cx="914400" cy="914400"/>
          </a:xfrm>
          <a:custGeom>
            <a:avLst/>
            <a:gdLst>
              <a:gd name="T0" fmla="*/ 3 w 222"/>
              <a:gd name="T1" fmla="*/ 122 h 222"/>
              <a:gd name="T2" fmla="*/ 28 w 222"/>
              <a:gd name="T3" fmla="*/ 42 h 222"/>
              <a:gd name="T4" fmla="*/ 101 w 222"/>
              <a:gd name="T5" fmla="*/ 3 h 222"/>
              <a:gd name="T6" fmla="*/ 180 w 222"/>
              <a:gd name="T7" fmla="*/ 28 h 222"/>
              <a:gd name="T8" fmla="*/ 219 w 222"/>
              <a:gd name="T9" fmla="*/ 101 h 222"/>
              <a:gd name="T10" fmla="*/ 195 w 222"/>
              <a:gd name="T11" fmla="*/ 180 h 222"/>
              <a:gd name="T12" fmla="*/ 122 w 222"/>
              <a:gd name="T13" fmla="*/ 219 h 222"/>
              <a:gd name="T14" fmla="*/ 42 w 222"/>
              <a:gd name="T15" fmla="*/ 195 h 222"/>
              <a:gd name="T16" fmla="*/ 3 w 222"/>
              <a:gd name="T17" fmla="*/ 122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2" h="222">
                <a:moveTo>
                  <a:pt x="3" y="122"/>
                </a:moveTo>
                <a:cubicBezTo>
                  <a:pt x="0" y="92"/>
                  <a:pt x="10" y="64"/>
                  <a:pt x="28" y="42"/>
                </a:cubicBezTo>
                <a:cubicBezTo>
                  <a:pt x="45" y="21"/>
                  <a:pt x="71" y="6"/>
                  <a:pt x="101" y="3"/>
                </a:cubicBezTo>
                <a:cubicBezTo>
                  <a:pt x="131" y="0"/>
                  <a:pt x="159" y="10"/>
                  <a:pt x="180" y="28"/>
                </a:cubicBezTo>
                <a:cubicBezTo>
                  <a:pt x="202" y="45"/>
                  <a:pt x="216" y="71"/>
                  <a:pt x="219" y="101"/>
                </a:cubicBezTo>
                <a:cubicBezTo>
                  <a:pt x="222" y="131"/>
                  <a:pt x="213" y="159"/>
                  <a:pt x="195" y="180"/>
                </a:cubicBezTo>
                <a:cubicBezTo>
                  <a:pt x="177" y="202"/>
                  <a:pt x="152" y="216"/>
                  <a:pt x="122" y="219"/>
                </a:cubicBezTo>
                <a:cubicBezTo>
                  <a:pt x="92" y="222"/>
                  <a:pt x="64" y="213"/>
                  <a:pt x="42" y="195"/>
                </a:cubicBezTo>
                <a:cubicBezTo>
                  <a:pt x="21" y="177"/>
                  <a:pt x="6" y="151"/>
                  <a:pt x="3" y="122"/>
                </a:cubicBezTo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9" name="Freeform 27">
            <a:extLst>
              <a:ext uri="{FF2B5EF4-FFF2-40B4-BE49-F238E27FC236}">
                <a16:creationId xmlns:a16="http://schemas.microsoft.com/office/drawing/2014/main" id="{96E685C4-664F-4855-84E5-4EA08F6AC39E}"/>
              </a:ext>
            </a:extLst>
          </p:cNvPr>
          <p:cNvSpPr>
            <a:spLocks/>
          </p:cNvSpPr>
          <p:nvPr/>
        </p:nvSpPr>
        <p:spPr bwMode="auto">
          <a:xfrm>
            <a:off x="4932253" y="4571098"/>
            <a:ext cx="757332" cy="758550"/>
          </a:xfrm>
          <a:custGeom>
            <a:avLst/>
            <a:gdLst>
              <a:gd name="T0" fmla="*/ 101 w 184"/>
              <a:gd name="T1" fmla="*/ 182 h 184"/>
              <a:gd name="T2" fmla="*/ 35 w 184"/>
              <a:gd name="T3" fmla="*/ 162 h 184"/>
              <a:gd name="T4" fmla="*/ 3 w 184"/>
              <a:gd name="T5" fmla="*/ 101 h 184"/>
              <a:gd name="T6" fmla="*/ 23 w 184"/>
              <a:gd name="T7" fmla="*/ 35 h 184"/>
              <a:gd name="T8" fmla="*/ 84 w 184"/>
              <a:gd name="T9" fmla="*/ 3 h 184"/>
              <a:gd name="T10" fmla="*/ 150 w 184"/>
              <a:gd name="T11" fmla="*/ 23 h 184"/>
              <a:gd name="T12" fmla="*/ 182 w 184"/>
              <a:gd name="T13" fmla="*/ 84 h 184"/>
              <a:gd name="T14" fmla="*/ 162 w 184"/>
              <a:gd name="T15" fmla="*/ 150 h 184"/>
              <a:gd name="T16" fmla="*/ 101 w 184"/>
              <a:gd name="T17" fmla="*/ 182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4" h="184">
                <a:moveTo>
                  <a:pt x="101" y="182"/>
                </a:moveTo>
                <a:cubicBezTo>
                  <a:pt x="76" y="184"/>
                  <a:pt x="53" y="176"/>
                  <a:pt x="35" y="162"/>
                </a:cubicBezTo>
                <a:cubicBezTo>
                  <a:pt x="17" y="147"/>
                  <a:pt x="5" y="126"/>
                  <a:pt x="3" y="101"/>
                </a:cubicBezTo>
                <a:cubicBezTo>
                  <a:pt x="0" y="76"/>
                  <a:pt x="8" y="53"/>
                  <a:pt x="23" y="35"/>
                </a:cubicBezTo>
                <a:cubicBezTo>
                  <a:pt x="38" y="17"/>
                  <a:pt x="59" y="5"/>
                  <a:pt x="84" y="3"/>
                </a:cubicBezTo>
                <a:cubicBezTo>
                  <a:pt x="108" y="0"/>
                  <a:pt x="132" y="8"/>
                  <a:pt x="150" y="23"/>
                </a:cubicBezTo>
                <a:cubicBezTo>
                  <a:pt x="167" y="38"/>
                  <a:pt x="180" y="59"/>
                  <a:pt x="182" y="84"/>
                </a:cubicBezTo>
                <a:cubicBezTo>
                  <a:pt x="184" y="108"/>
                  <a:pt x="176" y="132"/>
                  <a:pt x="162" y="150"/>
                </a:cubicBezTo>
                <a:cubicBezTo>
                  <a:pt x="147" y="167"/>
                  <a:pt x="126" y="179"/>
                  <a:pt x="101" y="182"/>
                </a:cubicBezTo>
                <a:close/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0" name="Freeform 28">
            <a:extLst>
              <a:ext uri="{FF2B5EF4-FFF2-40B4-BE49-F238E27FC236}">
                <a16:creationId xmlns:a16="http://schemas.microsoft.com/office/drawing/2014/main" id="{B5F370B1-39D1-4D78-AE80-CA5D8DB60C75}"/>
              </a:ext>
            </a:extLst>
          </p:cNvPr>
          <p:cNvSpPr>
            <a:spLocks/>
          </p:cNvSpPr>
          <p:nvPr/>
        </p:nvSpPr>
        <p:spPr bwMode="auto">
          <a:xfrm>
            <a:off x="5010178" y="4650241"/>
            <a:ext cx="601483" cy="601483"/>
          </a:xfrm>
          <a:custGeom>
            <a:avLst/>
            <a:gdLst>
              <a:gd name="T0" fmla="*/ 80 w 146"/>
              <a:gd name="T1" fmla="*/ 144 h 146"/>
              <a:gd name="T2" fmla="*/ 28 w 146"/>
              <a:gd name="T3" fmla="*/ 128 h 146"/>
              <a:gd name="T4" fmla="*/ 2 w 146"/>
              <a:gd name="T5" fmla="*/ 80 h 146"/>
              <a:gd name="T6" fmla="*/ 18 w 146"/>
              <a:gd name="T7" fmla="*/ 28 h 146"/>
              <a:gd name="T8" fmla="*/ 66 w 146"/>
              <a:gd name="T9" fmla="*/ 2 h 146"/>
              <a:gd name="T10" fmla="*/ 119 w 146"/>
              <a:gd name="T11" fmla="*/ 18 h 146"/>
              <a:gd name="T12" fmla="*/ 144 w 146"/>
              <a:gd name="T13" fmla="*/ 66 h 146"/>
              <a:gd name="T14" fmla="*/ 128 w 146"/>
              <a:gd name="T15" fmla="*/ 119 h 146"/>
              <a:gd name="T16" fmla="*/ 80 w 146"/>
              <a:gd name="T17" fmla="*/ 144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6" h="146">
                <a:moveTo>
                  <a:pt x="80" y="144"/>
                </a:moveTo>
                <a:cubicBezTo>
                  <a:pt x="61" y="146"/>
                  <a:pt x="42" y="140"/>
                  <a:pt x="28" y="128"/>
                </a:cubicBezTo>
                <a:cubicBezTo>
                  <a:pt x="14" y="117"/>
                  <a:pt x="4" y="100"/>
                  <a:pt x="2" y="80"/>
                </a:cubicBezTo>
                <a:cubicBezTo>
                  <a:pt x="0" y="60"/>
                  <a:pt x="7" y="42"/>
                  <a:pt x="18" y="28"/>
                </a:cubicBezTo>
                <a:cubicBezTo>
                  <a:pt x="30" y="14"/>
                  <a:pt x="47" y="4"/>
                  <a:pt x="66" y="2"/>
                </a:cubicBezTo>
                <a:cubicBezTo>
                  <a:pt x="86" y="0"/>
                  <a:pt x="105" y="6"/>
                  <a:pt x="119" y="18"/>
                </a:cubicBezTo>
                <a:cubicBezTo>
                  <a:pt x="133" y="30"/>
                  <a:pt x="143" y="47"/>
                  <a:pt x="144" y="66"/>
                </a:cubicBezTo>
                <a:cubicBezTo>
                  <a:pt x="146" y="86"/>
                  <a:pt x="140" y="105"/>
                  <a:pt x="128" y="119"/>
                </a:cubicBezTo>
                <a:cubicBezTo>
                  <a:pt x="117" y="133"/>
                  <a:pt x="100" y="143"/>
                  <a:pt x="80" y="144"/>
                </a:cubicBezTo>
                <a:close/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1" name="Freeform 29">
            <a:extLst>
              <a:ext uri="{FF2B5EF4-FFF2-40B4-BE49-F238E27FC236}">
                <a16:creationId xmlns:a16="http://schemas.microsoft.com/office/drawing/2014/main" id="{CDE49EE0-00AF-43E7-8330-784305DF3F8B}"/>
              </a:ext>
            </a:extLst>
          </p:cNvPr>
          <p:cNvSpPr>
            <a:spLocks/>
          </p:cNvSpPr>
          <p:nvPr/>
        </p:nvSpPr>
        <p:spPr bwMode="auto">
          <a:xfrm>
            <a:off x="4885985" y="4666069"/>
            <a:ext cx="82795" cy="152197"/>
          </a:xfrm>
          <a:custGeom>
            <a:avLst/>
            <a:gdLst>
              <a:gd name="T0" fmla="*/ 0 w 20"/>
              <a:gd name="T1" fmla="*/ 37 h 37"/>
              <a:gd name="T2" fmla="*/ 20 w 20"/>
              <a:gd name="T3" fmla="*/ 0 h 37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0" h="37">
                <a:moveTo>
                  <a:pt x="0" y="37"/>
                </a:moveTo>
                <a:cubicBezTo>
                  <a:pt x="4" y="23"/>
                  <a:pt x="11" y="11"/>
                  <a:pt x="20" y="0"/>
                </a:cubicBezTo>
              </a:path>
            </a:pathLst>
          </a:custGeom>
          <a:noFill/>
          <a:ln w="53975" cap="rnd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2" name="Freeform 30">
            <a:extLst>
              <a:ext uri="{FF2B5EF4-FFF2-40B4-BE49-F238E27FC236}">
                <a16:creationId xmlns:a16="http://schemas.microsoft.com/office/drawing/2014/main" id="{BA40E8BE-8363-4E7A-B06F-A259AFBAC6E1}"/>
              </a:ext>
            </a:extLst>
          </p:cNvPr>
          <p:cNvSpPr>
            <a:spLocks/>
          </p:cNvSpPr>
          <p:nvPr/>
        </p:nvSpPr>
        <p:spPr bwMode="auto">
          <a:xfrm>
            <a:off x="4866504" y="4909584"/>
            <a:ext cx="897354" cy="494336"/>
          </a:xfrm>
          <a:custGeom>
            <a:avLst/>
            <a:gdLst>
              <a:gd name="T0" fmla="*/ 216 w 218"/>
              <a:gd name="T1" fmla="*/ 0 h 120"/>
              <a:gd name="T2" fmla="*/ 212 w 218"/>
              <a:gd name="T3" fmla="*/ 43 h 120"/>
              <a:gd name="T4" fmla="*/ 192 w 218"/>
              <a:gd name="T5" fmla="*/ 79 h 120"/>
              <a:gd name="T6" fmla="*/ 160 w 218"/>
              <a:gd name="T7" fmla="*/ 106 h 120"/>
              <a:gd name="T8" fmla="*/ 119 w 218"/>
              <a:gd name="T9" fmla="*/ 118 h 120"/>
              <a:gd name="T10" fmla="*/ 76 w 218"/>
              <a:gd name="T11" fmla="*/ 114 h 120"/>
              <a:gd name="T12" fmla="*/ 39 w 218"/>
              <a:gd name="T13" fmla="*/ 94 h 120"/>
              <a:gd name="T14" fmla="*/ 13 w 218"/>
              <a:gd name="T15" fmla="*/ 62 h 120"/>
              <a:gd name="T16" fmla="*/ 0 w 218"/>
              <a:gd name="T17" fmla="*/ 21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8" h="120">
                <a:moveTo>
                  <a:pt x="216" y="0"/>
                </a:moveTo>
                <a:cubicBezTo>
                  <a:pt x="218" y="15"/>
                  <a:pt x="216" y="29"/>
                  <a:pt x="212" y="43"/>
                </a:cubicBezTo>
                <a:cubicBezTo>
                  <a:pt x="208" y="56"/>
                  <a:pt x="201" y="69"/>
                  <a:pt x="192" y="79"/>
                </a:cubicBezTo>
                <a:cubicBezTo>
                  <a:pt x="183" y="90"/>
                  <a:pt x="172" y="99"/>
                  <a:pt x="160" y="106"/>
                </a:cubicBezTo>
                <a:cubicBezTo>
                  <a:pt x="148" y="112"/>
                  <a:pt x="134" y="117"/>
                  <a:pt x="119" y="118"/>
                </a:cubicBezTo>
                <a:cubicBezTo>
                  <a:pt x="104" y="120"/>
                  <a:pt x="89" y="118"/>
                  <a:pt x="76" y="114"/>
                </a:cubicBezTo>
                <a:cubicBezTo>
                  <a:pt x="62" y="110"/>
                  <a:pt x="50" y="103"/>
                  <a:pt x="39" y="94"/>
                </a:cubicBezTo>
                <a:cubicBezTo>
                  <a:pt x="29" y="85"/>
                  <a:pt x="20" y="74"/>
                  <a:pt x="13" y="62"/>
                </a:cubicBezTo>
                <a:cubicBezTo>
                  <a:pt x="6" y="49"/>
                  <a:pt x="2" y="36"/>
                  <a:pt x="0" y="21"/>
                </a:cubicBezTo>
              </a:path>
            </a:pathLst>
          </a:custGeom>
          <a:noFill/>
          <a:ln w="53975" cap="rnd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3" name="Freeform 31">
            <a:extLst>
              <a:ext uri="{FF2B5EF4-FFF2-40B4-BE49-F238E27FC236}">
                <a16:creationId xmlns:a16="http://schemas.microsoft.com/office/drawing/2014/main" id="{4FF8DE9E-4192-441E-9FC0-420FBDD43914}"/>
              </a:ext>
            </a:extLst>
          </p:cNvPr>
          <p:cNvSpPr>
            <a:spLocks/>
          </p:cNvSpPr>
          <p:nvPr/>
        </p:nvSpPr>
        <p:spPr bwMode="auto">
          <a:xfrm>
            <a:off x="4932253" y="4584492"/>
            <a:ext cx="667232" cy="745157"/>
          </a:xfrm>
          <a:custGeom>
            <a:avLst/>
            <a:gdLst>
              <a:gd name="T0" fmla="*/ 162 w 162"/>
              <a:gd name="T1" fmla="*/ 147 h 181"/>
              <a:gd name="T2" fmla="*/ 101 w 162"/>
              <a:gd name="T3" fmla="*/ 179 h 181"/>
              <a:gd name="T4" fmla="*/ 35 w 162"/>
              <a:gd name="T5" fmla="*/ 159 h 181"/>
              <a:gd name="T6" fmla="*/ 3 w 162"/>
              <a:gd name="T7" fmla="*/ 98 h 181"/>
              <a:gd name="T8" fmla="*/ 23 w 162"/>
              <a:gd name="T9" fmla="*/ 32 h 181"/>
              <a:gd name="T10" fmla="*/ 84 w 162"/>
              <a:gd name="T11" fmla="*/ 0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2" h="181">
                <a:moveTo>
                  <a:pt x="162" y="147"/>
                </a:moveTo>
                <a:cubicBezTo>
                  <a:pt x="147" y="164"/>
                  <a:pt x="126" y="176"/>
                  <a:pt x="101" y="179"/>
                </a:cubicBezTo>
                <a:cubicBezTo>
                  <a:pt x="76" y="181"/>
                  <a:pt x="53" y="173"/>
                  <a:pt x="35" y="159"/>
                </a:cubicBezTo>
                <a:cubicBezTo>
                  <a:pt x="17" y="144"/>
                  <a:pt x="5" y="123"/>
                  <a:pt x="3" y="98"/>
                </a:cubicBezTo>
                <a:cubicBezTo>
                  <a:pt x="0" y="73"/>
                  <a:pt x="8" y="50"/>
                  <a:pt x="23" y="32"/>
                </a:cubicBezTo>
                <a:cubicBezTo>
                  <a:pt x="38" y="14"/>
                  <a:pt x="59" y="2"/>
                  <a:pt x="84" y="0"/>
                </a:cubicBezTo>
              </a:path>
            </a:pathLst>
          </a:custGeom>
          <a:noFill/>
          <a:ln w="53975" cap="rnd">
            <a:solidFill>
              <a:schemeClr val="accent5">
                <a:lumMod val="7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4" name="Freeform 32">
            <a:extLst>
              <a:ext uri="{FF2B5EF4-FFF2-40B4-BE49-F238E27FC236}">
                <a16:creationId xmlns:a16="http://schemas.microsoft.com/office/drawing/2014/main" id="{D4C3EBFA-8C54-4BDD-992C-7C6F59BA86A8}"/>
              </a:ext>
            </a:extLst>
          </p:cNvPr>
          <p:cNvSpPr>
            <a:spLocks/>
          </p:cNvSpPr>
          <p:nvPr/>
        </p:nvSpPr>
        <p:spPr bwMode="auto">
          <a:xfrm>
            <a:off x="5010178" y="4764693"/>
            <a:ext cx="601483" cy="487030"/>
          </a:xfrm>
          <a:custGeom>
            <a:avLst/>
            <a:gdLst>
              <a:gd name="T0" fmla="*/ 144 w 146"/>
              <a:gd name="T1" fmla="*/ 38 h 118"/>
              <a:gd name="T2" fmla="*/ 128 w 146"/>
              <a:gd name="T3" fmla="*/ 91 h 118"/>
              <a:gd name="T4" fmla="*/ 80 w 146"/>
              <a:gd name="T5" fmla="*/ 116 h 118"/>
              <a:gd name="T6" fmla="*/ 28 w 146"/>
              <a:gd name="T7" fmla="*/ 100 h 118"/>
              <a:gd name="T8" fmla="*/ 2 w 146"/>
              <a:gd name="T9" fmla="*/ 52 h 118"/>
              <a:gd name="T10" fmla="*/ 18 w 146"/>
              <a:gd name="T11" fmla="*/ 0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6" h="118">
                <a:moveTo>
                  <a:pt x="144" y="38"/>
                </a:moveTo>
                <a:cubicBezTo>
                  <a:pt x="146" y="58"/>
                  <a:pt x="140" y="77"/>
                  <a:pt x="128" y="91"/>
                </a:cubicBezTo>
                <a:cubicBezTo>
                  <a:pt x="117" y="105"/>
                  <a:pt x="100" y="115"/>
                  <a:pt x="80" y="116"/>
                </a:cubicBezTo>
                <a:cubicBezTo>
                  <a:pt x="61" y="118"/>
                  <a:pt x="42" y="112"/>
                  <a:pt x="28" y="100"/>
                </a:cubicBezTo>
                <a:cubicBezTo>
                  <a:pt x="14" y="89"/>
                  <a:pt x="4" y="72"/>
                  <a:pt x="2" y="52"/>
                </a:cubicBezTo>
                <a:cubicBezTo>
                  <a:pt x="0" y="32"/>
                  <a:pt x="7" y="14"/>
                  <a:pt x="18" y="0"/>
                </a:cubicBezTo>
              </a:path>
            </a:pathLst>
          </a:custGeom>
          <a:noFill/>
          <a:ln w="53975" cap="rnd">
            <a:solidFill>
              <a:schemeClr val="accent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5" name="Freeform 36">
            <a:extLst>
              <a:ext uri="{FF2B5EF4-FFF2-40B4-BE49-F238E27FC236}">
                <a16:creationId xmlns:a16="http://schemas.microsoft.com/office/drawing/2014/main" id="{168C51F9-C380-4840-86B0-F999FCE4C6AA}"/>
              </a:ext>
            </a:extLst>
          </p:cNvPr>
          <p:cNvSpPr>
            <a:spLocks/>
          </p:cNvSpPr>
          <p:nvPr/>
        </p:nvSpPr>
        <p:spPr bwMode="auto">
          <a:xfrm>
            <a:off x="2890123" y="4522512"/>
            <a:ext cx="914400" cy="914400"/>
          </a:xfrm>
          <a:custGeom>
            <a:avLst/>
            <a:gdLst>
              <a:gd name="T0" fmla="*/ 4 w 223"/>
              <a:gd name="T1" fmla="*/ 96 h 223"/>
              <a:gd name="T2" fmla="*/ 47 w 223"/>
              <a:gd name="T3" fmla="*/ 24 h 223"/>
              <a:gd name="T4" fmla="*/ 127 w 223"/>
              <a:gd name="T5" fmla="*/ 4 h 223"/>
              <a:gd name="T6" fmla="*/ 198 w 223"/>
              <a:gd name="T7" fmla="*/ 47 h 223"/>
              <a:gd name="T8" fmla="*/ 219 w 223"/>
              <a:gd name="T9" fmla="*/ 127 h 223"/>
              <a:gd name="T10" fmla="*/ 176 w 223"/>
              <a:gd name="T11" fmla="*/ 199 h 223"/>
              <a:gd name="T12" fmla="*/ 95 w 223"/>
              <a:gd name="T13" fmla="*/ 219 h 223"/>
              <a:gd name="T14" fmla="*/ 24 w 223"/>
              <a:gd name="T15" fmla="*/ 176 h 223"/>
              <a:gd name="T16" fmla="*/ 4 w 223"/>
              <a:gd name="T17" fmla="*/ 96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3" h="223">
                <a:moveTo>
                  <a:pt x="4" y="96"/>
                </a:moveTo>
                <a:cubicBezTo>
                  <a:pt x="8" y="68"/>
                  <a:pt x="23" y="42"/>
                  <a:pt x="47" y="24"/>
                </a:cubicBezTo>
                <a:cubicBezTo>
                  <a:pt x="71" y="7"/>
                  <a:pt x="100" y="0"/>
                  <a:pt x="127" y="4"/>
                </a:cubicBezTo>
                <a:cubicBezTo>
                  <a:pt x="155" y="8"/>
                  <a:pt x="181" y="23"/>
                  <a:pt x="198" y="47"/>
                </a:cubicBezTo>
                <a:cubicBezTo>
                  <a:pt x="216" y="71"/>
                  <a:pt x="223" y="100"/>
                  <a:pt x="219" y="127"/>
                </a:cubicBezTo>
                <a:cubicBezTo>
                  <a:pt x="215" y="155"/>
                  <a:pt x="200" y="181"/>
                  <a:pt x="176" y="199"/>
                </a:cubicBezTo>
                <a:cubicBezTo>
                  <a:pt x="152" y="216"/>
                  <a:pt x="123" y="223"/>
                  <a:pt x="95" y="219"/>
                </a:cubicBezTo>
                <a:cubicBezTo>
                  <a:pt x="68" y="215"/>
                  <a:pt x="42" y="200"/>
                  <a:pt x="24" y="176"/>
                </a:cubicBezTo>
                <a:cubicBezTo>
                  <a:pt x="6" y="152"/>
                  <a:pt x="0" y="123"/>
                  <a:pt x="4" y="96"/>
                </a:cubicBezTo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6" name="Freeform 37">
            <a:extLst>
              <a:ext uri="{FF2B5EF4-FFF2-40B4-BE49-F238E27FC236}">
                <a16:creationId xmlns:a16="http://schemas.microsoft.com/office/drawing/2014/main" id="{54CD9A7E-9468-4D64-B6C5-07DB90E94908}"/>
              </a:ext>
            </a:extLst>
          </p:cNvPr>
          <p:cNvSpPr>
            <a:spLocks/>
          </p:cNvSpPr>
          <p:nvPr/>
        </p:nvSpPr>
        <p:spPr bwMode="auto">
          <a:xfrm>
            <a:off x="2968847" y="4600127"/>
            <a:ext cx="756954" cy="759170"/>
          </a:xfrm>
          <a:custGeom>
            <a:avLst/>
            <a:gdLst>
              <a:gd name="T0" fmla="*/ 20 w 185"/>
              <a:gd name="T1" fmla="*/ 146 h 185"/>
              <a:gd name="T2" fmla="*/ 3 w 185"/>
              <a:gd name="T3" fmla="*/ 79 h 185"/>
              <a:gd name="T4" fmla="*/ 39 w 185"/>
              <a:gd name="T5" fmla="*/ 20 h 185"/>
              <a:gd name="T6" fmla="*/ 106 w 185"/>
              <a:gd name="T7" fmla="*/ 3 h 185"/>
              <a:gd name="T8" fmla="*/ 165 w 185"/>
              <a:gd name="T9" fmla="*/ 39 h 185"/>
              <a:gd name="T10" fmla="*/ 181 w 185"/>
              <a:gd name="T11" fmla="*/ 106 h 185"/>
              <a:gd name="T12" fmla="*/ 146 w 185"/>
              <a:gd name="T13" fmla="*/ 165 h 185"/>
              <a:gd name="T14" fmla="*/ 79 w 185"/>
              <a:gd name="T15" fmla="*/ 182 h 185"/>
              <a:gd name="T16" fmla="*/ 20 w 185"/>
              <a:gd name="T17" fmla="*/ 146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185">
                <a:moveTo>
                  <a:pt x="20" y="146"/>
                </a:moveTo>
                <a:cubicBezTo>
                  <a:pt x="5" y="126"/>
                  <a:pt x="0" y="102"/>
                  <a:pt x="3" y="79"/>
                </a:cubicBezTo>
                <a:cubicBezTo>
                  <a:pt x="7" y="57"/>
                  <a:pt x="19" y="35"/>
                  <a:pt x="39" y="20"/>
                </a:cubicBezTo>
                <a:cubicBezTo>
                  <a:pt x="59" y="5"/>
                  <a:pt x="83" y="0"/>
                  <a:pt x="106" y="3"/>
                </a:cubicBezTo>
                <a:cubicBezTo>
                  <a:pt x="128" y="7"/>
                  <a:pt x="150" y="19"/>
                  <a:pt x="165" y="39"/>
                </a:cubicBezTo>
                <a:cubicBezTo>
                  <a:pt x="179" y="59"/>
                  <a:pt x="185" y="83"/>
                  <a:pt x="181" y="106"/>
                </a:cubicBezTo>
                <a:cubicBezTo>
                  <a:pt x="178" y="128"/>
                  <a:pt x="166" y="150"/>
                  <a:pt x="146" y="165"/>
                </a:cubicBezTo>
                <a:cubicBezTo>
                  <a:pt x="126" y="180"/>
                  <a:pt x="102" y="185"/>
                  <a:pt x="79" y="182"/>
                </a:cubicBezTo>
                <a:cubicBezTo>
                  <a:pt x="56" y="178"/>
                  <a:pt x="35" y="166"/>
                  <a:pt x="20" y="146"/>
                </a:cubicBezTo>
                <a:close/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7" name="Freeform 38">
            <a:extLst>
              <a:ext uri="{FF2B5EF4-FFF2-40B4-BE49-F238E27FC236}">
                <a16:creationId xmlns:a16="http://schemas.microsoft.com/office/drawing/2014/main" id="{FEFBB02B-3324-4A44-83BA-563A160ED332}"/>
              </a:ext>
            </a:extLst>
          </p:cNvPr>
          <p:cNvSpPr>
            <a:spLocks/>
          </p:cNvSpPr>
          <p:nvPr/>
        </p:nvSpPr>
        <p:spPr bwMode="auto">
          <a:xfrm>
            <a:off x="3046359" y="4678955"/>
            <a:ext cx="601930" cy="602728"/>
          </a:xfrm>
          <a:custGeom>
            <a:avLst/>
            <a:gdLst>
              <a:gd name="T0" fmla="*/ 16 w 147"/>
              <a:gd name="T1" fmla="*/ 116 h 147"/>
              <a:gd name="T2" fmla="*/ 3 w 147"/>
              <a:gd name="T3" fmla="*/ 63 h 147"/>
              <a:gd name="T4" fmla="*/ 31 w 147"/>
              <a:gd name="T5" fmla="*/ 16 h 147"/>
              <a:gd name="T6" fmla="*/ 84 w 147"/>
              <a:gd name="T7" fmla="*/ 3 h 147"/>
              <a:gd name="T8" fmla="*/ 131 w 147"/>
              <a:gd name="T9" fmla="*/ 31 h 147"/>
              <a:gd name="T10" fmla="*/ 144 w 147"/>
              <a:gd name="T11" fmla="*/ 84 h 147"/>
              <a:gd name="T12" fmla="*/ 116 w 147"/>
              <a:gd name="T13" fmla="*/ 131 h 147"/>
              <a:gd name="T14" fmla="*/ 63 w 147"/>
              <a:gd name="T15" fmla="*/ 144 h 147"/>
              <a:gd name="T16" fmla="*/ 16 w 147"/>
              <a:gd name="T17" fmla="*/ 116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7" h="147">
                <a:moveTo>
                  <a:pt x="16" y="116"/>
                </a:moveTo>
                <a:cubicBezTo>
                  <a:pt x="4" y="100"/>
                  <a:pt x="0" y="81"/>
                  <a:pt x="3" y="63"/>
                </a:cubicBezTo>
                <a:cubicBezTo>
                  <a:pt x="5" y="45"/>
                  <a:pt x="15" y="28"/>
                  <a:pt x="31" y="16"/>
                </a:cubicBezTo>
                <a:cubicBezTo>
                  <a:pt x="47" y="4"/>
                  <a:pt x="66" y="0"/>
                  <a:pt x="84" y="3"/>
                </a:cubicBezTo>
                <a:cubicBezTo>
                  <a:pt x="102" y="5"/>
                  <a:pt x="119" y="15"/>
                  <a:pt x="131" y="31"/>
                </a:cubicBezTo>
                <a:cubicBezTo>
                  <a:pt x="142" y="47"/>
                  <a:pt x="147" y="66"/>
                  <a:pt x="144" y="84"/>
                </a:cubicBezTo>
                <a:cubicBezTo>
                  <a:pt x="141" y="102"/>
                  <a:pt x="132" y="119"/>
                  <a:pt x="116" y="131"/>
                </a:cubicBezTo>
                <a:cubicBezTo>
                  <a:pt x="100" y="143"/>
                  <a:pt x="81" y="147"/>
                  <a:pt x="63" y="144"/>
                </a:cubicBezTo>
                <a:cubicBezTo>
                  <a:pt x="45" y="142"/>
                  <a:pt x="28" y="132"/>
                  <a:pt x="16" y="116"/>
                </a:cubicBezTo>
                <a:close/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8" name="Freeform 39">
            <a:extLst>
              <a:ext uri="{FF2B5EF4-FFF2-40B4-BE49-F238E27FC236}">
                <a16:creationId xmlns:a16="http://schemas.microsoft.com/office/drawing/2014/main" id="{C0B68568-9571-4B3D-B624-32802062A38A}"/>
              </a:ext>
            </a:extLst>
          </p:cNvPr>
          <p:cNvSpPr>
            <a:spLocks/>
          </p:cNvSpPr>
          <p:nvPr/>
        </p:nvSpPr>
        <p:spPr bwMode="auto">
          <a:xfrm>
            <a:off x="2907079" y="4531002"/>
            <a:ext cx="503828" cy="385649"/>
          </a:xfrm>
          <a:custGeom>
            <a:avLst/>
            <a:gdLst>
              <a:gd name="T0" fmla="*/ 0 w 123"/>
              <a:gd name="T1" fmla="*/ 94 h 94"/>
              <a:gd name="T2" fmla="*/ 14 w 123"/>
              <a:gd name="T3" fmla="*/ 54 h 94"/>
              <a:gd name="T4" fmla="*/ 43 w 123"/>
              <a:gd name="T5" fmla="*/ 22 h 94"/>
              <a:gd name="T6" fmla="*/ 82 w 123"/>
              <a:gd name="T7" fmla="*/ 4 h 94"/>
              <a:gd name="T8" fmla="*/ 123 w 123"/>
              <a:gd name="T9" fmla="*/ 2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3" h="94">
                <a:moveTo>
                  <a:pt x="0" y="94"/>
                </a:moveTo>
                <a:cubicBezTo>
                  <a:pt x="2" y="80"/>
                  <a:pt x="7" y="67"/>
                  <a:pt x="14" y="54"/>
                </a:cubicBezTo>
                <a:cubicBezTo>
                  <a:pt x="21" y="42"/>
                  <a:pt x="31" y="31"/>
                  <a:pt x="43" y="22"/>
                </a:cubicBezTo>
                <a:cubicBezTo>
                  <a:pt x="55" y="13"/>
                  <a:pt x="68" y="7"/>
                  <a:pt x="82" y="4"/>
                </a:cubicBezTo>
                <a:cubicBezTo>
                  <a:pt x="95" y="1"/>
                  <a:pt x="109" y="0"/>
                  <a:pt x="123" y="2"/>
                </a:cubicBezTo>
              </a:path>
            </a:pathLst>
          </a:custGeom>
          <a:noFill/>
          <a:ln w="53975" cap="rnd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9" name="Freeform 40">
            <a:extLst>
              <a:ext uri="{FF2B5EF4-FFF2-40B4-BE49-F238E27FC236}">
                <a16:creationId xmlns:a16="http://schemas.microsoft.com/office/drawing/2014/main" id="{B8A3E175-735B-4CD9-AE04-421C67F90BEC}"/>
              </a:ext>
            </a:extLst>
          </p:cNvPr>
          <p:cNvSpPr>
            <a:spLocks/>
          </p:cNvSpPr>
          <p:nvPr/>
        </p:nvSpPr>
        <p:spPr bwMode="auto">
          <a:xfrm>
            <a:off x="2915557" y="5084007"/>
            <a:ext cx="696397" cy="345629"/>
          </a:xfrm>
          <a:custGeom>
            <a:avLst/>
            <a:gdLst>
              <a:gd name="T0" fmla="*/ 170 w 170"/>
              <a:gd name="T1" fmla="*/ 62 h 84"/>
              <a:gd name="T2" fmla="*/ 131 w 170"/>
              <a:gd name="T3" fmla="*/ 80 h 84"/>
              <a:gd name="T4" fmla="*/ 89 w 170"/>
              <a:gd name="T5" fmla="*/ 82 h 84"/>
              <a:gd name="T6" fmla="*/ 50 w 170"/>
              <a:gd name="T7" fmla="*/ 68 h 84"/>
              <a:gd name="T8" fmla="*/ 18 w 170"/>
              <a:gd name="T9" fmla="*/ 39 h 84"/>
              <a:gd name="T10" fmla="*/ 0 w 170"/>
              <a:gd name="T11" fmla="*/ 0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70" h="84">
                <a:moveTo>
                  <a:pt x="170" y="62"/>
                </a:moveTo>
                <a:cubicBezTo>
                  <a:pt x="158" y="71"/>
                  <a:pt x="145" y="77"/>
                  <a:pt x="131" y="80"/>
                </a:cubicBezTo>
                <a:cubicBezTo>
                  <a:pt x="117" y="83"/>
                  <a:pt x="103" y="84"/>
                  <a:pt x="89" y="82"/>
                </a:cubicBezTo>
                <a:cubicBezTo>
                  <a:pt x="76" y="80"/>
                  <a:pt x="62" y="75"/>
                  <a:pt x="50" y="68"/>
                </a:cubicBezTo>
                <a:cubicBezTo>
                  <a:pt x="38" y="61"/>
                  <a:pt x="27" y="51"/>
                  <a:pt x="18" y="39"/>
                </a:cubicBezTo>
                <a:cubicBezTo>
                  <a:pt x="9" y="27"/>
                  <a:pt x="3" y="14"/>
                  <a:pt x="0" y="0"/>
                </a:cubicBezTo>
              </a:path>
            </a:pathLst>
          </a:custGeom>
          <a:noFill/>
          <a:ln w="53975" cap="rnd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0" name="Freeform 41">
            <a:extLst>
              <a:ext uri="{FF2B5EF4-FFF2-40B4-BE49-F238E27FC236}">
                <a16:creationId xmlns:a16="http://schemas.microsoft.com/office/drawing/2014/main" id="{BCF309D3-CD7A-42A5-9B8D-7336F76373A1}"/>
              </a:ext>
            </a:extLst>
          </p:cNvPr>
          <p:cNvSpPr>
            <a:spLocks/>
          </p:cNvSpPr>
          <p:nvPr/>
        </p:nvSpPr>
        <p:spPr bwMode="auto">
          <a:xfrm>
            <a:off x="2968847" y="4600127"/>
            <a:ext cx="675808" cy="747043"/>
          </a:xfrm>
          <a:custGeom>
            <a:avLst/>
            <a:gdLst>
              <a:gd name="T0" fmla="*/ 79 w 165"/>
              <a:gd name="T1" fmla="*/ 182 h 182"/>
              <a:gd name="T2" fmla="*/ 20 w 165"/>
              <a:gd name="T3" fmla="*/ 146 h 182"/>
              <a:gd name="T4" fmla="*/ 3 w 165"/>
              <a:gd name="T5" fmla="*/ 79 h 182"/>
              <a:gd name="T6" fmla="*/ 39 w 165"/>
              <a:gd name="T7" fmla="*/ 20 h 182"/>
              <a:gd name="T8" fmla="*/ 106 w 165"/>
              <a:gd name="T9" fmla="*/ 3 h 182"/>
              <a:gd name="T10" fmla="*/ 165 w 165"/>
              <a:gd name="T11" fmla="*/ 39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5" h="182">
                <a:moveTo>
                  <a:pt x="79" y="182"/>
                </a:moveTo>
                <a:cubicBezTo>
                  <a:pt x="56" y="178"/>
                  <a:pt x="35" y="166"/>
                  <a:pt x="20" y="146"/>
                </a:cubicBezTo>
                <a:cubicBezTo>
                  <a:pt x="5" y="126"/>
                  <a:pt x="0" y="102"/>
                  <a:pt x="3" y="79"/>
                </a:cubicBezTo>
                <a:cubicBezTo>
                  <a:pt x="7" y="57"/>
                  <a:pt x="19" y="35"/>
                  <a:pt x="39" y="20"/>
                </a:cubicBezTo>
                <a:cubicBezTo>
                  <a:pt x="59" y="5"/>
                  <a:pt x="83" y="0"/>
                  <a:pt x="106" y="3"/>
                </a:cubicBezTo>
                <a:cubicBezTo>
                  <a:pt x="128" y="7"/>
                  <a:pt x="150" y="19"/>
                  <a:pt x="165" y="39"/>
                </a:cubicBezTo>
              </a:path>
            </a:pathLst>
          </a:custGeom>
          <a:noFill/>
          <a:ln w="53975" cap="rnd">
            <a:solidFill>
              <a:schemeClr val="accent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1" name="Freeform 42">
            <a:extLst>
              <a:ext uri="{FF2B5EF4-FFF2-40B4-BE49-F238E27FC236}">
                <a16:creationId xmlns:a16="http://schemas.microsoft.com/office/drawing/2014/main" id="{534BFD0F-D792-47B2-AA78-49BB1D581761}"/>
              </a:ext>
            </a:extLst>
          </p:cNvPr>
          <p:cNvSpPr>
            <a:spLocks/>
          </p:cNvSpPr>
          <p:nvPr/>
        </p:nvSpPr>
        <p:spPr bwMode="auto">
          <a:xfrm>
            <a:off x="3046359" y="4678955"/>
            <a:ext cx="474761" cy="602728"/>
          </a:xfrm>
          <a:custGeom>
            <a:avLst/>
            <a:gdLst>
              <a:gd name="T0" fmla="*/ 116 w 116"/>
              <a:gd name="T1" fmla="*/ 131 h 147"/>
              <a:gd name="T2" fmla="*/ 63 w 116"/>
              <a:gd name="T3" fmla="*/ 144 h 147"/>
              <a:gd name="T4" fmla="*/ 16 w 116"/>
              <a:gd name="T5" fmla="*/ 116 h 147"/>
              <a:gd name="T6" fmla="*/ 3 w 116"/>
              <a:gd name="T7" fmla="*/ 63 h 147"/>
              <a:gd name="T8" fmla="*/ 31 w 116"/>
              <a:gd name="T9" fmla="*/ 16 h 147"/>
              <a:gd name="T10" fmla="*/ 84 w 116"/>
              <a:gd name="T11" fmla="*/ 3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16" h="147">
                <a:moveTo>
                  <a:pt x="116" y="131"/>
                </a:moveTo>
                <a:cubicBezTo>
                  <a:pt x="100" y="143"/>
                  <a:pt x="81" y="147"/>
                  <a:pt x="63" y="144"/>
                </a:cubicBezTo>
                <a:cubicBezTo>
                  <a:pt x="45" y="142"/>
                  <a:pt x="28" y="132"/>
                  <a:pt x="16" y="116"/>
                </a:cubicBezTo>
                <a:cubicBezTo>
                  <a:pt x="4" y="100"/>
                  <a:pt x="0" y="81"/>
                  <a:pt x="3" y="63"/>
                </a:cubicBezTo>
                <a:cubicBezTo>
                  <a:pt x="5" y="45"/>
                  <a:pt x="15" y="28"/>
                  <a:pt x="31" y="16"/>
                </a:cubicBezTo>
                <a:cubicBezTo>
                  <a:pt x="47" y="4"/>
                  <a:pt x="66" y="0"/>
                  <a:pt x="84" y="3"/>
                </a:cubicBezTo>
              </a:path>
            </a:pathLst>
          </a:custGeom>
          <a:noFill/>
          <a:ln w="53975" cap="rnd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55AB9A4-8932-44ED-949F-AF581B8943FB}"/>
              </a:ext>
            </a:extLst>
          </p:cNvPr>
          <p:cNvGrpSpPr/>
          <p:nvPr/>
        </p:nvGrpSpPr>
        <p:grpSpPr>
          <a:xfrm>
            <a:off x="3992280" y="4815333"/>
            <a:ext cx="450323" cy="480219"/>
            <a:chOff x="9080365" y="4226008"/>
            <a:chExt cx="450323" cy="480219"/>
          </a:xfrm>
        </p:grpSpPr>
        <p:sp>
          <p:nvSpPr>
            <p:cNvPr id="53" name="Text Placeholder 33">
              <a:extLst>
                <a:ext uri="{FF2B5EF4-FFF2-40B4-BE49-F238E27FC236}">
                  <a16:creationId xmlns:a16="http://schemas.microsoft.com/office/drawing/2014/main" id="{B0FA2329-BB09-48C8-B9E4-C32B4C2CD7DA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9080365" y="4226008"/>
              <a:ext cx="450323" cy="262003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600" b="1" dirty="0">
                  <a:solidFill>
                    <a:schemeClr val="accent5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85%</a:t>
              </a:r>
            </a:p>
          </p:txBody>
        </p:sp>
        <p:sp>
          <p:nvSpPr>
            <p:cNvPr id="54" name="Text Placeholder 32">
              <a:extLst>
                <a:ext uri="{FF2B5EF4-FFF2-40B4-BE49-F238E27FC236}">
                  <a16:creationId xmlns:a16="http://schemas.microsoft.com/office/drawing/2014/main" id="{DF54835E-FED5-409D-A714-69BF2240262F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9080365" y="4499671"/>
              <a:ext cx="450323" cy="206556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000" b="1" dirty="0"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Type B</a:t>
              </a: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86323DE7-8299-446F-8983-9FABD83D1301}"/>
              </a:ext>
            </a:extLst>
          </p:cNvPr>
          <p:cNvGrpSpPr/>
          <p:nvPr/>
        </p:nvGrpSpPr>
        <p:grpSpPr>
          <a:xfrm>
            <a:off x="5968234" y="4819371"/>
            <a:ext cx="450323" cy="480219"/>
            <a:chOff x="10925223" y="4226008"/>
            <a:chExt cx="450323" cy="480219"/>
          </a:xfrm>
        </p:grpSpPr>
        <p:sp>
          <p:nvSpPr>
            <p:cNvPr id="56" name="Text Placeholder 33">
              <a:extLst>
                <a:ext uri="{FF2B5EF4-FFF2-40B4-BE49-F238E27FC236}">
                  <a16:creationId xmlns:a16="http://schemas.microsoft.com/office/drawing/2014/main" id="{E2D5E3E8-FCB0-40F2-8FEF-4F63CC0FAC4B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10925223" y="4226008"/>
              <a:ext cx="450323" cy="262003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600" b="1" dirty="0">
                  <a:solidFill>
                    <a:schemeClr val="accent5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35%</a:t>
              </a:r>
            </a:p>
          </p:txBody>
        </p:sp>
        <p:sp>
          <p:nvSpPr>
            <p:cNvPr id="57" name="Text Placeholder 32">
              <a:extLst>
                <a:ext uri="{FF2B5EF4-FFF2-40B4-BE49-F238E27FC236}">
                  <a16:creationId xmlns:a16="http://schemas.microsoft.com/office/drawing/2014/main" id="{E5A766B0-FB82-4DFF-9882-424A7D68CE41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10925223" y="4499671"/>
              <a:ext cx="450323" cy="206556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000" b="1" dirty="0"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Type C</a:t>
              </a:r>
            </a:p>
          </p:txBody>
        </p:sp>
      </p:grpSp>
      <p:sp>
        <p:nvSpPr>
          <p:cNvPr id="58" name="Title 1">
            <a:extLst>
              <a:ext uri="{FF2B5EF4-FFF2-40B4-BE49-F238E27FC236}">
                <a16:creationId xmlns:a16="http://schemas.microsoft.com/office/drawing/2014/main" id="{0675D12B-E905-44E2-9010-CC23163CEB28}"/>
              </a:ext>
            </a:extLst>
          </p:cNvPr>
          <p:cNvSpPr txBox="1">
            <a:spLocks/>
          </p:cNvSpPr>
          <p:nvPr/>
        </p:nvSpPr>
        <p:spPr>
          <a:xfrm>
            <a:off x="1801003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F0CEFBE5-8426-4AEC-97FC-6C4368EECB12}"/>
              </a:ext>
            </a:extLst>
          </p:cNvPr>
          <p:cNvCxnSpPr/>
          <p:nvPr/>
        </p:nvCxnSpPr>
        <p:spPr>
          <a:xfrm>
            <a:off x="3032016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13">
            <a:extLst>
              <a:ext uri="{FF2B5EF4-FFF2-40B4-BE49-F238E27FC236}">
                <a16:creationId xmlns:a16="http://schemas.microsoft.com/office/drawing/2014/main" id="{DC426E18-7EAE-46AD-907C-8270B96A6539}"/>
              </a:ext>
            </a:extLst>
          </p:cNvPr>
          <p:cNvSpPr txBox="1"/>
          <p:nvPr/>
        </p:nvSpPr>
        <p:spPr>
          <a:xfrm flipH="1">
            <a:off x="1038423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F1145103-05B5-40C3-9BF2-32C57A25E676}"/>
              </a:ext>
            </a:extLst>
          </p:cNvPr>
          <p:cNvSpPr/>
          <p:nvPr/>
        </p:nvSpPr>
        <p:spPr>
          <a:xfrm>
            <a:off x="920367" y="3117837"/>
            <a:ext cx="5530077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1500"/>
              </a:spcAft>
            </a:pP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dolor sit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Nam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viverra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euismod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odio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gravida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pellentesque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urna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varius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vitae.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dui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in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interdum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nec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metus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Mauris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ultricies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justo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eu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convallis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placerat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72A6B77D-2C62-4A92-BDF9-A5B6D471FAB0}"/>
              </a:ext>
            </a:extLst>
          </p:cNvPr>
          <p:cNvSpPr/>
          <p:nvPr/>
        </p:nvSpPr>
        <p:spPr>
          <a:xfrm>
            <a:off x="920368" y="2658740"/>
            <a:ext cx="33035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New </a:t>
            </a:r>
            <a:r>
              <a:rPr lang="en-US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Project</a:t>
            </a:r>
            <a:endParaRPr lang="id-ID" sz="300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92574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67B80B1-6BB3-4F9F-88BB-FB4CC8000390}"/>
              </a:ext>
            </a:extLst>
          </p:cNvPr>
          <p:cNvSpPr/>
          <p:nvPr/>
        </p:nvSpPr>
        <p:spPr>
          <a:xfrm>
            <a:off x="2004291" y="5181599"/>
            <a:ext cx="8183418" cy="992909"/>
          </a:xfrm>
          <a:prstGeom prst="roundRect">
            <a:avLst>
              <a:gd name="adj" fmla="val 7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1AAC0E5A-34A4-4F07-82A0-30E1F7D8C12B}"/>
              </a:ext>
            </a:extLst>
          </p:cNvPr>
          <p:cNvSpPr/>
          <p:nvPr/>
        </p:nvSpPr>
        <p:spPr>
          <a:xfrm>
            <a:off x="2004291" y="4093759"/>
            <a:ext cx="8183418" cy="992909"/>
          </a:xfrm>
          <a:prstGeom prst="roundRect">
            <a:avLst>
              <a:gd name="adj" fmla="val 7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BC5D79A2-E48B-4F28-9E5B-D7FB46FB4D99}"/>
              </a:ext>
            </a:extLst>
          </p:cNvPr>
          <p:cNvSpPr/>
          <p:nvPr/>
        </p:nvSpPr>
        <p:spPr>
          <a:xfrm>
            <a:off x="2004291" y="3005920"/>
            <a:ext cx="8183418" cy="992909"/>
          </a:xfrm>
          <a:prstGeom prst="roundRect">
            <a:avLst>
              <a:gd name="adj" fmla="val 7576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  <a:effectLst>
            <a:outerShdw blurRad="1270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D64B9D97-CD25-49A9-8975-14A64DDAA089}"/>
              </a:ext>
            </a:extLst>
          </p:cNvPr>
          <p:cNvSpPr/>
          <p:nvPr/>
        </p:nvSpPr>
        <p:spPr>
          <a:xfrm>
            <a:off x="2004291" y="1918081"/>
            <a:ext cx="8183418" cy="992909"/>
          </a:xfrm>
          <a:prstGeom prst="roundRect">
            <a:avLst>
              <a:gd name="adj" fmla="val 757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2A4AEBD-F09F-4066-AAAF-098369651945}"/>
              </a:ext>
            </a:extLst>
          </p:cNvPr>
          <p:cNvGrpSpPr/>
          <p:nvPr/>
        </p:nvGrpSpPr>
        <p:grpSpPr>
          <a:xfrm>
            <a:off x="2684129" y="5490813"/>
            <a:ext cx="297727" cy="470908"/>
            <a:chOff x="9903242" y="4928555"/>
            <a:chExt cx="358752" cy="567429"/>
          </a:xfrm>
          <a:solidFill>
            <a:schemeClr val="tx1"/>
          </a:solidFill>
        </p:grpSpPr>
        <p:sp>
          <p:nvSpPr>
            <p:cNvPr id="7" name="Freeform 14">
              <a:extLst>
                <a:ext uri="{FF2B5EF4-FFF2-40B4-BE49-F238E27FC236}">
                  <a16:creationId xmlns:a16="http://schemas.microsoft.com/office/drawing/2014/main" id="{A56F8DE6-4A4B-4602-A406-D4F57244AAD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46171" y="5024317"/>
              <a:ext cx="72894" cy="71465"/>
            </a:xfrm>
            <a:custGeom>
              <a:avLst/>
              <a:gdLst>
                <a:gd name="T0" fmla="*/ 22 w 43"/>
                <a:gd name="T1" fmla="*/ 42 h 42"/>
                <a:gd name="T2" fmla="*/ 43 w 43"/>
                <a:gd name="T3" fmla="*/ 21 h 42"/>
                <a:gd name="T4" fmla="*/ 22 w 43"/>
                <a:gd name="T5" fmla="*/ 0 h 42"/>
                <a:gd name="T6" fmla="*/ 0 w 43"/>
                <a:gd name="T7" fmla="*/ 21 h 42"/>
                <a:gd name="T8" fmla="*/ 22 w 43"/>
                <a:gd name="T9" fmla="*/ 42 h 42"/>
                <a:gd name="T10" fmla="*/ 22 w 43"/>
                <a:gd name="T11" fmla="*/ 14 h 42"/>
                <a:gd name="T12" fmla="*/ 29 w 43"/>
                <a:gd name="T13" fmla="*/ 21 h 42"/>
                <a:gd name="T14" fmla="*/ 22 w 43"/>
                <a:gd name="T15" fmla="*/ 28 h 42"/>
                <a:gd name="T16" fmla="*/ 15 w 43"/>
                <a:gd name="T17" fmla="*/ 21 h 42"/>
                <a:gd name="T18" fmla="*/ 22 w 43"/>
                <a:gd name="T19" fmla="*/ 14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3" h="42">
                  <a:moveTo>
                    <a:pt x="22" y="42"/>
                  </a:moveTo>
                  <a:cubicBezTo>
                    <a:pt x="33" y="42"/>
                    <a:pt x="43" y="33"/>
                    <a:pt x="43" y="21"/>
                  </a:cubicBezTo>
                  <a:cubicBezTo>
                    <a:pt x="43" y="9"/>
                    <a:pt x="33" y="0"/>
                    <a:pt x="22" y="0"/>
                  </a:cubicBezTo>
                  <a:cubicBezTo>
                    <a:pt x="10" y="0"/>
                    <a:pt x="0" y="9"/>
                    <a:pt x="0" y="21"/>
                  </a:cubicBezTo>
                  <a:cubicBezTo>
                    <a:pt x="0" y="33"/>
                    <a:pt x="10" y="42"/>
                    <a:pt x="22" y="42"/>
                  </a:cubicBezTo>
                  <a:close/>
                  <a:moveTo>
                    <a:pt x="22" y="14"/>
                  </a:moveTo>
                  <a:cubicBezTo>
                    <a:pt x="26" y="14"/>
                    <a:pt x="29" y="17"/>
                    <a:pt x="29" y="21"/>
                  </a:cubicBezTo>
                  <a:cubicBezTo>
                    <a:pt x="29" y="25"/>
                    <a:pt x="26" y="28"/>
                    <a:pt x="22" y="28"/>
                  </a:cubicBezTo>
                  <a:cubicBezTo>
                    <a:pt x="18" y="28"/>
                    <a:pt x="15" y="25"/>
                    <a:pt x="15" y="21"/>
                  </a:cubicBezTo>
                  <a:cubicBezTo>
                    <a:pt x="15" y="17"/>
                    <a:pt x="18" y="14"/>
                    <a:pt x="22" y="1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" name="Freeform 15">
              <a:extLst>
                <a:ext uri="{FF2B5EF4-FFF2-40B4-BE49-F238E27FC236}">
                  <a16:creationId xmlns:a16="http://schemas.microsoft.com/office/drawing/2014/main" id="{8F16BC08-41FF-47BB-9241-636265004209}"/>
                </a:ext>
              </a:extLst>
            </p:cNvPr>
            <p:cNvSpPr>
              <a:spLocks/>
            </p:cNvSpPr>
            <p:nvPr/>
          </p:nvSpPr>
          <p:spPr bwMode="auto">
            <a:xfrm>
              <a:off x="9999005" y="4995732"/>
              <a:ext cx="45737" cy="127208"/>
            </a:xfrm>
            <a:custGeom>
              <a:avLst/>
              <a:gdLst>
                <a:gd name="T0" fmla="*/ 14 w 27"/>
                <a:gd name="T1" fmla="*/ 73 h 75"/>
                <a:gd name="T2" fmla="*/ 20 w 27"/>
                <a:gd name="T3" fmla="*/ 75 h 75"/>
                <a:gd name="T4" fmla="*/ 25 w 27"/>
                <a:gd name="T5" fmla="*/ 73 h 75"/>
                <a:gd name="T6" fmla="*/ 25 w 27"/>
                <a:gd name="T7" fmla="*/ 63 h 75"/>
                <a:gd name="T8" fmla="*/ 14 w 27"/>
                <a:gd name="T9" fmla="*/ 38 h 75"/>
                <a:gd name="T10" fmla="*/ 25 w 27"/>
                <a:gd name="T11" fmla="*/ 13 h 75"/>
                <a:gd name="T12" fmla="*/ 25 w 27"/>
                <a:gd name="T13" fmla="*/ 3 h 75"/>
                <a:gd name="T14" fmla="*/ 14 w 27"/>
                <a:gd name="T15" fmla="*/ 3 h 75"/>
                <a:gd name="T16" fmla="*/ 0 w 27"/>
                <a:gd name="T17" fmla="*/ 38 h 75"/>
                <a:gd name="T18" fmla="*/ 14 w 27"/>
                <a:gd name="T19" fmla="*/ 73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75">
                  <a:moveTo>
                    <a:pt x="14" y="73"/>
                  </a:moveTo>
                  <a:cubicBezTo>
                    <a:pt x="16" y="75"/>
                    <a:pt x="18" y="75"/>
                    <a:pt x="20" y="75"/>
                  </a:cubicBezTo>
                  <a:cubicBezTo>
                    <a:pt x="21" y="75"/>
                    <a:pt x="23" y="75"/>
                    <a:pt x="25" y="73"/>
                  </a:cubicBezTo>
                  <a:cubicBezTo>
                    <a:pt x="27" y="71"/>
                    <a:pt x="27" y="66"/>
                    <a:pt x="25" y="63"/>
                  </a:cubicBezTo>
                  <a:cubicBezTo>
                    <a:pt x="18" y="57"/>
                    <a:pt x="14" y="48"/>
                    <a:pt x="14" y="38"/>
                  </a:cubicBezTo>
                  <a:cubicBezTo>
                    <a:pt x="14" y="29"/>
                    <a:pt x="18" y="20"/>
                    <a:pt x="25" y="13"/>
                  </a:cubicBezTo>
                  <a:cubicBezTo>
                    <a:pt x="27" y="10"/>
                    <a:pt x="27" y="6"/>
                    <a:pt x="25" y="3"/>
                  </a:cubicBezTo>
                  <a:cubicBezTo>
                    <a:pt x="22" y="0"/>
                    <a:pt x="17" y="0"/>
                    <a:pt x="14" y="3"/>
                  </a:cubicBezTo>
                  <a:cubicBezTo>
                    <a:pt x="5" y="12"/>
                    <a:pt x="0" y="25"/>
                    <a:pt x="0" y="38"/>
                  </a:cubicBezTo>
                  <a:cubicBezTo>
                    <a:pt x="0" y="51"/>
                    <a:pt x="5" y="64"/>
                    <a:pt x="14" y="7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" name="Freeform 16">
              <a:extLst>
                <a:ext uri="{FF2B5EF4-FFF2-40B4-BE49-F238E27FC236}">
                  <a16:creationId xmlns:a16="http://schemas.microsoft.com/office/drawing/2014/main" id="{F40961AD-2ED5-49EB-ADBF-6402484439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0494" y="4995732"/>
              <a:ext cx="45737" cy="127208"/>
            </a:xfrm>
            <a:custGeom>
              <a:avLst/>
              <a:gdLst>
                <a:gd name="T0" fmla="*/ 3 w 27"/>
                <a:gd name="T1" fmla="*/ 73 h 75"/>
                <a:gd name="T2" fmla="*/ 8 w 27"/>
                <a:gd name="T3" fmla="*/ 75 h 75"/>
                <a:gd name="T4" fmla="*/ 13 w 27"/>
                <a:gd name="T5" fmla="*/ 73 h 75"/>
                <a:gd name="T6" fmla="*/ 27 w 27"/>
                <a:gd name="T7" fmla="*/ 38 h 75"/>
                <a:gd name="T8" fmla="*/ 13 w 27"/>
                <a:gd name="T9" fmla="*/ 3 h 75"/>
                <a:gd name="T10" fmla="*/ 3 w 27"/>
                <a:gd name="T11" fmla="*/ 3 h 75"/>
                <a:gd name="T12" fmla="*/ 3 w 27"/>
                <a:gd name="T13" fmla="*/ 13 h 75"/>
                <a:gd name="T14" fmla="*/ 13 w 27"/>
                <a:gd name="T15" fmla="*/ 38 h 75"/>
                <a:gd name="T16" fmla="*/ 3 w 27"/>
                <a:gd name="T17" fmla="*/ 63 h 75"/>
                <a:gd name="T18" fmla="*/ 3 w 27"/>
                <a:gd name="T19" fmla="*/ 73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" h="75">
                  <a:moveTo>
                    <a:pt x="3" y="73"/>
                  </a:moveTo>
                  <a:cubicBezTo>
                    <a:pt x="4" y="75"/>
                    <a:pt x="6" y="75"/>
                    <a:pt x="8" y="75"/>
                  </a:cubicBezTo>
                  <a:cubicBezTo>
                    <a:pt x="10" y="75"/>
                    <a:pt x="11" y="75"/>
                    <a:pt x="13" y="73"/>
                  </a:cubicBezTo>
                  <a:cubicBezTo>
                    <a:pt x="22" y="64"/>
                    <a:pt x="27" y="51"/>
                    <a:pt x="27" y="38"/>
                  </a:cubicBezTo>
                  <a:cubicBezTo>
                    <a:pt x="27" y="25"/>
                    <a:pt x="22" y="12"/>
                    <a:pt x="13" y="3"/>
                  </a:cubicBezTo>
                  <a:cubicBezTo>
                    <a:pt x="10" y="0"/>
                    <a:pt x="5" y="0"/>
                    <a:pt x="3" y="3"/>
                  </a:cubicBezTo>
                  <a:cubicBezTo>
                    <a:pt x="0" y="6"/>
                    <a:pt x="0" y="10"/>
                    <a:pt x="3" y="13"/>
                  </a:cubicBezTo>
                  <a:cubicBezTo>
                    <a:pt x="9" y="20"/>
                    <a:pt x="13" y="29"/>
                    <a:pt x="13" y="38"/>
                  </a:cubicBezTo>
                  <a:cubicBezTo>
                    <a:pt x="13" y="48"/>
                    <a:pt x="9" y="57"/>
                    <a:pt x="3" y="63"/>
                  </a:cubicBezTo>
                  <a:cubicBezTo>
                    <a:pt x="0" y="66"/>
                    <a:pt x="0" y="71"/>
                    <a:pt x="3" y="7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0" name="Freeform 17">
              <a:extLst>
                <a:ext uri="{FF2B5EF4-FFF2-40B4-BE49-F238E27FC236}">
                  <a16:creationId xmlns:a16="http://schemas.microsoft.com/office/drawing/2014/main" id="{3381BE63-504B-4B04-8921-8DA8DE711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953267" y="4962858"/>
              <a:ext cx="58601" cy="192955"/>
            </a:xfrm>
            <a:custGeom>
              <a:avLst/>
              <a:gdLst>
                <a:gd name="T0" fmla="*/ 22 w 35"/>
                <a:gd name="T1" fmla="*/ 113 h 115"/>
                <a:gd name="T2" fmla="*/ 27 w 35"/>
                <a:gd name="T3" fmla="*/ 115 h 115"/>
                <a:gd name="T4" fmla="*/ 32 w 35"/>
                <a:gd name="T5" fmla="*/ 113 h 115"/>
                <a:gd name="T6" fmla="*/ 32 w 35"/>
                <a:gd name="T7" fmla="*/ 103 h 115"/>
                <a:gd name="T8" fmla="*/ 14 w 35"/>
                <a:gd name="T9" fmla="*/ 58 h 115"/>
                <a:gd name="T10" fmla="*/ 32 w 35"/>
                <a:gd name="T11" fmla="*/ 13 h 115"/>
                <a:gd name="T12" fmla="*/ 32 w 35"/>
                <a:gd name="T13" fmla="*/ 3 h 115"/>
                <a:gd name="T14" fmla="*/ 22 w 35"/>
                <a:gd name="T15" fmla="*/ 3 h 115"/>
                <a:gd name="T16" fmla="*/ 0 w 35"/>
                <a:gd name="T17" fmla="*/ 58 h 115"/>
                <a:gd name="T18" fmla="*/ 22 w 35"/>
                <a:gd name="T19" fmla="*/ 113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5" h="115">
                  <a:moveTo>
                    <a:pt x="22" y="113"/>
                  </a:moveTo>
                  <a:cubicBezTo>
                    <a:pt x="24" y="115"/>
                    <a:pt x="26" y="115"/>
                    <a:pt x="27" y="115"/>
                  </a:cubicBezTo>
                  <a:cubicBezTo>
                    <a:pt x="29" y="115"/>
                    <a:pt x="31" y="115"/>
                    <a:pt x="32" y="113"/>
                  </a:cubicBezTo>
                  <a:cubicBezTo>
                    <a:pt x="35" y="111"/>
                    <a:pt x="35" y="106"/>
                    <a:pt x="32" y="103"/>
                  </a:cubicBezTo>
                  <a:cubicBezTo>
                    <a:pt x="20" y="91"/>
                    <a:pt x="14" y="75"/>
                    <a:pt x="14" y="58"/>
                  </a:cubicBezTo>
                  <a:cubicBezTo>
                    <a:pt x="14" y="41"/>
                    <a:pt x="20" y="25"/>
                    <a:pt x="32" y="13"/>
                  </a:cubicBezTo>
                  <a:cubicBezTo>
                    <a:pt x="35" y="10"/>
                    <a:pt x="35" y="6"/>
                    <a:pt x="32" y="3"/>
                  </a:cubicBezTo>
                  <a:cubicBezTo>
                    <a:pt x="30" y="0"/>
                    <a:pt x="25" y="0"/>
                    <a:pt x="22" y="3"/>
                  </a:cubicBezTo>
                  <a:cubicBezTo>
                    <a:pt x="8" y="18"/>
                    <a:pt x="0" y="37"/>
                    <a:pt x="0" y="58"/>
                  </a:cubicBezTo>
                  <a:cubicBezTo>
                    <a:pt x="0" y="79"/>
                    <a:pt x="8" y="99"/>
                    <a:pt x="22" y="1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1" name="Freeform 18">
              <a:extLst>
                <a:ext uri="{FF2B5EF4-FFF2-40B4-BE49-F238E27FC236}">
                  <a16:creationId xmlns:a16="http://schemas.microsoft.com/office/drawing/2014/main" id="{474B333F-F2B0-483B-A9E0-A3DB9FCCBE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54797" y="4962858"/>
              <a:ext cx="60030" cy="192955"/>
            </a:xfrm>
            <a:custGeom>
              <a:avLst/>
              <a:gdLst>
                <a:gd name="T0" fmla="*/ 21 w 36"/>
                <a:gd name="T1" fmla="*/ 58 h 115"/>
                <a:gd name="T2" fmla="*/ 3 w 36"/>
                <a:gd name="T3" fmla="*/ 103 h 115"/>
                <a:gd name="T4" fmla="*/ 3 w 36"/>
                <a:gd name="T5" fmla="*/ 113 h 115"/>
                <a:gd name="T6" fmla="*/ 8 w 36"/>
                <a:gd name="T7" fmla="*/ 115 h 115"/>
                <a:gd name="T8" fmla="*/ 13 w 36"/>
                <a:gd name="T9" fmla="*/ 113 h 115"/>
                <a:gd name="T10" fmla="*/ 36 w 36"/>
                <a:gd name="T11" fmla="*/ 58 h 115"/>
                <a:gd name="T12" fmla="*/ 13 w 36"/>
                <a:gd name="T13" fmla="*/ 3 h 115"/>
                <a:gd name="T14" fmla="*/ 3 w 36"/>
                <a:gd name="T15" fmla="*/ 3 h 115"/>
                <a:gd name="T16" fmla="*/ 3 w 36"/>
                <a:gd name="T17" fmla="*/ 13 h 115"/>
                <a:gd name="T18" fmla="*/ 21 w 36"/>
                <a:gd name="T19" fmla="*/ 58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" h="115">
                  <a:moveTo>
                    <a:pt x="21" y="58"/>
                  </a:moveTo>
                  <a:cubicBezTo>
                    <a:pt x="21" y="75"/>
                    <a:pt x="15" y="91"/>
                    <a:pt x="3" y="103"/>
                  </a:cubicBezTo>
                  <a:cubicBezTo>
                    <a:pt x="0" y="106"/>
                    <a:pt x="0" y="111"/>
                    <a:pt x="3" y="113"/>
                  </a:cubicBezTo>
                  <a:cubicBezTo>
                    <a:pt x="4" y="115"/>
                    <a:pt x="6" y="115"/>
                    <a:pt x="8" y="115"/>
                  </a:cubicBezTo>
                  <a:cubicBezTo>
                    <a:pt x="10" y="115"/>
                    <a:pt x="11" y="115"/>
                    <a:pt x="13" y="113"/>
                  </a:cubicBezTo>
                  <a:cubicBezTo>
                    <a:pt x="28" y="99"/>
                    <a:pt x="36" y="79"/>
                    <a:pt x="36" y="58"/>
                  </a:cubicBezTo>
                  <a:cubicBezTo>
                    <a:pt x="36" y="37"/>
                    <a:pt x="28" y="18"/>
                    <a:pt x="13" y="3"/>
                  </a:cubicBezTo>
                  <a:cubicBezTo>
                    <a:pt x="10" y="0"/>
                    <a:pt x="6" y="0"/>
                    <a:pt x="3" y="3"/>
                  </a:cubicBezTo>
                  <a:cubicBezTo>
                    <a:pt x="0" y="6"/>
                    <a:pt x="0" y="10"/>
                    <a:pt x="3" y="13"/>
                  </a:cubicBezTo>
                  <a:cubicBezTo>
                    <a:pt x="15" y="25"/>
                    <a:pt x="21" y="41"/>
                    <a:pt x="21" y="5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2" name="Freeform 19">
              <a:extLst>
                <a:ext uri="{FF2B5EF4-FFF2-40B4-BE49-F238E27FC236}">
                  <a16:creationId xmlns:a16="http://schemas.microsoft.com/office/drawing/2014/main" id="{18830739-91E3-40F7-8314-50DED35C1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3242" y="4928555"/>
              <a:ext cx="74323" cy="262990"/>
            </a:xfrm>
            <a:custGeom>
              <a:avLst/>
              <a:gdLst>
                <a:gd name="T0" fmla="*/ 36 w 44"/>
                <a:gd name="T1" fmla="*/ 156 h 156"/>
                <a:gd name="T2" fmla="*/ 41 w 44"/>
                <a:gd name="T3" fmla="*/ 153 h 156"/>
                <a:gd name="T4" fmla="*/ 41 w 44"/>
                <a:gd name="T5" fmla="*/ 143 h 156"/>
                <a:gd name="T6" fmla="*/ 14 w 44"/>
                <a:gd name="T7" fmla="*/ 78 h 156"/>
                <a:gd name="T8" fmla="*/ 41 w 44"/>
                <a:gd name="T9" fmla="*/ 13 h 156"/>
                <a:gd name="T10" fmla="*/ 41 w 44"/>
                <a:gd name="T11" fmla="*/ 3 h 156"/>
                <a:gd name="T12" fmla="*/ 31 w 44"/>
                <a:gd name="T13" fmla="*/ 3 h 156"/>
                <a:gd name="T14" fmla="*/ 0 w 44"/>
                <a:gd name="T15" fmla="*/ 78 h 156"/>
                <a:gd name="T16" fmla="*/ 31 w 44"/>
                <a:gd name="T17" fmla="*/ 153 h 156"/>
                <a:gd name="T18" fmla="*/ 36 w 44"/>
                <a:gd name="T19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156">
                  <a:moveTo>
                    <a:pt x="36" y="156"/>
                  </a:moveTo>
                  <a:cubicBezTo>
                    <a:pt x="38" y="156"/>
                    <a:pt x="40" y="155"/>
                    <a:pt x="41" y="153"/>
                  </a:cubicBezTo>
                  <a:cubicBezTo>
                    <a:pt x="44" y="151"/>
                    <a:pt x="44" y="146"/>
                    <a:pt x="41" y="143"/>
                  </a:cubicBezTo>
                  <a:cubicBezTo>
                    <a:pt x="24" y="126"/>
                    <a:pt x="14" y="103"/>
                    <a:pt x="14" y="78"/>
                  </a:cubicBezTo>
                  <a:cubicBezTo>
                    <a:pt x="14" y="54"/>
                    <a:pt x="24" y="30"/>
                    <a:pt x="41" y="13"/>
                  </a:cubicBezTo>
                  <a:cubicBezTo>
                    <a:pt x="44" y="10"/>
                    <a:pt x="44" y="6"/>
                    <a:pt x="41" y="3"/>
                  </a:cubicBezTo>
                  <a:cubicBezTo>
                    <a:pt x="39" y="0"/>
                    <a:pt x="34" y="0"/>
                    <a:pt x="31" y="3"/>
                  </a:cubicBezTo>
                  <a:cubicBezTo>
                    <a:pt x="11" y="23"/>
                    <a:pt x="0" y="50"/>
                    <a:pt x="0" y="78"/>
                  </a:cubicBezTo>
                  <a:cubicBezTo>
                    <a:pt x="0" y="107"/>
                    <a:pt x="11" y="133"/>
                    <a:pt x="31" y="153"/>
                  </a:cubicBezTo>
                  <a:cubicBezTo>
                    <a:pt x="33" y="155"/>
                    <a:pt x="35" y="156"/>
                    <a:pt x="36" y="15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3" name="Freeform 20">
              <a:extLst>
                <a:ext uri="{FF2B5EF4-FFF2-40B4-BE49-F238E27FC236}">
                  <a16:creationId xmlns:a16="http://schemas.microsoft.com/office/drawing/2014/main" id="{D29E4288-2F4D-466B-95B7-BF6C7A244D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87671" y="4928555"/>
              <a:ext cx="74323" cy="262990"/>
            </a:xfrm>
            <a:custGeom>
              <a:avLst/>
              <a:gdLst>
                <a:gd name="T0" fmla="*/ 30 w 44"/>
                <a:gd name="T1" fmla="*/ 78 h 156"/>
                <a:gd name="T2" fmla="*/ 3 w 44"/>
                <a:gd name="T3" fmla="*/ 143 h 156"/>
                <a:gd name="T4" fmla="*/ 3 w 44"/>
                <a:gd name="T5" fmla="*/ 153 h 156"/>
                <a:gd name="T6" fmla="*/ 8 w 44"/>
                <a:gd name="T7" fmla="*/ 156 h 156"/>
                <a:gd name="T8" fmla="*/ 13 w 44"/>
                <a:gd name="T9" fmla="*/ 153 h 156"/>
                <a:gd name="T10" fmla="*/ 44 w 44"/>
                <a:gd name="T11" fmla="*/ 78 h 156"/>
                <a:gd name="T12" fmla="*/ 13 w 44"/>
                <a:gd name="T13" fmla="*/ 3 h 156"/>
                <a:gd name="T14" fmla="*/ 3 w 44"/>
                <a:gd name="T15" fmla="*/ 3 h 156"/>
                <a:gd name="T16" fmla="*/ 3 w 44"/>
                <a:gd name="T17" fmla="*/ 13 h 156"/>
                <a:gd name="T18" fmla="*/ 30 w 44"/>
                <a:gd name="T19" fmla="*/ 78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156">
                  <a:moveTo>
                    <a:pt x="30" y="78"/>
                  </a:moveTo>
                  <a:cubicBezTo>
                    <a:pt x="30" y="103"/>
                    <a:pt x="20" y="126"/>
                    <a:pt x="3" y="143"/>
                  </a:cubicBezTo>
                  <a:cubicBezTo>
                    <a:pt x="0" y="146"/>
                    <a:pt x="0" y="151"/>
                    <a:pt x="3" y="153"/>
                  </a:cubicBezTo>
                  <a:cubicBezTo>
                    <a:pt x="4" y="155"/>
                    <a:pt x="6" y="156"/>
                    <a:pt x="8" y="156"/>
                  </a:cubicBezTo>
                  <a:cubicBezTo>
                    <a:pt x="10" y="156"/>
                    <a:pt x="11" y="155"/>
                    <a:pt x="13" y="153"/>
                  </a:cubicBezTo>
                  <a:cubicBezTo>
                    <a:pt x="33" y="133"/>
                    <a:pt x="44" y="107"/>
                    <a:pt x="44" y="78"/>
                  </a:cubicBezTo>
                  <a:cubicBezTo>
                    <a:pt x="44" y="50"/>
                    <a:pt x="33" y="23"/>
                    <a:pt x="13" y="3"/>
                  </a:cubicBezTo>
                  <a:cubicBezTo>
                    <a:pt x="10" y="0"/>
                    <a:pt x="6" y="0"/>
                    <a:pt x="3" y="3"/>
                  </a:cubicBezTo>
                  <a:cubicBezTo>
                    <a:pt x="0" y="6"/>
                    <a:pt x="0" y="10"/>
                    <a:pt x="3" y="13"/>
                  </a:cubicBezTo>
                  <a:cubicBezTo>
                    <a:pt x="20" y="30"/>
                    <a:pt x="30" y="54"/>
                    <a:pt x="30" y="7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4" name="Freeform 21">
              <a:extLst>
                <a:ext uri="{FF2B5EF4-FFF2-40B4-BE49-F238E27FC236}">
                  <a16:creationId xmlns:a16="http://schemas.microsoft.com/office/drawing/2014/main" id="{68DE6587-6967-4DBE-B5F2-4A66284ECD34}"/>
                </a:ext>
              </a:extLst>
            </p:cNvPr>
            <p:cNvSpPr>
              <a:spLocks/>
            </p:cNvSpPr>
            <p:nvPr/>
          </p:nvSpPr>
          <p:spPr bwMode="auto">
            <a:xfrm>
              <a:off x="9921823" y="5107216"/>
              <a:ext cx="323020" cy="388768"/>
            </a:xfrm>
            <a:custGeom>
              <a:avLst/>
              <a:gdLst>
                <a:gd name="T0" fmla="*/ 102 w 192"/>
                <a:gd name="T1" fmla="*/ 4 h 231"/>
                <a:gd name="T2" fmla="*/ 90 w 192"/>
                <a:gd name="T3" fmla="*/ 4 h 231"/>
                <a:gd name="T4" fmla="*/ 89 w 192"/>
                <a:gd name="T5" fmla="*/ 8 h 231"/>
                <a:gd name="T6" fmla="*/ 3 w 192"/>
                <a:gd name="T7" fmla="*/ 226 h 231"/>
                <a:gd name="T8" fmla="*/ 9 w 192"/>
                <a:gd name="T9" fmla="*/ 231 h 231"/>
                <a:gd name="T10" fmla="*/ 183 w 192"/>
                <a:gd name="T11" fmla="*/ 231 h 231"/>
                <a:gd name="T12" fmla="*/ 189 w 192"/>
                <a:gd name="T13" fmla="*/ 226 h 231"/>
                <a:gd name="T14" fmla="*/ 103 w 192"/>
                <a:gd name="T15" fmla="*/ 8 h 231"/>
                <a:gd name="T16" fmla="*/ 102 w 192"/>
                <a:gd name="T17" fmla="*/ 4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2" h="231">
                  <a:moveTo>
                    <a:pt x="102" y="4"/>
                  </a:moveTo>
                  <a:cubicBezTo>
                    <a:pt x="99" y="0"/>
                    <a:pt x="92" y="0"/>
                    <a:pt x="90" y="4"/>
                  </a:cubicBezTo>
                  <a:cubicBezTo>
                    <a:pt x="89" y="5"/>
                    <a:pt x="89" y="6"/>
                    <a:pt x="89" y="8"/>
                  </a:cubicBezTo>
                  <a:cubicBezTo>
                    <a:pt x="0" y="220"/>
                    <a:pt x="0" y="222"/>
                    <a:pt x="3" y="226"/>
                  </a:cubicBezTo>
                  <a:cubicBezTo>
                    <a:pt x="5" y="228"/>
                    <a:pt x="7" y="231"/>
                    <a:pt x="9" y="231"/>
                  </a:cubicBezTo>
                  <a:cubicBezTo>
                    <a:pt x="183" y="231"/>
                    <a:pt x="183" y="231"/>
                    <a:pt x="183" y="231"/>
                  </a:cubicBezTo>
                  <a:cubicBezTo>
                    <a:pt x="185" y="231"/>
                    <a:pt x="188" y="228"/>
                    <a:pt x="189" y="226"/>
                  </a:cubicBezTo>
                  <a:cubicBezTo>
                    <a:pt x="192" y="222"/>
                    <a:pt x="192" y="220"/>
                    <a:pt x="103" y="8"/>
                  </a:cubicBezTo>
                  <a:cubicBezTo>
                    <a:pt x="103" y="7"/>
                    <a:pt x="103" y="5"/>
                    <a:pt x="102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8218843-8BDD-4F5F-99A5-20794F476364}"/>
              </a:ext>
            </a:extLst>
          </p:cNvPr>
          <p:cNvGrpSpPr/>
          <p:nvPr/>
        </p:nvGrpSpPr>
        <p:grpSpPr>
          <a:xfrm>
            <a:off x="2659220" y="4348350"/>
            <a:ext cx="411600" cy="474466"/>
            <a:chOff x="9873227" y="3776545"/>
            <a:chExt cx="495965" cy="571717"/>
          </a:xfrm>
          <a:solidFill>
            <a:schemeClr val="tx1"/>
          </a:solidFill>
        </p:grpSpPr>
        <p:sp>
          <p:nvSpPr>
            <p:cNvPr id="16" name="Freeform 60">
              <a:extLst>
                <a:ext uri="{FF2B5EF4-FFF2-40B4-BE49-F238E27FC236}">
                  <a16:creationId xmlns:a16="http://schemas.microsoft.com/office/drawing/2014/main" id="{5A745B9E-CD48-4D16-AAB4-60DDAFA588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73227" y="3776545"/>
              <a:ext cx="495965" cy="571717"/>
            </a:xfrm>
            <a:custGeom>
              <a:avLst/>
              <a:gdLst>
                <a:gd name="T0" fmla="*/ 245 w 295"/>
                <a:gd name="T1" fmla="*/ 0 h 340"/>
                <a:gd name="T2" fmla="*/ 26 w 295"/>
                <a:gd name="T3" fmla="*/ 0 h 340"/>
                <a:gd name="T4" fmla="*/ 0 w 295"/>
                <a:gd name="T5" fmla="*/ 26 h 340"/>
                <a:gd name="T6" fmla="*/ 0 w 295"/>
                <a:gd name="T7" fmla="*/ 79 h 340"/>
                <a:gd name="T8" fmla="*/ 25 w 295"/>
                <a:gd name="T9" fmla="*/ 79 h 340"/>
                <a:gd name="T10" fmla="*/ 32 w 295"/>
                <a:gd name="T11" fmla="*/ 85 h 340"/>
                <a:gd name="T12" fmla="*/ 25 w 295"/>
                <a:gd name="T13" fmla="*/ 91 h 340"/>
                <a:gd name="T14" fmla="*/ 0 w 295"/>
                <a:gd name="T15" fmla="*/ 91 h 340"/>
                <a:gd name="T16" fmla="*/ 0 w 295"/>
                <a:gd name="T17" fmla="*/ 125 h 340"/>
                <a:gd name="T18" fmla="*/ 25 w 295"/>
                <a:gd name="T19" fmla="*/ 125 h 340"/>
                <a:gd name="T20" fmla="*/ 32 w 295"/>
                <a:gd name="T21" fmla="*/ 131 h 340"/>
                <a:gd name="T22" fmla="*/ 25 w 295"/>
                <a:gd name="T23" fmla="*/ 136 h 340"/>
                <a:gd name="T24" fmla="*/ 0 w 295"/>
                <a:gd name="T25" fmla="*/ 136 h 340"/>
                <a:gd name="T26" fmla="*/ 0 w 295"/>
                <a:gd name="T27" fmla="*/ 170 h 340"/>
                <a:gd name="T28" fmla="*/ 25 w 295"/>
                <a:gd name="T29" fmla="*/ 170 h 340"/>
                <a:gd name="T30" fmla="*/ 32 w 295"/>
                <a:gd name="T31" fmla="*/ 176 h 340"/>
                <a:gd name="T32" fmla="*/ 25 w 295"/>
                <a:gd name="T33" fmla="*/ 182 h 340"/>
                <a:gd name="T34" fmla="*/ 0 w 295"/>
                <a:gd name="T35" fmla="*/ 182 h 340"/>
                <a:gd name="T36" fmla="*/ 0 w 295"/>
                <a:gd name="T37" fmla="*/ 216 h 340"/>
                <a:gd name="T38" fmla="*/ 25 w 295"/>
                <a:gd name="T39" fmla="*/ 216 h 340"/>
                <a:gd name="T40" fmla="*/ 32 w 295"/>
                <a:gd name="T41" fmla="*/ 221 h 340"/>
                <a:gd name="T42" fmla="*/ 25 w 295"/>
                <a:gd name="T43" fmla="*/ 227 h 340"/>
                <a:gd name="T44" fmla="*/ 0 w 295"/>
                <a:gd name="T45" fmla="*/ 227 h 340"/>
                <a:gd name="T46" fmla="*/ 0 w 295"/>
                <a:gd name="T47" fmla="*/ 261 h 340"/>
                <a:gd name="T48" fmla="*/ 25 w 295"/>
                <a:gd name="T49" fmla="*/ 261 h 340"/>
                <a:gd name="T50" fmla="*/ 32 w 295"/>
                <a:gd name="T51" fmla="*/ 267 h 340"/>
                <a:gd name="T52" fmla="*/ 25 w 295"/>
                <a:gd name="T53" fmla="*/ 272 h 340"/>
                <a:gd name="T54" fmla="*/ 0 w 295"/>
                <a:gd name="T55" fmla="*/ 272 h 340"/>
                <a:gd name="T56" fmla="*/ 0 w 295"/>
                <a:gd name="T57" fmla="*/ 309 h 340"/>
                <a:gd name="T58" fmla="*/ 26 w 295"/>
                <a:gd name="T59" fmla="*/ 340 h 340"/>
                <a:gd name="T60" fmla="*/ 245 w 295"/>
                <a:gd name="T61" fmla="*/ 340 h 340"/>
                <a:gd name="T62" fmla="*/ 295 w 295"/>
                <a:gd name="T63" fmla="*/ 288 h 340"/>
                <a:gd name="T64" fmla="*/ 295 w 295"/>
                <a:gd name="T65" fmla="*/ 47 h 340"/>
                <a:gd name="T66" fmla="*/ 245 w 295"/>
                <a:gd name="T67" fmla="*/ 0 h 340"/>
                <a:gd name="T68" fmla="*/ 249 w 295"/>
                <a:gd name="T69" fmla="*/ 242 h 340"/>
                <a:gd name="T70" fmla="*/ 208 w 295"/>
                <a:gd name="T71" fmla="*/ 272 h 340"/>
                <a:gd name="T72" fmla="*/ 76 w 295"/>
                <a:gd name="T73" fmla="*/ 272 h 340"/>
                <a:gd name="T74" fmla="*/ 45 w 295"/>
                <a:gd name="T75" fmla="*/ 242 h 340"/>
                <a:gd name="T76" fmla="*/ 45 w 295"/>
                <a:gd name="T77" fmla="*/ 110 h 340"/>
                <a:gd name="T78" fmla="*/ 76 w 295"/>
                <a:gd name="T79" fmla="*/ 68 h 340"/>
                <a:gd name="T80" fmla="*/ 208 w 295"/>
                <a:gd name="T81" fmla="*/ 68 h 340"/>
                <a:gd name="T82" fmla="*/ 249 w 295"/>
                <a:gd name="T83" fmla="*/ 110 h 340"/>
                <a:gd name="T84" fmla="*/ 249 w 295"/>
                <a:gd name="T85" fmla="*/ 24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95" h="340">
                  <a:moveTo>
                    <a:pt x="245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10" y="0"/>
                    <a:pt x="0" y="10"/>
                    <a:pt x="0" y="26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25" y="79"/>
                    <a:pt x="25" y="79"/>
                    <a:pt x="25" y="79"/>
                  </a:cubicBezTo>
                  <a:cubicBezTo>
                    <a:pt x="29" y="79"/>
                    <a:pt x="32" y="81"/>
                    <a:pt x="32" y="85"/>
                  </a:cubicBezTo>
                  <a:cubicBezTo>
                    <a:pt x="32" y="89"/>
                    <a:pt x="29" y="91"/>
                    <a:pt x="25" y="9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25" y="125"/>
                    <a:pt x="25" y="125"/>
                    <a:pt x="25" y="125"/>
                  </a:cubicBezTo>
                  <a:cubicBezTo>
                    <a:pt x="29" y="125"/>
                    <a:pt x="32" y="127"/>
                    <a:pt x="32" y="131"/>
                  </a:cubicBezTo>
                  <a:cubicBezTo>
                    <a:pt x="32" y="134"/>
                    <a:pt x="29" y="136"/>
                    <a:pt x="25" y="136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25" y="170"/>
                    <a:pt x="25" y="170"/>
                    <a:pt x="25" y="170"/>
                  </a:cubicBezTo>
                  <a:cubicBezTo>
                    <a:pt x="29" y="170"/>
                    <a:pt x="32" y="172"/>
                    <a:pt x="32" y="176"/>
                  </a:cubicBezTo>
                  <a:cubicBezTo>
                    <a:pt x="32" y="180"/>
                    <a:pt x="29" y="182"/>
                    <a:pt x="25" y="182"/>
                  </a:cubicBezTo>
                  <a:cubicBezTo>
                    <a:pt x="0" y="182"/>
                    <a:pt x="0" y="182"/>
                    <a:pt x="0" y="182"/>
                  </a:cubicBezTo>
                  <a:cubicBezTo>
                    <a:pt x="0" y="216"/>
                    <a:pt x="0" y="216"/>
                    <a:pt x="0" y="216"/>
                  </a:cubicBezTo>
                  <a:cubicBezTo>
                    <a:pt x="25" y="216"/>
                    <a:pt x="25" y="216"/>
                    <a:pt x="25" y="216"/>
                  </a:cubicBezTo>
                  <a:cubicBezTo>
                    <a:pt x="29" y="216"/>
                    <a:pt x="32" y="217"/>
                    <a:pt x="32" y="221"/>
                  </a:cubicBezTo>
                  <a:cubicBezTo>
                    <a:pt x="32" y="225"/>
                    <a:pt x="29" y="227"/>
                    <a:pt x="25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61"/>
                    <a:pt x="0" y="261"/>
                    <a:pt x="0" y="261"/>
                  </a:cubicBezTo>
                  <a:cubicBezTo>
                    <a:pt x="25" y="261"/>
                    <a:pt x="25" y="261"/>
                    <a:pt x="25" y="261"/>
                  </a:cubicBezTo>
                  <a:cubicBezTo>
                    <a:pt x="29" y="261"/>
                    <a:pt x="32" y="263"/>
                    <a:pt x="32" y="267"/>
                  </a:cubicBezTo>
                  <a:cubicBezTo>
                    <a:pt x="32" y="271"/>
                    <a:pt x="29" y="272"/>
                    <a:pt x="25" y="272"/>
                  </a:cubicBezTo>
                  <a:cubicBezTo>
                    <a:pt x="0" y="272"/>
                    <a:pt x="0" y="272"/>
                    <a:pt x="0" y="272"/>
                  </a:cubicBezTo>
                  <a:cubicBezTo>
                    <a:pt x="0" y="309"/>
                    <a:pt x="0" y="309"/>
                    <a:pt x="0" y="309"/>
                  </a:cubicBezTo>
                  <a:cubicBezTo>
                    <a:pt x="0" y="325"/>
                    <a:pt x="10" y="340"/>
                    <a:pt x="26" y="340"/>
                  </a:cubicBezTo>
                  <a:cubicBezTo>
                    <a:pt x="245" y="340"/>
                    <a:pt x="245" y="340"/>
                    <a:pt x="245" y="340"/>
                  </a:cubicBezTo>
                  <a:cubicBezTo>
                    <a:pt x="273" y="340"/>
                    <a:pt x="295" y="315"/>
                    <a:pt x="295" y="288"/>
                  </a:cubicBezTo>
                  <a:cubicBezTo>
                    <a:pt x="295" y="47"/>
                    <a:pt x="295" y="47"/>
                    <a:pt x="295" y="47"/>
                  </a:cubicBezTo>
                  <a:cubicBezTo>
                    <a:pt x="295" y="19"/>
                    <a:pt x="273" y="0"/>
                    <a:pt x="245" y="0"/>
                  </a:cubicBezTo>
                  <a:close/>
                  <a:moveTo>
                    <a:pt x="249" y="242"/>
                  </a:moveTo>
                  <a:cubicBezTo>
                    <a:pt x="249" y="265"/>
                    <a:pt x="231" y="272"/>
                    <a:pt x="208" y="272"/>
                  </a:cubicBezTo>
                  <a:cubicBezTo>
                    <a:pt x="76" y="272"/>
                    <a:pt x="76" y="272"/>
                    <a:pt x="76" y="272"/>
                  </a:cubicBezTo>
                  <a:cubicBezTo>
                    <a:pt x="53" y="272"/>
                    <a:pt x="45" y="265"/>
                    <a:pt x="45" y="242"/>
                  </a:cubicBezTo>
                  <a:cubicBezTo>
                    <a:pt x="45" y="110"/>
                    <a:pt x="45" y="110"/>
                    <a:pt x="45" y="110"/>
                  </a:cubicBezTo>
                  <a:cubicBezTo>
                    <a:pt x="45" y="87"/>
                    <a:pt x="53" y="68"/>
                    <a:pt x="76" y="68"/>
                  </a:cubicBezTo>
                  <a:cubicBezTo>
                    <a:pt x="208" y="68"/>
                    <a:pt x="208" y="68"/>
                    <a:pt x="208" y="68"/>
                  </a:cubicBezTo>
                  <a:cubicBezTo>
                    <a:pt x="231" y="68"/>
                    <a:pt x="249" y="87"/>
                    <a:pt x="249" y="110"/>
                  </a:cubicBezTo>
                  <a:lnTo>
                    <a:pt x="249" y="24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7" name="Freeform 61">
              <a:extLst>
                <a:ext uri="{FF2B5EF4-FFF2-40B4-BE49-F238E27FC236}">
                  <a16:creationId xmlns:a16="http://schemas.microsoft.com/office/drawing/2014/main" id="{8B855536-3CD6-44DB-AB04-B9D8EAEC890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61894" y="4036676"/>
              <a:ext cx="115773" cy="64319"/>
            </a:xfrm>
            <a:custGeom>
              <a:avLst/>
              <a:gdLst>
                <a:gd name="T0" fmla="*/ 39 w 69"/>
                <a:gd name="T1" fmla="*/ 24 h 38"/>
                <a:gd name="T2" fmla="*/ 35 w 69"/>
                <a:gd name="T3" fmla="*/ 27 h 38"/>
                <a:gd name="T4" fmla="*/ 30 w 69"/>
                <a:gd name="T5" fmla="*/ 27 h 38"/>
                <a:gd name="T6" fmla="*/ 13 w 69"/>
                <a:gd name="T7" fmla="*/ 15 h 38"/>
                <a:gd name="T8" fmla="*/ 0 w 69"/>
                <a:gd name="T9" fmla="*/ 38 h 38"/>
                <a:gd name="T10" fmla="*/ 69 w 69"/>
                <a:gd name="T11" fmla="*/ 38 h 38"/>
                <a:gd name="T12" fmla="*/ 53 w 69"/>
                <a:gd name="T13" fmla="*/ 0 h 38"/>
                <a:gd name="T14" fmla="*/ 39 w 69"/>
                <a:gd name="T15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9" h="38">
                  <a:moveTo>
                    <a:pt x="39" y="24"/>
                  </a:moveTo>
                  <a:cubicBezTo>
                    <a:pt x="38" y="26"/>
                    <a:pt x="37" y="27"/>
                    <a:pt x="35" y="27"/>
                  </a:cubicBezTo>
                  <a:cubicBezTo>
                    <a:pt x="33" y="28"/>
                    <a:pt x="31" y="28"/>
                    <a:pt x="30" y="27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69" y="38"/>
                    <a:pt x="69" y="38"/>
                    <a:pt x="69" y="38"/>
                  </a:cubicBezTo>
                  <a:cubicBezTo>
                    <a:pt x="53" y="0"/>
                    <a:pt x="53" y="0"/>
                    <a:pt x="53" y="0"/>
                  </a:cubicBezTo>
                  <a:lnTo>
                    <a:pt x="39" y="2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8" name="Freeform 62">
              <a:extLst>
                <a:ext uri="{FF2B5EF4-FFF2-40B4-BE49-F238E27FC236}">
                  <a16:creationId xmlns:a16="http://schemas.microsoft.com/office/drawing/2014/main" id="{2A76A9FD-FE76-4477-8A02-2AE777B2E5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006151" y="3968070"/>
              <a:ext cx="228687" cy="208677"/>
            </a:xfrm>
            <a:custGeom>
              <a:avLst/>
              <a:gdLst>
                <a:gd name="T0" fmla="*/ 109 w 136"/>
                <a:gd name="T1" fmla="*/ 0 h 124"/>
                <a:gd name="T2" fmla="*/ 28 w 136"/>
                <a:gd name="T3" fmla="*/ 0 h 124"/>
                <a:gd name="T4" fmla="*/ 0 w 136"/>
                <a:gd name="T5" fmla="*/ 27 h 124"/>
                <a:gd name="T6" fmla="*/ 0 w 136"/>
                <a:gd name="T7" fmla="*/ 85 h 124"/>
                <a:gd name="T8" fmla="*/ 28 w 136"/>
                <a:gd name="T9" fmla="*/ 124 h 124"/>
                <a:gd name="T10" fmla="*/ 109 w 136"/>
                <a:gd name="T11" fmla="*/ 124 h 124"/>
                <a:gd name="T12" fmla="*/ 136 w 136"/>
                <a:gd name="T13" fmla="*/ 85 h 124"/>
                <a:gd name="T14" fmla="*/ 136 w 136"/>
                <a:gd name="T15" fmla="*/ 27 h 124"/>
                <a:gd name="T16" fmla="*/ 109 w 136"/>
                <a:gd name="T17" fmla="*/ 0 h 124"/>
                <a:gd name="T18" fmla="*/ 118 w 136"/>
                <a:gd name="T19" fmla="*/ 96 h 124"/>
                <a:gd name="T20" fmla="*/ 113 w 136"/>
                <a:gd name="T21" fmla="*/ 102 h 124"/>
                <a:gd name="T22" fmla="*/ 21 w 136"/>
                <a:gd name="T23" fmla="*/ 102 h 124"/>
                <a:gd name="T24" fmla="*/ 15 w 136"/>
                <a:gd name="T25" fmla="*/ 95 h 124"/>
                <a:gd name="T26" fmla="*/ 15 w 136"/>
                <a:gd name="T27" fmla="*/ 87 h 124"/>
                <a:gd name="T28" fmla="*/ 37 w 136"/>
                <a:gd name="T29" fmla="*/ 45 h 124"/>
                <a:gd name="T30" fmla="*/ 42 w 136"/>
                <a:gd name="T31" fmla="*/ 41 h 124"/>
                <a:gd name="T32" fmla="*/ 47 w 136"/>
                <a:gd name="T33" fmla="*/ 42 h 124"/>
                <a:gd name="T34" fmla="*/ 64 w 136"/>
                <a:gd name="T35" fmla="*/ 52 h 124"/>
                <a:gd name="T36" fmla="*/ 81 w 136"/>
                <a:gd name="T37" fmla="*/ 23 h 124"/>
                <a:gd name="T38" fmla="*/ 88 w 136"/>
                <a:gd name="T39" fmla="*/ 19 h 124"/>
                <a:gd name="T40" fmla="*/ 94 w 136"/>
                <a:gd name="T41" fmla="*/ 23 h 124"/>
                <a:gd name="T42" fmla="*/ 119 w 136"/>
                <a:gd name="T43" fmla="*/ 88 h 124"/>
                <a:gd name="T44" fmla="*/ 118 w 136"/>
                <a:gd name="T45" fmla="*/ 96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6" h="124">
                  <a:moveTo>
                    <a:pt x="109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13" y="0"/>
                    <a:pt x="0" y="12"/>
                    <a:pt x="0" y="27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101"/>
                    <a:pt x="13" y="124"/>
                    <a:pt x="28" y="124"/>
                  </a:cubicBezTo>
                  <a:cubicBezTo>
                    <a:pt x="109" y="124"/>
                    <a:pt x="109" y="124"/>
                    <a:pt x="109" y="124"/>
                  </a:cubicBezTo>
                  <a:cubicBezTo>
                    <a:pt x="124" y="124"/>
                    <a:pt x="136" y="101"/>
                    <a:pt x="136" y="85"/>
                  </a:cubicBezTo>
                  <a:cubicBezTo>
                    <a:pt x="136" y="27"/>
                    <a:pt x="136" y="27"/>
                    <a:pt x="136" y="27"/>
                  </a:cubicBezTo>
                  <a:cubicBezTo>
                    <a:pt x="136" y="12"/>
                    <a:pt x="124" y="0"/>
                    <a:pt x="109" y="0"/>
                  </a:cubicBezTo>
                  <a:close/>
                  <a:moveTo>
                    <a:pt x="118" y="96"/>
                  </a:moveTo>
                  <a:cubicBezTo>
                    <a:pt x="117" y="98"/>
                    <a:pt x="115" y="102"/>
                    <a:pt x="113" y="102"/>
                  </a:cubicBezTo>
                  <a:cubicBezTo>
                    <a:pt x="21" y="102"/>
                    <a:pt x="21" y="102"/>
                    <a:pt x="21" y="102"/>
                  </a:cubicBezTo>
                  <a:cubicBezTo>
                    <a:pt x="19" y="102"/>
                    <a:pt x="16" y="97"/>
                    <a:pt x="15" y="95"/>
                  </a:cubicBezTo>
                  <a:cubicBezTo>
                    <a:pt x="14" y="93"/>
                    <a:pt x="14" y="89"/>
                    <a:pt x="15" y="87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38" y="44"/>
                    <a:pt x="40" y="42"/>
                    <a:pt x="42" y="41"/>
                  </a:cubicBezTo>
                  <a:cubicBezTo>
                    <a:pt x="44" y="41"/>
                    <a:pt x="46" y="41"/>
                    <a:pt x="47" y="42"/>
                  </a:cubicBezTo>
                  <a:cubicBezTo>
                    <a:pt x="64" y="52"/>
                    <a:pt x="64" y="52"/>
                    <a:pt x="64" y="52"/>
                  </a:cubicBezTo>
                  <a:cubicBezTo>
                    <a:pt x="81" y="23"/>
                    <a:pt x="81" y="23"/>
                    <a:pt x="81" y="23"/>
                  </a:cubicBezTo>
                  <a:cubicBezTo>
                    <a:pt x="83" y="20"/>
                    <a:pt x="85" y="19"/>
                    <a:pt x="88" y="19"/>
                  </a:cubicBezTo>
                  <a:cubicBezTo>
                    <a:pt x="91" y="19"/>
                    <a:pt x="93" y="21"/>
                    <a:pt x="94" y="23"/>
                  </a:cubicBezTo>
                  <a:cubicBezTo>
                    <a:pt x="119" y="88"/>
                    <a:pt x="119" y="88"/>
                    <a:pt x="119" y="88"/>
                  </a:cubicBezTo>
                  <a:cubicBezTo>
                    <a:pt x="120" y="90"/>
                    <a:pt x="120" y="94"/>
                    <a:pt x="118" y="9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" name="Freeform 63">
              <a:extLst>
                <a:ext uri="{FF2B5EF4-FFF2-40B4-BE49-F238E27FC236}">
                  <a16:creationId xmlns:a16="http://schemas.microsoft.com/office/drawing/2014/main" id="{989C8A07-EF8C-424F-8984-9C8E43B4257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68989" y="3909468"/>
              <a:ext cx="304440" cy="305869"/>
            </a:xfrm>
            <a:custGeom>
              <a:avLst/>
              <a:gdLst>
                <a:gd name="T0" fmla="*/ 154 w 181"/>
                <a:gd name="T1" fmla="*/ 0 h 182"/>
                <a:gd name="T2" fmla="*/ 27 w 181"/>
                <a:gd name="T3" fmla="*/ 0 h 182"/>
                <a:gd name="T4" fmla="*/ 0 w 181"/>
                <a:gd name="T5" fmla="*/ 28 h 182"/>
                <a:gd name="T6" fmla="*/ 0 w 181"/>
                <a:gd name="T7" fmla="*/ 154 h 182"/>
                <a:gd name="T8" fmla="*/ 27 w 181"/>
                <a:gd name="T9" fmla="*/ 182 h 182"/>
                <a:gd name="T10" fmla="*/ 154 w 181"/>
                <a:gd name="T11" fmla="*/ 182 h 182"/>
                <a:gd name="T12" fmla="*/ 181 w 181"/>
                <a:gd name="T13" fmla="*/ 154 h 182"/>
                <a:gd name="T14" fmla="*/ 181 w 181"/>
                <a:gd name="T15" fmla="*/ 28 h 182"/>
                <a:gd name="T16" fmla="*/ 154 w 181"/>
                <a:gd name="T17" fmla="*/ 0 h 182"/>
                <a:gd name="T18" fmla="*/ 170 w 181"/>
                <a:gd name="T19" fmla="*/ 129 h 182"/>
                <a:gd name="T20" fmla="*/ 128 w 181"/>
                <a:gd name="T21" fmla="*/ 171 h 182"/>
                <a:gd name="T22" fmla="*/ 53 w 181"/>
                <a:gd name="T23" fmla="*/ 171 h 182"/>
                <a:gd name="T24" fmla="*/ 11 w 181"/>
                <a:gd name="T25" fmla="*/ 129 h 182"/>
                <a:gd name="T26" fmla="*/ 11 w 181"/>
                <a:gd name="T27" fmla="*/ 65 h 182"/>
                <a:gd name="T28" fmla="*/ 53 w 181"/>
                <a:gd name="T29" fmla="*/ 23 h 182"/>
                <a:gd name="T30" fmla="*/ 128 w 181"/>
                <a:gd name="T31" fmla="*/ 23 h 182"/>
                <a:gd name="T32" fmla="*/ 170 w 181"/>
                <a:gd name="T33" fmla="*/ 65 h 182"/>
                <a:gd name="T34" fmla="*/ 170 w 181"/>
                <a:gd name="T35" fmla="*/ 129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1" h="182">
                  <a:moveTo>
                    <a:pt x="154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12" y="0"/>
                    <a:pt x="0" y="13"/>
                    <a:pt x="0" y="28"/>
                  </a:cubicBezTo>
                  <a:cubicBezTo>
                    <a:pt x="0" y="154"/>
                    <a:pt x="0" y="154"/>
                    <a:pt x="0" y="154"/>
                  </a:cubicBezTo>
                  <a:cubicBezTo>
                    <a:pt x="0" y="170"/>
                    <a:pt x="12" y="182"/>
                    <a:pt x="27" y="182"/>
                  </a:cubicBezTo>
                  <a:cubicBezTo>
                    <a:pt x="154" y="182"/>
                    <a:pt x="154" y="182"/>
                    <a:pt x="154" y="182"/>
                  </a:cubicBezTo>
                  <a:cubicBezTo>
                    <a:pt x="169" y="182"/>
                    <a:pt x="181" y="170"/>
                    <a:pt x="181" y="154"/>
                  </a:cubicBezTo>
                  <a:cubicBezTo>
                    <a:pt x="181" y="28"/>
                    <a:pt x="181" y="28"/>
                    <a:pt x="181" y="28"/>
                  </a:cubicBezTo>
                  <a:cubicBezTo>
                    <a:pt x="181" y="13"/>
                    <a:pt x="169" y="0"/>
                    <a:pt x="154" y="0"/>
                  </a:cubicBezTo>
                  <a:close/>
                  <a:moveTo>
                    <a:pt x="170" y="129"/>
                  </a:moveTo>
                  <a:cubicBezTo>
                    <a:pt x="170" y="152"/>
                    <a:pt x="151" y="171"/>
                    <a:pt x="128" y="171"/>
                  </a:cubicBezTo>
                  <a:cubicBezTo>
                    <a:pt x="53" y="171"/>
                    <a:pt x="53" y="171"/>
                    <a:pt x="53" y="171"/>
                  </a:cubicBezTo>
                  <a:cubicBezTo>
                    <a:pt x="30" y="171"/>
                    <a:pt x="11" y="152"/>
                    <a:pt x="11" y="129"/>
                  </a:cubicBezTo>
                  <a:cubicBezTo>
                    <a:pt x="11" y="65"/>
                    <a:pt x="11" y="65"/>
                    <a:pt x="11" y="65"/>
                  </a:cubicBezTo>
                  <a:cubicBezTo>
                    <a:pt x="11" y="42"/>
                    <a:pt x="30" y="23"/>
                    <a:pt x="53" y="23"/>
                  </a:cubicBezTo>
                  <a:cubicBezTo>
                    <a:pt x="128" y="23"/>
                    <a:pt x="128" y="23"/>
                    <a:pt x="128" y="23"/>
                  </a:cubicBezTo>
                  <a:cubicBezTo>
                    <a:pt x="151" y="23"/>
                    <a:pt x="170" y="42"/>
                    <a:pt x="170" y="65"/>
                  </a:cubicBezTo>
                  <a:lnTo>
                    <a:pt x="170" y="1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4179EDC-83E0-4767-B8A7-13FC54D4E727}"/>
              </a:ext>
            </a:extLst>
          </p:cNvPr>
          <p:cNvGrpSpPr/>
          <p:nvPr/>
        </p:nvGrpSpPr>
        <p:grpSpPr>
          <a:xfrm>
            <a:off x="2605842" y="3370862"/>
            <a:ext cx="466164" cy="364154"/>
            <a:chOff x="9808908" y="2707433"/>
            <a:chExt cx="561713" cy="438794"/>
          </a:xfrm>
          <a:solidFill>
            <a:schemeClr val="tx1"/>
          </a:solidFill>
        </p:grpSpPr>
        <p:sp>
          <p:nvSpPr>
            <p:cNvPr id="21" name="Freeform 98">
              <a:extLst>
                <a:ext uri="{FF2B5EF4-FFF2-40B4-BE49-F238E27FC236}">
                  <a16:creationId xmlns:a16="http://schemas.microsoft.com/office/drawing/2014/main" id="{11D8198C-A0F3-4109-A631-132301A93E2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8908" y="3011872"/>
              <a:ext cx="118632" cy="20010"/>
            </a:xfrm>
            <a:custGeom>
              <a:avLst/>
              <a:gdLst>
                <a:gd name="T0" fmla="*/ 8 w 71"/>
                <a:gd name="T1" fmla="*/ 12 h 12"/>
                <a:gd name="T2" fmla="*/ 64 w 71"/>
                <a:gd name="T3" fmla="*/ 12 h 12"/>
                <a:gd name="T4" fmla="*/ 71 w 71"/>
                <a:gd name="T5" fmla="*/ 6 h 12"/>
                <a:gd name="T6" fmla="*/ 64 w 71"/>
                <a:gd name="T7" fmla="*/ 0 h 12"/>
                <a:gd name="T8" fmla="*/ 8 w 71"/>
                <a:gd name="T9" fmla="*/ 0 h 12"/>
                <a:gd name="T10" fmla="*/ 0 w 71"/>
                <a:gd name="T11" fmla="*/ 6 h 12"/>
                <a:gd name="T12" fmla="*/ 8 w 71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1" h="12">
                  <a:moveTo>
                    <a:pt x="8" y="12"/>
                  </a:moveTo>
                  <a:cubicBezTo>
                    <a:pt x="64" y="12"/>
                    <a:pt x="64" y="12"/>
                    <a:pt x="64" y="12"/>
                  </a:cubicBezTo>
                  <a:cubicBezTo>
                    <a:pt x="68" y="12"/>
                    <a:pt x="71" y="10"/>
                    <a:pt x="71" y="6"/>
                  </a:cubicBezTo>
                  <a:cubicBezTo>
                    <a:pt x="71" y="2"/>
                    <a:pt x="68" y="0"/>
                    <a:pt x="64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2"/>
                    <a:pt x="0" y="6"/>
                  </a:cubicBezTo>
                  <a:cubicBezTo>
                    <a:pt x="0" y="10"/>
                    <a:pt x="4" y="12"/>
                    <a:pt x="8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2" name="Freeform 99">
              <a:extLst>
                <a:ext uri="{FF2B5EF4-FFF2-40B4-BE49-F238E27FC236}">
                  <a16:creationId xmlns:a16="http://schemas.microsoft.com/office/drawing/2014/main" id="{4767F319-2CA4-4FCA-AA1A-1393B081AF09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8908" y="3050463"/>
              <a:ext cx="175804" cy="20010"/>
            </a:xfrm>
            <a:custGeom>
              <a:avLst/>
              <a:gdLst>
                <a:gd name="T0" fmla="*/ 8 w 105"/>
                <a:gd name="T1" fmla="*/ 12 h 12"/>
                <a:gd name="T2" fmla="*/ 98 w 105"/>
                <a:gd name="T3" fmla="*/ 12 h 12"/>
                <a:gd name="T4" fmla="*/ 105 w 105"/>
                <a:gd name="T5" fmla="*/ 6 h 12"/>
                <a:gd name="T6" fmla="*/ 98 w 105"/>
                <a:gd name="T7" fmla="*/ 0 h 12"/>
                <a:gd name="T8" fmla="*/ 8 w 105"/>
                <a:gd name="T9" fmla="*/ 0 h 12"/>
                <a:gd name="T10" fmla="*/ 0 w 105"/>
                <a:gd name="T11" fmla="*/ 6 h 12"/>
                <a:gd name="T12" fmla="*/ 8 w 105"/>
                <a:gd name="T13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" h="12">
                  <a:moveTo>
                    <a:pt x="8" y="12"/>
                  </a:moveTo>
                  <a:cubicBezTo>
                    <a:pt x="98" y="12"/>
                    <a:pt x="98" y="12"/>
                    <a:pt x="98" y="12"/>
                  </a:cubicBezTo>
                  <a:cubicBezTo>
                    <a:pt x="102" y="12"/>
                    <a:pt x="105" y="10"/>
                    <a:pt x="105" y="6"/>
                  </a:cubicBezTo>
                  <a:cubicBezTo>
                    <a:pt x="105" y="2"/>
                    <a:pt x="102" y="0"/>
                    <a:pt x="9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2"/>
                    <a:pt x="0" y="6"/>
                  </a:cubicBezTo>
                  <a:cubicBezTo>
                    <a:pt x="0" y="10"/>
                    <a:pt x="4" y="12"/>
                    <a:pt x="8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3" name="Freeform 100">
              <a:extLst>
                <a:ext uri="{FF2B5EF4-FFF2-40B4-BE49-F238E27FC236}">
                  <a16:creationId xmlns:a16="http://schemas.microsoft.com/office/drawing/2014/main" id="{041BCAA2-0251-4469-8A69-FC010B562B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8908" y="2974710"/>
              <a:ext cx="61460" cy="18581"/>
            </a:xfrm>
            <a:custGeom>
              <a:avLst/>
              <a:gdLst>
                <a:gd name="T0" fmla="*/ 8 w 37"/>
                <a:gd name="T1" fmla="*/ 11 h 11"/>
                <a:gd name="T2" fmla="*/ 30 w 37"/>
                <a:gd name="T3" fmla="*/ 11 h 11"/>
                <a:gd name="T4" fmla="*/ 37 w 37"/>
                <a:gd name="T5" fmla="*/ 5 h 11"/>
                <a:gd name="T6" fmla="*/ 30 w 37"/>
                <a:gd name="T7" fmla="*/ 0 h 11"/>
                <a:gd name="T8" fmla="*/ 8 w 37"/>
                <a:gd name="T9" fmla="*/ 0 h 11"/>
                <a:gd name="T10" fmla="*/ 0 w 37"/>
                <a:gd name="T11" fmla="*/ 5 h 11"/>
                <a:gd name="T12" fmla="*/ 8 w 37"/>
                <a:gd name="T13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11">
                  <a:moveTo>
                    <a:pt x="8" y="11"/>
                  </a:moveTo>
                  <a:cubicBezTo>
                    <a:pt x="30" y="11"/>
                    <a:pt x="30" y="11"/>
                    <a:pt x="30" y="11"/>
                  </a:cubicBezTo>
                  <a:cubicBezTo>
                    <a:pt x="34" y="11"/>
                    <a:pt x="37" y="9"/>
                    <a:pt x="37" y="5"/>
                  </a:cubicBezTo>
                  <a:cubicBezTo>
                    <a:pt x="37" y="2"/>
                    <a:pt x="34" y="0"/>
                    <a:pt x="3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2"/>
                    <a:pt x="0" y="5"/>
                  </a:cubicBezTo>
                  <a:cubicBezTo>
                    <a:pt x="0" y="9"/>
                    <a:pt x="4" y="11"/>
                    <a:pt x="8" y="1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4" name="Freeform 101">
              <a:extLst>
                <a:ext uri="{FF2B5EF4-FFF2-40B4-BE49-F238E27FC236}">
                  <a16:creationId xmlns:a16="http://schemas.microsoft.com/office/drawing/2014/main" id="{DA070D93-FFFC-49B1-A708-BE8A7ABE20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1924" y="3004726"/>
              <a:ext cx="241551" cy="75753"/>
            </a:xfrm>
            <a:custGeom>
              <a:avLst/>
              <a:gdLst>
                <a:gd name="T0" fmla="*/ 22 w 144"/>
                <a:gd name="T1" fmla="*/ 45 h 45"/>
                <a:gd name="T2" fmla="*/ 144 w 144"/>
                <a:gd name="T3" fmla="*/ 45 h 45"/>
                <a:gd name="T4" fmla="*/ 103 w 144"/>
                <a:gd name="T5" fmla="*/ 16 h 45"/>
                <a:gd name="T6" fmla="*/ 67 w 144"/>
                <a:gd name="T7" fmla="*/ 16 h 45"/>
                <a:gd name="T8" fmla="*/ 61 w 144"/>
                <a:gd name="T9" fmla="*/ 0 h 45"/>
                <a:gd name="T10" fmla="*/ 0 w 144"/>
                <a:gd name="T11" fmla="*/ 23 h 45"/>
                <a:gd name="T12" fmla="*/ 22 w 144"/>
                <a:gd name="T1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4" h="45">
                  <a:moveTo>
                    <a:pt x="22" y="45"/>
                  </a:moveTo>
                  <a:cubicBezTo>
                    <a:pt x="144" y="45"/>
                    <a:pt x="144" y="45"/>
                    <a:pt x="144" y="45"/>
                  </a:cubicBezTo>
                  <a:cubicBezTo>
                    <a:pt x="138" y="28"/>
                    <a:pt x="122" y="16"/>
                    <a:pt x="103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5" y="10"/>
                    <a:pt x="63" y="5"/>
                    <a:pt x="61" y="0"/>
                  </a:cubicBezTo>
                  <a:cubicBezTo>
                    <a:pt x="0" y="23"/>
                    <a:pt x="0" y="23"/>
                    <a:pt x="0" y="23"/>
                  </a:cubicBezTo>
                  <a:lnTo>
                    <a:pt x="22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5" name="Freeform 102">
              <a:extLst>
                <a:ext uri="{FF2B5EF4-FFF2-40B4-BE49-F238E27FC236}">
                  <a16:creationId xmlns:a16="http://schemas.microsoft.com/office/drawing/2014/main" id="{B334E2E0-0CCE-4C05-A30B-D08AFFB367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54747" y="2924686"/>
              <a:ext cx="145788" cy="67177"/>
            </a:xfrm>
            <a:custGeom>
              <a:avLst/>
              <a:gdLst>
                <a:gd name="T0" fmla="*/ 9 w 87"/>
                <a:gd name="T1" fmla="*/ 40 h 40"/>
                <a:gd name="T2" fmla="*/ 87 w 87"/>
                <a:gd name="T3" fmla="*/ 11 h 40"/>
                <a:gd name="T4" fmla="*/ 82 w 87"/>
                <a:gd name="T5" fmla="*/ 0 h 40"/>
                <a:gd name="T6" fmla="*/ 0 w 87"/>
                <a:gd name="T7" fmla="*/ 31 h 40"/>
                <a:gd name="T8" fmla="*/ 9 w 87"/>
                <a:gd name="T9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40">
                  <a:moveTo>
                    <a:pt x="9" y="40"/>
                  </a:moveTo>
                  <a:cubicBezTo>
                    <a:pt x="87" y="11"/>
                    <a:pt x="87" y="11"/>
                    <a:pt x="87" y="11"/>
                  </a:cubicBezTo>
                  <a:cubicBezTo>
                    <a:pt x="85" y="7"/>
                    <a:pt x="84" y="4"/>
                    <a:pt x="82" y="0"/>
                  </a:cubicBezTo>
                  <a:cubicBezTo>
                    <a:pt x="0" y="31"/>
                    <a:pt x="0" y="31"/>
                    <a:pt x="0" y="31"/>
                  </a:cubicBezTo>
                  <a:lnTo>
                    <a:pt x="9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6" name="Freeform 103">
              <a:extLst>
                <a:ext uri="{FF2B5EF4-FFF2-40B4-BE49-F238E27FC236}">
                  <a16:creationId xmlns:a16="http://schemas.microsoft.com/office/drawing/2014/main" id="{3D87A876-531D-422D-AD18-46EAA57E507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71797" y="2707433"/>
              <a:ext cx="313016" cy="250127"/>
            </a:xfrm>
            <a:custGeom>
              <a:avLst/>
              <a:gdLst>
                <a:gd name="T0" fmla="*/ 186 w 186"/>
                <a:gd name="T1" fmla="*/ 116 h 149"/>
                <a:gd name="T2" fmla="*/ 177 w 186"/>
                <a:gd name="T3" fmla="*/ 96 h 149"/>
                <a:gd name="T4" fmla="*/ 170 w 186"/>
                <a:gd name="T5" fmla="*/ 92 h 149"/>
                <a:gd name="T6" fmla="*/ 169 w 186"/>
                <a:gd name="T7" fmla="*/ 92 h 149"/>
                <a:gd name="T8" fmla="*/ 107 w 186"/>
                <a:gd name="T9" fmla="*/ 64 h 149"/>
                <a:gd name="T10" fmla="*/ 96 w 186"/>
                <a:gd name="T11" fmla="*/ 38 h 149"/>
                <a:gd name="T12" fmla="*/ 86 w 186"/>
                <a:gd name="T13" fmla="*/ 9 h 149"/>
                <a:gd name="T14" fmla="*/ 66 w 186"/>
                <a:gd name="T15" fmla="*/ 0 h 149"/>
                <a:gd name="T16" fmla="*/ 38 w 186"/>
                <a:gd name="T17" fmla="*/ 14 h 149"/>
                <a:gd name="T18" fmla="*/ 0 w 186"/>
                <a:gd name="T19" fmla="*/ 50 h 149"/>
                <a:gd name="T20" fmla="*/ 98 w 186"/>
                <a:gd name="T21" fmla="*/ 149 h 149"/>
                <a:gd name="T22" fmla="*/ 186 w 186"/>
                <a:gd name="T23" fmla="*/ 116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6" h="149">
                  <a:moveTo>
                    <a:pt x="186" y="116"/>
                  </a:moveTo>
                  <a:cubicBezTo>
                    <a:pt x="182" y="107"/>
                    <a:pt x="179" y="100"/>
                    <a:pt x="177" y="96"/>
                  </a:cubicBezTo>
                  <a:cubicBezTo>
                    <a:pt x="176" y="94"/>
                    <a:pt x="173" y="92"/>
                    <a:pt x="170" y="92"/>
                  </a:cubicBezTo>
                  <a:cubicBezTo>
                    <a:pt x="169" y="92"/>
                    <a:pt x="169" y="92"/>
                    <a:pt x="169" y="92"/>
                  </a:cubicBezTo>
                  <a:cubicBezTo>
                    <a:pt x="151" y="92"/>
                    <a:pt x="123" y="81"/>
                    <a:pt x="107" y="64"/>
                  </a:cubicBezTo>
                  <a:cubicBezTo>
                    <a:pt x="99" y="55"/>
                    <a:pt x="95" y="47"/>
                    <a:pt x="96" y="38"/>
                  </a:cubicBezTo>
                  <a:cubicBezTo>
                    <a:pt x="97" y="27"/>
                    <a:pt x="93" y="16"/>
                    <a:pt x="86" y="9"/>
                  </a:cubicBezTo>
                  <a:cubicBezTo>
                    <a:pt x="81" y="3"/>
                    <a:pt x="74" y="0"/>
                    <a:pt x="66" y="0"/>
                  </a:cubicBezTo>
                  <a:cubicBezTo>
                    <a:pt x="60" y="0"/>
                    <a:pt x="50" y="2"/>
                    <a:pt x="38" y="14"/>
                  </a:cubicBezTo>
                  <a:cubicBezTo>
                    <a:pt x="33" y="18"/>
                    <a:pt x="15" y="36"/>
                    <a:pt x="0" y="50"/>
                  </a:cubicBezTo>
                  <a:cubicBezTo>
                    <a:pt x="98" y="149"/>
                    <a:pt x="98" y="149"/>
                    <a:pt x="98" y="149"/>
                  </a:cubicBezTo>
                  <a:lnTo>
                    <a:pt x="186" y="1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7" name="Freeform 104">
              <a:extLst>
                <a:ext uri="{FF2B5EF4-FFF2-40B4-BE49-F238E27FC236}">
                  <a16:creationId xmlns:a16="http://schemas.microsoft.com/office/drawing/2014/main" id="{5AED5E96-2307-43D4-8226-244D66EA12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89050" y="2964706"/>
              <a:ext cx="127208" cy="60030"/>
            </a:xfrm>
            <a:custGeom>
              <a:avLst/>
              <a:gdLst>
                <a:gd name="T0" fmla="*/ 9 w 76"/>
                <a:gd name="T1" fmla="*/ 36 h 36"/>
                <a:gd name="T2" fmla="*/ 76 w 76"/>
                <a:gd name="T3" fmla="*/ 10 h 36"/>
                <a:gd name="T4" fmla="*/ 72 w 76"/>
                <a:gd name="T5" fmla="*/ 0 h 36"/>
                <a:gd name="T6" fmla="*/ 0 w 76"/>
                <a:gd name="T7" fmla="*/ 27 h 36"/>
                <a:gd name="T8" fmla="*/ 9 w 76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36">
                  <a:moveTo>
                    <a:pt x="9" y="36"/>
                  </a:moveTo>
                  <a:cubicBezTo>
                    <a:pt x="76" y="10"/>
                    <a:pt x="76" y="10"/>
                    <a:pt x="76" y="10"/>
                  </a:cubicBezTo>
                  <a:cubicBezTo>
                    <a:pt x="75" y="7"/>
                    <a:pt x="73" y="4"/>
                    <a:pt x="72" y="0"/>
                  </a:cubicBezTo>
                  <a:cubicBezTo>
                    <a:pt x="0" y="27"/>
                    <a:pt x="0" y="27"/>
                    <a:pt x="0" y="27"/>
                  </a:cubicBezTo>
                  <a:lnTo>
                    <a:pt x="9" y="3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8" name="Freeform 105">
              <a:extLst>
                <a:ext uri="{FF2B5EF4-FFF2-40B4-BE49-F238E27FC236}">
                  <a16:creationId xmlns:a16="http://schemas.microsoft.com/office/drawing/2014/main" id="{F6F730C9-7710-4B29-BB1B-564568635B0C}"/>
                </a:ext>
              </a:extLst>
            </p:cNvPr>
            <p:cNvSpPr>
              <a:spLocks/>
            </p:cNvSpPr>
            <p:nvPr/>
          </p:nvSpPr>
          <p:spPr bwMode="auto">
            <a:xfrm>
              <a:off x="9826060" y="2807484"/>
              <a:ext cx="544561" cy="338743"/>
            </a:xfrm>
            <a:custGeom>
              <a:avLst/>
              <a:gdLst>
                <a:gd name="T0" fmla="*/ 324 w 324"/>
                <a:gd name="T1" fmla="*/ 178 h 201"/>
                <a:gd name="T2" fmla="*/ 198 w 324"/>
                <a:gd name="T3" fmla="*/ 178 h 201"/>
                <a:gd name="T4" fmla="*/ 17 w 324"/>
                <a:gd name="T5" fmla="*/ 0 h 201"/>
                <a:gd name="T6" fmla="*/ 2 w 324"/>
                <a:gd name="T7" fmla="*/ 14 h 201"/>
                <a:gd name="T8" fmla="*/ 0 w 324"/>
                <a:gd name="T9" fmla="*/ 19 h 201"/>
                <a:gd name="T10" fmla="*/ 2 w 324"/>
                <a:gd name="T11" fmla="*/ 24 h 201"/>
                <a:gd name="T12" fmla="*/ 183 w 324"/>
                <a:gd name="T13" fmla="*/ 200 h 201"/>
                <a:gd name="T14" fmla="*/ 188 w 324"/>
                <a:gd name="T15" fmla="*/ 201 h 201"/>
                <a:gd name="T16" fmla="*/ 316 w 324"/>
                <a:gd name="T17" fmla="*/ 201 h 201"/>
                <a:gd name="T18" fmla="*/ 324 w 324"/>
                <a:gd name="T19" fmla="*/ 196 h 201"/>
                <a:gd name="T20" fmla="*/ 324 w 324"/>
                <a:gd name="T21" fmla="*/ 178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24" h="201">
                  <a:moveTo>
                    <a:pt x="324" y="178"/>
                  </a:moveTo>
                  <a:cubicBezTo>
                    <a:pt x="198" y="178"/>
                    <a:pt x="198" y="178"/>
                    <a:pt x="198" y="178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9" y="8"/>
                    <a:pt x="3" y="13"/>
                    <a:pt x="2" y="14"/>
                  </a:cubicBezTo>
                  <a:cubicBezTo>
                    <a:pt x="1" y="15"/>
                    <a:pt x="0" y="17"/>
                    <a:pt x="0" y="19"/>
                  </a:cubicBezTo>
                  <a:cubicBezTo>
                    <a:pt x="0" y="21"/>
                    <a:pt x="1" y="22"/>
                    <a:pt x="2" y="24"/>
                  </a:cubicBezTo>
                  <a:cubicBezTo>
                    <a:pt x="183" y="200"/>
                    <a:pt x="183" y="200"/>
                    <a:pt x="183" y="200"/>
                  </a:cubicBezTo>
                  <a:cubicBezTo>
                    <a:pt x="184" y="201"/>
                    <a:pt x="186" y="201"/>
                    <a:pt x="188" y="201"/>
                  </a:cubicBezTo>
                  <a:cubicBezTo>
                    <a:pt x="316" y="201"/>
                    <a:pt x="316" y="201"/>
                    <a:pt x="316" y="201"/>
                  </a:cubicBezTo>
                  <a:cubicBezTo>
                    <a:pt x="320" y="201"/>
                    <a:pt x="324" y="200"/>
                    <a:pt x="324" y="196"/>
                  </a:cubicBezTo>
                  <a:lnTo>
                    <a:pt x="324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319E24FA-E5BB-47F6-A6C1-CD06CFE3E5DA}"/>
              </a:ext>
            </a:extLst>
          </p:cNvPr>
          <p:cNvGrpSpPr/>
          <p:nvPr/>
        </p:nvGrpSpPr>
        <p:grpSpPr>
          <a:xfrm>
            <a:off x="2646171" y="2177302"/>
            <a:ext cx="378387" cy="474466"/>
            <a:chOff x="9857504" y="1485387"/>
            <a:chExt cx="455945" cy="571717"/>
          </a:xfrm>
          <a:solidFill>
            <a:schemeClr val="tx1"/>
          </a:solidFill>
        </p:grpSpPr>
        <p:sp>
          <p:nvSpPr>
            <p:cNvPr id="30" name="Freeform 131">
              <a:extLst>
                <a:ext uri="{FF2B5EF4-FFF2-40B4-BE49-F238E27FC236}">
                  <a16:creationId xmlns:a16="http://schemas.microsoft.com/office/drawing/2014/main" id="{86DBF26C-35BD-46FF-AD48-56BA6B60568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14676" y="1542558"/>
              <a:ext cx="341602" cy="304440"/>
            </a:xfrm>
            <a:custGeom>
              <a:avLst/>
              <a:gdLst>
                <a:gd name="T0" fmla="*/ 0 w 204"/>
                <a:gd name="T1" fmla="*/ 181 h 181"/>
                <a:gd name="T2" fmla="*/ 204 w 204"/>
                <a:gd name="T3" fmla="*/ 181 h 181"/>
                <a:gd name="T4" fmla="*/ 204 w 204"/>
                <a:gd name="T5" fmla="*/ 0 h 181"/>
                <a:gd name="T6" fmla="*/ 0 w 204"/>
                <a:gd name="T7" fmla="*/ 0 h 181"/>
                <a:gd name="T8" fmla="*/ 0 w 204"/>
                <a:gd name="T9" fmla="*/ 181 h 181"/>
                <a:gd name="T10" fmla="*/ 50 w 204"/>
                <a:gd name="T11" fmla="*/ 12 h 181"/>
                <a:gd name="T12" fmla="*/ 71 w 204"/>
                <a:gd name="T13" fmla="*/ 33 h 181"/>
                <a:gd name="T14" fmla="*/ 50 w 204"/>
                <a:gd name="T15" fmla="*/ 54 h 181"/>
                <a:gd name="T16" fmla="*/ 29 w 204"/>
                <a:gd name="T17" fmla="*/ 33 h 181"/>
                <a:gd name="T18" fmla="*/ 50 w 204"/>
                <a:gd name="T19" fmla="*/ 12 h 181"/>
                <a:gd name="T20" fmla="*/ 20 w 204"/>
                <a:gd name="T21" fmla="*/ 136 h 181"/>
                <a:gd name="T22" fmla="*/ 53 w 204"/>
                <a:gd name="T23" fmla="*/ 72 h 181"/>
                <a:gd name="T24" fmla="*/ 58 w 204"/>
                <a:gd name="T25" fmla="*/ 68 h 181"/>
                <a:gd name="T26" fmla="*/ 64 w 204"/>
                <a:gd name="T27" fmla="*/ 69 h 181"/>
                <a:gd name="T28" fmla="*/ 95 w 204"/>
                <a:gd name="T29" fmla="*/ 91 h 181"/>
                <a:gd name="T30" fmla="*/ 127 w 204"/>
                <a:gd name="T31" fmla="*/ 36 h 181"/>
                <a:gd name="T32" fmla="*/ 133 w 204"/>
                <a:gd name="T33" fmla="*/ 33 h 181"/>
                <a:gd name="T34" fmla="*/ 139 w 204"/>
                <a:gd name="T35" fmla="*/ 37 h 181"/>
                <a:gd name="T36" fmla="*/ 181 w 204"/>
                <a:gd name="T37" fmla="*/ 137 h 181"/>
                <a:gd name="T38" fmla="*/ 181 w 204"/>
                <a:gd name="T39" fmla="*/ 144 h 181"/>
                <a:gd name="T40" fmla="*/ 175 w 204"/>
                <a:gd name="T41" fmla="*/ 147 h 181"/>
                <a:gd name="T42" fmla="*/ 26 w 204"/>
                <a:gd name="T43" fmla="*/ 147 h 181"/>
                <a:gd name="T44" fmla="*/ 20 w 204"/>
                <a:gd name="T45" fmla="*/ 144 h 181"/>
                <a:gd name="T46" fmla="*/ 20 w 204"/>
                <a:gd name="T47" fmla="*/ 136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04" h="181">
                  <a:moveTo>
                    <a:pt x="0" y="181"/>
                  </a:moveTo>
                  <a:cubicBezTo>
                    <a:pt x="204" y="181"/>
                    <a:pt x="204" y="181"/>
                    <a:pt x="204" y="181"/>
                  </a:cubicBezTo>
                  <a:cubicBezTo>
                    <a:pt x="204" y="0"/>
                    <a:pt x="204" y="0"/>
                    <a:pt x="204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81"/>
                  </a:lnTo>
                  <a:close/>
                  <a:moveTo>
                    <a:pt x="50" y="12"/>
                  </a:moveTo>
                  <a:cubicBezTo>
                    <a:pt x="62" y="12"/>
                    <a:pt x="71" y="21"/>
                    <a:pt x="71" y="33"/>
                  </a:cubicBezTo>
                  <a:cubicBezTo>
                    <a:pt x="71" y="45"/>
                    <a:pt x="62" y="54"/>
                    <a:pt x="50" y="54"/>
                  </a:cubicBezTo>
                  <a:cubicBezTo>
                    <a:pt x="38" y="54"/>
                    <a:pt x="29" y="45"/>
                    <a:pt x="29" y="33"/>
                  </a:cubicBezTo>
                  <a:cubicBezTo>
                    <a:pt x="29" y="21"/>
                    <a:pt x="38" y="12"/>
                    <a:pt x="50" y="12"/>
                  </a:cubicBezTo>
                  <a:close/>
                  <a:moveTo>
                    <a:pt x="20" y="136"/>
                  </a:moveTo>
                  <a:cubicBezTo>
                    <a:pt x="53" y="72"/>
                    <a:pt x="53" y="72"/>
                    <a:pt x="53" y="72"/>
                  </a:cubicBezTo>
                  <a:cubicBezTo>
                    <a:pt x="54" y="70"/>
                    <a:pt x="56" y="69"/>
                    <a:pt x="58" y="68"/>
                  </a:cubicBezTo>
                  <a:cubicBezTo>
                    <a:pt x="60" y="68"/>
                    <a:pt x="62" y="68"/>
                    <a:pt x="64" y="69"/>
                  </a:cubicBezTo>
                  <a:cubicBezTo>
                    <a:pt x="95" y="91"/>
                    <a:pt x="95" y="91"/>
                    <a:pt x="95" y="91"/>
                  </a:cubicBezTo>
                  <a:cubicBezTo>
                    <a:pt x="127" y="36"/>
                    <a:pt x="127" y="36"/>
                    <a:pt x="127" y="36"/>
                  </a:cubicBezTo>
                  <a:cubicBezTo>
                    <a:pt x="128" y="34"/>
                    <a:pt x="131" y="32"/>
                    <a:pt x="133" y="33"/>
                  </a:cubicBezTo>
                  <a:cubicBezTo>
                    <a:pt x="136" y="33"/>
                    <a:pt x="138" y="34"/>
                    <a:pt x="139" y="37"/>
                  </a:cubicBezTo>
                  <a:cubicBezTo>
                    <a:pt x="181" y="137"/>
                    <a:pt x="181" y="137"/>
                    <a:pt x="181" y="137"/>
                  </a:cubicBezTo>
                  <a:cubicBezTo>
                    <a:pt x="182" y="139"/>
                    <a:pt x="182" y="142"/>
                    <a:pt x="181" y="144"/>
                  </a:cubicBezTo>
                  <a:cubicBezTo>
                    <a:pt x="179" y="146"/>
                    <a:pt x="177" y="147"/>
                    <a:pt x="175" y="147"/>
                  </a:cubicBezTo>
                  <a:cubicBezTo>
                    <a:pt x="26" y="147"/>
                    <a:pt x="26" y="147"/>
                    <a:pt x="26" y="147"/>
                  </a:cubicBezTo>
                  <a:cubicBezTo>
                    <a:pt x="24" y="147"/>
                    <a:pt x="22" y="146"/>
                    <a:pt x="20" y="144"/>
                  </a:cubicBezTo>
                  <a:cubicBezTo>
                    <a:pt x="19" y="142"/>
                    <a:pt x="19" y="139"/>
                    <a:pt x="20" y="1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1" name="Oval 132">
              <a:extLst>
                <a:ext uri="{FF2B5EF4-FFF2-40B4-BE49-F238E27FC236}">
                  <a16:creationId xmlns:a16="http://schemas.microsoft.com/office/drawing/2014/main" id="{875D1CA6-F636-4307-9FC9-0921D52B46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86141" y="1585437"/>
              <a:ext cx="24298" cy="24298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2" name="Freeform 133">
              <a:extLst>
                <a:ext uri="{FF2B5EF4-FFF2-40B4-BE49-F238E27FC236}">
                  <a16:creationId xmlns:a16="http://schemas.microsoft.com/office/drawing/2014/main" id="{279F4AD7-9B9D-45CD-9F09-59C375742A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57504" y="1485387"/>
              <a:ext cx="455945" cy="571717"/>
            </a:xfrm>
            <a:custGeom>
              <a:avLst/>
              <a:gdLst>
                <a:gd name="T0" fmla="*/ 272 w 272"/>
                <a:gd name="T1" fmla="*/ 7 h 340"/>
                <a:gd name="T2" fmla="*/ 265 w 272"/>
                <a:gd name="T3" fmla="*/ 0 h 340"/>
                <a:gd name="T4" fmla="*/ 7 w 272"/>
                <a:gd name="T5" fmla="*/ 0 h 340"/>
                <a:gd name="T6" fmla="*/ 0 w 272"/>
                <a:gd name="T7" fmla="*/ 7 h 340"/>
                <a:gd name="T8" fmla="*/ 0 w 272"/>
                <a:gd name="T9" fmla="*/ 333 h 340"/>
                <a:gd name="T10" fmla="*/ 7 w 272"/>
                <a:gd name="T11" fmla="*/ 340 h 340"/>
                <a:gd name="T12" fmla="*/ 265 w 272"/>
                <a:gd name="T13" fmla="*/ 340 h 340"/>
                <a:gd name="T14" fmla="*/ 272 w 272"/>
                <a:gd name="T15" fmla="*/ 333 h 340"/>
                <a:gd name="T16" fmla="*/ 272 w 272"/>
                <a:gd name="T17" fmla="*/ 7 h 340"/>
                <a:gd name="T18" fmla="*/ 191 w 272"/>
                <a:gd name="T19" fmla="*/ 295 h 340"/>
                <a:gd name="T20" fmla="*/ 35 w 272"/>
                <a:gd name="T21" fmla="*/ 295 h 340"/>
                <a:gd name="T22" fmla="*/ 28 w 272"/>
                <a:gd name="T23" fmla="*/ 289 h 340"/>
                <a:gd name="T24" fmla="*/ 35 w 272"/>
                <a:gd name="T25" fmla="*/ 283 h 340"/>
                <a:gd name="T26" fmla="*/ 191 w 272"/>
                <a:gd name="T27" fmla="*/ 283 h 340"/>
                <a:gd name="T28" fmla="*/ 198 w 272"/>
                <a:gd name="T29" fmla="*/ 289 h 340"/>
                <a:gd name="T30" fmla="*/ 191 w 272"/>
                <a:gd name="T31" fmla="*/ 295 h 340"/>
                <a:gd name="T32" fmla="*/ 108 w 272"/>
                <a:gd name="T33" fmla="*/ 261 h 340"/>
                <a:gd name="T34" fmla="*/ 32 w 272"/>
                <a:gd name="T35" fmla="*/ 261 h 340"/>
                <a:gd name="T36" fmla="*/ 28 w 272"/>
                <a:gd name="T37" fmla="*/ 255 h 340"/>
                <a:gd name="T38" fmla="*/ 32 w 272"/>
                <a:gd name="T39" fmla="*/ 249 h 340"/>
                <a:gd name="T40" fmla="*/ 108 w 272"/>
                <a:gd name="T41" fmla="*/ 249 h 340"/>
                <a:gd name="T42" fmla="*/ 112 w 272"/>
                <a:gd name="T43" fmla="*/ 255 h 340"/>
                <a:gd name="T44" fmla="*/ 108 w 272"/>
                <a:gd name="T45" fmla="*/ 261 h 340"/>
                <a:gd name="T46" fmla="*/ 249 w 272"/>
                <a:gd name="T47" fmla="*/ 220 h 340"/>
                <a:gd name="T48" fmla="*/ 242 w 272"/>
                <a:gd name="T49" fmla="*/ 227 h 340"/>
                <a:gd name="T50" fmla="*/ 29 w 272"/>
                <a:gd name="T51" fmla="*/ 227 h 340"/>
                <a:gd name="T52" fmla="*/ 22 w 272"/>
                <a:gd name="T53" fmla="*/ 220 h 340"/>
                <a:gd name="T54" fmla="*/ 22 w 272"/>
                <a:gd name="T55" fmla="*/ 29 h 340"/>
                <a:gd name="T56" fmla="*/ 29 w 272"/>
                <a:gd name="T57" fmla="*/ 22 h 340"/>
                <a:gd name="T58" fmla="*/ 242 w 272"/>
                <a:gd name="T59" fmla="*/ 22 h 340"/>
                <a:gd name="T60" fmla="*/ 249 w 272"/>
                <a:gd name="T61" fmla="*/ 29 h 340"/>
                <a:gd name="T62" fmla="*/ 249 w 272"/>
                <a:gd name="T63" fmla="*/ 220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2" h="340">
                  <a:moveTo>
                    <a:pt x="272" y="7"/>
                  </a:moveTo>
                  <a:cubicBezTo>
                    <a:pt x="272" y="3"/>
                    <a:pt x="269" y="0"/>
                    <a:pt x="265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333"/>
                    <a:pt x="0" y="333"/>
                    <a:pt x="0" y="333"/>
                  </a:cubicBezTo>
                  <a:cubicBezTo>
                    <a:pt x="0" y="337"/>
                    <a:pt x="3" y="340"/>
                    <a:pt x="7" y="340"/>
                  </a:cubicBezTo>
                  <a:cubicBezTo>
                    <a:pt x="265" y="340"/>
                    <a:pt x="265" y="340"/>
                    <a:pt x="265" y="340"/>
                  </a:cubicBezTo>
                  <a:cubicBezTo>
                    <a:pt x="269" y="340"/>
                    <a:pt x="272" y="337"/>
                    <a:pt x="272" y="333"/>
                  </a:cubicBezTo>
                  <a:lnTo>
                    <a:pt x="272" y="7"/>
                  </a:lnTo>
                  <a:close/>
                  <a:moveTo>
                    <a:pt x="191" y="295"/>
                  </a:moveTo>
                  <a:cubicBezTo>
                    <a:pt x="35" y="295"/>
                    <a:pt x="35" y="295"/>
                    <a:pt x="35" y="295"/>
                  </a:cubicBezTo>
                  <a:cubicBezTo>
                    <a:pt x="31" y="295"/>
                    <a:pt x="28" y="293"/>
                    <a:pt x="28" y="289"/>
                  </a:cubicBezTo>
                  <a:cubicBezTo>
                    <a:pt x="28" y="285"/>
                    <a:pt x="31" y="283"/>
                    <a:pt x="35" y="283"/>
                  </a:cubicBezTo>
                  <a:cubicBezTo>
                    <a:pt x="191" y="283"/>
                    <a:pt x="191" y="283"/>
                    <a:pt x="191" y="283"/>
                  </a:cubicBezTo>
                  <a:cubicBezTo>
                    <a:pt x="195" y="283"/>
                    <a:pt x="198" y="285"/>
                    <a:pt x="198" y="289"/>
                  </a:cubicBezTo>
                  <a:cubicBezTo>
                    <a:pt x="198" y="293"/>
                    <a:pt x="195" y="295"/>
                    <a:pt x="191" y="295"/>
                  </a:cubicBezTo>
                  <a:close/>
                  <a:moveTo>
                    <a:pt x="108" y="261"/>
                  </a:moveTo>
                  <a:cubicBezTo>
                    <a:pt x="32" y="261"/>
                    <a:pt x="32" y="261"/>
                    <a:pt x="32" y="261"/>
                  </a:cubicBezTo>
                  <a:cubicBezTo>
                    <a:pt x="30" y="261"/>
                    <a:pt x="28" y="259"/>
                    <a:pt x="28" y="255"/>
                  </a:cubicBezTo>
                  <a:cubicBezTo>
                    <a:pt x="28" y="251"/>
                    <a:pt x="30" y="249"/>
                    <a:pt x="32" y="249"/>
                  </a:cubicBezTo>
                  <a:cubicBezTo>
                    <a:pt x="108" y="249"/>
                    <a:pt x="108" y="249"/>
                    <a:pt x="108" y="249"/>
                  </a:cubicBezTo>
                  <a:cubicBezTo>
                    <a:pt x="110" y="249"/>
                    <a:pt x="112" y="251"/>
                    <a:pt x="112" y="255"/>
                  </a:cubicBezTo>
                  <a:cubicBezTo>
                    <a:pt x="112" y="259"/>
                    <a:pt x="110" y="261"/>
                    <a:pt x="108" y="261"/>
                  </a:cubicBezTo>
                  <a:close/>
                  <a:moveTo>
                    <a:pt x="249" y="220"/>
                  </a:moveTo>
                  <a:cubicBezTo>
                    <a:pt x="249" y="223"/>
                    <a:pt x="246" y="227"/>
                    <a:pt x="242" y="227"/>
                  </a:cubicBezTo>
                  <a:cubicBezTo>
                    <a:pt x="29" y="227"/>
                    <a:pt x="29" y="227"/>
                    <a:pt x="29" y="227"/>
                  </a:cubicBezTo>
                  <a:cubicBezTo>
                    <a:pt x="25" y="227"/>
                    <a:pt x="22" y="223"/>
                    <a:pt x="22" y="220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2" y="25"/>
                    <a:pt x="25" y="22"/>
                    <a:pt x="29" y="22"/>
                  </a:cubicBezTo>
                  <a:cubicBezTo>
                    <a:pt x="242" y="22"/>
                    <a:pt x="242" y="22"/>
                    <a:pt x="242" y="22"/>
                  </a:cubicBezTo>
                  <a:cubicBezTo>
                    <a:pt x="246" y="22"/>
                    <a:pt x="249" y="25"/>
                    <a:pt x="249" y="29"/>
                  </a:cubicBezTo>
                  <a:lnTo>
                    <a:pt x="249" y="22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33" name="Freeform 134">
              <a:extLst>
                <a:ext uri="{FF2B5EF4-FFF2-40B4-BE49-F238E27FC236}">
                  <a16:creationId xmlns:a16="http://schemas.microsoft.com/office/drawing/2014/main" id="{89CEDEBE-3DBD-49F9-9450-1F33C7386C94}"/>
                </a:ext>
              </a:extLst>
            </p:cNvPr>
            <p:cNvSpPr>
              <a:spLocks/>
            </p:cNvSpPr>
            <p:nvPr/>
          </p:nvSpPr>
          <p:spPr bwMode="auto">
            <a:xfrm>
              <a:off x="9977565" y="1638321"/>
              <a:ext cx="211535" cy="132925"/>
            </a:xfrm>
            <a:custGeom>
              <a:avLst/>
              <a:gdLst>
                <a:gd name="T0" fmla="*/ 94 w 126"/>
                <a:gd name="T1" fmla="*/ 0 h 79"/>
                <a:gd name="T2" fmla="*/ 66 w 126"/>
                <a:gd name="T3" fmla="*/ 49 h 79"/>
                <a:gd name="T4" fmla="*/ 61 w 126"/>
                <a:gd name="T5" fmla="*/ 52 h 79"/>
                <a:gd name="T6" fmla="*/ 55 w 126"/>
                <a:gd name="T7" fmla="*/ 50 h 79"/>
                <a:gd name="T8" fmla="*/ 24 w 126"/>
                <a:gd name="T9" fmla="*/ 30 h 79"/>
                <a:gd name="T10" fmla="*/ 0 w 126"/>
                <a:gd name="T11" fmla="*/ 79 h 79"/>
                <a:gd name="T12" fmla="*/ 126 w 126"/>
                <a:gd name="T13" fmla="*/ 79 h 79"/>
                <a:gd name="T14" fmla="*/ 94 w 126"/>
                <a:gd name="T15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6" h="79">
                  <a:moveTo>
                    <a:pt x="94" y="0"/>
                  </a:moveTo>
                  <a:cubicBezTo>
                    <a:pt x="66" y="49"/>
                    <a:pt x="66" y="49"/>
                    <a:pt x="66" y="49"/>
                  </a:cubicBezTo>
                  <a:cubicBezTo>
                    <a:pt x="65" y="50"/>
                    <a:pt x="63" y="51"/>
                    <a:pt x="61" y="52"/>
                  </a:cubicBezTo>
                  <a:cubicBezTo>
                    <a:pt x="59" y="52"/>
                    <a:pt x="57" y="51"/>
                    <a:pt x="55" y="5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0" y="79"/>
                    <a:pt x="0" y="79"/>
                    <a:pt x="0" y="79"/>
                  </a:cubicBezTo>
                  <a:cubicBezTo>
                    <a:pt x="126" y="79"/>
                    <a:pt x="126" y="79"/>
                    <a:pt x="126" y="79"/>
                  </a:cubicBezTo>
                  <a:lnTo>
                    <a:pt x="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37" name="Rectangle 36">
            <a:extLst>
              <a:ext uri="{FF2B5EF4-FFF2-40B4-BE49-F238E27FC236}">
                <a16:creationId xmlns:a16="http://schemas.microsoft.com/office/drawing/2014/main" id="{45EE8787-67AB-4F83-970D-903C9D90E06E}"/>
              </a:ext>
            </a:extLst>
          </p:cNvPr>
          <p:cNvSpPr/>
          <p:nvPr/>
        </p:nvSpPr>
        <p:spPr>
          <a:xfrm>
            <a:off x="3667099" y="2054191"/>
            <a:ext cx="2813910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0DF0D119-0E11-4857-8A78-AC983C5EFC35}"/>
              </a:ext>
            </a:extLst>
          </p:cNvPr>
          <p:cNvSpPr/>
          <p:nvPr/>
        </p:nvSpPr>
        <p:spPr>
          <a:xfrm>
            <a:off x="3667099" y="2375172"/>
            <a:ext cx="5528362" cy="4556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 tempor invidunt ut labore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72C3812-70C5-4343-A558-86C2313E753E}"/>
              </a:ext>
            </a:extLst>
          </p:cNvPr>
          <p:cNvSpPr/>
          <p:nvPr/>
        </p:nvSpPr>
        <p:spPr>
          <a:xfrm>
            <a:off x="3667099" y="3108019"/>
            <a:ext cx="2813910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F86B053-62CA-4C1E-9A7C-EE558F331B6B}"/>
              </a:ext>
            </a:extLst>
          </p:cNvPr>
          <p:cNvSpPr/>
          <p:nvPr/>
        </p:nvSpPr>
        <p:spPr>
          <a:xfrm>
            <a:off x="3667099" y="3429000"/>
            <a:ext cx="5528362" cy="4556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 tempor invidunt ut labore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962CC7C1-E3E8-4DF0-BB93-3D059B1A841A}"/>
              </a:ext>
            </a:extLst>
          </p:cNvPr>
          <p:cNvSpPr/>
          <p:nvPr/>
        </p:nvSpPr>
        <p:spPr>
          <a:xfrm>
            <a:off x="3667099" y="4195477"/>
            <a:ext cx="2813910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7B0A272A-9B07-4DAB-9C13-E16B79631B6E}"/>
              </a:ext>
            </a:extLst>
          </p:cNvPr>
          <p:cNvSpPr/>
          <p:nvPr/>
        </p:nvSpPr>
        <p:spPr>
          <a:xfrm>
            <a:off x="3667099" y="4516458"/>
            <a:ext cx="5528362" cy="4556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 tempor invidunt ut labore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1004DE7B-6F2F-45F9-A180-EE298EF2BFFB}"/>
              </a:ext>
            </a:extLst>
          </p:cNvPr>
          <p:cNvSpPr/>
          <p:nvPr/>
        </p:nvSpPr>
        <p:spPr>
          <a:xfrm>
            <a:off x="3667099" y="5249305"/>
            <a:ext cx="2813910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2DC03A26-0123-4D70-81D0-62CD5449721C}"/>
              </a:ext>
            </a:extLst>
          </p:cNvPr>
          <p:cNvSpPr/>
          <p:nvPr/>
        </p:nvSpPr>
        <p:spPr>
          <a:xfrm>
            <a:off x="3667099" y="5570286"/>
            <a:ext cx="5528362" cy="4556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 tempor invidunt ut labore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5" name="TextBox 6">
            <a:extLst>
              <a:ext uri="{FF2B5EF4-FFF2-40B4-BE49-F238E27FC236}">
                <a16:creationId xmlns:a16="http://schemas.microsoft.com/office/drawing/2014/main" id="{E1C66C31-5345-41EE-ADC9-68BF0F510F11}"/>
              </a:ext>
            </a:extLst>
          </p:cNvPr>
          <p:cNvSpPr txBox="1"/>
          <p:nvPr/>
        </p:nvSpPr>
        <p:spPr>
          <a:xfrm>
            <a:off x="4753189" y="545691"/>
            <a:ext cx="2657779" cy="461665"/>
          </a:xfrm>
          <a:prstGeom prst="rect">
            <a:avLst/>
          </a:prstGeom>
          <a:noFill/>
        </p:spPr>
        <p:txBody>
          <a:bodyPr wrap="none" lIns="0" tIns="0" rIns="0" bIns="0">
            <a:spAutoFit/>
          </a:bodyPr>
          <a:lstStyle/>
          <a:p>
            <a:pPr algn="ctr">
              <a:defRPr/>
            </a:pPr>
            <a:r>
              <a:rPr lang="en-US" sz="3000" spc="300">
                <a:ln w="12700">
                  <a:noFill/>
                </a:ln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Our Services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CA09EF80-49D2-4F68-9A74-EB47B787DBFE}"/>
              </a:ext>
            </a:extLst>
          </p:cNvPr>
          <p:cNvCxnSpPr/>
          <p:nvPr/>
        </p:nvCxnSpPr>
        <p:spPr>
          <a:xfrm>
            <a:off x="5579023" y="1124492"/>
            <a:ext cx="100611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7">
            <a:extLst>
              <a:ext uri="{FF2B5EF4-FFF2-40B4-BE49-F238E27FC236}">
                <a16:creationId xmlns:a16="http://schemas.microsoft.com/office/drawing/2014/main" id="{CB5BC24D-1F47-476A-92FF-0DDE2F56808F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3402122" y="1213798"/>
            <a:ext cx="5359912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0129541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2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7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E25C061-20BC-474E-AF61-7C4E32554D9A}"/>
              </a:ext>
            </a:extLst>
          </p:cNvPr>
          <p:cNvCxnSpPr/>
          <p:nvPr/>
        </p:nvCxnSpPr>
        <p:spPr>
          <a:xfrm>
            <a:off x="6096000" y="1635760"/>
            <a:ext cx="0" cy="522224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>
            <a:extLst>
              <a:ext uri="{FF2B5EF4-FFF2-40B4-BE49-F238E27FC236}">
                <a16:creationId xmlns:a16="http://schemas.microsoft.com/office/drawing/2014/main" id="{FD3BFAE7-DA6D-4C68-A236-76A2D3389557}"/>
              </a:ext>
            </a:extLst>
          </p:cNvPr>
          <p:cNvSpPr/>
          <p:nvPr/>
        </p:nvSpPr>
        <p:spPr>
          <a:xfrm>
            <a:off x="5923280" y="1463040"/>
            <a:ext cx="345440" cy="345440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iamond 5">
            <a:extLst>
              <a:ext uri="{FF2B5EF4-FFF2-40B4-BE49-F238E27FC236}">
                <a16:creationId xmlns:a16="http://schemas.microsoft.com/office/drawing/2014/main" id="{1E10A4F5-19AB-49D9-86B4-C086421C4216}"/>
              </a:ext>
            </a:extLst>
          </p:cNvPr>
          <p:cNvSpPr/>
          <p:nvPr/>
        </p:nvSpPr>
        <p:spPr>
          <a:xfrm>
            <a:off x="5976620" y="3472180"/>
            <a:ext cx="238760" cy="238760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iamond 6">
            <a:extLst>
              <a:ext uri="{FF2B5EF4-FFF2-40B4-BE49-F238E27FC236}">
                <a16:creationId xmlns:a16="http://schemas.microsoft.com/office/drawing/2014/main" id="{C64DEA43-E13D-401A-8407-D47C7FDD33AD}"/>
              </a:ext>
            </a:extLst>
          </p:cNvPr>
          <p:cNvSpPr/>
          <p:nvPr/>
        </p:nvSpPr>
        <p:spPr>
          <a:xfrm>
            <a:off x="5976620" y="5427980"/>
            <a:ext cx="238760" cy="238760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Pentagon 7">
            <a:extLst>
              <a:ext uri="{FF2B5EF4-FFF2-40B4-BE49-F238E27FC236}">
                <a16:creationId xmlns:a16="http://schemas.microsoft.com/office/drawing/2014/main" id="{2E01E518-4B1D-45B4-86B8-C691C43C4D86}"/>
              </a:ext>
            </a:extLst>
          </p:cNvPr>
          <p:cNvSpPr/>
          <p:nvPr/>
        </p:nvSpPr>
        <p:spPr>
          <a:xfrm>
            <a:off x="2123439" y="2951480"/>
            <a:ext cx="3644887" cy="1280160"/>
          </a:xfrm>
          <a:prstGeom prst="homePlate">
            <a:avLst>
              <a:gd name="adj" fmla="val 28571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Pentagon 8">
            <a:extLst>
              <a:ext uri="{FF2B5EF4-FFF2-40B4-BE49-F238E27FC236}">
                <a16:creationId xmlns:a16="http://schemas.microsoft.com/office/drawing/2014/main" id="{5AC1A8A0-7333-43F9-B618-9CC9B99689B7}"/>
              </a:ext>
            </a:extLst>
          </p:cNvPr>
          <p:cNvSpPr/>
          <p:nvPr/>
        </p:nvSpPr>
        <p:spPr>
          <a:xfrm rot="10800000">
            <a:off x="6413508" y="4907280"/>
            <a:ext cx="3644887" cy="1280160"/>
          </a:xfrm>
          <a:prstGeom prst="homePlate">
            <a:avLst>
              <a:gd name="adj" fmla="val 28571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9">
            <a:extLst>
              <a:ext uri="{FF2B5EF4-FFF2-40B4-BE49-F238E27FC236}">
                <a16:creationId xmlns:a16="http://schemas.microsoft.com/office/drawing/2014/main" id="{0AF79411-CD9C-4D88-BF48-4243FBD37C81}"/>
              </a:ext>
            </a:extLst>
          </p:cNvPr>
          <p:cNvSpPr/>
          <p:nvPr/>
        </p:nvSpPr>
        <p:spPr>
          <a:xfrm>
            <a:off x="2410513" y="3027062"/>
            <a:ext cx="1045158" cy="46166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000" spc="3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2015</a:t>
            </a:r>
            <a:endParaRPr lang="id-ID" sz="3000" spc="3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12B13AE8-4135-4317-837B-D8E61BEE3C86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2410511" y="3618867"/>
            <a:ext cx="3096201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 eiusmod tempor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8D014E-E4F5-4A37-808A-EDACCC754730}"/>
              </a:ext>
            </a:extLst>
          </p:cNvPr>
          <p:cNvCxnSpPr/>
          <p:nvPr/>
        </p:nvCxnSpPr>
        <p:spPr>
          <a:xfrm>
            <a:off x="2410513" y="3519422"/>
            <a:ext cx="6182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9">
            <a:extLst>
              <a:ext uri="{FF2B5EF4-FFF2-40B4-BE49-F238E27FC236}">
                <a16:creationId xmlns:a16="http://schemas.microsoft.com/office/drawing/2014/main" id="{48C05B9D-988A-44E9-A7EE-D931F718FA06}"/>
              </a:ext>
            </a:extLst>
          </p:cNvPr>
          <p:cNvSpPr/>
          <p:nvPr/>
        </p:nvSpPr>
        <p:spPr>
          <a:xfrm>
            <a:off x="6891076" y="4993655"/>
            <a:ext cx="1045158" cy="46166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000" spc="3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2016</a:t>
            </a:r>
            <a:endParaRPr lang="id-ID" sz="3000" spc="3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D72617DA-4F3D-441C-94B9-8E130C6F5616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6891074" y="5585460"/>
            <a:ext cx="3096201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 eiusmod tempor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BD77083-F207-44C2-BAA3-BED4DBA166F4}"/>
              </a:ext>
            </a:extLst>
          </p:cNvPr>
          <p:cNvCxnSpPr/>
          <p:nvPr/>
        </p:nvCxnSpPr>
        <p:spPr>
          <a:xfrm>
            <a:off x="6891076" y="5486015"/>
            <a:ext cx="6182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EE211D7-6185-490C-A0E7-BCD74F0636DB}"/>
              </a:ext>
            </a:extLst>
          </p:cNvPr>
          <p:cNvSpPr/>
          <p:nvPr/>
        </p:nvSpPr>
        <p:spPr>
          <a:xfrm>
            <a:off x="6690454" y="894221"/>
            <a:ext cx="1082027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spc="3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Start</a:t>
            </a:r>
            <a:endParaRPr lang="id-ID" sz="3200" spc="300" dirty="0"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17" name="Rectangle 19">
            <a:extLst>
              <a:ext uri="{FF2B5EF4-FFF2-40B4-BE49-F238E27FC236}">
                <a16:creationId xmlns:a16="http://schemas.microsoft.com/office/drawing/2014/main" id="{77AB0CE0-0B87-4CB1-878D-06798AA4D7F3}"/>
              </a:ext>
            </a:extLst>
          </p:cNvPr>
          <p:cNvSpPr/>
          <p:nvPr/>
        </p:nvSpPr>
        <p:spPr>
          <a:xfrm>
            <a:off x="6690454" y="1528678"/>
            <a:ext cx="2745945" cy="30777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spc="3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Timeline Company</a:t>
            </a:r>
            <a:endParaRPr lang="id-ID" sz="2000" spc="300" dirty="0"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18" name="TextBox 7">
            <a:extLst>
              <a:ext uri="{FF2B5EF4-FFF2-40B4-BE49-F238E27FC236}">
                <a16:creationId xmlns:a16="http://schemas.microsoft.com/office/drawing/2014/main" id="{4FED36B2-23D4-4337-B8D8-B145FEB6F26D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6690452" y="2120483"/>
            <a:ext cx="3547612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 eiusmod tempor incididunt ut labore et dolore magna aliqua. Ut enim ad minim veniam, 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6F54547-8306-46EB-ACE5-2A1765DE3F8C}"/>
              </a:ext>
            </a:extLst>
          </p:cNvPr>
          <p:cNvCxnSpPr/>
          <p:nvPr/>
        </p:nvCxnSpPr>
        <p:spPr>
          <a:xfrm>
            <a:off x="6690454" y="2021038"/>
            <a:ext cx="6182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4553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  <p:bldP spid="1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E25C061-20BC-474E-AF61-7C4E32554D9A}"/>
              </a:ext>
            </a:extLst>
          </p:cNvPr>
          <p:cNvCxnSpPr/>
          <p:nvPr/>
        </p:nvCxnSpPr>
        <p:spPr>
          <a:xfrm rot="10800000">
            <a:off x="6085834" y="0"/>
            <a:ext cx="0" cy="522224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iamond 4">
            <a:extLst>
              <a:ext uri="{FF2B5EF4-FFF2-40B4-BE49-F238E27FC236}">
                <a16:creationId xmlns:a16="http://schemas.microsoft.com/office/drawing/2014/main" id="{FD3BFAE7-DA6D-4C68-A236-76A2D3389557}"/>
              </a:ext>
            </a:extLst>
          </p:cNvPr>
          <p:cNvSpPr/>
          <p:nvPr/>
        </p:nvSpPr>
        <p:spPr>
          <a:xfrm rot="10800000">
            <a:off x="5913114" y="5049520"/>
            <a:ext cx="345440" cy="345440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iamond 5">
            <a:extLst>
              <a:ext uri="{FF2B5EF4-FFF2-40B4-BE49-F238E27FC236}">
                <a16:creationId xmlns:a16="http://schemas.microsoft.com/office/drawing/2014/main" id="{1E10A4F5-19AB-49D9-86B4-C086421C4216}"/>
              </a:ext>
            </a:extLst>
          </p:cNvPr>
          <p:cNvSpPr/>
          <p:nvPr/>
        </p:nvSpPr>
        <p:spPr>
          <a:xfrm rot="10800000">
            <a:off x="5966454" y="3147060"/>
            <a:ext cx="238760" cy="238760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iamond 6">
            <a:extLst>
              <a:ext uri="{FF2B5EF4-FFF2-40B4-BE49-F238E27FC236}">
                <a16:creationId xmlns:a16="http://schemas.microsoft.com/office/drawing/2014/main" id="{C64DEA43-E13D-401A-8407-D47C7FDD33AD}"/>
              </a:ext>
            </a:extLst>
          </p:cNvPr>
          <p:cNvSpPr/>
          <p:nvPr/>
        </p:nvSpPr>
        <p:spPr>
          <a:xfrm rot="10800000">
            <a:off x="5966454" y="1191260"/>
            <a:ext cx="238760" cy="238760"/>
          </a:xfrm>
          <a:prstGeom prst="diamond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Arrow: Pentagon 7">
            <a:extLst>
              <a:ext uri="{FF2B5EF4-FFF2-40B4-BE49-F238E27FC236}">
                <a16:creationId xmlns:a16="http://schemas.microsoft.com/office/drawing/2014/main" id="{2E01E518-4B1D-45B4-86B8-C691C43C4D86}"/>
              </a:ext>
            </a:extLst>
          </p:cNvPr>
          <p:cNvSpPr/>
          <p:nvPr/>
        </p:nvSpPr>
        <p:spPr>
          <a:xfrm rot="10800000">
            <a:off x="6413508" y="2626360"/>
            <a:ext cx="3644887" cy="1280160"/>
          </a:xfrm>
          <a:prstGeom prst="homePlate">
            <a:avLst>
              <a:gd name="adj" fmla="val 28571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Pentagon 8">
            <a:extLst>
              <a:ext uri="{FF2B5EF4-FFF2-40B4-BE49-F238E27FC236}">
                <a16:creationId xmlns:a16="http://schemas.microsoft.com/office/drawing/2014/main" id="{5AC1A8A0-7333-43F9-B618-9CC9B99689B7}"/>
              </a:ext>
            </a:extLst>
          </p:cNvPr>
          <p:cNvSpPr/>
          <p:nvPr/>
        </p:nvSpPr>
        <p:spPr>
          <a:xfrm>
            <a:off x="2123439" y="670560"/>
            <a:ext cx="3644887" cy="1280160"/>
          </a:xfrm>
          <a:prstGeom prst="homePlate">
            <a:avLst>
              <a:gd name="adj" fmla="val 28571"/>
            </a:avLst>
          </a:prstGeom>
          <a:solidFill>
            <a:schemeClr val="bg1"/>
          </a:solidFill>
          <a:ln w="25400">
            <a:solidFill>
              <a:schemeClr val="accent1"/>
            </a:solidFill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19">
            <a:extLst>
              <a:ext uri="{FF2B5EF4-FFF2-40B4-BE49-F238E27FC236}">
                <a16:creationId xmlns:a16="http://schemas.microsoft.com/office/drawing/2014/main" id="{0AF79411-CD9C-4D88-BF48-4243FBD37C81}"/>
              </a:ext>
            </a:extLst>
          </p:cNvPr>
          <p:cNvSpPr/>
          <p:nvPr/>
        </p:nvSpPr>
        <p:spPr>
          <a:xfrm>
            <a:off x="6962196" y="2721619"/>
            <a:ext cx="1045158" cy="46166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000" spc="3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2018</a:t>
            </a:r>
            <a:endParaRPr lang="id-ID" sz="3000" spc="3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1" name="TextBox 7">
            <a:extLst>
              <a:ext uri="{FF2B5EF4-FFF2-40B4-BE49-F238E27FC236}">
                <a16:creationId xmlns:a16="http://schemas.microsoft.com/office/drawing/2014/main" id="{12B13AE8-4135-4317-837B-D8E61BEE3C86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6962194" y="3313424"/>
            <a:ext cx="3096201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 eiusmod tempor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8D014E-E4F5-4A37-808A-EDACCC754730}"/>
              </a:ext>
            </a:extLst>
          </p:cNvPr>
          <p:cNvCxnSpPr/>
          <p:nvPr/>
        </p:nvCxnSpPr>
        <p:spPr>
          <a:xfrm>
            <a:off x="6962196" y="3213979"/>
            <a:ext cx="6182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9">
            <a:extLst>
              <a:ext uri="{FF2B5EF4-FFF2-40B4-BE49-F238E27FC236}">
                <a16:creationId xmlns:a16="http://schemas.microsoft.com/office/drawing/2014/main" id="{48C05B9D-988A-44E9-A7EE-D931F718FA06}"/>
              </a:ext>
            </a:extLst>
          </p:cNvPr>
          <p:cNvSpPr/>
          <p:nvPr/>
        </p:nvSpPr>
        <p:spPr>
          <a:xfrm>
            <a:off x="2463562" y="755026"/>
            <a:ext cx="1045158" cy="461665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000" spc="3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2017</a:t>
            </a:r>
            <a:endParaRPr lang="id-ID" sz="3000" spc="3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D72617DA-4F3D-441C-94B9-8E130C6F5616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2463560" y="1346831"/>
            <a:ext cx="3096201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 eiusmod tempor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BD77083-F207-44C2-BAA3-BED4DBA166F4}"/>
              </a:ext>
            </a:extLst>
          </p:cNvPr>
          <p:cNvCxnSpPr/>
          <p:nvPr/>
        </p:nvCxnSpPr>
        <p:spPr>
          <a:xfrm>
            <a:off x="2463562" y="1247386"/>
            <a:ext cx="6182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5EE211D7-6185-490C-A0E7-BCD74F0636DB}"/>
              </a:ext>
            </a:extLst>
          </p:cNvPr>
          <p:cNvSpPr/>
          <p:nvPr/>
        </p:nvSpPr>
        <p:spPr>
          <a:xfrm>
            <a:off x="3719228" y="4166665"/>
            <a:ext cx="1314462" cy="492443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3200" spc="3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Finish</a:t>
            </a:r>
            <a:endParaRPr lang="id-ID" sz="3200" spc="300" dirty="0"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17" name="Rectangle 19">
            <a:extLst>
              <a:ext uri="{FF2B5EF4-FFF2-40B4-BE49-F238E27FC236}">
                <a16:creationId xmlns:a16="http://schemas.microsoft.com/office/drawing/2014/main" id="{77AB0CE0-0B87-4CB1-878D-06798AA4D7F3}"/>
              </a:ext>
            </a:extLst>
          </p:cNvPr>
          <p:cNvSpPr/>
          <p:nvPr/>
        </p:nvSpPr>
        <p:spPr>
          <a:xfrm>
            <a:off x="2287745" y="4801122"/>
            <a:ext cx="2745945" cy="30777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2000" spc="3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Timeline Company</a:t>
            </a:r>
            <a:endParaRPr lang="id-ID" sz="2000" spc="300" dirty="0"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18" name="TextBox 7">
            <a:extLst>
              <a:ext uri="{FF2B5EF4-FFF2-40B4-BE49-F238E27FC236}">
                <a16:creationId xmlns:a16="http://schemas.microsoft.com/office/drawing/2014/main" id="{4FED36B2-23D4-4337-B8D8-B145FEB6F26D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1486078" y="5392927"/>
            <a:ext cx="3547612" cy="79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 eiusmod tempor incididunt ut labore et dolore magna aliqua. Ut enim ad minim veniam, 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6F54547-8306-46EB-ACE5-2A1765DE3F8C}"/>
              </a:ext>
            </a:extLst>
          </p:cNvPr>
          <p:cNvCxnSpPr/>
          <p:nvPr/>
        </p:nvCxnSpPr>
        <p:spPr>
          <a:xfrm>
            <a:off x="4415469" y="5293482"/>
            <a:ext cx="61822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2686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7C442D7-8337-4F82-8E38-36C1FC383179}"/>
              </a:ext>
            </a:extLst>
          </p:cNvPr>
          <p:cNvGrpSpPr/>
          <p:nvPr/>
        </p:nvGrpSpPr>
        <p:grpSpPr>
          <a:xfrm>
            <a:off x="604965" y="2178299"/>
            <a:ext cx="4205023" cy="3951767"/>
            <a:chOff x="5103813" y="2565401"/>
            <a:chExt cx="2662238" cy="2501899"/>
          </a:xfrm>
        </p:grpSpPr>
        <p:sp>
          <p:nvSpPr>
            <p:cNvPr id="3" name="Freeform 30">
              <a:extLst>
                <a:ext uri="{FF2B5EF4-FFF2-40B4-BE49-F238E27FC236}">
                  <a16:creationId xmlns:a16="http://schemas.microsoft.com/office/drawing/2014/main" id="{9881DD96-965E-4D2B-918A-4DA57E375EB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035676" y="2794001"/>
              <a:ext cx="1430338" cy="2273299"/>
            </a:xfrm>
            <a:custGeom>
              <a:avLst/>
              <a:gdLst>
                <a:gd name="T0" fmla="*/ 1055 w 1055"/>
                <a:gd name="T1" fmla="*/ 198 h 1676"/>
                <a:gd name="T2" fmla="*/ 951 w 1055"/>
                <a:gd name="T3" fmla="*/ 67 h 1676"/>
                <a:gd name="T4" fmla="*/ 642 w 1055"/>
                <a:gd name="T5" fmla="*/ 46 h 1676"/>
                <a:gd name="T6" fmla="*/ 129 w 1055"/>
                <a:gd name="T7" fmla="*/ 679 h 1676"/>
                <a:gd name="T8" fmla="*/ 29 w 1055"/>
                <a:gd name="T9" fmla="*/ 1456 h 1676"/>
                <a:gd name="T10" fmla="*/ 231 w 1055"/>
                <a:gd name="T11" fmla="*/ 1651 h 1676"/>
                <a:gd name="T12" fmla="*/ 376 w 1055"/>
                <a:gd name="T13" fmla="*/ 1672 h 1676"/>
                <a:gd name="T14" fmla="*/ 476 w 1055"/>
                <a:gd name="T15" fmla="*/ 1618 h 1676"/>
                <a:gd name="T16" fmla="*/ 1055 w 1055"/>
                <a:gd name="T17" fmla="*/ 198 h 16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5" h="1676">
                  <a:moveTo>
                    <a:pt x="1055" y="198"/>
                  </a:moveTo>
                  <a:cubicBezTo>
                    <a:pt x="1055" y="198"/>
                    <a:pt x="1043" y="133"/>
                    <a:pt x="951" y="67"/>
                  </a:cubicBezTo>
                  <a:cubicBezTo>
                    <a:pt x="860" y="0"/>
                    <a:pt x="723" y="23"/>
                    <a:pt x="642" y="46"/>
                  </a:cubicBezTo>
                  <a:cubicBezTo>
                    <a:pt x="561" y="69"/>
                    <a:pt x="179" y="495"/>
                    <a:pt x="129" y="679"/>
                  </a:cubicBezTo>
                  <a:cubicBezTo>
                    <a:pt x="79" y="864"/>
                    <a:pt x="0" y="1373"/>
                    <a:pt x="29" y="1456"/>
                  </a:cubicBezTo>
                  <a:cubicBezTo>
                    <a:pt x="58" y="1539"/>
                    <a:pt x="173" y="1632"/>
                    <a:pt x="231" y="1651"/>
                  </a:cubicBezTo>
                  <a:cubicBezTo>
                    <a:pt x="289" y="1670"/>
                    <a:pt x="330" y="1676"/>
                    <a:pt x="376" y="1672"/>
                  </a:cubicBezTo>
                  <a:cubicBezTo>
                    <a:pt x="422" y="1668"/>
                    <a:pt x="447" y="1661"/>
                    <a:pt x="476" y="1618"/>
                  </a:cubicBezTo>
                  <a:cubicBezTo>
                    <a:pt x="505" y="1574"/>
                    <a:pt x="1055" y="198"/>
                    <a:pt x="1055" y="198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31">
              <a:extLst>
                <a:ext uri="{FF2B5EF4-FFF2-40B4-BE49-F238E27FC236}">
                  <a16:creationId xmlns:a16="http://schemas.microsoft.com/office/drawing/2014/main" id="{49117F64-2363-47BF-8F08-C637CB3BC8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618163" y="2592388"/>
              <a:ext cx="1376363" cy="2347912"/>
            </a:xfrm>
            <a:custGeom>
              <a:avLst/>
              <a:gdLst>
                <a:gd name="T0" fmla="*/ 1015 w 1015"/>
                <a:gd name="T1" fmla="*/ 93 h 1732"/>
                <a:gd name="T2" fmla="*/ 870 w 1015"/>
                <a:gd name="T3" fmla="*/ 21 h 1732"/>
                <a:gd name="T4" fmla="*/ 280 w 1015"/>
                <a:gd name="T5" fmla="*/ 432 h 1732"/>
                <a:gd name="T6" fmla="*/ 4 w 1015"/>
                <a:gd name="T7" fmla="*/ 1304 h 1732"/>
                <a:gd name="T8" fmla="*/ 172 w 1015"/>
                <a:gd name="T9" fmla="*/ 1684 h 1732"/>
                <a:gd name="T10" fmla="*/ 322 w 1015"/>
                <a:gd name="T11" fmla="*/ 1723 h 1732"/>
                <a:gd name="T12" fmla="*/ 353 w 1015"/>
                <a:gd name="T13" fmla="*/ 864 h 1732"/>
                <a:gd name="T14" fmla="*/ 868 w 1015"/>
                <a:gd name="T15" fmla="*/ 212 h 1732"/>
                <a:gd name="T16" fmla="*/ 1015 w 1015"/>
                <a:gd name="T17" fmla="*/ 93 h 1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15" h="1732">
                  <a:moveTo>
                    <a:pt x="1015" y="93"/>
                  </a:moveTo>
                  <a:cubicBezTo>
                    <a:pt x="1015" y="93"/>
                    <a:pt x="970" y="41"/>
                    <a:pt x="870" y="21"/>
                  </a:cubicBezTo>
                  <a:cubicBezTo>
                    <a:pt x="770" y="0"/>
                    <a:pt x="490" y="66"/>
                    <a:pt x="280" y="432"/>
                  </a:cubicBezTo>
                  <a:cubicBezTo>
                    <a:pt x="71" y="797"/>
                    <a:pt x="8" y="1092"/>
                    <a:pt x="4" y="1304"/>
                  </a:cubicBezTo>
                  <a:cubicBezTo>
                    <a:pt x="0" y="1516"/>
                    <a:pt x="127" y="1661"/>
                    <a:pt x="172" y="1684"/>
                  </a:cubicBezTo>
                  <a:cubicBezTo>
                    <a:pt x="218" y="1707"/>
                    <a:pt x="280" y="1732"/>
                    <a:pt x="322" y="1723"/>
                  </a:cubicBezTo>
                  <a:cubicBezTo>
                    <a:pt x="363" y="1715"/>
                    <a:pt x="100" y="1374"/>
                    <a:pt x="353" y="864"/>
                  </a:cubicBezTo>
                  <a:cubicBezTo>
                    <a:pt x="606" y="353"/>
                    <a:pt x="868" y="212"/>
                    <a:pt x="868" y="212"/>
                  </a:cubicBezTo>
                  <a:lnTo>
                    <a:pt x="1015" y="93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32">
              <a:extLst>
                <a:ext uri="{FF2B5EF4-FFF2-40B4-BE49-F238E27FC236}">
                  <a16:creationId xmlns:a16="http://schemas.microsoft.com/office/drawing/2014/main" id="{ADCA998C-1D2E-402F-9AEA-C454C00C107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229226" y="2592388"/>
              <a:ext cx="1200150" cy="1995487"/>
            </a:xfrm>
            <a:custGeom>
              <a:avLst/>
              <a:gdLst>
                <a:gd name="T0" fmla="*/ 262 w 885"/>
                <a:gd name="T1" fmla="*/ 1472 h 1472"/>
                <a:gd name="T2" fmla="*/ 154 w 885"/>
                <a:gd name="T3" fmla="*/ 1362 h 1472"/>
                <a:gd name="T4" fmla="*/ 181 w 885"/>
                <a:gd name="T5" fmla="*/ 563 h 1472"/>
                <a:gd name="T6" fmla="*/ 725 w 885"/>
                <a:gd name="T7" fmla="*/ 16 h 1472"/>
                <a:gd name="T8" fmla="*/ 872 w 885"/>
                <a:gd name="T9" fmla="*/ 10 h 1472"/>
                <a:gd name="T10" fmla="*/ 866 w 885"/>
                <a:gd name="T11" fmla="*/ 60 h 1472"/>
                <a:gd name="T12" fmla="*/ 297 w 885"/>
                <a:gd name="T13" fmla="*/ 978 h 1472"/>
                <a:gd name="T14" fmla="*/ 262 w 885"/>
                <a:gd name="T15" fmla="*/ 1472 h 14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85" h="1472">
                  <a:moveTo>
                    <a:pt x="262" y="1472"/>
                  </a:moveTo>
                  <a:cubicBezTo>
                    <a:pt x="262" y="1472"/>
                    <a:pt x="204" y="1464"/>
                    <a:pt x="154" y="1362"/>
                  </a:cubicBezTo>
                  <a:cubicBezTo>
                    <a:pt x="104" y="1260"/>
                    <a:pt x="0" y="899"/>
                    <a:pt x="181" y="563"/>
                  </a:cubicBezTo>
                  <a:cubicBezTo>
                    <a:pt x="362" y="226"/>
                    <a:pt x="646" y="33"/>
                    <a:pt x="725" y="16"/>
                  </a:cubicBezTo>
                  <a:cubicBezTo>
                    <a:pt x="804" y="0"/>
                    <a:pt x="860" y="6"/>
                    <a:pt x="872" y="10"/>
                  </a:cubicBezTo>
                  <a:cubicBezTo>
                    <a:pt x="885" y="14"/>
                    <a:pt x="866" y="60"/>
                    <a:pt x="866" y="60"/>
                  </a:cubicBezTo>
                  <a:cubicBezTo>
                    <a:pt x="866" y="60"/>
                    <a:pt x="380" y="721"/>
                    <a:pt x="297" y="978"/>
                  </a:cubicBezTo>
                  <a:cubicBezTo>
                    <a:pt x="259" y="1096"/>
                    <a:pt x="262" y="1472"/>
                    <a:pt x="262" y="1472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64">
              <a:extLst>
                <a:ext uri="{FF2B5EF4-FFF2-40B4-BE49-F238E27FC236}">
                  <a16:creationId xmlns:a16="http://schemas.microsoft.com/office/drawing/2014/main" id="{6F98D7AD-EF15-4528-8063-62D6AC6E3F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103813" y="2597151"/>
              <a:ext cx="1168400" cy="1938337"/>
            </a:xfrm>
            <a:custGeom>
              <a:avLst/>
              <a:gdLst>
                <a:gd name="T0" fmla="*/ 297 w 862"/>
                <a:gd name="T1" fmla="*/ 1429 h 1429"/>
                <a:gd name="T2" fmla="*/ 260 w 862"/>
                <a:gd name="T3" fmla="*/ 779 h 1429"/>
                <a:gd name="T4" fmla="*/ 590 w 862"/>
                <a:gd name="T5" fmla="*/ 179 h 1429"/>
                <a:gd name="T6" fmla="*/ 862 w 862"/>
                <a:gd name="T7" fmla="*/ 4 h 1429"/>
                <a:gd name="T8" fmla="*/ 226 w 862"/>
                <a:gd name="T9" fmla="*/ 482 h 1429"/>
                <a:gd name="T10" fmla="*/ 297 w 862"/>
                <a:gd name="T11" fmla="*/ 1429 h 1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2" h="1429">
                  <a:moveTo>
                    <a:pt x="297" y="1429"/>
                  </a:moveTo>
                  <a:cubicBezTo>
                    <a:pt x="268" y="1381"/>
                    <a:pt x="141" y="1208"/>
                    <a:pt x="260" y="779"/>
                  </a:cubicBezTo>
                  <a:cubicBezTo>
                    <a:pt x="359" y="417"/>
                    <a:pt x="522" y="240"/>
                    <a:pt x="590" y="179"/>
                  </a:cubicBezTo>
                  <a:cubicBezTo>
                    <a:pt x="756" y="27"/>
                    <a:pt x="862" y="4"/>
                    <a:pt x="862" y="4"/>
                  </a:cubicBezTo>
                  <a:cubicBezTo>
                    <a:pt x="862" y="4"/>
                    <a:pt x="473" y="0"/>
                    <a:pt x="226" y="482"/>
                  </a:cubicBezTo>
                  <a:cubicBezTo>
                    <a:pt x="0" y="924"/>
                    <a:pt x="210" y="1354"/>
                    <a:pt x="297" y="1429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65">
              <a:extLst>
                <a:ext uri="{FF2B5EF4-FFF2-40B4-BE49-F238E27FC236}">
                  <a16:creationId xmlns:a16="http://schemas.microsoft.com/office/drawing/2014/main" id="{AE893537-73C8-4A09-84F7-EEB438056B8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475288" y="2565401"/>
              <a:ext cx="1393825" cy="2328862"/>
            </a:xfrm>
            <a:custGeom>
              <a:avLst/>
              <a:gdLst>
                <a:gd name="T0" fmla="*/ 312 w 1028"/>
                <a:gd name="T1" fmla="*/ 1717 h 1717"/>
                <a:gd name="T2" fmla="*/ 197 w 1028"/>
                <a:gd name="T3" fmla="*/ 1099 h 1717"/>
                <a:gd name="T4" fmla="*/ 685 w 1028"/>
                <a:gd name="T5" fmla="*/ 179 h 1717"/>
                <a:gd name="T6" fmla="*/ 1028 w 1028"/>
                <a:gd name="T7" fmla="*/ 50 h 1717"/>
                <a:gd name="T8" fmla="*/ 878 w 1028"/>
                <a:gd name="T9" fmla="*/ 11 h 1717"/>
                <a:gd name="T10" fmla="*/ 741 w 1028"/>
                <a:gd name="T11" fmla="*/ 4 h 1717"/>
                <a:gd name="T12" fmla="*/ 380 w 1028"/>
                <a:gd name="T13" fmla="*/ 276 h 1717"/>
                <a:gd name="T14" fmla="*/ 44 w 1028"/>
                <a:gd name="T15" fmla="*/ 1053 h 1717"/>
                <a:gd name="T16" fmla="*/ 91 w 1028"/>
                <a:gd name="T17" fmla="*/ 1543 h 1717"/>
                <a:gd name="T18" fmla="*/ 312 w 1028"/>
                <a:gd name="T19" fmla="*/ 1717 h 1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28" h="1717">
                  <a:moveTo>
                    <a:pt x="312" y="1717"/>
                  </a:moveTo>
                  <a:cubicBezTo>
                    <a:pt x="293" y="1699"/>
                    <a:pt x="112" y="1560"/>
                    <a:pt x="197" y="1099"/>
                  </a:cubicBezTo>
                  <a:cubicBezTo>
                    <a:pt x="282" y="638"/>
                    <a:pt x="524" y="320"/>
                    <a:pt x="685" y="179"/>
                  </a:cubicBezTo>
                  <a:cubicBezTo>
                    <a:pt x="878" y="11"/>
                    <a:pt x="1028" y="50"/>
                    <a:pt x="1028" y="50"/>
                  </a:cubicBezTo>
                  <a:cubicBezTo>
                    <a:pt x="1028" y="50"/>
                    <a:pt x="974" y="21"/>
                    <a:pt x="878" y="11"/>
                  </a:cubicBezTo>
                  <a:cubicBezTo>
                    <a:pt x="781" y="0"/>
                    <a:pt x="741" y="4"/>
                    <a:pt x="741" y="4"/>
                  </a:cubicBezTo>
                  <a:cubicBezTo>
                    <a:pt x="741" y="4"/>
                    <a:pt x="546" y="56"/>
                    <a:pt x="380" y="276"/>
                  </a:cubicBezTo>
                  <a:cubicBezTo>
                    <a:pt x="214" y="496"/>
                    <a:pt x="87" y="752"/>
                    <a:pt x="44" y="1053"/>
                  </a:cubicBezTo>
                  <a:cubicBezTo>
                    <a:pt x="0" y="1354"/>
                    <a:pt x="75" y="1520"/>
                    <a:pt x="91" y="1543"/>
                  </a:cubicBezTo>
                  <a:cubicBezTo>
                    <a:pt x="91" y="1543"/>
                    <a:pt x="237" y="1699"/>
                    <a:pt x="312" y="171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66">
              <a:extLst>
                <a:ext uri="{FF2B5EF4-FFF2-40B4-BE49-F238E27FC236}">
                  <a16:creationId xmlns:a16="http://schemas.microsoft.com/office/drawing/2014/main" id="{3C9ED2DC-7C4F-4DC9-BE86-85A13EA9773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867401" y="2657476"/>
              <a:ext cx="1497013" cy="2400299"/>
            </a:xfrm>
            <a:custGeom>
              <a:avLst/>
              <a:gdLst>
                <a:gd name="T0" fmla="*/ 174 w 1104"/>
                <a:gd name="T1" fmla="*/ 1723 h 1771"/>
                <a:gd name="T2" fmla="*/ 23 w 1104"/>
                <a:gd name="T3" fmla="*/ 1210 h 1771"/>
                <a:gd name="T4" fmla="*/ 486 w 1104"/>
                <a:gd name="T5" fmla="*/ 199 h 1771"/>
                <a:gd name="T6" fmla="*/ 884 w 1104"/>
                <a:gd name="T7" fmla="*/ 29 h 1771"/>
                <a:gd name="T8" fmla="*/ 986 w 1104"/>
                <a:gd name="T9" fmla="*/ 91 h 1771"/>
                <a:gd name="T10" fmla="*/ 1104 w 1104"/>
                <a:gd name="T11" fmla="*/ 189 h 1771"/>
                <a:gd name="T12" fmla="*/ 928 w 1104"/>
                <a:gd name="T13" fmla="*/ 153 h 1771"/>
                <a:gd name="T14" fmla="*/ 409 w 1104"/>
                <a:gd name="T15" fmla="*/ 654 h 1771"/>
                <a:gd name="T16" fmla="*/ 230 w 1104"/>
                <a:gd name="T17" fmla="*/ 1540 h 1771"/>
                <a:gd name="T18" fmla="*/ 436 w 1104"/>
                <a:gd name="T19" fmla="*/ 1771 h 1771"/>
                <a:gd name="T20" fmla="*/ 174 w 1104"/>
                <a:gd name="T21" fmla="*/ 1723 h 17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04" h="1771">
                  <a:moveTo>
                    <a:pt x="174" y="1723"/>
                  </a:moveTo>
                  <a:cubicBezTo>
                    <a:pt x="164" y="1717"/>
                    <a:pt x="0" y="1630"/>
                    <a:pt x="23" y="1210"/>
                  </a:cubicBezTo>
                  <a:cubicBezTo>
                    <a:pt x="45" y="791"/>
                    <a:pt x="317" y="342"/>
                    <a:pt x="486" y="199"/>
                  </a:cubicBezTo>
                  <a:cubicBezTo>
                    <a:pt x="720" y="0"/>
                    <a:pt x="884" y="29"/>
                    <a:pt x="884" y="29"/>
                  </a:cubicBezTo>
                  <a:cubicBezTo>
                    <a:pt x="884" y="29"/>
                    <a:pt x="928" y="54"/>
                    <a:pt x="986" y="91"/>
                  </a:cubicBezTo>
                  <a:cubicBezTo>
                    <a:pt x="1044" y="128"/>
                    <a:pt x="1104" y="189"/>
                    <a:pt x="1104" y="189"/>
                  </a:cubicBezTo>
                  <a:cubicBezTo>
                    <a:pt x="1104" y="189"/>
                    <a:pt x="1036" y="132"/>
                    <a:pt x="928" y="153"/>
                  </a:cubicBezTo>
                  <a:cubicBezTo>
                    <a:pt x="820" y="174"/>
                    <a:pt x="598" y="284"/>
                    <a:pt x="409" y="654"/>
                  </a:cubicBezTo>
                  <a:cubicBezTo>
                    <a:pt x="220" y="1023"/>
                    <a:pt x="182" y="1361"/>
                    <a:pt x="230" y="1540"/>
                  </a:cubicBezTo>
                  <a:cubicBezTo>
                    <a:pt x="290" y="1762"/>
                    <a:pt x="436" y="1771"/>
                    <a:pt x="436" y="1771"/>
                  </a:cubicBezTo>
                  <a:cubicBezTo>
                    <a:pt x="436" y="1771"/>
                    <a:pt x="220" y="1748"/>
                    <a:pt x="174" y="172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7">
              <a:extLst>
                <a:ext uri="{FF2B5EF4-FFF2-40B4-BE49-F238E27FC236}">
                  <a16:creationId xmlns:a16="http://schemas.microsoft.com/office/drawing/2014/main" id="{3B224ED3-7F8B-4657-ABBF-8B85FEDF3F9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330951" y="2971801"/>
              <a:ext cx="1435100" cy="2085975"/>
            </a:xfrm>
            <a:custGeom>
              <a:avLst/>
              <a:gdLst>
                <a:gd name="T0" fmla="*/ 237 w 1059"/>
                <a:gd name="T1" fmla="*/ 1522 h 1539"/>
                <a:gd name="T2" fmla="*/ 65 w 1059"/>
                <a:gd name="T3" fmla="*/ 984 h 1539"/>
                <a:gd name="T4" fmla="*/ 536 w 1059"/>
                <a:gd name="T5" fmla="*/ 116 h 1539"/>
                <a:gd name="T6" fmla="*/ 847 w 1059"/>
                <a:gd name="T7" fmla="*/ 56 h 1539"/>
                <a:gd name="T8" fmla="*/ 1053 w 1059"/>
                <a:gd name="T9" fmla="*/ 600 h 1539"/>
                <a:gd name="T10" fmla="*/ 683 w 1059"/>
                <a:gd name="T11" fmla="*/ 1387 h 1539"/>
                <a:gd name="T12" fmla="*/ 237 w 1059"/>
                <a:gd name="T13" fmla="*/ 1522 h 15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59" h="1539">
                  <a:moveTo>
                    <a:pt x="237" y="1522"/>
                  </a:moveTo>
                  <a:cubicBezTo>
                    <a:pt x="197" y="1513"/>
                    <a:pt x="0" y="1465"/>
                    <a:pt x="65" y="984"/>
                  </a:cubicBezTo>
                  <a:cubicBezTo>
                    <a:pt x="125" y="534"/>
                    <a:pt x="416" y="202"/>
                    <a:pt x="536" y="116"/>
                  </a:cubicBezTo>
                  <a:cubicBezTo>
                    <a:pt x="623" y="55"/>
                    <a:pt x="744" y="0"/>
                    <a:pt x="847" y="56"/>
                  </a:cubicBezTo>
                  <a:cubicBezTo>
                    <a:pt x="951" y="112"/>
                    <a:pt x="1047" y="276"/>
                    <a:pt x="1053" y="600"/>
                  </a:cubicBezTo>
                  <a:cubicBezTo>
                    <a:pt x="1059" y="924"/>
                    <a:pt x="925" y="1194"/>
                    <a:pt x="683" y="1387"/>
                  </a:cubicBezTo>
                  <a:cubicBezTo>
                    <a:pt x="494" y="1539"/>
                    <a:pt x="285" y="1533"/>
                    <a:pt x="237" y="152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" name="Donut 239">
            <a:extLst>
              <a:ext uri="{FF2B5EF4-FFF2-40B4-BE49-F238E27FC236}">
                <a16:creationId xmlns:a16="http://schemas.microsoft.com/office/drawing/2014/main" id="{94C5A151-573E-4F3F-AC34-07A6AFE04BA3}"/>
              </a:ext>
            </a:extLst>
          </p:cNvPr>
          <p:cNvSpPr/>
          <p:nvPr/>
        </p:nvSpPr>
        <p:spPr>
          <a:xfrm>
            <a:off x="10023933" y="5327105"/>
            <a:ext cx="708704" cy="731273"/>
          </a:xfrm>
          <a:prstGeom prst="donut">
            <a:avLst/>
          </a:prstGeom>
          <a:solidFill>
            <a:srgbClr val="D8DA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" name="Block Arc 11">
            <a:extLst>
              <a:ext uri="{FF2B5EF4-FFF2-40B4-BE49-F238E27FC236}">
                <a16:creationId xmlns:a16="http://schemas.microsoft.com/office/drawing/2014/main" id="{2A601373-A126-434F-9E92-A475BAFA8958}"/>
              </a:ext>
            </a:extLst>
          </p:cNvPr>
          <p:cNvSpPr/>
          <p:nvPr/>
        </p:nvSpPr>
        <p:spPr>
          <a:xfrm>
            <a:off x="10023933" y="5335949"/>
            <a:ext cx="708704" cy="731273"/>
          </a:xfrm>
          <a:prstGeom prst="blockArc">
            <a:avLst>
              <a:gd name="adj1" fmla="val 15313566"/>
              <a:gd name="adj2" fmla="val 9303865"/>
              <a:gd name="adj3" fmla="val 2569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3" name="Text Placeholder 33">
            <a:extLst>
              <a:ext uri="{FF2B5EF4-FFF2-40B4-BE49-F238E27FC236}">
                <a16:creationId xmlns:a16="http://schemas.microsoft.com/office/drawing/2014/main" id="{8710AD42-41CC-4270-BEA0-B4F000DEF36E}"/>
              </a:ext>
            </a:extLst>
          </p:cNvPr>
          <p:cNvSpPr txBox="1">
            <a:spLocks/>
          </p:cNvSpPr>
          <p:nvPr/>
        </p:nvSpPr>
        <p:spPr>
          <a:xfrm flipH="1">
            <a:off x="10842967" y="5481946"/>
            <a:ext cx="450323" cy="262003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600" b="1" dirty="0">
                <a:solidFill>
                  <a:schemeClr val="accent4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60%</a:t>
            </a:r>
          </a:p>
        </p:txBody>
      </p:sp>
      <p:sp>
        <p:nvSpPr>
          <p:cNvPr id="14" name="Text Placeholder 32">
            <a:extLst>
              <a:ext uri="{FF2B5EF4-FFF2-40B4-BE49-F238E27FC236}">
                <a16:creationId xmlns:a16="http://schemas.microsoft.com/office/drawing/2014/main" id="{0CFB1DB7-E3A9-48F0-AC78-A0D755808598}"/>
              </a:ext>
            </a:extLst>
          </p:cNvPr>
          <p:cNvSpPr txBox="1">
            <a:spLocks/>
          </p:cNvSpPr>
          <p:nvPr/>
        </p:nvSpPr>
        <p:spPr>
          <a:xfrm flipH="1">
            <a:off x="10842967" y="5755609"/>
            <a:ext cx="450323" cy="20655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000" b="1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Type D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2D98F7E2-C8A0-44AD-97AF-F5FCF0CD3759}"/>
              </a:ext>
            </a:extLst>
          </p:cNvPr>
          <p:cNvGrpSpPr/>
          <p:nvPr/>
        </p:nvGrpSpPr>
        <p:grpSpPr>
          <a:xfrm>
            <a:off x="5807479" y="5362306"/>
            <a:ext cx="708704" cy="731856"/>
            <a:chOff x="6815964" y="4544568"/>
            <a:chExt cx="802117" cy="779299"/>
          </a:xfrm>
        </p:grpSpPr>
        <p:sp>
          <p:nvSpPr>
            <p:cNvPr id="27" name="Donut 255">
              <a:extLst>
                <a:ext uri="{FF2B5EF4-FFF2-40B4-BE49-F238E27FC236}">
                  <a16:creationId xmlns:a16="http://schemas.microsoft.com/office/drawing/2014/main" id="{8C32F7F3-140F-4C4F-95E8-3D3F144AD6A0}"/>
                </a:ext>
              </a:extLst>
            </p:cNvPr>
            <p:cNvSpPr/>
            <p:nvPr/>
          </p:nvSpPr>
          <p:spPr>
            <a:xfrm>
              <a:off x="6815964" y="4545189"/>
              <a:ext cx="802117" cy="778678"/>
            </a:xfrm>
            <a:prstGeom prst="donut">
              <a:avLst/>
            </a:prstGeom>
            <a:solidFill>
              <a:srgbClr val="D8DA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>
                <a:solidFill>
                  <a:schemeClr val="tx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28" name="Block Arc 27">
              <a:extLst>
                <a:ext uri="{FF2B5EF4-FFF2-40B4-BE49-F238E27FC236}">
                  <a16:creationId xmlns:a16="http://schemas.microsoft.com/office/drawing/2014/main" id="{78144CD8-1D1C-4623-9D7C-0B701D9B53C4}"/>
                </a:ext>
              </a:extLst>
            </p:cNvPr>
            <p:cNvSpPr/>
            <p:nvPr/>
          </p:nvSpPr>
          <p:spPr>
            <a:xfrm>
              <a:off x="6815964" y="4544568"/>
              <a:ext cx="802117" cy="778678"/>
            </a:xfrm>
            <a:prstGeom prst="blockArc">
              <a:avLst>
                <a:gd name="adj1" fmla="val 16263629"/>
                <a:gd name="adj2" fmla="val 4832971"/>
                <a:gd name="adj3" fmla="val 2422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sp>
        <p:nvSpPr>
          <p:cNvPr id="16" name="Text Placeholder 33">
            <a:extLst>
              <a:ext uri="{FF2B5EF4-FFF2-40B4-BE49-F238E27FC236}">
                <a16:creationId xmlns:a16="http://schemas.microsoft.com/office/drawing/2014/main" id="{E48F98DC-1875-4AE0-A0F2-CFE2B660AC0A}"/>
              </a:ext>
            </a:extLst>
          </p:cNvPr>
          <p:cNvSpPr txBox="1">
            <a:spLocks/>
          </p:cNvSpPr>
          <p:nvPr/>
        </p:nvSpPr>
        <p:spPr>
          <a:xfrm flipH="1">
            <a:off x="6594935" y="5501689"/>
            <a:ext cx="450323" cy="262003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600" b="1" dirty="0">
                <a:solidFill>
                  <a:schemeClr val="accent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20%</a:t>
            </a:r>
          </a:p>
        </p:txBody>
      </p:sp>
      <p:sp>
        <p:nvSpPr>
          <p:cNvPr id="17" name="Text Placeholder 32">
            <a:extLst>
              <a:ext uri="{FF2B5EF4-FFF2-40B4-BE49-F238E27FC236}">
                <a16:creationId xmlns:a16="http://schemas.microsoft.com/office/drawing/2014/main" id="{A93A1613-E0EF-47F2-9EEE-183AB2E1F42E}"/>
              </a:ext>
            </a:extLst>
          </p:cNvPr>
          <p:cNvSpPr txBox="1">
            <a:spLocks/>
          </p:cNvSpPr>
          <p:nvPr/>
        </p:nvSpPr>
        <p:spPr>
          <a:xfrm flipH="1">
            <a:off x="6594935" y="5775352"/>
            <a:ext cx="450323" cy="20655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000" b="1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Type A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89D465F4-3A1A-4F87-801C-C7850A2CDC7C}"/>
              </a:ext>
            </a:extLst>
          </p:cNvPr>
          <p:cNvGrpSpPr/>
          <p:nvPr/>
        </p:nvGrpSpPr>
        <p:grpSpPr>
          <a:xfrm>
            <a:off x="7157432" y="5364846"/>
            <a:ext cx="708704" cy="731857"/>
            <a:chOff x="6815964" y="4544567"/>
            <a:chExt cx="802117" cy="779300"/>
          </a:xfrm>
        </p:grpSpPr>
        <p:sp>
          <p:nvSpPr>
            <p:cNvPr id="25" name="Donut 253">
              <a:extLst>
                <a:ext uri="{FF2B5EF4-FFF2-40B4-BE49-F238E27FC236}">
                  <a16:creationId xmlns:a16="http://schemas.microsoft.com/office/drawing/2014/main" id="{803D3BAF-88C6-4871-A867-E7F408AF872D}"/>
                </a:ext>
              </a:extLst>
            </p:cNvPr>
            <p:cNvSpPr/>
            <p:nvPr/>
          </p:nvSpPr>
          <p:spPr>
            <a:xfrm>
              <a:off x="6815964" y="4545189"/>
              <a:ext cx="802117" cy="778678"/>
            </a:xfrm>
            <a:prstGeom prst="donut">
              <a:avLst/>
            </a:prstGeom>
            <a:solidFill>
              <a:srgbClr val="D8DAD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>
                <a:solidFill>
                  <a:schemeClr val="tx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26" name="Block Arc 25">
              <a:extLst>
                <a:ext uri="{FF2B5EF4-FFF2-40B4-BE49-F238E27FC236}">
                  <a16:creationId xmlns:a16="http://schemas.microsoft.com/office/drawing/2014/main" id="{A9AC585A-D470-41BE-A1D0-46CE87B55310}"/>
                </a:ext>
              </a:extLst>
            </p:cNvPr>
            <p:cNvSpPr/>
            <p:nvPr/>
          </p:nvSpPr>
          <p:spPr>
            <a:xfrm>
              <a:off x="6815964" y="4544567"/>
              <a:ext cx="802117" cy="778678"/>
            </a:xfrm>
            <a:prstGeom prst="blockArc">
              <a:avLst>
                <a:gd name="adj1" fmla="val 16263629"/>
                <a:gd name="adj2" fmla="val 5366597"/>
                <a:gd name="adj3" fmla="val 2393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sp>
        <p:nvSpPr>
          <p:cNvPr id="19" name="Text Placeholder 33">
            <a:extLst>
              <a:ext uri="{FF2B5EF4-FFF2-40B4-BE49-F238E27FC236}">
                <a16:creationId xmlns:a16="http://schemas.microsoft.com/office/drawing/2014/main" id="{75459AFD-3B88-44EE-AA7D-F8C868B4B5F1}"/>
              </a:ext>
            </a:extLst>
          </p:cNvPr>
          <p:cNvSpPr txBox="1">
            <a:spLocks/>
          </p:cNvSpPr>
          <p:nvPr/>
        </p:nvSpPr>
        <p:spPr>
          <a:xfrm flipH="1">
            <a:off x="7959925" y="5504814"/>
            <a:ext cx="450323" cy="262002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600" b="1" dirty="0">
                <a:solidFill>
                  <a:schemeClr val="accent2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50%</a:t>
            </a:r>
          </a:p>
        </p:txBody>
      </p:sp>
      <p:sp>
        <p:nvSpPr>
          <p:cNvPr id="20" name="Text Placeholder 32">
            <a:extLst>
              <a:ext uri="{FF2B5EF4-FFF2-40B4-BE49-F238E27FC236}">
                <a16:creationId xmlns:a16="http://schemas.microsoft.com/office/drawing/2014/main" id="{9156FE84-42DF-42E4-B16E-2DD6FA365F30}"/>
              </a:ext>
            </a:extLst>
          </p:cNvPr>
          <p:cNvSpPr txBox="1">
            <a:spLocks/>
          </p:cNvSpPr>
          <p:nvPr/>
        </p:nvSpPr>
        <p:spPr>
          <a:xfrm flipH="1">
            <a:off x="7959926" y="5778477"/>
            <a:ext cx="450323" cy="20655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000" b="1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Type B</a:t>
            </a:r>
          </a:p>
        </p:txBody>
      </p:sp>
      <p:sp>
        <p:nvSpPr>
          <p:cNvPr id="21" name="Donut 249">
            <a:extLst>
              <a:ext uri="{FF2B5EF4-FFF2-40B4-BE49-F238E27FC236}">
                <a16:creationId xmlns:a16="http://schemas.microsoft.com/office/drawing/2014/main" id="{84A01AC5-9046-494A-8569-1BEED3E274A7}"/>
              </a:ext>
            </a:extLst>
          </p:cNvPr>
          <p:cNvSpPr/>
          <p:nvPr/>
        </p:nvSpPr>
        <p:spPr>
          <a:xfrm>
            <a:off x="8634296" y="5365429"/>
            <a:ext cx="708704" cy="731273"/>
          </a:xfrm>
          <a:prstGeom prst="donut">
            <a:avLst/>
          </a:prstGeom>
          <a:solidFill>
            <a:srgbClr val="D8DA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2" name="Block Arc 21">
            <a:extLst>
              <a:ext uri="{FF2B5EF4-FFF2-40B4-BE49-F238E27FC236}">
                <a16:creationId xmlns:a16="http://schemas.microsoft.com/office/drawing/2014/main" id="{C5CBB2E0-D384-4E9E-A373-E40842EB159E}"/>
              </a:ext>
            </a:extLst>
          </p:cNvPr>
          <p:cNvSpPr/>
          <p:nvPr/>
        </p:nvSpPr>
        <p:spPr>
          <a:xfrm>
            <a:off x="8634296" y="5365481"/>
            <a:ext cx="708704" cy="731273"/>
          </a:xfrm>
          <a:prstGeom prst="blockArc">
            <a:avLst>
              <a:gd name="adj1" fmla="val 15313566"/>
              <a:gd name="adj2" fmla="val 11272707"/>
              <a:gd name="adj3" fmla="val 24966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3" name="Text Placeholder 33">
            <a:extLst>
              <a:ext uri="{FF2B5EF4-FFF2-40B4-BE49-F238E27FC236}">
                <a16:creationId xmlns:a16="http://schemas.microsoft.com/office/drawing/2014/main" id="{751CCF19-347C-4A31-89A0-7515666BF9D1}"/>
              </a:ext>
            </a:extLst>
          </p:cNvPr>
          <p:cNvSpPr txBox="1">
            <a:spLocks/>
          </p:cNvSpPr>
          <p:nvPr/>
        </p:nvSpPr>
        <p:spPr>
          <a:xfrm flipH="1">
            <a:off x="9421752" y="5504229"/>
            <a:ext cx="450323" cy="262003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AU" sz="1600" b="1" dirty="0">
                <a:solidFill>
                  <a:schemeClr val="accent3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80%</a:t>
            </a:r>
          </a:p>
        </p:txBody>
      </p:sp>
      <p:sp>
        <p:nvSpPr>
          <p:cNvPr id="24" name="Text Placeholder 32">
            <a:extLst>
              <a:ext uri="{FF2B5EF4-FFF2-40B4-BE49-F238E27FC236}">
                <a16:creationId xmlns:a16="http://schemas.microsoft.com/office/drawing/2014/main" id="{4D2A29EE-6579-4102-963A-612BAADC7687}"/>
              </a:ext>
            </a:extLst>
          </p:cNvPr>
          <p:cNvSpPr txBox="1">
            <a:spLocks/>
          </p:cNvSpPr>
          <p:nvPr/>
        </p:nvSpPr>
        <p:spPr>
          <a:xfrm flipH="1">
            <a:off x="9421752" y="5777892"/>
            <a:ext cx="450323" cy="206556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000" b="1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Type C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3ACBD1FB-4E1D-4A58-98F1-AF47BA38CE64}"/>
              </a:ext>
            </a:extLst>
          </p:cNvPr>
          <p:cNvSpPr txBox="1">
            <a:spLocks/>
          </p:cNvSpPr>
          <p:nvPr/>
        </p:nvSpPr>
        <p:spPr>
          <a:xfrm>
            <a:off x="6951639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2EE4D27-42BA-4FB2-A858-0071717B8D73}"/>
              </a:ext>
            </a:extLst>
          </p:cNvPr>
          <p:cNvCxnSpPr/>
          <p:nvPr/>
        </p:nvCxnSpPr>
        <p:spPr>
          <a:xfrm>
            <a:off x="818265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13">
            <a:extLst>
              <a:ext uri="{FF2B5EF4-FFF2-40B4-BE49-F238E27FC236}">
                <a16:creationId xmlns:a16="http://schemas.microsoft.com/office/drawing/2014/main" id="{8A1272CE-04AA-4DEE-806A-021F8894672E}"/>
              </a:ext>
            </a:extLst>
          </p:cNvPr>
          <p:cNvSpPr txBox="1"/>
          <p:nvPr/>
        </p:nvSpPr>
        <p:spPr>
          <a:xfrm flipH="1">
            <a:off x="6189059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0C6A108-F366-4B0C-89DC-07DE38714505}"/>
              </a:ext>
            </a:extLst>
          </p:cNvPr>
          <p:cNvSpPr/>
          <p:nvPr/>
        </p:nvSpPr>
        <p:spPr>
          <a:xfrm>
            <a:off x="5977953" y="3445974"/>
            <a:ext cx="5530077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1500"/>
              </a:spcAft>
            </a:pP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dolor sit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Nam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viverra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euismod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odio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gravida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pellentesque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urna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varius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vitae.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dui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in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interdum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nec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metus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Mauris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ultricies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justo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eu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convallis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placerat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23E47942-F585-42E0-8060-29D55A5F98A1}"/>
              </a:ext>
            </a:extLst>
          </p:cNvPr>
          <p:cNvSpPr/>
          <p:nvPr/>
        </p:nvSpPr>
        <p:spPr>
          <a:xfrm>
            <a:off x="5977954" y="2986877"/>
            <a:ext cx="33035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New </a:t>
            </a:r>
            <a:r>
              <a:rPr lang="en-US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Project</a:t>
            </a:r>
            <a:endParaRPr lang="id-ID" sz="300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3354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0BAA8F7-65D1-498D-A3CC-504705A0E1D7}"/>
              </a:ext>
            </a:extLst>
          </p:cNvPr>
          <p:cNvGrpSpPr/>
          <p:nvPr/>
        </p:nvGrpSpPr>
        <p:grpSpPr>
          <a:xfrm rot="10800000">
            <a:off x="6596308" y="1026163"/>
            <a:ext cx="4691946" cy="5307519"/>
            <a:chOff x="6123782" y="585603"/>
            <a:chExt cx="5135588" cy="580936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511F215-49A7-4802-A1FB-A074A3D7ED72}"/>
                </a:ext>
              </a:extLst>
            </p:cNvPr>
            <p:cNvGrpSpPr/>
            <p:nvPr/>
          </p:nvGrpSpPr>
          <p:grpSpPr>
            <a:xfrm rot="9900000">
              <a:off x="7642917" y="585603"/>
              <a:ext cx="1000144" cy="1000298"/>
              <a:chOff x="9180430" y="5869754"/>
              <a:chExt cx="930275" cy="930275"/>
            </a:xfrm>
          </p:grpSpPr>
          <p:sp>
            <p:nvSpPr>
              <p:cNvPr id="19" name="Freeform 243">
                <a:extLst>
                  <a:ext uri="{FF2B5EF4-FFF2-40B4-BE49-F238E27FC236}">
                    <a16:creationId xmlns:a16="http://schemas.microsoft.com/office/drawing/2014/main" id="{AF5D4275-B363-4677-A024-0AA7118023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15392" y="6214241"/>
                <a:ext cx="254000" cy="236537"/>
              </a:xfrm>
              <a:custGeom>
                <a:avLst/>
                <a:gdLst>
                  <a:gd name="T0" fmla="*/ 127 w 202"/>
                  <a:gd name="T1" fmla="*/ 3 h 188"/>
                  <a:gd name="T2" fmla="*/ 104 w 202"/>
                  <a:gd name="T3" fmla="*/ 0 h 188"/>
                  <a:gd name="T4" fmla="*/ 12 w 202"/>
                  <a:gd name="T5" fmla="*/ 72 h 188"/>
                  <a:gd name="T6" fmla="*/ 81 w 202"/>
                  <a:gd name="T7" fmla="*/ 186 h 188"/>
                  <a:gd name="T8" fmla="*/ 104 w 202"/>
                  <a:gd name="T9" fmla="*/ 188 h 188"/>
                  <a:gd name="T10" fmla="*/ 104 w 202"/>
                  <a:gd name="T11" fmla="*/ 188 h 188"/>
                  <a:gd name="T12" fmla="*/ 196 w 202"/>
                  <a:gd name="T13" fmla="*/ 117 h 188"/>
                  <a:gd name="T14" fmla="*/ 185 w 202"/>
                  <a:gd name="T15" fmla="*/ 46 h 188"/>
                  <a:gd name="T16" fmla="*/ 127 w 202"/>
                  <a:gd name="T17" fmla="*/ 3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2" h="188">
                    <a:moveTo>
                      <a:pt x="127" y="3"/>
                    </a:moveTo>
                    <a:cubicBezTo>
                      <a:pt x="119" y="1"/>
                      <a:pt x="112" y="0"/>
                      <a:pt x="104" y="0"/>
                    </a:cubicBezTo>
                    <a:cubicBezTo>
                      <a:pt x="60" y="0"/>
                      <a:pt x="23" y="30"/>
                      <a:pt x="12" y="72"/>
                    </a:cubicBezTo>
                    <a:cubicBezTo>
                      <a:pt x="0" y="122"/>
                      <a:pt x="30" y="173"/>
                      <a:pt x="81" y="186"/>
                    </a:cubicBezTo>
                    <a:cubicBezTo>
                      <a:pt x="89" y="188"/>
                      <a:pt x="96" y="188"/>
                      <a:pt x="104" y="188"/>
                    </a:cubicBezTo>
                    <a:cubicBezTo>
                      <a:pt x="104" y="188"/>
                      <a:pt x="104" y="188"/>
                      <a:pt x="104" y="188"/>
                    </a:cubicBezTo>
                    <a:cubicBezTo>
                      <a:pt x="147" y="188"/>
                      <a:pt x="185" y="159"/>
                      <a:pt x="196" y="117"/>
                    </a:cubicBezTo>
                    <a:cubicBezTo>
                      <a:pt x="202" y="93"/>
                      <a:pt x="198" y="68"/>
                      <a:pt x="185" y="46"/>
                    </a:cubicBezTo>
                    <a:cubicBezTo>
                      <a:pt x="172" y="24"/>
                      <a:pt x="151" y="9"/>
                      <a:pt x="127" y="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0" name="Freeform 244">
                <a:extLst>
                  <a:ext uri="{FF2B5EF4-FFF2-40B4-BE49-F238E27FC236}">
                    <a16:creationId xmlns:a16="http://schemas.microsoft.com/office/drawing/2014/main" id="{77F8F7BA-91D2-447A-B663-227C6211EC5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180430" y="5869754"/>
                <a:ext cx="930275" cy="930275"/>
              </a:xfrm>
              <a:custGeom>
                <a:avLst/>
                <a:gdLst>
                  <a:gd name="T0" fmla="*/ 730 w 738"/>
                  <a:gd name="T1" fmla="*/ 444 h 738"/>
                  <a:gd name="T2" fmla="*/ 738 w 738"/>
                  <a:gd name="T3" fmla="*/ 357 h 738"/>
                  <a:gd name="T4" fmla="*/ 646 w 738"/>
                  <a:gd name="T5" fmla="*/ 318 h 738"/>
                  <a:gd name="T6" fmla="*/ 624 w 738"/>
                  <a:gd name="T7" fmla="*/ 249 h 738"/>
                  <a:gd name="T8" fmla="*/ 677 w 738"/>
                  <a:gd name="T9" fmla="*/ 167 h 738"/>
                  <a:gd name="T10" fmla="*/ 621 w 738"/>
                  <a:gd name="T11" fmla="*/ 99 h 738"/>
                  <a:gd name="T12" fmla="*/ 530 w 738"/>
                  <a:gd name="T13" fmla="*/ 137 h 738"/>
                  <a:gd name="T14" fmla="*/ 468 w 738"/>
                  <a:gd name="T15" fmla="*/ 104 h 738"/>
                  <a:gd name="T16" fmla="*/ 447 w 738"/>
                  <a:gd name="T17" fmla="*/ 8 h 738"/>
                  <a:gd name="T18" fmla="*/ 360 w 738"/>
                  <a:gd name="T19" fmla="*/ 0 h 738"/>
                  <a:gd name="T20" fmla="*/ 322 w 738"/>
                  <a:gd name="T21" fmla="*/ 90 h 738"/>
                  <a:gd name="T22" fmla="*/ 252 w 738"/>
                  <a:gd name="T23" fmla="*/ 112 h 738"/>
                  <a:gd name="T24" fmla="*/ 169 w 738"/>
                  <a:gd name="T25" fmla="*/ 58 h 738"/>
                  <a:gd name="T26" fmla="*/ 102 w 738"/>
                  <a:gd name="T27" fmla="*/ 114 h 738"/>
                  <a:gd name="T28" fmla="*/ 139 w 738"/>
                  <a:gd name="T29" fmla="*/ 205 h 738"/>
                  <a:gd name="T30" fmla="*/ 105 w 738"/>
                  <a:gd name="T31" fmla="*/ 270 h 738"/>
                  <a:gd name="T32" fmla="*/ 8 w 738"/>
                  <a:gd name="T33" fmla="*/ 291 h 738"/>
                  <a:gd name="T34" fmla="*/ 0 w 738"/>
                  <a:gd name="T35" fmla="*/ 379 h 738"/>
                  <a:gd name="T36" fmla="*/ 92 w 738"/>
                  <a:gd name="T37" fmla="*/ 417 h 738"/>
                  <a:gd name="T38" fmla="*/ 113 w 738"/>
                  <a:gd name="T39" fmla="*/ 485 h 738"/>
                  <a:gd name="T40" fmla="*/ 59 w 738"/>
                  <a:gd name="T41" fmla="*/ 569 h 738"/>
                  <a:gd name="T42" fmla="*/ 115 w 738"/>
                  <a:gd name="T43" fmla="*/ 637 h 738"/>
                  <a:gd name="T44" fmla="*/ 208 w 738"/>
                  <a:gd name="T45" fmla="*/ 599 h 738"/>
                  <a:gd name="T46" fmla="*/ 269 w 738"/>
                  <a:gd name="T47" fmla="*/ 631 h 738"/>
                  <a:gd name="T48" fmla="*/ 290 w 738"/>
                  <a:gd name="T49" fmla="*/ 729 h 738"/>
                  <a:gd name="T50" fmla="*/ 378 w 738"/>
                  <a:gd name="T51" fmla="*/ 738 h 738"/>
                  <a:gd name="T52" fmla="*/ 417 w 738"/>
                  <a:gd name="T53" fmla="*/ 645 h 738"/>
                  <a:gd name="T54" fmla="*/ 484 w 738"/>
                  <a:gd name="T55" fmla="*/ 625 h 738"/>
                  <a:gd name="T56" fmla="*/ 568 w 738"/>
                  <a:gd name="T57" fmla="*/ 679 h 738"/>
                  <a:gd name="T58" fmla="*/ 636 w 738"/>
                  <a:gd name="T59" fmla="*/ 623 h 738"/>
                  <a:gd name="T60" fmla="*/ 599 w 738"/>
                  <a:gd name="T61" fmla="*/ 531 h 738"/>
                  <a:gd name="T62" fmla="*/ 633 w 738"/>
                  <a:gd name="T63" fmla="*/ 465 h 738"/>
                  <a:gd name="T64" fmla="*/ 730 w 738"/>
                  <a:gd name="T65" fmla="*/ 444 h 738"/>
                  <a:gd name="T66" fmla="*/ 503 w 738"/>
                  <a:gd name="T67" fmla="*/ 401 h 738"/>
                  <a:gd name="T68" fmla="*/ 369 w 738"/>
                  <a:gd name="T69" fmla="*/ 505 h 738"/>
                  <a:gd name="T70" fmla="*/ 369 w 738"/>
                  <a:gd name="T71" fmla="*/ 505 h 738"/>
                  <a:gd name="T72" fmla="*/ 335 w 738"/>
                  <a:gd name="T73" fmla="*/ 502 h 738"/>
                  <a:gd name="T74" fmla="*/ 234 w 738"/>
                  <a:gd name="T75" fmla="*/ 334 h 738"/>
                  <a:gd name="T76" fmla="*/ 369 w 738"/>
                  <a:gd name="T77" fmla="*/ 229 h 738"/>
                  <a:gd name="T78" fmla="*/ 403 w 738"/>
                  <a:gd name="T79" fmla="*/ 233 h 738"/>
                  <a:gd name="T80" fmla="*/ 488 w 738"/>
                  <a:gd name="T81" fmla="*/ 297 h 738"/>
                  <a:gd name="T82" fmla="*/ 503 w 738"/>
                  <a:gd name="T83" fmla="*/ 401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738" h="738">
                    <a:moveTo>
                      <a:pt x="730" y="444"/>
                    </a:moveTo>
                    <a:cubicBezTo>
                      <a:pt x="738" y="357"/>
                      <a:pt x="738" y="357"/>
                      <a:pt x="738" y="357"/>
                    </a:cubicBezTo>
                    <a:cubicBezTo>
                      <a:pt x="646" y="318"/>
                      <a:pt x="646" y="318"/>
                      <a:pt x="646" y="318"/>
                    </a:cubicBezTo>
                    <a:cubicBezTo>
                      <a:pt x="642" y="294"/>
                      <a:pt x="635" y="271"/>
                      <a:pt x="624" y="249"/>
                    </a:cubicBezTo>
                    <a:cubicBezTo>
                      <a:pt x="677" y="167"/>
                      <a:pt x="677" y="167"/>
                      <a:pt x="677" y="167"/>
                    </a:cubicBezTo>
                    <a:cubicBezTo>
                      <a:pt x="621" y="99"/>
                      <a:pt x="621" y="99"/>
                      <a:pt x="621" y="99"/>
                    </a:cubicBezTo>
                    <a:cubicBezTo>
                      <a:pt x="530" y="137"/>
                      <a:pt x="530" y="137"/>
                      <a:pt x="530" y="137"/>
                    </a:cubicBezTo>
                    <a:cubicBezTo>
                      <a:pt x="511" y="124"/>
                      <a:pt x="490" y="113"/>
                      <a:pt x="468" y="104"/>
                    </a:cubicBezTo>
                    <a:cubicBezTo>
                      <a:pt x="447" y="8"/>
                      <a:pt x="447" y="8"/>
                      <a:pt x="447" y="8"/>
                    </a:cubicBezTo>
                    <a:cubicBezTo>
                      <a:pt x="360" y="0"/>
                      <a:pt x="360" y="0"/>
                      <a:pt x="360" y="0"/>
                    </a:cubicBezTo>
                    <a:cubicBezTo>
                      <a:pt x="322" y="90"/>
                      <a:pt x="322" y="90"/>
                      <a:pt x="322" y="90"/>
                    </a:cubicBezTo>
                    <a:cubicBezTo>
                      <a:pt x="298" y="94"/>
                      <a:pt x="274" y="102"/>
                      <a:pt x="252" y="112"/>
                    </a:cubicBezTo>
                    <a:cubicBezTo>
                      <a:pt x="169" y="58"/>
                      <a:pt x="169" y="58"/>
                      <a:pt x="169" y="58"/>
                    </a:cubicBezTo>
                    <a:cubicBezTo>
                      <a:pt x="102" y="114"/>
                      <a:pt x="102" y="114"/>
                      <a:pt x="102" y="114"/>
                    </a:cubicBezTo>
                    <a:cubicBezTo>
                      <a:pt x="139" y="205"/>
                      <a:pt x="139" y="205"/>
                      <a:pt x="139" y="205"/>
                    </a:cubicBezTo>
                    <a:cubicBezTo>
                      <a:pt x="125" y="225"/>
                      <a:pt x="113" y="247"/>
                      <a:pt x="105" y="270"/>
                    </a:cubicBezTo>
                    <a:cubicBezTo>
                      <a:pt x="8" y="291"/>
                      <a:pt x="8" y="291"/>
                      <a:pt x="8" y="291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92" y="417"/>
                      <a:pt x="92" y="417"/>
                      <a:pt x="92" y="417"/>
                    </a:cubicBezTo>
                    <a:cubicBezTo>
                      <a:pt x="96" y="441"/>
                      <a:pt x="103" y="464"/>
                      <a:pt x="113" y="485"/>
                    </a:cubicBezTo>
                    <a:cubicBezTo>
                      <a:pt x="59" y="569"/>
                      <a:pt x="59" y="569"/>
                      <a:pt x="59" y="569"/>
                    </a:cubicBezTo>
                    <a:cubicBezTo>
                      <a:pt x="115" y="637"/>
                      <a:pt x="115" y="637"/>
                      <a:pt x="115" y="637"/>
                    </a:cubicBezTo>
                    <a:cubicBezTo>
                      <a:pt x="208" y="599"/>
                      <a:pt x="208" y="599"/>
                      <a:pt x="208" y="599"/>
                    </a:cubicBezTo>
                    <a:cubicBezTo>
                      <a:pt x="226" y="612"/>
                      <a:pt x="247" y="623"/>
                      <a:pt x="269" y="631"/>
                    </a:cubicBezTo>
                    <a:cubicBezTo>
                      <a:pt x="290" y="729"/>
                      <a:pt x="290" y="729"/>
                      <a:pt x="290" y="729"/>
                    </a:cubicBezTo>
                    <a:cubicBezTo>
                      <a:pt x="378" y="738"/>
                      <a:pt x="378" y="738"/>
                      <a:pt x="378" y="738"/>
                    </a:cubicBezTo>
                    <a:cubicBezTo>
                      <a:pt x="417" y="645"/>
                      <a:pt x="417" y="645"/>
                      <a:pt x="417" y="645"/>
                    </a:cubicBezTo>
                    <a:cubicBezTo>
                      <a:pt x="440" y="641"/>
                      <a:pt x="463" y="634"/>
                      <a:pt x="484" y="625"/>
                    </a:cubicBezTo>
                    <a:cubicBezTo>
                      <a:pt x="568" y="679"/>
                      <a:pt x="568" y="679"/>
                      <a:pt x="568" y="679"/>
                    </a:cubicBezTo>
                    <a:cubicBezTo>
                      <a:pt x="636" y="623"/>
                      <a:pt x="636" y="623"/>
                      <a:pt x="636" y="623"/>
                    </a:cubicBezTo>
                    <a:cubicBezTo>
                      <a:pt x="599" y="531"/>
                      <a:pt x="599" y="531"/>
                      <a:pt x="599" y="531"/>
                    </a:cubicBezTo>
                    <a:cubicBezTo>
                      <a:pt x="613" y="511"/>
                      <a:pt x="624" y="489"/>
                      <a:pt x="633" y="465"/>
                    </a:cubicBezTo>
                    <a:lnTo>
                      <a:pt x="730" y="444"/>
                    </a:lnTo>
                    <a:close/>
                    <a:moveTo>
                      <a:pt x="503" y="401"/>
                    </a:moveTo>
                    <a:cubicBezTo>
                      <a:pt x="488" y="463"/>
                      <a:pt x="433" y="505"/>
                      <a:pt x="369" y="505"/>
                    </a:cubicBezTo>
                    <a:cubicBezTo>
                      <a:pt x="369" y="505"/>
                      <a:pt x="369" y="505"/>
                      <a:pt x="369" y="505"/>
                    </a:cubicBezTo>
                    <a:cubicBezTo>
                      <a:pt x="358" y="505"/>
                      <a:pt x="346" y="504"/>
                      <a:pt x="335" y="502"/>
                    </a:cubicBezTo>
                    <a:cubicBezTo>
                      <a:pt x="261" y="483"/>
                      <a:pt x="216" y="408"/>
                      <a:pt x="234" y="334"/>
                    </a:cubicBezTo>
                    <a:cubicBezTo>
                      <a:pt x="250" y="272"/>
                      <a:pt x="305" y="229"/>
                      <a:pt x="369" y="229"/>
                    </a:cubicBezTo>
                    <a:cubicBezTo>
                      <a:pt x="380" y="229"/>
                      <a:pt x="392" y="231"/>
                      <a:pt x="403" y="233"/>
                    </a:cubicBezTo>
                    <a:cubicBezTo>
                      <a:pt x="439" y="242"/>
                      <a:pt x="469" y="265"/>
                      <a:pt x="488" y="297"/>
                    </a:cubicBezTo>
                    <a:cubicBezTo>
                      <a:pt x="507" y="328"/>
                      <a:pt x="512" y="365"/>
                      <a:pt x="503" y="40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43952936-FFCC-49D5-9102-92081AACCF38}"/>
                </a:ext>
              </a:extLst>
            </p:cNvPr>
            <p:cNvGrpSpPr/>
            <p:nvPr/>
          </p:nvGrpSpPr>
          <p:grpSpPr>
            <a:xfrm rot="9900000">
              <a:off x="6850576" y="4665586"/>
              <a:ext cx="1000144" cy="1000298"/>
              <a:chOff x="10874515" y="2395387"/>
              <a:chExt cx="930275" cy="930275"/>
            </a:xfrm>
          </p:grpSpPr>
          <p:sp>
            <p:nvSpPr>
              <p:cNvPr id="17" name="Freeform 245">
                <a:extLst>
                  <a:ext uri="{FF2B5EF4-FFF2-40B4-BE49-F238E27FC236}">
                    <a16:creationId xmlns:a16="http://schemas.microsoft.com/office/drawing/2014/main" id="{92998EEA-8B0E-4410-974A-AAC2366FB8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09477" y="2741462"/>
                <a:ext cx="254000" cy="238125"/>
              </a:xfrm>
              <a:custGeom>
                <a:avLst/>
                <a:gdLst>
                  <a:gd name="T0" fmla="*/ 128 w 202"/>
                  <a:gd name="T1" fmla="*/ 3 h 189"/>
                  <a:gd name="T2" fmla="*/ 104 w 202"/>
                  <a:gd name="T3" fmla="*/ 0 h 189"/>
                  <a:gd name="T4" fmla="*/ 13 w 202"/>
                  <a:gd name="T5" fmla="*/ 71 h 189"/>
                  <a:gd name="T6" fmla="*/ 82 w 202"/>
                  <a:gd name="T7" fmla="*/ 186 h 189"/>
                  <a:gd name="T8" fmla="*/ 105 w 202"/>
                  <a:gd name="T9" fmla="*/ 189 h 189"/>
                  <a:gd name="T10" fmla="*/ 196 w 202"/>
                  <a:gd name="T11" fmla="*/ 117 h 189"/>
                  <a:gd name="T12" fmla="*/ 186 w 202"/>
                  <a:gd name="T13" fmla="*/ 46 h 189"/>
                  <a:gd name="T14" fmla="*/ 128 w 202"/>
                  <a:gd name="T15" fmla="*/ 3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02" h="189">
                    <a:moveTo>
                      <a:pt x="128" y="3"/>
                    </a:moveTo>
                    <a:cubicBezTo>
                      <a:pt x="120" y="1"/>
                      <a:pt x="112" y="0"/>
                      <a:pt x="104" y="0"/>
                    </a:cubicBezTo>
                    <a:cubicBezTo>
                      <a:pt x="61" y="0"/>
                      <a:pt x="23" y="29"/>
                      <a:pt x="13" y="71"/>
                    </a:cubicBezTo>
                    <a:cubicBezTo>
                      <a:pt x="0" y="122"/>
                      <a:pt x="31" y="173"/>
                      <a:pt x="82" y="186"/>
                    </a:cubicBezTo>
                    <a:cubicBezTo>
                      <a:pt x="89" y="188"/>
                      <a:pt x="97" y="189"/>
                      <a:pt x="105" y="189"/>
                    </a:cubicBezTo>
                    <a:cubicBezTo>
                      <a:pt x="148" y="189"/>
                      <a:pt x="186" y="160"/>
                      <a:pt x="196" y="117"/>
                    </a:cubicBezTo>
                    <a:cubicBezTo>
                      <a:pt x="202" y="93"/>
                      <a:pt x="199" y="67"/>
                      <a:pt x="186" y="46"/>
                    </a:cubicBezTo>
                    <a:cubicBezTo>
                      <a:pt x="173" y="24"/>
                      <a:pt x="152" y="9"/>
                      <a:pt x="128" y="3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" name="Freeform 246">
                <a:extLst>
                  <a:ext uri="{FF2B5EF4-FFF2-40B4-BE49-F238E27FC236}">
                    <a16:creationId xmlns:a16="http://schemas.microsoft.com/office/drawing/2014/main" id="{99DF1CA6-1DEB-4576-82A2-B269DCB98CB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874515" y="2395387"/>
                <a:ext cx="930275" cy="930275"/>
              </a:xfrm>
              <a:custGeom>
                <a:avLst/>
                <a:gdLst>
                  <a:gd name="T0" fmla="*/ 730 w 738"/>
                  <a:gd name="T1" fmla="*/ 445 h 738"/>
                  <a:gd name="T2" fmla="*/ 738 w 738"/>
                  <a:gd name="T3" fmla="*/ 357 h 738"/>
                  <a:gd name="T4" fmla="*/ 647 w 738"/>
                  <a:gd name="T5" fmla="*/ 319 h 738"/>
                  <a:gd name="T6" fmla="*/ 625 w 738"/>
                  <a:gd name="T7" fmla="*/ 250 h 738"/>
                  <a:gd name="T8" fmla="*/ 678 w 738"/>
                  <a:gd name="T9" fmla="*/ 168 h 738"/>
                  <a:gd name="T10" fmla="*/ 622 w 738"/>
                  <a:gd name="T11" fmla="*/ 100 h 738"/>
                  <a:gd name="T12" fmla="*/ 530 w 738"/>
                  <a:gd name="T13" fmla="*/ 137 h 738"/>
                  <a:gd name="T14" fmla="*/ 469 w 738"/>
                  <a:gd name="T15" fmla="*/ 105 h 738"/>
                  <a:gd name="T16" fmla="*/ 448 w 738"/>
                  <a:gd name="T17" fmla="*/ 9 h 738"/>
                  <a:gd name="T18" fmla="*/ 360 w 738"/>
                  <a:gd name="T19" fmla="*/ 0 h 738"/>
                  <a:gd name="T20" fmla="*/ 322 w 738"/>
                  <a:gd name="T21" fmla="*/ 91 h 738"/>
                  <a:gd name="T22" fmla="*/ 253 w 738"/>
                  <a:gd name="T23" fmla="*/ 112 h 738"/>
                  <a:gd name="T24" fmla="*/ 170 w 738"/>
                  <a:gd name="T25" fmla="*/ 59 h 738"/>
                  <a:gd name="T26" fmla="*/ 102 w 738"/>
                  <a:gd name="T27" fmla="*/ 115 h 738"/>
                  <a:gd name="T28" fmla="*/ 139 w 738"/>
                  <a:gd name="T29" fmla="*/ 206 h 738"/>
                  <a:gd name="T30" fmla="*/ 105 w 738"/>
                  <a:gd name="T31" fmla="*/ 271 h 738"/>
                  <a:gd name="T32" fmla="*/ 8 w 738"/>
                  <a:gd name="T33" fmla="*/ 292 h 738"/>
                  <a:gd name="T34" fmla="*/ 0 w 738"/>
                  <a:gd name="T35" fmla="*/ 379 h 738"/>
                  <a:gd name="T36" fmla="*/ 92 w 738"/>
                  <a:gd name="T37" fmla="*/ 418 h 738"/>
                  <a:gd name="T38" fmla="*/ 113 w 738"/>
                  <a:gd name="T39" fmla="*/ 486 h 738"/>
                  <a:gd name="T40" fmla="*/ 59 w 738"/>
                  <a:gd name="T41" fmla="*/ 570 h 738"/>
                  <a:gd name="T42" fmla="*/ 116 w 738"/>
                  <a:gd name="T43" fmla="*/ 637 h 738"/>
                  <a:gd name="T44" fmla="*/ 208 w 738"/>
                  <a:gd name="T45" fmla="*/ 599 h 738"/>
                  <a:gd name="T46" fmla="*/ 270 w 738"/>
                  <a:gd name="T47" fmla="*/ 632 h 738"/>
                  <a:gd name="T48" fmla="*/ 291 w 738"/>
                  <a:gd name="T49" fmla="*/ 730 h 738"/>
                  <a:gd name="T50" fmla="*/ 379 w 738"/>
                  <a:gd name="T51" fmla="*/ 738 h 738"/>
                  <a:gd name="T52" fmla="*/ 417 w 738"/>
                  <a:gd name="T53" fmla="*/ 646 h 738"/>
                  <a:gd name="T54" fmla="*/ 485 w 738"/>
                  <a:gd name="T55" fmla="*/ 625 h 738"/>
                  <a:gd name="T56" fmla="*/ 569 w 738"/>
                  <a:gd name="T57" fmla="*/ 680 h 738"/>
                  <a:gd name="T58" fmla="*/ 637 w 738"/>
                  <a:gd name="T59" fmla="*/ 623 h 738"/>
                  <a:gd name="T60" fmla="*/ 599 w 738"/>
                  <a:gd name="T61" fmla="*/ 532 h 738"/>
                  <a:gd name="T62" fmla="*/ 634 w 738"/>
                  <a:gd name="T63" fmla="*/ 466 h 738"/>
                  <a:gd name="T64" fmla="*/ 730 w 738"/>
                  <a:gd name="T65" fmla="*/ 445 h 738"/>
                  <a:gd name="T66" fmla="*/ 504 w 738"/>
                  <a:gd name="T67" fmla="*/ 402 h 738"/>
                  <a:gd name="T68" fmla="*/ 370 w 738"/>
                  <a:gd name="T69" fmla="*/ 507 h 738"/>
                  <a:gd name="T70" fmla="*/ 336 w 738"/>
                  <a:gd name="T71" fmla="*/ 503 h 738"/>
                  <a:gd name="T72" fmla="*/ 235 w 738"/>
                  <a:gd name="T73" fmla="*/ 335 h 738"/>
                  <a:gd name="T74" fmla="*/ 369 w 738"/>
                  <a:gd name="T75" fmla="*/ 230 h 738"/>
                  <a:gd name="T76" fmla="*/ 403 w 738"/>
                  <a:gd name="T77" fmla="*/ 234 h 738"/>
                  <a:gd name="T78" fmla="*/ 488 w 738"/>
                  <a:gd name="T79" fmla="*/ 297 h 738"/>
                  <a:gd name="T80" fmla="*/ 504 w 738"/>
                  <a:gd name="T81" fmla="*/ 402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38" h="738">
                    <a:moveTo>
                      <a:pt x="730" y="445"/>
                    </a:moveTo>
                    <a:cubicBezTo>
                      <a:pt x="738" y="357"/>
                      <a:pt x="738" y="357"/>
                      <a:pt x="738" y="357"/>
                    </a:cubicBezTo>
                    <a:cubicBezTo>
                      <a:pt x="647" y="319"/>
                      <a:pt x="647" y="319"/>
                      <a:pt x="647" y="319"/>
                    </a:cubicBezTo>
                    <a:cubicBezTo>
                      <a:pt x="643" y="295"/>
                      <a:pt x="635" y="272"/>
                      <a:pt x="625" y="250"/>
                    </a:cubicBezTo>
                    <a:cubicBezTo>
                      <a:pt x="678" y="168"/>
                      <a:pt x="678" y="168"/>
                      <a:pt x="678" y="168"/>
                    </a:cubicBezTo>
                    <a:cubicBezTo>
                      <a:pt x="622" y="100"/>
                      <a:pt x="622" y="100"/>
                      <a:pt x="622" y="100"/>
                    </a:cubicBezTo>
                    <a:cubicBezTo>
                      <a:pt x="530" y="137"/>
                      <a:pt x="530" y="137"/>
                      <a:pt x="530" y="137"/>
                    </a:cubicBezTo>
                    <a:cubicBezTo>
                      <a:pt x="512" y="124"/>
                      <a:pt x="491" y="113"/>
                      <a:pt x="469" y="105"/>
                    </a:cubicBezTo>
                    <a:cubicBezTo>
                      <a:pt x="448" y="9"/>
                      <a:pt x="448" y="9"/>
                      <a:pt x="448" y="9"/>
                    </a:cubicBezTo>
                    <a:cubicBezTo>
                      <a:pt x="360" y="0"/>
                      <a:pt x="360" y="0"/>
                      <a:pt x="360" y="0"/>
                    </a:cubicBezTo>
                    <a:cubicBezTo>
                      <a:pt x="322" y="91"/>
                      <a:pt x="322" y="91"/>
                      <a:pt x="322" y="91"/>
                    </a:cubicBezTo>
                    <a:cubicBezTo>
                      <a:pt x="298" y="95"/>
                      <a:pt x="275" y="102"/>
                      <a:pt x="253" y="112"/>
                    </a:cubicBezTo>
                    <a:cubicBezTo>
                      <a:pt x="170" y="59"/>
                      <a:pt x="170" y="59"/>
                      <a:pt x="170" y="59"/>
                    </a:cubicBezTo>
                    <a:cubicBezTo>
                      <a:pt x="102" y="115"/>
                      <a:pt x="102" y="115"/>
                      <a:pt x="102" y="115"/>
                    </a:cubicBezTo>
                    <a:cubicBezTo>
                      <a:pt x="139" y="206"/>
                      <a:pt x="139" y="206"/>
                      <a:pt x="139" y="206"/>
                    </a:cubicBezTo>
                    <a:cubicBezTo>
                      <a:pt x="125" y="226"/>
                      <a:pt x="114" y="247"/>
                      <a:pt x="105" y="271"/>
                    </a:cubicBezTo>
                    <a:cubicBezTo>
                      <a:pt x="8" y="292"/>
                      <a:pt x="8" y="292"/>
                      <a:pt x="8" y="292"/>
                    </a:cubicBezTo>
                    <a:cubicBezTo>
                      <a:pt x="0" y="379"/>
                      <a:pt x="0" y="379"/>
                      <a:pt x="0" y="379"/>
                    </a:cubicBezTo>
                    <a:cubicBezTo>
                      <a:pt x="92" y="418"/>
                      <a:pt x="92" y="418"/>
                      <a:pt x="92" y="418"/>
                    </a:cubicBezTo>
                    <a:cubicBezTo>
                      <a:pt x="97" y="441"/>
                      <a:pt x="104" y="464"/>
                      <a:pt x="113" y="486"/>
                    </a:cubicBezTo>
                    <a:cubicBezTo>
                      <a:pt x="59" y="570"/>
                      <a:pt x="59" y="570"/>
                      <a:pt x="59" y="570"/>
                    </a:cubicBezTo>
                    <a:cubicBezTo>
                      <a:pt x="116" y="637"/>
                      <a:pt x="116" y="637"/>
                      <a:pt x="116" y="637"/>
                    </a:cubicBezTo>
                    <a:cubicBezTo>
                      <a:pt x="208" y="599"/>
                      <a:pt x="208" y="599"/>
                      <a:pt x="208" y="599"/>
                    </a:cubicBezTo>
                    <a:cubicBezTo>
                      <a:pt x="227" y="612"/>
                      <a:pt x="248" y="623"/>
                      <a:pt x="270" y="632"/>
                    </a:cubicBezTo>
                    <a:cubicBezTo>
                      <a:pt x="291" y="730"/>
                      <a:pt x="291" y="730"/>
                      <a:pt x="291" y="730"/>
                    </a:cubicBezTo>
                    <a:cubicBezTo>
                      <a:pt x="379" y="738"/>
                      <a:pt x="379" y="738"/>
                      <a:pt x="379" y="738"/>
                    </a:cubicBezTo>
                    <a:cubicBezTo>
                      <a:pt x="417" y="646"/>
                      <a:pt x="417" y="646"/>
                      <a:pt x="417" y="646"/>
                    </a:cubicBezTo>
                    <a:cubicBezTo>
                      <a:pt x="441" y="642"/>
                      <a:pt x="463" y="635"/>
                      <a:pt x="485" y="625"/>
                    </a:cubicBezTo>
                    <a:cubicBezTo>
                      <a:pt x="569" y="680"/>
                      <a:pt x="569" y="680"/>
                      <a:pt x="569" y="680"/>
                    </a:cubicBezTo>
                    <a:cubicBezTo>
                      <a:pt x="637" y="623"/>
                      <a:pt x="637" y="623"/>
                      <a:pt x="637" y="623"/>
                    </a:cubicBezTo>
                    <a:cubicBezTo>
                      <a:pt x="599" y="532"/>
                      <a:pt x="599" y="532"/>
                      <a:pt x="599" y="532"/>
                    </a:cubicBezTo>
                    <a:cubicBezTo>
                      <a:pt x="613" y="512"/>
                      <a:pt x="625" y="490"/>
                      <a:pt x="634" y="466"/>
                    </a:cubicBezTo>
                    <a:lnTo>
                      <a:pt x="730" y="445"/>
                    </a:lnTo>
                    <a:close/>
                    <a:moveTo>
                      <a:pt x="504" y="402"/>
                    </a:moveTo>
                    <a:cubicBezTo>
                      <a:pt x="489" y="464"/>
                      <a:pt x="433" y="507"/>
                      <a:pt x="370" y="507"/>
                    </a:cubicBezTo>
                    <a:cubicBezTo>
                      <a:pt x="358" y="507"/>
                      <a:pt x="347" y="506"/>
                      <a:pt x="336" y="503"/>
                    </a:cubicBezTo>
                    <a:cubicBezTo>
                      <a:pt x="262" y="484"/>
                      <a:pt x="217" y="409"/>
                      <a:pt x="235" y="335"/>
                    </a:cubicBezTo>
                    <a:cubicBezTo>
                      <a:pt x="251" y="273"/>
                      <a:pt x="306" y="230"/>
                      <a:pt x="369" y="230"/>
                    </a:cubicBezTo>
                    <a:cubicBezTo>
                      <a:pt x="381" y="230"/>
                      <a:pt x="392" y="231"/>
                      <a:pt x="403" y="234"/>
                    </a:cubicBezTo>
                    <a:cubicBezTo>
                      <a:pt x="439" y="243"/>
                      <a:pt x="469" y="265"/>
                      <a:pt x="488" y="297"/>
                    </a:cubicBezTo>
                    <a:cubicBezTo>
                      <a:pt x="508" y="329"/>
                      <a:pt x="513" y="366"/>
                      <a:pt x="504" y="402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29B9B054-197B-45F1-9803-E06B7B5DB1D5}"/>
                </a:ext>
              </a:extLst>
            </p:cNvPr>
            <p:cNvGrpSpPr/>
            <p:nvPr/>
          </p:nvGrpSpPr>
          <p:grpSpPr>
            <a:xfrm rot="9900000">
              <a:off x="8765836" y="2672694"/>
              <a:ext cx="2493534" cy="2493917"/>
              <a:chOff x="7488377" y="2179487"/>
              <a:chExt cx="2319338" cy="2319337"/>
            </a:xfrm>
          </p:grpSpPr>
          <p:sp>
            <p:nvSpPr>
              <p:cNvPr id="15" name="Freeform 240">
                <a:extLst>
                  <a:ext uri="{FF2B5EF4-FFF2-40B4-BE49-F238E27FC236}">
                    <a16:creationId xmlns:a16="http://schemas.microsoft.com/office/drawing/2014/main" id="{A116D728-3E50-4B0F-9F6C-78E6FAB7C26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488377" y="2179487"/>
                <a:ext cx="2319338" cy="2319337"/>
              </a:xfrm>
              <a:custGeom>
                <a:avLst/>
                <a:gdLst>
                  <a:gd name="T0" fmla="*/ 1840 w 1840"/>
                  <a:gd name="T1" fmla="*/ 964 h 1840"/>
                  <a:gd name="T2" fmla="*/ 1682 w 1840"/>
                  <a:gd name="T3" fmla="*/ 808 h 1840"/>
                  <a:gd name="T4" fmla="*/ 1791 w 1840"/>
                  <a:gd name="T5" fmla="*/ 614 h 1840"/>
                  <a:gd name="T6" fmla="*/ 1578 w 1840"/>
                  <a:gd name="T7" fmla="*/ 521 h 1840"/>
                  <a:gd name="T8" fmla="*/ 1602 w 1840"/>
                  <a:gd name="T9" fmla="*/ 301 h 1840"/>
                  <a:gd name="T10" fmla="*/ 1379 w 1840"/>
                  <a:gd name="T11" fmla="*/ 303 h 1840"/>
                  <a:gd name="T12" fmla="*/ 1318 w 1840"/>
                  <a:gd name="T13" fmla="*/ 90 h 1840"/>
                  <a:gd name="T14" fmla="*/ 1103 w 1840"/>
                  <a:gd name="T15" fmla="*/ 173 h 1840"/>
                  <a:gd name="T16" fmla="*/ 964 w 1840"/>
                  <a:gd name="T17" fmla="*/ 0 h 1840"/>
                  <a:gd name="T18" fmla="*/ 808 w 1840"/>
                  <a:gd name="T19" fmla="*/ 159 h 1840"/>
                  <a:gd name="T20" fmla="*/ 613 w 1840"/>
                  <a:gd name="T21" fmla="*/ 49 h 1840"/>
                  <a:gd name="T22" fmla="*/ 521 w 1840"/>
                  <a:gd name="T23" fmla="*/ 262 h 1840"/>
                  <a:gd name="T24" fmla="*/ 301 w 1840"/>
                  <a:gd name="T25" fmla="*/ 239 h 1840"/>
                  <a:gd name="T26" fmla="*/ 303 w 1840"/>
                  <a:gd name="T27" fmla="*/ 461 h 1840"/>
                  <a:gd name="T28" fmla="*/ 89 w 1840"/>
                  <a:gd name="T29" fmla="*/ 522 h 1840"/>
                  <a:gd name="T30" fmla="*/ 173 w 1840"/>
                  <a:gd name="T31" fmla="*/ 737 h 1840"/>
                  <a:gd name="T32" fmla="*/ 0 w 1840"/>
                  <a:gd name="T33" fmla="*/ 877 h 1840"/>
                  <a:gd name="T34" fmla="*/ 159 w 1840"/>
                  <a:gd name="T35" fmla="*/ 1032 h 1840"/>
                  <a:gd name="T36" fmla="*/ 49 w 1840"/>
                  <a:gd name="T37" fmla="*/ 1227 h 1840"/>
                  <a:gd name="T38" fmla="*/ 262 w 1840"/>
                  <a:gd name="T39" fmla="*/ 1320 h 1840"/>
                  <a:gd name="T40" fmla="*/ 239 w 1840"/>
                  <a:gd name="T41" fmla="*/ 1540 h 1840"/>
                  <a:gd name="T42" fmla="*/ 461 w 1840"/>
                  <a:gd name="T43" fmla="*/ 1538 h 1840"/>
                  <a:gd name="T44" fmla="*/ 522 w 1840"/>
                  <a:gd name="T45" fmla="*/ 1751 h 1840"/>
                  <a:gd name="T46" fmla="*/ 737 w 1840"/>
                  <a:gd name="T47" fmla="*/ 1668 h 1840"/>
                  <a:gd name="T48" fmla="*/ 876 w 1840"/>
                  <a:gd name="T49" fmla="*/ 1840 h 1840"/>
                  <a:gd name="T50" fmla="*/ 1032 w 1840"/>
                  <a:gd name="T51" fmla="*/ 1682 h 1840"/>
                  <a:gd name="T52" fmla="*/ 1227 w 1840"/>
                  <a:gd name="T53" fmla="*/ 1791 h 1840"/>
                  <a:gd name="T54" fmla="*/ 1319 w 1840"/>
                  <a:gd name="T55" fmla="*/ 1579 h 1840"/>
                  <a:gd name="T56" fmla="*/ 1540 w 1840"/>
                  <a:gd name="T57" fmla="*/ 1602 h 1840"/>
                  <a:gd name="T58" fmla="*/ 1538 w 1840"/>
                  <a:gd name="T59" fmla="*/ 1380 h 1840"/>
                  <a:gd name="T60" fmla="*/ 1751 w 1840"/>
                  <a:gd name="T61" fmla="*/ 1318 h 1840"/>
                  <a:gd name="T62" fmla="*/ 1668 w 1840"/>
                  <a:gd name="T63" fmla="*/ 1104 h 1840"/>
                  <a:gd name="T64" fmla="*/ 1081 w 1840"/>
                  <a:gd name="T65" fmla="*/ 1490 h 1840"/>
                  <a:gd name="T66" fmla="*/ 759 w 1840"/>
                  <a:gd name="T67" fmla="*/ 351 h 1840"/>
                  <a:gd name="T68" fmla="*/ 1081 w 1840"/>
                  <a:gd name="T69" fmla="*/ 1490 h 18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840" h="1840">
                    <a:moveTo>
                      <a:pt x="1827" y="1080"/>
                    </a:moveTo>
                    <a:cubicBezTo>
                      <a:pt x="1840" y="964"/>
                      <a:pt x="1840" y="964"/>
                      <a:pt x="1840" y="964"/>
                    </a:cubicBezTo>
                    <a:cubicBezTo>
                      <a:pt x="1690" y="906"/>
                      <a:pt x="1690" y="906"/>
                      <a:pt x="1690" y="906"/>
                    </a:cubicBezTo>
                    <a:cubicBezTo>
                      <a:pt x="1689" y="874"/>
                      <a:pt x="1687" y="841"/>
                      <a:pt x="1682" y="808"/>
                    </a:cubicBezTo>
                    <a:cubicBezTo>
                      <a:pt x="1823" y="726"/>
                      <a:pt x="1823" y="726"/>
                      <a:pt x="1823" y="726"/>
                    </a:cubicBezTo>
                    <a:cubicBezTo>
                      <a:pt x="1791" y="614"/>
                      <a:pt x="1791" y="614"/>
                      <a:pt x="1791" y="614"/>
                    </a:cubicBezTo>
                    <a:cubicBezTo>
                      <a:pt x="1628" y="618"/>
                      <a:pt x="1628" y="618"/>
                      <a:pt x="1628" y="618"/>
                    </a:cubicBezTo>
                    <a:cubicBezTo>
                      <a:pt x="1614" y="584"/>
                      <a:pt x="1597" y="552"/>
                      <a:pt x="1578" y="521"/>
                    </a:cubicBezTo>
                    <a:cubicBezTo>
                      <a:pt x="1675" y="392"/>
                      <a:pt x="1675" y="392"/>
                      <a:pt x="1675" y="392"/>
                    </a:cubicBezTo>
                    <a:cubicBezTo>
                      <a:pt x="1602" y="301"/>
                      <a:pt x="1602" y="301"/>
                      <a:pt x="1602" y="301"/>
                    </a:cubicBezTo>
                    <a:cubicBezTo>
                      <a:pt x="1455" y="366"/>
                      <a:pt x="1455" y="366"/>
                      <a:pt x="1455" y="366"/>
                    </a:cubicBezTo>
                    <a:cubicBezTo>
                      <a:pt x="1431" y="344"/>
                      <a:pt x="1406" y="322"/>
                      <a:pt x="1379" y="303"/>
                    </a:cubicBezTo>
                    <a:cubicBezTo>
                      <a:pt x="1420" y="147"/>
                      <a:pt x="1420" y="147"/>
                      <a:pt x="1420" y="147"/>
                    </a:cubicBezTo>
                    <a:cubicBezTo>
                      <a:pt x="1318" y="90"/>
                      <a:pt x="1318" y="90"/>
                      <a:pt x="1318" y="90"/>
                    </a:cubicBezTo>
                    <a:cubicBezTo>
                      <a:pt x="1206" y="206"/>
                      <a:pt x="1206" y="206"/>
                      <a:pt x="1206" y="206"/>
                    </a:cubicBezTo>
                    <a:cubicBezTo>
                      <a:pt x="1173" y="193"/>
                      <a:pt x="1139" y="181"/>
                      <a:pt x="1103" y="173"/>
                    </a:cubicBezTo>
                    <a:cubicBezTo>
                      <a:pt x="1080" y="13"/>
                      <a:pt x="1080" y="13"/>
                      <a:pt x="1080" y="13"/>
                    </a:cubicBezTo>
                    <a:cubicBezTo>
                      <a:pt x="964" y="0"/>
                      <a:pt x="964" y="0"/>
                      <a:pt x="964" y="0"/>
                    </a:cubicBezTo>
                    <a:cubicBezTo>
                      <a:pt x="906" y="151"/>
                      <a:pt x="906" y="151"/>
                      <a:pt x="906" y="151"/>
                    </a:cubicBezTo>
                    <a:cubicBezTo>
                      <a:pt x="874" y="151"/>
                      <a:pt x="841" y="154"/>
                      <a:pt x="808" y="159"/>
                    </a:cubicBezTo>
                    <a:cubicBezTo>
                      <a:pt x="726" y="17"/>
                      <a:pt x="726" y="17"/>
                      <a:pt x="726" y="17"/>
                    </a:cubicBezTo>
                    <a:cubicBezTo>
                      <a:pt x="613" y="49"/>
                      <a:pt x="613" y="49"/>
                      <a:pt x="613" y="49"/>
                    </a:cubicBezTo>
                    <a:cubicBezTo>
                      <a:pt x="617" y="213"/>
                      <a:pt x="617" y="213"/>
                      <a:pt x="617" y="213"/>
                    </a:cubicBezTo>
                    <a:cubicBezTo>
                      <a:pt x="584" y="227"/>
                      <a:pt x="552" y="244"/>
                      <a:pt x="521" y="262"/>
                    </a:cubicBezTo>
                    <a:cubicBezTo>
                      <a:pt x="392" y="166"/>
                      <a:pt x="392" y="166"/>
                      <a:pt x="392" y="166"/>
                    </a:cubicBezTo>
                    <a:cubicBezTo>
                      <a:pt x="301" y="239"/>
                      <a:pt x="301" y="239"/>
                      <a:pt x="301" y="239"/>
                    </a:cubicBezTo>
                    <a:cubicBezTo>
                      <a:pt x="366" y="386"/>
                      <a:pt x="366" y="386"/>
                      <a:pt x="366" y="386"/>
                    </a:cubicBezTo>
                    <a:cubicBezTo>
                      <a:pt x="343" y="410"/>
                      <a:pt x="322" y="435"/>
                      <a:pt x="303" y="461"/>
                    </a:cubicBezTo>
                    <a:cubicBezTo>
                      <a:pt x="147" y="420"/>
                      <a:pt x="147" y="420"/>
                      <a:pt x="147" y="420"/>
                    </a:cubicBezTo>
                    <a:cubicBezTo>
                      <a:pt x="89" y="522"/>
                      <a:pt x="89" y="522"/>
                      <a:pt x="89" y="522"/>
                    </a:cubicBezTo>
                    <a:cubicBezTo>
                      <a:pt x="206" y="634"/>
                      <a:pt x="206" y="634"/>
                      <a:pt x="206" y="634"/>
                    </a:cubicBezTo>
                    <a:cubicBezTo>
                      <a:pt x="192" y="668"/>
                      <a:pt x="181" y="702"/>
                      <a:pt x="173" y="737"/>
                    </a:cubicBezTo>
                    <a:cubicBezTo>
                      <a:pt x="13" y="760"/>
                      <a:pt x="13" y="760"/>
                      <a:pt x="13" y="760"/>
                    </a:cubicBezTo>
                    <a:cubicBezTo>
                      <a:pt x="0" y="877"/>
                      <a:pt x="0" y="877"/>
                      <a:pt x="0" y="877"/>
                    </a:cubicBezTo>
                    <a:cubicBezTo>
                      <a:pt x="151" y="934"/>
                      <a:pt x="151" y="934"/>
                      <a:pt x="151" y="934"/>
                    </a:cubicBezTo>
                    <a:cubicBezTo>
                      <a:pt x="151" y="967"/>
                      <a:pt x="154" y="1000"/>
                      <a:pt x="159" y="1032"/>
                    </a:cubicBezTo>
                    <a:cubicBezTo>
                      <a:pt x="17" y="1115"/>
                      <a:pt x="17" y="1115"/>
                      <a:pt x="17" y="1115"/>
                    </a:cubicBezTo>
                    <a:cubicBezTo>
                      <a:pt x="49" y="1227"/>
                      <a:pt x="49" y="1227"/>
                      <a:pt x="49" y="1227"/>
                    </a:cubicBezTo>
                    <a:cubicBezTo>
                      <a:pt x="212" y="1223"/>
                      <a:pt x="212" y="1223"/>
                      <a:pt x="212" y="1223"/>
                    </a:cubicBezTo>
                    <a:cubicBezTo>
                      <a:pt x="227" y="1257"/>
                      <a:pt x="243" y="1289"/>
                      <a:pt x="262" y="1320"/>
                    </a:cubicBezTo>
                    <a:cubicBezTo>
                      <a:pt x="166" y="1449"/>
                      <a:pt x="166" y="1449"/>
                      <a:pt x="166" y="1449"/>
                    </a:cubicBezTo>
                    <a:cubicBezTo>
                      <a:pt x="239" y="1540"/>
                      <a:pt x="239" y="1540"/>
                      <a:pt x="239" y="1540"/>
                    </a:cubicBezTo>
                    <a:cubicBezTo>
                      <a:pt x="386" y="1474"/>
                      <a:pt x="386" y="1474"/>
                      <a:pt x="386" y="1474"/>
                    </a:cubicBezTo>
                    <a:cubicBezTo>
                      <a:pt x="410" y="1497"/>
                      <a:pt x="435" y="1518"/>
                      <a:pt x="461" y="1538"/>
                    </a:cubicBezTo>
                    <a:cubicBezTo>
                      <a:pt x="420" y="1694"/>
                      <a:pt x="420" y="1694"/>
                      <a:pt x="420" y="1694"/>
                    </a:cubicBezTo>
                    <a:cubicBezTo>
                      <a:pt x="522" y="1751"/>
                      <a:pt x="522" y="1751"/>
                      <a:pt x="522" y="1751"/>
                    </a:cubicBezTo>
                    <a:cubicBezTo>
                      <a:pt x="634" y="1635"/>
                      <a:pt x="634" y="1635"/>
                      <a:pt x="634" y="1635"/>
                    </a:cubicBezTo>
                    <a:cubicBezTo>
                      <a:pt x="667" y="1648"/>
                      <a:pt x="702" y="1659"/>
                      <a:pt x="737" y="1668"/>
                    </a:cubicBezTo>
                    <a:cubicBezTo>
                      <a:pt x="760" y="1827"/>
                      <a:pt x="760" y="1827"/>
                      <a:pt x="760" y="1827"/>
                    </a:cubicBezTo>
                    <a:cubicBezTo>
                      <a:pt x="876" y="1840"/>
                      <a:pt x="876" y="1840"/>
                      <a:pt x="876" y="1840"/>
                    </a:cubicBezTo>
                    <a:cubicBezTo>
                      <a:pt x="934" y="1690"/>
                      <a:pt x="934" y="1690"/>
                      <a:pt x="934" y="1690"/>
                    </a:cubicBezTo>
                    <a:cubicBezTo>
                      <a:pt x="967" y="1689"/>
                      <a:pt x="1000" y="1687"/>
                      <a:pt x="1032" y="1682"/>
                    </a:cubicBezTo>
                    <a:cubicBezTo>
                      <a:pt x="1114" y="1823"/>
                      <a:pt x="1114" y="1823"/>
                      <a:pt x="1114" y="1823"/>
                    </a:cubicBezTo>
                    <a:cubicBezTo>
                      <a:pt x="1227" y="1791"/>
                      <a:pt x="1227" y="1791"/>
                      <a:pt x="1227" y="1791"/>
                    </a:cubicBezTo>
                    <a:cubicBezTo>
                      <a:pt x="1223" y="1628"/>
                      <a:pt x="1223" y="1628"/>
                      <a:pt x="1223" y="1628"/>
                    </a:cubicBezTo>
                    <a:cubicBezTo>
                      <a:pt x="1256" y="1614"/>
                      <a:pt x="1289" y="1597"/>
                      <a:pt x="1319" y="1579"/>
                    </a:cubicBezTo>
                    <a:cubicBezTo>
                      <a:pt x="1448" y="1675"/>
                      <a:pt x="1448" y="1675"/>
                      <a:pt x="1448" y="1675"/>
                    </a:cubicBezTo>
                    <a:cubicBezTo>
                      <a:pt x="1540" y="1602"/>
                      <a:pt x="1540" y="1602"/>
                      <a:pt x="1540" y="1602"/>
                    </a:cubicBezTo>
                    <a:cubicBezTo>
                      <a:pt x="1474" y="1455"/>
                      <a:pt x="1474" y="1455"/>
                      <a:pt x="1474" y="1455"/>
                    </a:cubicBezTo>
                    <a:cubicBezTo>
                      <a:pt x="1497" y="1431"/>
                      <a:pt x="1518" y="1406"/>
                      <a:pt x="1538" y="1380"/>
                    </a:cubicBezTo>
                    <a:cubicBezTo>
                      <a:pt x="1694" y="1420"/>
                      <a:pt x="1694" y="1420"/>
                      <a:pt x="1694" y="1420"/>
                    </a:cubicBezTo>
                    <a:cubicBezTo>
                      <a:pt x="1751" y="1318"/>
                      <a:pt x="1751" y="1318"/>
                      <a:pt x="1751" y="1318"/>
                    </a:cubicBezTo>
                    <a:cubicBezTo>
                      <a:pt x="1635" y="1207"/>
                      <a:pt x="1635" y="1207"/>
                      <a:pt x="1635" y="1207"/>
                    </a:cubicBezTo>
                    <a:cubicBezTo>
                      <a:pt x="1648" y="1173"/>
                      <a:pt x="1659" y="1139"/>
                      <a:pt x="1668" y="1104"/>
                    </a:cubicBezTo>
                    <a:lnTo>
                      <a:pt x="1827" y="1080"/>
                    </a:lnTo>
                    <a:close/>
                    <a:moveTo>
                      <a:pt x="1081" y="1490"/>
                    </a:moveTo>
                    <a:cubicBezTo>
                      <a:pt x="766" y="1579"/>
                      <a:pt x="439" y="1396"/>
                      <a:pt x="350" y="1081"/>
                    </a:cubicBezTo>
                    <a:cubicBezTo>
                      <a:pt x="262" y="767"/>
                      <a:pt x="445" y="439"/>
                      <a:pt x="759" y="351"/>
                    </a:cubicBezTo>
                    <a:cubicBezTo>
                      <a:pt x="1074" y="262"/>
                      <a:pt x="1401" y="445"/>
                      <a:pt x="1490" y="760"/>
                    </a:cubicBezTo>
                    <a:cubicBezTo>
                      <a:pt x="1579" y="1074"/>
                      <a:pt x="1396" y="1401"/>
                      <a:pt x="1081" y="149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6" name="Freeform 247">
                <a:extLst>
                  <a:ext uri="{FF2B5EF4-FFF2-40B4-BE49-F238E27FC236}">
                    <a16:creationId xmlns:a16="http://schemas.microsoft.com/office/drawing/2014/main" id="{C0EE4675-E5F1-4EC9-8989-DAB1A92E2B7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332927" y="3025625"/>
                <a:ext cx="630238" cy="628650"/>
              </a:xfrm>
              <a:custGeom>
                <a:avLst/>
                <a:gdLst>
                  <a:gd name="T0" fmla="*/ 250 w 500"/>
                  <a:gd name="T1" fmla="*/ 499 h 499"/>
                  <a:gd name="T2" fmla="*/ 0 w 500"/>
                  <a:gd name="T3" fmla="*/ 249 h 499"/>
                  <a:gd name="T4" fmla="*/ 250 w 500"/>
                  <a:gd name="T5" fmla="*/ 0 h 499"/>
                  <a:gd name="T6" fmla="*/ 500 w 500"/>
                  <a:gd name="T7" fmla="*/ 249 h 499"/>
                  <a:gd name="T8" fmla="*/ 250 w 500"/>
                  <a:gd name="T9" fmla="*/ 499 h 499"/>
                  <a:gd name="T10" fmla="*/ 250 w 500"/>
                  <a:gd name="T11" fmla="*/ 140 h 499"/>
                  <a:gd name="T12" fmla="*/ 140 w 500"/>
                  <a:gd name="T13" fmla="*/ 249 h 499"/>
                  <a:gd name="T14" fmla="*/ 250 w 500"/>
                  <a:gd name="T15" fmla="*/ 359 h 499"/>
                  <a:gd name="T16" fmla="*/ 360 w 500"/>
                  <a:gd name="T17" fmla="*/ 249 h 499"/>
                  <a:gd name="T18" fmla="*/ 250 w 500"/>
                  <a:gd name="T19" fmla="*/ 140 h 4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0" h="499">
                    <a:moveTo>
                      <a:pt x="250" y="499"/>
                    </a:moveTo>
                    <a:cubicBezTo>
                      <a:pt x="112" y="499"/>
                      <a:pt x="0" y="387"/>
                      <a:pt x="0" y="249"/>
                    </a:cubicBezTo>
                    <a:cubicBezTo>
                      <a:pt x="0" y="112"/>
                      <a:pt x="112" y="0"/>
                      <a:pt x="250" y="0"/>
                    </a:cubicBezTo>
                    <a:cubicBezTo>
                      <a:pt x="388" y="0"/>
                      <a:pt x="500" y="112"/>
                      <a:pt x="500" y="249"/>
                    </a:cubicBezTo>
                    <a:cubicBezTo>
                      <a:pt x="500" y="387"/>
                      <a:pt x="388" y="499"/>
                      <a:pt x="250" y="499"/>
                    </a:cubicBezTo>
                    <a:close/>
                    <a:moveTo>
                      <a:pt x="250" y="140"/>
                    </a:moveTo>
                    <a:cubicBezTo>
                      <a:pt x="190" y="140"/>
                      <a:pt x="140" y="189"/>
                      <a:pt x="140" y="249"/>
                    </a:cubicBezTo>
                    <a:cubicBezTo>
                      <a:pt x="140" y="310"/>
                      <a:pt x="190" y="359"/>
                      <a:pt x="250" y="359"/>
                    </a:cubicBezTo>
                    <a:cubicBezTo>
                      <a:pt x="311" y="359"/>
                      <a:pt x="360" y="310"/>
                      <a:pt x="360" y="249"/>
                    </a:cubicBezTo>
                    <a:cubicBezTo>
                      <a:pt x="360" y="189"/>
                      <a:pt x="311" y="140"/>
                      <a:pt x="250" y="14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5C47426-B03E-4B39-BD6E-BD84755CF735}"/>
                </a:ext>
              </a:extLst>
            </p:cNvPr>
            <p:cNvGrpSpPr/>
            <p:nvPr/>
          </p:nvGrpSpPr>
          <p:grpSpPr>
            <a:xfrm rot="9900000">
              <a:off x="6123782" y="1852691"/>
              <a:ext cx="2867306" cy="2867750"/>
              <a:chOff x="9367977" y="3165325"/>
              <a:chExt cx="2667000" cy="2667000"/>
            </a:xfrm>
          </p:grpSpPr>
          <p:sp>
            <p:nvSpPr>
              <p:cNvPr id="13" name="Freeform 239">
                <a:extLst>
                  <a:ext uri="{FF2B5EF4-FFF2-40B4-BE49-F238E27FC236}">
                    <a16:creationId xmlns:a16="http://schemas.microsoft.com/office/drawing/2014/main" id="{DE0AE8E6-DA21-4C7C-ABF5-35CF571293B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367977" y="3165325"/>
                <a:ext cx="2667000" cy="2667000"/>
              </a:xfrm>
              <a:custGeom>
                <a:avLst/>
                <a:gdLst>
                  <a:gd name="T0" fmla="*/ 2116 w 2116"/>
                  <a:gd name="T1" fmla="*/ 1052 h 2116"/>
                  <a:gd name="T2" fmla="*/ 1925 w 2116"/>
                  <a:gd name="T3" fmla="*/ 883 h 2116"/>
                  <a:gd name="T4" fmla="*/ 2038 w 2116"/>
                  <a:gd name="T5" fmla="*/ 652 h 2116"/>
                  <a:gd name="T6" fmla="*/ 1795 w 2116"/>
                  <a:gd name="T7" fmla="*/ 570 h 2116"/>
                  <a:gd name="T8" fmla="*/ 1802 w 2116"/>
                  <a:gd name="T9" fmla="*/ 305 h 2116"/>
                  <a:gd name="T10" fmla="*/ 1548 w 2116"/>
                  <a:gd name="T11" fmla="*/ 321 h 2116"/>
                  <a:gd name="T12" fmla="*/ 1464 w 2116"/>
                  <a:gd name="T13" fmla="*/ 80 h 2116"/>
                  <a:gd name="T14" fmla="*/ 1234 w 2116"/>
                  <a:gd name="T15" fmla="*/ 191 h 2116"/>
                  <a:gd name="T16" fmla="*/ 1052 w 2116"/>
                  <a:gd name="T17" fmla="*/ 0 h 2116"/>
                  <a:gd name="T18" fmla="*/ 884 w 2116"/>
                  <a:gd name="T19" fmla="*/ 191 h 2116"/>
                  <a:gd name="T20" fmla="*/ 653 w 2116"/>
                  <a:gd name="T21" fmla="*/ 78 h 2116"/>
                  <a:gd name="T22" fmla="*/ 570 w 2116"/>
                  <a:gd name="T23" fmla="*/ 321 h 2116"/>
                  <a:gd name="T24" fmla="*/ 305 w 2116"/>
                  <a:gd name="T25" fmla="*/ 314 h 2116"/>
                  <a:gd name="T26" fmla="*/ 322 w 2116"/>
                  <a:gd name="T27" fmla="*/ 568 h 2116"/>
                  <a:gd name="T28" fmla="*/ 81 w 2116"/>
                  <a:gd name="T29" fmla="*/ 652 h 2116"/>
                  <a:gd name="T30" fmla="*/ 192 w 2116"/>
                  <a:gd name="T31" fmla="*/ 882 h 2116"/>
                  <a:gd name="T32" fmla="*/ 0 w 2116"/>
                  <a:gd name="T33" fmla="*/ 1064 h 2116"/>
                  <a:gd name="T34" fmla="*/ 191 w 2116"/>
                  <a:gd name="T35" fmla="*/ 1233 h 2116"/>
                  <a:gd name="T36" fmla="*/ 78 w 2116"/>
                  <a:gd name="T37" fmla="*/ 1463 h 2116"/>
                  <a:gd name="T38" fmla="*/ 321 w 2116"/>
                  <a:gd name="T39" fmla="*/ 1546 h 2116"/>
                  <a:gd name="T40" fmla="*/ 314 w 2116"/>
                  <a:gd name="T41" fmla="*/ 1811 h 2116"/>
                  <a:gd name="T42" fmla="*/ 569 w 2116"/>
                  <a:gd name="T43" fmla="*/ 1794 h 2116"/>
                  <a:gd name="T44" fmla="*/ 653 w 2116"/>
                  <a:gd name="T45" fmla="*/ 2035 h 2116"/>
                  <a:gd name="T46" fmla="*/ 882 w 2116"/>
                  <a:gd name="T47" fmla="*/ 1925 h 2116"/>
                  <a:gd name="T48" fmla="*/ 1064 w 2116"/>
                  <a:gd name="T49" fmla="*/ 2116 h 2116"/>
                  <a:gd name="T50" fmla="*/ 1233 w 2116"/>
                  <a:gd name="T51" fmla="*/ 1925 h 2116"/>
                  <a:gd name="T52" fmla="*/ 1464 w 2116"/>
                  <a:gd name="T53" fmla="*/ 2038 h 2116"/>
                  <a:gd name="T54" fmla="*/ 1546 w 2116"/>
                  <a:gd name="T55" fmla="*/ 1795 h 2116"/>
                  <a:gd name="T56" fmla="*/ 1811 w 2116"/>
                  <a:gd name="T57" fmla="*/ 1802 h 2116"/>
                  <a:gd name="T58" fmla="*/ 1795 w 2116"/>
                  <a:gd name="T59" fmla="*/ 1547 h 2116"/>
                  <a:gd name="T60" fmla="*/ 2036 w 2116"/>
                  <a:gd name="T61" fmla="*/ 1463 h 2116"/>
                  <a:gd name="T62" fmla="*/ 1925 w 2116"/>
                  <a:gd name="T63" fmla="*/ 1234 h 2116"/>
                  <a:gd name="T64" fmla="*/ 1358 w 2116"/>
                  <a:gd name="T65" fmla="*/ 1669 h 2116"/>
                  <a:gd name="T66" fmla="*/ 759 w 2116"/>
                  <a:gd name="T67" fmla="*/ 447 h 2116"/>
                  <a:gd name="T68" fmla="*/ 1358 w 2116"/>
                  <a:gd name="T69" fmla="*/ 1669 h 2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2116" h="2116">
                    <a:moveTo>
                      <a:pt x="1941" y="1111"/>
                    </a:moveTo>
                    <a:cubicBezTo>
                      <a:pt x="2116" y="1052"/>
                      <a:pt x="2116" y="1052"/>
                      <a:pt x="2116" y="1052"/>
                    </a:cubicBezTo>
                    <a:cubicBezTo>
                      <a:pt x="2107" y="917"/>
                      <a:pt x="2107" y="917"/>
                      <a:pt x="2107" y="917"/>
                    </a:cubicBezTo>
                    <a:cubicBezTo>
                      <a:pt x="1925" y="883"/>
                      <a:pt x="1925" y="883"/>
                      <a:pt x="1925" y="883"/>
                    </a:cubicBezTo>
                    <a:cubicBezTo>
                      <a:pt x="1918" y="847"/>
                      <a:pt x="1908" y="810"/>
                      <a:pt x="1896" y="774"/>
                    </a:cubicBezTo>
                    <a:cubicBezTo>
                      <a:pt x="2038" y="652"/>
                      <a:pt x="2038" y="652"/>
                      <a:pt x="2038" y="652"/>
                    </a:cubicBezTo>
                    <a:cubicBezTo>
                      <a:pt x="1979" y="532"/>
                      <a:pt x="1979" y="532"/>
                      <a:pt x="1979" y="532"/>
                    </a:cubicBezTo>
                    <a:cubicBezTo>
                      <a:pt x="1795" y="570"/>
                      <a:pt x="1795" y="570"/>
                      <a:pt x="1795" y="570"/>
                    </a:cubicBezTo>
                    <a:cubicBezTo>
                      <a:pt x="1772" y="535"/>
                      <a:pt x="1747" y="502"/>
                      <a:pt x="1720" y="471"/>
                    </a:cubicBezTo>
                    <a:cubicBezTo>
                      <a:pt x="1802" y="305"/>
                      <a:pt x="1802" y="305"/>
                      <a:pt x="1802" y="305"/>
                    </a:cubicBezTo>
                    <a:cubicBezTo>
                      <a:pt x="1700" y="217"/>
                      <a:pt x="1700" y="217"/>
                      <a:pt x="1700" y="217"/>
                    </a:cubicBezTo>
                    <a:cubicBezTo>
                      <a:pt x="1548" y="321"/>
                      <a:pt x="1548" y="321"/>
                      <a:pt x="1548" y="321"/>
                    </a:cubicBezTo>
                    <a:cubicBezTo>
                      <a:pt x="1516" y="301"/>
                      <a:pt x="1483" y="282"/>
                      <a:pt x="1450" y="265"/>
                    </a:cubicBezTo>
                    <a:cubicBezTo>
                      <a:pt x="1464" y="80"/>
                      <a:pt x="1464" y="80"/>
                      <a:pt x="1464" y="80"/>
                    </a:cubicBezTo>
                    <a:cubicBezTo>
                      <a:pt x="1336" y="37"/>
                      <a:pt x="1336" y="37"/>
                      <a:pt x="1336" y="37"/>
                    </a:cubicBezTo>
                    <a:cubicBezTo>
                      <a:pt x="1234" y="191"/>
                      <a:pt x="1234" y="191"/>
                      <a:pt x="1234" y="191"/>
                    </a:cubicBezTo>
                    <a:cubicBezTo>
                      <a:pt x="1194" y="183"/>
                      <a:pt x="1152" y="178"/>
                      <a:pt x="1111" y="175"/>
                    </a:cubicBezTo>
                    <a:cubicBezTo>
                      <a:pt x="1052" y="0"/>
                      <a:pt x="1052" y="0"/>
                      <a:pt x="1052" y="0"/>
                    </a:cubicBezTo>
                    <a:cubicBezTo>
                      <a:pt x="918" y="9"/>
                      <a:pt x="918" y="9"/>
                      <a:pt x="918" y="9"/>
                    </a:cubicBezTo>
                    <a:cubicBezTo>
                      <a:pt x="884" y="191"/>
                      <a:pt x="884" y="191"/>
                      <a:pt x="884" y="191"/>
                    </a:cubicBezTo>
                    <a:cubicBezTo>
                      <a:pt x="847" y="198"/>
                      <a:pt x="810" y="208"/>
                      <a:pt x="774" y="220"/>
                    </a:cubicBezTo>
                    <a:cubicBezTo>
                      <a:pt x="653" y="78"/>
                      <a:pt x="653" y="78"/>
                      <a:pt x="653" y="78"/>
                    </a:cubicBezTo>
                    <a:cubicBezTo>
                      <a:pt x="532" y="137"/>
                      <a:pt x="532" y="137"/>
                      <a:pt x="532" y="137"/>
                    </a:cubicBezTo>
                    <a:cubicBezTo>
                      <a:pt x="570" y="321"/>
                      <a:pt x="570" y="321"/>
                      <a:pt x="570" y="321"/>
                    </a:cubicBezTo>
                    <a:cubicBezTo>
                      <a:pt x="535" y="344"/>
                      <a:pt x="502" y="369"/>
                      <a:pt x="471" y="396"/>
                    </a:cubicBezTo>
                    <a:cubicBezTo>
                      <a:pt x="305" y="314"/>
                      <a:pt x="305" y="314"/>
                      <a:pt x="305" y="314"/>
                    </a:cubicBezTo>
                    <a:cubicBezTo>
                      <a:pt x="217" y="416"/>
                      <a:pt x="217" y="416"/>
                      <a:pt x="217" y="416"/>
                    </a:cubicBezTo>
                    <a:cubicBezTo>
                      <a:pt x="322" y="568"/>
                      <a:pt x="322" y="568"/>
                      <a:pt x="322" y="568"/>
                    </a:cubicBezTo>
                    <a:cubicBezTo>
                      <a:pt x="301" y="600"/>
                      <a:pt x="282" y="633"/>
                      <a:pt x="265" y="666"/>
                    </a:cubicBezTo>
                    <a:cubicBezTo>
                      <a:pt x="81" y="652"/>
                      <a:pt x="81" y="652"/>
                      <a:pt x="81" y="652"/>
                    </a:cubicBezTo>
                    <a:cubicBezTo>
                      <a:pt x="37" y="780"/>
                      <a:pt x="37" y="780"/>
                      <a:pt x="37" y="780"/>
                    </a:cubicBezTo>
                    <a:cubicBezTo>
                      <a:pt x="192" y="882"/>
                      <a:pt x="192" y="882"/>
                      <a:pt x="192" y="882"/>
                    </a:cubicBezTo>
                    <a:cubicBezTo>
                      <a:pt x="183" y="923"/>
                      <a:pt x="178" y="964"/>
                      <a:pt x="175" y="1005"/>
                    </a:cubicBezTo>
                    <a:cubicBezTo>
                      <a:pt x="0" y="1064"/>
                      <a:pt x="0" y="1064"/>
                      <a:pt x="0" y="1064"/>
                    </a:cubicBezTo>
                    <a:cubicBezTo>
                      <a:pt x="9" y="1198"/>
                      <a:pt x="9" y="1198"/>
                      <a:pt x="9" y="1198"/>
                    </a:cubicBezTo>
                    <a:cubicBezTo>
                      <a:pt x="191" y="1233"/>
                      <a:pt x="191" y="1233"/>
                      <a:pt x="191" y="1233"/>
                    </a:cubicBezTo>
                    <a:cubicBezTo>
                      <a:pt x="199" y="1269"/>
                      <a:pt x="208" y="1306"/>
                      <a:pt x="221" y="1342"/>
                    </a:cubicBezTo>
                    <a:cubicBezTo>
                      <a:pt x="78" y="1463"/>
                      <a:pt x="78" y="1463"/>
                      <a:pt x="78" y="1463"/>
                    </a:cubicBezTo>
                    <a:cubicBezTo>
                      <a:pt x="138" y="1584"/>
                      <a:pt x="138" y="1584"/>
                      <a:pt x="138" y="1584"/>
                    </a:cubicBezTo>
                    <a:cubicBezTo>
                      <a:pt x="321" y="1546"/>
                      <a:pt x="321" y="1546"/>
                      <a:pt x="321" y="1546"/>
                    </a:cubicBezTo>
                    <a:cubicBezTo>
                      <a:pt x="344" y="1581"/>
                      <a:pt x="369" y="1614"/>
                      <a:pt x="397" y="1645"/>
                    </a:cubicBezTo>
                    <a:cubicBezTo>
                      <a:pt x="314" y="1811"/>
                      <a:pt x="314" y="1811"/>
                      <a:pt x="314" y="1811"/>
                    </a:cubicBezTo>
                    <a:cubicBezTo>
                      <a:pt x="416" y="1899"/>
                      <a:pt x="416" y="1899"/>
                      <a:pt x="416" y="1899"/>
                    </a:cubicBezTo>
                    <a:cubicBezTo>
                      <a:pt x="569" y="1794"/>
                      <a:pt x="569" y="1794"/>
                      <a:pt x="569" y="1794"/>
                    </a:cubicBezTo>
                    <a:cubicBezTo>
                      <a:pt x="600" y="1815"/>
                      <a:pt x="633" y="1834"/>
                      <a:pt x="667" y="1851"/>
                    </a:cubicBezTo>
                    <a:cubicBezTo>
                      <a:pt x="653" y="2035"/>
                      <a:pt x="653" y="2035"/>
                      <a:pt x="653" y="2035"/>
                    </a:cubicBezTo>
                    <a:cubicBezTo>
                      <a:pt x="780" y="2079"/>
                      <a:pt x="780" y="2079"/>
                      <a:pt x="780" y="2079"/>
                    </a:cubicBezTo>
                    <a:cubicBezTo>
                      <a:pt x="882" y="1925"/>
                      <a:pt x="882" y="1925"/>
                      <a:pt x="882" y="1925"/>
                    </a:cubicBezTo>
                    <a:cubicBezTo>
                      <a:pt x="923" y="1933"/>
                      <a:pt x="964" y="1938"/>
                      <a:pt x="1005" y="1941"/>
                    </a:cubicBezTo>
                    <a:cubicBezTo>
                      <a:pt x="1064" y="2116"/>
                      <a:pt x="1064" y="2116"/>
                      <a:pt x="1064" y="2116"/>
                    </a:cubicBezTo>
                    <a:cubicBezTo>
                      <a:pt x="1199" y="2107"/>
                      <a:pt x="1199" y="2107"/>
                      <a:pt x="1199" y="2107"/>
                    </a:cubicBezTo>
                    <a:cubicBezTo>
                      <a:pt x="1233" y="1925"/>
                      <a:pt x="1233" y="1925"/>
                      <a:pt x="1233" y="1925"/>
                    </a:cubicBezTo>
                    <a:cubicBezTo>
                      <a:pt x="1269" y="1918"/>
                      <a:pt x="1306" y="1908"/>
                      <a:pt x="1342" y="1896"/>
                    </a:cubicBezTo>
                    <a:cubicBezTo>
                      <a:pt x="1464" y="2038"/>
                      <a:pt x="1464" y="2038"/>
                      <a:pt x="1464" y="2038"/>
                    </a:cubicBezTo>
                    <a:cubicBezTo>
                      <a:pt x="1584" y="1979"/>
                      <a:pt x="1584" y="1979"/>
                      <a:pt x="1584" y="1979"/>
                    </a:cubicBezTo>
                    <a:cubicBezTo>
                      <a:pt x="1546" y="1795"/>
                      <a:pt x="1546" y="1795"/>
                      <a:pt x="1546" y="1795"/>
                    </a:cubicBezTo>
                    <a:cubicBezTo>
                      <a:pt x="1581" y="1772"/>
                      <a:pt x="1614" y="1747"/>
                      <a:pt x="1645" y="1719"/>
                    </a:cubicBezTo>
                    <a:cubicBezTo>
                      <a:pt x="1811" y="1802"/>
                      <a:pt x="1811" y="1802"/>
                      <a:pt x="1811" y="1802"/>
                    </a:cubicBezTo>
                    <a:cubicBezTo>
                      <a:pt x="1899" y="1700"/>
                      <a:pt x="1899" y="1700"/>
                      <a:pt x="1899" y="1700"/>
                    </a:cubicBezTo>
                    <a:cubicBezTo>
                      <a:pt x="1795" y="1547"/>
                      <a:pt x="1795" y="1547"/>
                      <a:pt x="1795" y="1547"/>
                    </a:cubicBezTo>
                    <a:cubicBezTo>
                      <a:pt x="1816" y="1516"/>
                      <a:pt x="1834" y="1483"/>
                      <a:pt x="1851" y="1450"/>
                    </a:cubicBezTo>
                    <a:cubicBezTo>
                      <a:pt x="2036" y="1463"/>
                      <a:pt x="2036" y="1463"/>
                      <a:pt x="2036" y="1463"/>
                    </a:cubicBezTo>
                    <a:cubicBezTo>
                      <a:pt x="2079" y="1336"/>
                      <a:pt x="2079" y="1336"/>
                      <a:pt x="2079" y="1336"/>
                    </a:cubicBezTo>
                    <a:cubicBezTo>
                      <a:pt x="1925" y="1234"/>
                      <a:pt x="1925" y="1234"/>
                      <a:pt x="1925" y="1234"/>
                    </a:cubicBezTo>
                    <a:cubicBezTo>
                      <a:pt x="1933" y="1193"/>
                      <a:pt x="1938" y="1152"/>
                      <a:pt x="1941" y="1111"/>
                    </a:cubicBezTo>
                    <a:close/>
                    <a:moveTo>
                      <a:pt x="1358" y="1669"/>
                    </a:moveTo>
                    <a:cubicBezTo>
                      <a:pt x="1020" y="1834"/>
                      <a:pt x="613" y="1695"/>
                      <a:pt x="447" y="1357"/>
                    </a:cubicBezTo>
                    <a:cubicBezTo>
                      <a:pt x="282" y="1020"/>
                      <a:pt x="421" y="613"/>
                      <a:pt x="759" y="447"/>
                    </a:cubicBezTo>
                    <a:cubicBezTo>
                      <a:pt x="1096" y="282"/>
                      <a:pt x="1504" y="421"/>
                      <a:pt x="1669" y="759"/>
                    </a:cubicBezTo>
                    <a:cubicBezTo>
                      <a:pt x="1834" y="1096"/>
                      <a:pt x="1695" y="1503"/>
                      <a:pt x="1358" y="166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4" name="Freeform 248">
                <a:extLst>
                  <a:ext uri="{FF2B5EF4-FFF2-40B4-BE49-F238E27FC236}">
                    <a16:creationId xmlns:a16="http://schemas.microsoft.com/office/drawing/2014/main" id="{061B1EA9-27E1-42B5-864B-B8605B8F4AA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353815" y="4136875"/>
                <a:ext cx="722313" cy="725487"/>
              </a:xfrm>
              <a:custGeom>
                <a:avLst/>
                <a:gdLst>
                  <a:gd name="T0" fmla="*/ 287 w 574"/>
                  <a:gd name="T1" fmla="*/ 575 h 575"/>
                  <a:gd name="T2" fmla="*/ 0 w 574"/>
                  <a:gd name="T3" fmla="*/ 287 h 575"/>
                  <a:gd name="T4" fmla="*/ 287 w 574"/>
                  <a:gd name="T5" fmla="*/ 0 h 575"/>
                  <a:gd name="T6" fmla="*/ 574 w 574"/>
                  <a:gd name="T7" fmla="*/ 287 h 575"/>
                  <a:gd name="T8" fmla="*/ 287 w 574"/>
                  <a:gd name="T9" fmla="*/ 575 h 575"/>
                  <a:gd name="T10" fmla="*/ 287 w 574"/>
                  <a:gd name="T11" fmla="*/ 160 h 575"/>
                  <a:gd name="T12" fmla="*/ 160 w 574"/>
                  <a:gd name="T13" fmla="*/ 287 h 575"/>
                  <a:gd name="T14" fmla="*/ 287 w 574"/>
                  <a:gd name="T15" fmla="*/ 415 h 575"/>
                  <a:gd name="T16" fmla="*/ 414 w 574"/>
                  <a:gd name="T17" fmla="*/ 287 h 575"/>
                  <a:gd name="T18" fmla="*/ 287 w 574"/>
                  <a:gd name="T19" fmla="*/ 160 h 5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74" h="575">
                    <a:moveTo>
                      <a:pt x="287" y="575"/>
                    </a:moveTo>
                    <a:cubicBezTo>
                      <a:pt x="129" y="575"/>
                      <a:pt x="0" y="446"/>
                      <a:pt x="0" y="287"/>
                    </a:cubicBezTo>
                    <a:cubicBezTo>
                      <a:pt x="0" y="129"/>
                      <a:pt x="129" y="0"/>
                      <a:pt x="287" y="0"/>
                    </a:cubicBezTo>
                    <a:cubicBezTo>
                      <a:pt x="446" y="0"/>
                      <a:pt x="574" y="129"/>
                      <a:pt x="574" y="287"/>
                    </a:cubicBezTo>
                    <a:cubicBezTo>
                      <a:pt x="574" y="446"/>
                      <a:pt x="446" y="575"/>
                      <a:pt x="287" y="575"/>
                    </a:cubicBezTo>
                    <a:close/>
                    <a:moveTo>
                      <a:pt x="287" y="160"/>
                    </a:moveTo>
                    <a:cubicBezTo>
                      <a:pt x="217" y="160"/>
                      <a:pt x="160" y="217"/>
                      <a:pt x="160" y="287"/>
                    </a:cubicBezTo>
                    <a:cubicBezTo>
                      <a:pt x="160" y="358"/>
                      <a:pt x="217" y="415"/>
                      <a:pt x="287" y="415"/>
                    </a:cubicBezTo>
                    <a:cubicBezTo>
                      <a:pt x="357" y="415"/>
                      <a:pt x="414" y="358"/>
                      <a:pt x="414" y="287"/>
                    </a:cubicBezTo>
                    <a:cubicBezTo>
                      <a:pt x="414" y="217"/>
                      <a:pt x="357" y="160"/>
                      <a:pt x="287" y="16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539D8F6D-361F-491F-BBA1-1FAB28D5BBB0}"/>
                </a:ext>
              </a:extLst>
            </p:cNvPr>
            <p:cNvGrpSpPr/>
            <p:nvPr/>
          </p:nvGrpSpPr>
          <p:grpSpPr>
            <a:xfrm rot="9900000">
              <a:off x="7734556" y="4585555"/>
              <a:ext cx="1809134" cy="1809414"/>
              <a:chOff x="9418777" y="1417488"/>
              <a:chExt cx="1682750" cy="1682750"/>
            </a:xfrm>
          </p:grpSpPr>
          <p:sp>
            <p:nvSpPr>
              <p:cNvPr id="11" name="Freeform 241">
                <a:extLst>
                  <a:ext uri="{FF2B5EF4-FFF2-40B4-BE49-F238E27FC236}">
                    <a16:creationId xmlns:a16="http://schemas.microsoft.com/office/drawing/2014/main" id="{3A24AEDD-C0F5-42DD-A1E2-C7B327DB9B3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9418777" y="1417488"/>
                <a:ext cx="1682750" cy="1682750"/>
              </a:xfrm>
              <a:custGeom>
                <a:avLst/>
                <a:gdLst>
                  <a:gd name="T0" fmla="*/ 1335 w 1335"/>
                  <a:gd name="T1" fmla="*/ 699 h 1335"/>
                  <a:gd name="T2" fmla="*/ 1220 w 1335"/>
                  <a:gd name="T3" fmla="*/ 586 h 1335"/>
                  <a:gd name="T4" fmla="*/ 1300 w 1335"/>
                  <a:gd name="T5" fmla="*/ 445 h 1335"/>
                  <a:gd name="T6" fmla="*/ 1145 w 1335"/>
                  <a:gd name="T7" fmla="*/ 378 h 1335"/>
                  <a:gd name="T8" fmla="*/ 1162 w 1335"/>
                  <a:gd name="T9" fmla="*/ 218 h 1335"/>
                  <a:gd name="T10" fmla="*/ 1001 w 1335"/>
                  <a:gd name="T11" fmla="*/ 219 h 1335"/>
                  <a:gd name="T12" fmla="*/ 956 w 1335"/>
                  <a:gd name="T13" fmla="*/ 65 h 1335"/>
                  <a:gd name="T14" fmla="*/ 801 w 1335"/>
                  <a:gd name="T15" fmla="*/ 125 h 1335"/>
                  <a:gd name="T16" fmla="*/ 699 w 1335"/>
                  <a:gd name="T17" fmla="*/ 0 h 1335"/>
                  <a:gd name="T18" fmla="*/ 586 w 1335"/>
                  <a:gd name="T19" fmla="*/ 115 h 1335"/>
                  <a:gd name="T20" fmla="*/ 445 w 1335"/>
                  <a:gd name="T21" fmla="*/ 35 h 1335"/>
                  <a:gd name="T22" fmla="*/ 378 w 1335"/>
                  <a:gd name="T23" fmla="*/ 190 h 1335"/>
                  <a:gd name="T24" fmla="*/ 218 w 1335"/>
                  <a:gd name="T25" fmla="*/ 173 h 1335"/>
                  <a:gd name="T26" fmla="*/ 220 w 1335"/>
                  <a:gd name="T27" fmla="*/ 334 h 1335"/>
                  <a:gd name="T28" fmla="*/ 65 w 1335"/>
                  <a:gd name="T29" fmla="*/ 379 h 1335"/>
                  <a:gd name="T30" fmla="*/ 125 w 1335"/>
                  <a:gd name="T31" fmla="*/ 535 h 1335"/>
                  <a:gd name="T32" fmla="*/ 0 w 1335"/>
                  <a:gd name="T33" fmla="*/ 636 h 1335"/>
                  <a:gd name="T34" fmla="*/ 115 w 1335"/>
                  <a:gd name="T35" fmla="*/ 749 h 1335"/>
                  <a:gd name="T36" fmla="*/ 35 w 1335"/>
                  <a:gd name="T37" fmla="*/ 890 h 1335"/>
                  <a:gd name="T38" fmla="*/ 190 w 1335"/>
                  <a:gd name="T39" fmla="*/ 957 h 1335"/>
                  <a:gd name="T40" fmla="*/ 173 w 1335"/>
                  <a:gd name="T41" fmla="*/ 1117 h 1335"/>
                  <a:gd name="T42" fmla="*/ 334 w 1335"/>
                  <a:gd name="T43" fmla="*/ 1116 h 1335"/>
                  <a:gd name="T44" fmla="*/ 379 w 1335"/>
                  <a:gd name="T45" fmla="*/ 1270 h 1335"/>
                  <a:gd name="T46" fmla="*/ 535 w 1335"/>
                  <a:gd name="T47" fmla="*/ 1210 h 1335"/>
                  <a:gd name="T48" fmla="*/ 636 w 1335"/>
                  <a:gd name="T49" fmla="*/ 1335 h 1335"/>
                  <a:gd name="T50" fmla="*/ 749 w 1335"/>
                  <a:gd name="T51" fmla="*/ 1220 h 1335"/>
                  <a:gd name="T52" fmla="*/ 890 w 1335"/>
                  <a:gd name="T53" fmla="*/ 1299 h 1335"/>
                  <a:gd name="T54" fmla="*/ 957 w 1335"/>
                  <a:gd name="T55" fmla="*/ 1145 h 1335"/>
                  <a:gd name="T56" fmla="*/ 1117 w 1335"/>
                  <a:gd name="T57" fmla="*/ 1162 h 1335"/>
                  <a:gd name="T58" fmla="*/ 1116 w 1335"/>
                  <a:gd name="T59" fmla="*/ 1001 h 1335"/>
                  <a:gd name="T60" fmla="*/ 1271 w 1335"/>
                  <a:gd name="T61" fmla="*/ 956 h 1335"/>
                  <a:gd name="T62" fmla="*/ 1210 w 1335"/>
                  <a:gd name="T63" fmla="*/ 801 h 1335"/>
                  <a:gd name="T64" fmla="*/ 776 w 1335"/>
                  <a:gd name="T65" fmla="*/ 1050 h 1335"/>
                  <a:gd name="T66" fmla="*/ 560 w 1335"/>
                  <a:gd name="T67" fmla="*/ 286 h 1335"/>
                  <a:gd name="T68" fmla="*/ 776 w 1335"/>
                  <a:gd name="T69" fmla="*/ 1050 h 1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335" h="1335">
                    <a:moveTo>
                      <a:pt x="1326" y="784"/>
                    </a:moveTo>
                    <a:cubicBezTo>
                      <a:pt x="1335" y="699"/>
                      <a:pt x="1335" y="699"/>
                      <a:pt x="1335" y="699"/>
                    </a:cubicBezTo>
                    <a:cubicBezTo>
                      <a:pt x="1226" y="658"/>
                      <a:pt x="1226" y="658"/>
                      <a:pt x="1226" y="658"/>
                    </a:cubicBezTo>
                    <a:cubicBezTo>
                      <a:pt x="1226" y="634"/>
                      <a:pt x="1224" y="610"/>
                      <a:pt x="1220" y="586"/>
                    </a:cubicBezTo>
                    <a:cubicBezTo>
                      <a:pt x="1323" y="527"/>
                      <a:pt x="1323" y="527"/>
                      <a:pt x="1323" y="527"/>
                    </a:cubicBezTo>
                    <a:cubicBezTo>
                      <a:pt x="1300" y="445"/>
                      <a:pt x="1300" y="445"/>
                      <a:pt x="1300" y="445"/>
                    </a:cubicBezTo>
                    <a:cubicBezTo>
                      <a:pt x="1181" y="448"/>
                      <a:pt x="1181" y="448"/>
                      <a:pt x="1181" y="448"/>
                    </a:cubicBezTo>
                    <a:cubicBezTo>
                      <a:pt x="1171" y="424"/>
                      <a:pt x="1159" y="400"/>
                      <a:pt x="1145" y="378"/>
                    </a:cubicBezTo>
                    <a:cubicBezTo>
                      <a:pt x="1215" y="284"/>
                      <a:pt x="1215" y="284"/>
                      <a:pt x="1215" y="284"/>
                    </a:cubicBezTo>
                    <a:cubicBezTo>
                      <a:pt x="1162" y="218"/>
                      <a:pt x="1162" y="218"/>
                      <a:pt x="1162" y="218"/>
                    </a:cubicBezTo>
                    <a:cubicBezTo>
                      <a:pt x="1055" y="266"/>
                      <a:pt x="1055" y="266"/>
                      <a:pt x="1055" y="266"/>
                    </a:cubicBezTo>
                    <a:cubicBezTo>
                      <a:pt x="1038" y="249"/>
                      <a:pt x="1020" y="234"/>
                      <a:pt x="1001" y="219"/>
                    </a:cubicBezTo>
                    <a:cubicBezTo>
                      <a:pt x="1031" y="106"/>
                      <a:pt x="1031" y="106"/>
                      <a:pt x="1031" y="106"/>
                    </a:cubicBezTo>
                    <a:cubicBezTo>
                      <a:pt x="956" y="65"/>
                      <a:pt x="956" y="65"/>
                      <a:pt x="956" y="65"/>
                    </a:cubicBezTo>
                    <a:cubicBezTo>
                      <a:pt x="875" y="149"/>
                      <a:pt x="875" y="149"/>
                      <a:pt x="875" y="149"/>
                    </a:cubicBezTo>
                    <a:cubicBezTo>
                      <a:pt x="851" y="139"/>
                      <a:pt x="826" y="131"/>
                      <a:pt x="801" y="125"/>
                    </a:cubicBezTo>
                    <a:cubicBezTo>
                      <a:pt x="784" y="9"/>
                      <a:pt x="784" y="9"/>
                      <a:pt x="784" y="9"/>
                    </a:cubicBezTo>
                    <a:cubicBezTo>
                      <a:pt x="699" y="0"/>
                      <a:pt x="699" y="0"/>
                      <a:pt x="699" y="0"/>
                    </a:cubicBezTo>
                    <a:cubicBezTo>
                      <a:pt x="658" y="109"/>
                      <a:pt x="658" y="109"/>
                      <a:pt x="658" y="109"/>
                    </a:cubicBezTo>
                    <a:cubicBezTo>
                      <a:pt x="634" y="109"/>
                      <a:pt x="610" y="111"/>
                      <a:pt x="586" y="115"/>
                    </a:cubicBezTo>
                    <a:cubicBezTo>
                      <a:pt x="527" y="12"/>
                      <a:pt x="527" y="12"/>
                      <a:pt x="527" y="12"/>
                    </a:cubicBezTo>
                    <a:cubicBezTo>
                      <a:pt x="445" y="35"/>
                      <a:pt x="445" y="35"/>
                      <a:pt x="445" y="35"/>
                    </a:cubicBezTo>
                    <a:cubicBezTo>
                      <a:pt x="448" y="154"/>
                      <a:pt x="448" y="154"/>
                      <a:pt x="448" y="154"/>
                    </a:cubicBezTo>
                    <a:cubicBezTo>
                      <a:pt x="424" y="164"/>
                      <a:pt x="400" y="176"/>
                      <a:pt x="378" y="190"/>
                    </a:cubicBezTo>
                    <a:cubicBezTo>
                      <a:pt x="284" y="120"/>
                      <a:pt x="284" y="120"/>
                      <a:pt x="284" y="120"/>
                    </a:cubicBezTo>
                    <a:cubicBezTo>
                      <a:pt x="218" y="173"/>
                      <a:pt x="218" y="173"/>
                      <a:pt x="218" y="173"/>
                    </a:cubicBezTo>
                    <a:cubicBezTo>
                      <a:pt x="266" y="280"/>
                      <a:pt x="266" y="280"/>
                      <a:pt x="266" y="280"/>
                    </a:cubicBezTo>
                    <a:cubicBezTo>
                      <a:pt x="249" y="297"/>
                      <a:pt x="234" y="315"/>
                      <a:pt x="220" y="334"/>
                    </a:cubicBezTo>
                    <a:cubicBezTo>
                      <a:pt x="106" y="305"/>
                      <a:pt x="106" y="305"/>
                      <a:pt x="106" y="305"/>
                    </a:cubicBezTo>
                    <a:cubicBezTo>
                      <a:pt x="65" y="379"/>
                      <a:pt x="65" y="379"/>
                      <a:pt x="65" y="379"/>
                    </a:cubicBezTo>
                    <a:cubicBezTo>
                      <a:pt x="149" y="460"/>
                      <a:pt x="149" y="460"/>
                      <a:pt x="149" y="460"/>
                    </a:cubicBezTo>
                    <a:cubicBezTo>
                      <a:pt x="139" y="484"/>
                      <a:pt x="131" y="509"/>
                      <a:pt x="125" y="535"/>
                    </a:cubicBezTo>
                    <a:cubicBezTo>
                      <a:pt x="9" y="551"/>
                      <a:pt x="9" y="551"/>
                      <a:pt x="9" y="551"/>
                    </a:cubicBezTo>
                    <a:cubicBezTo>
                      <a:pt x="0" y="636"/>
                      <a:pt x="0" y="636"/>
                      <a:pt x="0" y="636"/>
                    </a:cubicBezTo>
                    <a:cubicBezTo>
                      <a:pt x="109" y="678"/>
                      <a:pt x="109" y="678"/>
                      <a:pt x="109" y="678"/>
                    </a:cubicBezTo>
                    <a:cubicBezTo>
                      <a:pt x="110" y="701"/>
                      <a:pt x="111" y="725"/>
                      <a:pt x="115" y="749"/>
                    </a:cubicBezTo>
                    <a:cubicBezTo>
                      <a:pt x="12" y="809"/>
                      <a:pt x="12" y="809"/>
                      <a:pt x="12" y="809"/>
                    </a:cubicBezTo>
                    <a:cubicBezTo>
                      <a:pt x="35" y="890"/>
                      <a:pt x="35" y="890"/>
                      <a:pt x="35" y="890"/>
                    </a:cubicBezTo>
                    <a:cubicBezTo>
                      <a:pt x="154" y="887"/>
                      <a:pt x="154" y="887"/>
                      <a:pt x="154" y="887"/>
                    </a:cubicBezTo>
                    <a:cubicBezTo>
                      <a:pt x="164" y="912"/>
                      <a:pt x="177" y="935"/>
                      <a:pt x="190" y="957"/>
                    </a:cubicBezTo>
                    <a:cubicBezTo>
                      <a:pt x="120" y="1051"/>
                      <a:pt x="120" y="1051"/>
                      <a:pt x="120" y="1051"/>
                    </a:cubicBezTo>
                    <a:cubicBezTo>
                      <a:pt x="173" y="1117"/>
                      <a:pt x="173" y="1117"/>
                      <a:pt x="173" y="1117"/>
                    </a:cubicBezTo>
                    <a:cubicBezTo>
                      <a:pt x="280" y="1070"/>
                      <a:pt x="280" y="1070"/>
                      <a:pt x="280" y="1070"/>
                    </a:cubicBezTo>
                    <a:cubicBezTo>
                      <a:pt x="297" y="1086"/>
                      <a:pt x="315" y="1102"/>
                      <a:pt x="334" y="1116"/>
                    </a:cubicBezTo>
                    <a:cubicBezTo>
                      <a:pt x="305" y="1229"/>
                      <a:pt x="305" y="1229"/>
                      <a:pt x="305" y="1229"/>
                    </a:cubicBezTo>
                    <a:cubicBezTo>
                      <a:pt x="379" y="1270"/>
                      <a:pt x="379" y="1270"/>
                      <a:pt x="379" y="1270"/>
                    </a:cubicBezTo>
                    <a:cubicBezTo>
                      <a:pt x="460" y="1186"/>
                      <a:pt x="460" y="1186"/>
                      <a:pt x="460" y="1186"/>
                    </a:cubicBezTo>
                    <a:cubicBezTo>
                      <a:pt x="484" y="1196"/>
                      <a:pt x="509" y="1204"/>
                      <a:pt x="535" y="1210"/>
                    </a:cubicBezTo>
                    <a:cubicBezTo>
                      <a:pt x="551" y="1326"/>
                      <a:pt x="551" y="1326"/>
                      <a:pt x="551" y="1326"/>
                    </a:cubicBezTo>
                    <a:cubicBezTo>
                      <a:pt x="636" y="1335"/>
                      <a:pt x="636" y="1335"/>
                      <a:pt x="636" y="1335"/>
                    </a:cubicBezTo>
                    <a:cubicBezTo>
                      <a:pt x="678" y="1226"/>
                      <a:pt x="678" y="1226"/>
                      <a:pt x="678" y="1226"/>
                    </a:cubicBezTo>
                    <a:cubicBezTo>
                      <a:pt x="701" y="1226"/>
                      <a:pt x="725" y="1224"/>
                      <a:pt x="749" y="1220"/>
                    </a:cubicBezTo>
                    <a:cubicBezTo>
                      <a:pt x="808" y="1323"/>
                      <a:pt x="808" y="1323"/>
                      <a:pt x="808" y="1323"/>
                    </a:cubicBezTo>
                    <a:cubicBezTo>
                      <a:pt x="890" y="1299"/>
                      <a:pt x="890" y="1299"/>
                      <a:pt x="890" y="1299"/>
                    </a:cubicBezTo>
                    <a:cubicBezTo>
                      <a:pt x="887" y="1181"/>
                      <a:pt x="887" y="1181"/>
                      <a:pt x="887" y="1181"/>
                    </a:cubicBezTo>
                    <a:cubicBezTo>
                      <a:pt x="912" y="1171"/>
                      <a:pt x="935" y="1159"/>
                      <a:pt x="957" y="1145"/>
                    </a:cubicBezTo>
                    <a:cubicBezTo>
                      <a:pt x="1051" y="1215"/>
                      <a:pt x="1051" y="1215"/>
                      <a:pt x="1051" y="1215"/>
                    </a:cubicBezTo>
                    <a:cubicBezTo>
                      <a:pt x="1117" y="1162"/>
                      <a:pt x="1117" y="1162"/>
                      <a:pt x="1117" y="1162"/>
                    </a:cubicBezTo>
                    <a:cubicBezTo>
                      <a:pt x="1070" y="1055"/>
                      <a:pt x="1070" y="1055"/>
                      <a:pt x="1070" y="1055"/>
                    </a:cubicBezTo>
                    <a:cubicBezTo>
                      <a:pt x="1086" y="1038"/>
                      <a:pt x="1102" y="1020"/>
                      <a:pt x="1116" y="1001"/>
                    </a:cubicBezTo>
                    <a:cubicBezTo>
                      <a:pt x="1229" y="1031"/>
                      <a:pt x="1229" y="1031"/>
                      <a:pt x="1229" y="1031"/>
                    </a:cubicBezTo>
                    <a:cubicBezTo>
                      <a:pt x="1271" y="956"/>
                      <a:pt x="1271" y="956"/>
                      <a:pt x="1271" y="956"/>
                    </a:cubicBezTo>
                    <a:cubicBezTo>
                      <a:pt x="1186" y="875"/>
                      <a:pt x="1186" y="875"/>
                      <a:pt x="1186" y="875"/>
                    </a:cubicBezTo>
                    <a:cubicBezTo>
                      <a:pt x="1196" y="851"/>
                      <a:pt x="1204" y="826"/>
                      <a:pt x="1210" y="801"/>
                    </a:cubicBezTo>
                    <a:lnTo>
                      <a:pt x="1326" y="784"/>
                    </a:lnTo>
                    <a:close/>
                    <a:moveTo>
                      <a:pt x="776" y="1050"/>
                    </a:moveTo>
                    <a:cubicBezTo>
                      <a:pt x="565" y="1109"/>
                      <a:pt x="345" y="986"/>
                      <a:pt x="286" y="775"/>
                    </a:cubicBezTo>
                    <a:cubicBezTo>
                      <a:pt x="226" y="564"/>
                      <a:pt x="349" y="345"/>
                      <a:pt x="560" y="286"/>
                    </a:cubicBezTo>
                    <a:cubicBezTo>
                      <a:pt x="771" y="226"/>
                      <a:pt x="990" y="349"/>
                      <a:pt x="1050" y="560"/>
                    </a:cubicBezTo>
                    <a:cubicBezTo>
                      <a:pt x="1109" y="771"/>
                      <a:pt x="987" y="990"/>
                      <a:pt x="776" y="105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" name="Freeform 249">
                <a:extLst>
                  <a:ext uri="{FF2B5EF4-FFF2-40B4-BE49-F238E27FC236}">
                    <a16:creationId xmlns:a16="http://schemas.microsoft.com/office/drawing/2014/main" id="{126CF3C1-2A38-4F3A-93D5-0A24E5D0722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033140" y="2033437"/>
                <a:ext cx="457200" cy="457200"/>
              </a:xfrm>
              <a:custGeom>
                <a:avLst/>
                <a:gdLst>
                  <a:gd name="T0" fmla="*/ 181 w 363"/>
                  <a:gd name="T1" fmla="*/ 363 h 363"/>
                  <a:gd name="T2" fmla="*/ 0 w 363"/>
                  <a:gd name="T3" fmla="*/ 181 h 363"/>
                  <a:gd name="T4" fmla="*/ 181 w 363"/>
                  <a:gd name="T5" fmla="*/ 0 h 363"/>
                  <a:gd name="T6" fmla="*/ 363 w 363"/>
                  <a:gd name="T7" fmla="*/ 181 h 363"/>
                  <a:gd name="T8" fmla="*/ 181 w 363"/>
                  <a:gd name="T9" fmla="*/ 363 h 363"/>
                  <a:gd name="T10" fmla="*/ 181 w 363"/>
                  <a:gd name="T11" fmla="*/ 120 h 363"/>
                  <a:gd name="T12" fmla="*/ 120 w 363"/>
                  <a:gd name="T13" fmla="*/ 181 h 363"/>
                  <a:gd name="T14" fmla="*/ 181 w 363"/>
                  <a:gd name="T15" fmla="*/ 243 h 363"/>
                  <a:gd name="T16" fmla="*/ 243 w 363"/>
                  <a:gd name="T17" fmla="*/ 181 h 363"/>
                  <a:gd name="T18" fmla="*/ 181 w 363"/>
                  <a:gd name="T19" fmla="*/ 120 h 3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63" h="363">
                    <a:moveTo>
                      <a:pt x="181" y="363"/>
                    </a:moveTo>
                    <a:cubicBezTo>
                      <a:pt x="81" y="363"/>
                      <a:pt x="0" y="282"/>
                      <a:pt x="0" y="181"/>
                    </a:cubicBezTo>
                    <a:cubicBezTo>
                      <a:pt x="0" y="81"/>
                      <a:pt x="81" y="0"/>
                      <a:pt x="181" y="0"/>
                    </a:cubicBezTo>
                    <a:cubicBezTo>
                      <a:pt x="281" y="0"/>
                      <a:pt x="363" y="81"/>
                      <a:pt x="363" y="181"/>
                    </a:cubicBezTo>
                    <a:cubicBezTo>
                      <a:pt x="363" y="282"/>
                      <a:pt x="281" y="363"/>
                      <a:pt x="181" y="363"/>
                    </a:cubicBezTo>
                    <a:close/>
                    <a:moveTo>
                      <a:pt x="181" y="120"/>
                    </a:moveTo>
                    <a:cubicBezTo>
                      <a:pt x="147" y="120"/>
                      <a:pt x="120" y="147"/>
                      <a:pt x="120" y="181"/>
                    </a:cubicBezTo>
                    <a:cubicBezTo>
                      <a:pt x="120" y="215"/>
                      <a:pt x="147" y="243"/>
                      <a:pt x="181" y="243"/>
                    </a:cubicBezTo>
                    <a:cubicBezTo>
                      <a:pt x="215" y="243"/>
                      <a:pt x="243" y="215"/>
                      <a:pt x="243" y="181"/>
                    </a:cubicBezTo>
                    <a:cubicBezTo>
                      <a:pt x="243" y="147"/>
                      <a:pt x="215" y="120"/>
                      <a:pt x="181" y="12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031FB1A-0034-4E5E-8F40-B1AA099AF80E}"/>
                </a:ext>
              </a:extLst>
            </p:cNvPr>
            <p:cNvGrpSpPr/>
            <p:nvPr/>
          </p:nvGrpSpPr>
          <p:grpSpPr>
            <a:xfrm rot="9900000">
              <a:off x="8297308" y="1003322"/>
              <a:ext cx="1537764" cy="1536294"/>
              <a:chOff x="8266030" y="4782316"/>
              <a:chExt cx="1430338" cy="1428750"/>
            </a:xfrm>
          </p:grpSpPr>
          <p:sp>
            <p:nvSpPr>
              <p:cNvPr id="9" name="Freeform 242">
                <a:extLst>
                  <a:ext uri="{FF2B5EF4-FFF2-40B4-BE49-F238E27FC236}">
                    <a16:creationId xmlns:a16="http://schemas.microsoft.com/office/drawing/2014/main" id="{234D3676-55E0-4DBB-8BAE-F7CAA8A7AB6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66030" y="4782316"/>
                <a:ext cx="1430338" cy="1428750"/>
              </a:xfrm>
              <a:custGeom>
                <a:avLst/>
                <a:gdLst>
                  <a:gd name="T0" fmla="*/ 1013 w 1135"/>
                  <a:gd name="T1" fmla="*/ 544 h 1134"/>
                  <a:gd name="T2" fmla="*/ 1135 w 1135"/>
                  <a:gd name="T3" fmla="*/ 472 h 1134"/>
                  <a:gd name="T4" fmla="*/ 1107 w 1135"/>
                  <a:gd name="T5" fmla="*/ 367 h 1134"/>
                  <a:gd name="T6" fmla="*/ 965 w 1135"/>
                  <a:gd name="T7" fmla="*/ 366 h 1134"/>
                  <a:gd name="T8" fmla="*/ 866 w 1135"/>
                  <a:gd name="T9" fmla="*/ 237 h 1134"/>
                  <a:gd name="T10" fmla="*/ 901 w 1135"/>
                  <a:gd name="T11" fmla="*/ 99 h 1134"/>
                  <a:gd name="T12" fmla="*/ 808 w 1135"/>
                  <a:gd name="T13" fmla="*/ 45 h 1134"/>
                  <a:gd name="T14" fmla="*/ 706 w 1135"/>
                  <a:gd name="T15" fmla="*/ 144 h 1134"/>
                  <a:gd name="T16" fmla="*/ 544 w 1135"/>
                  <a:gd name="T17" fmla="*/ 123 h 1134"/>
                  <a:gd name="T18" fmla="*/ 472 w 1135"/>
                  <a:gd name="T19" fmla="*/ 0 h 1134"/>
                  <a:gd name="T20" fmla="*/ 367 w 1135"/>
                  <a:gd name="T21" fmla="*/ 28 h 1134"/>
                  <a:gd name="T22" fmla="*/ 365 w 1135"/>
                  <a:gd name="T23" fmla="*/ 170 h 1134"/>
                  <a:gd name="T24" fmla="*/ 237 w 1135"/>
                  <a:gd name="T25" fmla="*/ 269 h 1134"/>
                  <a:gd name="T26" fmla="*/ 99 w 1135"/>
                  <a:gd name="T27" fmla="*/ 234 h 1134"/>
                  <a:gd name="T28" fmla="*/ 45 w 1135"/>
                  <a:gd name="T29" fmla="*/ 327 h 1134"/>
                  <a:gd name="T30" fmla="*/ 144 w 1135"/>
                  <a:gd name="T31" fmla="*/ 429 h 1134"/>
                  <a:gd name="T32" fmla="*/ 123 w 1135"/>
                  <a:gd name="T33" fmla="*/ 590 h 1134"/>
                  <a:gd name="T34" fmla="*/ 0 w 1135"/>
                  <a:gd name="T35" fmla="*/ 663 h 1134"/>
                  <a:gd name="T36" fmla="*/ 28 w 1135"/>
                  <a:gd name="T37" fmla="*/ 767 h 1134"/>
                  <a:gd name="T38" fmla="*/ 171 w 1135"/>
                  <a:gd name="T39" fmla="*/ 769 h 1134"/>
                  <a:gd name="T40" fmla="*/ 269 w 1135"/>
                  <a:gd name="T41" fmla="*/ 898 h 1134"/>
                  <a:gd name="T42" fmla="*/ 234 w 1135"/>
                  <a:gd name="T43" fmla="*/ 1036 h 1134"/>
                  <a:gd name="T44" fmla="*/ 328 w 1135"/>
                  <a:gd name="T45" fmla="*/ 1090 h 1134"/>
                  <a:gd name="T46" fmla="*/ 429 w 1135"/>
                  <a:gd name="T47" fmla="*/ 991 h 1134"/>
                  <a:gd name="T48" fmla="*/ 591 w 1135"/>
                  <a:gd name="T49" fmla="*/ 1012 h 1134"/>
                  <a:gd name="T50" fmla="*/ 664 w 1135"/>
                  <a:gd name="T51" fmla="*/ 1134 h 1134"/>
                  <a:gd name="T52" fmla="*/ 768 w 1135"/>
                  <a:gd name="T53" fmla="*/ 1106 h 1134"/>
                  <a:gd name="T54" fmla="*/ 770 w 1135"/>
                  <a:gd name="T55" fmla="*/ 964 h 1134"/>
                  <a:gd name="T56" fmla="*/ 899 w 1135"/>
                  <a:gd name="T57" fmla="*/ 865 h 1134"/>
                  <a:gd name="T58" fmla="*/ 1036 w 1135"/>
                  <a:gd name="T59" fmla="*/ 900 h 1134"/>
                  <a:gd name="T60" fmla="*/ 1090 w 1135"/>
                  <a:gd name="T61" fmla="*/ 807 h 1134"/>
                  <a:gd name="T62" fmla="*/ 992 w 1135"/>
                  <a:gd name="T63" fmla="*/ 705 h 1134"/>
                  <a:gd name="T64" fmla="*/ 1013 w 1135"/>
                  <a:gd name="T65" fmla="*/ 544 h 1134"/>
                  <a:gd name="T66" fmla="*/ 593 w 1135"/>
                  <a:gd name="T67" fmla="*/ 879 h 1134"/>
                  <a:gd name="T68" fmla="*/ 256 w 1135"/>
                  <a:gd name="T69" fmla="*/ 593 h 1134"/>
                  <a:gd name="T70" fmla="*/ 543 w 1135"/>
                  <a:gd name="T71" fmla="*/ 256 h 1134"/>
                  <a:gd name="T72" fmla="*/ 879 w 1135"/>
                  <a:gd name="T73" fmla="*/ 542 h 1134"/>
                  <a:gd name="T74" fmla="*/ 593 w 1135"/>
                  <a:gd name="T75" fmla="*/ 879 h 1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135" h="1134">
                    <a:moveTo>
                      <a:pt x="1013" y="544"/>
                    </a:moveTo>
                    <a:cubicBezTo>
                      <a:pt x="1135" y="472"/>
                      <a:pt x="1135" y="472"/>
                      <a:pt x="1135" y="472"/>
                    </a:cubicBezTo>
                    <a:cubicBezTo>
                      <a:pt x="1107" y="367"/>
                      <a:pt x="1107" y="367"/>
                      <a:pt x="1107" y="367"/>
                    </a:cubicBezTo>
                    <a:cubicBezTo>
                      <a:pt x="965" y="366"/>
                      <a:pt x="965" y="366"/>
                      <a:pt x="965" y="366"/>
                    </a:cubicBezTo>
                    <a:cubicBezTo>
                      <a:pt x="940" y="317"/>
                      <a:pt x="906" y="273"/>
                      <a:pt x="866" y="237"/>
                    </a:cubicBezTo>
                    <a:cubicBezTo>
                      <a:pt x="901" y="99"/>
                      <a:pt x="901" y="99"/>
                      <a:pt x="901" y="99"/>
                    </a:cubicBezTo>
                    <a:cubicBezTo>
                      <a:pt x="808" y="45"/>
                      <a:pt x="808" y="45"/>
                      <a:pt x="808" y="45"/>
                    </a:cubicBezTo>
                    <a:cubicBezTo>
                      <a:pt x="706" y="144"/>
                      <a:pt x="706" y="144"/>
                      <a:pt x="706" y="144"/>
                    </a:cubicBezTo>
                    <a:cubicBezTo>
                      <a:pt x="655" y="127"/>
                      <a:pt x="601" y="120"/>
                      <a:pt x="544" y="123"/>
                    </a:cubicBezTo>
                    <a:cubicBezTo>
                      <a:pt x="472" y="0"/>
                      <a:pt x="472" y="0"/>
                      <a:pt x="472" y="0"/>
                    </a:cubicBezTo>
                    <a:cubicBezTo>
                      <a:pt x="367" y="28"/>
                      <a:pt x="367" y="28"/>
                      <a:pt x="367" y="28"/>
                    </a:cubicBezTo>
                    <a:cubicBezTo>
                      <a:pt x="365" y="170"/>
                      <a:pt x="365" y="170"/>
                      <a:pt x="365" y="170"/>
                    </a:cubicBezTo>
                    <a:cubicBezTo>
                      <a:pt x="317" y="195"/>
                      <a:pt x="273" y="229"/>
                      <a:pt x="237" y="269"/>
                    </a:cubicBezTo>
                    <a:cubicBezTo>
                      <a:pt x="99" y="234"/>
                      <a:pt x="99" y="234"/>
                      <a:pt x="99" y="234"/>
                    </a:cubicBezTo>
                    <a:cubicBezTo>
                      <a:pt x="45" y="327"/>
                      <a:pt x="45" y="327"/>
                      <a:pt x="45" y="327"/>
                    </a:cubicBezTo>
                    <a:cubicBezTo>
                      <a:pt x="144" y="429"/>
                      <a:pt x="144" y="429"/>
                      <a:pt x="144" y="429"/>
                    </a:cubicBezTo>
                    <a:cubicBezTo>
                      <a:pt x="128" y="480"/>
                      <a:pt x="120" y="534"/>
                      <a:pt x="123" y="590"/>
                    </a:cubicBezTo>
                    <a:cubicBezTo>
                      <a:pt x="0" y="663"/>
                      <a:pt x="0" y="663"/>
                      <a:pt x="0" y="663"/>
                    </a:cubicBezTo>
                    <a:cubicBezTo>
                      <a:pt x="28" y="767"/>
                      <a:pt x="28" y="767"/>
                      <a:pt x="28" y="767"/>
                    </a:cubicBezTo>
                    <a:cubicBezTo>
                      <a:pt x="171" y="769"/>
                      <a:pt x="171" y="769"/>
                      <a:pt x="171" y="769"/>
                    </a:cubicBezTo>
                    <a:cubicBezTo>
                      <a:pt x="195" y="818"/>
                      <a:pt x="229" y="862"/>
                      <a:pt x="269" y="898"/>
                    </a:cubicBezTo>
                    <a:cubicBezTo>
                      <a:pt x="234" y="1036"/>
                      <a:pt x="234" y="1036"/>
                      <a:pt x="234" y="1036"/>
                    </a:cubicBezTo>
                    <a:cubicBezTo>
                      <a:pt x="328" y="1090"/>
                      <a:pt x="328" y="1090"/>
                      <a:pt x="328" y="1090"/>
                    </a:cubicBezTo>
                    <a:cubicBezTo>
                      <a:pt x="429" y="991"/>
                      <a:pt x="429" y="991"/>
                      <a:pt x="429" y="991"/>
                    </a:cubicBezTo>
                    <a:cubicBezTo>
                      <a:pt x="480" y="1008"/>
                      <a:pt x="535" y="1015"/>
                      <a:pt x="591" y="1012"/>
                    </a:cubicBezTo>
                    <a:cubicBezTo>
                      <a:pt x="664" y="1134"/>
                      <a:pt x="664" y="1134"/>
                      <a:pt x="664" y="1134"/>
                    </a:cubicBezTo>
                    <a:cubicBezTo>
                      <a:pt x="768" y="1106"/>
                      <a:pt x="768" y="1106"/>
                      <a:pt x="768" y="1106"/>
                    </a:cubicBezTo>
                    <a:cubicBezTo>
                      <a:pt x="770" y="964"/>
                      <a:pt x="770" y="964"/>
                      <a:pt x="770" y="964"/>
                    </a:cubicBezTo>
                    <a:cubicBezTo>
                      <a:pt x="819" y="939"/>
                      <a:pt x="863" y="906"/>
                      <a:pt x="899" y="865"/>
                    </a:cubicBezTo>
                    <a:cubicBezTo>
                      <a:pt x="1036" y="900"/>
                      <a:pt x="1036" y="900"/>
                      <a:pt x="1036" y="900"/>
                    </a:cubicBezTo>
                    <a:cubicBezTo>
                      <a:pt x="1090" y="807"/>
                      <a:pt x="1090" y="807"/>
                      <a:pt x="1090" y="807"/>
                    </a:cubicBezTo>
                    <a:cubicBezTo>
                      <a:pt x="992" y="705"/>
                      <a:pt x="992" y="705"/>
                      <a:pt x="992" y="705"/>
                    </a:cubicBezTo>
                    <a:cubicBezTo>
                      <a:pt x="1008" y="654"/>
                      <a:pt x="1015" y="600"/>
                      <a:pt x="1013" y="544"/>
                    </a:cubicBezTo>
                    <a:close/>
                    <a:moveTo>
                      <a:pt x="593" y="879"/>
                    </a:moveTo>
                    <a:cubicBezTo>
                      <a:pt x="421" y="893"/>
                      <a:pt x="270" y="764"/>
                      <a:pt x="256" y="593"/>
                    </a:cubicBezTo>
                    <a:cubicBezTo>
                      <a:pt x="243" y="421"/>
                      <a:pt x="371" y="270"/>
                      <a:pt x="543" y="256"/>
                    </a:cubicBezTo>
                    <a:cubicBezTo>
                      <a:pt x="714" y="242"/>
                      <a:pt x="865" y="370"/>
                      <a:pt x="879" y="542"/>
                    </a:cubicBezTo>
                    <a:cubicBezTo>
                      <a:pt x="893" y="714"/>
                      <a:pt x="765" y="865"/>
                      <a:pt x="593" y="87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" name="Freeform 250">
                <a:extLst>
                  <a:ext uri="{FF2B5EF4-FFF2-40B4-BE49-F238E27FC236}">
                    <a16:creationId xmlns:a16="http://schemas.microsoft.com/office/drawing/2014/main" id="{4BEEFA2F-06BD-40CC-9A65-856BF17A45B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764505" y="5282379"/>
                <a:ext cx="431800" cy="433387"/>
              </a:xfrm>
              <a:custGeom>
                <a:avLst/>
                <a:gdLst>
                  <a:gd name="T0" fmla="*/ 171 w 343"/>
                  <a:gd name="T1" fmla="*/ 343 h 343"/>
                  <a:gd name="T2" fmla="*/ 0 w 343"/>
                  <a:gd name="T3" fmla="*/ 171 h 343"/>
                  <a:gd name="T4" fmla="*/ 171 w 343"/>
                  <a:gd name="T5" fmla="*/ 0 h 343"/>
                  <a:gd name="T6" fmla="*/ 343 w 343"/>
                  <a:gd name="T7" fmla="*/ 171 h 343"/>
                  <a:gd name="T8" fmla="*/ 171 w 343"/>
                  <a:gd name="T9" fmla="*/ 343 h 343"/>
                  <a:gd name="T10" fmla="*/ 171 w 343"/>
                  <a:gd name="T11" fmla="*/ 100 h 343"/>
                  <a:gd name="T12" fmla="*/ 100 w 343"/>
                  <a:gd name="T13" fmla="*/ 171 h 343"/>
                  <a:gd name="T14" fmla="*/ 171 w 343"/>
                  <a:gd name="T15" fmla="*/ 243 h 343"/>
                  <a:gd name="T16" fmla="*/ 243 w 343"/>
                  <a:gd name="T17" fmla="*/ 171 h 343"/>
                  <a:gd name="T18" fmla="*/ 171 w 343"/>
                  <a:gd name="T19" fmla="*/ 100 h 3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43" h="343">
                    <a:moveTo>
                      <a:pt x="171" y="343"/>
                    </a:moveTo>
                    <a:cubicBezTo>
                      <a:pt x="77" y="343"/>
                      <a:pt x="0" y="266"/>
                      <a:pt x="0" y="171"/>
                    </a:cubicBezTo>
                    <a:cubicBezTo>
                      <a:pt x="0" y="77"/>
                      <a:pt x="77" y="0"/>
                      <a:pt x="171" y="0"/>
                    </a:cubicBezTo>
                    <a:cubicBezTo>
                      <a:pt x="266" y="0"/>
                      <a:pt x="343" y="77"/>
                      <a:pt x="343" y="171"/>
                    </a:cubicBezTo>
                    <a:cubicBezTo>
                      <a:pt x="343" y="266"/>
                      <a:pt x="266" y="343"/>
                      <a:pt x="171" y="343"/>
                    </a:cubicBezTo>
                    <a:close/>
                    <a:moveTo>
                      <a:pt x="171" y="100"/>
                    </a:moveTo>
                    <a:cubicBezTo>
                      <a:pt x="132" y="100"/>
                      <a:pt x="100" y="132"/>
                      <a:pt x="100" y="171"/>
                    </a:cubicBezTo>
                    <a:cubicBezTo>
                      <a:pt x="100" y="211"/>
                      <a:pt x="132" y="243"/>
                      <a:pt x="171" y="243"/>
                    </a:cubicBezTo>
                    <a:cubicBezTo>
                      <a:pt x="211" y="243"/>
                      <a:pt x="243" y="211"/>
                      <a:pt x="243" y="171"/>
                    </a:cubicBezTo>
                    <a:cubicBezTo>
                      <a:pt x="243" y="132"/>
                      <a:pt x="211" y="100"/>
                      <a:pt x="171" y="10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B2526E9F-80B4-4853-87B8-1ECAD775BA41}"/>
              </a:ext>
            </a:extLst>
          </p:cNvPr>
          <p:cNvSpPr txBox="1"/>
          <p:nvPr/>
        </p:nvSpPr>
        <p:spPr>
          <a:xfrm>
            <a:off x="900892" y="3682204"/>
            <a:ext cx="41994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For every 6 emails received, we get 3 Phone calls. Suitable for all categories business and personal presentation</a:t>
            </a:r>
            <a:r>
              <a:rPr lang="id-ID" sz="1200" b="1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id-ID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Suitable for all categories business and personal presentation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1868548-2732-402A-8C7E-AADDF677DF1F}"/>
              </a:ext>
            </a:extLst>
          </p:cNvPr>
          <p:cNvSpPr txBox="1"/>
          <p:nvPr/>
        </p:nvSpPr>
        <p:spPr>
          <a:xfrm>
            <a:off x="2295746" y="2574384"/>
            <a:ext cx="2537560" cy="88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Of shopping carts are abandoned right before the transaction its completed</a:t>
            </a:r>
            <a:r>
              <a:rPr lang="id-ID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endParaRPr lang="id-ID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2B721F5-A167-4D0A-9DBF-83A6A139E46C}"/>
              </a:ext>
            </a:extLst>
          </p:cNvPr>
          <p:cNvSpPr txBox="1"/>
          <p:nvPr/>
        </p:nvSpPr>
        <p:spPr>
          <a:xfrm>
            <a:off x="903746" y="2538559"/>
            <a:ext cx="1213794" cy="7155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4050" b="1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89%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B6B3DB0-A6DD-40CF-B79F-3F8ECA8ABA9E}"/>
              </a:ext>
            </a:extLst>
          </p:cNvPr>
          <p:cNvGrpSpPr/>
          <p:nvPr/>
        </p:nvGrpSpPr>
        <p:grpSpPr>
          <a:xfrm>
            <a:off x="947244" y="5316872"/>
            <a:ext cx="240924" cy="519597"/>
            <a:chOff x="4395788" y="2198688"/>
            <a:chExt cx="344488" cy="742951"/>
          </a:xfrm>
          <a:solidFill>
            <a:schemeClr val="accent3"/>
          </a:solidFill>
        </p:grpSpPr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8617FC79-D67F-47FE-AFB9-015888B701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1675" y="2198688"/>
              <a:ext cx="109538" cy="1127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B8AE708E-3659-4CA5-85D5-A783799FE81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5788" y="2333626"/>
              <a:ext cx="344488" cy="608013"/>
            </a:xfrm>
            <a:custGeom>
              <a:avLst/>
              <a:gdLst>
                <a:gd name="T0" fmla="*/ 91 w 92"/>
                <a:gd name="T1" fmla="*/ 60 h 162"/>
                <a:gd name="T2" fmla="*/ 75 w 92"/>
                <a:gd name="T3" fmla="*/ 10 h 162"/>
                <a:gd name="T4" fmla="*/ 64 w 92"/>
                <a:gd name="T5" fmla="*/ 0 h 162"/>
                <a:gd name="T6" fmla="*/ 28 w 92"/>
                <a:gd name="T7" fmla="*/ 0 h 162"/>
                <a:gd name="T8" fmla="*/ 19 w 92"/>
                <a:gd name="T9" fmla="*/ 5 h 162"/>
                <a:gd name="T10" fmla="*/ 18 w 92"/>
                <a:gd name="T11" fmla="*/ 7 h 162"/>
                <a:gd name="T12" fmla="*/ 18 w 92"/>
                <a:gd name="T13" fmla="*/ 7 h 162"/>
                <a:gd name="T14" fmla="*/ 17 w 92"/>
                <a:gd name="T15" fmla="*/ 8 h 162"/>
                <a:gd name="T16" fmla="*/ 1 w 92"/>
                <a:gd name="T17" fmla="*/ 60 h 162"/>
                <a:gd name="T18" fmla="*/ 5 w 92"/>
                <a:gd name="T19" fmla="*/ 68 h 162"/>
                <a:gd name="T20" fmla="*/ 14 w 92"/>
                <a:gd name="T21" fmla="*/ 64 h 162"/>
                <a:gd name="T22" fmla="*/ 26 w 92"/>
                <a:gd name="T23" fmla="*/ 23 h 162"/>
                <a:gd name="T24" fmla="*/ 28 w 92"/>
                <a:gd name="T25" fmla="*/ 23 h 162"/>
                <a:gd name="T26" fmla="*/ 29 w 92"/>
                <a:gd name="T27" fmla="*/ 23 h 162"/>
                <a:gd name="T28" fmla="*/ 9 w 92"/>
                <a:gd name="T29" fmla="*/ 96 h 162"/>
                <a:gd name="T30" fmla="*/ 29 w 92"/>
                <a:gd name="T31" fmla="*/ 96 h 162"/>
                <a:gd name="T32" fmla="*/ 29 w 92"/>
                <a:gd name="T33" fmla="*/ 154 h 162"/>
                <a:gd name="T34" fmla="*/ 37 w 92"/>
                <a:gd name="T35" fmla="*/ 162 h 162"/>
                <a:gd name="T36" fmla="*/ 44 w 92"/>
                <a:gd name="T37" fmla="*/ 154 h 162"/>
                <a:gd name="T38" fmla="*/ 44 w 92"/>
                <a:gd name="T39" fmla="*/ 96 h 162"/>
                <a:gd name="T40" fmla="*/ 49 w 92"/>
                <a:gd name="T41" fmla="*/ 96 h 162"/>
                <a:gd name="T42" fmla="*/ 49 w 92"/>
                <a:gd name="T43" fmla="*/ 154 h 162"/>
                <a:gd name="T44" fmla="*/ 56 w 92"/>
                <a:gd name="T45" fmla="*/ 162 h 162"/>
                <a:gd name="T46" fmla="*/ 64 w 92"/>
                <a:gd name="T47" fmla="*/ 154 h 162"/>
                <a:gd name="T48" fmla="*/ 64 w 92"/>
                <a:gd name="T49" fmla="*/ 96 h 162"/>
                <a:gd name="T50" fmla="*/ 83 w 92"/>
                <a:gd name="T51" fmla="*/ 96 h 162"/>
                <a:gd name="T52" fmla="*/ 63 w 92"/>
                <a:gd name="T53" fmla="*/ 23 h 162"/>
                <a:gd name="T54" fmla="*/ 64 w 92"/>
                <a:gd name="T55" fmla="*/ 23 h 162"/>
                <a:gd name="T56" fmla="*/ 65 w 92"/>
                <a:gd name="T57" fmla="*/ 23 h 162"/>
                <a:gd name="T58" fmla="*/ 79 w 92"/>
                <a:gd name="T59" fmla="*/ 64 h 162"/>
                <a:gd name="T60" fmla="*/ 87 w 92"/>
                <a:gd name="T61" fmla="*/ 68 h 162"/>
                <a:gd name="T62" fmla="*/ 91 w 92"/>
                <a:gd name="T63" fmla="*/ 6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92" h="162">
                  <a:moveTo>
                    <a:pt x="91" y="6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4" y="4"/>
                    <a:pt x="70" y="0"/>
                    <a:pt x="64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4" y="0"/>
                    <a:pt x="21" y="2"/>
                    <a:pt x="19" y="5"/>
                  </a:cubicBezTo>
                  <a:cubicBezTo>
                    <a:pt x="18" y="5"/>
                    <a:pt x="18" y="6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7" y="8"/>
                    <a:pt x="17" y="8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0" y="63"/>
                    <a:pt x="2" y="67"/>
                    <a:pt x="5" y="68"/>
                  </a:cubicBezTo>
                  <a:cubicBezTo>
                    <a:pt x="9" y="69"/>
                    <a:pt x="13" y="67"/>
                    <a:pt x="14" y="64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3"/>
                    <a:pt x="27" y="23"/>
                    <a:pt x="28" y="23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9" y="96"/>
                    <a:pt x="9" y="96"/>
                    <a:pt x="9" y="96"/>
                  </a:cubicBezTo>
                  <a:cubicBezTo>
                    <a:pt x="29" y="96"/>
                    <a:pt x="29" y="96"/>
                    <a:pt x="29" y="96"/>
                  </a:cubicBezTo>
                  <a:cubicBezTo>
                    <a:pt x="29" y="154"/>
                    <a:pt x="29" y="154"/>
                    <a:pt x="29" y="154"/>
                  </a:cubicBezTo>
                  <a:cubicBezTo>
                    <a:pt x="29" y="159"/>
                    <a:pt x="33" y="162"/>
                    <a:pt x="37" y="162"/>
                  </a:cubicBezTo>
                  <a:cubicBezTo>
                    <a:pt x="41" y="162"/>
                    <a:pt x="44" y="159"/>
                    <a:pt x="44" y="154"/>
                  </a:cubicBezTo>
                  <a:cubicBezTo>
                    <a:pt x="44" y="96"/>
                    <a:pt x="44" y="96"/>
                    <a:pt x="44" y="96"/>
                  </a:cubicBezTo>
                  <a:cubicBezTo>
                    <a:pt x="49" y="96"/>
                    <a:pt x="49" y="96"/>
                    <a:pt x="49" y="96"/>
                  </a:cubicBezTo>
                  <a:cubicBezTo>
                    <a:pt x="49" y="154"/>
                    <a:pt x="49" y="154"/>
                    <a:pt x="49" y="154"/>
                  </a:cubicBezTo>
                  <a:cubicBezTo>
                    <a:pt x="49" y="159"/>
                    <a:pt x="52" y="162"/>
                    <a:pt x="56" y="162"/>
                  </a:cubicBezTo>
                  <a:cubicBezTo>
                    <a:pt x="60" y="162"/>
                    <a:pt x="64" y="159"/>
                    <a:pt x="64" y="154"/>
                  </a:cubicBezTo>
                  <a:cubicBezTo>
                    <a:pt x="64" y="96"/>
                    <a:pt x="64" y="96"/>
                    <a:pt x="64" y="96"/>
                  </a:cubicBezTo>
                  <a:cubicBezTo>
                    <a:pt x="83" y="96"/>
                    <a:pt x="83" y="96"/>
                    <a:pt x="83" y="96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64" y="23"/>
                    <a:pt x="64" y="23"/>
                    <a:pt x="64" y="23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79" y="64"/>
                    <a:pt x="79" y="64"/>
                    <a:pt x="79" y="64"/>
                  </a:cubicBezTo>
                  <a:cubicBezTo>
                    <a:pt x="80" y="67"/>
                    <a:pt x="84" y="69"/>
                    <a:pt x="87" y="68"/>
                  </a:cubicBezTo>
                  <a:cubicBezTo>
                    <a:pt x="91" y="67"/>
                    <a:pt x="92" y="63"/>
                    <a:pt x="91" y="6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/>
            </a:p>
          </p:txBody>
        </p:sp>
      </p:grp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923676AC-6B78-4BD9-901C-3636101D5943}"/>
              </a:ext>
            </a:extLst>
          </p:cNvPr>
          <p:cNvSpPr txBox="1">
            <a:spLocks/>
          </p:cNvSpPr>
          <p:nvPr/>
        </p:nvSpPr>
        <p:spPr>
          <a:xfrm>
            <a:off x="1217529" y="5206134"/>
            <a:ext cx="1428949" cy="641596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100" b="1" dirty="0">
                <a:solidFill>
                  <a:schemeClr val="accent3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76%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5BF4196F-D1A8-4E58-8694-3017C303CFBE}"/>
              </a:ext>
            </a:extLst>
          </p:cNvPr>
          <p:cNvSpPr txBox="1">
            <a:spLocks/>
          </p:cNvSpPr>
          <p:nvPr/>
        </p:nvSpPr>
        <p:spPr>
          <a:xfrm>
            <a:off x="1188168" y="5526933"/>
            <a:ext cx="1414085" cy="50852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en-US" sz="1200" dirty="0">
                <a:solidFill>
                  <a:schemeClr val="tx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Female Users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124391FF-73A1-4926-B27D-BB9AEFB82C25}"/>
              </a:ext>
            </a:extLst>
          </p:cNvPr>
          <p:cNvGrpSpPr/>
          <p:nvPr/>
        </p:nvGrpSpPr>
        <p:grpSpPr>
          <a:xfrm>
            <a:off x="2738510" y="5300679"/>
            <a:ext cx="210742" cy="536018"/>
            <a:chOff x="4422775" y="2198688"/>
            <a:chExt cx="292100" cy="742950"/>
          </a:xfrm>
          <a:solidFill>
            <a:schemeClr val="accent2"/>
          </a:solidFill>
        </p:grpSpPr>
        <p:sp>
          <p:nvSpPr>
            <p:cNvPr id="30" name="Freeform 12">
              <a:extLst>
                <a:ext uri="{FF2B5EF4-FFF2-40B4-BE49-F238E27FC236}">
                  <a16:creationId xmlns:a16="http://schemas.microsoft.com/office/drawing/2014/main" id="{354B4406-E7D4-4B70-832B-B41B33EDEF13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2775" y="2325688"/>
              <a:ext cx="292100" cy="615950"/>
            </a:xfrm>
            <a:custGeom>
              <a:avLst/>
              <a:gdLst>
                <a:gd name="T0" fmla="*/ 59 w 78"/>
                <a:gd name="T1" fmla="*/ 0 h 164"/>
                <a:gd name="T2" fmla="*/ 20 w 78"/>
                <a:gd name="T3" fmla="*/ 0 h 164"/>
                <a:gd name="T4" fmla="*/ 0 w 78"/>
                <a:gd name="T5" fmla="*/ 16 h 164"/>
                <a:gd name="T6" fmla="*/ 0 w 78"/>
                <a:gd name="T7" fmla="*/ 16 h 164"/>
                <a:gd name="T8" fmla="*/ 0 w 78"/>
                <a:gd name="T9" fmla="*/ 19 h 164"/>
                <a:gd name="T10" fmla="*/ 0 w 78"/>
                <a:gd name="T11" fmla="*/ 74 h 164"/>
                <a:gd name="T12" fmla="*/ 7 w 78"/>
                <a:gd name="T13" fmla="*/ 80 h 164"/>
                <a:gd name="T14" fmla="*/ 13 w 78"/>
                <a:gd name="T15" fmla="*/ 74 h 164"/>
                <a:gd name="T16" fmla="*/ 13 w 78"/>
                <a:gd name="T17" fmla="*/ 26 h 164"/>
                <a:gd name="T18" fmla="*/ 19 w 78"/>
                <a:gd name="T19" fmla="*/ 26 h 164"/>
                <a:gd name="T20" fmla="*/ 19 w 78"/>
                <a:gd name="T21" fmla="*/ 72 h 164"/>
                <a:gd name="T22" fmla="*/ 19 w 78"/>
                <a:gd name="T23" fmla="*/ 73 h 164"/>
                <a:gd name="T24" fmla="*/ 19 w 78"/>
                <a:gd name="T25" fmla="*/ 154 h 164"/>
                <a:gd name="T26" fmla="*/ 28 w 78"/>
                <a:gd name="T27" fmla="*/ 164 h 164"/>
                <a:gd name="T28" fmla="*/ 37 w 78"/>
                <a:gd name="T29" fmla="*/ 154 h 164"/>
                <a:gd name="T30" fmla="*/ 37 w 78"/>
                <a:gd name="T31" fmla="*/ 83 h 164"/>
                <a:gd name="T32" fmla="*/ 41 w 78"/>
                <a:gd name="T33" fmla="*/ 83 h 164"/>
                <a:gd name="T34" fmla="*/ 41 w 78"/>
                <a:gd name="T35" fmla="*/ 154 h 164"/>
                <a:gd name="T36" fmla="*/ 50 w 78"/>
                <a:gd name="T37" fmla="*/ 164 h 164"/>
                <a:gd name="T38" fmla="*/ 59 w 78"/>
                <a:gd name="T39" fmla="*/ 154 h 164"/>
                <a:gd name="T40" fmla="*/ 59 w 78"/>
                <a:gd name="T41" fmla="*/ 72 h 164"/>
                <a:gd name="T42" fmla="*/ 59 w 78"/>
                <a:gd name="T43" fmla="*/ 71 h 164"/>
                <a:gd name="T44" fmla="*/ 59 w 78"/>
                <a:gd name="T45" fmla="*/ 26 h 164"/>
                <a:gd name="T46" fmla="*/ 64 w 78"/>
                <a:gd name="T47" fmla="*/ 26 h 164"/>
                <a:gd name="T48" fmla="*/ 64 w 78"/>
                <a:gd name="T49" fmla="*/ 74 h 164"/>
                <a:gd name="T50" fmla="*/ 71 w 78"/>
                <a:gd name="T51" fmla="*/ 80 h 164"/>
                <a:gd name="T52" fmla="*/ 78 w 78"/>
                <a:gd name="T53" fmla="*/ 74 h 164"/>
                <a:gd name="T54" fmla="*/ 78 w 78"/>
                <a:gd name="T55" fmla="*/ 19 h 164"/>
                <a:gd name="T56" fmla="*/ 78 w 78"/>
                <a:gd name="T57" fmla="*/ 16 h 164"/>
                <a:gd name="T58" fmla="*/ 78 w 78"/>
                <a:gd name="T59" fmla="*/ 15 h 164"/>
                <a:gd name="T60" fmla="*/ 59 w 78"/>
                <a:gd name="T61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8" h="164">
                  <a:moveTo>
                    <a:pt x="59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6" y="0"/>
                    <a:pt x="0" y="12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74"/>
                    <a:pt x="0" y="74"/>
                    <a:pt x="0" y="74"/>
                  </a:cubicBezTo>
                  <a:cubicBezTo>
                    <a:pt x="0" y="77"/>
                    <a:pt x="3" y="80"/>
                    <a:pt x="7" y="80"/>
                  </a:cubicBezTo>
                  <a:cubicBezTo>
                    <a:pt x="10" y="80"/>
                    <a:pt x="13" y="77"/>
                    <a:pt x="13" y="74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72"/>
                    <a:pt x="19" y="72"/>
                    <a:pt x="19" y="72"/>
                  </a:cubicBezTo>
                  <a:cubicBezTo>
                    <a:pt x="19" y="72"/>
                    <a:pt x="19" y="73"/>
                    <a:pt x="19" y="73"/>
                  </a:cubicBezTo>
                  <a:cubicBezTo>
                    <a:pt x="19" y="154"/>
                    <a:pt x="19" y="154"/>
                    <a:pt x="19" y="154"/>
                  </a:cubicBezTo>
                  <a:cubicBezTo>
                    <a:pt x="19" y="159"/>
                    <a:pt x="23" y="164"/>
                    <a:pt x="28" y="164"/>
                  </a:cubicBezTo>
                  <a:cubicBezTo>
                    <a:pt x="33" y="164"/>
                    <a:pt x="37" y="159"/>
                    <a:pt x="37" y="154"/>
                  </a:cubicBezTo>
                  <a:cubicBezTo>
                    <a:pt x="37" y="83"/>
                    <a:pt x="37" y="83"/>
                    <a:pt x="37" y="83"/>
                  </a:cubicBezTo>
                  <a:cubicBezTo>
                    <a:pt x="41" y="83"/>
                    <a:pt x="41" y="83"/>
                    <a:pt x="41" y="83"/>
                  </a:cubicBezTo>
                  <a:cubicBezTo>
                    <a:pt x="41" y="154"/>
                    <a:pt x="41" y="154"/>
                    <a:pt x="41" y="154"/>
                  </a:cubicBezTo>
                  <a:cubicBezTo>
                    <a:pt x="41" y="159"/>
                    <a:pt x="45" y="164"/>
                    <a:pt x="50" y="164"/>
                  </a:cubicBezTo>
                  <a:cubicBezTo>
                    <a:pt x="55" y="164"/>
                    <a:pt x="59" y="159"/>
                    <a:pt x="59" y="154"/>
                  </a:cubicBezTo>
                  <a:cubicBezTo>
                    <a:pt x="59" y="72"/>
                    <a:pt x="59" y="72"/>
                    <a:pt x="59" y="72"/>
                  </a:cubicBezTo>
                  <a:cubicBezTo>
                    <a:pt x="59" y="71"/>
                    <a:pt x="59" y="71"/>
                    <a:pt x="59" y="71"/>
                  </a:cubicBezTo>
                  <a:cubicBezTo>
                    <a:pt x="59" y="26"/>
                    <a:pt x="59" y="26"/>
                    <a:pt x="59" y="26"/>
                  </a:cubicBezTo>
                  <a:cubicBezTo>
                    <a:pt x="64" y="26"/>
                    <a:pt x="64" y="26"/>
                    <a:pt x="64" y="26"/>
                  </a:cubicBezTo>
                  <a:cubicBezTo>
                    <a:pt x="64" y="74"/>
                    <a:pt x="64" y="74"/>
                    <a:pt x="64" y="74"/>
                  </a:cubicBezTo>
                  <a:cubicBezTo>
                    <a:pt x="64" y="77"/>
                    <a:pt x="67" y="80"/>
                    <a:pt x="71" y="80"/>
                  </a:cubicBezTo>
                  <a:cubicBezTo>
                    <a:pt x="75" y="80"/>
                    <a:pt x="78" y="77"/>
                    <a:pt x="78" y="74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8" y="16"/>
                    <a:pt x="78" y="16"/>
                    <a:pt x="78" y="16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78" y="10"/>
                    <a:pt x="72" y="0"/>
                    <a:pt x="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/>
            </a:p>
          </p:txBody>
        </p:sp>
        <p:sp>
          <p:nvSpPr>
            <p:cNvPr id="31" name="Oval 13">
              <a:extLst>
                <a:ext uri="{FF2B5EF4-FFF2-40B4-BE49-F238E27FC236}">
                  <a16:creationId xmlns:a16="http://schemas.microsoft.com/office/drawing/2014/main" id="{741077CF-00E0-4521-B715-840B9DF754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1675" y="2198688"/>
              <a:ext cx="115888" cy="1158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en-US" sz="1013" dirty="0"/>
            </a:p>
          </p:txBody>
        </p:sp>
      </p:grpSp>
      <p:sp>
        <p:nvSpPr>
          <p:cNvPr id="32" name="Content Placeholder 2">
            <a:extLst>
              <a:ext uri="{FF2B5EF4-FFF2-40B4-BE49-F238E27FC236}">
                <a16:creationId xmlns:a16="http://schemas.microsoft.com/office/drawing/2014/main" id="{27A0B534-F4FE-418A-8407-BAB17A86058C}"/>
              </a:ext>
            </a:extLst>
          </p:cNvPr>
          <p:cNvSpPr txBox="1">
            <a:spLocks/>
          </p:cNvSpPr>
          <p:nvPr/>
        </p:nvSpPr>
        <p:spPr>
          <a:xfrm>
            <a:off x="2987007" y="5206132"/>
            <a:ext cx="1428948" cy="641596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100" b="1" dirty="0">
                <a:solidFill>
                  <a:schemeClr val="accent1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24%</a:t>
            </a: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9D5BDE58-CE5D-4F2F-8C32-15D734557AA8}"/>
              </a:ext>
            </a:extLst>
          </p:cNvPr>
          <p:cNvSpPr txBox="1">
            <a:spLocks/>
          </p:cNvSpPr>
          <p:nvPr/>
        </p:nvSpPr>
        <p:spPr>
          <a:xfrm>
            <a:off x="2957646" y="5514819"/>
            <a:ext cx="1414084" cy="508521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r>
              <a:rPr lang="en-US" sz="1200" dirty="0">
                <a:solidFill>
                  <a:schemeClr val="tx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Male Users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D91014F-2129-4996-BEAD-7954A90F4DF5}"/>
              </a:ext>
            </a:extLst>
          </p:cNvPr>
          <p:cNvCxnSpPr/>
          <p:nvPr/>
        </p:nvCxnSpPr>
        <p:spPr>
          <a:xfrm>
            <a:off x="788568" y="5058826"/>
            <a:ext cx="343055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itle 1">
            <a:extLst>
              <a:ext uri="{FF2B5EF4-FFF2-40B4-BE49-F238E27FC236}">
                <a16:creationId xmlns:a16="http://schemas.microsoft.com/office/drawing/2014/main" id="{956DFF13-674E-454E-B292-A28B3406B532}"/>
              </a:ext>
            </a:extLst>
          </p:cNvPr>
          <p:cNvSpPr txBox="1">
            <a:spLocks/>
          </p:cNvSpPr>
          <p:nvPr/>
        </p:nvSpPr>
        <p:spPr>
          <a:xfrm>
            <a:off x="947244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8D0289E-25DC-48B4-A4A0-856429842BD7}"/>
              </a:ext>
            </a:extLst>
          </p:cNvPr>
          <p:cNvCxnSpPr/>
          <p:nvPr/>
        </p:nvCxnSpPr>
        <p:spPr>
          <a:xfrm>
            <a:off x="947244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13">
            <a:extLst>
              <a:ext uri="{FF2B5EF4-FFF2-40B4-BE49-F238E27FC236}">
                <a16:creationId xmlns:a16="http://schemas.microsoft.com/office/drawing/2014/main" id="{533E4C82-C7EE-45F8-8938-BDE9B131D603}"/>
              </a:ext>
            </a:extLst>
          </p:cNvPr>
          <p:cNvSpPr txBox="1"/>
          <p:nvPr/>
        </p:nvSpPr>
        <p:spPr>
          <a:xfrm flipH="1">
            <a:off x="947244" y="1182485"/>
            <a:ext cx="4153076" cy="51751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2165534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423B7BC-23E8-428C-850A-30C969D54882}"/>
              </a:ext>
            </a:extLst>
          </p:cNvPr>
          <p:cNvGrpSpPr>
            <a:grpSpLocks noChangeAspect="1"/>
          </p:cNvGrpSpPr>
          <p:nvPr/>
        </p:nvGrpSpPr>
        <p:grpSpPr bwMode="auto">
          <a:xfrm>
            <a:off x="1445520" y="2159922"/>
            <a:ext cx="3733802" cy="3965954"/>
            <a:chOff x="2469" y="1167"/>
            <a:chExt cx="2509" cy="2665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965BED77-2A63-4020-8038-6A9A059C19C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6" y="2445"/>
              <a:ext cx="720" cy="330"/>
            </a:xfrm>
            <a:custGeom>
              <a:avLst/>
              <a:gdLst>
                <a:gd name="T0" fmla="*/ 720 w 720"/>
                <a:gd name="T1" fmla="*/ 0 h 330"/>
                <a:gd name="T2" fmla="*/ 430 w 720"/>
                <a:gd name="T3" fmla="*/ 117 h 330"/>
                <a:gd name="T4" fmla="*/ 189 w 720"/>
                <a:gd name="T5" fmla="*/ 295 h 330"/>
                <a:gd name="T6" fmla="*/ 87 w 720"/>
                <a:gd name="T7" fmla="*/ 148 h 330"/>
                <a:gd name="T8" fmla="*/ 0 w 720"/>
                <a:gd name="T9" fmla="*/ 233 h 330"/>
                <a:gd name="T10" fmla="*/ 160 w 720"/>
                <a:gd name="T11" fmla="*/ 330 h 330"/>
                <a:gd name="T12" fmla="*/ 297 w 720"/>
                <a:gd name="T13" fmla="*/ 319 h 330"/>
                <a:gd name="T14" fmla="*/ 720 w 720"/>
                <a:gd name="T15" fmla="*/ 0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0" h="330">
                  <a:moveTo>
                    <a:pt x="720" y="0"/>
                  </a:moveTo>
                  <a:lnTo>
                    <a:pt x="430" y="117"/>
                  </a:lnTo>
                  <a:lnTo>
                    <a:pt x="189" y="295"/>
                  </a:lnTo>
                  <a:lnTo>
                    <a:pt x="87" y="148"/>
                  </a:lnTo>
                  <a:lnTo>
                    <a:pt x="0" y="233"/>
                  </a:lnTo>
                  <a:lnTo>
                    <a:pt x="160" y="330"/>
                  </a:lnTo>
                  <a:lnTo>
                    <a:pt x="297" y="319"/>
                  </a:lnTo>
                  <a:lnTo>
                    <a:pt x="720" y="0"/>
                  </a:lnTo>
                  <a:close/>
                </a:path>
              </a:pathLst>
            </a:custGeom>
            <a:solidFill>
              <a:srgbClr val="325A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85E7173F-C154-474F-A31C-9DFC84D22BF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6" y="1375"/>
              <a:ext cx="557" cy="377"/>
            </a:xfrm>
            <a:custGeom>
              <a:avLst/>
              <a:gdLst>
                <a:gd name="T0" fmla="*/ 0 w 557"/>
                <a:gd name="T1" fmla="*/ 0 h 377"/>
                <a:gd name="T2" fmla="*/ 0 w 557"/>
                <a:gd name="T3" fmla="*/ 87 h 377"/>
                <a:gd name="T4" fmla="*/ 384 w 557"/>
                <a:gd name="T5" fmla="*/ 259 h 377"/>
                <a:gd name="T6" fmla="*/ 404 w 557"/>
                <a:gd name="T7" fmla="*/ 377 h 377"/>
                <a:gd name="T8" fmla="*/ 557 w 557"/>
                <a:gd name="T9" fmla="*/ 306 h 377"/>
                <a:gd name="T10" fmla="*/ 556 w 557"/>
                <a:gd name="T11" fmla="*/ 235 h 377"/>
                <a:gd name="T12" fmla="*/ 0 w 557"/>
                <a:gd name="T13" fmla="*/ 0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57" h="377">
                  <a:moveTo>
                    <a:pt x="0" y="0"/>
                  </a:moveTo>
                  <a:lnTo>
                    <a:pt x="0" y="87"/>
                  </a:lnTo>
                  <a:lnTo>
                    <a:pt x="384" y="259"/>
                  </a:lnTo>
                  <a:lnTo>
                    <a:pt x="404" y="377"/>
                  </a:lnTo>
                  <a:lnTo>
                    <a:pt x="557" y="306"/>
                  </a:lnTo>
                  <a:lnTo>
                    <a:pt x="556" y="2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5" name="Freeform 25">
              <a:extLst>
                <a:ext uri="{FF2B5EF4-FFF2-40B4-BE49-F238E27FC236}">
                  <a16:creationId xmlns:a16="http://schemas.microsoft.com/office/drawing/2014/main" id="{93ACE31E-CFAF-453B-881B-2656FFEE01C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5" y="2649"/>
              <a:ext cx="212" cy="784"/>
            </a:xfrm>
            <a:custGeom>
              <a:avLst/>
              <a:gdLst>
                <a:gd name="T0" fmla="*/ 24 w 212"/>
                <a:gd name="T1" fmla="*/ 784 h 784"/>
                <a:gd name="T2" fmla="*/ 212 w 212"/>
                <a:gd name="T3" fmla="*/ 685 h 784"/>
                <a:gd name="T4" fmla="*/ 170 w 212"/>
                <a:gd name="T5" fmla="*/ 0 h 784"/>
                <a:gd name="T6" fmla="*/ 0 w 212"/>
                <a:gd name="T7" fmla="*/ 97 h 784"/>
                <a:gd name="T8" fmla="*/ 24 w 212"/>
                <a:gd name="T9" fmla="*/ 784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2" h="784">
                  <a:moveTo>
                    <a:pt x="24" y="784"/>
                  </a:moveTo>
                  <a:lnTo>
                    <a:pt x="212" y="685"/>
                  </a:lnTo>
                  <a:lnTo>
                    <a:pt x="170" y="0"/>
                  </a:lnTo>
                  <a:lnTo>
                    <a:pt x="0" y="97"/>
                  </a:lnTo>
                  <a:lnTo>
                    <a:pt x="24" y="78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" name="Freeform 26">
              <a:extLst>
                <a:ext uri="{FF2B5EF4-FFF2-40B4-BE49-F238E27FC236}">
                  <a16:creationId xmlns:a16="http://schemas.microsoft.com/office/drawing/2014/main" id="{51AEF0B7-0725-47FE-B879-B6BA36E9B8D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17" y="1634"/>
              <a:ext cx="638" cy="1033"/>
            </a:xfrm>
            <a:custGeom>
              <a:avLst/>
              <a:gdLst>
                <a:gd name="T0" fmla="*/ 35 w 638"/>
                <a:gd name="T1" fmla="*/ 1033 h 1033"/>
                <a:gd name="T2" fmla="*/ 164 w 638"/>
                <a:gd name="T3" fmla="*/ 973 h 1033"/>
                <a:gd name="T4" fmla="*/ 150 w 638"/>
                <a:gd name="T5" fmla="*/ 366 h 1033"/>
                <a:gd name="T6" fmla="*/ 638 w 638"/>
                <a:gd name="T7" fmla="*/ 85 h 1033"/>
                <a:gd name="T8" fmla="*/ 638 w 638"/>
                <a:gd name="T9" fmla="*/ 0 h 1033"/>
                <a:gd name="T10" fmla="*/ 0 w 638"/>
                <a:gd name="T11" fmla="*/ 268 h 1033"/>
                <a:gd name="T12" fmla="*/ 35 w 638"/>
                <a:gd name="T13" fmla="*/ 1033 h 10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8" h="1033">
                  <a:moveTo>
                    <a:pt x="35" y="1033"/>
                  </a:moveTo>
                  <a:lnTo>
                    <a:pt x="164" y="973"/>
                  </a:lnTo>
                  <a:lnTo>
                    <a:pt x="150" y="366"/>
                  </a:lnTo>
                  <a:lnTo>
                    <a:pt x="638" y="85"/>
                  </a:lnTo>
                  <a:lnTo>
                    <a:pt x="638" y="0"/>
                  </a:lnTo>
                  <a:lnTo>
                    <a:pt x="0" y="268"/>
                  </a:lnTo>
                  <a:lnTo>
                    <a:pt x="35" y="1033"/>
                  </a:ln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Freeform 27">
              <a:extLst>
                <a:ext uri="{FF2B5EF4-FFF2-40B4-BE49-F238E27FC236}">
                  <a16:creationId xmlns:a16="http://schemas.microsoft.com/office/drawing/2014/main" id="{56AF1AB1-7194-4B41-AD54-85B28F659E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7" y="2740"/>
              <a:ext cx="95" cy="693"/>
            </a:xfrm>
            <a:custGeom>
              <a:avLst/>
              <a:gdLst>
                <a:gd name="T0" fmla="*/ 58 w 95"/>
                <a:gd name="T1" fmla="*/ 0 h 693"/>
                <a:gd name="T2" fmla="*/ 0 w 95"/>
                <a:gd name="T3" fmla="*/ 275 h 693"/>
                <a:gd name="T4" fmla="*/ 29 w 95"/>
                <a:gd name="T5" fmla="*/ 693 h 693"/>
                <a:gd name="T6" fmla="*/ 95 w 95"/>
                <a:gd name="T7" fmla="*/ 275 h 693"/>
                <a:gd name="T8" fmla="*/ 58 w 95"/>
                <a:gd name="T9" fmla="*/ 0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693">
                  <a:moveTo>
                    <a:pt x="58" y="0"/>
                  </a:moveTo>
                  <a:lnTo>
                    <a:pt x="0" y="275"/>
                  </a:lnTo>
                  <a:lnTo>
                    <a:pt x="29" y="693"/>
                  </a:lnTo>
                  <a:lnTo>
                    <a:pt x="95" y="27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B81F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Freeform 28">
              <a:extLst>
                <a:ext uri="{FF2B5EF4-FFF2-40B4-BE49-F238E27FC236}">
                  <a16:creationId xmlns:a16="http://schemas.microsoft.com/office/drawing/2014/main" id="{B3711E90-9925-4A92-AC6B-EE7FA3ADF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7" y="2638"/>
              <a:ext cx="279" cy="795"/>
            </a:xfrm>
            <a:custGeom>
              <a:avLst/>
              <a:gdLst>
                <a:gd name="T0" fmla="*/ 279 w 279"/>
                <a:gd name="T1" fmla="*/ 102 h 795"/>
                <a:gd name="T2" fmla="*/ 82 w 279"/>
                <a:gd name="T3" fmla="*/ 0 h 795"/>
                <a:gd name="T4" fmla="*/ 0 w 279"/>
                <a:gd name="T5" fmla="*/ 29 h 795"/>
                <a:gd name="T6" fmla="*/ 24 w 279"/>
                <a:gd name="T7" fmla="*/ 151 h 795"/>
                <a:gd name="T8" fmla="*/ 113 w 279"/>
                <a:gd name="T9" fmla="*/ 199 h 795"/>
                <a:gd name="T10" fmla="*/ 199 w 279"/>
                <a:gd name="T11" fmla="*/ 769 h 795"/>
                <a:gd name="T12" fmla="*/ 250 w 279"/>
                <a:gd name="T13" fmla="*/ 795 h 795"/>
                <a:gd name="T14" fmla="*/ 279 w 279"/>
                <a:gd name="T15" fmla="*/ 102 h 7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9" h="795">
                  <a:moveTo>
                    <a:pt x="279" y="102"/>
                  </a:moveTo>
                  <a:lnTo>
                    <a:pt x="82" y="0"/>
                  </a:lnTo>
                  <a:lnTo>
                    <a:pt x="0" y="29"/>
                  </a:lnTo>
                  <a:lnTo>
                    <a:pt x="24" y="151"/>
                  </a:lnTo>
                  <a:lnTo>
                    <a:pt x="113" y="199"/>
                  </a:lnTo>
                  <a:lnTo>
                    <a:pt x="199" y="769"/>
                  </a:lnTo>
                  <a:lnTo>
                    <a:pt x="250" y="795"/>
                  </a:lnTo>
                  <a:lnTo>
                    <a:pt x="279" y="10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9" name="Freeform 29">
              <a:extLst>
                <a:ext uri="{FF2B5EF4-FFF2-40B4-BE49-F238E27FC236}">
                  <a16:creationId xmlns:a16="http://schemas.microsoft.com/office/drawing/2014/main" id="{5FFE1C18-3319-44D5-8CF0-4BE4AA0A509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8" y="1375"/>
              <a:ext cx="562" cy="361"/>
            </a:xfrm>
            <a:custGeom>
              <a:avLst/>
              <a:gdLst>
                <a:gd name="T0" fmla="*/ 4 w 562"/>
                <a:gd name="T1" fmla="*/ 235 h 361"/>
                <a:gd name="T2" fmla="*/ 562 w 562"/>
                <a:gd name="T3" fmla="*/ 0 h 361"/>
                <a:gd name="T4" fmla="*/ 562 w 562"/>
                <a:gd name="T5" fmla="*/ 66 h 361"/>
                <a:gd name="T6" fmla="*/ 111 w 562"/>
                <a:gd name="T7" fmla="*/ 259 h 361"/>
                <a:gd name="T8" fmla="*/ 115 w 562"/>
                <a:gd name="T9" fmla="*/ 361 h 361"/>
                <a:gd name="T10" fmla="*/ 0 w 562"/>
                <a:gd name="T11" fmla="*/ 335 h 361"/>
                <a:gd name="T12" fmla="*/ 4 w 562"/>
                <a:gd name="T13" fmla="*/ 235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2" h="361">
                  <a:moveTo>
                    <a:pt x="4" y="235"/>
                  </a:moveTo>
                  <a:lnTo>
                    <a:pt x="562" y="0"/>
                  </a:lnTo>
                  <a:lnTo>
                    <a:pt x="562" y="66"/>
                  </a:lnTo>
                  <a:lnTo>
                    <a:pt x="111" y="259"/>
                  </a:lnTo>
                  <a:lnTo>
                    <a:pt x="115" y="361"/>
                  </a:lnTo>
                  <a:lnTo>
                    <a:pt x="0" y="335"/>
                  </a:lnTo>
                  <a:lnTo>
                    <a:pt x="4" y="235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Freeform 30">
              <a:extLst>
                <a:ext uri="{FF2B5EF4-FFF2-40B4-BE49-F238E27FC236}">
                  <a16:creationId xmlns:a16="http://schemas.microsoft.com/office/drawing/2014/main" id="{6E7E8FDE-64D6-44FD-B0E6-B04FBFD44A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6" y="2689"/>
              <a:ext cx="1211" cy="427"/>
            </a:xfrm>
            <a:custGeom>
              <a:avLst/>
              <a:gdLst>
                <a:gd name="T0" fmla="*/ 0 w 1211"/>
                <a:gd name="T1" fmla="*/ 86 h 427"/>
                <a:gd name="T2" fmla="*/ 148 w 1211"/>
                <a:gd name="T3" fmla="*/ 0 h 427"/>
                <a:gd name="T4" fmla="*/ 1131 w 1211"/>
                <a:gd name="T5" fmla="*/ 44 h 427"/>
                <a:gd name="T6" fmla="*/ 1211 w 1211"/>
                <a:gd name="T7" fmla="*/ 86 h 427"/>
                <a:gd name="T8" fmla="*/ 607 w 1211"/>
                <a:gd name="T9" fmla="*/ 427 h 427"/>
                <a:gd name="T10" fmla="*/ 0 w 1211"/>
                <a:gd name="T11" fmla="*/ 86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11" h="427">
                  <a:moveTo>
                    <a:pt x="0" y="86"/>
                  </a:moveTo>
                  <a:lnTo>
                    <a:pt x="148" y="0"/>
                  </a:lnTo>
                  <a:lnTo>
                    <a:pt x="1131" y="44"/>
                  </a:lnTo>
                  <a:lnTo>
                    <a:pt x="1211" y="86"/>
                  </a:lnTo>
                  <a:lnTo>
                    <a:pt x="607" y="427"/>
                  </a:lnTo>
                  <a:lnTo>
                    <a:pt x="0" y="86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" name="Freeform 31">
              <a:extLst>
                <a:ext uri="{FF2B5EF4-FFF2-40B4-BE49-F238E27FC236}">
                  <a16:creationId xmlns:a16="http://schemas.microsoft.com/office/drawing/2014/main" id="{8ED1EF4F-CE4A-44B7-8917-2B64E9A93E5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8" y="2328"/>
              <a:ext cx="658" cy="412"/>
            </a:xfrm>
            <a:custGeom>
              <a:avLst/>
              <a:gdLst>
                <a:gd name="T0" fmla="*/ 658 w 658"/>
                <a:gd name="T1" fmla="*/ 117 h 412"/>
                <a:gd name="T2" fmla="*/ 445 w 658"/>
                <a:gd name="T3" fmla="*/ 0 h 412"/>
                <a:gd name="T4" fmla="*/ 0 w 658"/>
                <a:gd name="T5" fmla="*/ 175 h 412"/>
                <a:gd name="T6" fmla="*/ 58 w 658"/>
                <a:gd name="T7" fmla="*/ 378 h 412"/>
                <a:gd name="T8" fmla="*/ 127 w 658"/>
                <a:gd name="T9" fmla="*/ 412 h 412"/>
                <a:gd name="T10" fmla="*/ 658 w 658"/>
                <a:gd name="T11" fmla="*/ 11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8" h="412">
                  <a:moveTo>
                    <a:pt x="658" y="117"/>
                  </a:moveTo>
                  <a:lnTo>
                    <a:pt x="445" y="0"/>
                  </a:lnTo>
                  <a:lnTo>
                    <a:pt x="0" y="175"/>
                  </a:lnTo>
                  <a:lnTo>
                    <a:pt x="58" y="378"/>
                  </a:lnTo>
                  <a:lnTo>
                    <a:pt x="127" y="412"/>
                  </a:lnTo>
                  <a:lnTo>
                    <a:pt x="658" y="11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2" name="Freeform 32">
              <a:extLst>
                <a:ext uri="{FF2B5EF4-FFF2-40B4-BE49-F238E27FC236}">
                  <a16:creationId xmlns:a16="http://schemas.microsoft.com/office/drawing/2014/main" id="{50FEA7D0-B487-4D33-A63A-87572F9A43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547" y="2330"/>
              <a:ext cx="598" cy="410"/>
            </a:xfrm>
            <a:custGeom>
              <a:avLst/>
              <a:gdLst>
                <a:gd name="T0" fmla="*/ 0 w 598"/>
                <a:gd name="T1" fmla="*/ 109 h 410"/>
                <a:gd name="T2" fmla="*/ 204 w 598"/>
                <a:gd name="T3" fmla="*/ 0 h 410"/>
                <a:gd name="T4" fmla="*/ 525 w 598"/>
                <a:gd name="T5" fmla="*/ 331 h 410"/>
                <a:gd name="T6" fmla="*/ 598 w 598"/>
                <a:gd name="T7" fmla="*/ 297 h 410"/>
                <a:gd name="T8" fmla="*/ 598 w 598"/>
                <a:gd name="T9" fmla="*/ 371 h 410"/>
                <a:gd name="T10" fmla="*/ 530 w 598"/>
                <a:gd name="T11" fmla="*/ 410 h 410"/>
                <a:gd name="T12" fmla="*/ 0 w 598"/>
                <a:gd name="T13" fmla="*/ 109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8" h="410">
                  <a:moveTo>
                    <a:pt x="0" y="109"/>
                  </a:moveTo>
                  <a:lnTo>
                    <a:pt x="204" y="0"/>
                  </a:lnTo>
                  <a:lnTo>
                    <a:pt x="525" y="331"/>
                  </a:lnTo>
                  <a:lnTo>
                    <a:pt x="598" y="297"/>
                  </a:lnTo>
                  <a:lnTo>
                    <a:pt x="598" y="371"/>
                  </a:lnTo>
                  <a:lnTo>
                    <a:pt x="530" y="410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Freeform 17">
              <a:extLst>
                <a:ext uri="{FF2B5EF4-FFF2-40B4-BE49-F238E27FC236}">
                  <a16:creationId xmlns:a16="http://schemas.microsoft.com/office/drawing/2014/main" id="{06368697-A8E8-47DB-89CB-3FDCBA24F4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47" y="2441"/>
              <a:ext cx="554" cy="988"/>
            </a:xfrm>
            <a:custGeom>
              <a:avLst/>
              <a:gdLst>
                <a:gd name="T0" fmla="*/ 45 w 554"/>
                <a:gd name="T1" fmla="*/ 669 h 988"/>
                <a:gd name="T2" fmla="*/ 554 w 554"/>
                <a:gd name="T3" fmla="*/ 988 h 988"/>
                <a:gd name="T4" fmla="*/ 530 w 554"/>
                <a:gd name="T5" fmla="*/ 301 h 988"/>
                <a:gd name="T6" fmla="*/ 0 w 554"/>
                <a:gd name="T7" fmla="*/ 0 h 988"/>
                <a:gd name="T8" fmla="*/ 45 w 554"/>
                <a:gd name="T9" fmla="*/ 669 h 9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54" h="988">
                  <a:moveTo>
                    <a:pt x="45" y="669"/>
                  </a:moveTo>
                  <a:lnTo>
                    <a:pt x="554" y="988"/>
                  </a:lnTo>
                  <a:lnTo>
                    <a:pt x="530" y="301"/>
                  </a:lnTo>
                  <a:lnTo>
                    <a:pt x="0" y="0"/>
                  </a:lnTo>
                  <a:lnTo>
                    <a:pt x="45" y="66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Freeform 18">
              <a:extLst>
                <a:ext uri="{FF2B5EF4-FFF2-40B4-BE49-F238E27FC236}">
                  <a16:creationId xmlns:a16="http://schemas.microsoft.com/office/drawing/2014/main" id="{4E819480-E243-4246-908E-4CD3A9F4F3E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4" y="1630"/>
              <a:ext cx="591" cy="1028"/>
            </a:xfrm>
            <a:custGeom>
              <a:avLst/>
              <a:gdLst>
                <a:gd name="T0" fmla="*/ 53 w 591"/>
                <a:gd name="T1" fmla="*/ 731 h 1028"/>
                <a:gd name="T2" fmla="*/ 591 w 591"/>
                <a:gd name="T3" fmla="*/ 1028 h 1028"/>
                <a:gd name="T4" fmla="*/ 556 w 591"/>
                <a:gd name="T5" fmla="*/ 263 h 1028"/>
                <a:gd name="T6" fmla="*/ 0 w 591"/>
                <a:gd name="T7" fmla="*/ 0 h 1028"/>
                <a:gd name="T8" fmla="*/ 53 w 591"/>
                <a:gd name="T9" fmla="*/ 731 h 1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1" h="1028">
                  <a:moveTo>
                    <a:pt x="53" y="731"/>
                  </a:moveTo>
                  <a:lnTo>
                    <a:pt x="591" y="1028"/>
                  </a:lnTo>
                  <a:lnTo>
                    <a:pt x="556" y="263"/>
                  </a:lnTo>
                  <a:lnTo>
                    <a:pt x="0" y="0"/>
                  </a:lnTo>
                  <a:lnTo>
                    <a:pt x="53" y="731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Freeform 19">
              <a:extLst>
                <a:ext uri="{FF2B5EF4-FFF2-40B4-BE49-F238E27FC236}">
                  <a16:creationId xmlns:a16="http://schemas.microsoft.com/office/drawing/2014/main" id="{17ABE800-87A5-4C66-8C38-C2182F11F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7" y="1639"/>
              <a:ext cx="635" cy="1028"/>
            </a:xfrm>
            <a:custGeom>
              <a:avLst/>
              <a:gdLst>
                <a:gd name="T0" fmla="*/ 0 w 635"/>
                <a:gd name="T1" fmla="*/ 0 h 1028"/>
                <a:gd name="T2" fmla="*/ 0 w 635"/>
                <a:gd name="T3" fmla="*/ 88 h 1028"/>
                <a:gd name="T4" fmla="*/ 503 w 635"/>
                <a:gd name="T5" fmla="*/ 310 h 1028"/>
                <a:gd name="T6" fmla="*/ 503 w 635"/>
                <a:gd name="T7" fmla="*/ 988 h 1028"/>
                <a:gd name="T8" fmla="*/ 598 w 635"/>
                <a:gd name="T9" fmla="*/ 1028 h 1028"/>
                <a:gd name="T10" fmla="*/ 635 w 635"/>
                <a:gd name="T11" fmla="*/ 265 h 1028"/>
                <a:gd name="T12" fmla="*/ 0 w 635"/>
                <a:gd name="T13" fmla="*/ 0 h 1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5" h="1028">
                  <a:moveTo>
                    <a:pt x="0" y="0"/>
                  </a:moveTo>
                  <a:lnTo>
                    <a:pt x="0" y="88"/>
                  </a:lnTo>
                  <a:lnTo>
                    <a:pt x="503" y="310"/>
                  </a:lnTo>
                  <a:lnTo>
                    <a:pt x="503" y="988"/>
                  </a:lnTo>
                  <a:lnTo>
                    <a:pt x="598" y="1028"/>
                  </a:lnTo>
                  <a:lnTo>
                    <a:pt x="635" y="26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6" name="Freeform 20">
              <a:extLst>
                <a:ext uri="{FF2B5EF4-FFF2-40B4-BE49-F238E27FC236}">
                  <a16:creationId xmlns:a16="http://schemas.microsoft.com/office/drawing/2014/main" id="{B8A1E7E7-9858-45D5-B305-1BD682099E6C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9" y="1933"/>
              <a:ext cx="634" cy="1097"/>
            </a:xfrm>
            <a:custGeom>
              <a:avLst/>
              <a:gdLst>
                <a:gd name="T0" fmla="*/ 0 w 634"/>
                <a:gd name="T1" fmla="*/ 0 h 1097"/>
                <a:gd name="T2" fmla="*/ 27 w 634"/>
                <a:gd name="T3" fmla="*/ 767 h 1097"/>
                <a:gd name="T4" fmla="*/ 634 w 634"/>
                <a:gd name="T5" fmla="*/ 1097 h 1097"/>
                <a:gd name="T6" fmla="*/ 634 w 634"/>
                <a:gd name="T7" fmla="*/ 300 h 1097"/>
                <a:gd name="T8" fmla="*/ 0 w 634"/>
                <a:gd name="T9" fmla="*/ 0 h 1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4" h="1097">
                  <a:moveTo>
                    <a:pt x="0" y="0"/>
                  </a:moveTo>
                  <a:lnTo>
                    <a:pt x="27" y="767"/>
                  </a:lnTo>
                  <a:lnTo>
                    <a:pt x="634" y="1097"/>
                  </a:lnTo>
                  <a:lnTo>
                    <a:pt x="634" y="3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Freeform 21">
              <a:extLst>
                <a:ext uri="{FF2B5EF4-FFF2-40B4-BE49-F238E27FC236}">
                  <a16:creationId xmlns:a16="http://schemas.microsoft.com/office/drawing/2014/main" id="{1457F2F0-7F5A-4FF3-8749-BD06A94CF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6" y="2775"/>
              <a:ext cx="607" cy="1057"/>
            </a:xfrm>
            <a:custGeom>
              <a:avLst/>
              <a:gdLst>
                <a:gd name="T0" fmla="*/ 607 w 607"/>
                <a:gd name="T1" fmla="*/ 1057 h 1057"/>
                <a:gd name="T2" fmla="*/ 607 w 607"/>
                <a:gd name="T3" fmla="*/ 341 h 1057"/>
                <a:gd name="T4" fmla="*/ 0 w 607"/>
                <a:gd name="T5" fmla="*/ 0 h 1057"/>
                <a:gd name="T6" fmla="*/ 30 w 607"/>
                <a:gd name="T7" fmla="*/ 693 h 1057"/>
                <a:gd name="T8" fmla="*/ 607 w 607"/>
                <a:gd name="T9" fmla="*/ 1057 h 10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7" h="1057">
                  <a:moveTo>
                    <a:pt x="607" y="1057"/>
                  </a:moveTo>
                  <a:lnTo>
                    <a:pt x="607" y="341"/>
                  </a:lnTo>
                  <a:lnTo>
                    <a:pt x="0" y="0"/>
                  </a:lnTo>
                  <a:lnTo>
                    <a:pt x="30" y="693"/>
                  </a:lnTo>
                  <a:lnTo>
                    <a:pt x="607" y="105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8" name="Freeform 22">
              <a:extLst>
                <a:ext uri="{FF2B5EF4-FFF2-40B4-BE49-F238E27FC236}">
                  <a16:creationId xmlns:a16="http://schemas.microsoft.com/office/drawing/2014/main" id="{893D54D1-3030-4913-A2D8-F81769404E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3" y="2775"/>
              <a:ext cx="604" cy="1057"/>
            </a:xfrm>
            <a:custGeom>
              <a:avLst/>
              <a:gdLst>
                <a:gd name="T0" fmla="*/ 0 w 604"/>
                <a:gd name="T1" fmla="*/ 341 h 1057"/>
                <a:gd name="T2" fmla="*/ 604 w 604"/>
                <a:gd name="T3" fmla="*/ 0 h 1057"/>
                <a:gd name="T4" fmla="*/ 580 w 604"/>
                <a:gd name="T5" fmla="*/ 693 h 1057"/>
                <a:gd name="T6" fmla="*/ 0 w 604"/>
                <a:gd name="T7" fmla="*/ 1057 h 1057"/>
                <a:gd name="T8" fmla="*/ 0 w 604"/>
                <a:gd name="T9" fmla="*/ 341 h 10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4" h="1057">
                  <a:moveTo>
                    <a:pt x="0" y="341"/>
                  </a:moveTo>
                  <a:lnTo>
                    <a:pt x="604" y="0"/>
                  </a:lnTo>
                  <a:lnTo>
                    <a:pt x="580" y="693"/>
                  </a:lnTo>
                  <a:lnTo>
                    <a:pt x="0" y="1057"/>
                  </a:lnTo>
                  <a:lnTo>
                    <a:pt x="0" y="34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9" name="Freeform 23">
              <a:extLst>
                <a:ext uri="{FF2B5EF4-FFF2-40B4-BE49-F238E27FC236}">
                  <a16:creationId xmlns:a16="http://schemas.microsoft.com/office/drawing/2014/main" id="{8B41FD72-9F64-4682-A61F-6B169CF0E6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3" y="1933"/>
              <a:ext cx="633" cy="1097"/>
            </a:xfrm>
            <a:custGeom>
              <a:avLst/>
              <a:gdLst>
                <a:gd name="T0" fmla="*/ 0 w 633"/>
                <a:gd name="T1" fmla="*/ 300 h 1097"/>
                <a:gd name="T2" fmla="*/ 633 w 633"/>
                <a:gd name="T3" fmla="*/ 0 h 1097"/>
                <a:gd name="T4" fmla="*/ 604 w 633"/>
                <a:gd name="T5" fmla="*/ 767 h 1097"/>
                <a:gd name="T6" fmla="*/ 0 w 633"/>
                <a:gd name="T7" fmla="*/ 1097 h 1097"/>
                <a:gd name="T8" fmla="*/ 0 w 633"/>
                <a:gd name="T9" fmla="*/ 300 h 1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3" h="1097">
                  <a:moveTo>
                    <a:pt x="0" y="300"/>
                  </a:moveTo>
                  <a:lnTo>
                    <a:pt x="633" y="0"/>
                  </a:lnTo>
                  <a:lnTo>
                    <a:pt x="604" y="767"/>
                  </a:lnTo>
                  <a:lnTo>
                    <a:pt x="0" y="1097"/>
                  </a:lnTo>
                  <a:lnTo>
                    <a:pt x="0" y="30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Freeform 24">
              <a:extLst>
                <a:ext uri="{FF2B5EF4-FFF2-40B4-BE49-F238E27FC236}">
                  <a16:creationId xmlns:a16="http://schemas.microsoft.com/office/drawing/2014/main" id="{E133FDBF-4977-4023-94DF-81377AAECA34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4" y="1639"/>
              <a:ext cx="593" cy="1028"/>
            </a:xfrm>
            <a:custGeom>
              <a:avLst/>
              <a:gdLst>
                <a:gd name="T0" fmla="*/ 37 w 593"/>
                <a:gd name="T1" fmla="*/ 265 h 1028"/>
                <a:gd name="T2" fmla="*/ 0 w 593"/>
                <a:gd name="T3" fmla="*/ 1028 h 1028"/>
                <a:gd name="T4" fmla="*/ 538 w 593"/>
                <a:gd name="T5" fmla="*/ 729 h 1028"/>
                <a:gd name="T6" fmla="*/ 593 w 593"/>
                <a:gd name="T7" fmla="*/ 0 h 1028"/>
                <a:gd name="T8" fmla="*/ 37 w 593"/>
                <a:gd name="T9" fmla="*/ 265 h 1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3" h="1028">
                  <a:moveTo>
                    <a:pt x="37" y="265"/>
                  </a:moveTo>
                  <a:lnTo>
                    <a:pt x="0" y="1028"/>
                  </a:lnTo>
                  <a:lnTo>
                    <a:pt x="538" y="729"/>
                  </a:lnTo>
                  <a:lnTo>
                    <a:pt x="593" y="0"/>
                  </a:lnTo>
                  <a:lnTo>
                    <a:pt x="37" y="26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" name="Freeform 25">
              <a:extLst>
                <a:ext uri="{FF2B5EF4-FFF2-40B4-BE49-F238E27FC236}">
                  <a16:creationId xmlns:a16="http://schemas.microsoft.com/office/drawing/2014/main" id="{C3ED636F-8497-49E0-9CB4-E9538C8F75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6" y="2445"/>
              <a:ext cx="560" cy="988"/>
            </a:xfrm>
            <a:custGeom>
              <a:avLst/>
              <a:gdLst>
                <a:gd name="T0" fmla="*/ 0 w 560"/>
                <a:gd name="T1" fmla="*/ 988 h 988"/>
                <a:gd name="T2" fmla="*/ 29 w 560"/>
                <a:gd name="T3" fmla="*/ 295 h 988"/>
                <a:gd name="T4" fmla="*/ 560 w 560"/>
                <a:gd name="T5" fmla="*/ 0 h 988"/>
                <a:gd name="T6" fmla="*/ 511 w 560"/>
                <a:gd name="T7" fmla="*/ 665 h 988"/>
                <a:gd name="T8" fmla="*/ 0 w 560"/>
                <a:gd name="T9" fmla="*/ 988 h 9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0" h="988">
                  <a:moveTo>
                    <a:pt x="0" y="988"/>
                  </a:moveTo>
                  <a:lnTo>
                    <a:pt x="29" y="295"/>
                  </a:lnTo>
                  <a:lnTo>
                    <a:pt x="560" y="0"/>
                  </a:lnTo>
                  <a:lnTo>
                    <a:pt x="511" y="665"/>
                  </a:lnTo>
                  <a:lnTo>
                    <a:pt x="0" y="98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2" name="Freeform 26">
              <a:extLst>
                <a:ext uri="{FF2B5EF4-FFF2-40B4-BE49-F238E27FC236}">
                  <a16:creationId xmlns:a16="http://schemas.microsoft.com/office/drawing/2014/main" id="{665C8BA2-8E22-4D52-907E-420A4C86B4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89" y="1663"/>
              <a:ext cx="1267" cy="570"/>
            </a:xfrm>
            <a:custGeom>
              <a:avLst/>
              <a:gdLst>
                <a:gd name="T0" fmla="*/ 0 w 1267"/>
                <a:gd name="T1" fmla="*/ 270 h 570"/>
                <a:gd name="T2" fmla="*/ 634 w 1267"/>
                <a:gd name="T3" fmla="*/ 0 h 570"/>
                <a:gd name="T4" fmla="*/ 1267 w 1267"/>
                <a:gd name="T5" fmla="*/ 270 h 570"/>
                <a:gd name="T6" fmla="*/ 634 w 1267"/>
                <a:gd name="T7" fmla="*/ 570 h 570"/>
                <a:gd name="T8" fmla="*/ 0 w 1267"/>
                <a:gd name="T9" fmla="*/ 2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7" h="570">
                  <a:moveTo>
                    <a:pt x="0" y="270"/>
                  </a:moveTo>
                  <a:lnTo>
                    <a:pt x="634" y="0"/>
                  </a:lnTo>
                  <a:lnTo>
                    <a:pt x="1267" y="270"/>
                  </a:lnTo>
                  <a:lnTo>
                    <a:pt x="634" y="570"/>
                  </a:lnTo>
                  <a:lnTo>
                    <a:pt x="0" y="27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3" name="Freeform 27">
              <a:extLst>
                <a:ext uri="{FF2B5EF4-FFF2-40B4-BE49-F238E27FC236}">
                  <a16:creationId xmlns:a16="http://schemas.microsoft.com/office/drawing/2014/main" id="{976DF080-8564-495B-9286-F2B725C03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9" y="1399"/>
              <a:ext cx="1194" cy="503"/>
            </a:xfrm>
            <a:custGeom>
              <a:avLst/>
              <a:gdLst>
                <a:gd name="T0" fmla="*/ 0 w 1194"/>
                <a:gd name="T1" fmla="*/ 240 h 503"/>
                <a:gd name="T2" fmla="*/ 631 w 1194"/>
                <a:gd name="T3" fmla="*/ 0 h 503"/>
                <a:gd name="T4" fmla="*/ 1194 w 1194"/>
                <a:gd name="T5" fmla="*/ 235 h 503"/>
                <a:gd name="T6" fmla="*/ 556 w 1194"/>
                <a:gd name="T7" fmla="*/ 503 h 503"/>
                <a:gd name="T8" fmla="*/ 0 w 1194"/>
                <a:gd name="T9" fmla="*/ 240 h 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4" h="503">
                  <a:moveTo>
                    <a:pt x="0" y="240"/>
                  </a:moveTo>
                  <a:lnTo>
                    <a:pt x="631" y="0"/>
                  </a:lnTo>
                  <a:lnTo>
                    <a:pt x="1194" y="235"/>
                  </a:lnTo>
                  <a:lnTo>
                    <a:pt x="556" y="503"/>
                  </a:lnTo>
                  <a:lnTo>
                    <a:pt x="0" y="24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4" name="Freeform 28">
              <a:extLst>
                <a:ext uri="{FF2B5EF4-FFF2-40B4-BE49-F238E27FC236}">
                  <a16:creationId xmlns:a16="http://schemas.microsoft.com/office/drawing/2014/main" id="{3E83B5A0-5663-4AB9-924B-F715DEB9E76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7" y="1399"/>
              <a:ext cx="1191" cy="505"/>
            </a:xfrm>
            <a:custGeom>
              <a:avLst/>
              <a:gdLst>
                <a:gd name="T0" fmla="*/ 635 w 1191"/>
                <a:gd name="T1" fmla="*/ 505 h 505"/>
                <a:gd name="T2" fmla="*/ 0 w 1191"/>
                <a:gd name="T3" fmla="*/ 240 h 505"/>
                <a:gd name="T4" fmla="*/ 564 w 1191"/>
                <a:gd name="T5" fmla="*/ 0 h 505"/>
                <a:gd name="T6" fmla="*/ 1191 w 1191"/>
                <a:gd name="T7" fmla="*/ 240 h 505"/>
                <a:gd name="T8" fmla="*/ 635 w 1191"/>
                <a:gd name="T9" fmla="*/ 505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1" h="505">
                  <a:moveTo>
                    <a:pt x="635" y="505"/>
                  </a:moveTo>
                  <a:lnTo>
                    <a:pt x="0" y="240"/>
                  </a:lnTo>
                  <a:lnTo>
                    <a:pt x="564" y="0"/>
                  </a:lnTo>
                  <a:lnTo>
                    <a:pt x="1191" y="240"/>
                  </a:lnTo>
                  <a:lnTo>
                    <a:pt x="635" y="50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5" name="Freeform 29">
              <a:extLst>
                <a:ext uri="{FF2B5EF4-FFF2-40B4-BE49-F238E27FC236}">
                  <a16:creationId xmlns:a16="http://schemas.microsoft.com/office/drawing/2014/main" id="{E7F6273D-1A47-4AD8-A5E0-F4C64F2242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2" y="1167"/>
              <a:ext cx="1123" cy="445"/>
            </a:xfrm>
            <a:custGeom>
              <a:avLst/>
              <a:gdLst>
                <a:gd name="T0" fmla="*/ 560 w 1123"/>
                <a:gd name="T1" fmla="*/ 0 h 445"/>
                <a:gd name="T2" fmla="*/ 1123 w 1123"/>
                <a:gd name="T3" fmla="*/ 208 h 445"/>
                <a:gd name="T4" fmla="*/ 560 w 1123"/>
                <a:gd name="T5" fmla="*/ 445 h 445"/>
                <a:gd name="T6" fmla="*/ 0 w 1123"/>
                <a:gd name="T7" fmla="*/ 208 h 445"/>
                <a:gd name="T8" fmla="*/ 560 w 1123"/>
                <a:gd name="T9" fmla="*/ 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3" h="445">
                  <a:moveTo>
                    <a:pt x="560" y="0"/>
                  </a:moveTo>
                  <a:lnTo>
                    <a:pt x="1123" y="208"/>
                  </a:lnTo>
                  <a:lnTo>
                    <a:pt x="560" y="445"/>
                  </a:lnTo>
                  <a:lnTo>
                    <a:pt x="0" y="20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37160" tIns="68580" rIns="137160" bIns="6858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26" name="Oval 25">
            <a:extLst>
              <a:ext uri="{FF2B5EF4-FFF2-40B4-BE49-F238E27FC236}">
                <a16:creationId xmlns:a16="http://schemas.microsoft.com/office/drawing/2014/main" id="{C67AF575-4269-47BC-9C0C-632FF669CA3B}"/>
              </a:ext>
            </a:extLst>
          </p:cNvPr>
          <p:cNvSpPr/>
          <p:nvPr/>
        </p:nvSpPr>
        <p:spPr>
          <a:xfrm>
            <a:off x="7194696" y="1992254"/>
            <a:ext cx="560792" cy="56079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226F676-F8DA-4C24-B37C-7B40322B2DBC}"/>
              </a:ext>
            </a:extLst>
          </p:cNvPr>
          <p:cNvSpPr txBox="1"/>
          <p:nvPr/>
        </p:nvSpPr>
        <p:spPr>
          <a:xfrm>
            <a:off x="7908914" y="2011040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89K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464BDDA-6763-4AC4-A044-1C431442FEAE}"/>
              </a:ext>
            </a:extLst>
          </p:cNvPr>
          <p:cNvSpPr/>
          <p:nvPr/>
        </p:nvSpPr>
        <p:spPr>
          <a:xfrm>
            <a:off x="8879580" y="2004885"/>
            <a:ext cx="2777422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 erat diam tincidunt. 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D90F3BC-301C-475A-9A34-E6349CDB9C28}"/>
              </a:ext>
            </a:extLst>
          </p:cNvPr>
          <p:cNvSpPr/>
          <p:nvPr/>
        </p:nvSpPr>
        <p:spPr>
          <a:xfrm>
            <a:off x="7194696" y="2848905"/>
            <a:ext cx="560792" cy="56079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F449644-90E8-46B2-A21F-F8BDC9F702E0}"/>
              </a:ext>
            </a:extLst>
          </p:cNvPr>
          <p:cNvSpPr txBox="1"/>
          <p:nvPr/>
        </p:nvSpPr>
        <p:spPr>
          <a:xfrm>
            <a:off x="7908914" y="2867691"/>
            <a:ext cx="8258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93K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F9448EE-248B-442B-8E59-9C42A658FAFF}"/>
              </a:ext>
            </a:extLst>
          </p:cNvPr>
          <p:cNvSpPr/>
          <p:nvPr/>
        </p:nvSpPr>
        <p:spPr>
          <a:xfrm>
            <a:off x="8879580" y="2861536"/>
            <a:ext cx="2777422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 erat diam tincidunt. 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BCA62B63-19AF-4097-B7B5-0AA77A4E66F9}"/>
              </a:ext>
            </a:extLst>
          </p:cNvPr>
          <p:cNvSpPr/>
          <p:nvPr/>
        </p:nvSpPr>
        <p:spPr>
          <a:xfrm>
            <a:off x="7194696" y="3705556"/>
            <a:ext cx="560792" cy="56079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B79E6460-6EBC-4933-A4F3-AFFE8A64538D}"/>
              </a:ext>
            </a:extLst>
          </p:cNvPr>
          <p:cNvSpPr txBox="1"/>
          <p:nvPr/>
        </p:nvSpPr>
        <p:spPr>
          <a:xfrm>
            <a:off x="7908914" y="3724342"/>
            <a:ext cx="8258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56K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37F28894-929A-4430-833D-4E306E5D5B2A}"/>
              </a:ext>
            </a:extLst>
          </p:cNvPr>
          <p:cNvSpPr/>
          <p:nvPr/>
        </p:nvSpPr>
        <p:spPr>
          <a:xfrm>
            <a:off x="8879580" y="3718187"/>
            <a:ext cx="2777422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 erat diam tincidunt. </a:t>
            </a:r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7A96F837-4057-481A-B445-662F9747D299}"/>
              </a:ext>
            </a:extLst>
          </p:cNvPr>
          <p:cNvSpPr/>
          <p:nvPr/>
        </p:nvSpPr>
        <p:spPr>
          <a:xfrm>
            <a:off x="7194696" y="4562207"/>
            <a:ext cx="560792" cy="56079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D88F1ED-23B5-46B1-BD21-15F2AEAE1D02}"/>
              </a:ext>
            </a:extLst>
          </p:cNvPr>
          <p:cNvSpPr txBox="1"/>
          <p:nvPr/>
        </p:nvSpPr>
        <p:spPr>
          <a:xfrm>
            <a:off x="7908914" y="4580993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98K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823A5FF-74FA-47C6-AF86-4E55D93C3C21}"/>
              </a:ext>
            </a:extLst>
          </p:cNvPr>
          <p:cNvSpPr/>
          <p:nvPr/>
        </p:nvSpPr>
        <p:spPr>
          <a:xfrm>
            <a:off x="8879580" y="4574838"/>
            <a:ext cx="2777422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 erat diam tincidunt. 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2AC720E4-30C9-490B-A003-8A93C9934311}"/>
              </a:ext>
            </a:extLst>
          </p:cNvPr>
          <p:cNvSpPr/>
          <p:nvPr/>
        </p:nvSpPr>
        <p:spPr>
          <a:xfrm>
            <a:off x="7194696" y="5418859"/>
            <a:ext cx="560792" cy="56079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46FE95A-E2CD-4263-84D9-B45091E20C35}"/>
              </a:ext>
            </a:extLst>
          </p:cNvPr>
          <p:cNvSpPr txBox="1"/>
          <p:nvPr/>
        </p:nvSpPr>
        <p:spPr>
          <a:xfrm>
            <a:off x="7908914" y="5437645"/>
            <a:ext cx="8258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83K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0C1F744C-4C1F-4989-B718-8471DD404DC5}"/>
              </a:ext>
            </a:extLst>
          </p:cNvPr>
          <p:cNvSpPr/>
          <p:nvPr/>
        </p:nvSpPr>
        <p:spPr>
          <a:xfrm>
            <a:off x="8879580" y="5431490"/>
            <a:ext cx="2777422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 erat diam tincidunt. </a:t>
            </a:r>
          </a:p>
        </p:txBody>
      </p:sp>
      <p:sp>
        <p:nvSpPr>
          <p:cNvPr id="41" name="Freeform 51">
            <a:extLst>
              <a:ext uri="{FF2B5EF4-FFF2-40B4-BE49-F238E27FC236}">
                <a16:creationId xmlns:a16="http://schemas.microsoft.com/office/drawing/2014/main" id="{BDE59455-68EB-4654-BF60-386FBA39E3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41542" y="5529636"/>
            <a:ext cx="267101" cy="339238"/>
          </a:xfrm>
          <a:custGeom>
            <a:avLst/>
            <a:gdLst>
              <a:gd name="T0" fmla="*/ 86995 w 400"/>
              <a:gd name="T1" fmla="*/ 183422 h 506"/>
              <a:gd name="T2" fmla="*/ 86995 w 400"/>
              <a:gd name="T3" fmla="*/ 183422 h 506"/>
              <a:gd name="T4" fmla="*/ 48391 w 400"/>
              <a:gd name="T5" fmla="*/ 275679 h 506"/>
              <a:gd name="T6" fmla="*/ 67421 w 400"/>
              <a:gd name="T7" fmla="*/ 135383 h 506"/>
              <a:gd name="T8" fmla="*/ 101131 w 400"/>
              <a:gd name="T9" fmla="*/ 67692 h 506"/>
              <a:gd name="T10" fmla="*/ 115812 w 400"/>
              <a:gd name="T11" fmla="*/ 174142 h 506"/>
              <a:gd name="T12" fmla="*/ 159309 w 400"/>
              <a:gd name="T13" fmla="*/ 52952 h 506"/>
              <a:gd name="T14" fmla="*/ 33710 w 400"/>
              <a:gd name="T15" fmla="*/ 116277 h 506"/>
              <a:gd name="T16" fmla="*/ 38604 w 400"/>
              <a:gd name="T17" fmla="*/ 164316 h 506"/>
              <a:gd name="T18" fmla="*/ 0 w 400"/>
              <a:gd name="T19" fmla="*/ 101537 h 506"/>
              <a:gd name="T20" fmla="*/ 91345 w 400"/>
              <a:gd name="T21" fmla="*/ 9280 h 506"/>
              <a:gd name="T22" fmla="*/ 212050 w 400"/>
              <a:gd name="T23" fmla="*/ 82431 h 506"/>
              <a:gd name="T24" fmla="*/ 125599 w 400"/>
              <a:gd name="T25" fmla="*/ 203075 h 506"/>
              <a:gd name="T26" fmla="*/ 86995 w 400"/>
              <a:gd name="T27" fmla="*/ 183422 h 506"/>
              <a:gd name="T28" fmla="*/ 0 60000 65536"/>
              <a:gd name="T29" fmla="*/ 0 60000 65536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</a:gdLst>
            <a:ahLst/>
            <a:cxnLst>
              <a:cxn ang="T28">
                <a:pos x="T0" y="T1"/>
              </a:cxn>
              <a:cxn ang="T29">
                <a:pos x="T2" y="T3"/>
              </a:cxn>
              <a:cxn ang="T30">
                <a:pos x="T4" y="T5"/>
              </a:cxn>
              <a:cxn ang="T31">
                <a:pos x="T6" y="T7"/>
              </a:cxn>
              <a:cxn ang="T32">
                <a:pos x="T8" y="T9"/>
              </a:cxn>
              <a:cxn ang="T33">
                <a:pos x="T10" y="T11"/>
              </a:cxn>
              <a:cxn ang="T34">
                <a:pos x="T12" y="T13"/>
              </a:cxn>
              <a:cxn ang="T35">
                <a:pos x="T14" y="T15"/>
              </a:cxn>
              <a:cxn ang="T36">
                <a:pos x="T16" y="T17"/>
              </a:cxn>
              <a:cxn ang="T37">
                <a:pos x="T18" y="T19"/>
              </a:cxn>
              <a:cxn ang="T38">
                <a:pos x="T20" y="T21"/>
              </a:cxn>
              <a:cxn ang="T39">
                <a:pos x="T22" y="T23"/>
              </a:cxn>
              <a:cxn ang="T40">
                <a:pos x="T24" y="T25"/>
              </a:cxn>
              <a:cxn ang="T41">
                <a:pos x="T26" y="T27"/>
              </a:cxn>
            </a:cxnLst>
            <a:rect l="0" t="0" r="r" b="b"/>
            <a:pathLst>
              <a:path w="400" h="506">
                <a:moveTo>
                  <a:pt x="160" y="336"/>
                </a:moveTo>
                <a:lnTo>
                  <a:pt x="160" y="336"/>
                </a:lnTo>
                <a:cubicBezTo>
                  <a:pt x="150" y="408"/>
                  <a:pt x="133" y="479"/>
                  <a:pt x="89" y="505"/>
                </a:cubicBezTo>
                <a:cubicBezTo>
                  <a:pt x="71" y="408"/>
                  <a:pt x="106" y="327"/>
                  <a:pt x="124" y="248"/>
                </a:cubicBezTo>
                <a:cubicBezTo>
                  <a:pt x="97" y="195"/>
                  <a:pt x="124" y="97"/>
                  <a:pt x="186" y="124"/>
                </a:cubicBezTo>
                <a:cubicBezTo>
                  <a:pt x="257" y="151"/>
                  <a:pt x="124" y="301"/>
                  <a:pt x="213" y="319"/>
                </a:cubicBezTo>
                <a:cubicBezTo>
                  <a:pt x="310" y="336"/>
                  <a:pt x="355" y="151"/>
                  <a:pt x="293" y="97"/>
                </a:cubicBezTo>
                <a:cubicBezTo>
                  <a:pt x="204" y="8"/>
                  <a:pt x="36" y="89"/>
                  <a:pt x="62" y="213"/>
                </a:cubicBezTo>
                <a:cubicBezTo>
                  <a:pt x="62" y="248"/>
                  <a:pt x="97" y="257"/>
                  <a:pt x="71" y="301"/>
                </a:cubicBezTo>
                <a:cubicBezTo>
                  <a:pt x="18" y="283"/>
                  <a:pt x="0" y="239"/>
                  <a:pt x="0" y="186"/>
                </a:cubicBezTo>
                <a:cubicBezTo>
                  <a:pt x="9" y="89"/>
                  <a:pt x="89" y="26"/>
                  <a:pt x="168" y="17"/>
                </a:cubicBezTo>
                <a:cubicBezTo>
                  <a:pt x="275" y="0"/>
                  <a:pt x="372" y="53"/>
                  <a:pt x="390" y="151"/>
                </a:cubicBezTo>
                <a:cubicBezTo>
                  <a:pt x="399" y="257"/>
                  <a:pt x="337" y="380"/>
                  <a:pt x="231" y="372"/>
                </a:cubicBezTo>
                <a:cubicBezTo>
                  <a:pt x="195" y="372"/>
                  <a:pt x="186" y="354"/>
                  <a:pt x="160" y="336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2" name="Freeform 63">
            <a:extLst>
              <a:ext uri="{FF2B5EF4-FFF2-40B4-BE49-F238E27FC236}">
                <a16:creationId xmlns:a16="http://schemas.microsoft.com/office/drawing/2014/main" id="{0E0F1D6C-6713-4D5D-B621-A8B0058347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21071" y="3829006"/>
            <a:ext cx="308043" cy="313893"/>
          </a:xfrm>
          <a:custGeom>
            <a:avLst/>
            <a:gdLst>
              <a:gd name="T0" fmla="*/ 241031 w 461"/>
              <a:gd name="T1" fmla="*/ 154113 h 471"/>
              <a:gd name="T2" fmla="*/ 241031 w 461"/>
              <a:gd name="T3" fmla="*/ 154113 h 471"/>
              <a:gd name="T4" fmla="*/ 245928 w 461"/>
              <a:gd name="T5" fmla="*/ 130236 h 471"/>
              <a:gd name="T6" fmla="*/ 125685 w 461"/>
              <a:gd name="T7" fmla="*/ 4884 h 471"/>
              <a:gd name="T8" fmla="*/ 105553 w 461"/>
              <a:gd name="T9" fmla="*/ 9768 h 471"/>
              <a:gd name="T10" fmla="*/ 67467 w 461"/>
              <a:gd name="T11" fmla="*/ 0 h 471"/>
              <a:gd name="T12" fmla="*/ 0 w 461"/>
              <a:gd name="T13" fmla="*/ 67289 h 471"/>
              <a:gd name="T14" fmla="*/ 9794 w 461"/>
              <a:gd name="T15" fmla="*/ 106359 h 471"/>
              <a:gd name="T16" fmla="*/ 9794 w 461"/>
              <a:gd name="T17" fmla="*/ 130236 h 471"/>
              <a:gd name="T18" fmla="*/ 125685 w 461"/>
              <a:gd name="T19" fmla="*/ 250162 h 471"/>
              <a:gd name="T20" fmla="*/ 149624 w 461"/>
              <a:gd name="T21" fmla="*/ 250162 h 471"/>
              <a:gd name="T22" fmla="*/ 178461 w 461"/>
              <a:gd name="T23" fmla="*/ 255045 h 471"/>
              <a:gd name="T24" fmla="*/ 250281 w 461"/>
              <a:gd name="T25" fmla="*/ 187757 h 471"/>
              <a:gd name="T26" fmla="*/ 241031 w 461"/>
              <a:gd name="T27" fmla="*/ 154113 h 471"/>
              <a:gd name="T28" fmla="*/ 188255 w 461"/>
              <a:gd name="T29" fmla="*/ 187757 h 471"/>
              <a:gd name="T30" fmla="*/ 188255 w 461"/>
              <a:gd name="T31" fmla="*/ 187757 h 471"/>
              <a:gd name="T32" fmla="*/ 163771 w 461"/>
              <a:gd name="T33" fmla="*/ 206750 h 471"/>
              <a:gd name="T34" fmla="*/ 125685 w 461"/>
              <a:gd name="T35" fmla="*/ 211633 h 471"/>
              <a:gd name="T36" fmla="*/ 81613 w 461"/>
              <a:gd name="T37" fmla="*/ 201866 h 471"/>
              <a:gd name="T38" fmla="*/ 62570 w 461"/>
              <a:gd name="T39" fmla="*/ 182873 h 471"/>
              <a:gd name="T40" fmla="*/ 57673 w 461"/>
              <a:gd name="T41" fmla="*/ 163880 h 471"/>
              <a:gd name="T42" fmla="*/ 62570 w 461"/>
              <a:gd name="T43" fmla="*/ 154113 h 471"/>
              <a:gd name="T44" fmla="*/ 72364 w 461"/>
              <a:gd name="T45" fmla="*/ 149229 h 471"/>
              <a:gd name="T46" fmla="*/ 81613 w 461"/>
              <a:gd name="T47" fmla="*/ 149229 h 471"/>
              <a:gd name="T48" fmla="*/ 91407 w 461"/>
              <a:gd name="T49" fmla="*/ 158996 h 471"/>
              <a:gd name="T50" fmla="*/ 96304 w 461"/>
              <a:gd name="T51" fmla="*/ 173105 h 471"/>
              <a:gd name="T52" fmla="*/ 105553 w 461"/>
              <a:gd name="T53" fmla="*/ 182873 h 471"/>
              <a:gd name="T54" fmla="*/ 125685 w 461"/>
              <a:gd name="T55" fmla="*/ 182873 h 471"/>
              <a:gd name="T56" fmla="*/ 149624 w 461"/>
              <a:gd name="T57" fmla="*/ 177989 h 471"/>
              <a:gd name="T58" fmla="*/ 158874 w 461"/>
              <a:gd name="T59" fmla="*/ 163880 h 471"/>
              <a:gd name="T60" fmla="*/ 154521 w 461"/>
              <a:gd name="T61" fmla="*/ 149229 h 471"/>
              <a:gd name="T62" fmla="*/ 139287 w 461"/>
              <a:gd name="T63" fmla="*/ 144345 h 471"/>
              <a:gd name="T64" fmla="*/ 120244 w 461"/>
              <a:gd name="T65" fmla="*/ 139461 h 471"/>
              <a:gd name="T66" fmla="*/ 86510 w 461"/>
              <a:gd name="T67" fmla="*/ 130236 h 471"/>
              <a:gd name="T68" fmla="*/ 67467 w 461"/>
              <a:gd name="T69" fmla="*/ 115584 h 471"/>
              <a:gd name="T70" fmla="*/ 57673 w 461"/>
              <a:gd name="T71" fmla="*/ 91165 h 471"/>
              <a:gd name="T72" fmla="*/ 67467 w 461"/>
              <a:gd name="T73" fmla="*/ 62405 h 471"/>
              <a:gd name="T74" fmla="*/ 91407 w 461"/>
              <a:gd name="T75" fmla="*/ 48296 h 471"/>
              <a:gd name="T76" fmla="*/ 125685 w 461"/>
              <a:gd name="T77" fmla="*/ 43412 h 471"/>
              <a:gd name="T78" fmla="*/ 154521 w 461"/>
              <a:gd name="T79" fmla="*/ 48296 h 471"/>
              <a:gd name="T80" fmla="*/ 173564 w 461"/>
              <a:gd name="T81" fmla="*/ 58064 h 471"/>
              <a:gd name="T82" fmla="*/ 183358 w 461"/>
              <a:gd name="T83" fmla="*/ 72172 h 471"/>
              <a:gd name="T84" fmla="*/ 188255 w 461"/>
              <a:gd name="T85" fmla="*/ 81940 h 471"/>
              <a:gd name="T86" fmla="*/ 183358 w 461"/>
              <a:gd name="T87" fmla="*/ 96049 h 471"/>
              <a:gd name="T88" fmla="*/ 168668 w 461"/>
              <a:gd name="T89" fmla="*/ 100933 h 471"/>
              <a:gd name="T90" fmla="*/ 158874 w 461"/>
              <a:gd name="T91" fmla="*/ 96049 h 471"/>
              <a:gd name="T92" fmla="*/ 154521 w 461"/>
              <a:gd name="T93" fmla="*/ 86824 h 471"/>
              <a:gd name="T94" fmla="*/ 144184 w 461"/>
              <a:gd name="T95" fmla="*/ 72172 h 471"/>
              <a:gd name="T96" fmla="*/ 125685 w 461"/>
              <a:gd name="T97" fmla="*/ 67289 h 471"/>
              <a:gd name="T98" fmla="*/ 101201 w 461"/>
              <a:gd name="T99" fmla="*/ 77056 h 471"/>
              <a:gd name="T100" fmla="*/ 96304 w 461"/>
              <a:gd name="T101" fmla="*/ 86824 h 471"/>
              <a:gd name="T102" fmla="*/ 96304 w 461"/>
              <a:gd name="T103" fmla="*/ 91165 h 471"/>
              <a:gd name="T104" fmla="*/ 105553 w 461"/>
              <a:gd name="T105" fmla="*/ 100933 h 471"/>
              <a:gd name="T106" fmla="*/ 115347 w 461"/>
              <a:gd name="T107" fmla="*/ 100933 h 471"/>
              <a:gd name="T108" fmla="*/ 130037 w 461"/>
              <a:gd name="T109" fmla="*/ 106359 h 471"/>
              <a:gd name="T110" fmla="*/ 158874 w 461"/>
              <a:gd name="T111" fmla="*/ 115584 h 471"/>
              <a:gd name="T112" fmla="*/ 178461 w 461"/>
              <a:gd name="T113" fmla="*/ 125352 h 471"/>
              <a:gd name="T114" fmla="*/ 192607 w 461"/>
              <a:gd name="T115" fmla="*/ 139461 h 471"/>
              <a:gd name="T116" fmla="*/ 197504 w 461"/>
              <a:gd name="T117" fmla="*/ 158996 h 471"/>
              <a:gd name="T118" fmla="*/ 188255 w 461"/>
              <a:gd name="T119" fmla="*/ 187757 h 471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461" h="471">
                <a:moveTo>
                  <a:pt x="443" y="284"/>
                </a:moveTo>
                <a:lnTo>
                  <a:pt x="443" y="284"/>
                </a:lnTo>
                <a:cubicBezTo>
                  <a:pt x="452" y="266"/>
                  <a:pt x="452" y="257"/>
                  <a:pt x="452" y="240"/>
                </a:cubicBezTo>
                <a:cubicBezTo>
                  <a:pt x="452" y="115"/>
                  <a:pt x="354" y="9"/>
                  <a:pt x="231" y="9"/>
                </a:cubicBezTo>
                <a:cubicBezTo>
                  <a:pt x="221" y="9"/>
                  <a:pt x="203" y="18"/>
                  <a:pt x="194" y="18"/>
                </a:cubicBezTo>
                <a:cubicBezTo>
                  <a:pt x="177" y="0"/>
                  <a:pt x="150" y="0"/>
                  <a:pt x="124" y="0"/>
                </a:cubicBezTo>
                <a:cubicBezTo>
                  <a:pt x="62" y="0"/>
                  <a:pt x="0" y="54"/>
                  <a:pt x="0" y="124"/>
                </a:cubicBezTo>
                <a:cubicBezTo>
                  <a:pt x="0" y="151"/>
                  <a:pt x="9" y="168"/>
                  <a:pt x="18" y="196"/>
                </a:cubicBezTo>
                <a:cubicBezTo>
                  <a:pt x="18" y="204"/>
                  <a:pt x="18" y="221"/>
                  <a:pt x="18" y="240"/>
                </a:cubicBezTo>
                <a:cubicBezTo>
                  <a:pt x="18" y="364"/>
                  <a:pt x="115" y="461"/>
                  <a:pt x="231" y="461"/>
                </a:cubicBezTo>
                <a:cubicBezTo>
                  <a:pt x="248" y="461"/>
                  <a:pt x="256" y="461"/>
                  <a:pt x="275" y="461"/>
                </a:cubicBezTo>
                <a:cubicBezTo>
                  <a:pt x="292" y="470"/>
                  <a:pt x="310" y="470"/>
                  <a:pt x="328" y="470"/>
                </a:cubicBezTo>
                <a:cubicBezTo>
                  <a:pt x="399" y="470"/>
                  <a:pt x="460" y="417"/>
                  <a:pt x="460" y="346"/>
                </a:cubicBezTo>
                <a:cubicBezTo>
                  <a:pt x="460" y="319"/>
                  <a:pt x="452" y="302"/>
                  <a:pt x="443" y="284"/>
                </a:cubicBezTo>
                <a:close/>
                <a:moveTo>
                  <a:pt x="346" y="346"/>
                </a:moveTo>
                <a:lnTo>
                  <a:pt x="346" y="346"/>
                </a:lnTo>
                <a:cubicBezTo>
                  <a:pt x="337" y="355"/>
                  <a:pt x="319" y="372"/>
                  <a:pt x="301" y="381"/>
                </a:cubicBezTo>
                <a:cubicBezTo>
                  <a:pt x="284" y="390"/>
                  <a:pt x="256" y="390"/>
                  <a:pt x="231" y="390"/>
                </a:cubicBezTo>
                <a:cubicBezTo>
                  <a:pt x="203" y="390"/>
                  <a:pt x="177" y="381"/>
                  <a:pt x="150" y="372"/>
                </a:cubicBezTo>
                <a:cubicBezTo>
                  <a:pt x="141" y="364"/>
                  <a:pt x="124" y="355"/>
                  <a:pt x="115" y="337"/>
                </a:cubicBezTo>
                <a:cubicBezTo>
                  <a:pt x="106" y="328"/>
                  <a:pt x="106" y="311"/>
                  <a:pt x="106" y="302"/>
                </a:cubicBezTo>
                <a:cubicBezTo>
                  <a:pt x="106" y="293"/>
                  <a:pt x="106" y="284"/>
                  <a:pt x="115" y="284"/>
                </a:cubicBezTo>
                <a:cubicBezTo>
                  <a:pt x="115" y="275"/>
                  <a:pt x="124" y="275"/>
                  <a:pt x="133" y="275"/>
                </a:cubicBezTo>
                <a:cubicBezTo>
                  <a:pt x="141" y="275"/>
                  <a:pt x="150" y="275"/>
                  <a:pt x="150" y="275"/>
                </a:cubicBezTo>
                <a:cubicBezTo>
                  <a:pt x="159" y="284"/>
                  <a:pt x="168" y="293"/>
                  <a:pt x="168" y="293"/>
                </a:cubicBezTo>
                <a:cubicBezTo>
                  <a:pt x="168" y="311"/>
                  <a:pt x="177" y="311"/>
                  <a:pt x="177" y="319"/>
                </a:cubicBezTo>
                <a:cubicBezTo>
                  <a:pt x="186" y="328"/>
                  <a:pt x="194" y="328"/>
                  <a:pt x="194" y="337"/>
                </a:cubicBezTo>
                <a:cubicBezTo>
                  <a:pt x="203" y="337"/>
                  <a:pt x="212" y="337"/>
                  <a:pt x="231" y="337"/>
                </a:cubicBezTo>
                <a:cubicBezTo>
                  <a:pt x="248" y="337"/>
                  <a:pt x="265" y="337"/>
                  <a:pt x="275" y="328"/>
                </a:cubicBezTo>
                <a:cubicBezTo>
                  <a:pt x="284" y="319"/>
                  <a:pt x="292" y="311"/>
                  <a:pt x="292" y="302"/>
                </a:cubicBezTo>
                <a:cubicBezTo>
                  <a:pt x="292" y="293"/>
                  <a:pt x="284" y="284"/>
                  <a:pt x="284" y="275"/>
                </a:cubicBezTo>
                <a:cubicBezTo>
                  <a:pt x="275" y="275"/>
                  <a:pt x="265" y="266"/>
                  <a:pt x="256" y="266"/>
                </a:cubicBezTo>
                <a:cubicBezTo>
                  <a:pt x="248" y="266"/>
                  <a:pt x="239" y="257"/>
                  <a:pt x="221" y="257"/>
                </a:cubicBezTo>
                <a:cubicBezTo>
                  <a:pt x="194" y="249"/>
                  <a:pt x="177" y="249"/>
                  <a:pt x="159" y="240"/>
                </a:cubicBezTo>
                <a:cubicBezTo>
                  <a:pt x="141" y="231"/>
                  <a:pt x="133" y="221"/>
                  <a:pt x="124" y="213"/>
                </a:cubicBezTo>
                <a:cubicBezTo>
                  <a:pt x="115" y="196"/>
                  <a:pt x="106" y="186"/>
                  <a:pt x="106" y="168"/>
                </a:cubicBezTo>
                <a:cubicBezTo>
                  <a:pt x="106" y="151"/>
                  <a:pt x="115" y="133"/>
                  <a:pt x="124" y="115"/>
                </a:cubicBezTo>
                <a:cubicBezTo>
                  <a:pt x="133" y="107"/>
                  <a:pt x="150" y="98"/>
                  <a:pt x="168" y="89"/>
                </a:cubicBezTo>
                <a:cubicBezTo>
                  <a:pt x="186" y="80"/>
                  <a:pt x="203" y="80"/>
                  <a:pt x="231" y="80"/>
                </a:cubicBezTo>
                <a:cubicBezTo>
                  <a:pt x="248" y="80"/>
                  <a:pt x="265" y="80"/>
                  <a:pt x="284" y="89"/>
                </a:cubicBezTo>
                <a:cubicBezTo>
                  <a:pt x="292" y="89"/>
                  <a:pt x="310" y="98"/>
                  <a:pt x="319" y="107"/>
                </a:cubicBezTo>
                <a:cubicBezTo>
                  <a:pt x="328" y="115"/>
                  <a:pt x="337" y="124"/>
                  <a:pt x="337" y="133"/>
                </a:cubicBezTo>
                <a:cubicBezTo>
                  <a:pt x="346" y="142"/>
                  <a:pt x="346" y="142"/>
                  <a:pt x="346" y="151"/>
                </a:cubicBezTo>
                <a:cubicBezTo>
                  <a:pt x="346" y="160"/>
                  <a:pt x="346" y="168"/>
                  <a:pt x="337" y="177"/>
                </a:cubicBezTo>
                <a:cubicBezTo>
                  <a:pt x="328" y="186"/>
                  <a:pt x="319" y="186"/>
                  <a:pt x="310" y="186"/>
                </a:cubicBezTo>
                <a:cubicBezTo>
                  <a:pt x="310" y="186"/>
                  <a:pt x="301" y="186"/>
                  <a:pt x="292" y="177"/>
                </a:cubicBezTo>
                <a:cubicBezTo>
                  <a:pt x="292" y="177"/>
                  <a:pt x="284" y="168"/>
                  <a:pt x="284" y="160"/>
                </a:cubicBezTo>
                <a:cubicBezTo>
                  <a:pt x="275" y="151"/>
                  <a:pt x="275" y="142"/>
                  <a:pt x="265" y="133"/>
                </a:cubicBezTo>
                <a:cubicBezTo>
                  <a:pt x="256" y="133"/>
                  <a:pt x="239" y="124"/>
                  <a:pt x="231" y="124"/>
                </a:cubicBezTo>
                <a:cubicBezTo>
                  <a:pt x="212" y="124"/>
                  <a:pt x="194" y="133"/>
                  <a:pt x="186" y="142"/>
                </a:cubicBezTo>
                <a:cubicBezTo>
                  <a:pt x="177" y="142"/>
                  <a:pt x="177" y="151"/>
                  <a:pt x="177" y="160"/>
                </a:cubicBezTo>
                <a:cubicBezTo>
                  <a:pt x="177" y="168"/>
                  <a:pt x="177" y="168"/>
                  <a:pt x="177" y="168"/>
                </a:cubicBezTo>
                <a:cubicBezTo>
                  <a:pt x="186" y="177"/>
                  <a:pt x="186" y="177"/>
                  <a:pt x="194" y="186"/>
                </a:cubicBezTo>
                <a:cubicBezTo>
                  <a:pt x="194" y="186"/>
                  <a:pt x="203" y="186"/>
                  <a:pt x="212" y="186"/>
                </a:cubicBezTo>
                <a:cubicBezTo>
                  <a:pt x="212" y="196"/>
                  <a:pt x="231" y="196"/>
                  <a:pt x="239" y="196"/>
                </a:cubicBezTo>
                <a:cubicBezTo>
                  <a:pt x="256" y="204"/>
                  <a:pt x="275" y="204"/>
                  <a:pt x="292" y="213"/>
                </a:cubicBezTo>
                <a:cubicBezTo>
                  <a:pt x="301" y="213"/>
                  <a:pt x="319" y="221"/>
                  <a:pt x="328" y="231"/>
                </a:cubicBezTo>
                <a:cubicBezTo>
                  <a:pt x="337" y="231"/>
                  <a:pt x="346" y="240"/>
                  <a:pt x="354" y="257"/>
                </a:cubicBezTo>
                <a:cubicBezTo>
                  <a:pt x="354" y="266"/>
                  <a:pt x="363" y="275"/>
                  <a:pt x="363" y="293"/>
                </a:cubicBezTo>
                <a:cubicBezTo>
                  <a:pt x="363" y="311"/>
                  <a:pt x="354" y="328"/>
                  <a:pt x="346" y="3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3" name="Freeform 74">
            <a:extLst>
              <a:ext uri="{FF2B5EF4-FFF2-40B4-BE49-F238E27FC236}">
                <a16:creationId xmlns:a16="http://schemas.microsoft.com/office/drawing/2014/main" id="{B254E527-CFA7-4CB8-8B7E-1E3D7CAE3D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26920" y="4696380"/>
            <a:ext cx="296345" cy="292446"/>
          </a:xfrm>
          <a:custGeom>
            <a:avLst/>
            <a:gdLst>
              <a:gd name="T0" fmla="*/ 14641 w 445"/>
              <a:gd name="T1" fmla="*/ 58439 h 436"/>
              <a:gd name="T2" fmla="*/ 14641 w 445"/>
              <a:gd name="T3" fmla="*/ 58439 h 436"/>
              <a:gd name="T4" fmla="*/ 33619 w 445"/>
              <a:gd name="T5" fmla="*/ 101585 h 436"/>
              <a:gd name="T6" fmla="*/ 62901 w 445"/>
              <a:gd name="T7" fmla="*/ 111416 h 436"/>
              <a:gd name="T8" fmla="*/ 67781 w 445"/>
              <a:gd name="T9" fmla="*/ 111416 h 436"/>
              <a:gd name="T10" fmla="*/ 72661 w 445"/>
              <a:gd name="T11" fmla="*/ 135447 h 436"/>
              <a:gd name="T12" fmla="*/ 72661 w 445"/>
              <a:gd name="T13" fmla="*/ 135447 h 436"/>
              <a:gd name="T14" fmla="*/ 0 w 445"/>
              <a:gd name="T15" fmla="*/ 188425 h 436"/>
              <a:gd name="T16" fmla="*/ 62901 w 445"/>
              <a:gd name="T17" fmla="*/ 237579 h 436"/>
              <a:gd name="T18" fmla="*/ 62901 w 445"/>
              <a:gd name="T19" fmla="*/ 237579 h 436"/>
              <a:gd name="T20" fmla="*/ 67781 w 445"/>
              <a:gd name="T21" fmla="*/ 237579 h 436"/>
              <a:gd name="T22" fmla="*/ 106280 w 445"/>
              <a:gd name="T23" fmla="*/ 227748 h 436"/>
              <a:gd name="T24" fmla="*/ 135020 w 445"/>
              <a:gd name="T25" fmla="*/ 174771 h 436"/>
              <a:gd name="T26" fmla="*/ 111161 w 445"/>
              <a:gd name="T27" fmla="*/ 125616 h 436"/>
              <a:gd name="T28" fmla="*/ 96520 w 445"/>
              <a:gd name="T29" fmla="*/ 111416 h 436"/>
              <a:gd name="T30" fmla="*/ 106280 w 445"/>
              <a:gd name="T31" fmla="*/ 96670 h 436"/>
              <a:gd name="T32" fmla="*/ 125259 w 445"/>
              <a:gd name="T33" fmla="*/ 53524 h 436"/>
              <a:gd name="T34" fmla="*/ 106280 w 445"/>
              <a:gd name="T35" fmla="*/ 9831 h 436"/>
              <a:gd name="T36" fmla="*/ 115499 w 445"/>
              <a:gd name="T37" fmla="*/ 9831 h 436"/>
              <a:gd name="T38" fmla="*/ 135020 w 445"/>
              <a:gd name="T39" fmla="*/ 0 h 436"/>
              <a:gd name="T40" fmla="*/ 135020 w 445"/>
              <a:gd name="T41" fmla="*/ 0 h 436"/>
              <a:gd name="T42" fmla="*/ 77541 w 445"/>
              <a:gd name="T43" fmla="*/ 0 h 436"/>
              <a:gd name="T44" fmla="*/ 14641 w 445"/>
              <a:gd name="T45" fmla="*/ 58439 h 436"/>
              <a:gd name="T46" fmla="*/ 111161 w 445"/>
              <a:gd name="T47" fmla="*/ 179140 h 436"/>
              <a:gd name="T48" fmla="*/ 111161 w 445"/>
              <a:gd name="T49" fmla="*/ 179140 h 436"/>
              <a:gd name="T50" fmla="*/ 72661 w 445"/>
              <a:gd name="T51" fmla="*/ 213002 h 436"/>
              <a:gd name="T52" fmla="*/ 29281 w 445"/>
              <a:gd name="T53" fmla="*/ 188425 h 436"/>
              <a:gd name="T54" fmla="*/ 38500 w 445"/>
              <a:gd name="T55" fmla="*/ 159478 h 436"/>
              <a:gd name="T56" fmla="*/ 67781 w 445"/>
              <a:gd name="T57" fmla="*/ 150194 h 436"/>
              <a:gd name="T58" fmla="*/ 72661 w 445"/>
              <a:gd name="T59" fmla="*/ 150194 h 436"/>
              <a:gd name="T60" fmla="*/ 111161 w 445"/>
              <a:gd name="T61" fmla="*/ 179140 h 436"/>
              <a:gd name="T62" fmla="*/ 96520 w 445"/>
              <a:gd name="T63" fmla="*/ 43693 h 436"/>
              <a:gd name="T64" fmla="*/ 96520 w 445"/>
              <a:gd name="T65" fmla="*/ 43693 h 436"/>
              <a:gd name="T66" fmla="*/ 77541 w 445"/>
              <a:gd name="T67" fmla="*/ 92301 h 436"/>
              <a:gd name="T68" fmla="*/ 72661 w 445"/>
              <a:gd name="T69" fmla="*/ 92301 h 436"/>
              <a:gd name="T70" fmla="*/ 43922 w 445"/>
              <a:gd name="T71" fmla="*/ 63354 h 436"/>
              <a:gd name="T72" fmla="*/ 43922 w 445"/>
              <a:gd name="T73" fmla="*/ 33862 h 436"/>
              <a:gd name="T74" fmla="*/ 58020 w 445"/>
              <a:gd name="T75" fmla="*/ 14200 h 436"/>
              <a:gd name="T76" fmla="*/ 62901 w 445"/>
              <a:gd name="T77" fmla="*/ 14200 h 436"/>
              <a:gd name="T78" fmla="*/ 96520 w 445"/>
              <a:gd name="T79" fmla="*/ 43693 h 436"/>
              <a:gd name="T80" fmla="*/ 202258 w 445"/>
              <a:gd name="T81" fmla="*/ 92301 h 436"/>
              <a:gd name="T82" fmla="*/ 202258 w 445"/>
              <a:gd name="T83" fmla="*/ 92301 h 436"/>
              <a:gd name="T84" fmla="*/ 202258 w 445"/>
              <a:gd name="T85" fmla="*/ 53524 h 436"/>
              <a:gd name="T86" fmla="*/ 172977 w 445"/>
              <a:gd name="T87" fmla="*/ 53524 h 436"/>
              <a:gd name="T88" fmla="*/ 172977 w 445"/>
              <a:gd name="T89" fmla="*/ 92301 h 436"/>
              <a:gd name="T90" fmla="*/ 135020 w 445"/>
              <a:gd name="T91" fmla="*/ 92301 h 436"/>
              <a:gd name="T92" fmla="*/ 135020 w 445"/>
              <a:gd name="T93" fmla="*/ 116332 h 436"/>
              <a:gd name="T94" fmla="*/ 172977 w 445"/>
              <a:gd name="T95" fmla="*/ 116332 h 436"/>
              <a:gd name="T96" fmla="*/ 172977 w 445"/>
              <a:gd name="T97" fmla="*/ 159478 h 436"/>
              <a:gd name="T98" fmla="*/ 202258 w 445"/>
              <a:gd name="T99" fmla="*/ 159478 h 436"/>
              <a:gd name="T100" fmla="*/ 202258 w 445"/>
              <a:gd name="T101" fmla="*/ 116332 h 436"/>
              <a:gd name="T102" fmla="*/ 240758 w 445"/>
              <a:gd name="T103" fmla="*/ 116332 h 436"/>
              <a:gd name="T104" fmla="*/ 240758 w 445"/>
              <a:gd name="T105" fmla="*/ 92301 h 436"/>
              <a:gd name="T106" fmla="*/ 202258 w 445"/>
              <a:gd name="T107" fmla="*/ 92301 h 4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445" h="436">
                <a:moveTo>
                  <a:pt x="27" y="107"/>
                </a:moveTo>
                <a:lnTo>
                  <a:pt x="27" y="107"/>
                </a:lnTo>
                <a:cubicBezTo>
                  <a:pt x="27" y="142"/>
                  <a:pt x="36" y="169"/>
                  <a:pt x="62" y="186"/>
                </a:cubicBezTo>
                <a:cubicBezTo>
                  <a:pt x="81" y="195"/>
                  <a:pt x="107" y="204"/>
                  <a:pt x="116" y="204"/>
                </a:cubicBezTo>
                <a:lnTo>
                  <a:pt x="125" y="204"/>
                </a:lnTo>
                <a:cubicBezTo>
                  <a:pt x="125" y="204"/>
                  <a:pt x="116" y="222"/>
                  <a:pt x="134" y="248"/>
                </a:cubicBezTo>
                <a:cubicBezTo>
                  <a:pt x="107" y="248"/>
                  <a:pt x="0" y="257"/>
                  <a:pt x="0" y="345"/>
                </a:cubicBezTo>
                <a:cubicBezTo>
                  <a:pt x="0" y="435"/>
                  <a:pt x="98" y="435"/>
                  <a:pt x="116" y="435"/>
                </a:cubicBezTo>
                <a:cubicBezTo>
                  <a:pt x="116" y="435"/>
                  <a:pt x="116" y="435"/>
                  <a:pt x="125" y="435"/>
                </a:cubicBezTo>
                <a:cubicBezTo>
                  <a:pt x="134" y="435"/>
                  <a:pt x="169" y="435"/>
                  <a:pt x="196" y="417"/>
                </a:cubicBezTo>
                <a:cubicBezTo>
                  <a:pt x="231" y="399"/>
                  <a:pt x="249" y="364"/>
                  <a:pt x="249" y="320"/>
                </a:cubicBezTo>
                <a:cubicBezTo>
                  <a:pt x="249" y="275"/>
                  <a:pt x="222" y="248"/>
                  <a:pt x="205" y="230"/>
                </a:cubicBezTo>
                <a:cubicBezTo>
                  <a:pt x="187" y="222"/>
                  <a:pt x="178" y="213"/>
                  <a:pt x="178" y="204"/>
                </a:cubicBezTo>
                <a:cubicBezTo>
                  <a:pt x="178" y="195"/>
                  <a:pt x="187" y="186"/>
                  <a:pt x="196" y="177"/>
                </a:cubicBezTo>
                <a:cubicBezTo>
                  <a:pt x="213" y="160"/>
                  <a:pt x="231" y="142"/>
                  <a:pt x="231" y="98"/>
                </a:cubicBezTo>
                <a:cubicBezTo>
                  <a:pt x="231" y="62"/>
                  <a:pt x="222" y="36"/>
                  <a:pt x="196" y="18"/>
                </a:cubicBezTo>
                <a:lnTo>
                  <a:pt x="213" y="18"/>
                </a:lnTo>
                <a:cubicBezTo>
                  <a:pt x="231" y="18"/>
                  <a:pt x="249" y="9"/>
                  <a:pt x="249" y="0"/>
                </a:cubicBezTo>
                <a:cubicBezTo>
                  <a:pt x="143" y="0"/>
                  <a:pt x="143" y="0"/>
                  <a:pt x="143" y="0"/>
                </a:cubicBezTo>
                <a:cubicBezTo>
                  <a:pt x="134" y="0"/>
                  <a:pt x="27" y="0"/>
                  <a:pt x="27" y="107"/>
                </a:cubicBezTo>
                <a:close/>
                <a:moveTo>
                  <a:pt x="205" y="328"/>
                </a:moveTo>
                <a:lnTo>
                  <a:pt x="205" y="328"/>
                </a:lnTo>
                <a:cubicBezTo>
                  <a:pt x="213" y="364"/>
                  <a:pt x="178" y="390"/>
                  <a:pt x="134" y="390"/>
                </a:cubicBezTo>
                <a:cubicBezTo>
                  <a:pt x="90" y="399"/>
                  <a:pt x="54" y="381"/>
                  <a:pt x="54" y="345"/>
                </a:cubicBezTo>
                <a:cubicBezTo>
                  <a:pt x="45" y="328"/>
                  <a:pt x="54" y="310"/>
                  <a:pt x="71" y="292"/>
                </a:cubicBezTo>
                <a:cubicBezTo>
                  <a:pt x="90" y="283"/>
                  <a:pt x="107" y="275"/>
                  <a:pt x="125" y="275"/>
                </a:cubicBezTo>
                <a:cubicBezTo>
                  <a:pt x="134" y="275"/>
                  <a:pt x="134" y="275"/>
                  <a:pt x="134" y="275"/>
                </a:cubicBezTo>
                <a:cubicBezTo>
                  <a:pt x="178" y="275"/>
                  <a:pt x="205" y="301"/>
                  <a:pt x="205" y="328"/>
                </a:cubicBezTo>
                <a:close/>
                <a:moveTo>
                  <a:pt x="178" y="80"/>
                </a:moveTo>
                <a:lnTo>
                  <a:pt x="178" y="80"/>
                </a:lnTo>
                <a:cubicBezTo>
                  <a:pt x="187" y="124"/>
                  <a:pt x="169" y="160"/>
                  <a:pt x="143" y="169"/>
                </a:cubicBezTo>
                <a:cubicBezTo>
                  <a:pt x="143" y="169"/>
                  <a:pt x="143" y="169"/>
                  <a:pt x="134" y="169"/>
                </a:cubicBezTo>
                <a:cubicBezTo>
                  <a:pt x="107" y="169"/>
                  <a:pt x="90" y="151"/>
                  <a:pt x="81" y="116"/>
                </a:cubicBezTo>
                <a:cubicBezTo>
                  <a:pt x="71" y="98"/>
                  <a:pt x="71" y="80"/>
                  <a:pt x="81" y="62"/>
                </a:cubicBezTo>
                <a:cubicBezTo>
                  <a:pt x="81" y="45"/>
                  <a:pt x="98" y="36"/>
                  <a:pt x="107" y="26"/>
                </a:cubicBezTo>
                <a:lnTo>
                  <a:pt x="116" y="26"/>
                </a:lnTo>
                <a:cubicBezTo>
                  <a:pt x="151" y="26"/>
                  <a:pt x="169" y="45"/>
                  <a:pt x="178" y="80"/>
                </a:cubicBezTo>
                <a:close/>
                <a:moveTo>
                  <a:pt x="373" y="169"/>
                </a:moveTo>
                <a:lnTo>
                  <a:pt x="373" y="169"/>
                </a:lnTo>
                <a:cubicBezTo>
                  <a:pt x="373" y="98"/>
                  <a:pt x="373" y="98"/>
                  <a:pt x="373" y="98"/>
                </a:cubicBezTo>
                <a:cubicBezTo>
                  <a:pt x="319" y="98"/>
                  <a:pt x="319" y="98"/>
                  <a:pt x="319" y="98"/>
                </a:cubicBezTo>
                <a:cubicBezTo>
                  <a:pt x="319" y="169"/>
                  <a:pt x="319" y="169"/>
                  <a:pt x="319" y="169"/>
                </a:cubicBezTo>
                <a:cubicBezTo>
                  <a:pt x="249" y="169"/>
                  <a:pt x="249" y="169"/>
                  <a:pt x="249" y="169"/>
                </a:cubicBezTo>
                <a:cubicBezTo>
                  <a:pt x="249" y="213"/>
                  <a:pt x="249" y="213"/>
                  <a:pt x="249" y="213"/>
                </a:cubicBezTo>
                <a:cubicBezTo>
                  <a:pt x="319" y="213"/>
                  <a:pt x="319" y="213"/>
                  <a:pt x="319" y="213"/>
                </a:cubicBezTo>
                <a:cubicBezTo>
                  <a:pt x="319" y="292"/>
                  <a:pt x="319" y="292"/>
                  <a:pt x="319" y="292"/>
                </a:cubicBezTo>
                <a:cubicBezTo>
                  <a:pt x="373" y="292"/>
                  <a:pt x="373" y="292"/>
                  <a:pt x="373" y="29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444" y="213"/>
                  <a:pt x="444" y="213"/>
                  <a:pt x="444" y="213"/>
                </a:cubicBezTo>
                <a:cubicBezTo>
                  <a:pt x="444" y="169"/>
                  <a:pt x="444" y="169"/>
                  <a:pt x="444" y="169"/>
                </a:cubicBezTo>
                <a:lnTo>
                  <a:pt x="373" y="16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4" name="Freeform 75">
            <a:extLst>
              <a:ext uri="{FF2B5EF4-FFF2-40B4-BE49-F238E27FC236}">
                <a16:creationId xmlns:a16="http://schemas.microsoft.com/office/drawing/2014/main" id="{4E4E48FE-527B-4031-B414-0174BB604C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93207" y="2977228"/>
            <a:ext cx="163770" cy="304146"/>
          </a:xfrm>
          <a:custGeom>
            <a:avLst/>
            <a:gdLst>
              <a:gd name="T0" fmla="*/ 132814 w 249"/>
              <a:gd name="T1" fmla="*/ 43735 h 453"/>
              <a:gd name="T2" fmla="*/ 132814 w 249"/>
              <a:gd name="T3" fmla="*/ 43735 h 453"/>
              <a:gd name="T4" fmla="*/ 94791 w 249"/>
              <a:gd name="T5" fmla="*/ 43735 h 453"/>
              <a:gd name="T6" fmla="*/ 85687 w 249"/>
              <a:gd name="T7" fmla="*/ 58496 h 453"/>
              <a:gd name="T8" fmla="*/ 85687 w 249"/>
              <a:gd name="T9" fmla="*/ 87470 h 453"/>
              <a:gd name="T10" fmla="*/ 132814 w 249"/>
              <a:gd name="T11" fmla="*/ 87470 h 453"/>
              <a:gd name="T12" fmla="*/ 132814 w 249"/>
              <a:gd name="T13" fmla="*/ 126285 h 453"/>
              <a:gd name="T14" fmla="*/ 85687 w 249"/>
              <a:gd name="T15" fmla="*/ 126285 h 453"/>
              <a:gd name="T16" fmla="*/ 85687 w 249"/>
              <a:gd name="T17" fmla="*/ 247103 h 453"/>
              <a:gd name="T18" fmla="*/ 42308 w 249"/>
              <a:gd name="T19" fmla="*/ 247103 h 453"/>
              <a:gd name="T20" fmla="*/ 42308 w 249"/>
              <a:gd name="T21" fmla="*/ 126285 h 453"/>
              <a:gd name="T22" fmla="*/ 0 w 249"/>
              <a:gd name="T23" fmla="*/ 126285 h 453"/>
              <a:gd name="T24" fmla="*/ 0 w 249"/>
              <a:gd name="T25" fmla="*/ 87470 h 453"/>
              <a:gd name="T26" fmla="*/ 42308 w 249"/>
              <a:gd name="T27" fmla="*/ 87470 h 453"/>
              <a:gd name="T28" fmla="*/ 42308 w 249"/>
              <a:gd name="T29" fmla="*/ 63416 h 453"/>
              <a:gd name="T30" fmla="*/ 94791 w 249"/>
              <a:gd name="T31" fmla="*/ 0 h 453"/>
              <a:gd name="T32" fmla="*/ 132814 w 249"/>
              <a:gd name="T33" fmla="*/ 0 h 453"/>
              <a:gd name="T34" fmla="*/ 132814 w 249"/>
              <a:gd name="T35" fmla="*/ 43735 h 453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249" h="453">
                <a:moveTo>
                  <a:pt x="248" y="80"/>
                </a:moveTo>
                <a:lnTo>
                  <a:pt x="248" y="80"/>
                </a:lnTo>
                <a:cubicBezTo>
                  <a:pt x="177" y="80"/>
                  <a:pt x="177" y="80"/>
                  <a:pt x="177" y="80"/>
                </a:cubicBezTo>
                <a:cubicBezTo>
                  <a:pt x="169" y="80"/>
                  <a:pt x="160" y="89"/>
                  <a:pt x="160" y="107"/>
                </a:cubicBezTo>
                <a:cubicBezTo>
                  <a:pt x="160" y="160"/>
                  <a:pt x="160" y="160"/>
                  <a:pt x="160" y="160"/>
                </a:cubicBezTo>
                <a:cubicBezTo>
                  <a:pt x="248" y="160"/>
                  <a:pt x="248" y="160"/>
                  <a:pt x="248" y="160"/>
                </a:cubicBezTo>
                <a:cubicBezTo>
                  <a:pt x="248" y="231"/>
                  <a:pt x="248" y="231"/>
                  <a:pt x="248" y="231"/>
                </a:cubicBezTo>
                <a:cubicBezTo>
                  <a:pt x="160" y="231"/>
                  <a:pt x="160" y="231"/>
                  <a:pt x="160" y="231"/>
                </a:cubicBezTo>
                <a:cubicBezTo>
                  <a:pt x="160" y="452"/>
                  <a:pt x="160" y="452"/>
                  <a:pt x="160" y="452"/>
                </a:cubicBezTo>
                <a:cubicBezTo>
                  <a:pt x="79" y="452"/>
                  <a:pt x="79" y="452"/>
                  <a:pt x="79" y="452"/>
                </a:cubicBezTo>
                <a:cubicBezTo>
                  <a:pt x="79" y="231"/>
                  <a:pt x="79" y="231"/>
                  <a:pt x="79" y="231"/>
                </a:cubicBezTo>
                <a:cubicBezTo>
                  <a:pt x="0" y="231"/>
                  <a:pt x="0" y="231"/>
                  <a:pt x="0" y="231"/>
                </a:cubicBezTo>
                <a:cubicBezTo>
                  <a:pt x="0" y="160"/>
                  <a:pt x="0" y="160"/>
                  <a:pt x="0" y="160"/>
                </a:cubicBezTo>
                <a:cubicBezTo>
                  <a:pt x="79" y="160"/>
                  <a:pt x="79" y="160"/>
                  <a:pt x="79" y="160"/>
                </a:cubicBezTo>
                <a:cubicBezTo>
                  <a:pt x="79" y="116"/>
                  <a:pt x="79" y="116"/>
                  <a:pt x="79" y="116"/>
                </a:cubicBezTo>
                <a:cubicBezTo>
                  <a:pt x="79" y="54"/>
                  <a:pt x="115" y="0"/>
                  <a:pt x="177" y="0"/>
                </a:cubicBezTo>
                <a:cubicBezTo>
                  <a:pt x="248" y="0"/>
                  <a:pt x="248" y="0"/>
                  <a:pt x="248" y="0"/>
                </a:cubicBezTo>
                <a:lnTo>
                  <a:pt x="248" y="80"/>
                </a:ln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5" name="Freeform 85">
            <a:extLst>
              <a:ext uri="{FF2B5EF4-FFF2-40B4-BE49-F238E27FC236}">
                <a16:creationId xmlns:a16="http://schemas.microsoft.com/office/drawing/2014/main" id="{42304AF2-D2CB-4D21-95CC-8ACB0FACC6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26920" y="2148849"/>
            <a:ext cx="308043" cy="247603"/>
          </a:xfrm>
          <a:custGeom>
            <a:avLst/>
            <a:gdLst>
              <a:gd name="T0" fmla="*/ 250282 w 462"/>
              <a:gd name="T1" fmla="*/ 24258 h 374"/>
              <a:gd name="T2" fmla="*/ 250282 w 462"/>
              <a:gd name="T3" fmla="*/ 24258 h 374"/>
              <a:gd name="T4" fmla="*/ 221508 w 462"/>
              <a:gd name="T5" fmla="*/ 33962 h 374"/>
              <a:gd name="T6" fmla="*/ 240510 w 462"/>
              <a:gd name="T7" fmla="*/ 5391 h 374"/>
              <a:gd name="T8" fmla="*/ 211192 w 462"/>
              <a:gd name="T9" fmla="*/ 19407 h 374"/>
              <a:gd name="T10" fmla="*/ 173189 w 462"/>
              <a:gd name="T11" fmla="*/ 0 h 374"/>
              <a:gd name="T12" fmla="*/ 119983 w 462"/>
              <a:gd name="T13" fmla="*/ 52829 h 374"/>
              <a:gd name="T14" fmla="*/ 124870 w 462"/>
              <a:gd name="T15" fmla="*/ 62532 h 374"/>
              <a:gd name="T16" fmla="*/ 19002 w 462"/>
              <a:gd name="T17" fmla="*/ 10242 h 374"/>
              <a:gd name="T18" fmla="*/ 9229 w 462"/>
              <a:gd name="T19" fmla="*/ 38813 h 374"/>
              <a:gd name="T20" fmla="*/ 33118 w 462"/>
              <a:gd name="T21" fmla="*/ 81400 h 374"/>
              <a:gd name="T22" fmla="*/ 9229 w 462"/>
              <a:gd name="T23" fmla="*/ 72236 h 374"/>
              <a:gd name="T24" fmla="*/ 9229 w 462"/>
              <a:gd name="T25" fmla="*/ 72236 h 374"/>
              <a:gd name="T26" fmla="*/ 53205 w 462"/>
              <a:gd name="T27" fmla="*/ 124526 h 374"/>
              <a:gd name="T28" fmla="*/ 38004 w 462"/>
              <a:gd name="T29" fmla="*/ 124526 h 374"/>
              <a:gd name="T30" fmla="*/ 28774 w 462"/>
              <a:gd name="T31" fmla="*/ 124526 h 374"/>
              <a:gd name="T32" fmla="*/ 77093 w 462"/>
              <a:gd name="T33" fmla="*/ 158487 h 374"/>
              <a:gd name="T34" fmla="*/ 14116 w 462"/>
              <a:gd name="T35" fmla="*/ 182206 h 374"/>
              <a:gd name="T36" fmla="*/ 0 w 462"/>
              <a:gd name="T37" fmla="*/ 182206 h 374"/>
              <a:gd name="T38" fmla="*/ 77093 w 462"/>
              <a:gd name="T39" fmla="*/ 201074 h 374"/>
              <a:gd name="T40" fmla="*/ 221508 w 462"/>
              <a:gd name="T41" fmla="*/ 57681 h 374"/>
              <a:gd name="T42" fmla="*/ 221508 w 462"/>
              <a:gd name="T43" fmla="*/ 52829 h 374"/>
              <a:gd name="T44" fmla="*/ 250282 w 462"/>
              <a:gd name="T45" fmla="*/ 24258 h 374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462" h="374">
                <a:moveTo>
                  <a:pt x="461" y="45"/>
                </a:moveTo>
                <a:lnTo>
                  <a:pt x="461" y="45"/>
                </a:lnTo>
                <a:cubicBezTo>
                  <a:pt x="443" y="54"/>
                  <a:pt x="425" y="63"/>
                  <a:pt x="408" y="63"/>
                </a:cubicBezTo>
                <a:cubicBezTo>
                  <a:pt x="425" y="54"/>
                  <a:pt x="443" y="36"/>
                  <a:pt x="443" y="10"/>
                </a:cubicBezTo>
                <a:cubicBezTo>
                  <a:pt x="425" y="19"/>
                  <a:pt x="408" y="27"/>
                  <a:pt x="389" y="36"/>
                </a:cubicBezTo>
                <a:cubicBezTo>
                  <a:pt x="372" y="19"/>
                  <a:pt x="345" y="0"/>
                  <a:pt x="319" y="0"/>
                </a:cubicBezTo>
                <a:cubicBezTo>
                  <a:pt x="265" y="0"/>
                  <a:pt x="221" y="45"/>
                  <a:pt x="221" y="98"/>
                </a:cubicBezTo>
                <a:cubicBezTo>
                  <a:pt x="221" y="107"/>
                  <a:pt x="221" y="116"/>
                  <a:pt x="230" y="116"/>
                </a:cubicBezTo>
                <a:cubicBezTo>
                  <a:pt x="151" y="116"/>
                  <a:pt x="79" y="81"/>
                  <a:pt x="35" y="19"/>
                </a:cubicBezTo>
                <a:cubicBezTo>
                  <a:pt x="26" y="36"/>
                  <a:pt x="17" y="54"/>
                  <a:pt x="17" y="72"/>
                </a:cubicBezTo>
                <a:cubicBezTo>
                  <a:pt x="17" y="98"/>
                  <a:pt x="35" y="134"/>
                  <a:pt x="61" y="151"/>
                </a:cubicBezTo>
                <a:cubicBezTo>
                  <a:pt x="44" y="143"/>
                  <a:pt x="35" y="143"/>
                  <a:pt x="17" y="134"/>
                </a:cubicBezTo>
                <a:cubicBezTo>
                  <a:pt x="17" y="178"/>
                  <a:pt x="53" y="222"/>
                  <a:pt x="98" y="231"/>
                </a:cubicBezTo>
                <a:cubicBezTo>
                  <a:pt x="89" y="231"/>
                  <a:pt x="79" y="231"/>
                  <a:pt x="70" y="231"/>
                </a:cubicBezTo>
                <a:cubicBezTo>
                  <a:pt x="61" y="231"/>
                  <a:pt x="61" y="231"/>
                  <a:pt x="53" y="231"/>
                </a:cubicBezTo>
                <a:cubicBezTo>
                  <a:pt x="61" y="266"/>
                  <a:pt x="98" y="294"/>
                  <a:pt x="142" y="294"/>
                </a:cubicBezTo>
                <a:cubicBezTo>
                  <a:pt x="106" y="319"/>
                  <a:pt x="70" y="338"/>
                  <a:pt x="26" y="338"/>
                </a:cubicBezTo>
                <a:cubicBezTo>
                  <a:pt x="17" y="338"/>
                  <a:pt x="8" y="338"/>
                  <a:pt x="0" y="338"/>
                </a:cubicBezTo>
                <a:cubicBezTo>
                  <a:pt x="44" y="364"/>
                  <a:pt x="89" y="373"/>
                  <a:pt x="142" y="373"/>
                </a:cubicBezTo>
                <a:cubicBezTo>
                  <a:pt x="319" y="373"/>
                  <a:pt x="408" y="231"/>
                  <a:pt x="408" y="107"/>
                </a:cubicBezTo>
                <a:lnTo>
                  <a:pt x="408" y="98"/>
                </a:lnTo>
                <a:cubicBezTo>
                  <a:pt x="434" y="81"/>
                  <a:pt x="443" y="72"/>
                  <a:pt x="461" y="45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6" name="Title 1">
            <a:extLst>
              <a:ext uri="{FF2B5EF4-FFF2-40B4-BE49-F238E27FC236}">
                <a16:creationId xmlns:a16="http://schemas.microsoft.com/office/drawing/2014/main" id="{8E4E9940-8352-4926-9D86-BF443EE10168}"/>
              </a:ext>
            </a:extLst>
          </p:cNvPr>
          <p:cNvSpPr txBox="1">
            <a:spLocks/>
          </p:cNvSpPr>
          <p:nvPr/>
        </p:nvSpPr>
        <p:spPr>
          <a:xfrm>
            <a:off x="4269399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B8EA97A6-C81A-4D3D-8945-656D72BB6454}"/>
              </a:ext>
            </a:extLst>
          </p:cNvPr>
          <p:cNvCxnSpPr/>
          <p:nvPr/>
        </p:nvCxnSpPr>
        <p:spPr>
          <a:xfrm>
            <a:off x="550041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13">
            <a:extLst>
              <a:ext uri="{FF2B5EF4-FFF2-40B4-BE49-F238E27FC236}">
                <a16:creationId xmlns:a16="http://schemas.microsoft.com/office/drawing/2014/main" id="{989BEEF2-4570-4292-9DA5-BFAC1DB33E16}"/>
              </a:ext>
            </a:extLst>
          </p:cNvPr>
          <p:cNvSpPr txBox="1"/>
          <p:nvPr/>
        </p:nvSpPr>
        <p:spPr>
          <a:xfrm flipH="1">
            <a:off x="3506819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24660378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0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6500"/>
                            </p:stCondLst>
                            <p:childTnLst>
                              <p:par>
                                <p:cTn id="9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0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/>
      <p:bldP spid="28" grpId="0"/>
      <p:bldP spid="29" grpId="0" animBg="1"/>
      <p:bldP spid="30" grpId="0"/>
      <p:bldP spid="31" grpId="0"/>
      <p:bldP spid="32" grpId="0" animBg="1"/>
      <p:bldP spid="33" grpId="0"/>
      <p:bldP spid="34" grpId="0"/>
      <p:bldP spid="35" grpId="0" animBg="1"/>
      <p:bldP spid="36" grpId="0"/>
      <p:bldP spid="37" grpId="0"/>
      <p:bldP spid="38" grpId="0" animBg="1"/>
      <p:bldP spid="39" grpId="0"/>
      <p:bldP spid="40" grpId="0"/>
      <p:bldP spid="41" grpId="0" animBg="1"/>
      <p:bldP spid="42" grpId="0" animBg="1"/>
      <p:bldP spid="43" grpId="0" animBg="1"/>
      <p:bldP spid="44" grpId="0" animBg="1"/>
      <p:bldP spid="4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D5C3BEA-3837-44B6-91C6-C80989A6B4CD}"/>
              </a:ext>
            </a:extLst>
          </p:cNvPr>
          <p:cNvGrpSpPr/>
          <p:nvPr/>
        </p:nvGrpSpPr>
        <p:grpSpPr>
          <a:xfrm rot="14777933">
            <a:off x="7680350" y="1934216"/>
            <a:ext cx="4026874" cy="4056952"/>
            <a:chOff x="1299386" y="3497774"/>
            <a:chExt cx="5772102" cy="5815216"/>
          </a:xfrm>
        </p:grpSpPr>
        <p:sp>
          <p:nvSpPr>
            <p:cNvPr id="3" name="AutoShape 35">
              <a:extLst>
                <a:ext uri="{FF2B5EF4-FFF2-40B4-BE49-F238E27FC236}">
                  <a16:creationId xmlns:a16="http://schemas.microsoft.com/office/drawing/2014/main" id="{39965DE3-81F3-448D-826D-543850A420CD}"/>
                </a:ext>
              </a:extLst>
            </p:cNvPr>
            <p:cNvSpPr>
              <a:spLocks noChangeAspect="1" noChangeArrowheads="1" noTextEdit="1"/>
            </p:cNvSpPr>
            <p:nvPr/>
          </p:nvSpPr>
          <p:spPr bwMode="auto">
            <a:xfrm>
              <a:off x="1299386" y="3500310"/>
              <a:ext cx="5772102" cy="58126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46078" tIns="73039" rIns="146078" bIns="73039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58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35C9E0D2-7CF7-48D5-B9F2-2284D0FB3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922" y="3497774"/>
              <a:ext cx="4496457" cy="2082116"/>
            </a:xfrm>
            <a:custGeom>
              <a:avLst/>
              <a:gdLst>
                <a:gd name="T0" fmla="*/ 1182 w 1773"/>
                <a:gd name="T1" fmla="*/ 0 h 821"/>
                <a:gd name="T2" fmla="*/ 0 w 1773"/>
                <a:gd name="T3" fmla="*/ 548 h 821"/>
                <a:gd name="T4" fmla="*/ 590 w 1773"/>
                <a:gd name="T5" fmla="*/ 821 h 821"/>
                <a:gd name="T6" fmla="*/ 1773 w 1773"/>
                <a:gd name="T7" fmla="*/ 274 h 821"/>
                <a:gd name="T8" fmla="*/ 1182 w 1773"/>
                <a:gd name="T9" fmla="*/ 0 h 821"/>
                <a:gd name="T10" fmla="*/ 1182 w 1773"/>
                <a:gd name="T11" fmla="*/ 0 h 8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3" h="821">
                  <a:moveTo>
                    <a:pt x="1182" y="0"/>
                  </a:moveTo>
                  <a:lnTo>
                    <a:pt x="0" y="548"/>
                  </a:lnTo>
                  <a:lnTo>
                    <a:pt x="590" y="821"/>
                  </a:lnTo>
                  <a:lnTo>
                    <a:pt x="1773" y="274"/>
                  </a:lnTo>
                  <a:lnTo>
                    <a:pt x="1182" y="0"/>
                  </a:lnTo>
                  <a:lnTo>
                    <a:pt x="118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146078" tIns="73039" rIns="146078" bIns="73039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58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79093DC4-608F-4BF8-AB25-1F75FBB8D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1922" y="4887542"/>
              <a:ext cx="1496283" cy="3837079"/>
            </a:xfrm>
            <a:custGeom>
              <a:avLst/>
              <a:gdLst>
                <a:gd name="T0" fmla="*/ 0 w 590"/>
                <a:gd name="T1" fmla="*/ 1240 h 1513"/>
                <a:gd name="T2" fmla="*/ 590 w 590"/>
                <a:gd name="T3" fmla="*/ 1513 h 1513"/>
                <a:gd name="T4" fmla="*/ 590 w 590"/>
                <a:gd name="T5" fmla="*/ 273 h 1513"/>
                <a:gd name="T6" fmla="*/ 0 w 590"/>
                <a:gd name="T7" fmla="*/ 0 h 1513"/>
                <a:gd name="T8" fmla="*/ 0 w 590"/>
                <a:gd name="T9" fmla="*/ 1240 h 1513"/>
                <a:gd name="T10" fmla="*/ 0 w 590"/>
                <a:gd name="T11" fmla="*/ 1240 h 1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0" h="1513">
                  <a:moveTo>
                    <a:pt x="0" y="1240"/>
                  </a:moveTo>
                  <a:lnTo>
                    <a:pt x="590" y="1513"/>
                  </a:lnTo>
                  <a:lnTo>
                    <a:pt x="590" y="273"/>
                  </a:lnTo>
                  <a:lnTo>
                    <a:pt x="0" y="0"/>
                  </a:lnTo>
                  <a:lnTo>
                    <a:pt x="0" y="1240"/>
                  </a:lnTo>
                  <a:lnTo>
                    <a:pt x="0" y="1240"/>
                  </a:ln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16200000" scaled="0"/>
            </a:gradFill>
            <a:ln>
              <a:noFill/>
            </a:ln>
            <a:extLst/>
          </p:spPr>
          <p:txBody>
            <a:bodyPr vert="horz" wrap="square" lIns="146078" tIns="73039" rIns="146078" bIns="73039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58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AA155006-7BEC-43AB-8039-1A7CAD934B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8205" y="4192658"/>
              <a:ext cx="3000174" cy="4531963"/>
            </a:xfrm>
            <a:custGeom>
              <a:avLst/>
              <a:gdLst>
                <a:gd name="T0" fmla="*/ 1183 w 1183"/>
                <a:gd name="T1" fmla="*/ 1240 h 1787"/>
                <a:gd name="T2" fmla="*/ 0 w 1183"/>
                <a:gd name="T3" fmla="*/ 1787 h 1787"/>
                <a:gd name="T4" fmla="*/ 0 w 1183"/>
                <a:gd name="T5" fmla="*/ 547 h 1787"/>
                <a:gd name="T6" fmla="*/ 1183 w 1183"/>
                <a:gd name="T7" fmla="*/ 0 h 1787"/>
                <a:gd name="T8" fmla="*/ 1183 w 1183"/>
                <a:gd name="T9" fmla="*/ 1240 h 1787"/>
                <a:gd name="T10" fmla="*/ 1183 w 1183"/>
                <a:gd name="T11" fmla="*/ 1240 h 17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83" h="1787">
                  <a:moveTo>
                    <a:pt x="1183" y="1240"/>
                  </a:moveTo>
                  <a:lnTo>
                    <a:pt x="0" y="1787"/>
                  </a:lnTo>
                  <a:lnTo>
                    <a:pt x="0" y="547"/>
                  </a:lnTo>
                  <a:lnTo>
                    <a:pt x="1183" y="0"/>
                  </a:lnTo>
                  <a:lnTo>
                    <a:pt x="1183" y="1240"/>
                  </a:lnTo>
                  <a:lnTo>
                    <a:pt x="1183" y="124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146078" tIns="73039" rIns="146078" bIns="73039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58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922ED86-4C78-4B0F-BAA9-4056F8308D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4864" y="7098998"/>
              <a:ext cx="1384696" cy="2213992"/>
            </a:xfrm>
            <a:custGeom>
              <a:avLst/>
              <a:gdLst>
                <a:gd name="T0" fmla="*/ 0 w 546"/>
                <a:gd name="T1" fmla="*/ 0 h 873"/>
                <a:gd name="T2" fmla="*/ 0 w 546"/>
                <a:gd name="T3" fmla="*/ 621 h 873"/>
                <a:gd name="T4" fmla="*/ 546 w 546"/>
                <a:gd name="T5" fmla="*/ 873 h 873"/>
                <a:gd name="T6" fmla="*/ 546 w 546"/>
                <a:gd name="T7" fmla="*/ 253 h 873"/>
                <a:gd name="T8" fmla="*/ 0 w 546"/>
                <a:gd name="T9" fmla="*/ 0 h 873"/>
                <a:gd name="T10" fmla="*/ 0 w 546"/>
                <a:gd name="T11" fmla="*/ 0 h 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46" h="873">
                  <a:moveTo>
                    <a:pt x="0" y="0"/>
                  </a:moveTo>
                  <a:lnTo>
                    <a:pt x="0" y="621"/>
                  </a:lnTo>
                  <a:lnTo>
                    <a:pt x="546" y="873"/>
                  </a:lnTo>
                  <a:lnTo>
                    <a:pt x="546" y="253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>
              <a:noFill/>
            </a:ln>
            <a:extLst/>
          </p:spPr>
          <p:txBody>
            <a:bodyPr vert="horz" wrap="square" lIns="146078" tIns="73039" rIns="146078" bIns="73039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58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13F8DE72-ACBA-4BB0-A3B7-F04399231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9560" y="6457372"/>
              <a:ext cx="2769392" cy="2855618"/>
            </a:xfrm>
            <a:custGeom>
              <a:avLst/>
              <a:gdLst>
                <a:gd name="T0" fmla="*/ 0 w 1092"/>
                <a:gd name="T1" fmla="*/ 506 h 1126"/>
                <a:gd name="T2" fmla="*/ 1092 w 1092"/>
                <a:gd name="T3" fmla="*/ 0 h 1126"/>
                <a:gd name="T4" fmla="*/ 1092 w 1092"/>
                <a:gd name="T5" fmla="*/ 621 h 1126"/>
                <a:gd name="T6" fmla="*/ 0 w 1092"/>
                <a:gd name="T7" fmla="*/ 1126 h 1126"/>
                <a:gd name="T8" fmla="*/ 0 w 1092"/>
                <a:gd name="T9" fmla="*/ 506 h 1126"/>
                <a:gd name="T10" fmla="*/ 0 w 1092"/>
                <a:gd name="T11" fmla="*/ 506 h 1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92" h="1126">
                  <a:moveTo>
                    <a:pt x="0" y="506"/>
                  </a:moveTo>
                  <a:lnTo>
                    <a:pt x="1092" y="0"/>
                  </a:lnTo>
                  <a:lnTo>
                    <a:pt x="1092" y="621"/>
                  </a:lnTo>
                  <a:lnTo>
                    <a:pt x="0" y="1126"/>
                  </a:lnTo>
                  <a:lnTo>
                    <a:pt x="0" y="506"/>
                  </a:lnTo>
                  <a:lnTo>
                    <a:pt x="0" y="506"/>
                  </a:ln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xtLst/>
          </p:spPr>
          <p:txBody>
            <a:bodyPr vert="horz" wrap="square" lIns="146078" tIns="73039" rIns="146078" bIns="73039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58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FA827124-F026-4EE1-9359-CE698793D71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14864" y="5841106"/>
              <a:ext cx="4154087" cy="1922344"/>
            </a:xfrm>
            <a:custGeom>
              <a:avLst/>
              <a:gdLst>
                <a:gd name="T0" fmla="*/ 0 w 1638"/>
                <a:gd name="T1" fmla="*/ 505 h 758"/>
                <a:gd name="T2" fmla="*/ 1092 w 1638"/>
                <a:gd name="T3" fmla="*/ 0 h 758"/>
                <a:gd name="T4" fmla="*/ 1638 w 1638"/>
                <a:gd name="T5" fmla="*/ 252 h 758"/>
                <a:gd name="T6" fmla="*/ 546 w 1638"/>
                <a:gd name="T7" fmla="*/ 758 h 758"/>
                <a:gd name="T8" fmla="*/ 0 w 1638"/>
                <a:gd name="T9" fmla="*/ 505 h 758"/>
                <a:gd name="T10" fmla="*/ 0 w 1638"/>
                <a:gd name="T11" fmla="*/ 505 h 7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38" h="758">
                  <a:moveTo>
                    <a:pt x="0" y="505"/>
                  </a:moveTo>
                  <a:lnTo>
                    <a:pt x="1092" y="0"/>
                  </a:lnTo>
                  <a:lnTo>
                    <a:pt x="1638" y="252"/>
                  </a:lnTo>
                  <a:lnTo>
                    <a:pt x="546" y="758"/>
                  </a:lnTo>
                  <a:lnTo>
                    <a:pt x="0" y="505"/>
                  </a:lnTo>
                  <a:lnTo>
                    <a:pt x="0" y="505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146078" tIns="73039" rIns="146078" bIns="73039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58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4F40CE1-CEE9-4479-BE2E-FBEBD3A218B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9560" y="5047315"/>
              <a:ext cx="1257892" cy="1993354"/>
            </a:xfrm>
            <a:custGeom>
              <a:avLst/>
              <a:gdLst>
                <a:gd name="T0" fmla="*/ 0 w 496"/>
                <a:gd name="T1" fmla="*/ 0 h 786"/>
                <a:gd name="T2" fmla="*/ 0 w 496"/>
                <a:gd name="T3" fmla="*/ 3 h 786"/>
                <a:gd name="T4" fmla="*/ 0 w 496"/>
                <a:gd name="T5" fmla="*/ 556 h 786"/>
                <a:gd name="T6" fmla="*/ 496 w 496"/>
                <a:gd name="T7" fmla="*/ 786 h 786"/>
                <a:gd name="T8" fmla="*/ 496 w 496"/>
                <a:gd name="T9" fmla="*/ 786 h 786"/>
                <a:gd name="T10" fmla="*/ 496 w 496"/>
                <a:gd name="T11" fmla="*/ 606 h 786"/>
                <a:gd name="T12" fmla="*/ 496 w 496"/>
                <a:gd name="T13" fmla="*/ 606 h 786"/>
                <a:gd name="T14" fmla="*/ 496 w 496"/>
                <a:gd name="T15" fmla="*/ 230 h 786"/>
                <a:gd name="T16" fmla="*/ 3 w 496"/>
                <a:gd name="T17" fmla="*/ 1 h 786"/>
                <a:gd name="T18" fmla="*/ 0 w 496"/>
                <a:gd name="T1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6" h="786">
                  <a:moveTo>
                    <a:pt x="0" y="0"/>
                  </a:moveTo>
                  <a:lnTo>
                    <a:pt x="0" y="3"/>
                  </a:lnTo>
                  <a:lnTo>
                    <a:pt x="0" y="556"/>
                  </a:lnTo>
                  <a:lnTo>
                    <a:pt x="496" y="786"/>
                  </a:lnTo>
                  <a:lnTo>
                    <a:pt x="496" y="786"/>
                  </a:lnTo>
                  <a:lnTo>
                    <a:pt x="496" y="606"/>
                  </a:lnTo>
                  <a:lnTo>
                    <a:pt x="496" y="606"/>
                  </a:lnTo>
                  <a:lnTo>
                    <a:pt x="496" y="230"/>
                  </a:lnTo>
                  <a:lnTo>
                    <a:pt x="3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6078" tIns="73039" rIns="146078" bIns="73039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58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D05B7333-8232-4636-8C06-D99A6386713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9560" y="5047315"/>
              <a:ext cx="1257892" cy="1993354"/>
            </a:xfrm>
            <a:custGeom>
              <a:avLst/>
              <a:gdLst>
                <a:gd name="T0" fmla="*/ 0 w 496"/>
                <a:gd name="T1" fmla="*/ 0 h 786"/>
                <a:gd name="T2" fmla="*/ 0 w 496"/>
                <a:gd name="T3" fmla="*/ 3 h 786"/>
                <a:gd name="T4" fmla="*/ 0 w 496"/>
                <a:gd name="T5" fmla="*/ 556 h 786"/>
                <a:gd name="T6" fmla="*/ 496 w 496"/>
                <a:gd name="T7" fmla="*/ 786 h 786"/>
                <a:gd name="T8" fmla="*/ 496 w 496"/>
                <a:gd name="T9" fmla="*/ 786 h 786"/>
                <a:gd name="T10" fmla="*/ 496 w 496"/>
                <a:gd name="T11" fmla="*/ 606 h 786"/>
                <a:gd name="T12" fmla="*/ 496 w 496"/>
                <a:gd name="T13" fmla="*/ 606 h 786"/>
                <a:gd name="T14" fmla="*/ 496 w 496"/>
                <a:gd name="T15" fmla="*/ 230 h 786"/>
                <a:gd name="T16" fmla="*/ 3 w 496"/>
                <a:gd name="T17" fmla="*/ 1 h 786"/>
                <a:gd name="T18" fmla="*/ 0 w 496"/>
                <a:gd name="T19" fmla="*/ 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6" h="786">
                  <a:moveTo>
                    <a:pt x="0" y="0"/>
                  </a:moveTo>
                  <a:lnTo>
                    <a:pt x="0" y="3"/>
                  </a:lnTo>
                  <a:lnTo>
                    <a:pt x="0" y="556"/>
                  </a:lnTo>
                  <a:lnTo>
                    <a:pt x="496" y="786"/>
                  </a:lnTo>
                  <a:lnTo>
                    <a:pt x="496" y="786"/>
                  </a:lnTo>
                  <a:lnTo>
                    <a:pt x="496" y="606"/>
                  </a:lnTo>
                  <a:lnTo>
                    <a:pt x="496" y="606"/>
                  </a:lnTo>
                  <a:lnTo>
                    <a:pt x="496" y="230"/>
                  </a:lnTo>
                  <a:lnTo>
                    <a:pt x="3" y="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6078" tIns="73039" rIns="146078" bIns="73039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58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F29D73D1-C1B4-4911-BFCE-F305AE03D5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7452" y="5027026"/>
              <a:ext cx="1257892" cy="1993354"/>
            </a:xfrm>
            <a:custGeom>
              <a:avLst/>
              <a:gdLst>
                <a:gd name="T0" fmla="*/ 0 w 496"/>
                <a:gd name="T1" fmla="*/ 230 h 786"/>
                <a:gd name="T2" fmla="*/ 496 w 496"/>
                <a:gd name="T3" fmla="*/ 0 h 786"/>
                <a:gd name="T4" fmla="*/ 496 w 496"/>
                <a:gd name="T5" fmla="*/ 556 h 786"/>
                <a:gd name="T6" fmla="*/ 0 w 496"/>
                <a:gd name="T7" fmla="*/ 786 h 786"/>
                <a:gd name="T8" fmla="*/ 0 w 496"/>
                <a:gd name="T9" fmla="*/ 23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6" h="786">
                  <a:moveTo>
                    <a:pt x="0" y="230"/>
                  </a:moveTo>
                  <a:lnTo>
                    <a:pt x="496" y="0"/>
                  </a:lnTo>
                  <a:lnTo>
                    <a:pt x="496" y="556"/>
                  </a:lnTo>
                  <a:lnTo>
                    <a:pt x="0" y="786"/>
                  </a:lnTo>
                  <a:lnTo>
                    <a:pt x="0" y="230"/>
                  </a:lnTo>
                  <a:close/>
                </a:path>
              </a:pathLst>
            </a:custGeom>
            <a:gradFill>
              <a:gsLst>
                <a:gs pos="5800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xtLst/>
          </p:spPr>
          <p:txBody>
            <a:bodyPr vert="horz" wrap="square" lIns="146078" tIns="73039" rIns="146078" bIns="73039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58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ACE73623-F70F-4915-883E-64A5659CD1D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7452" y="5047315"/>
              <a:ext cx="1257892" cy="1993354"/>
            </a:xfrm>
            <a:custGeom>
              <a:avLst/>
              <a:gdLst>
                <a:gd name="T0" fmla="*/ 0 w 496"/>
                <a:gd name="T1" fmla="*/ 230 h 786"/>
                <a:gd name="T2" fmla="*/ 496 w 496"/>
                <a:gd name="T3" fmla="*/ 0 h 786"/>
                <a:gd name="T4" fmla="*/ 496 w 496"/>
                <a:gd name="T5" fmla="*/ 556 h 786"/>
                <a:gd name="T6" fmla="*/ 0 w 496"/>
                <a:gd name="T7" fmla="*/ 786 h 786"/>
                <a:gd name="T8" fmla="*/ 0 w 496"/>
                <a:gd name="T9" fmla="*/ 230 h 7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6" h="786">
                  <a:moveTo>
                    <a:pt x="0" y="230"/>
                  </a:moveTo>
                  <a:lnTo>
                    <a:pt x="496" y="0"/>
                  </a:lnTo>
                  <a:lnTo>
                    <a:pt x="496" y="556"/>
                  </a:lnTo>
                  <a:lnTo>
                    <a:pt x="0" y="786"/>
                  </a:lnTo>
                  <a:lnTo>
                    <a:pt x="0" y="23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6078" tIns="73039" rIns="146078" bIns="73039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58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9527E0D4-2339-4E5B-AC5D-12F398C0C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9560" y="4464018"/>
              <a:ext cx="2515784" cy="1166594"/>
            </a:xfrm>
            <a:custGeom>
              <a:avLst/>
              <a:gdLst>
                <a:gd name="T0" fmla="*/ 0 w 992"/>
                <a:gd name="T1" fmla="*/ 230 h 460"/>
                <a:gd name="T2" fmla="*/ 496 w 992"/>
                <a:gd name="T3" fmla="*/ 0 h 460"/>
                <a:gd name="T4" fmla="*/ 992 w 992"/>
                <a:gd name="T5" fmla="*/ 230 h 460"/>
                <a:gd name="T6" fmla="*/ 496 w 992"/>
                <a:gd name="T7" fmla="*/ 460 h 460"/>
                <a:gd name="T8" fmla="*/ 0 w 992"/>
                <a:gd name="T9" fmla="*/ 230 h 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2" h="460">
                  <a:moveTo>
                    <a:pt x="0" y="230"/>
                  </a:moveTo>
                  <a:lnTo>
                    <a:pt x="496" y="0"/>
                  </a:lnTo>
                  <a:lnTo>
                    <a:pt x="992" y="230"/>
                  </a:lnTo>
                  <a:lnTo>
                    <a:pt x="496" y="460"/>
                  </a:lnTo>
                  <a:lnTo>
                    <a:pt x="0" y="230"/>
                  </a:lnTo>
                  <a:close/>
                </a:path>
              </a:pathLst>
            </a:custGeom>
            <a:gradFill>
              <a:gsLst>
                <a:gs pos="27000">
                  <a:schemeClr val="accent1"/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  <a:extLst/>
          </p:spPr>
          <p:txBody>
            <a:bodyPr vert="horz" wrap="square" lIns="146078" tIns="73039" rIns="146078" bIns="73039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58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56F28578-F7FE-438B-A196-D9574E3928FF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9560" y="4464018"/>
              <a:ext cx="2515784" cy="1166594"/>
            </a:xfrm>
            <a:custGeom>
              <a:avLst/>
              <a:gdLst>
                <a:gd name="T0" fmla="*/ 0 w 992"/>
                <a:gd name="T1" fmla="*/ 230 h 460"/>
                <a:gd name="T2" fmla="*/ 496 w 992"/>
                <a:gd name="T3" fmla="*/ 0 h 460"/>
                <a:gd name="T4" fmla="*/ 992 w 992"/>
                <a:gd name="T5" fmla="*/ 230 h 460"/>
                <a:gd name="T6" fmla="*/ 496 w 992"/>
                <a:gd name="T7" fmla="*/ 460 h 460"/>
                <a:gd name="T8" fmla="*/ 0 w 992"/>
                <a:gd name="T9" fmla="*/ 230 h 4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2" h="460">
                  <a:moveTo>
                    <a:pt x="0" y="230"/>
                  </a:moveTo>
                  <a:lnTo>
                    <a:pt x="496" y="0"/>
                  </a:lnTo>
                  <a:lnTo>
                    <a:pt x="992" y="230"/>
                  </a:lnTo>
                  <a:lnTo>
                    <a:pt x="496" y="460"/>
                  </a:lnTo>
                  <a:lnTo>
                    <a:pt x="0" y="23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6078" tIns="73039" rIns="146078" bIns="73039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58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0A2C9F25-54B4-4390-8750-CED37C25D1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1" y="5534241"/>
              <a:ext cx="1770179" cy="819152"/>
            </a:xfrm>
            <a:custGeom>
              <a:avLst/>
              <a:gdLst>
                <a:gd name="T0" fmla="*/ 0 w 698"/>
                <a:gd name="T1" fmla="*/ 161 h 323"/>
                <a:gd name="T2" fmla="*/ 349 w 698"/>
                <a:gd name="T3" fmla="*/ 0 h 323"/>
                <a:gd name="T4" fmla="*/ 698 w 698"/>
                <a:gd name="T5" fmla="*/ 161 h 323"/>
                <a:gd name="T6" fmla="*/ 349 w 698"/>
                <a:gd name="T7" fmla="*/ 323 h 323"/>
                <a:gd name="T8" fmla="*/ 0 w 698"/>
                <a:gd name="T9" fmla="*/ 161 h 323"/>
                <a:gd name="T10" fmla="*/ 0 w 698"/>
                <a:gd name="T11" fmla="*/ 161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98" h="323">
                  <a:moveTo>
                    <a:pt x="0" y="161"/>
                  </a:moveTo>
                  <a:lnTo>
                    <a:pt x="349" y="0"/>
                  </a:lnTo>
                  <a:lnTo>
                    <a:pt x="698" y="161"/>
                  </a:lnTo>
                  <a:lnTo>
                    <a:pt x="349" y="323"/>
                  </a:lnTo>
                  <a:lnTo>
                    <a:pt x="0" y="161"/>
                  </a:lnTo>
                  <a:lnTo>
                    <a:pt x="0" y="161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xtLst/>
          </p:spPr>
          <p:txBody>
            <a:bodyPr vert="horz" wrap="square" lIns="146078" tIns="73039" rIns="146078" bIns="73039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58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825E534C-36C8-49DE-B727-D014F965E72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9560" y="5942549"/>
              <a:ext cx="885089" cy="1336511"/>
            </a:xfrm>
            <a:custGeom>
              <a:avLst/>
              <a:gdLst>
                <a:gd name="T0" fmla="*/ 0 w 349"/>
                <a:gd name="T1" fmla="*/ 162 h 527"/>
                <a:gd name="T2" fmla="*/ 0 w 349"/>
                <a:gd name="T3" fmla="*/ 527 h 527"/>
                <a:gd name="T4" fmla="*/ 349 w 349"/>
                <a:gd name="T5" fmla="*/ 365 h 527"/>
                <a:gd name="T6" fmla="*/ 349 w 349"/>
                <a:gd name="T7" fmla="*/ 0 h 527"/>
                <a:gd name="T8" fmla="*/ 0 w 349"/>
                <a:gd name="T9" fmla="*/ 162 h 527"/>
                <a:gd name="T10" fmla="*/ 0 w 349"/>
                <a:gd name="T11" fmla="*/ 162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9" h="527">
                  <a:moveTo>
                    <a:pt x="0" y="162"/>
                  </a:moveTo>
                  <a:lnTo>
                    <a:pt x="0" y="527"/>
                  </a:lnTo>
                  <a:lnTo>
                    <a:pt x="349" y="365"/>
                  </a:lnTo>
                  <a:lnTo>
                    <a:pt x="349" y="0"/>
                  </a:lnTo>
                  <a:lnTo>
                    <a:pt x="0" y="162"/>
                  </a:lnTo>
                  <a:lnTo>
                    <a:pt x="0" y="16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146078" tIns="73039" rIns="146078" bIns="73039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58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92CDD8FB-EC55-4627-ABA6-413CFC05D2C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1" y="5942549"/>
              <a:ext cx="885089" cy="1336511"/>
            </a:xfrm>
            <a:custGeom>
              <a:avLst/>
              <a:gdLst>
                <a:gd name="T0" fmla="*/ 0 w 349"/>
                <a:gd name="T1" fmla="*/ 0 h 527"/>
                <a:gd name="T2" fmla="*/ 349 w 349"/>
                <a:gd name="T3" fmla="*/ 162 h 527"/>
                <a:gd name="T4" fmla="*/ 349 w 349"/>
                <a:gd name="T5" fmla="*/ 527 h 527"/>
                <a:gd name="T6" fmla="*/ 0 w 349"/>
                <a:gd name="T7" fmla="*/ 365 h 527"/>
                <a:gd name="T8" fmla="*/ 0 w 349"/>
                <a:gd name="T9" fmla="*/ 0 h 527"/>
                <a:gd name="T10" fmla="*/ 0 w 349"/>
                <a:gd name="T11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9" h="527">
                  <a:moveTo>
                    <a:pt x="0" y="0"/>
                  </a:moveTo>
                  <a:lnTo>
                    <a:pt x="349" y="162"/>
                  </a:lnTo>
                  <a:lnTo>
                    <a:pt x="349" y="527"/>
                  </a:lnTo>
                  <a:lnTo>
                    <a:pt x="0" y="36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BE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46078" tIns="73039" rIns="146078" bIns="73039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58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FD063421-381F-4D50-934B-FE20D5DDC2E7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4471" y="5942549"/>
              <a:ext cx="885089" cy="1336511"/>
            </a:xfrm>
            <a:custGeom>
              <a:avLst/>
              <a:gdLst>
                <a:gd name="T0" fmla="*/ 0 w 349"/>
                <a:gd name="T1" fmla="*/ 0 h 527"/>
                <a:gd name="T2" fmla="*/ 349 w 349"/>
                <a:gd name="T3" fmla="*/ 162 h 527"/>
                <a:gd name="T4" fmla="*/ 349 w 349"/>
                <a:gd name="T5" fmla="*/ 527 h 527"/>
                <a:gd name="T6" fmla="*/ 0 w 349"/>
                <a:gd name="T7" fmla="*/ 365 h 527"/>
                <a:gd name="T8" fmla="*/ 0 w 349"/>
                <a:gd name="T9" fmla="*/ 0 h 527"/>
                <a:gd name="T10" fmla="*/ 0 w 349"/>
                <a:gd name="T11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9" h="527">
                  <a:moveTo>
                    <a:pt x="0" y="0"/>
                  </a:moveTo>
                  <a:lnTo>
                    <a:pt x="349" y="162"/>
                  </a:lnTo>
                  <a:lnTo>
                    <a:pt x="349" y="527"/>
                  </a:lnTo>
                  <a:lnTo>
                    <a:pt x="0" y="36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146078" tIns="73039" rIns="146078" bIns="73039" numCol="1" anchor="t" anchorCtr="0" compatLnSpc="1">
              <a:prstTxWarp prst="textNoShape">
                <a:avLst/>
              </a:prstTxWarp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en-US" sz="2158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41DC5C9B-F906-435B-91C9-73E18819AD75}"/>
              </a:ext>
            </a:extLst>
          </p:cNvPr>
          <p:cNvSpPr/>
          <p:nvPr/>
        </p:nvSpPr>
        <p:spPr>
          <a:xfrm>
            <a:off x="878973" y="5036419"/>
            <a:ext cx="1187367" cy="4306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9F10203-6568-47A0-A6A5-C5E7DD4B05C3}"/>
              </a:ext>
            </a:extLst>
          </p:cNvPr>
          <p:cNvSpPr/>
          <p:nvPr/>
        </p:nvSpPr>
        <p:spPr>
          <a:xfrm>
            <a:off x="4112738" y="5036419"/>
            <a:ext cx="1187367" cy="4306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B90EC69-23C4-4552-AF5C-E24E66D3DDA6}"/>
              </a:ext>
            </a:extLst>
          </p:cNvPr>
          <p:cNvSpPr/>
          <p:nvPr/>
        </p:nvSpPr>
        <p:spPr>
          <a:xfrm>
            <a:off x="4112738" y="3048223"/>
            <a:ext cx="1187367" cy="43064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58359F7-4597-46D9-BC3D-B141E9148106}"/>
              </a:ext>
            </a:extLst>
          </p:cNvPr>
          <p:cNvSpPr/>
          <p:nvPr/>
        </p:nvSpPr>
        <p:spPr>
          <a:xfrm>
            <a:off x="878973" y="3050906"/>
            <a:ext cx="1187367" cy="4306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DC9AC9A-A865-416F-B12C-D1897A4FE651}"/>
              </a:ext>
            </a:extLst>
          </p:cNvPr>
          <p:cNvSpPr txBox="1"/>
          <p:nvPr/>
        </p:nvSpPr>
        <p:spPr>
          <a:xfrm>
            <a:off x="823110" y="2662328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2000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26F8F74-F8FF-4987-AEFA-8A1523DFFF24}"/>
              </a:ext>
            </a:extLst>
          </p:cNvPr>
          <p:cNvSpPr txBox="1"/>
          <p:nvPr/>
        </p:nvSpPr>
        <p:spPr>
          <a:xfrm>
            <a:off x="866682" y="3036056"/>
            <a:ext cx="115608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175.3K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8361DF6-414C-4CFD-92F9-7C052BCC2B6E}"/>
              </a:ext>
            </a:extLst>
          </p:cNvPr>
          <p:cNvSpPr txBox="1"/>
          <p:nvPr/>
        </p:nvSpPr>
        <p:spPr>
          <a:xfrm>
            <a:off x="821969" y="3539829"/>
            <a:ext cx="1783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 tetur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C4A93AC-9528-4877-BA7A-A20619A06779}"/>
              </a:ext>
            </a:extLst>
          </p:cNvPr>
          <p:cNvSpPr txBox="1"/>
          <p:nvPr/>
        </p:nvSpPr>
        <p:spPr>
          <a:xfrm>
            <a:off x="4043199" y="2662328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2005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4F31BDA-1E21-4F99-BE20-2D79B35D2834}"/>
              </a:ext>
            </a:extLst>
          </p:cNvPr>
          <p:cNvSpPr txBox="1"/>
          <p:nvPr/>
        </p:nvSpPr>
        <p:spPr>
          <a:xfrm>
            <a:off x="4086771" y="3036056"/>
            <a:ext cx="11560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335.6K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A921033-AAB7-4AF8-A5F8-6ACAE3CB2A3C}"/>
              </a:ext>
            </a:extLst>
          </p:cNvPr>
          <p:cNvSpPr txBox="1"/>
          <p:nvPr/>
        </p:nvSpPr>
        <p:spPr>
          <a:xfrm>
            <a:off x="4042058" y="3539829"/>
            <a:ext cx="1783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 tetur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3388AA4-57C2-447B-ABC7-C41A4DDE4EDE}"/>
              </a:ext>
            </a:extLst>
          </p:cNvPr>
          <p:cNvSpPr txBox="1"/>
          <p:nvPr/>
        </p:nvSpPr>
        <p:spPr>
          <a:xfrm>
            <a:off x="823110" y="4633977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2010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9C28D23-B3DD-432C-BEB6-6F2EF522E8E1}"/>
              </a:ext>
            </a:extLst>
          </p:cNvPr>
          <p:cNvSpPr txBox="1"/>
          <p:nvPr/>
        </p:nvSpPr>
        <p:spPr>
          <a:xfrm>
            <a:off x="866682" y="5007705"/>
            <a:ext cx="11095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490.3k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0D4C268-155F-4BD8-B302-852CC902535A}"/>
              </a:ext>
            </a:extLst>
          </p:cNvPr>
          <p:cNvSpPr txBox="1"/>
          <p:nvPr/>
        </p:nvSpPr>
        <p:spPr>
          <a:xfrm>
            <a:off x="821969" y="5511478"/>
            <a:ext cx="1783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 tetur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8F9AE7F-ADA7-4F4D-8BCD-7535EF39F460}"/>
              </a:ext>
            </a:extLst>
          </p:cNvPr>
          <p:cNvSpPr txBox="1"/>
          <p:nvPr/>
        </p:nvSpPr>
        <p:spPr>
          <a:xfrm>
            <a:off x="4043199" y="4633977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2015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E0EB74E-A0BE-48EA-82A5-99171DDEE746}"/>
              </a:ext>
            </a:extLst>
          </p:cNvPr>
          <p:cNvSpPr txBox="1"/>
          <p:nvPr/>
        </p:nvSpPr>
        <p:spPr>
          <a:xfrm>
            <a:off x="4086771" y="5007705"/>
            <a:ext cx="11095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680.8k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731C55B-565F-417D-AA15-3BD82745F260}"/>
              </a:ext>
            </a:extLst>
          </p:cNvPr>
          <p:cNvSpPr txBox="1"/>
          <p:nvPr/>
        </p:nvSpPr>
        <p:spPr>
          <a:xfrm>
            <a:off x="4042058" y="5511478"/>
            <a:ext cx="1783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 tetur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B7614241-C1FA-4AA7-9503-2E11302E4A80}"/>
              </a:ext>
            </a:extLst>
          </p:cNvPr>
          <p:cNvSpPr txBox="1">
            <a:spLocks/>
          </p:cNvSpPr>
          <p:nvPr/>
        </p:nvSpPr>
        <p:spPr>
          <a:xfrm>
            <a:off x="4269399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9B4DA52-6567-4274-A91C-731B1DE13CB1}"/>
              </a:ext>
            </a:extLst>
          </p:cNvPr>
          <p:cNvCxnSpPr/>
          <p:nvPr/>
        </p:nvCxnSpPr>
        <p:spPr>
          <a:xfrm>
            <a:off x="550041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13">
            <a:extLst>
              <a:ext uri="{FF2B5EF4-FFF2-40B4-BE49-F238E27FC236}">
                <a16:creationId xmlns:a16="http://schemas.microsoft.com/office/drawing/2014/main" id="{EFEB339B-957C-457A-BEF6-86D926D89A5C}"/>
              </a:ext>
            </a:extLst>
          </p:cNvPr>
          <p:cNvSpPr txBox="1"/>
          <p:nvPr/>
        </p:nvSpPr>
        <p:spPr>
          <a:xfrm flipH="1">
            <a:off x="3506819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820426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CF620B2-6DF2-43F9-99EC-67A5CE185A66}"/>
              </a:ext>
            </a:extLst>
          </p:cNvPr>
          <p:cNvGrpSpPr/>
          <p:nvPr/>
        </p:nvGrpSpPr>
        <p:grpSpPr>
          <a:xfrm rot="6749500">
            <a:off x="7087884" y="370426"/>
            <a:ext cx="4086086" cy="4914441"/>
            <a:chOff x="5563238" y="1566110"/>
            <a:chExt cx="2426837" cy="2918821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0E8D2FAC-6A5A-4B69-B57D-5E341C21B29A}"/>
                </a:ext>
              </a:extLst>
            </p:cNvPr>
            <p:cNvGrpSpPr/>
            <p:nvPr/>
          </p:nvGrpSpPr>
          <p:grpSpPr>
            <a:xfrm>
              <a:off x="6055223" y="1566110"/>
              <a:ext cx="966707" cy="1202629"/>
              <a:chOff x="6055223" y="1566110"/>
              <a:chExt cx="966707" cy="1202629"/>
            </a:xfrm>
            <a:solidFill>
              <a:schemeClr val="accent1"/>
            </a:solidFill>
          </p:grpSpPr>
          <p:sp>
            <p:nvSpPr>
              <p:cNvPr id="16" name="Freeform 12">
                <a:extLst>
                  <a:ext uri="{FF2B5EF4-FFF2-40B4-BE49-F238E27FC236}">
                    <a16:creationId xmlns:a16="http://schemas.microsoft.com/office/drawing/2014/main" id="{DB9BEF4C-547C-4FE0-A826-44141B67B7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5223" y="1566110"/>
                <a:ext cx="966707" cy="1101931"/>
              </a:xfrm>
              <a:custGeom>
                <a:avLst/>
                <a:gdLst>
                  <a:gd name="T0" fmla="*/ 0 w 797"/>
                  <a:gd name="T1" fmla="*/ 405 h 908"/>
                  <a:gd name="T2" fmla="*/ 797 w 797"/>
                  <a:gd name="T3" fmla="*/ 0 h 908"/>
                  <a:gd name="T4" fmla="*/ 797 w 797"/>
                  <a:gd name="T5" fmla="*/ 787 h 908"/>
                  <a:gd name="T6" fmla="*/ 503 w 797"/>
                  <a:gd name="T7" fmla="*/ 908 h 908"/>
                  <a:gd name="T8" fmla="*/ 0 w 797"/>
                  <a:gd name="T9" fmla="*/ 405 h 9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7" h="908">
                    <a:moveTo>
                      <a:pt x="0" y="405"/>
                    </a:moveTo>
                    <a:cubicBezTo>
                      <a:pt x="0" y="405"/>
                      <a:pt x="294" y="61"/>
                      <a:pt x="797" y="0"/>
                    </a:cubicBezTo>
                    <a:cubicBezTo>
                      <a:pt x="797" y="787"/>
                      <a:pt x="797" y="787"/>
                      <a:pt x="797" y="787"/>
                    </a:cubicBezTo>
                    <a:cubicBezTo>
                      <a:pt x="797" y="787"/>
                      <a:pt x="622" y="790"/>
                      <a:pt x="503" y="908"/>
                    </a:cubicBezTo>
                    <a:lnTo>
                      <a:pt x="0" y="40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17" name="Freeform 13">
                <a:extLst>
                  <a:ext uri="{FF2B5EF4-FFF2-40B4-BE49-F238E27FC236}">
                    <a16:creationId xmlns:a16="http://schemas.microsoft.com/office/drawing/2014/main" id="{3B6DA64D-88BE-49B0-B486-61C19EE4FB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6957" y="2593236"/>
                <a:ext cx="304973" cy="175503"/>
              </a:xfrm>
              <a:custGeom>
                <a:avLst/>
                <a:gdLst>
                  <a:gd name="T0" fmla="*/ 0 w 252"/>
                  <a:gd name="T1" fmla="*/ 104 h 144"/>
                  <a:gd name="T2" fmla="*/ 252 w 252"/>
                  <a:gd name="T3" fmla="*/ 0 h 144"/>
                  <a:gd name="T4" fmla="*/ 252 w 252"/>
                  <a:gd name="T5" fmla="*/ 56 h 144"/>
                  <a:gd name="T6" fmla="*/ 40 w 252"/>
                  <a:gd name="T7" fmla="*/ 144 h 144"/>
                  <a:gd name="T8" fmla="*/ 0 w 252"/>
                  <a:gd name="T9" fmla="*/ 10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2" h="144">
                    <a:moveTo>
                      <a:pt x="0" y="104"/>
                    </a:moveTo>
                    <a:cubicBezTo>
                      <a:pt x="65" y="40"/>
                      <a:pt x="154" y="0"/>
                      <a:pt x="252" y="0"/>
                    </a:cubicBezTo>
                    <a:cubicBezTo>
                      <a:pt x="252" y="56"/>
                      <a:pt x="252" y="56"/>
                      <a:pt x="252" y="56"/>
                    </a:cubicBezTo>
                    <a:cubicBezTo>
                      <a:pt x="169" y="56"/>
                      <a:pt x="94" y="90"/>
                      <a:pt x="40" y="144"/>
                    </a:cubicBezTo>
                    <a:lnTo>
                      <a:pt x="0" y="1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716CAB6-CE35-4213-B818-E84CE3C12E4E}"/>
                </a:ext>
              </a:extLst>
            </p:cNvPr>
            <p:cNvGrpSpPr/>
            <p:nvPr/>
          </p:nvGrpSpPr>
          <p:grpSpPr>
            <a:xfrm>
              <a:off x="5612149" y="1993359"/>
              <a:ext cx="1152280" cy="1032881"/>
              <a:chOff x="5612149" y="1993359"/>
              <a:chExt cx="1152280" cy="1032881"/>
            </a:xfrm>
            <a:solidFill>
              <a:schemeClr val="accent4"/>
            </a:solidFill>
          </p:grpSpPr>
          <p:sp>
            <p:nvSpPr>
              <p:cNvPr id="14" name="Freeform 5">
                <a:extLst>
                  <a:ext uri="{FF2B5EF4-FFF2-40B4-BE49-F238E27FC236}">
                    <a16:creationId xmlns:a16="http://schemas.microsoft.com/office/drawing/2014/main" id="{C48DE073-56FC-4EDE-B662-ED399BB5F4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2149" y="1993359"/>
                <a:ext cx="1053020" cy="1032880"/>
              </a:xfrm>
              <a:custGeom>
                <a:avLst/>
                <a:gdLst>
                  <a:gd name="T0" fmla="*/ 35 w 868"/>
                  <a:gd name="T1" fmla="*/ 850 h 850"/>
                  <a:gd name="T2" fmla="*/ 312 w 868"/>
                  <a:gd name="T3" fmla="*/ 0 h 850"/>
                  <a:gd name="T4" fmla="*/ 868 w 868"/>
                  <a:gd name="T5" fmla="*/ 556 h 850"/>
                  <a:gd name="T6" fmla="*/ 747 w 868"/>
                  <a:gd name="T7" fmla="*/ 850 h 850"/>
                  <a:gd name="T8" fmla="*/ 35 w 868"/>
                  <a:gd name="T9" fmla="*/ 850 h 8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68" h="850">
                    <a:moveTo>
                      <a:pt x="35" y="850"/>
                    </a:moveTo>
                    <a:cubicBezTo>
                      <a:pt x="35" y="850"/>
                      <a:pt x="0" y="399"/>
                      <a:pt x="312" y="0"/>
                    </a:cubicBezTo>
                    <a:cubicBezTo>
                      <a:pt x="868" y="556"/>
                      <a:pt x="868" y="556"/>
                      <a:pt x="868" y="556"/>
                    </a:cubicBezTo>
                    <a:cubicBezTo>
                      <a:pt x="868" y="556"/>
                      <a:pt x="747" y="682"/>
                      <a:pt x="747" y="850"/>
                    </a:cubicBezTo>
                    <a:lnTo>
                      <a:pt x="35" y="8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15" name="Freeform 14">
                <a:extLst>
                  <a:ext uri="{FF2B5EF4-FFF2-40B4-BE49-F238E27FC236}">
                    <a16:creationId xmlns:a16="http://schemas.microsoft.com/office/drawing/2014/main" id="{7550F30F-C67A-44BE-A229-AB9CA157E5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0364" y="2719828"/>
                <a:ext cx="174065" cy="306412"/>
              </a:xfrm>
              <a:custGeom>
                <a:avLst/>
                <a:gdLst>
                  <a:gd name="T0" fmla="*/ 0 w 144"/>
                  <a:gd name="T1" fmla="*/ 252 h 252"/>
                  <a:gd name="T2" fmla="*/ 104 w 144"/>
                  <a:gd name="T3" fmla="*/ 0 h 252"/>
                  <a:gd name="T4" fmla="*/ 144 w 144"/>
                  <a:gd name="T5" fmla="*/ 40 h 252"/>
                  <a:gd name="T6" fmla="*/ 56 w 144"/>
                  <a:gd name="T7" fmla="*/ 252 h 252"/>
                  <a:gd name="T8" fmla="*/ 0 w 144"/>
                  <a:gd name="T9" fmla="*/ 252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252">
                    <a:moveTo>
                      <a:pt x="0" y="252"/>
                    </a:moveTo>
                    <a:cubicBezTo>
                      <a:pt x="0" y="161"/>
                      <a:pt x="35" y="70"/>
                      <a:pt x="104" y="0"/>
                    </a:cubicBezTo>
                    <a:cubicBezTo>
                      <a:pt x="144" y="40"/>
                      <a:pt x="144" y="40"/>
                      <a:pt x="144" y="40"/>
                    </a:cubicBezTo>
                    <a:cubicBezTo>
                      <a:pt x="85" y="99"/>
                      <a:pt x="56" y="175"/>
                      <a:pt x="56" y="252"/>
                    </a:cubicBezTo>
                    <a:lnTo>
                      <a:pt x="0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7F14200-6929-4E7B-8E38-5C831FD9A565}"/>
                </a:ext>
              </a:extLst>
            </p:cNvPr>
            <p:cNvGrpSpPr/>
            <p:nvPr/>
          </p:nvGrpSpPr>
          <p:grpSpPr>
            <a:xfrm>
              <a:off x="5563238" y="3026240"/>
              <a:ext cx="1201191" cy="966707"/>
              <a:chOff x="5563238" y="3026240"/>
              <a:chExt cx="1201191" cy="966707"/>
            </a:xfrm>
            <a:solidFill>
              <a:schemeClr val="accent3"/>
            </a:solidFill>
          </p:grpSpPr>
          <p:sp>
            <p:nvSpPr>
              <p:cNvPr id="12" name="Freeform 6">
                <a:extLst>
                  <a:ext uri="{FF2B5EF4-FFF2-40B4-BE49-F238E27FC236}">
                    <a16:creationId xmlns:a16="http://schemas.microsoft.com/office/drawing/2014/main" id="{A58CB704-93B8-45EB-BCC8-36D2C996EC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63238" y="3026240"/>
                <a:ext cx="1101931" cy="966707"/>
              </a:xfrm>
              <a:custGeom>
                <a:avLst/>
                <a:gdLst>
                  <a:gd name="T0" fmla="*/ 405 w 908"/>
                  <a:gd name="T1" fmla="*/ 797 h 797"/>
                  <a:gd name="T2" fmla="*/ 0 w 908"/>
                  <a:gd name="T3" fmla="*/ 0 h 797"/>
                  <a:gd name="T4" fmla="*/ 787 w 908"/>
                  <a:gd name="T5" fmla="*/ 0 h 797"/>
                  <a:gd name="T6" fmla="*/ 908 w 908"/>
                  <a:gd name="T7" fmla="*/ 294 h 797"/>
                  <a:gd name="T8" fmla="*/ 405 w 908"/>
                  <a:gd name="T9" fmla="*/ 797 h 7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08" h="797">
                    <a:moveTo>
                      <a:pt x="405" y="797"/>
                    </a:moveTo>
                    <a:cubicBezTo>
                      <a:pt x="405" y="797"/>
                      <a:pt x="61" y="503"/>
                      <a:pt x="0" y="0"/>
                    </a:cubicBezTo>
                    <a:cubicBezTo>
                      <a:pt x="787" y="0"/>
                      <a:pt x="787" y="0"/>
                      <a:pt x="787" y="0"/>
                    </a:cubicBezTo>
                    <a:cubicBezTo>
                      <a:pt x="787" y="0"/>
                      <a:pt x="789" y="175"/>
                      <a:pt x="908" y="294"/>
                    </a:cubicBezTo>
                    <a:lnTo>
                      <a:pt x="405" y="79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13" name="Freeform 15">
                <a:extLst>
                  <a:ext uri="{FF2B5EF4-FFF2-40B4-BE49-F238E27FC236}">
                    <a16:creationId xmlns:a16="http://schemas.microsoft.com/office/drawing/2014/main" id="{77A4ECEB-6E16-44B4-AC20-967769980A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90364" y="3026240"/>
                <a:ext cx="174065" cy="304973"/>
              </a:xfrm>
              <a:custGeom>
                <a:avLst/>
                <a:gdLst>
                  <a:gd name="T0" fmla="*/ 104 w 144"/>
                  <a:gd name="T1" fmla="*/ 252 h 252"/>
                  <a:gd name="T2" fmla="*/ 0 w 144"/>
                  <a:gd name="T3" fmla="*/ 0 h 252"/>
                  <a:gd name="T4" fmla="*/ 56 w 144"/>
                  <a:gd name="T5" fmla="*/ 0 h 252"/>
                  <a:gd name="T6" fmla="*/ 144 w 144"/>
                  <a:gd name="T7" fmla="*/ 212 h 252"/>
                  <a:gd name="T8" fmla="*/ 104 w 144"/>
                  <a:gd name="T9" fmla="*/ 252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252">
                    <a:moveTo>
                      <a:pt x="104" y="252"/>
                    </a:moveTo>
                    <a:cubicBezTo>
                      <a:pt x="40" y="187"/>
                      <a:pt x="0" y="98"/>
                      <a:pt x="0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6" y="83"/>
                      <a:pt x="90" y="158"/>
                      <a:pt x="144" y="212"/>
                    </a:cubicBezTo>
                    <a:lnTo>
                      <a:pt x="104" y="2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4E87330-7FB5-4755-8005-3B54068C8A77}"/>
                </a:ext>
              </a:extLst>
            </p:cNvPr>
            <p:cNvGrpSpPr/>
            <p:nvPr/>
          </p:nvGrpSpPr>
          <p:grpSpPr>
            <a:xfrm>
              <a:off x="5990488" y="3283741"/>
              <a:ext cx="1031442" cy="1152279"/>
              <a:chOff x="5990488" y="3283741"/>
              <a:chExt cx="1031442" cy="1152279"/>
            </a:xfrm>
            <a:solidFill>
              <a:schemeClr val="accent6"/>
            </a:solidFill>
          </p:grpSpPr>
          <p:sp>
            <p:nvSpPr>
              <p:cNvPr id="10" name="Freeform 7">
                <a:extLst>
                  <a:ext uri="{FF2B5EF4-FFF2-40B4-BE49-F238E27FC236}">
                    <a16:creationId xmlns:a16="http://schemas.microsoft.com/office/drawing/2014/main" id="{9CB2624D-16DB-4CFF-8EDA-DB3BC24730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90488" y="3383000"/>
                <a:ext cx="1031442" cy="1053020"/>
              </a:xfrm>
              <a:custGeom>
                <a:avLst/>
                <a:gdLst>
                  <a:gd name="T0" fmla="*/ 850 w 850"/>
                  <a:gd name="T1" fmla="*/ 833 h 868"/>
                  <a:gd name="T2" fmla="*/ 0 w 850"/>
                  <a:gd name="T3" fmla="*/ 556 h 868"/>
                  <a:gd name="T4" fmla="*/ 556 w 850"/>
                  <a:gd name="T5" fmla="*/ 0 h 868"/>
                  <a:gd name="T6" fmla="*/ 850 w 850"/>
                  <a:gd name="T7" fmla="*/ 121 h 868"/>
                  <a:gd name="T8" fmla="*/ 850 w 850"/>
                  <a:gd name="T9" fmla="*/ 833 h 8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50" h="868">
                    <a:moveTo>
                      <a:pt x="850" y="833"/>
                    </a:moveTo>
                    <a:cubicBezTo>
                      <a:pt x="850" y="833"/>
                      <a:pt x="399" y="868"/>
                      <a:pt x="0" y="556"/>
                    </a:cubicBezTo>
                    <a:cubicBezTo>
                      <a:pt x="556" y="0"/>
                      <a:pt x="556" y="0"/>
                      <a:pt x="556" y="0"/>
                    </a:cubicBezTo>
                    <a:cubicBezTo>
                      <a:pt x="556" y="0"/>
                      <a:pt x="682" y="121"/>
                      <a:pt x="850" y="121"/>
                    </a:cubicBezTo>
                    <a:lnTo>
                      <a:pt x="850" y="83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11" name="Freeform 16">
                <a:extLst>
                  <a:ext uri="{FF2B5EF4-FFF2-40B4-BE49-F238E27FC236}">
                    <a16:creationId xmlns:a16="http://schemas.microsoft.com/office/drawing/2014/main" id="{EF79528D-CC2F-4FDF-AB23-2536A6254E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6957" y="3283741"/>
                <a:ext cx="304973" cy="174065"/>
              </a:xfrm>
              <a:custGeom>
                <a:avLst/>
                <a:gdLst>
                  <a:gd name="T0" fmla="*/ 252 w 252"/>
                  <a:gd name="T1" fmla="*/ 144 h 144"/>
                  <a:gd name="T2" fmla="*/ 0 w 252"/>
                  <a:gd name="T3" fmla="*/ 40 h 144"/>
                  <a:gd name="T4" fmla="*/ 40 w 252"/>
                  <a:gd name="T5" fmla="*/ 0 h 144"/>
                  <a:gd name="T6" fmla="*/ 252 w 252"/>
                  <a:gd name="T7" fmla="*/ 88 h 144"/>
                  <a:gd name="T8" fmla="*/ 252 w 252"/>
                  <a:gd name="T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2" h="144">
                    <a:moveTo>
                      <a:pt x="252" y="144"/>
                    </a:moveTo>
                    <a:cubicBezTo>
                      <a:pt x="161" y="144"/>
                      <a:pt x="70" y="109"/>
                      <a:pt x="0" y="4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98" y="59"/>
                      <a:pt x="175" y="88"/>
                      <a:pt x="252" y="88"/>
                    </a:cubicBezTo>
                    <a:lnTo>
                      <a:pt x="252" y="14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92500D9F-755E-4A8D-B17E-A5CFC2D6960E}"/>
                </a:ext>
              </a:extLst>
            </p:cNvPr>
            <p:cNvGrpSpPr/>
            <p:nvPr/>
          </p:nvGrpSpPr>
          <p:grpSpPr>
            <a:xfrm>
              <a:off x="7021929" y="3283741"/>
              <a:ext cx="968146" cy="1201190"/>
              <a:chOff x="7021929" y="3283741"/>
              <a:chExt cx="968146" cy="1201190"/>
            </a:xfrm>
            <a:solidFill>
              <a:schemeClr val="accent5"/>
            </a:solidFill>
          </p:grpSpPr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4100A40A-8272-419E-8A7D-89B62AAB75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21929" y="3383000"/>
                <a:ext cx="968146" cy="1101931"/>
              </a:xfrm>
              <a:custGeom>
                <a:avLst/>
                <a:gdLst>
                  <a:gd name="T0" fmla="*/ 797 w 797"/>
                  <a:gd name="T1" fmla="*/ 503 h 908"/>
                  <a:gd name="T2" fmla="*/ 0 w 797"/>
                  <a:gd name="T3" fmla="*/ 908 h 908"/>
                  <a:gd name="T4" fmla="*/ 0 w 797"/>
                  <a:gd name="T5" fmla="*/ 121 h 908"/>
                  <a:gd name="T6" fmla="*/ 294 w 797"/>
                  <a:gd name="T7" fmla="*/ 0 h 908"/>
                  <a:gd name="T8" fmla="*/ 797 w 797"/>
                  <a:gd name="T9" fmla="*/ 503 h 9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7" h="908">
                    <a:moveTo>
                      <a:pt x="797" y="503"/>
                    </a:moveTo>
                    <a:cubicBezTo>
                      <a:pt x="797" y="503"/>
                      <a:pt x="503" y="847"/>
                      <a:pt x="0" y="908"/>
                    </a:cubicBezTo>
                    <a:cubicBezTo>
                      <a:pt x="0" y="121"/>
                      <a:pt x="0" y="121"/>
                      <a:pt x="0" y="121"/>
                    </a:cubicBezTo>
                    <a:cubicBezTo>
                      <a:pt x="0" y="121"/>
                      <a:pt x="175" y="119"/>
                      <a:pt x="294" y="0"/>
                    </a:cubicBezTo>
                    <a:lnTo>
                      <a:pt x="797" y="5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9" name="Freeform 17">
                <a:extLst>
                  <a:ext uri="{FF2B5EF4-FFF2-40B4-BE49-F238E27FC236}">
                    <a16:creationId xmlns:a16="http://schemas.microsoft.com/office/drawing/2014/main" id="{42A50C09-A4F4-4C0C-A81C-96A6B4CC21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21929" y="3283741"/>
                <a:ext cx="306412" cy="174065"/>
              </a:xfrm>
              <a:custGeom>
                <a:avLst/>
                <a:gdLst>
                  <a:gd name="T0" fmla="*/ 252 w 252"/>
                  <a:gd name="T1" fmla="*/ 40 h 144"/>
                  <a:gd name="T2" fmla="*/ 0 w 252"/>
                  <a:gd name="T3" fmla="*/ 144 h 144"/>
                  <a:gd name="T4" fmla="*/ 0 w 252"/>
                  <a:gd name="T5" fmla="*/ 88 h 144"/>
                  <a:gd name="T6" fmla="*/ 212 w 252"/>
                  <a:gd name="T7" fmla="*/ 0 h 144"/>
                  <a:gd name="T8" fmla="*/ 252 w 252"/>
                  <a:gd name="T9" fmla="*/ 40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2" h="144">
                    <a:moveTo>
                      <a:pt x="252" y="40"/>
                    </a:moveTo>
                    <a:cubicBezTo>
                      <a:pt x="187" y="104"/>
                      <a:pt x="98" y="144"/>
                      <a:pt x="0" y="144"/>
                    </a:cubicBezTo>
                    <a:cubicBezTo>
                      <a:pt x="0" y="88"/>
                      <a:pt x="0" y="88"/>
                      <a:pt x="0" y="88"/>
                    </a:cubicBezTo>
                    <a:cubicBezTo>
                      <a:pt x="83" y="88"/>
                      <a:pt x="158" y="54"/>
                      <a:pt x="212" y="0"/>
                    </a:cubicBezTo>
                    <a:lnTo>
                      <a:pt x="252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</p:grp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14F69C5-BF05-4B11-A749-1E5705C86569}"/>
              </a:ext>
            </a:extLst>
          </p:cNvPr>
          <p:cNvSpPr txBox="1"/>
          <p:nvPr/>
        </p:nvSpPr>
        <p:spPr>
          <a:xfrm>
            <a:off x="1582825" y="4777340"/>
            <a:ext cx="873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chemeClr val="accent2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74D8F1E6-591F-453C-9E7A-63715D04234C}"/>
              </a:ext>
            </a:extLst>
          </p:cNvPr>
          <p:cNvSpPr/>
          <p:nvPr/>
        </p:nvSpPr>
        <p:spPr>
          <a:xfrm>
            <a:off x="995260" y="4813271"/>
            <a:ext cx="478005" cy="47800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CE130BF-C978-4575-A885-790E8E8B662E}"/>
              </a:ext>
            </a:extLst>
          </p:cNvPr>
          <p:cNvSpPr/>
          <p:nvPr/>
        </p:nvSpPr>
        <p:spPr>
          <a:xfrm>
            <a:off x="870988" y="5274480"/>
            <a:ext cx="2122363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Donec fringilla erat.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A33939A-6052-4258-8F4D-CEEF133DCBBA}"/>
              </a:ext>
            </a:extLst>
          </p:cNvPr>
          <p:cNvSpPr txBox="1"/>
          <p:nvPr/>
        </p:nvSpPr>
        <p:spPr>
          <a:xfrm>
            <a:off x="7319500" y="4777340"/>
            <a:ext cx="873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chemeClr val="accent4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70A0FFD4-5B50-469C-95E1-A35A1AABA045}"/>
              </a:ext>
            </a:extLst>
          </p:cNvPr>
          <p:cNvSpPr/>
          <p:nvPr/>
        </p:nvSpPr>
        <p:spPr>
          <a:xfrm>
            <a:off x="6731935" y="4813271"/>
            <a:ext cx="478005" cy="47800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7CC1579-5979-4943-B7BE-B2EFD3C2DF34}"/>
              </a:ext>
            </a:extLst>
          </p:cNvPr>
          <p:cNvSpPr/>
          <p:nvPr/>
        </p:nvSpPr>
        <p:spPr>
          <a:xfrm>
            <a:off x="6607663" y="5274480"/>
            <a:ext cx="2122363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Donec fringilla erat.</a:t>
            </a: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4F178E0-5B27-4D11-8EF6-8DD55EF665BD}"/>
              </a:ext>
            </a:extLst>
          </p:cNvPr>
          <p:cNvSpPr/>
          <p:nvPr/>
        </p:nvSpPr>
        <p:spPr>
          <a:xfrm>
            <a:off x="3971399" y="4813271"/>
            <a:ext cx="478005" cy="47800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F2B41F4-E508-41FC-B2D1-256DA35298C5}"/>
              </a:ext>
            </a:extLst>
          </p:cNvPr>
          <p:cNvSpPr txBox="1"/>
          <p:nvPr/>
        </p:nvSpPr>
        <p:spPr>
          <a:xfrm>
            <a:off x="4558964" y="4777340"/>
            <a:ext cx="873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chemeClr val="accent3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4DD60B9-5A8E-4B82-B1A6-1B24B401D471}"/>
              </a:ext>
            </a:extLst>
          </p:cNvPr>
          <p:cNvSpPr/>
          <p:nvPr/>
        </p:nvSpPr>
        <p:spPr>
          <a:xfrm>
            <a:off x="3847127" y="5274480"/>
            <a:ext cx="2122363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Donec fringilla erat.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406EA9FA-A331-4D25-8790-A317A24B688A}"/>
              </a:ext>
            </a:extLst>
          </p:cNvPr>
          <p:cNvSpPr/>
          <p:nvPr/>
        </p:nvSpPr>
        <p:spPr>
          <a:xfrm>
            <a:off x="9819921" y="4813271"/>
            <a:ext cx="478005" cy="47800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EA6D8CE-7F56-40F7-A879-F8DC8B57596F}"/>
              </a:ext>
            </a:extLst>
          </p:cNvPr>
          <p:cNvSpPr txBox="1"/>
          <p:nvPr/>
        </p:nvSpPr>
        <p:spPr>
          <a:xfrm>
            <a:off x="10407486" y="4777340"/>
            <a:ext cx="873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solidFill>
                  <a:schemeClr val="accent5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02D3C50-846A-41D4-9B03-C0559D822E80}"/>
              </a:ext>
            </a:extLst>
          </p:cNvPr>
          <p:cNvSpPr/>
          <p:nvPr/>
        </p:nvSpPr>
        <p:spPr>
          <a:xfrm>
            <a:off x="9695649" y="5274480"/>
            <a:ext cx="2122363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Donec fringilla erat.</a:t>
            </a:r>
          </a:p>
        </p:txBody>
      </p:sp>
      <p:sp>
        <p:nvSpPr>
          <p:cNvPr id="30" name="Freeform 79">
            <a:extLst>
              <a:ext uri="{FF2B5EF4-FFF2-40B4-BE49-F238E27FC236}">
                <a16:creationId xmlns:a16="http://schemas.microsoft.com/office/drawing/2014/main" id="{F5C3CD1B-DD00-4941-9290-631CBE434D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37014" y="4929461"/>
            <a:ext cx="243819" cy="245624"/>
          </a:xfrm>
          <a:custGeom>
            <a:avLst/>
            <a:gdLst>
              <a:gd name="T0" fmla="*/ 106933 w 479"/>
              <a:gd name="T1" fmla="*/ 0 h 479"/>
              <a:gd name="T2" fmla="*/ 106933 w 479"/>
              <a:gd name="T3" fmla="*/ 0 h 479"/>
              <a:gd name="T4" fmla="*/ 0 w 479"/>
              <a:gd name="T5" fmla="*/ 107725 h 479"/>
              <a:gd name="T6" fmla="*/ 106933 w 479"/>
              <a:gd name="T7" fmla="*/ 215449 h 479"/>
              <a:gd name="T8" fmla="*/ 213866 w 479"/>
              <a:gd name="T9" fmla="*/ 107725 h 479"/>
              <a:gd name="T10" fmla="*/ 106933 w 479"/>
              <a:gd name="T11" fmla="*/ 0 h 479"/>
              <a:gd name="T12" fmla="*/ 198206 w 479"/>
              <a:gd name="T13" fmla="*/ 107725 h 479"/>
              <a:gd name="T14" fmla="*/ 198206 w 479"/>
              <a:gd name="T15" fmla="*/ 107725 h 479"/>
              <a:gd name="T16" fmla="*/ 178520 w 479"/>
              <a:gd name="T17" fmla="*/ 163615 h 479"/>
              <a:gd name="T18" fmla="*/ 174493 w 479"/>
              <a:gd name="T19" fmla="*/ 147840 h 479"/>
              <a:gd name="T20" fmla="*/ 178520 w 479"/>
              <a:gd name="T21" fmla="*/ 115838 h 479"/>
              <a:gd name="T22" fmla="*/ 166439 w 479"/>
              <a:gd name="T23" fmla="*/ 91949 h 479"/>
              <a:gd name="T24" fmla="*/ 142726 w 479"/>
              <a:gd name="T25" fmla="*/ 80230 h 479"/>
              <a:gd name="T26" fmla="*/ 154806 w 479"/>
              <a:gd name="T27" fmla="*/ 39664 h 479"/>
              <a:gd name="T28" fmla="*/ 131093 w 479"/>
              <a:gd name="T29" fmla="*/ 27945 h 479"/>
              <a:gd name="T30" fmla="*/ 134673 w 479"/>
              <a:gd name="T31" fmla="*/ 23889 h 479"/>
              <a:gd name="T32" fmla="*/ 198206 w 479"/>
              <a:gd name="T33" fmla="*/ 107725 h 479"/>
              <a:gd name="T34" fmla="*/ 94853 w 479"/>
              <a:gd name="T35" fmla="*/ 19832 h 479"/>
              <a:gd name="T36" fmla="*/ 94853 w 479"/>
              <a:gd name="T37" fmla="*/ 19832 h 479"/>
              <a:gd name="T38" fmla="*/ 83220 w 479"/>
              <a:gd name="T39" fmla="*/ 27945 h 479"/>
              <a:gd name="T40" fmla="*/ 67113 w 479"/>
              <a:gd name="T41" fmla="*/ 39664 h 479"/>
              <a:gd name="T42" fmla="*/ 51453 w 479"/>
              <a:gd name="T43" fmla="*/ 59947 h 479"/>
              <a:gd name="T44" fmla="*/ 59507 w 479"/>
              <a:gd name="T45" fmla="*/ 71666 h 479"/>
              <a:gd name="T46" fmla="*/ 79193 w 479"/>
              <a:gd name="T47" fmla="*/ 71666 h 479"/>
              <a:gd name="T48" fmla="*/ 110960 w 479"/>
              <a:gd name="T49" fmla="*/ 107725 h 479"/>
              <a:gd name="T50" fmla="*/ 83220 w 479"/>
              <a:gd name="T51" fmla="*/ 131613 h 479"/>
              <a:gd name="T52" fmla="*/ 79193 w 479"/>
              <a:gd name="T53" fmla="*/ 151896 h 479"/>
              <a:gd name="T54" fmla="*/ 79193 w 479"/>
              <a:gd name="T55" fmla="*/ 175785 h 479"/>
              <a:gd name="T56" fmla="*/ 59507 w 479"/>
              <a:gd name="T57" fmla="*/ 155502 h 479"/>
              <a:gd name="T58" fmla="*/ 55480 w 479"/>
              <a:gd name="T59" fmla="*/ 128008 h 479"/>
              <a:gd name="T60" fmla="*/ 39373 w 479"/>
              <a:gd name="T61" fmla="*/ 107725 h 479"/>
              <a:gd name="T62" fmla="*/ 47426 w 479"/>
              <a:gd name="T63" fmla="*/ 83836 h 479"/>
              <a:gd name="T64" fmla="*/ 23713 w 479"/>
              <a:gd name="T65" fmla="*/ 76173 h 479"/>
              <a:gd name="T66" fmla="*/ 94853 w 479"/>
              <a:gd name="T67" fmla="*/ 19832 h 479"/>
              <a:gd name="T68" fmla="*/ 79193 w 479"/>
              <a:gd name="T69" fmla="*/ 195617 h 479"/>
              <a:gd name="T70" fmla="*/ 79193 w 479"/>
              <a:gd name="T71" fmla="*/ 195617 h 479"/>
              <a:gd name="T72" fmla="*/ 91273 w 479"/>
              <a:gd name="T73" fmla="*/ 187504 h 479"/>
              <a:gd name="T74" fmla="*/ 106933 w 479"/>
              <a:gd name="T75" fmla="*/ 183447 h 479"/>
              <a:gd name="T76" fmla="*/ 131093 w 479"/>
              <a:gd name="T77" fmla="*/ 175785 h 479"/>
              <a:gd name="T78" fmla="*/ 158386 w 479"/>
              <a:gd name="T79" fmla="*/ 183447 h 479"/>
              <a:gd name="T80" fmla="*/ 106933 w 479"/>
              <a:gd name="T81" fmla="*/ 199674 h 479"/>
              <a:gd name="T82" fmla="*/ 79193 w 479"/>
              <a:gd name="T83" fmla="*/ 195617 h 479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479" h="479">
                <a:moveTo>
                  <a:pt x="239" y="0"/>
                </a:moveTo>
                <a:lnTo>
                  <a:pt x="239" y="0"/>
                </a:lnTo>
                <a:cubicBezTo>
                  <a:pt x="106" y="0"/>
                  <a:pt x="0" y="106"/>
                  <a:pt x="0" y="239"/>
                </a:cubicBezTo>
                <a:cubicBezTo>
                  <a:pt x="0" y="372"/>
                  <a:pt x="106" y="478"/>
                  <a:pt x="239" y="478"/>
                </a:cubicBezTo>
                <a:cubicBezTo>
                  <a:pt x="372" y="478"/>
                  <a:pt x="478" y="372"/>
                  <a:pt x="478" y="239"/>
                </a:cubicBezTo>
                <a:cubicBezTo>
                  <a:pt x="478" y="106"/>
                  <a:pt x="372" y="0"/>
                  <a:pt x="239" y="0"/>
                </a:cubicBezTo>
                <a:close/>
                <a:moveTo>
                  <a:pt x="443" y="239"/>
                </a:moveTo>
                <a:lnTo>
                  <a:pt x="443" y="239"/>
                </a:lnTo>
                <a:cubicBezTo>
                  <a:pt x="443" y="292"/>
                  <a:pt x="425" y="328"/>
                  <a:pt x="399" y="363"/>
                </a:cubicBezTo>
                <a:cubicBezTo>
                  <a:pt x="390" y="363"/>
                  <a:pt x="381" y="345"/>
                  <a:pt x="390" y="328"/>
                </a:cubicBezTo>
                <a:cubicBezTo>
                  <a:pt x="399" y="310"/>
                  <a:pt x="399" y="275"/>
                  <a:pt x="399" y="257"/>
                </a:cubicBezTo>
                <a:cubicBezTo>
                  <a:pt x="399" y="239"/>
                  <a:pt x="390" y="204"/>
                  <a:pt x="372" y="204"/>
                </a:cubicBezTo>
                <a:cubicBezTo>
                  <a:pt x="346" y="204"/>
                  <a:pt x="337" y="204"/>
                  <a:pt x="319" y="178"/>
                </a:cubicBezTo>
                <a:cubicBezTo>
                  <a:pt x="301" y="124"/>
                  <a:pt x="372" y="115"/>
                  <a:pt x="346" y="88"/>
                </a:cubicBezTo>
                <a:cubicBezTo>
                  <a:pt x="337" y="80"/>
                  <a:pt x="301" y="115"/>
                  <a:pt x="293" y="62"/>
                </a:cubicBezTo>
                <a:lnTo>
                  <a:pt x="301" y="53"/>
                </a:lnTo>
                <a:cubicBezTo>
                  <a:pt x="381" y="80"/>
                  <a:pt x="443" y="150"/>
                  <a:pt x="443" y="239"/>
                </a:cubicBezTo>
                <a:close/>
                <a:moveTo>
                  <a:pt x="212" y="44"/>
                </a:moveTo>
                <a:lnTo>
                  <a:pt x="212" y="44"/>
                </a:lnTo>
                <a:cubicBezTo>
                  <a:pt x="204" y="53"/>
                  <a:pt x="194" y="53"/>
                  <a:pt x="186" y="62"/>
                </a:cubicBezTo>
                <a:cubicBezTo>
                  <a:pt x="168" y="80"/>
                  <a:pt x="159" y="71"/>
                  <a:pt x="150" y="88"/>
                </a:cubicBezTo>
                <a:cubicBezTo>
                  <a:pt x="141" y="106"/>
                  <a:pt x="115" y="124"/>
                  <a:pt x="115" y="133"/>
                </a:cubicBezTo>
                <a:cubicBezTo>
                  <a:pt x="115" y="142"/>
                  <a:pt x="133" y="159"/>
                  <a:pt x="133" y="159"/>
                </a:cubicBezTo>
                <a:cubicBezTo>
                  <a:pt x="141" y="150"/>
                  <a:pt x="159" y="150"/>
                  <a:pt x="177" y="159"/>
                </a:cubicBezTo>
                <a:cubicBezTo>
                  <a:pt x="186" y="159"/>
                  <a:pt x="275" y="169"/>
                  <a:pt x="248" y="239"/>
                </a:cubicBezTo>
                <a:cubicBezTo>
                  <a:pt x="239" y="266"/>
                  <a:pt x="194" y="257"/>
                  <a:pt x="186" y="292"/>
                </a:cubicBezTo>
                <a:cubicBezTo>
                  <a:pt x="186" y="301"/>
                  <a:pt x="186" y="328"/>
                  <a:pt x="177" y="337"/>
                </a:cubicBezTo>
                <a:cubicBezTo>
                  <a:pt x="177" y="345"/>
                  <a:pt x="186" y="390"/>
                  <a:pt x="177" y="390"/>
                </a:cubicBezTo>
                <a:cubicBezTo>
                  <a:pt x="168" y="390"/>
                  <a:pt x="133" y="345"/>
                  <a:pt x="133" y="345"/>
                </a:cubicBezTo>
                <a:cubicBezTo>
                  <a:pt x="133" y="337"/>
                  <a:pt x="124" y="310"/>
                  <a:pt x="124" y="284"/>
                </a:cubicBezTo>
                <a:cubicBezTo>
                  <a:pt x="124" y="266"/>
                  <a:pt x="88" y="266"/>
                  <a:pt x="88" y="239"/>
                </a:cubicBezTo>
                <a:cubicBezTo>
                  <a:pt x="88" y="213"/>
                  <a:pt x="106" y="195"/>
                  <a:pt x="106" y="186"/>
                </a:cubicBezTo>
                <a:cubicBezTo>
                  <a:pt x="97" y="169"/>
                  <a:pt x="62" y="169"/>
                  <a:pt x="53" y="169"/>
                </a:cubicBezTo>
                <a:cubicBezTo>
                  <a:pt x="80" y="97"/>
                  <a:pt x="141" y="53"/>
                  <a:pt x="212" y="44"/>
                </a:cubicBezTo>
                <a:close/>
                <a:moveTo>
                  <a:pt x="177" y="434"/>
                </a:moveTo>
                <a:lnTo>
                  <a:pt x="177" y="434"/>
                </a:lnTo>
                <a:cubicBezTo>
                  <a:pt x="186" y="425"/>
                  <a:pt x="186" y="416"/>
                  <a:pt x="204" y="416"/>
                </a:cubicBezTo>
                <a:cubicBezTo>
                  <a:pt x="212" y="416"/>
                  <a:pt x="221" y="416"/>
                  <a:pt x="239" y="407"/>
                </a:cubicBezTo>
                <a:cubicBezTo>
                  <a:pt x="248" y="407"/>
                  <a:pt x="275" y="398"/>
                  <a:pt x="293" y="390"/>
                </a:cubicBezTo>
                <a:cubicBezTo>
                  <a:pt x="310" y="390"/>
                  <a:pt x="346" y="398"/>
                  <a:pt x="354" y="407"/>
                </a:cubicBezTo>
                <a:cubicBezTo>
                  <a:pt x="319" y="434"/>
                  <a:pt x="284" y="443"/>
                  <a:pt x="239" y="443"/>
                </a:cubicBezTo>
                <a:cubicBezTo>
                  <a:pt x="221" y="443"/>
                  <a:pt x="194" y="443"/>
                  <a:pt x="177" y="434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1" name="Freeform 29">
            <a:extLst>
              <a:ext uri="{FF2B5EF4-FFF2-40B4-BE49-F238E27FC236}">
                <a16:creationId xmlns:a16="http://schemas.microsoft.com/office/drawing/2014/main" id="{579C0163-386F-4CCC-ADDD-E61A68FFC5C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0480" y="4934879"/>
            <a:ext cx="227564" cy="234788"/>
          </a:xfrm>
          <a:custGeom>
            <a:avLst/>
            <a:gdLst>
              <a:gd name="T0" fmla="*/ 111726 w 444"/>
              <a:gd name="T1" fmla="*/ 150538 h 462"/>
              <a:gd name="T2" fmla="*/ 111726 w 444"/>
              <a:gd name="T3" fmla="*/ 150538 h 462"/>
              <a:gd name="T4" fmla="*/ 144162 w 444"/>
              <a:gd name="T5" fmla="*/ 114802 h 462"/>
              <a:gd name="T6" fmla="*/ 199574 w 444"/>
              <a:gd name="T7" fmla="*/ 31716 h 462"/>
              <a:gd name="T8" fmla="*/ 191916 w 444"/>
              <a:gd name="T9" fmla="*/ 23675 h 462"/>
              <a:gd name="T10" fmla="*/ 155875 w 444"/>
              <a:gd name="T11" fmla="*/ 23675 h 462"/>
              <a:gd name="T12" fmla="*/ 100013 w 444"/>
              <a:gd name="T13" fmla="*/ 0 h 462"/>
              <a:gd name="T14" fmla="*/ 44150 w 444"/>
              <a:gd name="T15" fmla="*/ 23675 h 462"/>
              <a:gd name="T16" fmla="*/ 8109 w 444"/>
              <a:gd name="T17" fmla="*/ 23675 h 462"/>
              <a:gd name="T18" fmla="*/ 0 w 444"/>
              <a:gd name="T19" fmla="*/ 31716 h 462"/>
              <a:gd name="T20" fmla="*/ 55863 w 444"/>
              <a:gd name="T21" fmla="*/ 114802 h 462"/>
              <a:gd name="T22" fmla="*/ 87849 w 444"/>
              <a:gd name="T23" fmla="*/ 150538 h 462"/>
              <a:gd name="T24" fmla="*/ 87849 w 444"/>
              <a:gd name="T25" fmla="*/ 166172 h 462"/>
              <a:gd name="T26" fmla="*/ 48204 w 444"/>
              <a:gd name="T27" fmla="*/ 185827 h 462"/>
              <a:gd name="T28" fmla="*/ 100013 w 444"/>
              <a:gd name="T29" fmla="*/ 205928 h 462"/>
              <a:gd name="T30" fmla="*/ 147766 w 444"/>
              <a:gd name="T31" fmla="*/ 185827 h 462"/>
              <a:gd name="T32" fmla="*/ 111726 w 444"/>
              <a:gd name="T33" fmla="*/ 166172 h 462"/>
              <a:gd name="T34" fmla="*/ 111726 w 444"/>
              <a:gd name="T35" fmla="*/ 150538 h 462"/>
              <a:gd name="T36" fmla="*/ 144162 w 444"/>
              <a:gd name="T37" fmla="*/ 94700 h 462"/>
              <a:gd name="T38" fmla="*/ 144162 w 444"/>
              <a:gd name="T39" fmla="*/ 94700 h 462"/>
              <a:gd name="T40" fmla="*/ 155875 w 444"/>
              <a:gd name="T41" fmla="*/ 39756 h 462"/>
              <a:gd name="T42" fmla="*/ 183807 w 444"/>
              <a:gd name="T43" fmla="*/ 39756 h 462"/>
              <a:gd name="T44" fmla="*/ 144162 w 444"/>
              <a:gd name="T45" fmla="*/ 94700 h 462"/>
              <a:gd name="T46" fmla="*/ 100013 w 444"/>
              <a:gd name="T47" fmla="*/ 16081 h 462"/>
              <a:gd name="T48" fmla="*/ 100013 w 444"/>
              <a:gd name="T49" fmla="*/ 16081 h 462"/>
              <a:gd name="T50" fmla="*/ 144162 w 444"/>
              <a:gd name="T51" fmla="*/ 31716 h 462"/>
              <a:gd name="T52" fmla="*/ 100013 w 444"/>
              <a:gd name="T53" fmla="*/ 51370 h 462"/>
              <a:gd name="T54" fmla="*/ 55863 w 444"/>
              <a:gd name="T55" fmla="*/ 31716 h 462"/>
              <a:gd name="T56" fmla="*/ 100013 w 444"/>
              <a:gd name="T57" fmla="*/ 16081 h 462"/>
              <a:gd name="T58" fmla="*/ 16218 w 444"/>
              <a:gd name="T59" fmla="*/ 39756 h 462"/>
              <a:gd name="T60" fmla="*/ 16218 w 444"/>
              <a:gd name="T61" fmla="*/ 39756 h 462"/>
              <a:gd name="T62" fmla="*/ 44150 w 444"/>
              <a:gd name="T63" fmla="*/ 39756 h 462"/>
              <a:gd name="T64" fmla="*/ 55863 w 444"/>
              <a:gd name="T65" fmla="*/ 94700 h 462"/>
              <a:gd name="T66" fmla="*/ 16218 w 444"/>
              <a:gd name="T67" fmla="*/ 39756 h 46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44" h="462">
                <a:moveTo>
                  <a:pt x="248" y="337"/>
                </a:moveTo>
                <a:lnTo>
                  <a:pt x="248" y="337"/>
                </a:lnTo>
                <a:cubicBezTo>
                  <a:pt x="248" y="302"/>
                  <a:pt x="275" y="283"/>
                  <a:pt x="320" y="257"/>
                </a:cubicBezTo>
                <a:cubicBezTo>
                  <a:pt x="373" y="221"/>
                  <a:pt x="443" y="177"/>
                  <a:pt x="443" y="71"/>
                </a:cubicBezTo>
                <a:cubicBezTo>
                  <a:pt x="443" y="62"/>
                  <a:pt x="434" y="53"/>
                  <a:pt x="426" y="53"/>
                </a:cubicBezTo>
                <a:cubicBezTo>
                  <a:pt x="346" y="53"/>
                  <a:pt x="346" y="53"/>
                  <a:pt x="346" y="53"/>
                </a:cubicBezTo>
                <a:cubicBezTo>
                  <a:pt x="328" y="27"/>
                  <a:pt x="293" y="0"/>
                  <a:pt x="222" y="0"/>
                </a:cubicBezTo>
                <a:cubicBezTo>
                  <a:pt x="151" y="0"/>
                  <a:pt x="116" y="27"/>
                  <a:pt x="98" y="53"/>
                </a:cubicBezTo>
                <a:cubicBezTo>
                  <a:pt x="18" y="53"/>
                  <a:pt x="18" y="53"/>
                  <a:pt x="18" y="53"/>
                </a:cubicBezTo>
                <a:cubicBezTo>
                  <a:pt x="9" y="53"/>
                  <a:pt x="0" y="62"/>
                  <a:pt x="0" y="71"/>
                </a:cubicBezTo>
                <a:cubicBezTo>
                  <a:pt x="0" y="177"/>
                  <a:pt x="62" y="221"/>
                  <a:pt x="124" y="257"/>
                </a:cubicBezTo>
                <a:cubicBezTo>
                  <a:pt x="169" y="283"/>
                  <a:pt x="195" y="302"/>
                  <a:pt x="195" y="337"/>
                </a:cubicBezTo>
                <a:cubicBezTo>
                  <a:pt x="195" y="372"/>
                  <a:pt x="195" y="372"/>
                  <a:pt x="195" y="372"/>
                </a:cubicBezTo>
                <a:cubicBezTo>
                  <a:pt x="142" y="381"/>
                  <a:pt x="107" y="399"/>
                  <a:pt x="107" y="416"/>
                </a:cubicBezTo>
                <a:cubicBezTo>
                  <a:pt x="107" y="443"/>
                  <a:pt x="160" y="461"/>
                  <a:pt x="222" y="461"/>
                </a:cubicBezTo>
                <a:cubicBezTo>
                  <a:pt x="283" y="461"/>
                  <a:pt x="328" y="443"/>
                  <a:pt x="328" y="416"/>
                </a:cubicBezTo>
                <a:cubicBezTo>
                  <a:pt x="328" y="399"/>
                  <a:pt x="302" y="381"/>
                  <a:pt x="248" y="372"/>
                </a:cubicBezTo>
                <a:lnTo>
                  <a:pt x="248" y="337"/>
                </a:lnTo>
                <a:close/>
                <a:moveTo>
                  <a:pt x="320" y="212"/>
                </a:moveTo>
                <a:lnTo>
                  <a:pt x="320" y="212"/>
                </a:lnTo>
                <a:cubicBezTo>
                  <a:pt x="337" y="186"/>
                  <a:pt x="346" y="142"/>
                  <a:pt x="346" y="89"/>
                </a:cubicBezTo>
                <a:cubicBezTo>
                  <a:pt x="408" y="89"/>
                  <a:pt x="408" y="89"/>
                  <a:pt x="408" y="89"/>
                </a:cubicBezTo>
                <a:cubicBezTo>
                  <a:pt x="399" y="151"/>
                  <a:pt x="364" y="186"/>
                  <a:pt x="320" y="212"/>
                </a:cubicBezTo>
                <a:close/>
                <a:moveTo>
                  <a:pt x="222" y="36"/>
                </a:moveTo>
                <a:lnTo>
                  <a:pt x="222" y="36"/>
                </a:lnTo>
                <a:cubicBezTo>
                  <a:pt x="293" y="36"/>
                  <a:pt x="320" y="62"/>
                  <a:pt x="320" y="71"/>
                </a:cubicBezTo>
                <a:cubicBezTo>
                  <a:pt x="320" y="80"/>
                  <a:pt x="293" y="106"/>
                  <a:pt x="222" y="115"/>
                </a:cubicBezTo>
                <a:cubicBezTo>
                  <a:pt x="151" y="106"/>
                  <a:pt x="124" y="80"/>
                  <a:pt x="124" y="71"/>
                </a:cubicBezTo>
                <a:cubicBezTo>
                  <a:pt x="124" y="62"/>
                  <a:pt x="151" y="36"/>
                  <a:pt x="222" y="36"/>
                </a:cubicBezTo>
                <a:close/>
                <a:moveTo>
                  <a:pt x="36" y="89"/>
                </a:moveTo>
                <a:lnTo>
                  <a:pt x="36" y="89"/>
                </a:lnTo>
                <a:cubicBezTo>
                  <a:pt x="98" y="89"/>
                  <a:pt x="98" y="89"/>
                  <a:pt x="98" y="89"/>
                </a:cubicBezTo>
                <a:cubicBezTo>
                  <a:pt x="98" y="142"/>
                  <a:pt x="107" y="186"/>
                  <a:pt x="124" y="212"/>
                </a:cubicBezTo>
                <a:cubicBezTo>
                  <a:pt x="80" y="186"/>
                  <a:pt x="36" y="151"/>
                  <a:pt x="36" y="8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2" name="Freeform 123">
            <a:extLst>
              <a:ext uri="{FF2B5EF4-FFF2-40B4-BE49-F238E27FC236}">
                <a16:creationId xmlns:a16="http://schemas.microsoft.com/office/drawing/2014/main" id="{DE6C63CA-112A-4110-8A7C-67908B1B92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94813" y="4933976"/>
            <a:ext cx="231176" cy="236594"/>
          </a:xfrm>
          <a:custGeom>
            <a:avLst/>
            <a:gdLst>
              <a:gd name="T0" fmla="*/ 123628 w 452"/>
              <a:gd name="T1" fmla="*/ 135490 h 462"/>
              <a:gd name="T2" fmla="*/ 123628 w 452"/>
              <a:gd name="T3" fmla="*/ 135490 h 462"/>
              <a:gd name="T4" fmla="*/ 195108 w 452"/>
              <a:gd name="T5" fmla="*/ 11703 h 462"/>
              <a:gd name="T6" fmla="*/ 195108 w 452"/>
              <a:gd name="T7" fmla="*/ 8102 h 462"/>
              <a:gd name="T8" fmla="*/ 191062 w 452"/>
              <a:gd name="T9" fmla="*/ 8102 h 462"/>
              <a:gd name="T10" fmla="*/ 71480 w 452"/>
              <a:gd name="T11" fmla="*/ 80124 h 462"/>
              <a:gd name="T12" fmla="*/ 4046 w 452"/>
              <a:gd name="T13" fmla="*/ 135490 h 462"/>
              <a:gd name="T14" fmla="*/ 15735 w 452"/>
              <a:gd name="T15" fmla="*/ 147644 h 462"/>
              <a:gd name="T16" fmla="*/ 39561 w 452"/>
              <a:gd name="T17" fmla="*/ 139542 h 462"/>
              <a:gd name="T18" fmla="*/ 67883 w 452"/>
              <a:gd name="T19" fmla="*/ 167450 h 462"/>
              <a:gd name="T20" fmla="*/ 59791 w 452"/>
              <a:gd name="T21" fmla="*/ 191307 h 462"/>
              <a:gd name="T22" fmla="*/ 67883 w 452"/>
              <a:gd name="T23" fmla="*/ 203461 h 462"/>
              <a:gd name="T24" fmla="*/ 123628 w 452"/>
              <a:gd name="T25" fmla="*/ 135490 h 462"/>
              <a:gd name="T26" fmla="*/ 135317 w 452"/>
              <a:gd name="T27" fmla="*/ 67520 h 462"/>
              <a:gd name="T28" fmla="*/ 135317 w 452"/>
              <a:gd name="T29" fmla="*/ 67520 h 462"/>
              <a:gd name="T30" fmla="*/ 135317 w 452"/>
              <a:gd name="T31" fmla="*/ 43663 h 462"/>
              <a:gd name="T32" fmla="*/ 159143 w 452"/>
              <a:gd name="T33" fmla="*/ 43663 h 462"/>
              <a:gd name="T34" fmla="*/ 159143 w 452"/>
              <a:gd name="T35" fmla="*/ 67520 h 462"/>
              <a:gd name="T36" fmla="*/ 135317 w 452"/>
              <a:gd name="T37" fmla="*/ 67520 h 462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</a:gdLst>
            <a:ahLst/>
            <a:cxnLst>
              <a:cxn ang="T38">
                <a:pos x="T0" y="T1"/>
              </a:cxn>
              <a:cxn ang="T39">
                <a:pos x="T2" y="T3"/>
              </a:cxn>
              <a:cxn ang="T40">
                <a:pos x="T4" y="T5"/>
              </a:cxn>
              <a:cxn ang="T41">
                <a:pos x="T6" y="T7"/>
              </a:cxn>
              <a:cxn ang="T42">
                <a:pos x="T8" y="T9"/>
              </a:cxn>
              <a:cxn ang="T43">
                <a:pos x="T10" y="T11"/>
              </a:cxn>
              <a:cxn ang="T44">
                <a:pos x="T12" y="T13"/>
              </a:cxn>
              <a:cxn ang="T45">
                <a:pos x="T14" y="T15"/>
              </a:cxn>
              <a:cxn ang="T46">
                <a:pos x="T16" y="T17"/>
              </a:cxn>
              <a:cxn ang="T47">
                <a:pos x="T18" y="T19"/>
              </a:cxn>
              <a:cxn ang="T48">
                <a:pos x="T20" y="T21"/>
              </a:cxn>
              <a:cxn ang="T49">
                <a:pos x="T22" y="T23"/>
              </a:cxn>
              <a:cxn ang="T50">
                <a:pos x="T24" y="T25"/>
              </a:cxn>
              <a:cxn ang="T51">
                <a:pos x="T26" y="T27"/>
              </a:cxn>
              <a:cxn ang="T52">
                <a:pos x="T28" y="T29"/>
              </a:cxn>
              <a:cxn ang="T53">
                <a:pos x="T30" y="T31"/>
              </a:cxn>
              <a:cxn ang="T54">
                <a:pos x="T32" y="T33"/>
              </a:cxn>
              <a:cxn ang="T55">
                <a:pos x="T34" y="T35"/>
              </a:cxn>
              <a:cxn ang="T56">
                <a:pos x="T36" y="T37"/>
              </a:cxn>
            </a:cxnLst>
            <a:rect l="0" t="0" r="r" b="b"/>
            <a:pathLst>
              <a:path w="452" h="462">
                <a:moveTo>
                  <a:pt x="275" y="301"/>
                </a:moveTo>
                <a:lnTo>
                  <a:pt x="275" y="301"/>
                </a:lnTo>
                <a:cubicBezTo>
                  <a:pt x="275" y="301"/>
                  <a:pt x="451" y="169"/>
                  <a:pt x="434" y="26"/>
                </a:cubicBezTo>
                <a:lnTo>
                  <a:pt x="434" y="18"/>
                </a:lnTo>
                <a:cubicBezTo>
                  <a:pt x="425" y="18"/>
                  <a:pt x="425" y="18"/>
                  <a:pt x="425" y="18"/>
                </a:cubicBezTo>
                <a:cubicBezTo>
                  <a:pt x="284" y="0"/>
                  <a:pt x="159" y="178"/>
                  <a:pt x="159" y="178"/>
                </a:cubicBezTo>
                <a:cubicBezTo>
                  <a:pt x="53" y="159"/>
                  <a:pt x="62" y="186"/>
                  <a:pt x="9" y="301"/>
                </a:cubicBezTo>
                <a:cubicBezTo>
                  <a:pt x="0" y="328"/>
                  <a:pt x="18" y="328"/>
                  <a:pt x="35" y="328"/>
                </a:cubicBezTo>
                <a:cubicBezTo>
                  <a:pt x="53" y="319"/>
                  <a:pt x="88" y="310"/>
                  <a:pt x="88" y="310"/>
                </a:cubicBezTo>
                <a:cubicBezTo>
                  <a:pt x="151" y="372"/>
                  <a:pt x="151" y="372"/>
                  <a:pt x="151" y="372"/>
                </a:cubicBezTo>
                <a:cubicBezTo>
                  <a:pt x="151" y="372"/>
                  <a:pt x="141" y="407"/>
                  <a:pt x="133" y="425"/>
                </a:cubicBezTo>
                <a:cubicBezTo>
                  <a:pt x="124" y="443"/>
                  <a:pt x="133" y="461"/>
                  <a:pt x="151" y="452"/>
                </a:cubicBezTo>
                <a:cubicBezTo>
                  <a:pt x="266" y="398"/>
                  <a:pt x="292" y="407"/>
                  <a:pt x="275" y="301"/>
                </a:cubicBezTo>
                <a:close/>
                <a:moveTo>
                  <a:pt x="301" y="150"/>
                </a:moveTo>
                <a:lnTo>
                  <a:pt x="301" y="150"/>
                </a:lnTo>
                <a:cubicBezTo>
                  <a:pt x="284" y="133"/>
                  <a:pt x="284" y="115"/>
                  <a:pt x="301" y="97"/>
                </a:cubicBezTo>
                <a:cubicBezTo>
                  <a:pt x="319" y="80"/>
                  <a:pt x="345" y="80"/>
                  <a:pt x="354" y="97"/>
                </a:cubicBezTo>
                <a:cubicBezTo>
                  <a:pt x="372" y="115"/>
                  <a:pt x="372" y="133"/>
                  <a:pt x="354" y="150"/>
                </a:cubicBezTo>
                <a:cubicBezTo>
                  <a:pt x="345" y="169"/>
                  <a:pt x="319" y="169"/>
                  <a:pt x="301" y="15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3" name="Freeform 101">
            <a:extLst>
              <a:ext uri="{FF2B5EF4-FFF2-40B4-BE49-F238E27FC236}">
                <a16:creationId xmlns:a16="http://schemas.microsoft.com/office/drawing/2014/main" id="{A76EC0C7-F2ED-4E42-8CC4-DC29EC500D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43610" y="4954746"/>
            <a:ext cx="254654" cy="195055"/>
          </a:xfrm>
          <a:custGeom>
            <a:avLst/>
            <a:gdLst>
              <a:gd name="T0" fmla="*/ 36030 w 497"/>
              <a:gd name="T1" fmla="*/ 111308 h 382"/>
              <a:gd name="T2" fmla="*/ 36030 w 497"/>
              <a:gd name="T3" fmla="*/ 111308 h 382"/>
              <a:gd name="T4" fmla="*/ 71610 w 497"/>
              <a:gd name="T5" fmla="*/ 147214 h 382"/>
              <a:gd name="T6" fmla="*/ 111693 w 497"/>
              <a:gd name="T7" fmla="*/ 171001 h 382"/>
              <a:gd name="T8" fmla="*/ 151777 w 497"/>
              <a:gd name="T9" fmla="*/ 151253 h 382"/>
              <a:gd name="T10" fmla="*/ 175647 w 497"/>
              <a:gd name="T11" fmla="*/ 115796 h 382"/>
              <a:gd name="T12" fmla="*/ 111693 w 497"/>
              <a:gd name="T13" fmla="*/ 147214 h 382"/>
              <a:gd name="T14" fmla="*/ 36030 w 497"/>
              <a:gd name="T15" fmla="*/ 111308 h 382"/>
              <a:gd name="T16" fmla="*/ 219333 w 497"/>
              <a:gd name="T17" fmla="*/ 55654 h 382"/>
              <a:gd name="T18" fmla="*/ 219333 w 497"/>
              <a:gd name="T19" fmla="*/ 55654 h 382"/>
              <a:gd name="T20" fmla="*/ 123403 w 497"/>
              <a:gd name="T21" fmla="*/ 4039 h 382"/>
              <a:gd name="T22" fmla="*/ 99533 w 497"/>
              <a:gd name="T23" fmla="*/ 4039 h 382"/>
              <a:gd name="T24" fmla="*/ 4053 w 497"/>
              <a:gd name="T25" fmla="*/ 55654 h 382"/>
              <a:gd name="T26" fmla="*/ 4053 w 497"/>
              <a:gd name="T27" fmla="*/ 71812 h 382"/>
              <a:gd name="T28" fmla="*/ 99533 w 497"/>
              <a:gd name="T29" fmla="*/ 123426 h 382"/>
              <a:gd name="T30" fmla="*/ 123403 w 497"/>
              <a:gd name="T31" fmla="*/ 123426 h 382"/>
              <a:gd name="T32" fmla="*/ 183754 w 497"/>
              <a:gd name="T33" fmla="*/ 87520 h 382"/>
              <a:gd name="T34" fmla="*/ 119800 w 497"/>
              <a:gd name="T35" fmla="*/ 71812 h 382"/>
              <a:gd name="T36" fmla="*/ 111693 w 497"/>
              <a:gd name="T37" fmla="*/ 75402 h 382"/>
              <a:gd name="T38" fmla="*/ 91426 w 497"/>
              <a:gd name="T39" fmla="*/ 59693 h 382"/>
              <a:gd name="T40" fmla="*/ 111693 w 497"/>
              <a:gd name="T41" fmla="*/ 48024 h 382"/>
              <a:gd name="T42" fmla="*/ 131960 w 497"/>
              <a:gd name="T43" fmla="*/ 55654 h 382"/>
              <a:gd name="T44" fmla="*/ 199517 w 497"/>
              <a:gd name="T45" fmla="*/ 79441 h 382"/>
              <a:gd name="T46" fmla="*/ 219333 w 497"/>
              <a:gd name="T47" fmla="*/ 71812 h 382"/>
              <a:gd name="T48" fmla="*/ 219333 w 497"/>
              <a:gd name="T49" fmla="*/ 55654 h 382"/>
              <a:gd name="T50" fmla="*/ 191410 w 497"/>
              <a:gd name="T51" fmla="*/ 155292 h 382"/>
              <a:gd name="T52" fmla="*/ 191410 w 497"/>
              <a:gd name="T53" fmla="*/ 155292 h 382"/>
              <a:gd name="T54" fmla="*/ 207623 w 497"/>
              <a:gd name="T55" fmla="*/ 151253 h 382"/>
              <a:gd name="T56" fmla="*/ 199517 w 497"/>
              <a:gd name="T57" fmla="*/ 79441 h 382"/>
              <a:gd name="T58" fmla="*/ 183754 w 497"/>
              <a:gd name="T59" fmla="*/ 87520 h 382"/>
              <a:gd name="T60" fmla="*/ 191410 w 497"/>
              <a:gd name="T61" fmla="*/ 155292 h 382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497" h="382">
                <a:moveTo>
                  <a:pt x="80" y="248"/>
                </a:moveTo>
                <a:lnTo>
                  <a:pt x="80" y="248"/>
                </a:lnTo>
                <a:cubicBezTo>
                  <a:pt x="97" y="293"/>
                  <a:pt x="106" y="311"/>
                  <a:pt x="159" y="328"/>
                </a:cubicBezTo>
                <a:cubicBezTo>
                  <a:pt x="203" y="355"/>
                  <a:pt x="230" y="381"/>
                  <a:pt x="248" y="381"/>
                </a:cubicBezTo>
                <a:cubicBezTo>
                  <a:pt x="266" y="381"/>
                  <a:pt x="293" y="355"/>
                  <a:pt x="337" y="337"/>
                </a:cubicBezTo>
                <a:cubicBezTo>
                  <a:pt x="390" y="311"/>
                  <a:pt x="372" y="311"/>
                  <a:pt x="390" y="258"/>
                </a:cubicBezTo>
                <a:cubicBezTo>
                  <a:pt x="248" y="328"/>
                  <a:pt x="248" y="328"/>
                  <a:pt x="248" y="328"/>
                </a:cubicBezTo>
                <a:lnTo>
                  <a:pt x="80" y="248"/>
                </a:lnTo>
                <a:close/>
                <a:moveTo>
                  <a:pt x="487" y="124"/>
                </a:moveTo>
                <a:lnTo>
                  <a:pt x="487" y="124"/>
                </a:lnTo>
                <a:cubicBezTo>
                  <a:pt x="274" y="9"/>
                  <a:pt x="274" y="9"/>
                  <a:pt x="274" y="9"/>
                </a:cubicBezTo>
                <a:cubicBezTo>
                  <a:pt x="266" y="0"/>
                  <a:pt x="239" y="0"/>
                  <a:pt x="221" y="9"/>
                </a:cubicBezTo>
                <a:cubicBezTo>
                  <a:pt x="9" y="124"/>
                  <a:pt x="9" y="124"/>
                  <a:pt x="9" y="124"/>
                </a:cubicBezTo>
                <a:cubicBezTo>
                  <a:pt x="0" y="133"/>
                  <a:pt x="0" y="142"/>
                  <a:pt x="9" y="160"/>
                </a:cubicBezTo>
                <a:cubicBezTo>
                  <a:pt x="221" y="275"/>
                  <a:pt x="221" y="275"/>
                  <a:pt x="221" y="275"/>
                </a:cubicBezTo>
                <a:cubicBezTo>
                  <a:pt x="239" y="284"/>
                  <a:pt x="266" y="284"/>
                  <a:pt x="274" y="275"/>
                </a:cubicBezTo>
                <a:cubicBezTo>
                  <a:pt x="408" y="195"/>
                  <a:pt x="408" y="195"/>
                  <a:pt x="408" y="195"/>
                </a:cubicBezTo>
                <a:cubicBezTo>
                  <a:pt x="266" y="160"/>
                  <a:pt x="266" y="160"/>
                  <a:pt x="266" y="160"/>
                </a:cubicBezTo>
                <a:cubicBezTo>
                  <a:pt x="257" y="160"/>
                  <a:pt x="257" y="168"/>
                  <a:pt x="248" y="168"/>
                </a:cubicBezTo>
                <a:cubicBezTo>
                  <a:pt x="221" y="168"/>
                  <a:pt x="203" y="151"/>
                  <a:pt x="203" y="133"/>
                </a:cubicBezTo>
                <a:cubicBezTo>
                  <a:pt x="203" y="124"/>
                  <a:pt x="221" y="107"/>
                  <a:pt x="248" y="107"/>
                </a:cubicBezTo>
                <a:cubicBezTo>
                  <a:pt x="266" y="107"/>
                  <a:pt x="284" y="115"/>
                  <a:pt x="293" y="124"/>
                </a:cubicBezTo>
                <a:cubicBezTo>
                  <a:pt x="443" y="177"/>
                  <a:pt x="443" y="177"/>
                  <a:pt x="443" y="177"/>
                </a:cubicBezTo>
                <a:cubicBezTo>
                  <a:pt x="487" y="160"/>
                  <a:pt x="487" y="160"/>
                  <a:pt x="487" y="160"/>
                </a:cubicBezTo>
                <a:cubicBezTo>
                  <a:pt x="496" y="142"/>
                  <a:pt x="496" y="133"/>
                  <a:pt x="487" y="124"/>
                </a:cubicBezTo>
                <a:close/>
                <a:moveTo>
                  <a:pt x="425" y="346"/>
                </a:moveTo>
                <a:lnTo>
                  <a:pt x="425" y="346"/>
                </a:lnTo>
                <a:cubicBezTo>
                  <a:pt x="416" y="355"/>
                  <a:pt x="452" y="364"/>
                  <a:pt x="461" y="337"/>
                </a:cubicBezTo>
                <a:cubicBezTo>
                  <a:pt x="469" y="213"/>
                  <a:pt x="443" y="177"/>
                  <a:pt x="443" y="177"/>
                </a:cubicBezTo>
                <a:cubicBezTo>
                  <a:pt x="408" y="195"/>
                  <a:pt x="408" y="195"/>
                  <a:pt x="408" y="195"/>
                </a:cubicBezTo>
                <a:cubicBezTo>
                  <a:pt x="408" y="195"/>
                  <a:pt x="443" y="222"/>
                  <a:pt x="425" y="3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D404AF7D-75C2-47F5-9CB6-FCB8AA0652E6}"/>
              </a:ext>
            </a:extLst>
          </p:cNvPr>
          <p:cNvSpPr txBox="1">
            <a:spLocks/>
          </p:cNvSpPr>
          <p:nvPr/>
        </p:nvSpPr>
        <p:spPr>
          <a:xfrm>
            <a:off x="1629166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37C4037D-9668-4431-A6DC-BE3034FFE266}"/>
              </a:ext>
            </a:extLst>
          </p:cNvPr>
          <p:cNvCxnSpPr/>
          <p:nvPr/>
        </p:nvCxnSpPr>
        <p:spPr>
          <a:xfrm>
            <a:off x="2860179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13">
            <a:extLst>
              <a:ext uri="{FF2B5EF4-FFF2-40B4-BE49-F238E27FC236}">
                <a16:creationId xmlns:a16="http://schemas.microsoft.com/office/drawing/2014/main" id="{13365C56-74E6-46D9-A0B6-30905B5FF226}"/>
              </a:ext>
            </a:extLst>
          </p:cNvPr>
          <p:cNvSpPr txBox="1"/>
          <p:nvPr/>
        </p:nvSpPr>
        <p:spPr>
          <a:xfrm flipH="1">
            <a:off x="866586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28891387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 animBg="1"/>
      <p:bldP spid="20" grpId="0"/>
      <p:bldP spid="21" grpId="0"/>
      <p:bldP spid="22" grpId="0" animBg="1"/>
      <p:bldP spid="23" grpId="0"/>
      <p:bldP spid="24" grpId="0" animBg="1"/>
      <p:bldP spid="25" grpId="0"/>
      <p:bldP spid="26" grpId="0"/>
      <p:bldP spid="27" grpId="0" animBg="1"/>
      <p:bldP spid="28" grpId="0"/>
      <p:bldP spid="29" grpId="0"/>
      <p:bldP spid="30" grpId="0" animBg="1"/>
      <p:bldP spid="31" grpId="0" animBg="1"/>
      <p:bldP spid="32" grpId="0" animBg="1"/>
      <p:bldP spid="33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7">
            <a:extLst>
              <a:ext uri="{FF2B5EF4-FFF2-40B4-BE49-F238E27FC236}">
                <a16:creationId xmlns:a16="http://schemas.microsoft.com/office/drawing/2014/main" id="{D2C77DDD-49D5-4531-A593-5BAFA8F6D4D6}"/>
              </a:ext>
            </a:extLst>
          </p:cNvPr>
          <p:cNvSpPr>
            <a:spLocks/>
          </p:cNvSpPr>
          <p:nvPr/>
        </p:nvSpPr>
        <p:spPr bwMode="auto">
          <a:xfrm rot="16200000" flipH="1" flipV="1">
            <a:off x="8380497" y="5088727"/>
            <a:ext cx="356411" cy="1401459"/>
          </a:xfrm>
          <a:custGeom>
            <a:avLst/>
            <a:gdLst>
              <a:gd name="connsiteX0" fmla="*/ 10000 w 10000"/>
              <a:gd name="connsiteY0" fmla="*/ 6067 h 10000"/>
              <a:gd name="connsiteX1" fmla="*/ 0 w 10000"/>
              <a:gd name="connsiteY1" fmla="*/ 10000 h 10000"/>
              <a:gd name="connsiteX2" fmla="*/ 0 w 10000"/>
              <a:gd name="connsiteY2" fmla="*/ 3923 h 10000"/>
              <a:gd name="connsiteX3" fmla="*/ 10000 w 10000"/>
              <a:gd name="connsiteY3" fmla="*/ 0 h 10000"/>
              <a:gd name="connsiteX4" fmla="*/ 10000 w 10000"/>
              <a:gd name="connsiteY4" fmla="*/ 6067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10000" y="6067"/>
                </a:moveTo>
                <a:lnTo>
                  <a:pt x="0" y="10000"/>
                </a:lnTo>
                <a:lnTo>
                  <a:pt x="0" y="3923"/>
                </a:lnTo>
                <a:lnTo>
                  <a:pt x="10000" y="0"/>
                </a:lnTo>
                <a:lnTo>
                  <a:pt x="10000" y="6067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Freeform 17">
            <a:extLst>
              <a:ext uri="{FF2B5EF4-FFF2-40B4-BE49-F238E27FC236}">
                <a16:creationId xmlns:a16="http://schemas.microsoft.com/office/drawing/2014/main" id="{7A564BC0-3F73-49B4-B61C-3E170CB0AAD0}"/>
              </a:ext>
            </a:extLst>
          </p:cNvPr>
          <p:cNvSpPr>
            <a:spLocks/>
          </p:cNvSpPr>
          <p:nvPr/>
        </p:nvSpPr>
        <p:spPr bwMode="auto">
          <a:xfrm rot="16200000" flipH="1" flipV="1">
            <a:off x="10397074" y="5088727"/>
            <a:ext cx="356411" cy="1401459"/>
          </a:xfrm>
          <a:custGeom>
            <a:avLst/>
            <a:gdLst>
              <a:gd name="connsiteX0" fmla="*/ 10000 w 10000"/>
              <a:gd name="connsiteY0" fmla="*/ 6067 h 10000"/>
              <a:gd name="connsiteX1" fmla="*/ 0 w 10000"/>
              <a:gd name="connsiteY1" fmla="*/ 10000 h 10000"/>
              <a:gd name="connsiteX2" fmla="*/ 0 w 10000"/>
              <a:gd name="connsiteY2" fmla="*/ 3923 h 10000"/>
              <a:gd name="connsiteX3" fmla="*/ 10000 w 10000"/>
              <a:gd name="connsiteY3" fmla="*/ 0 h 10000"/>
              <a:gd name="connsiteX4" fmla="*/ 10000 w 10000"/>
              <a:gd name="connsiteY4" fmla="*/ 6067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10000" y="6067"/>
                </a:moveTo>
                <a:lnTo>
                  <a:pt x="0" y="10000"/>
                </a:lnTo>
                <a:lnTo>
                  <a:pt x="0" y="3923"/>
                </a:lnTo>
                <a:lnTo>
                  <a:pt x="10000" y="0"/>
                </a:lnTo>
                <a:lnTo>
                  <a:pt x="10000" y="606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Freeform 17">
            <a:extLst>
              <a:ext uri="{FF2B5EF4-FFF2-40B4-BE49-F238E27FC236}">
                <a16:creationId xmlns:a16="http://schemas.microsoft.com/office/drawing/2014/main" id="{E726867A-4E7C-40D0-B996-0EF800AA69C3}"/>
              </a:ext>
            </a:extLst>
          </p:cNvPr>
          <p:cNvSpPr>
            <a:spLocks/>
          </p:cNvSpPr>
          <p:nvPr/>
        </p:nvSpPr>
        <p:spPr bwMode="auto">
          <a:xfrm rot="16200000" flipH="1" flipV="1">
            <a:off x="7371627" y="5088727"/>
            <a:ext cx="356411" cy="1401459"/>
          </a:xfrm>
          <a:custGeom>
            <a:avLst/>
            <a:gdLst>
              <a:gd name="connsiteX0" fmla="*/ 10000 w 10000"/>
              <a:gd name="connsiteY0" fmla="*/ 6067 h 10000"/>
              <a:gd name="connsiteX1" fmla="*/ 0 w 10000"/>
              <a:gd name="connsiteY1" fmla="*/ 10000 h 10000"/>
              <a:gd name="connsiteX2" fmla="*/ 0 w 10000"/>
              <a:gd name="connsiteY2" fmla="*/ 3923 h 10000"/>
              <a:gd name="connsiteX3" fmla="*/ 10000 w 10000"/>
              <a:gd name="connsiteY3" fmla="*/ 0 h 10000"/>
              <a:gd name="connsiteX4" fmla="*/ 10000 w 10000"/>
              <a:gd name="connsiteY4" fmla="*/ 6067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10000" y="6067"/>
                </a:moveTo>
                <a:lnTo>
                  <a:pt x="0" y="10000"/>
                </a:lnTo>
                <a:lnTo>
                  <a:pt x="0" y="3923"/>
                </a:lnTo>
                <a:lnTo>
                  <a:pt x="10000" y="0"/>
                </a:lnTo>
                <a:lnTo>
                  <a:pt x="10000" y="6067"/>
                </a:lnTo>
                <a:close/>
              </a:path>
            </a:pathLst>
          </a:custGeom>
          <a:solidFill>
            <a:schemeClr val="accent3">
              <a:lumMod val="50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Freeform 17">
            <a:extLst>
              <a:ext uri="{FF2B5EF4-FFF2-40B4-BE49-F238E27FC236}">
                <a16:creationId xmlns:a16="http://schemas.microsoft.com/office/drawing/2014/main" id="{F8C3D36F-218A-4803-BF7F-422513481BE1}"/>
              </a:ext>
            </a:extLst>
          </p:cNvPr>
          <p:cNvSpPr>
            <a:spLocks/>
          </p:cNvSpPr>
          <p:nvPr/>
        </p:nvSpPr>
        <p:spPr bwMode="auto">
          <a:xfrm rot="16200000" flipH="1" flipV="1">
            <a:off x="9388204" y="5088727"/>
            <a:ext cx="356411" cy="1401459"/>
          </a:xfrm>
          <a:custGeom>
            <a:avLst/>
            <a:gdLst>
              <a:gd name="connsiteX0" fmla="*/ 10000 w 10000"/>
              <a:gd name="connsiteY0" fmla="*/ 6067 h 10000"/>
              <a:gd name="connsiteX1" fmla="*/ 0 w 10000"/>
              <a:gd name="connsiteY1" fmla="*/ 10000 h 10000"/>
              <a:gd name="connsiteX2" fmla="*/ 0 w 10000"/>
              <a:gd name="connsiteY2" fmla="*/ 3923 h 10000"/>
              <a:gd name="connsiteX3" fmla="*/ 10000 w 10000"/>
              <a:gd name="connsiteY3" fmla="*/ 0 h 10000"/>
              <a:gd name="connsiteX4" fmla="*/ 10000 w 10000"/>
              <a:gd name="connsiteY4" fmla="*/ 6067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10000" y="6067"/>
                </a:moveTo>
                <a:lnTo>
                  <a:pt x="0" y="10000"/>
                </a:lnTo>
                <a:lnTo>
                  <a:pt x="0" y="3923"/>
                </a:lnTo>
                <a:lnTo>
                  <a:pt x="10000" y="0"/>
                </a:lnTo>
                <a:lnTo>
                  <a:pt x="10000" y="6067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119BD80-D6E1-4000-8EAE-13CBABA100A7}"/>
              </a:ext>
            </a:extLst>
          </p:cNvPr>
          <p:cNvGrpSpPr/>
          <p:nvPr/>
        </p:nvGrpSpPr>
        <p:grpSpPr>
          <a:xfrm rot="16200000">
            <a:off x="5303554" y="3216697"/>
            <a:ext cx="3934855" cy="854259"/>
            <a:chOff x="6060759" y="1189182"/>
            <a:chExt cx="2099443" cy="477975"/>
          </a:xfrm>
          <a:solidFill>
            <a:schemeClr val="accent3"/>
          </a:solidFill>
        </p:grpSpPr>
        <p:sp>
          <p:nvSpPr>
            <p:cNvPr id="7" name="Rectangle 7">
              <a:extLst>
                <a:ext uri="{FF2B5EF4-FFF2-40B4-BE49-F238E27FC236}">
                  <a16:creationId xmlns:a16="http://schemas.microsoft.com/office/drawing/2014/main" id="{C54B4671-96F1-4ECE-9FF9-2236CEB80CBC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 flipV="1">
              <a:off x="6060759" y="1191384"/>
              <a:ext cx="1860822" cy="47577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D9DF8C20-BAF2-4DAC-913B-F83E0FA52CAC}"/>
                </a:ext>
              </a:extLst>
            </p:cNvPr>
            <p:cNvSpPr>
              <a:spLocks/>
            </p:cNvSpPr>
            <p:nvPr/>
          </p:nvSpPr>
          <p:spPr bwMode="auto">
            <a:xfrm flipH="1" flipV="1">
              <a:off x="7921581" y="1189182"/>
              <a:ext cx="238621" cy="477975"/>
            </a:xfrm>
            <a:custGeom>
              <a:avLst/>
              <a:gdLst/>
              <a:ahLst/>
              <a:cxnLst>
                <a:cxn ang="0">
                  <a:pos x="287" y="574"/>
                </a:cxn>
                <a:cxn ang="0">
                  <a:pos x="0" y="287"/>
                </a:cxn>
                <a:cxn ang="0">
                  <a:pos x="287" y="0"/>
                </a:cxn>
              </a:cxnLst>
              <a:rect l="0" t="0" r="r" b="b"/>
              <a:pathLst>
                <a:path w="287" h="574">
                  <a:moveTo>
                    <a:pt x="287" y="574"/>
                  </a:moveTo>
                  <a:cubicBezTo>
                    <a:pt x="128" y="574"/>
                    <a:pt x="0" y="445"/>
                    <a:pt x="0" y="287"/>
                  </a:cubicBezTo>
                  <a:cubicBezTo>
                    <a:pt x="0" y="129"/>
                    <a:pt x="128" y="0"/>
                    <a:pt x="287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sp>
        <p:nvSpPr>
          <p:cNvPr id="10" name="Rectangle 6">
            <a:extLst>
              <a:ext uri="{FF2B5EF4-FFF2-40B4-BE49-F238E27FC236}">
                <a16:creationId xmlns:a16="http://schemas.microsoft.com/office/drawing/2014/main" id="{B5D9ACAE-C0C8-4E89-BD69-DE1596FF91D1}"/>
              </a:ext>
            </a:extLst>
          </p:cNvPr>
          <p:cNvSpPr>
            <a:spLocks noChangeArrowheads="1"/>
          </p:cNvSpPr>
          <p:nvPr/>
        </p:nvSpPr>
        <p:spPr bwMode="auto">
          <a:xfrm rot="16200000" flipH="1" flipV="1">
            <a:off x="7380886" y="5987012"/>
            <a:ext cx="890336" cy="851636"/>
          </a:xfrm>
          <a:prstGeom prst="rect">
            <a:avLst/>
          </a:prstGeom>
          <a:solidFill>
            <a:schemeClr val="accent3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F00FEA9-6FD3-41BD-BF1D-08BFA391123A}"/>
              </a:ext>
            </a:extLst>
          </p:cNvPr>
          <p:cNvGrpSpPr/>
          <p:nvPr/>
        </p:nvGrpSpPr>
        <p:grpSpPr>
          <a:xfrm rot="16200000">
            <a:off x="7017285" y="3921553"/>
            <a:ext cx="2525140" cy="854262"/>
            <a:chOff x="6060759" y="1753665"/>
            <a:chExt cx="1347289" cy="477976"/>
          </a:xfrm>
          <a:solidFill>
            <a:schemeClr val="accent4"/>
          </a:solidFill>
        </p:grpSpPr>
        <p:sp>
          <p:nvSpPr>
            <p:cNvPr id="12" name="Rectangle 7">
              <a:extLst>
                <a:ext uri="{FF2B5EF4-FFF2-40B4-BE49-F238E27FC236}">
                  <a16:creationId xmlns:a16="http://schemas.microsoft.com/office/drawing/2014/main" id="{41FED824-B402-4233-94CE-8F1988A67417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 flipV="1">
              <a:off x="6060759" y="1755868"/>
              <a:ext cx="1127024" cy="47577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7BC2DB2B-96C1-4B49-809B-602B1D085D09}"/>
                </a:ext>
              </a:extLst>
            </p:cNvPr>
            <p:cNvSpPr>
              <a:spLocks/>
            </p:cNvSpPr>
            <p:nvPr/>
          </p:nvSpPr>
          <p:spPr bwMode="auto">
            <a:xfrm flipH="1" flipV="1">
              <a:off x="7169427" y="1753665"/>
              <a:ext cx="238621" cy="477975"/>
            </a:xfrm>
            <a:custGeom>
              <a:avLst/>
              <a:gdLst/>
              <a:ahLst/>
              <a:cxnLst>
                <a:cxn ang="0">
                  <a:pos x="287" y="574"/>
                </a:cxn>
                <a:cxn ang="0">
                  <a:pos x="0" y="287"/>
                </a:cxn>
                <a:cxn ang="0">
                  <a:pos x="287" y="0"/>
                </a:cxn>
              </a:cxnLst>
              <a:rect l="0" t="0" r="r" b="b"/>
              <a:pathLst>
                <a:path w="287" h="574">
                  <a:moveTo>
                    <a:pt x="287" y="574"/>
                  </a:moveTo>
                  <a:cubicBezTo>
                    <a:pt x="128" y="574"/>
                    <a:pt x="0" y="445"/>
                    <a:pt x="0" y="287"/>
                  </a:cubicBezTo>
                  <a:cubicBezTo>
                    <a:pt x="0" y="129"/>
                    <a:pt x="128" y="0"/>
                    <a:pt x="287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sp>
        <p:nvSpPr>
          <p:cNvPr id="15" name="Rectangle 6">
            <a:extLst>
              <a:ext uri="{FF2B5EF4-FFF2-40B4-BE49-F238E27FC236}">
                <a16:creationId xmlns:a16="http://schemas.microsoft.com/office/drawing/2014/main" id="{B77EDD1A-5D07-455B-BCA1-67D3D084A461}"/>
              </a:ext>
            </a:extLst>
          </p:cNvPr>
          <p:cNvSpPr>
            <a:spLocks noChangeArrowheads="1"/>
          </p:cNvSpPr>
          <p:nvPr/>
        </p:nvSpPr>
        <p:spPr bwMode="auto">
          <a:xfrm rot="16200000" flipH="1" flipV="1">
            <a:off x="8389757" y="5987012"/>
            <a:ext cx="890336" cy="851636"/>
          </a:xfrm>
          <a:prstGeom prst="rect">
            <a:avLst/>
          </a:prstGeom>
          <a:solidFill>
            <a:schemeClr val="accent4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BB7A257-97DE-4A64-824E-5662CD54899B}"/>
              </a:ext>
            </a:extLst>
          </p:cNvPr>
          <p:cNvGrpSpPr/>
          <p:nvPr/>
        </p:nvGrpSpPr>
        <p:grpSpPr>
          <a:xfrm rot="16200000">
            <a:off x="9033863" y="3921553"/>
            <a:ext cx="2525140" cy="854262"/>
            <a:chOff x="6060759" y="2881980"/>
            <a:chExt cx="1347289" cy="477976"/>
          </a:xfrm>
          <a:solidFill>
            <a:schemeClr val="accent1"/>
          </a:solidFill>
        </p:grpSpPr>
        <p:sp>
          <p:nvSpPr>
            <p:cNvPr id="17" name="Rectangle 7">
              <a:extLst>
                <a:ext uri="{FF2B5EF4-FFF2-40B4-BE49-F238E27FC236}">
                  <a16:creationId xmlns:a16="http://schemas.microsoft.com/office/drawing/2014/main" id="{C1E4921B-B00E-4D19-B850-CE0753FBFAAF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 flipV="1">
              <a:off x="6060759" y="2884183"/>
              <a:ext cx="1127024" cy="47577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AD4A2E05-5841-40F6-9711-67F95446968D}"/>
                </a:ext>
              </a:extLst>
            </p:cNvPr>
            <p:cNvSpPr>
              <a:spLocks/>
            </p:cNvSpPr>
            <p:nvPr/>
          </p:nvSpPr>
          <p:spPr bwMode="auto">
            <a:xfrm flipH="1" flipV="1">
              <a:off x="7169427" y="2881980"/>
              <a:ext cx="238621" cy="477975"/>
            </a:xfrm>
            <a:custGeom>
              <a:avLst/>
              <a:gdLst/>
              <a:ahLst/>
              <a:cxnLst>
                <a:cxn ang="0">
                  <a:pos x="287" y="574"/>
                </a:cxn>
                <a:cxn ang="0">
                  <a:pos x="0" y="287"/>
                </a:cxn>
                <a:cxn ang="0">
                  <a:pos x="287" y="0"/>
                </a:cxn>
              </a:cxnLst>
              <a:rect l="0" t="0" r="r" b="b"/>
              <a:pathLst>
                <a:path w="287" h="574">
                  <a:moveTo>
                    <a:pt x="287" y="574"/>
                  </a:moveTo>
                  <a:cubicBezTo>
                    <a:pt x="128" y="574"/>
                    <a:pt x="0" y="445"/>
                    <a:pt x="0" y="287"/>
                  </a:cubicBezTo>
                  <a:cubicBezTo>
                    <a:pt x="0" y="129"/>
                    <a:pt x="128" y="0"/>
                    <a:pt x="287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sp>
        <p:nvSpPr>
          <p:cNvPr id="20" name="Rectangle 6">
            <a:extLst>
              <a:ext uri="{FF2B5EF4-FFF2-40B4-BE49-F238E27FC236}">
                <a16:creationId xmlns:a16="http://schemas.microsoft.com/office/drawing/2014/main" id="{17517644-CA7D-438E-81C5-63F7F4117404}"/>
              </a:ext>
            </a:extLst>
          </p:cNvPr>
          <p:cNvSpPr>
            <a:spLocks noChangeArrowheads="1"/>
          </p:cNvSpPr>
          <p:nvPr/>
        </p:nvSpPr>
        <p:spPr bwMode="auto">
          <a:xfrm rot="16200000" flipH="1" flipV="1">
            <a:off x="10406335" y="5987012"/>
            <a:ext cx="890336" cy="851636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CF2AE4F9-B016-49EF-B91C-DEC94FD006E4}"/>
              </a:ext>
            </a:extLst>
          </p:cNvPr>
          <p:cNvGrpSpPr/>
          <p:nvPr/>
        </p:nvGrpSpPr>
        <p:grpSpPr>
          <a:xfrm rot="16200000">
            <a:off x="7320132" y="3216697"/>
            <a:ext cx="3934855" cy="854259"/>
            <a:chOff x="6060759" y="2317497"/>
            <a:chExt cx="2099443" cy="477975"/>
          </a:xfrm>
          <a:solidFill>
            <a:schemeClr val="accent2"/>
          </a:solidFill>
        </p:grpSpPr>
        <p:sp>
          <p:nvSpPr>
            <p:cNvPr id="22" name="Rectangle 7">
              <a:extLst>
                <a:ext uri="{FF2B5EF4-FFF2-40B4-BE49-F238E27FC236}">
                  <a16:creationId xmlns:a16="http://schemas.microsoft.com/office/drawing/2014/main" id="{972318EA-3AF1-4095-96D2-8317D4C75DFB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 flipV="1">
              <a:off x="6060759" y="2319699"/>
              <a:ext cx="1860822" cy="47577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3" name="Freeform 5">
              <a:extLst>
                <a:ext uri="{FF2B5EF4-FFF2-40B4-BE49-F238E27FC236}">
                  <a16:creationId xmlns:a16="http://schemas.microsoft.com/office/drawing/2014/main" id="{A109E1A0-26EC-43B6-99A1-C51467154A6C}"/>
                </a:ext>
              </a:extLst>
            </p:cNvPr>
            <p:cNvSpPr>
              <a:spLocks/>
            </p:cNvSpPr>
            <p:nvPr/>
          </p:nvSpPr>
          <p:spPr bwMode="auto">
            <a:xfrm flipH="1" flipV="1">
              <a:off x="7921581" y="2317497"/>
              <a:ext cx="238621" cy="477975"/>
            </a:xfrm>
            <a:custGeom>
              <a:avLst/>
              <a:gdLst/>
              <a:ahLst/>
              <a:cxnLst>
                <a:cxn ang="0">
                  <a:pos x="287" y="574"/>
                </a:cxn>
                <a:cxn ang="0">
                  <a:pos x="0" y="287"/>
                </a:cxn>
                <a:cxn ang="0">
                  <a:pos x="287" y="0"/>
                </a:cxn>
              </a:cxnLst>
              <a:rect l="0" t="0" r="r" b="b"/>
              <a:pathLst>
                <a:path w="287" h="574">
                  <a:moveTo>
                    <a:pt x="287" y="574"/>
                  </a:moveTo>
                  <a:cubicBezTo>
                    <a:pt x="128" y="574"/>
                    <a:pt x="0" y="445"/>
                    <a:pt x="0" y="287"/>
                  </a:cubicBezTo>
                  <a:cubicBezTo>
                    <a:pt x="0" y="129"/>
                    <a:pt x="128" y="0"/>
                    <a:pt x="287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</p:grpSp>
      <p:sp>
        <p:nvSpPr>
          <p:cNvPr id="25" name="Rectangle 6">
            <a:extLst>
              <a:ext uri="{FF2B5EF4-FFF2-40B4-BE49-F238E27FC236}">
                <a16:creationId xmlns:a16="http://schemas.microsoft.com/office/drawing/2014/main" id="{364078BD-945A-4F52-A524-D227D540E73A}"/>
              </a:ext>
            </a:extLst>
          </p:cNvPr>
          <p:cNvSpPr>
            <a:spLocks noChangeArrowheads="1"/>
          </p:cNvSpPr>
          <p:nvPr/>
        </p:nvSpPr>
        <p:spPr bwMode="auto">
          <a:xfrm rot="16200000" flipH="1" flipV="1">
            <a:off x="9397465" y="5987012"/>
            <a:ext cx="890336" cy="851636"/>
          </a:xfrm>
          <a:prstGeom prst="rect">
            <a:avLst/>
          </a:prstGeom>
          <a:solidFill>
            <a:schemeClr val="accent2"/>
          </a:solidFill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0CD811F-6197-4D5D-BBF6-3E0128277583}"/>
              </a:ext>
            </a:extLst>
          </p:cNvPr>
          <p:cNvSpPr/>
          <p:nvPr/>
        </p:nvSpPr>
        <p:spPr>
          <a:xfrm>
            <a:off x="1330463" y="4756782"/>
            <a:ext cx="673559" cy="6542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728A2B7-2C0B-4657-90F6-B3E0D834A35B}"/>
              </a:ext>
            </a:extLst>
          </p:cNvPr>
          <p:cNvSpPr txBox="1"/>
          <p:nvPr/>
        </p:nvSpPr>
        <p:spPr>
          <a:xfrm>
            <a:off x="325676" y="5524238"/>
            <a:ext cx="2688498" cy="88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Title Goes Here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There are many variations of passages of 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E5E91A1-25FE-4737-85A5-B1B8458F762C}"/>
              </a:ext>
            </a:extLst>
          </p:cNvPr>
          <p:cNvSpPr/>
          <p:nvPr/>
        </p:nvSpPr>
        <p:spPr>
          <a:xfrm>
            <a:off x="4479359" y="2577612"/>
            <a:ext cx="673559" cy="65427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38AE511-87AC-419C-84FB-B57B954F81BB}"/>
              </a:ext>
            </a:extLst>
          </p:cNvPr>
          <p:cNvSpPr txBox="1"/>
          <p:nvPr/>
        </p:nvSpPr>
        <p:spPr>
          <a:xfrm>
            <a:off x="3523238" y="3365129"/>
            <a:ext cx="2606932" cy="88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Title Goes Here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There are many variations of passages of 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D62988E0-8914-4358-9423-CF6443B73043}"/>
              </a:ext>
            </a:extLst>
          </p:cNvPr>
          <p:cNvSpPr/>
          <p:nvPr/>
        </p:nvSpPr>
        <p:spPr>
          <a:xfrm>
            <a:off x="1344618" y="2606696"/>
            <a:ext cx="673559" cy="65427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6E5F742-9F88-4BDB-8119-42B59A65CFDA}"/>
              </a:ext>
            </a:extLst>
          </p:cNvPr>
          <p:cNvSpPr txBox="1"/>
          <p:nvPr/>
        </p:nvSpPr>
        <p:spPr>
          <a:xfrm>
            <a:off x="367288" y="3365129"/>
            <a:ext cx="2688498" cy="88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Title Goes Here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There are many variations of passages of 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AD29D16-4D71-4E4D-951E-A26A85E9D4C1}"/>
              </a:ext>
            </a:extLst>
          </p:cNvPr>
          <p:cNvSpPr/>
          <p:nvPr/>
        </p:nvSpPr>
        <p:spPr>
          <a:xfrm>
            <a:off x="4458971" y="4722228"/>
            <a:ext cx="673559" cy="6542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9CA18BD-41EC-4F02-8AF7-D8BB437530D5}"/>
              </a:ext>
            </a:extLst>
          </p:cNvPr>
          <p:cNvSpPr txBox="1"/>
          <p:nvPr/>
        </p:nvSpPr>
        <p:spPr>
          <a:xfrm>
            <a:off x="3458462" y="5524238"/>
            <a:ext cx="2606932" cy="8868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Title Goes Here</a:t>
            </a:r>
          </a:p>
          <a:p>
            <a:pPr algn="ctr">
              <a:lnSpc>
                <a:spcPct val="150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There are many variations of passages of 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5" name="Title 1">
            <a:extLst>
              <a:ext uri="{FF2B5EF4-FFF2-40B4-BE49-F238E27FC236}">
                <a16:creationId xmlns:a16="http://schemas.microsoft.com/office/drawing/2014/main" id="{67506FB2-EBD6-4963-AC1F-6980BC55F81A}"/>
              </a:ext>
            </a:extLst>
          </p:cNvPr>
          <p:cNvSpPr txBox="1">
            <a:spLocks/>
          </p:cNvSpPr>
          <p:nvPr/>
        </p:nvSpPr>
        <p:spPr>
          <a:xfrm>
            <a:off x="1680286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C600AE39-CC62-4B34-845F-6675A17C765D}"/>
              </a:ext>
            </a:extLst>
          </p:cNvPr>
          <p:cNvCxnSpPr/>
          <p:nvPr/>
        </p:nvCxnSpPr>
        <p:spPr>
          <a:xfrm>
            <a:off x="2911299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13">
            <a:extLst>
              <a:ext uri="{FF2B5EF4-FFF2-40B4-BE49-F238E27FC236}">
                <a16:creationId xmlns:a16="http://schemas.microsoft.com/office/drawing/2014/main" id="{AFE6F6E2-12C0-4A35-B2ED-A56033EC1EB4}"/>
              </a:ext>
            </a:extLst>
          </p:cNvPr>
          <p:cNvSpPr txBox="1"/>
          <p:nvPr/>
        </p:nvSpPr>
        <p:spPr>
          <a:xfrm flipH="1">
            <a:off x="917706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25758908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8C3FD73-1C3C-4399-B559-0709D97062C3}"/>
              </a:ext>
            </a:extLst>
          </p:cNvPr>
          <p:cNvGrpSpPr/>
          <p:nvPr/>
        </p:nvGrpSpPr>
        <p:grpSpPr>
          <a:xfrm>
            <a:off x="4046512" y="2387598"/>
            <a:ext cx="4098976" cy="4085774"/>
            <a:chOff x="6600354" y="3275881"/>
            <a:chExt cx="6276331" cy="6256116"/>
          </a:xfrm>
        </p:grpSpPr>
        <p:sp>
          <p:nvSpPr>
            <p:cNvPr id="3" name="Shape 28328">
              <a:extLst>
                <a:ext uri="{FF2B5EF4-FFF2-40B4-BE49-F238E27FC236}">
                  <a16:creationId xmlns:a16="http://schemas.microsoft.com/office/drawing/2014/main" id="{D006B7BE-3286-45F0-B3CA-52810552F3F5}"/>
                </a:ext>
              </a:extLst>
            </p:cNvPr>
            <p:cNvSpPr/>
            <p:nvPr/>
          </p:nvSpPr>
          <p:spPr>
            <a:xfrm>
              <a:off x="7118521" y="3275881"/>
              <a:ext cx="2437696" cy="2706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" y="11206"/>
                  </a:moveTo>
                  <a:lnTo>
                    <a:pt x="17" y="11206"/>
                  </a:lnTo>
                  <a:lnTo>
                    <a:pt x="17" y="11206"/>
                  </a:lnTo>
                  <a:cubicBezTo>
                    <a:pt x="12" y="11214"/>
                    <a:pt x="6" y="11221"/>
                    <a:pt x="0" y="11229"/>
                  </a:cubicBezTo>
                  <a:lnTo>
                    <a:pt x="22" y="11241"/>
                  </a:lnTo>
                  <a:lnTo>
                    <a:pt x="479" y="14867"/>
                  </a:lnTo>
                  <a:lnTo>
                    <a:pt x="13442" y="21600"/>
                  </a:lnTo>
                  <a:lnTo>
                    <a:pt x="16345" y="19729"/>
                  </a:lnTo>
                  <a:lnTo>
                    <a:pt x="16347" y="19729"/>
                  </a:lnTo>
                  <a:cubicBezTo>
                    <a:pt x="17667" y="18327"/>
                    <a:pt x="19507" y="17335"/>
                    <a:pt x="21600" y="16996"/>
                  </a:cubicBezTo>
                  <a:lnTo>
                    <a:pt x="21600" y="11098"/>
                  </a:lnTo>
                  <a:lnTo>
                    <a:pt x="21600" y="0"/>
                  </a:lnTo>
                  <a:cubicBezTo>
                    <a:pt x="12577" y="463"/>
                    <a:pt x="4708" y="4806"/>
                    <a:pt x="17" y="11206"/>
                  </a:cubicBezTo>
                  <a:close/>
                </a:path>
              </a:pathLst>
            </a:custGeom>
            <a:gradFill>
              <a:gsLst>
                <a:gs pos="0">
                  <a:schemeClr val="tx2"/>
                </a:gs>
                <a:gs pos="100000">
                  <a:schemeClr val="tx2">
                    <a:lumMod val="75000"/>
                  </a:schemeClr>
                </a:gs>
              </a:gsLst>
              <a:lin ang="5400000" scaled="1"/>
            </a:gra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4" name="Shape 28329">
              <a:extLst>
                <a:ext uri="{FF2B5EF4-FFF2-40B4-BE49-F238E27FC236}">
                  <a16:creationId xmlns:a16="http://schemas.microsoft.com/office/drawing/2014/main" id="{D7343027-5264-4BD7-A5A7-AB1271CC3CA8}"/>
                </a:ext>
              </a:extLst>
            </p:cNvPr>
            <p:cNvSpPr/>
            <p:nvPr/>
          </p:nvSpPr>
          <p:spPr>
            <a:xfrm>
              <a:off x="7118521" y="4676849"/>
              <a:ext cx="1843007" cy="13024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610" y="7608"/>
                  </a:lnTo>
                  <a:lnTo>
                    <a:pt x="17757" y="21600"/>
                  </a:lnTo>
                  <a:lnTo>
                    <a:pt x="21600" y="17708"/>
                  </a:lnTo>
                  <a:cubicBezTo>
                    <a:pt x="21600" y="17708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>
                <a:alpha val="6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5" name="Shape 28330">
              <a:extLst>
                <a:ext uri="{FF2B5EF4-FFF2-40B4-BE49-F238E27FC236}">
                  <a16:creationId xmlns:a16="http://schemas.microsoft.com/office/drawing/2014/main" id="{1019BFE8-08EE-4093-8078-C5AC76F70BF5}"/>
                </a:ext>
              </a:extLst>
            </p:cNvPr>
            <p:cNvSpPr/>
            <p:nvPr/>
          </p:nvSpPr>
          <p:spPr>
            <a:xfrm>
              <a:off x="8327577" y="4667253"/>
              <a:ext cx="1233064" cy="10815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4759"/>
                  </a:moveTo>
                  <a:lnTo>
                    <a:pt x="21600" y="0"/>
                  </a:lnTo>
                  <a:cubicBezTo>
                    <a:pt x="12726" y="1042"/>
                    <a:pt x="4977" y="6408"/>
                    <a:pt x="0" y="14218"/>
                  </a:cubicBezTo>
                  <a:lnTo>
                    <a:pt x="11214" y="21600"/>
                  </a:lnTo>
                  <a:cubicBezTo>
                    <a:pt x="13825" y="18091"/>
                    <a:pt x="17463" y="15609"/>
                    <a:pt x="21600" y="14759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6" name="Shape 28331">
              <a:extLst>
                <a:ext uri="{FF2B5EF4-FFF2-40B4-BE49-F238E27FC236}">
                  <a16:creationId xmlns:a16="http://schemas.microsoft.com/office/drawing/2014/main" id="{10A8630E-C848-4079-882A-0DFAA83CF7A9}"/>
                </a:ext>
              </a:extLst>
            </p:cNvPr>
            <p:cNvSpPr/>
            <p:nvPr/>
          </p:nvSpPr>
          <p:spPr>
            <a:xfrm>
              <a:off x="7118521" y="4628870"/>
              <a:ext cx="1191261" cy="7156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85" y="0"/>
                  </a:moveTo>
                  <a:cubicBezTo>
                    <a:pt x="388" y="479"/>
                    <a:pt x="192" y="960"/>
                    <a:pt x="0" y="1446"/>
                  </a:cubicBezTo>
                  <a:lnTo>
                    <a:pt x="20970" y="21600"/>
                  </a:lnTo>
                  <a:cubicBezTo>
                    <a:pt x="21175" y="21126"/>
                    <a:pt x="21386" y="20659"/>
                    <a:pt x="21600" y="20197"/>
                  </a:cubicBezTo>
                  <a:cubicBezTo>
                    <a:pt x="21600" y="20197"/>
                    <a:pt x="585" y="0"/>
                    <a:pt x="585" y="0"/>
                  </a:cubicBez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7" name="Shape 28333">
              <a:extLst>
                <a:ext uri="{FF2B5EF4-FFF2-40B4-BE49-F238E27FC236}">
                  <a16:creationId xmlns:a16="http://schemas.microsoft.com/office/drawing/2014/main" id="{86D28ECB-E5C5-4B6C-9222-9CF63AC00E05}"/>
                </a:ext>
              </a:extLst>
            </p:cNvPr>
            <p:cNvSpPr/>
            <p:nvPr/>
          </p:nvSpPr>
          <p:spPr>
            <a:xfrm>
              <a:off x="6600354" y="4993506"/>
              <a:ext cx="2218588" cy="29954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47" h="21600" extrusionOk="0">
                  <a:moveTo>
                    <a:pt x="3075" y="20274"/>
                  </a:moveTo>
                  <a:lnTo>
                    <a:pt x="3075" y="20274"/>
                  </a:lnTo>
                  <a:lnTo>
                    <a:pt x="3075" y="20274"/>
                  </a:lnTo>
                  <a:cubicBezTo>
                    <a:pt x="3080" y="20281"/>
                    <a:pt x="3085" y="20289"/>
                    <a:pt x="3090" y="20297"/>
                  </a:cubicBezTo>
                  <a:lnTo>
                    <a:pt x="3112" y="20286"/>
                  </a:lnTo>
                  <a:lnTo>
                    <a:pt x="6978" y="21600"/>
                  </a:lnTo>
                  <a:lnTo>
                    <a:pt x="20447" y="15496"/>
                  </a:lnTo>
                  <a:lnTo>
                    <a:pt x="20082" y="12605"/>
                  </a:lnTo>
                  <a:lnTo>
                    <a:pt x="20083" y="12604"/>
                  </a:lnTo>
                  <a:cubicBezTo>
                    <a:pt x="19366" y="11040"/>
                    <a:pt x="19329" y="9295"/>
                    <a:pt x="20076" y="7666"/>
                  </a:cubicBezTo>
                  <a:lnTo>
                    <a:pt x="14174" y="5006"/>
                  </a:lnTo>
                  <a:lnTo>
                    <a:pt x="3069" y="0"/>
                  </a:lnTo>
                  <a:cubicBezTo>
                    <a:pt x="-1153" y="6571"/>
                    <a:pt x="-893" y="14079"/>
                    <a:pt x="3075" y="20274"/>
                  </a:cubicBez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lin ang="5400000" scaled="0"/>
            </a:gra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8" name="Shape 28334">
              <a:extLst>
                <a:ext uri="{FF2B5EF4-FFF2-40B4-BE49-F238E27FC236}">
                  <a16:creationId xmlns:a16="http://schemas.microsoft.com/office/drawing/2014/main" id="{9E50CA81-7B11-4EE2-BA19-02E89E23EFF5}"/>
                </a:ext>
              </a:extLst>
            </p:cNvPr>
            <p:cNvSpPr/>
            <p:nvPr/>
          </p:nvSpPr>
          <p:spPr>
            <a:xfrm>
              <a:off x="6936204" y="6739918"/>
              <a:ext cx="1884904" cy="12478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18416"/>
                  </a:moveTo>
                  <a:lnTo>
                    <a:pt x="4853" y="21600"/>
                  </a:lnTo>
                  <a:lnTo>
                    <a:pt x="21600" y="6946"/>
                  </a:lnTo>
                  <a:lnTo>
                    <a:pt x="21146" y="0"/>
                  </a:lnTo>
                  <a:cubicBezTo>
                    <a:pt x="21146" y="0"/>
                    <a:pt x="0" y="18416"/>
                    <a:pt x="0" y="18416"/>
                  </a:cubicBezTo>
                  <a:close/>
                </a:path>
              </a:pathLst>
            </a:custGeom>
            <a:solidFill>
              <a:srgbClr val="000000">
                <a:alpha val="6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9" name="Shape 28335">
              <a:extLst>
                <a:ext uri="{FF2B5EF4-FFF2-40B4-BE49-F238E27FC236}">
                  <a16:creationId xmlns:a16="http://schemas.microsoft.com/office/drawing/2014/main" id="{30AE6FBA-002E-4DD1-A03D-AE5AE430A5E1}"/>
                </a:ext>
              </a:extLst>
            </p:cNvPr>
            <p:cNvSpPr/>
            <p:nvPr/>
          </p:nvSpPr>
          <p:spPr>
            <a:xfrm>
              <a:off x="7991728" y="5684395"/>
              <a:ext cx="792322" cy="1423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62" h="21600" extrusionOk="0">
                  <a:moveTo>
                    <a:pt x="20141" y="5597"/>
                  </a:moveTo>
                  <a:lnTo>
                    <a:pt x="3847" y="0"/>
                  </a:lnTo>
                  <a:cubicBezTo>
                    <a:pt x="-1438" y="7054"/>
                    <a:pt x="-1134" y="14904"/>
                    <a:pt x="3880" y="21600"/>
                  </a:cubicBezTo>
                  <a:lnTo>
                    <a:pt x="20162" y="15984"/>
                  </a:lnTo>
                  <a:cubicBezTo>
                    <a:pt x="18182" y="12695"/>
                    <a:pt x="18079" y="9023"/>
                    <a:pt x="20141" y="5597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10" name="Shape 28336">
              <a:extLst>
                <a:ext uri="{FF2B5EF4-FFF2-40B4-BE49-F238E27FC236}">
                  <a16:creationId xmlns:a16="http://schemas.microsoft.com/office/drawing/2014/main" id="{C81EC6DE-D8EA-4D2F-9720-236DA2E68005}"/>
                </a:ext>
              </a:extLst>
            </p:cNvPr>
            <p:cNvSpPr/>
            <p:nvPr/>
          </p:nvSpPr>
          <p:spPr>
            <a:xfrm>
              <a:off x="6917012" y="7085362"/>
              <a:ext cx="1181328" cy="7220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0048"/>
                  </a:moveTo>
                  <a:cubicBezTo>
                    <a:pt x="152" y="20568"/>
                    <a:pt x="307" y="21085"/>
                    <a:pt x="465" y="21600"/>
                  </a:cubicBezTo>
                  <a:lnTo>
                    <a:pt x="21600" y="1594"/>
                  </a:lnTo>
                  <a:cubicBezTo>
                    <a:pt x="21455" y="1066"/>
                    <a:pt x="21315" y="535"/>
                    <a:pt x="21180" y="0"/>
                  </a:cubicBezTo>
                  <a:cubicBezTo>
                    <a:pt x="21180" y="0"/>
                    <a:pt x="0" y="20048"/>
                    <a:pt x="0" y="20048"/>
                  </a:cubicBez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11" name="Shape 28338">
              <a:extLst>
                <a:ext uri="{FF2B5EF4-FFF2-40B4-BE49-F238E27FC236}">
                  <a16:creationId xmlns:a16="http://schemas.microsoft.com/office/drawing/2014/main" id="{119E7475-978B-49AA-99F8-EF99772DE16B}"/>
                </a:ext>
              </a:extLst>
            </p:cNvPr>
            <p:cNvSpPr/>
            <p:nvPr/>
          </p:nvSpPr>
          <p:spPr>
            <a:xfrm>
              <a:off x="7118521" y="7056575"/>
              <a:ext cx="2804646" cy="24727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738" y="21598"/>
                  </a:moveTo>
                  <a:lnTo>
                    <a:pt x="18738" y="21598"/>
                  </a:lnTo>
                  <a:lnTo>
                    <a:pt x="18738" y="21598"/>
                  </a:lnTo>
                  <a:cubicBezTo>
                    <a:pt x="18747" y="21599"/>
                    <a:pt x="18756" y="21599"/>
                    <a:pt x="18765" y="21600"/>
                  </a:cubicBezTo>
                  <a:lnTo>
                    <a:pt x="18765" y="21575"/>
                  </a:lnTo>
                  <a:lnTo>
                    <a:pt x="21599" y="19202"/>
                  </a:lnTo>
                  <a:lnTo>
                    <a:pt x="21600" y="4450"/>
                  </a:lnTo>
                  <a:lnTo>
                    <a:pt x="18775" y="2994"/>
                  </a:lnTo>
                  <a:lnTo>
                    <a:pt x="18775" y="2992"/>
                  </a:lnTo>
                  <a:cubicBezTo>
                    <a:pt x="17030" y="2631"/>
                    <a:pt x="15402" y="1602"/>
                    <a:pt x="14209" y="0"/>
                  </a:cubicBezTo>
                  <a:lnTo>
                    <a:pt x="9279" y="3224"/>
                  </a:lnTo>
                  <a:lnTo>
                    <a:pt x="0" y="9292"/>
                  </a:lnTo>
                  <a:cubicBezTo>
                    <a:pt x="4304" y="16744"/>
                    <a:pt x="11351" y="21091"/>
                    <a:pt x="18738" y="21598"/>
                  </a:cubicBezTo>
                  <a:close/>
                </a:path>
              </a:pathLst>
            </a:custGeom>
            <a:gradFill>
              <a:gsLst>
                <a:gs pos="0">
                  <a:schemeClr val="accent2"/>
                </a:gs>
                <a:gs pos="100000">
                  <a:schemeClr val="accent2">
                    <a:lumMod val="75000"/>
                  </a:schemeClr>
                </a:gs>
              </a:gsLst>
              <a:lin ang="5400000" scaled="1"/>
            </a:gra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12" name="Shape 28339">
              <a:extLst>
                <a:ext uri="{FF2B5EF4-FFF2-40B4-BE49-F238E27FC236}">
                  <a16:creationId xmlns:a16="http://schemas.microsoft.com/office/drawing/2014/main" id="{DA2A97A0-BEB3-4E2B-93CE-AED91C097CBC}"/>
                </a:ext>
              </a:extLst>
            </p:cNvPr>
            <p:cNvSpPr/>
            <p:nvPr/>
          </p:nvSpPr>
          <p:spPr>
            <a:xfrm>
              <a:off x="9555823" y="7402019"/>
              <a:ext cx="371627" cy="21299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591" y="18819"/>
                  </a:lnTo>
                  <a:lnTo>
                    <a:pt x="21600" y="1692"/>
                  </a:lnTo>
                  <a:lnTo>
                    <a:pt x="264" y="0"/>
                  </a:lnTo>
                  <a:cubicBezTo>
                    <a:pt x="264" y="0"/>
                    <a:pt x="0" y="21600"/>
                    <a:pt x="0" y="21600"/>
                  </a:cubicBezTo>
                  <a:close/>
                </a:path>
              </a:pathLst>
            </a:custGeom>
            <a:solidFill>
              <a:srgbClr val="000000">
                <a:alpha val="6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13" name="Shape 28340">
              <a:extLst>
                <a:ext uri="{FF2B5EF4-FFF2-40B4-BE49-F238E27FC236}">
                  <a16:creationId xmlns:a16="http://schemas.microsoft.com/office/drawing/2014/main" id="{9522033A-D469-43D4-82B0-D7A3704A5245}"/>
                </a:ext>
              </a:extLst>
            </p:cNvPr>
            <p:cNvSpPr/>
            <p:nvPr/>
          </p:nvSpPr>
          <p:spPr>
            <a:xfrm>
              <a:off x="8327577" y="7056575"/>
              <a:ext cx="1233073" cy="10817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215" y="0"/>
                  </a:moveTo>
                  <a:lnTo>
                    <a:pt x="0" y="7370"/>
                  </a:lnTo>
                  <a:cubicBezTo>
                    <a:pt x="5224" y="15613"/>
                    <a:pt x="13171" y="20586"/>
                    <a:pt x="21592" y="21600"/>
                  </a:cubicBezTo>
                  <a:lnTo>
                    <a:pt x="21600" y="6840"/>
                  </a:lnTo>
                  <a:cubicBezTo>
                    <a:pt x="17630" y="6014"/>
                    <a:pt x="13926" y="3661"/>
                    <a:pt x="11215" y="0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14" name="Shape 28341">
              <a:extLst>
                <a:ext uri="{FF2B5EF4-FFF2-40B4-BE49-F238E27FC236}">
                  <a16:creationId xmlns:a16="http://schemas.microsoft.com/office/drawing/2014/main" id="{13DDCC47-E6BD-4C57-A1D6-2D3FF06EB8F2}"/>
                </a:ext>
              </a:extLst>
            </p:cNvPr>
            <p:cNvSpPr/>
            <p:nvPr/>
          </p:nvSpPr>
          <p:spPr>
            <a:xfrm>
              <a:off x="9498249" y="8188865"/>
              <a:ext cx="58437" cy="13423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535"/>
                  </a:moveTo>
                  <a:cubicBezTo>
                    <a:pt x="7087" y="21559"/>
                    <a:pt x="14184" y="21582"/>
                    <a:pt x="21295" y="21600"/>
                  </a:cubicBezTo>
                  <a:lnTo>
                    <a:pt x="21600" y="111"/>
                  </a:lnTo>
                  <a:cubicBezTo>
                    <a:pt x="14479" y="79"/>
                    <a:pt x="7385" y="42"/>
                    <a:pt x="305" y="0"/>
                  </a:cubicBezTo>
                  <a:cubicBezTo>
                    <a:pt x="305" y="0"/>
                    <a:pt x="0" y="21535"/>
                    <a:pt x="0" y="21535"/>
                  </a:cubicBez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15" name="Shape 28343">
              <a:extLst>
                <a:ext uri="{FF2B5EF4-FFF2-40B4-BE49-F238E27FC236}">
                  <a16:creationId xmlns:a16="http://schemas.microsoft.com/office/drawing/2014/main" id="{5759DE21-4347-4806-8E2D-68637717435C}"/>
                </a:ext>
              </a:extLst>
            </p:cNvPr>
            <p:cNvSpPr/>
            <p:nvPr/>
          </p:nvSpPr>
          <p:spPr>
            <a:xfrm>
              <a:off x="9920458" y="6816684"/>
              <a:ext cx="2438109" cy="27071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583" y="10385"/>
                  </a:moveTo>
                  <a:lnTo>
                    <a:pt x="21583" y="10385"/>
                  </a:lnTo>
                  <a:lnTo>
                    <a:pt x="21583" y="10385"/>
                  </a:lnTo>
                  <a:cubicBezTo>
                    <a:pt x="21588" y="10377"/>
                    <a:pt x="21594" y="10370"/>
                    <a:pt x="21600" y="10362"/>
                  </a:cubicBezTo>
                  <a:lnTo>
                    <a:pt x="21578" y="10351"/>
                  </a:lnTo>
                  <a:lnTo>
                    <a:pt x="21119" y="6725"/>
                  </a:lnTo>
                  <a:lnTo>
                    <a:pt x="8153" y="0"/>
                  </a:lnTo>
                  <a:lnTo>
                    <a:pt x="5252" y="1872"/>
                  </a:lnTo>
                  <a:lnTo>
                    <a:pt x="5251" y="1872"/>
                  </a:lnTo>
                  <a:cubicBezTo>
                    <a:pt x="3932" y="3274"/>
                    <a:pt x="2092" y="4267"/>
                    <a:pt x="0" y="4607"/>
                  </a:cubicBezTo>
                  <a:lnTo>
                    <a:pt x="4" y="10504"/>
                  </a:lnTo>
                  <a:lnTo>
                    <a:pt x="11" y="21600"/>
                  </a:lnTo>
                  <a:cubicBezTo>
                    <a:pt x="9032" y="21133"/>
                    <a:pt x="16897" y="16786"/>
                    <a:pt x="21583" y="10385"/>
                  </a:cubicBezTo>
                  <a:close/>
                </a:path>
              </a:pathLst>
            </a:custGeom>
            <a:gradFill>
              <a:gsLst>
                <a:gs pos="0">
                  <a:schemeClr val="accent5"/>
                </a:gs>
                <a:gs pos="100000">
                  <a:schemeClr val="accent5">
                    <a:lumMod val="75000"/>
                  </a:schemeClr>
                </a:gs>
              </a:gsLst>
              <a:lin ang="5400000" scaled="1"/>
            </a:gra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16" name="Shape 28344">
              <a:extLst>
                <a:ext uri="{FF2B5EF4-FFF2-40B4-BE49-F238E27FC236}">
                  <a16:creationId xmlns:a16="http://schemas.microsoft.com/office/drawing/2014/main" id="{5605FD95-E137-4858-8A2D-967A7516A13C}"/>
                </a:ext>
              </a:extLst>
            </p:cNvPr>
            <p:cNvSpPr/>
            <p:nvPr/>
          </p:nvSpPr>
          <p:spPr>
            <a:xfrm>
              <a:off x="10505795" y="6816684"/>
              <a:ext cx="1843608" cy="13016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0987" y="13987"/>
                  </a:lnTo>
                  <a:lnTo>
                    <a:pt x="3840" y="0"/>
                  </a:lnTo>
                  <a:lnTo>
                    <a:pt x="0" y="3897"/>
                  </a:lnTo>
                  <a:cubicBezTo>
                    <a:pt x="0" y="3897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000000">
                <a:alpha val="6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17" name="Shape 28345">
              <a:extLst>
                <a:ext uri="{FF2B5EF4-FFF2-40B4-BE49-F238E27FC236}">
                  <a16:creationId xmlns:a16="http://schemas.microsoft.com/office/drawing/2014/main" id="{824B01FF-8328-4BAF-8171-03837657413F}"/>
                </a:ext>
              </a:extLst>
            </p:cNvPr>
            <p:cNvSpPr/>
            <p:nvPr/>
          </p:nvSpPr>
          <p:spPr>
            <a:xfrm>
              <a:off x="9920458" y="7056575"/>
              <a:ext cx="1233082" cy="10818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6845"/>
                  </a:moveTo>
                  <a:lnTo>
                    <a:pt x="8" y="21600"/>
                  </a:lnTo>
                  <a:cubicBezTo>
                    <a:pt x="8881" y="20553"/>
                    <a:pt x="16627" y="15184"/>
                    <a:pt x="21600" y="7372"/>
                  </a:cubicBezTo>
                  <a:lnTo>
                    <a:pt x="10382" y="0"/>
                  </a:lnTo>
                  <a:cubicBezTo>
                    <a:pt x="7774" y="3509"/>
                    <a:pt x="4136" y="5993"/>
                    <a:pt x="0" y="6845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18" name="Shape 28346">
              <a:extLst>
                <a:ext uri="{FF2B5EF4-FFF2-40B4-BE49-F238E27FC236}">
                  <a16:creationId xmlns:a16="http://schemas.microsoft.com/office/drawing/2014/main" id="{FF4FE5BE-79FF-49CD-9980-AB486F5C7A5C}"/>
                </a:ext>
              </a:extLst>
            </p:cNvPr>
            <p:cNvSpPr/>
            <p:nvPr/>
          </p:nvSpPr>
          <p:spPr>
            <a:xfrm>
              <a:off x="11167897" y="7449997"/>
              <a:ext cx="1191607" cy="7149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016" y="21600"/>
                  </a:moveTo>
                  <a:cubicBezTo>
                    <a:pt x="21213" y="21120"/>
                    <a:pt x="21408" y="20638"/>
                    <a:pt x="21600" y="20152"/>
                  </a:cubicBezTo>
                  <a:lnTo>
                    <a:pt x="629" y="0"/>
                  </a:lnTo>
                  <a:cubicBezTo>
                    <a:pt x="424" y="474"/>
                    <a:pt x="214" y="942"/>
                    <a:pt x="0" y="1405"/>
                  </a:cubicBezTo>
                  <a:cubicBezTo>
                    <a:pt x="0" y="1405"/>
                    <a:pt x="21016" y="21600"/>
                    <a:pt x="21016" y="21600"/>
                  </a:cubicBez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19" name="Shape 28348">
              <a:extLst>
                <a:ext uri="{FF2B5EF4-FFF2-40B4-BE49-F238E27FC236}">
                  <a16:creationId xmlns:a16="http://schemas.microsoft.com/office/drawing/2014/main" id="{18340EBB-481D-439B-87B6-8C2B8D75EA62}"/>
                </a:ext>
              </a:extLst>
            </p:cNvPr>
            <p:cNvSpPr/>
            <p:nvPr/>
          </p:nvSpPr>
          <p:spPr>
            <a:xfrm>
              <a:off x="10659326" y="4811188"/>
              <a:ext cx="2217359" cy="29960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54" h="21600" extrusionOk="0">
                  <a:moveTo>
                    <a:pt x="17397" y="1331"/>
                  </a:moveTo>
                  <a:lnTo>
                    <a:pt x="17397" y="1331"/>
                  </a:lnTo>
                  <a:lnTo>
                    <a:pt x="17397" y="1331"/>
                  </a:lnTo>
                  <a:cubicBezTo>
                    <a:pt x="17392" y="1323"/>
                    <a:pt x="17387" y="1316"/>
                    <a:pt x="17382" y="1308"/>
                  </a:cubicBezTo>
                  <a:lnTo>
                    <a:pt x="17360" y="1318"/>
                  </a:lnTo>
                  <a:lnTo>
                    <a:pt x="13493" y="0"/>
                  </a:lnTo>
                  <a:lnTo>
                    <a:pt x="0" y="6086"/>
                  </a:lnTo>
                  <a:lnTo>
                    <a:pt x="359" y="8977"/>
                  </a:lnTo>
                  <a:lnTo>
                    <a:pt x="358" y="8977"/>
                  </a:lnTo>
                  <a:cubicBezTo>
                    <a:pt x="1073" y="10541"/>
                    <a:pt x="1106" y="12286"/>
                    <a:pt x="355" y="13914"/>
                  </a:cubicBezTo>
                  <a:lnTo>
                    <a:pt x="6256" y="16581"/>
                  </a:lnTo>
                  <a:lnTo>
                    <a:pt x="17361" y="21600"/>
                  </a:lnTo>
                  <a:cubicBezTo>
                    <a:pt x="21600" y="15036"/>
                    <a:pt x="21356" y="7529"/>
                    <a:pt x="17397" y="1331"/>
                  </a:cubicBezTo>
                  <a:close/>
                </a:path>
              </a:pathLst>
            </a:custGeom>
            <a:gradFill>
              <a:gsLst>
                <a:gs pos="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5400000" scaled="1"/>
            </a:gra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20" name="Shape 28349">
              <a:extLst>
                <a:ext uri="{FF2B5EF4-FFF2-40B4-BE49-F238E27FC236}">
                  <a16:creationId xmlns:a16="http://schemas.microsoft.com/office/drawing/2014/main" id="{71168AD7-F794-4636-886C-16BFC0C029CF}"/>
                </a:ext>
              </a:extLst>
            </p:cNvPr>
            <p:cNvSpPr/>
            <p:nvPr/>
          </p:nvSpPr>
          <p:spPr>
            <a:xfrm>
              <a:off x="10659326" y="4811188"/>
              <a:ext cx="1885983" cy="12454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3201"/>
                  </a:moveTo>
                  <a:lnTo>
                    <a:pt x="16753" y="0"/>
                  </a:lnTo>
                  <a:lnTo>
                    <a:pt x="0" y="14640"/>
                  </a:lnTo>
                  <a:lnTo>
                    <a:pt x="447" y="21600"/>
                  </a:lnTo>
                  <a:cubicBezTo>
                    <a:pt x="447" y="21600"/>
                    <a:pt x="21600" y="3201"/>
                    <a:pt x="21600" y="3201"/>
                  </a:cubicBezTo>
                  <a:close/>
                </a:path>
              </a:pathLst>
            </a:custGeom>
            <a:solidFill>
              <a:srgbClr val="000000">
                <a:alpha val="6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21" name="Shape 28350">
              <a:extLst>
                <a:ext uri="{FF2B5EF4-FFF2-40B4-BE49-F238E27FC236}">
                  <a16:creationId xmlns:a16="http://schemas.microsoft.com/office/drawing/2014/main" id="{A489F112-C5E9-4958-8CE3-8B9C1A0BC57E}"/>
                </a:ext>
              </a:extLst>
            </p:cNvPr>
            <p:cNvSpPr/>
            <p:nvPr/>
          </p:nvSpPr>
          <p:spPr>
            <a:xfrm>
              <a:off x="10697708" y="5684395"/>
              <a:ext cx="792060" cy="14238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71" h="21600" extrusionOk="0">
                  <a:moveTo>
                    <a:pt x="0" y="15987"/>
                  </a:moveTo>
                  <a:lnTo>
                    <a:pt x="16292" y="21600"/>
                  </a:lnTo>
                  <a:cubicBezTo>
                    <a:pt x="21600" y="14551"/>
                    <a:pt x="21317" y="6701"/>
                    <a:pt x="16317" y="0"/>
                  </a:cubicBezTo>
                  <a:lnTo>
                    <a:pt x="8" y="5600"/>
                  </a:lnTo>
                  <a:cubicBezTo>
                    <a:pt x="1981" y="8891"/>
                    <a:pt x="2073" y="12563"/>
                    <a:pt x="0" y="15987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22" name="Shape 28351">
              <a:extLst>
                <a:ext uri="{FF2B5EF4-FFF2-40B4-BE49-F238E27FC236}">
                  <a16:creationId xmlns:a16="http://schemas.microsoft.com/office/drawing/2014/main" id="{D7375085-75AA-43A4-A06C-97D48D33E9D8}"/>
                </a:ext>
              </a:extLst>
            </p:cNvPr>
            <p:cNvSpPr/>
            <p:nvPr/>
          </p:nvSpPr>
          <p:spPr>
            <a:xfrm>
              <a:off x="11379002" y="4993506"/>
              <a:ext cx="1182312" cy="720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1557"/>
                  </a:moveTo>
                  <a:cubicBezTo>
                    <a:pt x="21448" y="1036"/>
                    <a:pt x="21295" y="517"/>
                    <a:pt x="21137" y="0"/>
                  </a:cubicBezTo>
                  <a:lnTo>
                    <a:pt x="0" y="20000"/>
                  </a:lnTo>
                  <a:cubicBezTo>
                    <a:pt x="144" y="20530"/>
                    <a:pt x="283" y="21064"/>
                    <a:pt x="417" y="21600"/>
                  </a:cubicBezTo>
                  <a:cubicBezTo>
                    <a:pt x="417" y="21600"/>
                    <a:pt x="21600" y="1557"/>
                    <a:pt x="21600" y="1557"/>
                  </a:cubicBez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23" name="Shape 28353">
              <a:extLst>
                <a:ext uri="{FF2B5EF4-FFF2-40B4-BE49-F238E27FC236}">
                  <a16:creationId xmlns:a16="http://schemas.microsoft.com/office/drawing/2014/main" id="{E77FD911-FCCA-478B-9022-8CDEE1B8F5CC}"/>
                </a:ext>
              </a:extLst>
            </p:cNvPr>
            <p:cNvSpPr/>
            <p:nvPr/>
          </p:nvSpPr>
          <p:spPr>
            <a:xfrm>
              <a:off x="9555823" y="3275881"/>
              <a:ext cx="2804713" cy="24726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860" y="2"/>
                  </a:moveTo>
                  <a:lnTo>
                    <a:pt x="2860" y="2"/>
                  </a:lnTo>
                  <a:lnTo>
                    <a:pt x="2860" y="2"/>
                  </a:lnTo>
                  <a:cubicBezTo>
                    <a:pt x="2851" y="1"/>
                    <a:pt x="2842" y="1"/>
                    <a:pt x="2833" y="0"/>
                  </a:cubicBezTo>
                  <a:lnTo>
                    <a:pt x="2833" y="25"/>
                  </a:lnTo>
                  <a:lnTo>
                    <a:pt x="0" y="2398"/>
                  </a:lnTo>
                  <a:lnTo>
                    <a:pt x="1" y="17152"/>
                  </a:lnTo>
                  <a:lnTo>
                    <a:pt x="2826" y="18607"/>
                  </a:lnTo>
                  <a:lnTo>
                    <a:pt x="2826" y="18609"/>
                  </a:lnTo>
                  <a:cubicBezTo>
                    <a:pt x="4572" y="18969"/>
                    <a:pt x="6200" y="19999"/>
                    <a:pt x="7393" y="21600"/>
                  </a:cubicBezTo>
                  <a:lnTo>
                    <a:pt x="12323" y="18374"/>
                  </a:lnTo>
                  <a:lnTo>
                    <a:pt x="21600" y="12305"/>
                  </a:lnTo>
                  <a:cubicBezTo>
                    <a:pt x="17295" y="4853"/>
                    <a:pt x="10247" y="508"/>
                    <a:pt x="2860" y="2"/>
                  </a:cubicBezTo>
                  <a:close/>
                </a:path>
              </a:pathLst>
            </a:custGeom>
            <a:gradFill>
              <a:gsLst>
                <a:gs pos="0">
                  <a:schemeClr val="accent3"/>
                </a:gs>
                <a:gs pos="100000">
                  <a:schemeClr val="accent3">
                    <a:lumMod val="75000"/>
                  </a:schemeClr>
                </a:gs>
              </a:gsLst>
              <a:lin ang="5400000" scaled="1"/>
            </a:gra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24" name="Shape 28354">
              <a:extLst>
                <a:ext uri="{FF2B5EF4-FFF2-40B4-BE49-F238E27FC236}">
                  <a16:creationId xmlns:a16="http://schemas.microsoft.com/office/drawing/2014/main" id="{864086BE-8192-4D60-B41E-B9E0329169A3}"/>
                </a:ext>
              </a:extLst>
            </p:cNvPr>
            <p:cNvSpPr/>
            <p:nvPr/>
          </p:nvSpPr>
          <p:spPr>
            <a:xfrm>
              <a:off x="9555823" y="3275881"/>
              <a:ext cx="371403" cy="21299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2782"/>
                  </a:lnTo>
                  <a:lnTo>
                    <a:pt x="11" y="19909"/>
                  </a:lnTo>
                  <a:lnTo>
                    <a:pt x="21362" y="21600"/>
                  </a:lnTo>
                  <a:cubicBezTo>
                    <a:pt x="21362" y="21600"/>
                    <a:pt x="21600" y="0"/>
                    <a:pt x="21600" y="0"/>
                  </a:cubicBezTo>
                  <a:close/>
                </a:path>
              </a:pathLst>
            </a:custGeom>
            <a:solidFill>
              <a:srgbClr val="000000">
                <a:alpha val="65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25" name="Shape 28355">
              <a:extLst>
                <a:ext uri="{FF2B5EF4-FFF2-40B4-BE49-F238E27FC236}">
                  <a16:creationId xmlns:a16="http://schemas.microsoft.com/office/drawing/2014/main" id="{1330E1DD-3B1D-4E9C-85B2-380DAC633AC2}"/>
                </a:ext>
              </a:extLst>
            </p:cNvPr>
            <p:cNvSpPr/>
            <p:nvPr/>
          </p:nvSpPr>
          <p:spPr>
            <a:xfrm>
              <a:off x="9920458" y="4667253"/>
              <a:ext cx="1233082" cy="1081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386" y="21600"/>
                  </a:moveTo>
                  <a:lnTo>
                    <a:pt x="21600" y="14226"/>
                  </a:lnTo>
                  <a:cubicBezTo>
                    <a:pt x="16375" y="5984"/>
                    <a:pt x="8426" y="1012"/>
                    <a:pt x="5" y="0"/>
                  </a:cubicBezTo>
                  <a:lnTo>
                    <a:pt x="0" y="14762"/>
                  </a:lnTo>
                  <a:cubicBezTo>
                    <a:pt x="3970" y="15587"/>
                    <a:pt x="7674" y="17939"/>
                    <a:pt x="10386" y="21600"/>
                  </a:cubicBezTo>
                  <a:close/>
                </a:path>
              </a:pathLst>
            </a:custGeom>
            <a:solidFill>
              <a:srgbClr val="000000">
                <a:alpha val="5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  <p:sp>
          <p:nvSpPr>
            <p:cNvPr id="26" name="Shape 28356">
              <a:extLst>
                <a:ext uri="{FF2B5EF4-FFF2-40B4-BE49-F238E27FC236}">
                  <a16:creationId xmlns:a16="http://schemas.microsoft.com/office/drawing/2014/main" id="{C5644A0C-955F-4F6F-AC98-71E003226867}"/>
                </a:ext>
              </a:extLst>
            </p:cNvPr>
            <p:cNvSpPr/>
            <p:nvPr/>
          </p:nvSpPr>
          <p:spPr>
            <a:xfrm>
              <a:off x="9920458" y="3275881"/>
              <a:ext cx="58175" cy="13422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64"/>
                  </a:moveTo>
                  <a:cubicBezTo>
                    <a:pt x="14474" y="40"/>
                    <a:pt x="7348" y="18"/>
                    <a:pt x="209" y="0"/>
                  </a:cubicBezTo>
                  <a:lnTo>
                    <a:pt x="0" y="21490"/>
                  </a:lnTo>
                  <a:cubicBezTo>
                    <a:pt x="7150" y="21521"/>
                    <a:pt x="14279" y="21559"/>
                    <a:pt x="21395" y="21600"/>
                  </a:cubicBezTo>
                  <a:cubicBezTo>
                    <a:pt x="21395" y="21600"/>
                    <a:pt x="21600" y="64"/>
                    <a:pt x="21600" y="64"/>
                  </a:cubicBezTo>
                  <a:close/>
                </a:path>
              </a:pathLst>
            </a:custGeom>
            <a:solidFill>
              <a:srgbClr val="FFFFFF">
                <a:alpha val="10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30434" tIns="30434" rIns="30434" bIns="30434" numCol="1" anchor="ctr">
              <a:noAutofit/>
            </a:bodyPr>
            <a:lstStyle/>
            <a:p>
              <a:pPr defTabSz="36518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396"/>
            </a:p>
          </p:txBody>
        </p:sp>
      </p:grpSp>
      <p:sp>
        <p:nvSpPr>
          <p:cNvPr id="27" name="Oval 26">
            <a:extLst>
              <a:ext uri="{FF2B5EF4-FFF2-40B4-BE49-F238E27FC236}">
                <a16:creationId xmlns:a16="http://schemas.microsoft.com/office/drawing/2014/main" id="{1DA38B4B-7349-41F3-9896-A491F33740B4}"/>
              </a:ext>
            </a:extLst>
          </p:cNvPr>
          <p:cNvSpPr/>
          <p:nvPr/>
        </p:nvSpPr>
        <p:spPr>
          <a:xfrm>
            <a:off x="1053096" y="2504879"/>
            <a:ext cx="571500" cy="571500"/>
          </a:xfrm>
          <a:prstGeom prst="ellipse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3175056-1C10-48FA-B6A3-3E72C6135081}"/>
              </a:ext>
            </a:extLst>
          </p:cNvPr>
          <p:cNvSpPr/>
          <p:nvPr/>
        </p:nvSpPr>
        <p:spPr>
          <a:xfrm>
            <a:off x="8601952" y="2504879"/>
            <a:ext cx="571500" cy="571500"/>
          </a:xfrm>
          <a:prstGeom prst="ellipse">
            <a:avLst/>
          </a:prstGeom>
          <a:solidFill>
            <a:schemeClr val="accent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ED49AF7-B55A-4234-9AE1-DB9309551A2B}"/>
              </a:ext>
            </a:extLst>
          </p:cNvPr>
          <p:cNvSpPr txBox="1"/>
          <p:nvPr/>
        </p:nvSpPr>
        <p:spPr>
          <a:xfrm>
            <a:off x="1731396" y="2374698"/>
            <a:ext cx="1197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16.67%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AE317BF3-590B-43D8-A64A-86E312EDE0D3}"/>
              </a:ext>
            </a:extLst>
          </p:cNvPr>
          <p:cNvSpPr/>
          <p:nvPr/>
        </p:nvSpPr>
        <p:spPr>
          <a:xfrm>
            <a:off x="1731397" y="2842807"/>
            <a:ext cx="21301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6C017CC-AC70-4973-8241-5348D5521B0B}"/>
              </a:ext>
            </a:extLst>
          </p:cNvPr>
          <p:cNvSpPr txBox="1"/>
          <p:nvPr/>
        </p:nvSpPr>
        <p:spPr>
          <a:xfrm>
            <a:off x="9280252" y="2374698"/>
            <a:ext cx="1197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16.67%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3D75649-08A9-46DB-B7EC-229EE7AE3CDC}"/>
              </a:ext>
            </a:extLst>
          </p:cNvPr>
          <p:cNvSpPr/>
          <p:nvPr/>
        </p:nvSpPr>
        <p:spPr>
          <a:xfrm>
            <a:off x="9280253" y="2842807"/>
            <a:ext cx="21301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4C41C783-C07D-4071-A0AA-EF92184BC31F}"/>
              </a:ext>
            </a:extLst>
          </p:cNvPr>
          <p:cNvSpPr/>
          <p:nvPr/>
        </p:nvSpPr>
        <p:spPr>
          <a:xfrm>
            <a:off x="1053096" y="3932385"/>
            <a:ext cx="571500" cy="571500"/>
          </a:xfrm>
          <a:prstGeom prst="ellipse">
            <a:avLst/>
          </a:prstGeom>
          <a:solidFill>
            <a:schemeClr val="accent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1602605C-4151-497F-89BF-42B75F0A1771}"/>
              </a:ext>
            </a:extLst>
          </p:cNvPr>
          <p:cNvSpPr/>
          <p:nvPr/>
        </p:nvSpPr>
        <p:spPr>
          <a:xfrm>
            <a:off x="8601952" y="3932385"/>
            <a:ext cx="571500" cy="5715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53CDDAB-9A52-490E-BFD6-E69F7B882302}"/>
              </a:ext>
            </a:extLst>
          </p:cNvPr>
          <p:cNvSpPr txBox="1"/>
          <p:nvPr/>
        </p:nvSpPr>
        <p:spPr>
          <a:xfrm>
            <a:off x="1731396" y="3802204"/>
            <a:ext cx="1197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16.67%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DFEEE3-B3CD-49C4-AE99-0443D13D038D}"/>
              </a:ext>
            </a:extLst>
          </p:cNvPr>
          <p:cNvSpPr/>
          <p:nvPr/>
        </p:nvSpPr>
        <p:spPr>
          <a:xfrm>
            <a:off x="1731397" y="4270313"/>
            <a:ext cx="21301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D26D4DB-D3C9-4543-A419-C5901E3CA713}"/>
              </a:ext>
            </a:extLst>
          </p:cNvPr>
          <p:cNvSpPr txBox="1"/>
          <p:nvPr/>
        </p:nvSpPr>
        <p:spPr>
          <a:xfrm>
            <a:off x="9280252" y="3802204"/>
            <a:ext cx="1197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16.67%</a:t>
            </a: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6FA6923-E54F-4E2B-A7BA-DAA98F02B633}"/>
              </a:ext>
            </a:extLst>
          </p:cNvPr>
          <p:cNvSpPr/>
          <p:nvPr/>
        </p:nvSpPr>
        <p:spPr>
          <a:xfrm>
            <a:off x="9280253" y="4270313"/>
            <a:ext cx="21301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D68302FE-B5FC-45CF-93F5-824FBA16A8F9}"/>
              </a:ext>
            </a:extLst>
          </p:cNvPr>
          <p:cNvSpPr/>
          <p:nvPr/>
        </p:nvSpPr>
        <p:spPr>
          <a:xfrm>
            <a:off x="1053096" y="5359891"/>
            <a:ext cx="571500" cy="571500"/>
          </a:xfrm>
          <a:prstGeom prst="ellipse">
            <a:avLst/>
          </a:prstGeom>
          <a:solidFill>
            <a:schemeClr val="accent5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509E611B-5CCE-4A9A-9206-A13C678B9046}"/>
              </a:ext>
            </a:extLst>
          </p:cNvPr>
          <p:cNvSpPr/>
          <p:nvPr/>
        </p:nvSpPr>
        <p:spPr>
          <a:xfrm>
            <a:off x="8601952" y="5359891"/>
            <a:ext cx="571500" cy="571500"/>
          </a:xfrm>
          <a:prstGeom prst="ellipse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CA68423-C83A-4E02-8608-C10617387AF8}"/>
              </a:ext>
            </a:extLst>
          </p:cNvPr>
          <p:cNvSpPr txBox="1"/>
          <p:nvPr/>
        </p:nvSpPr>
        <p:spPr>
          <a:xfrm>
            <a:off x="1731396" y="5229710"/>
            <a:ext cx="1197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16.67%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287859DE-71A9-41C7-8252-E5D3EA7FC997}"/>
              </a:ext>
            </a:extLst>
          </p:cNvPr>
          <p:cNvSpPr/>
          <p:nvPr/>
        </p:nvSpPr>
        <p:spPr>
          <a:xfrm>
            <a:off x="1731397" y="5697819"/>
            <a:ext cx="21301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8916D5D-CFF3-4F71-AAE6-FD7E70D59AAF}"/>
              </a:ext>
            </a:extLst>
          </p:cNvPr>
          <p:cNvSpPr txBox="1"/>
          <p:nvPr/>
        </p:nvSpPr>
        <p:spPr>
          <a:xfrm>
            <a:off x="9280252" y="5229710"/>
            <a:ext cx="1197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16.67%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51960753-7990-4506-B19B-FC35C1A515B0}"/>
              </a:ext>
            </a:extLst>
          </p:cNvPr>
          <p:cNvSpPr/>
          <p:nvPr/>
        </p:nvSpPr>
        <p:spPr>
          <a:xfrm>
            <a:off x="9280253" y="5697819"/>
            <a:ext cx="21301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45" name="Freeform 22">
            <a:extLst>
              <a:ext uri="{FF2B5EF4-FFF2-40B4-BE49-F238E27FC236}">
                <a16:creationId xmlns:a16="http://schemas.microsoft.com/office/drawing/2014/main" id="{50AF1DAF-8B5A-410C-9157-65275FADBD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7972" y="2650900"/>
            <a:ext cx="279461" cy="279459"/>
          </a:xfrm>
          <a:custGeom>
            <a:avLst/>
            <a:gdLst>
              <a:gd name="T0" fmla="*/ 103756 w 461"/>
              <a:gd name="T1" fmla="*/ 3609 h 461"/>
              <a:gd name="T2" fmla="*/ 103756 w 461"/>
              <a:gd name="T3" fmla="*/ 3609 h 461"/>
              <a:gd name="T4" fmla="*/ 0 w 461"/>
              <a:gd name="T5" fmla="*/ 107815 h 461"/>
              <a:gd name="T6" fmla="*/ 103756 w 461"/>
              <a:gd name="T7" fmla="*/ 207511 h 461"/>
              <a:gd name="T8" fmla="*/ 207512 w 461"/>
              <a:gd name="T9" fmla="*/ 103755 h 461"/>
              <a:gd name="T10" fmla="*/ 103756 w 461"/>
              <a:gd name="T11" fmla="*/ 3609 h 461"/>
              <a:gd name="T12" fmla="*/ 103756 w 461"/>
              <a:gd name="T13" fmla="*/ 15789 h 461"/>
              <a:gd name="T14" fmla="*/ 103756 w 461"/>
              <a:gd name="T15" fmla="*/ 15789 h 461"/>
              <a:gd name="T16" fmla="*/ 143905 w 461"/>
              <a:gd name="T17" fmla="*/ 23909 h 461"/>
              <a:gd name="T18" fmla="*/ 131274 w 461"/>
              <a:gd name="T19" fmla="*/ 47818 h 461"/>
              <a:gd name="T20" fmla="*/ 103756 w 461"/>
              <a:gd name="T21" fmla="*/ 43758 h 461"/>
              <a:gd name="T22" fmla="*/ 75787 w 461"/>
              <a:gd name="T23" fmla="*/ 47818 h 461"/>
              <a:gd name="T24" fmla="*/ 63607 w 461"/>
              <a:gd name="T25" fmla="*/ 23909 h 461"/>
              <a:gd name="T26" fmla="*/ 103756 w 461"/>
              <a:gd name="T27" fmla="*/ 15789 h 461"/>
              <a:gd name="T28" fmla="*/ 47818 w 461"/>
              <a:gd name="T29" fmla="*/ 131724 h 461"/>
              <a:gd name="T30" fmla="*/ 47818 w 461"/>
              <a:gd name="T31" fmla="*/ 131724 h 461"/>
              <a:gd name="T32" fmla="*/ 23909 w 461"/>
              <a:gd name="T33" fmla="*/ 147513 h 461"/>
              <a:gd name="T34" fmla="*/ 15789 w 461"/>
              <a:gd name="T35" fmla="*/ 107815 h 461"/>
              <a:gd name="T36" fmla="*/ 23909 w 461"/>
              <a:gd name="T37" fmla="*/ 63607 h 461"/>
              <a:gd name="T38" fmla="*/ 47818 w 461"/>
              <a:gd name="T39" fmla="*/ 75335 h 461"/>
              <a:gd name="T40" fmla="*/ 39698 w 461"/>
              <a:gd name="T41" fmla="*/ 103755 h 461"/>
              <a:gd name="T42" fmla="*/ 47818 w 461"/>
              <a:gd name="T43" fmla="*/ 131724 h 461"/>
              <a:gd name="T44" fmla="*/ 103756 w 461"/>
              <a:gd name="T45" fmla="*/ 195331 h 461"/>
              <a:gd name="T46" fmla="*/ 103756 w 461"/>
              <a:gd name="T47" fmla="*/ 195331 h 461"/>
              <a:gd name="T48" fmla="*/ 63607 w 461"/>
              <a:gd name="T49" fmla="*/ 183602 h 461"/>
              <a:gd name="T50" fmla="*/ 75787 w 461"/>
              <a:gd name="T51" fmla="*/ 159693 h 461"/>
              <a:gd name="T52" fmla="*/ 103756 w 461"/>
              <a:gd name="T53" fmla="*/ 167813 h 461"/>
              <a:gd name="T54" fmla="*/ 131274 w 461"/>
              <a:gd name="T55" fmla="*/ 159693 h 461"/>
              <a:gd name="T56" fmla="*/ 143905 w 461"/>
              <a:gd name="T57" fmla="*/ 183602 h 461"/>
              <a:gd name="T58" fmla="*/ 103756 w 461"/>
              <a:gd name="T59" fmla="*/ 195331 h 461"/>
              <a:gd name="T60" fmla="*/ 103756 w 461"/>
              <a:gd name="T61" fmla="*/ 155633 h 461"/>
              <a:gd name="T62" fmla="*/ 103756 w 461"/>
              <a:gd name="T63" fmla="*/ 155633 h 461"/>
              <a:gd name="T64" fmla="*/ 55938 w 461"/>
              <a:gd name="T65" fmla="*/ 103755 h 461"/>
              <a:gd name="T66" fmla="*/ 103756 w 461"/>
              <a:gd name="T67" fmla="*/ 55487 h 461"/>
              <a:gd name="T68" fmla="*/ 151574 w 461"/>
              <a:gd name="T69" fmla="*/ 103755 h 461"/>
              <a:gd name="T70" fmla="*/ 103756 w 461"/>
              <a:gd name="T71" fmla="*/ 155633 h 461"/>
              <a:gd name="T72" fmla="*/ 159694 w 461"/>
              <a:gd name="T73" fmla="*/ 131724 h 461"/>
              <a:gd name="T74" fmla="*/ 159694 w 461"/>
              <a:gd name="T75" fmla="*/ 131724 h 461"/>
              <a:gd name="T76" fmla="*/ 167814 w 461"/>
              <a:gd name="T77" fmla="*/ 103755 h 461"/>
              <a:gd name="T78" fmla="*/ 159694 w 461"/>
              <a:gd name="T79" fmla="*/ 75335 h 461"/>
              <a:gd name="T80" fmla="*/ 183603 w 461"/>
              <a:gd name="T81" fmla="*/ 63607 h 461"/>
              <a:gd name="T82" fmla="*/ 191723 w 461"/>
              <a:gd name="T83" fmla="*/ 103755 h 461"/>
              <a:gd name="T84" fmla="*/ 183603 w 461"/>
              <a:gd name="T85" fmla="*/ 147513 h 461"/>
              <a:gd name="T86" fmla="*/ 159694 w 461"/>
              <a:gd name="T87" fmla="*/ 131724 h 4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461" h="461">
                <a:moveTo>
                  <a:pt x="230" y="8"/>
                </a:moveTo>
                <a:lnTo>
                  <a:pt x="230" y="8"/>
                </a:lnTo>
                <a:cubicBezTo>
                  <a:pt x="97" y="8"/>
                  <a:pt x="0" y="106"/>
                  <a:pt x="0" y="239"/>
                </a:cubicBezTo>
                <a:cubicBezTo>
                  <a:pt x="0" y="363"/>
                  <a:pt x="106" y="460"/>
                  <a:pt x="230" y="460"/>
                </a:cubicBezTo>
                <a:cubicBezTo>
                  <a:pt x="363" y="460"/>
                  <a:pt x="460" y="354"/>
                  <a:pt x="460" y="230"/>
                </a:cubicBezTo>
                <a:cubicBezTo>
                  <a:pt x="460" y="106"/>
                  <a:pt x="354" y="0"/>
                  <a:pt x="230" y="8"/>
                </a:cubicBezTo>
                <a:close/>
                <a:moveTo>
                  <a:pt x="230" y="35"/>
                </a:moveTo>
                <a:lnTo>
                  <a:pt x="230" y="35"/>
                </a:lnTo>
                <a:cubicBezTo>
                  <a:pt x="256" y="35"/>
                  <a:pt x="291" y="44"/>
                  <a:pt x="319" y="53"/>
                </a:cubicBezTo>
                <a:cubicBezTo>
                  <a:pt x="291" y="106"/>
                  <a:pt x="291" y="106"/>
                  <a:pt x="291" y="106"/>
                </a:cubicBezTo>
                <a:cubicBezTo>
                  <a:pt x="275" y="97"/>
                  <a:pt x="247" y="97"/>
                  <a:pt x="230" y="97"/>
                </a:cubicBezTo>
                <a:cubicBezTo>
                  <a:pt x="203" y="97"/>
                  <a:pt x="185" y="97"/>
                  <a:pt x="168" y="106"/>
                </a:cubicBezTo>
                <a:cubicBezTo>
                  <a:pt x="141" y="53"/>
                  <a:pt x="141" y="53"/>
                  <a:pt x="141" y="53"/>
                </a:cubicBezTo>
                <a:cubicBezTo>
                  <a:pt x="168" y="44"/>
                  <a:pt x="194" y="35"/>
                  <a:pt x="230" y="35"/>
                </a:cubicBezTo>
                <a:close/>
                <a:moveTo>
                  <a:pt x="106" y="292"/>
                </a:moveTo>
                <a:lnTo>
                  <a:pt x="106" y="292"/>
                </a:lnTo>
                <a:cubicBezTo>
                  <a:pt x="53" y="327"/>
                  <a:pt x="53" y="327"/>
                  <a:pt x="53" y="327"/>
                </a:cubicBezTo>
                <a:cubicBezTo>
                  <a:pt x="35" y="301"/>
                  <a:pt x="35" y="265"/>
                  <a:pt x="35" y="239"/>
                </a:cubicBezTo>
                <a:cubicBezTo>
                  <a:pt x="26" y="204"/>
                  <a:pt x="35" y="167"/>
                  <a:pt x="53" y="141"/>
                </a:cubicBezTo>
                <a:cubicBezTo>
                  <a:pt x="106" y="167"/>
                  <a:pt x="106" y="167"/>
                  <a:pt x="106" y="167"/>
                </a:cubicBezTo>
                <a:cubicBezTo>
                  <a:pt x="97" y="185"/>
                  <a:pt x="88" y="212"/>
                  <a:pt x="88" y="230"/>
                </a:cubicBezTo>
                <a:cubicBezTo>
                  <a:pt x="88" y="257"/>
                  <a:pt x="97" y="274"/>
                  <a:pt x="106" y="292"/>
                </a:cubicBezTo>
                <a:close/>
                <a:moveTo>
                  <a:pt x="230" y="433"/>
                </a:moveTo>
                <a:lnTo>
                  <a:pt x="230" y="433"/>
                </a:lnTo>
                <a:cubicBezTo>
                  <a:pt x="194" y="433"/>
                  <a:pt x="168" y="425"/>
                  <a:pt x="141" y="407"/>
                </a:cubicBezTo>
                <a:cubicBezTo>
                  <a:pt x="168" y="354"/>
                  <a:pt x="168" y="354"/>
                  <a:pt x="168" y="354"/>
                </a:cubicBezTo>
                <a:cubicBezTo>
                  <a:pt x="185" y="363"/>
                  <a:pt x="203" y="372"/>
                  <a:pt x="230" y="372"/>
                </a:cubicBezTo>
                <a:cubicBezTo>
                  <a:pt x="247" y="372"/>
                  <a:pt x="275" y="363"/>
                  <a:pt x="291" y="354"/>
                </a:cubicBezTo>
                <a:cubicBezTo>
                  <a:pt x="319" y="407"/>
                  <a:pt x="319" y="407"/>
                  <a:pt x="319" y="407"/>
                </a:cubicBezTo>
                <a:cubicBezTo>
                  <a:pt x="291" y="425"/>
                  <a:pt x="266" y="433"/>
                  <a:pt x="230" y="433"/>
                </a:cubicBezTo>
                <a:close/>
                <a:moveTo>
                  <a:pt x="230" y="345"/>
                </a:moveTo>
                <a:lnTo>
                  <a:pt x="230" y="345"/>
                </a:lnTo>
                <a:cubicBezTo>
                  <a:pt x="168" y="345"/>
                  <a:pt x="124" y="292"/>
                  <a:pt x="124" y="230"/>
                </a:cubicBezTo>
                <a:cubicBezTo>
                  <a:pt x="124" y="167"/>
                  <a:pt x="168" y="123"/>
                  <a:pt x="230" y="123"/>
                </a:cubicBezTo>
                <a:cubicBezTo>
                  <a:pt x="291" y="123"/>
                  <a:pt x="336" y="167"/>
                  <a:pt x="336" y="230"/>
                </a:cubicBezTo>
                <a:cubicBezTo>
                  <a:pt x="336" y="292"/>
                  <a:pt x="291" y="345"/>
                  <a:pt x="230" y="345"/>
                </a:cubicBezTo>
                <a:close/>
                <a:moveTo>
                  <a:pt x="354" y="292"/>
                </a:moveTo>
                <a:lnTo>
                  <a:pt x="354" y="292"/>
                </a:lnTo>
                <a:cubicBezTo>
                  <a:pt x="363" y="274"/>
                  <a:pt x="372" y="257"/>
                  <a:pt x="372" y="230"/>
                </a:cubicBezTo>
                <a:cubicBezTo>
                  <a:pt x="372" y="212"/>
                  <a:pt x="363" y="185"/>
                  <a:pt x="354" y="167"/>
                </a:cubicBezTo>
                <a:cubicBezTo>
                  <a:pt x="407" y="141"/>
                  <a:pt x="407" y="141"/>
                  <a:pt x="407" y="141"/>
                </a:cubicBezTo>
                <a:cubicBezTo>
                  <a:pt x="416" y="167"/>
                  <a:pt x="425" y="195"/>
                  <a:pt x="425" y="230"/>
                </a:cubicBezTo>
                <a:cubicBezTo>
                  <a:pt x="425" y="265"/>
                  <a:pt x="416" y="292"/>
                  <a:pt x="407" y="327"/>
                </a:cubicBezTo>
                <a:lnTo>
                  <a:pt x="354" y="2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6" name="Freeform 46">
            <a:extLst>
              <a:ext uri="{FF2B5EF4-FFF2-40B4-BE49-F238E27FC236}">
                <a16:creationId xmlns:a16="http://schemas.microsoft.com/office/drawing/2014/main" id="{1A0F8206-38E6-475E-857B-E4A85A8906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9116" y="2657299"/>
            <a:ext cx="279461" cy="266661"/>
          </a:xfrm>
          <a:custGeom>
            <a:avLst/>
            <a:gdLst>
              <a:gd name="T0" fmla="*/ 163754 w 461"/>
              <a:gd name="T1" fmla="*/ 150508 h 443"/>
              <a:gd name="T2" fmla="*/ 163754 w 461"/>
              <a:gd name="T3" fmla="*/ 150508 h 443"/>
              <a:gd name="T4" fmla="*/ 128116 w 461"/>
              <a:gd name="T5" fmla="*/ 111089 h 443"/>
              <a:gd name="T6" fmla="*/ 139845 w 461"/>
              <a:gd name="T7" fmla="*/ 87349 h 443"/>
              <a:gd name="T8" fmla="*/ 147965 w 461"/>
              <a:gd name="T9" fmla="*/ 67639 h 443"/>
              <a:gd name="T10" fmla="*/ 143905 w 461"/>
              <a:gd name="T11" fmla="*/ 59128 h 443"/>
              <a:gd name="T12" fmla="*/ 147965 w 461"/>
              <a:gd name="T13" fmla="*/ 39419 h 443"/>
              <a:gd name="T14" fmla="*/ 103756 w 461"/>
              <a:gd name="T15" fmla="*/ 0 h 443"/>
              <a:gd name="T16" fmla="*/ 59547 w 461"/>
              <a:gd name="T17" fmla="*/ 39419 h 443"/>
              <a:gd name="T18" fmla="*/ 63607 w 461"/>
              <a:gd name="T19" fmla="*/ 59128 h 443"/>
              <a:gd name="T20" fmla="*/ 59547 w 461"/>
              <a:gd name="T21" fmla="*/ 67639 h 443"/>
              <a:gd name="T22" fmla="*/ 67667 w 461"/>
              <a:gd name="T23" fmla="*/ 87349 h 443"/>
              <a:gd name="T24" fmla="*/ 79847 w 461"/>
              <a:gd name="T25" fmla="*/ 111089 h 443"/>
              <a:gd name="T26" fmla="*/ 43758 w 461"/>
              <a:gd name="T27" fmla="*/ 150508 h 443"/>
              <a:gd name="T28" fmla="*/ 0 w 461"/>
              <a:gd name="T29" fmla="*/ 178281 h 443"/>
              <a:gd name="T30" fmla="*/ 0 w 461"/>
              <a:gd name="T31" fmla="*/ 197990 h 443"/>
              <a:gd name="T32" fmla="*/ 103756 w 461"/>
              <a:gd name="T33" fmla="*/ 197990 h 443"/>
              <a:gd name="T34" fmla="*/ 207512 w 461"/>
              <a:gd name="T35" fmla="*/ 197990 h 443"/>
              <a:gd name="T36" fmla="*/ 207512 w 461"/>
              <a:gd name="T37" fmla="*/ 178281 h 443"/>
              <a:gd name="T38" fmla="*/ 163754 w 461"/>
              <a:gd name="T39" fmla="*/ 150508 h 443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461" h="443">
                <a:moveTo>
                  <a:pt x="363" y="336"/>
                </a:moveTo>
                <a:lnTo>
                  <a:pt x="363" y="336"/>
                </a:lnTo>
                <a:cubicBezTo>
                  <a:pt x="301" y="310"/>
                  <a:pt x="284" y="292"/>
                  <a:pt x="284" y="248"/>
                </a:cubicBezTo>
                <a:cubicBezTo>
                  <a:pt x="284" y="230"/>
                  <a:pt x="301" y="239"/>
                  <a:pt x="310" y="195"/>
                </a:cubicBezTo>
                <a:cubicBezTo>
                  <a:pt x="310" y="176"/>
                  <a:pt x="328" y="195"/>
                  <a:pt x="328" y="151"/>
                </a:cubicBezTo>
                <a:cubicBezTo>
                  <a:pt x="328" y="132"/>
                  <a:pt x="319" y="132"/>
                  <a:pt x="319" y="132"/>
                </a:cubicBezTo>
                <a:cubicBezTo>
                  <a:pt x="319" y="132"/>
                  <a:pt x="328" y="106"/>
                  <a:pt x="328" y="88"/>
                </a:cubicBezTo>
                <a:cubicBezTo>
                  <a:pt x="328" y="61"/>
                  <a:pt x="319" y="0"/>
                  <a:pt x="230" y="0"/>
                </a:cubicBezTo>
                <a:cubicBezTo>
                  <a:pt x="141" y="0"/>
                  <a:pt x="132" y="61"/>
                  <a:pt x="132" y="88"/>
                </a:cubicBezTo>
                <a:cubicBezTo>
                  <a:pt x="132" y="106"/>
                  <a:pt x="141" y="132"/>
                  <a:pt x="141" y="132"/>
                </a:cubicBezTo>
                <a:cubicBezTo>
                  <a:pt x="141" y="132"/>
                  <a:pt x="132" y="132"/>
                  <a:pt x="132" y="151"/>
                </a:cubicBezTo>
                <a:cubicBezTo>
                  <a:pt x="132" y="195"/>
                  <a:pt x="150" y="176"/>
                  <a:pt x="150" y="195"/>
                </a:cubicBezTo>
                <a:cubicBezTo>
                  <a:pt x="159" y="239"/>
                  <a:pt x="177" y="230"/>
                  <a:pt x="177" y="248"/>
                </a:cubicBezTo>
                <a:cubicBezTo>
                  <a:pt x="177" y="292"/>
                  <a:pt x="159" y="310"/>
                  <a:pt x="97" y="336"/>
                </a:cubicBezTo>
                <a:cubicBezTo>
                  <a:pt x="35" y="354"/>
                  <a:pt x="0" y="380"/>
                  <a:pt x="0" y="398"/>
                </a:cubicBezTo>
                <a:cubicBezTo>
                  <a:pt x="0" y="407"/>
                  <a:pt x="0" y="442"/>
                  <a:pt x="0" y="442"/>
                </a:cubicBezTo>
                <a:cubicBezTo>
                  <a:pt x="230" y="442"/>
                  <a:pt x="230" y="442"/>
                  <a:pt x="230" y="442"/>
                </a:cubicBezTo>
                <a:cubicBezTo>
                  <a:pt x="460" y="442"/>
                  <a:pt x="460" y="442"/>
                  <a:pt x="460" y="442"/>
                </a:cubicBezTo>
                <a:cubicBezTo>
                  <a:pt x="460" y="442"/>
                  <a:pt x="460" y="407"/>
                  <a:pt x="460" y="398"/>
                </a:cubicBezTo>
                <a:cubicBezTo>
                  <a:pt x="460" y="380"/>
                  <a:pt x="425" y="354"/>
                  <a:pt x="363" y="336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7" name="Freeform 70">
            <a:extLst>
              <a:ext uri="{FF2B5EF4-FFF2-40B4-BE49-F238E27FC236}">
                <a16:creationId xmlns:a16="http://schemas.microsoft.com/office/drawing/2014/main" id="{4B8F6608-0533-41E6-9E46-74FE289376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37306" y="4083738"/>
            <a:ext cx="300792" cy="268794"/>
          </a:xfrm>
          <a:custGeom>
            <a:avLst/>
            <a:gdLst>
              <a:gd name="T0" fmla="*/ 63953 w 497"/>
              <a:gd name="T1" fmla="*/ 123611 h 445"/>
              <a:gd name="T2" fmla="*/ 63953 w 497"/>
              <a:gd name="T3" fmla="*/ 123611 h 445"/>
              <a:gd name="T4" fmla="*/ 63953 w 497"/>
              <a:gd name="T5" fmla="*/ 56187 h 445"/>
              <a:gd name="T6" fmla="*/ 23870 w 497"/>
              <a:gd name="T7" fmla="*/ 56187 h 445"/>
              <a:gd name="T8" fmla="*/ 0 w 497"/>
              <a:gd name="T9" fmla="*/ 80010 h 445"/>
              <a:gd name="T10" fmla="*/ 0 w 497"/>
              <a:gd name="T11" fmla="*/ 143389 h 445"/>
              <a:gd name="T12" fmla="*/ 23870 w 497"/>
              <a:gd name="T13" fmla="*/ 167661 h 445"/>
              <a:gd name="T14" fmla="*/ 31977 w 497"/>
              <a:gd name="T15" fmla="*/ 167661 h 445"/>
              <a:gd name="T16" fmla="*/ 31977 w 497"/>
              <a:gd name="T17" fmla="*/ 199576 h 445"/>
              <a:gd name="T18" fmla="*/ 68007 w 497"/>
              <a:gd name="T19" fmla="*/ 167661 h 445"/>
              <a:gd name="T20" fmla="*/ 123403 w 497"/>
              <a:gd name="T21" fmla="*/ 167661 h 445"/>
              <a:gd name="T22" fmla="*/ 143670 w 497"/>
              <a:gd name="T23" fmla="*/ 143389 h 445"/>
              <a:gd name="T24" fmla="*/ 143670 w 497"/>
              <a:gd name="T25" fmla="*/ 123611 h 445"/>
              <a:gd name="T26" fmla="*/ 143670 w 497"/>
              <a:gd name="T27" fmla="*/ 123611 h 445"/>
              <a:gd name="T28" fmla="*/ 63953 w 497"/>
              <a:gd name="T29" fmla="*/ 123611 h 445"/>
              <a:gd name="T30" fmla="*/ 199517 w 497"/>
              <a:gd name="T31" fmla="*/ 0 h 445"/>
              <a:gd name="T32" fmla="*/ 199517 w 497"/>
              <a:gd name="T33" fmla="*/ 0 h 445"/>
              <a:gd name="T34" fmla="*/ 99533 w 497"/>
              <a:gd name="T35" fmla="*/ 0 h 445"/>
              <a:gd name="T36" fmla="*/ 79717 w 497"/>
              <a:gd name="T37" fmla="*/ 24273 h 445"/>
              <a:gd name="T38" fmla="*/ 79717 w 497"/>
              <a:gd name="T39" fmla="*/ 111475 h 445"/>
              <a:gd name="T40" fmla="*/ 155830 w 497"/>
              <a:gd name="T41" fmla="*/ 111475 h 445"/>
              <a:gd name="T42" fmla="*/ 191410 w 497"/>
              <a:gd name="T43" fmla="*/ 143389 h 445"/>
              <a:gd name="T44" fmla="*/ 191410 w 497"/>
              <a:gd name="T45" fmla="*/ 111475 h 445"/>
              <a:gd name="T46" fmla="*/ 199517 w 497"/>
              <a:gd name="T47" fmla="*/ 111475 h 445"/>
              <a:gd name="T48" fmla="*/ 223387 w 497"/>
              <a:gd name="T49" fmla="*/ 87651 h 445"/>
              <a:gd name="T50" fmla="*/ 223387 w 497"/>
              <a:gd name="T51" fmla="*/ 24273 h 445"/>
              <a:gd name="T52" fmla="*/ 199517 w 497"/>
              <a:gd name="T53" fmla="*/ 0 h 445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497" h="445">
                <a:moveTo>
                  <a:pt x="142" y="275"/>
                </a:moveTo>
                <a:lnTo>
                  <a:pt x="142" y="275"/>
                </a:lnTo>
                <a:cubicBezTo>
                  <a:pt x="142" y="125"/>
                  <a:pt x="142" y="125"/>
                  <a:pt x="14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18" y="125"/>
                  <a:pt x="0" y="151"/>
                  <a:pt x="0" y="178"/>
                </a:cubicBezTo>
                <a:cubicBezTo>
                  <a:pt x="0" y="319"/>
                  <a:pt x="0" y="319"/>
                  <a:pt x="0" y="319"/>
                </a:cubicBezTo>
                <a:cubicBezTo>
                  <a:pt x="0" y="354"/>
                  <a:pt x="18" y="373"/>
                  <a:pt x="53" y="373"/>
                </a:cubicBezTo>
                <a:cubicBezTo>
                  <a:pt x="71" y="373"/>
                  <a:pt x="71" y="373"/>
                  <a:pt x="71" y="373"/>
                </a:cubicBezTo>
                <a:cubicBezTo>
                  <a:pt x="71" y="444"/>
                  <a:pt x="71" y="444"/>
                  <a:pt x="71" y="444"/>
                </a:cubicBezTo>
                <a:cubicBezTo>
                  <a:pt x="151" y="373"/>
                  <a:pt x="151" y="373"/>
                  <a:pt x="151" y="373"/>
                </a:cubicBezTo>
                <a:cubicBezTo>
                  <a:pt x="274" y="373"/>
                  <a:pt x="274" y="373"/>
                  <a:pt x="274" y="373"/>
                </a:cubicBezTo>
                <a:cubicBezTo>
                  <a:pt x="302" y="373"/>
                  <a:pt x="319" y="354"/>
                  <a:pt x="319" y="319"/>
                </a:cubicBezTo>
                <a:cubicBezTo>
                  <a:pt x="319" y="275"/>
                  <a:pt x="319" y="275"/>
                  <a:pt x="319" y="275"/>
                </a:cubicBezTo>
                <a:lnTo>
                  <a:pt x="142" y="275"/>
                </a:lnTo>
                <a:close/>
                <a:moveTo>
                  <a:pt x="443" y="0"/>
                </a:moveTo>
                <a:lnTo>
                  <a:pt x="443" y="0"/>
                </a:lnTo>
                <a:cubicBezTo>
                  <a:pt x="221" y="0"/>
                  <a:pt x="221" y="0"/>
                  <a:pt x="221" y="0"/>
                </a:cubicBezTo>
                <a:cubicBezTo>
                  <a:pt x="195" y="0"/>
                  <a:pt x="177" y="27"/>
                  <a:pt x="177" y="54"/>
                </a:cubicBezTo>
                <a:cubicBezTo>
                  <a:pt x="177" y="248"/>
                  <a:pt x="177" y="248"/>
                  <a:pt x="177" y="248"/>
                </a:cubicBezTo>
                <a:cubicBezTo>
                  <a:pt x="346" y="248"/>
                  <a:pt x="346" y="248"/>
                  <a:pt x="346" y="248"/>
                </a:cubicBezTo>
                <a:cubicBezTo>
                  <a:pt x="425" y="319"/>
                  <a:pt x="425" y="319"/>
                  <a:pt x="425" y="319"/>
                </a:cubicBezTo>
                <a:cubicBezTo>
                  <a:pt x="425" y="248"/>
                  <a:pt x="425" y="248"/>
                  <a:pt x="425" y="248"/>
                </a:cubicBezTo>
                <a:cubicBezTo>
                  <a:pt x="443" y="248"/>
                  <a:pt x="443" y="248"/>
                  <a:pt x="443" y="248"/>
                </a:cubicBezTo>
                <a:cubicBezTo>
                  <a:pt x="470" y="248"/>
                  <a:pt x="496" y="231"/>
                  <a:pt x="496" y="195"/>
                </a:cubicBezTo>
                <a:cubicBezTo>
                  <a:pt x="496" y="54"/>
                  <a:pt x="496" y="54"/>
                  <a:pt x="496" y="54"/>
                </a:cubicBezTo>
                <a:cubicBezTo>
                  <a:pt x="496" y="27"/>
                  <a:pt x="470" y="0"/>
                  <a:pt x="4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8" name="Freeform 87">
            <a:extLst>
              <a:ext uri="{FF2B5EF4-FFF2-40B4-BE49-F238E27FC236}">
                <a16:creationId xmlns:a16="http://schemas.microsoft.com/office/drawing/2014/main" id="{BC3239D5-41D9-4C40-AA0C-5235E2437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0183" y="5509111"/>
            <a:ext cx="277327" cy="273060"/>
          </a:xfrm>
          <a:custGeom>
            <a:avLst/>
            <a:gdLst>
              <a:gd name="T0" fmla="*/ 51370 w 462"/>
              <a:gd name="T1" fmla="*/ 67883 h 452"/>
              <a:gd name="T2" fmla="*/ 83086 w 462"/>
              <a:gd name="T3" fmla="*/ 43607 h 452"/>
              <a:gd name="T4" fmla="*/ 83086 w 462"/>
              <a:gd name="T5" fmla="*/ 31469 h 452"/>
              <a:gd name="T6" fmla="*/ 19655 w 462"/>
              <a:gd name="T7" fmla="*/ 39561 h 452"/>
              <a:gd name="T8" fmla="*/ 51370 w 462"/>
              <a:gd name="T9" fmla="*/ 67883 h 452"/>
              <a:gd name="T10" fmla="*/ 27695 w 462"/>
              <a:gd name="T11" fmla="*/ 87664 h 452"/>
              <a:gd name="T12" fmla="*/ 11614 w 462"/>
              <a:gd name="T13" fmla="*/ 55745 h 452"/>
              <a:gd name="T14" fmla="*/ 15634 w 462"/>
              <a:gd name="T15" fmla="*/ 151051 h 452"/>
              <a:gd name="T16" fmla="*/ 27695 w 462"/>
              <a:gd name="T17" fmla="*/ 87664 h 452"/>
              <a:gd name="T18" fmla="*/ 102741 w 462"/>
              <a:gd name="T19" fmla="*/ 15735 h 452"/>
              <a:gd name="T20" fmla="*/ 154558 w 462"/>
              <a:gd name="T21" fmla="*/ 11688 h 452"/>
              <a:gd name="T22" fmla="*/ 67452 w 462"/>
              <a:gd name="T23" fmla="*/ 3596 h 452"/>
              <a:gd name="T24" fmla="*/ 102741 w 462"/>
              <a:gd name="T25" fmla="*/ 15735 h 452"/>
              <a:gd name="T26" fmla="*/ 134456 w 462"/>
              <a:gd name="T27" fmla="*/ 119582 h 452"/>
              <a:gd name="T28" fmla="*/ 110781 w 462"/>
              <a:gd name="T29" fmla="*/ 59342 h 452"/>
              <a:gd name="T30" fmla="*/ 91127 w 462"/>
              <a:gd name="T31" fmla="*/ 55745 h 452"/>
              <a:gd name="T32" fmla="*/ 71472 w 462"/>
              <a:gd name="T33" fmla="*/ 87664 h 452"/>
              <a:gd name="T34" fmla="*/ 134456 w 462"/>
              <a:gd name="T35" fmla="*/ 119582 h 452"/>
              <a:gd name="T36" fmla="*/ 162152 w 462"/>
              <a:gd name="T37" fmla="*/ 147005 h 452"/>
              <a:gd name="T38" fmla="*/ 162152 w 462"/>
              <a:gd name="T39" fmla="*/ 182970 h 452"/>
              <a:gd name="T40" fmla="*/ 174213 w 462"/>
              <a:gd name="T41" fmla="*/ 135317 h 452"/>
              <a:gd name="T42" fmla="*/ 130436 w 462"/>
              <a:gd name="T43" fmla="*/ 135317 h 452"/>
              <a:gd name="T44" fmla="*/ 63431 w 462"/>
              <a:gd name="T45" fmla="*/ 107444 h 452"/>
              <a:gd name="T46" fmla="*/ 47797 w 462"/>
              <a:gd name="T47" fmla="*/ 107444 h 452"/>
              <a:gd name="T48" fmla="*/ 63431 w 462"/>
              <a:gd name="T49" fmla="*/ 195108 h 452"/>
              <a:gd name="T50" fmla="*/ 170192 w 462"/>
              <a:gd name="T51" fmla="*/ 23827 h 452"/>
              <a:gd name="T52" fmla="*/ 122842 w 462"/>
              <a:gd name="T53" fmla="*/ 35515 h 452"/>
              <a:gd name="T54" fmla="*/ 122842 w 462"/>
              <a:gd name="T55" fmla="*/ 47653 h 452"/>
              <a:gd name="T56" fmla="*/ 174213 w 462"/>
              <a:gd name="T57" fmla="*/ 119582 h 452"/>
              <a:gd name="T58" fmla="*/ 205928 w 462"/>
              <a:gd name="T59" fmla="*/ 99352 h 452"/>
              <a:gd name="T60" fmla="*/ 142497 w 462"/>
              <a:gd name="T61" fmla="*/ 147005 h 452"/>
              <a:gd name="T62" fmla="*/ 79066 w 462"/>
              <a:gd name="T63" fmla="*/ 199154 h 452"/>
              <a:gd name="T64" fmla="*/ 146517 w 462"/>
              <a:gd name="T65" fmla="*/ 195108 h 452"/>
              <a:gd name="T66" fmla="*/ 146517 w 462"/>
              <a:gd name="T67" fmla="*/ 151051 h 45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62" h="452">
                <a:moveTo>
                  <a:pt x="115" y="151"/>
                </a:moveTo>
                <a:lnTo>
                  <a:pt x="115" y="151"/>
                </a:lnTo>
                <a:lnTo>
                  <a:pt x="124" y="151"/>
                </a:lnTo>
                <a:cubicBezTo>
                  <a:pt x="142" y="132"/>
                  <a:pt x="160" y="115"/>
                  <a:pt x="186" y="97"/>
                </a:cubicBezTo>
                <a:lnTo>
                  <a:pt x="186" y="88"/>
                </a:lnTo>
                <a:cubicBezTo>
                  <a:pt x="186" y="79"/>
                  <a:pt x="186" y="79"/>
                  <a:pt x="186" y="70"/>
                </a:cubicBezTo>
                <a:cubicBezTo>
                  <a:pt x="160" y="53"/>
                  <a:pt x="133" y="44"/>
                  <a:pt x="107" y="26"/>
                </a:cubicBezTo>
                <a:cubicBezTo>
                  <a:pt x="89" y="44"/>
                  <a:pt x="62" y="62"/>
                  <a:pt x="44" y="88"/>
                </a:cubicBezTo>
                <a:cubicBezTo>
                  <a:pt x="62" y="115"/>
                  <a:pt x="71" y="132"/>
                  <a:pt x="89" y="151"/>
                </a:cubicBezTo>
                <a:cubicBezTo>
                  <a:pt x="98" y="151"/>
                  <a:pt x="107" y="151"/>
                  <a:pt x="115" y="151"/>
                </a:cubicBezTo>
                <a:close/>
                <a:moveTo>
                  <a:pt x="62" y="195"/>
                </a:moveTo>
                <a:lnTo>
                  <a:pt x="62" y="195"/>
                </a:lnTo>
                <a:cubicBezTo>
                  <a:pt x="62" y="186"/>
                  <a:pt x="62" y="186"/>
                  <a:pt x="71" y="177"/>
                </a:cubicBezTo>
                <a:cubicBezTo>
                  <a:pt x="54" y="160"/>
                  <a:pt x="35" y="141"/>
                  <a:pt x="26" y="124"/>
                </a:cubicBezTo>
                <a:cubicBezTo>
                  <a:pt x="9" y="151"/>
                  <a:pt x="0" y="186"/>
                  <a:pt x="0" y="221"/>
                </a:cubicBezTo>
                <a:cubicBezTo>
                  <a:pt x="0" y="266"/>
                  <a:pt x="9" y="310"/>
                  <a:pt x="35" y="336"/>
                </a:cubicBezTo>
                <a:cubicBezTo>
                  <a:pt x="44" y="301"/>
                  <a:pt x="54" y="257"/>
                  <a:pt x="71" y="221"/>
                </a:cubicBezTo>
                <a:cubicBezTo>
                  <a:pt x="71" y="221"/>
                  <a:pt x="62" y="204"/>
                  <a:pt x="62" y="195"/>
                </a:cubicBezTo>
                <a:close/>
                <a:moveTo>
                  <a:pt x="230" y="35"/>
                </a:moveTo>
                <a:lnTo>
                  <a:pt x="230" y="35"/>
                </a:lnTo>
                <a:cubicBezTo>
                  <a:pt x="239" y="35"/>
                  <a:pt x="257" y="44"/>
                  <a:pt x="266" y="53"/>
                </a:cubicBezTo>
                <a:cubicBezTo>
                  <a:pt x="292" y="35"/>
                  <a:pt x="319" y="35"/>
                  <a:pt x="346" y="26"/>
                </a:cubicBezTo>
                <a:cubicBezTo>
                  <a:pt x="310" y="8"/>
                  <a:pt x="275" y="0"/>
                  <a:pt x="230" y="0"/>
                </a:cubicBezTo>
                <a:cubicBezTo>
                  <a:pt x="204" y="0"/>
                  <a:pt x="177" y="0"/>
                  <a:pt x="151" y="8"/>
                </a:cubicBezTo>
                <a:cubicBezTo>
                  <a:pt x="168" y="17"/>
                  <a:pt x="186" y="35"/>
                  <a:pt x="204" y="44"/>
                </a:cubicBezTo>
                <a:cubicBezTo>
                  <a:pt x="213" y="44"/>
                  <a:pt x="221" y="35"/>
                  <a:pt x="230" y="35"/>
                </a:cubicBezTo>
                <a:close/>
                <a:moveTo>
                  <a:pt x="301" y="266"/>
                </a:moveTo>
                <a:lnTo>
                  <a:pt x="301" y="266"/>
                </a:lnTo>
                <a:cubicBezTo>
                  <a:pt x="310" y="257"/>
                  <a:pt x="310" y="257"/>
                  <a:pt x="319" y="248"/>
                </a:cubicBezTo>
                <a:cubicBezTo>
                  <a:pt x="301" y="204"/>
                  <a:pt x="275" y="168"/>
                  <a:pt x="248" y="132"/>
                </a:cubicBezTo>
                <a:cubicBezTo>
                  <a:pt x="248" y="132"/>
                  <a:pt x="239" y="132"/>
                  <a:pt x="230" y="132"/>
                </a:cubicBezTo>
                <a:cubicBezTo>
                  <a:pt x="221" y="132"/>
                  <a:pt x="213" y="132"/>
                  <a:pt x="204" y="124"/>
                </a:cubicBezTo>
                <a:cubicBezTo>
                  <a:pt x="186" y="141"/>
                  <a:pt x="168" y="151"/>
                  <a:pt x="151" y="168"/>
                </a:cubicBezTo>
                <a:cubicBezTo>
                  <a:pt x="160" y="177"/>
                  <a:pt x="160" y="186"/>
                  <a:pt x="160" y="195"/>
                </a:cubicBezTo>
                <a:cubicBezTo>
                  <a:pt x="160" y="204"/>
                  <a:pt x="160" y="204"/>
                  <a:pt x="160" y="213"/>
                </a:cubicBezTo>
                <a:cubicBezTo>
                  <a:pt x="204" y="239"/>
                  <a:pt x="248" y="257"/>
                  <a:pt x="301" y="266"/>
                </a:cubicBezTo>
                <a:close/>
                <a:moveTo>
                  <a:pt x="363" y="327"/>
                </a:moveTo>
                <a:lnTo>
                  <a:pt x="363" y="327"/>
                </a:lnTo>
                <a:cubicBezTo>
                  <a:pt x="363" y="336"/>
                  <a:pt x="363" y="354"/>
                  <a:pt x="363" y="363"/>
                </a:cubicBezTo>
                <a:cubicBezTo>
                  <a:pt x="363" y="372"/>
                  <a:pt x="363" y="389"/>
                  <a:pt x="363" y="407"/>
                </a:cubicBezTo>
                <a:cubicBezTo>
                  <a:pt x="399" y="380"/>
                  <a:pt x="434" y="336"/>
                  <a:pt x="443" y="292"/>
                </a:cubicBezTo>
                <a:cubicBezTo>
                  <a:pt x="426" y="301"/>
                  <a:pt x="408" y="301"/>
                  <a:pt x="390" y="301"/>
                </a:cubicBezTo>
                <a:cubicBezTo>
                  <a:pt x="390" y="319"/>
                  <a:pt x="381" y="327"/>
                  <a:pt x="363" y="327"/>
                </a:cubicBezTo>
                <a:close/>
                <a:moveTo>
                  <a:pt x="292" y="301"/>
                </a:moveTo>
                <a:lnTo>
                  <a:pt x="292" y="301"/>
                </a:lnTo>
                <a:cubicBezTo>
                  <a:pt x="239" y="292"/>
                  <a:pt x="186" y="266"/>
                  <a:pt x="142" y="239"/>
                </a:cubicBezTo>
                <a:cubicBezTo>
                  <a:pt x="133" y="239"/>
                  <a:pt x="124" y="248"/>
                  <a:pt x="115" y="248"/>
                </a:cubicBezTo>
                <a:cubicBezTo>
                  <a:pt x="107" y="248"/>
                  <a:pt x="107" y="248"/>
                  <a:pt x="107" y="239"/>
                </a:cubicBezTo>
                <a:cubicBezTo>
                  <a:pt x="79" y="283"/>
                  <a:pt x="71" y="327"/>
                  <a:pt x="62" y="380"/>
                </a:cubicBezTo>
                <a:cubicBezTo>
                  <a:pt x="89" y="398"/>
                  <a:pt x="115" y="425"/>
                  <a:pt x="142" y="434"/>
                </a:cubicBezTo>
                <a:cubicBezTo>
                  <a:pt x="177" y="380"/>
                  <a:pt x="230" y="327"/>
                  <a:pt x="292" y="301"/>
                </a:cubicBezTo>
                <a:close/>
                <a:moveTo>
                  <a:pt x="381" y="53"/>
                </a:moveTo>
                <a:lnTo>
                  <a:pt x="381" y="53"/>
                </a:lnTo>
                <a:cubicBezTo>
                  <a:pt x="346" y="62"/>
                  <a:pt x="310" y="70"/>
                  <a:pt x="275" y="79"/>
                </a:cubicBezTo>
                <a:lnTo>
                  <a:pt x="283" y="88"/>
                </a:lnTo>
                <a:cubicBezTo>
                  <a:pt x="283" y="97"/>
                  <a:pt x="275" y="97"/>
                  <a:pt x="275" y="106"/>
                </a:cubicBezTo>
                <a:cubicBezTo>
                  <a:pt x="310" y="141"/>
                  <a:pt x="328" y="186"/>
                  <a:pt x="346" y="239"/>
                </a:cubicBezTo>
                <a:cubicBezTo>
                  <a:pt x="363" y="239"/>
                  <a:pt x="381" y="248"/>
                  <a:pt x="390" y="266"/>
                </a:cubicBezTo>
                <a:cubicBezTo>
                  <a:pt x="417" y="266"/>
                  <a:pt x="434" y="266"/>
                  <a:pt x="452" y="257"/>
                </a:cubicBezTo>
                <a:cubicBezTo>
                  <a:pt x="461" y="248"/>
                  <a:pt x="461" y="230"/>
                  <a:pt x="461" y="221"/>
                </a:cubicBezTo>
                <a:cubicBezTo>
                  <a:pt x="461" y="160"/>
                  <a:pt x="426" y="97"/>
                  <a:pt x="381" y="53"/>
                </a:cubicBezTo>
                <a:close/>
                <a:moveTo>
                  <a:pt x="319" y="327"/>
                </a:moveTo>
                <a:lnTo>
                  <a:pt x="319" y="327"/>
                </a:lnTo>
                <a:cubicBezTo>
                  <a:pt x="257" y="354"/>
                  <a:pt x="213" y="389"/>
                  <a:pt x="177" y="443"/>
                </a:cubicBezTo>
                <a:cubicBezTo>
                  <a:pt x="195" y="451"/>
                  <a:pt x="213" y="451"/>
                  <a:pt x="230" y="451"/>
                </a:cubicBezTo>
                <a:cubicBezTo>
                  <a:pt x="266" y="451"/>
                  <a:pt x="292" y="443"/>
                  <a:pt x="328" y="434"/>
                </a:cubicBezTo>
                <a:cubicBezTo>
                  <a:pt x="328" y="407"/>
                  <a:pt x="337" y="380"/>
                  <a:pt x="337" y="363"/>
                </a:cubicBezTo>
                <a:cubicBezTo>
                  <a:pt x="337" y="354"/>
                  <a:pt x="337" y="345"/>
                  <a:pt x="328" y="336"/>
                </a:cubicBezTo>
                <a:cubicBezTo>
                  <a:pt x="328" y="327"/>
                  <a:pt x="319" y="327"/>
                  <a:pt x="319" y="3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9" name="Freeform 110">
            <a:extLst>
              <a:ext uri="{FF2B5EF4-FFF2-40B4-BE49-F238E27FC236}">
                <a16:creationId xmlns:a16="http://schemas.microsoft.com/office/drawing/2014/main" id="{335AF3BC-6858-483E-B9DA-6F66D9DC6A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9117" y="4105071"/>
            <a:ext cx="279459" cy="226128"/>
          </a:xfrm>
          <a:custGeom>
            <a:avLst/>
            <a:gdLst>
              <a:gd name="T0" fmla="*/ 199860 w 462"/>
              <a:gd name="T1" fmla="*/ 4060 h 373"/>
              <a:gd name="T2" fmla="*/ 199860 w 462"/>
              <a:gd name="T3" fmla="*/ 4060 h 373"/>
              <a:gd name="T4" fmla="*/ 4051 w 462"/>
              <a:gd name="T5" fmla="*/ 72182 h 373"/>
              <a:gd name="T6" fmla="*/ 4051 w 462"/>
              <a:gd name="T7" fmla="*/ 76243 h 373"/>
              <a:gd name="T8" fmla="*/ 44113 w 462"/>
              <a:gd name="T9" fmla="*/ 96093 h 373"/>
              <a:gd name="T10" fmla="*/ 44113 w 462"/>
              <a:gd name="T11" fmla="*/ 96093 h 373"/>
              <a:gd name="T12" fmla="*/ 72021 w 462"/>
              <a:gd name="T13" fmla="*/ 103762 h 373"/>
              <a:gd name="T14" fmla="*/ 195358 w 462"/>
              <a:gd name="T15" fmla="*/ 15790 h 373"/>
              <a:gd name="T16" fmla="*/ 195358 w 462"/>
              <a:gd name="T17" fmla="*/ 15790 h 373"/>
              <a:gd name="T18" fmla="*/ 108032 w 462"/>
              <a:gd name="T19" fmla="*/ 111883 h 373"/>
              <a:gd name="T20" fmla="*/ 108032 w 462"/>
              <a:gd name="T21" fmla="*/ 111883 h 373"/>
              <a:gd name="T22" fmla="*/ 103981 w 462"/>
              <a:gd name="T23" fmla="*/ 115943 h 373"/>
              <a:gd name="T24" fmla="*/ 108032 w 462"/>
              <a:gd name="T25" fmla="*/ 120003 h 373"/>
              <a:gd name="T26" fmla="*/ 108032 w 462"/>
              <a:gd name="T27" fmla="*/ 120003 h 373"/>
              <a:gd name="T28" fmla="*/ 163399 w 462"/>
              <a:gd name="T29" fmla="*/ 152034 h 373"/>
              <a:gd name="T30" fmla="*/ 175552 w 462"/>
              <a:gd name="T31" fmla="*/ 147974 h 373"/>
              <a:gd name="T32" fmla="*/ 207512 w 462"/>
              <a:gd name="T33" fmla="*/ 8121 h 373"/>
              <a:gd name="T34" fmla="*/ 199860 w 462"/>
              <a:gd name="T35" fmla="*/ 4060 h 373"/>
              <a:gd name="T36" fmla="*/ 72021 w 462"/>
              <a:gd name="T37" fmla="*/ 163764 h 373"/>
              <a:gd name="T38" fmla="*/ 72021 w 462"/>
              <a:gd name="T39" fmla="*/ 163764 h 373"/>
              <a:gd name="T40" fmla="*/ 76073 w 462"/>
              <a:gd name="T41" fmla="*/ 167824 h 373"/>
              <a:gd name="T42" fmla="*/ 108032 w 462"/>
              <a:gd name="T43" fmla="*/ 139853 h 373"/>
              <a:gd name="T44" fmla="*/ 72021 w 462"/>
              <a:gd name="T45" fmla="*/ 120003 h 373"/>
              <a:gd name="T46" fmla="*/ 72021 w 462"/>
              <a:gd name="T47" fmla="*/ 163764 h 373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462" h="373">
                <a:moveTo>
                  <a:pt x="444" y="9"/>
                </a:moveTo>
                <a:lnTo>
                  <a:pt x="444" y="9"/>
                </a:lnTo>
                <a:cubicBezTo>
                  <a:pt x="434" y="9"/>
                  <a:pt x="18" y="160"/>
                  <a:pt x="9" y="160"/>
                </a:cubicBezTo>
                <a:cubicBezTo>
                  <a:pt x="0" y="160"/>
                  <a:pt x="0" y="169"/>
                  <a:pt x="9" y="169"/>
                </a:cubicBezTo>
                <a:cubicBezTo>
                  <a:pt x="18" y="177"/>
                  <a:pt x="98" y="213"/>
                  <a:pt x="98" y="213"/>
                </a:cubicBezTo>
                <a:cubicBezTo>
                  <a:pt x="160" y="230"/>
                  <a:pt x="160" y="230"/>
                  <a:pt x="160" y="230"/>
                </a:cubicBezTo>
                <a:cubicBezTo>
                  <a:pt x="160" y="230"/>
                  <a:pt x="425" y="35"/>
                  <a:pt x="434" y="35"/>
                </a:cubicBezTo>
                <a:cubicBezTo>
                  <a:pt x="434" y="26"/>
                  <a:pt x="434" y="35"/>
                  <a:pt x="434" y="35"/>
                </a:cubicBezTo>
                <a:lnTo>
                  <a:pt x="240" y="248"/>
                </a:lnTo>
                <a:cubicBezTo>
                  <a:pt x="231" y="257"/>
                  <a:pt x="231" y="257"/>
                  <a:pt x="231" y="257"/>
                </a:cubicBezTo>
                <a:cubicBezTo>
                  <a:pt x="240" y="266"/>
                  <a:pt x="240" y="266"/>
                  <a:pt x="240" y="266"/>
                </a:cubicBezTo>
                <a:cubicBezTo>
                  <a:pt x="240" y="266"/>
                  <a:pt x="363" y="328"/>
                  <a:pt x="363" y="337"/>
                </a:cubicBezTo>
                <a:cubicBezTo>
                  <a:pt x="372" y="337"/>
                  <a:pt x="381" y="337"/>
                  <a:pt x="390" y="328"/>
                </a:cubicBezTo>
                <a:cubicBezTo>
                  <a:pt x="390" y="319"/>
                  <a:pt x="461" y="26"/>
                  <a:pt x="461" y="18"/>
                </a:cubicBezTo>
                <a:cubicBezTo>
                  <a:pt x="461" y="9"/>
                  <a:pt x="453" y="0"/>
                  <a:pt x="444" y="9"/>
                </a:cubicBezTo>
                <a:close/>
                <a:moveTo>
                  <a:pt x="160" y="363"/>
                </a:moveTo>
                <a:lnTo>
                  <a:pt x="160" y="363"/>
                </a:lnTo>
                <a:cubicBezTo>
                  <a:pt x="160" y="372"/>
                  <a:pt x="160" y="372"/>
                  <a:pt x="169" y="372"/>
                </a:cubicBezTo>
                <a:cubicBezTo>
                  <a:pt x="169" y="363"/>
                  <a:pt x="240" y="310"/>
                  <a:pt x="240" y="310"/>
                </a:cubicBezTo>
                <a:cubicBezTo>
                  <a:pt x="160" y="266"/>
                  <a:pt x="160" y="266"/>
                  <a:pt x="160" y="266"/>
                </a:cubicBezTo>
                <a:lnTo>
                  <a:pt x="160" y="36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0" name="Freeform 154">
            <a:extLst>
              <a:ext uri="{FF2B5EF4-FFF2-40B4-BE49-F238E27FC236}">
                <a16:creationId xmlns:a16="http://schemas.microsoft.com/office/drawing/2014/main" id="{E2A5AA2C-649E-4A47-A246-5438C95EDD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79972" y="5499511"/>
            <a:ext cx="215461" cy="292260"/>
          </a:xfrm>
          <a:custGeom>
            <a:avLst/>
            <a:gdLst>
              <a:gd name="T0" fmla="*/ 156272 w 355"/>
              <a:gd name="T1" fmla="*/ 58950 h 487"/>
              <a:gd name="T2" fmla="*/ 156272 w 355"/>
              <a:gd name="T3" fmla="*/ 58950 h 487"/>
              <a:gd name="T4" fmla="*/ 52392 w 355"/>
              <a:gd name="T5" fmla="*/ 7592 h 487"/>
              <a:gd name="T6" fmla="*/ 4065 w 355"/>
              <a:gd name="T7" fmla="*/ 23669 h 487"/>
              <a:gd name="T8" fmla="*/ 0 w 355"/>
              <a:gd name="T9" fmla="*/ 35280 h 487"/>
              <a:gd name="T10" fmla="*/ 4065 w 355"/>
              <a:gd name="T11" fmla="*/ 154073 h 487"/>
              <a:gd name="T12" fmla="*/ 8130 w 355"/>
              <a:gd name="T13" fmla="*/ 162111 h 487"/>
              <a:gd name="T14" fmla="*/ 100267 w 355"/>
              <a:gd name="T15" fmla="*/ 217041 h 487"/>
              <a:gd name="T16" fmla="*/ 104332 w 355"/>
              <a:gd name="T17" fmla="*/ 217041 h 487"/>
              <a:gd name="T18" fmla="*/ 108397 w 355"/>
              <a:gd name="T19" fmla="*/ 217041 h 487"/>
              <a:gd name="T20" fmla="*/ 112010 w 355"/>
              <a:gd name="T21" fmla="*/ 213469 h 487"/>
              <a:gd name="T22" fmla="*/ 112010 w 355"/>
              <a:gd name="T23" fmla="*/ 90657 h 487"/>
              <a:gd name="T24" fmla="*/ 108397 w 355"/>
              <a:gd name="T25" fmla="*/ 82619 h 487"/>
              <a:gd name="T26" fmla="*/ 19873 w 355"/>
              <a:gd name="T27" fmla="*/ 31261 h 487"/>
              <a:gd name="T28" fmla="*/ 32067 w 355"/>
              <a:gd name="T29" fmla="*/ 23669 h 487"/>
              <a:gd name="T30" fmla="*/ 48327 w 355"/>
              <a:gd name="T31" fmla="*/ 19650 h 487"/>
              <a:gd name="T32" fmla="*/ 135948 w 355"/>
              <a:gd name="T33" fmla="*/ 66988 h 487"/>
              <a:gd name="T34" fmla="*/ 140013 w 355"/>
              <a:gd name="T35" fmla="*/ 71007 h 487"/>
              <a:gd name="T36" fmla="*/ 140013 w 355"/>
              <a:gd name="T37" fmla="*/ 189800 h 487"/>
              <a:gd name="T38" fmla="*/ 148142 w 355"/>
              <a:gd name="T39" fmla="*/ 197392 h 487"/>
              <a:gd name="T40" fmla="*/ 159885 w 355"/>
              <a:gd name="T41" fmla="*/ 189800 h 487"/>
              <a:gd name="T42" fmla="*/ 159885 w 355"/>
              <a:gd name="T43" fmla="*/ 62969 h 487"/>
              <a:gd name="T44" fmla="*/ 156272 w 355"/>
              <a:gd name="T45" fmla="*/ 58950 h 4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355" h="487">
                <a:moveTo>
                  <a:pt x="346" y="132"/>
                </a:moveTo>
                <a:lnTo>
                  <a:pt x="346" y="132"/>
                </a:lnTo>
                <a:cubicBezTo>
                  <a:pt x="116" y="17"/>
                  <a:pt x="116" y="17"/>
                  <a:pt x="116" y="17"/>
                </a:cubicBezTo>
                <a:cubicBezTo>
                  <a:pt x="89" y="0"/>
                  <a:pt x="27" y="25"/>
                  <a:pt x="9" y="53"/>
                </a:cubicBezTo>
                <a:cubicBezTo>
                  <a:pt x="0" y="70"/>
                  <a:pt x="0" y="79"/>
                  <a:pt x="0" y="79"/>
                </a:cubicBezTo>
                <a:cubicBezTo>
                  <a:pt x="9" y="345"/>
                  <a:pt x="9" y="345"/>
                  <a:pt x="9" y="345"/>
                </a:cubicBezTo>
                <a:cubicBezTo>
                  <a:pt x="9" y="345"/>
                  <a:pt x="18" y="354"/>
                  <a:pt x="18" y="363"/>
                </a:cubicBezTo>
                <a:cubicBezTo>
                  <a:pt x="36" y="363"/>
                  <a:pt x="222" y="486"/>
                  <a:pt x="222" y="486"/>
                </a:cubicBezTo>
                <a:cubicBezTo>
                  <a:pt x="231" y="486"/>
                  <a:pt x="231" y="486"/>
                  <a:pt x="231" y="486"/>
                </a:cubicBezTo>
                <a:cubicBezTo>
                  <a:pt x="240" y="486"/>
                  <a:pt x="240" y="486"/>
                  <a:pt x="240" y="486"/>
                </a:cubicBezTo>
                <a:cubicBezTo>
                  <a:pt x="248" y="486"/>
                  <a:pt x="248" y="478"/>
                  <a:pt x="248" y="478"/>
                </a:cubicBezTo>
                <a:cubicBezTo>
                  <a:pt x="248" y="203"/>
                  <a:pt x="248" y="203"/>
                  <a:pt x="248" y="203"/>
                </a:cubicBezTo>
                <a:cubicBezTo>
                  <a:pt x="248" y="194"/>
                  <a:pt x="248" y="194"/>
                  <a:pt x="240" y="185"/>
                </a:cubicBezTo>
                <a:cubicBezTo>
                  <a:pt x="44" y="70"/>
                  <a:pt x="44" y="70"/>
                  <a:pt x="44" y="70"/>
                </a:cubicBezTo>
                <a:cubicBezTo>
                  <a:pt x="44" y="70"/>
                  <a:pt x="53" y="61"/>
                  <a:pt x="71" y="53"/>
                </a:cubicBezTo>
                <a:cubicBezTo>
                  <a:pt x="89" y="44"/>
                  <a:pt x="97" y="44"/>
                  <a:pt x="107" y="44"/>
                </a:cubicBezTo>
                <a:cubicBezTo>
                  <a:pt x="107" y="44"/>
                  <a:pt x="293" y="150"/>
                  <a:pt x="301" y="150"/>
                </a:cubicBezTo>
                <a:cubicBezTo>
                  <a:pt x="310" y="159"/>
                  <a:pt x="310" y="159"/>
                  <a:pt x="310" y="159"/>
                </a:cubicBezTo>
                <a:cubicBezTo>
                  <a:pt x="310" y="168"/>
                  <a:pt x="310" y="425"/>
                  <a:pt x="310" y="425"/>
                </a:cubicBezTo>
                <a:cubicBezTo>
                  <a:pt x="310" y="433"/>
                  <a:pt x="319" y="442"/>
                  <a:pt x="328" y="442"/>
                </a:cubicBezTo>
                <a:cubicBezTo>
                  <a:pt x="337" y="442"/>
                  <a:pt x="354" y="433"/>
                  <a:pt x="354" y="425"/>
                </a:cubicBezTo>
                <a:cubicBezTo>
                  <a:pt x="354" y="141"/>
                  <a:pt x="354" y="141"/>
                  <a:pt x="354" y="141"/>
                </a:cubicBezTo>
                <a:lnTo>
                  <a:pt x="346" y="132"/>
                </a:ln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D296999C-CB27-44E7-800A-469825F6789A}"/>
              </a:ext>
            </a:extLst>
          </p:cNvPr>
          <p:cNvSpPr txBox="1">
            <a:spLocks/>
          </p:cNvSpPr>
          <p:nvPr/>
        </p:nvSpPr>
        <p:spPr>
          <a:xfrm>
            <a:off x="4269399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0B381E1-DC59-4B1D-B339-812949473E78}"/>
              </a:ext>
            </a:extLst>
          </p:cNvPr>
          <p:cNvCxnSpPr/>
          <p:nvPr/>
        </p:nvCxnSpPr>
        <p:spPr>
          <a:xfrm>
            <a:off x="550041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13">
            <a:extLst>
              <a:ext uri="{FF2B5EF4-FFF2-40B4-BE49-F238E27FC236}">
                <a16:creationId xmlns:a16="http://schemas.microsoft.com/office/drawing/2014/main" id="{CB73050A-AD4B-4B70-907E-E37A45EF75AB}"/>
              </a:ext>
            </a:extLst>
          </p:cNvPr>
          <p:cNvSpPr txBox="1"/>
          <p:nvPr/>
        </p:nvSpPr>
        <p:spPr>
          <a:xfrm flipH="1">
            <a:off x="3506819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413260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5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000"/>
                            </p:stCondLst>
                            <p:childTnLst>
                              <p:par>
                                <p:cTn id="7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5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7000"/>
                            </p:stCondLst>
                            <p:childTnLst>
                              <p:par>
                                <p:cTn id="8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7500"/>
                            </p:stCondLst>
                            <p:childTnLst>
                              <p:par>
                                <p:cTn id="9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8000"/>
                            </p:stCondLst>
                            <p:childTnLst>
                              <p:par>
                                <p:cTn id="10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8500"/>
                            </p:stCondLst>
                            <p:childTnLst>
                              <p:par>
                                <p:cTn id="10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9000"/>
                            </p:stCondLst>
                            <p:childTnLst>
                              <p:par>
                                <p:cTn id="1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9500"/>
                            </p:stCondLst>
                            <p:childTnLst>
                              <p:par>
                                <p:cTn id="1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/>
      <p:bldP spid="30" grpId="0"/>
      <p:bldP spid="31" grpId="0"/>
      <p:bldP spid="32" grpId="0"/>
      <p:bldP spid="33" grpId="0" animBg="1"/>
      <p:bldP spid="34" grpId="0" animBg="1"/>
      <p:bldP spid="35" grpId="0"/>
      <p:bldP spid="36" grpId="0"/>
      <p:bldP spid="37" grpId="0"/>
      <p:bldP spid="38" grpId="0"/>
      <p:bldP spid="39" grpId="0" animBg="1"/>
      <p:bldP spid="40" grpId="0" animBg="1"/>
      <p:bldP spid="41" grpId="0"/>
      <p:bldP spid="42" grpId="0"/>
      <p:bldP spid="43" grpId="0"/>
      <p:bldP spid="44" grpId="0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402">
            <a:extLst>
              <a:ext uri="{FF2B5EF4-FFF2-40B4-BE49-F238E27FC236}">
                <a16:creationId xmlns:a16="http://schemas.microsoft.com/office/drawing/2014/main" id="{40CE0855-A77C-462C-B415-512168C0E3F8}"/>
              </a:ext>
            </a:extLst>
          </p:cNvPr>
          <p:cNvGrpSpPr/>
          <p:nvPr/>
        </p:nvGrpSpPr>
        <p:grpSpPr>
          <a:xfrm>
            <a:off x="8572178" y="1297503"/>
            <a:ext cx="2767284" cy="4861392"/>
            <a:chOff x="10561181" y="2949715"/>
            <a:chExt cx="3834583" cy="6736357"/>
          </a:xfrm>
        </p:grpSpPr>
        <p:grpSp>
          <p:nvGrpSpPr>
            <p:cNvPr id="3" name="Группа 403">
              <a:extLst>
                <a:ext uri="{FF2B5EF4-FFF2-40B4-BE49-F238E27FC236}">
                  <a16:creationId xmlns:a16="http://schemas.microsoft.com/office/drawing/2014/main" id="{36ED00E1-BC8B-4CCB-AC35-00BE592AFE9D}"/>
                </a:ext>
              </a:extLst>
            </p:cNvPr>
            <p:cNvGrpSpPr/>
            <p:nvPr/>
          </p:nvGrpSpPr>
          <p:grpSpPr>
            <a:xfrm>
              <a:off x="10680626" y="2949715"/>
              <a:ext cx="3715138" cy="6736357"/>
              <a:chOff x="14641066" y="11323290"/>
              <a:chExt cx="1104900" cy="2003425"/>
            </a:xfrm>
          </p:grpSpPr>
          <p:sp>
            <p:nvSpPr>
              <p:cNvPr id="5" name="Freeform 582">
                <a:extLst>
                  <a:ext uri="{FF2B5EF4-FFF2-40B4-BE49-F238E27FC236}">
                    <a16:creationId xmlns:a16="http://schemas.microsoft.com/office/drawing/2014/main" id="{C81B9ABE-35B8-415E-958C-1D966984C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31616" y="12694890"/>
                <a:ext cx="311150" cy="631825"/>
              </a:xfrm>
              <a:custGeom>
                <a:avLst/>
                <a:gdLst>
                  <a:gd name="T0" fmla="*/ 71 w 98"/>
                  <a:gd name="T1" fmla="*/ 167 h 199"/>
                  <a:gd name="T2" fmla="*/ 47 w 98"/>
                  <a:gd name="T3" fmla="*/ 152 h 199"/>
                  <a:gd name="T4" fmla="*/ 57 w 98"/>
                  <a:gd name="T5" fmla="*/ 101 h 199"/>
                  <a:gd name="T6" fmla="*/ 47 w 98"/>
                  <a:gd name="T7" fmla="*/ 0 h 199"/>
                  <a:gd name="T8" fmla="*/ 30 w 98"/>
                  <a:gd name="T9" fmla="*/ 54 h 199"/>
                  <a:gd name="T10" fmla="*/ 0 w 98"/>
                  <a:gd name="T11" fmla="*/ 98 h 199"/>
                  <a:gd name="T12" fmla="*/ 4 w 98"/>
                  <a:gd name="T13" fmla="*/ 109 h 199"/>
                  <a:gd name="T14" fmla="*/ 10 w 98"/>
                  <a:gd name="T15" fmla="*/ 162 h 199"/>
                  <a:gd name="T16" fmla="*/ 3 w 98"/>
                  <a:gd name="T17" fmla="*/ 182 h 199"/>
                  <a:gd name="T18" fmla="*/ 34 w 98"/>
                  <a:gd name="T19" fmla="*/ 198 h 199"/>
                  <a:gd name="T20" fmla="*/ 71 w 98"/>
                  <a:gd name="T21" fmla="*/ 198 h 199"/>
                  <a:gd name="T22" fmla="*/ 98 w 98"/>
                  <a:gd name="T23" fmla="*/ 191 h 199"/>
                  <a:gd name="T24" fmla="*/ 71 w 98"/>
                  <a:gd name="T25" fmla="*/ 167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8" h="199">
                    <a:moveTo>
                      <a:pt x="71" y="167"/>
                    </a:moveTo>
                    <a:cubicBezTo>
                      <a:pt x="54" y="168"/>
                      <a:pt x="45" y="170"/>
                      <a:pt x="47" y="152"/>
                    </a:cubicBezTo>
                    <a:cubicBezTo>
                      <a:pt x="49" y="131"/>
                      <a:pt x="55" y="118"/>
                      <a:pt x="57" y="101"/>
                    </a:cubicBezTo>
                    <a:cubicBezTo>
                      <a:pt x="59" y="80"/>
                      <a:pt x="55" y="34"/>
                      <a:pt x="47" y="0"/>
                    </a:cubicBezTo>
                    <a:cubicBezTo>
                      <a:pt x="43" y="25"/>
                      <a:pt x="36" y="42"/>
                      <a:pt x="30" y="54"/>
                    </a:cubicBezTo>
                    <a:cubicBezTo>
                      <a:pt x="20" y="74"/>
                      <a:pt x="10" y="87"/>
                      <a:pt x="0" y="98"/>
                    </a:cubicBezTo>
                    <a:cubicBezTo>
                      <a:pt x="1" y="101"/>
                      <a:pt x="2" y="105"/>
                      <a:pt x="4" y="109"/>
                    </a:cubicBezTo>
                    <a:cubicBezTo>
                      <a:pt x="16" y="140"/>
                      <a:pt x="13" y="151"/>
                      <a:pt x="10" y="162"/>
                    </a:cubicBezTo>
                    <a:cubicBezTo>
                      <a:pt x="8" y="172"/>
                      <a:pt x="3" y="171"/>
                      <a:pt x="3" y="182"/>
                    </a:cubicBezTo>
                    <a:cubicBezTo>
                      <a:pt x="3" y="198"/>
                      <a:pt x="20" y="198"/>
                      <a:pt x="34" y="198"/>
                    </a:cubicBezTo>
                    <a:cubicBezTo>
                      <a:pt x="48" y="198"/>
                      <a:pt x="54" y="198"/>
                      <a:pt x="71" y="198"/>
                    </a:cubicBezTo>
                    <a:cubicBezTo>
                      <a:pt x="89" y="198"/>
                      <a:pt x="98" y="199"/>
                      <a:pt x="98" y="191"/>
                    </a:cubicBezTo>
                    <a:cubicBezTo>
                      <a:pt x="98" y="179"/>
                      <a:pt x="88" y="166"/>
                      <a:pt x="71" y="167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" name="Freeform 583">
                <a:extLst>
                  <a:ext uri="{FF2B5EF4-FFF2-40B4-BE49-F238E27FC236}">
                    <a16:creationId xmlns:a16="http://schemas.microsoft.com/office/drawing/2014/main" id="{CC45B12F-C247-4CE9-AD53-F9D2334113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641066" y="11650315"/>
                <a:ext cx="723900" cy="1673225"/>
              </a:xfrm>
              <a:custGeom>
                <a:avLst/>
                <a:gdLst>
                  <a:gd name="T0" fmla="*/ 211 w 228"/>
                  <a:gd name="T1" fmla="*/ 315 h 527"/>
                  <a:gd name="T2" fmla="*/ 162 w 228"/>
                  <a:gd name="T3" fmla="*/ 299 h 527"/>
                  <a:gd name="T4" fmla="*/ 133 w 228"/>
                  <a:gd name="T5" fmla="*/ 268 h 527"/>
                  <a:gd name="T6" fmla="*/ 125 w 228"/>
                  <a:gd name="T7" fmla="*/ 256 h 527"/>
                  <a:gd name="T8" fmla="*/ 118 w 228"/>
                  <a:gd name="T9" fmla="*/ 222 h 527"/>
                  <a:gd name="T10" fmla="*/ 143 w 228"/>
                  <a:gd name="T11" fmla="*/ 206 h 527"/>
                  <a:gd name="T12" fmla="*/ 162 w 228"/>
                  <a:gd name="T13" fmla="*/ 214 h 527"/>
                  <a:gd name="T14" fmla="*/ 178 w 228"/>
                  <a:gd name="T15" fmla="*/ 239 h 527"/>
                  <a:gd name="T16" fmla="*/ 192 w 228"/>
                  <a:gd name="T17" fmla="*/ 259 h 527"/>
                  <a:gd name="T18" fmla="*/ 192 w 228"/>
                  <a:gd name="T19" fmla="*/ 223 h 527"/>
                  <a:gd name="T20" fmla="*/ 177 w 228"/>
                  <a:gd name="T21" fmla="*/ 206 h 527"/>
                  <a:gd name="T22" fmla="*/ 167 w 228"/>
                  <a:gd name="T23" fmla="*/ 175 h 527"/>
                  <a:gd name="T24" fmla="*/ 200 w 228"/>
                  <a:gd name="T25" fmla="*/ 100 h 527"/>
                  <a:gd name="T26" fmla="*/ 100 w 228"/>
                  <a:gd name="T27" fmla="*/ 0 h 527"/>
                  <a:gd name="T28" fmla="*/ 0 w 228"/>
                  <a:gd name="T29" fmla="*/ 100 h 527"/>
                  <a:gd name="T30" fmla="*/ 100 w 228"/>
                  <a:gd name="T31" fmla="*/ 200 h 527"/>
                  <a:gd name="T32" fmla="*/ 124 w 228"/>
                  <a:gd name="T33" fmla="*/ 197 h 527"/>
                  <a:gd name="T34" fmla="*/ 123 w 228"/>
                  <a:gd name="T35" fmla="*/ 204 h 527"/>
                  <a:gd name="T36" fmla="*/ 127 w 228"/>
                  <a:gd name="T37" fmla="*/ 288 h 527"/>
                  <a:gd name="T38" fmla="*/ 138 w 228"/>
                  <a:gd name="T39" fmla="*/ 360 h 527"/>
                  <a:gd name="T40" fmla="*/ 110 w 228"/>
                  <a:gd name="T41" fmla="*/ 407 h 527"/>
                  <a:gd name="T42" fmla="*/ 92 w 228"/>
                  <a:gd name="T43" fmla="*/ 456 h 527"/>
                  <a:gd name="T44" fmla="*/ 72 w 228"/>
                  <a:gd name="T45" fmla="*/ 464 h 527"/>
                  <a:gd name="T46" fmla="*/ 80 w 228"/>
                  <a:gd name="T47" fmla="*/ 498 h 527"/>
                  <a:gd name="T48" fmla="*/ 123 w 228"/>
                  <a:gd name="T49" fmla="*/ 526 h 527"/>
                  <a:gd name="T50" fmla="*/ 149 w 228"/>
                  <a:gd name="T51" fmla="*/ 519 h 527"/>
                  <a:gd name="T52" fmla="*/ 123 w 228"/>
                  <a:gd name="T53" fmla="*/ 495 h 527"/>
                  <a:gd name="T54" fmla="*/ 130 w 228"/>
                  <a:gd name="T55" fmla="*/ 462 h 527"/>
                  <a:gd name="T56" fmla="*/ 210 w 228"/>
                  <a:gd name="T57" fmla="*/ 381 h 527"/>
                  <a:gd name="T58" fmla="*/ 228 w 228"/>
                  <a:gd name="T59" fmla="*/ 320 h 527"/>
                  <a:gd name="T60" fmla="*/ 211 w 228"/>
                  <a:gd name="T61" fmla="*/ 315 h 5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28" h="527">
                    <a:moveTo>
                      <a:pt x="211" y="315"/>
                    </a:moveTo>
                    <a:cubicBezTo>
                      <a:pt x="194" y="310"/>
                      <a:pt x="173" y="304"/>
                      <a:pt x="162" y="299"/>
                    </a:cubicBezTo>
                    <a:cubicBezTo>
                      <a:pt x="150" y="292"/>
                      <a:pt x="142" y="280"/>
                      <a:pt x="133" y="268"/>
                    </a:cubicBezTo>
                    <a:cubicBezTo>
                      <a:pt x="131" y="264"/>
                      <a:pt x="128" y="260"/>
                      <a:pt x="125" y="256"/>
                    </a:cubicBezTo>
                    <a:cubicBezTo>
                      <a:pt x="112" y="240"/>
                      <a:pt x="115" y="227"/>
                      <a:pt x="118" y="222"/>
                    </a:cubicBezTo>
                    <a:cubicBezTo>
                      <a:pt x="122" y="213"/>
                      <a:pt x="133" y="206"/>
                      <a:pt x="143" y="206"/>
                    </a:cubicBezTo>
                    <a:cubicBezTo>
                      <a:pt x="151" y="206"/>
                      <a:pt x="157" y="209"/>
                      <a:pt x="162" y="214"/>
                    </a:cubicBezTo>
                    <a:cubicBezTo>
                      <a:pt x="168" y="221"/>
                      <a:pt x="173" y="230"/>
                      <a:pt x="178" y="239"/>
                    </a:cubicBezTo>
                    <a:cubicBezTo>
                      <a:pt x="183" y="246"/>
                      <a:pt x="188" y="255"/>
                      <a:pt x="192" y="259"/>
                    </a:cubicBezTo>
                    <a:cubicBezTo>
                      <a:pt x="192" y="223"/>
                      <a:pt x="192" y="223"/>
                      <a:pt x="192" y="223"/>
                    </a:cubicBezTo>
                    <a:cubicBezTo>
                      <a:pt x="186" y="216"/>
                      <a:pt x="181" y="211"/>
                      <a:pt x="177" y="206"/>
                    </a:cubicBezTo>
                    <a:cubicBezTo>
                      <a:pt x="168" y="196"/>
                      <a:pt x="167" y="183"/>
                      <a:pt x="167" y="175"/>
                    </a:cubicBezTo>
                    <a:cubicBezTo>
                      <a:pt x="187" y="156"/>
                      <a:pt x="200" y="130"/>
                      <a:pt x="200" y="100"/>
                    </a:cubicBezTo>
                    <a:cubicBezTo>
                      <a:pt x="200" y="44"/>
                      <a:pt x="156" y="0"/>
                      <a:pt x="100" y="0"/>
                    </a:cubicBezTo>
                    <a:cubicBezTo>
                      <a:pt x="45" y="0"/>
                      <a:pt x="0" y="44"/>
                      <a:pt x="0" y="100"/>
                    </a:cubicBezTo>
                    <a:cubicBezTo>
                      <a:pt x="0" y="155"/>
                      <a:pt x="45" y="200"/>
                      <a:pt x="100" y="200"/>
                    </a:cubicBezTo>
                    <a:cubicBezTo>
                      <a:pt x="108" y="200"/>
                      <a:pt x="116" y="199"/>
                      <a:pt x="124" y="197"/>
                    </a:cubicBezTo>
                    <a:cubicBezTo>
                      <a:pt x="126" y="199"/>
                      <a:pt x="126" y="201"/>
                      <a:pt x="123" y="204"/>
                    </a:cubicBezTo>
                    <a:cubicBezTo>
                      <a:pt x="109" y="215"/>
                      <a:pt x="95" y="247"/>
                      <a:pt x="127" y="288"/>
                    </a:cubicBezTo>
                    <a:cubicBezTo>
                      <a:pt x="158" y="327"/>
                      <a:pt x="139" y="332"/>
                      <a:pt x="138" y="360"/>
                    </a:cubicBezTo>
                    <a:cubicBezTo>
                      <a:pt x="138" y="391"/>
                      <a:pt x="120" y="387"/>
                      <a:pt x="110" y="407"/>
                    </a:cubicBezTo>
                    <a:cubicBezTo>
                      <a:pt x="94" y="440"/>
                      <a:pt x="101" y="449"/>
                      <a:pt x="92" y="456"/>
                    </a:cubicBezTo>
                    <a:cubicBezTo>
                      <a:pt x="85" y="461"/>
                      <a:pt x="81" y="457"/>
                      <a:pt x="72" y="464"/>
                    </a:cubicBezTo>
                    <a:cubicBezTo>
                      <a:pt x="60" y="474"/>
                      <a:pt x="71" y="487"/>
                      <a:pt x="80" y="498"/>
                    </a:cubicBezTo>
                    <a:cubicBezTo>
                      <a:pt x="89" y="508"/>
                      <a:pt x="105" y="526"/>
                      <a:pt x="123" y="526"/>
                    </a:cubicBezTo>
                    <a:cubicBezTo>
                      <a:pt x="140" y="526"/>
                      <a:pt x="149" y="527"/>
                      <a:pt x="149" y="519"/>
                    </a:cubicBezTo>
                    <a:cubicBezTo>
                      <a:pt x="149" y="507"/>
                      <a:pt x="141" y="496"/>
                      <a:pt x="123" y="495"/>
                    </a:cubicBezTo>
                    <a:cubicBezTo>
                      <a:pt x="116" y="495"/>
                      <a:pt x="115" y="475"/>
                      <a:pt x="130" y="462"/>
                    </a:cubicBezTo>
                    <a:cubicBezTo>
                      <a:pt x="149" y="443"/>
                      <a:pt x="181" y="439"/>
                      <a:pt x="210" y="381"/>
                    </a:cubicBezTo>
                    <a:cubicBezTo>
                      <a:pt x="216" y="369"/>
                      <a:pt x="225" y="350"/>
                      <a:pt x="228" y="320"/>
                    </a:cubicBezTo>
                    <a:cubicBezTo>
                      <a:pt x="225" y="319"/>
                      <a:pt x="218" y="317"/>
                      <a:pt x="211" y="315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584">
                <a:extLst>
                  <a:ext uri="{FF2B5EF4-FFF2-40B4-BE49-F238E27FC236}">
                    <a16:creationId xmlns:a16="http://schemas.microsoft.com/office/drawing/2014/main" id="{9B3FDCA5-8ADF-41F1-B3AD-22925BBA6B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974441" y="12294840"/>
                <a:ext cx="679450" cy="403225"/>
              </a:xfrm>
              <a:custGeom>
                <a:avLst/>
                <a:gdLst>
                  <a:gd name="T0" fmla="*/ 212 w 214"/>
                  <a:gd name="T1" fmla="*/ 111 h 127"/>
                  <a:gd name="T2" fmla="*/ 184 w 214"/>
                  <a:gd name="T3" fmla="*/ 113 h 127"/>
                  <a:gd name="T4" fmla="*/ 163 w 214"/>
                  <a:gd name="T5" fmla="*/ 102 h 127"/>
                  <a:gd name="T6" fmla="*/ 185 w 214"/>
                  <a:gd name="T7" fmla="*/ 89 h 127"/>
                  <a:gd name="T8" fmla="*/ 157 w 214"/>
                  <a:gd name="T9" fmla="*/ 89 h 127"/>
                  <a:gd name="T10" fmla="*/ 129 w 214"/>
                  <a:gd name="T11" fmla="*/ 86 h 127"/>
                  <a:gd name="T12" fmla="*/ 87 w 214"/>
                  <a:gd name="T13" fmla="*/ 64 h 127"/>
                  <a:gd name="T14" fmla="*/ 53 w 214"/>
                  <a:gd name="T15" fmla="*/ 15 h 127"/>
                  <a:gd name="T16" fmla="*/ 25 w 214"/>
                  <a:gd name="T17" fmla="*/ 49 h 127"/>
                  <a:gd name="T18" fmla="*/ 60 w 214"/>
                  <a:gd name="T19" fmla="*/ 90 h 127"/>
                  <a:gd name="T20" fmla="*/ 126 w 214"/>
                  <a:gd name="T21" fmla="*/ 112 h 127"/>
                  <a:gd name="T22" fmla="*/ 166 w 214"/>
                  <a:gd name="T23" fmla="*/ 127 h 127"/>
                  <a:gd name="T24" fmla="*/ 212 w 214"/>
                  <a:gd name="T25" fmla="*/ 111 h 1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4" h="127">
                    <a:moveTo>
                      <a:pt x="212" y="111"/>
                    </a:moveTo>
                    <a:cubicBezTo>
                      <a:pt x="209" y="102"/>
                      <a:pt x="194" y="113"/>
                      <a:pt x="184" y="113"/>
                    </a:cubicBezTo>
                    <a:cubicBezTo>
                      <a:pt x="171" y="113"/>
                      <a:pt x="161" y="109"/>
                      <a:pt x="163" y="102"/>
                    </a:cubicBezTo>
                    <a:cubicBezTo>
                      <a:pt x="165" y="96"/>
                      <a:pt x="185" y="94"/>
                      <a:pt x="185" y="89"/>
                    </a:cubicBezTo>
                    <a:cubicBezTo>
                      <a:pt x="184" y="81"/>
                      <a:pt x="172" y="85"/>
                      <a:pt x="157" y="89"/>
                    </a:cubicBezTo>
                    <a:cubicBezTo>
                      <a:pt x="151" y="90"/>
                      <a:pt x="145" y="93"/>
                      <a:pt x="129" y="86"/>
                    </a:cubicBezTo>
                    <a:cubicBezTo>
                      <a:pt x="113" y="80"/>
                      <a:pt x="101" y="72"/>
                      <a:pt x="87" y="64"/>
                    </a:cubicBezTo>
                    <a:cubicBezTo>
                      <a:pt x="76" y="58"/>
                      <a:pt x="65" y="29"/>
                      <a:pt x="53" y="15"/>
                    </a:cubicBezTo>
                    <a:cubicBezTo>
                      <a:pt x="38" y="0"/>
                      <a:pt x="0" y="17"/>
                      <a:pt x="25" y="49"/>
                    </a:cubicBezTo>
                    <a:cubicBezTo>
                      <a:pt x="37" y="65"/>
                      <a:pt x="45" y="82"/>
                      <a:pt x="60" y="90"/>
                    </a:cubicBezTo>
                    <a:cubicBezTo>
                      <a:pt x="75" y="98"/>
                      <a:pt x="118" y="108"/>
                      <a:pt x="126" y="112"/>
                    </a:cubicBezTo>
                    <a:cubicBezTo>
                      <a:pt x="134" y="115"/>
                      <a:pt x="152" y="127"/>
                      <a:pt x="166" y="127"/>
                    </a:cubicBezTo>
                    <a:cubicBezTo>
                      <a:pt x="190" y="126"/>
                      <a:pt x="214" y="118"/>
                      <a:pt x="212" y="111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603">
                <a:extLst>
                  <a:ext uri="{FF2B5EF4-FFF2-40B4-BE49-F238E27FC236}">
                    <a16:creationId xmlns:a16="http://schemas.microsoft.com/office/drawing/2014/main" id="{40242C69-D17C-48FD-9681-E751C294F3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41141" y="11323290"/>
                <a:ext cx="425450" cy="425450"/>
              </a:xfrm>
              <a:custGeom>
                <a:avLst/>
                <a:gdLst>
                  <a:gd name="T0" fmla="*/ 0 w 134"/>
                  <a:gd name="T1" fmla="*/ 4 h 134"/>
                  <a:gd name="T2" fmla="*/ 4 w 134"/>
                  <a:gd name="T3" fmla="*/ 0 h 134"/>
                  <a:gd name="T4" fmla="*/ 130 w 134"/>
                  <a:gd name="T5" fmla="*/ 0 h 134"/>
                  <a:gd name="T6" fmla="*/ 134 w 134"/>
                  <a:gd name="T7" fmla="*/ 4 h 134"/>
                  <a:gd name="T8" fmla="*/ 134 w 134"/>
                  <a:gd name="T9" fmla="*/ 130 h 134"/>
                  <a:gd name="T10" fmla="*/ 130 w 134"/>
                  <a:gd name="T11" fmla="*/ 134 h 134"/>
                  <a:gd name="T12" fmla="*/ 4 w 134"/>
                  <a:gd name="T13" fmla="*/ 134 h 134"/>
                  <a:gd name="T14" fmla="*/ 0 w 134"/>
                  <a:gd name="T15" fmla="*/ 130 h 134"/>
                  <a:gd name="T16" fmla="*/ 0 w 134"/>
                  <a:gd name="T17" fmla="*/ 4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4" h="134">
                    <a:moveTo>
                      <a:pt x="0" y="4"/>
                    </a:moveTo>
                    <a:cubicBezTo>
                      <a:pt x="0" y="1"/>
                      <a:pt x="2" y="0"/>
                      <a:pt x="4" y="0"/>
                    </a:cubicBezTo>
                    <a:cubicBezTo>
                      <a:pt x="130" y="0"/>
                      <a:pt x="130" y="0"/>
                      <a:pt x="130" y="0"/>
                    </a:cubicBezTo>
                    <a:cubicBezTo>
                      <a:pt x="132" y="0"/>
                      <a:pt x="134" y="1"/>
                      <a:pt x="134" y="4"/>
                    </a:cubicBezTo>
                    <a:cubicBezTo>
                      <a:pt x="134" y="130"/>
                      <a:pt x="134" y="130"/>
                      <a:pt x="134" y="130"/>
                    </a:cubicBezTo>
                    <a:cubicBezTo>
                      <a:pt x="134" y="132"/>
                      <a:pt x="132" y="134"/>
                      <a:pt x="130" y="134"/>
                    </a:cubicBezTo>
                    <a:cubicBezTo>
                      <a:pt x="4" y="134"/>
                      <a:pt x="4" y="134"/>
                      <a:pt x="4" y="134"/>
                    </a:cubicBezTo>
                    <a:cubicBezTo>
                      <a:pt x="2" y="134"/>
                      <a:pt x="0" y="132"/>
                      <a:pt x="0" y="130"/>
                    </a:cubicBezTo>
                    <a:lnTo>
                      <a:pt x="0" y="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604">
                <a:extLst>
                  <a:ext uri="{FF2B5EF4-FFF2-40B4-BE49-F238E27FC236}">
                    <a16:creationId xmlns:a16="http://schemas.microsoft.com/office/drawing/2014/main" id="{03D0782B-51A6-4AB5-B444-57CAB677D7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80841" y="11653490"/>
                <a:ext cx="76200" cy="76200"/>
              </a:xfrm>
              <a:custGeom>
                <a:avLst/>
                <a:gdLst>
                  <a:gd name="T0" fmla="*/ 24 w 24"/>
                  <a:gd name="T1" fmla="*/ 20 h 24"/>
                  <a:gd name="T2" fmla="*/ 20 w 24"/>
                  <a:gd name="T3" fmla="*/ 24 h 24"/>
                  <a:gd name="T4" fmla="*/ 4 w 24"/>
                  <a:gd name="T5" fmla="*/ 24 h 24"/>
                  <a:gd name="T6" fmla="*/ 0 w 24"/>
                  <a:gd name="T7" fmla="*/ 20 h 24"/>
                  <a:gd name="T8" fmla="*/ 0 w 24"/>
                  <a:gd name="T9" fmla="*/ 3 h 24"/>
                  <a:gd name="T10" fmla="*/ 4 w 24"/>
                  <a:gd name="T11" fmla="*/ 0 h 24"/>
                  <a:gd name="T12" fmla="*/ 20 w 24"/>
                  <a:gd name="T13" fmla="*/ 0 h 24"/>
                  <a:gd name="T14" fmla="*/ 24 w 24"/>
                  <a:gd name="T15" fmla="*/ 3 h 24"/>
                  <a:gd name="T16" fmla="*/ 24 w 24"/>
                  <a:gd name="T17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4">
                    <a:moveTo>
                      <a:pt x="24" y="20"/>
                    </a:moveTo>
                    <a:cubicBezTo>
                      <a:pt x="24" y="22"/>
                      <a:pt x="22" y="24"/>
                      <a:pt x="20" y="24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2" y="24"/>
                      <a:pt x="0" y="22"/>
                      <a:pt x="0" y="2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2" y="0"/>
                      <a:pt x="24" y="1"/>
                      <a:pt x="24" y="3"/>
                    </a:cubicBezTo>
                    <a:lnTo>
                      <a:pt x="24" y="2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605">
                <a:extLst>
                  <a:ext uri="{FF2B5EF4-FFF2-40B4-BE49-F238E27FC236}">
                    <a16:creationId xmlns:a16="http://schemas.microsoft.com/office/drawing/2014/main" id="{3712A03C-DDE6-4297-BE7D-C648A9403C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269716" y="12212290"/>
                <a:ext cx="425450" cy="425450"/>
              </a:xfrm>
              <a:custGeom>
                <a:avLst/>
                <a:gdLst>
                  <a:gd name="T0" fmla="*/ 130 w 134"/>
                  <a:gd name="T1" fmla="*/ 0 h 134"/>
                  <a:gd name="T2" fmla="*/ 4 w 134"/>
                  <a:gd name="T3" fmla="*/ 0 h 134"/>
                  <a:gd name="T4" fmla="*/ 0 w 134"/>
                  <a:gd name="T5" fmla="*/ 4 h 134"/>
                  <a:gd name="T6" fmla="*/ 0 w 134"/>
                  <a:gd name="T7" fmla="*/ 87 h 134"/>
                  <a:gd name="T8" fmla="*/ 11 w 134"/>
                  <a:gd name="T9" fmla="*/ 93 h 134"/>
                  <a:gd name="T10" fmla="*/ 38 w 134"/>
                  <a:gd name="T11" fmla="*/ 107 h 134"/>
                  <a:gd name="T12" fmla="*/ 54 w 134"/>
                  <a:gd name="T13" fmla="*/ 111 h 134"/>
                  <a:gd name="T14" fmla="*/ 61 w 134"/>
                  <a:gd name="T15" fmla="*/ 110 h 134"/>
                  <a:gd name="T16" fmla="*/ 63 w 134"/>
                  <a:gd name="T17" fmla="*/ 109 h 134"/>
                  <a:gd name="T18" fmla="*/ 69 w 134"/>
                  <a:gd name="T19" fmla="*/ 108 h 134"/>
                  <a:gd name="T20" fmla="*/ 86 w 134"/>
                  <a:gd name="T21" fmla="*/ 104 h 134"/>
                  <a:gd name="T22" fmla="*/ 98 w 134"/>
                  <a:gd name="T23" fmla="*/ 115 h 134"/>
                  <a:gd name="T24" fmla="*/ 84 w 134"/>
                  <a:gd name="T25" fmla="*/ 127 h 134"/>
                  <a:gd name="T26" fmla="*/ 76 w 134"/>
                  <a:gd name="T27" fmla="*/ 130 h 134"/>
                  <a:gd name="T28" fmla="*/ 90 w 134"/>
                  <a:gd name="T29" fmla="*/ 133 h 134"/>
                  <a:gd name="T30" fmla="*/ 91 w 134"/>
                  <a:gd name="T31" fmla="*/ 133 h 134"/>
                  <a:gd name="T32" fmla="*/ 101 w 134"/>
                  <a:gd name="T33" fmla="*/ 130 h 134"/>
                  <a:gd name="T34" fmla="*/ 114 w 134"/>
                  <a:gd name="T35" fmla="*/ 127 h 134"/>
                  <a:gd name="T36" fmla="*/ 124 w 134"/>
                  <a:gd name="T37" fmla="*/ 134 h 134"/>
                  <a:gd name="T38" fmla="*/ 130 w 134"/>
                  <a:gd name="T39" fmla="*/ 134 h 134"/>
                  <a:gd name="T40" fmla="*/ 134 w 134"/>
                  <a:gd name="T41" fmla="*/ 130 h 134"/>
                  <a:gd name="T42" fmla="*/ 134 w 134"/>
                  <a:gd name="T43" fmla="*/ 4 h 134"/>
                  <a:gd name="T44" fmla="*/ 130 w 134"/>
                  <a:gd name="T45" fmla="*/ 0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34" h="134">
                    <a:moveTo>
                      <a:pt x="130" y="0"/>
                    </a:move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1"/>
                      <a:pt x="0" y="4"/>
                    </a:cubicBezTo>
                    <a:cubicBezTo>
                      <a:pt x="0" y="87"/>
                      <a:pt x="0" y="87"/>
                      <a:pt x="0" y="87"/>
                    </a:cubicBezTo>
                    <a:cubicBezTo>
                      <a:pt x="4" y="89"/>
                      <a:pt x="7" y="91"/>
                      <a:pt x="11" y="93"/>
                    </a:cubicBezTo>
                    <a:cubicBezTo>
                      <a:pt x="19" y="98"/>
                      <a:pt x="28" y="103"/>
                      <a:pt x="38" y="107"/>
                    </a:cubicBezTo>
                    <a:cubicBezTo>
                      <a:pt x="44" y="109"/>
                      <a:pt x="49" y="111"/>
                      <a:pt x="54" y="111"/>
                    </a:cubicBezTo>
                    <a:cubicBezTo>
                      <a:pt x="57" y="111"/>
                      <a:pt x="59" y="110"/>
                      <a:pt x="61" y="110"/>
                    </a:cubicBezTo>
                    <a:cubicBezTo>
                      <a:pt x="63" y="109"/>
                      <a:pt x="63" y="109"/>
                      <a:pt x="63" y="109"/>
                    </a:cubicBezTo>
                    <a:cubicBezTo>
                      <a:pt x="65" y="109"/>
                      <a:pt x="67" y="108"/>
                      <a:pt x="69" y="108"/>
                    </a:cubicBezTo>
                    <a:cubicBezTo>
                      <a:pt x="76" y="106"/>
                      <a:pt x="81" y="104"/>
                      <a:pt x="86" y="104"/>
                    </a:cubicBezTo>
                    <a:cubicBezTo>
                      <a:pt x="94" y="104"/>
                      <a:pt x="98" y="110"/>
                      <a:pt x="98" y="115"/>
                    </a:cubicBezTo>
                    <a:cubicBezTo>
                      <a:pt x="98" y="122"/>
                      <a:pt x="91" y="124"/>
                      <a:pt x="84" y="127"/>
                    </a:cubicBezTo>
                    <a:cubicBezTo>
                      <a:pt x="81" y="128"/>
                      <a:pt x="78" y="129"/>
                      <a:pt x="76" y="130"/>
                    </a:cubicBezTo>
                    <a:cubicBezTo>
                      <a:pt x="78" y="131"/>
                      <a:pt x="83" y="133"/>
                      <a:pt x="90" y="133"/>
                    </a:cubicBezTo>
                    <a:cubicBezTo>
                      <a:pt x="91" y="133"/>
                      <a:pt x="91" y="133"/>
                      <a:pt x="91" y="133"/>
                    </a:cubicBezTo>
                    <a:cubicBezTo>
                      <a:pt x="93" y="133"/>
                      <a:pt x="97" y="132"/>
                      <a:pt x="101" y="130"/>
                    </a:cubicBezTo>
                    <a:cubicBezTo>
                      <a:pt x="106" y="129"/>
                      <a:pt x="110" y="127"/>
                      <a:pt x="114" y="127"/>
                    </a:cubicBezTo>
                    <a:cubicBezTo>
                      <a:pt x="119" y="127"/>
                      <a:pt x="122" y="130"/>
                      <a:pt x="124" y="134"/>
                    </a:cubicBezTo>
                    <a:cubicBezTo>
                      <a:pt x="130" y="134"/>
                      <a:pt x="130" y="134"/>
                      <a:pt x="130" y="134"/>
                    </a:cubicBezTo>
                    <a:cubicBezTo>
                      <a:pt x="132" y="134"/>
                      <a:pt x="134" y="132"/>
                      <a:pt x="134" y="130"/>
                    </a:cubicBezTo>
                    <a:cubicBezTo>
                      <a:pt x="134" y="4"/>
                      <a:pt x="134" y="4"/>
                      <a:pt x="134" y="4"/>
                    </a:cubicBezTo>
                    <a:cubicBezTo>
                      <a:pt x="134" y="1"/>
                      <a:pt x="132" y="0"/>
                      <a:pt x="13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606">
                <a:extLst>
                  <a:ext uri="{FF2B5EF4-FFF2-40B4-BE49-F238E27FC236}">
                    <a16:creationId xmlns:a16="http://schemas.microsoft.com/office/drawing/2014/main" id="{19FBEE2F-220F-4B67-9CED-88EB705E78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99916" y="12539315"/>
                <a:ext cx="76200" cy="76200"/>
              </a:xfrm>
              <a:custGeom>
                <a:avLst/>
                <a:gdLst>
                  <a:gd name="T0" fmla="*/ 24 w 24"/>
                  <a:gd name="T1" fmla="*/ 21 h 24"/>
                  <a:gd name="T2" fmla="*/ 21 w 24"/>
                  <a:gd name="T3" fmla="*/ 24 h 24"/>
                  <a:gd name="T4" fmla="*/ 4 w 24"/>
                  <a:gd name="T5" fmla="*/ 24 h 24"/>
                  <a:gd name="T6" fmla="*/ 0 w 24"/>
                  <a:gd name="T7" fmla="*/ 21 h 24"/>
                  <a:gd name="T8" fmla="*/ 0 w 24"/>
                  <a:gd name="T9" fmla="*/ 4 h 24"/>
                  <a:gd name="T10" fmla="*/ 4 w 24"/>
                  <a:gd name="T11" fmla="*/ 0 h 24"/>
                  <a:gd name="T12" fmla="*/ 21 w 24"/>
                  <a:gd name="T13" fmla="*/ 0 h 24"/>
                  <a:gd name="T14" fmla="*/ 24 w 24"/>
                  <a:gd name="T15" fmla="*/ 4 h 24"/>
                  <a:gd name="T16" fmla="*/ 24 w 24"/>
                  <a:gd name="T17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4">
                    <a:moveTo>
                      <a:pt x="24" y="21"/>
                    </a:moveTo>
                    <a:cubicBezTo>
                      <a:pt x="24" y="23"/>
                      <a:pt x="23" y="24"/>
                      <a:pt x="21" y="24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2" y="24"/>
                      <a:pt x="0" y="23"/>
                      <a:pt x="0" y="21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2" y="0"/>
                      <a:pt x="4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3" y="0"/>
                      <a:pt x="24" y="2"/>
                      <a:pt x="24" y="4"/>
                    </a:cubicBezTo>
                    <a:lnTo>
                      <a:pt x="24" y="2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607">
                <a:extLst>
                  <a:ext uri="{FF2B5EF4-FFF2-40B4-BE49-F238E27FC236}">
                    <a16:creationId xmlns:a16="http://schemas.microsoft.com/office/drawing/2014/main" id="{AA370021-8145-4514-97C1-C20A2C07FB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320516" y="11767790"/>
                <a:ext cx="425450" cy="425450"/>
              </a:xfrm>
              <a:custGeom>
                <a:avLst/>
                <a:gdLst>
                  <a:gd name="T0" fmla="*/ 0 w 134"/>
                  <a:gd name="T1" fmla="*/ 4 h 134"/>
                  <a:gd name="T2" fmla="*/ 4 w 134"/>
                  <a:gd name="T3" fmla="*/ 0 h 134"/>
                  <a:gd name="T4" fmla="*/ 130 w 134"/>
                  <a:gd name="T5" fmla="*/ 0 h 134"/>
                  <a:gd name="T6" fmla="*/ 134 w 134"/>
                  <a:gd name="T7" fmla="*/ 4 h 134"/>
                  <a:gd name="T8" fmla="*/ 134 w 134"/>
                  <a:gd name="T9" fmla="*/ 130 h 134"/>
                  <a:gd name="T10" fmla="*/ 130 w 134"/>
                  <a:gd name="T11" fmla="*/ 134 h 134"/>
                  <a:gd name="T12" fmla="*/ 4 w 134"/>
                  <a:gd name="T13" fmla="*/ 134 h 134"/>
                  <a:gd name="T14" fmla="*/ 0 w 134"/>
                  <a:gd name="T15" fmla="*/ 130 h 134"/>
                  <a:gd name="T16" fmla="*/ 0 w 134"/>
                  <a:gd name="T17" fmla="*/ 4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4" h="134">
                    <a:moveTo>
                      <a:pt x="0" y="4"/>
                    </a:moveTo>
                    <a:cubicBezTo>
                      <a:pt x="0" y="1"/>
                      <a:pt x="2" y="0"/>
                      <a:pt x="4" y="0"/>
                    </a:cubicBezTo>
                    <a:cubicBezTo>
                      <a:pt x="130" y="0"/>
                      <a:pt x="130" y="0"/>
                      <a:pt x="130" y="0"/>
                    </a:cubicBezTo>
                    <a:cubicBezTo>
                      <a:pt x="133" y="0"/>
                      <a:pt x="134" y="1"/>
                      <a:pt x="134" y="4"/>
                    </a:cubicBezTo>
                    <a:cubicBezTo>
                      <a:pt x="134" y="130"/>
                      <a:pt x="134" y="130"/>
                      <a:pt x="134" y="130"/>
                    </a:cubicBezTo>
                    <a:cubicBezTo>
                      <a:pt x="134" y="132"/>
                      <a:pt x="133" y="134"/>
                      <a:pt x="130" y="134"/>
                    </a:cubicBezTo>
                    <a:cubicBezTo>
                      <a:pt x="4" y="134"/>
                      <a:pt x="4" y="134"/>
                      <a:pt x="4" y="134"/>
                    </a:cubicBezTo>
                    <a:cubicBezTo>
                      <a:pt x="2" y="134"/>
                      <a:pt x="0" y="132"/>
                      <a:pt x="0" y="130"/>
                    </a:cubicBezTo>
                    <a:lnTo>
                      <a:pt x="0" y="4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608">
                <a:extLst>
                  <a:ext uri="{FF2B5EF4-FFF2-40B4-BE49-F238E27FC236}">
                    <a16:creationId xmlns:a16="http://schemas.microsoft.com/office/drawing/2014/main" id="{5AAD1DEC-1DB3-431E-A3DD-5D74305694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55466" y="12097990"/>
                <a:ext cx="76200" cy="76200"/>
              </a:xfrm>
              <a:custGeom>
                <a:avLst/>
                <a:gdLst>
                  <a:gd name="T0" fmla="*/ 24 w 24"/>
                  <a:gd name="T1" fmla="*/ 20 h 24"/>
                  <a:gd name="T2" fmla="*/ 21 w 24"/>
                  <a:gd name="T3" fmla="*/ 24 h 24"/>
                  <a:gd name="T4" fmla="*/ 4 w 24"/>
                  <a:gd name="T5" fmla="*/ 24 h 24"/>
                  <a:gd name="T6" fmla="*/ 0 w 24"/>
                  <a:gd name="T7" fmla="*/ 20 h 24"/>
                  <a:gd name="T8" fmla="*/ 0 w 24"/>
                  <a:gd name="T9" fmla="*/ 3 h 24"/>
                  <a:gd name="T10" fmla="*/ 4 w 24"/>
                  <a:gd name="T11" fmla="*/ 0 h 24"/>
                  <a:gd name="T12" fmla="*/ 21 w 24"/>
                  <a:gd name="T13" fmla="*/ 0 h 24"/>
                  <a:gd name="T14" fmla="*/ 24 w 24"/>
                  <a:gd name="T15" fmla="*/ 3 h 24"/>
                  <a:gd name="T16" fmla="*/ 24 w 24"/>
                  <a:gd name="T17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4">
                    <a:moveTo>
                      <a:pt x="24" y="20"/>
                    </a:moveTo>
                    <a:cubicBezTo>
                      <a:pt x="24" y="22"/>
                      <a:pt x="23" y="24"/>
                      <a:pt x="21" y="24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2" y="24"/>
                      <a:pt x="0" y="22"/>
                      <a:pt x="0" y="2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3" y="0"/>
                      <a:pt x="24" y="1"/>
                      <a:pt x="24" y="3"/>
                    </a:cubicBezTo>
                    <a:lnTo>
                      <a:pt x="24" y="2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610">
                <a:extLst>
                  <a:ext uri="{FF2B5EF4-FFF2-40B4-BE49-F238E27FC236}">
                    <a16:creationId xmlns:a16="http://schemas.microsoft.com/office/drawing/2014/main" id="{7D3F62E0-1338-4C59-972A-925BB2D5FC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60215" y="12097991"/>
                <a:ext cx="76200" cy="76200"/>
              </a:xfrm>
              <a:custGeom>
                <a:avLst/>
                <a:gdLst>
                  <a:gd name="T0" fmla="*/ 24 w 24"/>
                  <a:gd name="T1" fmla="*/ 20 h 24"/>
                  <a:gd name="T2" fmla="*/ 21 w 24"/>
                  <a:gd name="T3" fmla="*/ 24 h 24"/>
                  <a:gd name="T4" fmla="*/ 4 w 24"/>
                  <a:gd name="T5" fmla="*/ 24 h 24"/>
                  <a:gd name="T6" fmla="*/ 0 w 24"/>
                  <a:gd name="T7" fmla="*/ 20 h 24"/>
                  <a:gd name="T8" fmla="*/ 0 w 24"/>
                  <a:gd name="T9" fmla="*/ 3 h 24"/>
                  <a:gd name="T10" fmla="*/ 4 w 24"/>
                  <a:gd name="T11" fmla="*/ 0 h 24"/>
                  <a:gd name="T12" fmla="*/ 21 w 24"/>
                  <a:gd name="T13" fmla="*/ 0 h 24"/>
                  <a:gd name="T14" fmla="*/ 24 w 24"/>
                  <a:gd name="T15" fmla="*/ 3 h 24"/>
                  <a:gd name="T16" fmla="*/ 24 w 24"/>
                  <a:gd name="T17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4">
                    <a:moveTo>
                      <a:pt x="24" y="20"/>
                    </a:moveTo>
                    <a:cubicBezTo>
                      <a:pt x="24" y="22"/>
                      <a:pt x="23" y="24"/>
                      <a:pt x="21" y="24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2" y="24"/>
                      <a:pt x="0" y="22"/>
                      <a:pt x="0" y="2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3" y="0"/>
                      <a:pt x="24" y="1"/>
                      <a:pt x="24" y="3"/>
                    </a:cubicBezTo>
                    <a:lnTo>
                      <a:pt x="24" y="2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611">
                <a:extLst>
                  <a:ext uri="{FF2B5EF4-FFF2-40B4-BE49-F238E27FC236}">
                    <a16:creationId xmlns:a16="http://schemas.microsoft.com/office/drawing/2014/main" id="{0542F1A7-2422-43C6-91A2-581C64FA03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650715" y="12097991"/>
                <a:ext cx="76200" cy="76200"/>
              </a:xfrm>
              <a:custGeom>
                <a:avLst/>
                <a:gdLst>
                  <a:gd name="T0" fmla="*/ 24 w 24"/>
                  <a:gd name="T1" fmla="*/ 20 h 24"/>
                  <a:gd name="T2" fmla="*/ 21 w 24"/>
                  <a:gd name="T3" fmla="*/ 24 h 24"/>
                  <a:gd name="T4" fmla="*/ 4 w 24"/>
                  <a:gd name="T5" fmla="*/ 24 h 24"/>
                  <a:gd name="T6" fmla="*/ 0 w 24"/>
                  <a:gd name="T7" fmla="*/ 20 h 24"/>
                  <a:gd name="T8" fmla="*/ 0 w 24"/>
                  <a:gd name="T9" fmla="*/ 3 h 24"/>
                  <a:gd name="T10" fmla="*/ 4 w 24"/>
                  <a:gd name="T11" fmla="*/ 0 h 24"/>
                  <a:gd name="T12" fmla="*/ 21 w 24"/>
                  <a:gd name="T13" fmla="*/ 0 h 24"/>
                  <a:gd name="T14" fmla="*/ 24 w 24"/>
                  <a:gd name="T15" fmla="*/ 3 h 24"/>
                  <a:gd name="T16" fmla="*/ 24 w 24"/>
                  <a:gd name="T17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4">
                    <a:moveTo>
                      <a:pt x="24" y="20"/>
                    </a:moveTo>
                    <a:cubicBezTo>
                      <a:pt x="24" y="22"/>
                      <a:pt x="23" y="24"/>
                      <a:pt x="21" y="24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2" y="24"/>
                      <a:pt x="0" y="22"/>
                      <a:pt x="0" y="2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23" y="0"/>
                      <a:pt x="24" y="1"/>
                      <a:pt x="24" y="3"/>
                    </a:cubicBezTo>
                    <a:lnTo>
                      <a:pt x="24" y="2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612">
                <a:extLst>
                  <a:ext uri="{FF2B5EF4-FFF2-40B4-BE49-F238E27FC236}">
                    <a16:creationId xmlns:a16="http://schemas.microsoft.com/office/drawing/2014/main" id="{609934AD-CA86-444D-AA20-E0B2D1DC2F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76090" y="11653491"/>
                <a:ext cx="76200" cy="76200"/>
              </a:xfrm>
              <a:custGeom>
                <a:avLst/>
                <a:gdLst>
                  <a:gd name="T0" fmla="*/ 24 w 24"/>
                  <a:gd name="T1" fmla="*/ 20 h 24"/>
                  <a:gd name="T2" fmla="*/ 20 w 24"/>
                  <a:gd name="T3" fmla="*/ 24 h 24"/>
                  <a:gd name="T4" fmla="*/ 4 w 24"/>
                  <a:gd name="T5" fmla="*/ 24 h 24"/>
                  <a:gd name="T6" fmla="*/ 0 w 24"/>
                  <a:gd name="T7" fmla="*/ 20 h 24"/>
                  <a:gd name="T8" fmla="*/ 0 w 24"/>
                  <a:gd name="T9" fmla="*/ 3 h 24"/>
                  <a:gd name="T10" fmla="*/ 4 w 24"/>
                  <a:gd name="T11" fmla="*/ 0 h 24"/>
                  <a:gd name="T12" fmla="*/ 20 w 24"/>
                  <a:gd name="T13" fmla="*/ 0 h 24"/>
                  <a:gd name="T14" fmla="*/ 24 w 24"/>
                  <a:gd name="T15" fmla="*/ 3 h 24"/>
                  <a:gd name="T16" fmla="*/ 24 w 24"/>
                  <a:gd name="T17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4">
                    <a:moveTo>
                      <a:pt x="24" y="20"/>
                    </a:moveTo>
                    <a:cubicBezTo>
                      <a:pt x="24" y="22"/>
                      <a:pt x="22" y="24"/>
                      <a:pt x="20" y="24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2" y="24"/>
                      <a:pt x="0" y="22"/>
                      <a:pt x="0" y="2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2" y="0"/>
                      <a:pt x="24" y="1"/>
                      <a:pt x="24" y="3"/>
                    </a:cubicBezTo>
                    <a:lnTo>
                      <a:pt x="24" y="2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613">
                <a:extLst>
                  <a:ext uri="{FF2B5EF4-FFF2-40B4-BE49-F238E27FC236}">
                    <a16:creationId xmlns:a16="http://schemas.microsoft.com/office/drawing/2014/main" id="{EA58A346-0279-41F0-B8B8-BED30A4669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71340" y="11653491"/>
                <a:ext cx="76200" cy="76200"/>
              </a:xfrm>
              <a:custGeom>
                <a:avLst/>
                <a:gdLst>
                  <a:gd name="T0" fmla="*/ 24 w 24"/>
                  <a:gd name="T1" fmla="*/ 20 h 24"/>
                  <a:gd name="T2" fmla="*/ 20 w 24"/>
                  <a:gd name="T3" fmla="*/ 24 h 24"/>
                  <a:gd name="T4" fmla="*/ 4 w 24"/>
                  <a:gd name="T5" fmla="*/ 24 h 24"/>
                  <a:gd name="T6" fmla="*/ 0 w 24"/>
                  <a:gd name="T7" fmla="*/ 20 h 24"/>
                  <a:gd name="T8" fmla="*/ 0 w 24"/>
                  <a:gd name="T9" fmla="*/ 3 h 24"/>
                  <a:gd name="T10" fmla="*/ 4 w 24"/>
                  <a:gd name="T11" fmla="*/ 0 h 24"/>
                  <a:gd name="T12" fmla="*/ 20 w 24"/>
                  <a:gd name="T13" fmla="*/ 0 h 24"/>
                  <a:gd name="T14" fmla="*/ 24 w 24"/>
                  <a:gd name="T15" fmla="*/ 3 h 24"/>
                  <a:gd name="T16" fmla="*/ 24 w 24"/>
                  <a:gd name="T17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" h="24">
                    <a:moveTo>
                      <a:pt x="24" y="20"/>
                    </a:moveTo>
                    <a:cubicBezTo>
                      <a:pt x="24" y="22"/>
                      <a:pt x="22" y="24"/>
                      <a:pt x="20" y="24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2" y="24"/>
                      <a:pt x="0" y="22"/>
                      <a:pt x="0" y="2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1"/>
                      <a:pt x="2" y="0"/>
                      <a:pt x="4" y="0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22" y="0"/>
                      <a:pt x="24" y="1"/>
                      <a:pt x="24" y="3"/>
                    </a:cubicBezTo>
                    <a:lnTo>
                      <a:pt x="24" y="2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614">
                <a:extLst>
                  <a:ext uri="{FF2B5EF4-FFF2-40B4-BE49-F238E27FC236}">
                    <a16:creationId xmlns:a16="http://schemas.microsoft.com/office/drawing/2014/main" id="{DC47EE83-43C9-4096-9005-493CDFA8A6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409415" y="12539316"/>
                <a:ext cx="76200" cy="25400"/>
              </a:xfrm>
              <a:custGeom>
                <a:avLst/>
                <a:gdLst>
                  <a:gd name="T0" fmla="*/ 10 w 24"/>
                  <a:gd name="T1" fmla="*/ 8 h 8"/>
                  <a:gd name="T2" fmla="*/ 17 w 24"/>
                  <a:gd name="T3" fmla="*/ 7 h 8"/>
                  <a:gd name="T4" fmla="*/ 19 w 24"/>
                  <a:gd name="T5" fmla="*/ 6 h 8"/>
                  <a:gd name="T6" fmla="*/ 24 w 24"/>
                  <a:gd name="T7" fmla="*/ 5 h 8"/>
                  <a:gd name="T8" fmla="*/ 24 w 24"/>
                  <a:gd name="T9" fmla="*/ 4 h 8"/>
                  <a:gd name="T10" fmla="*/ 21 w 24"/>
                  <a:gd name="T11" fmla="*/ 0 h 8"/>
                  <a:gd name="T12" fmla="*/ 4 w 24"/>
                  <a:gd name="T13" fmla="*/ 0 h 8"/>
                  <a:gd name="T14" fmla="*/ 0 w 24"/>
                  <a:gd name="T15" fmla="*/ 4 h 8"/>
                  <a:gd name="T16" fmla="*/ 0 w 24"/>
                  <a:gd name="T17" fmla="*/ 6 h 8"/>
                  <a:gd name="T18" fmla="*/ 10 w 24"/>
                  <a:gd name="T1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4" h="8">
                    <a:moveTo>
                      <a:pt x="10" y="8"/>
                    </a:moveTo>
                    <a:cubicBezTo>
                      <a:pt x="13" y="8"/>
                      <a:pt x="15" y="7"/>
                      <a:pt x="17" y="7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21" y="6"/>
                      <a:pt x="22" y="5"/>
                      <a:pt x="24" y="5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2"/>
                      <a:pt x="23" y="0"/>
                      <a:pt x="2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0" y="2"/>
                      <a:pt x="0" y="4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4" y="7"/>
                      <a:pt x="7" y="8"/>
                      <a:pt x="10" y="8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615">
                <a:extLst>
                  <a:ext uri="{FF2B5EF4-FFF2-40B4-BE49-F238E27FC236}">
                    <a16:creationId xmlns:a16="http://schemas.microsoft.com/office/drawing/2014/main" id="{D61B89FC-2169-42BD-AA44-6302B6AB60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504665" y="12539316"/>
                <a:ext cx="76200" cy="76200"/>
              </a:xfrm>
              <a:custGeom>
                <a:avLst/>
                <a:gdLst>
                  <a:gd name="T0" fmla="*/ 12 w 24"/>
                  <a:gd name="T1" fmla="*/ 1 h 24"/>
                  <a:gd name="T2" fmla="*/ 24 w 24"/>
                  <a:gd name="T3" fmla="*/ 12 h 24"/>
                  <a:gd name="T4" fmla="*/ 10 w 24"/>
                  <a:gd name="T5" fmla="*/ 24 h 24"/>
                  <a:gd name="T6" fmla="*/ 9 w 24"/>
                  <a:gd name="T7" fmla="*/ 24 h 24"/>
                  <a:gd name="T8" fmla="*/ 21 w 24"/>
                  <a:gd name="T9" fmla="*/ 24 h 24"/>
                  <a:gd name="T10" fmla="*/ 24 w 24"/>
                  <a:gd name="T11" fmla="*/ 21 h 24"/>
                  <a:gd name="T12" fmla="*/ 24 w 24"/>
                  <a:gd name="T13" fmla="*/ 4 h 24"/>
                  <a:gd name="T14" fmla="*/ 21 w 24"/>
                  <a:gd name="T15" fmla="*/ 0 h 24"/>
                  <a:gd name="T16" fmla="*/ 4 w 24"/>
                  <a:gd name="T17" fmla="*/ 0 h 24"/>
                  <a:gd name="T18" fmla="*/ 0 w 24"/>
                  <a:gd name="T19" fmla="*/ 3 h 24"/>
                  <a:gd name="T20" fmla="*/ 12 w 24"/>
                  <a:gd name="T21" fmla="*/ 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4" h="24">
                    <a:moveTo>
                      <a:pt x="12" y="1"/>
                    </a:moveTo>
                    <a:cubicBezTo>
                      <a:pt x="20" y="1"/>
                      <a:pt x="24" y="7"/>
                      <a:pt x="24" y="12"/>
                    </a:cubicBezTo>
                    <a:cubicBezTo>
                      <a:pt x="24" y="19"/>
                      <a:pt x="17" y="21"/>
                      <a:pt x="10" y="24"/>
                    </a:cubicBezTo>
                    <a:cubicBezTo>
                      <a:pt x="9" y="24"/>
                      <a:pt x="9" y="24"/>
                      <a:pt x="9" y="24"/>
                    </a:cubicBezTo>
                    <a:cubicBezTo>
                      <a:pt x="21" y="24"/>
                      <a:pt x="21" y="24"/>
                      <a:pt x="21" y="24"/>
                    </a:cubicBezTo>
                    <a:cubicBezTo>
                      <a:pt x="23" y="24"/>
                      <a:pt x="24" y="23"/>
                      <a:pt x="24" y="2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24" y="2"/>
                      <a:pt x="23" y="0"/>
                      <a:pt x="21" y="0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1" y="2"/>
                      <a:pt x="0" y="3"/>
                    </a:cubicBezTo>
                    <a:cubicBezTo>
                      <a:pt x="5" y="2"/>
                      <a:pt x="9" y="1"/>
                      <a:pt x="1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" name="Овал 404">
              <a:extLst>
                <a:ext uri="{FF2B5EF4-FFF2-40B4-BE49-F238E27FC236}">
                  <a16:creationId xmlns:a16="http://schemas.microsoft.com/office/drawing/2014/main" id="{44A4DDF8-2045-4A92-A2E6-9D4EFD2B242A}"/>
                </a:ext>
              </a:extLst>
            </p:cNvPr>
            <p:cNvSpPr/>
            <p:nvPr/>
          </p:nvSpPr>
          <p:spPr>
            <a:xfrm rot="10800000">
              <a:off x="10561181" y="3906467"/>
              <a:ext cx="2135669" cy="1941517"/>
            </a:xfrm>
            <a:prstGeom prst="ellipse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42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748F796D-EA07-4576-B558-93DB9EB0C2D9}"/>
              </a:ext>
            </a:extLst>
          </p:cNvPr>
          <p:cNvGrpSpPr/>
          <p:nvPr/>
        </p:nvGrpSpPr>
        <p:grpSpPr>
          <a:xfrm>
            <a:off x="947772" y="4434004"/>
            <a:ext cx="1829389" cy="1081654"/>
            <a:chOff x="6096000" y="4518341"/>
            <a:chExt cx="1237779" cy="731856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D179D4AF-B4D8-4A60-BC85-077EAC178923}"/>
                </a:ext>
              </a:extLst>
            </p:cNvPr>
            <p:cNvGrpSpPr/>
            <p:nvPr/>
          </p:nvGrpSpPr>
          <p:grpSpPr>
            <a:xfrm>
              <a:off x="6096000" y="4518341"/>
              <a:ext cx="708704" cy="731856"/>
              <a:chOff x="6815964" y="4544568"/>
              <a:chExt cx="802117" cy="779299"/>
            </a:xfrm>
          </p:grpSpPr>
          <p:sp>
            <p:nvSpPr>
              <p:cNvPr id="24" name="Donut 58">
                <a:extLst>
                  <a:ext uri="{FF2B5EF4-FFF2-40B4-BE49-F238E27FC236}">
                    <a16:creationId xmlns:a16="http://schemas.microsoft.com/office/drawing/2014/main" id="{916DC92D-50C0-40BD-9FF3-FBFF489C097C}"/>
                  </a:ext>
                </a:extLst>
              </p:cNvPr>
              <p:cNvSpPr/>
              <p:nvPr/>
            </p:nvSpPr>
            <p:spPr>
              <a:xfrm>
                <a:off x="6815964" y="4545189"/>
                <a:ext cx="802117" cy="778678"/>
              </a:xfrm>
              <a:prstGeom prst="donut">
                <a:avLst/>
              </a:prstGeom>
              <a:solidFill>
                <a:srgbClr val="F6F6F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dirty="0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endParaRPr>
              </a:p>
            </p:txBody>
          </p:sp>
          <p:sp>
            <p:nvSpPr>
              <p:cNvPr id="25" name="Block Arc 24">
                <a:extLst>
                  <a:ext uri="{FF2B5EF4-FFF2-40B4-BE49-F238E27FC236}">
                    <a16:creationId xmlns:a16="http://schemas.microsoft.com/office/drawing/2014/main" id="{C279A7A6-C31C-441E-8E88-74FE61D894DC}"/>
                  </a:ext>
                </a:extLst>
              </p:cNvPr>
              <p:cNvSpPr/>
              <p:nvPr/>
            </p:nvSpPr>
            <p:spPr>
              <a:xfrm>
                <a:off x="6815964" y="4544568"/>
                <a:ext cx="802117" cy="778678"/>
              </a:xfrm>
              <a:prstGeom prst="blockArc">
                <a:avLst>
                  <a:gd name="adj1" fmla="val 16263629"/>
                  <a:gd name="adj2" fmla="val 11774613"/>
                  <a:gd name="adj3" fmla="val 26114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endParaRPr>
              </a:p>
            </p:txBody>
          </p:sp>
        </p:grpSp>
        <p:sp>
          <p:nvSpPr>
            <p:cNvPr id="22" name="Text Placeholder 33">
              <a:extLst>
                <a:ext uri="{FF2B5EF4-FFF2-40B4-BE49-F238E27FC236}">
                  <a16:creationId xmlns:a16="http://schemas.microsoft.com/office/drawing/2014/main" id="{9BC621B8-264C-4A8E-B035-C7228DA97A3D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6883456" y="4657724"/>
              <a:ext cx="450323" cy="262003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600" b="1" dirty="0">
                  <a:solidFill>
                    <a:schemeClr val="accent5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45%</a:t>
              </a:r>
            </a:p>
          </p:txBody>
        </p:sp>
        <p:sp>
          <p:nvSpPr>
            <p:cNvPr id="23" name="Text Placeholder 32">
              <a:extLst>
                <a:ext uri="{FF2B5EF4-FFF2-40B4-BE49-F238E27FC236}">
                  <a16:creationId xmlns:a16="http://schemas.microsoft.com/office/drawing/2014/main" id="{F320047D-4D25-4C24-ACCF-C511668A2518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6883456" y="4931387"/>
              <a:ext cx="450323" cy="206556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000" b="1" dirty="0"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Type A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3207CC5-952B-4D73-BD7A-982DC9F8D8D4}"/>
              </a:ext>
            </a:extLst>
          </p:cNvPr>
          <p:cNvGrpSpPr/>
          <p:nvPr/>
        </p:nvGrpSpPr>
        <p:grpSpPr>
          <a:xfrm>
            <a:off x="3130519" y="4433139"/>
            <a:ext cx="1851614" cy="1081656"/>
            <a:chOff x="7572864" y="4517756"/>
            <a:chExt cx="1252817" cy="731857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9321BFEF-31B9-4E39-8F69-3454707FA88B}"/>
                </a:ext>
              </a:extLst>
            </p:cNvPr>
            <p:cNvGrpSpPr/>
            <p:nvPr/>
          </p:nvGrpSpPr>
          <p:grpSpPr>
            <a:xfrm>
              <a:off x="7572864" y="4517756"/>
              <a:ext cx="708704" cy="731857"/>
              <a:chOff x="6815964" y="4544567"/>
              <a:chExt cx="802117" cy="779300"/>
            </a:xfrm>
          </p:grpSpPr>
          <p:sp>
            <p:nvSpPr>
              <p:cNvPr id="30" name="Donut 65">
                <a:extLst>
                  <a:ext uri="{FF2B5EF4-FFF2-40B4-BE49-F238E27FC236}">
                    <a16:creationId xmlns:a16="http://schemas.microsoft.com/office/drawing/2014/main" id="{34AC3AD0-B522-46A4-B941-41A518C597DA}"/>
                  </a:ext>
                </a:extLst>
              </p:cNvPr>
              <p:cNvSpPr/>
              <p:nvPr/>
            </p:nvSpPr>
            <p:spPr>
              <a:xfrm>
                <a:off x="6815964" y="4545189"/>
                <a:ext cx="802117" cy="778678"/>
              </a:xfrm>
              <a:prstGeom prst="donut">
                <a:avLst/>
              </a:prstGeom>
              <a:solidFill>
                <a:srgbClr val="F6F6F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dirty="0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endParaRPr>
              </a:p>
            </p:txBody>
          </p:sp>
          <p:sp>
            <p:nvSpPr>
              <p:cNvPr id="31" name="Block Arc 30">
                <a:extLst>
                  <a:ext uri="{FF2B5EF4-FFF2-40B4-BE49-F238E27FC236}">
                    <a16:creationId xmlns:a16="http://schemas.microsoft.com/office/drawing/2014/main" id="{B532F83F-E6F9-49F0-87BC-DAB739D0EE30}"/>
                  </a:ext>
                </a:extLst>
              </p:cNvPr>
              <p:cNvSpPr/>
              <p:nvPr/>
            </p:nvSpPr>
            <p:spPr>
              <a:xfrm>
                <a:off x="6815964" y="4544567"/>
                <a:ext cx="802117" cy="778678"/>
              </a:xfrm>
              <a:prstGeom prst="blockArc">
                <a:avLst>
                  <a:gd name="adj1" fmla="val 16263629"/>
                  <a:gd name="adj2" fmla="val 9936357"/>
                  <a:gd name="adj3" fmla="val 24736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>
                  <a:solidFill>
                    <a:schemeClr val="tx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endParaRPr>
              </a:p>
            </p:txBody>
          </p:sp>
        </p:grpSp>
        <p:sp>
          <p:nvSpPr>
            <p:cNvPr id="28" name="Text Placeholder 33">
              <a:extLst>
                <a:ext uri="{FF2B5EF4-FFF2-40B4-BE49-F238E27FC236}">
                  <a16:creationId xmlns:a16="http://schemas.microsoft.com/office/drawing/2014/main" id="{557680C7-56A7-416E-90F0-68CA87DF08E8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8375357" y="4657724"/>
              <a:ext cx="450323" cy="262002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600" b="1" dirty="0">
                  <a:solidFill>
                    <a:schemeClr val="accent4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74%</a:t>
              </a:r>
            </a:p>
          </p:txBody>
        </p:sp>
        <p:sp>
          <p:nvSpPr>
            <p:cNvPr id="29" name="Text Placeholder 32">
              <a:extLst>
                <a:ext uri="{FF2B5EF4-FFF2-40B4-BE49-F238E27FC236}">
                  <a16:creationId xmlns:a16="http://schemas.microsoft.com/office/drawing/2014/main" id="{FB548342-8CB9-4F01-93C7-303C3C5306DD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8375358" y="4931387"/>
              <a:ext cx="450323" cy="206556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000" b="1" dirty="0"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Type B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5872B3D4-61C9-409C-8EFD-40D69D12DC74}"/>
              </a:ext>
            </a:extLst>
          </p:cNvPr>
          <p:cNvGrpSpPr/>
          <p:nvPr/>
        </p:nvGrpSpPr>
        <p:grpSpPr>
          <a:xfrm>
            <a:off x="5313266" y="4434001"/>
            <a:ext cx="1829389" cy="1081113"/>
            <a:chOff x="9049728" y="4518339"/>
            <a:chExt cx="1237779" cy="731490"/>
          </a:xfrm>
        </p:grpSpPr>
        <p:sp>
          <p:nvSpPr>
            <p:cNvPr id="33" name="Donut 68">
              <a:extLst>
                <a:ext uri="{FF2B5EF4-FFF2-40B4-BE49-F238E27FC236}">
                  <a16:creationId xmlns:a16="http://schemas.microsoft.com/office/drawing/2014/main" id="{864CA1DB-F430-4CEA-8C87-91A2B55C5B32}"/>
                </a:ext>
              </a:extLst>
            </p:cNvPr>
            <p:cNvSpPr/>
            <p:nvPr/>
          </p:nvSpPr>
          <p:spPr>
            <a:xfrm>
              <a:off x="9049728" y="4518339"/>
              <a:ext cx="708704" cy="731273"/>
            </a:xfrm>
            <a:prstGeom prst="donut">
              <a:avLst/>
            </a:prstGeom>
            <a:solidFill>
              <a:srgbClr val="F6F6F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>
                <a:solidFill>
                  <a:schemeClr val="tx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34" name="Block Arc 33">
              <a:extLst>
                <a:ext uri="{FF2B5EF4-FFF2-40B4-BE49-F238E27FC236}">
                  <a16:creationId xmlns:a16="http://schemas.microsoft.com/office/drawing/2014/main" id="{03722EF9-4D4F-4463-8488-F3784459FC10}"/>
                </a:ext>
              </a:extLst>
            </p:cNvPr>
            <p:cNvSpPr/>
            <p:nvPr/>
          </p:nvSpPr>
          <p:spPr>
            <a:xfrm>
              <a:off x="9049728" y="4518556"/>
              <a:ext cx="708704" cy="731273"/>
            </a:xfrm>
            <a:prstGeom prst="blockArc">
              <a:avLst>
                <a:gd name="adj1" fmla="val 15313566"/>
                <a:gd name="adj2" fmla="val 13078870"/>
                <a:gd name="adj3" fmla="val 24695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>
                <a:solidFill>
                  <a:schemeClr val="tx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35" name="Text Placeholder 33">
              <a:extLst>
                <a:ext uri="{FF2B5EF4-FFF2-40B4-BE49-F238E27FC236}">
                  <a16:creationId xmlns:a16="http://schemas.microsoft.com/office/drawing/2014/main" id="{25899B2F-263E-4705-8F87-3288DC4EA297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9837184" y="4657139"/>
              <a:ext cx="450323" cy="262003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600" b="1" dirty="0">
                  <a:solidFill>
                    <a:schemeClr val="accent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89%</a:t>
              </a:r>
            </a:p>
          </p:txBody>
        </p:sp>
        <p:sp>
          <p:nvSpPr>
            <p:cNvPr id="36" name="Text Placeholder 32">
              <a:extLst>
                <a:ext uri="{FF2B5EF4-FFF2-40B4-BE49-F238E27FC236}">
                  <a16:creationId xmlns:a16="http://schemas.microsoft.com/office/drawing/2014/main" id="{DDA1CE6E-6303-4200-A283-7652EF3138C6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9837184" y="4930802"/>
              <a:ext cx="450323" cy="206556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000" b="1" dirty="0"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Type C</a:t>
              </a:r>
            </a:p>
          </p:txBody>
        </p:sp>
      </p:grpSp>
      <p:sp>
        <p:nvSpPr>
          <p:cNvPr id="38" name="Title 1">
            <a:extLst>
              <a:ext uri="{FF2B5EF4-FFF2-40B4-BE49-F238E27FC236}">
                <a16:creationId xmlns:a16="http://schemas.microsoft.com/office/drawing/2014/main" id="{8F4C0CEC-6F15-45CD-8958-65C459294881}"/>
              </a:ext>
            </a:extLst>
          </p:cNvPr>
          <p:cNvSpPr txBox="1">
            <a:spLocks/>
          </p:cNvSpPr>
          <p:nvPr/>
        </p:nvSpPr>
        <p:spPr>
          <a:xfrm>
            <a:off x="4269399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9F73A2F-5BDD-4713-BC7F-99E92DF3674D}"/>
              </a:ext>
            </a:extLst>
          </p:cNvPr>
          <p:cNvCxnSpPr/>
          <p:nvPr/>
        </p:nvCxnSpPr>
        <p:spPr>
          <a:xfrm>
            <a:off x="550041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13">
            <a:extLst>
              <a:ext uri="{FF2B5EF4-FFF2-40B4-BE49-F238E27FC236}">
                <a16:creationId xmlns:a16="http://schemas.microsoft.com/office/drawing/2014/main" id="{EE7F3C4A-DB92-4CDE-B2AC-DBE0463561FD}"/>
              </a:ext>
            </a:extLst>
          </p:cNvPr>
          <p:cNvSpPr txBox="1"/>
          <p:nvPr/>
        </p:nvSpPr>
        <p:spPr>
          <a:xfrm flipH="1">
            <a:off x="3506819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C9E5A11-8736-402E-94F4-14A9EC4BC315}"/>
              </a:ext>
            </a:extLst>
          </p:cNvPr>
          <p:cNvSpPr/>
          <p:nvPr/>
        </p:nvSpPr>
        <p:spPr>
          <a:xfrm>
            <a:off x="965803" y="2983811"/>
            <a:ext cx="5530077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1500"/>
              </a:spcAft>
            </a:pP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dolor sit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Nam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viverra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euismod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odio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gravida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pellentesque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urna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varius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vitae.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dui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in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interdum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nec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metus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Mauris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ultricies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justo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eu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convallis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placerat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3A2B4F7E-6B14-4764-AD5A-2AF18A0F5741}"/>
              </a:ext>
            </a:extLst>
          </p:cNvPr>
          <p:cNvSpPr/>
          <p:nvPr/>
        </p:nvSpPr>
        <p:spPr>
          <a:xfrm>
            <a:off x="965804" y="2524714"/>
            <a:ext cx="33035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New </a:t>
            </a:r>
            <a:r>
              <a:rPr lang="en-US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Project</a:t>
            </a:r>
            <a:endParaRPr lang="id-ID" sz="300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3031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973A3CD-BF17-4843-978A-C6CC503296D7}"/>
              </a:ext>
            </a:extLst>
          </p:cNvPr>
          <p:cNvGrpSpPr/>
          <p:nvPr/>
        </p:nvGrpSpPr>
        <p:grpSpPr>
          <a:xfrm rot="7200000">
            <a:off x="4298264" y="2062532"/>
            <a:ext cx="3595470" cy="4106867"/>
            <a:chOff x="4350268" y="1934075"/>
            <a:chExt cx="3595470" cy="4106867"/>
          </a:xfrm>
        </p:grpSpPr>
        <p:sp>
          <p:nvSpPr>
            <p:cNvPr id="3" name="Freeform 19">
              <a:extLst>
                <a:ext uri="{FF2B5EF4-FFF2-40B4-BE49-F238E27FC236}">
                  <a16:creationId xmlns:a16="http://schemas.microsoft.com/office/drawing/2014/main" id="{CD6F9079-A141-46FC-8EBB-E56431D53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172200" y="1934076"/>
              <a:ext cx="1773538" cy="2012888"/>
            </a:xfrm>
            <a:custGeom>
              <a:avLst/>
              <a:gdLst>
                <a:gd name="T0" fmla="*/ 0 w 573"/>
                <a:gd name="T1" fmla="*/ 650 h 650"/>
                <a:gd name="T2" fmla="*/ 573 w 573"/>
                <a:gd name="T3" fmla="*/ 325 h 650"/>
                <a:gd name="T4" fmla="*/ 252 w 573"/>
                <a:gd name="T5" fmla="*/ 185 h 650"/>
                <a:gd name="T6" fmla="*/ 0 w 573"/>
                <a:gd name="T7" fmla="*/ 0 h 650"/>
                <a:gd name="T8" fmla="*/ 0 w 573"/>
                <a:gd name="T9" fmla="*/ 650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3" h="650">
                  <a:moveTo>
                    <a:pt x="0" y="650"/>
                  </a:moveTo>
                  <a:cubicBezTo>
                    <a:pt x="573" y="325"/>
                    <a:pt x="573" y="325"/>
                    <a:pt x="573" y="325"/>
                  </a:cubicBezTo>
                  <a:cubicBezTo>
                    <a:pt x="494" y="308"/>
                    <a:pt x="376" y="258"/>
                    <a:pt x="252" y="185"/>
                  </a:cubicBezTo>
                  <a:cubicBezTo>
                    <a:pt x="146" y="123"/>
                    <a:pt x="57" y="56"/>
                    <a:pt x="0" y="0"/>
                  </a:cubicBezTo>
                  <a:lnTo>
                    <a:pt x="0" y="65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" name="Freeform 22">
              <a:extLst>
                <a:ext uri="{FF2B5EF4-FFF2-40B4-BE49-F238E27FC236}">
                  <a16:creationId xmlns:a16="http://schemas.microsoft.com/office/drawing/2014/main" id="{29F963F0-DE27-4DB4-92C4-BBEEBECE99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9041" y="1934075"/>
              <a:ext cx="1755228" cy="2012888"/>
            </a:xfrm>
            <a:custGeom>
              <a:avLst/>
              <a:gdLst>
                <a:gd name="T0" fmla="*/ 567 w 567"/>
                <a:gd name="T1" fmla="*/ 650 h 650"/>
                <a:gd name="T2" fmla="*/ 567 w 567"/>
                <a:gd name="T3" fmla="*/ 0 h 650"/>
                <a:gd name="T4" fmla="*/ 307 w 567"/>
                <a:gd name="T5" fmla="*/ 186 h 650"/>
                <a:gd name="T6" fmla="*/ 0 w 567"/>
                <a:gd name="T7" fmla="*/ 318 h 650"/>
                <a:gd name="T8" fmla="*/ 567 w 567"/>
                <a:gd name="T9" fmla="*/ 650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7" h="650">
                  <a:moveTo>
                    <a:pt x="567" y="650"/>
                  </a:moveTo>
                  <a:cubicBezTo>
                    <a:pt x="567" y="0"/>
                    <a:pt x="567" y="0"/>
                    <a:pt x="567" y="0"/>
                  </a:cubicBezTo>
                  <a:cubicBezTo>
                    <a:pt x="510" y="56"/>
                    <a:pt x="417" y="124"/>
                    <a:pt x="307" y="186"/>
                  </a:cubicBezTo>
                  <a:cubicBezTo>
                    <a:pt x="190" y="253"/>
                    <a:pt x="78" y="299"/>
                    <a:pt x="0" y="318"/>
                  </a:cubicBezTo>
                  <a:lnTo>
                    <a:pt x="567" y="65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Freeform 20">
              <a:extLst>
                <a:ext uri="{FF2B5EF4-FFF2-40B4-BE49-F238E27FC236}">
                  <a16:creationId xmlns:a16="http://schemas.microsoft.com/office/drawing/2014/main" id="{5EF97713-A4CE-439A-AAD4-6D9F827B5D2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0268" y="2958177"/>
              <a:ext cx="1765691" cy="2023352"/>
            </a:xfrm>
            <a:custGeom>
              <a:avLst/>
              <a:gdLst>
                <a:gd name="T0" fmla="*/ 0 w 570"/>
                <a:gd name="T1" fmla="*/ 653 h 653"/>
                <a:gd name="T2" fmla="*/ 570 w 570"/>
                <a:gd name="T3" fmla="*/ 329 h 653"/>
                <a:gd name="T4" fmla="*/ 8 w 570"/>
                <a:gd name="T5" fmla="*/ 0 h 653"/>
                <a:gd name="T6" fmla="*/ 40 w 570"/>
                <a:gd name="T7" fmla="*/ 324 h 653"/>
                <a:gd name="T8" fmla="*/ 0 w 570"/>
                <a:gd name="T9" fmla="*/ 653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0" h="653">
                  <a:moveTo>
                    <a:pt x="0" y="653"/>
                  </a:moveTo>
                  <a:cubicBezTo>
                    <a:pt x="570" y="329"/>
                    <a:pt x="570" y="329"/>
                    <a:pt x="570" y="329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28" y="78"/>
                    <a:pt x="41" y="194"/>
                    <a:pt x="40" y="324"/>
                  </a:cubicBezTo>
                  <a:cubicBezTo>
                    <a:pt x="38" y="457"/>
                    <a:pt x="23" y="576"/>
                    <a:pt x="0" y="65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Freeform 23">
              <a:extLst>
                <a:ext uri="{FF2B5EF4-FFF2-40B4-BE49-F238E27FC236}">
                  <a16:creationId xmlns:a16="http://schemas.microsoft.com/office/drawing/2014/main" id="{71635225-D5FE-4EB7-A10C-63E0BD3A4AB2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0813" y="4012359"/>
              <a:ext cx="1743456" cy="2028583"/>
            </a:xfrm>
            <a:custGeom>
              <a:avLst/>
              <a:gdLst>
                <a:gd name="T0" fmla="*/ 563 w 563"/>
                <a:gd name="T1" fmla="*/ 0 h 655"/>
                <a:gd name="T2" fmla="*/ 0 w 563"/>
                <a:gd name="T3" fmla="*/ 319 h 655"/>
                <a:gd name="T4" fmla="*/ 296 w 563"/>
                <a:gd name="T5" fmla="*/ 453 h 655"/>
                <a:gd name="T6" fmla="*/ 563 w 563"/>
                <a:gd name="T7" fmla="*/ 655 h 655"/>
                <a:gd name="T8" fmla="*/ 563 w 563"/>
                <a:gd name="T9" fmla="*/ 0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3" h="655">
                  <a:moveTo>
                    <a:pt x="563" y="0"/>
                  </a:moveTo>
                  <a:cubicBezTo>
                    <a:pt x="0" y="319"/>
                    <a:pt x="0" y="319"/>
                    <a:pt x="0" y="319"/>
                  </a:cubicBezTo>
                  <a:cubicBezTo>
                    <a:pt x="78" y="340"/>
                    <a:pt x="184" y="387"/>
                    <a:pt x="296" y="453"/>
                  </a:cubicBezTo>
                  <a:cubicBezTo>
                    <a:pt x="412" y="522"/>
                    <a:pt x="508" y="596"/>
                    <a:pt x="563" y="655"/>
                  </a:cubicBezTo>
                  <a:lnTo>
                    <a:pt x="56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Freeform 18">
              <a:extLst>
                <a:ext uri="{FF2B5EF4-FFF2-40B4-BE49-F238E27FC236}">
                  <a16:creationId xmlns:a16="http://schemas.microsoft.com/office/drawing/2014/main" id="{8DD5111F-DD63-4E2C-ABC6-7585BC27FE0D}"/>
                </a:ext>
              </a:extLst>
            </p:cNvPr>
            <p:cNvSpPr>
              <a:spLocks/>
            </p:cNvSpPr>
            <p:nvPr/>
          </p:nvSpPr>
          <p:spPr bwMode="auto">
            <a:xfrm rot="3600000">
              <a:off x="5729330" y="3778344"/>
              <a:ext cx="1759152" cy="2014195"/>
            </a:xfrm>
            <a:custGeom>
              <a:avLst/>
              <a:gdLst>
                <a:gd name="T0" fmla="*/ 568 w 568"/>
                <a:gd name="T1" fmla="*/ 0 h 650"/>
                <a:gd name="T2" fmla="*/ 0 w 568"/>
                <a:gd name="T3" fmla="*/ 321 h 650"/>
                <a:gd name="T4" fmla="*/ 561 w 568"/>
                <a:gd name="T5" fmla="*/ 650 h 650"/>
                <a:gd name="T6" fmla="*/ 529 w 568"/>
                <a:gd name="T7" fmla="*/ 326 h 650"/>
                <a:gd name="T8" fmla="*/ 568 w 568"/>
                <a:gd name="T9" fmla="*/ 0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650">
                  <a:moveTo>
                    <a:pt x="568" y="0"/>
                  </a:moveTo>
                  <a:cubicBezTo>
                    <a:pt x="0" y="321"/>
                    <a:pt x="0" y="321"/>
                    <a:pt x="0" y="321"/>
                  </a:cubicBezTo>
                  <a:cubicBezTo>
                    <a:pt x="561" y="650"/>
                    <a:pt x="561" y="650"/>
                    <a:pt x="561" y="650"/>
                  </a:cubicBezTo>
                  <a:cubicBezTo>
                    <a:pt x="540" y="572"/>
                    <a:pt x="528" y="456"/>
                    <a:pt x="529" y="326"/>
                  </a:cubicBezTo>
                  <a:cubicBezTo>
                    <a:pt x="530" y="194"/>
                    <a:pt x="545" y="77"/>
                    <a:pt x="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18">
              <a:extLst>
                <a:ext uri="{FF2B5EF4-FFF2-40B4-BE49-F238E27FC236}">
                  <a16:creationId xmlns:a16="http://schemas.microsoft.com/office/drawing/2014/main" id="{CF86E3E5-4EB4-4132-B471-0AAF1967FC1D}"/>
                </a:ext>
              </a:extLst>
            </p:cNvPr>
            <p:cNvSpPr>
              <a:spLocks/>
            </p:cNvSpPr>
            <p:nvPr/>
          </p:nvSpPr>
          <p:spPr bwMode="auto">
            <a:xfrm>
              <a:off x="6174553" y="2983026"/>
              <a:ext cx="1759152" cy="2014195"/>
            </a:xfrm>
            <a:custGeom>
              <a:avLst/>
              <a:gdLst>
                <a:gd name="T0" fmla="*/ 568 w 568"/>
                <a:gd name="T1" fmla="*/ 0 h 650"/>
                <a:gd name="T2" fmla="*/ 0 w 568"/>
                <a:gd name="T3" fmla="*/ 321 h 650"/>
                <a:gd name="T4" fmla="*/ 561 w 568"/>
                <a:gd name="T5" fmla="*/ 650 h 650"/>
                <a:gd name="T6" fmla="*/ 529 w 568"/>
                <a:gd name="T7" fmla="*/ 326 h 650"/>
                <a:gd name="T8" fmla="*/ 568 w 568"/>
                <a:gd name="T9" fmla="*/ 0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8" h="650">
                  <a:moveTo>
                    <a:pt x="568" y="0"/>
                  </a:moveTo>
                  <a:cubicBezTo>
                    <a:pt x="0" y="321"/>
                    <a:pt x="0" y="321"/>
                    <a:pt x="0" y="321"/>
                  </a:cubicBezTo>
                  <a:cubicBezTo>
                    <a:pt x="561" y="650"/>
                    <a:pt x="561" y="650"/>
                    <a:pt x="561" y="650"/>
                  </a:cubicBezTo>
                  <a:cubicBezTo>
                    <a:pt x="540" y="572"/>
                    <a:pt x="528" y="456"/>
                    <a:pt x="529" y="326"/>
                  </a:cubicBezTo>
                  <a:cubicBezTo>
                    <a:pt x="530" y="194"/>
                    <a:pt x="545" y="77"/>
                    <a:pt x="5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9" name="Oval 8">
            <a:extLst>
              <a:ext uri="{FF2B5EF4-FFF2-40B4-BE49-F238E27FC236}">
                <a16:creationId xmlns:a16="http://schemas.microsoft.com/office/drawing/2014/main" id="{27673E4D-EA87-4678-9386-C79DFAAB0A00}"/>
              </a:ext>
            </a:extLst>
          </p:cNvPr>
          <p:cNvSpPr/>
          <p:nvPr/>
        </p:nvSpPr>
        <p:spPr>
          <a:xfrm>
            <a:off x="1053096" y="2504879"/>
            <a:ext cx="571500" cy="571500"/>
          </a:xfrm>
          <a:prstGeom prst="ellipse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D3D04D1-76D2-49DF-BE70-A5A4CC98B2E5}"/>
              </a:ext>
            </a:extLst>
          </p:cNvPr>
          <p:cNvSpPr/>
          <p:nvPr/>
        </p:nvSpPr>
        <p:spPr>
          <a:xfrm>
            <a:off x="8601952" y="2504879"/>
            <a:ext cx="571500" cy="571500"/>
          </a:xfrm>
          <a:prstGeom prst="ellipse">
            <a:avLst/>
          </a:prstGeom>
          <a:solidFill>
            <a:schemeClr val="accent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448F6B-2919-470C-9F70-86791DAC883E}"/>
              </a:ext>
            </a:extLst>
          </p:cNvPr>
          <p:cNvSpPr txBox="1"/>
          <p:nvPr/>
        </p:nvSpPr>
        <p:spPr>
          <a:xfrm>
            <a:off x="1731396" y="2374698"/>
            <a:ext cx="1197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16.67%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5341C11-2043-4B04-9B45-A177C0E616DA}"/>
              </a:ext>
            </a:extLst>
          </p:cNvPr>
          <p:cNvSpPr/>
          <p:nvPr/>
        </p:nvSpPr>
        <p:spPr>
          <a:xfrm>
            <a:off x="1731397" y="2842807"/>
            <a:ext cx="21301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0CBDE21-FA42-45EE-9F0B-31F74DFE0112}"/>
              </a:ext>
            </a:extLst>
          </p:cNvPr>
          <p:cNvSpPr txBox="1"/>
          <p:nvPr/>
        </p:nvSpPr>
        <p:spPr>
          <a:xfrm>
            <a:off x="9280252" y="2374698"/>
            <a:ext cx="1197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16.67%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20493C6-C863-4A91-9399-9F22723F123B}"/>
              </a:ext>
            </a:extLst>
          </p:cNvPr>
          <p:cNvSpPr/>
          <p:nvPr/>
        </p:nvSpPr>
        <p:spPr>
          <a:xfrm>
            <a:off x="9280253" y="2842807"/>
            <a:ext cx="21301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AF66B595-88EE-4A1E-94EB-F59891738C75}"/>
              </a:ext>
            </a:extLst>
          </p:cNvPr>
          <p:cNvSpPr/>
          <p:nvPr/>
        </p:nvSpPr>
        <p:spPr>
          <a:xfrm>
            <a:off x="1053096" y="3932385"/>
            <a:ext cx="571500" cy="571500"/>
          </a:xfrm>
          <a:prstGeom prst="ellipse">
            <a:avLst/>
          </a:prstGeom>
          <a:solidFill>
            <a:schemeClr val="accent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E774DB7-A346-444E-B32E-3F544E1A5115}"/>
              </a:ext>
            </a:extLst>
          </p:cNvPr>
          <p:cNvSpPr/>
          <p:nvPr/>
        </p:nvSpPr>
        <p:spPr>
          <a:xfrm>
            <a:off x="8601952" y="3932385"/>
            <a:ext cx="571500" cy="5715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0BCE1C6-D713-4D68-B88C-99CA7DEC19D3}"/>
              </a:ext>
            </a:extLst>
          </p:cNvPr>
          <p:cNvSpPr txBox="1"/>
          <p:nvPr/>
        </p:nvSpPr>
        <p:spPr>
          <a:xfrm>
            <a:off x="1731396" y="3802204"/>
            <a:ext cx="1197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16.67%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342685A-39A5-4642-9B50-1733AE318794}"/>
              </a:ext>
            </a:extLst>
          </p:cNvPr>
          <p:cNvSpPr/>
          <p:nvPr/>
        </p:nvSpPr>
        <p:spPr>
          <a:xfrm>
            <a:off x="1731397" y="4270313"/>
            <a:ext cx="21301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7BA4D34-3172-407E-9C56-9C5652CAE9FE}"/>
              </a:ext>
            </a:extLst>
          </p:cNvPr>
          <p:cNvSpPr txBox="1"/>
          <p:nvPr/>
        </p:nvSpPr>
        <p:spPr>
          <a:xfrm>
            <a:off x="9280252" y="3802204"/>
            <a:ext cx="1197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16.67%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CDF98AD-E947-4C6C-86D1-EBB241B25DCE}"/>
              </a:ext>
            </a:extLst>
          </p:cNvPr>
          <p:cNvSpPr/>
          <p:nvPr/>
        </p:nvSpPr>
        <p:spPr>
          <a:xfrm>
            <a:off x="9280253" y="4270313"/>
            <a:ext cx="21301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9DF94F1C-425F-477F-ACD6-99C8FEE47D6E}"/>
              </a:ext>
            </a:extLst>
          </p:cNvPr>
          <p:cNvSpPr/>
          <p:nvPr/>
        </p:nvSpPr>
        <p:spPr>
          <a:xfrm>
            <a:off x="1053096" y="5359891"/>
            <a:ext cx="571500" cy="571500"/>
          </a:xfrm>
          <a:prstGeom prst="ellipse">
            <a:avLst/>
          </a:prstGeom>
          <a:solidFill>
            <a:schemeClr val="accent5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542D2CF7-E46E-4006-BBCA-3E6DBC9FB4DE}"/>
              </a:ext>
            </a:extLst>
          </p:cNvPr>
          <p:cNvSpPr/>
          <p:nvPr/>
        </p:nvSpPr>
        <p:spPr>
          <a:xfrm>
            <a:off x="8601952" y="5359891"/>
            <a:ext cx="571500" cy="571500"/>
          </a:xfrm>
          <a:prstGeom prst="ellipse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4AE87BA-5600-4010-A047-0D7BCD0E7D27}"/>
              </a:ext>
            </a:extLst>
          </p:cNvPr>
          <p:cNvSpPr txBox="1"/>
          <p:nvPr/>
        </p:nvSpPr>
        <p:spPr>
          <a:xfrm>
            <a:off x="1731396" y="5229710"/>
            <a:ext cx="1197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16.67%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AE05C4D-92D5-4032-8701-74FC37452C16}"/>
              </a:ext>
            </a:extLst>
          </p:cNvPr>
          <p:cNvSpPr/>
          <p:nvPr/>
        </p:nvSpPr>
        <p:spPr>
          <a:xfrm>
            <a:off x="1731397" y="5697819"/>
            <a:ext cx="21301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ED32E9-BFD3-4B8B-AF1C-6D39CDAEB210}"/>
              </a:ext>
            </a:extLst>
          </p:cNvPr>
          <p:cNvSpPr txBox="1"/>
          <p:nvPr/>
        </p:nvSpPr>
        <p:spPr>
          <a:xfrm>
            <a:off x="9280252" y="5229710"/>
            <a:ext cx="1197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16.67%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5B46C66-F8E6-42CC-93C1-1B8C792D27CA}"/>
              </a:ext>
            </a:extLst>
          </p:cNvPr>
          <p:cNvSpPr/>
          <p:nvPr/>
        </p:nvSpPr>
        <p:spPr>
          <a:xfrm>
            <a:off x="9280253" y="5697819"/>
            <a:ext cx="21301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27" name="Freeform 22">
            <a:extLst>
              <a:ext uri="{FF2B5EF4-FFF2-40B4-BE49-F238E27FC236}">
                <a16:creationId xmlns:a16="http://schemas.microsoft.com/office/drawing/2014/main" id="{1D038CA0-93BB-49F7-9D5F-9235052EAA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7972" y="2650900"/>
            <a:ext cx="279461" cy="279459"/>
          </a:xfrm>
          <a:custGeom>
            <a:avLst/>
            <a:gdLst>
              <a:gd name="T0" fmla="*/ 103756 w 461"/>
              <a:gd name="T1" fmla="*/ 3609 h 461"/>
              <a:gd name="T2" fmla="*/ 103756 w 461"/>
              <a:gd name="T3" fmla="*/ 3609 h 461"/>
              <a:gd name="T4" fmla="*/ 0 w 461"/>
              <a:gd name="T5" fmla="*/ 107815 h 461"/>
              <a:gd name="T6" fmla="*/ 103756 w 461"/>
              <a:gd name="T7" fmla="*/ 207511 h 461"/>
              <a:gd name="T8" fmla="*/ 207512 w 461"/>
              <a:gd name="T9" fmla="*/ 103755 h 461"/>
              <a:gd name="T10" fmla="*/ 103756 w 461"/>
              <a:gd name="T11" fmla="*/ 3609 h 461"/>
              <a:gd name="T12" fmla="*/ 103756 w 461"/>
              <a:gd name="T13" fmla="*/ 15789 h 461"/>
              <a:gd name="T14" fmla="*/ 103756 w 461"/>
              <a:gd name="T15" fmla="*/ 15789 h 461"/>
              <a:gd name="T16" fmla="*/ 143905 w 461"/>
              <a:gd name="T17" fmla="*/ 23909 h 461"/>
              <a:gd name="T18" fmla="*/ 131274 w 461"/>
              <a:gd name="T19" fmla="*/ 47818 h 461"/>
              <a:gd name="T20" fmla="*/ 103756 w 461"/>
              <a:gd name="T21" fmla="*/ 43758 h 461"/>
              <a:gd name="T22" fmla="*/ 75787 w 461"/>
              <a:gd name="T23" fmla="*/ 47818 h 461"/>
              <a:gd name="T24" fmla="*/ 63607 w 461"/>
              <a:gd name="T25" fmla="*/ 23909 h 461"/>
              <a:gd name="T26" fmla="*/ 103756 w 461"/>
              <a:gd name="T27" fmla="*/ 15789 h 461"/>
              <a:gd name="T28" fmla="*/ 47818 w 461"/>
              <a:gd name="T29" fmla="*/ 131724 h 461"/>
              <a:gd name="T30" fmla="*/ 47818 w 461"/>
              <a:gd name="T31" fmla="*/ 131724 h 461"/>
              <a:gd name="T32" fmla="*/ 23909 w 461"/>
              <a:gd name="T33" fmla="*/ 147513 h 461"/>
              <a:gd name="T34" fmla="*/ 15789 w 461"/>
              <a:gd name="T35" fmla="*/ 107815 h 461"/>
              <a:gd name="T36" fmla="*/ 23909 w 461"/>
              <a:gd name="T37" fmla="*/ 63607 h 461"/>
              <a:gd name="T38" fmla="*/ 47818 w 461"/>
              <a:gd name="T39" fmla="*/ 75335 h 461"/>
              <a:gd name="T40" fmla="*/ 39698 w 461"/>
              <a:gd name="T41" fmla="*/ 103755 h 461"/>
              <a:gd name="T42" fmla="*/ 47818 w 461"/>
              <a:gd name="T43" fmla="*/ 131724 h 461"/>
              <a:gd name="T44" fmla="*/ 103756 w 461"/>
              <a:gd name="T45" fmla="*/ 195331 h 461"/>
              <a:gd name="T46" fmla="*/ 103756 w 461"/>
              <a:gd name="T47" fmla="*/ 195331 h 461"/>
              <a:gd name="T48" fmla="*/ 63607 w 461"/>
              <a:gd name="T49" fmla="*/ 183602 h 461"/>
              <a:gd name="T50" fmla="*/ 75787 w 461"/>
              <a:gd name="T51" fmla="*/ 159693 h 461"/>
              <a:gd name="T52" fmla="*/ 103756 w 461"/>
              <a:gd name="T53" fmla="*/ 167813 h 461"/>
              <a:gd name="T54" fmla="*/ 131274 w 461"/>
              <a:gd name="T55" fmla="*/ 159693 h 461"/>
              <a:gd name="T56" fmla="*/ 143905 w 461"/>
              <a:gd name="T57" fmla="*/ 183602 h 461"/>
              <a:gd name="T58" fmla="*/ 103756 w 461"/>
              <a:gd name="T59" fmla="*/ 195331 h 461"/>
              <a:gd name="T60" fmla="*/ 103756 w 461"/>
              <a:gd name="T61" fmla="*/ 155633 h 461"/>
              <a:gd name="T62" fmla="*/ 103756 w 461"/>
              <a:gd name="T63" fmla="*/ 155633 h 461"/>
              <a:gd name="T64" fmla="*/ 55938 w 461"/>
              <a:gd name="T65" fmla="*/ 103755 h 461"/>
              <a:gd name="T66" fmla="*/ 103756 w 461"/>
              <a:gd name="T67" fmla="*/ 55487 h 461"/>
              <a:gd name="T68" fmla="*/ 151574 w 461"/>
              <a:gd name="T69" fmla="*/ 103755 h 461"/>
              <a:gd name="T70" fmla="*/ 103756 w 461"/>
              <a:gd name="T71" fmla="*/ 155633 h 461"/>
              <a:gd name="T72" fmla="*/ 159694 w 461"/>
              <a:gd name="T73" fmla="*/ 131724 h 461"/>
              <a:gd name="T74" fmla="*/ 159694 w 461"/>
              <a:gd name="T75" fmla="*/ 131724 h 461"/>
              <a:gd name="T76" fmla="*/ 167814 w 461"/>
              <a:gd name="T77" fmla="*/ 103755 h 461"/>
              <a:gd name="T78" fmla="*/ 159694 w 461"/>
              <a:gd name="T79" fmla="*/ 75335 h 461"/>
              <a:gd name="T80" fmla="*/ 183603 w 461"/>
              <a:gd name="T81" fmla="*/ 63607 h 461"/>
              <a:gd name="T82" fmla="*/ 191723 w 461"/>
              <a:gd name="T83" fmla="*/ 103755 h 461"/>
              <a:gd name="T84" fmla="*/ 183603 w 461"/>
              <a:gd name="T85" fmla="*/ 147513 h 461"/>
              <a:gd name="T86" fmla="*/ 159694 w 461"/>
              <a:gd name="T87" fmla="*/ 131724 h 4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461" h="461">
                <a:moveTo>
                  <a:pt x="230" y="8"/>
                </a:moveTo>
                <a:lnTo>
                  <a:pt x="230" y="8"/>
                </a:lnTo>
                <a:cubicBezTo>
                  <a:pt x="97" y="8"/>
                  <a:pt x="0" y="106"/>
                  <a:pt x="0" y="239"/>
                </a:cubicBezTo>
                <a:cubicBezTo>
                  <a:pt x="0" y="363"/>
                  <a:pt x="106" y="460"/>
                  <a:pt x="230" y="460"/>
                </a:cubicBezTo>
                <a:cubicBezTo>
                  <a:pt x="363" y="460"/>
                  <a:pt x="460" y="354"/>
                  <a:pt x="460" y="230"/>
                </a:cubicBezTo>
                <a:cubicBezTo>
                  <a:pt x="460" y="106"/>
                  <a:pt x="354" y="0"/>
                  <a:pt x="230" y="8"/>
                </a:cubicBezTo>
                <a:close/>
                <a:moveTo>
                  <a:pt x="230" y="35"/>
                </a:moveTo>
                <a:lnTo>
                  <a:pt x="230" y="35"/>
                </a:lnTo>
                <a:cubicBezTo>
                  <a:pt x="256" y="35"/>
                  <a:pt x="291" y="44"/>
                  <a:pt x="319" y="53"/>
                </a:cubicBezTo>
                <a:cubicBezTo>
                  <a:pt x="291" y="106"/>
                  <a:pt x="291" y="106"/>
                  <a:pt x="291" y="106"/>
                </a:cubicBezTo>
                <a:cubicBezTo>
                  <a:pt x="275" y="97"/>
                  <a:pt x="247" y="97"/>
                  <a:pt x="230" y="97"/>
                </a:cubicBezTo>
                <a:cubicBezTo>
                  <a:pt x="203" y="97"/>
                  <a:pt x="185" y="97"/>
                  <a:pt x="168" y="106"/>
                </a:cubicBezTo>
                <a:cubicBezTo>
                  <a:pt x="141" y="53"/>
                  <a:pt x="141" y="53"/>
                  <a:pt x="141" y="53"/>
                </a:cubicBezTo>
                <a:cubicBezTo>
                  <a:pt x="168" y="44"/>
                  <a:pt x="194" y="35"/>
                  <a:pt x="230" y="35"/>
                </a:cubicBezTo>
                <a:close/>
                <a:moveTo>
                  <a:pt x="106" y="292"/>
                </a:moveTo>
                <a:lnTo>
                  <a:pt x="106" y="292"/>
                </a:lnTo>
                <a:cubicBezTo>
                  <a:pt x="53" y="327"/>
                  <a:pt x="53" y="327"/>
                  <a:pt x="53" y="327"/>
                </a:cubicBezTo>
                <a:cubicBezTo>
                  <a:pt x="35" y="301"/>
                  <a:pt x="35" y="265"/>
                  <a:pt x="35" y="239"/>
                </a:cubicBezTo>
                <a:cubicBezTo>
                  <a:pt x="26" y="204"/>
                  <a:pt x="35" y="167"/>
                  <a:pt x="53" y="141"/>
                </a:cubicBezTo>
                <a:cubicBezTo>
                  <a:pt x="106" y="167"/>
                  <a:pt x="106" y="167"/>
                  <a:pt x="106" y="167"/>
                </a:cubicBezTo>
                <a:cubicBezTo>
                  <a:pt x="97" y="185"/>
                  <a:pt x="88" y="212"/>
                  <a:pt x="88" y="230"/>
                </a:cubicBezTo>
                <a:cubicBezTo>
                  <a:pt x="88" y="257"/>
                  <a:pt x="97" y="274"/>
                  <a:pt x="106" y="292"/>
                </a:cubicBezTo>
                <a:close/>
                <a:moveTo>
                  <a:pt x="230" y="433"/>
                </a:moveTo>
                <a:lnTo>
                  <a:pt x="230" y="433"/>
                </a:lnTo>
                <a:cubicBezTo>
                  <a:pt x="194" y="433"/>
                  <a:pt x="168" y="425"/>
                  <a:pt x="141" y="407"/>
                </a:cubicBezTo>
                <a:cubicBezTo>
                  <a:pt x="168" y="354"/>
                  <a:pt x="168" y="354"/>
                  <a:pt x="168" y="354"/>
                </a:cubicBezTo>
                <a:cubicBezTo>
                  <a:pt x="185" y="363"/>
                  <a:pt x="203" y="372"/>
                  <a:pt x="230" y="372"/>
                </a:cubicBezTo>
                <a:cubicBezTo>
                  <a:pt x="247" y="372"/>
                  <a:pt x="275" y="363"/>
                  <a:pt x="291" y="354"/>
                </a:cubicBezTo>
                <a:cubicBezTo>
                  <a:pt x="319" y="407"/>
                  <a:pt x="319" y="407"/>
                  <a:pt x="319" y="407"/>
                </a:cubicBezTo>
                <a:cubicBezTo>
                  <a:pt x="291" y="425"/>
                  <a:pt x="266" y="433"/>
                  <a:pt x="230" y="433"/>
                </a:cubicBezTo>
                <a:close/>
                <a:moveTo>
                  <a:pt x="230" y="345"/>
                </a:moveTo>
                <a:lnTo>
                  <a:pt x="230" y="345"/>
                </a:lnTo>
                <a:cubicBezTo>
                  <a:pt x="168" y="345"/>
                  <a:pt x="124" y="292"/>
                  <a:pt x="124" y="230"/>
                </a:cubicBezTo>
                <a:cubicBezTo>
                  <a:pt x="124" y="167"/>
                  <a:pt x="168" y="123"/>
                  <a:pt x="230" y="123"/>
                </a:cubicBezTo>
                <a:cubicBezTo>
                  <a:pt x="291" y="123"/>
                  <a:pt x="336" y="167"/>
                  <a:pt x="336" y="230"/>
                </a:cubicBezTo>
                <a:cubicBezTo>
                  <a:pt x="336" y="292"/>
                  <a:pt x="291" y="345"/>
                  <a:pt x="230" y="345"/>
                </a:cubicBezTo>
                <a:close/>
                <a:moveTo>
                  <a:pt x="354" y="292"/>
                </a:moveTo>
                <a:lnTo>
                  <a:pt x="354" y="292"/>
                </a:lnTo>
                <a:cubicBezTo>
                  <a:pt x="363" y="274"/>
                  <a:pt x="372" y="257"/>
                  <a:pt x="372" y="230"/>
                </a:cubicBezTo>
                <a:cubicBezTo>
                  <a:pt x="372" y="212"/>
                  <a:pt x="363" y="185"/>
                  <a:pt x="354" y="167"/>
                </a:cubicBezTo>
                <a:cubicBezTo>
                  <a:pt x="407" y="141"/>
                  <a:pt x="407" y="141"/>
                  <a:pt x="407" y="141"/>
                </a:cubicBezTo>
                <a:cubicBezTo>
                  <a:pt x="416" y="167"/>
                  <a:pt x="425" y="195"/>
                  <a:pt x="425" y="230"/>
                </a:cubicBezTo>
                <a:cubicBezTo>
                  <a:pt x="425" y="265"/>
                  <a:pt x="416" y="292"/>
                  <a:pt x="407" y="327"/>
                </a:cubicBezTo>
                <a:lnTo>
                  <a:pt x="354" y="2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8" name="Freeform 46">
            <a:extLst>
              <a:ext uri="{FF2B5EF4-FFF2-40B4-BE49-F238E27FC236}">
                <a16:creationId xmlns:a16="http://schemas.microsoft.com/office/drawing/2014/main" id="{9DF10761-42D7-40B3-9042-C0321DCCF2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9116" y="2657299"/>
            <a:ext cx="279461" cy="266661"/>
          </a:xfrm>
          <a:custGeom>
            <a:avLst/>
            <a:gdLst>
              <a:gd name="T0" fmla="*/ 163754 w 461"/>
              <a:gd name="T1" fmla="*/ 150508 h 443"/>
              <a:gd name="T2" fmla="*/ 163754 w 461"/>
              <a:gd name="T3" fmla="*/ 150508 h 443"/>
              <a:gd name="T4" fmla="*/ 128116 w 461"/>
              <a:gd name="T5" fmla="*/ 111089 h 443"/>
              <a:gd name="T6" fmla="*/ 139845 w 461"/>
              <a:gd name="T7" fmla="*/ 87349 h 443"/>
              <a:gd name="T8" fmla="*/ 147965 w 461"/>
              <a:gd name="T9" fmla="*/ 67639 h 443"/>
              <a:gd name="T10" fmla="*/ 143905 w 461"/>
              <a:gd name="T11" fmla="*/ 59128 h 443"/>
              <a:gd name="T12" fmla="*/ 147965 w 461"/>
              <a:gd name="T13" fmla="*/ 39419 h 443"/>
              <a:gd name="T14" fmla="*/ 103756 w 461"/>
              <a:gd name="T15" fmla="*/ 0 h 443"/>
              <a:gd name="T16" fmla="*/ 59547 w 461"/>
              <a:gd name="T17" fmla="*/ 39419 h 443"/>
              <a:gd name="T18" fmla="*/ 63607 w 461"/>
              <a:gd name="T19" fmla="*/ 59128 h 443"/>
              <a:gd name="T20" fmla="*/ 59547 w 461"/>
              <a:gd name="T21" fmla="*/ 67639 h 443"/>
              <a:gd name="T22" fmla="*/ 67667 w 461"/>
              <a:gd name="T23" fmla="*/ 87349 h 443"/>
              <a:gd name="T24" fmla="*/ 79847 w 461"/>
              <a:gd name="T25" fmla="*/ 111089 h 443"/>
              <a:gd name="T26" fmla="*/ 43758 w 461"/>
              <a:gd name="T27" fmla="*/ 150508 h 443"/>
              <a:gd name="T28" fmla="*/ 0 w 461"/>
              <a:gd name="T29" fmla="*/ 178281 h 443"/>
              <a:gd name="T30" fmla="*/ 0 w 461"/>
              <a:gd name="T31" fmla="*/ 197990 h 443"/>
              <a:gd name="T32" fmla="*/ 103756 w 461"/>
              <a:gd name="T33" fmla="*/ 197990 h 443"/>
              <a:gd name="T34" fmla="*/ 207512 w 461"/>
              <a:gd name="T35" fmla="*/ 197990 h 443"/>
              <a:gd name="T36" fmla="*/ 207512 w 461"/>
              <a:gd name="T37" fmla="*/ 178281 h 443"/>
              <a:gd name="T38" fmla="*/ 163754 w 461"/>
              <a:gd name="T39" fmla="*/ 150508 h 443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461" h="443">
                <a:moveTo>
                  <a:pt x="363" y="336"/>
                </a:moveTo>
                <a:lnTo>
                  <a:pt x="363" y="336"/>
                </a:lnTo>
                <a:cubicBezTo>
                  <a:pt x="301" y="310"/>
                  <a:pt x="284" y="292"/>
                  <a:pt x="284" y="248"/>
                </a:cubicBezTo>
                <a:cubicBezTo>
                  <a:pt x="284" y="230"/>
                  <a:pt x="301" y="239"/>
                  <a:pt x="310" y="195"/>
                </a:cubicBezTo>
                <a:cubicBezTo>
                  <a:pt x="310" y="176"/>
                  <a:pt x="328" y="195"/>
                  <a:pt x="328" y="151"/>
                </a:cubicBezTo>
                <a:cubicBezTo>
                  <a:pt x="328" y="132"/>
                  <a:pt x="319" y="132"/>
                  <a:pt x="319" y="132"/>
                </a:cubicBezTo>
                <a:cubicBezTo>
                  <a:pt x="319" y="132"/>
                  <a:pt x="328" y="106"/>
                  <a:pt x="328" y="88"/>
                </a:cubicBezTo>
                <a:cubicBezTo>
                  <a:pt x="328" y="61"/>
                  <a:pt x="319" y="0"/>
                  <a:pt x="230" y="0"/>
                </a:cubicBezTo>
                <a:cubicBezTo>
                  <a:pt x="141" y="0"/>
                  <a:pt x="132" y="61"/>
                  <a:pt x="132" y="88"/>
                </a:cubicBezTo>
                <a:cubicBezTo>
                  <a:pt x="132" y="106"/>
                  <a:pt x="141" y="132"/>
                  <a:pt x="141" y="132"/>
                </a:cubicBezTo>
                <a:cubicBezTo>
                  <a:pt x="141" y="132"/>
                  <a:pt x="132" y="132"/>
                  <a:pt x="132" y="151"/>
                </a:cubicBezTo>
                <a:cubicBezTo>
                  <a:pt x="132" y="195"/>
                  <a:pt x="150" y="176"/>
                  <a:pt x="150" y="195"/>
                </a:cubicBezTo>
                <a:cubicBezTo>
                  <a:pt x="159" y="239"/>
                  <a:pt x="177" y="230"/>
                  <a:pt x="177" y="248"/>
                </a:cubicBezTo>
                <a:cubicBezTo>
                  <a:pt x="177" y="292"/>
                  <a:pt x="159" y="310"/>
                  <a:pt x="97" y="336"/>
                </a:cubicBezTo>
                <a:cubicBezTo>
                  <a:pt x="35" y="354"/>
                  <a:pt x="0" y="380"/>
                  <a:pt x="0" y="398"/>
                </a:cubicBezTo>
                <a:cubicBezTo>
                  <a:pt x="0" y="407"/>
                  <a:pt x="0" y="442"/>
                  <a:pt x="0" y="442"/>
                </a:cubicBezTo>
                <a:cubicBezTo>
                  <a:pt x="230" y="442"/>
                  <a:pt x="230" y="442"/>
                  <a:pt x="230" y="442"/>
                </a:cubicBezTo>
                <a:cubicBezTo>
                  <a:pt x="460" y="442"/>
                  <a:pt x="460" y="442"/>
                  <a:pt x="460" y="442"/>
                </a:cubicBezTo>
                <a:cubicBezTo>
                  <a:pt x="460" y="442"/>
                  <a:pt x="460" y="407"/>
                  <a:pt x="460" y="398"/>
                </a:cubicBezTo>
                <a:cubicBezTo>
                  <a:pt x="460" y="380"/>
                  <a:pt x="425" y="354"/>
                  <a:pt x="363" y="336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50A9B047-37CA-4C3B-B6EC-CB7C78BF9A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37306" y="4083738"/>
            <a:ext cx="300792" cy="268794"/>
          </a:xfrm>
          <a:custGeom>
            <a:avLst/>
            <a:gdLst>
              <a:gd name="T0" fmla="*/ 63953 w 497"/>
              <a:gd name="T1" fmla="*/ 123611 h 445"/>
              <a:gd name="T2" fmla="*/ 63953 w 497"/>
              <a:gd name="T3" fmla="*/ 123611 h 445"/>
              <a:gd name="T4" fmla="*/ 63953 w 497"/>
              <a:gd name="T5" fmla="*/ 56187 h 445"/>
              <a:gd name="T6" fmla="*/ 23870 w 497"/>
              <a:gd name="T7" fmla="*/ 56187 h 445"/>
              <a:gd name="T8" fmla="*/ 0 w 497"/>
              <a:gd name="T9" fmla="*/ 80010 h 445"/>
              <a:gd name="T10" fmla="*/ 0 w 497"/>
              <a:gd name="T11" fmla="*/ 143389 h 445"/>
              <a:gd name="T12" fmla="*/ 23870 w 497"/>
              <a:gd name="T13" fmla="*/ 167661 h 445"/>
              <a:gd name="T14" fmla="*/ 31977 w 497"/>
              <a:gd name="T15" fmla="*/ 167661 h 445"/>
              <a:gd name="T16" fmla="*/ 31977 w 497"/>
              <a:gd name="T17" fmla="*/ 199576 h 445"/>
              <a:gd name="T18" fmla="*/ 68007 w 497"/>
              <a:gd name="T19" fmla="*/ 167661 h 445"/>
              <a:gd name="T20" fmla="*/ 123403 w 497"/>
              <a:gd name="T21" fmla="*/ 167661 h 445"/>
              <a:gd name="T22" fmla="*/ 143670 w 497"/>
              <a:gd name="T23" fmla="*/ 143389 h 445"/>
              <a:gd name="T24" fmla="*/ 143670 w 497"/>
              <a:gd name="T25" fmla="*/ 123611 h 445"/>
              <a:gd name="T26" fmla="*/ 143670 w 497"/>
              <a:gd name="T27" fmla="*/ 123611 h 445"/>
              <a:gd name="T28" fmla="*/ 63953 w 497"/>
              <a:gd name="T29" fmla="*/ 123611 h 445"/>
              <a:gd name="T30" fmla="*/ 199517 w 497"/>
              <a:gd name="T31" fmla="*/ 0 h 445"/>
              <a:gd name="T32" fmla="*/ 199517 w 497"/>
              <a:gd name="T33" fmla="*/ 0 h 445"/>
              <a:gd name="T34" fmla="*/ 99533 w 497"/>
              <a:gd name="T35" fmla="*/ 0 h 445"/>
              <a:gd name="T36" fmla="*/ 79717 w 497"/>
              <a:gd name="T37" fmla="*/ 24273 h 445"/>
              <a:gd name="T38" fmla="*/ 79717 w 497"/>
              <a:gd name="T39" fmla="*/ 111475 h 445"/>
              <a:gd name="T40" fmla="*/ 155830 w 497"/>
              <a:gd name="T41" fmla="*/ 111475 h 445"/>
              <a:gd name="T42" fmla="*/ 191410 w 497"/>
              <a:gd name="T43" fmla="*/ 143389 h 445"/>
              <a:gd name="T44" fmla="*/ 191410 w 497"/>
              <a:gd name="T45" fmla="*/ 111475 h 445"/>
              <a:gd name="T46" fmla="*/ 199517 w 497"/>
              <a:gd name="T47" fmla="*/ 111475 h 445"/>
              <a:gd name="T48" fmla="*/ 223387 w 497"/>
              <a:gd name="T49" fmla="*/ 87651 h 445"/>
              <a:gd name="T50" fmla="*/ 223387 w 497"/>
              <a:gd name="T51" fmla="*/ 24273 h 445"/>
              <a:gd name="T52" fmla="*/ 199517 w 497"/>
              <a:gd name="T53" fmla="*/ 0 h 445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497" h="445">
                <a:moveTo>
                  <a:pt x="142" y="275"/>
                </a:moveTo>
                <a:lnTo>
                  <a:pt x="142" y="275"/>
                </a:lnTo>
                <a:cubicBezTo>
                  <a:pt x="142" y="125"/>
                  <a:pt x="142" y="125"/>
                  <a:pt x="14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18" y="125"/>
                  <a:pt x="0" y="151"/>
                  <a:pt x="0" y="178"/>
                </a:cubicBezTo>
                <a:cubicBezTo>
                  <a:pt x="0" y="319"/>
                  <a:pt x="0" y="319"/>
                  <a:pt x="0" y="319"/>
                </a:cubicBezTo>
                <a:cubicBezTo>
                  <a:pt x="0" y="354"/>
                  <a:pt x="18" y="373"/>
                  <a:pt x="53" y="373"/>
                </a:cubicBezTo>
                <a:cubicBezTo>
                  <a:pt x="71" y="373"/>
                  <a:pt x="71" y="373"/>
                  <a:pt x="71" y="373"/>
                </a:cubicBezTo>
                <a:cubicBezTo>
                  <a:pt x="71" y="444"/>
                  <a:pt x="71" y="444"/>
                  <a:pt x="71" y="444"/>
                </a:cubicBezTo>
                <a:cubicBezTo>
                  <a:pt x="151" y="373"/>
                  <a:pt x="151" y="373"/>
                  <a:pt x="151" y="373"/>
                </a:cubicBezTo>
                <a:cubicBezTo>
                  <a:pt x="274" y="373"/>
                  <a:pt x="274" y="373"/>
                  <a:pt x="274" y="373"/>
                </a:cubicBezTo>
                <a:cubicBezTo>
                  <a:pt x="302" y="373"/>
                  <a:pt x="319" y="354"/>
                  <a:pt x="319" y="319"/>
                </a:cubicBezTo>
                <a:cubicBezTo>
                  <a:pt x="319" y="275"/>
                  <a:pt x="319" y="275"/>
                  <a:pt x="319" y="275"/>
                </a:cubicBezTo>
                <a:lnTo>
                  <a:pt x="142" y="275"/>
                </a:lnTo>
                <a:close/>
                <a:moveTo>
                  <a:pt x="443" y="0"/>
                </a:moveTo>
                <a:lnTo>
                  <a:pt x="443" y="0"/>
                </a:lnTo>
                <a:cubicBezTo>
                  <a:pt x="221" y="0"/>
                  <a:pt x="221" y="0"/>
                  <a:pt x="221" y="0"/>
                </a:cubicBezTo>
                <a:cubicBezTo>
                  <a:pt x="195" y="0"/>
                  <a:pt x="177" y="27"/>
                  <a:pt x="177" y="54"/>
                </a:cubicBezTo>
                <a:cubicBezTo>
                  <a:pt x="177" y="248"/>
                  <a:pt x="177" y="248"/>
                  <a:pt x="177" y="248"/>
                </a:cubicBezTo>
                <a:cubicBezTo>
                  <a:pt x="346" y="248"/>
                  <a:pt x="346" y="248"/>
                  <a:pt x="346" y="248"/>
                </a:cubicBezTo>
                <a:cubicBezTo>
                  <a:pt x="425" y="319"/>
                  <a:pt x="425" y="319"/>
                  <a:pt x="425" y="319"/>
                </a:cubicBezTo>
                <a:cubicBezTo>
                  <a:pt x="425" y="248"/>
                  <a:pt x="425" y="248"/>
                  <a:pt x="425" y="248"/>
                </a:cubicBezTo>
                <a:cubicBezTo>
                  <a:pt x="443" y="248"/>
                  <a:pt x="443" y="248"/>
                  <a:pt x="443" y="248"/>
                </a:cubicBezTo>
                <a:cubicBezTo>
                  <a:pt x="470" y="248"/>
                  <a:pt x="496" y="231"/>
                  <a:pt x="496" y="195"/>
                </a:cubicBezTo>
                <a:cubicBezTo>
                  <a:pt x="496" y="54"/>
                  <a:pt x="496" y="54"/>
                  <a:pt x="496" y="54"/>
                </a:cubicBezTo>
                <a:cubicBezTo>
                  <a:pt x="496" y="27"/>
                  <a:pt x="470" y="0"/>
                  <a:pt x="4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0" name="Freeform 87">
            <a:extLst>
              <a:ext uri="{FF2B5EF4-FFF2-40B4-BE49-F238E27FC236}">
                <a16:creationId xmlns:a16="http://schemas.microsoft.com/office/drawing/2014/main" id="{DB44E17C-E357-4B43-B93A-C78571A0592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0183" y="5509111"/>
            <a:ext cx="277327" cy="273060"/>
          </a:xfrm>
          <a:custGeom>
            <a:avLst/>
            <a:gdLst>
              <a:gd name="T0" fmla="*/ 51370 w 462"/>
              <a:gd name="T1" fmla="*/ 67883 h 452"/>
              <a:gd name="T2" fmla="*/ 83086 w 462"/>
              <a:gd name="T3" fmla="*/ 43607 h 452"/>
              <a:gd name="T4" fmla="*/ 83086 w 462"/>
              <a:gd name="T5" fmla="*/ 31469 h 452"/>
              <a:gd name="T6" fmla="*/ 19655 w 462"/>
              <a:gd name="T7" fmla="*/ 39561 h 452"/>
              <a:gd name="T8" fmla="*/ 51370 w 462"/>
              <a:gd name="T9" fmla="*/ 67883 h 452"/>
              <a:gd name="T10" fmla="*/ 27695 w 462"/>
              <a:gd name="T11" fmla="*/ 87664 h 452"/>
              <a:gd name="T12" fmla="*/ 11614 w 462"/>
              <a:gd name="T13" fmla="*/ 55745 h 452"/>
              <a:gd name="T14" fmla="*/ 15634 w 462"/>
              <a:gd name="T15" fmla="*/ 151051 h 452"/>
              <a:gd name="T16" fmla="*/ 27695 w 462"/>
              <a:gd name="T17" fmla="*/ 87664 h 452"/>
              <a:gd name="T18" fmla="*/ 102741 w 462"/>
              <a:gd name="T19" fmla="*/ 15735 h 452"/>
              <a:gd name="T20" fmla="*/ 154558 w 462"/>
              <a:gd name="T21" fmla="*/ 11688 h 452"/>
              <a:gd name="T22" fmla="*/ 67452 w 462"/>
              <a:gd name="T23" fmla="*/ 3596 h 452"/>
              <a:gd name="T24" fmla="*/ 102741 w 462"/>
              <a:gd name="T25" fmla="*/ 15735 h 452"/>
              <a:gd name="T26" fmla="*/ 134456 w 462"/>
              <a:gd name="T27" fmla="*/ 119582 h 452"/>
              <a:gd name="T28" fmla="*/ 110781 w 462"/>
              <a:gd name="T29" fmla="*/ 59342 h 452"/>
              <a:gd name="T30" fmla="*/ 91127 w 462"/>
              <a:gd name="T31" fmla="*/ 55745 h 452"/>
              <a:gd name="T32" fmla="*/ 71472 w 462"/>
              <a:gd name="T33" fmla="*/ 87664 h 452"/>
              <a:gd name="T34" fmla="*/ 134456 w 462"/>
              <a:gd name="T35" fmla="*/ 119582 h 452"/>
              <a:gd name="T36" fmla="*/ 162152 w 462"/>
              <a:gd name="T37" fmla="*/ 147005 h 452"/>
              <a:gd name="T38" fmla="*/ 162152 w 462"/>
              <a:gd name="T39" fmla="*/ 182970 h 452"/>
              <a:gd name="T40" fmla="*/ 174213 w 462"/>
              <a:gd name="T41" fmla="*/ 135317 h 452"/>
              <a:gd name="T42" fmla="*/ 130436 w 462"/>
              <a:gd name="T43" fmla="*/ 135317 h 452"/>
              <a:gd name="T44" fmla="*/ 63431 w 462"/>
              <a:gd name="T45" fmla="*/ 107444 h 452"/>
              <a:gd name="T46" fmla="*/ 47797 w 462"/>
              <a:gd name="T47" fmla="*/ 107444 h 452"/>
              <a:gd name="T48" fmla="*/ 63431 w 462"/>
              <a:gd name="T49" fmla="*/ 195108 h 452"/>
              <a:gd name="T50" fmla="*/ 170192 w 462"/>
              <a:gd name="T51" fmla="*/ 23827 h 452"/>
              <a:gd name="T52" fmla="*/ 122842 w 462"/>
              <a:gd name="T53" fmla="*/ 35515 h 452"/>
              <a:gd name="T54" fmla="*/ 122842 w 462"/>
              <a:gd name="T55" fmla="*/ 47653 h 452"/>
              <a:gd name="T56" fmla="*/ 174213 w 462"/>
              <a:gd name="T57" fmla="*/ 119582 h 452"/>
              <a:gd name="T58" fmla="*/ 205928 w 462"/>
              <a:gd name="T59" fmla="*/ 99352 h 452"/>
              <a:gd name="T60" fmla="*/ 142497 w 462"/>
              <a:gd name="T61" fmla="*/ 147005 h 452"/>
              <a:gd name="T62" fmla="*/ 79066 w 462"/>
              <a:gd name="T63" fmla="*/ 199154 h 452"/>
              <a:gd name="T64" fmla="*/ 146517 w 462"/>
              <a:gd name="T65" fmla="*/ 195108 h 452"/>
              <a:gd name="T66" fmla="*/ 146517 w 462"/>
              <a:gd name="T67" fmla="*/ 151051 h 45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62" h="452">
                <a:moveTo>
                  <a:pt x="115" y="151"/>
                </a:moveTo>
                <a:lnTo>
                  <a:pt x="115" y="151"/>
                </a:lnTo>
                <a:lnTo>
                  <a:pt x="124" y="151"/>
                </a:lnTo>
                <a:cubicBezTo>
                  <a:pt x="142" y="132"/>
                  <a:pt x="160" y="115"/>
                  <a:pt x="186" y="97"/>
                </a:cubicBezTo>
                <a:lnTo>
                  <a:pt x="186" y="88"/>
                </a:lnTo>
                <a:cubicBezTo>
                  <a:pt x="186" y="79"/>
                  <a:pt x="186" y="79"/>
                  <a:pt x="186" y="70"/>
                </a:cubicBezTo>
                <a:cubicBezTo>
                  <a:pt x="160" y="53"/>
                  <a:pt x="133" y="44"/>
                  <a:pt x="107" y="26"/>
                </a:cubicBezTo>
                <a:cubicBezTo>
                  <a:pt x="89" y="44"/>
                  <a:pt x="62" y="62"/>
                  <a:pt x="44" y="88"/>
                </a:cubicBezTo>
                <a:cubicBezTo>
                  <a:pt x="62" y="115"/>
                  <a:pt x="71" y="132"/>
                  <a:pt x="89" y="151"/>
                </a:cubicBezTo>
                <a:cubicBezTo>
                  <a:pt x="98" y="151"/>
                  <a:pt x="107" y="151"/>
                  <a:pt x="115" y="151"/>
                </a:cubicBezTo>
                <a:close/>
                <a:moveTo>
                  <a:pt x="62" y="195"/>
                </a:moveTo>
                <a:lnTo>
                  <a:pt x="62" y="195"/>
                </a:lnTo>
                <a:cubicBezTo>
                  <a:pt x="62" y="186"/>
                  <a:pt x="62" y="186"/>
                  <a:pt x="71" y="177"/>
                </a:cubicBezTo>
                <a:cubicBezTo>
                  <a:pt x="54" y="160"/>
                  <a:pt x="35" y="141"/>
                  <a:pt x="26" y="124"/>
                </a:cubicBezTo>
                <a:cubicBezTo>
                  <a:pt x="9" y="151"/>
                  <a:pt x="0" y="186"/>
                  <a:pt x="0" y="221"/>
                </a:cubicBezTo>
                <a:cubicBezTo>
                  <a:pt x="0" y="266"/>
                  <a:pt x="9" y="310"/>
                  <a:pt x="35" y="336"/>
                </a:cubicBezTo>
                <a:cubicBezTo>
                  <a:pt x="44" y="301"/>
                  <a:pt x="54" y="257"/>
                  <a:pt x="71" y="221"/>
                </a:cubicBezTo>
                <a:cubicBezTo>
                  <a:pt x="71" y="221"/>
                  <a:pt x="62" y="204"/>
                  <a:pt x="62" y="195"/>
                </a:cubicBezTo>
                <a:close/>
                <a:moveTo>
                  <a:pt x="230" y="35"/>
                </a:moveTo>
                <a:lnTo>
                  <a:pt x="230" y="35"/>
                </a:lnTo>
                <a:cubicBezTo>
                  <a:pt x="239" y="35"/>
                  <a:pt x="257" y="44"/>
                  <a:pt x="266" y="53"/>
                </a:cubicBezTo>
                <a:cubicBezTo>
                  <a:pt x="292" y="35"/>
                  <a:pt x="319" y="35"/>
                  <a:pt x="346" y="26"/>
                </a:cubicBezTo>
                <a:cubicBezTo>
                  <a:pt x="310" y="8"/>
                  <a:pt x="275" y="0"/>
                  <a:pt x="230" y="0"/>
                </a:cubicBezTo>
                <a:cubicBezTo>
                  <a:pt x="204" y="0"/>
                  <a:pt x="177" y="0"/>
                  <a:pt x="151" y="8"/>
                </a:cubicBezTo>
                <a:cubicBezTo>
                  <a:pt x="168" y="17"/>
                  <a:pt x="186" y="35"/>
                  <a:pt x="204" y="44"/>
                </a:cubicBezTo>
                <a:cubicBezTo>
                  <a:pt x="213" y="44"/>
                  <a:pt x="221" y="35"/>
                  <a:pt x="230" y="35"/>
                </a:cubicBezTo>
                <a:close/>
                <a:moveTo>
                  <a:pt x="301" y="266"/>
                </a:moveTo>
                <a:lnTo>
                  <a:pt x="301" y="266"/>
                </a:lnTo>
                <a:cubicBezTo>
                  <a:pt x="310" y="257"/>
                  <a:pt x="310" y="257"/>
                  <a:pt x="319" y="248"/>
                </a:cubicBezTo>
                <a:cubicBezTo>
                  <a:pt x="301" y="204"/>
                  <a:pt x="275" y="168"/>
                  <a:pt x="248" y="132"/>
                </a:cubicBezTo>
                <a:cubicBezTo>
                  <a:pt x="248" y="132"/>
                  <a:pt x="239" y="132"/>
                  <a:pt x="230" y="132"/>
                </a:cubicBezTo>
                <a:cubicBezTo>
                  <a:pt x="221" y="132"/>
                  <a:pt x="213" y="132"/>
                  <a:pt x="204" y="124"/>
                </a:cubicBezTo>
                <a:cubicBezTo>
                  <a:pt x="186" y="141"/>
                  <a:pt x="168" y="151"/>
                  <a:pt x="151" y="168"/>
                </a:cubicBezTo>
                <a:cubicBezTo>
                  <a:pt x="160" y="177"/>
                  <a:pt x="160" y="186"/>
                  <a:pt x="160" y="195"/>
                </a:cubicBezTo>
                <a:cubicBezTo>
                  <a:pt x="160" y="204"/>
                  <a:pt x="160" y="204"/>
                  <a:pt x="160" y="213"/>
                </a:cubicBezTo>
                <a:cubicBezTo>
                  <a:pt x="204" y="239"/>
                  <a:pt x="248" y="257"/>
                  <a:pt x="301" y="266"/>
                </a:cubicBezTo>
                <a:close/>
                <a:moveTo>
                  <a:pt x="363" y="327"/>
                </a:moveTo>
                <a:lnTo>
                  <a:pt x="363" y="327"/>
                </a:lnTo>
                <a:cubicBezTo>
                  <a:pt x="363" y="336"/>
                  <a:pt x="363" y="354"/>
                  <a:pt x="363" y="363"/>
                </a:cubicBezTo>
                <a:cubicBezTo>
                  <a:pt x="363" y="372"/>
                  <a:pt x="363" y="389"/>
                  <a:pt x="363" y="407"/>
                </a:cubicBezTo>
                <a:cubicBezTo>
                  <a:pt x="399" y="380"/>
                  <a:pt x="434" y="336"/>
                  <a:pt x="443" y="292"/>
                </a:cubicBezTo>
                <a:cubicBezTo>
                  <a:pt x="426" y="301"/>
                  <a:pt x="408" y="301"/>
                  <a:pt x="390" y="301"/>
                </a:cubicBezTo>
                <a:cubicBezTo>
                  <a:pt x="390" y="319"/>
                  <a:pt x="381" y="327"/>
                  <a:pt x="363" y="327"/>
                </a:cubicBezTo>
                <a:close/>
                <a:moveTo>
                  <a:pt x="292" y="301"/>
                </a:moveTo>
                <a:lnTo>
                  <a:pt x="292" y="301"/>
                </a:lnTo>
                <a:cubicBezTo>
                  <a:pt x="239" y="292"/>
                  <a:pt x="186" y="266"/>
                  <a:pt x="142" y="239"/>
                </a:cubicBezTo>
                <a:cubicBezTo>
                  <a:pt x="133" y="239"/>
                  <a:pt x="124" y="248"/>
                  <a:pt x="115" y="248"/>
                </a:cubicBezTo>
                <a:cubicBezTo>
                  <a:pt x="107" y="248"/>
                  <a:pt x="107" y="248"/>
                  <a:pt x="107" y="239"/>
                </a:cubicBezTo>
                <a:cubicBezTo>
                  <a:pt x="79" y="283"/>
                  <a:pt x="71" y="327"/>
                  <a:pt x="62" y="380"/>
                </a:cubicBezTo>
                <a:cubicBezTo>
                  <a:pt x="89" y="398"/>
                  <a:pt x="115" y="425"/>
                  <a:pt x="142" y="434"/>
                </a:cubicBezTo>
                <a:cubicBezTo>
                  <a:pt x="177" y="380"/>
                  <a:pt x="230" y="327"/>
                  <a:pt x="292" y="301"/>
                </a:cubicBezTo>
                <a:close/>
                <a:moveTo>
                  <a:pt x="381" y="53"/>
                </a:moveTo>
                <a:lnTo>
                  <a:pt x="381" y="53"/>
                </a:lnTo>
                <a:cubicBezTo>
                  <a:pt x="346" y="62"/>
                  <a:pt x="310" y="70"/>
                  <a:pt x="275" y="79"/>
                </a:cubicBezTo>
                <a:lnTo>
                  <a:pt x="283" y="88"/>
                </a:lnTo>
                <a:cubicBezTo>
                  <a:pt x="283" y="97"/>
                  <a:pt x="275" y="97"/>
                  <a:pt x="275" y="106"/>
                </a:cubicBezTo>
                <a:cubicBezTo>
                  <a:pt x="310" y="141"/>
                  <a:pt x="328" y="186"/>
                  <a:pt x="346" y="239"/>
                </a:cubicBezTo>
                <a:cubicBezTo>
                  <a:pt x="363" y="239"/>
                  <a:pt x="381" y="248"/>
                  <a:pt x="390" y="266"/>
                </a:cubicBezTo>
                <a:cubicBezTo>
                  <a:pt x="417" y="266"/>
                  <a:pt x="434" y="266"/>
                  <a:pt x="452" y="257"/>
                </a:cubicBezTo>
                <a:cubicBezTo>
                  <a:pt x="461" y="248"/>
                  <a:pt x="461" y="230"/>
                  <a:pt x="461" y="221"/>
                </a:cubicBezTo>
                <a:cubicBezTo>
                  <a:pt x="461" y="160"/>
                  <a:pt x="426" y="97"/>
                  <a:pt x="381" y="53"/>
                </a:cubicBezTo>
                <a:close/>
                <a:moveTo>
                  <a:pt x="319" y="327"/>
                </a:moveTo>
                <a:lnTo>
                  <a:pt x="319" y="327"/>
                </a:lnTo>
                <a:cubicBezTo>
                  <a:pt x="257" y="354"/>
                  <a:pt x="213" y="389"/>
                  <a:pt x="177" y="443"/>
                </a:cubicBezTo>
                <a:cubicBezTo>
                  <a:pt x="195" y="451"/>
                  <a:pt x="213" y="451"/>
                  <a:pt x="230" y="451"/>
                </a:cubicBezTo>
                <a:cubicBezTo>
                  <a:pt x="266" y="451"/>
                  <a:pt x="292" y="443"/>
                  <a:pt x="328" y="434"/>
                </a:cubicBezTo>
                <a:cubicBezTo>
                  <a:pt x="328" y="407"/>
                  <a:pt x="337" y="380"/>
                  <a:pt x="337" y="363"/>
                </a:cubicBezTo>
                <a:cubicBezTo>
                  <a:pt x="337" y="354"/>
                  <a:pt x="337" y="345"/>
                  <a:pt x="328" y="336"/>
                </a:cubicBezTo>
                <a:cubicBezTo>
                  <a:pt x="328" y="327"/>
                  <a:pt x="319" y="327"/>
                  <a:pt x="319" y="3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1" name="Freeform 110">
            <a:extLst>
              <a:ext uri="{FF2B5EF4-FFF2-40B4-BE49-F238E27FC236}">
                <a16:creationId xmlns:a16="http://schemas.microsoft.com/office/drawing/2014/main" id="{6C95AD96-6CB2-4E90-946C-732C513B97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9117" y="4105071"/>
            <a:ext cx="279459" cy="226128"/>
          </a:xfrm>
          <a:custGeom>
            <a:avLst/>
            <a:gdLst>
              <a:gd name="T0" fmla="*/ 199860 w 462"/>
              <a:gd name="T1" fmla="*/ 4060 h 373"/>
              <a:gd name="T2" fmla="*/ 199860 w 462"/>
              <a:gd name="T3" fmla="*/ 4060 h 373"/>
              <a:gd name="T4" fmla="*/ 4051 w 462"/>
              <a:gd name="T5" fmla="*/ 72182 h 373"/>
              <a:gd name="T6" fmla="*/ 4051 w 462"/>
              <a:gd name="T7" fmla="*/ 76243 h 373"/>
              <a:gd name="T8" fmla="*/ 44113 w 462"/>
              <a:gd name="T9" fmla="*/ 96093 h 373"/>
              <a:gd name="T10" fmla="*/ 44113 w 462"/>
              <a:gd name="T11" fmla="*/ 96093 h 373"/>
              <a:gd name="T12" fmla="*/ 72021 w 462"/>
              <a:gd name="T13" fmla="*/ 103762 h 373"/>
              <a:gd name="T14" fmla="*/ 195358 w 462"/>
              <a:gd name="T15" fmla="*/ 15790 h 373"/>
              <a:gd name="T16" fmla="*/ 195358 w 462"/>
              <a:gd name="T17" fmla="*/ 15790 h 373"/>
              <a:gd name="T18" fmla="*/ 108032 w 462"/>
              <a:gd name="T19" fmla="*/ 111883 h 373"/>
              <a:gd name="T20" fmla="*/ 108032 w 462"/>
              <a:gd name="T21" fmla="*/ 111883 h 373"/>
              <a:gd name="T22" fmla="*/ 103981 w 462"/>
              <a:gd name="T23" fmla="*/ 115943 h 373"/>
              <a:gd name="T24" fmla="*/ 108032 w 462"/>
              <a:gd name="T25" fmla="*/ 120003 h 373"/>
              <a:gd name="T26" fmla="*/ 108032 w 462"/>
              <a:gd name="T27" fmla="*/ 120003 h 373"/>
              <a:gd name="T28" fmla="*/ 163399 w 462"/>
              <a:gd name="T29" fmla="*/ 152034 h 373"/>
              <a:gd name="T30" fmla="*/ 175552 w 462"/>
              <a:gd name="T31" fmla="*/ 147974 h 373"/>
              <a:gd name="T32" fmla="*/ 207512 w 462"/>
              <a:gd name="T33" fmla="*/ 8121 h 373"/>
              <a:gd name="T34" fmla="*/ 199860 w 462"/>
              <a:gd name="T35" fmla="*/ 4060 h 373"/>
              <a:gd name="T36" fmla="*/ 72021 w 462"/>
              <a:gd name="T37" fmla="*/ 163764 h 373"/>
              <a:gd name="T38" fmla="*/ 72021 w 462"/>
              <a:gd name="T39" fmla="*/ 163764 h 373"/>
              <a:gd name="T40" fmla="*/ 76073 w 462"/>
              <a:gd name="T41" fmla="*/ 167824 h 373"/>
              <a:gd name="T42" fmla="*/ 108032 w 462"/>
              <a:gd name="T43" fmla="*/ 139853 h 373"/>
              <a:gd name="T44" fmla="*/ 72021 w 462"/>
              <a:gd name="T45" fmla="*/ 120003 h 373"/>
              <a:gd name="T46" fmla="*/ 72021 w 462"/>
              <a:gd name="T47" fmla="*/ 163764 h 373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462" h="373">
                <a:moveTo>
                  <a:pt x="444" y="9"/>
                </a:moveTo>
                <a:lnTo>
                  <a:pt x="444" y="9"/>
                </a:lnTo>
                <a:cubicBezTo>
                  <a:pt x="434" y="9"/>
                  <a:pt x="18" y="160"/>
                  <a:pt x="9" y="160"/>
                </a:cubicBezTo>
                <a:cubicBezTo>
                  <a:pt x="0" y="160"/>
                  <a:pt x="0" y="169"/>
                  <a:pt x="9" y="169"/>
                </a:cubicBezTo>
                <a:cubicBezTo>
                  <a:pt x="18" y="177"/>
                  <a:pt x="98" y="213"/>
                  <a:pt x="98" y="213"/>
                </a:cubicBezTo>
                <a:cubicBezTo>
                  <a:pt x="160" y="230"/>
                  <a:pt x="160" y="230"/>
                  <a:pt x="160" y="230"/>
                </a:cubicBezTo>
                <a:cubicBezTo>
                  <a:pt x="160" y="230"/>
                  <a:pt x="425" y="35"/>
                  <a:pt x="434" y="35"/>
                </a:cubicBezTo>
                <a:cubicBezTo>
                  <a:pt x="434" y="26"/>
                  <a:pt x="434" y="35"/>
                  <a:pt x="434" y="35"/>
                </a:cubicBezTo>
                <a:lnTo>
                  <a:pt x="240" y="248"/>
                </a:lnTo>
                <a:cubicBezTo>
                  <a:pt x="231" y="257"/>
                  <a:pt x="231" y="257"/>
                  <a:pt x="231" y="257"/>
                </a:cubicBezTo>
                <a:cubicBezTo>
                  <a:pt x="240" y="266"/>
                  <a:pt x="240" y="266"/>
                  <a:pt x="240" y="266"/>
                </a:cubicBezTo>
                <a:cubicBezTo>
                  <a:pt x="240" y="266"/>
                  <a:pt x="363" y="328"/>
                  <a:pt x="363" y="337"/>
                </a:cubicBezTo>
                <a:cubicBezTo>
                  <a:pt x="372" y="337"/>
                  <a:pt x="381" y="337"/>
                  <a:pt x="390" y="328"/>
                </a:cubicBezTo>
                <a:cubicBezTo>
                  <a:pt x="390" y="319"/>
                  <a:pt x="461" y="26"/>
                  <a:pt x="461" y="18"/>
                </a:cubicBezTo>
                <a:cubicBezTo>
                  <a:pt x="461" y="9"/>
                  <a:pt x="453" y="0"/>
                  <a:pt x="444" y="9"/>
                </a:cubicBezTo>
                <a:close/>
                <a:moveTo>
                  <a:pt x="160" y="363"/>
                </a:moveTo>
                <a:lnTo>
                  <a:pt x="160" y="363"/>
                </a:lnTo>
                <a:cubicBezTo>
                  <a:pt x="160" y="372"/>
                  <a:pt x="160" y="372"/>
                  <a:pt x="169" y="372"/>
                </a:cubicBezTo>
                <a:cubicBezTo>
                  <a:pt x="169" y="363"/>
                  <a:pt x="240" y="310"/>
                  <a:pt x="240" y="310"/>
                </a:cubicBezTo>
                <a:cubicBezTo>
                  <a:pt x="160" y="266"/>
                  <a:pt x="160" y="266"/>
                  <a:pt x="160" y="266"/>
                </a:cubicBezTo>
                <a:lnTo>
                  <a:pt x="160" y="36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2" name="Freeform 154">
            <a:extLst>
              <a:ext uri="{FF2B5EF4-FFF2-40B4-BE49-F238E27FC236}">
                <a16:creationId xmlns:a16="http://schemas.microsoft.com/office/drawing/2014/main" id="{D0A44088-E7C7-4E21-A523-490120A54D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79972" y="5499511"/>
            <a:ext cx="215461" cy="292260"/>
          </a:xfrm>
          <a:custGeom>
            <a:avLst/>
            <a:gdLst>
              <a:gd name="T0" fmla="*/ 156272 w 355"/>
              <a:gd name="T1" fmla="*/ 58950 h 487"/>
              <a:gd name="T2" fmla="*/ 156272 w 355"/>
              <a:gd name="T3" fmla="*/ 58950 h 487"/>
              <a:gd name="T4" fmla="*/ 52392 w 355"/>
              <a:gd name="T5" fmla="*/ 7592 h 487"/>
              <a:gd name="T6" fmla="*/ 4065 w 355"/>
              <a:gd name="T7" fmla="*/ 23669 h 487"/>
              <a:gd name="T8" fmla="*/ 0 w 355"/>
              <a:gd name="T9" fmla="*/ 35280 h 487"/>
              <a:gd name="T10" fmla="*/ 4065 w 355"/>
              <a:gd name="T11" fmla="*/ 154073 h 487"/>
              <a:gd name="T12" fmla="*/ 8130 w 355"/>
              <a:gd name="T13" fmla="*/ 162111 h 487"/>
              <a:gd name="T14" fmla="*/ 100267 w 355"/>
              <a:gd name="T15" fmla="*/ 217041 h 487"/>
              <a:gd name="T16" fmla="*/ 104332 w 355"/>
              <a:gd name="T17" fmla="*/ 217041 h 487"/>
              <a:gd name="T18" fmla="*/ 108397 w 355"/>
              <a:gd name="T19" fmla="*/ 217041 h 487"/>
              <a:gd name="T20" fmla="*/ 112010 w 355"/>
              <a:gd name="T21" fmla="*/ 213469 h 487"/>
              <a:gd name="T22" fmla="*/ 112010 w 355"/>
              <a:gd name="T23" fmla="*/ 90657 h 487"/>
              <a:gd name="T24" fmla="*/ 108397 w 355"/>
              <a:gd name="T25" fmla="*/ 82619 h 487"/>
              <a:gd name="T26" fmla="*/ 19873 w 355"/>
              <a:gd name="T27" fmla="*/ 31261 h 487"/>
              <a:gd name="T28" fmla="*/ 32067 w 355"/>
              <a:gd name="T29" fmla="*/ 23669 h 487"/>
              <a:gd name="T30" fmla="*/ 48327 w 355"/>
              <a:gd name="T31" fmla="*/ 19650 h 487"/>
              <a:gd name="T32" fmla="*/ 135948 w 355"/>
              <a:gd name="T33" fmla="*/ 66988 h 487"/>
              <a:gd name="T34" fmla="*/ 140013 w 355"/>
              <a:gd name="T35" fmla="*/ 71007 h 487"/>
              <a:gd name="T36" fmla="*/ 140013 w 355"/>
              <a:gd name="T37" fmla="*/ 189800 h 487"/>
              <a:gd name="T38" fmla="*/ 148142 w 355"/>
              <a:gd name="T39" fmla="*/ 197392 h 487"/>
              <a:gd name="T40" fmla="*/ 159885 w 355"/>
              <a:gd name="T41" fmla="*/ 189800 h 487"/>
              <a:gd name="T42" fmla="*/ 159885 w 355"/>
              <a:gd name="T43" fmla="*/ 62969 h 487"/>
              <a:gd name="T44" fmla="*/ 156272 w 355"/>
              <a:gd name="T45" fmla="*/ 58950 h 4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355" h="487">
                <a:moveTo>
                  <a:pt x="346" y="132"/>
                </a:moveTo>
                <a:lnTo>
                  <a:pt x="346" y="132"/>
                </a:lnTo>
                <a:cubicBezTo>
                  <a:pt x="116" y="17"/>
                  <a:pt x="116" y="17"/>
                  <a:pt x="116" y="17"/>
                </a:cubicBezTo>
                <a:cubicBezTo>
                  <a:pt x="89" y="0"/>
                  <a:pt x="27" y="25"/>
                  <a:pt x="9" y="53"/>
                </a:cubicBezTo>
                <a:cubicBezTo>
                  <a:pt x="0" y="70"/>
                  <a:pt x="0" y="79"/>
                  <a:pt x="0" y="79"/>
                </a:cubicBezTo>
                <a:cubicBezTo>
                  <a:pt x="9" y="345"/>
                  <a:pt x="9" y="345"/>
                  <a:pt x="9" y="345"/>
                </a:cubicBezTo>
                <a:cubicBezTo>
                  <a:pt x="9" y="345"/>
                  <a:pt x="18" y="354"/>
                  <a:pt x="18" y="363"/>
                </a:cubicBezTo>
                <a:cubicBezTo>
                  <a:pt x="36" y="363"/>
                  <a:pt x="222" y="486"/>
                  <a:pt x="222" y="486"/>
                </a:cubicBezTo>
                <a:cubicBezTo>
                  <a:pt x="231" y="486"/>
                  <a:pt x="231" y="486"/>
                  <a:pt x="231" y="486"/>
                </a:cubicBezTo>
                <a:cubicBezTo>
                  <a:pt x="240" y="486"/>
                  <a:pt x="240" y="486"/>
                  <a:pt x="240" y="486"/>
                </a:cubicBezTo>
                <a:cubicBezTo>
                  <a:pt x="248" y="486"/>
                  <a:pt x="248" y="478"/>
                  <a:pt x="248" y="478"/>
                </a:cubicBezTo>
                <a:cubicBezTo>
                  <a:pt x="248" y="203"/>
                  <a:pt x="248" y="203"/>
                  <a:pt x="248" y="203"/>
                </a:cubicBezTo>
                <a:cubicBezTo>
                  <a:pt x="248" y="194"/>
                  <a:pt x="248" y="194"/>
                  <a:pt x="240" y="185"/>
                </a:cubicBezTo>
                <a:cubicBezTo>
                  <a:pt x="44" y="70"/>
                  <a:pt x="44" y="70"/>
                  <a:pt x="44" y="70"/>
                </a:cubicBezTo>
                <a:cubicBezTo>
                  <a:pt x="44" y="70"/>
                  <a:pt x="53" y="61"/>
                  <a:pt x="71" y="53"/>
                </a:cubicBezTo>
                <a:cubicBezTo>
                  <a:pt x="89" y="44"/>
                  <a:pt x="97" y="44"/>
                  <a:pt x="107" y="44"/>
                </a:cubicBezTo>
                <a:cubicBezTo>
                  <a:pt x="107" y="44"/>
                  <a:pt x="293" y="150"/>
                  <a:pt x="301" y="150"/>
                </a:cubicBezTo>
                <a:cubicBezTo>
                  <a:pt x="310" y="159"/>
                  <a:pt x="310" y="159"/>
                  <a:pt x="310" y="159"/>
                </a:cubicBezTo>
                <a:cubicBezTo>
                  <a:pt x="310" y="168"/>
                  <a:pt x="310" y="425"/>
                  <a:pt x="310" y="425"/>
                </a:cubicBezTo>
                <a:cubicBezTo>
                  <a:pt x="310" y="433"/>
                  <a:pt x="319" y="442"/>
                  <a:pt x="328" y="442"/>
                </a:cubicBezTo>
                <a:cubicBezTo>
                  <a:pt x="337" y="442"/>
                  <a:pt x="354" y="433"/>
                  <a:pt x="354" y="425"/>
                </a:cubicBezTo>
                <a:cubicBezTo>
                  <a:pt x="354" y="141"/>
                  <a:pt x="354" y="141"/>
                  <a:pt x="354" y="141"/>
                </a:cubicBezTo>
                <a:lnTo>
                  <a:pt x="346" y="132"/>
                </a:ln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4F30AB8B-D23B-48BF-80BB-230BD9DE839B}"/>
              </a:ext>
            </a:extLst>
          </p:cNvPr>
          <p:cNvSpPr txBox="1">
            <a:spLocks/>
          </p:cNvSpPr>
          <p:nvPr/>
        </p:nvSpPr>
        <p:spPr>
          <a:xfrm>
            <a:off x="4269399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D2B490EC-FBD0-487A-9454-1176BB2CAB75}"/>
              </a:ext>
            </a:extLst>
          </p:cNvPr>
          <p:cNvCxnSpPr/>
          <p:nvPr/>
        </p:nvCxnSpPr>
        <p:spPr>
          <a:xfrm>
            <a:off x="550041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13">
            <a:extLst>
              <a:ext uri="{FF2B5EF4-FFF2-40B4-BE49-F238E27FC236}">
                <a16:creationId xmlns:a16="http://schemas.microsoft.com/office/drawing/2014/main" id="{F2F5B454-474F-4DE1-90BD-3E140C02AAA2}"/>
              </a:ext>
            </a:extLst>
          </p:cNvPr>
          <p:cNvSpPr txBox="1"/>
          <p:nvPr/>
        </p:nvSpPr>
        <p:spPr>
          <a:xfrm flipH="1">
            <a:off x="3506819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2449575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0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5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50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6000"/>
                            </p:stCondLst>
                            <p:childTnLst>
                              <p:par>
                                <p:cTn id="8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5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7000"/>
                            </p:stCondLst>
                            <p:childTnLst>
                              <p:par>
                                <p:cTn id="9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75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80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8500"/>
                            </p:stCondLst>
                            <p:childTnLst>
                              <p:par>
                                <p:cTn id="1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9000"/>
                            </p:stCondLst>
                            <p:childTnLst>
                              <p:par>
                                <p:cTn id="1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/>
      <p:bldP spid="12" grpId="0"/>
      <p:bldP spid="13" grpId="0"/>
      <p:bldP spid="14" grpId="0"/>
      <p:bldP spid="15" grpId="0" animBg="1"/>
      <p:bldP spid="16" grpId="0" animBg="1"/>
      <p:bldP spid="17" grpId="0"/>
      <p:bldP spid="18" grpId="0"/>
      <p:bldP spid="19" grpId="0"/>
      <p:bldP spid="20" grpId="0"/>
      <p:bldP spid="21" grpId="0" animBg="1"/>
      <p:bldP spid="22" grpId="0" animBg="1"/>
      <p:bldP spid="23" grpId="0"/>
      <p:bldP spid="24" grpId="0"/>
      <p:bldP spid="25" grpId="0"/>
      <p:bldP spid="26" grpId="0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5D559DD-E3F4-4D42-9C85-A6D137EAEFB5}"/>
              </a:ext>
            </a:extLst>
          </p:cNvPr>
          <p:cNvGrpSpPr/>
          <p:nvPr/>
        </p:nvGrpSpPr>
        <p:grpSpPr>
          <a:xfrm>
            <a:off x="810035" y="1532403"/>
            <a:ext cx="3436845" cy="4934608"/>
            <a:chOff x="1799488" y="961493"/>
            <a:chExt cx="4850694" cy="9222111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8E90AE1D-F521-44DE-A22F-53FD227B3711}"/>
                </a:ext>
              </a:extLst>
            </p:cNvPr>
            <p:cNvGrpSpPr/>
            <p:nvPr/>
          </p:nvGrpSpPr>
          <p:grpSpPr>
            <a:xfrm>
              <a:off x="4022062" y="961493"/>
              <a:ext cx="2628120" cy="6404387"/>
              <a:chOff x="7589231" y="1731316"/>
              <a:chExt cx="896401" cy="2184412"/>
            </a:xfrm>
            <a:effectLst/>
          </p:grpSpPr>
          <p:sp>
            <p:nvSpPr>
              <p:cNvPr id="18" name="Freeform 6">
                <a:extLst>
                  <a:ext uri="{FF2B5EF4-FFF2-40B4-BE49-F238E27FC236}">
                    <a16:creationId xmlns:a16="http://schemas.microsoft.com/office/drawing/2014/main" id="{91F8FE44-2B44-4BD7-A184-8BAE9078693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589231" y="1731316"/>
                <a:ext cx="896401" cy="1128135"/>
              </a:xfrm>
              <a:custGeom>
                <a:avLst/>
                <a:gdLst>
                  <a:gd name="T0" fmla="*/ 0 w 843"/>
                  <a:gd name="T1" fmla="*/ 157 h 1061"/>
                  <a:gd name="T2" fmla="*/ 231 w 843"/>
                  <a:gd name="T3" fmla="*/ 0 h 1061"/>
                  <a:gd name="T4" fmla="*/ 628 w 843"/>
                  <a:gd name="T5" fmla="*/ 0 h 1061"/>
                  <a:gd name="T6" fmla="*/ 843 w 843"/>
                  <a:gd name="T7" fmla="*/ 157 h 1061"/>
                  <a:gd name="T8" fmla="*/ 716 w 843"/>
                  <a:gd name="T9" fmla="*/ 391 h 1061"/>
                  <a:gd name="T10" fmla="*/ 254 w 843"/>
                  <a:gd name="T11" fmla="*/ 1058 h 1061"/>
                  <a:gd name="T12" fmla="*/ 58 w 843"/>
                  <a:gd name="T13" fmla="*/ 292 h 1061"/>
                  <a:gd name="T14" fmla="*/ 0 w 843"/>
                  <a:gd name="T15" fmla="*/ 157 h 10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43" h="1061">
                    <a:moveTo>
                      <a:pt x="0" y="157"/>
                    </a:moveTo>
                    <a:cubicBezTo>
                      <a:pt x="231" y="0"/>
                      <a:pt x="231" y="0"/>
                      <a:pt x="231" y="0"/>
                    </a:cubicBezTo>
                    <a:cubicBezTo>
                      <a:pt x="628" y="0"/>
                      <a:pt x="628" y="0"/>
                      <a:pt x="628" y="0"/>
                    </a:cubicBezTo>
                    <a:cubicBezTo>
                      <a:pt x="843" y="157"/>
                      <a:pt x="843" y="157"/>
                      <a:pt x="843" y="157"/>
                    </a:cubicBezTo>
                    <a:cubicBezTo>
                      <a:pt x="716" y="391"/>
                      <a:pt x="716" y="391"/>
                      <a:pt x="716" y="391"/>
                    </a:cubicBezTo>
                    <a:cubicBezTo>
                      <a:pt x="716" y="391"/>
                      <a:pt x="259" y="1054"/>
                      <a:pt x="254" y="1058"/>
                    </a:cubicBezTo>
                    <a:cubicBezTo>
                      <a:pt x="249" y="1061"/>
                      <a:pt x="58" y="292"/>
                      <a:pt x="58" y="292"/>
                    </a:cubicBezTo>
                    <a:lnTo>
                      <a:pt x="0" y="157"/>
                    </a:lnTo>
                    <a:close/>
                  </a:path>
                </a:pathLst>
              </a:custGeom>
              <a:solidFill>
                <a:schemeClr val="accent4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146078" tIns="73039" rIns="146078" bIns="7303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 sz="2876"/>
              </a:p>
            </p:txBody>
          </p:sp>
          <p:sp>
            <p:nvSpPr>
              <p:cNvPr id="19" name="Freeform 7">
                <a:extLst>
                  <a:ext uri="{FF2B5EF4-FFF2-40B4-BE49-F238E27FC236}">
                    <a16:creationId xmlns:a16="http://schemas.microsoft.com/office/drawing/2014/main" id="{37B4E536-EDF9-4847-8D2B-7022F45FC4A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817374" y="2079816"/>
                <a:ext cx="520954" cy="1825135"/>
              </a:xfrm>
              <a:custGeom>
                <a:avLst/>
                <a:gdLst>
                  <a:gd name="T0" fmla="*/ 290 w 290"/>
                  <a:gd name="T1" fmla="*/ 599 h 1016"/>
                  <a:gd name="T2" fmla="*/ 290 w 290"/>
                  <a:gd name="T3" fmla="*/ 1 h 1016"/>
                  <a:gd name="T4" fmla="*/ 32 w 290"/>
                  <a:gd name="T5" fmla="*/ 0 h 1016"/>
                  <a:gd name="T6" fmla="*/ 0 w 290"/>
                  <a:gd name="T7" fmla="*/ 568 h 1016"/>
                  <a:gd name="T8" fmla="*/ 62 w 290"/>
                  <a:gd name="T9" fmla="*/ 963 h 1016"/>
                  <a:gd name="T10" fmla="*/ 221 w 290"/>
                  <a:gd name="T11" fmla="*/ 1016 h 1016"/>
                  <a:gd name="T12" fmla="*/ 290 w 290"/>
                  <a:gd name="T13" fmla="*/ 963 h 1016"/>
                  <a:gd name="T14" fmla="*/ 290 w 290"/>
                  <a:gd name="T15" fmla="*/ 599 h 10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0" h="1016">
                    <a:moveTo>
                      <a:pt x="290" y="599"/>
                    </a:moveTo>
                    <a:lnTo>
                      <a:pt x="290" y="1"/>
                    </a:lnTo>
                    <a:lnTo>
                      <a:pt x="32" y="0"/>
                    </a:lnTo>
                    <a:lnTo>
                      <a:pt x="0" y="568"/>
                    </a:lnTo>
                    <a:lnTo>
                      <a:pt x="62" y="963"/>
                    </a:lnTo>
                    <a:lnTo>
                      <a:pt x="221" y="1016"/>
                    </a:lnTo>
                    <a:lnTo>
                      <a:pt x="290" y="963"/>
                    </a:lnTo>
                    <a:lnTo>
                      <a:pt x="290" y="599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146078" tIns="73039" rIns="146078" bIns="7303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 sz="2876"/>
              </a:p>
            </p:txBody>
          </p:sp>
          <p:sp>
            <p:nvSpPr>
              <p:cNvPr id="20" name="Freeform 8">
                <a:extLst>
                  <a:ext uri="{FF2B5EF4-FFF2-40B4-BE49-F238E27FC236}">
                    <a16:creationId xmlns:a16="http://schemas.microsoft.com/office/drawing/2014/main" id="{52883DCF-F464-45AA-8DB6-372F7EFF582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226951" y="1898380"/>
                <a:ext cx="258681" cy="2017348"/>
              </a:xfrm>
              <a:custGeom>
                <a:avLst/>
                <a:gdLst>
                  <a:gd name="T0" fmla="*/ 96 w 144"/>
                  <a:gd name="T1" fmla="*/ 1123 h 1123"/>
                  <a:gd name="T2" fmla="*/ 53 w 144"/>
                  <a:gd name="T3" fmla="*/ 1071 h 1123"/>
                  <a:gd name="T4" fmla="*/ 0 w 144"/>
                  <a:gd name="T5" fmla="*/ 0 h 1123"/>
                  <a:gd name="T6" fmla="*/ 114 w 144"/>
                  <a:gd name="T7" fmla="*/ 101 h 1123"/>
                  <a:gd name="T8" fmla="*/ 144 w 144"/>
                  <a:gd name="T9" fmla="*/ 1064 h 1123"/>
                  <a:gd name="T10" fmla="*/ 96 w 144"/>
                  <a:gd name="T11" fmla="*/ 1123 h 1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4" h="1123">
                    <a:moveTo>
                      <a:pt x="96" y="1123"/>
                    </a:moveTo>
                    <a:lnTo>
                      <a:pt x="53" y="1071"/>
                    </a:lnTo>
                    <a:lnTo>
                      <a:pt x="0" y="0"/>
                    </a:lnTo>
                    <a:lnTo>
                      <a:pt x="114" y="101"/>
                    </a:lnTo>
                    <a:lnTo>
                      <a:pt x="144" y="1064"/>
                    </a:lnTo>
                    <a:lnTo>
                      <a:pt x="96" y="112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146078" tIns="73039" rIns="146078" bIns="7303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 sz="2876"/>
              </a:p>
            </p:txBody>
          </p:sp>
          <p:sp>
            <p:nvSpPr>
              <p:cNvPr id="21" name="Freeform 9">
                <a:extLst>
                  <a:ext uri="{FF2B5EF4-FFF2-40B4-BE49-F238E27FC236}">
                    <a16:creationId xmlns:a16="http://schemas.microsoft.com/office/drawing/2014/main" id="{01C113C0-5D59-4FC7-AE59-99674481AA1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589231" y="1898380"/>
                <a:ext cx="228142" cy="1271846"/>
              </a:xfrm>
              <a:custGeom>
                <a:avLst/>
                <a:gdLst>
                  <a:gd name="T0" fmla="*/ 0 w 127"/>
                  <a:gd name="T1" fmla="*/ 102 h 708"/>
                  <a:gd name="T2" fmla="*/ 127 w 127"/>
                  <a:gd name="T3" fmla="*/ 0 h 708"/>
                  <a:gd name="T4" fmla="*/ 122 w 127"/>
                  <a:gd name="T5" fmla="*/ 591 h 708"/>
                  <a:gd name="T6" fmla="*/ 122 w 127"/>
                  <a:gd name="T7" fmla="*/ 646 h 708"/>
                  <a:gd name="T8" fmla="*/ 0 w 127"/>
                  <a:gd name="T9" fmla="*/ 708 h 708"/>
                  <a:gd name="T10" fmla="*/ 0 w 127"/>
                  <a:gd name="T11" fmla="*/ 102 h 7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7" h="708">
                    <a:moveTo>
                      <a:pt x="0" y="102"/>
                    </a:moveTo>
                    <a:lnTo>
                      <a:pt x="127" y="0"/>
                    </a:lnTo>
                    <a:lnTo>
                      <a:pt x="122" y="591"/>
                    </a:lnTo>
                    <a:lnTo>
                      <a:pt x="122" y="646"/>
                    </a:lnTo>
                    <a:lnTo>
                      <a:pt x="0" y="708"/>
                    </a:lnTo>
                    <a:lnTo>
                      <a:pt x="0" y="102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146078" tIns="73039" rIns="146078" bIns="7303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 sz="2876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D4ED16C2-1F7F-4AED-9277-51EC2C29065F}"/>
                </a:ext>
              </a:extLst>
            </p:cNvPr>
            <p:cNvGrpSpPr/>
            <p:nvPr/>
          </p:nvGrpSpPr>
          <p:grpSpPr>
            <a:xfrm>
              <a:off x="4248537" y="5792194"/>
              <a:ext cx="2259448" cy="3518204"/>
              <a:chOff x="7691626" y="3380404"/>
              <a:chExt cx="770654" cy="1199991"/>
            </a:xfrm>
            <a:effectLst/>
          </p:grpSpPr>
          <p:sp>
            <p:nvSpPr>
              <p:cNvPr id="15" name="Freeform 10">
                <a:extLst>
                  <a:ext uri="{FF2B5EF4-FFF2-40B4-BE49-F238E27FC236}">
                    <a16:creationId xmlns:a16="http://schemas.microsoft.com/office/drawing/2014/main" id="{3B99AF14-5210-4AAE-9C17-DCAD281A0206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763482" y="3843874"/>
                <a:ext cx="569457" cy="736521"/>
              </a:xfrm>
              <a:custGeom>
                <a:avLst/>
                <a:gdLst>
                  <a:gd name="T0" fmla="*/ 77 w 535"/>
                  <a:gd name="T1" fmla="*/ 688 h 692"/>
                  <a:gd name="T2" fmla="*/ 484 w 535"/>
                  <a:gd name="T3" fmla="*/ 692 h 692"/>
                  <a:gd name="T4" fmla="*/ 535 w 535"/>
                  <a:gd name="T5" fmla="*/ 498 h 692"/>
                  <a:gd name="T6" fmla="*/ 463 w 535"/>
                  <a:gd name="T7" fmla="*/ 7 h 692"/>
                  <a:gd name="T8" fmla="*/ 225 w 535"/>
                  <a:gd name="T9" fmla="*/ 23 h 692"/>
                  <a:gd name="T10" fmla="*/ 60 w 535"/>
                  <a:gd name="T11" fmla="*/ 23 h 692"/>
                  <a:gd name="T12" fmla="*/ 0 w 535"/>
                  <a:gd name="T13" fmla="*/ 84 h 692"/>
                  <a:gd name="T14" fmla="*/ 77 w 535"/>
                  <a:gd name="T15" fmla="*/ 688 h 6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35" h="692">
                    <a:moveTo>
                      <a:pt x="77" y="688"/>
                    </a:moveTo>
                    <a:cubicBezTo>
                      <a:pt x="484" y="692"/>
                      <a:pt x="484" y="692"/>
                      <a:pt x="484" y="692"/>
                    </a:cubicBezTo>
                    <a:cubicBezTo>
                      <a:pt x="535" y="498"/>
                      <a:pt x="535" y="498"/>
                      <a:pt x="535" y="498"/>
                    </a:cubicBezTo>
                    <a:cubicBezTo>
                      <a:pt x="535" y="498"/>
                      <a:pt x="484" y="14"/>
                      <a:pt x="463" y="7"/>
                    </a:cubicBezTo>
                    <a:cubicBezTo>
                      <a:pt x="442" y="0"/>
                      <a:pt x="239" y="23"/>
                      <a:pt x="225" y="23"/>
                    </a:cubicBezTo>
                    <a:cubicBezTo>
                      <a:pt x="211" y="23"/>
                      <a:pt x="60" y="23"/>
                      <a:pt x="60" y="23"/>
                    </a:cubicBezTo>
                    <a:cubicBezTo>
                      <a:pt x="0" y="84"/>
                      <a:pt x="0" y="84"/>
                      <a:pt x="0" y="84"/>
                    </a:cubicBezTo>
                    <a:lnTo>
                      <a:pt x="77" y="68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146078" tIns="73039" rIns="146078" bIns="7303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 sz="2876"/>
              </a:p>
            </p:txBody>
          </p:sp>
          <p:sp>
            <p:nvSpPr>
              <p:cNvPr id="16" name="Freeform 11">
                <a:extLst>
                  <a:ext uri="{FF2B5EF4-FFF2-40B4-BE49-F238E27FC236}">
                    <a16:creationId xmlns:a16="http://schemas.microsoft.com/office/drawing/2014/main" id="{902837A7-FCFD-41AD-BE9E-7733FCEB885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8252101" y="3660642"/>
                <a:ext cx="210179" cy="916160"/>
              </a:xfrm>
              <a:custGeom>
                <a:avLst/>
                <a:gdLst>
                  <a:gd name="T0" fmla="*/ 0 w 117"/>
                  <a:gd name="T1" fmla="*/ 0 h 510"/>
                  <a:gd name="T2" fmla="*/ 11 w 117"/>
                  <a:gd name="T3" fmla="*/ 360 h 510"/>
                  <a:gd name="T4" fmla="*/ 117 w 117"/>
                  <a:gd name="T5" fmla="*/ 510 h 510"/>
                  <a:gd name="T6" fmla="*/ 111 w 117"/>
                  <a:gd name="T7" fmla="*/ 152 h 510"/>
                  <a:gd name="T8" fmla="*/ 96 w 117"/>
                  <a:gd name="T9" fmla="*/ 4 h 510"/>
                  <a:gd name="T10" fmla="*/ 0 w 117"/>
                  <a:gd name="T11" fmla="*/ 0 h 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7" h="510">
                    <a:moveTo>
                      <a:pt x="0" y="0"/>
                    </a:moveTo>
                    <a:lnTo>
                      <a:pt x="11" y="360"/>
                    </a:lnTo>
                    <a:lnTo>
                      <a:pt x="117" y="510"/>
                    </a:lnTo>
                    <a:lnTo>
                      <a:pt x="111" y="152"/>
                    </a:lnTo>
                    <a:lnTo>
                      <a:pt x="96" y="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146078" tIns="73039" rIns="146078" bIns="7303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 sz="2876"/>
              </a:p>
            </p:txBody>
          </p:sp>
          <p:sp>
            <p:nvSpPr>
              <p:cNvPr id="17" name="Freeform 12">
                <a:extLst>
                  <a:ext uri="{FF2B5EF4-FFF2-40B4-BE49-F238E27FC236}">
                    <a16:creationId xmlns:a16="http://schemas.microsoft.com/office/drawing/2014/main" id="{07ACD3F5-2E28-4276-8896-0F8B1DA3AFB0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691626" y="3380404"/>
                <a:ext cx="770653" cy="553289"/>
              </a:xfrm>
              <a:custGeom>
                <a:avLst/>
                <a:gdLst>
                  <a:gd name="T0" fmla="*/ 359 w 429"/>
                  <a:gd name="T1" fmla="*/ 23 h 308"/>
                  <a:gd name="T2" fmla="*/ 131 w 429"/>
                  <a:gd name="T3" fmla="*/ 23 h 308"/>
                  <a:gd name="T4" fmla="*/ 0 w 429"/>
                  <a:gd name="T5" fmla="*/ 156 h 308"/>
                  <a:gd name="T6" fmla="*/ 111 w 429"/>
                  <a:gd name="T7" fmla="*/ 308 h 308"/>
                  <a:gd name="T8" fmla="*/ 359 w 429"/>
                  <a:gd name="T9" fmla="*/ 308 h 308"/>
                  <a:gd name="T10" fmla="*/ 386 w 429"/>
                  <a:gd name="T11" fmla="*/ 197 h 308"/>
                  <a:gd name="T12" fmla="*/ 429 w 429"/>
                  <a:gd name="T13" fmla="*/ 90 h 308"/>
                  <a:gd name="T14" fmla="*/ 385 w 429"/>
                  <a:gd name="T15" fmla="*/ 0 h 308"/>
                  <a:gd name="T16" fmla="*/ 359 w 429"/>
                  <a:gd name="T17" fmla="*/ 23 h 3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9" h="308">
                    <a:moveTo>
                      <a:pt x="359" y="23"/>
                    </a:moveTo>
                    <a:lnTo>
                      <a:pt x="131" y="23"/>
                    </a:lnTo>
                    <a:lnTo>
                      <a:pt x="0" y="156"/>
                    </a:lnTo>
                    <a:lnTo>
                      <a:pt x="111" y="308"/>
                    </a:lnTo>
                    <a:lnTo>
                      <a:pt x="359" y="308"/>
                    </a:lnTo>
                    <a:lnTo>
                      <a:pt x="386" y="197"/>
                    </a:lnTo>
                    <a:lnTo>
                      <a:pt x="429" y="90"/>
                    </a:lnTo>
                    <a:lnTo>
                      <a:pt x="385" y="0"/>
                    </a:lnTo>
                    <a:lnTo>
                      <a:pt x="359" y="23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</p:spPr>
            <p:txBody>
              <a:bodyPr vert="horz" wrap="square" lIns="146078" tIns="73039" rIns="146078" bIns="7303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 sz="2876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3ACB7581-6FBE-4F76-9AAE-B16977A82C87}"/>
                </a:ext>
              </a:extLst>
            </p:cNvPr>
            <p:cNvGrpSpPr/>
            <p:nvPr/>
          </p:nvGrpSpPr>
          <p:grpSpPr>
            <a:xfrm>
              <a:off x="2052290" y="2799592"/>
              <a:ext cx="2638654" cy="4482023"/>
              <a:chOff x="6917380" y="2358256"/>
              <a:chExt cx="899994" cy="1528731"/>
            </a:xfrm>
            <a:effectLst/>
          </p:grpSpPr>
          <p:sp>
            <p:nvSpPr>
              <p:cNvPr id="11" name="Freeform 13">
                <a:extLst>
                  <a:ext uri="{FF2B5EF4-FFF2-40B4-BE49-F238E27FC236}">
                    <a16:creationId xmlns:a16="http://schemas.microsoft.com/office/drawing/2014/main" id="{E194D74A-06D4-4AD9-BC0D-CBB85A35088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053906" y="2554064"/>
                <a:ext cx="601792" cy="1230528"/>
              </a:xfrm>
              <a:custGeom>
                <a:avLst/>
                <a:gdLst>
                  <a:gd name="T0" fmla="*/ 38 w 335"/>
                  <a:gd name="T1" fmla="*/ 635 h 685"/>
                  <a:gd name="T2" fmla="*/ 0 w 335"/>
                  <a:gd name="T3" fmla="*/ 531 h 685"/>
                  <a:gd name="T4" fmla="*/ 42 w 335"/>
                  <a:gd name="T5" fmla="*/ 125 h 685"/>
                  <a:gd name="T6" fmla="*/ 145 w 335"/>
                  <a:gd name="T7" fmla="*/ 0 h 685"/>
                  <a:gd name="T8" fmla="*/ 311 w 335"/>
                  <a:gd name="T9" fmla="*/ 125 h 685"/>
                  <a:gd name="T10" fmla="*/ 335 w 335"/>
                  <a:gd name="T11" fmla="*/ 538 h 685"/>
                  <a:gd name="T12" fmla="*/ 292 w 335"/>
                  <a:gd name="T13" fmla="*/ 635 h 685"/>
                  <a:gd name="T14" fmla="*/ 118 w 335"/>
                  <a:gd name="T15" fmla="*/ 685 h 685"/>
                  <a:gd name="T16" fmla="*/ 38 w 335"/>
                  <a:gd name="T17" fmla="*/ 635 h 6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35" h="685">
                    <a:moveTo>
                      <a:pt x="38" y="635"/>
                    </a:moveTo>
                    <a:lnTo>
                      <a:pt x="0" y="531"/>
                    </a:lnTo>
                    <a:lnTo>
                      <a:pt x="42" y="125"/>
                    </a:lnTo>
                    <a:lnTo>
                      <a:pt x="145" y="0"/>
                    </a:lnTo>
                    <a:lnTo>
                      <a:pt x="311" y="125"/>
                    </a:lnTo>
                    <a:lnTo>
                      <a:pt x="335" y="538"/>
                    </a:lnTo>
                    <a:lnTo>
                      <a:pt x="292" y="635"/>
                    </a:lnTo>
                    <a:lnTo>
                      <a:pt x="118" y="685"/>
                    </a:lnTo>
                    <a:lnTo>
                      <a:pt x="38" y="63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146078" tIns="73039" rIns="146078" bIns="7303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 sz="2876"/>
              </a:p>
            </p:txBody>
          </p:sp>
          <p:sp>
            <p:nvSpPr>
              <p:cNvPr id="12" name="Freeform 14">
                <a:extLst>
                  <a:ext uri="{FF2B5EF4-FFF2-40B4-BE49-F238E27FC236}">
                    <a16:creationId xmlns:a16="http://schemas.microsoft.com/office/drawing/2014/main" id="{EB39E0A9-07A4-43FF-BEA7-D44B9F4D127D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580250" y="2554064"/>
                <a:ext cx="237124" cy="1332923"/>
              </a:xfrm>
              <a:custGeom>
                <a:avLst/>
                <a:gdLst>
                  <a:gd name="T0" fmla="*/ 0 w 132"/>
                  <a:gd name="T1" fmla="*/ 0 h 742"/>
                  <a:gd name="T2" fmla="*/ 0 w 132"/>
                  <a:gd name="T3" fmla="*/ 699 h 742"/>
                  <a:gd name="T4" fmla="*/ 34 w 132"/>
                  <a:gd name="T5" fmla="*/ 742 h 742"/>
                  <a:gd name="T6" fmla="*/ 129 w 132"/>
                  <a:gd name="T7" fmla="*/ 663 h 742"/>
                  <a:gd name="T8" fmla="*/ 128 w 132"/>
                  <a:gd name="T9" fmla="*/ 635 h 742"/>
                  <a:gd name="T10" fmla="*/ 132 w 132"/>
                  <a:gd name="T11" fmla="*/ 125 h 742"/>
                  <a:gd name="T12" fmla="*/ 96 w 132"/>
                  <a:gd name="T13" fmla="*/ 0 h 742"/>
                  <a:gd name="T14" fmla="*/ 0 w 132"/>
                  <a:gd name="T15" fmla="*/ 0 h 7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2" h="742">
                    <a:moveTo>
                      <a:pt x="0" y="0"/>
                    </a:moveTo>
                    <a:lnTo>
                      <a:pt x="0" y="699"/>
                    </a:lnTo>
                    <a:lnTo>
                      <a:pt x="34" y="742"/>
                    </a:lnTo>
                    <a:lnTo>
                      <a:pt x="129" y="663"/>
                    </a:lnTo>
                    <a:lnTo>
                      <a:pt x="128" y="635"/>
                    </a:lnTo>
                    <a:lnTo>
                      <a:pt x="132" y="125"/>
                    </a:lnTo>
                    <a:lnTo>
                      <a:pt x="96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146078" tIns="73039" rIns="146078" bIns="7303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 sz="2876"/>
              </a:p>
            </p:txBody>
          </p:sp>
          <p:sp>
            <p:nvSpPr>
              <p:cNvPr id="13" name="Freeform 15">
                <a:extLst>
                  <a:ext uri="{FF2B5EF4-FFF2-40B4-BE49-F238E27FC236}">
                    <a16:creationId xmlns:a16="http://schemas.microsoft.com/office/drawing/2014/main" id="{259A2114-4835-4EDE-9DF9-3BF62E364AEF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917380" y="2554064"/>
                <a:ext cx="213771" cy="1280827"/>
              </a:xfrm>
              <a:custGeom>
                <a:avLst/>
                <a:gdLst>
                  <a:gd name="T0" fmla="*/ 119 w 119"/>
                  <a:gd name="T1" fmla="*/ 0 h 713"/>
                  <a:gd name="T2" fmla="*/ 72 w 119"/>
                  <a:gd name="T3" fmla="*/ 713 h 713"/>
                  <a:gd name="T4" fmla="*/ 0 w 119"/>
                  <a:gd name="T5" fmla="*/ 635 h 713"/>
                  <a:gd name="T6" fmla="*/ 19 w 119"/>
                  <a:gd name="T7" fmla="*/ 125 h 713"/>
                  <a:gd name="T8" fmla="*/ 27 w 119"/>
                  <a:gd name="T9" fmla="*/ 30 h 713"/>
                  <a:gd name="T10" fmla="*/ 119 w 119"/>
                  <a:gd name="T11" fmla="*/ 0 h 7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9" h="713">
                    <a:moveTo>
                      <a:pt x="119" y="0"/>
                    </a:moveTo>
                    <a:lnTo>
                      <a:pt x="72" y="713"/>
                    </a:lnTo>
                    <a:lnTo>
                      <a:pt x="0" y="635"/>
                    </a:lnTo>
                    <a:lnTo>
                      <a:pt x="19" y="125"/>
                    </a:lnTo>
                    <a:lnTo>
                      <a:pt x="27" y="30"/>
                    </a:lnTo>
                    <a:lnTo>
                      <a:pt x="119" y="0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146078" tIns="73039" rIns="146078" bIns="7303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 sz="2876"/>
              </a:p>
            </p:txBody>
          </p:sp>
          <p:sp>
            <p:nvSpPr>
              <p:cNvPr id="14" name="Freeform 16">
                <a:extLst>
                  <a:ext uri="{FF2B5EF4-FFF2-40B4-BE49-F238E27FC236}">
                    <a16:creationId xmlns:a16="http://schemas.microsoft.com/office/drawing/2014/main" id="{11DBBD69-D3D2-4D48-A384-B94088BBD115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917380" y="2358256"/>
                <a:ext cx="899993" cy="420356"/>
              </a:xfrm>
              <a:custGeom>
                <a:avLst/>
                <a:gdLst>
                  <a:gd name="T0" fmla="*/ 0 w 501"/>
                  <a:gd name="T1" fmla="*/ 109 h 234"/>
                  <a:gd name="T2" fmla="*/ 122 w 501"/>
                  <a:gd name="T3" fmla="*/ 0 h 234"/>
                  <a:gd name="T4" fmla="*/ 348 w 501"/>
                  <a:gd name="T5" fmla="*/ 0 h 234"/>
                  <a:gd name="T6" fmla="*/ 501 w 501"/>
                  <a:gd name="T7" fmla="*/ 109 h 234"/>
                  <a:gd name="T8" fmla="*/ 401 w 501"/>
                  <a:gd name="T9" fmla="*/ 234 h 234"/>
                  <a:gd name="T10" fmla="*/ 132 w 501"/>
                  <a:gd name="T11" fmla="*/ 234 h 234"/>
                  <a:gd name="T12" fmla="*/ 0 w 501"/>
                  <a:gd name="T13" fmla="*/ 109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1" h="234">
                    <a:moveTo>
                      <a:pt x="0" y="109"/>
                    </a:moveTo>
                    <a:lnTo>
                      <a:pt x="122" y="0"/>
                    </a:lnTo>
                    <a:lnTo>
                      <a:pt x="348" y="0"/>
                    </a:lnTo>
                    <a:lnTo>
                      <a:pt x="501" y="109"/>
                    </a:lnTo>
                    <a:lnTo>
                      <a:pt x="401" y="234"/>
                    </a:lnTo>
                    <a:lnTo>
                      <a:pt x="132" y="234"/>
                    </a:lnTo>
                    <a:lnTo>
                      <a:pt x="0" y="109"/>
                    </a:lnTo>
                    <a:close/>
                  </a:path>
                </a:pathLst>
              </a:custGeom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146078" tIns="73039" rIns="146078" bIns="7303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 sz="2876"/>
              </a:p>
            </p:txBody>
          </p: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FDB1302-B789-4BEC-A19A-57C1C1DBAE52}"/>
                </a:ext>
              </a:extLst>
            </p:cNvPr>
            <p:cNvGrpSpPr/>
            <p:nvPr/>
          </p:nvGrpSpPr>
          <p:grpSpPr>
            <a:xfrm>
              <a:off x="1799488" y="5490916"/>
              <a:ext cx="2891457" cy="4692688"/>
              <a:chOff x="6831154" y="3276214"/>
              <a:chExt cx="986220" cy="1600585"/>
            </a:xfrm>
            <a:effectLst/>
          </p:grpSpPr>
          <p:sp>
            <p:nvSpPr>
              <p:cNvPr id="7" name="Freeform 21">
                <a:extLst>
                  <a:ext uri="{FF2B5EF4-FFF2-40B4-BE49-F238E27FC236}">
                    <a16:creationId xmlns:a16="http://schemas.microsoft.com/office/drawing/2014/main" id="{30AFF47E-649B-4E9F-9708-FD5946C44A82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831154" y="3276214"/>
                <a:ext cx="986220" cy="722150"/>
              </a:xfrm>
              <a:custGeom>
                <a:avLst/>
                <a:gdLst>
                  <a:gd name="T0" fmla="*/ 0 w 549"/>
                  <a:gd name="T1" fmla="*/ 146 h 402"/>
                  <a:gd name="T2" fmla="*/ 128 w 549"/>
                  <a:gd name="T3" fmla="*/ 0 h 402"/>
                  <a:gd name="T4" fmla="*/ 382 w 549"/>
                  <a:gd name="T5" fmla="*/ 0 h 402"/>
                  <a:gd name="T6" fmla="*/ 549 w 549"/>
                  <a:gd name="T7" fmla="*/ 146 h 402"/>
                  <a:gd name="T8" fmla="*/ 492 w 549"/>
                  <a:gd name="T9" fmla="*/ 313 h 402"/>
                  <a:gd name="T10" fmla="*/ 382 w 549"/>
                  <a:gd name="T11" fmla="*/ 402 h 402"/>
                  <a:gd name="T12" fmla="*/ 93 w 549"/>
                  <a:gd name="T13" fmla="*/ 380 h 402"/>
                  <a:gd name="T14" fmla="*/ 14 w 549"/>
                  <a:gd name="T15" fmla="*/ 201 h 402"/>
                  <a:gd name="T16" fmla="*/ 0 w 549"/>
                  <a:gd name="T17" fmla="*/ 146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49" h="402">
                    <a:moveTo>
                      <a:pt x="0" y="146"/>
                    </a:moveTo>
                    <a:lnTo>
                      <a:pt x="128" y="0"/>
                    </a:lnTo>
                    <a:lnTo>
                      <a:pt x="382" y="0"/>
                    </a:lnTo>
                    <a:lnTo>
                      <a:pt x="549" y="146"/>
                    </a:lnTo>
                    <a:lnTo>
                      <a:pt x="492" y="313"/>
                    </a:lnTo>
                    <a:lnTo>
                      <a:pt x="382" y="402"/>
                    </a:lnTo>
                    <a:lnTo>
                      <a:pt x="93" y="380"/>
                    </a:lnTo>
                    <a:lnTo>
                      <a:pt x="14" y="201"/>
                    </a:lnTo>
                    <a:lnTo>
                      <a:pt x="0" y="146"/>
                    </a:lnTo>
                    <a:close/>
                  </a:path>
                </a:pathLst>
              </a:cu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146078" tIns="73039" rIns="146078" bIns="7303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 sz="2876"/>
              </a:p>
            </p:txBody>
          </p:sp>
          <p:sp>
            <p:nvSpPr>
              <p:cNvPr id="8" name="Freeform 22">
                <a:extLst>
                  <a:ext uri="{FF2B5EF4-FFF2-40B4-BE49-F238E27FC236}">
                    <a16:creationId xmlns:a16="http://schemas.microsoft.com/office/drawing/2014/main" id="{20F59216-7161-4CEB-BDC0-DC1A01BE4B0E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6831154" y="3538487"/>
                <a:ext cx="361076" cy="1338312"/>
              </a:xfrm>
              <a:custGeom>
                <a:avLst/>
                <a:gdLst>
                  <a:gd name="T0" fmla="*/ 95 w 201"/>
                  <a:gd name="T1" fmla="*/ 167 h 745"/>
                  <a:gd name="T2" fmla="*/ 0 w 201"/>
                  <a:gd name="T3" fmla="*/ 572 h 745"/>
                  <a:gd name="T4" fmla="*/ 46 w 201"/>
                  <a:gd name="T5" fmla="*/ 745 h 745"/>
                  <a:gd name="T6" fmla="*/ 146 w 201"/>
                  <a:gd name="T7" fmla="*/ 572 h 745"/>
                  <a:gd name="T8" fmla="*/ 201 w 201"/>
                  <a:gd name="T9" fmla="*/ 0 h 745"/>
                  <a:gd name="T10" fmla="*/ 95 w 201"/>
                  <a:gd name="T11" fmla="*/ 167 h 7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1" h="745">
                    <a:moveTo>
                      <a:pt x="95" y="167"/>
                    </a:moveTo>
                    <a:lnTo>
                      <a:pt x="0" y="572"/>
                    </a:lnTo>
                    <a:lnTo>
                      <a:pt x="46" y="745"/>
                    </a:lnTo>
                    <a:lnTo>
                      <a:pt x="146" y="572"/>
                    </a:lnTo>
                    <a:lnTo>
                      <a:pt x="201" y="0"/>
                    </a:lnTo>
                    <a:lnTo>
                      <a:pt x="95" y="167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146078" tIns="73039" rIns="146078" bIns="7303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 sz="2876"/>
              </a:p>
            </p:txBody>
          </p:sp>
          <p:sp>
            <p:nvSpPr>
              <p:cNvPr id="9" name="Freeform 23">
                <a:extLst>
                  <a:ext uri="{FF2B5EF4-FFF2-40B4-BE49-F238E27FC236}">
                    <a16:creationId xmlns:a16="http://schemas.microsoft.com/office/drawing/2014/main" id="{BA64AC27-E29D-4670-8794-A8DBDA41667B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021571" y="3838484"/>
                <a:ext cx="644906" cy="1038315"/>
              </a:xfrm>
              <a:custGeom>
                <a:avLst/>
                <a:gdLst>
                  <a:gd name="T0" fmla="*/ 69 w 359"/>
                  <a:gd name="T1" fmla="*/ 0 h 578"/>
                  <a:gd name="T2" fmla="*/ 359 w 359"/>
                  <a:gd name="T3" fmla="*/ 0 h 578"/>
                  <a:gd name="T4" fmla="*/ 310 w 359"/>
                  <a:gd name="T5" fmla="*/ 578 h 578"/>
                  <a:gd name="T6" fmla="*/ 48 w 359"/>
                  <a:gd name="T7" fmla="*/ 578 h 578"/>
                  <a:gd name="T8" fmla="*/ 0 w 359"/>
                  <a:gd name="T9" fmla="*/ 89 h 578"/>
                  <a:gd name="T10" fmla="*/ 69 w 359"/>
                  <a:gd name="T11" fmla="*/ 0 h 5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9" h="578">
                    <a:moveTo>
                      <a:pt x="69" y="0"/>
                    </a:moveTo>
                    <a:lnTo>
                      <a:pt x="359" y="0"/>
                    </a:lnTo>
                    <a:lnTo>
                      <a:pt x="310" y="578"/>
                    </a:lnTo>
                    <a:lnTo>
                      <a:pt x="48" y="578"/>
                    </a:lnTo>
                    <a:lnTo>
                      <a:pt x="0" y="89"/>
                    </a:lnTo>
                    <a:lnTo>
                      <a:pt x="69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146078" tIns="73039" rIns="146078" bIns="7303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 sz="2876"/>
              </a:p>
            </p:txBody>
          </p:sp>
          <p:sp>
            <p:nvSpPr>
              <p:cNvPr id="10" name="Freeform 24">
                <a:extLst>
                  <a:ext uri="{FF2B5EF4-FFF2-40B4-BE49-F238E27FC236}">
                    <a16:creationId xmlns:a16="http://schemas.microsoft.com/office/drawing/2014/main" id="{CED52688-965F-433E-8F2F-E03F840B7734}"/>
                  </a:ext>
                </a:extLst>
              </p:cNvPr>
              <p:cNvSpPr>
                <a:spLocks/>
              </p:cNvSpPr>
              <p:nvPr/>
            </p:nvSpPr>
            <p:spPr bwMode="auto">
              <a:xfrm flipH="1">
                <a:off x="7542525" y="3538487"/>
                <a:ext cx="274849" cy="1338312"/>
              </a:xfrm>
              <a:custGeom>
                <a:avLst/>
                <a:gdLst>
                  <a:gd name="T0" fmla="*/ 0 w 153"/>
                  <a:gd name="T1" fmla="*/ 0 h 745"/>
                  <a:gd name="T2" fmla="*/ 0 w 153"/>
                  <a:gd name="T3" fmla="*/ 580 h 745"/>
                  <a:gd name="T4" fmla="*/ 132 w 153"/>
                  <a:gd name="T5" fmla="*/ 745 h 745"/>
                  <a:gd name="T6" fmla="*/ 153 w 153"/>
                  <a:gd name="T7" fmla="*/ 167 h 745"/>
                  <a:gd name="T8" fmla="*/ 0 w 153"/>
                  <a:gd name="T9" fmla="*/ 0 h 7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3" h="745">
                    <a:moveTo>
                      <a:pt x="0" y="0"/>
                    </a:moveTo>
                    <a:lnTo>
                      <a:pt x="0" y="580"/>
                    </a:lnTo>
                    <a:lnTo>
                      <a:pt x="132" y="745"/>
                    </a:lnTo>
                    <a:lnTo>
                      <a:pt x="153" y="16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146078" tIns="73039" rIns="146078" bIns="73039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 sz="2876"/>
              </a:p>
            </p:txBody>
          </p:sp>
        </p:grp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2F831D9D-96A9-4089-9DBF-26DF97C5473F}"/>
              </a:ext>
            </a:extLst>
          </p:cNvPr>
          <p:cNvSpPr/>
          <p:nvPr/>
        </p:nvSpPr>
        <p:spPr>
          <a:xfrm>
            <a:off x="6319016" y="5117644"/>
            <a:ext cx="1187367" cy="4306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4603469-BEF1-4A52-B02C-74449C70B257}"/>
              </a:ext>
            </a:extLst>
          </p:cNvPr>
          <p:cNvSpPr/>
          <p:nvPr/>
        </p:nvSpPr>
        <p:spPr>
          <a:xfrm>
            <a:off x="8988680" y="5117644"/>
            <a:ext cx="1187367" cy="4306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D85E549-D70B-4D34-BDBB-7103702FCD47}"/>
              </a:ext>
            </a:extLst>
          </p:cNvPr>
          <p:cNvSpPr/>
          <p:nvPr/>
        </p:nvSpPr>
        <p:spPr>
          <a:xfrm>
            <a:off x="8988680" y="3569272"/>
            <a:ext cx="1187367" cy="43064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77E30074-6250-4865-940B-3B03CE594E2C}"/>
              </a:ext>
            </a:extLst>
          </p:cNvPr>
          <p:cNvSpPr/>
          <p:nvPr/>
        </p:nvSpPr>
        <p:spPr>
          <a:xfrm>
            <a:off x="6319016" y="3571955"/>
            <a:ext cx="1187367" cy="4306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A7343B8-859B-4C29-B87A-E0F593DCC10A}"/>
              </a:ext>
            </a:extLst>
          </p:cNvPr>
          <p:cNvSpPr txBox="1"/>
          <p:nvPr/>
        </p:nvSpPr>
        <p:spPr>
          <a:xfrm>
            <a:off x="6263153" y="3183377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2000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A96E41B5-D847-4DEA-B6B3-F8E1066380B4}"/>
              </a:ext>
            </a:extLst>
          </p:cNvPr>
          <p:cNvSpPr txBox="1"/>
          <p:nvPr/>
        </p:nvSpPr>
        <p:spPr>
          <a:xfrm>
            <a:off x="6306725" y="3557105"/>
            <a:ext cx="115608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tx2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175.3K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16A32A9-7DCD-40B1-A664-A1F6EF4959D1}"/>
              </a:ext>
            </a:extLst>
          </p:cNvPr>
          <p:cNvSpPr txBox="1"/>
          <p:nvPr/>
        </p:nvSpPr>
        <p:spPr>
          <a:xfrm>
            <a:off x="6262012" y="4060878"/>
            <a:ext cx="1783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 tetur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590D268-F3D4-43EB-993B-DFEC906ABA0D}"/>
              </a:ext>
            </a:extLst>
          </p:cNvPr>
          <p:cNvSpPr txBox="1"/>
          <p:nvPr/>
        </p:nvSpPr>
        <p:spPr>
          <a:xfrm>
            <a:off x="8919141" y="3183377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2005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E765C80-AC92-4FFD-9802-9000A136825C}"/>
              </a:ext>
            </a:extLst>
          </p:cNvPr>
          <p:cNvSpPr txBox="1"/>
          <p:nvPr/>
        </p:nvSpPr>
        <p:spPr>
          <a:xfrm>
            <a:off x="8962713" y="3557105"/>
            <a:ext cx="11560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tx2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335.6K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2A6D7DA-E804-4FEF-B0FB-20EA9A47D330}"/>
              </a:ext>
            </a:extLst>
          </p:cNvPr>
          <p:cNvSpPr txBox="1"/>
          <p:nvPr/>
        </p:nvSpPr>
        <p:spPr>
          <a:xfrm>
            <a:off x="8918000" y="4060878"/>
            <a:ext cx="1783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 tetur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F812004-F1E7-4210-8927-BB61B1C12A9E}"/>
              </a:ext>
            </a:extLst>
          </p:cNvPr>
          <p:cNvSpPr txBox="1"/>
          <p:nvPr/>
        </p:nvSpPr>
        <p:spPr>
          <a:xfrm>
            <a:off x="6263153" y="4715202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2010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2AA140D-78EF-49A4-A8E5-4ABAD2ED23A3}"/>
              </a:ext>
            </a:extLst>
          </p:cNvPr>
          <p:cNvSpPr txBox="1"/>
          <p:nvPr/>
        </p:nvSpPr>
        <p:spPr>
          <a:xfrm>
            <a:off x="6306725" y="5088930"/>
            <a:ext cx="11095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tx2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490.3k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74D58CB-770F-4742-B74F-08FC74C0A375}"/>
              </a:ext>
            </a:extLst>
          </p:cNvPr>
          <p:cNvSpPr txBox="1"/>
          <p:nvPr/>
        </p:nvSpPr>
        <p:spPr>
          <a:xfrm>
            <a:off x="6262012" y="5592703"/>
            <a:ext cx="1783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 tetur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9980998-E34F-444E-B657-D6F3341EEFA2}"/>
              </a:ext>
            </a:extLst>
          </p:cNvPr>
          <p:cNvSpPr txBox="1"/>
          <p:nvPr/>
        </p:nvSpPr>
        <p:spPr>
          <a:xfrm>
            <a:off x="8919141" y="4715202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2015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8412E1E9-D134-4FFD-B644-17AE341256F8}"/>
              </a:ext>
            </a:extLst>
          </p:cNvPr>
          <p:cNvSpPr txBox="1"/>
          <p:nvPr/>
        </p:nvSpPr>
        <p:spPr>
          <a:xfrm>
            <a:off x="8962713" y="5088930"/>
            <a:ext cx="11095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tx2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680.8k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E4B7DA3-D406-45CC-8885-3E93A9B0AB1D}"/>
              </a:ext>
            </a:extLst>
          </p:cNvPr>
          <p:cNvSpPr txBox="1"/>
          <p:nvPr/>
        </p:nvSpPr>
        <p:spPr>
          <a:xfrm>
            <a:off x="8918000" y="5592703"/>
            <a:ext cx="1783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 tetur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6A618E87-511D-42EC-8E54-80E229021AB4}"/>
              </a:ext>
            </a:extLst>
          </p:cNvPr>
          <p:cNvSpPr txBox="1">
            <a:spLocks/>
          </p:cNvSpPr>
          <p:nvPr/>
        </p:nvSpPr>
        <p:spPr>
          <a:xfrm>
            <a:off x="6319016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ACBF45A-6DE8-4B97-A5F3-3E130419B8B0}"/>
              </a:ext>
            </a:extLst>
          </p:cNvPr>
          <p:cNvCxnSpPr/>
          <p:nvPr/>
        </p:nvCxnSpPr>
        <p:spPr>
          <a:xfrm>
            <a:off x="6319016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13">
            <a:extLst>
              <a:ext uri="{FF2B5EF4-FFF2-40B4-BE49-F238E27FC236}">
                <a16:creationId xmlns:a16="http://schemas.microsoft.com/office/drawing/2014/main" id="{FF03A50B-B23B-4EA3-945D-EC49C2876D2F}"/>
              </a:ext>
            </a:extLst>
          </p:cNvPr>
          <p:cNvSpPr txBox="1"/>
          <p:nvPr/>
        </p:nvSpPr>
        <p:spPr>
          <a:xfrm flipH="1">
            <a:off x="6319016" y="1182485"/>
            <a:ext cx="4185261" cy="51751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19456856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652955" y="1169378"/>
            <a:ext cx="9024281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版权声明</a:t>
            </a:r>
          </a:p>
          <a:p>
            <a:pPr marL="0" marR="0" lvl="0" indent="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感谢您下载包图网平台上提供的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在包图网出售的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模板是免版税类（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RF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：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Royalty-Free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）正版受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中国人民共和国著作法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和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世界版权公约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的保护，作品的所有权、版权和著作权归包图网所有，您下载的是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模板素材的使用权。</a:t>
            </a:r>
          </a:p>
          <a:p>
            <a:pPr marL="0" marR="0" lvl="0" indent="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不得将包图网的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模板、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素材，本身用于再出售，或者出租、出借、转让、分销、发布或者作为礼物供他人使用，不得转授权、出卖、转让本协议或者本协议中的权利。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652955" y="4984409"/>
            <a:ext cx="7297081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rPr>
              <a:t>更多精品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rPr>
              <a:t>PPT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rPr>
              <a:t>模板：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  <a:hlinkClick r:id="rId3"/>
              </a:rPr>
              <a:t>http://ibaotu.com/ppt/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9313097" y="4984409"/>
            <a:ext cx="1364139" cy="369332"/>
            <a:chOff x="8158550" y="5010841"/>
            <a:chExt cx="1364139" cy="369332"/>
          </a:xfrm>
          <a:effectLst/>
        </p:grpSpPr>
        <p:sp>
          <p:nvSpPr>
            <p:cNvPr id="5" name="矩形: 圆角 4"/>
            <p:cNvSpPr/>
            <p:nvPr/>
          </p:nvSpPr>
          <p:spPr>
            <a:xfrm>
              <a:off x="8158550" y="5010841"/>
              <a:ext cx="1336431" cy="34290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just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278621" y="5010841"/>
              <a:ext cx="12440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hlinkClick r:id="rId3"/>
                </a:rPr>
                <a:t>点击进入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73143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86">
            <a:extLst>
              <a:ext uri="{FF2B5EF4-FFF2-40B4-BE49-F238E27FC236}">
                <a16:creationId xmlns:a16="http://schemas.microsoft.com/office/drawing/2014/main" id="{D336B991-E4C7-4908-A280-041C9C90EF86}"/>
              </a:ext>
            </a:extLst>
          </p:cNvPr>
          <p:cNvGrpSpPr/>
          <p:nvPr/>
        </p:nvGrpSpPr>
        <p:grpSpPr>
          <a:xfrm>
            <a:off x="637166" y="2241753"/>
            <a:ext cx="4671833" cy="4013463"/>
            <a:chOff x="875105" y="3904345"/>
            <a:chExt cx="9066067" cy="7788447"/>
          </a:xfrm>
        </p:grpSpPr>
        <p:grpSp>
          <p:nvGrpSpPr>
            <p:cNvPr id="3" name="Группа 87">
              <a:extLst>
                <a:ext uri="{FF2B5EF4-FFF2-40B4-BE49-F238E27FC236}">
                  <a16:creationId xmlns:a16="http://schemas.microsoft.com/office/drawing/2014/main" id="{0B1D8AD0-704B-44E9-8E27-BA3F6B7E81BD}"/>
                </a:ext>
              </a:extLst>
            </p:cNvPr>
            <p:cNvGrpSpPr/>
            <p:nvPr/>
          </p:nvGrpSpPr>
          <p:grpSpPr>
            <a:xfrm>
              <a:off x="875105" y="3904345"/>
              <a:ext cx="9066067" cy="7788447"/>
              <a:chOff x="239466" y="9091042"/>
              <a:chExt cx="2579688" cy="2216150"/>
            </a:xfrm>
          </p:grpSpPr>
          <p:sp>
            <p:nvSpPr>
              <p:cNvPr id="6" name="Freeform 468">
                <a:extLst>
                  <a:ext uri="{FF2B5EF4-FFF2-40B4-BE49-F238E27FC236}">
                    <a16:creationId xmlns:a16="http://schemas.microsoft.com/office/drawing/2014/main" id="{57337FE8-65B9-48D4-984E-D61385FA54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1891" y="10583292"/>
                <a:ext cx="333375" cy="463550"/>
              </a:xfrm>
              <a:custGeom>
                <a:avLst/>
                <a:gdLst>
                  <a:gd name="T0" fmla="*/ 75 w 105"/>
                  <a:gd name="T1" fmla="*/ 109 h 146"/>
                  <a:gd name="T2" fmla="*/ 55 w 105"/>
                  <a:gd name="T3" fmla="*/ 88 h 146"/>
                  <a:gd name="T4" fmla="*/ 105 w 105"/>
                  <a:gd name="T5" fmla="*/ 29 h 146"/>
                  <a:gd name="T6" fmla="*/ 52 w 105"/>
                  <a:gd name="T7" fmla="*/ 0 h 146"/>
                  <a:gd name="T8" fmla="*/ 42 w 105"/>
                  <a:gd name="T9" fmla="*/ 35 h 146"/>
                  <a:gd name="T10" fmla="*/ 19 w 105"/>
                  <a:gd name="T11" fmla="*/ 74 h 146"/>
                  <a:gd name="T12" fmla="*/ 12 w 105"/>
                  <a:gd name="T13" fmla="*/ 106 h 146"/>
                  <a:gd name="T14" fmla="*/ 73 w 105"/>
                  <a:gd name="T15" fmla="*/ 144 h 146"/>
                  <a:gd name="T16" fmla="*/ 96 w 105"/>
                  <a:gd name="T17" fmla="*/ 135 h 146"/>
                  <a:gd name="T18" fmla="*/ 75 w 105"/>
                  <a:gd name="T19" fmla="*/ 109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5" h="146">
                    <a:moveTo>
                      <a:pt x="75" y="109"/>
                    </a:moveTo>
                    <a:cubicBezTo>
                      <a:pt x="62" y="108"/>
                      <a:pt x="55" y="92"/>
                      <a:pt x="55" y="88"/>
                    </a:cubicBezTo>
                    <a:cubicBezTo>
                      <a:pt x="52" y="75"/>
                      <a:pt x="84" y="69"/>
                      <a:pt x="105" y="29"/>
                    </a:cubicBezTo>
                    <a:cubicBezTo>
                      <a:pt x="87" y="24"/>
                      <a:pt x="63" y="16"/>
                      <a:pt x="52" y="0"/>
                    </a:cubicBezTo>
                    <a:cubicBezTo>
                      <a:pt x="53" y="20"/>
                      <a:pt x="44" y="23"/>
                      <a:pt x="42" y="35"/>
                    </a:cubicBezTo>
                    <a:cubicBezTo>
                      <a:pt x="38" y="60"/>
                      <a:pt x="29" y="68"/>
                      <a:pt x="19" y="74"/>
                    </a:cubicBezTo>
                    <a:cubicBezTo>
                      <a:pt x="11" y="78"/>
                      <a:pt x="0" y="95"/>
                      <a:pt x="12" y="106"/>
                    </a:cubicBezTo>
                    <a:cubicBezTo>
                      <a:pt x="39" y="130"/>
                      <a:pt x="48" y="146"/>
                      <a:pt x="73" y="144"/>
                    </a:cubicBezTo>
                    <a:cubicBezTo>
                      <a:pt x="87" y="143"/>
                      <a:pt x="95" y="142"/>
                      <a:pt x="96" y="135"/>
                    </a:cubicBezTo>
                    <a:cubicBezTo>
                      <a:pt x="96" y="122"/>
                      <a:pt x="87" y="110"/>
                      <a:pt x="75" y="109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469">
                <a:extLst>
                  <a:ext uri="{FF2B5EF4-FFF2-40B4-BE49-F238E27FC236}">
                    <a16:creationId xmlns:a16="http://schemas.microsoft.com/office/drawing/2014/main" id="{40A707EE-5A21-4C1B-B193-27F8C25BDE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8841" y="9351392"/>
                <a:ext cx="1050925" cy="1562100"/>
              </a:xfrm>
              <a:custGeom>
                <a:avLst/>
                <a:gdLst>
                  <a:gd name="T0" fmla="*/ 323 w 331"/>
                  <a:gd name="T1" fmla="*/ 431 h 492"/>
                  <a:gd name="T2" fmla="*/ 277 w 331"/>
                  <a:gd name="T3" fmla="*/ 438 h 492"/>
                  <a:gd name="T4" fmla="*/ 245 w 331"/>
                  <a:gd name="T5" fmla="*/ 374 h 492"/>
                  <a:gd name="T6" fmla="*/ 210 w 331"/>
                  <a:gd name="T7" fmla="*/ 351 h 492"/>
                  <a:gd name="T8" fmla="*/ 196 w 331"/>
                  <a:gd name="T9" fmla="*/ 236 h 492"/>
                  <a:gd name="T10" fmla="*/ 167 w 331"/>
                  <a:gd name="T11" fmla="*/ 197 h 492"/>
                  <a:gd name="T12" fmla="*/ 168 w 331"/>
                  <a:gd name="T13" fmla="*/ 185 h 492"/>
                  <a:gd name="T14" fmla="*/ 206 w 331"/>
                  <a:gd name="T15" fmla="*/ 93 h 492"/>
                  <a:gd name="T16" fmla="*/ 94 w 331"/>
                  <a:gd name="T17" fmla="*/ 7 h 492"/>
                  <a:gd name="T18" fmla="*/ 8 w 331"/>
                  <a:gd name="T19" fmla="*/ 119 h 492"/>
                  <a:gd name="T20" fmla="*/ 120 w 331"/>
                  <a:gd name="T21" fmla="*/ 205 h 492"/>
                  <a:gd name="T22" fmla="*/ 122 w 331"/>
                  <a:gd name="T23" fmla="*/ 205 h 492"/>
                  <a:gd name="T24" fmla="*/ 124 w 331"/>
                  <a:gd name="T25" fmla="*/ 209 h 492"/>
                  <a:gd name="T26" fmla="*/ 123 w 331"/>
                  <a:gd name="T27" fmla="*/ 233 h 492"/>
                  <a:gd name="T28" fmla="*/ 127 w 331"/>
                  <a:gd name="T29" fmla="*/ 227 h 492"/>
                  <a:gd name="T30" fmla="*/ 153 w 331"/>
                  <a:gd name="T31" fmla="*/ 212 h 492"/>
                  <a:gd name="T32" fmla="*/ 178 w 331"/>
                  <a:gd name="T33" fmla="*/ 234 h 492"/>
                  <a:gd name="T34" fmla="*/ 145 w 331"/>
                  <a:gd name="T35" fmla="*/ 280 h 492"/>
                  <a:gd name="T36" fmla="*/ 128 w 331"/>
                  <a:gd name="T37" fmla="*/ 295 h 492"/>
                  <a:gd name="T38" fmla="*/ 127 w 331"/>
                  <a:gd name="T39" fmla="*/ 298 h 492"/>
                  <a:gd name="T40" fmla="*/ 133 w 331"/>
                  <a:gd name="T41" fmla="*/ 319 h 492"/>
                  <a:gd name="T42" fmla="*/ 141 w 331"/>
                  <a:gd name="T43" fmla="*/ 379 h 492"/>
                  <a:gd name="T44" fmla="*/ 214 w 331"/>
                  <a:gd name="T45" fmla="*/ 418 h 492"/>
                  <a:gd name="T46" fmla="*/ 238 w 331"/>
                  <a:gd name="T47" fmla="*/ 448 h 492"/>
                  <a:gd name="T48" fmla="*/ 250 w 331"/>
                  <a:gd name="T49" fmla="*/ 481 h 492"/>
                  <a:gd name="T50" fmla="*/ 293 w 331"/>
                  <a:gd name="T51" fmla="*/ 464 h 492"/>
                  <a:gd name="T52" fmla="*/ 323 w 331"/>
                  <a:gd name="T53" fmla="*/ 431 h 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331" h="492">
                    <a:moveTo>
                      <a:pt x="323" y="431"/>
                    </a:moveTo>
                    <a:cubicBezTo>
                      <a:pt x="305" y="413"/>
                      <a:pt x="284" y="429"/>
                      <a:pt x="277" y="438"/>
                    </a:cubicBezTo>
                    <a:cubicBezTo>
                      <a:pt x="269" y="448"/>
                      <a:pt x="265" y="396"/>
                      <a:pt x="245" y="374"/>
                    </a:cubicBezTo>
                    <a:cubicBezTo>
                      <a:pt x="232" y="360"/>
                      <a:pt x="210" y="357"/>
                      <a:pt x="210" y="351"/>
                    </a:cubicBezTo>
                    <a:cubicBezTo>
                      <a:pt x="210" y="330"/>
                      <a:pt x="208" y="264"/>
                      <a:pt x="196" y="236"/>
                    </a:cubicBezTo>
                    <a:cubicBezTo>
                      <a:pt x="184" y="207"/>
                      <a:pt x="170" y="210"/>
                      <a:pt x="167" y="197"/>
                    </a:cubicBezTo>
                    <a:cubicBezTo>
                      <a:pt x="166" y="194"/>
                      <a:pt x="167" y="190"/>
                      <a:pt x="168" y="185"/>
                    </a:cubicBezTo>
                    <a:cubicBezTo>
                      <a:pt x="195" y="164"/>
                      <a:pt x="211" y="129"/>
                      <a:pt x="206" y="93"/>
                    </a:cubicBezTo>
                    <a:cubicBezTo>
                      <a:pt x="199" y="38"/>
                      <a:pt x="149" y="0"/>
                      <a:pt x="94" y="7"/>
                    </a:cubicBezTo>
                    <a:cubicBezTo>
                      <a:pt x="39" y="14"/>
                      <a:pt x="0" y="64"/>
                      <a:pt x="8" y="119"/>
                    </a:cubicBezTo>
                    <a:cubicBezTo>
                      <a:pt x="15" y="174"/>
                      <a:pt x="65" y="212"/>
                      <a:pt x="120" y="205"/>
                    </a:cubicBezTo>
                    <a:cubicBezTo>
                      <a:pt x="120" y="205"/>
                      <a:pt x="121" y="205"/>
                      <a:pt x="122" y="205"/>
                    </a:cubicBezTo>
                    <a:cubicBezTo>
                      <a:pt x="122" y="206"/>
                      <a:pt x="123" y="207"/>
                      <a:pt x="124" y="209"/>
                    </a:cubicBezTo>
                    <a:cubicBezTo>
                      <a:pt x="127" y="214"/>
                      <a:pt x="125" y="222"/>
                      <a:pt x="123" y="233"/>
                    </a:cubicBezTo>
                    <a:cubicBezTo>
                      <a:pt x="125" y="231"/>
                      <a:pt x="126" y="229"/>
                      <a:pt x="127" y="227"/>
                    </a:cubicBezTo>
                    <a:cubicBezTo>
                      <a:pt x="133" y="218"/>
                      <a:pt x="143" y="212"/>
                      <a:pt x="153" y="212"/>
                    </a:cubicBezTo>
                    <a:cubicBezTo>
                      <a:pt x="166" y="212"/>
                      <a:pt x="176" y="220"/>
                      <a:pt x="178" y="234"/>
                    </a:cubicBezTo>
                    <a:cubicBezTo>
                      <a:pt x="180" y="251"/>
                      <a:pt x="161" y="266"/>
                      <a:pt x="145" y="280"/>
                    </a:cubicBezTo>
                    <a:cubicBezTo>
                      <a:pt x="138" y="286"/>
                      <a:pt x="131" y="291"/>
                      <a:pt x="128" y="295"/>
                    </a:cubicBezTo>
                    <a:cubicBezTo>
                      <a:pt x="128" y="296"/>
                      <a:pt x="127" y="297"/>
                      <a:pt x="127" y="298"/>
                    </a:cubicBezTo>
                    <a:cubicBezTo>
                      <a:pt x="128" y="305"/>
                      <a:pt x="130" y="312"/>
                      <a:pt x="133" y="319"/>
                    </a:cubicBezTo>
                    <a:cubicBezTo>
                      <a:pt x="139" y="337"/>
                      <a:pt x="130" y="353"/>
                      <a:pt x="141" y="379"/>
                    </a:cubicBezTo>
                    <a:cubicBezTo>
                      <a:pt x="151" y="407"/>
                      <a:pt x="203" y="411"/>
                      <a:pt x="214" y="418"/>
                    </a:cubicBezTo>
                    <a:cubicBezTo>
                      <a:pt x="226" y="425"/>
                      <a:pt x="227" y="437"/>
                      <a:pt x="238" y="448"/>
                    </a:cubicBezTo>
                    <a:cubicBezTo>
                      <a:pt x="248" y="461"/>
                      <a:pt x="241" y="468"/>
                      <a:pt x="250" y="481"/>
                    </a:cubicBezTo>
                    <a:cubicBezTo>
                      <a:pt x="257" y="492"/>
                      <a:pt x="272" y="478"/>
                      <a:pt x="293" y="464"/>
                    </a:cubicBezTo>
                    <a:cubicBezTo>
                      <a:pt x="311" y="450"/>
                      <a:pt x="331" y="439"/>
                      <a:pt x="323" y="431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470">
                <a:extLst>
                  <a:ext uri="{FF2B5EF4-FFF2-40B4-BE49-F238E27FC236}">
                    <a16:creationId xmlns:a16="http://schemas.microsoft.com/office/drawing/2014/main" id="{90A54617-C73F-4F79-B7DE-2AEA4E58A3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791" y="10027667"/>
                <a:ext cx="320675" cy="644525"/>
              </a:xfrm>
              <a:custGeom>
                <a:avLst/>
                <a:gdLst>
                  <a:gd name="T0" fmla="*/ 45 w 101"/>
                  <a:gd name="T1" fmla="*/ 130 h 203"/>
                  <a:gd name="T2" fmla="*/ 49 w 101"/>
                  <a:gd name="T3" fmla="*/ 79 h 203"/>
                  <a:gd name="T4" fmla="*/ 98 w 101"/>
                  <a:gd name="T5" fmla="*/ 21 h 203"/>
                  <a:gd name="T6" fmla="*/ 58 w 101"/>
                  <a:gd name="T7" fmla="*/ 17 h 203"/>
                  <a:gd name="T8" fmla="*/ 13 w 101"/>
                  <a:gd name="T9" fmla="*/ 85 h 203"/>
                  <a:gd name="T10" fmla="*/ 13 w 101"/>
                  <a:gd name="T11" fmla="*/ 123 h 203"/>
                  <a:gd name="T12" fmla="*/ 8 w 101"/>
                  <a:gd name="T13" fmla="*/ 144 h 203"/>
                  <a:gd name="T14" fmla="*/ 4 w 101"/>
                  <a:gd name="T15" fmla="*/ 167 h 203"/>
                  <a:gd name="T16" fmla="*/ 2 w 101"/>
                  <a:gd name="T17" fmla="*/ 183 h 203"/>
                  <a:gd name="T18" fmla="*/ 10 w 101"/>
                  <a:gd name="T19" fmla="*/ 185 h 203"/>
                  <a:gd name="T20" fmla="*/ 12 w 101"/>
                  <a:gd name="T21" fmla="*/ 169 h 203"/>
                  <a:gd name="T22" fmla="*/ 14 w 101"/>
                  <a:gd name="T23" fmla="*/ 169 h 203"/>
                  <a:gd name="T24" fmla="*/ 12 w 101"/>
                  <a:gd name="T25" fmla="*/ 193 h 203"/>
                  <a:gd name="T26" fmla="*/ 19 w 101"/>
                  <a:gd name="T27" fmla="*/ 194 h 203"/>
                  <a:gd name="T28" fmla="*/ 22 w 101"/>
                  <a:gd name="T29" fmla="*/ 169 h 203"/>
                  <a:gd name="T30" fmla="*/ 24 w 101"/>
                  <a:gd name="T31" fmla="*/ 169 h 203"/>
                  <a:gd name="T32" fmla="*/ 23 w 101"/>
                  <a:gd name="T33" fmla="*/ 196 h 203"/>
                  <a:gd name="T34" fmla="*/ 31 w 101"/>
                  <a:gd name="T35" fmla="*/ 197 h 203"/>
                  <a:gd name="T36" fmla="*/ 32 w 101"/>
                  <a:gd name="T37" fmla="*/ 170 h 203"/>
                  <a:gd name="T38" fmla="*/ 33 w 101"/>
                  <a:gd name="T39" fmla="*/ 170 h 203"/>
                  <a:gd name="T40" fmla="*/ 34 w 101"/>
                  <a:gd name="T41" fmla="*/ 195 h 203"/>
                  <a:gd name="T42" fmla="*/ 42 w 101"/>
                  <a:gd name="T43" fmla="*/ 194 h 203"/>
                  <a:gd name="T44" fmla="*/ 41 w 101"/>
                  <a:gd name="T45" fmla="*/ 168 h 203"/>
                  <a:gd name="T46" fmla="*/ 42 w 101"/>
                  <a:gd name="T47" fmla="*/ 153 h 203"/>
                  <a:gd name="T48" fmla="*/ 43 w 101"/>
                  <a:gd name="T49" fmla="*/ 153 h 203"/>
                  <a:gd name="T50" fmla="*/ 43 w 101"/>
                  <a:gd name="T51" fmla="*/ 167 h 203"/>
                  <a:gd name="T52" fmla="*/ 51 w 101"/>
                  <a:gd name="T53" fmla="*/ 170 h 203"/>
                  <a:gd name="T54" fmla="*/ 52 w 101"/>
                  <a:gd name="T55" fmla="*/ 146 h 203"/>
                  <a:gd name="T56" fmla="*/ 45 w 101"/>
                  <a:gd name="T57" fmla="*/ 130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01" h="203">
                    <a:moveTo>
                      <a:pt x="45" y="130"/>
                    </a:moveTo>
                    <a:cubicBezTo>
                      <a:pt x="42" y="124"/>
                      <a:pt x="37" y="98"/>
                      <a:pt x="49" y="79"/>
                    </a:cubicBezTo>
                    <a:cubicBezTo>
                      <a:pt x="58" y="66"/>
                      <a:pt x="101" y="43"/>
                      <a:pt x="98" y="21"/>
                    </a:cubicBezTo>
                    <a:cubicBezTo>
                      <a:pt x="95" y="0"/>
                      <a:pt x="68" y="1"/>
                      <a:pt x="58" y="17"/>
                    </a:cubicBezTo>
                    <a:cubicBezTo>
                      <a:pt x="49" y="32"/>
                      <a:pt x="17" y="72"/>
                      <a:pt x="13" y="85"/>
                    </a:cubicBezTo>
                    <a:cubicBezTo>
                      <a:pt x="10" y="97"/>
                      <a:pt x="14" y="118"/>
                      <a:pt x="13" y="123"/>
                    </a:cubicBezTo>
                    <a:cubicBezTo>
                      <a:pt x="11" y="128"/>
                      <a:pt x="9" y="138"/>
                      <a:pt x="8" y="144"/>
                    </a:cubicBezTo>
                    <a:cubicBezTo>
                      <a:pt x="6" y="151"/>
                      <a:pt x="5" y="160"/>
                      <a:pt x="4" y="167"/>
                    </a:cubicBezTo>
                    <a:cubicBezTo>
                      <a:pt x="4" y="168"/>
                      <a:pt x="2" y="183"/>
                      <a:pt x="2" y="183"/>
                    </a:cubicBezTo>
                    <a:cubicBezTo>
                      <a:pt x="0" y="189"/>
                      <a:pt x="8" y="191"/>
                      <a:pt x="10" y="185"/>
                    </a:cubicBezTo>
                    <a:cubicBezTo>
                      <a:pt x="10" y="185"/>
                      <a:pt x="12" y="170"/>
                      <a:pt x="12" y="169"/>
                    </a:cubicBezTo>
                    <a:cubicBezTo>
                      <a:pt x="12" y="167"/>
                      <a:pt x="14" y="167"/>
                      <a:pt x="14" y="169"/>
                    </a:cubicBezTo>
                    <a:cubicBezTo>
                      <a:pt x="14" y="170"/>
                      <a:pt x="12" y="193"/>
                      <a:pt x="12" y="193"/>
                    </a:cubicBezTo>
                    <a:cubicBezTo>
                      <a:pt x="11" y="199"/>
                      <a:pt x="19" y="200"/>
                      <a:pt x="19" y="194"/>
                    </a:cubicBezTo>
                    <a:cubicBezTo>
                      <a:pt x="19" y="194"/>
                      <a:pt x="22" y="171"/>
                      <a:pt x="22" y="169"/>
                    </a:cubicBezTo>
                    <a:cubicBezTo>
                      <a:pt x="22" y="168"/>
                      <a:pt x="24" y="168"/>
                      <a:pt x="24" y="169"/>
                    </a:cubicBezTo>
                    <a:cubicBezTo>
                      <a:pt x="23" y="171"/>
                      <a:pt x="23" y="196"/>
                      <a:pt x="23" y="196"/>
                    </a:cubicBezTo>
                    <a:cubicBezTo>
                      <a:pt x="22" y="202"/>
                      <a:pt x="30" y="203"/>
                      <a:pt x="31" y="197"/>
                    </a:cubicBezTo>
                    <a:cubicBezTo>
                      <a:pt x="31" y="197"/>
                      <a:pt x="31" y="172"/>
                      <a:pt x="32" y="170"/>
                    </a:cubicBezTo>
                    <a:cubicBezTo>
                      <a:pt x="32" y="168"/>
                      <a:pt x="33" y="168"/>
                      <a:pt x="33" y="170"/>
                    </a:cubicBezTo>
                    <a:cubicBezTo>
                      <a:pt x="33" y="172"/>
                      <a:pt x="34" y="195"/>
                      <a:pt x="34" y="195"/>
                    </a:cubicBezTo>
                    <a:cubicBezTo>
                      <a:pt x="35" y="201"/>
                      <a:pt x="43" y="200"/>
                      <a:pt x="42" y="194"/>
                    </a:cubicBezTo>
                    <a:cubicBezTo>
                      <a:pt x="42" y="194"/>
                      <a:pt x="41" y="171"/>
                      <a:pt x="41" y="168"/>
                    </a:cubicBezTo>
                    <a:cubicBezTo>
                      <a:pt x="42" y="164"/>
                      <a:pt x="41" y="165"/>
                      <a:pt x="42" y="153"/>
                    </a:cubicBezTo>
                    <a:cubicBezTo>
                      <a:pt x="42" y="152"/>
                      <a:pt x="42" y="149"/>
                      <a:pt x="43" y="153"/>
                    </a:cubicBezTo>
                    <a:cubicBezTo>
                      <a:pt x="45" y="157"/>
                      <a:pt x="45" y="161"/>
                      <a:pt x="43" y="167"/>
                    </a:cubicBezTo>
                    <a:cubicBezTo>
                      <a:pt x="42" y="172"/>
                      <a:pt x="50" y="177"/>
                      <a:pt x="51" y="170"/>
                    </a:cubicBezTo>
                    <a:cubicBezTo>
                      <a:pt x="53" y="163"/>
                      <a:pt x="54" y="157"/>
                      <a:pt x="52" y="146"/>
                    </a:cubicBezTo>
                    <a:cubicBezTo>
                      <a:pt x="51" y="142"/>
                      <a:pt x="49" y="135"/>
                      <a:pt x="45" y="130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471">
                <a:extLst>
                  <a:ext uri="{FF2B5EF4-FFF2-40B4-BE49-F238E27FC236}">
                    <a16:creationId xmlns:a16="http://schemas.microsoft.com/office/drawing/2014/main" id="{4EEFC2BC-43CA-406F-B778-1C83576B17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7516" y="10253092"/>
                <a:ext cx="66675" cy="50800"/>
              </a:xfrm>
              <a:custGeom>
                <a:avLst/>
                <a:gdLst>
                  <a:gd name="T0" fmla="*/ 6 w 21"/>
                  <a:gd name="T1" fmla="*/ 6 h 16"/>
                  <a:gd name="T2" fmla="*/ 12 w 21"/>
                  <a:gd name="T3" fmla="*/ 3 h 16"/>
                  <a:gd name="T4" fmla="*/ 16 w 21"/>
                  <a:gd name="T5" fmla="*/ 10 h 16"/>
                  <a:gd name="T6" fmla="*/ 9 w 21"/>
                  <a:gd name="T7" fmla="*/ 13 h 16"/>
                  <a:gd name="T8" fmla="*/ 6 w 21"/>
                  <a:gd name="T9" fmla="*/ 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6">
                    <a:moveTo>
                      <a:pt x="6" y="6"/>
                    </a:moveTo>
                    <a:cubicBezTo>
                      <a:pt x="12" y="3"/>
                      <a:pt x="12" y="3"/>
                      <a:pt x="12" y="3"/>
                    </a:cubicBezTo>
                    <a:cubicBezTo>
                      <a:pt x="17" y="0"/>
                      <a:pt x="21" y="7"/>
                      <a:pt x="16" y="10"/>
                    </a:cubicBezTo>
                    <a:cubicBezTo>
                      <a:pt x="9" y="13"/>
                      <a:pt x="9" y="13"/>
                      <a:pt x="9" y="13"/>
                    </a:cubicBezTo>
                    <a:cubicBezTo>
                      <a:pt x="4" y="16"/>
                      <a:pt x="0" y="8"/>
                      <a:pt x="6" y="6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472">
                <a:extLst>
                  <a:ext uri="{FF2B5EF4-FFF2-40B4-BE49-F238E27FC236}">
                    <a16:creationId xmlns:a16="http://schemas.microsoft.com/office/drawing/2014/main" id="{A24B423B-6122-41C2-8FE7-6FFA06FB87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1941" y="10116567"/>
                <a:ext cx="171450" cy="222250"/>
              </a:xfrm>
              <a:custGeom>
                <a:avLst/>
                <a:gdLst>
                  <a:gd name="T0" fmla="*/ 47 w 54"/>
                  <a:gd name="T1" fmla="*/ 57 h 70"/>
                  <a:gd name="T2" fmla="*/ 46 w 54"/>
                  <a:gd name="T3" fmla="*/ 54 h 70"/>
                  <a:gd name="T4" fmla="*/ 41 w 54"/>
                  <a:gd name="T5" fmla="*/ 49 h 70"/>
                  <a:gd name="T6" fmla="*/ 40 w 54"/>
                  <a:gd name="T7" fmla="*/ 44 h 70"/>
                  <a:gd name="T8" fmla="*/ 37 w 54"/>
                  <a:gd name="T9" fmla="*/ 40 h 70"/>
                  <a:gd name="T10" fmla="*/ 36 w 54"/>
                  <a:gd name="T11" fmla="*/ 34 h 70"/>
                  <a:gd name="T12" fmla="*/ 34 w 54"/>
                  <a:gd name="T13" fmla="*/ 31 h 70"/>
                  <a:gd name="T14" fmla="*/ 39 w 54"/>
                  <a:gd name="T15" fmla="*/ 17 h 70"/>
                  <a:gd name="T16" fmla="*/ 46 w 54"/>
                  <a:gd name="T17" fmla="*/ 14 h 70"/>
                  <a:gd name="T18" fmla="*/ 49 w 54"/>
                  <a:gd name="T19" fmla="*/ 13 h 70"/>
                  <a:gd name="T20" fmla="*/ 50 w 54"/>
                  <a:gd name="T21" fmla="*/ 13 h 70"/>
                  <a:gd name="T22" fmla="*/ 46 w 54"/>
                  <a:gd name="T23" fmla="*/ 3 h 70"/>
                  <a:gd name="T24" fmla="*/ 27 w 54"/>
                  <a:gd name="T25" fmla="*/ 19 h 70"/>
                  <a:gd name="T26" fmla="*/ 23 w 54"/>
                  <a:gd name="T27" fmla="*/ 34 h 70"/>
                  <a:gd name="T28" fmla="*/ 0 w 54"/>
                  <a:gd name="T29" fmla="*/ 39 h 70"/>
                  <a:gd name="T30" fmla="*/ 2 w 54"/>
                  <a:gd name="T31" fmla="*/ 70 h 70"/>
                  <a:gd name="T32" fmla="*/ 35 w 54"/>
                  <a:gd name="T33" fmla="*/ 58 h 70"/>
                  <a:gd name="T34" fmla="*/ 49 w 54"/>
                  <a:gd name="T35" fmla="*/ 60 h 70"/>
                  <a:gd name="T36" fmla="*/ 47 w 54"/>
                  <a:gd name="T37" fmla="*/ 57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4" h="70">
                    <a:moveTo>
                      <a:pt x="47" y="57"/>
                    </a:moveTo>
                    <a:cubicBezTo>
                      <a:pt x="46" y="56"/>
                      <a:pt x="46" y="55"/>
                      <a:pt x="46" y="54"/>
                    </a:cubicBezTo>
                    <a:cubicBezTo>
                      <a:pt x="44" y="53"/>
                      <a:pt x="42" y="51"/>
                      <a:pt x="41" y="49"/>
                    </a:cubicBezTo>
                    <a:cubicBezTo>
                      <a:pt x="40" y="47"/>
                      <a:pt x="40" y="46"/>
                      <a:pt x="40" y="44"/>
                    </a:cubicBezTo>
                    <a:cubicBezTo>
                      <a:pt x="39" y="43"/>
                      <a:pt x="38" y="42"/>
                      <a:pt x="37" y="40"/>
                    </a:cubicBezTo>
                    <a:cubicBezTo>
                      <a:pt x="36" y="38"/>
                      <a:pt x="36" y="36"/>
                      <a:pt x="36" y="34"/>
                    </a:cubicBezTo>
                    <a:cubicBezTo>
                      <a:pt x="35" y="33"/>
                      <a:pt x="35" y="32"/>
                      <a:pt x="34" y="31"/>
                    </a:cubicBezTo>
                    <a:cubicBezTo>
                      <a:pt x="32" y="26"/>
                      <a:pt x="34" y="20"/>
                      <a:pt x="39" y="17"/>
                    </a:cubicBezTo>
                    <a:cubicBezTo>
                      <a:pt x="46" y="14"/>
                      <a:pt x="46" y="14"/>
                      <a:pt x="46" y="14"/>
                    </a:cubicBezTo>
                    <a:cubicBezTo>
                      <a:pt x="47" y="14"/>
                      <a:pt x="48" y="13"/>
                      <a:pt x="49" y="13"/>
                    </a:cubicBezTo>
                    <a:cubicBezTo>
                      <a:pt x="49" y="13"/>
                      <a:pt x="50" y="13"/>
                      <a:pt x="50" y="13"/>
                    </a:cubicBezTo>
                    <a:cubicBezTo>
                      <a:pt x="54" y="9"/>
                      <a:pt x="51" y="0"/>
                      <a:pt x="46" y="3"/>
                    </a:cubicBezTo>
                    <a:cubicBezTo>
                      <a:pt x="46" y="3"/>
                      <a:pt x="33" y="13"/>
                      <a:pt x="27" y="19"/>
                    </a:cubicBezTo>
                    <a:cubicBezTo>
                      <a:pt x="24" y="23"/>
                      <a:pt x="22" y="28"/>
                      <a:pt x="23" y="34"/>
                    </a:cubicBezTo>
                    <a:cubicBezTo>
                      <a:pt x="16" y="36"/>
                      <a:pt x="8" y="38"/>
                      <a:pt x="0" y="39"/>
                    </a:cubicBezTo>
                    <a:cubicBezTo>
                      <a:pt x="1" y="50"/>
                      <a:pt x="2" y="61"/>
                      <a:pt x="2" y="70"/>
                    </a:cubicBezTo>
                    <a:cubicBezTo>
                      <a:pt x="11" y="68"/>
                      <a:pt x="23" y="63"/>
                      <a:pt x="35" y="58"/>
                    </a:cubicBezTo>
                    <a:cubicBezTo>
                      <a:pt x="39" y="61"/>
                      <a:pt x="44" y="61"/>
                      <a:pt x="49" y="60"/>
                    </a:cubicBezTo>
                    <a:cubicBezTo>
                      <a:pt x="48" y="59"/>
                      <a:pt x="47" y="58"/>
                      <a:pt x="47" y="57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473">
                <a:extLst>
                  <a:ext uri="{FF2B5EF4-FFF2-40B4-BE49-F238E27FC236}">
                    <a16:creationId xmlns:a16="http://schemas.microsoft.com/office/drawing/2014/main" id="{0F20C4CC-0999-4ADB-996D-072B568945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5766" y="10195942"/>
                <a:ext cx="76200" cy="53975"/>
              </a:xfrm>
              <a:custGeom>
                <a:avLst/>
                <a:gdLst>
                  <a:gd name="T0" fmla="*/ 6 w 24"/>
                  <a:gd name="T1" fmla="*/ 7 h 17"/>
                  <a:gd name="T2" fmla="*/ 15 w 24"/>
                  <a:gd name="T3" fmla="*/ 3 h 17"/>
                  <a:gd name="T4" fmla="*/ 19 w 24"/>
                  <a:gd name="T5" fmla="*/ 10 h 17"/>
                  <a:gd name="T6" fmla="*/ 9 w 24"/>
                  <a:gd name="T7" fmla="*/ 14 h 17"/>
                  <a:gd name="T8" fmla="*/ 6 w 24"/>
                  <a:gd name="T9" fmla="*/ 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7">
                    <a:moveTo>
                      <a:pt x="6" y="7"/>
                    </a:moveTo>
                    <a:cubicBezTo>
                      <a:pt x="15" y="3"/>
                      <a:pt x="15" y="3"/>
                      <a:pt x="15" y="3"/>
                    </a:cubicBezTo>
                    <a:cubicBezTo>
                      <a:pt x="21" y="0"/>
                      <a:pt x="24" y="7"/>
                      <a:pt x="19" y="10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4" y="17"/>
                      <a:pt x="0" y="10"/>
                      <a:pt x="6" y="7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474">
                <a:extLst>
                  <a:ext uri="{FF2B5EF4-FFF2-40B4-BE49-F238E27FC236}">
                    <a16:creationId xmlns:a16="http://schemas.microsoft.com/office/drawing/2014/main" id="{90F51A1B-96B1-4681-ACA1-603DB194CC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1641" y="10224517"/>
                <a:ext cx="73025" cy="53975"/>
              </a:xfrm>
              <a:custGeom>
                <a:avLst/>
                <a:gdLst>
                  <a:gd name="T0" fmla="*/ 5 w 23"/>
                  <a:gd name="T1" fmla="*/ 7 h 17"/>
                  <a:gd name="T2" fmla="*/ 14 w 23"/>
                  <a:gd name="T3" fmla="*/ 2 h 17"/>
                  <a:gd name="T4" fmla="*/ 18 w 23"/>
                  <a:gd name="T5" fmla="*/ 9 h 17"/>
                  <a:gd name="T6" fmla="*/ 8 w 23"/>
                  <a:gd name="T7" fmla="*/ 14 h 17"/>
                  <a:gd name="T8" fmla="*/ 5 w 23"/>
                  <a:gd name="T9" fmla="*/ 7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17">
                    <a:moveTo>
                      <a:pt x="5" y="7"/>
                    </a:moveTo>
                    <a:cubicBezTo>
                      <a:pt x="14" y="2"/>
                      <a:pt x="14" y="2"/>
                      <a:pt x="14" y="2"/>
                    </a:cubicBezTo>
                    <a:cubicBezTo>
                      <a:pt x="20" y="0"/>
                      <a:pt x="23" y="7"/>
                      <a:pt x="18" y="9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3" y="17"/>
                      <a:pt x="0" y="9"/>
                      <a:pt x="5" y="7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475">
                <a:extLst>
                  <a:ext uri="{FF2B5EF4-FFF2-40B4-BE49-F238E27FC236}">
                    <a16:creationId xmlns:a16="http://schemas.microsoft.com/office/drawing/2014/main" id="{5C5BCB1C-5D7B-40FE-A388-697D855233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09416" y="10170542"/>
                <a:ext cx="63500" cy="50800"/>
              </a:xfrm>
              <a:custGeom>
                <a:avLst/>
                <a:gdLst>
                  <a:gd name="T0" fmla="*/ 15 w 20"/>
                  <a:gd name="T1" fmla="*/ 10 h 16"/>
                  <a:gd name="T2" fmla="*/ 8 w 20"/>
                  <a:gd name="T3" fmla="*/ 13 h 16"/>
                  <a:gd name="T4" fmla="*/ 5 w 20"/>
                  <a:gd name="T5" fmla="*/ 6 h 16"/>
                  <a:gd name="T6" fmla="*/ 11 w 20"/>
                  <a:gd name="T7" fmla="*/ 3 h 16"/>
                  <a:gd name="T8" fmla="*/ 15 w 20"/>
                  <a:gd name="T9" fmla="*/ 1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6">
                    <a:moveTo>
                      <a:pt x="15" y="10"/>
                    </a:moveTo>
                    <a:cubicBezTo>
                      <a:pt x="8" y="13"/>
                      <a:pt x="8" y="13"/>
                      <a:pt x="8" y="13"/>
                    </a:cubicBezTo>
                    <a:cubicBezTo>
                      <a:pt x="3" y="16"/>
                      <a:pt x="0" y="8"/>
                      <a:pt x="5" y="6"/>
                    </a:cubicBezTo>
                    <a:cubicBezTo>
                      <a:pt x="11" y="3"/>
                      <a:pt x="11" y="3"/>
                      <a:pt x="11" y="3"/>
                    </a:cubicBezTo>
                    <a:cubicBezTo>
                      <a:pt x="17" y="0"/>
                      <a:pt x="20" y="7"/>
                      <a:pt x="15" y="10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533">
                <a:extLst>
                  <a:ext uri="{FF2B5EF4-FFF2-40B4-BE49-F238E27FC236}">
                    <a16:creationId xmlns:a16="http://schemas.microsoft.com/office/drawing/2014/main" id="{EBC53BDA-C059-420A-8949-59853BA198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9466" y="9091042"/>
                <a:ext cx="1933575" cy="2209800"/>
              </a:xfrm>
              <a:custGeom>
                <a:avLst/>
                <a:gdLst>
                  <a:gd name="T0" fmla="*/ 517 w 609"/>
                  <a:gd name="T1" fmla="*/ 354 h 696"/>
                  <a:gd name="T2" fmla="*/ 519 w 609"/>
                  <a:gd name="T3" fmla="*/ 348 h 696"/>
                  <a:gd name="T4" fmla="*/ 536 w 609"/>
                  <a:gd name="T5" fmla="*/ 322 h 696"/>
                  <a:gd name="T6" fmla="*/ 540 w 609"/>
                  <a:gd name="T7" fmla="*/ 323 h 696"/>
                  <a:gd name="T8" fmla="*/ 543 w 609"/>
                  <a:gd name="T9" fmla="*/ 324 h 696"/>
                  <a:gd name="T10" fmla="*/ 544 w 609"/>
                  <a:gd name="T11" fmla="*/ 317 h 696"/>
                  <a:gd name="T12" fmla="*/ 554 w 609"/>
                  <a:gd name="T13" fmla="*/ 299 h 696"/>
                  <a:gd name="T14" fmla="*/ 582 w 609"/>
                  <a:gd name="T15" fmla="*/ 166 h 696"/>
                  <a:gd name="T16" fmla="*/ 583 w 609"/>
                  <a:gd name="T17" fmla="*/ 157 h 696"/>
                  <a:gd name="T18" fmla="*/ 595 w 609"/>
                  <a:gd name="T19" fmla="*/ 145 h 696"/>
                  <a:gd name="T20" fmla="*/ 599 w 609"/>
                  <a:gd name="T21" fmla="*/ 145 h 696"/>
                  <a:gd name="T22" fmla="*/ 607 w 609"/>
                  <a:gd name="T23" fmla="*/ 133 h 696"/>
                  <a:gd name="T24" fmla="*/ 591 w 609"/>
                  <a:gd name="T25" fmla="*/ 81 h 696"/>
                  <a:gd name="T26" fmla="*/ 583 w 609"/>
                  <a:gd name="T27" fmla="*/ 58 h 696"/>
                  <a:gd name="T28" fmla="*/ 567 w 609"/>
                  <a:gd name="T29" fmla="*/ 6 h 696"/>
                  <a:gd name="T30" fmla="*/ 560 w 609"/>
                  <a:gd name="T31" fmla="*/ 6 h 696"/>
                  <a:gd name="T32" fmla="*/ 543 w 609"/>
                  <a:gd name="T33" fmla="*/ 58 h 696"/>
                  <a:gd name="T34" fmla="*/ 536 w 609"/>
                  <a:gd name="T35" fmla="*/ 81 h 696"/>
                  <a:gd name="T36" fmla="*/ 520 w 609"/>
                  <a:gd name="T37" fmla="*/ 133 h 696"/>
                  <a:gd name="T38" fmla="*/ 528 w 609"/>
                  <a:gd name="T39" fmla="*/ 145 h 696"/>
                  <a:gd name="T40" fmla="*/ 531 w 609"/>
                  <a:gd name="T41" fmla="*/ 145 h 696"/>
                  <a:gd name="T42" fmla="*/ 542 w 609"/>
                  <a:gd name="T43" fmla="*/ 157 h 696"/>
                  <a:gd name="T44" fmla="*/ 541 w 609"/>
                  <a:gd name="T45" fmla="*/ 167 h 696"/>
                  <a:gd name="T46" fmla="*/ 385 w 609"/>
                  <a:gd name="T47" fmla="*/ 496 h 696"/>
                  <a:gd name="T48" fmla="*/ 31 w 609"/>
                  <a:gd name="T49" fmla="*/ 655 h 696"/>
                  <a:gd name="T50" fmla="*/ 12 w 609"/>
                  <a:gd name="T51" fmla="*/ 656 h 696"/>
                  <a:gd name="T52" fmla="*/ 0 w 609"/>
                  <a:gd name="T53" fmla="*/ 668 h 696"/>
                  <a:gd name="T54" fmla="*/ 0 w 609"/>
                  <a:gd name="T55" fmla="*/ 684 h 696"/>
                  <a:gd name="T56" fmla="*/ 12 w 609"/>
                  <a:gd name="T57" fmla="*/ 696 h 696"/>
                  <a:gd name="T58" fmla="*/ 31 w 609"/>
                  <a:gd name="T59" fmla="*/ 695 h 696"/>
                  <a:gd name="T60" fmla="*/ 413 w 609"/>
                  <a:gd name="T61" fmla="*/ 525 h 696"/>
                  <a:gd name="T62" fmla="*/ 521 w 609"/>
                  <a:gd name="T63" fmla="*/ 377 h 696"/>
                  <a:gd name="T64" fmla="*/ 517 w 609"/>
                  <a:gd name="T65" fmla="*/ 354 h 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09" h="696">
                    <a:moveTo>
                      <a:pt x="517" y="354"/>
                    </a:moveTo>
                    <a:cubicBezTo>
                      <a:pt x="518" y="352"/>
                      <a:pt x="518" y="350"/>
                      <a:pt x="519" y="348"/>
                    </a:cubicBezTo>
                    <a:cubicBezTo>
                      <a:pt x="523" y="335"/>
                      <a:pt x="527" y="322"/>
                      <a:pt x="536" y="322"/>
                    </a:cubicBezTo>
                    <a:cubicBezTo>
                      <a:pt x="538" y="322"/>
                      <a:pt x="539" y="322"/>
                      <a:pt x="540" y="323"/>
                    </a:cubicBezTo>
                    <a:cubicBezTo>
                      <a:pt x="541" y="323"/>
                      <a:pt x="542" y="324"/>
                      <a:pt x="543" y="324"/>
                    </a:cubicBezTo>
                    <a:cubicBezTo>
                      <a:pt x="543" y="322"/>
                      <a:pt x="544" y="320"/>
                      <a:pt x="544" y="317"/>
                    </a:cubicBezTo>
                    <a:cubicBezTo>
                      <a:pt x="546" y="310"/>
                      <a:pt x="548" y="302"/>
                      <a:pt x="554" y="299"/>
                    </a:cubicBezTo>
                    <a:cubicBezTo>
                      <a:pt x="568" y="256"/>
                      <a:pt x="578" y="211"/>
                      <a:pt x="582" y="166"/>
                    </a:cubicBezTo>
                    <a:cubicBezTo>
                      <a:pt x="582" y="159"/>
                      <a:pt x="583" y="157"/>
                      <a:pt x="583" y="157"/>
                    </a:cubicBezTo>
                    <a:cubicBezTo>
                      <a:pt x="583" y="150"/>
                      <a:pt x="589" y="145"/>
                      <a:pt x="595" y="145"/>
                    </a:cubicBezTo>
                    <a:cubicBezTo>
                      <a:pt x="599" y="145"/>
                      <a:pt x="599" y="145"/>
                      <a:pt x="599" y="145"/>
                    </a:cubicBezTo>
                    <a:cubicBezTo>
                      <a:pt x="605" y="145"/>
                      <a:pt x="609" y="139"/>
                      <a:pt x="607" y="133"/>
                    </a:cubicBezTo>
                    <a:cubicBezTo>
                      <a:pt x="591" y="81"/>
                      <a:pt x="591" y="81"/>
                      <a:pt x="591" y="81"/>
                    </a:cubicBezTo>
                    <a:cubicBezTo>
                      <a:pt x="589" y="75"/>
                      <a:pt x="585" y="64"/>
                      <a:pt x="583" y="58"/>
                    </a:cubicBezTo>
                    <a:cubicBezTo>
                      <a:pt x="567" y="6"/>
                      <a:pt x="567" y="6"/>
                      <a:pt x="567" y="6"/>
                    </a:cubicBezTo>
                    <a:cubicBezTo>
                      <a:pt x="565" y="0"/>
                      <a:pt x="562" y="0"/>
                      <a:pt x="560" y="6"/>
                    </a:cubicBezTo>
                    <a:cubicBezTo>
                      <a:pt x="543" y="58"/>
                      <a:pt x="543" y="58"/>
                      <a:pt x="543" y="58"/>
                    </a:cubicBezTo>
                    <a:cubicBezTo>
                      <a:pt x="541" y="64"/>
                      <a:pt x="538" y="75"/>
                      <a:pt x="536" y="81"/>
                    </a:cubicBezTo>
                    <a:cubicBezTo>
                      <a:pt x="520" y="133"/>
                      <a:pt x="520" y="133"/>
                      <a:pt x="520" y="133"/>
                    </a:cubicBezTo>
                    <a:cubicBezTo>
                      <a:pt x="518" y="139"/>
                      <a:pt x="521" y="145"/>
                      <a:pt x="528" y="145"/>
                    </a:cubicBezTo>
                    <a:cubicBezTo>
                      <a:pt x="531" y="145"/>
                      <a:pt x="531" y="145"/>
                      <a:pt x="531" y="145"/>
                    </a:cubicBezTo>
                    <a:cubicBezTo>
                      <a:pt x="538" y="145"/>
                      <a:pt x="543" y="150"/>
                      <a:pt x="542" y="157"/>
                    </a:cubicBezTo>
                    <a:cubicBezTo>
                      <a:pt x="542" y="157"/>
                      <a:pt x="542" y="160"/>
                      <a:pt x="541" y="167"/>
                    </a:cubicBezTo>
                    <a:cubicBezTo>
                      <a:pt x="529" y="292"/>
                      <a:pt x="474" y="407"/>
                      <a:pt x="385" y="496"/>
                    </a:cubicBezTo>
                    <a:cubicBezTo>
                      <a:pt x="289" y="592"/>
                      <a:pt x="165" y="648"/>
                      <a:pt x="31" y="655"/>
                    </a:cubicBezTo>
                    <a:cubicBezTo>
                      <a:pt x="20" y="656"/>
                      <a:pt x="12" y="656"/>
                      <a:pt x="12" y="656"/>
                    </a:cubicBezTo>
                    <a:cubicBezTo>
                      <a:pt x="5" y="656"/>
                      <a:pt x="0" y="661"/>
                      <a:pt x="0" y="668"/>
                    </a:cubicBezTo>
                    <a:cubicBezTo>
                      <a:pt x="0" y="684"/>
                      <a:pt x="0" y="684"/>
                      <a:pt x="0" y="684"/>
                    </a:cubicBezTo>
                    <a:cubicBezTo>
                      <a:pt x="0" y="691"/>
                      <a:pt x="5" y="696"/>
                      <a:pt x="12" y="696"/>
                    </a:cubicBezTo>
                    <a:cubicBezTo>
                      <a:pt x="12" y="696"/>
                      <a:pt x="20" y="696"/>
                      <a:pt x="31" y="695"/>
                    </a:cubicBezTo>
                    <a:cubicBezTo>
                      <a:pt x="175" y="688"/>
                      <a:pt x="310" y="628"/>
                      <a:pt x="413" y="525"/>
                    </a:cubicBezTo>
                    <a:cubicBezTo>
                      <a:pt x="457" y="481"/>
                      <a:pt x="493" y="431"/>
                      <a:pt x="521" y="377"/>
                    </a:cubicBezTo>
                    <a:cubicBezTo>
                      <a:pt x="517" y="368"/>
                      <a:pt x="515" y="361"/>
                      <a:pt x="517" y="35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534">
                <a:extLst>
                  <a:ext uri="{FF2B5EF4-FFF2-40B4-BE49-F238E27FC236}">
                    <a16:creationId xmlns:a16="http://schemas.microsoft.com/office/drawing/2014/main" id="{B0E80B83-B435-45AF-8F57-47976AA364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22241" y="9760967"/>
                <a:ext cx="696913" cy="1546225"/>
              </a:xfrm>
              <a:custGeom>
                <a:avLst/>
                <a:gdLst>
                  <a:gd name="T0" fmla="*/ 97 w 219"/>
                  <a:gd name="T1" fmla="*/ 205 h 487"/>
                  <a:gd name="T2" fmla="*/ 126 w 219"/>
                  <a:gd name="T3" fmla="*/ 205 h 487"/>
                  <a:gd name="T4" fmla="*/ 212 w 219"/>
                  <a:gd name="T5" fmla="*/ 93 h 487"/>
                  <a:gd name="T6" fmla="*/ 100 w 219"/>
                  <a:gd name="T7" fmla="*/ 7 h 487"/>
                  <a:gd name="T8" fmla="*/ 14 w 219"/>
                  <a:gd name="T9" fmla="*/ 119 h 487"/>
                  <a:gd name="T10" fmla="*/ 49 w 219"/>
                  <a:gd name="T11" fmla="*/ 183 h 487"/>
                  <a:gd name="T12" fmla="*/ 44 w 219"/>
                  <a:gd name="T13" fmla="*/ 202 h 487"/>
                  <a:gd name="T14" fmla="*/ 34 w 219"/>
                  <a:gd name="T15" fmla="*/ 209 h 487"/>
                  <a:gd name="T16" fmla="*/ 74 w 219"/>
                  <a:gd name="T17" fmla="*/ 225 h 487"/>
                  <a:gd name="T18" fmla="*/ 78 w 219"/>
                  <a:gd name="T19" fmla="*/ 258 h 487"/>
                  <a:gd name="T20" fmla="*/ 51 w 219"/>
                  <a:gd name="T21" fmla="*/ 272 h 487"/>
                  <a:gd name="T22" fmla="*/ 47 w 219"/>
                  <a:gd name="T23" fmla="*/ 272 h 487"/>
                  <a:gd name="T24" fmla="*/ 5 w 219"/>
                  <a:gd name="T25" fmla="*/ 260 h 487"/>
                  <a:gd name="T26" fmla="*/ 10 w 219"/>
                  <a:gd name="T27" fmla="*/ 339 h 487"/>
                  <a:gd name="T28" fmla="*/ 70 w 219"/>
                  <a:gd name="T29" fmla="*/ 417 h 487"/>
                  <a:gd name="T30" fmla="*/ 124 w 219"/>
                  <a:gd name="T31" fmla="*/ 440 h 487"/>
                  <a:gd name="T32" fmla="*/ 129 w 219"/>
                  <a:gd name="T33" fmla="*/ 456 h 487"/>
                  <a:gd name="T34" fmla="*/ 103 w 219"/>
                  <a:gd name="T35" fmla="*/ 479 h 487"/>
                  <a:gd name="T36" fmla="*/ 127 w 219"/>
                  <a:gd name="T37" fmla="*/ 485 h 487"/>
                  <a:gd name="T38" fmla="*/ 165 w 219"/>
                  <a:gd name="T39" fmla="*/ 466 h 487"/>
                  <a:gd name="T40" fmla="*/ 176 w 219"/>
                  <a:gd name="T41" fmla="*/ 432 h 487"/>
                  <a:gd name="T42" fmla="*/ 150 w 219"/>
                  <a:gd name="T43" fmla="*/ 421 h 487"/>
                  <a:gd name="T44" fmla="*/ 102 w 219"/>
                  <a:gd name="T45" fmla="*/ 368 h 487"/>
                  <a:gd name="T46" fmla="*/ 84 w 219"/>
                  <a:gd name="T47" fmla="*/ 335 h 487"/>
                  <a:gd name="T48" fmla="*/ 73 w 219"/>
                  <a:gd name="T49" fmla="*/ 300 h 487"/>
                  <a:gd name="T50" fmla="*/ 90 w 219"/>
                  <a:gd name="T51" fmla="*/ 217 h 487"/>
                  <a:gd name="T52" fmla="*/ 97 w 219"/>
                  <a:gd name="T53" fmla="*/ 205 h 4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219" h="487">
                    <a:moveTo>
                      <a:pt x="97" y="205"/>
                    </a:moveTo>
                    <a:cubicBezTo>
                      <a:pt x="106" y="206"/>
                      <a:pt x="116" y="206"/>
                      <a:pt x="126" y="205"/>
                    </a:cubicBezTo>
                    <a:cubicBezTo>
                      <a:pt x="180" y="198"/>
                      <a:pt x="219" y="148"/>
                      <a:pt x="212" y="93"/>
                    </a:cubicBezTo>
                    <a:cubicBezTo>
                      <a:pt x="205" y="38"/>
                      <a:pt x="154" y="0"/>
                      <a:pt x="100" y="7"/>
                    </a:cubicBezTo>
                    <a:cubicBezTo>
                      <a:pt x="45" y="14"/>
                      <a:pt x="6" y="64"/>
                      <a:pt x="14" y="119"/>
                    </a:cubicBezTo>
                    <a:cubicBezTo>
                      <a:pt x="17" y="145"/>
                      <a:pt x="30" y="167"/>
                      <a:pt x="49" y="183"/>
                    </a:cubicBezTo>
                    <a:cubicBezTo>
                      <a:pt x="49" y="192"/>
                      <a:pt x="49" y="200"/>
                      <a:pt x="44" y="202"/>
                    </a:cubicBezTo>
                    <a:cubicBezTo>
                      <a:pt x="41" y="204"/>
                      <a:pt x="37" y="206"/>
                      <a:pt x="34" y="209"/>
                    </a:cubicBezTo>
                    <a:cubicBezTo>
                      <a:pt x="50" y="212"/>
                      <a:pt x="67" y="215"/>
                      <a:pt x="74" y="225"/>
                    </a:cubicBezTo>
                    <a:cubicBezTo>
                      <a:pt x="81" y="236"/>
                      <a:pt x="83" y="249"/>
                      <a:pt x="78" y="258"/>
                    </a:cubicBezTo>
                    <a:cubicBezTo>
                      <a:pt x="73" y="267"/>
                      <a:pt x="64" y="272"/>
                      <a:pt x="51" y="272"/>
                    </a:cubicBezTo>
                    <a:cubicBezTo>
                      <a:pt x="50" y="272"/>
                      <a:pt x="49" y="272"/>
                      <a:pt x="47" y="272"/>
                    </a:cubicBezTo>
                    <a:cubicBezTo>
                      <a:pt x="36" y="271"/>
                      <a:pt x="21" y="267"/>
                      <a:pt x="5" y="260"/>
                    </a:cubicBezTo>
                    <a:cubicBezTo>
                      <a:pt x="0" y="283"/>
                      <a:pt x="1" y="311"/>
                      <a:pt x="10" y="339"/>
                    </a:cubicBezTo>
                    <a:cubicBezTo>
                      <a:pt x="14" y="351"/>
                      <a:pt x="36" y="399"/>
                      <a:pt x="70" y="417"/>
                    </a:cubicBezTo>
                    <a:cubicBezTo>
                      <a:pt x="89" y="428"/>
                      <a:pt x="105" y="430"/>
                      <a:pt x="124" y="440"/>
                    </a:cubicBezTo>
                    <a:cubicBezTo>
                      <a:pt x="140" y="448"/>
                      <a:pt x="137" y="456"/>
                      <a:pt x="129" y="456"/>
                    </a:cubicBezTo>
                    <a:cubicBezTo>
                      <a:pt x="117" y="456"/>
                      <a:pt x="105" y="462"/>
                      <a:pt x="103" y="479"/>
                    </a:cubicBezTo>
                    <a:cubicBezTo>
                      <a:pt x="102" y="487"/>
                      <a:pt x="114" y="485"/>
                      <a:pt x="127" y="485"/>
                    </a:cubicBezTo>
                    <a:cubicBezTo>
                      <a:pt x="146" y="485"/>
                      <a:pt x="156" y="475"/>
                      <a:pt x="165" y="466"/>
                    </a:cubicBezTo>
                    <a:cubicBezTo>
                      <a:pt x="175" y="456"/>
                      <a:pt x="187" y="444"/>
                      <a:pt x="176" y="432"/>
                    </a:cubicBezTo>
                    <a:cubicBezTo>
                      <a:pt x="168" y="425"/>
                      <a:pt x="157" y="426"/>
                      <a:pt x="150" y="421"/>
                    </a:cubicBezTo>
                    <a:cubicBezTo>
                      <a:pt x="141" y="413"/>
                      <a:pt x="136" y="383"/>
                      <a:pt x="102" y="368"/>
                    </a:cubicBezTo>
                    <a:cubicBezTo>
                      <a:pt x="90" y="363"/>
                      <a:pt x="92" y="354"/>
                      <a:pt x="84" y="335"/>
                    </a:cubicBezTo>
                    <a:cubicBezTo>
                      <a:pt x="80" y="324"/>
                      <a:pt x="72" y="324"/>
                      <a:pt x="73" y="300"/>
                    </a:cubicBezTo>
                    <a:cubicBezTo>
                      <a:pt x="73" y="269"/>
                      <a:pt x="92" y="274"/>
                      <a:pt x="90" y="217"/>
                    </a:cubicBezTo>
                    <a:cubicBezTo>
                      <a:pt x="89" y="213"/>
                      <a:pt x="93" y="209"/>
                      <a:pt x="97" y="205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535">
                <a:extLst>
                  <a:ext uri="{FF2B5EF4-FFF2-40B4-BE49-F238E27FC236}">
                    <a16:creationId xmlns:a16="http://schemas.microsoft.com/office/drawing/2014/main" id="{806E377A-ED5A-4DA4-85D4-91D869571F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0466" y="10049892"/>
                <a:ext cx="488950" cy="561975"/>
              </a:xfrm>
              <a:custGeom>
                <a:avLst/>
                <a:gdLst>
                  <a:gd name="T0" fmla="*/ 18 w 154"/>
                  <a:gd name="T1" fmla="*/ 26 h 177"/>
                  <a:gd name="T2" fmla="*/ 17 w 154"/>
                  <a:gd name="T3" fmla="*/ 42 h 177"/>
                  <a:gd name="T4" fmla="*/ 28 w 154"/>
                  <a:gd name="T5" fmla="*/ 24 h 177"/>
                  <a:gd name="T6" fmla="*/ 39 w 154"/>
                  <a:gd name="T7" fmla="*/ 1 h 177"/>
                  <a:gd name="T8" fmla="*/ 33 w 154"/>
                  <a:gd name="T9" fmla="*/ 44 h 177"/>
                  <a:gd name="T10" fmla="*/ 26 w 154"/>
                  <a:gd name="T11" fmla="*/ 73 h 177"/>
                  <a:gd name="T12" fmla="*/ 67 w 154"/>
                  <a:gd name="T13" fmla="*/ 115 h 177"/>
                  <a:gd name="T14" fmla="*/ 142 w 154"/>
                  <a:gd name="T15" fmla="*/ 138 h 177"/>
                  <a:gd name="T16" fmla="*/ 121 w 154"/>
                  <a:gd name="T17" fmla="*/ 175 h 177"/>
                  <a:gd name="T18" fmla="*/ 42 w 154"/>
                  <a:gd name="T19" fmla="*/ 141 h 177"/>
                  <a:gd name="T20" fmla="*/ 14 w 154"/>
                  <a:gd name="T21" fmla="*/ 90 h 177"/>
                  <a:gd name="T22" fmla="*/ 3 w 154"/>
                  <a:gd name="T23" fmla="*/ 54 h 177"/>
                  <a:gd name="T24" fmla="*/ 18 w 154"/>
                  <a:gd name="T25" fmla="*/ 26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54" h="177">
                    <a:moveTo>
                      <a:pt x="18" y="26"/>
                    </a:moveTo>
                    <a:cubicBezTo>
                      <a:pt x="23" y="28"/>
                      <a:pt x="18" y="38"/>
                      <a:pt x="17" y="42"/>
                    </a:cubicBezTo>
                    <a:cubicBezTo>
                      <a:pt x="15" y="49"/>
                      <a:pt x="24" y="36"/>
                      <a:pt x="28" y="24"/>
                    </a:cubicBezTo>
                    <a:cubicBezTo>
                      <a:pt x="31" y="15"/>
                      <a:pt x="33" y="0"/>
                      <a:pt x="39" y="1"/>
                    </a:cubicBezTo>
                    <a:cubicBezTo>
                      <a:pt x="47" y="3"/>
                      <a:pt x="42" y="22"/>
                      <a:pt x="33" y="44"/>
                    </a:cubicBezTo>
                    <a:cubicBezTo>
                      <a:pt x="29" y="55"/>
                      <a:pt x="22" y="68"/>
                      <a:pt x="26" y="73"/>
                    </a:cubicBezTo>
                    <a:cubicBezTo>
                      <a:pt x="30" y="79"/>
                      <a:pt x="60" y="108"/>
                      <a:pt x="67" y="115"/>
                    </a:cubicBezTo>
                    <a:cubicBezTo>
                      <a:pt x="77" y="124"/>
                      <a:pt x="130" y="121"/>
                      <a:pt x="142" y="138"/>
                    </a:cubicBezTo>
                    <a:cubicBezTo>
                      <a:pt x="154" y="155"/>
                      <a:pt x="148" y="177"/>
                      <a:pt x="121" y="175"/>
                    </a:cubicBezTo>
                    <a:cubicBezTo>
                      <a:pt x="94" y="173"/>
                      <a:pt x="52" y="152"/>
                      <a:pt x="42" y="141"/>
                    </a:cubicBezTo>
                    <a:cubicBezTo>
                      <a:pt x="32" y="129"/>
                      <a:pt x="19" y="99"/>
                      <a:pt x="14" y="90"/>
                    </a:cubicBezTo>
                    <a:cubicBezTo>
                      <a:pt x="7" y="75"/>
                      <a:pt x="0" y="62"/>
                      <a:pt x="3" y="54"/>
                    </a:cubicBezTo>
                    <a:cubicBezTo>
                      <a:pt x="7" y="41"/>
                      <a:pt x="11" y="23"/>
                      <a:pt x="18" y="26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536">
                <a:extLst>
                  <a:ext uri="{FF2B5EF4-FFF2-40B4-BE49-F238E27FC236}">
                    <a16:creationId xmlns:a16="http://schemas.microsoft.com/office/drawing/2014/main" id="{AF4F30E0-56BF-492F-8B54-4A801A527E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20641" y="9983217"/>
                <a:ext cx="47625" cy="88900"/>
              </a:xfrm>
              <a:custGeom>
                <a:avLst/>
                <a:gdLst>
                  <a:gd name="T0" fmla="*/ 6 w 15"/>
                  <a:gd name="T1" fmla="*/ 21 h 28"/>
                  <a:gd name="T2" fmla="*/ 8 w 15"/>
                  <a:gd name="T3" fmla="*/ 28 h 28"/>
                  <a:gd name="T4" fmla="*/ 10 w 15"/>
                  <a:gd name="T5" fmla="*/ 1 h 28"/>
                  <a:gd name="T6" fmla="*/ 0 w 15"/>
                  <a:gd name="T7" fmla="*/ 17 h 28"/>
                  <a:gd name="T8" fmla="*/ 6 w 15"/>
                  <a:gd name="T9" fmla="*/ 21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8">
                    <a:moveTo>
                      <a:pt x="6" y="21"/>
                    </a:moveTo>
                    <a:cubicBezTo>
                      <a:pt x="7" y="23"/>
                      <a:pt x="8" y="25"/>
                      <a:pt x="8" y="28"/>
                    </a:cubicBezTo>
                    <a:cubicBezTo>
                      <a:pt x="13" y="14"/>
                      <a:pt x="15" y="3"/>
                      <a:pt x="10" y="1"/>
                    </a:cubicBezTo>
                    <a:cubicBezTo>
                      <a:pt x="5" y="0"/>
                      <a:pt x="2" y="8"/>
                      <a:pt x="0" y="17"/>
                    </a:cubicBezTo>
                    <a:cubicBezTo>
                      <a:pt x="3" y="17"/>
                      <a:pt x="5" y="19"/>
                      <a:pt x="6" y="21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537">
                <a:extLst>
                  <a:ext uri="{FF2B5EF4-FFF2-40B4-BE49-F238E27FC236}">
                    <a16:creationId xmlns:a16="http://schemas.microsoft.com/office/drawing/2014/main" id="{05CD7BC7-CB5C-4066-B536-D0C0F5C581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96816" y="10773792"/>
                <a:ext cx="301625" cy="533400"/>
              </a:xfrm>
              <a:custGeom>
                <a:avLst/>
                <a:gdLst>
                  <a:gd name="T0" fmla="*/ 91 w 95"/>
                  <a:gd name="T1" fmla="*/ 76 h 168"/>
                  <a:gd name="T2" fmla="*/ 95 w 95"/>
                  <a:gd name="T3" fmla="*/ 60 h 168"/>
                  <a:gd name="T4" fmla="*/ 75 w 95"/>
                  <a:gd name="T5" fmla="*/ 21 h 168"/>
                  <a:gd name="T6" fmla="*/ 70 w 95"/>
                  <a:gd name="T7" fmla="*/ 0 h 168"/>
                  <a:gd name="T8" fmla="*/ 31 w 95"/>
                  <a:gd name="T9" fmla="*/ 56 h 168"/>
                  <a:gd name="T10" fmla="*/ 53 w 95"/>
                  <a:gd name="T11" fmla="*/ 118 h 168"/>
                  <a:gd name="T12" fmla="*/ 27 w 95"/>
                  <a:gd name="T13" fmla="*/ 136 h 168"/>
                  <a:gd name="T14" fmla="*/ 0 w 95"/>
                  <a:gd name="T15" fmla="*/ 160 h 168"/>
                  <a:gd name="T16" fmla="*/ 27 w 95"/>
                  <a:gd name="T17" fmla="*/ 166 h 168"/>
                  <a:gd name="T18" fmla="*/ 63 w 95"/>
                  <a:gd name="T19" fmla="*/ 166 h 168"/>
                  <a:gd name="T20" fmla="*/ 94 w 95"/>
                  <a:gd name="T21" fmla="*/ 151 h 168"/>
                  <a:gd name="T22" fmla="*/ 88 w 95"/>
                  <a:gd name="T23" fmla="*/ 131 h 168"/>
                  <a:gd name="T24" fmla="*/ 91 w 95"/>
                  <a:gd name="T25" fmla="*/ 76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5" h="168">
                    <a:moveTo>
                      <a:pt x="91" y="76"/>
                    </a:moveTo>
                    <a:cubicBezTo>
                      <a:pt x="90" y="69"/>
                      <a:pt x="90" y="64"/>
                      <a:pt x="95" y="60"/>
                    </a:cubicBezTo>
                    <a:cubicBezTo>
                      <a:pt x="84" y="44"/>
                      <a:pt x="78" y="29"/>
                      <a:pt x="75" y="21"/>
                    </a:cubicBezTo>
                    <a:cubicBezTo>
                      <a:pt x="73" y="14"/>
                      <a:pt x="71" y="7"/>
                      <a:pt x="70" y="0"/>
                    </a:cubicBezTo>
                    <a:cubicBezTo>
                      <a:pt x="51" y="19"/>
                      <a:pt x="32" y="40"/>
                      <a:pt x="31" y="56"/>
                    </a:cubicBezTo>
                    <a:cubicBezTo>
                      <a:pt x="30" y="85"/>
                      <a:pt x="50" y="97"/>
                      <a:pt x="53" y="118"/>
                    </a:cubicBezTo>
                    <a:cubicBezTo>
                      <a:pt x="55" y="136"/>
                      <a:pt x="44" y="137"/>
                      <a:pt x="27" y="136"/>
                    </a:cubicBezTo>
                    <a:cubicBezTo>
                      <a:pt x="9" y="135"/>
                      <a:pt x="0" y="148"/>
                      <a:pt x="0" y="160"/>
                    </a:cubicBezTo>
                    <a:cubicBezTo>
                      <a:pt x="0" y="168"/>
                      <a:pt x="9" y="166"/>
                      <a:pt x="27" y="166"/>
                    </a:cubicBezTo>
                    <a:cubicBezTo>
                      <a:pt x="44" y="166"/>
                      <a:pt x="50" y="166"/>
                      <a:pt x="63" y="166"/>
                    </a:cubicBezTo>
                    <a:cubicBezTo>
                      <a:pt x="77" y="166"/>
                      <a:pt x="94" y="167"/>
                      <a:pt x="94" y="151"/>
                    </a:cubicBezTo>
                    <a:cubicBezTo>
                      <a:pt x="94" y="139"/>
                      <a:pt x="90" y="141"/>
                      <a:pt x="88" y="131"/>
                    </a:cubicBezTo>
                    <a:cubicBezTo>
                      <a:pt x="85" y="119"/>
                      <a:pt x="93" y="110"/>
                      <a:pt x="91" y="76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538">
                <a:extLst>
                  <a:ext uri="{FF2B5EF4-FFF2-40B4-BE49-F238E27FC236}">
                    <a16:creationId xmlns:a16="http://schemas.microsoft.com/office/drawing/2014/main" id="{F7EA00B5-E927-4973-93A3-B0C6F1FBFA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5716" y="10221342"/>
                <a:ext cx="263525" cy="200025"/>
              </a:xfrm>
              <a:custGeom>
                <a:avLst/>
                <a:gdLst>
                  <a:gd name="T0" fmla="*/ 66 w 83"/>
                  <a:gd name="T1" fmla="*/ 62 h 63"/>
                  <a:gd name="T2" fmla="*/ 69 w 83"/>
                  <a:gd name="T3" fmla="*/ 63 h 63"/>
                  <a:gd name="T4" fmla="*/ 83 w 83"/>
                  <a:gd name="T5" fmla="*/ 52 h 63"/>
                  <a:gd name="T6" fmla="*/ 43 w 83"/>
                  <a:gd name="T7" fmla="*/ 41 h 63"/>
                  <a:gd name="T8" fmla="*/ 5 w 83"/>
                  <a:gd name="T9" fmla="*/ 0 h 63"/>
                  <a:gd name="T10" fmla="*/ 1 w 83"/>
                  <a:gd name="T11" fmla="*/ 16 h 63"/>
                  <a:gd name="T12" fmla="*/ 41 w 83"/>
                  <a:gd name="T13" fmla="*/ 57 h 63"/>
                  <a:gd name="T14" fmla="*/ 66 w 83"/>
                  <a:gd name="T15" fmla="*/ 62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3" h="63">
                    <a:moveTo>
                      <a:pt x="66" y="62"/>
                    </a:moveTo>
                    <a:cubicBezTo>
                      <a:pt x="67" y="62"/>
                      <a:pt x="68" y="63"/>
                      <a:pt x="69" y="63"/>
                    </a:cubicBezTo>
                    <a:cubicBezTo>
                      <a:pt x="74" y="59"/>
                      <a:pt x="78" y="55"/>
                      <a:pt x="83" y="52"/>
                    </a:cubicBezTo>
                    <a:cubicBezTo>
                      <a:pt x="66" y="49"/>
                      <a:pt x="48" y="46"/>
                      <a:pt x="43" y="41"/>
                    </a:cubicBezTo>
                    <a:cubicBezTo>
                      <a:pt x="37" y="35"/>
                      <a:pt x="12" y="9"/>
                      <a:pt x="5" y="0"/>
                    </a:cubicBezTo>
                    <a:cubicBezTo>
                      <a:pt x="3" y="6"/>
                      <a:pt x="0" y="14"/>
                      <a:pt x="1" y="16"/>
                    </a:cubicBezTo>
                    <a:cubicBezTo>
                      <a:pt x="4" y="21"/>
                      <a:pt x="32" y="48"/>
                      <a:pt x="41" y="57"/>
                    </a:cubicBezTo>
                    <a:cubicBezTo>
                      <a:pt x="44" y="59"/>
                      <a:pt x="56" y="61"/>
                      <a:pt x="66" y="62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" name="Овал 88">
              <a:extLst>
                <a:ext uri="{FF2B5EF4-FFF2-40B4-BE49-F238E27FC236}">
                  <a16:creationId xmlns:a16="http://schemas.microsoft.com/office/drawing/2014/main" id="{26F3EE20-45E3-446D-BDC1-EAAFA50CD58A}"/>
                </a:ext>
              </a:extLst>
            </p:cNvPr>
            <p:cNvSpPr/>
            <p:nvPr/>
          </p:nvSpPr>
          <p:spPr>
            <a:xfrm rot="10800000">
              <a:off x="1175570" y="4770562"/>
              <a:ext cx="2032014" cy="2032014"/>
            </a:xfrm>
            <a:prstGeom prst="ellipse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42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" name="Овал 89">
              <a:extLst>
                <a:ext uri="{FF2B5EF4-FFF2-40B4-BE49-F238E27FC236}">
                  <a16:creationId xmlns:a16="http://schemas.microsoft.com/office/drawing/2014/main" id="{65D50EC8-C823-42F0-95E1-0CC24491B4E0}"/>
                </a:ext>
              </a:extLst>
            </p:cNvPr>
            <p:cNvSpPr/>
            <p:nvPr/>
          </p:nvSpPr>
          <p:spPr>
            <a:xfrm rot="10800000">
              <a:off x="7856524" y="6282730"/>
              <a:ext cx="2032014" cy="2032014"/>
            </a:xfrm>
            <a:prstGeom prst="ellipse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42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757DED48-11F0-424B-A7B4-FC9EBFA6B2E8}"/>
              </a:ext>
            </a:extLst>
          </p:cNvPr>
          <p:cNvSpPr txBox="1"/>
          <p:nvPr/>
        </p:nvSpPr>
        <p:spPr>
          <a:xfrm>
            <a:off x="6223642" y="1991163"/>
            <a:ext cx="1597670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7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97</a:t>
            </a:r>
            <a:r>
              <a:rPr lang="en-US" sz="35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%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E870BC12-2986-4F66-ABA7-DC11F2ADFD88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6223642" y="3259046"/>
            <a:ext cx="3451452" cy="79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317933E0-CA99-4B93-9027-A7456F7B5CAD}"/>
              </a:ext>
            </a:extLst>
          </p:cNvPr>
          <p:cNvSpPr/>
          <p:nvPr/>
        </p:nvSpPr>
        <p:spPr>
          <a:xfrm>
            <a:off x="10154225" y="4458379"/>
            <a:ext cx="599077" cy="599077"/>
          </a:xfrm>
          <a:prstGeom prst="ellipse">
            <a:avLst/>
          </a:prstGeom>
          <a:solidFill>
            <a:schemeClr val="accent2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7992A8D-B327-4463-8AFD-7D28975BF218}"/>
              </a:ext>
            </a:extLst>
          </p:cNvPr>
          <p:cNvSpPr/>
          <p:nvPr/>
        </p:nvSpPr>
        <p:spPr>
          <a:xfrm>
            <a:off x="6630844" y="4458379"/>
            <a:ext cx="599077" cy="599077"/>
          </a:xfrm>
          <a:prstGeom prst="ellipse">
            <a:avLst/>
          </a:prstGeom>
          <a:solidFill>
            <a:schemeClr val="accent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TextBox 12">
            <a:extLst>
              <a:ext uri="{FF2B5EF4-FFF2-40B4-BE49-F238E27FC236}">
                <a16:creationId xmlns:a16="http://schemas.microsoft.com/office/drawing/2014/main" id="{05599F95-DC42-46D9-A1C2-1A4CF25F1AB0}"/>
              </a:ext>
            </a:extLst>
          </p:cNvPr>
          <p:cNvSpPr txBox="1"/>
          <p:nvPr/>
        </p:nvSpPr>
        <p:spPr>
          <a:xfrm>
            <a:off x="6151714" y="5140451"/>
            <a:ext cx="1557337" cy="24606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Sample text</a:t>
            </a:r>
          </a:p>
        </p:txBody>
      </p:sp>
      <p:sp>
        <p:nvSpPr>
          <p:cNvPr id="25" name="TextBox 13">
            <a:extLst>
              <a:ext uri="{FF2B5EF4-FFF2-40B4-BE49-F238E27FC236}">
                <a16:creationId xmlns:a16="http://schemas.microsoft.com/office/drawing/2014/main" id="{5A123956-080B-4ADF-937D-B8A535F73701}"/>
              </a:ext>
            </a:extLst>
          </p:cNvPr>
          <p:cNvSpPr txBox="1"/>
          <p:nvPr/>
        </p:nvSpPr>
        <p:spPr>
          <a:xfrm flipH="1">
            <a:off x="5875368" y="5457951"/>
            <a:ext cx="2110028" cy="692497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 eaLnBrk="1" fontAlgn="auto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Lorem ipsum dolor sit </a:t>
            </a:r>
            <a:r>
              <a:rPr lang="en-US" sz="120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amet</a:t>
            </a:r>
            <a:r>
              <a:rPr lang="en-US" sz="12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20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consectetur</a:t>
            </a:r>
            <a:r>
              <a:rPr lang="en-US" sz="12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20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adipiscing</a:t>
            </a:r>
            <a:r>
              <a:rPr lang="en-US" sz="12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20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elit</a:t>
            </a:r>
            <a:r>
              <a:rPr lang="en-US" sz="12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20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sed</a:t>
            </a:r>
            <a:r>
              <a:rPr lang="en-US" sz="12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do </a:t>
            </a:r>
            <a:r>
              <a:rPr lang="en-US" sz="120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eiusmod</a:t>
            </a:r>
            <a:r>
              <a:rPr lang="en-US" sz="12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20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tempor</a:t>
            </a:r>
            <a:r>
              <a:rPr lang="en-US" sz="12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incididunt</a:t>
            </a:r>
          </a:p>
        </p:txBody>
      </p:sp>
      <p:sp>
        <p:nvSpPr>
          <p:cNvPr id="26" name="TextBox 12">
            <a:extLst>
              <a:ext uri="{FF2B5EF4-FFF2-40B4-BE49-F238E27FC236}">
                <a16:creationId xmlns:a16="http://schemas.microsoft.com/office/drawing/2014/main" id="{64532D32-6044-4078-9EEA-61D5D69A6BE9}"/>
              </a:ext>
            </a:extLst>
          </p:cNvPr>
          <p:cNvSpPr txBox="1"/>
          <p:nvPr/>
        </p:nvSpPr>
        <p:spPr>
          <a:xfrm>
            <a:off x="9675094" y="5140451"/>
            <a:ext cx="1557338" cy="246062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Sample text</a:t>
            </a:r>
          </a:p>
        </p:txBody>
      </p:sp>
      <p:sp>
        <p:nvSpPr>
          <p:cNvPr id="27" name="TextBox 13">
            <a:extLst>
              <a:ext uri="{FF2B5EF4-FFF2-40B4-BE49-F238E27FC236}">
                <a16:creationId xmlns:a16="http://schemas.microsoft.com/office/drawing/2014/main" id="{61F89A36-F302-40CF-920C-515E1582FC46}"/>
              </a:ext>
            </a:extLst>
          </p:cNvPr>
          <p:cNvSpPr txBox="1"/>
          <p:nvPr/>
        </p:nvSpPr>
        <p:spPr>
          <a:xfrm flipH="1">
            <a:off x="9398262" y="5457951"/>
            <a:ext cx="2111002" cy="69249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 eaLnBrk="1" fontAlgn="auto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Lorem ipsum dolor sit </a:t>
            </a:r>
            <a:r>
              <a:rPr lang="en-US" sz="120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amet</a:t>
            </a:r>
            <a:r>
              <a:rPr lang="en-US" sz="12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20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consectetur</a:t>
            </a:r>
            <a:r>
              <a:rPr lang="en-US" sz="12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20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adipiscing</a:t>
            </a:r>
            <a:r>
              <a:rPr lang="en-US" sz="12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20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elit</a:t>
            </a:r>
            <a:r>
              <a:rPr lang="en-US" sz="12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 </a:t>
            </a:r>
            <a:r>
              <a:rPr lang="en-US" sz="120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sed</a:t>
            </a:r>
            <a:r>
              <a:rPr lang="en-US" sz="12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do </a:t>
            </a:r>
            <a:r>
              <a:rPr lang="en-US" sz="120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eiusmod</a:t>
            </a:r>
            <a:r>
              <a:rPr lang="en-US" sz="12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20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tempor</a:t>
            </a:r>
            <a:r>
              <a:rPr lang="en-US" sz="120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incididunt</a:t>
            </a:r>
          </a:p>
        </p:txBody>
      </p:sp>
      <p:sp>
        <p:nvSpPr>
          <p:cNvPr id="28" name="Shape 2618">
            <a:extLst>
              <a:ext uri="{FF2B5EF4-FFF2-40B4-BE49-F238E27FC236}">
                <a16:creationId xmlns:a16="http://schemas.microsoft.com/office/drawing/2014/main" id="{A41F08F7-7DD9-4F3D-8118-284F26560556}"/>
              </a:ext>
            </a:extLst>
          </p:cNvPr>
          <p:cNvSpPr/>
          <p:nvPr/>
        </p:nvSpPr>
        <p:spPr>
          <a:xfrm>
            <a:off x="6790682" y="4618217"/>
            <a:ext cx="279400" cy="279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8" h="21600" extrusionOk="0">
                <a:moveTo>
                  <a:pt x="2560" y="18308"/>
                </a:moveTo>
                <a:cubicBezTo>
                  <a:pt x="2472" y="18397"/>
                  <a:pt x="2418" y="18520"/>
                  <a:pt x="2418" y="18655"/>
                </a:cubicBezTo>
                <a:cubicBezTo>
                  <a:pt x="2418" y="18926"/>
                  <a:pt x="2635" y="19146"/>
                  <a:pt x="2902" y="19146"/>
                </a:cubicBezTo>
                <a:cubicBezTo>
                  <a:pt x="3169" y="19146"/>
                  <a:pt x="3385" y="18926"/>
                  <a:pt x="3385" y="18655"/>
                </a:cubicBezTo>
                <a:cubicBezTo>
                  <a:pt x="3385" y="18384"/>
                  <a:pt x="3169" y="18164"/>
                  <a:pt x="2902" y="18164"/>
                </a:cubicBezTo>
                <a:cubicBezTo>
                  <a:pt x="2768" y="18164"/>
                  <a:pt x="2647" y="18219"/>
                  <a:pt x="2560" y="18308"/>
                </a:cubicBezTo>
                <a:moveTo>
                  <a:pt x="20499" y="4279"/>
                </a:moveTo>
                <a:lnTo>
                  <a:pt x="20091" y="4692"/>
                </a:lnTo>
                <a:lnTo>
                  <a:pt x="20088" y="4688"/>
                </a:lnTo>
                <a:lnTo>
                  <a:pt x="17670" y="7143"/>
                </a:lnTo>
                <a:lnTo>
                  <a:pt x="17664" y="7137"/>
                </a:lnTo>
                <a:cubicBezTo>
                  <a:pt x="17227" y="7580"/>
                  <a:pt x="16624" y="7853"/>
                  <a:pt x="15958" y="7853"/>
                </a:cubicBezTo>
                <a:cubicBezTo>
                  <a:pt x="14624" y="7853"/>
                  <a:pt x="13543" y="6755"/>
                  <a:pt x="13543" y="5401"/>
                </a:cubicBezTo>
                <a:cubicBezTo>
                  <a:pt x="13543" y="4725"/>
                  <a:pt x="13813" y="4113"/>
                  <a:pt x="14248" y="3670"/>
                </a:cubicBezTo>
                <a:lnTo>
                  <a:pt x="13563" y="2975"/>
                </a:lnTo>
                <a:cubicBezTo>
                  <a:pt x="12951" y="3596"/>
                  <a:pt x="12571" y="4452"/>
                  <a:pt x="12571" y="5401"/>
                </a:cubicBezTo>
                <a:cubicBezTo>
                  <a:pt x="12571" y="7300"/>
                  <a:pt x="14087" y="8840"/>
                  <a:pt x="15958" y="8840"/>
                </a:cubicBezTo>
                <a:cubicBezTo>
                  <a:pt x="16893" y="8840"/>
                  <a:pt x="17737" y="8454"/>
                  <a:pt x="18348" y="7832"/>
                </a:cubicBezTo>
                <a:lnTo>
                  <a:pt x="18353" y="7837"/>
                </a:lnTo>
                <a:lnTo>
                  <a:pt x="20152" y="6011"/>
                </a:lnTo>
                <a:cubicBezTo>
                  <a:pt x="20516" y="7368"/>
                  <a:pt x="20343" y="8670"/>
                  <a:pt x="19540" y="9505"/>
                </a:cubicBezTo>
                <a:lnTo>
                  <a:pt x="16947" y="12198"/>
                </a:lnTo>
                <a:cubicBezTo>
                  <a:pt x="16605" y="12553"/>
                  <a:pt x="16104" y="12766"/>
                  <a:pt x="15610" y="12766"/>
                </a:cubicBezTo>
                <a:cubicBezTo>
                  <a:pt x="15590" y="12765"/>
                  <a:pt x="13953" y="12652"/>
                  <a:pt x="12318" y="11611"/>
                </a:cubicBezTo>
                <a:lnTo>
                  <a:pt x="12314" y="11620"/>
                </a:lnTo>
                <a:cubicBezTo>
                  <a:pt x="12239" y="11572"/>
                  <a:pt x="12155" y="11537"/>
                  <a:pt x="12060" y="11537"/>
                </a:cubicBezTo>
                <a:cubicBezTo>
                  <a:pt x="11897" y="11537"/>
                  <a:pt x="11759" y="11625"/>
                  <a:pt x="11671" y="11753"/>
                </a:cubicBezTo>
                <a:lnTo>
                  <a:pt x="11654" y="11742"/>
                </a:lnTo>
                <a:lnTo>
                  <a:pt x="4270" y="20043"/>
                </a:lnTo>
                <a:cubicBezTo>
                  <a:pt x="3919" y="20399"/>
                  <a:pt x="3436" y="20618"/>
                  <a:pt x="2902" y="20618"/>
                </a:cubicBezTo>
                <a:cubicBezTo>
                  <a:pt x="1833" y="20618"/>
                  <a:pt x="967" y="19740"/>
                  <a:pt x="967" y="18655"/>
                </a:cubicBezTo>
                <a:cubicBezTo>
                  <a:pt x="967" y="18113"/>
                  <a:pt x="1184" y="17622"/>
                  <a:pt x="1534" y="17267"/>
                </a:cubicBezTo>
                <a:lnTo>
                  <a:pt x="9684" y="9801"/>
                </a:lnTo>
                <a:lnTo>
                  <a:pt x="9671" y="9786"/>
                </a:lnTo>
                <a:cubicBezTo>
                  <a:pt x="9796" y="9698"/>
                  <a:pt x="9884" y="9557"/>
                  <a:pt x="9884" y="9389"/>
                </a:cubicBezTo>
                <a:cubicBezTo>
                  <a:pt x="9884" y="9283"/>
                  <a:pt x="9844" y="9190"/>
                  <a:pt x="9787" y="9110"/>
                </a:cubicBezTo>
                <a:lnTo>
                  <a:pt x="9790" y="9107"/>
                </a:lnTo>
                <a:cubicBezTo>
                  <a:pt x="8390" y="7219"/>
                  <a:pt x="8340" y="5816"/>
                  <a:pt x="9546" y="4488"/>
                </a:cubicBezTo>
                <a:lnTo>
                  <a:pt x="12130" y="1805"/>
                </a:lnTo>
                <a:cubicBezTo>
                  <a:pt x="12785" y="1125"/>
                  <a:pt x="13641" y="982"/>
                  <a:pt x="14244" y="982"/>
                </a:cubicBezTo>
                <a:lnTo>
                  <a:pt x="14246" y="982"/>
                </a:lnTo>
                <a:cubicBezTo>
                  <a:pt x="14611" y="982"/>
                  <a:pt x="14988" y="1037"/>
                  <a:pt x="15366" y="1136"/>
                </a:cubicBezTo>
                <a:lnTo>
                  <a:pt x="13559" y="2970"/>
                </a:lnTo>
                <a:lnTo>
                  <a:pt x="14243" y="3664"/>
                </a:lnTo>
                <a:lnTo>
                  <a:pt x="16661" y="1210"/>
                </a:lnTo>
                <a:lnTo>
                  <a:pt x="16657" y="1206"/>
                </a:lnTo>
                <a:lnTo>
                  <a:pt x="17082" y="775"/>
                </a:lnTo>
                <a:cubicBezTo>
                  <a:pt x="16139" y="269"/>
                  <a:pt x="15160" y="0"/>
                  <a:pt x="14246" y="0"/>
                </a:cubicBezTo>
                <a:lnTo>
                  <a:pt x="14244" y="0"/>
                </a:lnTo>
                <a:cubicBezTo>
                  <a:pt x="13167" y="0"/>
                  <a:pt x="12182" y="361"/>
                  <a:pt x="11460" y="1111"/>
                </a:cubicBezTo>
                <a:lnTo>
                  <a:pt x="8867" y="3804"/>
                </a:lnTo>
                <a:cubicBezTo>
                  <a:pt x="7163" y="5672"/>
                  <a:pt x="7613" y="7584"/>
                  <a:pt x="8769" y="9315"/>
                </a:cubicBezTo>
                <a:lnTo>
                  <a:pt x="850" y="16572"/>
                </a:lnTo>
                <a:cubicBezTo>
                  <a:pt x="325" y="17106"/>
                  <a:pt x="0" y="17842"/>
                  <a:pt x="0" y="18655"/>
                </a:cubicBezTo>
                <a:cubicBezTo>
                  <a:pt x="0" y="20282"/>
                  <a:pt x="1299" y="21600"/>
                  <a:pt x="2902" y="21600"/>
                </a:cubicBezTo>
                <a:cubicBezTo>
                  <a:pt x="3703" y="21600"/>
                  <a:pt x="4429" y="21271"/>
                  <a:pt x="4954" y="20738"/>
                </a:cubicBezTo>
                <a:lnTo>
                  <a:pt x="12160" y="12652"/>
                </a:lnTo>
                <a:cubicBezTo>
                  <a:pt x="13800" y="13590"/>
                  <a:pt x="15363" y="13747"/>
                  <a:pt x="15606" y="13747"/>
                </a:cubicBezTo>
                <a:cubicBezTo>
                  <a:pt x="16313" y="13747"/>
                  <a:pt x="17067" y="13463"/>
                  <a:pt x="17617" y="12892"/>
                </a:cubicBezTo>
                <a:lnTo>
                  <a:pt x="20209" y="10198"/>
                </a:lnTo>
                <a:cubicBezTo>
                  <a:pt x="21560" y="8795"/>
                  <a:pt x="21600" y="6433"/>
                  <a:pt x="20499" y="427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 eaLnBrk="1" fontAlgn="auto" hangingPunct="1">
              <a:spcBef>
                <a:spcPts val="0"/>
              </a:spcBef>
              <a:spcAft>
                <a:spcPts val="0"/>
              </a:spcAft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9" name="Shape 2630">
            <a:extLst>
              <a:ext uri="{FF2B5EF4-FFF2-40B4-BE49-F238E27FC236}">
                <a16:creationId xmlns:a16="http://schemas.microsoft.com/office/drawing/2014/main" id="{4EFF09C7-9069-4D61-8FF0-3EC3A9E41F43}"/>
              </a:ext>
            </a:extLst>
          </p:cNvPr>
          <p:cNvSpPr/>
          <p:nvPr/>
        </p:nvSpPr>
        <p:spPr>
          <a:xfrm>
            <a:off x="10377563" y="4641432"/>
            <a:ext cx="152400" cy="279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507" y="18651"/>
                </a:moveTo>
                <a:lnTo>
                  <a:pt x="10795" y="12327"/>
                </a:lnTo>
                <a:lnTo>
                  <a:pt x="10781" y="12326"/>
                </a:lnTo>
                <a:cubicBezTo>
                  <a:pt x="10785" y="12307"/>
                  <a:pt x="10800" y="12292"/>
                  <a:pt x="10800" y="12273"/>
                </a:cubicBezTo>
                <a:cubicBezTo>
                  <a:pt x="10800" y="12001"/>
                  <a:pt x="10398" y="11782"/>
                  <a:pt x="9900" y="11782"/>
                </a:cubicBezTo>
                <a:lnTo>
                  <a:pt x="2149" y="11782"/>
                </a:lnTo>
                <a:lnTo>
                  <a:pt x="8749" y="982"/>
                </a:lnTo>
                <a:lnTo>
                  <a:pt x="15850" y="982"/>
                </a:lnTo>
                <a:lnTo>
                  <a:pt x="11436" y="8190"/>
                </a:lnTo>
                <a:lnTo>
                  <a:pt x="11447" y="8192"/>
                </a:lnTo>
                <a:cubicBezTo>
                  <a:pt x="11417" y="8241"/>
                  <a:pt x="11391" y="8291"/>
                  <a:pt x="11391" y="8345"/>
                </a:cubicBezTo>
                <a:cubicBezTo>
                  <a:pt x="11391" y="8617"/>
                  <a:pt x="11794" y="8836"/>
                  <a:pt x="12291" y="8836"/>
                </a:cubicBezTo>
                <a:lnTo>
                  <a:pt x="19195" y="8836"/>
                </a:lnTo>
                <a:cubicBezTo>
                  <a:pt x="19195" y="8836"/>
                  <a:pt x="9507" y="18651"/>
                  <a:pt x="9507" y="18651"/>
                </a:cubicBezTo>
                <a:close/>
                <a:moveTo>
                  <a:pt x="21600" y="8345"/>
                </a:moveTo>
                <a:cubicBezTo>
                  <a:pt x="21600" y="8074"/>
                  <a:pt x="21197" y="7855"/>
                  <a:pt x="20700" y="7855"/>
                </a:cubicBezTo>
                <a:lnTo>
                  <a:pt x="13541" y="7855"/>
                </a:lnTo>
                <a:lnTo>
                  <a:pt x="17954" y="646"/>
                </a:lnTo>
                <a:lnTo>
                  <a:pt x="17944" y="644"/>
                </a:lnTo>
                <a:cubicBezTo>
                  <a:pt x="17974" y="595"/>
                  <a:pt x="18000" y="545"/>
                  <a:pt x="18000" y="491"/>
                </a:cubicBezTo>
                <a:cubicBezTo>
                  <a:pt x="18000" y="220"/>
                  <a:pt x="17598" y="0"/>
                  <a:pt x="17100" y="0"/>
                </a:cubicBezTo>
                <a:lnTo>
                  <a:pt x="8101" y="0"/>
                </a:lnTo>
                <a:cubicBezTo>
                  <a:pt x="7703" y="0"/>
                  <a:pt x="7376" y="143"/>
                  <a:pt x="7257" y="337"/>
                </a:cubicBezTo>
                <a:lnTo>
                  <a:pt x="7246" y="335"/>
                </a:lnTo>
                <a:lnTo>
                  <a:pt x="47" y="12117"/>
                </a:lnTo>
                <a:lnTo>
                  <a:pt x="57" y="12120"/>
                </a:lnTo>
                <a:cubicBezTo>
                  <a:pt x="27" y="12168"/>
                  <a:pt x="0" y="12218"/>
                  <a:pt x="0" y="12273"/>
                </a:cubicBezTo>
                <a:cubicBezTo>
                  <a:pt x="0" y="12544"/>
                  <a:pt x="403" y="12764"/>
                  <a:pt x="900" y="12764"/>
                </a:cubicBezTo>
                <a:lnTo>
                  <a:pt x="8895" y="12764"/>
                </a:lnTo>
                <a:lnTo>
                  <a:pt x="7206" y="21055"/>
                </a:lnTo>
                <a:lnTo>
                  <a:pt x="7220" y="21056"/>
                </a:lnTo>
                <a:cubicBezTo>
                  <a:pt x="7216" y="21074"/>
                  <a:pt x="7200" y="21090"/>
                  <a:pt x="7200" y="21109"/>
                </a:cubicBezTo>
                <a:cubicBezTo>
                  <a:pt x="7200" y="21380"/>
                  <a:pt x="7603" y="21600"/>
                  <a:pt x="8101" y="21600"/>
                </a:cubicBezTo>
                <a:cubicBezTo>
                  <a:pt x="8464" y="21600"/>
                  <a:pt x="8761" y="21480"/>
                  <a:pt x="8900" y="21310"/>
                </a:cubicBezTo>
                <a:lnTo>
                  <a:pt x="8918" y="21315"/>
                </a:lnTo>
                <a:lnTo>
                  <a:pt x="21517" y="8551"/>
                </a:lnTo>
                <a:lnTo>
                  <a:pt x="21513" y="8550"/>
                </a:lnTo>
                <a:cubicBezTo>
                  <a:pt x="21567" y="8487"/>
                  <a:pt x="21600" y="8419"/>
                  <a:pt x="21600" y="8345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 eaLnBrk="1" fontAlgn="auto" hangingPunct="1">
              <a:spcBef>
                <a:spcPts val="0"/>
              </a:spcBef>
              <a:spcAft>
                <a:spcPts val="0"/>
              </a:spcAft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9E91A905-EE73-4689-AB3B-1500964B315A}"/>
              </a:ext>
            </a:extLst>
          </p:cNvPr>
          <p:cNvSpPr txBox="1">
            <a:spLocks/>
          </p:cNvSpPr>
          <p:nvPr/>
        </p:nvSpPr>
        <p:spPr>
          <a:xfrm>
            <a:off x="4269399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3FDF9A5-74DD-4713-B029-0FB5EEFD2E5B}"/>
              </a:ext>
            </a:extLst>
          </p:cNvPr>
          <p:cNvCxnSpPr/>
          <p:nvPr/>
        </p:nvCxnSpPr>
        <p:spPr>
          <a:xfrm>
            <a:off x="550041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13">
            <a:extLst>
              <a:ext uri="{FF2B5EF4-FFF2-40B4-BE49-F238E27FC236}">
                <a16:creationId xmlns:a16="http://schemas.microsoft.com/office/drawing/2014/main" id="{89DA15AA-C57A-4EFC-B3E3-235426E2F80E}"/>
              </a:ext>
            </a:extLst>
          </p:cNvPr>
          <p:cNvSpPr txBox="1"/>
          <p:nvPr/>
        </p:nvSpPr>
        <p:spPr>
          <a:xfrm flipH="1">
            <a:off x="3506819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1342489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310">
            <a:extLst>
              <a:ext uri="{FF2B5EF4-FFF2-40B4-BE49-F238E27FC236}">
                <a16:creationId xmlns:a16="http://schemas.microsoft.com/office/drawing/2014/main" id="{FB2CA6F7-9BF3-4192-B0B5-19FAA633549C}"/>
              </a:ext>
            </a:extLst>
          </p:cNvPr>
          <p:cNvGrpSpPr/>
          <p:nvPr/>
        </p:nvGrpSpPr>
        <p:grpSpPr>
          <a:xfrm>
            <a:off x="7629440" y="950067"/>
            <a:ext cx="4174093" cy="5445537"/>
            <a:chOff x="3407818" y="3725626"/>
            <a:chExt cx="4302019" cy="5612430"/>
          </a:xfrm>
        </p:grpSpPr>
        <p:grpSp>
          <p:nvGrpSpPr>
            <p:cNvPr id="3" name="Группа 311">
              <a:extLst>
                <a:ext uri="{FF2B5EF4-FFF2-40B4-BE49-F238E27FC236}">
                  <a16:creationId xmlns:a16="http://schemas.microsoft.com/office/drawing/2014/main" id="{8B057056-7919-4278-A993-E71B85DEDBDA}"/>
                </a:ext>
              </a:extLst>
            </p:cNvPr>
            <p:cNvGrpSpPr/>
            <p:nvPr/>
          </p:nvGrpSpPr>
          <p:grpSpPr>
            <a:xfrm>
              <a:off x="3407818" y="3886094"/>
              <a:ext cx="4302019" cy="5451962"/>
              <a:chOff x="362816" y="2682330"/>
              <a:chExt cx="1330325" cy="1685925"/>
            </a:xfrm>
          </p:grpSpPr>
          <p:sp>
            <p:nvSpPr>
              <p:cNvPr id="5" name="Freeform 1559">
                <a:extLst>
                  <a:ext uri="{FF2B5EF4-FFF2-40B4-BE49-F238E27FC236}">
                    <a16:creationId xmlns:a16="http://schemas.microsoft.com/office/drawing/2014/main" id="{FE38220E-2830-4930-8927-EAE4F18C4B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5691" y="2682330"/>
                <a:ext cx="635000" cy="838200"/>
              </a:xfrm>
              <a:custGeom>
                <a:avLst/>
                <a:gdLst>
                  <a:gd name="T0" fmla="*/ 97 w 200"/>
                  <a:gd name="T1" fmla="*/ 214 h 264"/>
                  <a:gd name="T2" fmla="*/ 58 w 200"/>
                  <a:gd name="T3" fmla="*/ 222 h 264"/>
                  <a:gd name="T4" fmla="*/ 66 w 200"/>
                  <a:gd name="T5" fmla="*/ 225 h 264"/>
                  <a:gd name="T6" fmla="*/ 70 w 200"/>
                  <a:gd name="T7" fmla="*/ 227 h 264"/>
                  <a:gd name="T8" fmla="*/ 112 w 200"/>
                  <a:gd name="T9" fmla="*/ 251 h 264"/>
                  <a:gd name="T10" fmla="*/ 136 w 200"/>
                  <a:gd name="T11" fmla="*/ 264 h 264"/>
                  <a:gd name="T12" fmla="*/ 136 w 200"/>
                  <a:gd name="T13" fmla="*/ 264 h 264"/>
                  <a:gd name="T14" fmla="*/ 171 w 200"/>
                  <a:gd name="T15" fmla="*/ 225 h 264"/>
                  <a:gd name="T16" fmla="*/ 175 w 200"/>
                  <a:gd name="T17" fmla="*/ 220 h 264"/>
                  <a:gd name="T18" fmla="*/ 150 w 200"/>
                  <a:gd name="T19" fmla="*/ 214 h 264"/>
                  <a:gd name="T20" fmla="*/ 147 w 200"/>
                  <a:gd name="T21" fmla="*/ 188 h 264"/>
                  <a:gd name="T22" fmla="*/ 147 w 200"/>
                  <a:gd name="T23" fmla="*/ 188 h 264"/>
                  <a:gd name="T24" fmla="*/ 200 w 200"/>
                  <a:gd name="T25" fmla="*/ 100 h 264"/>
                  <a:gd name="T26" fmla="*/ 100 w 200"/>
                  <a:gd name="T27" fmla="*/ 0 h 264"/>
                  <a:gd name="T28" fmla="*/ 0 w 200"/>
                  <a:gd name="T29" fmla="*/ 100 h 264"/>
                  <a:gd name="T30" fmla="*/ 97 w 200"/>
                  <a:gd name="T31" fmla="*/ 200 h 264"/>
                  <a:gd name="T32" fmla="*/ 97 w 200"/>
                  <a:gd name="T33" fmla="*/ 214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200" h="264">
                    <a:moveTo>
                      <a:pt x="97" y="214"/>
                    </a:moveTo>
                    <a:cubicBezTo>
                      <a:pt x="92" y="215"/>
                      <a:pt x="72" y="218"/>
                      <a:pt x="58" y="222"/>
                    </a:cubicBezTo>
                    <a:cubicBezTo>
                      <a:pt x="61" y="223"/>
                      <a:pt x="63" y="224"/>
                      <a:pt x="66" y="225"/>
                    </a:cubicBezTo>
                    <a:cubicBezTo>
                      <a:pt x="70" y="227"/>
                      <a:pt x="70" y="227"/>
                      <a:pt x="70" y="227"/>
                    </a:cubicBezTo>
                    <a:cubicBezTo>
                      <a:pt x="86" y="234"/>
                      <a:pt x="101" y="243"/>
                      <a:pt x="112" y="251"/>
                    </a:cubicBezTo>
                    <a:cubicBezTo>
                      <a:pt x="122" y="258"/>
                      <a:pt x="131" y="264"/>
                      <a:pt x="136" y="264"/>
                    </a:cubicBezTo>
                    <a:cubicBezTo>
                      <a:pt x="136" y="264"/>
                      <a:pt x="136" y="264"/>
                      <a:pt x="136" y="264"/>
                    </a:cubicBezTo>
                    <a:cubicBezTo>
                      <a:pt x="141" y="261"/>
                      <a:pt x="157" y="242"/>
                      <a:pt x="171" y="225"/>
                    </a:cubicBezTo>
                    <a:cubicBezTo>
                      <a:pt x="172" y="223"/>
                      <a:pt x="173" y="222"/>
                      <a:pt x="175" y="220"/>
                    </a:cubicBezTo>
                    <a:cubicBezTo>
                      <a:pt x="168" y="217"/>
                      <a:pt x="160" y="215"/>
                      <a:pt x="150" y="214"/>
                    </a:cubicBezTo>
                    <a:cubicBezTo>
                      <a:pt x="142" y="213"/>
                      <a:pt x="142" y="192"/>
                      <a:pt x="147" y="188"/>
                    </a:cubicBezTo>
                    <a:cubicBezTo>
                      <a:pt x="147" y="188"/>
                      <a:pt x="147" y="188"/>
                      <a:pt x="147" y="188"/>
                    </a:cubicBezTo>
                    <a:cubicBezTo>
                      <a:pt x="179" y="171"/>
                      <a:pt x="200" y="138"/>
                      <a:pt x="200" y="100"/>
                    </a:cubicBezTo>
                    <a:cubicBezTo>
                      <a:pt x="200" y="45"/>
                      <a:pt x="155" y="0"/>
                      <a:pt x="100" y="0"/>
                    </a:cubicBezTo>
                    <a:cubicBezTo>
                      <a:pt x="44" y="0"/>
                      <a:pt x="0" y="45"/>
                      <a:pt x="0" y="100"/>
                    </a:cubicBezTo>
                    <a:cubicBezTo>
                      <a:pt x="0" y="154"/>
                      <a:pt x="43" y="198"/>
                      <a:pt x="97" y="200"/>
                    </a:cubicBezTo>
                    <a:cubicBezTo>
                      <a:pt x="100" y="205"/>
                      <a:pt x="102" y="212"/>
                      <a:pt x="97" y="214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" name="Freeform 1560">
                <a:extLst>
                  <a:ext uri="{FF2B5EF4-FFF2-40B4-BE49-F238E27FC236}">
                    <a16:creationId xmlns:a16="http://schemas.microsoft.com/office/drawing/2014/main" id="{CE620D2D-73FF-4146-A54B-C10FDC059B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1416" y="3638005"/>
                <a:ext cx="495300" cy="730250"/>
              </a:xfrm>
              <a:custGeom>
                <a:avLst/>
                <a:gdLst>
                  <a:gd name="T0" fmla="*/ 155 w 156"/>
                  <a:gd name="T1" fmla="*/ 68 h 230"/>
                  <a:gd name="T2" fmla="*/ 154 w 156"/>
                  <a:gd name="T3" fmla="*/ 53 h 230"/>
                  <a:gd name="T4" fmla="*/ 132 w 156"/>
                  <a:gd name="T5" fmla="*/ 62 h 230"/>
                  <a:gd name="T6" fmla="*/ 131 w 156"/>
                  <a:gd name="T7" fmla="*/ 62 h 230"/>
                  <a:gd name="T8" fmla="*/ 62 w 156"/>
                  <a:gd name="T9" fmla="*/ 15 h 230"/>
                  <a:gd name="T10" fmla="*/ 48 w 156"/>
                  <a:gd name="T11" fmla="*/ 0 h 230"/>
                  <a:gd name="T12" fmla="*/ 40 w 156"/>
                  <a:gd name="T13" fmla="*/ 68 h 230"/>
                  <a:gd name="T14" fmla="*/ 28 w 156"/>
                  <a:gd name="T15" fmla="*/ 146 h 230"/>
                  <a:gd name="T16" fmla="*/ 42 w 156"/>
                  <a:gd name="T17" fmla="*/ 197 h 230"/>
                  <a:gd name="T18" fmla="*/ 8 w 156"/>
                  <a:gd name="T19" fmla="*/ 205 h 230"/>
                  <a:gd name="T20" fmla="*/ 3 w 156"/>
                  <a:gd name="T21" fmla="*/ 223 h 230"/>
                  <a:gd name="T22" fmla="*/ 28 w 156"/>
                  <a:gd name="T23" fmla="*/ 229 h 230"/>
                  <a:gd name="T24" fmla="*/ 54 w 156"/>
                  <a:gd name="T25" fmla="*/ 229 h 230"/>
                  <a:gd name="T26" fmla="*/ 79 w 156"/>
                  <a:gd name="T27" fmla="*/ 219 h 230"/>
                  <a:gd name="T28" fmla="*/ 72 w 156"/>
                  <a:gd name="T29" fmla="*/ 188 h 230"/>
                  <a:gd name="T30" fmla="*/ 78 w 156"/>
                  <a:gd name="T31" fmla="*/ 144 h 230"/>
                  <a:gd name="T32" fmla="*/ 95 w 156"/>
                  <a:gd name="T33" fmla="*/ 92 h 230"/>
                  <a:gd name="T34" fmla="*/ 101 w 156"/>
                  <a:gd name="T35" fmla="*/ 150 h 230"/>
                  <a:gd name="T36" fmla="*/ 108 w 156"/>
                  <a:gd name="T37" fmla="*/ 197 h 230"/>
                  <a:gd name="T38" fmla="*/ 101 w 156"/>
                  <a:gd name="T39" fmla="*/ 223 h 230"/>
                  <a:gd name="T40" fmla="*/ 124 w 156"/>
                  <a:gd name="T41" fmla="*/ 229 h 230"/>
                  <a:gd name="T42" fmla="*/ 152 w 156"/>
                  <a:gd name="T43" fmla="*/ 223 h 230"/>
                  <a:gd name="T44" fmla="*/ 143 w 156"/>
                  <a:gd name="T45" fmla="*/ 205 h 230"/>
                  <a:gd name="T46" fmla="*/ 150 w 156"/>
                  <a:gd name="T47" fmla="*/ 146 h 230"/>
                  <a:gd name="T48" fmla="*/ 155 w 156"/>
                  <a:gd name="T49" fmla="*/ 68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56" h="230">
                    <a:moveTo>
                      <a:pt x="155" y="68"/>
                    </a:moveTo>
                    <a:cubicBezTo>
                      <a:pt x="154" y="63"/>
                      <a:pt x="154" y="58"/>
                      <a:pt x="154" y="53"/>
                    </a:cubicBezTo>
                    <a:cubicBezTo>
                      <a:pt x="147" y="59"/>
                      <a:pt x="139" y="62"/>
                      <a:pt x="132" y="62"/>
                    </a:cubicBezTo>
                    <a:cubicBezTo>
                      <a:pt x="131" y="62"/>
                      <a:pt x="131" y="62"/>
                      <a:pt x="131" y="62"/>
                    </a:cubicBezTo>
                    <a:cubicBezTo>
                      <a:pt x="106" y="61"/>
                      <a:pt x="87" y="41"/>
                      <a:pt x="62" y="15"/>
                    </a:cubicBezTo>
                    <a:cubicBezTo>
                      <a:pt x="58" y="10"/>
                      <a:pt x="53" y="5"/>
                      <a:pt x="48" y="0"/>
                    </a:cubicBezTo>
                    <a:cubicBezTo>
                      <a:pt x="48" y="21"/>
                      <a:pt x="43" y="55"/>
                      <a:pt x="40" y="68"/>
                    </a:cubicBezTo>
                    <a:cubicBezTo>
                      <a:pt x="35" y="90"/>
                      <a:pt x="22" y="122"/>
                      <a:pt x="28" y="146"/>
                    </a:cubicBezTo>
                    <a:cubicBezTo>
                      <a:pt x="37" y="179"/>
                      <a:pt x="46" y="190"/>
                      <a:pt x="42" y="197"/>
                    </a:cubicBezTo>
                    <a:cubicBezTo>
                      <a:pt x="35" y="207"/>
                      <a:pt x="20" y="192"/>
                      <a:pt x="8" y="205"/>
                    </a:cubicBezTo>
                    <a:cubicBezTo>
                      <a:pt x="5" y="208"/>
                      <a:pt x="0" y="215"/>
                      <a:pt x="3" y="223"/>
                    </a:cubicBezTo>
                    <a:cubicBezTo>
                      <a:pt x="6" y="229"/>
                      <a:pt x="11" y="229"/>
                      <a:pt x="28" y="229"/>
                    </a:cubicBezTo>
                    <a:cubicBezTo>
                      <a:pt x="31" y="229"/>
                      <a:pt x="52" y="229"/>
                      <a:pt x="54" y="229"/>
                    </a:cubicBezTo>
                    <a:cubicBezTo>
                      <a:pt x="69" y="229"/>
                      <a:pt x="77" y="227"/>
                      <a:pt x="79" y="219"/>
                    </a:cubicBezTo>
                    <a:cubicBezTo>
                      <a:pt x="81" y="206"/>
                      <a:pt x="73" y="205"/>
                      <a:pt x="72" y="188"/>
                    </a:cubicBezTo>
                    <a:cubicBezTo>
                      <a:pt x="71" y="184"/>
                      <a:pt x="76" y="166"/>
                      <a:pt x="78" y="144"/>
                    </a:cubicBezTo>
                    <a:cubicBezTo>
                      <a:pt x="80" y="122"/>
                      <a:pt x="93" y="92"/>
                      <a:pt x="95" y="92"/>
                    </a:cubicBezTo>
                    <a:cubicBezTo>
                      <a:pt x="97" y="92"/>
                      <a:pt x="98" y="128"/>
                      <a:pt x="101" y="150"/>
                    </a:cubicBezTo>
                    <a:cubicBezTo>
                      <a:pt x="103" y="172"/>
                      <a:pt x="108" y="193"/>
                      <a:pt x="108" y="197"/>
                    </a:cubicBezTo>
                    <a:cubicBezTo>
                      <a:pt x="108" y="208"/>
                      <a:pt x="101" y="212"/>
                      <a:pt x="101" y="223"/>
                    </a:cubicBezTo>
                    <a:cubicBezTo>
                      <a:pt x="101" y="230"/>
                      <a:pt x="109" y="229"/>
                      <a:pt x="124" y="229"/>
                    </a:cubicBezTo>
                    <a:cubicBezTo>
                      <a:pt x="138" y="229"/>
                      <a:pt x="152" y="230"/>
                      <a:pt x="152" y="223"/>
                    </a:cubicBezTo>
                    <a:cubicBezTo>
                      <a:pt x="152" y="214"/>
                      <a:pt x="146" y="209"/>
                      <a:pt x="143" y="205"/>
                    </a:cubicBezTo>
                    <a:cubicBezTo>
                      <a:pt x="139" y="198"/>
                      <a:pt x="141" y="179"/>
                      <a:pt x="150" y="146"/>
                    </a:cubicBezTo>
                    <a:cubicBezTo>
                      <a:pt x="156" y="122"/>
                      <a:pt x="156" y="96"/>
                      <a:pt x="155" y="68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1561">
                <a:extLst>
                  <a:ext uri="{FF2B5EF4-FFF2-40B4-BE49-F238E27FC236}">
                    <a16:creationId xmlns:a16="http://schemas.microsoft.com/office/drawing/2014/main" id="{D98C1000-A88A-4352-AADD-8E818083E1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9816" y="3393530"/>
                <a:ext cx="187325" cy="180975"/>
              </a:xfrm>
              <a:custGeom>
                <a:avLst/>
                <a:gdLst>
                  <a:gd name="T0" fmla="*/ 26 w 59"/>
                  <a:gd name="T1" fmla="*/ 5 h 57"/>
                  <a:gd name="T2" fmla="*/ 20 w 59"/>
                  <a:gd name="T3" fmla="*/ 16 h 57"/>
                  <a:gd name="T4" fmla="*/ 12 w 59"/>
                  <a:gd name="T5" fmla="*/ 28 h 57"/>
                  <a:gd name="T6" fmla="*/ 10 w 59"/>
                  <a:gd name="T7" fmla="*/ 10 h 57"/>
                  <a:gd name="T8" fmla="*/ 2 w 59"/>
                  <a:gd name="T9" fmla="*/ 11 h 57"/>
                  <a:gd name="T10" fmla="*/ 2 w 59"/>
                  <a:gd name="T11" fmla="*/ 21 h 57"/>
                  <a:gd name="T12" fmla="*/ 6 w 59"/>
                  <a:gd name="T13" fmla="*/ 39 h 57"/>
                  <a:gd name="T14" fmla="*/ 41 w 59"/>
                  <a:gd name="T15" fmla="*/ 50 h 57"/>
                  <a:gd name="T16" fmla="*/ 52 w 59"/>
                  <a:gd name="T17" fmla="*/ 34 h 57"/>
                  <a:gd name="T18" fmla="*/ 56 w 59"/>
                  <a:gd name="T19" fmla="*/ 28 h 57"/>
                  <a:gd name="T20" fmla="*/ 49 w 59"/>
                  <a:gd name="T21" fmla="*/ 23 h 57"/>
                  <a:gd name="T22" fmla="*/ 37 w 59"/>
                  <a:gd name="T23" fmla="*/ 43 h 57"/>
                  <a:gd name="T24" fmla="*/ 36 w 59"/>
                  <a:gd name="T25" fmla="*/ 42 h 57"/>
                  <a:gd name="T26" fmla="*/ 50 w 59"/>
                  <a:gd name="T27" fmla="*/ 19 h 57"/>
                  <a:gd name="T28" fmla="*/ 43 w 59"/>
                  <a:gd name="T29" fmla="*/ 15 h 57"/>
                  <a:gd name="T30" fmla="*/ 29 w 59"/>
                  <a:gd name="T31" fmla="*/ 38 h 57"/>
                  <a:gd name="T32" fmla="*/ 27 w 59"/>
                  <a:gd name="T33" fmla="*/ 37 h 57"/>
                  <a:gd name="T34" fmla="*/ 43 w 59"/>
                  <a:gd name="T35" fmla="*/ 12 h 57"/>
                  <a:gd name="T36" fmla="*/ 36 w 59"/>
                  <a:gd name="T37" fmla="*/ 8 h 57"/>
                  <a:gd name="T38" fmla="*/ 21 w 59"/>
                  <a:gd name="T39" fmla="*/ 33 h 57"/>
                  <a:gd name="T40" fmla="*/ 19 w 59"/>
                  <a:gd name="T41" fmla="*/ 32 h 57"/>
                  <a:gd name="T42" fmla="*/ 33 w 59"/>
                  <a:gd name="T43" fmla="*/ 9 h 57"/>
                  <a:gd name="T44" fmla="*/ 26 w 59"/>
                  <a:gd name="T45" fmla="*/ 5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59" h="57">
                    <a:moveTo>
                      <a:pt x="26" y="5"/>
                    </a:moveTo>
                    <a:cubicBezTo>
                      <a:pt x="26" y="5"/>
                      <a:pt x="21" y="14"/>
                      <a:pt x="20" y="16"/>
                    </a:cubicBezTo>
                    <a:cubicBezTo>
                      <a:pt x="18" y="20"/>
                      <a:pt x="18" y="19"/>
                      <a:pt x="12" y="28"/>
                    </a:cubicBezTo>
                    <a:cubicBezTo>
                      <a:pt x="11" y="30"/>
                      <a:pt x="13" y="20"/>
                      <a:pt x="10" y="10"/>
                    </a:cubicBezTo>
                    <a:cubicBezTo>
                      <a:pt x="9" y="4"/>
                      <a:pt x="0" y="5"/>
                      <a:pt x="2" y="11"/>
                    </a:cubicBezTo>
                    <a:cubicBezTo>
                      <a:pt x="2" y="11"/>
                      <a:pt x="2" y="17"/>
                      <a:pt x="2" y="21"/>
                    </a:cubicBezTo>
                    <a:cubicBezTo>
                      <a:pt x="2" y="27"/>
                      <a:pt x="3" y="32"/>
                      <a:pt x="6" y="39"/>
                    </a:cubicBezTo>
                    <a:cubicBezTo>
                      <a:pt x="12" y="54"/>
                      <a:pt x="32" y="57"/>
                      <a:pt x="41" y="50"/>
                    </a:cubicBezTo>
                    <a:cubicBezTo>
                      <a:pt x="46" y="46"/>
                      <a:pt x="48" y="40"/>
                      <a:pt x="52" y="34"/>
                    </a:cubicBezTo>
                    <a:cubicBezTo>
                      <a:pt x="53" y="32"/>
                      <a:pt x="56" y="28"/>
                      <a:pt x="56" y="28"/>
                    </a:cubicBezTo>
                    <a:cubicBezTo>
                      <a:pt x="59" y="22"/>
                      <a:pt x="52" y="18"/>
                      <a:pt x="49" y="23"/>
                    </a:cubicBezTo>
                    <a:cubicBezTo>
                      <a:pt x="49" y="23"/>
                      <a:pt x="38" y="42"/>
                      <a:pt x="37" y="43"/>
                    </a:cubicBezTo>
                    <a:cubicBezTo>
                      <a:pt x="36" y="44"/>
                      <a:pt x="35" y="44"/>
                      <a:pt x="36" y="42"/>
                    </a:cubicBezTo>
                    <a:cubicBezTo>
                      <a:pt x="36" y="41"/>
                      <a:pt x="50" y="19"/>
                      <a:pt x="50" y="19"/>
                    </a:cubicBezTo>
                    <a:cubicBezTo>
                      <a:pt x="53" y="14"/>
                      <a:pt x="46" y="10"/>
                      <a:pt x="43" y="15"/>
                    </a:cubicBezTo>
                    <a:cubicBezTo>
                      <a:pt x="43" y="15"/>
                      <a:pt x="30" y="37"/>
                      <a:pt x="29" y="38"/>
                    </a:cubicBezTo>
                    <a:cubicBezTo>
                      <a:pt x="28" y="39"/>
                      <a:pt x="27" y="39"/>
                      <a:pt x="27" y="37"/>
                    </a:cubicBezTo>
                    <a:cubicBezTo>
                      <a:pt x="28" y="36"/>
                      <a:pt x="43" y="12"/>
                      <a:pt x="43" y="12"/>
                    </a:cubicBezTo>
                    <a:cubicBezTo>
                      <a:pt x="46" y="7"/>
                      <a:pt x="39" y="3"/>
                      <a:pt x="36" y="8"/>
                    </a:cubicBezTo>
                    <a:cubicBezTo>
                      <a:pt x="36" y="8"/>
                      <a:pt x="22" y="31"/>
                      <a:pt x="21" y="33"/>
                    </a:cubicBezTo>
                    <a:cubicBezTo>
                      <a:pt x="20" y="34"/>
                      <a:pt x="18" y="34"/>
                      <a:pt x="19" y="32"/>
                    </a:cubicBezTo>
                    <a:cubicBezTo>
                      <a:pt x="20" y="31"/>
                      <a:pt x="33" y="9"/>
                      <a:pt x="33" y="9"/>
                    </a:cubicBezTo>
                    <a:cubicBezTo>
                      <a:pt x="36" y="4"/>
                      <a:pt x="30" y="0"/>
                      <a:pt x="26" y="5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1562">
                <a:extLst>
                  <a:ext uri="{FF2B5EF4-FFF2-40B4-BE49-F238E27FC236}">
                    <a16:creationId xmlns:a16="http://schemas.microsoft.com/office/drawing/2014/main" id="{381B3114-99D1-4126-8334-AE58EE427F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1641" y="3491955"/>
                <a:ext cx="152400" cy="180975"/>
              </a:xfrm>
              <a:custGeom>
                <a:avLst/>
                <a:gdLst>
                  <a:gd name="T0" fmla="*/ 23 w 48"/>
                  <a:gd name="T1" fmla="*/ 14 h 57"/>
                  <a:gd name="T2" fmla="*/ 35 w 48"/>
                  <a:gd name="T3" fmla="*/ 23 h 57"/>
                  <a:gd name="T4" fmla="*/ 38 w 48"/>
                  <a:gd name="T5" fmla="*/ 6 h 57"/>
                  <a:gd name="T6" fmla="*/ 47 w 48"/>
                  <a:gd name="T7" fmla="*/ 6 h 57"/>
                  <a:gd name="T8" fmla="*/ 45 w 48"/>
                  <a:gd name="T9" fmla="*/ 30 h 57"/>
                  <a:gd name="T10" fmla="*/ 17 w 48"/>
                  <a:gd name="T11" fmla="*/ 54 h 57"/>
                  <a:gd name="T12" fmla="*/ 5 w 48"/>
                  <a:gd name="T13" fmla="*/ 47 h 57"/>
                  <a:gd name="T14" fmla="*/ 10 w 48"/>
                  <a:gd name="T15" fmla="*/ 41 h 57"/>
                  <a:gd name="T16" fmla="*/ 18 w 48"/>
                  <a:gd name="T17" fmla="*/ 46 h 57"/>
                  <a:gd name="T18" fmla="*/ 19 w 48"/>
                  <a:gd name="T19" fmla="*/ 45 h 57"/>
                  <a:gd name="T20" fmla="*/ 7 w 48"/>
                  <a:gd name="T21" fmla="*/ 37 h 57"/>
                  <a:gd name="T22" fmla="*/ 12 w 48"/>
                  <a:gd name="T23" fmla="*/ 30 h 57"/>
                  <a:gd name="T24" fmla="*/ 24 w 48"/>
                  <a:gd name="T25" fmla="*/ 39 h 57"/>
                  <a:gd name="T26" fmla="*/ 25 w 48"/>
                  <a:gd name="T27" fmla="*/ 37 h 57"/>
                  <a:gd name="T28" fmla="*/ 11 w 48"/>
                  <a:gd name="T29" fmla="*/ 27 h 57"/>
                  <a:gd name="T30" fmla="*/ 15 w 48"/>
                  <a:gd name="T31" fmla="*/ 21 h 57"/>
                  <a:gd name="T32" fmla="*/ 29 w 48"/>
                  <a:gd name="T33" fmla="*/ 31 h 57"/>
                  <a:gd name="T34" fmla="*/ 30 w 48"/>
                  <a:gd name="T35" fmla="*/ 29 h 57"/>
                  <a:gd name="T36" fmla="*/ 18 w 48"/>
                  <a:gd name="T37" fmla="*/ 21 h 57"/>
                  <a:gd name="T38" fmla="*/ 23 w 48"/>
                  <a:gd name="T39" fmla="*/ 14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8" h="57">
                    <a:moveTo>
                      <a:pt x="23" y="14"/>
                    </a:moveTo>
                    <a:cubicBezTo>
                      <a:pt x="23" y="14"/>
                      <a:pt x="26" y="17"/>
                      <a:pt x="35" y="23"/>
                    </a:cubicBezTo>
                    <a:cubicBezTo>
                      <a:pt x="36" y="24"/>
                      <a:pt x="36" y="16"/>
                      <a:pt x="38" y="6"/>
                    </a:cubicBezTo>
                    <a:cubicBezTo>
                      <a:pt x="40" y="0"/>
                      <a:pt x="48" y="0"/>
                      <a:pt x="47" y="6"/>
                    </a:cubicBezTo>
                    <a:cubicBezTo>
                      <a:pt x="47" y="6"/>
                      <a:pt x="45" y="22"/>
                      <a:pt x="45" y="30"/>
                    </a:cubicBezTo>
                    <a:cubicBezTo>
                      <a:pt x="46" y="46"/>
                      <a:pt x="29" y="57"/>
                      <a:pt x="17" y="54"/>
                    </a:cubicBezTo>
                    <a:cubicBezTo>
                      <a:pt x="12" y="53"/>
                      <a:pt x="5" y="47"/>
                      <a:pt x="5" y="47"/>
                    </a:cubicBezTo>
                    <a:cubicBezTo>
                      <a:pt x="0" y="44"/>
                      <a:pt x="5" y="37"/>
                      <a:pt x="10" y="41"/>
                    </a:cubicBezTo>
                    <a:cubicBezTo>
                      <a:pt x="10" y="41"/>
                      <a:pt x="17" y="46"/>
                      <a:pt x="18" y="46"/>
                    </a:cubicBezTo>
                    <a:cubicBezTo>
                      <a:pt x="20" y="47"/>
                      <a:pt x="20" y="46"/>
                      <a:pt x="19" y="45"/>
                    </a:cubicBezTo>
                    <a:cubicBezTo>
                      <a:pt x="18" y="44"/>
                      <a:pt x="7" y="37"/>
                      <a:pt x="7" y="37"/>
                    </a:cubicBezTo>
                    <a:cubicBezTo>
                      <a:pt x="2" y="33"/>
                      <a:pt x="7" y="27"/>
                      <a:pt x="12" y="30"/>
                    </a:cubicBezTo>
                    <a:cubicBezTo>
                      <a:pt x="12" y="30"/>
                      <a:pt x="22" y="38"/>
                      <a:pt x="24" y="39"/>
                    </a:cubicBezTo>
                    <a:cubicBezTo>
                      <a:pt x="25" y="39"/>
                      <a:pt x="26" y="38"/>
                      <a:pt x="25" y="37"/>
                    </a:cubicBezTo>
                    <a:cubicBezTo>
                      <a:pt x="23" y="36"/>
                      <a:pt x="11" y="27"/>
                      <a:pt x="11" y="27"/>
                    </a:cubicBezTo>
                    <a:cubicBezTo>
                      <a:pt x="6" y="24"/>
                      <a:pt x="10" y="17"/>
                      <a:pt x="15" y="21"/>
                    </a:cubicBezTo>
                    <a:cubicBezTo>
                      <a:pt x="15" y="21"/>
                      <a:pt x="28" y="29"/>
                      <a:pt x="29" y="31"/>
                    </a:cubicBezTo>
                    <a:cubicBezTo>
                      <a:pt x="31" y="32"/>
                      <a:pt x="31" y="30"/>
                      <a:pt x="30" y="29"/>
                    </a:cubicBezTo>
                    <a:cubicBezTo>
                      <a:pt x="29" y="28"/>
                      <a:pt x="18" y="21"/>
                      <a:pt x="18" y="21"/>
                    </a:cubicBezTo>
                    <a:cubicBezTo>
                      <a:pt x="13" y="17"/>
                      <a:pt x="18" y="11"/>
                      <a:pt x="23" y="14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1563">
                <a:extLst>
                  <a:ext uri="{FF2B5EF4-FFF2-40B4-BE49-F238E27FC236}">
                    <a16:creationId xmlns:a16="http://schemas.microsoft.com/office/drawing/2014/main" id="{B0571135-3488-4873-A515-EEC22086D5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7441" y="3549105"/>
                <a:ext cx="142875" cy="101600"/>
              </a:xfrm>
              <a:custGeom>
                <a:avLst/>
                <a:gdLst>
                  <a:gd name="T0" fmla="*/ 30 w 45"/>
                  <a:gd name="T1" fmla="*/ 5 h 32"/>
                  <a:gd name="T2" fmla="*/ 14 w 45"/>
                  <a:gd name="T3" fmla="*/ 10 h 32"/>
                  <a:gd name="T4" fmla="*/ 0 w 45"/>
                  <a:gd name="T5" fmla="*/ 7 h 32"/>
                  <a:gd name="T6" fmla="*/ 13 w 45"/>
                  <a:gd name="T7" fmla="*/ 31 h 32"/>
                  <a:gd name="T8" fmla="*/ 40 w 45"/>
                  <a:gd name="T9" fmla="*/ 15 h 32"/>
                  <a:gd name="T10" fmla="*/ 45 w 45"/>
                  <a:gd name="T11" fmla="*/ 9 h 32"/>
                  <a:gd name="T12" fmla="*/ 35 w 45"/>
                  <a:gd name="T13" fmla="*/ 0 h 32"/>
                  <a:gd name="T14" fmla="*/ 30 w 45"/>
                  <a:gd name="T15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5" h="32">
                    <a:moveTo>
                      <a:pt x="30" y="5"/>
                    </a:moveTo>
                    <a:cubicBezTo>
                      <a:pt x="26" y="9"/>
                      <a:pt x="20" y="10"/>
                      <a:pt x="14" y="10"/>
                    </a:cubicBezTo>
                    <a:cubicBezTo>
                      <a:pt x="9" y="10"/>
                      <a:pt x="4" y="9"/>
                      <a:pt x="0" y="7"/>
                    </a:cubicBezTo>
                    <a:cubicBezTo>
                      <a:pt x="0" y="20"/>
                      <a:pt x="5" y="29"/>
                      <a:pt x="13" y="31"/>
                    </a:cubicBezTo>
                    <a:cubicBezTo>
                      <a:pt x="22" y="32"/>
                      <a:pt x="34" y="22"/>
                      <a:pt x="40" y="15"/>
                    </a:cubicBezTo>
                    <a:cubicBezTo>
                      <a:pt x="42" y="13"/>
                      <a:pt x="44" y="11"/>
                      <a:pt x="45" y="9"/>
                    </a:cubicBezTo>
                    <a:cubicBezTo>
                      <a:pt x="42" y="6"/>
                      <a:pt x="38" y="3"/>
                      <a:pt x="35" y="0"/>
                    </a:cubicBezTo>
                    <a:cubicBezTo>
                      <a:pt x="33" y="2"/>
                      <a:pt x="32" y="4"/>
                      <a:pt x="30" y="5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1564">
                <a:extLst>
                  <a:ext uri="{FF2B5EF4-FFF2-40B4-BE49-F238E27FC236}">
                    <a16:creationId xmlns:a16="http://schemas.microsoft.com/office/drawing/2014/main" id="{0011B8AD-7832-4FF7-87FF-CCDD0F5C2D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816" y="2929980"/>
                <a:ext cx="1330325" cy="889000"/>
              </a:xfrm>
              <a:custGeom>
                <a:avLst/>
                <a:gdLst>
                  <a:gd name="T0" fmla="*/ 405 w 419"/>
                  <a:gd name="T1" fmla="*/ 8 h 280"/>
                  <a:gd name="T2" fmla="*/ 297 w 419"/>
                  <a:gd name="T3" fmla="*/ 68 h 280"/>
                  <a:gd name="T4" fmla="*/ 182 w 419"/>
                  <a:gd name="T5" fmla="*/ 192 h 280"/>
                  <a:gd name="T6" fmla="*/ 112 w 419"/>
                  <a:gd name="T7" fmla="*/ 154 h 280"/>
                  <a:gd name="T8" fmla="*/ 12 w 419"/>
                  <a:gd name="T9" fmla="*/ 129 h 280"/>
                  <a:gd name="T10" fmla="*/ 36 w 419"/>
                  <a:gd name="T11" fmla="*/ 152 h 280"/>
                  <a:gd name="T12" fmla="*/ 38 w 419"/>
                  <a:gd name="T13" fmla="*/ 150 h 280"/>
                  <a:gd name="T14" fmla="*/ 45 w 419"/>
                  <a:gd name="T15" fmla="*/ 146 h 280"/>
                  <a:gd name="T16" fmla="*/ 56 w 419"/>
                  <a:gd name="T17" fmla="*/ 154 h 280"/>
                  <a:gd name="T18" fmla="*/ 56 w 419"/>
                  <a:gd name="T19" fmla="*/ 156 h 280"/>
                  <a:gd name="T20" fmla="*/ 61 w 419"/>
                  <a:gd name="T21" fmla="*/ 148 h 280"/>
                  <a:gd name="T22" fmla="*/ 70 w 419"/>
                  <a:gd name="T23" fmla="*/ 142 h 280"/>
                  <a:gd name="T24" fmla="*/ 77 w 419"/>
                  <a:gd name="T25" fmla="*/ 146 h 280"/>
                  <a:gd name="T26" fmla="*/ 80 w 419"/>
                  <a:gd name="T27" fmla="*/ 145 h 280"/>
                  <a:gd name="T28" fmla="*/ 88 w 419"/>
                  <a:gd name="T29" fmla="*/ 150 h 280"/>
                  <a:gd name="T30" fmla="*/ 89 w 419"/>
                  <a:gd name="T31" fmla="*/ 153 h 280"/>
                  <a:gd name="T32" fmla="*/ 95 w 419"/>
                  <a:gd name="T33" fmla="*/ 157 h 280"/>
                  <a:gd name="T34" fmla="*/ 96 w 419"/>
                  <a:gd name="T35" fmla="*/ 162 h 280"/>
                  <a:gd name="T36" fmla="*/ 101 w 419"/>
                  <a:gd name="T37" fmla="*/ 166 h 280"/>
                  <a:gd name="T38" fmla="*/ 101 w 419"/>
                  <a:gd name="T39" fmla="*/ 177 h 280"/>
                  <a:gd name="T40" fmla="*/ 97 w 419"/>
                  <a:gd name="T41" fmla="*/ 183 h 280"/>
                  <a:gd name="T42" fmla="*/ 95 w 419"/>
                  <a:gd name="T43" fmla="*/ 187 h 280"/>
                  <a:gd name="T44" fmla="*/ 93 w 419"/>
                  <a:gd name="T45" fmla="*/ 190 h 280"/>
                  <a:gd name="T46" fmla="*/ 105 w 419"/>
                  <a:gd name="T47" fmla="*/ 201 h 280"/>
                  <a:gd name="T48" fmla="*/ 203 w 419"/>
                  <a:gd name="T49" fmla="*/ 279 h 280"/>
                  <a:gd name="T50" fmla="*/ 251 w 419"/>
                  <a:gd name="T51" fmla="*/ 235 h 280"/>
                  <a:gd name="T52" fmla="*/ 240 w 419"/>
                  <a:gd name="T53" fmla="*/ 229 h 280"/>
                  <a:gd name="T54" fmla="*/ 236 w 419"/>
                  <a:gd name="T55" fmla="*/ 218 h 280"/>
                  <a:gd name="T56" fmla="*/ 239 w 419"/>
                  <a:gd name="T57" fmla="*/ 214 h 280"/>
                  <a:gd name="T58" fmla="*/ 238 w 419"/>
                  <a:gd name="T59" fmla="*/ 207 h 280"/>
                  <a:gd name="T60" fmla="*/ 242 w 419"/>
                  <a:gd name="T61" fmla="*/ 202 h 280"/>
                  <a:gd name="T62" fmla="*/ 242 w 419"/>
                  <a:gd name="T63" fmla="*/ 198 h 280"/>
                  <a:gd name="T64" fmla="*/ 249 w 419"/>
                  <a:gd name="T65" fmla="*/ 191 h 280"/>
                  <a:gd name="T66" fmla="*/ 259 w 419"/>
                  <a:gd name="T67" fmla="*/ 184 h 280"/>
                  <a:gd name="T68" fmla="*/ 265 w 419"/>
                  <a:gd name="T69" fmla="*/ 186 h 280"/>
                  <a:gd name="T70" fmla="*/ 270 w 419"/>
                  <a:gd name="T71" fmla="*/ 190 h 280"/>
                  <a:gd name="T72" fmla="*/ 271 w 419"/>
                  <a:gd name="T73" fmla="*/ 181 h 280"/>
                  <a:gd name="T74" fmla="*/ 282 w 419"/>
                  <a:gd name="T75" fmla="*/ 173 h 280"/>
                  <a:gd name="T76" fmla="*/ 286 w 419"/>
                  <a:gd name="T77" fmla="*/ 173 h 280"/>
                  <a:gd name="T78" fmla="*/ 301 w 419"/>
                  <a:gd name="T79" fmla="*/ 146 h 280"/>
                  <a:gd name="T80" fmla="*/ 405 w 419"/>
                  <a:gd name="T81" fmla="*/ 8 h 2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419" h="280">
                    <a:moveTo>
                      <a:pt x="405" y="8"/>
                    </a:moveTo>
                    <a:cubicBezTo>
                      <a:pt x="393" y="0"/>
                      <a:pt x="330" y="40"/>
                      <a:pt x="297" y="68"/>
                    </a:cubicBezTo>
                    <a:cubicBezTo>
                      <a:pt x="249" y="109"/>
                      <a:pt x="194" y="190"/>
                      <a:pt x="182" y="192"/>
                    </a:cubicBezTo>
                    <a:cubicBezTo>
                      <a:pt x="170" y="193"/>
                      <a:pt x="146" y="169"/>
                      <a:pt x="112" y="154"/>
                    </a:cubicBezTo>
                    <a:cubicBezTo>
                      <a:pt x="79" y="140"/>
                      <a:pt x="46" y="126"/>
                      <a:pt x="12" y="129"/>
                    </a:cubicBezTo>
                    <a:cubicBezTo>
                      <a:pt x="0" y="131"/>
                      <a:pt x="13" y="139"/>
                      <a:pt x="36" y="152"/>
                    </a:cubicBezTo>
                    <a:cubicBezTo>
                      <a:pt x="37" y="151"/>
                      <a:pt x="37" y="150"/>
                      <a:pt x="38" y="150"/>
                    </a:cubicBezTo>
                    <a:cubicBezTo>
                      <a:pt x="40" y="147"/>
                      <a:pt x="42" y="146"/>
                      <a:pt x="45" y="146"/>
                    </a:cubicBezTo>
                    <a:cubicBezTo>
                      <a:pt x="50" y="146"/>
                      <a:pt x="55" y="149"/>
                      <a:pt x="56" y="154"/>
                    </a:cubicBezTo>
                    <a:cubicBezTo>
                      <a:pt x="56" y="155"/>
                      <a:pt x="56" y="155"/>
                      <a:pt x="56" y="156"/>
                    </a:cubicBezTo>
                    <a:cubicBezTo>
                      <a:pt x="61" y="148"/>
                      <a:pt x="61" y="148"/>
                      <a:pt x="61" y="148"/>
                    </a:cubicBezTo>
                    <a:cubicBezTo>
                      <a:pt x="63" y="144"/>
                      <a:pt x="67" y="142"/>
                      <a:pt x="70" y="142"/>
                    </a:cubicBezTo>
                    <a:cubicBezTo>
                      <a:pt x="73" y="142"/>
                      <a:pt x="76" y="144"/>
                      <a:pt x="77" y="146"/>
                    </a:cubicBezTo>
                    <a:cubicBezTo>
                      <a:pt x="78" y="145"/>
                      <a:pt x="79" y="145"/>
                      <a:pt x="80" y="145"/>
                    </a:cubicBezTo>
                    <a:cubicBezTo>
                      <a:pt x="83" y="145"/>
                      <a:pt x="86" y="147"/>
                      <a:pt x="88" y="150"/>
                    </a:cubicBezTo>
                    <a:cubicBezTo>
                      <a:pt x="89" y="151"/>
                      <a:pt x="89" y="152"/>
                      <a:pt x="89" y="153"/>
                    </a:cubicBezTo>
                    <a:cubicBezTo>
                      <a:pt x="92" y="153"/>
                      <a:pt x="94" y="155"/>
                      <a:pt x="95" y="157"/>
                    </a:cubicBezTo>
                    <a:cubicBezTo>
                      <a:pt x="96" y="159"/>
                      <a:pt x="96" y="160"/>
                      <a:pt x="96" y="162"/>
                    </a:cubicBezTo>
                    <a:cubicBezTo>
                      <a:pt x="98" y="163"/>
                      <a:pt x="100" y="164"/>
                      <a:pt x="101" y="166"/>
                    </a:cubicBezTo>
                    <a:cubicBezTo>
                      <a:pt x="103" y="169"/>
                      <a:pt x="103" y="173"/>
                      <a:pt x="101" y="177"/>
                    </a:cubicBezTo>
                    <a:cubicBezTo>
                      <a:pt x="97" y="183"/>
                      <a:pt x="97" y="183"/>
                      <a:pt x="97" y="183"/>
                    </a:cubicBezTo>
                    <a:cubicBezTo>
                      <a:pt x="96" y="184"/>
                      <a:pt x="96" y="186"/>
                      <a:pt x="95" y="187"/>
                    </a:cubicBezTo>
                    <a:cubicBezTo>
                      <a:pt x="94" y="188"/>
                      <a:pt x="94" y="189"/>
                      <a:pt x="93" y="190"/>
                    </a:cubicBezTo>
                    <a:cubicBezTo>
                      <a:pt x="97" y="194"/>
                      <a:pt x="101" y="197"/>
                      <a:pt x="105" y="201"/>
                    </a:cubicBezTo>
                    <a:cubicBezTo>
                      <a:pt x="146" y="238"/>
                      <a:pt x="171" y="278"/>
                      <a:pt x="203" y="279"/>
                    </a:cubicBezTo>
                    <a:cubicBezTo>
                      <a:pt x="219" y="280"/>
                      <a:pt x="235" y="261"/>
                      <a:pt x="251" y="235"/>
                    </a:cubicBezTo>
                    <a:cubicBezTo>
                      <a:pt x="246" y="233"/>
                      <a:pt x="241" y="230"/>
                      <a:pt x="240" y="229"/>
                    </a:cubicBezTo>
                    <a:cubicBezTo>
                      <a:pt x="237" y="226"/>
                      <a:pt x="235" y="222"/>
                      <a:pt x="236" y="218"/>
                    </a:cubicBezTo>
                    <a:cubicBezTo>
                      <a:pt x="237" y="216"/>
                      <a:pt x="238" y="215"/>
                      <a:pt x="239" y="214"/>
                    </a:cubicBezTo>
                    <a:cubicBezTo>
                      <a:pt x="238" y="212"/>
                      <a:pt x="238" y="209"/>
                      <a:pt x="238" y="207"/>
                    </a:cubicBezTo>
                    <a:cubicBezTo>
                      <a:pt x="239" y="205"/>
                      <a:pt x="240" y="204"/>
                      <a:pt x="242" y="202"/>
                    </a:cubicBezTo>
                    <a:cubicBezTo>
                      <a:pt x="241" y="201"/>
                      <a:pt x="241" y="199"/>
                      <a:pt x="242" y="198"/>
                    </a:cubicBezTo>
                    <a:cubicBezTo>
                      <a:pt x="243" y="194"/>
                      <a:pt x="246" y="192"/>
                      <a:pt x="249" y="191"/>
                    </a:cubicBezTo>
                    <a:cubicBezTo>
                      <a:pt x="251" y="187"/>
                      <a:pt x="254" y="184"/>
                      <a:pt x="259" y="184"/>
                    </a:cubicBezTo>
                    <a:cubicBezTo>
                      <a:pt x="261" y="184"/>
                      <a:pt x="263" y="185"/>
                      <a:pt x="265" y="186"/>
                    </a:cubicBezTo>
                    <a:cubicBezTo>
                      <a:pt x="265" y="186"/>
                      <a:pt x="266" y="187"/>
                      <a:pt x="270" y="190"/>
                    </a:cubicBezTo>
                    <a:cubicBezTo>
                      <a:pt x="270" y="187"/>
                      <a:pt x="271" y="184"/>
                      <a:pt x="271" y="181"/>
                    </a:cubicBezTo>
                    <a:cubicBezTo>
                      <a:pt x="273" y="176"/>
                      <a:pt x="277" y="173"/>
                      <a:pt x="282" y="173"/>
                    </a:cubicBezTo>
                    <a:cubicBezTo>
                      <a:pt x="283" y="173"/>
                      <a:pt x="284" y="173"/>
                      <a:pt x="286" y="173"/>
                    </a:cubicBezTo>
                    <a:cubicBezTo>
                      <a:pt x="291" y="164"/>
                      <a:pt x="296" y="155"/>
                      <a:pt x="301" y="146"/>
                    </a:cubicBezTo>
                    <a:cubicBezTo>
                      <a:pt x="388" y="8"/>
                      <a:pt x="419" y="17"/>
                      <a:pt x="405" y="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" name="Овал 312">
              <a:extLst>
                <a:ext uri="{FF2B5EF4-FFF2-40B4-BE49-F238E27FC236}">
                  <a16:creationId xmlns:a16="http://schemas.microsoft.com/office/drawing/2014/main" id="{3B7F68C9-E405-4BB7-BEC0-693A138D37A6}"/>
                </a:ext>
              </a:extLst>
            </p:cNvPr>
            <p:cNvSpPr/>
            <p:nvPr/>
          </p:nvSpPr>
          <p:spPr>
            <a:xfrm rot="10800000">
              <a:off x="4235091" y="3725626"/>
              <a:ext cx="1765015" cy="1765015"/>
            </a:xfrm>
            <a:prstGeom prst="ellipse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42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D9172090-0418-43FD-8631-7696AF86F012}"/>
              </a:ext>
            </a:extLst>
          </p:cNvPr>
          <p:cNvSpPr/>
          <p:nvPr/>
        </p:nvSpPr>
        <p:spPr>
          <a:xfrm>
            <a:off x="1417175" y="2859266"/>
            <a:ext cx="4285728" cy="9643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651"/>
              </a:lnSpc>
              <a:spcAft>
                <a:spcPts val="1500"/>
              </a:spcAft>
            </a:pP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dolor sit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Nam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viverra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euismod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odio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gravida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pellentesque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urna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varius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vitae.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dui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in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interdum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nec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metus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Mauris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ultricies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justo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eu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convallis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placerat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</a:p>
        </p:txBody>
      </p:sp>
      <p:sp>
        <p:nvSpPr>
          <p:cNvPr id="12" name="Freeform 29">
            <a:extLst>
              <a:ext uri="{FF2B5EF4-FFF2-40B4-BE49-F238E27FC236}">
                <a16:creationId xmlns:a16="http://schemas.microsoft.com/office/drawing/2014/main" id="{F45340FC-A133-4996-97A8-11B1AAE5990F}"/>
              </a:ext>
            </a:extLst>
          </p:cNvPr>
          <p:cNvSpPr>
            <a:spLocks noEditPoints="1"/>
          </p:cNvSpPr>
          <p:nvPr/>
        </p:nvSpPr>
        <p:spPr bwMode="auto">
          <a:xfrm>
            <a:off x="2633145" y="4451817"/>
            <a:ext cx="481012" cy="481013"/>
          </a:xfrm>
          <a:custGeom>
            <a:avLst/>
            <a:gdLst>
              <a:gd name="T0" fmla="*/ 114 w 128"/>
              <a:gd name="T1" fmla="*/ 29 h 128"/>
              <a:gd name="T2" fmla="*/ 112 w 128"/>
              <a:gd name="T3" fmla="*/ 8 h 128"/>
              <a:gd name="T4" fmla="*/ 24 w 128"/>
              <a:gd name="T5" fmla="*/ 0 h 128"/>
              <a:gd name="T6" fmla="*/ 16 w 128"/>
              <a:gd name="T7" fmla="*/ 27 h 128"/>
              <a:gd name="T8" fmla="*/ 2 w 128"/>
              <a:gd name="T9" fmla="*/ 45 h 128"/>
              <a:gd name="T10" fmla="*/ 0 w 128"/>
              <a:gd name="T11" fmla="*/ 56 h 128"/>
              <a:gd name="T12" fmla="*/ 12 w 128"/>
              <a:gd name="T13" fmla="*/ 68 h 128"/>
              <a:gd name="T14" fmla="*/ 20 w 128"/>
              <a:gd name="T15" fmla="*/ 128 h 128"/>
              <a:gd name="T16" fmla="*/ 116 w 128"/>
              <a:gd name="T17" fmla="*/ 120 h 128"/>
              <a:gd name="T18" fmla="*/ 116 w 128"/>
              <a:gd name="T19" fmla="*/ 68 h 128"/>
              <a:gd name="T20" fmla="*/ 128 w 128"/>
              <a:gd name="T21" fmla="*/ 52 h 128"/>
              <a:gd name="T22" fmla="*/ 104 w 128"/>
              <a:gd name="T23" fmla="*/ 8 h 128"/>
              <a:gd name="T24" fmla="*/ 24 w 128"/>
              <a:gd name="T25" fmla="*/ 24 h 128"/>
              <a:gd name="T26" fmla="*/ 24 w 128"/>
              <a:gd name="T27" fmla="*/ 8 h 128"/>
              <a:gd name="T28" fmla="*/ 41 w 128"/>
              <a:gd name="T29" fmla="*/ 60 h 128"/>
              <a:gd name="T30" fmla="*/ 40 w 128"/>
              <a:gd name="T31" fmla="*/ 32 h 128"/>
              <a:gd name="T32" fmla="*/ 41 w 128"/>
              <a:gd name="T33" fmla="*/ 60 h 128"/>
              <a:gd name="T34" fmla="*/ 62 w 128"/>
              <a:gd name="T35" fmla="*/ 32 h 128"/>
              <a:gd name="T36" fmla="*/ 45 w 128"/>
              <a:gd name="T37" fmla="*/ 60 h 128"/>
              <a:gd name="T38" fmla="*/ 66 w 128"/>
              <a:gd name="T39" fmla="*/ 32 h 128"/>
              <a:gd name="T40" fmla="*/ 83 w 128"/>
              <a:gd name="T41" fmla="*/ 60 h 128"/>
              <a:gd name="T42" fmla="*/ 66 w 128"/>
              <a:gd name="T43" fmla="*/ 32 h 128"/>
              <a:gd name="T44" fmla="*/ 88 w 128"/>
              <a:gd name="T45" fmla="*/ 32 h 128"/>
              <a:gd name="T46" fmla="*/ 87 w 128"/>
              <a:gd name="T47" fmla="*/ 60 h 128"/>
              <a:gd name="T48" fmla="*/ 8 w 128"/>
              <a:gd name="T49" fmla="*/ 56 h 128"/>
              <a:gd name="T50" fmla="*/ 9 w 128"/>
              <a:gd name="T51" fmla="*/ 50 h 128"/>
              <a:gd name="T52" fmla="*/ 24 w 128"/>
              <a:gd name="T53" fmla="*/ 32 h 128"/>
              <a:gd name="T54" fmla="*/ 19 w 128"/>
              <a:gd name="T55" fmla="*/ 60 h 128"/>
              <a:gd name="T56" fmla="*/ 8 w 128"/>
              <a:gd name="T57" fmla="*/ 56 h 128"/>
              <a:gd name="T58" fmla="*/ 50 w 128"/>
              <a:gd name="T59" fmla="*/ 120 h 128"/>
              <a:gd name="T60" fmla="*/ 80 w 128"/>
              <a:gd name="T61" fmla="*/ 80 h 128"/>
              <a:gd name="T62" fmla="*/ 108 w 128"/>
              <a:gd name="T63" fmla="*/ 120 h 128"/>
              <a:gd name="T64" fmla="*/ 84 w 128"/>
              <a:gd name="T65" fmla="*/ 80 h 128"/>
              <a:gd name="T66" fmla="*/ 50 w 128"/>
              <a:gd name="T67" fmla="*/ 76 h 128"/>
              <a:gd name="T68" fmla="*/ 46 w 128"/>
              <a:gd name="T69" fmla="*/ 120 h 128"/>
              <a:gd name="T70" fmla="*/ 20 w 128"/>
              <a:gd name="T71" fmla="*/ 68 h 128"/>
              <a:gd name="T72" fmla="*/ 108 w 128"/>
              <a:gd name="T73" fmla="*/ 120 h 128"/>
              <a:gd name="T74" fmla="*/ 116 w 128"/>
              <a:gd name="T75" fmla="*/ 60 h 128"/>
              <a:gd name="T76" fmla="*/ 93 w 128"/>
              <a:gd name="T77" fmla="*/ 32 h 128"/>
              <a:gd name="T78" fmla="*/ 104 w 128"/>
              <a:gd name="T79" fmla="*/ 32 h 128"/>
              <a:gd name="T80" fmla="*/ 119 w 128"/>
              <a:gd name="T81" fmla="*/ 50 h 128"/>
              <a:gd name="T82" fmla="*/ 120 w 128"/>
              <a:gd name="T83" fmla="*/ 56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8" h="128">
                <a:moveTo>
                  <a:pt x="126" y="45"/>
                </a:moveTo>
                <a:cubicBezTo>
                  <a:pt x="114" y="29"/>
                  <a:pt x="114" y="29"/>
                  <a:pt x="114" y="29"/>
                </a:cubicBezTo>
                <a:cubicBezTo>
                  <a:pt x="113" y="28"/>
                  <a:pt x="113" y="28"/>
                  <a:pt x="112" y="27"/>
                </a:cubicBezTo>
                <a:cubicBezTo>
                  <a:pt x="112" y="8"/>
                  <a:pt x="112" y="8"/>
                  <a:pt x="112" y="8"/>
                </a:cubicBezTo>
                <a:cubicBezTo>
                  <a:pt x="112" y="4"/>
                  <a:pt x="108" y="0"/>
                  <a:pt x="104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0" y="0"/>
                  <a:pt x="16" y="4"/>
                  <a:pt x="16" y="8"/>
                </a:cubicBezTo>
                <a:cubicBezTo>
                  <a:pt x="16" y="27"/>
                  <a:pt x="16" y="27"/>
                  <a:pt x="16" y="27"/>
                </a:cubicBezTo>
                <a:cubicBezTo>
                  <a:pt x="15" y="28"/>
                  <a:pt x="15" y="28"/>
                  <a:pt x="14" y="29"/>
                </a:cubicBezTo>
                <a:cubicBezTo>
                  <a:pt x="2" y="45"/>
                  <a:pt x="2" y="45"/>
                  <a:pt x="2" y="45"/>
                </a:cubicBezTo>
                <a:cubicBezTo>
                  <a:pt x="1" y="47"/>
                  <a:pt x="0" y="49"/>
                  <a:pt x="0" y="52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3"/>
                  <a:pt x="5" y="68"/>
                  <a:pt x="12" y="68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12" y="124"/>
                  <a:pt x="16" y="128"/>
                  <a:pt x="20" y="128"/>
                </a:cubicBezTo>
                <a:cubicBezTo>
                  <a:pt x="108" y="128"/>
                  <a:pt x="108" y="128"/>
                  <a:pt x="108" y="128"/>
                </a:cubicBezTo>
                <a:cubicBezTo>
                  <a:pt x="112" y="128"/>
                  <a:pt x="116" y="124"/>
                  <a:pt x="116" y="120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23" y="68"/>
                  <a:pt x="128" y="63"/>
                  <a:pt x="128" y="56"/>
                </a:cubicBezTo>
                <a:cubicBezTo>
                  <a:pt x="128" y="52"/>
                  <a:pt x="128" y="52"/>
                  <a:pt x="128" y="52"/>
                </a:cubicBezTo>
                <a:cubicBezTo>
                  <a:pt x="128" y="49"/>
                  <a:pt x="127" y="47"/>
                  <a:pt x="126" y="45"/>
                </a:cubicBezTo>
                <a:close/>
                <a:moveTo>
                  <a:pt x="104" y="8"/>
                </a:moveTo>
                <a:cubicBezTo>
                  <a:pt x="104" y="24"/>
                  <a:pt x="104" y="24"/>
                  <a:pt x="10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8"/>
                  <a:pt x="24" y="8"/>
                  <a:pt x="24" y="8"/>
                </a:cubicBezTo>
                <a:lnTo>
                  <a:pt x="104" y="8"/>
                </a:lnTo>
                <a:close/>
                <a:moveTo>
                  <a:pt x="41" y="60"/>
                </a:moveTo>
                <a:cubicBezTo>
                  <a:pt x="24" y="60"/>
                  <a:pt x="24" y="60"/>
                  <a:pt x="24" y="60"/>
                </a:cubicBezTo>
                <a:cubicBezTo>
                  <a:pt x="40" y="32"/>
                  <a:pt x="40" y="32"/>
                  <a:pt x="40" y="32"/>
                </a:cubicBezTo>
                <a:cubicBezTo>
                  <a:pt x="49" y="32"/>
                  <a:pt x="49" y="32"/>
                  <a:pt x="49" y="32"/>
                </a:cubicBezTo>
                <a:lnTo>
                  <a:pt x="41" y="60"/>
                </a:lnTo>
                <a:close/>
                <a:moveTo>
                  <a:pt x="53" y="32"/>
                </a:moveTo>
                <a:cubicBezTo>
                  <a:pt x="62" y="32"/>
                  <a:pt x="62" y="32"/>
                  <a:pt x="62" y="32"/>
                </a:cubicBezTo>
                <a:cubicBezTo>
                  <a:pt x="62" y="60"/>
                  <a:pt x="62" y="60"/>
                  <a:pt x="62" y="60"/>
                </a:cubicBezTo>
                <a:cubicBezTo>
                  <a:pt x="45" y="60"/>
                  <a:pt x="45" y="60"/>
                  <a:pt x="45" y="60"/>
                </a:cubicBezTo>
                <a:lnTo>
                  <a:pt x="53" y="32"/>
                </a:lnTo>
                <a:close/>
                <a:moveTo>
                  <a:pt x="66" y="32"/>
                </a:moveTo>
                <a:cubicBezTo>
                  <a:pt x="75" y="32"/>
                  <a:pt x="75" y="32"/>
                  <a:pt x="75" y="32"/>
                </a:cubicBezTo>
                <a:cubicBezTo>
                  <a:pt x="83" y="60"/>
                  <a:pt x="83" y="60"/>
                  <a:pt x="83" y="60"/>
                </a:cubicBezTo>
                <a:cubicBezTo>
                  <a:pt x="66" y="60"/>
                  <a:pt x="66" y="60"/>
                  <a:pt x="66" y="60"/>
                </a:cubicBezTo>
                <a:lnTo>
                  <a:pt x="66" y="32"/>
                </a:lnTo>
                <a:close/>
                <a:moveTo>
                  <a:pt x="79" y="32"/>
                </a:moveTo>
                <a:cubicBezTo>
                  <a:pt x="88" y="32"/>
                  <a:pt x="88" y="32"/>
                  <a:pt x="88" y="32"/>
                </a:cubicBezTo>
                <a:cubicBezTo>
                  <a:pt x="104" y="60"/>
                  <a:pt x="104" y="60"/>
                  <a:pt x="104" y="60"/>
                </a:cubicBezTo>
                <a:cubicBezTo>
                  <a:pt x="87" y="60"/>
                  <a:pt x="87" y="60"/>
                  <a:pt x="87" y="60"/>
                </a:cubicBezTo>
                <a:lnTo>
                  <a:pt x="79" y="32"/>
                </a:lnTo>
                <a:close/>
                <a:moveTo>
                  <a:pt x="8" y="56"/>
                </a:moveTo>
                <a:cubicBezTo>
                  <a:pt x="8" y="52"/>
                  <a:pt x="8" y="52"/>
                  <a:pt x="8" y="52"/>
                </a:cubicBezTo>
                <a:cubicBezTo>
                  <a:pt x="8" y="51"/>
                  <a:pt x="8" y="50"/>
                  <a:pt x="9" y="50"/>
                </a:cubicBezTo>
                <a:cubicBezTo>
                  <a:pt x="21" y="34"/>
                  <a:pt x="21" y="34"/>
                  <a:pt x="21" y="34"/>
                </a:cubicBezTo>
                <a:cubicBezTo>
                  <a:pt x="22" y="33"/>
                  <a:pt x="23" y="32"/>
                  <a:pt x="24" y="32"/>
                </a:cubicBezTo>
                <a:cubicBezTo>
                  <a:pt x="35" y="32"/>
                  <a:pt x="35" y="32"/>
                  <a:pt x="35" y="32"/>
                </a:cubicBezTo>
                <a:cubicBezTo>
                  <a:pt x="19" y="60"/>
                  <a:pt x="19" y="60"/>
                  <a:pt x="19" y="60"/>
                </a:cubicBezTo>
                <a:cubicBezTo>
                  <a:pt x="12" y="60"/>
                  <a:pt x="12" y="60"/>
                  <a:pt x="12" y="60"/>
                </a:cubicBezTo>
                <a:cubicBezTo>
                  <a:pt x="10" y="60"/>
                  <a:pt x="8" y="58"/>
                  <a:pt x="8" y="56"/>
                </a:cubicBezTo>
                <a:close/>
                <a:moveTo>
                  <a:pt x="8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80"/>
                  <a:pt x="50" y="80"/>
                  <a:pt x="50" y="80"/>
                </a:cubicBezTo>
                <a:cubicBezTo>
                  <a:pt x="80" y="80"/>
                  <a:pt x="80" y="80"/>
                  <a:pt x="80" y="80"/>
                </a:cubicBezTo>
                <a:lnTo>
                  <a:pt x="80" y="120"/>
                </a:lnTo>
                <a:close/>
                <a:moveTo>
                  <a:pt x="108" y="120"/>
                </a:moveTo>
                <a:cubicBezTo>
                  <a:pt x="84" y="120"/>
                  <a:pt x="84" y="120"/>
                  <a:pt x="84" y="120"/>
                </a:cubicBezTo>
                <a:cubicBezTo>
                  <a:pt x="84" y="80"/>
                  <a:pt x="84" y="80"/>
                  <a:pt x="84" y="80"/>
                </a:cubicBezTo>
                <a:cubicBezTo>
                  <a:pt x="84" y="78"/>
                  <a:pt x="82" y="76"/>
                  <a:pt x="80" y="76"/>
                </a:cubicBezTo>
                <a:cubicBezTo>
                  <a:pt x="50" y="76"/>
                  <a:pt x="50" y="76"/>
                  <a:pt x="50" y="76"/>
                </a:cubicBezTo>
                <a:cubicBezTo>
                  <a:pt x="48" y="76"/>
                  <a:pt x="46" y="78"/>
                  <a:pt x="46" y="8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20" y="120"/>
                  <a:pt x="20" y="120"/>
                  <a:pt x="20" y="120"/>
                </a:cubicBezTo>
                <a:cubicBezTo>
                  <a:pt x="20" y="68"/>
                  <a:pt x="20" y="68"/>
                  <a:pt x="20" y="68"/>
                </a:cubicBezTo>
                <a:cubicBezTo>
                  <a:pt x="108" y="68"/>
                  <a:pt x="108" y="68"/>
                  <a:pt x="108" y="68"/>
                </a:cubicBezTo>
                <a:lnTo>
                  <a:pt x="108" y="120"/>
                </a:lnTo>
                <a:close/>
                <a:moveTo>
                  <a:pt x="120" y="56"/>
                </a:moveTo>
                <a:cubicBezTo>
                  <a:pt x="120" y="58"/>
                  <a:pt x="118" y="60"/>
                  <a:pt x="116" y="60"/>
                </a:cubicBezTo>
                <a:cubicBezTo>
                  <a:pt x="109" y="60"/>
                  <a:pt x="109" y="60"/>
                  <a:pt x="109" y="60"/>
                </a:cubicBezTo>
                <a:cubicBezTo>
                  <a:pt x="93" y="32"/>
                  <a:pt x="93" y="32"/>
                  <a:pt x="93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5" y="32"/>
                  <a:pt x="106" y="33"/>
                  <a:pt x="107" y="34"/>
                </a:cubicBezTo>
                <a:cubicBezTo>
                  <a:pt x="119" y="50"/>
                  <a:pt x="119" y="50"/>
                  <a:pt x="119" y="50"/>
                </a:cubicBezTo>
                <a:cubicBezTo>
                  <a:pt x="120" y="50"/>
                  <a:pt x="120" y="51"/>
                  <a:pt x="120" y="52"/>
                </a:cubicBezTo>
                <a:lnTo>
                  <a:pt x="120" y="5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3" name="Freeform 18">
            <a:extLst>
              <a:ext uri="{FF2B5EF4-FFF2-40B4-BE49-F238E27FC236}">
                <a16:creationId xmlns:a16="http://schemas.microsoft.com/office/drawing/2014/main" id="{C9C833CA-A3C4-419B-9995-D225C86925D0}"/>
              </a:ext>
            </a:extLst>
          </p:cNvPr>
          <p:cNvSpPr>
            <a:spLocks noEditPoints="1"/>
          </p:cNvSpPr>
          <p:nvPr/>
        </p:nvSpPr>
        <p:spPr bwMode="auto">
          <a:xfrm>
            <a:off x="3706356" y="4445877"/>
            <a:ext cx="496887" cy="466725"/>
          </a:xfrm>
          <a:custGeom>
            <a:avLst/>
            <a:gdLst>
              <a:gd name="T0" fmla="*/ 116 w 132"/>
              <a:gd name="T1" fmla="*/ 48 h 124"/>
              <a:gd name="T2" fmla="*/ 116 w 132"/>
              <a:gd name="T3" fmla="*/ 22 h 124"/>
              <a:gd name="T4" fmla="*/ 104 w 132"/>
              <a:gd name="T5" fmla="*/ 0 h 124"/>
              <a:gd name="T6" fmla="*/ 22 w 132"/>
              <a:gd name="T7" fmla="*/ 0 h 124"/>
              <a:gd name="T8" fmla="*/ 0 w 132"/>
              <a:gd name="T9" fmla="*/ 102 h 124"/>
              <a:gd name="T10" fmla="*/ 94 w 132"/>
              <a:gd name="T11" fmla="*/ 124 h 124"/>
              <a:gd name="T12" fmla="*/ 116 w 132"/>
              <a:gd name="T13" fmla="*/ 96 h 124"/>
              <a:gd name="T14" fmla="*/ 116 w 132"/>
              <a:gd name="T15" fmla="*/ 48 h 124"/>
              <a:gd name="T16" fmla="*/ 88 w 132"/>
              <a:gd name="T17" fmla="*/ 8 h 124"/>
              <a:gd name="T18" fmla="*/ 108 w 132"/>
              <a:gd name="T19" fmla="*/ 12 h 124"/>
              <a:gd name="T20" fmla="*/ 108 w 132"/>
              <a:gd name="T21" fmla="*/ 24 h 124"/>
              <a:gd name="T22" fmla="*/ 104 w 132"/>
              <a:gd name="T23" fmla="*/ 36 h 124"/>
              <a:gd name="T24" fmla="*/ 104 w 132"/>
              <a:gd name="T25" fmla="*/ 32 h 124"/>
              <a:gd name="T26" fmla="*/ 104 w 132"/>
              <a:gd name="T27" fmla="*/ 16 h 124"/>
              <a:gd name="T28" fmla="*/ 16 w 132"/>
              <a:gd name="T29" fmla="*/ 12 h 124"/>
              <a:gd name="T30" fmla="*/ 12 w 132"/>
              <a:gd name="T31" fmla="*/ 24 h 124"/>
              <a:gd name="T32" fmla="*/ 8 w 132"/>
              <a:gd name="T33" fmla="*/ 22 h 124"/>
              <a:gd name="T34" fmla="*/ 100 w 132"/>
              <a:gd name="T35" fmla="*/ 20 h 124"/>
              <a:gd name="T36" fmla="*/ 16 w 132"/>
              <a:gd name="T37" fmla="*/ 16 h 124"/>
              <a:gd name="T38" fmla="*/ 100 w 132"/>
              <a:gd name="T39" fmla="*/ 20 h 124"/>
              <a:gd name="T40" fmla="*/ 100 w 132"/>
              <a:gd name="T41" fmla="*/ 28 h 124"/>
              <a:gd name="T42" fmla="*/ 16 w 132"/>
              <a:gd name="T43" fmla="*/ 24 h 124"/>
              <a:gd name="T44" fmla="*/ 100 w 132"/>
              <a:gd name="T45" fmla="*/ 32 h 124"/>
              <a:gd name="T46" fmla="*/ 88 w 132"/>
              <a:gd name="T47" fmla="*/ 36 h 124"/>
              <a:gd name="T48" fmla="*/ 16 w 132"/>
              <a:gd name="T49" fmla="*/ 35 h 124"/>
              <a:gd name="T50" fmla="*/ 100 w 132"/>
              <a:gd name="T51" fmla="*/ 32 h 124"/>
              <a:gd name="T52" fmla="*/ 94 w 132"/>
              <a:gd name="T53" fmla="*/ 116 h 124"/>
              <a:gd name="T54" fmla="*/ 8 w 132"/>
              <a:gd name="T55" fmla="*/ 102 h 124"/>
              <a:gd name="T56" fmla="*/ 22 w 132"/>
              <a:gd name="T57" fmla="*/ 44 h 124"/>
              <a:gd name="T58" fmla="*/ 104 w 132"/>
              <a:gd name="T59" fmla="*/ 44 h 124"/>
              <a:gd name="T60" fmla="*/ 108 w 132"/>
              <a:gd name="T61" fmla="*/ 56 h 124"/>
              <a:gd name="T62" fmla="*/ 52 w 132"/>
              <a:gd name="T63" fmla="*/ 76 h 124"/>
              <a:gd name="T64" fmla="*/ 108 w 132"/>
              <a:gd name="T65" fmla="*/ 96 h 124"/>
              <a:gd name="T66" fmla="*/ 113 w 132"/>
              <a:gd name="T67" fmla="*/ 88 h 124"/>
              <a:gd name="T68" fmla="*/ 60 w 132"/>
              <a:gd name="T69" fmla="*/ 76 h 124"/>
              <a:gd name="T70" fmla="*/ 108 w 132"/>
              <a:gd name="T71" fmla="*/ 64 h 124"/>
              <a:gd name="T72" fmla="*/ 115 w 132"/>
              <a:gd name="T73" fmla="*/ 59 h 124"/>
              <a:gd name="T74" fmla="*/ 120 w 132"/>
              <a:gd name="T75" fmla="*/ 72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2" h="124">
                <a:moveTo>
                  <a:pt x="116" y="48"/>
                </a:moveTo>
                <a:cubicBezTo>
                  <a:pt x="116" y="48"/>
                  <a:pt x="116" y="48"/>
                  <a:pt x="116" y="48"/>
                </a:cubicBezTo>
                <a:cubicBezTo>
                  <a:pt x="116" y="24"/>
                  <a:pt x="116" y="24"/>
                  <a:pt x="116" y="24"/>
                </a:cubicBezTo>
                <a:cubicBezTo>
                  <a:pt x="116" y="22"/>
                  <a:pt x="116" y="22"/>
                  <a:pt x="116" y="22"/>
                </a:cubicBezTo>
                <a:cubicBezTo>
                  <a:pt x="116" y="12"/>
                  <a:pt x="116" y="12"/>
                  <a:pt x="116" y="12"/>
                </a:cubicBezTo>
                <a:cubicBezTo>
                  <a:pt x="116" y="5"/>
                  <a:pt x="111" y="0"/>
                  <a:pt x="104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10" y="0"/>
                  <a:pt x="0" y="10"/>
                  <a:pt x="0" y="22"/>
                </a:cubicBezTo>
                <a:cubicBezTo>
                  <a:pt x="0" y="102"/>
                  <a:pt x="0" y="102"/>
                  <a:pt x="0" y="102"/>
                </a:cubicBezTo>
                <a:cubicBezTo>
                  <a:pt x="0" y="114"/>
                  <a:pt x="10" y="124"/>
                  <a:pt x="22" y="124"/>
                </a:cubicBezTo>
                <a:cubicBezTo>
                  <a:pt x="94" y="124"/>
                  <a:pt x="94" y="124"/>
                  <a:pt x="94" y="124"/>
                </a:cubicBezTo>
                <a:cubicBezTo>
                  <a:pt x="106" y="124"/>
                  <a:pt x="116" y="114"/>
                  <a:pt x="116" y="102"/>
                </a:cubicBezTo>
                <a:cubicBezTo>
                  <a:pt x="116" y="96"/>
                  <a:pt x="116" y="96"/>
                  <a:pt x="116" y="96"/>
                </a:cubicBezTo>
                <a:cubicBezTo>
                  <a:pt x="116" y="96"/>
                  <a:pt x="116" y="96"/>
                  <a:pt x="116" y="96"/>
                </a:cubicBezTo>
                <a:cubicBezTo>
                  <a:pt x="132" y="84"/>
                  <a:pt x="132" y="60"/>
                  <a:pt x="116" y="48"/>
                </a:cubicBezTo>
                <a:close/>
                <a:moveTo>
                  <a:pt x="22" y="8"/>
                </a:moveTo>
                <a:cubicBezTo>
                  <a:pt x="88" y="8"/>
                  <a:pt x="88" y="8"/>
                  <a:pt x="88" y="8"/>
                </a:cubicBezTo>
                <a:cubicBezTo>
                  <a:pt x="104" y="8"/>
                  <a:pt x="104" y="8"/>
                  <a:pt x="104" y="8"/>
                </a:cubicBezTo>
                <a:cubicBezTo>
                  <a:pt x="106" y="8"/>
                  <a:pt x="108" y="10"/>
                  <a:pt x="108" y="12"/>
                </a:cubicBezTo>
                <a:cubicBezTo>
                  <a:pt x="108" y="22"/>
                  <a:pt x="108" y="22"/>
                  <a:pt x="108" y="22"/>
                </a:cubicBezTo>
                <a:cubicBezTo>
                  <a:pt x="108" y="24"/>
                  <a:pt x="108" y="24"/>
                  <a:pt x="108" y="24"/>
                </a:cubicBezTo>
                <a:cubicBezTo>
                  <a:pt x="108" y="37"/>
                  <a:pt x="108" y="37"/>
                  <a:pt x="108" y="37"/>
                </a:cubicBezTo>
                <a:cubicBezTo>
                  <a:pt x="107" y="36"/>
                  <a:pt x="105" y="36"/>
                  <a:pt x="104" y="36"/>
                </a:cubicBezTo>
                <a:cubicBezTo>
                  <a:pt x="104" y="36"/>
                  <a:pt x="104" y="36"/>
                  <a:pt x="104" y="36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4" y="24"/>
                  <a:pt x="104" y="24"/>
                  <a:pt x="104" y="24"/>
                </a:cubicBezTo>
                <a:cubicBezTo>
                  <a:pt x="104" y="16"/>
                  <a:pt x="104" y="16"/>
                  <a:pt x="104" y="16"/>
                </a:cubicBezTo>
                <a:cubicBezTo>
                  <a:pt x="104" y="14"/>
                  <a:pt x="102" y="12"/>
                  <a:pt x="100" y="12"/>
                </a:cubicBezTo>
                <a:cubicBezTo>
                  <a:pt x="16" y="12"/>
                  <a:pt x="16" y="12"/>
                  <a:pt x="16" y="12"/>
                </a:cubicBezTo>
                <a:cubicBezTo>
                  <a:pt x="14" y="12"/>
                  <a:pt x="12" y="14"/>
                  <a:pt x="12" y="16"/>
                </a:cubicBezTo>
                <a:cubicBezTo>
                  <a:pt x="12" y="24"/>
                  <a:pt x="12" y="24"/>
                  <a:pt x="12" y="24"/>
                </a:cubicBezTo>
                <a:cubicBezTo>
                  <a:pt x="12" y="32"/>
                  <a:pt x="12" y="32"/>
                  <a:pt x="12" y="32"/>
                </a:cubicBezTo>
                <a:cubicBezTo>
                  <a:pt x="10" y="29"/>
                  <a:pt x="8" y="26"/>
                  <a:pt x="8" y="22"/>
                </a:cubicBezTo>
                <a:cubicBezTo>
                  <a:pt x="8" y="14"/>
                  <a:pt x="14" y="8"/>
                  <a:pt x="22" y="8"/>
                </a:cubicBezTo>
                <a:close/>
                <a:moveTo>
                  <a:pt x="100" y="20"/>
                </a:moveTo>
                <a:cubicBezTo>
                  <a:pt x="16" y="20"/>
                  <a:pt x="16" y="20"/>
                  <a:pt x="16" y="20"/>
                </a:cubicBezTo>
                <a:cubicBezTo>
                  <a:pt x="16" y="16"/>
                  <a:pt x="16" y="16"/>
                  <a:pt x="16" y="16"/>
                </a:cubicBezTo>
                <a:cubicBezTo>
                  <a:pt x="100" y="16"/>
                  <a:pt x="100" y="16"/>
                  <a:pt x="100" y="16"/>
                </a:cubicBezTo>
                <a:lnTo>
                  <a:pt x="100" y="20"/>
                </a:lnTo>
                <a:close/>
                <a:moveTo>
                  <a:pt x="100" y="24"/>
                </a:moveTo>
                <a:cubicBezTo>
                  <a:pt x="100" y="28"/>
                  <a:pt x="100" y="28"/>
                  <a:pt x="100" y="28"/>
                </a:cubicBezTo>
                <a:cubicBezTo>
                  <a:pt x="16" y="28"/>
                  <a:pt x="16" y="28"/>
                  <a:pt x="16" y="28"/>
                </a:cubicBezTo>
                <a:cubicBezTo>
                  <a:pt x="16" y="24"/>
                  <a:pt x="16" y="24"/>
                  <a:pt x="16" y="24"/>
                </a:cubicBezTo>
                <a:lnTo>
                  <a:pt x="100" y="24"/>
                </a:lnTo>
                <a:close/>
                <a:moveTo>
                  <a:pt x="100" y="32"/>
                </a:moveTo>
                <a:cubicBezTo>
                  <a:pt x="100" y="36"/>
                  <a:pt x="100" y="36"/>
                  <a:pt x="100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22" y="36"/>
                  <a:pt x="22" y="36"/>
                  <a:pt x="22" y="36"/>
                </a:cubicBezTo>
                <a:cubicBezTo>
                  <a:pt x="20" y="36"/>
                  <a:pt x="18" y="35"/>
                  <a:pt x="16" y="35"/>
                </a:cubicBezTo>
                <a:cubicBezTo>
                  <a:pt x="16" y="32"/>
                  <a:pt x="16" y="32"/>
                  <a:pt x="16" y="32"/>
                </a:cubicBezTo>
                <a:lnTo>
                  <a:pt x="100" y="32"/>
                </a:lnTo>
                <a:close/>
                <a:moveTo>
                  <a:pt x="108" y="102"/>
                </a:moveTo>
                <a:cubicBezTo>
                  <a:pt x="108" y="110"/>
                  <a:pt x="102" y="116"/>
                  <a:pt x="94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14" y="116"/>
                  <a:pt x="8" y="110"/>
                  <a:pt x="8" y="102"/>
                </a:cubicBezTo>
                <a:cubicBezTo>
                  <a:pt x="8" y="39"/>
                  <a:pt x="8" y="39"/>
                  <a:pt x="8" y="39"/>
                </a:cubicBezTo>
                <a:cubicBezTo>
                  <a:pt x="12" y="42"/>
                  <a:pt x="17" y="44"/>
                  <a:pt x="22" y="44"/>
                </a:cubicBezTo>
                <a:cubicBezTo>
                  <a:pt x="88" y="44"/>
                  <a:pt x="88" y="44"/>
                  <a:pt x="88" y="44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106" y="44"/>
                  <a:pt x="108" y="46"/>
                  <a:pt x="108" y="48"/>
                </a:cubicBezTo>
                <a:cubicBezTo>
                  <a:pt x="108" y="56"/>
                  <a:pt x="108" y="56"/>
                  <a:pt x="108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61" y="56"/>
                  <a:pt x="52" y="65"/>
                  <a:pt x="52" y="76"/>
                </a:cubicBezTo>
                <a:cubicBezTo>
                  <a:pt x="52" y="87"/>
                  <a:pt x="61" y="96"/>
                  <a:pt x="72" y="96"/>
                </a:cubicBezTo>
                <a:cubicBezTo>
                  <a:pt x="108" y="96"/>
                  <a:pt x="108" y="96"/>
                  <a:pt x="108" y="96"/>
                </a:cubicBezTo>
                <a:lnTo>
                  <a:pt x="108" y="102"/>
                </a:lnTo>
                <a:close/>
                <a:moveTo>
                  <a:pt x="113" y="88"/>
                </a:moveTo>
                <a:cubicBezTo>
                  <a:pt x="72" y="88"/>
                  <a:pt x="72" y="88"/>
                  <a:pt x="72" y="88"/>
                </a:cubicBezTo>
                <a:cubicBezTo>
                  <a:pt x="65" y="88"/>
                  <a:pt x="60" y="83"/>
                  <a:pt x="60" y="76"/>
                </a:cubicBezTo>
                <a:cubicBezTo>
                  <a:pt x="60" y="69"/>
                  <a:pt x="65" y="64"/>
                  <a:pt x="72" y="64"/>
                </a:cubicBezTo>
                <a:cubicBezTo>
                  <a:pt x="108" y="64"/>
                  <a:pt x="108" y="64"/>
                  <a:pt x="108" y="64"/>
                </a:cubicBezTo>
                <a:cubicBezTo>
                  <a:pt x="110" y="64"/>
                  <a:pt x="113" y="63"/>
                  <a:pt x="114" y="61"/>
                </a:cubicBezTo>
                <a:cubicBezTo>
                  <a:pt x="115" y="60"/>
                  <a:pt x="115" y="60"/>
                  <a:pt x="115" y="59"/>
                </a:cubicBezTo>
                <a:cubicBezTo>
                  <a:pt x="115" y="59"/>
                  <a:pt x="116" y="59"/>
                  <a:pt x="116" y="59"/>
                </a:cubicBezTo>
                <a:cubicBezTo>
                  <a:pt x="118" y="62"/>
                  <a:pt x="120" y="67"/>
                  <a:pt x="120" y="72"/>
                </a:cubicBezTo>
                <a:cubicBezTo>
                  <a:pt x="120" y="78"/>
                  <a:pt x="118" y="84"/>
                  <a:pt x="113" y="8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1A786D9-AEDC-4F4C-89F0-D145514E3820}"/>
              </a:ext>
            </a:extLst>
          </p:cNvPr>
          <p:cNvGrpSpPr/>
          <p:nvPr/>
        </p:nvGrpSpPr>
        <p:grpSpPr>
          <a:xfrm>
            <a:off x="1510168" y="4466900"/>
            <a:ext cx="488950" cy="481013"/>
            <a:chOff x="7141104" y="1923522"/>
            <a:chExt cx="488950" cy="481013"/>
          </a:xfrm>
          <a:solidFill>
            <a:schemeClr val="accent1"/>
          </a:solidFill>
        </p:grpSpPr>
        <p:sp>
          <p:nvSpPr>
            <p:cNvPr id="15" name="Freeform 58">
              <a:extLst>
                <a:ext uri="{FF2B5EF4-FFF2-40B4-BE49-F238E27FC236}">
                  <a16:creationId xmlns:a16="http://schemas.microsoft.com/office/drawing/2014/main" id="{6DB7D4C3-6A76-42C5-9913-06E424991EBA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7804" y="1983847"/>
              <a:ext cx="157162" cy="157163"/>
            </a:xfrm>
            <a:custGeom>
              <a:avLst/>
              <a:gdLst>
                <a:gd name="T0" fmla="*/ 38 w 42"/>
                <a:gd name="T1" fmla="*/ 40 h 42"/>
                <a:gd name="T2" fmla="*/ 38 w 42"/>
                <a:gd name="T3" fmla="*/ 40 h 42"/>
                <a:gd name="T4" fmla="*/ 40 w 42"/>
                <a:gd name="T5" fmla="*/ 42 h 42"/>
                <a:gd name="T6" fmla="*/ 42 w 42"/>
                <a:gd name="T7" fmla="*/ 40 h 42"/>
                <a:gd name="T8" fmla="*/ 42 w 42"/>
                <a:gd name="T9" fmla="*/ 40 h 42"/>
                <a:gd name="T10" fmla="*/ 2 w 42"/>
                <a:gd name="T11" fmla="*/ 0 h 42"/>
                <a:gd name="T12" fmla="*/ 2 w 42"/>
                <a:gd name="T13" fmla="*/ 0 h 42"/>
                <a:gd name="T14" fmla="*/ 0 w 42"/>
                <a:gd name="T15" fmla="*/ 2 h 42"/>
                <a:gd name="T16" fmla="*/ 2 w 42"/>
                <a:gd name="T17" fmla="*/ 4 h 42"/>
                <a:gd name="T18" fmla="*/ 2 w 42"/>
                <a:gd name="T19" fmla="*/ 4 h 42"/>
                <a:gd name="T20" fmla="*/ 38 w 42"/>
                <a:gd name="T21" fmla="*/ 4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42"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1"/>
                    <a:pt x="39" y="42"/>
                    <a:pt x="40" y="42"/>
                  </a:cubicBezTo>
                  <a:cubicBezTo>
                    <a:pt x="41" y="42"/>
                    <a:pt x="42" y="41"/>
                    <a:pt x="42" y="40"/>
                  </a:cubicBezTo>
                  <a:cubicBezTo>
                    <a:pt x="42" y="40"/>
                    <a:pt x="42" y="40"/>
                    <a:pt x="42" y="40"/>
                  </a:cubicBezTo>
                  <a:cubicBezTo>
                    <a:pt x="42" y="18"/>
                    <a:pt x="24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2" y="4"/>
                    <a:pt x="38" y="20"/>
                    <a:pt x="3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16" name="Freeform 59">
              <a:extLst>
                <a:ext uri="{FF2B5EF4-FFF2-40B4-BE49-F238E27FC236}">
                  <a16:creationId xmlns:a16="http://schemas.microsoft.com/office/drawing/2014/main" id="{290A7C13-25F5-48C8-AD5F-0C777FA3C0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41104" y="1923522"/>
              <a:ext cx="488950" cy="481013"/>
            </a:xfrm>
            <a:custGeom>
              <a:avLst/>
              <a:gdLst>
                <a:gd name="T0" fmla="*/ 37 w 130"/>
                <a:gd name="T1" fmla="*/ 4 h 128"/>
                <a:gd name="T2" fmla="*/ 29 w 130"/>
                <a:gd name="T3" fmla="*/ 0 h 128"/>
                <a:gd name="T4" fmla="*/ 24 w 130"/>
                <a:gd name="T5" fmla="*/ 1 h 128"/>
                <a:gd name="T6" fmla="*/ 17 w 130"/>
                <a:gd name="T7" fmla="*/ 12 h 128"/>
                <a:gd name="T8" fmla="*/ 17 w 130"/>
                <a:gd name="T9" fmla="*/ 67 h 128"/>
                <a:gd name="T10" fmla="*/ 5 w 130"/>
                <a:gd name="T11" fmla="*/ 80 h 128"/>
                <a:gd name="T12" fmla="*/ 5 w 130"/>
                <a:gd name="T13" fmla="*/ 96 h 128"/>
                <a:gd name="T14" fmla="*/ 33 w 130"/>
                <a:gd name="T15" fmla="*/ 124 h 128"/>
                <a:gd name="T16" fmla="*/ 41 w 130"/>
                <a:gd name="T17" fmla="*/ 128 h 128"/>
                <a:gd name="T18" fmla="*/ 49 w 130"/>
                <a:gd name="T19" fmla="*/ 124 h 128"/>
                <a:gd name="T20" fmla="*/ 62 w 130"/>
                <a:gd name="T21" fmla="*/ 112 h 128"/>
                <a:gd name="T22" fmla="*/ 117 w 130"/>
                <a:gd name="T23" fmla="*/ 112 h 128"/>
                <a:gd name="T24" fmla="*/ 128 w 130"/>
                <a:gd name="T25" fmla="*/ 105 h 128"/>
                <a:gd name="T26" fmla="*/ 125 w 130"/>
                <a:gd name="T27" fmla="*/ 92 h 128"/>
                <a:gd name="T28" fmla="*/ 37 w 130"/>
                <a:gd name="T29" fmla="*/ 4 h 128"/>
                <a:gd name="T30" fmla="*/ 56 w 130"/>
                <a:gd name="T31" fmla="*/ 106 h 128"/>
                <a:gd name="T32" fmla="*/ 44 w 130"/>
                <a:gd name="T33" fmla="*/ 119 h 128"/>
                <a:gd name="T34" fmla="*/ 41 w 130"/>
                <a:gd name="T35" fmla="*/ 120 h 128"/>
                <a:gd name="T36" fmla="*/ 38 w 130"/>
                <a:gd name="T37" fmla="*/ 119 h 128"/>
                <a:gd name="T38" fmla="*/ 10 w 130"/>
                <a:gd name="T39" fmla="*/ 91 h 128"/>
                <a:gd name="T40" fmla="*/ 9 w 130"/>
                <a:gd name="T41" fmla="*/ 88 h 128"/>
                <a:gd name="T42" fmla="*/ 10 w 130"/>
                <a:gd name="T43" fmla="*/ 85 h 128"/>
                <a:gd name="T44" fmla="*/ 23 w 130"/>
                <a:gd name="T45" fmla="*/ 73 h 128"/>
                <a:gd name="T46" fmla="*/ 23 w 130"/>
                <a:gd name="T47" fmla="*/ 73 h 128"/>
                <a:gd name="T48" fmla="*/ 56 w 130"/>
                <a:gd name="T49" fmla="*/ 106 h 128"/>
                <a:gd name="T50" fmla="*/ 56 w 130"/>
                <a:gd name="T51" fmla="*/ 106 h 128"/>
                <a:gd name="T52" fmla="*/ 62 w 130"/>
                <a:gd name="T53" fmla="*/ 104 h 128"/>
                <a:gd name="T54" fmla="*/ 60 w 130"/>
                <a:gd name="T55" fmla="*/ 104 h 128"/>
                <a:gd name="T56" fmla="*/ 25 w 130"/>
                <a:gd name="T57" fmla="*/ 69 h 128"/>
                <a:gd name="T58" fmla="*/ 25 w 130"/>
                <a:gd name="T59" fmla="*/ 67 h 128"/>
                <a:gd name="T60" fmla="*/ 25 w 130"/>
                <a:gd name="T61" fmla="*/ 19 h 128"/>
                <a:gd name="T62" fmla="*/ 110 w 130"/>
                <a:gd name="T63" fmla="*/ 104 h 128"/>
                <a:gd name="T64" fmla="*/ 62 w 130"/>
                <a:gd name="T65" fmla="*/ 104 h 128"/>
                <a:gd name="T66" fmla="*/ 121 w 130"/>
                <a:gd name="T67" fmla="*/ 102 h 128"/>
                <a:gd name="T68" fmla="*/ 117 w 130"/>
                <a:gd name="T69" fmla="*/ 104 h 128"/>
                <a:gd name="T70" fmla="*/ 116 w 130"/>
                <a:gd name="T71" fmla="*/ 104 h 128"/>
                <a:gd name="T72" fmla="*/ 25 w 130"/>
                <a:gd name="T73" fmla="*/ 13 h 128"/>
                <a:gd name="T74" fmla="*/ 25 w 130"/>
                <a:gd name="T75" fmla="*/ 12 h 128"/>
                <a:gd name="T76" fmla="*/ 27 w 130"/>
                <a:gd name="T77" fmla="*/ 8 h 128"/>
                <a:gd name="T78" fmla="*/ 29 w 130"/>
                <a:gd name="T79" fmla="*/ 8 h 128"/>
                <a:gd name="T80" fmla="*/ 32 w 130"/>
                <a:gd name="T81" fmla="*/ 9 h 128"/>
                <a:gd name="T82" fmla="*/ 120 w 130"/>
                <a:gd name="T83" fmla="*/ 97 h 128"/>
                <a:gd name="T84" fmla="*/ 121 w 130"/>
                <a:gd name="T85" fmla="*/ 10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0" h="128">
                  <a:moveTo>
                    <a:pt x="37" y="4"/>
                  </a:moveTo>
                  <a:cubicBezTo>
                    <a:pt x="35" y="1"/>
                    <a:pt x="32" y="0"/>
                    <a:pt x="29" y="0"/>
                  </a:cubicBezTo>
                  <a:cubicBezTo>
                    <a:pt x="27" y="0"/>
                    <a:pt x="26" y="0"/>
                    <a:pt x="24" y="1"/>
                  </a:cubicBezTo>
                  <a:cubicBezTo>
                    <a:pt x="20" y="3"/>
                    <a:pt x="17" y="7"/>
                    <a:pt x="17" y="12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0" y="84"/>
                    <a:pt x="0" y="92"/>
                    <a:pt x="5" y="96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5" y="127"/>
                    <a:pt x="38" y="128"/>
                    <a:pt x="41" y="128"/>
                  </a:cubicBezTo>
                  <a:cubicBezTo>
                    <a:pt x="44" y="128"/>
                    <a:pt x="47" y="127"/>
                    <a:pt x="49" y="124"/>
                  </a:cubicBezTo>
                  <a:cubicBezTo>
                    <a:pt x="62" y="112"/>
                    <a:pt x="62" y="112"/>
                    <a:pt x="62" y="112"/>
                  </a:cubicBezTo>
                  <a:cubicBezTo>
                    <a:pt x="117" y="112"/>
                    <a:pt x="117" y="112"/>
                    <a:pt x="117" y="112"/>
                  </a:cubicBezTo>
                  <a:cubicBezTo>
                    <a:pt x="122" y="112"/>
                    <a:pt x="126" y="109"/>
                    <a:pt x="128" y="105"/>
                  </a:cubicBezTo>
                  <a:cubicBezTo>
                    <a:pt x="130" y="100"/>
                    <a:pt x="129" y="95"/>
                    <a:pt x="125" y="92"/>
                  </a:cubicBezTo>
                  <a:lnTo>
                    <a:pt x="37" y="4"/>
                  </a:lnTo>
                  <a:close/>
                  <a:moveTo>
                    <a:pt x="56" y="106"/>
                  </a:moveTo>
                  <a:cubicBezTo>
                    <a:pt x="44" y="119"/>
                    <a:pt x="44" y="119"/>
                    <a:pt x="44" y="119"/>
                  </a:cubicBezTo>
                  <a:cubicBezTo>
                    <a:pt x="43" y="120"/>
                    <a:pt x="42" y="120"/>
                    <a:pt x="41" y="120"/>
                  </a:cubicBezTo>
                  <a:cubicBezTo>
                    <a:pt x="40" y="120"/>
                    <a:pt x="39" y="120"/>
                    <a:pt x="38" y="119"/>
                  </a:cubicBezTo>
                  <a:cubicBezTo>
                    <a:pt x="10" y="91"/>
                    <a:pt x="10" y="91"/>
                    <a:pt x="10" y="91"/>
                  </a:cubicBezTo>
                  <a:cubicBezTo>
                    <a:pt x="9" y="90"/>
                    <a:pt x="9" y="89"/>
                    <a:pt x="9" y="88"/>
                  </a:cubicBezTo>
                  <a:cubicBezTo>
                    <a:pt x="9" y="87"/>
                    <a:pt x="9" y="86"/>
                    <a:pt x="10" y="85"/>
                  </a:cubicBezTo>
                  <a:cubicBezTo>
                    <a:pt x="23" y="73"/>
                    <a:pt x="23" y="73"/>
                    <a:pt x="23" y="73"/>
                  </a:cubicBezTo>
                  <a:cubicBezTo>
                    <a:pt x="23" y="73"/>
                    <a:pt x="23" y="73"/>
                    <a:pt x="23" y="73"/>
                  </a:cubicBezTo>
                  <a:cubicBezTo>
                    <a:pt x="56" y="106"/>
                    <a:pt x="56" y="106"/>
                    <a:pt x="56" y="106"/>
                  </a:cubicBezTo>
                  <a:cubicBezTo>
                    <a:pt x="56" y="106"/>
                    <a:pt x="56" y="106"/>
                    <a:pt x="56" y="106"/>
                  </a:cubicBezTo>
                  <a:close/>
                  <a:moveTo>
                    <a:pt x="62" y="104"/>
                  </a:moveTo>
                  <a:cubicBezTo>
                    <a:pt x="61" y="104"/>
                    <a:pt x="61" y="104"/>
                    <a:pt x="60" y="104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5" y="68"/>
                    <a:pt x="25" y="68"/>
                    <a:pt x="25" y="67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10" y="104"/>
                    <a:pt x="110" y="104"/>
                    <a:pt x="110" y="104"/>
                  </a:cubicBezTo>
                  <a:lnTo>
                    <a:pt x="62" y="104"/>
                  </a:lnTo>
                  <a:close/>
                  <a:moveTo>
                    <a:pt x="121" y="102"/>
                  </a:moveTo>
                  <a:cubicBezTo>
                    <a:pt x="120" y="103"/>
                    <a:pt x="119" y="104"/>
                    <a:pt x="117" y="104"/>
                  </a:cubicBezTo>
                  <a:cubicBezTo>
                    <a:pt x="116" y="104"/>
                    <a:pt x="116" y="104"/>
                    <a:pt x="116" y="104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0"/>
                    <a:pt x="26" y="9"/>
                    <a:pt x="27" y="8"/>
                  </a:cubicBezTo>
                  <a:cubicBezTo>
                    <a:pt x="28" y="8"/>
                    <a:pt x="28" y="8"/>
                    <a:pt x="29" y="8"/>
                  </a:cubicBezTo>
                  <a:cubicBezTo>
                    <a:pt x="30" y="8"/>
                    <a:pt x="31" y="8"/>
                    <a:pt x="32" y="9"/>
                  </a:cubicBezTo>
                  <a:cubicBezTo>
                    <a:pt x="120" y="97"/>
                    <a:pt x="120" y="97"/>
                    <a:pt x="120" y="97"/>
                  </a:cubicBezTo>
                  <a:cubicBezTo>
                    <a:pt x="121" y="98"/>
                    <a:pt x="121" y="100"/>
                    <a:pt x="121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17" name="Freeform 60">
              <a:extLst>
                <a:ext uri="{FF2B5EF4-FFF2-40B4-BE49-F238E27FC236}">
                  <a16:creationId xmlns:a16="http://schemas.microsoft.com/office/drawing/2014/main" id="{B12B2B4F-A13C-49F5-B5BE-E3E4E956E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399866" y="1923522"/>
              <a:ext cx="225425" cy="225425"/>
            </a:xfrm>
            <a:custGeom>
              <a:avLst/>
              <a:gdLst>
                <a:gd name="T0" fmla="*/ 4 w 60"/>
                <a:gd name="T1" fmla="*/ 8 h 60"/>
                <a:gd name="T2" fmla="*/ 4 w 60"/>
                <a:gd name="T3" fmla="*/ 8 h 60"/>
                <a:gd name="T4" fmla="*/ 52 w 60"/>
                <a:gd name="T5" fmla="*/ 56 h 60"/>
                <a:gd name="T6" fmla="*/ 52 w 60"/>
                <a:gd name="T7" fmla="*/ 56 h 60"/>
                <a:gd name="T8" fmla="*/ 56 w 60"/>
                <a:gd name="T9" fmla="*/ 60 h 60"/>
                <a:gd name="T10" fmla="*/ 60 w 60"/>
                <a:gd name="T11" fmla="*/ 56 h 60"/>
                <a:gd name="T12" fmla="*/ 60 w 60"/>
                <a:gd name="T13" fmla="*/ 56 h 60"/>
                <a:gd name="T14" fmla="*/ 4 w 60"/>
                <a:gd name="T15" fmla="*/ 0 h 60"/>
                <a:gd name="T16" fmla="*/ 4 w 60"/>
                <a:gd name="T17" fmla="*/ 0 h 60"/>
                <a:gd name="T18" fmla="*/ 0 w 60"/>
                <a:gd name="T19" fmla="*/ 4 h 60"/>
                <a:gd name="T20" fmla="*/ 4 w 60"/>
                <a:gd name="T21" fmla="*/ 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60">
                  <a:moveTo>
                    <a:pt x="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30" y="8"/>
                    <a:pt x="52" y="30"/>
                    <a:pt x="52" y="56"/>
                  </a:cubicBezTo>
                  <a:cubicBezTo>
                    <a:pt x="52" y="56"/>
                    <a:pt x="52" y="56"/>
                    <a:pt x="52" y="56"/>
                  </a:cubicBezTo>
                  <a:cubicBezTo>
                    <a:pt x="52" y="58"/>
                    <a:pt x="54" y="60"/>
                    <a:pt x="56" y="60"/>
                  </a:cubicBezTo>
                  <a:cubicBezTo>
                    <a:pt x="58" y="60"/>
                    <a:pt x="60" y="58"/>
                    <a:pt x="60" y="56"/>
                  </a:cubicBezTo>
                  <a:cubicBezTo>
                    <a:pt x="60" y="56"/>
                    <a:pt x="60" y="56"/>
                    <a:pt x="60" y="56"/>
                  </a:cubicBezTo>
                  <a:cubicBezTo>
                    <a:pt x="60" y="25"/>
                    <a:pt x="3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F0F91A0-F271-4268-861C-D3FCC3769DA8}"/>
              </a:ext>
            </a:extLst>
          </p:cNvPr>
          <p:cNvGrpSpPr/>
          <p:nvPr/>
        </p:nvGrpSpPr>
        <p:grpSpPr>
          <a:xfrm>
            <a:off x="4653550" y="4464747"/>
            <a:ext cx="488950" cy="482600"/>
            <a:chOff x="5157788" y="2905126"/>
            <a:chExt cx="488950" cy="482600"/>
          </a:xfrm>
          <a:solidFill>
            <a:schemeClr val="accent1"/>
          </a:solidFill>
        </p:grpSpPr>
        <p:sp>
          <p:nvSpPr>
            <p:cNvPr id="19" name="Freeform 53">
              <a:extLst>
                <a:ext uri="{FF2B5EF4-FFF2-40B4-BE49-F238E27FC236}">
                  <a16:creationId xmlns:a16="http://schemas.microsoft.com/office/drawing/2014/main" id="{0D2D07DF-FDDE-49C9-A8EC-5BD6BCE5FB1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57788" y="2905126"/>
              <a:ext cx="488950" cy="482600"/>
            </a:xfrm>
            <a:custGeom>
              <a:avLst/>
              <a:gdLst>
                <a:gd name="T0" fmla="*/ 127 w 130"/>
                <a:gd name="T1" fmla="*/ 42 h 128"/>
                <a:gd name="T2" fmla="*/ 87 w 130"/>
                <a:gd name="T3" fmla="*/ 2 h 128"/>
                <a:gd name="T4" fmla="*/ 79 w 130"/>
                <a:gd name="T5" fmla="*/ 0 h 128"/>
                <a:gd name="T6" fmla="*/ 75 w 130"/>
                <a:gd name="T7" fmla="*/ 2 h 128"/>
                <a:gd name="T8" fmla="*/ 73 w 130"/>
                <a:gd name="T9" fmla="*/ 6 h 128"/>
                <a:gd name="T10" fmla="*/ 64 w 130"/>
                <a:gd name="T11" fmla="*/ 21 h 128"/>
                <a:gd name="T12" fmla="*/ 41 w 130"/>
                <a:gd name="T13" fmla="*/ 37 h 128"/>
                <a:gd name="T14" fmla="*/ 15 w 130"/>
                <a:gd name="T15" fmla="*/ 55 h 128"/>
                <a:gd name="T16" fmla="*/ 1 w 130"/>
                <a:gd name="T17" fmla="*/ 78 h 128"/>
                <a:gd name="T18" fmla="*/ 3 w 130"/>
                <a:gd name="T19" fmla="*/ 86 h 128"/>
                <a:gd name="T20" fmla="*/ 43 w 130"/>
                <a:gd name="T21" fmla="*/ 126 h 128"/>
                <a:gd name="T22" fmla="*/ 51 w 130"/>
                <a:gd name="T23" fmla="*/ 128 h 128"/>
                <a:gd name="T24" fmla="*/ 55 w 130"/>
                <a:gd name="T25" fmla="*/ 126 h 128"/>
                <a:gd name="T26" fmla="*/ 57 w 130"/>
                <a:gd name="T27" fmla="*/ 122 h 128"/>
                <a:gd name="T28" fmla="*/ 66 w 130"/>
                <a:gd name="T29" fmla="*/ 107 h 128"/>
                <a:gd name="T30" fmla="*/ 89 w 130"/>
                <a:gd name="T31" fmla="*/ 91 h 128"/>
                <a:gd name="T32" fmla="*/ 115 w 130"/>
                <a:gd name="T33" fmla="*/ 73 h 128"/>
                <a:gd name="T34" fmla="*/ 129 w 130"/>
                <a:gd name="T35" fmla="*/ 50 h 128"/>
                <a:gd name="T36" fmla="*/ 127 w 130"/>
                <a:gd name="T37" fmla="*/ 42 h 128"/>
                <a:gd name="T38" fmla="*/ 49 w 130"/>
                <a:gd name="T39" fmla="*/ 120 h 128"/>
                <a:gd name="T40" fmla="*/ 9 w 130"/>
                <a:gd name="T41" fmla="*/ 80 h 128"/>
                <a:gd name="T42" fmla="*/ 81 w 130"/>
                <a:gd name="T43" fmla="*/ 8 h 128"/>
                <a:gd name="T44" fmla="*/ 121 w 130"/>
                <a:gd name="T45" fmla="*/ 48 h 128"/>
                <a:gd name="T46" fmla="*/ 49 w 130"/>
                <a:gd name="T47" fmla="*/ 12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0" h="128">
                  <a:moveTo>
                    <a:pt x="127" y="42"/>
                  </a:moveTo>
                  <a:cubicBezTo>
                    <a:pt x="87" y="2"/>
                    <a:pt x="87" y="2"/>
                    <a:pt x="87" y="2"/>
                  </a:cubicBezTo>
                  <a:cubicBezTo>
                    <a:pt x="85" y="0"/>
                    <a:pt x="82" y="0"/>
                    <a:pt x="79" y="0"/>
                  </a:cubicBezTo>
                  <a:cubicBezTo>
                    <a:pt x="78" y="1"/>
                    <a:pt x="76" y="1"/>
                    <a:pt x="75" y="2"/>
                  </a:cubicBezTo>
                  <a:cubicBezTo>
                    <a:pt x="74" y="3"/>
                    <a:pt x="74" y="4"/>
                    <a:pt x="73" y="6"/>
                  </a:cubicBezTo>
                  <a:cubicBezTo>
                    <a:pt x="72" y="12"/>
                    <a:pt x="68" y="17"/>
                    <a:pt x="64" y="21"/>
                  </a:cubicBezTo>
                  <a:cubicBezTo>
                    <a:pt x="58" y="27"/>
                    <a:pt x="50" y="32"/>
                    <a:pt x="41" y="37"/>
                  </a:cubicBezTo>
                  <a:cubicBezTo>
                    <a:pt x="32" y="42"/>
                    <a:pt x="23" y="48"/>
                    <a:pt x="15" y="55"/>
                  </a:cubicBezTo>
                  <a:cubicBezTo>
                    <a:pt x="8" y="62"/>
                    <a:pt x="4" y="69"/>
                    <a:pt x="1" y="78"/>
                  </a:cubicBezTo>
                  <a:cubicBezTo>
                    <a:pt x="0" y="80"/>
                    <a:pt x="1" y="84"/>
                    <a:pt x="3" y="8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5" y="128"/>
                    <a:pt x="48" y="128"/>
                    <a:pt x="51" y="128"/>
                  </a:cubicBezTo>
                  <a:cubicBezTo>
                    <a:pt x="52" y="127"/>
                    <a:pt x="54" y="127"/>
                    <a:pt x="55" y="126"/>
                  </a:cubicBezTo>
                  <a:cubicBezTo>
                    <a:pt x="56" y="125"/>
                    <a:pt x="56" y="124"/>
                    <a:pt x="57" y="122"/>
                  </a:cubicBezTo>
                  <a:cubicBezTo>
                    <a:pt x="58" y="116"/>
                    <a:pt x="62" y="111"/>
                    <a:pt x="66" y="107"/>
                  </a:cubicBezTo>
                  <a:cubicBezTo>
                    <a:pt x="72" y="101"/>
                    <a:pt x="80" y="96"/>
                    <a:pt x="89" y="91"/>
                  </a:cubicBezTo>
                  <a:cubicBezTo>
                    <a:pt x="98" y="86"/>
                    <a:pt x="107" y="80"/>
                    <a:pt x="115" y="73"/>
                  </a:cubicBezTo>
                  <a:cubicBezTo>
                    <a:pt x="122" y="66"/>
                    <a:pt x="126" y="59"/>
                    <a:pt x="129" y="50"/>
                  </a:cubicBezTo>
                  <a:cubicBezTo>
                    <a:pt x="130" y="48"/>
                    <a:pt x="129" y="44"/>
                    <a:pt x="127" y="42"/>
                  </a:cubicBezTo>
                  <a:close/>
                  <a:moveTo>
                    <a:pt x="49" y="120"/>
                  </a:moveTo>
                  <a:cubicBezTo>
                    <a:pt x="36" y="107"/>
                    <a:pt x="22" y="93"/>
                    <a:pt x="9" y="80"/>
                  </a:cubicBezTo>
                  <a:cubicBezTo>
                    <a:pt x="20" y="43"/>
                    <a:pt x="70" y="45"/>
                    <a:pt x="81" y="8"/>
                  </a:cubicBezTo>
                  <a:cubicBezTo>
                    <a:pt x="94" y="21"/>
                    <a:pt x="108" y="35"/>
                    <a:pt x="121" y="48"/>
                  </a:cubicBezTo>
                  <a:cubicBezTo>
                    <a:pt x="110" y="85"/>
                    <a:pt x="60" y="83"/>
                    <a:pt x="49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20" name="Freeform 54">
              <a:extLst>
                <a:ext uri="{FF2B5EF4-FFF2-40B4-BE49-F238E27FC236}">
                  <a16:creationId xmlns:a16="http://schemas.microsoft.com/office/drawing/2014/main" id="{67F38115-9A50-4EB1-9D2C-F33F96D6EC9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34000" y="3074988"/>
              <a:ext cx="131762" cy="134938"/>
            </a:xfrm>
            <a:custGeom>
              <a:avLst/>
              <a:gdLst>
                <a:gd name="T0" fmla="*/ 28 w 35"/>
                <a:gd name="T1" fmla="*/ 12 h 36"/>
                <a:gd name="T2" fmla="*/ 20 w 35"/>
                <a:gd name="T3" fmla="*/ 13 h 36"/>
                <a:gd name="T4" fmla="*/ 10 w 35"/>
                <a:gd name="T5" fmla="*/ 7 h 36"/>
                <a:gd name="T6" fmla="*/ 15 w 35"/>
                <a:gd name="T7" fmla="*/ 6 h 36"/>
                <a:gd name="T8" fmla="*/ 19 w 35"/>
                <a:gd name="T9" fmla="*/ 6 h 36"/>
                <a:gd name="T10" fmla="*/ 20 w 35"/>
                <a:gd name="T11" fmla="*/ 2 h 36"/>
                <a:gd name="T12" fmla="*/ 13 w 35"/>
                <a:gd name="T13" fmla="*/ 1 h 36"/>
                <a:gd name="T14" fmla="*/ 6 w 35"/>
                <a:gd name="T15" fmla="*/ 4 h 36"/>
                <a:gd name="T16" fmla="*/ 5 w 35"/>
                <a:gd name="T17" fmla="*/ 3 h 36"/>
                <a:gd name="T18" fmla="*/ 3 w 35"/>
                <a:gd name="T19" fmla="*/ 5 h 36"/>
                <a:gd name="T20" fmla="*/ 4 w 35"/>
                <a:gd name="T21" fmla="*/ 6 h 36"/>
                <a:gd name="T22" fmla="*/ 1 w 35"/>
                <a:gd name="T23" fmla="*/ 15 h 36"/>
                <a:gd name="T24" fmla="*/ 3 w 35"/>
                <a:gd name="T25" fmla="*/ 22 h 36"/>
                <a:gd name="T26" fmla="*/ 18 w 35"/>
                <a:gd name="T27" fmla="*/ 21 h 36"/>
                <a:gd name="T28" fmla="*/ 23 w 35"/>
                <a:gd name="T29" fmla="*/ 31 h 36"/>
                <a:gd name="T30" fmla="*/ 19 w 35"/>
                <a:gd name="T31" fmla="*/ 30 h 36"/>
                <a:gd name="T32" fmla="*/ 16 w 35"/>
                <a:gd name="T33" fmla="*/ 28 h 36"/>
                <a:gd name="T34" fmla="*/ 13 w 35"/>
                <a:gd name="T35" fmla="*/ 31 h 36"/>
                <a:gd name="T36" fmla="*/ 17 w 35"/>
                <a:gd name="T37" fmla="*/ 35 h 36"/>
                <a:gd name="T38" fmla="*/ 25 w 35"/>
                <a:gd name="T39" fmla="*/ 36 h 36"/>
                <a:gd name="T40" fmla="*/ 31 w 35"/>
                <a:gd name="T41" fmla="*/ 35 h 36"/>
                <a:gd name="T42" fmla="*/ 33 w 35"/>
                <a:gd name="T43" fmla="*/ 34 h 36"/>
                <a:gd name="T44" fmla="*/ 33 w 35"/>
                <a:gd name="T45" fmla="*/ 32 h 36"/>
                <a:gd name="T46" fmla="*/ 34 w 35"/>
                <a:gd name="T47" fmla="*/ 26 h 36"/>
                <a:gd name="T48" fmla="*/ 35 w 35"/>
                <a:gd name="T49" fmla="*/ 18 h 36"/>
                <a:gd name="T50" fmla="*/ 10 w 35"/>
                <a:gd name="T51" fmla="*/ 17 h 36"/>
                <a:gd name="T52" fmla="*/ 6 w 35"/>
                <a:gd name="T53" fmla="*/ 15 h 36"/>
                <a:gd name="T54" fmla="*/ 7 w 35"/>
                <a:gd name="T55" fmla="*/ 11 h 36"/>
                <a:gd name="T56" fmla="*/ 14 w 35"/>
                <a:gd name="T57" fmla="*/ 16 h 36"/>
                <a:gd name="T58" fmla="*/ 29 w 35"/>
                <a:gd name="T59" fmla="*/ 25 h 36"/>
                <a:gd name="T60" fmla="*/ 21 w 35"/>
                <a:gd name="T61" fmla="*/ 20 h 36"/>
                <a:gd name="T62" fmla="*/ 25 w 35"/>
                <a:gd name="T63" fmla="*/ 18 h 36"/>
                <a:gd name="T64" fmla="*/ 28 w 35"/>
                <a:gd name="T65" fmla="*/ 20 h 36"/>
                <a:gd name="T66" fmla="*/ 29 w 35"/>
                <a:gd name="T67" fmla="*/ 2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5" h="36">
                  <a:moveTo>
                    <a:pt x="32" y="15"/>
                  </a:moveTo>
                  <a:cubicBezTo>
                    <a:pt x="31" y="14"/>
                    <a:pt x="30" y="13"/>
                    <a:pt x="28" y="12"/>
                  </a:cubicBezTo>
                  <a:cubicBezTo>
                    <a:pt x="27" y="12"/>
                    <a:pt x="26" y="12"/>
                    <a:pt x="24" y="12"/>
                  </a:cubicBezTo>
                  <a:cubicBezTo>
                    <a:pt x="23" y="12"/>
                    <a:pt x="22" y="12"/>
                    <a:pt x="20" y="13"/>
                  </a:cubicBezTo>
                  <a:cubicBezTo>
                    <a:pt x="19" y="13"/>
                    <a:pt x="18" y="14"/>
                    <a:pt x="16" y="15"/>
                  </a:cubicBezTo>
                  <a:cubicBezTo>
                    <a:pt x="14" y="12"/>
                    <a:pt x="12" y="10"/>
                    <a:pt x="10" y="7"/>
                  </a:cubicBezTo>
                  <a:cubicBezTo>
                    <a:pt x="11" y="7"/>
                    <a:pt x="12" y="6"/>
                    <a:pt x="13" y="6"/>
                  </a:cubicBezTo>
                  <a:cubicBezTo>
                    <a:pt x="14" y="6"/>
                    <a:pt x="14" y="6"/>
                    <a:pt x="15" y="6"/>
                  </a:cubicBezTo>
                  <a:cubicBezTo>
                    <a:pt x="16" y="7"/>
                    <a:pt x="17" y="7"/>
                    <a:pt x="18" y="7"/>
                  </a:cubicBezTo>
                  <a:cubicBezTo>
                    <a:pt x="18" y="7"/>
                    <a:pt x="19" y="7"/>
                    <a:pt x="19" y="6"/>
                  </a:cubicBezTo>
                  <a:cubicBezTo>
                    <a:pt x="20" y="6"/>
                    <a:pt x="20" y="5"/>
                    <a:pt x="20" y="5"/>
                  </a:cubicBezTo>
                  <a:cubicBezTo>
                    <a:pt x="20" y="4"/>
                    <a:pt x="20" y="3"/>
                    <a:pt x="20" y="2"/>
                  </a:cubicBezTo>
                  <a:cubicBezTo>
                    <a:pt x="19" y="1"/>
                    <a:pt x="18" y="1"/>
                    <a:pt x="16" y="0"/>
                  </a:cubicBezTo>
                  <a:cubicBezTo>
                    <a:pt x="15" y="0"/>
                    <a:pt x="14" y="0"/>
                    <a:pt x="13" y="1"/>
                  </a:cubicBezTo>
                  <a:cubicBezTo>
                    <a:pt x="11" y="1"/>
                    <a:pt x="10" y="1"/>
                    <a:pt x="9" y="2"/>
                  </a:cubicBezTo>
                  <a:cubicBezTo>
                    <a:pt x="8" y="3"/>
                    <a:pt x="7" y="3"/>
                    <a:pt x="6" y="4"/>
                  </a:cubicBezTo>
                  <a:cubicBezTo>
                    <a:pt x="6" y="4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3" y="5"/>
                    <a:pt x="3" y="5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2" y="9"/>
                    <a:pt x="2" y="10"/>
                  </a:cubicBezTo>
                  <a:cubicBezTo>
                    <a:pt x="1" y="12"/>
                    <a:pt x="1" y="13"/>
                    <a:pt x="1" y="15"/>
                  </a:cubicBezTo>
                  <a:cubicBezTo>
                    <a:pt x="0" y="16"/>
                    <a:pt x="1" y="17"/>
                    <a:pt x="1" y="18"/>
                  </a:cubicBezTo>
                  <a:cubicBezTo>
                    <a:pt x="1" y="20"/>
                    <a:pt x="2" y="21"/>
                    <a:pt x="3" y="22"/>
                  </a:cubicBezTo>
                  <a:cubicBezTo>
                    <a:pt x="5" y="23"/>
                    <a:pt x="8" y="24"/>
                    <a:pt x="10" y="24"/>
                  </a:cubicBezTo>
                  <a:cubicBezTo>
                    <a:pt x="13" y="23"/>
                    <a:pt x="15" y="23"/>
                    <a:pt x="18" y="21"/>
                  </a:cubicBezTo>
                  <a:cubicBezTo>
                    <a:pt x="21" y="24"/>
                    <a:pt x="23" y="27"/>
                    <a:pt x="25" y="29"/>
                  </a:cubicBezTo>
                  <a:cubicBezTo>
                    <a:pt x="24" y="30"/>
                    <a:pt x="24" y="30"/>
                    <a:pt x="23" y="31"/>
                  </a:cubicBezTo>
                  <a:cubicBezTo>
                    <a:pt x="22" y="31"/>
                    <a:pt x="21" y="31"/>
                    <a:pt x="21" y="31"/>
                  </a:cubicBezTo>
                  <a:cubicBezTo>
                    <a:pt x="20" y="30"/>
                    <a:pt x="20" y="30"/>
                    <a:pt x="19" y="30"/>
                  </a:cubicBezTo>
                  <a:cubicBezTo>
                    <a:pt x="18" y="29"/>
                    <a:pt x="18" y="29"/>
                    <a:pt x="17" y="29"/>
                  </a:cubicBezTo>
                  <a:cubicBezTo>
                    <a:pt x="17" y="28"/>
                    <a:pt x="16" y="28"/>
                    <a:pt x="16" y="28"/>
                  </a:cubicBezTo>
                  <a:cubicBezTo>
                    <a:pt x="15" y="28"/>
                    <a:pt x="15" y="29"/>
                    <a:pt x="14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2"/>
                    <a:pt x="13" y="33"/>
                    <a:pt x="14" y="33"/>
                  </a:cubicBezTo>
                  <a:cubicBezTo>
                    <a:pt x="15" y="34"/>
                    <a:pt x="16" y="35"/>
                    <a:pt x="17" y="35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6"/>
                    <a:pt x="23" y="36"/>
                    <a:pt x="25" y="36"/>
                  </a:cubicBezTo>
                  <a:cubicBezTo>
                    <a:pt x="26" y="35"/>
                    <a:pt x="27" y="34"/>
                    <a:pt x="29" y="33"/>
                  </a:cubicBezTo>
                  <a:cubicBezTo>
                    <a:pt x="30" y="33"/>
                    <a:pt x="30" y="34"/>
                    <a:pt x="31" y="35"/>
                  </a:cubicBezTo>
                  <a:cubicBezTo>
                    <a:pt x="31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4"/>
                  </a:cubicBezTo>
                  <a:cubicBezTo>
                    <a:pt x="33" y="34"/>
                    <a:pt x="34" y="34"/>
                    <a:pt x="34" y="33"/>
                  </a:cubicBezTo>
                  <a:cubicBezTo>
                    <a:pt x="34" y="33"/>
                    <a:pt x="33" y="32"/>
                    <a:pt x="33" y="32"/>
                  </a:cubicBezTo>
                  <a:cubicBezTo>
                    <a:pt x="32" y="32"/>
                    <a:pt x="32" y="31"/>
                    <a:pt x="31" y="30"/>
                  </a:cubicBezTo>
                  <a:cubicBezTo>
                    <a:pt x="32" y="29"/>
                    <a:pt x="33" y="27"/>
                    <a:pt x="34" y="26"/>
                  </a:cubicBezTo>
                  <a:cubicBezTo>
                    <a:pt x="35" y="24"/>
                    <a:pt x="35" y="23"/>
                    <a:pt x="35" y="21"/>
                  </a:cubicBezTo>
                  <a:cubicBezTo>
                    <a:pt x="35" y="20"/>
                    <a:pt x="35" y="19"/>
                    <a:pt x="35" y="18"/>
                  </a:cubicBezTo>
                  <a:cubicBezTo>
                    <a:pt x="34" y="17"/>
                    <a:pt x="33" y="16"/>
                    <a:pt x="32" y="15"/>
                  </a:cubicBezTo>
                  <a:close/>
                  <a:moveTo>
                    <a:pt x="10" y="17"/>
                  </a:moveTo>
                  <a:cubicBezTo>
                    <a:pt x="9" y="17"/>
                    <a:pt x="8" y="17"/>
                    <a:pt x="7" y="16"/>
                  </a:cubicBezTo>
                  <a:cubicBezTo>
                    <a:pt x="7" y="16"/>
                    <a:pt x="6" y="15"/>
                    <a:pt x="6" y="15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3"/>
                    <a:pt x="6" y="12"/>
                    <a:pt x="7" y="11"/>
                  </a:cubicBezTo>
                  <a:cubicBezTo>
                    <a:pt x="7" y="11"/>
                    <a:pt x="7" y="10"/>
                    <a:pt x="8" y="9"/>
                  </a:cubicBezTo>
                  <a:cubicBezTo>
                    <a:pt x="10" y="11"/>
                    <a:pt x="12" y="14"/>
                    <a:pt x="14" y="16"/>
                  </a:cubicBezTo>
                  <a:cubicBezTo>
                    <a:pt x="12" y="17"/>
                    <a:pt x="11" y="17"/>
                    <a:pt x="10" y="17"/>
                  </a:cubicBezTo>
                  <a:close/>
                  <a:moveTo>
                    <a:pt x="29" y="25"/>
                  </a:moveTo>
                  <a:cubicBezTo>
                    <a:pt x="28" y="26"/>
                    <a:pt x="28" y="27"/>
                    <a:pt x="27" y="27"/>
                  </a:cubicBezTo>
                  <a:cubicBezTo>
                    <a:pt x="25" y="25"/>
                    <a:pt x="23" y="22"/>
                    <a:pt x="21" y="20"/>
                  </a:cubicBezTo>
                  <a:cubicBezTo>
                    <a:pt x="21" y="20"/>
                    <a:pt x="22" y="19"/>
                    <a:pt x="23" y="19"/>
                  </a:cubicBezTo>
                  <a:cubicBezTo>
                    <a:pt x="23" y="19"/>
                    <a:pt x="24" y="19"/>
                    <a:pt x="25" y="18"/>
                  </a:cubicBezTo>
                  <a:cubicBezTo>
                    <a:pt x="25" y="18"/>
                    <a:pt x="26" y="18"/>
                    <a:pt x="27" y="19"/>
                  </a:cubicBezTo>
                  <a:cubicBezTo>
                    <a:pt x="27" y="19"/>
                    <a:pt x="28" y="19"/>
                    <a:pt x="28" y="20"/>
                  </a:cubicBezTo>
                  <a:cubicBezTo>
                    <a:pt x="29" y="20"/>
                    <a:pt x="29" y="21"/>
                    <a:pt x="29" y="21"/>
                  </a:cubicBezTo>
                  <a:cubicBezTo>
                    <a:pt x="30" y="22"/>
                    <a:pt x="30" y="23"/>
                    <a:pt x="29" y="23"/>
                  </a:cubicBezTo>
                  <a:cubicBezTo>
                    <a:pt x="29" y="24"/>
                    <a:pt x="29" y="25"/>
                    <a:pt x="29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21" name="Freeform 55">
              <a:extLst>
                <a:ext uri="{FF2B5EF4-FFF2-40B4-BE49-F238E27FC236}">
                  <a16:creationId xmlns:a16="http://schemas.microsoft.com/office/drawing/2014/main" id="{DEEE8345-F319-438B-9212-7B5CA24A33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2888" y="3236913"/>
              <a:ext cx="71437" cy="79375"/>
            </a:xfrm>
            <a:custGeom>
              <a:avLst/>
              <a:gdLst>
                <a:gd name="T0" fmla="*/ 16 w 19"/>
                <a:gd name="T1" fmla="*/ 1 h 21"/>
                <a:gd name="T2" fmla="*/ 16 w 19"/>
                <a:gd name="T3" fmla="*/ 1 h 21"/>
                <a:gd name="T4" fmla="*/ 9 w 19"/>
                <a:gd name="T5" fmla="*/ 7 h 21"/>
                <a:gd name="T6" fmla="*/ 3 w 19"/>
                <a:gd name="T7" fmla="*/ 14 h 21"/>
                <a:gd name="T8" fmla="*/ 0 w 19"/>
                <a:gd name="T9" fmla="*/ 17 h 21"/>
                <a:gd name="T10" fmla="*/ 0 w 19"/>
                <a:gd name="T11" fmla="*/ 17 h 21"/>
                <a:gd name="T12" fmla="*/ 0 w 19"/>
                <a:gd name="T13" fmla="*/ 20 h 21"/>
                <a:gd name="T14" fmla="*/ 3 w 19"/>
                <a:gd name="T15" fmla="*/ 20 h 21"/>
                <a:gd name="T16" fmla="*/ 3 w 19"/>
                <a:gd name="T17" fmla="*/ 20 h 21"/>
                <a:gd name="T18" fmla="*/ 6 w 19"/>
                <a:gd name="T19" fmla="*/ 16 h 21"/>
                <a:gd name="T20" fmla="*/ 11 w 19"/>
                <a:gd name="T21" fmla="*/ 10 h 21"/>
                <a:gd name="T22" fmla="*/ 18 w 19"/>
                <a:gd name="T23" fmla="*/ 4 h 21"/>
                <a:gd name="T24" fmla="*/ 18 w 19"/>
                <a:gd name="T25" fmla="*/ 4 h 21"/>
                <a:gd name="T26" fmla="*/ 19 w 19"/>
                <a:gd name="T27" fmla="*/ 4 h 21"/>
                <a:gd name="T28" fmla="*/ 19 w 19"/>
                <a:gd name="T29" fmla="*/ 1 h 21"/>
                <a:gd name="T30" fmla="*/ 16 w 19"/>
                <a:gd name="T31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21"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3" y="3"/>
                    <a:pt x="11" y="5"/>
                    <a:pt x="9" y="7"/>
                  </a:cubicBezTo>
                  <a:cubicBezTo>
                    <a:pt x="6" y="9"/>
                    <a:pt x="5" y="11"/>
                    <a:pt x="3" y="1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1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8" y="14"/>
                    <a:pt x="9" y="12"/>
                    <a:pt x="11" y="10"/>
                  </a:cubicBezTo>
                  <a:cubicBezTo>
                    <a:pt x="14" y="8"/>
                    <a:pt x="16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9" y="4"/>
                  </a:cubicBezTo>
                  <a:cubicBezTo>
                    <a:pt x="19" y="3"/>
                    <a:pt x="19" y="2"/>
                    <a:pt x="19" y="1"/>
                  </a:cubicBezTo>
                  <a:cubicBezTo>
                    <a:pt x="18" y="0"/>
                    <a:pt x="17" y="0"/>
                    <a:pt x="1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22" name="Freeform 56">
              <a:extLst>
                <a:ext uri="{FF2B5EF4-FFF2-40B4-BE49-F238E27FC236}">
                  <a16:creationId xmlns:a16="http://schemas.microsoft.com/office/drawing/2014/main" id="{334D15A1-E7F4-4BFB-AB24-B7EA752CB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8613" y="2981326"/>
              <a:ext cx="76200" cy="77788"/>
            </a:xfrm>
            <a:custGeom>
              <a:avLst/>
              <a:gdLst>
                <a:gd name="T0" fmla="*/ 8 w 20"/>
                <a:gd name="T1" fmla="*/ 11 h 21"/>
                <a:gd name="T2" fmla="*/ 1 w 20"/>
                <a:gd name="T3" fmla="*/ 17 h 21"/>
                <a:gd name="T4" fmla="*/ 0 w 20"/>
                <a:gd name="T5" fmla="*/ 17 h 21"/>
                <a:gd name="T6" fmla="*/ 0 w 20"/>
                <a:gd name="T7" fmla="*/ 20 h 21"/>
                <a:gd name="T8" fmla="*/ 3 w 20"/>
                <a:gd name="T9" fmla="*/ 20 h 21"/>
                <a:gd name="T10" fmla="*/ 3 w 20"/>
                <a:gd name="T11" fmla="*/ 20 h 21"/>
                <a:gd name="T12" fmla="*/ 10 w 20"/>
                <a:gd name="T13" fmla="*/ 14 h 21"/>
                <a:gd name="T14" fmla="*/ 16 w 20"/>
                <a:gd name="T15" fmla="*/ 7 h 21"/>
                <a:gd name="T16" fmla="*/ 19 w 20"/>
                <a:gd name="T17" fmla="*/ 3 h 21"/>
                <a:gd name="T18" fmla="*/ 19 w 20"/>
                <a:gd name="T19" fmla="*/ 3 h 21"/>
                <a:gd name="T20" fmla="*/ 19 w 20"/>
                <a:gd name="T21" fmla="*/ 0 h 21"/>
                <a:gd name="T22" fmla="*/ 16 w 20"/>
                <a:gd name="T23" fmla="*/ 0 h 21"/>
                <a:gd name="T24" fmla="*/ 16 w 20"/>
                <a:gd name="T25" fmla="*/ 1 h 21"/>
                <a:gd name="T26" fmla="*/ 13 w 20"/>
                <a:gd name="T27" fmla="*/ 5 h 21"/>
                <a:gd name="T28" fmla="*/ 8 w 20"/>
                <a:gd name="T29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21">
                  <a:moveTo>
                    <a:pt x="8" y="11"/>
                  </a:moveTo>
                  <a:cubicBezTo>
                    <a:pt x="5" y="13"/>
                    <a:pt x="3" y="15"/>
                    <a:pt x="1" y="17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1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6" y="18"/>
                    <a:pt x="8" y="16"/>
                    <a:pt x="10" y="14"/>
                  </a:cubicBezTo>
                  <a:cubicBezTo>
                    <a:pt x="13" y="12"/>
                    <a:pt x="14" y="9"/>
                    <a:pt x="16" y="7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1" y="7"/>
                    <a:pt x="10" y="9"/>
                    <a:pt x="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FFECF808-6D20-4A52-BBE2-5556B127ECD0}"/>
              </a:ext>
            </a:extLst>
          </p:cNvPr>
          <p:cNvSpPr txBox="1"/>
          <p:nvPr/>
        </p:nvSpPr>
        <p:spPr>
          <a:xfrm>
            <a:off x="1307626" y="5236792"/>
            <a:ext cx="11721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40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68%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C45FE97C-21C6-4099-AE19-5C9E61569075}"/>
              </a:ext>
            </a:extLst>
          </p:cNvPr>
          <p:cNvSpPr/>
          <p:nvPr/>
        </p:nvSpPr>
        <p:spPr>
          <a:xfrm>
            <a:off x="1417175" y="2400169"/>
            <a:ext cx="33035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New </a:t>
            </a:r>
            <a:r>
              <a:rPr lang="en-US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Project</a:t>
            </a:r>
            <a:endParaRPr lang="id-ID" sz="300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45F4459B-6E03-48D4-BF3B-16972031424F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2633144" y="5383297"/>
            <a:ext cx="2968157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966342AF-05F1-4B13-ABBE-A79140F5E4E3}"/>
              </a:ext>
            </a:extLst>
          </p:cNvPr>
          <p:cNvSpPr txBox="1">
            <a:spLocks/>
          </p:cNvSpPr>
          <p:nvPr/>
        </p:nvSpPr>
        <p:spPr>
          <a:xfrm>
            <a:off x="1510168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B109CCC-029E-4FD2-B8C1-D6E6107CF701}"/>
              </a:ext>
            </a:extLst>
          </p:cNvPr>
          <p:cNvCxnSpPr/>
          <p:nvPr/>
        </p:nvCxnSpPr>
        <p:spPr>
          <a:xfrm>
            <a:off x="1510168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13">
            <a:extLst>
              <a:ext uri="{FF2B5EF4-FFF2-40B4-BE49-F238E27FC236}">
                <a16:creationId xmlns:a16="http://schemas.microsoft.com/office/drawing/2014/main" id="{7E5B2A0D-6BE2-4F29-AE6F-B36C83F52975}"/>
              </a:ext>
            </a:extLst>
          </p:cNvPr>
          <p:cNvSpPr txBox="1"/>
          <p:nvPr/>
        </p:nvSpPr>
        <p:spPr>
          <a:xfrm flipH="1">
            <a:off x="1510168" y="1182485"/>
            <a:ext cx="4678825" cy="51751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881844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19">
            <a:extLst>
              <a:ext uri="{FF2B5EF4-FFF2-40B4-BE49-F238E27FC236}">
                <a16:creationId xmlns:a16="http://schemas.microsoft.com/office/drawing/2014/main" id="{CE842391-E04E-4D32-A680-1B0AF2EBC71F}"/>
              </a:ext>
            </a:extLst>
          </p:cNvPr>
          <p:cNvGrpSpPr/>
          <p:nvPr/>
        </p:nvGrpSpPr>
        <p:grpSpPr>
          <a:xfrm flipH="1">
            <a:off x="768430" y="1325938"/>
            <a:ext cx="3254930" cy="5247950"/>
            <a:chOff x="16826098" y="3731010"/>
            <a:chExt cx="3791632" cy="6296136"/>
          </a:xfrm>
        </p:grpSpPr>
        <p:grpSp>
          <p:nvGrpSpPr>
            <p:cNvPr id="3" name="Группа 120">
              <a:extLst>
                <a:ext uri="{FF2B5EF4-FFF2-40B4-BE49-F238E27FC236}">
                  <a16:creationId xmlns:a16="http://schemas.microsoft.com/office/drawing/2014/main" id="{971ED9E0-CB0C-4072-90D2-26AEC03A3126}"/>
                </a:ext>
              </a:extLst>
            </p:cNvPr>
            <p:cNvGrpSpPr/>
            <p:nvPr/>
          </p:nvGrpSpPr>
          <p:grpSpPr>
            <a:xfrm>
              <a:off x="16826098" y="3774949"/>
              <a:ext cx="3791632" cy="6252197"/>
              <a:chOff x="14849475" y="-2009775"/>
              <a:chExt cx="5046663" cy="8321675"/>
            </a:xfrm>
          </p:grpSpPr>
          <p:grpSp>
            <p:nvGrpSpPr>
              <p:cNvPr id="5" name="Группа 122">
                <a:extLst>
                  <a:ext uri="{FF2B5EF4-FFF2-40B4-BE49-F238E27FC236}">
                    <a16:creationId xmlns:a16="http://schemas.microsoft.com/office/drawing/2014/main" id="{FB220C96-B98F-42E9-8639-405B3B84460B}"/>
                  </a:ext>
                </a:extLst>
              </p:cNvPr>
              <p:cNvGrpSpPr/>
              <p:nvPr/>
            </p:nvGrpSpPr>
            <p:grpSpPr>
              <a:xfrm>
                <a:off x="14849475" y="-555625"/>
                <a:ext cx="701675" cy="774700"/>
                <a:chOff x="14849475" y="-555625"/>
                <a:chExt cx="701675" cy="774700"/>
              </a:xfrm>
            </p:grpSpPr>
            <p:grpSp>
              <p:nvGrpSpPr>
                <p:cNvPr id="11" name="Группа 128">
                  <a:extLst>
                    <a:ext uri="{FF2B5EF4-FFF2-40B4-BE49-F238E27FC236}">
                      <a16:creationId xmlns:a16="http://schemas.microsoft.com/office/drawing/2014/main" id="{D036844E-65BB-4B63-9221-F7E1B9C12AE5}"/>
                    </a:ext>
                  </a:extLst>
                </p:cNvPr>
                <p:cNvGrpSpPr/>
                <p:nvPr/>
              </p:nvGrpSpPr>
              <p:grpSpPr>
                <a:xfrm>
                  <a:off x="14973300" y="-384175"/>
                  <a:ext cx="577850" cy="603250"/>
                  <a:chOff x="14973300" y="-384175"/>
                  <a:chExt cx="577850" cy="603250"/>
                </a:xfrm>
              </p:grpSpPr>
              <p:sp>
                <p:nvSpPr>
                  <p:cNvPr id="13" name="Freeform 77">
                    <a:extLst>
                      <a:ext uri="{FF2B5EF4-FFF2-40B4-BE49-F238E27FC236}">
                        <a16:creationId xmlns:a16="http://schemas.microsoft.com/office/drawing/2014/main" id="{1BD9E243-191F-4EE7-BB7D-43DB3BD337E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4973300" y="-263525"/>
                    <a:ext cx="441325" cy="482600"/>
                  </a:xfrm>
                  <a:custGeom>
                    <a:avLst/>
                    <a:gdLst>
                      <a:gd name="T0" fmla="*/ 278 w 278"/>
                      <a:gd name="T1" fmla="*/ 266 h 304"/>
                      <a:gd name="T2" fmla="*/ 236 w 278"/>
                      <a:gd name="T3" fmla="*/ 304 h 304"/>
                      <a:gd name="T4" fmla="*/ 0 w 278"/>
                      <a:gd name="T5" fmla="*/ 36 h 304"/>
                      <a:gd name="T6" fmla="*/ 44 w 278"/>
                      <a:gd name="T7" fmla="*/ 0 h 304"/>
                      <a:gd name="T8" fmla="*/ 278 w 278"/>
                      <a:gd name="T9" fmla="*/ 266 h 30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78" h="304">
                        <a:moveTo>
                          <a:pt x="278" y="266"/>
                        </a:moveTo>
                        <a:lnTo>
                          <a:pt x="236" y="304"/>
                        </a:lnTo>
                        <a:lnTo>
                          <a:pt x="0" y="36"/>
                        </a:lnTo>
                        <a:lnTo>
                          <a:pt x="44" y="0"/>
                        </a:lnTo>
                        <a:lnTo>
                          <a:pt x="278" y="266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4" name="Freeform 78">
                    <a:extLst>
                      <a:ext uri="{FF2B5EF4-FFF2-40B4-BE49-F238E27FC236}">
                        <a16:creationId xmlns:a16="http://schemas.microsoft.com/office/drawing/2014/main" id="{D64467EA-F862-4EFD-B5BB-8BAE4FC7954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043150" y="-323850"/>
                    <a:ext cx="438150" cy="482600"/>
                  </a:xfrm>
                  <a:custGeom>
                    <a:avLst/>
                    <a:gdLst>
                      <a:gd name="T0" fmla="*/ 276 w 276"/>
                      <a:gd name="T1" fmla="*/ 266 h 304"/>
                      <a:gd name="T2" fmla="*/ 234 w 276"/>
                      <a:gd name="T3" fmla="*/ 304 h 304"/>
                      <a:gd name="T4" fmla="*/ 0 w 276"/>
                      <a:gd name="T5" fmla="*/ 38 h 304"/>
                      <a:gd name="T6" fmla="*/ 42 w 276"/>
                      <a:gd name="T7" fmla="*/ 0 h 304"/>
                      <a:gd name="T8" fmla="*/ 276 w 276"/>
                      <a:gd name="T9" fmla="*/ 266 h 30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76" h="304">
                        <a:moveTo>
                          <a:pt x="276" y="266"/>
                        </a:moveTo>
                        <a:lnTo>
                          <a:pt x="234" y="304"/>
                        </a:lnTo>
                        <a:lnTo>
                          <a:pt x="0" y="38"/>
                        </a:lnTo>
                        <a:lnTo>
                          <a:pt x="42" y="0"/>
                        </a:lnTo>
                        <a:lnTo>
                          <a:pt x="276" y="266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  <p:sp>
                <p:nvSpPr>
                  <p:cNvPr id="15" name="Freeform 79">
                    <a:extLst>
                      <a:ext uri="{FF2B5EF4-FFF2-40B4-BE49-F238E27FC236}">
                        <a16:creationId xmlns:a16="http://schemas.microsoft.com/office/drawing/2014/main" id="{09400B05-0439-4BBF-ACE0-41CE9A20D18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109825" y="-384175"/>
                    <a:ext cx="441325" cy="482600"/>
                  </a:xfrm>
                  <a:custGeom>
                    <a:avLst/>
                    <a:gdLst>
                      <a:gd name="T0" fmla="*/ 278 w 278"/>
                      <a:gd name="T1" fmla="*/ 268 h 304"/>
                      <a:gd name="T2" fmla="*/ 234 w 278"/>
                      <a:gd name="T3" fmla="*/ 304 h 304"/>
                      <a:gd name="T4" fmla="*/ 0 w 278"/>
                      <a:gd name="T5" fmla="*/ 38 h 304"/>
                      <a:gd name="T6" fmla="*/ 42 w 278"/>
                      <a:gd name="T7" fmla="*/ 0 h 304"/>
                      <a:gd name="T8" fmla="*/ 278 w 278"/>
                      <a:gd name="T9" fmla="*/ 268 h 30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78" h="304">
                        <a:moveTo>
                          <a:pt x="278" y="268"/>
                        </a:moveTo>
                        <a:lnTo>
                          <a:pt x="234" y="304"/>
                        </a:lnTo>
                        <a:lnTo>
                          <a:pt x="0" y="38"/>
                        </a:lnTo>
                        <a:lnTo>
                          <a:pt x="42" y="0"/>
                        </a:lnTo>
                        <a:lnTo>
                          <a:pt x="278" y="268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US"/>
                  </a:p>
                </p:txBody>
              </p:sp>
            </p:grpSp>
            <p:sp>
              <p:nvSpPr>
                <p:cNvPr id="12" name="Freeform 80">
                  <a:extLst>
                    <a:ext uri="{FF2B5EF4-FFF2-40B4-BE49-F238E27FC236}">
                      <a16:creationId xmlns:a16="http://schemas.microsoft.com/office/drawing/2014/main" id="{C351EE56-CED4-4486-ADAC-444B16192B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849475" y="-555625"/>
                  <a:ext cx="330200" cy="349250"/>
                </a:xfrm>
                <a:custGeom>
                  <a:avLst/>
                  <a:gdLst>
                    <a:gd name="T0" fmla="*/ 0 w 208"/>
                    <a:gd name="T1" fmla="*/ 0 h 220"/>
                    <a:gd name="T2" fmla="*/ 78 w 208"/>
                    <a:gd name="T3" fmla="*/ 220 h 220"/>
                    <a:gd name="T4" fmla="*/ 208 w 208"/>
                    <a:gd name="T5" fmla="*/ 106 h 220"/>
                    <a:gd name="T6" fmla="*/ 0 w 208"/>
                    <a:gd name="T7" fmla="*/ 0 h 2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8" h="220">
                      <a:moveTo>
                        <a:pt x="0" y="0"/>
                      </a:moveTo>
                      <a:lnTo>
                        <a:pt x="78" y="220"/>
                      </a:lnTo>
                      <a:lnTo>
                        <a:pt x="208" y="10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chemeClr val="accent1">
                    <a:lumMod val="50000"/>
                  </a:schemeClr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/>
                </a:p>
              </p:txBody>
            </p:sp>
          </p:grpSp>
          <p:sp>
            <p:nvSpPr>
              <p:cNvPr id="6" name="Freeform 81">
                <a:extLst>
                  <a:ext uri="{FF2B5EF4-FFF2-40B4-BE49-F238E27FC236}">
                    <a16:creationId xmlns:a16="http://schemas.microsoft.com/office/drawing/2014/main" id="{AFAD808C-155E-4AE9-97D7-B7D93434927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95550" y="-317500"/>
                <a:ext cx="4398963" cy="6629400"/>
              </a:xfrm>
              <a:custGeom>
                <a:avLst/>
                <a:gdLst>
                  <a:gd name="T0" fmla="*/ 628 w 1385"/>
                  <a:gd name="T1" fmla="*/ 1263 h 2088"/>
                  <a:gd name="T2" fmla="*/ 673 w 1385"/>
                  <a:gd name="T3" fmla="*/ 1683 h 2088"/>
                  <a:gd name="T4" fmla="*/ 626 w 1385"/>
                  <a:gd name="T5" fmla="*/ 1900 h 2088"/>
                  <a:gd name="T6" fmla="*/ 538 w 1385"/>
                  <a:gd name="T7" fmla="*/ 2036 h 2088"/>
                  <a:gd name="T8" fmla="*/ 804 w 1385"/>
                  <a:gd name="T9" fmla="*/ 2036 h 2088"/>
                  <a:gd name="T10" fmla="*/ 914 w 1385"/>
                  <a:gd name="T11" fmla="*/ 1924 h 2088"/>
                  <a:gd name="T12" fmla="*/ 886 w 1385"/>
                  <a:gd name="T13" fmla="*/ 1755 h 2088"/>
                  <a:gd name="T14" fmla="*/ 918 w 1385"/>
                  <a:gd name="T15" fmla="*/ 1405 h 2088"/>
                  <a:gd name="T16" fmla="*/ 966 w 1385"/>
                  <a:gd name="T17" fmla="*/ 1747 h 2088"/>
                  <a:gd name="T18" fmla="*/ 966 w 1385"/>
                  <a:gd name="T19" fmla="*/ 1957 h 2088"/>
                  <a:gd name="T20" fmla="*/ 994 w 1385"/>
                  <a:gd name="T21" fmla="*/ 2061 h 2088"/>
                  <a:gd name="T22" fmla="*/ 1197 w 1385"/>
                  <a:gd name="T23" fmla="*/ 1957 h 2088"/>
                  <a:gd name="T24" fmla="*/ 1189 w 1385"/>
                  <a:gd name="T25" fmla="*/ 1653 h 2088"/>
                  <a:gd name="T26" fmla="*/ 1208 w 1385"/>
                  <a:gd name="T27" fmla="*/ 1069 h 2088"/>
                  <a:gd name="T28" fmla="*/ 1179 w 1385"/>
                  <a:gd name="T29" fmla="*/ 697 h 2088"/>
                  <a:gd name="T30" fmla="*/ 1234 w 1385"/>
                  <a:gd name="T31" fmla="*/ 941 h 2088"/>
                  <a:gd name="T32" fmla="*/ 1234 w 1385"/>
                  <a:gd name="T33" fmla="*/ 1144 h 2088"/>
                  <a:gd name="T34" fmla="*/ 1233 w 1385"/>
                  <a:gd name="T35" fmla="*/ 1298 h 2088"/>
                  <a:gd name="T36" fmla="*/ 1252 w 1385"/>
                  <a:gd name="T37" fmla="*/ 1316 h 2088"/>
                  <a:gd name="T38" fmla="*/ 1227 w 1385"/>
                  <a:gd name="T39" fmla="*/ 1438 h 2088"/>
                  <a:gd name="T40" fmla="*/ 1331 w 1385"/>
                  <a:gd name="T41" fmla="*/ 1366 h 2088"/>
                  <a:gd name="T42" fmla="*/ 1356 w 1385"/>
                  <a:gd name="T43" fmla="*/ 1048 h 2088"/>
                  <a:gd name="T44" fmla="*/ 1160 w 1385"/>
                  <a:gd name="T45" fmla="*/ 483 h 2088"/>
                  <a:gd name="T46" fmla="*/ 538 w 1385"/>
                  <a:gd name="T47" fmla="*/ 448 h 2088"/>
                  <a:gd name="T48" fmla="*/ 271 w 1385"/>
                  <a:gd name="T49" fmla="*/ 237 h 2088"/>
                  <a:gd name="T50" fmla="*/ 115 w 1385"/>
                  <a:gd name="T51" fmla="*/ 27 h 2088"/>
                  <a:gd name="T52" fmla="*/ 71 w 1385"/>
                  <a:gd name="T53" fmla="*/ 118 h 2088"/>
                  <a:gd name="T54" fmla="*/ 1 w 1385"/>
                  <a:gd name="T55" fmla="*/ 212 h 2088"/>
                  <a:gd name="T56" fmla="*/ 128 w 1385"/>
                  <a:gd name="T57" fmla="*/ 334 h 2088"/>
                  <a:gd name="T58" fmla="*/ 484 w 1385"/>
                  <a:gd name="T59" fmla="*/ 608 h 2088"/>
                  <a:gd name="T60" fmla="*/ 663 w 1385"/>
                  <a:gd name="T61" fmla="*/ 875 h 2088"/>
                  <a:gd name="T62" fmla="*/ 628 w 1385"/>
                  <a:gd name="T63" fmla="*/ 1263 h 20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385" h="2088">
                    <a:moveTo>
                      <a:pt x="628" y="1263"/>
                    </a:moveTo>
                    <a:cubicBezTo>
                      <a:pt x="628" y="1263"/>
                      <a:pt x="613" y="1495"/>
                      <a:pt x="673" y="1683"/>
                    </a:cubicBezTo>
                    <a:cubicBezTo>
                      <a:pt x="734" y="1870"/>
                      <a:pt x="722" y="1879"/>
                      <a:pt x="626" y="1900"/>
                    </a:cubicBezTo>
                    <a:cubicBezTo>
                      <a:pt x="531" y="1922"/>
                      <a:pt x="508" y="2031"/>
                      <a:pt x="538" y="2036"/>
                    </a:cubicBezTo>
                    <a:cubicBezTo>
                      <a:pt x="568" y="2041"/>
                      <a:pt x="710" y="2059"/>
                      <a:pt x="804" y="2036"/>
                    </a:cubicBezTo>
                    <a:cubicBezTo>
                      <a:pt x="898" y="2013"/>
                      <a:pt x="929" y="1999"/>
                      <a:pt x="914" y="1924"/>
                    </a:cubicBezTo>
                    <a:cubicBezTo>
                      <a:pt x="899" y="1849"/>
                      <a:pt x="866" y="1911"/>
                      <a:pt x="886" y="1755"/>
                    </a:cubicBezTo>
                    <a:cubicBezTo>
                      <a:pt x="906" y="1599"/>
                      <a:pt x="930" y="1509"/>
                      <a:pt x="918" y="1405"/>
                    </a:cubicBezTo>
                    <a:cubicBezTo>
                      <a:pt x="938" y="1500"/>
                      <a:pt x="936" y="1680"/>
                      <a:pt x="966" y="1747"/>
                    </a:cubicBezTo>
                    <a:cubicBezTo>
                      <a:pt x="996" y="1813"/>
                      <a:pt x="1010" y="1927"/>
                      <a:pt x="966" y="1957"/>
                    </a:cubicBezTo>
                    <a:cubicBezTo>
                      <a:pt x="923" y="1988"/>
                      <a:pt x="908" y="2061"/>
                      <a:pt x="994" y="2061"/>
                    </a:cubicBezTo>
                    <a:cubicBezTo>
                      <a:pt x="1080" y="2061"/>
                      <a:pt x="1254" y="2088"/>
                      <a:pt x="1197" y="1957"/>
                    </a:cubicBezTo>
                    <a:cubicBezTo>
                      <a:pt x="1140" y="1827"/>
                      <a:pt x="1164" y="1792"/>
                      <a:pt x="1189" y="1653"/>
                    </a:cubicBezTo>
                    <a:cubicBezTo>
                      <a:pt x="1214" y="1514"/>
                      <a:pt x="1246" y="1280"/>
                      <a:pt x="1208" y="1069"/>
                    </a:cubicBezTo>
                    <a:cubicBezTo>
                      <a:pt x="1170" y="858"/>
                      <a:pt x="1164" y="734"/>
                      <a:pt x="1179" y="697"/>
                    </a:cubicBezTo>
                    <a:cubicBezTo>
                      <a:pt x="1224" y="796"/>
                      <a:pt x="1217" y="854"/>
                      <a:pt x="1234" y="941"/>
                    </a:cubicBezTo>
                    <a:cubicBezTo>
                      <a:pt x="1251" y="1028"/>
                      <a:pt x="1246" y="1112"/>
                      <a:pt x="1234" y="1144"/>
                    </a:cubicBezTo>
                    <a:cubicBezTo>
                      <a:pt x="1222" y="1176"/>
                      <a:pt x="1221" y="1261"/>
                      <a:pt x="1233" y="1298"/>
                    </a:cubicBezTo>
                    <a:cubicBezTo>
                      <a:pt x="1240" y="1314"/>
                      <a:pt x="1252" y="1316"/>
                      <a:pt x="1252" y="1316"/>
                    </a:cubicBezTo>
                    <a:cubicBezTo>
                      <a:pt x="1252" y="1316"/>
                      <a:pt x="1212" y="1405"/>
                      <a:pt x="1227" y="1438"/>
                    </a:cubicBezTo>
                    <a:cubicBezTo>
                      <a:pt x="1242" y="1470"/>
                      <a:pt x="1292" y="1497"/>
                      <a:pt x="1331" y="1366"/>
                    </a:cubicBezTo>
                    <a:cubicBezTo>
                      <a:pt x="1370" y="1234"/>
                      <a:pt x="1376" y="1168"/>
                      <a:pt x="1356" y="1048"/>
                    </a:cubicBezTo>
                    <a:cubicBezTo>
                      <a:pt x="1336" y="927"/>
                      <a:pt x="1385" y="512"/>
                      <a:pt x="1160" y="483"/>
                    </a:cubicBezTo>
                    <a:cubicBezTo>
                      <a:pt x="934" y="454"/>
                      <a:pt x="762" y="518"/>
                      <a:pt x="538" y="448"/>
                    </a:cubicBezTo>
                    <a:cubicBezTo>
                      <a:pt x="315" y="378"/>
                      <a:pt x="293" y="339"/>
                      <a:pt x="271" y="237"/>
                    </a:cubicBezTo>
                    <a:cubicBezTo>
                      <a:pt x="248" y="136"/>
                      <a:pt x="166" y="54"/>
                      <a:pt x="115" y="27"/>
                    </a:cubicBezTo>
                    <a:cubicBezTo>
                      <a:pt x="64" y="0"/>
                      <a:pt x="10" y="43"/>
                      <a:pt x="71" y="118"/>
                    </a:cubicBezTo>
                    <a:cubicBezTo>
                      <a:pt x="83" y="134"/>
                      <a:pt x="0" y="141"/>
                      <a:pt x="1" y="212"/>
                    </a:cubicBezTo>
                    <a:cubicBezTo>
                      <a:pt x="3" y="282"/>
                      <a:pt x="59" y="291"/>
                      <a:pt x="128" y="334"/>
                    </a:cubicBezTo>
                    <a:cubicBezTo>
                      <a:pt x="196" y="377"/>
                      <a:pt x="238" y="510"/>
                      <a:pt x="484" y="608"/>
                    </a:cubicBezTo>
                    <a:cubicBezTo>
                      <a:pt x="590" y="649"/>
                      <a:pt x="667" y="666"/>
                      <a:pt x="663" y="875"/>
                    </a:cubicBezTo>
                    <a:cubicBezTo>
                      <a:pt x="660" y="1083"/>
                      <a:pt x="629" y="1145"/>
                      <a:pt x="628" y="1263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rgbClr val="E1E1E1">
                      <a:shade val="67500"/>
                      <a:satMod val="115000"/>
                    </a:srgbClr>
                  </a:gs>
                  <a:gs pos="100000">
                    <a:srgbClr val="E1E1E1">
                      <a:shade val="100000"/>
                      <a:satMod val="115000"/>
                    </a:srgbClr>
                  </a:gs>
                </a:gsLst>
                <a:lin ang="10200000" scaled="0"/>
                <a:tileRect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82">
                <a:extLst>
                  <a:ext uri="{FF2B5EF4-FFF2-40B4-BE49-F238E27FC236}">
                    <a16:creationId xmlns:a16="http://schemas.microsoft.com/office/drawing/2014/main" id="{86C48527-67C1-4A16-96F3-8DDE2AD03A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238662" y="3800475"/>
                <a:ext cx="911225" cy="1819275"/>
              </a:xfrm>
              <a:custGeom>
                <a:avLst/>
                <a:gdLst>
                  <a:gd name="T0" fmla="*/ 243 w 287"/>
                  <a:gd name="T1" fmla="*/ 458 h 573"/>
                  <a:gd name="T2" fmla="*/ 275 w 287"/>
                  <a:gd name="T3" fmla="*/ 108 h 573"/>
                  <a:gd name="T4" fmla="*/ 275 w 287"/>
                  <a:gd name="T5" fmla="*/ 108 h 573"/>
                  <a:gd name="T6" fmla="*/ 202 w 287"/>
                  <a:gd name="T7" fmla="*/ 72 h 573"/>
                  <a:gd name="T8" fmla="*/ 0 w 287"/>
                  <a:gd name="T9" fmla="*/ 254 h 573"/>
                  <a:gd name="T10" fmla="*/ 30 w 287"/>
                  <a:gd name="T11" fmla="*/ 386 h 573"/>
                  <a:gd name="T12" fmla="*/ 66 w 287"/>
                  <a:gd name="T13" fmla="*/ 522 h 573"/>
                  <a:gd name="T14" fmla="*/ 244 w 287"/>
                  <a:gd name="T15" fmla="*/ 573 h 573"/>
                  <a:gd name="T16" fmla="*/ 243 w 287"/>
                  <a:gd name="T17" fmla="*/ 458 h 5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87" h="573">
                    <a:moveTo>
                      <a:pt x="243" y="458"/>
                    </a:moveTo>
                    <a:cubicBezTo>
                      <a:pt x="263" y="302"/>
                      <a:pt x="287" y="212"/>
                      <a:pt x="275" y="108"/>
                    </a:cubicBezTo>
                    <a:cubicBezTo>
                      <a:pt x="275" y="108"/>
                      <a:pt x="275" y="108"/>
                      <a:pt x="275" y="108"/>
                    </a:cubicBezTo>
                    <a:cubicBezTo>
                      <a:pt x="262" y="46"/>
                      <a:pt x="222" y="0"/>
                      <a:pt x="202" y="72"/>
                    </a:cubicBezTo>
                    <a:cubicBezTo>
                      <a:pt x="187" y="126"/>
                      <a:pt x="93" y="240"/>
                      <a:pt x="0" y="254"/>
                    </a:cubicBezTo>
                    <a:cubicBezTo>
                      <a:pt x="7" y="298"/>
                      <a:pt x="17" y="343"/>
                      <a:pt x="30" y="386"/>
                    </a:cubicBezTo>
                    <a:cubicBezTo>
                      <a:pt x="51" y="449"/>
                      <a:pt x="63" y="492"/>
                      <a:pt x="66" y="522"/>
                    </a:cubicBezTo>
                    <a:cubicBezTo>
                      <a:pt x="110" y="544"/>
                      <a:pt x="178" y="572"/>
                      <a:pt x="244" y="573"/>
                    </a:cubicBezTo>
                    <a:cubicBezTo>
                      <a:pt x="236" y="560"/>
                      <a:pt x="233" y="537"/>
                      <a:pt x="243" y="458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777777">
                      <a:alpha val="47000"/>
                    </a:srgbClr>
                  </a:gs>
                  <a:gs pos="0">
                    <a:schemeClr val="bg1">
                      <a:alpha val="0"/>
                      <a:lumMod val="0"/>
                    </a:schemeClr>
                  </a:gs>
                </a:gsLst>
                <a:lin ang="660000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83">
                <a:extLst>
                  <a:ext uri="{FF2B5EF4-FFF2-40B4-BE49-F238E27FC236}">
                    <a16:creationId xmlns:a16="http://schemas.microsoft.com/office/drawing/2014/main" id="{4403E6C7-AA42-41C1-9ABA-E43AC384BC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195550" y="73025"/>
                <a:ext cx="504825" cy="596900"/>
              </a:xfrm>
              <a:custGeom>
                <a:avLst/>
                <a:gdLst>
                  <a:gd name="T0" fmla="*/ 130 w 159"/>
                  <a:gd name="T1" fmla="*/ 65 h 188"/>
                  <a:gd name="T2" fmla="*/ 72 w 159"/>
                  <a:gd name="T3" fmla="*/ 0 h 188"/>
                  <a:gd name="T4" fmla="*/ 1 w 159"/>
                  <a:gd name="T5" fmla="*/ 89 h 188"/>
                  <a:gd name="T6" fmla="*/ 87 w 159"/>
                  <a:gd name="T7" fmla="*/ 188 h 188"/>
                  <a:gd name="T8" fmla="*/ 130 w 159"/>
                  <a:gd name="T9" fmla="*/ 65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9" h="188">
                    <a:moveTo>
                      <a:pt x="130" y="65"/>
                    </a:moveTo>
                    <a:cubicBezTo>
                      <a:pt x="108" y="51"/>
                      <a:pt x="86" y="21"/>
                      <a:pt x="72" y="0"/>
                    </a:cubicBezTo>
                    <a:cubicBezTo>
                      <a:pt x="67" y="13"/>
                      <a:pt x="0" y="26"/>
                      <a:pt x="1" y="89"/>
                    </a:cubicBezTo>
                    <a:cubicBezTo>
                      <a:pt x="3" y="145"/>
                      <a:pt x="38" y="162"/>
                      <a:pt x="87" y="188"/>
                    </a:cubicBezTo>
                    <a:cubicBezTo>
                      <a:pt x="148" y="162"/>
                      <a:pt x="159" y="82"/>
                      <a:pt x="130" y="65"/>
                    </a:cubicBezTo>
                    <a:close/>
                  </a:path>
                </a:pathLst>
              </a:custGeom>
              <a:gradFill>
                <a:gsLst>
                  <a:gs pos="0">
                    <a:srgbClr val="E1E1E1">
                      <a:shade val="30000"/>
                      <a:satMod val="115000"/>
                    </a:srgbClr>
                  </a:gs>
                  <a:gs pos="50000">
                    <a:srgbClr val="E1E1E1">
                      <a:shade val="67500"/>
                      <a:satMod val="115000"/>
                    </a:srgbClr>
                  </a:gs>
                  <a:gs pos="100000">
                    <a:srgbClr val="E1E1E1">
                      <a:shade val="100000"/>
                      <a:satMod val="115000"/>
                    </a:srgbClr>
                  </a:gs>
                </a:gsLst>
                <a:lin ang="900000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84">
                <a:extLst>
                  <a:ext uri="{FF2B5EF4-FFF2-40B4-BE49-F238E27FC236}">
                    <a16:creationId xmlns:a16="http://schemas.microsoft.com/office/drawing/2014/main" id="{922FF54E-862A-42D4-BECA-ECA16ED4CB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140361" y="4041774"/>
                <a:ext cx="939801" cy="1749425"/>
              </a:xfrm>
              <a:custGeom>
                <a:avLst/>
                <a:gdLst>
                  <a:gd name="T0" fmla="*/ 257 w 296"/>
                  <a:gd name="T1" fmla="*/ 551 h 551"/>
                  <a:gd name="T2" fmla="*/ 262 w 296"/>
                  <a:gd name="T3" fmla="*/ 280 h 551"/>
                  <a:gd name="T4" fmla="*/ 296 w 296"/>
                  <a:gd name="T5" fmla="*/ 0 h 551"/>
                  <a:gd name="T6" fmla="*/ 0 w 296"/>
                  <a:gd name="T7" fmla="*/ 95 h 551"/>
                  <a:gd name="T8" fmla="*/ 39 w 296"/>
                  <a:gd name="T9" fmla="*/ 374 h 551"/>
                  <a:gd name="T10" fmla="*/ 65 w 296"/>
                  <a:gd name="T11" fmla="*/ 531 h 551"/>
                  <a:gd name="T12" fmla="*/ 257 w 296"/>
                  <a:gd name="T13" fmla="*/ 551 h 5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6" h="551">
                    <a:moveTo>
                      <a:pt x="257" y="551"/>
                    </a:moveTo>
                    <a:cubicBezTo>
                      <a:pt x="218" y="447"/>
                      <a:pt x="239" y="406"/>
                      <a:pt x="262" y="280"/>
                    </a:cubicBezTo>
                    <a:cubicBezTo>
                      <a:pt x="275" y="207"/>
                      <a:pt x="290" y="108"/>
                      <a:pt x="296" y="0"/>
                    </a:cubicBezTo>
                    <a:cubicBezTo>
                      <a:pt x="277" y="35"/>
                      <a:pt x="201" y="139"/>
                      <a:pt x="0" y="95"/>
                    </a:cubicBezTo>
                    <a:cubicBezTo>
                      <a:pt x="11" y="192"/>
                      <a:pt x="15" y="319"/>
                      <a:pt x="39" y="374"/>
                    </a:cubicBezTo>
                    <a:cubicBezTo>
                      <a:pt x="59" y="418"/>
                      <a:pt x="72" y="483"/>
                      <a:pt x="65" y="531"/>
                    </a:cubicBezTo>
                    <a:cubicBezTo>
                      <a:pt x="107" y="526"/>
                      <a:pt x="179" y="523"/>
                      <a:pt x="257" y="551"/>
                    </a:cubicBezTo>
                    <a:close/>
                  </a:path>
                </a:pathLst>
              </a:custGeom>
              <a:gradFill>
                <a:gsLst>
                  <a:gs pos="100000">
                    <a:srgbClr val="777777">
                      <a:alpha val="47000"/>
                    </a:srgbClr>
                  </a:gs>
                  <a:gs pos="0">
                    <a:schemeClr val="bg1">
                      <a:alpha val="0"/>
                      <a:lumMod val="0"/>
                    </a:schemeClr>
                  </a:gs>
                </a:gsLst>
                <a:lin ang="6600000" scaled="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Oval 85">
                <a:extLst>
                  <a:ext uri="{FF2B5EF4-FFF2-40B4-BE49-F238E27FC236}">
                    <a16:creationId xmlns:a16="http://schemas.microsoft.com/office/drawing/2014/main" id="{813A630B-E1AF-44EB-A007-2802A29A110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 rot="11841406">
                <a:off x="16559213" y="-2009775"/>
                <a:ext cx="3336925" cy="3336925"/>
              </a:xfrm>
              <a:prstGeom prst="ellipse">
                <a:avLst/>
              </a:prstGeom>
              <a:gradFill flip="none" rotWithShape="1">
                <a:gsLst>
                  <a:gs pos="0">
                    <a:srgbClr val="E1E1E1">
                      <a:shade val="30000"/>
                      <a:satMod val="115000"/>
                    </a:srgbClr>
                  </a:gs>
                  <a:gs pos="50000">
                    <a:srgbClr val="E1E1E1">
                      <a:shade val="67500"/>
                      <a:satMod val="115000"/>
                    </a:srgbClr>
                  </a:gs>
                  <a:gs pos="100000">
                    <a:srgbClr val="E1E1E1">
                      <a:shade val="100000"/>
                      <a:satMod val="115000"/>
                    </a:srgbClr>
                  </a:gs>
                </a:gsLst>
                <a:path path="circle">
                  <a:fillToRect l="100000" b="100000"/>
                </a:path>
                <a:tileRect t="-100000" r="-100000"/>
              </a:gra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" name="Овал 121">
              <a:extLst>
                <a:ext uri="{FF2B5EF4-FFF2-40B4-BE49-F238E27FC236}">
                  <a16:creationId xmlns:a16="http://schemas.microsoft.com/office/drawing/2014/main" id="{F733AFC5-9056-4CB2-BB05-AEDAF3B023A2}"/>
                </a:ext>
              </a:extLst>
            </p:cNvPr>
            <p:cNvSpPr/>
            <p:nvPr/>
          </p:nvSpPr>
          <p:spPr>
            <a:xfrm rot="10800000">
              <a:off x="18473947" y="3731010"/>
              <a:ext cx="2030411" cy="1845829"/>
            </a:xfrm>
            <a:prstGeom prst="ellipse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42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4010DEC-69F4-4475-9FA5-436FC705F83D}"/>
              </a:ext>
            </a:extLst>
          </p:cNvPr>
          <p:cNvSpPr txBox="1"/>
          <p:nvPr/>
        </p:nvSpPr>
        <p:spPr>
          <a:xfrm>
            <a:off x="6647422" y="2553893"/>
            <a:ext cx="117211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>
                <a:solidFill>
                  <a:schemeClr val="accent6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70%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629FBEF-A40A-4168-A9A7-DF0AF47DFE33}"/>
              </a:ext>
            </a:extLst>
          </p:cNvPr>
          <p:cNvSpPr txBox="1"/>
          <p:nvPr/>
        </p:nvSpPr>
        <p:spPr>
          <a:xfrm>
            <a:off x="7788541" y="2790028"/>
            <a:ext cx="2825286" cy="609829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 metuscoodo ipsum.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C0F565A-C59E-4E1E-954A-E51D6226E53C}"/>
              </a:ext>
            </a:extLst>
          </p:cNvPr>
          <p:cNvSpPr/>
          <p:nvPr/>
        </p:nvSpPr>
        <p:spPr>
          <a:xfrm>
            <a:off x="6647422" y="3486486"/>
            <a:ext cx="3966406" cy="609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Aliquam sit amet metus commodo. Nulla interdum.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F968AE7-6B84-413E-B546-39989BC20B79}"/>
              </a:ext>
            </a:extLst>
          </p:cNvPr>
          <p:cNvSpPr txBox="1"/>
          <p:nvPr/>
        </p:nvSpPr>
        <p:spPr>
          <a:xfrm>
            <a:off x="6647422" y="4340022"/>
            <a:ext cx="1172116" cy="8940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>
                <a:solidFill>
                  <a:schemeClr val="accent4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99%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9C936BF-B4E5-4B28-AE4A-7051F2E4B107}"/>
              </a:ext>
            </a:extLst>
          </p:cNvPr>
          <p:cNvSpPr txBox="1"/>
          <p:nvPr/>
        </p:nvSpPr>
        <p:spPr>
          <a:xfrm>
            <a:off x="7788541" y="4576157"/>
            <a:ext cx="2825286" cy="609829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 metuscoodo ipsum.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87F18B6-5BFD-4927-AE46-A7B6777C562A}"/>
              </a:ext>
            </a:extLst>
          </p:cNvPr>
          <p:cNvSpPr/>
          <p:nvPr/>
        </p:nvSpPr>
        <p:spPr>
          <a:xfrm>
            <a:off x="6647422" y="5272615"/>
            <a:ext cx="3966406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Aliquam sit amet metus commodo, tempor nisl non, finibus sem. In urna purus, fermentum nec massa sed.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C5CAAA8C-F16A-4C84-89EF-F6A362C96F66}"/>
              </a:ext>
            </a:extLst>
          </p:cNvPr>
          <p:cNvSpPr txBox="1">
            <a:spLocks/>
          </p:cNvSpPr>
          <p:nvPr/>
        </p:nvSpPr>
        <p:spPr>
          <a:xfrm>
            <a:off x="6647422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2AC8370-7240-4A66-B585-12434A5B1952}"/>
              </a:ext>
            </a:extLst>
          </p:cNvPr>
          <p:cNvCxnSpPr/>
          <p:nvPr/>
        </p:nvCxnSpPr>
        <p:spPr>
          <a:xfrm>
            <a:off x="664742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13">
            <a:extLst>
              <a:ext uri="{FF2B5EF4-FFF2-40B4-BE49-F238E27FC236}">
                <a16:creationId xmlns:a16="http://schemas.microsoft.com/office/drawing/2014/main" id="{07AE15B7-3898-4936-91D0-26A9CA26AAAE}"/>
              </a:ext>
            </a:extLst>
          </p:cNvPr>
          <p:cNvSpPr txBox="1"/>
          <p:nvPr/>
        </p:nvSpPr>
        <p:spPr>
          <a:xfrm flipH="1">
            <a:off x="6647422" y="1182485"/>
            <a:ext cx="4678825" cy="51751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7726314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9" grpId="0"/>
      <p:bldP spid="20" grpId="0"/>
      <p:bldP spid="2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643">
            <a:extLst>
              <a:ext uri="{FF2B5EF4-FFF2-40B4-BE49-F238E27FC236}">
                <a16:creationId xmlns:a16="http://schemas.microsoft.com/office/drawing/2014/main" id="{AAB35A51-D04C-4104-8E22-6AAC2F3B7F68}"/>
              </a:ext>
            </a:extLst>
          </p:cNvPr>
          <p:cNvGrpSpPr/>
          <p:nvPr/>
        </p:nvGrpSpPr>
        <p:grpSpPr>
          <a:xfrm flipH="1">
            <a:off x="6406607" y="1702489"/>
            <a:ext cx="5114834" cy="4713076"/>
            <a:chOff x="16443186" y="3330402"/>
            <a:chExt cx="6982856" cy="6396556"/>
          </a:xfrm>
        </p:grpSpPr>
        <p:grpSp>
          <p:nvGrpSpPr>
            <p:cNvPr id="3" name="Группа 644">
              <a:extLst>
                <a:ext uri="{FF2B5EF4-FFF2-40B4-BE49-F238E27FC236}">
                  <a16:creationId xmlns:a16="http://schemas.microsoft.com/office/drawing/2014/main" id="{E6360225-86DE-4697-8C53-4532CE5B92C8}"/>
                </a:ext>
              </a:extLst>
            </p:cNvPr>
            <p:cNvGrpSpPr/>
            <p:nvPr/>
          </p:nvGrpSpPr>
          <p:grpSpPr>
            <a:xfrm>
              <a:off x="16443186" y="3546426"/>
              <a:ext cx="6982856" cy="6180532"/>
              <a:chOff x="11544722" y="11323290"/>
              <a:chExt cx="2088232" cy="1848296"/>
            </a:xfrm>
          </p:grpSpPr>
          <p:sp>
            <p:nvSpPr>
              <p:cNvPr id="5" name="Freeform 457">
                <a:extLst>
                  <a:ext uri="{FF2B5EF4-FFF2-40B4-BE49-F238E27FC236}">
                    <a16:creationId xmlns:a16="http://schemas.microsoft.com/office/drawing/2014/main" id="{1C6B136B-BCAE-4C0A-BD92-F20D1678A2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544722" y="12886827"/>
                <a:ext cx="284759" cy="284759"/>
              </a:xfrm>
              <a:custGeom>
                <a:avLst/>
                <a:gdLst>
                  <a:gd name="T0" fmla="*/ 108 w 108"/>
                  <a:gd name="T1" fmla="*/ 100 h 108"/>
                  <a:gd name="T2" fmla="*/ 100 w 108"/>
                  <a:gd name="T3" fmla="*/ 108 h 108"/>
                  <a:gd name="T4" fmla="*/ 8 w 108"/>
                  <a:gd name="T5" fmla="*/ 108 h 108"/>
                  <a:gd name="T6" fmla="*/ 0 w 108"/>
                  <a:gd name="T7" fmla="*/ 100 h 108"/>
                  <a:gd name="T8" fmla="*/ 0 w 108"/>
                  <a:gd name="T9" fmla="*/ 8 h 108"/>
                  <a:gd name="T10" fmla="*/ 8 w 108"/>
                  <a:gd name="T11" fmla="*/ 0 h 108"/>
                  <a:gd name="T12" fmla="*/ 100 w 108"/>
                  <a:gd name="T13" fmla="*/ 0 h 108"/>
                  <a:gd name="T14" fmla="*/ 108 w 108"/>
                  <a:gd name="T15" fmla="*/ 8 h 108"/>
                  <a:gd name="T16" fmla="*/ 108 w 108"/>
                  <a:gd name="T17" fmla="*/ 100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8" h="108">
                    <a:moveTo>
                      <a:pt x="108" y="100"/>
                    </a:moveTo>
                    <a:cubicBezTo>
                      <a:pt x="108" y="104"/>
                      <a:pt x="104" y="108"/>
                      <a:pt x="100" y="108"/>
                    </a:cubicBezTo>
                    <a:cubicBezTo>
                      <a:pt x="8" y="108"/>
                      <a:pt x="8" y="108"/>
                      <a:pt x="8" y="108"/>
                    </a:cubicBezTo>
                    <a:cubicBezTo>
                      <a:pt x="4" y="108"/>
                      <a:pt x="0" y="104"/>
                      <a:pt x="0" y="10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4" y="0"/>
                      <a:pt x="8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4" y="0"/>
                      <a:pt x="108" y="3"/>
                      <a:pt x="108" y="8"/>
                    </a:cubicBezTo>
                    <a:lnTo>
                      <a:pt x="108" y="10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" name="Freeform 458">
                <a:extLst>
                  <a:ext uri="{FF2B5EF4-FFF2-40B4-BE49-F238E27FC236}">
                    <a16:creationId xmlns:a16="http://schemas.microsoft.com/office/drawing/2014/main" id="{2299EA4E-2E59-4B7A-BABF-811D4BB344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45301" y="12749721"/>
                <a:ext cx="284759" cy="421865"/>
              </a:xfrm>
              <a:custGeom>
                <a:avLst/>
                <a:gdLst>
                  <a:gd name="T0" fmla="*/ 108 w 108"/>
                  <a:gd name="T1" fmla="*/ 152 h 160"/>
                  <a:gd name="T2" fmla="*/ 100 w 108"/>
                  <a:gd name="T3" fmla="*/ 160 h 160"/>
                  <a:gd name="T4" fmla="*/ 8 w 108"/>
                  <a:gd name="T5" fmla="*/ 160 h 160"/>
                  <a:gd name="T6" fmla="*/ 0 w 108"/>
                  <a:gd name="T7" fmla="*/ 152 h 160"/>
                  <a:gd name="T8" fmla="*/ 0 w 108"/>
                  <a:gd name="T9" fmla="*/ 8 h 160"/>
                  <a:gd name="T10" fmla="*/ 8 w 108"/>
                  <a:gd name="T11" fmla="*/ 0 h 160"/>
                  <a:gd name="T12" fmla="*/ 100 w 108"/>
                  <a:gd name="T13" fmla="*/ 0 h 160"/>
                  <a:gd name="T14" fmla="*/ 108 w 108"/>
                  <a:gd name="T15" fmla="*/ 8 h 160"/>
                  <a:gd name="T16" fmla="*/ 108 w 108"/>
                  <a:gd name="T17" fmla="*/ 152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8" h="160">
                    <a:moveTo>
                      <a:pt x="108" y="152"/>
                    </a:moveTo>
                    <a:cubicBezTo>
                      <a:pt x="108" y="156"/>
                      <a:pt x="104" y="160"/>
                      <a:pt x="100" y="160"/>
                    </a:cubicBezTo>
                    <a:cubicBezTo>
                      <a:pt x="8" y="160"/>
                      <a:pt x="8" y="160"/>
                      <a:pt x="8" y="160"/>
                    </a:cubicBezTo>
                    <a:cubicBezTo>
                      <a:pt x="4" y="160"/>
                      <a:pt x="0" y="156"/>
                      <a:pt x="0" y="152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4" y="0"/>
                      <a:pt x="8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4" y="0"/>
                      <a:pt x="108" y="3"/>
                      <a:pt x="108" y="8"/>
                    </a:cubicBezTo>
                    <a:lnTo>
                      <a:pt x="108" y="15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459">
                <a:extLst>
                  <a:ext uri="{FF2B5EF4-FFF2-40B4-BE49-F238E27FC236}">
                    <a16:creationId xmlns:a16="http://schemas.microsoft.com/office/drawing/2014/main" id="{8124A5EB-FB56-4527-AE06-69E63CA5A2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45880" y="12612615"/>
                <a:ext cx="284759" cy="558971"/>
              </a:xfrm>
              <a:custGeom>
                <a:avLst/>
                <a:gdLst>
                  <a:gd name="T0" fmla="*/ 108 w 108"/>
                  <a:gd name="T1" fmla="*/ 204 h 212"/>
                  <a:gd name="T2" fmla="*/ 100 w 108"/>
                  <a:gd name="T3" fmla="*/ 212 h 212"/>
                  <a:gd name="T4" fmla="*/ 8 w 108"/>
                  <a:gd name="T5" fmla="*/ 212 h 212"/>
                  <a:gd name="T6" fmla="*/ 0 w 108"/>
                  <a:gd name="T7" fmla="*/ 204 h 212"/>
                  <a:gd name="T8" fmla="*/ 0 w 108"/>
                  <a:gd name="T9" fmla="*/ 8 h 212"/>
                  <a:gd name="T10" fmla="*/ 8 w 108"/>
                  <a:gd name="T11" fmla="*/ 0 h 212"/>
                  <a:gd name="T12" fmla="*/ 100 w 108"/>
                  <a:gd name="T13" fmla="*/ 0 h 212"/>
                  <a:gd name="T14" fmla="*/ 108 w 108"/>
                  <a:gd name="T15" fmla="*/ 8 h 212"/>
                  <a:gd name="T16" fmla="*/ 108 w 108"/>
                  <a:gd name="T17" fmla="*/ 204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8" h="212">
                    <a:moveTo>
                      <a:pt x="108" y="204"/>
                    </a:moveTo>
                    <a:cubicBezTo>
                      <a:pt x="108" y="208"/>
                      <a:pt x="104" y="212"/>
                      <a:pt x="100" y="212"/>
                    </a:cubicBezTo>
                    <a:cubicBezTo>
                      <a:pt x="8" y="212"/>
                      <a:pt x="8" y="212"/>
                      <a:pt x="8" y="212"/>
                    </a:cubicBezTo>
                    <a:cubicBezTo>
                      <a:pt x="4" y="212"/>
                      <a:pt x="0" y="208"/>
                      <a:pt x="0" y="204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4" y="0"/>
                      <a:pt x="8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4" y="0"/>
                      <a:pt x="108" y="3"/>
                      <a:pt x="108" y="8"/>
                    </a:cubicBezTo>
                    <a:lnTo>
                      <a:pt x="108" y="204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460">
                <a:extLst>
                  <a:ext uri="{FF2B5EF4-FFF2-40B4-BE49-F238E27FC236}">
                    <a16:creationId xmlns:a16="http://schemas.microsoft.com/office/drawing/2014/main" id="{ABF3B480-3C90-4CE3-A5D1-B263443FA2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46459" y="12475509"/>
                <a:ext cx="284759" cy="696077"/>
              </a:xfrm>
              <a:custGeom>
                <a:avLst/>
                <a:gdLst>
                  <a:gd name="T0" fmla="*/ 108 w 108"/>
                  <a:gd name="T1" fmla="*/ 256 h 264"/>
                  <a:gd name="T2" fmla="*/ 100 w 108"/>
                  <a:gd name="T3" fmla="*/ 264 h 264"/>
                  <a:gd name="T4" fmla="*/ 8 w 108"/>
                  <a:gd name="T5" fmla="*/ 264 h 264"/>
                  <a:gd name="T6" fmla="*/ 0 w 108"/>
                  <a:gd name="T7" fmla="*/ 256 h 264"/>
                  <a:gd name="T8" fmla="*/ 0 w 108"/>
                  <a:gd name="T9" fmla="*/ 8 h 264"/>
                  <a:gd name="T10" fmla="*/ 8 w 108"/>
                  <a:gd name="T11" fmla="*/ 0 h 264"/>
                  <a:gd name="T12" fmla="*/ 100 w 108"/>
                  <a:gd name="T13" fmla="*/ 0 h 264"/>
                  <a:gd name="T14" fmla="*/ 108 w 108"/>
                  <a:gd name="T15" fmla="*/ 8 h 264"/>
                  <a:gd name="T16" fmla="*/ 108 w 108"/>
                  <a:gd name="T17" fmla="*/ 256 h 2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8" h="264">
                    <a:moveTo>
                      <a:pt x="108" y="256"/>
                    </a:moveTo>
                    <a:cubicBezTo>
                      <a:pt x="108" y="260"/>
                      <a:pt x="104" y="264"/>
                      <a:pt x="100" y="264"/>
                    </a:cubicBezTo>
                    <a:cubicBezTo>
                      <a:pt x="8" y="264"/>
                      <a:pt x="8" y="264"/>
                      <a:pt x="8" y="264"/>
                    </a:cubicBezTo>
                    <a:cubicBezTo>
                      <a:pt x="4" y="264"/>
                      <a:pt x="0" y="260"/>
                      <a:pt x="0" y="256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4" y="0"/>
                      <a:pt x="8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4" y="0"/>
                      <a:pt x="108" y="3"/>
                      <a:pt x="108" y="8"/>
                    </a:cubicBezTo>
                    <a:lnTo>
                      <a:pt x="108" y="256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461">
                <a:extLst>
                  <a:ext uri="{FF2B5EF4-FFF2-40B4-BE49-F238E27FC236}">
                    <a16:creationId xmlns:a16="http://schemas.microsoft.com/office/drawing/2014/main" id="{5B28DD27-EB53-4B08-AF1D-A64D08AEFB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47037" y="12338403"/>
                <a:ext cx="284759" cy="833183"/>
              </a:xfrm>
              <a:custGeom>
                <a:avLst/>
                <a:gdLst>
                  <a:gd name="T0" fmla="*/ 108 w 108"/>
                  <a:gd name="T1" fmla="*/ 308 h 316"/>
                  <a:gd name="T2" fmla="*/ 100 w 108"/>
                  <a:gd name="T3" fmla="*/ 316 h 316"/>
                  <a:gd name="T4" fmla="*/ 8 w 108"/>
                  <a:gd name="T5" fmla="*/ 316 h 316"/>
                  <a:gd name="T6" fmla="*/ 0 w 108"/>
                  <a:gd name="T7" fmla="*/ 308 h 316"/>
                  <a:gd name="T8" fmla="*/ 0 w 108"/>
                  <a:gd name="T9" fmla="*/ 8 h 316"/>
                  <a:gd name="T10" fmla="*/ 8 w 108"/>
                  <a:gd name="T11" fmla="*/ 0 h 316"/>
                  <a:gd name="T12" fmla="*/ 100 w 108"/>
                  <a:gd name="T13" fmla="*/ 0 h 316"/>
                  <a:gd name="T14" fmla="*/ 108 w 108"/>
                  <a:gd name="T15" fmla="*/ 8 h 316"/>
                  <a:gd name="T16" fmla="*/ 108 w 108"/>
                  <a:gd name="T17" fmla="*/ 308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8" h="316">
                    <a:moveTo>
                      <a:pt x="108" y="308"/>
                    </a:moveTo>
                    <a:cubicBezTo>
                      <a:pt x="108" y="312"/>
                      <a:pt x="104" y="316"/>
                      <a:pt x="100" y="316"/>
                    </a:cubicBezTo>
                    <a:cubicBezTo>
                      <a:pt x="8" y="316"/>
                      <a:pt x="8" y="316"/>
                      <a:pt x="8" y="316"/>
                    </a:cubicBezTo>
                    <a:cubicBezTo>
                      <a:pt x="4" y="316"/>
                      <a:pt x="0" y="312"/>
                      <a:pt x="0" y="30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4" y="0"/>
                      <a:pt x="8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4" y="0"/>
                      <a:pt x="108" y="3"/>
                      <a:pt x="108" y="8"/>
                    </a:cubicBezTo>
                    <a:lnTo>
                      <a:pt x="108" y="308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462">
                <a:extLst>
                  <a:ext uri="{FF2B5EF4-FFF2-40B4-BE49-F238E27FC236}">
                    <a16:creationId xmlns:a16="http://schemas.microsoft.com/office/drawing/2014/main" id="{50AC9EE6-3A39-478C-9B4B-6346CD7AB6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47616" y="12201297"/>
                <a:ext cx="284759" cy="970289"/>
              </a:xfrm>
              <a:custGeom>
                <a:avLst/>
                <a:gdLst>
                  <a:gd name="T0" fmla="*/ 108 w 108"/>
                  <a:gd name="T1" fmla="*/ 360 h 368"/>
                  <a:gd name="T2" fmla="*/ 100 w 108"/>
                  <a:gd name="T3" fmla="*/ 368 h 368"/>
                  <a:gd name="T4" fmla="*/ 8 w 108"/>
                  <a:gd name="T5" fmla="*/ 368 h 368"/>
                  <a:gd name="T6" fmla="*/ 0 w 108"/>
                  <a:gd name="T7" fmla="*/ 360 h 368"/>
                  <a:gd name="T8" fmla="*/ 0 w 108"/>
                  <a:gd name="T9" fmla="*/ 8 h 368"/>
                  <a:gd name="T10" fmla="*/ 8 w 108"/>
                  <a:gd name="T11" fmla="*/ 0 h 368"/>
                  <a:gd name="T12" fmla="*/ 100 w 108"/>
                  <a:gd name="T13" fmla="*/ 0 h 368"/>
                  <a:gd name="T14" fmla="*/ 108 w 108"/>
                  <a:gd name="T15" fmla="*/ 8 h 368"/>
                  <a:gd name="T16" fmla="*/ 108 w 108"/>
                  <a:gd name="T17" fmla="*/ 360 h 3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8" h="368">
                    <a:moveTo>
                      <a:pt x="108" y="360"/>
                    </a:moveTo>
                    <a:cubicBezTo>
                      <a:pt x="108" y="364"/>
                      <a:pt x="104" y="368"/>
                      <a:pt x="100" y="368"/>
                    </a:cubicBezTo>
                    <a:cubicBezTo>
                      <a:pt x="8" y="368"/>
                      <a:pt x="8" y="368"/>
                      <a:pt x="8" y="368"/>
                    </a:cubicBezTo>
                    <a:cubicBezTo>
                      <a:pt x="4" y="368"/>
                      <a:pt x="0" y="364"/>
                      <a:pt x="0" y="36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4" y="0"/>
                      <a:pt x="8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4" y="0"/>
                      <a:pt x="108" y="3"/>
                      <a:pt x="108" y="8"/>
                    </a:cubicBezTo>
                    <a:lnTo>
                      <a:pt x="108" y="36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463">
                <a:extLst>
                  <a:ext uri="{FF2B5EF4-FFF2-40B4-BE49-F238E27FC236}">
                    <a16:creationId xmlns:a16="http://schemas.microsoft.com/office/drawing/2014/main" id="{01E408B5-106E-411E-9E8D-9AEFB19A95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348195" y="12064190"/>
                <a:ext cx="284759" cy="1107396"/>
              </a:xfrm>
              <a:custGeom>
                <a:avLst/>
                <a:gdLst>
                  <a:gd name="T0" fmla="*/ 108 w 108"/>
                  <a:gd name="T1" fmla="*/ 412 h 420"/>
                  <a:gd name="T2" fmla="*/ 100 w 108"/>
                  <a:gd name="T3" fmla="*/ 420 h 420"/>
                  <a:gd name="T4" fmla="*/ 8 w 108"/>
                  <a:gd name="T5" fmla="*/ 420 h 420"/>
                  <a:gd name="T6" fmla="*/ 0 w 108"/>
                  <a:gd name="T7" fmla="*/ 412 h 420"/>
                  <a:gd name="T8" fmla="*/ 0 w 108"/>
                  <a:gd name="T9" fmla="*/ 8 h 420"/>
                  <a:gd name="T10" fmla="*/ 8 w 108"/>
                  <a:gd name="T11" fmla="*/ 0 h 420"/>
                  <a:gd name="T12" fmla="*/ 100 w 108"/>
                  <a:gd name="T13" fmla="*/ 0 h 420"/>
                  <a:gd name="T14" fmla="*/ 108 w 108"/>
                  <a:gd name="T15" fmla="*/ 8 h 420"/>
                  <a:gd name="T16" fmla="*/ 108 w 108"/>
                  <a:gd name="T17" fmla="*/ 412 h 4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8" h="420">
                    <a:moveTo>
                      <a:pt x="108" y="412"/>
                    </a:moveTo>
                    <a:cubicBezTo>
                      <a:pt x="108" y="416"/>
                      <a:pt x="104" y="420"/>
                      <a:pt x="100" y="420"/>
                    </a:cubicBezTo>
                    <a:cubicBezTo>
                      <a:pt x="8" y="420"/>
                      <a:pt x="8" y="420"/>
                      <a:pt x="8" y="420"/>
                    </a:cubicBezTo>
                    <a:cubicBezTo>
                      <a:pt x="4" y="420"/>
                      <a:pt x="0" y="416"/>
                      <a:pt x="0" y="412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3"/>
                      <a:pt x="4" y="0"/>
                      <a:pt x="8" y="0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104" y="0"/>
                      <a:pt x="108" y="3"/>
                      <a:pt x="108" y="8"/>
                    </a:cubicBezTo>
                    <a:lnTo>
                      <a:pt x="108" y="41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490">
                <a:extLst>
                  <a:ext uri="{FF2B5EF4-FFF2-40B4-BE49-F238E27FC236}">
                    <a16:creationId xmlns:a16="http://schemas.microsoft.com/office/drawing/2014/main" id="{06B54DA2-32FA-4931-A77C-7FD0FE2D7C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93340" y="11998274"/>
                <a:ext cx="297942" cy="274212"/>
              </a:xfrm>
              <a:custGeom>
                <a:avLst/>
                <a:gdLst>
                  <a:gd name="T0" fmla="*/ 81 w 113"/>
                  <a:gd name="T1" fmla="*/ 70 h 104"/>
                  <a:gd name="T2" fmla="*/ 104 w 113"/>
                  <a:gd name="T3" fmla="*/ 79 h 104"/>
                  <a:gd name="T4" fmla="*/ 107 w 113"/>
                  <a:gd name="T5" fmla="*/ 72 h 104"/>
                  <a:gd name="T6" fmla="*/ 83 w 113"/>
                  <a:gd name="T7" fmla="*/ 62 h 104"/>
                  <a:gd name="T8" fmla="*/ 70 w 113"/>
                  <a:gd name="T9" fmla="*/ 54 h 104"/>
                  <a:gd name="T10" fmla="*/ 72 w 113"/>
                  <a:gd name="T11" fmla="*/ 53 h 104"/>
                  <a:gd name="T12" fmla="*/ 85 w 113"/>
                  <a:gd name="T13" fmla="*/ 57 h 104"/>
                  <a:gd name="T14" fmla="*/ 90 w 113"/>
                  <a:gd name="T15" fmla="*/ 51 h 104"/>
                  <a:gd name="T16" fmla="*/ 67 w 113"/>
                  <a:gd name="T17" fmla="*/ 42 h 104"/>
                  <a:gd name="T18" fmla="*/ 50 w 113"/>
                  <a:gd name="T19" fmla="*/ 41 h 104"/>
                  <a:gd name="T20" fmla="*/ 10 w 113"/>
                  <a:gd name="T21" fmla="*/ 17 h 104"/>
                  <a:gd name="T22" fmla="*/ 0 w 113"/>
                  <a:gd name="T23" fmla="*/ 0 h 104"/>
                  <a:gd name="T24" fmla="*/ 4 w 113"/>
                  <a:gd name="T25" fmla="*/ 53 h 104"/>
                  <a:gd name="T26" fmla="*/ 30 w 113"/>
                  <a:gd name="T27" fmla="*/ 68 h 104"/>
                  <a:gd name="T28" fmla="*/ 47 w 113"/>
                  <a:gd name="T29" fmla="*/ 81 h 104"/>
                  <a:gd name="T30" fmla="*/ 66 w 113"/>
                  <a:gd name="T31" fmla="*/ 94 h 104"/>
                  <a:gd name="T32" fmla="*/ 85 w 113"/>
                  <a:gd name="T33" fmla="*/ 102 h 104"/>
                  <a:gd name="T34" fmla="*/ 87 w 113"/>
                  <a:gd name="T35" fmla="*/ 94 h 104"/>
                  <a:gd name="T36" fmla="*/ 71 w 113"/>
                  <a:gd name="T37" fmla="*/ 88 h 104"/>
                  <a:gd name="T38" fmla="*/ 72 w 113"/>
                  <a:gd name="T39" fmla="*/ 86 h 104"/>
                  <a:gd name="T40" fmla="*/ 95 w 113"/>
                  <a:gd name="T41" fmla="*/ 95 h 104"/>
                  <a:gd name="T42" fmla="*/ 98 w 113"/>
                  <a:gd name="T43" fmla="*/ 88 h 104"/>
                  <a:gd name="T44" fmla="*/ 76 w 113"/>
                  <a:gd name="T45" fmla="*/ 79 h 104"/>
                  <a:gd name="T46" fmla="*/ 76 w 113"/>
                  <a:gd name="T47" fmla="*/ 78 h 104"/>
                  <a:gd name="T48" fmla="*/ 101 w 113"/>
                  <a:gd name="T49" fmla="*/ 88 h 104"/>
                  <a:gd name="T50" fmla="*/ 104 w 113"/>
                  <a:gd name="T51" fmla="*/ 80 h 104"/>
                  <a:gd name="T52" fmla="*/ 80 w 113"/>
                  <a:gd name="T53" fmla="*/ 71 h 104"/>
                  <a:gd name="T54" fmla="*/ 81 w 113"/>
                  <a:gd name="T55" fmla="*/ 70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13" h="104">
                    <a:moveTo>
                      <a:pt x="81" y="70"/>
                    </a:moveTo>
                    <a:cubicBezTo>
                      <a:pt x="83" y="70"/>
                      <a:pt x="104" y="79"/>
                      <a:pt x="104" y="79"/>
                    </a:cubicBezTo>
                    <a:cubicBezTo>
                      <a:pt x="110" y="81"/>
                      <a:pt x="113" y="74"/>
                      <a:pt x="107" y="72"/>
                    </a:cubicBezTo>
                    <a:cubicBezTo>
                      <a:pt x="107" y="72"/>
                      <a:pt x="85" y="63"/>
                      <a:pt x="83" y="62"/>
                    </a:cubicBezTo>
                    <a:cubicBezTo>
                      <a:pt x="79" y="59"/>
                      <a:pt x="80" y="60"/>
                      <a:pt x="70" y="54"/>
                    </a:cubicBezTo>
                    <a:cubicBezTo>
                      <a:pt x="69" y="54"/>
                      <a:pt x="67" y="52"/>
                      <a:pt x="72" y="53"/>
                    </a:cubicBezTo>
                    <a:cubicBezTo>
                      <a:pt x="77" y="53"/>
                      <a:pt x="80" y="55"/>
                      <a:pt x="85" y="57"/>
                    </a:cubicBezTo>
                    <a:cubicBezTo>
                      <a:pt x="91" y="60"/>
                      <a:pt x="97" y="54"/>
                      <a:pt x="90" y="51"/>
                    </a:cubicBezTo>
                    <a:cubicBezTo>
                      <a:pt x="84" y="47"/>
                      <a:pt x="75" y="43"/>
                      <a:pt x="67" y="42"/>
                    </a:cubicBezTo>
                    <a:cubicBezTo>
                      <a:pt x="63" y="41"/>
                      <a:pt x="57" y="40"/>
                      <a:pt x="50" y="41"/>
                    </a:cubicBezTo>
                    <a:cubicBezTo>
                      <a:pt x="44" y="42"/>
                      <a:pt x="22" y="35"/>
                      <a:pt x="10" y="17"/>
                    </a:cubicBezTo>
                    <a:cubicBezTo>
                      <a:pt x="7" y="12"/>
                      <a:pt x="4" y="6"/>
                      <a:pt x="0" y="0"/>
                    </a:cubicBezTo>
                    <a:cubicBezTo>
                      <a:pt x="3" y="15"/>
                      <a:pt x="4" y="33"/>
                      <a:pt x="4" y="53"/>
                    </a:cubicBezTo>
                    <a:cubicBezTo>
                      <a:pt x="14" y="60"/>
                      <a:pt x="26" y="65"/>
                      <a:pt x="30" y="68"/>
                    </a:cubicBezTo>
                    <a:cubicBezTo>
                      <a:pt x="34" y="72"/>
                      <a:pt x="42" y="78"/>
                      <a:pt x="47" y="81"/>
                    </a:cubicBezTo>
                    <a:cubicBezTo>
                      <a:pt x="53" y="86"/>
                      <a:pt x="60" y="91"/>
                      <a:pt x="66" y="94"/>
                    </a:cubicBezTo>
                    <a:cubicBezTo>
                      <a:pt x="68" y="95"/>
                      <a:pt x="85" y="102"/>
                      <a:pt x="85" y="102"/>
                    </a:cubicBezTo>
                    <a:cubicBezTo>
                      <a:pt x="91" y="104"/>
                      <a:pt x="93" y="96"/>
                      <a:pt x="87" y="94"/>
                    </a:cubicBezTo>
                    <a:cubicBezTo>
                      <a:pt x="87" y="94"/>
                      <a:pt x="73" y="89"/>
                      <a:pt x="71" y="88"/>
                    </a:cubicBezTo>
                    <a:cubicBezTo>
                      <a:pt x="70" y="87"/>
                      <a:pt x="70" y="86"/>
                      <a:pt x="72" y="86"/>
                    </a:cubicBezTo>
                    <a:cubicBezTo>
                      <a:pt x="73" y="87"/>
                      <a:pt x="95" y="95"/>
                      <a:pt x="95" y="95"/>
                    </a:cubicBezTo>
                    <a:cubicBezTo>
                      <a:pt x="100" y="98"/>
                      <a:pt x="104" y="91"/>
                      <a:pt x="98" y="88"/>
                    </a:cubicBezTo>
                    <a:cubicBezTo>
                      <a:pt x="98" y="88"/>
                      <a:pt x="77" y="80"/>
                      <a:pt x="76" y="79"/>
                    </a:cubicBezTo>
                    <a:cubicBezTo>
                      <a:pt x="74" y="79"/>
                      <a:pt x="75" y="77"/>
                      <a:pt x="76" y="78"/>
                    </a:cubicBezTo>
                    <a:cubicBezTo>
                      <a:pt x="78" y="79"/>
                      <a:pt x="101" y="88"/>
                      <a:pt x="101" y="88"/>
                    </a:cubicBezTo>
                    <a:cubicBezTo>
                      <a:pt x="106" y="90"/>
                      <a:pt x="109" y="83"/>
                      <a:pt x="104" y="80"/>
                    </a:cubicBezTo>
                    <a:cubicBezTo>
                      <a:pt x="104" y="80"/>
                      <a:pt x="82" y="72"/>
                      <a:pt x="80" y="71"/>
                    </a:cubicBezTo>
                    <a:cubicBezTo>
                      <a:pt x="79" y="70"/>
                      <a:pt x="80" y="69"/>
                      <a:pt x="81" y="70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491">
                <a:extLst>
                  <a:ext uri="{FF2B5EF4-FFF2-40B4-BE49-F238E27FC236}">
                    <a16:creationId xmlns:a16="http://schemas.microsoft.com/office/drawing/2014/main" id="{C26A7EF2-A6EE-407D-B2BD-801AE1CF1F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08388" y="11323290"/>
                <a:ext cx="527331" cy="1413248"/>
              </a:xfrm>
              <a:custGeom>
                <a:avLst/>
                <a:gdLst>
                  <a:gd name="T0" fmla="*/ 200 w 200"/>
                  <a:gd name="T1" fmla="*/ 100 h 536"/>
                  <a:gd name="T2" fmla="*/ 100 w 200"/>
                  <a:gd name="T3" fmla="*/ 0 h 536"/>
                  <a:gd name="T4" fmla="*/ 0 w 200"/>
                  <a:gd name="T5" fmla="*/ 100 h 536"/>
                  <a:gd name="T6" fmla="*/ 74 w 200"/>
                  <a:gd name="T7" fmla="*/ 197 h 536"/>
                  <a:gd name="T8" fmla="*/ 74 w 200"/>
                  <a:gd name="T9" fmla="*/ 207 h 536"/>
                  <a:gd name="T10" fmla="*/ 70 w 200"/>
                  <a:gd name="T11" fmla="*/ 229 h 536"/>
                  <a:gd name="T12" fmla="*/ 78 w 200"/>
                  <a:gd name="T13" fmla="*/ 222 h 536"/>
                  <a:gd name="T14" fmla="*/ 99 w 200"/>
                  <a:gd name="T15" fmla="*/ 213 h 536"/>
                  <a:gd name="T16" fmla="*/ 119 w 200"/>
                  <a:gd name="T17" fmla="*/ 222 h 536"/>
                  <a:gd name="T18" fmla="*/ 125 w 200"/>
                  <a:gd name="T19" fmla="*/ 242 h 536"/>
                  <a:gd name="T20" fmla="*/ 80 w 200"/>
                  <a:gd name="T21" fmla="*/ 277 h 536"/>
                  <a:gd name="T22" fmla="*/ 62 w 200"/>
                  <a:gd name="T23" fmla="*/ 286 h 536"/>
                  <a:gd name="T24" fmla="*/ 67 w 200"/>
                  <a:gd name="T25" fmla="*/ 325 h 536"/>
                  <a:gd name="T26" fmla="*/ 60 w 200"/>
                  <a:gd name="T27" fmla="*/ 385 h 536"/>
                  <a:gd name="T28" fmla="*/ 24 w 200"/>
                  <a:gd name="T29" fmla="*/ 458 h 536"/>
                  <a:gd name="T30" fmla="*/ 12 w 200"/>
                  <a:gd name="T31" fmla="*/ 489 h 536"/>
                  <a:gd name="T32" fmla="*/ 67 w 200"/>
                  <a:gd name="T33" fmla="*/ 535 h 536"/>
                  <a:gd name="T34" fmla="*/ 91 w 200"/>
                  <a:gd name="T35" fmla="*/ 529 h 536"/>
                  <a:gd name="T36" fmla="*/ 74 w 200"/>
                  <a:gd name="T37" fmla="*/ 500 h 536"/>
                  <a:gd name="T38" fmla="*/ 57 w 200"/>
                  <a:gd name="T39" fmla="*/ 477 h 536"/>
                  <a:gd name="T40" fmla="*/ 123 w 200"/>
                  <a:gd name="T41" fmla="*/ 420 h 536"/>
                  <a:gd name="T42" fmla="*/ 138 w 200"/>
                  <a:gd name="T43" fmla="*/ 247 h 536"/>
                  <a:gd name="T44" fmla="*/ 118 w 200"/>
                  <a:gd name="T45" fmla="*/ 209 h 536"/>
                  <a:gd name="T46" fmla="*/ 119 w 200"/>
                  <a:gd name="T47" fmla="*/ 199 h 536"/>
                  <a:gd name="T48" fmla="*/ 200 w 200"/>
                  <a:gd name="T49" fmla="*/ 100 h 5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00" h="536">
                    <a:moveTo>
                      <a:pt x="200" y="100"/>
                    </a:moveTo>
                    <a:cubicBezTo>
                      <a:pt x="200" y="45"/>
                      <a:pt x="155" y="0"/>
                      <a:pt x="100" y="0"/>
                    </a:cubicBezTo>
                    <a:cubicBezTo>
                      <a:pt x="45" y="0"/>
                      <a:pt x="0" y="45"/>
                      <a:pt x="0" y="100"/>
                    </a:cubicBezTo>
                    <a:cubicBezTo>
                      <a:pt x="0" y="147"/>
                      <a:pt x="31" y="185"/>
                      <a:pt x="74" y="197"/>
                    </a:cubicBezTo>
                    <a:cubicBezTo>
                      <a:pt x="74" y="200"/>
                      <a:pt x="74" y="203"/>
                      <a:pt x="74" y="207"/>
                    </a:cubicBezTo>
                    <a:cubicBezTo>
                      <a:pt x="75" y="212"/>
                      <a:pt x="72" y="219"/>
                      <a:pt x="70" y="229"/>
                    </a:cubicBezTo>
                    <a:cubicBezTo>
                      <a:pt x="73" y="226"/>
                      <a:pt x="76" y="224"/>
                      <a:pt x="78" y="222"/>
                    </a:cubicBezTo>
                    <a:cubicBezTo>
                      <a:pt x="83" y="216"/>
                      <a:pt x="91" y="213"/>
                      <a:pt x="99" y="213"/>
                    </a:cubicBezTo>
                    <a:cubicBezTo>
                      <a:pt x="107" y="213"/>
                      <a:pt x="114" y="216"/>
                      <a:pt x="119" y="222"/>
                    </a:cubicBezTo>
                    <a:cubicBezTo>
                      <a:pt x="122" y="225"/>
                      <a:pt x="126" y="232"/>
                      <a:pt x="125" y="242"/>
                    </a:cubicBezTo>
                    <a:cubicBezTo>
                      <a:pt x="122" y="259"/>
                      <a:pt x="100" y="269"/>
                      <a:pt x="80" y="277"/>
                    </a:cubicBezTo>
                    <a:cubicBezTo>
                      <a:pt x="73" y="280"/>
                      <a:pt x="66" y="283"/>
                      <a:pt x="62" y="286"/>
                    </a:cubicBezTo>
                    <a:cubicBezTo>
                      <a:pt x="63" y="297"/>
                      <a:pt x="64" y="310"/>
                      <a:pt x="67" y="325"/>
                    </a:cubicBezTo>
                    <a:cubicBezTo>
                      <a:pt x="71" y="343"/>
                      <a:pt x="60" y="356"/>
                      <a:pt x="60" y="385"/>
                    </a:cubicBezTo>
                    <a:cubicBezTo>
                      <a:pt x="60" y="412"/>
                      <a:pt x="41" y="451"/>
                      <a:pt x="24" y="458"/>
                    </a:cubicBezTo>
                    <a:cubicBezTo>
                      <a:pt x="15" y="461"/>
                      <a:pt x="1" y="476"/>
                      <a:pt x="12" y="489"/>
                    </a:cubicBezTo>
                    <a:cubicBezTo>
                      <a:pt x="36" y="516"/>
                      <a:pt x="43" y="534"/>
                      <a:pt x="67" y="535"/>
                    </a:cubicBezTo>
                    <a:cubicBezTo>
                      <a:pt x="82" y="536"/>
                      <a:pt x="90" y="536"/>
                      <a:pt x="91" y="529"/>
                    </a:cubicBezTo>
                    <a:cubicBezTo>
                      <a:pt x="94" y="516"/>
                      <a:pt x="86" y="502"/>
                      <a:pt x="74" y="500"/>
                    </a:cubicBezTo>
                    <a:cubicBezTo>
                      <a:pt x="61" y="497"/>
                      <a:pt x="57" y="480"/>
                      <a:pt x="57" y="477"/>
                    </a:cubicBezTo>
                    <a:cubicBezTo>
                      <a:pt x="56" y="463"/>
                      <a:pt x="96" y="465"/>
                      <a:pt x="123" y="420"/>
                    </a:cubicBezTo>
                    <a:cubicBezTo>
                      <a:pt x="144" y="384"/>
                      <a:pt x="150" y="292"/>
                      <a:pt x="138" y="247"/>
                    </a:cubicBezTo>
                    <a:cubicBezTo>
                      <a:pt x="130" y="217"/>
                      <a:pt x="119" y="222"/>
                      <a:pt x="118" y="209"/>
                    </a:cubicBezTo>
                    <a:cubicBezTo>
                      <a:pt x="118" y="206"/>
                      <a:pt x="118" y="203"/>
                      <a:pt x="119" y="199"/>
                    </a:cubicBezTo>
                    <a:cubicBezTo>
                      <a:pt x="165" y="190"/>
                      <a:pt x="200" y="149"/>
                      <a:pt x="200" y="100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492">
                <a:extLst>
                  <a:ext uri="{FF2B5EF4-FFF2-40B4-BE49-F238E27FC236}">
                    <a16:creationId xmlns:a16="http://schemas.microsoft.com/office/drawing/2014/main" id="{DD4D885A-F531-4F66-88B4-9286B57DD3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55655" y="11884898"/>
                <a:ext cx="374405" cy="487781"/>
              </a:xfrm>
              <a:custGeom>
                <a:avLst/>
                <a:gdLst>
                  <a:gd name="T0" fmla="*/ 39 w 142"/>
                  <a:gd name="T1" fmla="*/ 180 h 185"/>
                  <a:gd name="T2" fmla="*/ 45 w 142"/>
                  <a:gd name="T3" fmla="*/ 154 h 185"/>
                  <a:gd name="T4" fmla="*/ 50 w 142"/>
                  <a:gd name="T5" fmla="*/ 140 h 185"/>
                  <a:gd name="T6" fmla="*/ 53 w 142"/>
                  <a:gd name="T7" fmla="*/ 141 h 185"/>
                  <a:gd name="T8" fmla="*/ 58 w 142"/>
                  <a:gd name="T9" fmla="*/ 156 h 185"/>
                  <a:gd name="T10" fmla="*/ 67 w 142"/>
                  <a:gd name="T11" fmla="*/ 156 h 185"/>
                  <a:gd name="T12" fmla="*/ 63 w 142"/>
                  <a:gd name="T13" fmla="*/ 133 h 185"/>
                  <a:gd name="T14" fmla="*/ 59 w 142"/>
                  <a:gd name="T15" fmla="*/ 118 h 185"/>
                  <a:gd name="T16" fmla="*/ 76 w 142"/>
                  <a:gd name="T17" fmla="*/ 70 h 185"/>
                  <a:gd name="T18" fmla="*/ 139 w 142"/>
                  <a:gd name="T19" fmla="*/ 28 h 185"/>
                  <a:gd name="T20" fmla="*/ 102 w 142"/>
                  <a:gd name="T21" fmla="*/ 13 h 185"/>
                  <a:gd name="T22" fmla="*/ 40 w 142"/>
                  <a:gd name="T23" fmla="*/ 66 h 185"/>
                  <a:gd name="T24" fmla="*/ 29 w 142"/>
                  <a:gd name="T25" fmla="*/ 102 h 185"/>
                  <a:gd name="T26" fmla="*/ 19 w 142"/>
                  <a:gd name="T27" fmla="*/ 122 h 185"/>
                  <a:gd name="T28" fmla="*/ 10 w 142"/>
                  <a:gd name="T29" fmla="*/ 143 h 185"/>
                  <a:gd name="T30" fmla="*/ 3 w 142"/>
                  <a:gd name="T31" fmla="*/ 158 h 185"/>
                  <a:gd name="T32" fmla="*/ 10 w 142"/>
                  <a:gd name="T33" fmla="*/ 162 h 185"/>
                  <a:gd name="T34" fmla="*/ 17 w 142"/>
                  <a:gd name="T35" fmla="*/ 147 h 185"/>
                  <a:gd name="T36" fmla="*/ 18 w 142"/>
                  <a:gd name="T37" fmla="*/ 147 h 185"/>
                  <a:gd name="T38" fmla="*/ 10 w 142"/>
                  <a:gd name="T39" fmla="*/ 170 h 185"/>
                  <a:gd name="T40" fmla="*/ 17 w 142"/>
                  <a:gd name="T41" fmla="*/ 173 h 185"/>
                  <a:gd name="T42" fmla="*/ 26 w 142"/>
                  <a:gd name="T43" fmla="*/ 150 h 185"/>
                  <a:gd name="T44" fmla="*/ 28 w 142"/>
                  <a:gd name="T45" fmla="*/ 150 h 185"/>
                  <a:gd name="T46" fmla="*/ 20 w 142"/>
                  <a:gd name="T47" fmla="*/ 176 h 185"/>
                  <a:gd name="T48" fmla="*/ 27 w 142"/>
                  <a:gd name="T49" fmla="*/ 179 h 185"/>
                  <a:gd name="T50" fmla="*/ 35 w 142"/>
                  <a:gd name="T51" fmla="*/ 153 h 185"/>
                  <a:gd name="T52" fmla="*/ 37 w 142"/>
                  <a:gd name="T53" fmla="*/ 153 h 185"/>
                  <a:gd name="T54" fmla="*/ 31 w 142"/>
                  <a:gd name="T55" fmla="*/ 178 h 185"/>
                  <a:gd name="T56" fmla="*/ 39 w 142"/>
                  <a:gd name="T57" fmla="*/ 180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42" h="185">
                    <a:moveTo>
                      <a:pt x="39" y="180"/>
                    </a:moveTo>
                    <a:cubicBezTo>
                      <a:pt x="39" y="180"/>
                      <a:pt x="44" y="156"/>
                      <a:pt x="45" y="154"/>
                    </a:cubicBezTo>
                    <a:cubicBezTo>
                      <a:pt x="46" y="150"/>
                      <a:pt x="46" y="151"/>
                      <a:pt x="50" y="140"/>
                    </a:cubicBezTo>
                    <a:cubicBezTo>
                      <a:pt x="50" y="139"/>
                      <a:pt x="51" y="137"/>
                      <a:pt x="53" y="141"/>
                    </a:cubicBezTo>
                    <a:cubicBezTo>
                      <a:pt x="56" y="145"/>
                      <a:pt x="58" y="156"/>
                      <a:pt x="58" y="156"/>
                    </a:cubicBezTo>
                    <a:cubicBezTo>
                      <a:pt x="58" y="162"/>
                      <a:pt x="67" y="162"/>
                      <a:pt x="67" y="156"/>
                    </a:cubicBezTo>
                    <a:cubicBezTo>
                      <a:pt x="67" y="156"/>
                      <a:pt x="64" y="139"/>
                      <a:pt x="63" y="133"/>
                    </a:cubicBezTo>
                    <a:cubicBezTo>
                      <a:pt x="62" y="129"/>
                      <a:pt x="61" y="125"/>
                      <a:pt x="59" y="118"/>
                    </a:cubicBezTo>
                    <a:cubicBezTo>
                      <a:pt x="57" y="112"/>
                      <a:pt x="60" y="85"/>
                      <a:pt x="76" y="70"/>
                    </a:cubicBezTo>
                    <a:cubicBezTo>
                      <a:pt x="88" y="60"/>
                      <a:pt x="136" y="49"/>
                      <a:pt x="139" y="28"/>
                    </a:cubicBezTo>
                    <a:cubicBezTo>
                      <a:pt x="142" y="6"/>
                      <a:pt x="115" y="0"/>
                      <a:pt x="102" y="13"/>
                    </a:cubicBezTo>
                    <a:cubicBezTo>
                      <a:pt x="89" y="25"/>
                      <a:pt x="47" y="55"/>
                      <a:pt x="40" y="66"/>
                    </a:cubicBezTo>
                    <a:cubicBezTo>
                      <a:pt x="34" y="77"/>
                      <a:pt x="32" y="98"/>
                      <a:pt x="29" y="102"/>
                    </a:cubicBezTo>
                    <a:cubicBezTo>
                      <a:pt x="26" y="107"/>
                      <a:pt x="22" y="117"/>
                      <a:pt x="19" y="122"/>
                    </a:cubicBezTo>
                    <a:cubicBezTo>
                      <a:pt x="16" y="128"/>
                      <a:pt x="12" y="136"/>
                      <a:pt x="10" y="143"/>
                    </a:cubicBezTo>
                    <a:cubicBezTo>
                      <a:pt x="9" y="144"/>
                      <a:pt x="3" y="158"/>
                      <a:pt x="3" y="158"/>
                    </a:cubicBezTo>
                    <a:cubicBezTo>
                      <a:pt x="0" y="163"/>
                      <a:pt x="7" y="167"/>
                      <a:pt x="10" y="162"/>
                    </a:cubicBezTo>
                    <a:cubicBezTo>
                      <a:pt x="10" y="162"/>
                      <a:pt x="16" y="148"/>
                      <a:pt x="17" y="147"/>
                    </a:cubicBezTo>
                    <a:cubicBezTo>
                      <a:pt x="17" y="145"/>
                      <a:pt x="19" y="146"/>
                      <a:pt x="18" y="147"/>
                    </a:cubicBezTo>
                    <a:cubicBezTo>
                      <a:pt x="18" y="148"/>
                      <a:pt x="10" y="170"/>
                      <a:pt x="10" y="170"/>
                    </a:cubicBezTo>
                    <a:cubicBezTo>
                      <a:pt x="7" y="175"/>
                      <a:pt x="15" y="178"/>
                      <a:pt x="17" y="173"/>
                    </a:cubicBezTo>
                    <a:cubicBezTo>
                      <a:pt x="17" y="173"/>
                      <a:pt x="25" y="151"/>
                      <a:pt x="26" y="150"/>
                    </a:cubicBezTo>
                    <a:cubicBezTo>
                      <a:pt x="26" y="148"/>
                      <a:pt x="28" y="149"/>
                      <a:pt x="28" y="150"/>
                    </a:cubicBezTo>
                    <a:cubicBezTo>
                      <a:pt x="27" y="152"/>
                      <a:pt x="20" y="176"/>
                      <a:pt x="20" y="176"/>
                    </a:cubicBezTo>
                    <a:cubicBezTo>
                      <a:pt x="18" y="182"/>
                      <a:pt x="25" y="185"/>
                      <a:pt x="27" y="179"/>
                    </a:cubicBezTo>
                    <a:cubicBezTo>
                      <a:pt x="27" y="179"/>
                      <a:pt x="34" y="155"/>
                      <a:pt x="35" y="153"/>
                    </a:cubicBezTo>
                    <a:cubicBezTo>
                      <a:pt x="36" y="151"/>
                      <a:pt x="37" y="152"/>
                      <a:pt x="37" y="153"/>
                    </a:cubicBezTo>
                    <a:cubicBezTo>
                      <a:pt x="36" y="155"/>
                      <a:pt x="31" y="178"/>
                      <a:pt x="31" y="178"/>
                    </a:cubicBezTo>
                    <a:cubicBezTo>
                      <a:pt x="30" y="184"/>
                      <a:pt x="37" y="185"/>
                      <a:pt x="39" y="180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493">
                <a:extLst>
                  <a:ext uri="{FF2B5EF4-FFF2-40B4-BE49-F238E27FC236}">
                    <a16:creationId xmlns:a16="http://schemas.microsoft.com/office/drawing/2014/main" id="{BFC53A87-5FD2-4012-9276-BE956E8211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74883" y="12235573"/>
                <a:ext cx="245209" cy="369132"/>
              </a:xfrm>
              <a:custGeom>
                <a:avLst/>
                <a:gdLst>
                  <a:gd name="T0" fmla="*/ 91 w 93"/>
                  <a:gd name="T1" fmla="*/ 127 h 140"/>
                  <a:gd name="T2" fmla="*/ 49 w 93"/>
                  <a:gd name="T3" fmla="*/ 107 h 140"/>
                  <a:gd name="T4" fmla="*/ 58 w 93"/>
                  <a:gd name="T5" fmla="*/ 33 h 140"/>
                  <a:gd name="T6" fmla="*/ 9 w 93"/>
                  <a:gd name="T7" fmla="*/ 0 h 140"/>
                  <a:gd name="T8" fmla="*/ 0 w 93"/>
                  <a:gd name="T9" fmla="*/ 51 h 140"/>
                  <a:gd name="T10" fmla="*/ 9 w 93"/>
                  <a:gd name="T11" fmla="*/ 55 h 140"/>
                  <a:gd name="T12" fmla="*/ 11 w 93"/>
                  <a:gd name="T13" fmla="*/ 93 h 140"/>
                  <a:gd name="T14" fmla="*/ 2 w 93"/>
                  <a:gd name="T15" fmla="*/ 127 h 140"/>
                  <a:gd name="T16" fmla="*/ 47 w 93"/>
                  <a:gd name="T17" fmla="*/ 137 h 140"/>
                  <a:gd name="T18" fmla="*/ 91 w 93"/>
                  <a:gd name="T19" fmla="*/ 127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3" h="140">
                    <a:moveTo>
                      <a:pt x="91" y="127"/>
                    </a:moveTo>
                    <a:cubicBezTo>
                      <a:pt x="86" y="103"/>
                      <a:pt x="60" y="103"/>
                      <a:pt x="49" y="107"/>
                    </a:cubicBezTo>
                    <a:cubicBezTo>
                      <a:pt x="37" y="111"/>
                      <a:pt x="64" y="62"/>
                      <a:pt x="58" y="33"/>
                    </a:cubicBezTo>
                    <a:cubicBezTo>
                      <a:pt x="54" y="13"/>
                      <a:pt x="30" y="5"/>
                      <a:pt x="9" y="0"/>
                    </a:cubicBezTo>
                    <a:cubicBezTo>
                      <a:pt x="7" y="18"/>
                      <a:pt x="4" y="36"/>
                      <a:pt x="0" y="51"/>
                    </a:cubicBezTo>
                    <a:cubicBezTo>
                      <a:pt x="5" y="51"/>
                      <a:pt x="9" y="52"/>
                      <a:pt x="9" y="55"/>
                    </a:cubicBezTo>
                    <a:cubicBezTo>
                      <a:pt x="9" y="68"/>
                      <a:pt x="9" y="77"/>
                      <a:pt x="11" y="93"/>
                    </a:cubicBezTo>
                    <a:cubicBezTo>
                      <a:pt x="13" y="109"/>
                      <a:pt x="2" y="111"/>
                      <a:pt x="2" y="127"/>
                    </a:cubicBezTo>
                    <a:cubicBezTo>
                      <a:pt x="2" y="140"/>
                      <a:pt x="22" y="137"/>
                      <a:pt x="47" y="137"/>
                    </a:cubicBezTo>
                    <a:cubicBezTo>
                      <a:pt x="70" y="137"/>
                      <a:pt x="93" y="139"/>
                      <a:pt x="91" y="127"/>
                    </a:cubicBezTo>
                    <a:close/>
                  </a:path>
                </a:pathLst>
              </a:custGeom>
              <a:solidFill>
                <a:srgbClr val="BDC3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" name="Овал 645">
              <a:extLst>
                <a:ext uri="{FF2B5EF4-FFF2-40B4-BE49-F238E27FC236}">
                  <a16:creationId xmlns:a16="http://schemas.microsoft.com/office/drawing/2014/main" id="{856147F4-BB57-427E-B342-B81518F8EFB4}"/>
                </a:ext>
              </a:extLst>
            </p:cNvPr>
            <p:cNvSpPr/>
            <p:nvPr/>
          </p:nvSpPr>
          <p:spPr>
            <a:xfrm rot="10800000">
              <a:off x="17377370" y="3330402"/>
              <a:ext cx="1845828" cy="1678026"/>
            </a:xfrm>
            <a:prstGeom prst="ellipse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42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0177DE28-65D8-4AE6-B4FB-BAB28AB844D5}"/>
              </a:ext>
            </a:extLst>
          </p:cNvPr>
          <p:cNvSpPr txBox="1"/>
          <p:nvPr/>
        </p:nvSpPr>
        <p:spPr>
          <a:xfrm>
            <a:off x="560230" y="4976571"/>
            <a:ext cx="1597670" cy="116955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7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97</a:t>
            </a:r>
            <a:r>
              <a:rPr lang="en-US" sz="35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%</a:t>
            </a: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EEAE07DD-A328-4026-A0BE-8D824B826E5B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2510580" y="5169400"/>
            <a:ext cx="3451452" cy="79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72D88C3-6565-4D48-BD8F-CF020E3F1070}"/>
              </a:ext>
            </a:extLst>
          </p:cNvPr>
          <p:cNvSpPr/>
          <p:nvPr/>
        </p:nvSpPr>
        <p:spPr>
          <a:xfrm>
            <a:off x="681857" y="3881652"/>
            <a:ext cx="722420" cy="72242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D471381F-7232-4EF3-8DDC-B0730F3AF1C0}"/>
              </a:ext>
            </a:extLst>
          </p:cNvPr>
          <p:cNvSpPr/>
          <p:nvPr/>
        </p:nvSpPr>
        <p:spPr>
          <a:xfrm>
            <a:off x="681857" y="2530140"/>
            <a:ext cx="722420" cy="72242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sp>
        <p:nvSpPr>
          <p:cNvPr id="20" name="Shape 2619">
            <a:extLst>
              <a:ext uri="{FF2B5EF4-FFF2-40B4-BE49-F238E27FC236}">
                <a16:creationId xmlns:a16="http://schemas.microsoft.com/office/drawing/2014/main" id="{02134265-E26B-4E1D-BC52-BF717FE5CA0E}"/>
              </a:ext>
            </a:extLst>
          </p:cNvPr>
          <p:cNvSpPr/>
          <p:nvPr/>
        </p:nvSpPr>
        <p:spPr>
          <a:xfrm>
            <a:off x="874603" y="4074398"/>
            <a:ext cx="336926" cy="3369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583" extrusionOk="0">
                <a:moveTo>
                  <a:pt x="12364" y="11941"/>
                </a:moveTo>
                <a:lnTo>
                  <a:pt x="13062" y="14033"/>
                </a:lnTo>
                <a:lnTo>
                  <a:pt x="11365" y="12790"/>
                </a:lnTo>
                <a:lnTo>
                  <a:pt x="10785" y="12365"/>
                </a:lnTo>
                <a:lnTo>
                  <a:pt x="10205" y="12790"/>
                </a:lnTo>
                <a:lnTo>
                  <a:pt x="8508" y="14033"/>
                </a:lnTo>
                <a:lnTo>
                  <a:pt x="9206" y="11941"/>
                </a:lnTo>
                <a:lnTo>
                  <a:pt x="9426" y="11282"/>
                </a:lnTo>
                <a:lnTo>
                  <a:pt x="8877" y="10856"/>
                </a:lnTo>
                <a:lnTo>
                  <a:pt x="7511" y="9794"/>
                </a:lnTo>
                <a:lnTo>
                  <a:pt x="9790" y="9794"/>
                </a:lnTo>
                <a:lnTo>
                  <a:pt x="10030" y="9160"/>
                </a:lnTo>
                <a:lnTo>
                  <a:pt x="10785" y="7162"/>
                </a:lnTo>
                <a:lnTo>
                  <a:pt x="11540" y="9160"/>
                </a:lnTo>
                <a:lnTo>
                  <a:pt x="11779" y="9794"/>
                </a:lnTo>
                <a:lnTo>
                  <a:pt x="14059" y="9794"/>
                </a:lnTo>
                <a:lnTo>
                  <a:pt x="12692" y="10856"/>
                </a:lnTo>
                <a:lnTo>
                  <a:pt x="12144" y="11282"/>
                </a:lnTo>
                <a:cubicBezTo>
                  <a:pt x="12144" y="11282"/>
                  <a:pt x="12364" y="11941"/>
                  <a:pt x="12364" y="11941"/>
                </a:cubicBezTo>
                <a:close/>
                <a:moveTo>
                  <a:pt x="12458" y="8813"/>
                </a:moveTo>
                <a:lnTo>
                  <a:pt x="10785" y="4384"/>
                </a:lnTo>
                <a:lnTo>
                  <a:pt x="9111" y="8813"/>
                </a:lnTo>
                <a:lnTo>
                  <a:pt x="4649" y="8813"/>
                </a:lnTo>
                <a:lnTo>
                  <a:pt x="8275" y="11631"/>
                </a:lnTo>
                <a:lnTo>
                  <a:pt x="6601" y="16647"/>
                </a:lnTo>
                <a:lnTo>
                  <a:pt x="10785" y="13582"/>
                </a:lnTo>
                <a:lnTo>
                  <a:pt x="14969" y="16647"/>
                </a:lnTo>
                <a:lnTo>
                  <a:pt x="13295" y="11631"/>
                </a:lnTo>
                <a:lnTo>
                  <a:pt x="16921" y="8813"/>
                </a:lnTo>
                <a:cubicBezTo>
                  <a:pt x="16921" y="8813"/>
                  <a:pt x="12458" y="8813"/>
                  <a:pt x="12458" y="8813"/>
                </a:cubicBezTo>
                <a:close/>
                <a:moveTo>
                  <a:pt x="10800" y="20592"/>
                </a:moveTo>
                <a:cubicBezTo>
                  <a:pt x="9796" y="20381"/>
                  <a:pt x="982" y="17399"/>
                  <a:pt x="982" y="12263"/>
                </a:cubicBezTo>
                <a:cubicBezTo>
                  <a:pt x="982" y="7469"/>
                  <a:pt x="2322" y="2919"/>
                  <a:pt x="2778" y="1179"/>
                </a:cubicBezTo>
                <a:cubicBezTo>
                  <a:pt x="4022" y="1719"/>
                  <a:pt x="7232" y="2943"/>
                  <a:pt x="10800" y="2943"/>
                </a:cubicBezTo>
                <a:cubicBezTo>
                  <a:pt x="14368" y="2943"/>
                  <a:pt x="17579" y="1719"/>
                  <a:pt x="18823" y="1179"/>
                </a:cubicBezTo>
                <a:cubicBezTo>
                  <a:pt x="19278" y="2918"/>
                  <a:pt x="20618" y="7466"/>
                  <a:pt x="20618" y="12263"/>
                </a:cubicBezTo>
                <a:cubicBezTo>
                  <a:pt x="20618" y="17393"/>
                  <a:pt x="11803" y="20381"/>
                  <a:pt x="10800" y="20592"/>
                </a:cubicBezTo>
                <a:moveTo>
                  <a:pt x="19618" y="356"/>
                </a:moveTo>
                <a:cubicBezTo>
                  <a:pt x="19577" y="216"/>
                  <a:pt x="19477" y="101"/>
                  <a:pt x="19343" y="42"/>
                </a:cubicBezTo>
                <a:cubicBezTo>
                  <a:pt x="19210" y="-17"/>
                  <a:pt x="19057" y="-13"/>
                  <a:pt x="18926" y="52"/>
                </a:cubicBezTo>
                <a:cubicBezTo>
                  <a:pt x="18888" y="71"/>
                  <a:pt x="15053" y="1962"/>
                  <a:pt x="10800" y="1962"/>
                </a:cubicBezTo>
                <a:cubicBezTo>
                  <a:pt x="6556" y="1962"/>
                  <a:pt x="2712" y="71"/>
                  <a:pt x="2674" y="52"/>
                </a:cubicBezTo>
                <a:cubicBezTo>
                  <a:pt x="2543" y="-13"/>
                  <a:pt x="2391" y="-17"/>
                  <a:pt x="2257" y="42"/>
                </a:cubicBezTo>
                <a:cubicBezTo>
                  <a:pt x="2124" y="101"/>
                  <a:pt x="2023" y="216"/>
                  <a:pt x="1983" y="356"/>
                </a:cubicBezTo>
                <a:cubicBezTo>
                  <a:pt x="1963" y="426"/>
                  <a:pt x="0" y="6376"/>
                  <a:pt x="0" y="12263"/>
                </a:cubicBezTo>
                <a:cubicBezTo>
                  <a:pt x="0" y="18484"/>
                  <a:pt x="10271" y="21491"/>
                  <a:pt x="10708" y="21575"/>
                </a:cubicBezTo>
                <a:cubicBezTo>
                  <a:pt x="10739" y="21580"/>
                  <a:pt x="10770" y="21583"/>
                  <a:pt x="10800" y="21583"/>
                </a:cubicBezTo>
                <a:cubicBezTo>
                  <a:pt x="10831" y="21583"/>
                  <a:pt x="10862" y="21580"/>
                  <a:pt x="10892" y="21575"/>
                </a:cubicBezTo>
                <a:cubicBezTo>
                  <a:pt x="11329" y="21491"/>
                  <a:pt x="21600" y="18484"/>
                  <a:pt x="21600" y="12263"/>
                </a:cubicBezTo>
                <a:cubicBezTo>
                  <a:pt x="21600" y="6376"/>
                  <a:pt x="19637" y="426"/>
                  <a:pt x="19618" y="356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 eaLnBrk="1" fontAlgn="auto" hangingPunct="1">
              <a:spcBef>
                <a:spcPts val="0"/>
              </a:spcBef>
              <a:spcAft>
                <a:spcPts val="0"/>
              </a:spcAft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tx2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1" name="Shape 2633">
            <a:extLst>
              <a:ext uri="{FF2B5EF4-FFF2-40B4-BE49-F238E27FC236}">
                <a16:creationId xmlns:a16="http://schemas.microsoft.com/office/drawing/2014/main" id="{677CD7B3-1960-42B9-A47E-FC655760C8F2}"/>
              </a:ext>
            </a:extLst>
          </p:cNvPr>
          <p:cNvSpPr/>
          <p:nvPr/>
        </p:nvSpPr>
        <p:spPr>
          <a:xfrm>
            <a:off x="874603" y="2722886"/>
            <a:ext cx="336926" cy="3369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4" y="18334"/>
                </a:moveTo>
                <a:lnTo>
                  <a:pt x="15583" y="6873"/>
                </a:lnTo>
                <a:lnTo>
                  <a:pt x="20168" y="6873"/>
                </a:lnTo>
                <a:cubicBezTo>
                  <a:pt x="20168" y="6873"/>
                  <a:pt x="12144" y="18334"/>
                  <a:pt x="12144" y="18334"/>
                </a:cubicBezTo>
                <a:close/>
                <a:moveTo>
                  <a:pt x="10800" y="19403"/>
                </a:moveTo>
                <a:lnTo>
                  <a:pt x="7041" y="6873"/>
                </a:lnTo>
                <a:lnTo>
                  <a:pt x="14559" y="6873"/>
                </a:lnTo>
                <a:cubicBezTo>
                  <a:pt x="14559" y="6873"/>
                  <a:pt x="10800" y="19403"/>
                  <a:pt x="10800" y="19403"/>
                </a:cubicBezTo>
                <a:close/>
                <a:moveTo>
                  <a:pt x="1432" y="6873"/>
                </a:moveTo>
                <a:lnTo>
                  <a:pt x="6017" y="6873"/>
                </a:lnTo>
                <a:lnTo>
                  <a:pt x="9456" y="18334"/>
                </a:lnTo>
                <a:cubicBezTo>
                  <a:pt x="9456" y="18334"/>
                  <a:pt x="1432" y="6873"/>
                  <a:pt x="1432" y="6873"/>
                </a:cubicBezTo>
                <a:close/>
                <a:moveTo>
                  <a:pt x="6578" y="982"/>
                </a:moveTo>
                <a:lnTo>
                  <a:pt x="8536" y="982"/>
                </a:lnTo>
                <a:lnTo>
                  <a:pt x="6082" y="5891"/>
                </a:lnTo>
                <a:lnTo>
                  <a:pt x="1669" y="5891"/>
                </a:lnTo>
                <a:cubicBezTo>
                  <a:pt x="1669" y="5891"/>
                  <a:pt x="6578" y="982"/>
                  <a:pt x="6578" y="982"/>
                </a:cubicBezTo>
                <a:close/>
                <a:moveTo>
                  <a:pt x="11973" y="982"/>
                </a:moveTo>
                <a:lnTo>
                  <a:pt x="14427" y="5891"/>
                </a:lnTo>
                <a:lnTo>
                  <a:pt x="7173" y="5891"/>
                </a:lnTo>
                <a:lnTo>
                  <a:pt x="9627" y="982"/>
                </a:lnTo>
                <a:cubicBezTo>
                  <a:pt x="9627" y="982"/>
                  <a:pt x="11973" y="982"/>
                  <a:pt x="11973" y="982"/>
                </a:cubicBezTo>
                <a:close/>
                <a:moveTo>
                  <a:pt x="15022" y="982"/>
                </a:moveTo>
                <a:lnTo>
                  <a:pt x="19931" y="5891"/>
                </a:lnTo>
                <a:lnTo>
                  <a:pt x="15518" y="5891"/>
                </a:lnTo>
                <a:lnTo>
                  <a:pt x="13064" y="982"/>
                </a:lnTo>
                <a:cubicBezTo>
                  <a:pt x="13064" y="982"/>
                  <a:pt x="15022" y="982"/>
                  <a:pt x="15022" y="982"/>
                </a:cubicBezTo>
                <a:close/>
                <a:moveTo>
                  <a:pt x="21600" y="6382"/>
                </a:moveTo>
                <a:cubicBezTo>
                  <a:pt x="21600" y="6272"/>
                  <a:pt x="21557" y="6175"/>
                  <a:pt x="21495" y="6093"/>
                </a:cubicBezTo>
                <a:lnTo>
                  <a:pt x="21502" y="6088"/>
                </a:lnTo>
                <a:lnTo>
                  <a:pt x="21471" y="6057"/>
                </a:lnTo>
                <a:cubicBezTo>
                  <a:pt x="21459" y="6044"/>
                  <a:pt x="21448" y="6032"/>
                  <a:pt x="21434" y="6020"/>
                </a:cubicBezTo>
                <a:lnTo>
                  <a:pt x="15611" y="197"/>
                </a:lnTo>
                <a:lnTo>
                  <a:pt x="15604" y="201"/>
                </a:lnTo>
                <a:cubicBezTo>
                  <a:pt x="15514" y="82"/>
                  <a:pt x="15379" y="0"/>
                  <a:pt x="15218" y="0"/>
                </a:cubicBezTo>
                <a:lnTo>
                  <a:pt x="6382" y="0"/>
                </a:lnTo>
                <a:cubicBezTo>
                  <a:pt x="6221" y="0"/>
                  <a:pt x="6086" y="82"/>
                  <a:pt x="5996" y="201"/>
                </a:cubicBezTo>
                <a:lnTo>
                  <a:pt x="5989" y="197"/>
                </a:lnTo>
                <a:lnTo>
                  <a:pt x="166" y="6020"/>
                </a:lnTo>
                <a:cubicBezTo>
                  <a:pt x="152" y="6032"/>
                  <a:pt x="141" y="6044"/>
                  <a:pt x="129" y="6057"/>
                </a:cubicBezTo>
                <a:lnTo>
                  <a:pt x="98" y="6088"/>
                </a:lnTo>
                <a:lnTo>
                  <a:pt x="105" y="6093"/>
                </a:lnTo>
                <a:cubicBezTo>
                  <a:pt x="43" y="6175"/>
                  <a:pt x="0" y="6272"/>
                  <a:pt x="0" y="6382"/>
                </a:cubicBezTo>
                <a:cubicBezTo>
                  <a:pt x="0" y="6499"/>
                  <a:pt x="46" y="6602"/>
                  <a:pt x="115" y="6686"/>
                </a:cubicBezTo>
                <a:lnTo>
                  <a:pt x="109" y="6690"/>
                </a:lnTo>
                <a:lnTo>
                  <a:pt x="10418" y="21418"/>
                </a:lnTo>
                <a:lnTo>
                  <a:pt x="10424" y="21413"/>
                </a:lnTo>
                <a:cubicBezTo>
                  <a:pt x="10514" y="21525"/>
                  <a:pt x="10646" y="21600"/>
                  <a:pt x="10800" y="21600"/>
                </a:cubicBezTo>
                <a:cubicBezTo>
                  <a:pt x="10954" y="21600"/>
                  <a:pt x="11086" y="21525"/>
                  <a:pt x="11176" y="21413"/>
                </a:cubicBezTo>
                <a:lnTo>
                  <a:pt x="11182" y="21418"/>
                </a:lnTo>
                <a:lnTo>
                  <a:pt x="21491" y="6690"/>
                </a:lnTo>
                <a:lnTo>
                  <a:pt x="21485" y="6686"/>
                </a:lnTo>
                <a:cubicBezTo>
                  <a:pt x="21553" y="6602"/>
                  <a:pt x="21600" y="6499"/>
                  <a:pt x="21600" y="6382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 eaLnBrk="1" fontAlgn="auto" hangingPunct="1">
              <a:spcBef>
                <a:spcPts val="0"/>
              </a:spcBef>
              <a:spcAft>
                <a:spcPts val="0"/>
              </a:spcAft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chemeClr val="tx2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22" name="TextBox 12">
            <a:extLst>
              <a:ext uri="{FF2B5EF4-FFF2-40B4-BE49-F238E27FC236}">
                <a16:creationId xmlns:a16="http://schemas.microsoft.com/office/drawing/2014/main" id="{AD899F3B-E3C1-404B-8E09-64190E965EB0}"/>
              </a:ext>
            </a:extLst>
          </p:cNvPr>
          <p:cNvSpPr txBox="1"/>
          <p:nvPr/>
        </p:nvSpPr>
        <p:spPr>
          <a:xfrm>
            <a:off x="1829794" y="2473309"/>
            <a:ext cx="2406512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Sample Text</a:t>
            </a:r>
            <a:endParaRPr lang="id-ID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23" name="TextBox 13">
            <a:extLst>
              <a:ext uri="{FF2B5EF4-FFF2-40B4-BE49-F238E27FC236}">
                <a16:creationId xmlns:a16="http://schemas.microsoft.com/office/drawing/2014/main" id="{AE4DF022-4685-4D2D-A870-14A29FC3B6B4}"/>
              </a:ext>
            </a:extLst>
          </p:cNvPr>
          <p:cNvSpPr txBox="1"/>
          <p:nvPr/>
        </p:nvSpPr>
        <p:spPr>
          <a:xfrm flipH="1">
            <a:off x="1829794" y="2750308"/>
            <a:ext cx="4694621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  <p:sp>
        <p:nvSpPr>
          <p:cNvPr id="24" name="TextBox 12">
            <a:extLst>
              <a:ext uri="{FF2B5EF4-FFF2-40B4-BE49-F238E27FC236}">
                <a16:creationId xmlns:a16="http://schemas.microsoft.com/office/drawing/2014/main" id="{BDC9F41C-7CF9-4E15-ABA1-7336010DEC51}"/>
              </a:ext>
            </a:extLst>
          </p:cNvPr>
          <p:cNvSpPr txBox="1"/>
          <p:nvPr/>
        </p:nvSpPr>
        <p:spPr>
          <a:xfrm>
            <a:off x="1829794" y="3850446"/>
            <a:ext cx="2406512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Sample Text</a:t>
            </a:r>
            <a:endParaRPr lang="id-ID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25" name="TextBox 13">
            <a:extLst>
              <a:ext uri="{FF2B5EF4-FFF2-40B4-BE49-F238E27FC236}">
                <a16:creationId xmlns:a16="http://schemas.microsoft.com/office/drawing/2014/main" id="{DBE53B63-FA1C-4098-AFE8-0861EACAB001}"/>
              </a:ext>
            </a:extLst>
          </p:cNvPr>
          <p:cNvSpPr txBox="1"/>
          <p:nvPr/>
        </p:nvSpPr>
        <p:spPr>
          <a:xfrm flipH="1">
            <a:off x="1829794" y="4127445"/>
            <a:ext cx="4694621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0CD8AEE6-6D9C-4707-8B1D-D8B7794786A7}"/>
              </a:ext>
            </a:extLst>
          </p:cNvPr>
          <p:cNvSpPr txBox="1">
            <a:spLocks/>
          </p:cNvSpPr>
          <p:nvPr/>
        </p:nvSpPr>
        <p:spPr>
          <a:xfrm>
            <a:off x="681857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27F73DC2-1ABF-43FF-88AD-2F3F2A352FAC}"/>
              </a:ext>
            </a:extLst>
          </p:cNvPr>
          <p:cNvCxnSpPr/>
          <p:nvPr/>
        </p:nvCxnSpPr>
        <p:spPr>
          <a:xfrm>
            <a:off x="681857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13">
            <a:extLst>
              <a:ext uri="{FF2B5EF4-FFF2-40B4-BE49-F238E27FC236}">
                <a16:creationId xmlns:a16="http://schemas.microsoft.com/office/drawing/2014/main" id="{B7A817C0-AD21-4723-85BA-7C7F456A065C}"/>
              </a:ext>
            </a:extLst>
          </p:cNvPr>
          <p:cNvSpPr txBox="1"/>
          <p:nvPr/>
        </p:nvSpPr>
        <p:spPr>
          <a:xfrm flipH="1">
            <a:off x="681857" y="1182485"/>
            <a:ext cx="4678825" cy="51751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2028955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Группа 1422">
            <a:extLst>
              <a:ext uri="{FF2B5EF4-FFF2-40B4-BE49-F238E27FC236}">
                <a16:creationId xmlns:a16="http://schemas.microsoft.com/office/drawing/2014/main" id="{4DD95129-4919-4325-A367-8A5A77D84C3F}"/>
              </a:ext>
            </a:extLst>
          </p:cNvPr>
          <p:cNvGrpSpPr/>
          <p:nvPr/>
        </p:nvGrpSpPr>
        <p:grpSpPr>
          <a:xfrm>
            <a:off x="3518265" y="2841336"/>
            <a:ext cx="5259322" cy="2878361"/>
            <a:chOff x="6000106" y="3042370"/>
            <a:chExt cx="12316671" cy="6740760"/>
          </a:xfrm>
        </p:grpSpPr>
        <p:sp>
          <p:nvSpPr>
            <p:cNvPr id="3" name="Freeform 762">
              <a:extLst>
                <a:ext uri="{FF2B5EF4-FFF2-40B4-BE49-F238E27FC236}">
                  <a16:creationId xmlns:a16="http://schemas.microsoft.com/office/drawing/2014/main" id="{C5AC1B26-9F4F-4335-A40B-2A8E3D69E80C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2272" y="3721366"/>
              <a:ext cx="2287457" cy="6061760"/>
            </a:xfrm>
            <a:custGeom>
              <a:avLst/>
              <a:gdLst>
                <a:gd name="T0" fmla="*/ 183 w 200"/>
                <a:gd name="T1" fmla="*/ 330 h 530"/>
                <a:gd name="T2" fmla="*/ 178 w 200"/>
                <a:gd name="T3" fmla="*/ 263 h 530"/>
                <a:gd name="T4" fmla="*/ 125 w 200"/>
                <a:gd name="T5" fmla="*/ 212 h 530"/>
                <a:gd name="T6" fmla="*/ 123 w 200"/>
                <a:gd name="T7" fmla="*/ 208 h 530"/>
                <a:gd name="T8" fmla="*/ 128 w 200"/>
                <a:gd name="T9" fmla="*/ 195 h 530"/>
                <a:gd name="T10" fmla="*/ 200 w 200"/>
                <a:gd name="T11" fmla="*/ 100 h 530"/>
                <a:gd name="T12" fmla="*/ 100 w 200"/>
                <a:gd name="T13" fmla="*/ 0 h 530"/>
                <a:gd name="T14" fmla="*/ 0 w 200"/>
                <a:gd name="T15" fmla="*/ 100 h 530"/>
                <a:gd name="T16" fmla="*/ 71 w 200"/>
                <a:gd name="T17" fmla="*/ 195 h 530"/>
                <a:gd name="T18" fmla="*/ 74 w 200"/>
                <a:gd name="T19" fmla="*/ 212 h 530"/>
                <a:gd name="T20" fmla="*/ 22 w 200"/>
                <a:gd name="T21" fmla="*/ 263 h 530"/>
                <a:gd name="T22" fmla="*/ 16 w 200"/>
                <a:gd name="T23" fmla="*/ 330 h 530"/>
                <a:gd name="T24" fmla="*/ 15 w 200"/>
                <a:gd name="T25" fmla="*/ 378 h 530"/>
                <a:gd name="T26" fmla="*/ 33 w 200"/>
                <a:gd name="T27" fmla="*/ 420 h 530"/>
                <a:gd name="T28" fmla="*/ 29 w 200"/>
                <a:gd name="T29" fmla="*/ 395 h 530"/>
                <a:gd name="T30" fmla="*/ 30 w 200"/>
                <a:gd name="T31" fmla="*/ 374 h 530"/>
                <a:gd name="T32" fmla="*/ 34 w 200"/>
                <a:gd name="T33" fmla="*/ 387 h 530"/>
                <a:gd name="T34" fmla="*/ 37 w 200"/>
                <a:gd name="T35" fmla="*/ 354 h 530"/>
                <a:gd name="T36" fmla="*/ 40 w 200"/>
                <a:gd name="T37" fmla="*/ 323 h 530"/>
                <a:gd name="T38" fmla="*/ 47 w 200"/>
                <a:gd name="T39" fmla="*/ 276 h 530"/>
                <a:gd name="T40" fmla="*/ 49 w 200"/>
                <a:gd name="T41" fmla="*/ 306 h 530"/>
                <a:gd name="T42" fmla="*/ 42 w 200"/>
                <a:gd name="T43" fmla="*/ 368 h 530"/>
                <a:gd name="T44" fmla="*/ 47 w 200"/>
                <a:gd name="T45" fmla="*/ 446 h 530"/>
                <a:gd name="T46" fmla="*/ 53 w 200"/>
                <a:gd name="T47" fmla="*/ 504 h 530"/>
                <a:gd name="T48" fmla="*/ 45 w 200"/>
                <a:gd name="T49" fmla="*/ 522 h 530"/>
                <a:gd name="T50" fmla="*/ 73 w 200"/>
                <a:gd name="T51" fmla="*/ 528 h 530"/>
                <a:gd name="T52" fmla="*/ 95 w 200"/>
                <a:gd name="T53" fmla="*/ 522 h 530"/>
                <a:gd name="T54" fmla="*/ 89 w 200"/>
                <a:gd name="T55" fmla="*/ 496 h 530"/>
                <a:gd name="T56" fmla="*/ 96 w 200"/>
                <a:gd name="T57" fmla="*/ 449 h 530"/>
                <a:gd name="T58" fmla="*/ 100 w 200"/>
                <a:gd name="T59" fmla="*/ 400 h 530"/>
                <a:gd name="T60" fmla="*/ 103 w 200"/>
                <a:gd name="T61" fmla="*/ 449 h 530"/>
                <a:gd name="T62" fmla="*/ 110 w 200"/>
                <a:gd name="T63" fmla="*/ 496 h 530"/>
                <a:gd name="T64" fmla="*/ 104 w 200"/>
                <a:gd name="T65" fmla="*/ 522 h 530"/>
                <a:gd name="T66" fmla="*/ 126 w 200"/>
                <a:gd name="T67" fmla="*/ 528 h 530"/>
                <a:gd name="T68" fmla="*/ 155 w 200"/>
                <a:gd name="T69" fmla="*/ 522 h 530"/>
                <a:gd name="T70" fmla="*/ 146 w 200"/>
                <a:gd name="T71" fmla="*/ 504 h 530"/>
                <a:gd name="T72" fmla="*/ 152 w 200"/>
                <a:gd name="T73" fmla="*/ 446 h 530"/>
                <a:gd name="T74" fmla="*/ 157 w 200"/>
                <a:gd name="T75" fmla="*/ 368 h 530"/>
                <a:gd name="T76" fmla="*/ 150 w 200"/>
                <a:gd name="T77" fmla="*/ 306 h 530"/>
                <a:gd name="T78" fmla="*/ 152 w 200"/>
                <a:gd name="T79" fmla="*/ 276 h 530"/>
                <a:gd name="T80" fmla="*/ 159 w 200"/>
                <a:gd name="T81" fmla="*/ 323 h 530"/>
                <a:gd name="T82" fmla="*/ 162 w 200"/>
                <a:gd name="T83" fmla="*/ 354 h 530"/>
                <a:gd name="T84" fmla="*/ 165 w 200"/>
                <a:gd name="T85" fmla="*/ 387 h 530"/>
                <a:gd name="T86" fmla="*/ 170 w 200"/>
                <a:gd name="T87" fmla="*/ 374 h 530"/>
                <a:gd name="T88" fmla="*/ 170 w 200"/>
                <a:gd name="T89" fmla="*/ 395 h 530"/>
                <a:gd name="T90" fmla="*/ 166 w 200"/>
                <a:gd name="T91" fmla="*/ 420 h 530"/>
                <a:gd name="T92" fmla="*/ 184 w 200"/>
                <a:gd name="T93" fmla="*/ 378 h 530"/>
                <a:gd name="T94" fmla="*/ 183 w 200"/>
                <a:gd name="T95" fmla="*/ 33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0" h="530">
                  <a:moveTo>
                    <a:pt x="183" y="330"/>
                  </a:moveTo>
                  <a:cubicBezTo>
                    <a:pt x="184" y="314"/>
                    <a:pt x="182" y="285"/>
                    <a:pt x="178" y="263"/>
                  </a:cubicBezTo>
                  <a:cubicBezTo>
                    <a:pt x="172" y="233"/>
                    <a:pt x="162" y="216"/>
                    <a:pt x="125" y="212"/>
                  </a:cubicBezTo>
                  <a:cubicBezTo>
                    <a:pt x="123" y="212"/>
                    <a:pt x="122" y="210"/>
                    <a:pt x="123" y="208"/>
                  </a:cubicBezTo>
                  <a:cubicBezTo>
                    <a:pt x="123" y="204"/>
                    <a:pt x="125" y="199"/>
                    <a:pt x="128" y="195"/>
                  </a:cubicBezTo>
                  <a:cubicBezTo>
                    <a:pt x="169" y="183"/>
                    <a:pt x="200" y="145"/>
                    <a:pt x="200" y="100"/>
                  </a:cubicBezTo>
                  <a:cubicBezTo>
                    <a:pt x="200" y="44"/>
                    <a:pt x="155" y="0"/>
                    <a:pt x="100" y="0"/>
                  </a:cubicBezTo>
                  <a:cubicBezTo>
                    <a:pt x="44" y="0"/>
                    <a:pt x="0" y="44"/>
                    <a:pt x="0" y="100"/>
                  </a:cubicBezTo>
                  <a:cubicBezTo>
                    <a:pt x="0" y="145"/>
                    <a:pt x="30" y="183"/>
                    <a:pt x="71" y="195"/>
                  </a:cubicBezTo>
                  <a:cubicBezTo>
                    <a:pt x="75" y="202"/>
                    <a:pt x="80" y="212"/>
                    <a:pt x="74" y="212"/>
                  </a:cubicBezTo>
                  <a:cubicBezTo>
                    <a:pt x="37" y="216"/>
                    <a:pt x="27" y="233"/>
                    <a:pt x="22" y="263"/>
                  </a:cubicBezTo>
                  <a:cubicBezTo>
                    <a:pt x="17" y="285"/>
                    <a:pt x="15" y="314"/>
                    <a:pt x="16" y="330"/>
                  </a:cubicBezTo>
                  <a:cubicBezTo>
                    <a:pt x="17" y="347"/>
                    <a:pt x="15" y="366"/>
                    <a:pt x="15" y="378"/>
                  </a:cubicBezTo>
                  <a:cubicBezTo>
                    <a:pt x="16" y="402"/>
                    <a:pt x="26" y="423"/>
                    <a:pt x="33" y="420"/>
                  </a:cubicBezTo>
                  <a:cubicBezTo>
                    <a:pt x="41" y="418"/>
                    <a:pt x="30" y="405"/>
                    <a:pt x="29" y="395"/>
                  </a:cubicBezTo>
                  <a:cubicBezTo>
                    <a:pt x="28" y="382"/>
                    <a:pt x="29" y="367"/>
                    <a:pt x="30" y="374"/>
                  </a:cubicBezTo>
                  <a:cubicBezTo>
                    <a:pt x="30" y="378"/>
                    <a:pt x="29" y="387"/>
                    <a:pt x="34" y="387"/>
                  </a:cubicBezTo>
                  <a:cubicBezTo>
                    <a:pt x="42" y="387"/>
                    <a:pt x="38" y="367"/>
                    <a:pt x="37" y="354"/>
                  </a:cubicBezTo>
                  <a:cubicBezTo>
                    <a:pt x="36" y="347"/>
                    <a:pt x="36" y="346"/>
                    <a:pt x="40" y="323"/>
                  </a:cubicBezTo>
                  <a:cubicBezTo>
                    <a:pt x="44" y="301"/>
                    <a:pt x="46" y="274"/>
                    <a:pt x="47" y="276"/>
                  </a:cubicBezTo>
                  <a:cubicBezTo>
                    <a:pt x="48" y="278"/>
                    <a:pt x="49" y="296"/>
                    <a:pt x="49" y="306"/>
                  </a:cubicBezTo>
                  <a:cubicBezTo>
                    <a:pt x="48" y="331"/>
                    <a:pt x="42" y="351"/>
                    <a:pt x="42" y="368"/>
                  </a:cubicBezTo>
                  <a:cubicBezTo>
                    <a:pt x="40" y="380"/>
                    <a:pt x="40" y="422"/>
                    <a:pt x="47" y="446"/>
                  </a:cubicBezTo>
                  <a:cubicBezTo>
                    <a:pt x="56" y="479"/>
                    <a:pt x="58" y="497"/>
                    <a:pt x="53" y="504"/>
                  </a:cubicBezTo>
                  <a:cubicBezTo>
                    <a:pt x="51" y="508"/>
                    <a:pt x="45" y="513"/>
                    <a:pt x="45" y="522"/>
                  </a:cubicBezTo>
                  <a:cubicBezTo>
                    <a:pt x="45" y="530"/>
                    <a:pt x="58" y="528"/>
                    <a:pt x="73" y="528"/>
                  </a:cubicBezTo>
                  <a:cubicBezTo>
                    <a:pt x="87" y="528"/>
                    <a:pt x="95" y="530"/>
                    <a:pt x="95" y="522"/>
                  </a:cubicBezTo>
                  <a:cubicBezTo>
                    <a:pt x="95" y="511"/>
                    <a:pt x="89" y="507"/>
                    <a:pt x="89" y="496"/>
                  </a:cubicBezTo>
                  <a:cubicBezTo>
                    <a:pt x="89" y="492"/>
                    <a:pt x="94" y="471"/>
                    <a:pt x="96" y="449"/>
                  </a:cubicBezTo>
                  <a:cubicBezTo>
                    <a:pt x="98" y="427"/>
                    <a:pt x="97" y="400"/>
                    <a:pt x="100" y="400"/>
                  </a:cubicBezTo>
                  <a:cubicBezTo>
                    <a:pt x="102" y="400"/>
                    <a:pt x="101" y="427"/>
                    <a:pt x="103" y="449"/>
                  </a:cubicBezTo>
                  <a:cubicBezTo>
                    <a:pt x="105" y="471"/>
                    <a:pt x="110" y="492"/>
                    <a:pt x="110" y="496"/>
                  </a:cubicBezTo>
                  <a:cubicBezTo>
                    <a:pt x="110" y="507"/>
                    <a:pt x="104" y="511"/>
                    <a:pt x="104" y="522"/>
                  </a:cubicBezTo>
                  <a:cubicBezTo>
                    <a:pt x="104" y="530"/>
                    <a:pt x="112" y="528"/>
                    <a:pt x="126" y="528"/>
                  </a:cubicBezTo>
                  <a:cubicBezTo>
                    <a:pt x="141" y="528"/>
                    <a:pt x="155" y="530"/>
                    <a:pt x="155" y="522"/>
                  </a:cubicBezTo>
                  <a:cubicBezTo>
                    <a:pt x="155" y="513"/>
                    <a:pt x="148" y="508"/>
                    <a:pt x="146" y="504"/>
                  </a:cubicBezTo>
                  <a:cubicBezTo>
                    <a:pt x="141" y="497"/>
                    <a:pt x="144" y="479"/>
                    <a:pt x="152" y="446"/>
                  </a:cubicBezTo>
                  <a:cubicBezTo>
                    <a:pt x="159" y="422"/>
                    <a:pt x="159" y="380"/>
                    <a:pt x="157" y="368"/>
                  </a:cubicBezTo>
                  <a:cubicBezTo>
                    <a:pt x="157" y="351"/>
                    <a:pt x="151" y="331"/>
                    <a:pt x="150" y="306"/>
                  </a:cubicBezTo>
                  <a:cubicBezTo>
                    <a:pt x="150" y="296"/>
                    <a:pt x="151" y="278"/>
                    <a:pt x="152" y="276"/>
                  </a:cubicBezTo>
                  <a:cubicBezTo>
                    <a:pt x="153" y="274"/>
                    <a:pt x="155" y="301"/>
                    <a:pt x="159" y="323"/>
                  </a:cubicBezTo>
                  <a:cubicBezTo>
                    <a:pt x="163" y="346"/>
                    <a:pt x="163" y="347"/>
                    <a:pt x="162" y="354"/>
                  </a:cubicBezTo>
                  <a:cubicBezTo>
                    <a:pt x="161" y="367"/>
                    <a:pt x="157" y="387"/>
                    <a:pt x="165" y="387"/>
                  </a:cubicBezTo>
                  <a:cubicBezTo>
                    <a:pt x="170" y="387"/>
                    <a:pt x="169" y="378"/>
                    <a:pt x="170" y="374"/>
                  </a:cubicBezTo>
                  <a:cubicBezTo>
                    <a:pt x="171" y="367"/>
                    <a:pt x="171" y="382"/>
                    <a:pt x="170" y="395"/>
                  </a:cubicBezTo>
                  <a:cubicBezTo>
                    <a:pt x="169" y="405"/>
                    <a:pt x="158" y="418"/>
                    <a:pt x="166" y="420"/>
                  </a:cubicBezTo>
                  <a:cubicBezTo>
                    <a:pt x="173" y="423"/>
                    <a:pt x="183" y="402"/>
                    <a:pt x="184" y="378"/>
                  </a:cubicBezTo>
                  <a:cubicBezTo>
                    <a:pt x="184" y="366"/>
                    <a:pt x="182" y="347"/>
                    <a:pt x="183" y="330"/>
                  </a:cubicBezTo>
                  <a:close/>
                </a:path>
              </a:pathLst>
            </a:custGeom>
            <a:solidFill>
              <a:srgbClr val="BDC3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763">
              <a:extLst>
                <a:ext uri="{FF2B5EF4-FFF2-40B4-BE49-F238E27FC236}">
                  <a16:creationId xmlns:a16="http://schemas.microsoft.com/office/drawing/2014/main" id="{F109CB9C-AFB1-43F9-A4D9-C6664B5FC7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6130" y="3721366"/>
              <a:ext cx="2287457" cy="6061760"/>
            </a:xfrm>
            <a:custGeom>
              <a:avLst/>
              <a:gdLst>
                <a:gd name="T0" fmla="*/ 184 w 200"/>
                <a:gd name="T1" fmla="*/ 330 h 530"/>
                <a:gd name="T2" fmla="*/ 178 w 200"/>
                <a:gd name="T3" fmla="*/ 263 h 530"/>
                <a:gd name="T4" fmla="*/ 126 w 200"/>
                <a:gd name="T5" fmla="*/ 212 h 530"/>
                <a:gd name="T6" fmla="*/ 123 w 200"/>
                <a:gd name="T7" fmla="*/ 208 h 530"/>
                <a:gd name="T8" fmla="*/ 129 w 200"/>
                <a:gd name="T9" fmla="*/ 195 h 530"/>
                <a:gd name="T10" fmla="*/ 200 w 200"/>
                <a:gd name="T11" fmla="*/ 100 h 530"/>
                <a:gd name="T12" fmla="*/ 100 w 200"/>
                <a:gd name="T13" fmla="*/ 0 h 530"/>
                <a:gd name="T14" fmla="*/ 0 w 200"/>
                <a:gd name="T15" fmla="*/ 100 h 530"/>
                <a:gd name="T16" fmla="*/ 72 w 200"/>
                <a:gd name="T17" fmla="*/ 195 h 530"/>
                <a:gd name="T18" fmla="*/ 74 w 200"/>
                <a:gd name="T19" fmla="*/ 212 h 530"/>
                <a:gd name="T20" fmla="*/ 22 w 200"/>
                <a:gd name="T21" fmla="*/ 263 h 530"/>
                <a:gd name="T22" fmla="*/ 17 w 200"/>
                <a:gd name="T23" fmla="*/ 330 h 530"/>
                <a:gd name="T24" fmla="*/ 16 w 200"/>
                <a:gd name="T25" fmla="*/ 378 h 530"/>
                <a:gd name="T26" fmla="*/ 34 w 200"/>
                <a:gd name="T27" fmla="*/ 420 h 530"/>
                <a:gd name="T28" fmla="*/ 30 w 200"/>
                <a:gd name="T29" fmla="*/ 395 h 530"/>
                <a:gd name="T30" fmla="*/ 30 w 200"/>
                <a:gd name="T31" fmla="*/ 374 h 530"/>
                <a:gd name="T32" fmla="*/ 35 w 200"/>
                <a:gd name="T33" fmla="*/ 387 h 530"/>
                <a:gd name="T34" fmla="*/ 38 w 200"/>
                <a:gd name="T35" fmla="*/ 354 h 530"/>
                <a:gd name="T36" fmla="*/ 41 w 200"/>
                <a:gd name="T37" fmla="*/ 323 h 530"/>
                <a:gd name="T38" fmla="*/ 48 w 200"/>
                <a:gd name="T39" fmla="*/ 276 h 530"/>
                <a:gd name="T40" fmla="*/ 50 w 200"/>
                <a:gd name="T41" fmla="*/ 306 h 530"/>
                <a:gd name="T42" fmla="*/ 43 w 200"/>
                <a:gd name="T43" fmla="*/ 368 h 530"/>
                <a:gd name="T44" fmla="*/ 48 w 200"/>
                <a:gd name="T45" fmla="*/ 446 h 530"/>
                <a:gd name="T46" fmla="*/ 54 w 200"/>
                <a:gd name="T47" fmla="*/ 504 h 530"/>
                <a:gd name="T48" fmla="*/ 45 w 200"/>
                <a:gd name="T49" fmla="*/ 522 h 530"/>
                <a:gd name="T50" fmla="*/ 74 w 200"/>
                <a:gd name="T51" fmla="*/ 528 h 530"/>
                <a:gd name="T52" fmla="*/ 96 w 200"/>
                <a:gd name="T53" fmla="*/ 522 h 530"/>
                <a:gd name="T54" fmla="*/ 90 w 200"/>
                <a:gd name="T55" fmla="*/ 496 h 530"/>
                <a:gd name="T56" fmla="*/ 97 w 200"/>
                <a:gd name="T57" fmla="*/ 449 h 530"/>
                <a:gd name="T58" fmla="*/ 100 w 200"/>
                <a:gd name="T59" fmla="*/ 400 h 530"/>
                <a:gd name="T60" fmla="*/ 104 w 200"/>
                <a:gd name="T61" fmla="*/ 449 h 530"/>
                <a:gd name="T62" fmla="*/ 111 w 200"/>
                <a:gd name="T63" fmla="*/ 496 h 530"/>
                <a:gd name="T64" fmla="*/ 105 w 200"/>
                <a:gd name="T65" fmla="*/ 522 h 530"/>
                <a:gd name="T66" fmla="*/ 127 w 200"/>
                <a:gd name="T67" fmla="*/ 528 h 530"/>
                <a:gd name="T68" fmla="*/ 155 w 200"/>
                <a:gd name="T69" fmla="*/ 522 h 530"/>
                <a:gd name="T70" fmla="*/ 147 w 200"/>
                <a:gd name="T71" fmla="*/ 504 h 530"/>
                <a:gd name="T72" fmla="*/ 153 w 200"/>
                <a:gd name="T73" fmla="*/ 446 h 530"/>
                <a:gd name="T74" fmla="*/ 158 w 200"/>
                <a:gd name="T75" fmla="*/ 368 h 530"/>
                <a:gd name="T76" fmla="*/ 151 w 200"/>
                <a:gd name="T77" fmla="*/ 306 h 530"/>
                <a:gd name="T78" fmla="*/ 153 w 200"/>
                <a:gd name="T79" fmla="*/ 276 h 530"/>
                <a:gd name="T80" fmla="*/ 160 w 200"/>
                <a:gd name="T81" fmla="*/ 323 h 530"/>
                <a:gd name="T82" fmla="*/ 163 w 200"/>
                <a:gd name="T83" fmla="*/ 354 h 530"/>
                <a:gd name="T84" fmla="*/ 166 w 200"/>
                <a:gd name="T85" fmla="*/ 387 h 530"/>
                <a:gd name="T86" fmla="*/ 170 w 200"/>
                <a:gd name="T87" fmla="*/ 374 h 530"/>
                <a:gd name="T88" fmla="*/ 171 w 200"/>
                <a:gd name="T89" fmla="*/ 395 h 530"/>
                <a:gd name="T90" fmla="*/ 167 w 200"/>
                <a:gd name="T91" fmla="*/ 420 h 530"/>
                <a:gd name="T92" fmla="*/ 185 w 200"/>
                <a:gd name="T93" fmla="*/ 378 h 530"/>
                <a:gd name="T94" fmla="*/ 184 w 200"/>
                <a:gd name="T95" fmla="*/ 33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0" h="530">
                  <a:moveTo>
                    <a:pt x="184" y="330"/>
                  </a:moveTo>
                  <a:cubicBezTo>
                    <a:pt x="185" y="314"/>
                    <a:pt x="183" y="285"/>
                    <a:pt x="178" y="263"/>
                  </a:cubicBezTo>
                  <a:cubicBezTo>
                    <a:pt x="173" y="233"/>
                    <a:pt x="163" y="216"/>
                    <a:pt x="126" y="212"/>
                  </a:cubicBezTo>
                  <a:cubicBezTo>
                    <a:pt x="124" y="212"/>
                    <a:pt x="123" y="210"/>
                    <a:pt x="123" y="208"/>
                  </a:cubicBezTo>
                  <a:cubicBezTo>
                    <a:pt x="124" y="204"/>
                    <a:pt x="126" y="199"/>
                    <a:pt x="129" y="195"/>
                  </a:cubicBezTo>
                  <a:cubicBezTo>
                    <a:pt x="170" y="183"/>
                    <a:pt x="200" y="145"/>
                    <a:pt x="200" y="100"/>
                  </a:cubicBezTo>
                  <a:cubicBezTo>
                    <a:pt x="200" y="44"/>
                    <a:pt x="156" y="0"/>
                    <a:pt x="100" y="0"/>
                  </a:cubicBezTo>
                  <a:cubicBezTo>
                    <a:pt x="45" y="0"/>
                    <a:pt x="0" y="44"/>
                    <a:pt x="0" y="100"/>
                  </a:cubicBezTo>
                  <a:cubicBezTo>
                    <a:pt x="0" y="145"/>
                    <a:pt x="31" y="183"/>
                    <a:pt x="72" y="195"/>
                  </a:cubicBezTo>
                  <a:cubicBezTo>
                    <a:pt x="76" y="202"/>
                    <a:pt x="81" y="212"/>
                    <a:pt x="74" y="212"/>
                  </a:cubicBezTo>
                  <a:cubicBezTo>
                    <a:pt x="38" y="216"/>
                    <a:pt x="28" y="233"/>
                    <a:pt x="22" y="263"/>
                  </a:cubicBezTo>
                  <a:cubicBezTo>
                    <a:pt x="18" y="285"/>
                    <a:pt x="16" y="314"/>
                    <a:pt x="17" y="330"/>
                  </a:cubicBezTo>
                  <a:cubicBezTo>
                    <a:pt x="18" y="347"/>
                    <a:pt x="16" y="366"/>
                    <a:pt x="16" y="378"/>
                  </a:cubicBezTo>
                  <a:cubicBezTo>
                    <a:pt x="17" y="402"/>
                    <a:pt x="27" y="423"/>
                    <a:pt x="34" y="420"/>
                  </a:cubicBezTo>
                  <a:cubicBezTo>
                    <a:pt x="42" y="418"/>
                    <a:pt x="31" y="405"/>
                    <a:pt x="30" y="395"/>
                  </a:cubicBezTo>
                  <a:cubicBezTo>
                    <a:pt x="29" y="382"/>
                    <a:pt x="29" y="367"/>
                    <a:pt x="30" y="374"/>
                  </a:cubicBezTo>
                  <a:cubicBezTo>
                    <a:pt x="31" y="378"/>
                    <a:pt x="30" y="387"/>
                    <a:pt x="35" y="387"/>
                  </a:cubicBezTo>
                  <a:cubicBezTo>
                    <a:pt x="43" y="387"/>
                    <a:pt x="39" y="367"/>
                    <a:pt x="38" y="354"/>
                  </a:cubicBezTo>
                  <a:cubicBezTo>
                    <a:pt x="37" y="347"/>
                    <a:pt x="37" y="346"/>
                    <a:pt x="41" y="323"/>
                  </a:cubicBezTo>
                  <a:cubicBezTo>
                    <a:pt x="45" y="301"/>
                    <a:pt x="47" y="274"/>
                    <a:pt x="48" y="276"/>
                  </a:cubicBezTo>
                  <a:cubicBezTo>
                    <a:pt x="49" y="278"/>
                    <a:pt x="50" y="296"/>
                    <a:pt x="50" y="306"/>
                  </a:cubicBezTo>
                  <a:cubicBezTo>
                    <a:pt x="49" y="331"/>
                    <a:pt x="43" y="351"/>
                    <a:pt x="43" y="368"/>
                  </a:cubicBezTo>
                  <a:cubicBezTo>
                    <a:pt x="41" y="380"/>
                    <a:pt x="41" y="422"/>
                    <a:pt x="48" y="446"/>
                  </a:cubicBezTo>
                  <a:cubicBezTo>
                    <a:pt x="56" y="479"/>
                    <a:pt x="59" y="497"/>
                    <a:pt x="54" y="504"/>
                  </a:cubicBezTo>
                  <a:cubicBezTo>
                    <a:pt x="52" y="508"/>
                    <a:pt x="45" y="513"/>
                    <a:pt x="45" y="522"/>
                  </a:cubicBezTo>
                  <a:cubicBezTo>
                    <a:pt x="45" y="530"/>
                    <a:pt x="59" y="528"/>
                    <a:pt x="74" y="528"/>
                  </a:cubicBezTo>
                  <a:cubicBezTo>
                    <a:pt x="88" y="528"/>
                    <a:pt x="96" y="530"/>
                    <a:pt x="96" y="522"/>
                  </a:cubicBezTo>
                  <a:cubicBezTo>
                    <a:pt x="96" y="511"/>
                    <a:pt x="90" y="507"/>
                    <a:pt x="90" y="496"/>
                  </a:cubicBezTo>
                  <a:cubicBezTo>
                    <a:pt x="90" y="492"/>
                    <a:pt x="95" y="471"/>
                    <a:pt x="97" y="449"/>
                  </a:cubicBezTo>
                  <a:cubicBezTo>
                    <a:pt x="99" y="427"/>
                    <a:pt x="98" y="400"/>
                    <a:pt x="100" y="400"/>
                  </a:cubicBezTo>
                  <a:cubicBezTo>
                    <a:pt x="103" y="400"/>
                    <a:pt x="102" y="427"/>
                    <a:pt x="104" y="449"/>
                  </a:cubicBezTo>
                  <a:cubicBezTo>
                    <a:pt x="106" y="471"/>
                    <a:pt x="111" y="492"/>
                    <a:pt x="111" y="496"/>
                  </a:cubicBezTo>
                  <a:cubicBezTo>
                    <a:pt x="111" y="507"/>
                    <a:pt x="105" y="511"/>
                    <a:pt x="105" y="522"/>
                  </a:cubicBezTo>
                  <a:cubicBezTo>
                    <a:pt x="105" y="530"/>
                    <a:pt x="113" y="528"/>
                    <a:pt x="127" y="528"/>
                  </a:cubicBezTo>
                  <a:cubicBezTo>
                    <a:pt x="142" y="528"/>
                    <a:pt x="155" y="530"/>
                    <a:pt x="155" y="522"/>
                  </a:cubicBezTo>
                  <a:cubicBezTo>
                    <a:pt x="155" y="513"/>
                    <a:pt x="149" y="508"/>
                    <a:pt x="147" y="504"/>
                  </a:cubicBezTo>
                  <a:cubicBezTo>
                    <a:pt x="142" y="497"/>
                    <a:pt x="144" y="479"/>
                    <a:pt x="153" y="446"/>
                  </a:cubicBezTo>
                  <a:cubicBezTo>
                    <a:pt x="160" y="422"/>
                    <a:pt x="160" y="380"/>
                    <a:pt x="158" y="368"/>
                  </a:cubicBezTo>
                  <a:cubicBezTo>
                    <a:pt x="158" y="351"/>
                    <a:pt x="152" y="331"/>
                    <a:pt x="151" y="306"/>
                  </a:cubicBezTo>
                  <a:cubicBezTo>
                    <a:pt x="151" y="296"/>
                    <a:pt x="152" y="278"/>
                    <a:pt x="153" y="276"/>
                  </a:cubicBezTo>
                  <a:cubicBezTo>
                    <a:pt x="154" y="274"/>
                    <a:pt x="156" y="301"/>
                    <a:pt x="160" y="323"/>
                  </a:cubicBezTo>
                  <a:cubicBezTo>
                    <a:pt x="164" y="346"/>
                    <a:pt x="164" y="347"/>
                    <a:pt x="163" y="354"/>
                  </a:cubicBezTo>
                  <a:cubicBezTo>
                    <a:pt x="162" y="367"/>
                    <a:pt x="158" y="387"/>
                    <a:pt x="166" y="387"/>
                  </a:cubicBezTo>
                  <a:cubicBezTo>
                    <a:pt x="171" y="387"/>
                    <a:pt x="170" y="378"/>
                    <a:pt x="170" y="374"/>
                  </a:cubicBezTo>
                  <a:cubicBezTo>
                    <a:pt x="171" y="367"/>
                    <a:pt x="172" y="382"/>
                    <a:pt x="171" y="395"/>
                  </a:cubicBezTo>
                  <a:cubicBezTo>
                    <a:pt x="170" y="405"/>
                    <a:pt x="159" y="418"/>
                    <a:pt x="167" y="420"/>
                  </a:cubicBezTo>
                  <a:cubicBezTo>
                    <a:pt x="174" y="423"/>
                    <a:pt x="184" y="402"/>
                    <a:pt x="185" y="378"/>
                  </a:cubicBezTo>
                  <a:cubicBezTo>
                    <a:pt x="185" y="366"/>
                    <a:pt x="183" y="347"/>
                    <a:pt x="184" y="330"/>
                  </a:cubicBezTo>
                  <a:close/>
                </a:path>
              </a:pathLst>
            </a:custGeom>
            <a:solidFill>
              <a:srgbClr val="BDC3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764">
              <a:extLst>
                <a:ext uri="{FF2B5EF4-FFF2-40B4-BE49-F238E27FC236}">
                  <a16:creationId xmlns:a16="http://schemas.microsoft.com/office/drawing/2014/main" id="{7A7B8F8A-0568-4283-AA0D-6A8D07EA4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29320" y="3721366"/>
              <a:ext cx="2287457" cy="6061760"/>
            </a:xfrm>
            <a:custGeom>
              <a:avLst/>
              <a:gdLst>
                <a:gd name="T0" fmla="*/ 183 w 200"/>
                <a:gd name="T1" fmla="*/ 330 h 530"/>
                <a:gd name="T2" fmla="*/ 178 w 200"/>
                <a:gd name="T3" fmla="*/ 263 h 530"/>
                <a:gd name="T4" fmla="*/ 125 w 200"/>
                <a:gd name="T5" fmla="*/ 212 h 530"/>
                <a:gd name="T6" fmla="*/ 122 w 200"/>
                <a:gd name="T7" fmla="*/ 208 h 530"/>
                <a:gd name="T8" fmla="*/ 128 w 200"/>
                <a:gd name="T9" fmla="*/ 195 h 530"/>
                <a:gd name="T10" fmla="*/ 200 w 200"/>
                <a:gd name="T11" fmla="*/ 100 h 530"/>
                <a:gd name="T12" fmla="*/ 100 w 200"/>
                <a:gd name="T13" fmla="*/ 0 h 530"/>
                <a:gd name="T14" fmla="*/ 0 w 200"/>
                <a:gd name="T15" fmla="*/ 100 h 530"/>
                <a:gd name="T16" fmla="*/ 71 w 200"/>
                <a:gd name="T17" fmla="*/ 195 h 530"/>
                <a:gd name="T18" fmla="*/ 74 w 200"/>
                <a:gd name="T19" fmla="*/ 212 h 530"/>
                <a:gd name="T20" fmla="*/ 22 w 200"/>
                <a:gd name="T21" fmla="*/ 263 h 530"/>
                <a:gd name="T22" fmla="*/ 16 w 200"/>
                <a:gd name="T23" fmla="*/ 330 h 530"/>
                <a:gd name="T24" fmla="*/ 15 w 200"/>
                <a:gd name="T25" fmla="*/ 378 h 530"/>
                <a:gd name="T26" fmla="*/ 33 w 200"/>
                <a:gd name="T27" fmla="*/ 420 h 530"/>
                <a:gd name="T28" fmla="*/ 29 w 200"/>
                <a:gd name="T29" fmla="*/ 395 h 530"/>
                <a:gd name="T30" fmla="*/ 30 w 200"/>
                <a:gd name="T31" fmla="*/ 374 h 530"/>
                <a:gd name="T32" fmla="*/ 34 w 200"/>
                <a:gd name="T33" fmla="*/ 387 h 530"/>
                <a:gd name="T34" fmla="*/ 37 w 200"/>
                <a:gd name="T35" fmla="*/ 354 h 530"/>
                <a:gd name="T36" fmla="*/ 40 w 200"/>
                <a:gd name="T37" fmla="*/ 323 h 530"/>
                <a:gd name="T38" fmla="*/ 47 w 200"/>
                <a:gd name="T39" fmla="*/ 276 h 530"/>
                <a:gd name="T40" fmla="*/ 49 w 200"/>
                <a:gd name="T41" fmla="*/ 306 h 530"/>
                <a:gd name="T42" fmla="*/ 42 w 200"/>
                <a:gd name="T43" fmla="*/ 368 h 530"/>
                <a:gd name="T44" fmla="*/ 47 w 200"/>
                <a:gd name="T45" fmla="*/ 446 h 530"/>
                <a:gd name="T46" fmla="*/ 53 w 200"/>
                <a:gd name="T47" fmla="*/ 504 h 530"/>
                <a:gd name="T48" fmla="*/ 45 w 200"/>
                <a:gd name="T49" fmla="*/ 522 h 530"/>
                <a:gd name="T50" fmla="*/ 73 w 200"/>
                <a:gd name="T51" fmla="*/ 528 h 530"/>
                <a:gd name="T52" fmla="*/ 95 w 200"/>
                <a:gd name="T53" fmla="*/ 522 h 530"/>
                <a:gd name="T54" fmla="*/ 89 w 200"/>
                <a:gd name="T55" fmla="*/ 496 h 530"/>
                <a:gd name="T56" fmla="*/ 96 w 200"/>
                <a:gd name="T57" fmla="*/ 449 h 530"/>
                <a:gd name="T58" fmla="*/ 100 w 200"/>
                <a:gd name="T59" fmla="*/ 400 h 530"/>
                <a:gd name="T60" fmla="*/ 103 w 200"/>
                <a:gd name="T61" fmla="*/ 449 h 530"/>
                <a:gd name="T62" fmla="*/ 110 w 200"/>
                <a:gd name="T63" fmla="*/ 496 h 530"/>
                <a:gd name="T64" fmla="*/ 104 w 200"/>
                <a:gd name="T65" fmla="*/ 522 h 530"/>
                <a:gd name="T66" fmla="*/ 126 w 200"/>
                <a:gd name="T67" fmla="*/ 528 h 530"/>
                <a:gd name="T68" fmla="*/ 155 w 200"/>
                <a:gd name="T69" fmla="*/ 522 h 530"/>
                <a:gd name="T70" fmla="*/ 146 w 200"/>
                <a:gd name="T71" fmla="*/ 504 h 530"/>
                <a:gd name="T72" fmla="*/ 152 w 200"/>
                <a:gd name="T73" fmla="*/ 446 h 530"/>
                <a:gd name="T74" fmla="*/ 157 w 200"/>
                <a:gd name="T75" fmla="*/ 368 h 530"/>
                <a:gd name="T76" fmla="*/ 150 w 200"/>
                <a:gd name="T77" fmla="*/ 306 h 530"/>
                <a:gd name="T78" fmla="*/ 152 w 200"/>
                <a:gd name="T79" fmla="*/ 276 h 530"/>
                <a:gd name="T80" fmla="*/ 159 w 200"/>
                <a:gd name="T81" fmla="*/ 323 h 530"/>
                <a:gd name="T82" fmla="*/ 162 w 200"/>
                <a:gd name="T83" fmla="*/ 354 h 530"/>
                <a:gd name="T84" fmla="*/ 165 w 200"/>
                <a:gd name="T85" fmla="*/ 387 h 530"/>
                <a:gd name="T86" fmla="*/ 169 w 200"/>
                <a:gd name="T87" fmla="*/ 374 h 530"/>
                <a:gd name="T88" fmla="*/ 170 w 200"/>
                <a:gd name="T89" fmla="*/ 395 h 530"/>
                <a:gd name="T90" fmla="*/ 166 w 200"/>
                <a:gd name="T91" fmla="*/ 420 h 530"/>
                <a:gd name="T92" fmla="*/ 184 w 200"/>
                <a:gd name="T93" fmla="*/ 378 h 530"/>
                <a:gd name="T94" fmla="*/ 183 w 200"/>
                <a:gd name="T95" fmla="*/ 33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00" h="530">
                  <a:moveTo>
                    <a:pt x="183" y="330"/>
                  </a:moveTo>
                  <a:cubicBezTo>
                    <a:pt x="184" y="314"/>
                    <a:pt x="182" y="285"/>
                    <a:pt x="178" y="263"/>
                  </a:cubicBezTo>
                  <a:cubicBezTo>
                    <a:pt x="172" y="233"/>
                    <a:pt x="162" y="216"/>
                    <a:pt x="125" y="212"/>
                  </a:cubicBezTo>
                  <a:cubicBezTo>
                    <a:pt x="123" y="212"/>
                    <a:pt x="122" y="210"/>
                    <a:pt x="122" y="208"/>
                  </a:cubicBezTo>
                  <a:cubicBezTo>
                    <a:pt x="123" y="204"/>
                    <a:pt x="125" y="199"/>
                    <a:pt x="128" y="195"/>
                  </a:cubicBezTo>
                  <a:cubicBezTo>
                    <a:pt x="169" y="183"/>
                    <a:pt x="200" y="145"/>
                    <a:pt x="200" y="100"/>
                  </a:cubicBezTo>
                  <a:cubicBezTo>
                    <a:pt x="200" y="44"/>
                    <a:pt x="155" y="0"/>
                    <a:pt x="100" y="0"/>
                  </a:cubicBezTo>
                  <a:cubicBezTo>
                    <a:pt x="44" y="0"/>
                    <a:pt x="0" y="44"/>
                    <a:pt x="0" y="100"/>
                  </a:cubicBezTo>
                  <a:cubicBezTo>
                    <a:pt x="0" y="145"/>
                    <a:pt x="30" y="183"/>
                    <a:pt x="71" y="195"/>
                  </a:cubicBezTo>
                  <a:cubicBezTo>
                    <a:pt x="75" y="202"/>
                    <a:pt x="80" y="212"/>
                    <a:pt x="74" y="212"/>
                  </a:cubicBezTo>
                  <a:cubicBezTo>
                    <a:pt x="37" y="216"/>
                    <a:pt x="27" y="233"/>
                    <a:pt x="22" y="263"/>
                  </a:cubicBezTo>
                  <a:cubicBezTo>
                    <a:pt x="17" y="285"/>
                    <a:pt x="15" y="314"/>
                    <a:pt x="16" y="330"/>
                  </a:cubicBezTo>
                  <a:cubicBezTo>
                    <a:pt x="17" y="347"/>
                    <a:pt x="15" y="366"/>
                    <a:pt x="15" y="378"/>
                  </a:cubicBezTo>
                  <a:cubicBezTo>
                    <a:pt x="16" y="402"/>
                    <a:pt x="26" y="423"/>
                    <a:pt x="33" y="420"/>
                  </a:cubicBezTo>
                  <a:cubicBezTo>
                    <a:pt x="41" y="418"/>
                    <a:pt x="30" y="405"/>
                    <a:pt x="29" y="395"/>
                  </a:cubicBezTo>
                  <a:cubicBezTo>
                    <a:pt x="28" y="382"/>
                    <a:pt x="29" y="367"/>
                    <a:pt x="30" y="374"/>
                  </a:cubicBezTo>
                  <a:cubicBezTo>
                    <a:pt x="30" y="378"/>
                    <a:pt x="29" y="387"/>
                    <a:pt x="34" y="387"/>
                  </a:cubicBezTo>
                  <a:cubicBezTo>
                    <a:pt x="42" y="387"/>
                    <a:pt x="38" y="367"/>
                    <a:pt x="37" y="354"/>
                  </a:cubicBezTo>
                  <a:cubicBezTo>
                    <a:pt x="36" y="347"/>
                    <a:pt x="36" y="346"/>
                    <a:pt x="40" y="323"/>
                  </a:cubicBezTo>
                  <a:cubicBezTo>
                    <a:pt x="44" y="301"/>
                    <a:pt x="46" y="274"/>
                    <a:pt x="47" y="276"/>
                  </a:cubicBezTo>
                  <a:cubicBezTo>
                    <a:pt x="48" y="278"/>
                    <a:pt x="49" y="296"/>
                    <a:pt x="49" y="306"/>
                  </a:cubicBezTo>
                  <a:cubicBezTo>
                    <a:pt x="48" y="331"/>
                    <a:pt x="42" y="351"/>
                    <a:pt x="42" y="368"/>
                  </a:cubicBezTo>
                  <a:cubicBezTo>
                    <a:pt x="40" y="380"/>
                    <a:pt x="40" y="422"/>
                    <a:pt x="47" y="446"/>
                  </a:cubicBezTo>
                  <a:cubicBezTo>
                    <a:pt x="55" y="479"/>
                    <a:pt x="58" y="497"/>
                    <a:pt x="53" y="504"/>
                  </a:cubicBezTo>
                  <a:cubicBezTo>
                    <a:pt x="51" y="508"/>
                    <a:pt x="45" y="513"/>
                    <a:pt x="45" y="522"/>
                  </a:cubicBezTo>
                  <a:cubicBezTo>
                    <a:pt x="45" y="530"/>
                    <a:pt x="58" y="528"/>
                    <a:pt x="73" y="528"/>
                  </a:cubicBezTo>
                  <a:cubicBezTo>
                    <a:pt x="87" y="528"/>
                    <a:pt x="95" y="530"/>
                    <a:pt x="95" y="522"/>
                  </a:cubicBezTo>
                  <a:cubicBezTo>
                    <a:pt x="95" y="511"/>
                    <a:pt x="89" y="507"/>
                    <a:pt x="89" y="496"/>
                  </a:cubicBezTo>
                  <a:cubicBezTo>
                    <a:pt x="89" y="492"/>
                    <a:pt x="94" y="471"/>
                    <a:pt x="96" y="449"/>
                  </a:cubicBezTo>
                  <a:cubicBezTo>
                    <a:pt x="98" y="427"/>
                    <a:pt x="97" y="400"/>
                    <a:pt x="100" y="400"/>
                  </a:cubicBezTo>
                  <a:cubicBezTo>
                    <a:pt x="102" y="400"/>
                    <a:pt x="101" y="427"/>
                    <a:pt x="103" y="449"/>
                  </a:cubicBezTo>
                  <a:cubicBezTo>
                    <a:pt x="105" y="471"/>
                    <a:pt x="110" y="492"/>
                    <a:pt x="110" y="496"/>
                  </a:cubicBezTo>
                  <a:cubicBezTo>
                    <a:pt x="110" y="507"/>
                    <a:pt x="104" y="511"/>
                    <a:pt x="104" y="522"/>
                  </a:cubicBezTo>
                  <a:cubicBezTo>
                    <a:pt x="104" y="530"/>
                    <a:pt x="112" y="528"/>
                    <a:pt x="126" y="528"/>
                  </a:cubicBezTo>
                  <a:cubicBezTo>
                    <a:pt x="141" y="528"/>
                    <a:pt x="155" y="530"/>
                    <a:pt x="155" y="522"/>
                  </a:cubicBezTo>
                  <a:cubicBezTo>
                    <a:pt x="155" y="513"/>
                    <a:pt x="148" y="508"/>
                    <a:pt x="146" y="504"/>
                  </a:cubicBezTo>
                  <a:cubicBezTo>
                    <a:pt x="141" y="497"/>
                    <a:pt x="144" y="479"/>
                    <a:pt x="152" y="446"/>
                  </a:cubicBezTo>
                  <a:cubicBezTo>
                    <a:pt x="159" y="422"/>
                    <a:pt x="159" y="380"/>
                    <a:pt x="157" y="368"/>
                  </a:cubicBezTo>
                  <a:cubicBezTo>
                    <a:pt x="157" y="351"/>
                    <a:pt x="151" y="331"/>
                    <a:pt x="150" y="306"/>
                  </a:cubicBezTo>
                  <a:cubicBezTo>
                    <a:pt x="150" y="296"/>
                    <a:pt x="151" y="278"/>
                    <a:pt x="152" y="276"/>
                  </a:cubicBezTo>
                  <a:cubicBezTo>
                    <a:pt x="153" y="274"/>
                    <a:pt x="155" y="301"/>
                    <a:pt x="159" y="323"/>
                  </a:cubicBezTo>
                  <a:cubicBezTo>
                    <a:pt x="163" y="346"/>
                    <a:pt x="163" y="347"/>
                    <a:pt x="162" y="354"/>
                  </a:cubicBezTo>
                  <a:cubicBezTo>
                    <a:pt x="161" y="367"/>
                    <a:pt x="157" y="387"/>
                    <a:pt x="165" y="387"/>
                  </a:cubicBezTo>
                  <a:cubicBezTo>
                    <a:pt x="170" y="387"/>
                    <a:pt x="169" y="378"/>
                    <a:pt x="169" y="374"/>
                  </a:cubicBezTo>
                  <a:cubicBezTo>
                    <a:pt x="171" y="367"/>
                    <a:pt x="171" y="382"/>
                    <a:pt x="170" y="395"/>
                  </a:cubicBezTo>
                  <a:cubicBezTo>
                    <a:pt x="169" y="405"/>
                    <a:pt x="158" y="418"/>
                    <a:pt x="166" y="420"/>
                  </a:cubicBezTo>
                  <a:cubicBezTo>
                    <a:pt x="173" y="423"/>
                    <a:pt x="183" y="402"/>
                    <a:pt x="184" y="378"/>
                  </a:cubicBezTo>
                  <a:cubicBezTo>
                    <a:pt x="184" y="366"/>
                    <a:pt x="182" y="347"/>
                    <a:pt x="183" y="330"/>
                  </a:cubicBezTo>
                  <a:close/>
                </a:path>
              </a:pathLst>
            </a:custGeom>
            <a:solidFill>
              <a:srgbClr val="BDC3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853">
              <a:extLst>
                <a:ext uri="{FF2B5EF4-FFF2-40B4-BE49-F238E27FC236}">
                  <a16:creationId xmlns:a16="http://schemas.microsoft.com/office/drawing/2014/main" id="{8327D4C5-6769-4CB9-9A93-B6EFFA1EAE4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4101" y="3721370"/>
              <a:ext cx="1795654" cy="6061760"/>
            </a:xfrm>
            <a:custGeom>
              <a:avLst/>
              <a:gdLst>
                <a:gd name="T0" fmla="*/ 147 w 157"/>
                <a:gd name="T1" fmla="*/ 504 h 530"/>
                <a:gd name="T2" fmla="*/ 153 w 157"/>
                <a:gd name="T3" fmla="*/ 446 h 530"/>
                <a:gd name="T4" fmla="*/ 155 w 157"/>
                <a:gd name="T5" fmla="*/ 439 h 530"/>
                <a:gd name="T6" fmla="*/ 149 w 157"/>
                <a:gd name="T7" fmla="*/ 342 h 530"/>
                <a:gd name="T8" fmla="*/ 151 w 157"/>
                <a:gd name="T9" fmla="*/ 310 h 530"/>
                <a:gd name="T10" fmla="*/ 151 w 157"/>
                <a:gd name="T11" fmla="*/ 310 h 530"/>
                <a:gd name="T12" fmla="*/ 151 w 157"/>
                <a:gd name="T13" fmla="*/ 309 h 530"/>
                <a:gd name="T14" fmla="*/ 140 w 157"/>
                <a:gd name="T15" fmla="*/ 306 h 530"/>
                <a:gd name="T16" fmla="*/ 122 w 157"/>
                <a:gd name="T17" fmla="*/ 269 h 530"/>
                <a:gd name="T18" fmla="*/ 137 w 157"/>
                <a:gd name="T19" fmla="*/ 216 h 530"/>
                <a:gd name="T20" fmla="*/ 141 w 157"/>
                <a:gd name="T21" fmla="*/ 215 h 530"/>
                <a:gd name="T22" fmla="*/ 126 w 157"/>
                <a:gd name="T23" fmla="*/ 212 h 530"/>
                <a:gd name="T24" fmla="*/ 123 w 157"/>
                <a:gd name="T25" fmla="*/ 208 h 530"/>
                <a:gd name="T26" fmla="*/ 129 w 157"/>
                <a:gd name="T27" fmla="*/ 195 h 530"/>
                <a:gd name="T28" fmla="*/ 157 w 157"/>
                <a:gd name="T29" fmla="*/ 182 h 530"/>
                <a:gd name="T30" fmla="*/ 106 w 157"/>
                <a:gd name="T31" fmla="*/ 91 h 530"/>
                <a:gd name="T32" fmla="*/ 144 w 157"/>
                <a:gd name="T33" fmla="*/ 10 h 530"/>
                <a:gd name="T34" fmla="*/ 100 w 157"/>
                <a:gd name="T35" fmla="*/ 0 h 530"/>
                <a:gd name="T36" fmla="*/ 0 w 157"/>
                <a:gd name="T37" fmla="*/ 100 h 530"/>
                <a:gd name="T38" fmla="*/ 72 w 157"/>
                <a:gd name="T39" fmla="*/ 195 h 530"/>
                <a:gd name="T40" fmla="*/ 74 w 157"/>
                <a:gd name="T41" fmla="*/ 212 h 530"/>
                <a:gd name="T42" fmla="*/ 22 w 157"/>
                <a:gd name="T43" fmla="*/ 263 h 530"/>
                <a:gd name="T44" fmla="*/ 17 w 157"/>
                <a:gd name="T45" fmla="*/ 330 h 530"/>
                <a:gd name="T46" fmla="*/ 16 w 157"/>
                <a:gd name="T47" fmla="*/ 378 h 530"/>
                <a:gd name="T48" fmla="*/ 34 w 157"/>
                <a:gd name="T49" fmla="*/ 420 h 530"/>
                <a:gd name="T50" fmla="*/ 30 w 157"/>
                <a:gd name="T51" fmla="*/ 395 h 530"/>
                <a:gd name="T52" fmla="*/ 30 w 157"/>
                <a:gd name="T53" fmla="*/ 374 h 530"/>
                <a:gd name="T54" fmla="*/ 35 w 157"/>
                <a:gd name="T55" fmla="*/ 387 h 530"/>
                <a:gd name="T56" fmla="*/ 37 w 157"/>
                <a:gd name="T57" fmla="*/ 354 h 530"/>
                <a:gd name="T58" fmla="*/ 41 w 157"/>
                <a:gd name="T59" fmla="*/ 323 h 530"/>
                <a:gd name="T60" fmla="*/ 48 w 157"/>
                <a:gd name="T61" fmla="*/ 276 h 530"/>
                <a:gd name="T62" fmla="*/ 49 w 157"/>
                <a:gd name="T63" fmla="*/ 306 h 530"/>
                <a:gd name="T64" fmla="*/ 43 w 157"/>
                <a:gd name="T65" fmla="*/ 368 h 530"/>
                <a:gd name="T66" fmla="*/ 47 w 157"/>
                <a:gd name="T67" fmla="*/ 446 h 530"/>
                <a:gd name="T68" fmla="*/ 54 w 157"/>
                <a:gd name="T69" fmla="*/ 504 h 530"/>
                <a:gd name="T70" fmla="*/ 45 w 157"/>
                <a:gd name="T71" fmla="*/ 522 h 530"/>
                <a:gd name="T72" fmla="*/ 74 w 157"/>
                <a:gd name="T73" fmla="*/ 528 h 530"/>
                <a:gd name="T74" fmla="*/ 96 w 157"/>
                <a:gd name="T75" fmla="*/ 522 h 530"/>
                <a:gd name="T76" fmla="*/ 90 w 157"/>
                <a:gd name="T77" fmla="*/ 496 h 530"/>
                <a:gd name="T78" fmla="*/ 97 w 157"/>
                <a:gd name="T79" fmla="*/ 449 h 530"/>
                <a:gd name="T80" fmla="*/ 100 w 157"/>
                <a:gd name="T81" fmla="*/ 400 h 530"/>
                <a:gd name="T82" fmla="*/ 104 w 157"/>
                <a:gd name="T83" fmla="*/ 449 h 530"/>
                <a:gd name="T84" fmla="*/ 111 w 157"/>
                <a:gd name="T85" fmla="*/ 496 h 530"/>
                <a:gd name="T86" fmla="*/ 105 w 157"/>
                <a:gd name="T87" fmla="*/ 522 h 530"/>
                <a:gd name="T88" fmla="*/ 127 w 157"/>
                <a:gd name="T89" fmla="*/ 528 h 530"/>
                <a:gd name="T90" fmla="*/ 154 w 157"/>
                <a:gd name="T91" fmla="*/ 525 h 530"/>
                <a:gd name="T92" fmla="*/ 154 w 157"/>
                <a:gd name="T93" fmla="*/ 522 h 530"/>
                <a:gd name="T94" fmla="*/ 155 w 157"/>
                <a:gd name="T95" fmla="*/ 518 h 530"/>
                <a:gd name="T96" fmla="*/ 147 w 157"/>
                <a:gd name="T97" fmla="*/ 504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57" h="530">
                  <a:moveTo>
                    <a:pt x="147" y="504"/>
                  </a:moveTo>
                  <a:cubicBezTo>
                    <a:pt x="142" y="497"/>
                    <a:pt x="144" y="479"/>
                    <a:pt x="153" y="446"/>
                  </a:cubicBezTo>
                  <a:cubicBezTo>
                    <a:pt x="154" y="444"/>
                    <a:pt x="154" y="441"/>
                    <a:pt x="155" y="439"/>
                  </a:cubicBezTo>
                  <a:cubicBezTo>
                    <a:pt x="150" y="417"/>
                    <a:pt x="146" y="390"/>
                    <a:pt x="149" y="342"/>
                  </a:cubicBezTo>
                  <a:cubicBezTo>
                    <a:pt x="150" y="328"/>
                    <a:pt x="151" y="318"/>
                    <a:pt x="151" y="310"/>
                  </a:cubicBezTo>
                  <a:cubicBezTo>
                    <a:pt x="151" y="310"/>
                    <a:pt x="151" y="310"/>
                    <a:pt x="151" y="310"/>
                  </a:cubicBezTo>
                  <a:cubicBezTo>
                    <a:pt x="151" y="310"/>
                    <a:pt x="151" y="309"/>
                    <a:pt x="151" y="309"/>
                  </a:cubicBezTo>
                  <a:cubicBezTo>
                    <a:pt x="147" y="308"/>
                    <a:pt x="143" y="307"/>
                    <a:pt x="140" y="306"/>
                  </a:cubicBezTo>
                  <a:cubicBezTo>
                    <a:pt x="129" y="297"/>
                    <a:pt x="125" y="286"/>
                    <a:pt x="122" y="269"/>
                  </a:cubicBezTo>
                  <a:cubicBezTo>
                    <a:pt x="118" y="245"/>
                    <a:pt x="123" y="228"/>
                    <a:pt x="137" y="216"/>
                  </a:cubicBezTo>
                  <a:cubicBezTo>
                    <a:pt x="138" y="215"/>
                    <a:pt x="139" y="215"/>
                    <a:pt x="141" y="215"/>
                  </a:cubicBezTo>
                  <a:cubicBezTo>
                    <a:pt x="136" y="214"/>
                    <a:pt x="132" y="213"/>
                    <a:pt x="126" y="212"/>
                  </a:cubicBezTo>
                  <a:cubicBezTo>
                    <a:pt x="124" y="212"/>
                    <a:pt x="123" y="210"/>
                    <a:pt x="123" y="208"/>
                  </a:cubicBezTo>
                  <a:cubicBezTo>
                    <a:pt x="123" y="204"/>
                    <a:pt x="126" y="199"/>
                    <a:pt x="129" y="195"/>
                  </a:cubicBezTo>
                  <a:cubicBezTo>
                    <a:pt x="139" y="192"/>
                    <a:pt x="149" y="188"/>
                    <a:pt x="157" y="182"/>
                  </a:cubicBezTo>
                  <a:cubicBezTo>
                    <a:pt x="126" y="163"/>
                    <a:pt x="106" y="129"/>
                    <a:pt x="106" y="91"/>
                  </a:cubicBezTo>
                  <a:cubicBezTo>
                    <a:pt x="106" y="58"/>
                    <a:pt x="120" y="29"/>
                    <a:pt x="144" y="10"/>
                  </a:cubicBezTo>
                  <a:cubicBezTo>
                    <a:pt x="130" y="3"/>
                    <a:pt x="116" y="0"/>
                    <a:pt x="100" y="0"/>
                  </a:cubicBezTo>
                  <a:cubicBezTo>
                    <a:pt x="45" y="0"/>
                    <a:pt x="0" y="44"/>
                    <a:pt x="0" y="100"/>
                  </a:cubicBezTo>
                  <a:cubicBezTo>
                    <a:pt x="0" y="145"/>
                    <a:pt x="30" y="183"/>
                    <a:pt x="72" y="195"/>
                  </a:cubicBezTo>
                  <a:cubicBezTo>
                    <a:pt x="76" y="202"/>
                    <a:pt x="80" y="212"/>
                    <a:pt x="74" y="212"/>
                  </a:cubicBezTo>
                  <a:cubicBezTo>
                    <a:pt x="37" y="216"/>
                    <a:pt x="28" y="233"/>
                    <a:pt x="22" y="263"/>
                  </a:cubicBezTo>
                  <a:cubicBezTo>
                    <a:pt x="18" y="285"/>
                    <a:pt x="16" y="314"/>
                    <a:pt x="17" y="330"/>
                  </a:cubicBezTo>
                  <a:cubicBezTo>
                    <a:pt x="18" y="347"/>
                    <a:pt x="16" y="366"/>
                    <a:pt x="16" y="378"/>
                  </a:cubicBezTo>
                  <a:cubicBezTo>
                    <a:pt x="16" y="402"/>
                    <a:pt x="27" y="423"/>
                    <a:pt x="34" y="420"/>
                  </a:cubicBezTo>
                  <a:cubicBezTo>
                    <a:pt x="42" y="418"/>
                    <a:pt x="31" y="405"/>
                    <a:pt x="30" y="395"/>
                  </a:cubicBezTo>
                  <a:cubicBezTo>
                    <a:pt x="29" y="382"/>
                    <a:pt x="29" y="367"/>
                    <a:pt x="30" y="374"/>
                  </a:cubicBezTo>
                  <a:cubicBezTo>
                    <a:pt x="31" y="378"/>
                    <a:pt x="30" y="387"/>
                    <a:pt x="35" y="387"/>
                  </a:cubicBezTo>
                  <a:cubicBezTo>
                    <a:pt x="43" y="387"/>
                    <a:pt x="39" y="367"/>
                    <a:pt x="37" y="354"/>
                  </a:cubicBezTo>
                  <a:cubicBezTo>
                    <a:pt x="37" y="347"/>
                    <a:pt x="37" y="346"/>
                    <a:pt x="41" y="323"/>
                  </a:cubicBezTo>
                  <a:cubicBezTo>
                    <a:pt x="44" y="301"/>
                    <a:pt x="47" y="274"/>
                    <a:pt x="48" y="276"/>
                  </a:cubicBezTo>
                  <a:cubicBezTo>
                    <a:pt x="48" y="278"/>
                    <a:pt x="50" y="296"/>
                    <a:pt x="49" y="306"/>
                  </a:cubicBezTo>
                  <a:cubicBezTo>
                    <a:pt x="49" y="331"/>
                    <a:pt x="42" y="351"/>
                    <a:pt x="43" y="368"/>
                  </a:cubicBezTo>
                  <a:cubicBezTo>
                    <a:pt x="41" y="380"/>
                    <a:pt x="41" y="422"/>
                    <a:pt x="47" y="446"/>
                  </a:cubicBezTo>
                  <a:cubicBezTo>
                    <a:pt x="56" y="479"/>
                    <a:pt x="58" y="497"/>
                    <a:pt x="54" y="504"/>
                  </a:cubicBezTo>
                  <a:cubicBezTo>
                    <a:pt x="51" y="508"/>
                    <a:pt x="45" y="513"/>
                    <a:pt x="45" y="522"/>
                  </a:cubicBezTo>
                  <a:cubicBezTo>
                    <a:pt x="45" y="530"/>
                    <a:pt x="59" y="528"/>
                    <a:pt x="74" y="528"/>
                  </a:cubicBezTo>
                  <a:cubicBezTo>
                    <a:pt x="88" y="528"/>
                    <a:pt x="96" y="530"/>
                    <a:pt x="96" y="522"/>
                  </a:cubicBezTo>
                  <a:cubicBezTo>
                    <a:pt x="96" y="511"/>
                    <a:pt x="90" y="507"/>
                    <a:pt x="90" y="496"/>
                  </a:cubicBezTo>
                  <a:cubicBezTo>
                    <a:pt x="90" y="492"/>
                    <a:pt x="94" y="471"/>
                    <a:pt x="97" y="449"/>
                  </a:cubicBezTo>
                  <a:cubicBezTo>
                    <a:pt x="99" y="427"/>
                    <a:pt x="98" y="400"/>
                    <a:pt x="100" y="400"/>
                  </a:cubicBezTo>
                  <a:cubicBezTo>
                    <a:pt x="102" y="400"/>
                    <a:pt x="101" y="427"/>
                    <a:pt x="104" y="449"/>
                  </a:cubicBezTo>
                  <a:cubicBezTo>
                    <a:pt x="106" y="471"/>
                    <a:pt x="111" y="492"/>
                    <a:pt x="111" y="496"/>
                  </a:cubicBezTo>
                  <a:cubicBezTo>
                    <a:pt x="111" y="507"/>
                    <a:pt x="105" y="511"/>
                    <a:pt x="105" y="522"/>
                  </a:cubicBezTo>
                  <a:cubicBezTo>
                    <a:pt x="105" y="530"/>
                    <a:pt x="112" y="528"/>
                    <a:pt x="127" y="528"/>
                  </a:cubicBezTo>
                  <a:cubicBezTo>
                    <a:pt x="139" y="528"/>
                    <a:pt x="152" y="529"/>
                    <a:pt x="154" y="525"/>
                  </a:cubicBezTo>
                  <a:cubicBezTo>
                    <a:pt x="154" y="524"/>
                    <a:pt x="154" y="523"/>
                    <a:pt x="154" y="522"/>
                  </a:cubicBezTo>
                  <a:cubicBezTo>
                    <a:pt x="154" y="520"/>
                    <a:pt x="154" y="519"/>
                    <a:pt x="155" y="518"/>
                  </a:cubicBezTo>
                  <a:cubicBezTo>
                    <a:pt x="153" y="511"/>
                    <a:pt x="149" y="507"/>
                    <a:pt x="147" y="504"/>
                  </a:cubicBezTo>
                  <a:close/>
                </a:path>
              </a:pathLst>
            </a:custGeom>
            <a:solidFill>
              <a:srgbClr val="BDC3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854">
              <a:extLst>
                <a:ext uri="{FF2B5EF4-FFF2-40B4-BE49-F238E27FC236}">
                  <a16:creationId xmlns:a16="http://schemas.microsoft.com/office/drawing/2014/main" id="{C7D34496-A655-4FD0-8428-D46AE854AE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096419" y="3721370"/>
              <a:ext cx="1795654" cy="6061760"/>
            </a:xfrm>
            <a:custGeom>
              <a:avLst/>
              <a:gdLst>
                <a:gd name="T0" fmla="*/ 140 w 157"/>
                <a:gd name="T1" fmla="*/ 330 h 530"/>
                <a:gd name="T2" fmla="*/ 135 w 157"/>
                <a:gd name="T3" fmla="*/ 263 h 530"/>
                <a:gd name="T4" fmla="*/ 83 w 157"/>
                <a:gd name="T5" fmla="*/ 212 h 530"/>
                <a:gd name="T6" fmla="*/ 80 w 157"/>
                <a:gd name="T7" fmla="*/ 208 h 530"/>
                <a:gd name="T8" fmla="*/ 85 w 157"/>
                <a:gd name="T9" fmla="*/ 195 h 530"/>
                <a:gd name="T10" fmla="*/ 157 w 157"/>
                <a:gd name="T11" fmla="*/ 100 h 530"/>
                <a:gd name="T12" fmla="*/ 57 w 157"/>
                <a:gd name="T13" fmla="*/ 0 h 530"/>
                <a:gd name="T14" fmla="*/ 14 w 157"/>
                <a:gd name="T15" fmla="*/ 9 h 530"/>
                <a:gd name="T16" fmla="*/ 52 w 157"/>
                <a:gd name="T17" fmla="*/ 91 h 530"/>
                <a:gd name="T18" fmla="*/ 0 w 157"/>
                <a:gd name="T19" fmla="*/ 182 h 530"/>
                <a:gd name="T20" fmla="*/ 28 w 157"/>
                <a:gd name="T21" fmla="*/ 195 h 530"/>
                <a:gd name="T22" fmla="*/ 31 w 157"/>
                <a:gd name="T23" fmla="*/ 212 h 530"/>
                <a:gd name="T24" fmla="*/ 16 w 157"/>
                <a:gd name="T25" fmla="*/ 215 h 530"/>
                <a:gd name="T26" fmla="*/ 24 w 157"/>
                <a:gd name="T27" fmla="*/ 224 h 530"/>
                <a:gd name="T28" fmla="*/ 27 w 157"/>
                <a:gd name="T29" fmla="*/ 225 h 530"/>
                <a:gd name="T30" fmla="*/ 32 w 157"/>
                <a:gd name="T31" fmla="*/ 237 h 530"/>
                <a:gd name="T32" fmla="*/ 35 w 157"/>
                <a:gd name="T33" fmla="*/ 238 h 530"/>
                <a:gd name="T34" fmla="*/ 37 w 157"/>
                <a:gd name="T35" fmla="*/ 249 h 530"/>
                <a:gd name="T36" fmla="*/ 35 w 157"/>
                <a:gd name="T37" fmla="*/ 252 h 530"/>
                <a:gd name="T38" fmla="*/ 35 w 157"/>
                <a:gd name="T39" fmla="*/ 260 h 530"/>
                <a:gd name="T40" fmla="*/ 36 w 157"/>
                <a:gd name="T41" fmla="*/ 273 h 530"/>
                <a:gd name="T42" fmla="*/ 26 w 157"/>
                <a:gd name="T43" fmla="*/ 307 h 530"/>
                <a:gd name="T44" fmla="*/ 12 w 157"/>
                <a:gd name="T45" fmla="*/ 311 h 530"/>
                <a:gd name="T46" fmla="*/ 12 w 157"/>
                <a:gd name="T47" fmla="*/ 311 h 530"/>
                <a:gd name="T48" fmla="*/ 8 w 157"/>
                <a:gd name="T49" fmla="*/ 311 h 530"/>
                <a:gd name="T50" fmla="*/ 9 w 157"/>
                <a:gd name="T51" fmla="*/ 321 h 530"/>
                <a:gd name="T52" fmla="*/ 16 w 157"/>
                <a:gd name="T53" fmla="*/ 359 h 530"/>
                <a:gd name="T54" fmla="*/ 16 w 157"/>
                <a:gd name="T55" fmla="*/ 359 h 530"/>
                <a:gd name="T56" fmla="*/ 16 w 157"/>
                <a:gd name="T57" fmla="*/ 360 h 530"/>
                <a:gd name="T58" fmla="*/ 19 w 157"/>
                <a:gd name="T59" fmla="*/ 433 h 530"/>
                <a:gd name="T60" fmla="*/ 15 w 157"/>
                <a:gd name="T61" fmla="*/ 456 h 530"/>
                <a:gd name="T62" fmla="*/ 11 w 157"/>
                <a:gd name="T63" fmla="*/ 475 h 530"/>
                <a:gd name="T64" fmla="*/ 13 w 157"/>
                <a:gd name="T65" fmla="*/ 492 h 530"/>
                <a:gd name="T66" fmla="*/ 16 w 157"/>
                <a:gd name="T67" fmla="*/ 492 h 530"/>
                <a:gd name="T68" fmla="*/ 23 w 157"/>
                <a:gd name="T69" fmla="*/ 492 h 530"/>
                <a:gd name="T70" fmla="*/ 28 w 157"/>
                <a:gd name="T71" fmla="*/ 492 h 530"/>
                <a:gd name="T72" fmla="*/ 30 w 157"/>
                <a:gd name="T73" fmla="*/ 492 h 530"/>
                <a:gd name="T74" fmla="*/ 46 w 157"/>
                <a:gd name="T75" fmla="*/ 496 h 530"/>
                <a:gd name="T76" fmla="*/ 53 w 157"/>
                <a:gd name="T77" fmla="*/ 449 h 530"/>
                <a:gd name="T78" fmla="*/ 57 w 157"/>
                <a:gd name="T79" fmla="*/ 400 h 530"/>
                <a:gd name="T80" fmla="*/ 60 w 157"/>
                <a:gd name="T81" fmla="*/ 449 h 530"/>
                <a:gd name="T82" fmla="*/ 67 w 157"/>
                <a:gd name="T83" fmla="*/ 496 h 530"/>
                <a:gd name="T84" fmla="*/ 61 w 157"/>
                <a:gd name="T85" fmla="*/ 522 h 530"/>
                <a:gd name="T86" fmla="*/ 83 w 157"/>
                <a:gd name="T87" fmla="*/ 528 h 530"/>
                <a:gd name="T88" fmla="*/ 112 w 157"/>
                <a:gd name="T89" fmla="*/ 522 h 530"/>
                <a:gd name="T90" fmla="*/ 103 w 157"/>
                <a:gd name="T91" fmla="*/ 504 h 530"/>
                <a:gd name="T92" fmla="*/ 109 w 157"/>
                <a:gd name="T93" fmla="*/ 446 h 530"/>
                <a:gd name="T94" fmla="*/ 114 w 157"/>
                <a:gd name="T95" fmla="*/ 368 h 530"/>
                <a:gd name="T96" fmla="*/ 108 w 157"/>
                <a:gd name="T97" fmla="*/ 306 h 530"/>
                <a:gd name="T98" fmla="*/ 109 w 157"/>
                <a:gd name="T99" fmla="*/ 276 h 530"/>
                <a:gd name="T100" fmla="*/ 116 w 157"/>
                <a:gd name="T101" fmla="*/ 323 h 530"/>
                <a:gd name="T102" fmla="*/ 119 w 157"/>
                <a:gd name="T103" fmla="*/ 354 h 530"/>
                <a:gd name="T104" fmla="*/ 122 w 157"/>
                <a:gd name="T105" fmla="*/ 387 h 530"/>
                <a:gd name="T106" fmla="*/ 127 w 157"/>
                <a:gd name="T107" fmla="*/ 374 h 530"/>
                <a:gd name="T108" fmla="*/ 127 w 157"/>
                <a:gd name="T109" fmla="*/ 395 h 530"/>
                <a:gd name="T110" fmla="*/ 123 w 157"/>
                <a:gd name="T111" fmla="*/ 420 h 530"/>
                <a:gd name="T112" fmla="*/ 141 w 157"/>
                <a:gd name="T113" fmla="*/ 378 h 530"/>
                <a:gd name="T114" fmla="*/ 140 w 157"/>
                <a:gd name="T115" fmla="*/ 330 h 5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57" h="530">
                  <a:moveTo>
                    <a:pt x="140" y="330"/>
                  </a:moveTo>
                  <a:cubicBezTo>
                    <a:pt x="141" y="314"/>
                    <a:pt x="139" y="285"/>
                    <a:pt x="135" y="263"/>
                  </a:cubicBezTo>
                  <a:cubicBezTo>
                    <a:pt x="129" y="233"/>
                    <a:pt x="119" y="216"/>
                    <a:pt x="83" y="212"/>
                  </a:cubicBezTo>
                  <a:cubicBezTo>
                    <a:pt x="80" y="212"/>
                    <a:pt x="79" y="210"/>
                    <a:pt x="80" y="208"/>
                  </a:cubicBezTo>
                  <a:cubicBezTo>
                    <a:pt x="80" y="204"/>
                    <a:pt x="83" y="199"/>
                    <a:pt x="85" y="195"/>
                  </a:cubicBezTo>
                  <a:cubicBezTo>
                    <a:pt x="127" y="183"/>
                    <a:pt x="157" y="145"/>
                    <a:pt x="157" y="100"/>
                  </a:cubicBezTo>
                  <a:cubicBezTo>
                    <a:pt x="157" y="44"/>
                    <a:pt x="112" y="0"/>
                    <a:pt x="57" y="0"/>
                  </a:cubicBezTo>
                  <a:cubicBezTo>
                    <a:pt x="41" y="0"/>
                    <a:pt x="27" y="3"/>
                    <a:pt x="14" y="9"/>
                  </a:cubicBezTo>
                  <a:cubicBezTo>
                    <a:pt x="37" y="29"/>
                    <a:pt x="52" y="58"/>
                    <a:pt x="52" y="91"/>
                  </a:cubicBezTo>
                  <a:cubicBezTo>
                    <a:pt x="52" y="129"/>
                    <a:pt x="31" y="163"/>
                    <a:pt x="0" y="182"/>
                  </a:cubicBezTo>
                  <a:cubicBezTo>
                    <a:pt x="8" y="188"/>
                    <a:pt x="18" y="192"/>
                    <a:pt x="28" y="195"/>
                  </a:cubicBezTo>
                  <a:cubicBezTo>
                    <a:pt x="32" y="202"/>
                    <a:pt x="37" y="212"/>
                    <a:pt x="31" y="212"/>
                  </a:cubicBezTo>
                  <a:cubicBezTo>
                    <a:pt x="25" y="213"/>
                    <a:pt x="20" y="214"/>
                    <a:pt x="16" y="215"/>
                  </a:cubicBezTo>
                  <a:cubicBezTo>
                    <a:pt x="19" y="218"/>
                    <a:pt x="22" y="220"/>
                    <a:pt x="24" y="224"/>
                  </a:cubicBezTo>
                  <a:cubicBezTo>
                    <a:pt x="25" y="224"/>
                    <a:pt x="26" y="225"/>
                    <a:pt x="27" y="225"/>
                  </a:cubicBezTo>
                  <a:cubicBezTo>
                    <a:pt x="31" y="228"/>
                    <a:pt x="33" y="232"/>
                    <a:pt x="32" y="237"/>
                  </a:cubicBezTo>
                  <a:cubicBezTo>
                    <a:pt x="33" y="237"/>
                    <a:pt x="34" y="238"/>
                    <a:pt x="35" y="238"/>
                  </a:cubicBezTo>
                  <a:cubicBezTo>
                    <a:pt x="38" y="242"/>
                    <a:pt x="38" y="246"/>
                    <a:pt x="37" y="249"/>
                  </a:cubicBezTo>
                  <a:cubicBezTo>
                    <a:pt x="36" y="250"/>
                    <a:pt x="36" y="251"/>
                    <a:pt x="35" y="252"/>
                  </a:cubicBezTo>
                  <a:cubicBezTo>
                    <a:pt x="36" y="254"/>
                    <a:pt x="36" y="258"/>
                    <a:pt x="35" y="260"/>
                  </a:cubicBezTo>
                  <a:cubicBezTo>
                    <a:pt x="36" y="265"/>
                    <a:pt x="36" y="269"/>
                    <a:pt x="36" y="273"/>
                  </a:cubicBezTo>
                  <a:cubicBezTo>
                    <a:pt x="40" y="284"/>
                    <a:pt x="37" y="299"/>
                    <a:pt x="26" y="307"/>
                  </a:cubicBezTo>
                  <a:cubicBezTo>
                    <a:pt x="22" y="310"/>
                    <a:pt x="18" y="311"/>
                    <a:pt x="12" y="311"/>
                  </a:cubicBezTo>
                  <a:cubicBezTo>
                    <a:pt x="12" y="311"/>
                    <a:pt x="12" y="311"/>
                    <a:pt x="12" y="311"/>
                  </a:cubicBezTo>
                  <a:cubicBezTo>
                    <a:pt x="11" y="311"/>
                    <a:pt x="10" y="311"/>
                    <a:pt x="8" y="311"/>
                  </a:cubicBezTo>
                  <a:cubicBezTo>
                    <a:pt x="9" y="315"/>
                    <a:pt x="9" y="318"/>
                    <a:pt x="9" y="321"/>
                  </a:cubicBezTo>
                  <a:cubicBezTo>
                    <a:pt x="11" y="338"/>
                    <a:pt x="12" y="346"/>
                    <a:pt x="16" y="359"/>
                  </a:cubicBezTo>
                  <a:cubicBezTo>
                    <a:pt x="16" y="359"/>
                    <a:pt x="16" y="359"/>
                    <a:pt x="16" y="359"/>
                  </a:cubicBezTo>
                  <a:cubicBezTo>
                    <a:pt x="16" y="360"/>
                    <a:pt x="16" y="360"/>
                    <a:pt x="16" y="360"/>
                  </a:cubicBezTo>
                  <a:cubicBezTo>
                    <a:pt x="21" y="386"/>
                    <a:pt x="22" y="403"/>
                    <a:pt x="19" y="433"/>
                  </a:cubicBezTo>
                  <a:cubicBezTo>
                    <a:pt x="18" y="441"/>
                    <a:pt x="17" y="448"/>
                    <a:pt x="15" y="456"/>
                  </a:cubicBezTo>
                  <a:cubicBezTo>
                    <a:pt x="13" y="462"/>
                    <a:pt x="12" y="468"/>
                    <a:pt x="11" y="475"/>
                  </a:cubicBezTo>
                  <a:cubicBezTo>
                    <a:pt x="12" y="482"/>
                    <a:pt x="13" y="488"/>
                    <a:pt x="13" y="492"/>
                  </a:cubicBezTo>
                  <a:cubicBezTo>
                    <a:pt x="13" y="492"/>
                    <a:pt x="14" y="492"/>
                    <a:pt x="16" y="492"/>
                  </a:cubicBezTo>
                  <a:cubicBezTo>
                    <a:pt x="18" y="492"/>
                    <a:pt x="20" y="492"/>
                    <a:pt x="23" y="492"/>
                  </a:cubicBezTo>
                  <a:cubicBezTo>
                    <a:pt x="25" y="492"/>
                    <a:pt x="26" y="492"/>
                    <a:pt x="28" y="492"/>
                  </a:cubicBezTo>
                  <a:cubicBezTo>
                    <a:pt x="28" y="492"/>
                    <a:pt x="29" y="492"/>
                    <a:pt x="30" y="492"/>
                  </a:cubicBezTo>
                  <a:cubicBezTo>
                    <a:pt x="36" y="492"/>
                    <a:pt x="42" y="493"/>
                    <a:pt x="46" y="496"/>
                  </a:cubicBezTo>
                  <a:cubicBezTo>
                    <a:pt x="46" y="492"/>
                    <a:pt x="51" y="471"/>
                    <a:pt x="53" y="449"/>
                  </a:cubicBezTo>
                  <a:cubicBezTo>
                    <a:pt x="55" y="427"/>
                    <a:pt x="55" y="400"/>
                    <a:pt x="57" y="400"/>
                  </a:cubicBezTo>
                  <a:cubicBezTo>
                    <a:pt x="59" y="400"/>
                    <a:pt x="58" y="427"/>
                    <a:pt x="60" y="449"/>
                  </a:cubicBezTo>
                  <a:cubicBezTo>
                    <a:pt x="62" y="471"/>
                    <a:pt x="67" y="492"/>
                    <a:pt x="67" y="496"/>
                  </a:cubicBezTo>
                  <a:cubicBezTo>
                    <a:pt x="67" y="507"/>
                    <a:pt x="61" y="511"/>
                    <a:pt x="61" y="522"/>
                  </a:cubicBezTo>
                  <a:cubicBezTo>
                    <a:pt x="61" y="530"/>
                    <a:pt x="69" y="528"/>
                    <a:pt x="83" y="528"/>
                  </a:cubicBezTo>
                  <a:cubicBezTo>
                    <a:pt x="98" y="528"/>
                    <a:pt x="112" y="530"/>
                    <a:pt x="112" y="522"/>
                  </a:cubicBezTo>
                  <a:cubicBezTo>
                    <a:pt x="112" y="513"/>
                    <a:pt x="106" y="508"/>
                    <a:pt x="103" y="504"/>
                  </a:cubicBezTo>
                  <a:cubicBezTo>
                    <a:pt x="99" y="497"/>
                    <a:pt x="101" y="479"/>
                    <a:pt x="109" y="446"/>
                  </a:cubicBezTo>
                  <a:cubicBezTo>
                    <a:pt x="116" y="422"/>
                    <a:pt x="116" y="380"/>
                    <a:pt x="114" y="368"/>
                  </a:cubicBezTo>
                  <a:cubicBezTo>
                    <a:pt x="114" y="351"/>
                    <a:pt x="108" y="331"/>
                    <a:pt x="108" y="306"/>
                  </a:cubicBezTo>
                  <a:cubicBezTo>
                    <a:pt x="107" y="296"/>
                    <a:pt x="109" y="278"/>
                    <a:pt x="109" y="276"/>
                  </a:cubicBezTo>
                  <a:cubicBezTo>
                    <a:pt x="110" y="274"/>
                    <a:pt x="113" y="301"/>
                    <a:pt x="116" y="323"/>
                  </a:cubicBezTo>
                  <a:cubicBezTo>
                    <a:pt x="120" y="346"/>
                    <a:pt x="120" y="347"/>
                    <a:pt x="119" y="354"/>
                  </a:cubicBezTo>
                  <a:cubicBezTo>
                    <a:pt x="118" y="367"/>
                    <a:pt x="114" y="387"/>
                    <a:pt x="122" y="387"/>
                  </a:cubicBezTo>
                  <a:cubicBezTo>
                    <a:pt x="127" y="387"/>
                    <a:pt x="126" y="378"/>
                    <a:pt x="127" y="374"/>
                  </a:cubicBezTo>
                  <a:cubicBezTo>
                    <a:pt x="128" y="367"/>
                    <a:pt x="128" y="382"/>
                    <a:pt x="127" y="395"/>
                  </a:cubicBezTo>
                  <a:cubicBezTo>
                    <a:pt x="126" y="405"/>
                    <a:pt x="115" y="418"/>
                    <a:pt x="123" y="420"/>
                  </a:cubicBezTo>
                  <a:cubicBezTo>
                    <a:pt x="130" y="423"/>
                    <a:pt x="140" y="402"/>
                    <a:pt x="141" y="378"/>
                  </a:cubicBezTo>
                  <a:cubicBezTo>
                    <a:pt x="141" y="366"/>
                    <a:pt x="139" y="347"/>
                    <a:pt x="140" y="330"/>
                  </a:cubicBezTo>
                  <a:close/>
                </a:path>
              </a:pathLst>
            </a:custGeom>
            <a:solidFill>
              <a:srgbClr val="BDC3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Овал 1428">
              <a:extLst>
                <a:ext uri="{FF2B5EF4-FFF2-40B4-BE49-F238E27FC236}">
                  <a16:creationId xmlns:a16="http://schemas.microsoft.com/office/drawing/2014/main" id="{D9A109FD-C451-4170-8FE3-6EC6031EB44C}"/>
                </a:ext>
              </a:extLst>
            </p:cNvPr>
            <p:cNvSpPr/>
            <p:nvPr/>
          </p:nvSpPr>
          <p:spPr>
            <a:xfrm rot="10800000">
              <a:off x="6000106" y="3395113"/>
              <a:ext cx="2233452" cy="2030412"/>
            </a:xfrm>
            <a:prstGeom prst="ellipse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42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" name="Овал 1429">
              <a:extLst>
                <a:ext uri="{FF2B5EF4-FFF2-40B4-BE49-F238E27FC236}">
                  <a16:creationId xmlns:a16="http://schemas.microsoft.com/office/drawing/2014/main" id="{090C4128-1FB6-40A0-BB68-0B375788C8DA}"/>
                </a:ext>
              </a:extLst>
            </p:cNvPr>
            <p:cNvSpPr/>
            <p:nvPr/>
          </p:nvSpPr>
          <p:spPr>
            <a:xfrm rot="10800000">
              <a:off x="8633285" y="3500796"/>
              <a:ext cx="2233452" cy="2030412"/>
            </a:xfrm>
            <a:prstGeom prst="ellipse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42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Овал 1430">
              <a:extLst>
                <a:ext uri="{FF2B5EF4-FFF2-40B4-BE49-F238E27FC236}">
                  <a16:creationId xmlns:a16="http://schemas.microsoft.com/office/drawing/2014/main" id="{96C28E82-1818-4577-B1AB-C3F96016559C}"/>
                </a:ext>
              </a:extLst>
            </p:cNvPr>
            <p:cNvSpPr/>
            <p:nvPr/>
          </p:nvSpPr>
          <p:spPr>
            <a:xfrm rot="10800000">
              <a:off x="15973107" y="3042370"/>
              <a:ext cx="2233452" cy="2030412"/>
            </a:xfrm>
            <a:prstGeom prst="ellipse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42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" name="Овал 1431">
              <a:extLst>
                <a:ext uri="{FF2B5EF4-FFF2-40B4-BE49-F238E27FC236}">
                  <a16:creationId xmlns:a16="http://schemas.microsoft.com/office/drawing/2014/main" id="{60AB0ABC-EB32-41AB-98A6-3A1A2621B0DA}"/>
                </a:ext>
              </a:extLst>
            </p:cNvPr>
            <p:cNvSpPr/>
            <p:nvPr/>
          </p:nvSpPr>
          <p:spPr>
            <a:xfrm rot="10800000">
              <a:off x="11054101" y="3472441"/>
              <a:ext cx="2030411" cy="1845829"/>
            </a:xfrm>
            <a:prstGeom prst="ellipse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42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Freeform 855">
              <a:extLst>
                <a:ext uri="{FF2B5EF4-FFF2-40B4-BE49-F238E27FC236}">
                  <a16:creationId xmlns:a16="http://schemas.microsoft.com/office/drawing/2014/main" id="{2694A309-05D5-470C-AB9E-F6F5F25E2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707551" y="6226135"/>
              <a:ext cx="777735" cy="468929"/>
            </a:xfrm>
            <a:custGeom>
              <a:avLst/>
              <a:gdLst>
                <a:gd name="T0" fmla="*/ 31 w 68"/>
                <a:gd name="T1" fmla="*/ 41 h 41"/>
                <a:gd name="T2" fmla="*/ 39 w 68"/>
                <a:gd name="T3" fmla="*/ 40 h 41"/>
                <a:gd name="T4" fmla="*/ 50 w 68"/>
                <a:gd name="T5" fmla="*/ 37 h 41"/>
                <a:gd name="T6" fmla="*/ 51 w 68"/>
                <a:gd name="T7" fmla="*/ 37 h 41"/>
                <a:gd name="T8" fmla="*/ 57 w 68"/>
                <a:gd name="T9" fmla="*/ 39 h 41"/>
                <a:gd name="T10" fmla="*/ 57 w 68"/>
                <a:gd name="T11" fmla="*/ 39 h 41"/>
                <a:gd name="T12" fmla="*/ 57 w 68"/>
                <a:gd name="T13" fmla="*/ 39 h 41"/>
                <a:gd name="T14" fmla="*/ 60 w 68"/>
                <a:gd name="T15" fmla="*/ 40 h 41"/>
                <a:gd name="T16" fmla="*/ 63 w 68"/>
                <a:gd name="T17" fmla="*/ 34 h 41"/>
                <a:gd name="T18" fmla="*/ 60 w 68"/>
                <a:gd name="T19" fmla="*/ 31 h 41"/>
                <a:gd name="T20" fmla="*/ 42 w 68"/>
                <a:gd name="T21" fmla="*/ 30 h 41"/>
                <a:gd name="T22" fmla="*/ 61 w 68"/>
                <a:gd name="T23" fmla="*/ 29 h 41"/>
                <a:gd name="T24" fmla="*/ 64 w 68"/>
                <a:gd name="T25" fmla="*/ 23 h 41"/>
                <a:gd name="T26" fmla="*/ 57 w 68"/>
                <a:gd name="T27" fmla="*/ 20 h 41"/>
                <a:gd name="T28" fmla="*/ 37 w 68"/>
                <a:gd name="T29" fmla="*/ 25 h 41"/>
                <a:gd name="T30" fmla="*/ 56 w 68"/>
                <a:gd name="T31" fmla="*/ 18 h 41"/>
                <a:gd name="T32" fmla="*/ 58 w 68"/>
                <a:gd name="T33" fmla="*/ 11 h 41"/>
                <a:gd name="T34" fmla="*/ 47 w 68"/>
                <a:gd name="T35" fmla="*/ 10 h 41"/>
                <a:gd name="T36" fmla="*/ 29 w 68"/>
                <a:gd name="T37" fmla="*/ 20 h 41"/>
                <a:gd name="T38" fmla="*/ 43 w 68"/>
                <a:gd name="T39" fmla="*/ 9 h 41"/>
                <a:gd name="T40" fmla="*/ 41 w 68"/>
                <a:gd name="T41" fmla="*/ 2 h 41"/>
                <a:gd name="T42" fmla="*/ 25 w 68"/>
                <a:gd name="T43" fmla="*/ 12 h 41"/>
                <a:gd name="T44" fmla="*/ 12 w 68"/>
                <a:gd name="T45" fmla="*/ 28 h 41"/>
                <a:gd name="T46" fmla="*/ 19 w 68"/>
                <a:gd name="T47" fmla="*/ 18 h 41"/>
                <a:gd name="T48" fmla="*/ 13 w 68"/>
                <a:gd name="T49" fmla="*/ 14 h 41"/>
                <a:gd name="T50" fmla="*/ 1 w 68"/>
                <a:gd name="T51" fmla="*/ 31 h 41"/>
                <a:gd name="T52" fmla="*/ 0 w 68"/>
                <a:gd name="T53" fmla="*/ 36 h 41"/>
                <a:gd name="T54" fmla="*/ 31 w 68"/>
                <a:gd name="T55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8" h="41">
                  <a:moveTo>
                    <a:pt x="31" y="41"/>
                  </a:moveTo>
                  <a:cubicBezTo>
                    <a:pt x="36" y="41"/>
                    <a:pt x="38" y="40"/>
                    <a:pt x="39" y="40"/>
                  </a:cubicBezTo>
                  <a:cubicBezTo>
                    <a:pt x="43" y="38"/>
                    <a:pt x="46" y="37"/>
                    <a:pt x="50" y="37"/>
                  </a:cubicBezTo>
                  <a:cubicBezTo>
                    <a:pt x="50" y="37"/>
                    <a:pt x="51" y="37"/>
                    <a:pt x="51" y="37"/>
                  </a:cubicBezTo>
                  <a:cubicBezTo>
                    <a:pt x="53" y="37"/>
                    <a:pt x="55" y="38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7" y="39"/>
                    <a:pt x="57" y="39"/>
                    <a:pt x="57" y="39"/>
                  </a:cubicBezTo>
                  <a:cubicBezTo>
                    <a:pt x="58" y="39"/>
                    <a:pt x="59" y="40"/>
                    <a:pt x="60" y="40"/>
                  </a:cubicBezTo>
                  <a:cubicBezTo>
                    <a:pt x="63" y="41"/>
                    <a:pt x="65" y="37"/>
                    <a:pt x="63" y="34"/>
                  </a:cubicBezTo>
                  <a:cubicBezTo>
                    <a:pt x="63" y="33"/>
                    <a:pt x="61" y="31"/>
                    <a:pt x="60" y="31"/>
                  </a:cubicBezTo>
                  <a:cubicBezTo>
                    <a:pt x="51" y="26"/>
                    <a:pt x="41" y="31"/>
                    <a:pt x="42" y="30"/>
                  </a:cubicBezTo>
                  <a:cubicBezTo>
                    <a:pt x="45" y="28"/>
                    <a:pt x="52" y="26"/>
                    <a:pt x="61" y="29"/>
                  </a:cubicBezTo>
                  <a:cubicBezTo>
                    <a:pt x="64" y="31"/>
                    <a:pt x="68" y="27"/>
                    <a:pt x="64" y="23"/>
                  </a:cubicBezTo>
                  <a:cubicBezTo>
                    <a:pt x="63" y="22"/>
                    <a:pt x="60" y="21"/>
                    <a:pt x="57" y="20"/>
                  </a:cubicBezTo>
                  <a:cubicBezTo>
                    <a:pt x="46" y="16"/>
                    <a:pt x="35" y="27"/>
                    <a:pt x="37" y="25"/>
                  </a:cubicBezTo>
                  <a:cubicBezTo>
                    <a:pt x="42" y="19"/>
                    <a:pt x="47" y="17"/>
                    <a:pt x="56" y="18"/>
                  </a:cubicBezTo>
                  <a:cubicBezTo>
                    <a:pt x="62" y="19"/>
                    <a:pt x="62" y="14"/>
                    <a:pt x="58" y="11"/>
                  </a:cubicBezTo>
                  <a:cubicBezTo>
                    <a:pt x="56" y="10"/>
                    <a:pt x="51" y="10"/>
                    <a:pt x="47" y="10"/>
                  </a:cubicBezTo>
                  <a:cubicBezTo>
                    <a:pt x="37" y="10"/>
                    <a:pt x="28" y="22"/>
                    <a:pt x="29" y="20"/>
                  </a:cubicBezTo>
                  <a:cubicBezTo>
                    <a:pt x="32" y="15"/>
                    <a:pt x="37" y="11"/>
                    <a:pt x="43" y="9"/>
                  </a:cubicBezTo>
                  <a:cubicBezTo>
                    <a:pt x="50" y="7"/>
                    <a:pt x="49" y="0"/>
                    <a:pt x="41" y="2"/>
                  </a:cubicBezTo>
                  <a:cubicBezTo>
                    <a:pt x="34" y="3"/>
                    <a:pt x="28" y="7"/>
                    <a:pt x="25" y="12"/>
                  </a:cubicBezTo>
                  <a:cubicBezTo>
                    <a:pt x="18" y="22"/>
                    <a:pt x="11" y="31"/>
                    <a:pt x="12" y="28"/>
                  </a:cubicBezTo>
                  <a:cubicBezTo>
                    <a:pt x="14" y="23"/>
                    <a:pt x="17" y="21"/>
                    <a:pt x="19" y="18"/>
                  </a:cubicBezTo>
                  <a:cubicBezTo>
                    <a:pt x="21" y="14"/>
                    <a:pt x="18" y="9"/>
                    <a:pt x="13" y="14"/>
                  </a:cubicBezTo>
                  <a:cubicBezTo>
                    <a:pt x="8" y="18"/>
                    <a:pt x="2" y="25"/>
                    <a:pt x="1" y="31"/>
                  </a:cubicBezTo>
                  <a:cubicBezTo>
                    <a:pt x="0" y="33"/>
                    <a:pt x="0" y="35"/>
                    <a:pt x="0" y="36"/>
                  </a:cubicBezTo>
                  <a:cubicBezTo>
                    <a:pt x="11" y="39"/>
                    <a:pt x="23" y="41"/>
                    <a:pt x="31" y="4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856">
              <a:extLst>
                <a:ext uri="{FF2B5EF4-FFF2-40B4-BE49-F238E27FC236}">
                  <a16:creationId xmlns:a16="http://schemas.microsoft.com/office/drawing/2014/main" id="{53AF1AD1-7C2E-463E-A0B5-FEFE348E26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87002" y="6386257"/>
              <a:ext cx="1486847" cy="903545"/>
            </a:xfrm>
            <a:custGeom>
              <a:avLst/>
              <a:gdLst>
                <a:gd name="T0" fmla="*/ 128 w 130"/>
                <a:gd name="T1" fmla="*/ 43 h 79"/>
                <a:gd name="T2" fmla="*/ 105 w 130"/>
                <a:gd name="T3" fmla="*/ 31 h 79"/>
                <a:gd name="T4" fmla="*/ 37 w 130"/>
                <a:gd name="T5" fmla="*/ 23 h 79"/>
                <a:gd name="T6" fmla="*/ 25 w 130"/>
                <a:gd name="T7" fmla="*/ 10 h 79"/>
                <a:gd name="T8" fmla="*/ 6 w 130"/>
                <a:gd name="T9" fmla="*/ 0 h 79"/>
                <a:gd name="T10" fmla="*/ 3 w 130"/>
                <a:gd name="T11" fmla="*/ 0 h 79"/>
                <a:gd name="T12" fmla="*/ 3 w 130"/>
                <a:gd name="T13" fmla="*/ 7 h 79"/>
                <a:gd name="T14" fmla="*/ 13 w 130"/>
                <a:gd name="T15" fmla="*/ 12 h 79"/>
                <a:gd name="T16" fmla="*/ 3 w 130"/>
                <a:gd name="T17" fmla="*/ 8 h 79"/>
                <a:gd name="T18" fmla="*/ 2 w 130"/>
                <a:gd name="T19" fmla="*/ 23 h 79"/>
                <a:gd name="T20" fmla="*/ 1 w 130"/>
                <a:gd name="T21" fmla="*/ 29 h 79"/>
                <a:gd name="T22" fmla="*/ 27 w 130"/>
                <a:gd name="T23" fmla="*/ 45 h 79"/>
                <a:gd name="T24" fmla="*/ 120 w 130"/>
                <a:gd name="T25" fmla="*/ 69 h 79"/>
                <a:gd name="T26" fmla="*/ 128 w 130"/>
                <a:gd name="T27" fmla="*/ 4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0" h="79">
                  <a:moveTo>
                    <a:pt x="128" y="43"/>
                  </a:moveTo>
                  <a:cubicBezTo>
                    <a:pt x="125" y="33"/>
                    <a:pt x="117" y="26"/>
                    <a:pt x="105" y="31"/>
                  </a:cubicBezTo>
                  <a:cubicBezTo>
                    <a:pt x="92" y="37"/>
                    <a:pt x="56" y="26"/>
                    <a:pt x="37" y="23"/>
                  </a:cubicBezTo>
                  <a:cubicBezTo>
                    <a:pt x="34" y="22"/>
                    <a:pt x="29" y="15"/>
                    <a:pt x="25" y="10"/>
                  </a:cubicBezTo>
                  <a:cubicBezTo>
                    <a:pt x="21" y="5"/>
                    <a:pt x="12" y="2"/>
                    <a:pt x="6" y="0"/>
                  </a:cubicBezTo>
                  <a:cubicBezTo>
                    <a:pt x="4" y="0"/>
                    <a:pt x="3" y="0"/>
                    <a:pt x="3" y="0"/>
                  </a:cubicBezTo>
                  <a:cubicBezTo>
                    <a:pt x="3" y="2"/>
                    <a:pt x="3" y="5"/>
                    <a:pt x="3" y="7"/>
                  </a:cubicBezTo>
                  <a:cubicBezTo>
                    <a:pt x="6" y="9"/>
                    <a:pt x="10" y="9"/>
                    <a:pt x="13" y="12"/>
                  </a:cubicBezTo>
                  <a:cubicBezTo>
                    <a:pt x="15" y="14"/>
                    <a:pt x="10" y="12"/>
                    <a:pt x="3" y="8"/>
                  </a:cubicBezTo>
                  <a:cubicBezTo>
                    <a:pt x="3" y="14"/>
                    <a:pt x="2" y="19"/>
                    <a:pt x="2" y="23"/>
                  </a:cubicBezTo>
                  <a:cubicBezTo>
                    <a:pt x="2" y="25"/>
                    <a:pt x="1" y="28"/>
                    <a:pt x="1" y="29"/>
                  </a:cubicBezTo>
                  <a:cubicBezTo>
                    <a:pt x="0" y="32"/>
                    <a:pt x="21" y="43"/>
                    <a:pt x="27" y="45"/>
                  </a:cubicBezTo>
                  <a:cubicBezTo>
                    <a:pt x="69" y="60"/>
                    <a:pt x="106" y="79"/>
                    <a:pt x="120" y="69"/>
                  </a:cubicBezTo>
                  <a:cubicBezTo>
                    <a:pt x="128" y="63"/>
                    <a:pt x="130" y="52"/>
                    <a:pt x="128" y="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857">
              <a:extLst>
                <a:ext uri="{FF2B5EF4-FFF2-40B4-BE49-F238E27FC236}">
                  <a16:creationId xmlns:a16="http://schemas.microsoft.com/office/drawing/2014/main" id="{7E293083-71AF-439D-9574-D80FC07217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792569" y="7061056"/>
              <a:ext cx="1921464" cy="2722074"/>
            </a:xfrm>
            <a:custGeom>
              <a:avLst/>
              <a:gdLst>
                <a:gd name="T0" fmla="*/ 142 w 168"/>
                <a:gd name="T1" fmla="*/ 206 h 238"/>
                <a:gd name="T2" fmla="*/ 118 w 168"/>
                <a:gd name="T3" fmla="*/ 191 h 238"/>
                <a:gd name="T4" fmla="*/ 127 w 168"/>
                <a:gd name="T5" fmla="*/ 140 h 238"/>
                <a:gd name="T6" fmla="*/ 124 w 168"/>
                <a:gd name="T7" fmla="*/ 69 h 238"/>
                <a:gd name="T8" fmla="*/ 116 w 168"/>
                <a:gd name="T9" fmla="*/ 18 h 238"/>
                <a:gd name="T10" fmla="*/ 69 w 168"/>
                <a:gd name="T11" fmla="*/ 2 h 238"/>
                <a:gd name="T12" fmla="*/ 64 w 168"/>
                <a:gd name="T13" fmla="*/ 0 h 238"/>
                <a:gd name="T14" fmla="*/ 5 w 168"/>
                <a:gd name="T15" fmla="*/ 17 h 238"/>
                <a:gd name="T16" fmla="*/ 3 w 168"/>
                <a:gd name="T17" fmla="*/ 50 h 238"/>
                <a:gd name="T18" fmla="*/ 10 w 168"/>
                <a:gd name="T19" fmla="*/ 154 h 238"/>
                <a:gd name="T20" fmla="*/ 17 w 168"/>
                <a:gd name="T21" fmla="*/ 212 h 238"/>
                <a:gd name="T22" fmla="*/ 8 w 168"/>
                <a:gd name="T23" fmla="*/ 230 h 238"/>
                <a:gd name="T24" fmla="*/ 37 w 168"/>
                <a:gd name="T25" fmla="*/ 236 h 238"/>
                <a:gd name="T26" fmla="*/ 59 w 168"/>
                <a:gd name="T27" fmla="*/ 230 h 238"/>
                <a:gd name="T28" fmla="*/ 53 w 168"/>
                <a:gd name="T29" fmla="*/ 204 h 238"/>
                <a:gd name="T30" fmla="*/ 60 w 168"/>
                <a:gd name="T31" fmla="*/ 157 h 238"/>
                <a:gd name="T32" fmla="*/ 64 w 168"/>
                <a:gd name="T33" fmla="*/ 109 h 238"/>
                <a:gd name="T34" fmla="*/ 75 w 168"/>
                <a:gd name="T35" fmla="*/ 148 h 238"/>
                <a:gd name="T36" fmla="*/ 81 w 168"/>
                <a:gd name="T37" fmla="*/ 201 h 238"/>
                <a:gd name="T38" fmla="*/ 74 w 168"/>
                <a:gd name="T39" fmla="*/ 221 h 238"/>
                <a:gd name="T40" fmla="*/ 105 w 168"/>
                <a:gd name="T41" fmla="*/ 236 h 238"/>
                <a:gd name="T42" fmla="*/ 142 w 168"/>
                <a:gd name="T43" fmla="*/ 236 h 238"/>
                <a:gd name="T44" fmla="*/ 168 w 168"/>
                <a:gd name="T45" fmla="*/ 230 h 238"/>
                <a:gd name="T46" fmla="*/ 142 w 168"/>
                <a:gd name="T47" fmla="*/ 206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8" h="238">
                  <a:moveTo>
                    <a:pt x="142" y="206"/>
                  </a:moveTo>
                  <a:cubicBezTo>
                    <a:pt x="125" y="207"/>
                    <a:pt x="116" y="209"/>
                    <a:pt x="118" y="191"/>
                  </a:cubicBezTo>
                  <a:cubicBezTo>
                    <a:pt x="120" y="170"/>
                    <a:pt x="126" y="157"/>
                    <a:pt x="127" y="140"/>
                  </a:cubicBezTo>
                  <a:cubicBezTo>
                    <a:pt x="130" y="111"/>
                    <a:pt x="129" y="95"/>
                    <a:pt x="124" y="69"/>
                  </a:cubicBezTo>
                  <a:cubicBezTo>
                    <a:pt x="119" y="52"/>
                    <a:pt x="119" y="43"/>
                    <a:pt x="116" y="18"/>
                  </a:cubicBezTo>
                  <a:cubicBezTo>
                    <a:pt x="103" y="15"/>
                    <a:pt x="87" y="9"/>
                    <a:pt x="69" y="2"/>
                  </a:cubicBezTo>
                  <a:cubicBezTo>
                    <a:pt x="68" y="2"/>
                    <a:pt x="66" y="1"/>
                    <a:pt x="64" y="0"/>
                  </a:cubicBezTo>
                  <a:cubicBezTo>
                    <a:pt x="46" y="8"/>
                    <a:pt x="21" y="15"/>
                    <a:pt x="5" y="17"/>
                  </a:cubicBezTo>
                  <a:cubicBezTo>
                    <a:pt x="5" y="24"/>
                    <a:pt x="4" y="35"/>
                    <a:pt x="3" y="50"/>
                  </a:cubicBezTo>
                  <a:cubicBezTo>
                    <a:pt x="0" y="102"/>
                    <a:pt x="4" y="130"/>
                    <a:pt x="10" y="154"/>
                  </a:cubicBezTo>
                  <a:cubicBezTo>
                    <a:pt x="19" y="187"/>
                    <a:pt x="21" y="206"/>
                    <a:pt x="17" y="212"/>
                  </a:cubicBezTo>
                  <a:cubicBezTo>
                    <a:pt x="14" y="216"/>
                    <a:pt x="8" y="221"/>
                    <a:pt x="8" y="230"/>
                  </a:cubicBezTo>
                  <a:cubicBezTo>
                    <a:pt x="8" y="238"/>
                    <a:pt x="22" y="236"/>
                    <a:pt x="37" y="236"/>
                  </a:cubicBezTo>
                  <a:cubicBezTo>
                    <a:pt x="51" y="236"/>
                    <a:pt x="59" y="238"/>
                    <a:pt x="59" y="230"/>
                  </a:cubicBezTo>
                  <a:cubicBezTo>
                    <a:pt x="59" y="220"/>
                    <a:pt x="53" y="215"/>
                    <a:pt x="53" y="204"/>
                  </a:cubicBezTo>
                  <a:cubicBezTo>
                    <a:pt x="53" y="200"/>
                    <a:pt x="57" y="180"/>
                    <a:pt x="60" y="157"/>
                  </a:cubicBezTo>
                  <a:cubicBezTo>
                    <a:pt x="62" y="135"/>
                    <a:pt x="60" y="101"/>
                    <a:pt x="64" y="109"/>
                  </a:cubicBezTo>
                  <a:cubicBezTo>
                    <a:pt x="67" y="116"/>
                    <a:pt x="67" y="128"/>
                    <a:pt x="75" y="148"/>
                  </a:cubicBezTo>
                  <a:cubicBezTo>
                    <a:pt x="87" y="179"/>
                    <a:pt x="84" y="189"/>
                    <a:pt x="81" y="201"/>
                  </a:cubicBezTo>
                  <a:cubicBezTo>
                    <a:pt x="78" y="211"/>
                    <a:pt x="74" y="210"/>
                    <a:pt x="74" y="221"/>
                  </a:cubicBezTo>
                  <a:cubicBezTo>
                    <a:pt x="74" y="237"/>
                    <a:pt x="91" y="236"/>
                    <a:pt x="105" y="236"/>
                  </a:cubicBezTo>
                  <a:cubicBezTo>
                    <a:pt x="119" y="236"/>
                    <a:pt x="125" y="236"/>
                    <a:pt x="142" y="236"/>
                  </a:cubicBezTo>
                  <a:cubicBezTo>
                    <a:pt x="159" y="236"/>
                    <a:pt x="168" y="238"/>
                    <a:pt x="168" y="230"/>
                  </a:cubicBezTo>
                  <a:cubicBezTo>
                    <a:pt x="168" y="218"/>
                    <a:pt x="159" y="205"/>
                    <a:pt x="142" y="20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Овал 1435">
              <a:extLst>
                <a:ext uri="{FF2B5EF4-FFF2-40B4-BE49-F238E27FC236}">
                  <a16:creationId xmlns:a16="http://schemas.microsoft.com/office/drawing/2014/main" id="{1A8EFEBC-1710-4A40-A3FF-6990C304FAD3}"/>
                </a:ext>
              </a:extLst>
            </p:cNvPr>
            <p:cNvSpPr/>
            <p:nvPr/>
          </p:nvSpPr>
          <p:spPr>
            <a:xfrm rot="10800000">
              <a:off x="13607328" y="3472440"/>
              <a:ext cx="2030411" cy="1845829"/>
            </a:xfrm>
            <a:prstGeom prst="ellipse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42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 858">
              <a:extLst>
                <a:ext uri="{FF2B5EF4-FFF2-40B4-BE49-F238E27FC236}">
                  <a16:creationId xmlns:a16="http://schemas.microsoft.com/office/drawing/2014/main" id="{8529BC66-1999-4A3F-BD4B-BFA23BF7C0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2335077" y="3618434"/>
              <a:ext cx="2287457" cy="3614182"/>
            </a:xfrm>
            <a:custGeom>
              <a:avLst/>
              <a:gdLst>
                <a:gd name="T0" fmla="*/ 200 w 200"/>
                <a:gd name="T1" fmla="*/ 100 h 316"/>
                <a:gd name="T2" fmla="*/ 100 w 200"/>
                <a:gd name="T3" fmla="*/ 0 h 316"/>
                <a:gd name="T4" fmla="*/ 0 w 200"/>
                <a:gd name="T5" fmla="*/ 100 h 316"/>
                <a:gd name="T6" fmla="*/ 72 w 200"/>
                <a:gd name="T7" fmla="*/ 196 h 316"/>
                <a:gd name="T8" fmla="*/ 73 w 200"/>
                <a:gd name="T9" fmla="*/ 216 h 316"/>
                <a:gd name="T10" fmla="*/ 34 w 200"/>
                <a:gd name="T11" fmla="*/ 226 h 316"/>
                <a:gd name="T12" fmla="*/ 35 w 200"/>
                <a:gd name="T13" fmla="*/ 226 h 316"/>
                <a:gd name="T14" fmla="*/ 29 w 200"/>
                <a:gd name="T15" fmla="*/ 230 h 316"/>
                <a:gd name="T16" fmla="*/ 16 w 200"/>
                <a:gd name="T17" fmla="*/ 276 h 316"/>
                <a:gd name="T18" fmla="*/ 32 w 200"/>
                <a:gd name="T19" fmla="*/ 310 h 316"/>
                <a:gd name="T20" fmla="*/ 96 w 200"/>
                <a:gd name="T21" fmla="*/ 298 h 316"/>
                <a:gd name="T22" fmla="*/ 82 w 200"/>
                <a:gd name="T23" fmla="*/ 293 h 316"/>
                <a:gd name="T24" fmla="*/ 65 w 200"/>
                <a:gd name="T25" fmla="*/ 285 h 316"/>
                <a:gd name="T26" fmla="*/ 53 w 200"/>
                <a:gd name="T27" fmla="*/ 275 h 316"/>
                <a:gd name="T28" fmla="*/ 52 w 200"/>
                <a:gd name="T29" fmla="*/ 268 h 316"/>
                <a:gd name="T30" fmla="*/ 53 w 200"/>
                <a:gd name="T31" fmla="*/ 241 h 316"/>
                <a:gd name="T32" fmla="*/ 53 w 200"/>
                <a:gd name="T33" fmla="*/ 239 h 316"/>
                <a:gd name="T34" fmla="*/ 60 w 200"/>
                <a:gd name="T35" fmla="*/ 236 h 316"/>
                <a:gd name="T36" fmla="*/ 65 w 200"/>
                <a:gd name="T37" fmla="*/ 236 h 316"/>
                <a:gd name="T38" fmla="*/ 87 w 200"/>
                <a:gd name="T39" fmla="*/ 248 h 316"/>
                <a:gd name="T40" fmla="*/ 90 w 200"/>
                <a:gd name="T41" fmla="*/ 252 h 316"/>
                <a:gd name="T42" fmla="*/ 96 w 200"/>
                <a:gd name="T43" fmla="*/ 259 h 316"/>
                <a:gd name="T44" fmla="*/ 96 w 200"/>
                <a:gd name="T45" fmla="*/ 259 h 316"/>
                <a:gd name="T46" fmla="*/ 97 w 200"/>
                <a:gd name="T47" fmla="*/ 260 h 316"/>
                <a:gd name="T48" fmla="*/ 99 w 200"/>
                <a:gd name="T49" fmla="*/ 260 h 316"/>
                <a:gd name="T50" fmla="*/ 99 w 200"/>
                <a:gd name="T51" fmla="*/ 260 h 316"/>
                <a:gd name="T52" fmla="*/ 111 w 200"/>
                <a:gd name="T53" fmla="*/ 263 h 316"/>
                <a:gd name="T54" fmla="*/ 114 w 200"/>
                <a:gd name="T55" fmla="*/ 262 h 316"/>
                <a:gd name="T56" fmla="*/ 115 w 200"/>
                <a:gd name="T57" fmla="*/ 258 h 316"/>
                <a:gd name="T58" fmla="*/ 129 w 200"/>
                <a:gd name="T59" fmla="*/ 237 h 316"/>
                <a:gd name="T60" fmla="*/ 136 w 200"/>
                <a:gd name="T61" fmla="*/ 234 h 316"/>
                <a:gd name="T62" fmla="*/ 141 w 200"/>
                <a:gd name="T63" fmla="*/ 235 h 316"/>
                <a:gd name="T64" fmla="*/ 158 w 200"/>
                <a:gd name="T65" fmla="*/ 224 h 316"/>
                <a:gd name="T66" fmla="*/ 137 w 200"/>
                <a:gd name="T67" fmla="*/ 218 h 316"/>
                <a:gd name="T68" fmla="*/ 129 w 200"/>
                <a:gd name="T69" fmla="*/ 195 h 316"/>
                <a:gd name="T70" fmla="*/ 200 w 200"/>
                <a:gd name="T71" fmla="*/ 100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0" h="316">
                  <a:moveTo>
                    <a:pt x="200" y="100"/>
                  </a:moveTo>
                  <a:cubicBezTo>
                    <a:pt x="200" y="44"/>
                    <a:pt x="155" y="0"/>
                    <a:pt x="100" y="0"/>
                  </a:cubicBezTo>
                  <a:cubicBezTo>
                    <a:pt x="44" y="0"/>
                    <a:pt x="0" y="44"/>
                    <a:pt x="0" y="100"/>
                  </a:cubicBezTo>
                  <a:cubicBezTo>
                    <a:pt x="0" y="145"/>
                    <a:pt x="30" y="184"/>
                    <a:pt x="72" y="196"/>
                  </a:cubicBezTo>
                  <a:cubicBezTo>
                    <a:pt x="77" y="204"/>
                    <a:pt x="78" y="215"/>
                    <a:pt x="73" y="216"/>
                  </a:cubicBezTo>
                  <a:cubicBezTo>
                    <a:pt x="56" y="221"/>
                    <a:pt x="43" y="223"/>
                    <a:pt x="34" y="226"/>
                  </a:cubicBezTo>
                  <a:cubicBezTo>
                    <a:pt x="34" y="226"/>
                    <a:pt x="35" y="226"/>
                    <a:pt x="35" y="226"/>
                  </a:cubicBezTo>
                  <a:cubicBezTo>
                    <a:pt x="33" y="227"/>
                    <a:pt x="31" y="228"/>
                    <a:pt x="29" y="230"/>
                  </a:cubicBezTo>
                  <a:cubicBezTo>
                    <a:pt x="14" y="242"/>
                    <a:pt x="13" y="260"/>
                    <a:pt x="16" y="276"/>
                  </a:cubicBezTo>
                  <a:cubicBezTo>
                    <a:pt x="19" y="295"/>
                    <a:pt x="23" y="303"/>
                    <a:pt x="32" y="310"/>
                  </a:cubicBezTo>
                  <a:cubicBezTo>
                    <a:pt x="40" y="316"/>
                    <a:pt x="71" y="307"/>
                    <a:pt x="96" y="298"/>
                  </a:cubicBezTo>
                  <a:cubicBezTo>
                    <a:pt x="91" y="296"/>
                    <a:pt x="87" y="295"/>
                    <a:pt x="82" y="293"/>
                  </a:cubicBezTo>
                  <a:cubicBezTo>
                    <a:pt x="79" y="292"/>
                    <a:pt x="72" y="289"/>
                    <a:pt x="65" y="285"/>
                  </a:cubicBezTo>
                  <a:cubicBezTo>
                    <a:pt x="59" y="281"/>
                    <a:pt x="53" y="276"/>
                    <a:pt x="53" y="275"/>
                  </a:cubicBezTo>
                  <a:cubicBezTo>
                    <a:pt x="52" y="273"/>
                    <a:pt x="52" y="271"/>
                    <a:pt x="52" y="268"/>
                  </a:cubicBezTo>
                  <a:cubicBezTo>
                    <a:pt x="53" y="261"/>
                    <a:pt x="55" y="249"/>
                    <a:pt x="53" y="241"/>
                  </a:cubicBezTo>
                  <a:cubicBezTo>
                    <a:pt x="53" y="240"/>
                    <a:pt x="53" y="240"/>
                    <a:pt x="53" y="239"/>
                  </a:cubicBezTo>
                  <a:cubicBezTo>
                    <a:pt x="55" y="236"/>
                    <a:pt x="58" y="236"/>
                    <a:pt x="60" y="236"/>
                  </a:cubicBezTo>
                  <a:cubicBezTo>
                    <a:pt x="62" y="236"/>
                    <a:pt x="63" y="236"/>
                    <a:pt x="65" y="236"/>
                  </a:cubicBezTo>
                  <a:cubicBezTo>
                    <a:pt x="72" y="239"/>
                    <a:pt x="81" y="242"/>
                    <a:pt x="87" y="248"/>
                  </a:cubicBezTo>
                  <a:cubicBezTo>
                    <a:pt x="88" y="250"/>
                    <a:pt x="89" y="251"/>
                    <a:pt x="90" y="252"/>
                  </a:cubicBezTo>
                  <a:cubicBezTo>
                    <a:pt x="92" y="255"/>
                    <a:pt x="94" y="258"/>
                    <a:pt x="96" y="259"/>
                  </a:cubicBezTo>
                  <a:cubicBezTo>
                    <a:pt x="96" y="259"/>
                    <a:pt x="96" y="259"/>
                    <a:pt x="96" y="259"/>
                  </a:cubicBezTo>
                  <a:cubicBezTo>
                    <a:pt x="96" y="259"/>
                    <a:pt x="97" y="260"/>
                    <a:pt x="97" y="260"/>
                  </a:cubicBezTo>
                  <a:cubicBezTo>
                    <a:pt x="98" y="260"/>
                    <a:pt x="98" y="260"/>
                    <a:pt x="99" y="260"/>
                  </a:cubicBezTo>
                  <a:cubicBezTo>
                    <a:pt x="99" y="260"/>
                    <a:pt x="99" y="260"/>
                    <a:pt x="99" y="260"/>
                  </a:cubicBezTo>
                  <a:cubicBezTo>
                    <a:pt x="103" y="261"/>
                    <a:pt x="107" y="262"/>
                    <a:pt x="111" y="263"/>
                  </a:cubicBezTo>
                  <a:cubicBezTo>
                    <a:pt x="112" y="262"/>
                    <a:pt x="113" y="262"/>
                    <a:pt x="114" y="262"/>
                  </a:cubicBezTo>
                  <a:cubicBezTo>
                    <a:pt x="114" y="261"/>
                    <a:pt x="114" y="259"/>
                    <a:pt x="115" y="258"/>
                  </a:cubicBezTo>
                  <a:cubicBezTo>
                    <a:pt x="116" y="250"/>
                    <a:pt x="124" y="243"/>
                    <a:pt x="129" y="237"/>
                  </a:cubicBezTo>
                  <a:cubicBezTo>
                    <a:pt x="132" y="234"/>
                    <a:pt x="135" y="234"/>
                    <a:pt x="136" y="234"/>
                  </a:cubicBezTo>
                  <a:cubicBezTo>
                    <a:pt x="138" y="234"/>
                    <a:pt x="140" y="234"/>
                    <a:pt x="141" y="235"/>
                  </a:cubicBezTo>
                  <a:cubicBezTo>
                    <a:pt x="146" y="230"/>
                    <a:pt x="151" y="226"/>
                    <a:pt x="158" y="224"/>
                  </a:cubicBezTo>
                  <a:cubicBezTo>
                    <a:pt x="153" y="222"/>
                    <a:pt x="146" y="220"/>
                    <a:pt x="137" y="218"/>
                  </a:cubicBezTo>
                  <a:cubicBezTo>
                    <a:pt x="125" y="215"/>
                    <a:pt x="120" y="207"/>
                    <a:pt x="129" y="195"/>
                  </a:cubicBezTo>
                  <a:cubicBezTo>
                    <a:pt x="170" y="183"/>
                    <a:pt x="200" y="145"/>
                    <a:pt x="200" y="10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Овал 1437">
              <a:extLst>
                <a:ext uri="{FF2B5EF4-FFF2-40B4-BE49-F238E27FC236}">
                  <a16:creationId xmlns:a16="http://schemas.microsoft.com/office/drawing/2014/main" id="{75235769-238D-41C8-9E32-A1110FE92609}"/>
                </a:ext>
              </a:extLst>
            </p:cNvPr>
            <p:cNvSpPr/>
            <p:nvPr/>
          </p:nvSpPr>
          <p:spPr>
            <a:xfrm rot="10800000">
              <a:off x="12411546" y="3500797"/>
              <a:ext cx="2030411" cy="1845829"/>
            </a:xfrm>
            <a:prstGeom prst="ellipse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42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E66BC646-41C5-4E46-92B3-F9AE6840067D}"/>
              </a:ext>
            </a:extLst>
          </p:cNvPr>
          <p:cNvSpPr/>
          <p:nvPr/>
        </p:nvSpPr>
        <p:spPr>
          <a:xfrm>
            <a:off x="619552" y="5167560"/>
            <a:ext cx="3141372" cy="7201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tempor invidunt ut labore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DED944D-C13D-4B37-AF69-3320D605C333}"/>
              </a:ext>
            </a:extLst>
          </p:cNvPr>
          <p:cNvSpPr/>
          <p:nvPr/>
        </p:nvSpPr>
        <p:spPr>
          <a:xfrm>
            <a:off x="619551" y="4796857"/>
            <a:ext cx="2650436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Work Completed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57D8D0-5918-4998-B2D4-CFDE160869CE}"/>
              </a:ext>
            </a:extLst>
          </p:cNvPr>
          <p:cNvSpPr/>
          <p:nvPr/>
        </p:nvSpPr>
        <p:spPr>
          <a:xfrm>
            <a:off x="8825396" y="5161774"/>
            <a:ext cx="3141372" cy="72019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tempor invidunt ut labore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B484224-15F0-47F7-9093-4EABCD3EA8D8}"/>
              </a:ext>
            </a:extLst>
          </p:cNvPr>
          <p:cNvSpPr/>
          <p:nvPr/>
        </p:nvSpPr>
        <p:spPr>
          <a:xfrm>
            <a:off x="8825395" y="4791071"/>
            <a:ext cx="2650436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Work Completed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794FC3F-7025-45A7-8A29-0C3C04FBFEBB}"/>
              </a:ext>
            </a:extLst>
          </p:cNvPr>
          <p:cNvSpPr txBox="1"/>
          <p:nvPr/>
        </p:nvSpPr>
        <p:spPr>
          <a:xfrm>
            <a:off x="8825395" y="4232680"/>
            <a:ext cx="763029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000" b="1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80%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117713B-868F-4504-B9FA-3BF6FB6A7C60}"/>
              </a:ext>
            </a:extLst>
          </p:cNvPr>
          <p:cNvSpPr txBox="1"/>
          <p:nvPr/>
        </p:nvSpPr>
        <p:spPr>
          <a:xfrm>
            <a:off x="619551" y="4218643"/>
            <a:ext cx="763029" cy="4616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000" b="1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90%</a:t>
            </a:r>
          </a:p>
        </p:txBody>
      </p:sp>
      <p:grpSp>
        <p:nvGrpSpPr>
          <p:cNvPr id="24" name="Группа 232">
            <a:extLst>
              <a:ext uri="{FF2B5EF4-FFF2-40B4-BE49-F238E27FC236}">
                <a16:creationId xmlns:a16="http://schemas.microsoft.com/office/drawing/2014/main" id="{9D06816D-F44B-4DED-8855-B69713FA3B7A}"/>
              </a:ext>
            </a:extLst>
          </p:cNvPr>
          <p:cNvGrpSpPr/>
          <p:nvPr/>
        </p:nvGrpSpPr>
        <p:grpSpPr>
          <a:xfrm>
            <a:off x="577603" y="3261205"/>
            <a:ext cx="814326" cy="806910"/>
            <a:chOff x="5929313" y="3287713"/>
            <a:chExt cx="1917700" cy="1900238"/>
          </a:xfrm>
          <a:solidFill>
            <a:schemeClr val="accent1"/>
          </a:solidFill>
        </p:grpSpPr>
        <p:sp>
          <p:nvSpPr>
            <p:cNvPr id="25" name="Freeform 208">
              <a:extLst>
                <a:ext uri="{FF2B5EF4-FFF2-40B4-BE49-F238E27FC236}">
                  <a16:creationId xmlns:a16="http://schemas.microsoft.com/office/drawing/2014/main" id="{B7869C0E-7EE4-4DEA-8FC1-9E49F5950B1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29313" y="3287713"/>
              <a:ext cx="1917700" cy="1900238"/>
            </a:xfrm>
            <a:custGeom>
              <a:avLst/>
              <a:gdLst>
                <a:gd name="T0" fmla="*/ 1526 w 3625"/>
                <a:gd name="T1" fmla="*/ 685 h 3593"/>
                <a:gd name="T2" fmla="*/ 1287 w 3625"/>
                <a:gd name="T3" fmla="*/ 799 h 3593"/>
                <a:gd name="T4" fmla="*/ 1095 w 3625"/>
                <a:gd name="T5" fmla="*/ 772 h 3593"/>
                <a:gd name="T6" fmla="*/ 814 w 3625"/>
                <a:gd name="T7" fmla="*/ 1178 h 3593"/>
                <a:gd name="T8" fmla="*/ 744 w 3625"/>
                <a:gd name="T9" fmla="*/ 1429 h 3593"/>
                <a:gd name="T10" fmla="*/ 607 w 3625"/>
                <a:gd name="T11" fmla="*/ 1566 h 3593"/>
                <a:gd name="T12" fmla="*/ 637 w 3625"/>
                <a:gd name="T13" fmla="*/ 2041 h 3593"/>
                <a:gd name="T14" fmla="*/ 767 w 3625"/>
                <a:gd name="T15" fmla="*/ 2225 h 3593"/>
                <a:gd name="T16" fmla="*/ 807 w 3625"/>
                <a:gd name="T17" fmla="*/ 2447 h 3593"/>
                <a:gd name="T18" fmla="*/ 1125 w 3625"/>
                <a:gd name="T19" fmla="*/ 2804 h 3593"/>
                <a:gd name="T20" fmla="*/ 1320 w 3625"/>
                <a:gd name="T21" fmla="*/ 2805 h 3593"/>
                <a:gd name="T22" fmla="*/ 1548 w 3625"/>
                <a:gd name="T23" fmla="*/ 2934 h 3593"/>
                <a:gd name="T24" fmla="*/ 2037 w 3625"/>
                <a:gd name="T25" fmla="*/ 3025 h 3593"/>
                <a:gd name="T26" fmla="*/ 2153 w 3625"/>
                <a:gd name="T27" fmla="*/ 2870 h 3593"/>
                <a:gd name="T28" fmla="*/ 2404 w 3625"/>
                <a:gd name="T29" fmla="*/ 2783 h 3593"/>
                <a:gd name="T30" fmla="*/ 3042 w 3625"/>
                <a:gd name="T31" fmla="*/ 2800 h 3593"/>
                <a:gd name="T32" fmla="*/ 2811 w 3625"/>
                <a:gd name="T33" fmla="*/ 2349 h 3593"/>
                <a:gd name="T34" fmla="*/ 2913 w 3625"/>
                <a:gd name="T35" fmla="*/ 2105 h 3593"/>
                <a:gd name="T36" fmla="*/ 3398 w 3625"/>
                <a:gd name="T37" fmla="*/ 1949 h 3593"/>
                <a:gd name="T38" fmla="*/ 2935 w 3625"/>
                <a:gd name="T39" fmla="*/ 1512 h 3593"/>
                <a:gd name="T40" fmla="*/ 2819 w 3625"/>
                <a:gd name="T41" fmla="*/ 1276 h 3593"/>
                <a:gd name="T42" fmla="*/ 2847 w 3625"/>
                <a:gd name="T43" fmla="*/ 1085 h 3593"/>
                <a:gd name="T44" fmla="*/ 2438 w 3625"/>
                <a:gd name="T45" fmla="*/ 807 h 3593"/>
                <a:gd name="T46" fmla="*/ 2184 w 3625"/>
                <a:gd name="T47" fmla="*/ 737 h 3593"/>
                <a:gd name="T48" fmla="*/ 2045 w 3625"/>
                <a:gd name="T49" fmla="*/ 602 h 3593"/>
                <a:gd name="T50" fmla="*/ 2036 w 3625"/>
                <a:gd name="T51" fmla="*/ 11 h 3593"/>
                <a:gd name="T52" fmla="*/ 2179 w 3625"/>
                <a:gd name="T53" fmla="*/ 147 h 3593"/>
                <a:gd name="T54" fmla="*/ 2728 w 3625"/>
                <a:gd name="T55" fmla="*/ 373 h 3593"/>
                <a:gd name="T56" fmla="*/ 2927 w 3625"/>
                <a:gd name="T57" fmla="*/ 377 h 3593"/>
                <a:gd name="T58" fmla="*/ 3258 w 3625"/>
                <a:gd name="T59" fmla="*/ 721 h 3593"/>
                <a:gd name="T60" fmla="*/ 3231 w 3625"/>
                <a:gd name="T61" fmla="*/ 918 h 3593"/>
                <a:gd name="T62" fmla="*/ 3508 w 3625"/>
                <a:gd name="T63" fmla="*/ 1447 h 3593"/>
                <a:gd name="T64" fmla="*/ 3623 w 3625"/>
                <a:gd name="T65" fmla="*/ 1609 h 3593"/>
                <a:gd name="T66" fmla="*/ 3585 w 3625"/>
                <a:gd name="T67" fmla="*/ 2078 h 3593"/>
                <a:gd name="T68" fmla="*/ 3096 w 3625"/>
                <a:gd name="T69" fmla="*/ 2238 h 3593"/>
                <a:gd name="T70" fmla="*/ 3267 w 3625"/>
                <a:gd name="T71" fmla="*/ 2772 h 3593"/>
                <a:gd name="T72" fmla="*/ 3203 w 3625"/>
                <a:gd name="T73" fmla="*/ 2959 h 3593"/>
                <a:gd name="T74" fmla="*/ 2825 w 3625"/>
                <a:gd name="T75" fmla="*/ 3240 h 3593"/>
                <a:gd name="T76" fmla="*/ 2333 w 3625"/>
                <a:gd name="T77" fmla="*/ 3039 h 3593"/>
                <a:gd name="T78" fmla="*/ 2124 w 3625"/>
                <a:gd name="T79" fmla="*/ 3530 h 3593"/>
                <a:gd name="T80" fmla="*/ 1658 w 3625"/>
                <a:gd name="T81" fmla="*/ 3593 h 3593"/>
                <a:gd name="T82" fmla="*/ 1479 w 3625"/>
                <a:gd name="T83" fmla="*/ 3506 h 3593"/>
                <a:gd name="T84" fmla="*/ 1221 w 3625"/>
                <a:gd name="T85" fmla="*/ 3007 h 3593"/>
                <a:gd name="T86" fmla="*/ 766 w 3625"/>
                <a:gd name="T87" fmla="*/ 3238 h 3593"/>
                <a:gd name="T88" fmla="*/ 398 w 3625"/>
                <a:gd name="T89" fmla="*/ 2932 h 3593"/>
                <a:gd name="T90" fmla="*/ 364 w 3625"/>
                <a:gd name="T91" fmla="*/ 2739 h 3593"/>
                <a:gd name="T92" fmla="*/ 182 w 3625"/>
                <a:gd name="T93" fmla="*/ 2169 h 3593"/>
                <a:gd name="T94" fmla="*/ 24 w 3625"/>
                <a:gd name="T95" fmla="*/ 2049 h 3593"/>
                <a:gd name="T96" fmla="*/ 10 w 3625"/>
                <a:gd name="T97" fmla="*/ 1576 h 3593"/>
                <a:gd name="T98" fmla="*/ 148 w 3625"/>
                <a:gd name="T99" fmla="*/ 1433 h 3593"/>
                <a:gd name="T100" fmla="*/ 376 w 3625"/>
                <a:gd name="T101" fmla="*/ 887 h 3593"/>
                <a:gd name="T102" fmla="*/ 381 w 3625"/>
                <a:gd name="T103" fmla="*/ 690 h 3593"/>
                <a:gd name="T104" fmla="*/ 731 w 3625"/>
                <a:gd name="T105" fmla="*/ 363 h 3593"/>
                <a:gd name="T106" fmla="*/ 926 w 3625"/>
                <a:gd name="T107" fmla="*/ 389 h 3593"/>
                <a:gd name="T108" fmla="*/ 1461 w 3625"/>
                <a:gd name="T109" fmla="*/ 115 h 3593"/>
                <a:gd name="T110" fmla="*/ 1623 w 3625"/>
                <a:gd name="T111" fmla="*/ 3 h 3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625" h="3593">
                  <a:moveTo>
                    <a:pt x="1658" y="225"/>
                  </a:moveTo>
                  <a:lnTo>
                    <a:pt x="1588" y="569"/>
                  </a:lnTo>
                  <a:lnTo>
                    <a:pt x="1579" y="602"/>
                  </a:lnTo>
                  <a:lnTo>
                    <a:pt x="1566" y="632"/>
                  </a:lnTo>
                  <a:lnTo>
                    <a:pt x="1548" y="659"/>
                  </a:lnTo>
                  <a:lnTo>
                    <a:pt x="1526" y="685"/>
                  </a:lnTo>
                  <a:lnTo>
                    <a:pt x="1500" y="706"/>
                  </a:lnTo>
                  <a:lnTo>
                    <a:pt x="1472" y="724"/>
                  </a:lnTo>
                  <a:lnTo>
                    <a:pt x="1441" y="737"/>
                  </a:lnTo>
                  <a:lnTo>
                    <a:pt x="1379" y="760"/>
                  </a:lnTo>
                  <a:lnTo>
                    <a:pt x="1320" y="788"/>
                  </a:lnTo>
                  <a:lnTo>
                    <a:pt x="1287" y="799"/>
                  </a:lnTo>
                  <a:lnTo>
                    <a:pt x="1255" y="807"/>
                  </a:lnTo>
                  <a:lnTo>
                    <a:pt x="1221" y="810"/>
                  </a:lnTo>
                  <a:lnTo>
                    <a:pt x="1187" y="807"/>
                  </a:lnTo>
                  <a:lnTo>
                    <a:pt x="1155" y="799"/>
                  </a:lnTo>
                  <a:lnTo>
                    <a:pt x="1125" y="788"/>
                  </a:lnTo>
                  <a:lnTo>
                    <a:pt x="1095" y="772"/>
                  </a:lnTo>
                  <a:lnTo>
                    <a:pt x="799" y="577"/>
                  </a:lnTo>
                  <a:lnTo>
                    <a:pt x="581" y="793"/>
                  </a:lnTo>
                  <a:lnTo>
                    <a:pt x="778" y="1085"/>
                  </a:lnTo>
                  <a:lnTo>
                    <a:pt x="796" y="1115"/>
                  </a:lnTo>
                  <a:lnTo>
                    <a:pt x="807" y="1146"/>
                  </a:lnTo>
                  <a:lnTo>
                    <a:pt x="814" y="1178"/>
                  </a:lnTo>
                  <a:lnTo>
                    <a:pt x="817" y="1212"/>
                  </a:lnTo>
                  <a:lnTo>
                    <a:pt x="814" y="1244"/>
                  </a:lnTo>
                  <a:lnTo>
                    <a:pt x="806" y="1276"/>
                  </a:lnTo>
                  <a:lnTo>
                    <a:pt x="794" y="1308"/>
                  </a:lnTo>
                  <a:lnTo>
                    <a:pt x="767" y="1368"/>
                  </a:lnTo>
                  <a:lnTo>
                    <a:pt x="744" y="1429"/>
                  </a:lnTo>
                  <a:lnTo>
                    <a:pt x="730" y="1460"/>
                  </a:lnTo>
                  <a:lnTo>
                    <a:pt x="712" y="1487"/>
                  </a:lnTo>
                  <a:lnTo>
                    <a:pt x="690" y="1512"/>
                  </a:lnTo>
                  <a:lnTo>
                    <a:pt x="665" y="1534"/>
                  </a:lnTo>
                  <a:lnTo>
                    <a:pt x="637" y="1553"/>
                  </a:lnTo>
                  <a:lnTo>
                    <a:pt x="607" y="1566"/>
                  </a:lnTo>
                  <a:lnTo>
                    <a:pt x="575" y="1576"/>
                  </a:lnTo>
                  <a:lnTo>
                    <a:pt x="227" y="1643"/>
                  </a:lnTo>
                  <a:lnTo>
                    <a:pt x="227" y="1949"/>
                  </a:lnTo>
                  <a:lnTo>
                    <a:pt x="575" y="2018"/>
                  </a:lnTo>
                  <a:lnTo>
                    <a:pt x="607" y="2027"/>
                  </a:lnTo>
                  <a:lnTo>
                    <a:pt x="637" y="2041"/>
                  </a:lnTo>
                  <a:lnTo>
                    <a:pt x="666" y="2059"/>
                  </a:lnTo>
                  <a:lnTo>
                    <a:pt x="690" y="2081"/>
                  </a:lnTo>
                  <a:lnTo>
                    <a:pt x="712" y="2105"/>
                  </a:lnTo>
                  <a:lnTo>
                    <a:pt x="730" y="2134"/>
                  </a:lnTo>
                  <a:lnTo>
                    <a:pt x="744" y="2165"/>
                  </a:lnTo>
                  <a:lnTo>
                    <a:pt x="767" y="2225"/>
                  </a:lnTo>
                  <a:lnTo>
                    <a:pt x="795" y="2285"/>
                  </a:lnTo>
                  <a:lnTo>
                    <a:pt x="806" y="2316"/>
                  </a:lnTo>
                  <a:lnTo>
                    <a:pt x="814" y="2349"/>
                  </a:lnTo>
                  <a:lnTo>
                    <a:pt x="817" y="2382"/>
                  </a:lnTo>
                  <a:lnTo>
                    <a:pt x="814" y="2415"/>
                  </a:lnTo>
                  <a:lnTo>
                    <a:pt x="807" y="2447"/>
                  </a:lnTo>
                  <a:lnTo>
                    <a:pt x="796" y="2478"/>
                  </a:lnTo>
                  <a:lnTo>
                    <a:pt x="778" y="2508"/>
                  </a:lnTo>
                  <a:lnTo>
                    <a:pt x="581" y="2800"/>
                  </a:lnTo>
                  <a:lnTo>
                    <a:pt x="800" y="3015"/>
                  </a:lnTo>
                  <a:lnTo>
                    <a:pt x="1095" y="2821"/>
                  </a:lnTo>
                  <a:lnTo>
                    <a:pt x="1125" y="2804"/>
                  </a:lnTo>
                  <a:lnTo>
                    <a:pt x="1155" y="2793"/>
                  </a:lnTo>
                  <a:lnTo>
                    <a:pt x="1187" y="2786"/>
                  </a:lnTo>
                  <a:lnTo>
                    <a:pt x="1221" y="2783"/>
                  </a:lnTo>
                  <a:lnTo>
                    <a:pt x="1255" y="2786"/>
                  </a:lnTo>
                  <a:lnTo>
                    <a:pt x="1287" y="2794"/>
                  </a:lnTo>
                  <a:lnTo>
                    <a:pt x="1320" y="2805"/>
                  </a:lnTo>
                  <a:lnTo>
                    <a:pt x="1380" y="2833"/>
                  </a:lnTo>
                  <a:lnTo>
                    <a:pt x="1441" y="2856"/>
                  </a:lnTo>
                  <a:lnTo>
                    <a:pt x="1472" y="2870"/>
                  </a:lnTo>
                  <a:lnTo>
                    <a:pt x="1501" y="2887"/>
                  </a:lnTo>
                  <a:lnTo>
                    <a:pt x="1527" y="2909"/>
                  </a:lnTo>
                  <a:lnTo>
                    <a:pt x="1548" y="2934"/>
                  </a:lnTo>
                  <a:lnTo>
                    <a:pt x="1566" y="2961"/>
                  </a:lnTo>
                  <a:lnTo>
                    <a:pt x="1580" y="2991"/>
                  </a:lnTo>
                  <a:lnTo>
                    <a:pt x="1589" y="3025"/>
                  </a:lnTo>
                  <a:lnTo>
                    <a:pt x="1658" y="3368"/>
                  </a:lnTo>
                  <a:lnTo>
                    <a:pt x="1966" y="3368"/>
                  </a:lnTo>
                  <a:lnTo>
                    <a:pt x="2037" y="3025"/>
                  </a:lnTo>
                  <a:lnTo>
                    <a:pt x="2046" y="2991"/>
                  </a:lnTo>
                  <a:lnTo>
                    <a:pt x="2059" y="2961"/>
                  </a:lnTo>
                  <a:lnTo>
                    <a:pt x="2077" y="2934"/>
                  </a:lnTo>
                  <a:lnTo>
                    <a:pt x="2099" y="2909"/>
                  </a:lnTo>
                  <a:lnTo>
                    <a:pt x="2125" y="2887"/>
                  </a:lnTo>
                  <a:lnTo>
                    <a:pt x="2153" y="2870"/>
                  </a:lnTo>
                  <a:lnTo>
                    <a:pt x="2184" y="2856"/>
                  </a:lnTo>
                  <a:lnTo>
                    <a:pt x="2245" y="2833"/>
                  </a:lnTo>
                  <a:lnTo>
                    <a:pt x="2306" y="2805"/>
                  </a:lnTo>
                  <a:lnTo>
                    <a:pt x="2338" y="2794"/>
                  </a:lnTo>
                  <a:lnTo>
                    <a:pt x="2370" y="2786"/>
                  </a:lnTo>
                  <a:lnTo>
                    <a:pt x="2404" y="2783"/>
                  </a:lnTo>
                  <a:lnTo>
                    <a:pt x="2438" y="2786"/>
                  </a:lnTo>
                  <a:lnTo>
                    <a:pt x="2470" y="2793"/>
                  </a:lnTo>
                  <a:lnTo>
                    <a:pt x="2501" y="2804"/>
                  </a:lnTo>
                  <a:lnTo>
                    <a:pt x="2530" y="2821"/>
                  </a:lnTo>
                  <a:lnTo>
                    <a:pt x="2825" y="3015"/>
                  </a:lnTo>
                  <a:lnTo>
                    <a:pt x="3042" y="2800"/>
                  </a:lnTo>
                  <a:lnTo>
                    <a:pt x="2847" y="2508"/>
                  </a:lnTo>
                  <a:lnTo>
                    <a:pt x="2829" y="2478"/>
                  </a:lnTo>
                  <a:lnTo>
                    <a:pt x="2818" y="2447"/>
                  </a:lnTo>
                  <a:lnTo>
                    <a:pt x="2811" y="2415"/>
                  </a:lnTo>
                  <a:lnTo>
                    <a:pt x="2808" y="2382"/>
                  </a:lnTo>
                  <a:lnTo>
                    <a:pt x="2811" y="2349"/>
                  </a:lnTo>
                  <a:lnTo>
                    <a:pt x="2819" y="2316"/>
                  </a:lnTo>
                  <a:lnTo>
                    <a:pt x="2832" y="2285"/>
                  </a:lnTo>
                  <a:lnTo>
                    <a:pt x="2858" y="2225"/>
                  </a:lnTo>
                  <a:lnTo>
                    <a:pt x="2883" y="2165"/>
                  </a:lnTo>
                  <a:lnTo>
                    <a:pt x="2895" y="2134"/>
                  </a:lnTo>
                  <a:lnTo>
                    <a:pt x="2913" y="2105"/>
                  </a:lnTo>
                  <a:lnTo>
                    <a:pt x="2935" y="2080"/>
                  </a:lnTo>
                  <a:lnTo>
                    <a:pt x="2960" y="2059"/>
                  </a:lnTo>
                  <a:lnTo>
                    <a:pt x="2988" y="2041"/>
                  </a:lnTo>
                  <a:lnTo>
                    <a:pt x="3018" y="2027"/>
                  </a:lnTo>
                  <a:lnTo>
                    <a:pt x="3052" y="2018"/>
                  </a:lnTo>
                  <a:lnTo>
                    <a:pt x="3398" y="1949"/>
                  </a:lnTo>
                  <a:lnTo>
                    <a:pt x="3398" y="1643"/>
                  </a:lnTo>
                  <a:lnTo>
                    <a:pt x="3052" y="1574"/>
                  </a:lnTo>
                  <a:lnTo>
                    <a:pt x="3018" y="1565"/>
                  </a:lnTo>
                  <a:lnTo>
                    <a:pt x="2988" y="1553"/>
                  </a:lnTo>
                  <a:lnTo>
                    <a:pt x="2960" y="1534"/>
                  </a:lnTo>
                  <a:lnTo>
                    <a:pt x="2935" y="1512"/>
                  </a:lnTo>
                  <a:lnTo>
                    <a:pt x="2913" y="1487"/>
                  </a:lnTo>
                  <a:lnTo>
                    <a:pt x="2895" y="1460"/>
                  </a:lnTo>
                  <a:lnTo>
                    <a:pt x="2881" y="1429"/>
                  </a:lnTo>
                  <a:lnTo>
                    <a:pt x="2858" y="1367"/>
                  </a:lnTo>
                  <a:lnTo>
                    <a:pt x="2832" y="1308"/>
                  </a:lnTo>
                  <a:lnTo>
                    <a:pt x="2819" y="1276"/>
                  </a:lnTo>
                  <a:lnTo>
                    <a:pt x="2811" y="1244"/>
                  </a:lnTo>
                  <a:lnTo>
                    <a:pt x="2808" y="1212"/>
                  </a:lnTo>
                  <a:lnTo>
                    <a:pt x="2811" y="1178"/>
                  </a:lnTo>
                  <a:lnTo>
                    <a:pt x="2818" y="1146"/>
                  </a:lnTo>
                  <a:lnTo>
                    <a:pt x="2830" y="1115"/>
                  </a:lnTo>
                  <a:lnTo>
                    <a:pt x="2847" y="1085"/>
                  </a:lnTo>
                  <a:lnTo>
                    <a:pt x="3042" y="793"/>
                  </a:lnTo>
                  <a:lnTo>
                    <a:pt x="2825" y="577"/>
                  </a:lnTo>
                  <a:lnTo>
                    <a:pt x="2530" y="772"/>
                  </a:lnTo>
                  <a:lnTo>
                    <a:pt x="2500" y="788"/>
                  </a:lnTo>
                  <a:lnTo>
                    <a:pt x="2469" y="799"/>
                  </a:lnTo>
                  <a:lnTo>
                    <a:pt x="2438" y="807"/>
                  </a:lnTo>
                  <a:lnTo>
                    <a:pt x="2404" y="810"/>
                  </a:lnTo>
                  <a:lnTo>
                    <a:pt x="2370" y="807"/>
                  </a:lnTo>
                  <a:lnTo>
                    <a:pt x="2338" y="799"/>
                  </a:lnTo>
                  <a:lnTo>
                    <a:pt x="2306" y="787"/>
                  </a:lnTo>
                  <a:lnTo>
                    <a:pt x="2245" y="760"/>
                  </a:lnTo>
                  <a:lnTo>
                    <a:pt x="2184" y="737"/>
                  </a:lnTo>
                  <a:lnTo>
                    <a:pt x="2153" y="724"/>
                  </a:lnTo>
                  <a:lnTo>
                    <a:pt x="2124" y="706"/>
                  </a:lnTo>
                  <a:lnTo>
                    <a:pt x="2099" y="685"/>
                  </a:lnTo>
                  <a:lnTo>
                    <a:pt x="2077" y="659"/>
                  </a:lnTo>
                  <a:lnTo>
                    <a:pt x="2059" y="632"/>
                  </a:lnTo>
                  <a:lnTo>
                    <a:pt x="2045" y="602"/>
                  </a:lnTo>
                  <a:lnTo>
                    <a:pt x="2037" y="569"/>
                  </a:lnTo>
                  <a:lnTo>
                    <a:pt x="1966" y="225"/>
                  </a:lnTo>
                  <a:lnTo>
                    <a:pt x="1658" y="225"/>
                  </a:lnTo>
                  <a:close/>
                  <a:moveTo>
                    <a:pt x="1966" y="0"/>
                  </a:moveTo>
                  <a:lnTo>
                    <a:pt x="2002" y="3"/>
                  </a:lnTo>
                  <a:lnTo>
                    <a:pt x="2036" y="11"/>
                  </a:lnTo>
                  <a:lnTo>
                    <a:pt x="2067" y="23"/>
                  </a:lnTo>
                  <a:lnTo>
                    <a:pt x="2097" y="40"/>
                  </a:lnTo>
                  <a:lnTo>
                    <a:pt x="2122" y="62"/>
                  </a:lnTo>
                  <a:lnTo>
                    <a:pt x="2146" y="88"/>
                  </a:lnTo>
                  <a:lnTo>
                    <a:pt x="2165" y="115"/>
                  </a:lnTo>
                  <a:lnTo>
                    <a:pt x="2179" y="147"/>
                  </a:lnTo>
                  <a:lnTo>
                    <a:pt x="2189" y="181"/>
                  </a:lnTo>
                  <a:lnTo>
                    <a:pt x="2258" y="525"/>
                  </a:lnTo>
                  <a:lnTo>
                    <a:pt x="2332" y="553"/>
                  </a:lnTo>
                  <a:lnTo>
                    <a:pt x="2404" y="585"/>
                  </a:lnTo>
                  <a:lnTo>
                    <a:pt x="2699" y="389"/>
                  </a:lnTo>
                  <a:lnTo>
                    <a:pt x="2728" y="373"/>
                  </a:lnTo>
                  <a:lnTo>
                    <a:pt x="2760" y="362"/>
                  </a:lnTo>
                  <a:lnTo>
                    <a:pt x="2792" y="355"/>
                  </a:lnTo>
                  <a:lnTo>
                    <a:pt x="2825" y="353"/>
                  </a:lnTo>
                  <a:lnTo>
                    <a:pt x="2861" y="355"/>
                  </a:lnTo>
                  <a:lnTo>
                    <a:pt x="2894" y="363"/>
                  </a:lnTo>
                  <a:lnTo>
                    <a:pt x="2927" y="377"/>
                  </a:lnTo>
                  <a:lnTo>
                    <a:pt x="2958" y="395"/>
                  </a:lnTo>
                  <a:lnTo>
                    <a:pt x="2986" y="418"/>
                  </a:lnTo>
                  <a:lnTo>
                    <a:pt x="3203" y="634"/>
                  </a:lnTo>
                  <a:lnTo>
                    <a:pt x="3227" y="662"/>
                  </a:lnTo>
                  <a:lnTo>
                    <a:pt x="3244" y="690"/>
                  </a:lnTo>
                  <a:lnTo>
                    <a:pt x="3258" y="721"/>
                  </a:lnTo>
                  <a:lnTo>
                    <a:pt x="3266" y="755"/>
                  </a:lnTo>
                  <a:lnTo>
                    <a:pt x="3270" y="788"/>
                  </a:lnTo>
                  <a:lnTo>
                    <a:pt x="3267" y="821"/>
                  </a:lnTo>
                  <a:lnTo>
                    <a:pt x="3261" y="855"/>
                  </a:lnTo>
                  <a:lnTo>
                    <a:pt x="3249" y="887"/>
                  </a:lnTo>
                  <a:lnTo>
                    <a:pt x="3231" y="918"/>
                  </a:lnTo>
                  <a:lnTo>
                    <a:pt x="3035" y="1210"/>
                  </a:lnTo>
                  <a:lnTo>
                    <a:pt x="3068" y="1282"/>
                  </a:lnTo>
                  <a:lnTo>
                    <a:pt x="3096" y="1355"/>
                  </a:lnTo>
                  <a:lnTo>
                    <a:pt x="3443" y="1423"/>
                  </a:lnTo>
                  <a:lnTo>
                    <a:pt x="3477" y="1433"/>
                  </a:lnTo>
                  <a:lnTo>
                    <a:pt x="3508" y="1447"/>
                  </a:lnTo>
                  <a:lnTo>
                    <a:pt x="3537" y="1466"/>
                  </a:lnTo>
                  <a:lnTo>
                    <a:pt x="3563" y="1488"/>
                  </a:lnTo>
                  <a:lnTo>
                    <a:pt x="3585" y="1515"/>
                  </a:lnTo>
                  <a:lnTo>
                    <a:pt x="3602" y="1543"/>
                  </a:lnTo>
                  <a:lnTo>
                    <a:pt x="3615" y="1576"/>
                  </a:lnTo>
                  <a:lnTo>
                    <a:pt x="3623" y="1609"/>
                  </a:lnTo>
                  <a:lnTo>
                    <a:pt x="3625" y="1643"/>
                  </a:lnTo>
                  <a:lnTo>
                    <a:pt x="3625" y="1949"/>
                  </a:lnTo>
                  <a:lnTo>
                    <a:pt x="3623" y="1984"/>
                  </a:lnTo>
                  <a:lnTo>
                    <a:pt x="3615" y="2018"/>
                  </a:lnTo>
                  <a:lnTo>
                    <a:pt x="3602" y="2049"/>
                  </a:lnTo>
                  <a:lnTo>
                    <a:pt x="3585" y="2078"/>
                  </a:lnTo>
                  <a:lnTo>
                    <a:pt x="3563" y="2104"/>
                  </a:lnTo>
                  <a:lnTo>
                    <a:pt x="3537" y="2127"/>
                  </a:lnTo>
                  <a:lnTo>
                    <a:pt x="3508" y="2145"/>
                  </a:lnTo>
                  <a:lnTo>
                    <a:pt x="3477" y="2160"/>
                  </a:lnTo>
                  <a:lnTo>
                    <a:pt x="3443" y="2169"/>
                  </a:lnTo>
                  <a:lnTo>
                    <a:pt x="3096" y="2238"/>
                  </a:lnTo>
                  <a:lnTo>
                    <a:pt x="3068" y="2312"/>
                  </a:lnTo>
                  <a:lnTo>
                    <a:pt x="3035" y="2383"/>
                  </a:lnTo>
                  <a:lnTo>
                    <a:pt x="3231" y="2676"/>
                  </a:lnTo>
                  <a:lnTo>
                    <a:pt x="3249" y="2705"/>
                  </a:lnTo>
                  <a:lnTo>
                    <a:pt x="3261" y="2739"/>
                  </a:lnTo>
                  <a:lnTo>
                    <a:pt x="3267" y="2772"/>
                  </a:lnTo>
                  <a:lnTo>
                    <a:pt x="3270" y="2805"/>
                  </a:lnTo>
                  <a:lnTo>
                    <a:pt x="3266" y="2839"/>
                  </a:lnTo>
                  <a:lnTo>
                    <a:pt x="3258" y="2872"/>
                  </a:lnTo>
                  <a:lnTo>
                    <a:pt x="3244" y="2903"/>
                  </a:lnTo>
                  <a:lnTo>
                    <a:pt x="3227" y="2932"/>
                  </a:lnTo>
                  <a:lnTo>
                    <a:pt x="3203" y="2959"/>
                  </a:lnTo>
                  <a:lnTo>
                    <a:pt x="2986" y="3175"/>
                  </a:lnTo>
                  <a:lnTo>
                    <a:pt x="2958" y="3198"/>
                  </a:lnTo>
                  <a:lnTo>
                    <a:pt x="2927" y="3216"/>
                  </a:lnTo>
                  <a:lnTo>
                    <a:pt x="2894" y="3230"/>
                  </a:lnTo>
                  <a:lnTo>
                    <a:pt x="2861" y="3238"/>
                  </a:lnTo>
                  <a:lnTo>
                    <a:pt x="2825" y="3240"/>
                  </a:lnTo>
                  <a:lnTo>
                    <a:pt x="2792" y="3238"/>
                  </a:lnTo>
                  <a:lnTo>
                    <a:pt x="2761" y="3231"/>
                  </a:lnTo>
                  <a:lnTo>
                    <a:pt x="2730" y="3220"/>
                  </a:lnTo>
                  <a:lnTo>
                    <a:pt x="2699" y="3203"/>
                  </a:lnTo>
                  <a:lnTo>
                    <a:pt x="2404" y="3007"/>
                  </a:lnTo>
                  <a:lnTo>
                    <a:pt x="2333" y="3039"/>
                  </a:lnTo>
                  <a:lnTo>
                    <a:pt x="2258" y="3068"/>
                  </a:lnTo>
                  <a:lnTo>
                    <a:pt x="2189" y="3412"/>
                  </a:lnTo>
                  <a:lnTo>
                    <a:pt x="2179" y="3446"/>
                  </a:lnTo>
                  <a:lnTo>
                    <a:pt x="2165" y="3477"/>
                  </a:lnTo>
                  <a:lnTo>
                    <a:pt x="2146" y="3506"/>
                  </a:lnTo>
                  <a:lnTo>
                    <a:pt x="2124" y="3530"/>
                  </a:lnTo>
                  <a:lnTo>
                    <a:pt x="2097" y="3552"/>
                  </a:lnTo>
                  <a:lnTo>
                    <a:pt x="2068" y="3569"/>
                  </a:lnTo>
                  <a:lnTo>
                    <a:pt x="2036" y="3581"/>
                  </a:lnTo>
                  <a:lnTo>
                    <a:pt x="2002" y="3589"/>
                  </a:lnTo>
                  <a:lnTo>
                    <a:pt x="1966" y="3593"/>
                  </a:lnTo>
                  <a:lnTo>
                    <a:pt x="1658" y="3593"/>
                  </a:lnTo>
                  <a:lnTo>
                    <a:pt x="1623" y="3589"/>
                  </a:lnTo>
                  <a:lnTo>
                    <a:pt x="1589" y="3581"/>
                  </a:lnTo>
                  <a:lnTo>
                    <a:pt x="1557" y="3569"/>
                  </a:lnTo>
                  <a:lnTo>
                    <a:pt x="1528" y="3552"/>
                  </a:lnTo>
                  <a:lnTo>
                    <a:pt x="1503" y="3531"/>
                  </a:lnTo>
                  <a:lnTo>
                    <a:pt x="1479" y="3506"/>
                  </a:lnTo>
                  <a:lnTo>
                    <a:pt x="1461" y="3477"/>
                  </a:lnTo>
                  <a:lnTo>
                    <a:pt x="1446" y="3446"/>
                  </a:lnTo>
                  <a:lnTo>
                    <a:pt x="1437" y="3412"/>
                  </a:lnTo>
                  <a:lnTo>
                    <a:pt x="1367" y="3068"/>
                  </a:lnTo>
                  <a:lnTo>
                    <a:pt x="1293" y="3039"/>
                  </a:lnTo>
                  <a:lnTo>
                    <a:pt x="1221" y="3007"/>
                  </a:lnTo>
                  <a:lnTo>
                    <a:pt x="926" y="3203"/>
                  </a:lnTo>
                  <a:lnTo>
                    <a:pt x="897" y="3220"/>
                  </a:lnTo>
                  <a:lnTo>
                    <a:pt x="865" y="3231"/>
                  </a:lnTo>
                  <a:lnTo>
                    <a:pt x="833" y="3238"/>
                  </a:lnTo>
                  <a:lnTo>
                    <a:pt x="800" y="3240"/>
                  </a:lnTo>
                  <a:lnTo>
                    <a:pt x="766" y="3238"/>
                  </a:lnTo>
                  <a:lnTo>
                    <a:pt x="731" y="3230"/>
                  </a:lnTo>
                  <a:lnTo>
                    <a:pt x="699" y="3216"/>
                  </a:lnTo>
                  <a:lnTo>
                    <a:pt x="668" y="3198"/>
                  </a:lnTo>
                  <a:lnTo>
                    <a:pt x="641" y="3175"/>
                  </a:lnTo>
                  <a:lnTo>
                    <a:pt x="422" y="2959"/>
                  </a:lnTo>
                  <a:lnTo>
                    <a:pt x="398" y="2932"/>
                  </a:lnTo>
                  <a:lnTo>
                    <a:pt x="381" y="2903"/>
                  </a:lnTo>
                  <a:lnTo>
                    <a:pt x="367" y="2872"/>
                  </a:lnTo>
                  <a:lnTo>
                    <a:pt x="359" y="2839"/>
                  </a:lnTo>
                  <a:lnTo>
                    <a:pt x="356" y="2805"/>
                  </a:lnTo>
                  <a:lnTo>
                    <a:pt x="358" y="2772"/>
                  </a:lnTo>
                  <a:lnTo>
                    <a:pt x="364" y="2739"/>
                  </a:lnTo>
                  <a:lnTo>
                    <a:pt x="376" y="2705"/>
                  </a:lnTo>
                  <a:lnTo>
                    <a:pt x="394" y="2676"/>
                  </a:lnTo>
                  <a:lnTo>
                    <a:pt x="591" y="2383"/>
                  </a:lnTo>
                  <a:lnTo>
                    <a:pt x="558" y="2312"/>
                  </a:lnTo>
                  <a:lnTo>
                    <a:pt x="529" y="2238"/>
                  </a:lnTo>
                  <a:lnTo>
                    <a:pt x="182" y="2169"/>
                  </a:lnTo>
                  <a:lnTo>
                    <a:pt x="148" y="2160"/>
                  </a:lnTo>
                  <a:lnTo>
                    <a:pt x="117" y="2145"/>
                  </a:lnTo>
                  <a:lnTo>
                    <a:pt x="88" y="2127"/>
                  </a:lnTo>
                  <a:lnTo>
                    <a:pt x="62" y="2104"/>
                  </a:lnTo>
                  <a:lnTo>
                    <a:pt x="42" y="2078"/>
                  </a:lnTo>
                  <a:lnTo>
                    <a:pt x="24" y="2049"/>
                  </a:lnTo>
                  <a:lnTo>
                    <a:pt x="10" y="2018"/>
                  </a:lnTo>
                  <a:lnTo>
                    <a:pt x="2" y="1984"/>
                  </a:lnTo>
                  <a:lnTo>
                    <a:pt x="0" y="1949"/>
                  </a:lnTo>
                  <a:lnTo>
                    <a:pt x="0" y="1643"/>
                  </a:lnTo>
                  <a:lnTo>
                    <a:pt x="2" y="1609"/>
                  </a:lnTo>
                  <a:lnTo>
                    <a:pt x="10" y="1576"/>
                  </a:lnTo>
                  <a:lnTo>
                    <a:pt x="24" y="1543"/>
                  </a:lnTo>
                  <a:lnTo>
                    <a:pt x="42" y="1515"/>
                  </a:lnTo>
                  <a:lnTo>
                    <a:pt x="62" y="1488"/>
                  </a:lnTo>
                  <a:lnTo>
                    <a:pt x="88" y="1466"/>
                  </a:lnTo>
                  <a:lnTo>
                    <a:pt x="117" y="1447"/>
                  </a:lnTo>
                  <a:lnTo>
                    <a:pt x="148" y="1433"/>
                  </a:lnTo>
                  <a:lnTo>
                    <a:pt x="182" y="1423"/>
                  </a:lnTo>
                  <a:lnTo>
                    <a:pt x="529" y="1355"/>
                  </a:lnTo>
                  <a:lnTo>
                    <a:pt x="558" y="1282"/>
                  </a:lnTo>
                  <a:lnTo>
                    <a:pt x="591" y="1210"/>
                  </a:lnTo>
                  <a:lnTo>
                    <a:pt x="394" y="918"/>
                  </a:lnTo>
                  <a:lnTo>
                    <a:pt x="376" y="887"/>
                  </a:lnTo>
                  <a:lnTo>
                    <a:pt x="364" y="855"/>
                  </a:lnTo>
                  <a:lnTo>
                    <a:pt x="358" y="821"/>
                  </a:lnTo>
                  <a:lnTo>
                    <a:pt x="356" y="788"/>
                  </a:lnTo>
                  <a:lnTo>
                    <a:pt x="359" y="755"/>
                  </a:lnTo>
                  <a:lnTo>
                    <a:pt x="367" y="721"/>
                  </a:lnTo>
                  <a:lnTo>
                    <a:pt x="381" y="690"/>
                  </a:lnTo>
                  <a:lnTo>
                    <a:pt x="398" y="662"/>
                  </a:lnTo>
                  <a:lnTo>
                    <a:pt x="422" y="634"/>
                  </a:lnTo>
                  <a:lnTo>
                    <a:pt x="641" y="418"/>
                  </a:lnTo>
                  <a:lnTo>
                    <a:pt x="668" y="395"/>
                  </a:lnTo>
                  <a:lnTo>
                    <a:pt x="699" y="377"/>
                  </a:lnTo>
                  <a:lnTo>
                    <a:pt x="731" y="363"/>
                  </a:lnTo>
                  <a:lnTo>
                    <a:pt x="766" y="355"/>
                  </a:lnTo>
                  <a:lnTo>
                    <a:pt x="800" y="353"/>
                  </a:lnTo>
                  <a:lnTo>
                    <a:pt x="833" y="355"/>
                  </a:lnTo>
                  <a:lnTo>
                    <a:pt x="865" y="362"/>
                  </a:lnTo>
                  <a:lnTo>
                    <a:pt x="897" y="373"/>
                  </a:lnTo>
                  <a:lnTo>
                    <a:pt x="926" y="389"/>
                  </a:lnTo>
                  <a:lnTo>
                    <a:pt x="1221" y="585"/>
                  </a:lnTo>
                  <a:lnTo>
                    <a:pt x="1293" y="554"/>
                  </a:lnTo>
                  <a:lnTo>
                    <a:pt x="1367" y="525"/>
                  </a:lnTo>
                  <a:lnTo>
                    <a:pt x="1437" y="181"/>
                  </a:lnTo>
                  <a:lnTo>
                    <a:pt x="1446" y="147"/>
                  </a:lnTo>
                  <a:lnTo>
                    <a:pt x="1461" y="115"/>
                  </a:lnTo>
                  <a:lnTo>
                    <a:pt x="1479" y="88"/>
                  </a:lnTo>
                  <a:lnTo>
                    <a:pt x="1503" y="62"/>
                  </a:lnTo>
                  <a:lnTo>
                    <a:pt x="1528" y="40"/>
                  </a:lnTo>
                  <a:lnTo>
                    <a:pt x="1557" y="23"/>
                  </a:lnTo>
                  <a:lnTo>
                    <a:pt x="1589" y="11"/>
                  </a:lnTo>
                  <a:lnTo>
                    <a:pt x="1623" y="3"/>
                  </a:lnTo>
                  <a:lnTo>
                    <a:pt x="1658" y="0"/>
                  </a:lnTo>
                  <a:lnTo>
                    <a:pt x="196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6" name="Freeform 209">
              <a:extLst>
                <a:ext uri="{FF2B5EF4-FFF2-40B4-BE49-F238E27FC236}">
                  <a16:creationId xmlns:a16="http://schemas.microsoft.com/office/drawing/2014/main" id="{5277854C-94D4-4140-B09F-CBE8A17F423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67475" y="3822700"/>
              <a:ext cx="839787" cy="831850"/>
            </a:xfrm>
            <a:custGeom>
              <a:avLst/>
              <a:gdLst>
                <a:gd name="T0" fmla="*/ 654 w 1587"/>
                <a:gd name="T1" fmla="*/ 112 h 1572"/>
                <a:gd name="T2" fmla="*/ 463 w 1587"/>
                <a:gd name="T3" fmla="*/ 181 h 1572"/>
                <a:gd name="T4" fmla="*/ 303 w 1587"/>
                <a:gd name="T5" fmla="*/ 299 h 1572"/>
                <a:gd name="T6" fmla="*/ 184 w 1587"/>
                <a:gd name="T7" fmla="*/ 458 h 1572"/>
                <a:gd name="T8" fmla="*/ 114 w 1587"/>
                <a:gd name="T9" fmla="*/ 647 h 1572"/>
                <a:gd name="T10" fmla="*/ 104 w 1587"/>
                <a:gd name="T11" fmla="*/ 856 h 1572"/>
                <a:gd name="T12" fmla="*/ 155 w 1587"/>
                <a:gd name="T13" fmla="*/ 1053 h 1572"/>
                <a:gd name="T14" fmla="*/ 258 w 1587"/>
                <a:gd name="T15" fmla="*/ 1222 h 1572"/>
                <a:gd name="T16" fmla="*/ 406 w 1587"/>
                <a:gd name="T17" fmla="*/ 1356 h 1572"/>
                <a:gd name="T18" fmla="*/ 588 w 1587"/>
                <a:gd name="T19" fmla="*/ 1442 h 1572"/>
                <a:gd name="T20" fmla="*/ 794 w 1587"/>
                <a:gd name="T21" fmla="*/ 1473 h 1572"/>
                <a:gd name="T22" fmla="*/ 1000 w 1587"/>
                <a:gd name="T23" fmla="*/ 1442 h 1572"/>
                <a:gd name="T24" fmla="*/ 1181 w 1587"/>
                <a:gd name="T25" fmla="*/ 1356 h 1572"/>
                <a:gd name="T26" fmla="*/ 1329 w 1587"/>
                <a:gd name="T27" fmla="*/ 1222 h 1572"/>
                <a:gd name="T28" fmla="*/ 1433 w 1587"/>
                <a:gd name="T29" fmla="*/ 1053 h 1572"/>
                <a:gd name="T30" fmla="*/ 1484 w 1587"/>
                <a:gd name="T31" fmla="*/ 856 h 1572"/>
                <a:gd name="T32" fmla="*/ 1473 w 1587"/>
                <a:gd name="T33" fmla="*/ 647 h 1572"/>
                <a:gd name="T34" fmla="*/ 1404 w 1587"/>
                <a:gd name="T35" fmla="*/ 458 h 1572"/>
                <a:gd name="T36" fmla="*/ 1284 w 1587"/>
                <a:gd name="T37" fmla="*/ 299 h 1572"/>
                <a:gd name="T38" fmla="*/ 1124 w 1587"/>
                <a:gd name="T39" fmla="*/ 181 h 1572"/>
                <a:gd name="T40" fmla="*/ 933 w 1587"/>
                <a:gd name="T41" fmla="*/ 112 h 1572"/>
                <a:gd name="T42" fmla="*/ 794 w 1587"/>
                <a:gd name="T43" fmla="*/ 0 h 1572"/>
                <a:gd name="T44" fmla="*/ 1017 w 1587"/>
                <a:gd name="T45" fmla="*/ 31 h 1572"/>
                <a:gd name="T46" fmla="*/ 1215 w 1587"/>
                <a:gd name="T47" fmla="*/ 119 h 1572"/>
                <a:gd name="T48" fmla="*/ 1379 w 1587"/>
                <a:gd name="T49" fmla="*/ 256 h 1572"/>
                <a:gd name="T50" fmla="*/ 1501 w 1587"/>
                <a:gd name="T51" fmla="*/ 430 h 1572"/>
                <a:gd name="T52" fmla="*/ 1572 w 1587"/>
                <a:gd name="T53" fmla="*/ 636 h 1572"/>
                <a:gd name="T54" fmla="*/ 1583 w 1587"/>
                <a:gd name="T55" fmla="*/ 861 h 1572"/>
                <a:gd name="T56" fmla="*/ 1531 w 1587"/>
                <a:gd name="T57" fmla="*/ 1074 h 1572"/>
                <a:gd name="T58" fmla="*/ 1424 w 1587"/>
                <a:gd name="T59" fmla="*/ 1260 h 1572"/>
                <a:gd name="T60" fmla="*/ 1274 w 1587"/>
                <a:gd name="T61" fmla="*/ 1411 h 1572"/>
                <a:gd name="T62" fmla="*/ 1085 w 1587"/>
                <a:gd name="T63" fmla="*/ 1516 h 1572"/>
                <a:gd name="T64" fmla="*/ 871 w 1587"/>
                <a:gd name="T65" fmla="*/ 1568 h 1572"/>
                <a:gd name="T66" fmla="*/ 643 w 1587"/>
                <a:gd name="T67" fmla="*/ 1557 h 1572"/>
                <a:gd name="T68" fmla="*/ 436 w 1587"/>
                <a:gd name="T69" fmla="*/ 1487 h 1572"/>
                <a:gd name="T70" fmla="*/ 259 w 1587"/>
                <a:gd name="T71" fmla="*/ 1366 h 1572"/>
                <a:gd name="T72" fmla="*/ 121 w 1587"/>
                <a:gd name="T73" fmla="*/ 1202 h 1572"/>
                <a:gd name="T74" fmla="*/ 32 w 1587"/>
                <a:gd name="T75" fmla="*/ 1007 h 1572"/>
                <a:gd name="T76" fmla="*/ 0 w 1587"/>
                <a:gd name="T77" fmla="*/ 786 h 1572"/>
                <a:gd name="T78" fmla="*/ 32 w 1587"/>
                <a:gd name="T79" fmla="*/ 565 h 1572"/>
                <a:gd name="T80" fmla="*/ 121 w 1587"/>
                <a:gd name="T81" fmla="*/ 368 h 1572"/>
                <a:gd name="T82" fmla="*/ 259 w 1587"/>
                <a:gd name="T83" fmla="*/ 205 h 1572"/>
                <a:gd name="T84" fmla="*/ 436 w 1587"/>
                <a:gd name="T85" fmla="*/ 83 h 1572"/>
                <a:gd name="T86" fmla="*/ 643 w 1587"/>
                <a:gd name="T87" fmla="*/ 13 h 1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87" h="1572">
                  <a:moveTo>
                    <a:pt x="794" y="97"/>
                  </a:moveTo>
                  <a:lnTo>
                    <a:pt x="722" y="101"/>
                  </a:lnTo>
                  <a:lnTo>
                    <a:pt x="654" y="112"/>
                  </a:lnTo>
                  <a:lnTo>
                    <a:pt x="588" y="128"/>
                  </a:lnTo>
                  <a:lnTo>
                    <a:pt x="523" y="151"/>
                  </a:lnTo>
                  <a:lnTo>
                    <a:pt x="463" y="181"/>
                  </a:lnTo>
                  <a:lnTo>
                    <a:pt x="406" y="216"/>
                  </a:lnTo>
                  <a:lnTo>
                    <a:pt x="353" y="255"/>
                  </a:lnTo>
                  <a:lnTo>
                    <a:pt x="303" y="299"/>
                  </a:lnTo>
                  <a:lnTo>
                    <a:pt x="258" y="348"/>
                  </a:lnTo>
                  <a:lnTo>
                    <a:pt x="218" y="402"/>
                  </a:lnTo>
                  <a:lnTo>
                    <a:pt x="184" y="458"/>
                  </a:lnTo>
                  <a:lnTo>
                    <a:pt x="155" y="517"/>
                  </a:lnTo>
                  <a:lnTo>
                    <a:pt x="130" y="581"/>
                  </a:lnTo>
                  <a:lnTo>
                    <a:pt x="114" y="647"/>
                  </a:lnTo>
                  <a:lnTo>
                    <a:pt x="104" y="715"/>
                  </a:lnTo>
                  <a:lnTo>
                    <a:pt x="99" y="786"/>
                  </a:lnTo>
                  <a:lnTo>
                    <a:pt x="104" y="856"/>
                  </a:lnTo>
                  <a:lnTo>
                    <a:pt x="114" y="924"/>
                  </a:lnTo>
                  <a:lnTo>
                    <a:pt x="130" y="991"/>
                  </a:lnTo>
                  <a:lnTo>
                    <a:pt x="155" y="1053"/>
                  </a:lnTo>
                  <a:lnTo>
                    <a:pt x="184" y="1113"/>
                  </a:lnTo>
                  <a:lnTo>
                    <a:pt x="218" y="1170"/>
                  </a:lnTo>
                  <a:lnTo>
                    <a:pt x="258" y="1222"/>
                  </a:lnTo>
                  <a:lnTo>
                    <a:pt x="303" y="1272"/>
                  </a:lnTo>
                  <a:lnTo>
                    <a:pt x="353" y="1315"/>
                  </a:lnTo>
                  <a:lnTo>
                    <a:pt x="406" y="1356"/>
                  </a:lnTo>
                  <a:lnTo>
                    <a:pt x="463" y="1390"/>
                  </a:lnTo>
                  <a:lnTo>
                    <a:pt x="523" y="1419"/>
                  </a:lnTo>
                  <a:lnTo>
                    <a:pt x="588" y="1442"/>
                  </a:lnTo>
                  <a:lnTo>
                    <a:pt x="654" y="1459"/>
                  </a:lnTo>
                  <a:lnTo>
                    <a:pt x="722" y="1469"/>
                  </a:lnTo>
                  <a:lnTo>
                    <a:pt x="794" y="1473"/>
                  </a:lnTo>
                  <a:lnTo>
                    <a:pt x="865" y="1469"/>
                  </a:lnTo>
                  <a:lnTo>
                    <a:pt x="933" y="1459"/>
                  </a:lnTo>
                  <a:lnTo>
                    <a:pt x="1000" y="1442"/>
                  </a:lnTo>
                  <a:lnTo>
                    <a:pt x="1064" y="1419"/>
                  </a:lnTo>
                  <a:lnTo>
                    <a:pt x="1124" y="1390"/>
                  </a:lnTo>
                  <a:lnTo>
                    <a:pt x="1181" y="1356"/>
                  </a:lnTo>
                  <a:lnTo>
                    <a:pt x="1234" y="1315"/>
                  </a:lnTo>
                  <a:lnTo>
                    <a:pt x="1284" y="1272"/>
                  </a:lnTo>
                  <a:lnTo>
                    <a:pt x="1329" y="1222"/>
                  </a:lnTo>
                  <a:lnTo>
                    <a:pt x="1369" y="1170"/>
                  </a:lnTo>
                  <a:lnTo>
                    <a:pt x="1404" y="1113"/>
                  </a:lnTo>
                  <a:lnTo>
                    <a:pt x="1433" y="1053"/>
                  </a:lnTo>
                  <a:lnTo>
                    <a:pt x="1456" y="991"/>
                  </a:lnTo>
                  <a:lnTo>
                    <a:pt x="1473" y="924"/>
                  </a:lnTo>
                  <a:lnTo>
                    <a:pt x="1484" y="856"/>
                  </a:lnTo>
                  <a:lnTo>
                    <a:pt x="1487" y="786"/>
                  </a:lnTo>
                  <a:lnTo>
                    <a:pt x="1484" y="715"/>
                  </a:lnTo>
                  <a:lnTo>
                    <a:pt x="1473" y="647"/>
                  </a:lnTo>
                  <a:lnTo>
                    <a:pt x="1456" y="581"/>
                  </a:lnTo>
                  <a:lnTo>
                    <a:pt x="1433" y="517"/>
                  </a:lnTo>
                  <a:lnTo>
                    <a:pt x="1404" y="458"/>
                  </a:lnTo>
                  <a:lnTo>
                    <a:pt x="1369" y="402"/>
                  </a:lnTo>
                  <a:lnTo>
                    <a:pt x="1329" y="348"/>
                  </a:lnTo>
                  <a:lnTo>
                    <a:pt x="1284" y="299"/>
                  </a:lnTo>
                  <a:lnTo>
                    <a:pt x="1234" y="255"/>
                  </a:lnTo>
                  <a:lnTo>
                    <a:pt x="1181" y="216"/>
                  </a:lnTo>
                  <a:lnTo>
                    <a:pt x="1124" y="181"/>
                  </a:lnTo>
                  <a:lnTo>
                    <a:pt x="1064" y="151"/>
                  </a:lnTo>
                  <a:lnTo>
                    <a:pt x="1000" y="128"/>
                  </a:lnTo>
                  <a:lnTo>
                    <a:pt x="933" y="112"/>
                  </a:lnTo>
                  <a:lnTo>
                    <a:pt x="865" y="101"/>
                  </a:lnTo>
                  <a:lnTo>
                    <a:pt x="794" y="97"/>
                  </a:lnTo>
                  <a:close/>
                  <a:moveTo>
                    <a:pt x="794" y="0"/>
                  </a:moveTo>
                  <a:lnTo>
                    <a:pt x="871" y="3"/>
                  </a:lnTo>
                  <a:lnTo>
                    <a:pt x="945" y="13"/>
                  </a:lnTo>
                  <a:lnTo>
                    <a:pt x="1017" y="31"/>
                  </a:lnTo>
                  <a:lnTo>
                    <a:pt x="1085" y="55"/>
                  </a:lnTo>
                  <a:lnTo>
                    <a:pt x="1151" y="83"/>
                  </a:lnTo>
                  <a:lnTo>
                    <a:pt x="1215" y="119"/>
                  </a:lnTo>
                  <a:lnTo>
                    <a:pt x="1274" y="159"/>
                  </a:lnTo>
                  <a:lnTo>
                    <a:pt x="1328" y="205"/>
                  </a:lnTo>
                  <a:lnTo>
                    <a:pt x="1379" y="256"/>
                  </a:lnTo>
                  <a:lnTo>
                    <a:pt x="1424" y="310"/>
                  </a:lnTo>
                  <a:lnTo>
                    <a:pt x="1466" y="368"/>
                  </a:lnTo>
                  <a:lnTo>
                    <a:pt x="1501" y="430"/>
                  </a:lnTo>
                  <a:lnTo>
                    <a:pt x="1531" y="497"/>
                  </a:lnTo>
                  <a:lnTo>
                    <a:pt x="1554" y="565"/>
                  </a:lnTo>
                  <a:lnTo>
                    <a:pt x="1572" y="636"/>
                  </a:lnTo>
                  <a:lnTo>
                    <a:pt x="1583" y="710"/>
                  </a:lnTo>
                  <a:lnTo>
                    <a:pt x="1587" y="786"/>
                  </a:lnTo>
                  <a:lnTo>
                    <a:pt x="1583" y="861"/>
                  </a:lnTo>
                  <a:lnTo>
                    <a:pt x="1572" y="934"/>
                  </a:lnTo>
                  <a:lnTo>
                    <a:pt x="1554" y="1007"/>
                  </a:lnTo>
                  <a:lnTo>
                    <a:pt x="1531" y="1074"/>
                  </a:lnTo>
                  <a:lnTo>
                    <a:pt x="1501" y="1140"/>
                  </a:lnTo>
                  <a:lnTo>
                    <a:pt x="1466" y="1202"/>
                  </a:lnTo>
                  <a:lnTo>
                    <a:pt x="1424" y="1260"/>
                  </a:lnTo>
                  <a:lnTo>
                    <a:pt x="1379" y="1315"/>
                  </a:lnTo>
                  <a:lnTo>
                    <a:pt x="1328" y="1366"/>
                  </a:lnTo>
                  <a:lnTo>
                    <a:pt x="1274" y="1411"/>
                  </a:lnTo>
                  <a:lnTo>
                    <a:pt x="1215" y="1451"/>
                  </a:lnTo>
                  <a:lnTo>
                    <a:pt x="1151" y="1487"/>
                  </a:lnTo>
                  <a:lnTo>
                    <a:pt x="1085" y="1516"/>
                  </a:lnTo>
                  <a:lnTo>
                    <a:pt x="1017" y="1539"/>
                  </a:lnTo>
                  <a:lnTo>
                    <a:pt x="945" y="1557"/>
                  </a:lnTo>
                  <a:lnTo>
                    <a:pt x="871" y="1568"/>
                  </a:lnTo>
                  <a:lnTo>
                    <a:pt x="794" y="1572"/>
                  </a:lnTo>
                  <a:lnTo>
                    <a:pt x="718" y="1568"/>
                  </a:lnTo>
                  <a:lnTo>
                    <a:pt x="643" y="1557"/>
                  </a:lnTo>
                  <a:lnTo>
                    <a:pt x="570" y="1539"/>
                  </a:lnTo>
                  <a:lnTo>
                    <a:pt x="502" y="1516"/>
                  </a:lnTo>
                  <a:lnTo>
                    <a:pt x="436" y="1487"/>
                  </a:lnTo>
                  <a:lnTo>
                    <a:pt x="372" y="1451"/>
                  </a:lnTo>
                  <a:lnTo>
                    <a:pt x="313" y="1411"/>
                  </a:lnTo>
                  <a:lnTo>
                    <a:pt x="259" y="1366"/>
                  </a:lnTo>
                  <a:lnTo>
                    <a:pt x="208" y="1315"/>
                  </a:lnTo>
                  <a:lnTo>
                    <a:pt x="163" y="1260"/>
                  </a:lnTo>
                  <a:lnTo>
                    <a:pt x="121" y="1202"/>
                  </a:lnTo>
                  <a:lnTo>
                    <a:pt x="86" y="1140"/>
                  </a:lnTo>
                  <a:lnTo>
                    <a:pt x="56" y="1074"/>
                  </a:lnTo>
                  <a:lnTo>
                    <a:pt x="32" y="1007"/>
                  </a:lnTo>
                  <a:lnTo>
                    <a:pt x="14" y="934"/>
                  </a:lnTo>
                  <a:lnTo>
                    <a:pt x="4" y="861"/>
                  </a:lnTo>
                  <a:lnTo>
                    <a:pt x="0" y="786"/>
                  </a:lnTo>
                  <a:lnTo>
                    <a:pt x="4" y="710"/>
                  </a:lnTo>
                  <a:lnTo>
                    <a:pt x="14" y="636"/>
                  </a:lnTo>
                  <a:lnTo>
                    <a:pt x="32" y="565"/>
                  </a:lnTo>
                  <a:lnTo>
                    <a:pt x="56" y="497"/>
                  </a:lnTo>
                  <a:lnTo>
                    <a:pt x="86" y="430"/>
                  </a:lnTo>
                  <a:lnTo>
                    <a:pt x="121" y="368"/>
                  </a:lnTo>
                  <a:lnTo>
                    <a:pt x="163" y="310"/>
                  </a:lnTo>
                  <a:lnTo>
                    <a:pt x="208" y="256"/>
                  </a:lnTo>
                  <a:lnTo>
                    <a:pt x="259" y="205"/>
                  </a:lnTo>
                  <a:lnTo>
                    <a:pt x="313" y="159"/>
                  </a:lnTo>
                  <a:lnTo>
                    <a:pt x="372" y="119"/>
                  </a:lnTo>
                  <a:lnTo>
                    <a:pt x="436" y="83"/>
                  </a:lnTo>
                  <a:lnTo>
                    <a:pt x="502" y="55"/>
                  </a:lnTo>
                  <a:lnTo>
                    <a:pt x="570" y="31"/>
                  </a:lnTo>
                  <a:lnTo>
                    <a:pt x="643" y="13"/>
                  </a:lnTo>
                  <a:lnTo>
                    <a:pt x="718" y="3"/>
                  </a:lnTo>
                  <a:lnTo>
                    <a:pt x="79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7" name="Freeform 210">
              <a:extLst>
                <a:ext uri="{FF2B5EF4-FFF2-40B4-BE49-F238E27FC236}">
                  <a16:creationId xmlns:a16="http://schemas.microsoft.com/office/drawing/2014/main" id="{6E23B52F-5DD6-47BE-BE43-82A68046C6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48450" y="4000500"/>
              <a:ext cx="479425" cy="474663"/>
            </a:xfrm>
            <a:custGeom>
              <a:avLst/>
              <a:gdLst>
                <a:gd name="T0" fmla="*/ 407 w 906"/>
                <a:gd name="T1" fmla="*/ 116 h 899"/>
                <a:gd name="T2" fmla="*/ 321 w 906"/>
                <a:gd name="T3" fmla="*/ 139 h 899"/>
                <a:gd name="T4" fmla="*/ 245 w 906"/>
                <a:gd name="T5" fmla="*/ 183 h 899"/>
                <a:gd name="T6" fmla="*/ 183 w 906"/>
                <a:gd name="T7" fmla="*/ 243 h 899"/>
                <a:gd name="T8" fmla="*/ 139 w 906"/>
                <a:gd name="T9" fmla="*/ 318 h 899"/>
                <a:gd name="T10" fmla="*/ 116 w 906"/>
                <a:gd name="T11" fmla="*/ 404 h 899"/>
                <a:gd name="T12" fmla="*/ 116 w 906"/>
                <a:gd name="T13" fmla="*/ 495 h 899"/>
                <a:gd name="T14" fmla="*/ 139 w 906"/>
                <a:gd name="T15" fmla="*/ 581 h 899"/>
                <a:gd name="T16" fmla="*/ 183 w 906"/>
                <a:gd name="T17" fmla="*/ 656 h 899"/>
                <a:gd name="T18" fmla="*/ 245 w 906"/>
                <a:gd name="T19" fmla="*/ 717 h 899"/>
                <a:gd name="T20" fmla="*/ 321 w 906"/>
                <a:gd name="T21" fmla="*/ 760 h 899"/>
                <a:gd name="T22" fmla="*/ 407 w 906"/>
                <a:gd name="T23" fmla="*/ 783 h 899"/>
                <a:gd name="T24" fmla="*/ 498 w 906"/>
                <a:gd name="T25" fmla="*/ 783 h 899"/>
                <a:gd name="T26" fmla="*/ 585 w 906"/>
                <a:gd name="T27" fmla="*/ 760 h 899"/>
                <a:gd name="T28" fmla="*/ 661 w 906"/>
                <a:gd name="T29" fmla="*/ 717 h 899"/>
                <a:gd name="T30" fmla="*/ 722 w 906"/>
                <a:gd name="T31" fmla="*/ 656 h 899"/>
                <a:gd name="T32" fmla="*/ 766 w 906"/>
                <a:gd name="T33" fmla="*/ 581 h 899"/>
                <a:gd name="T34" fmla="*/ 789 w 906"/>
                <a:gd name="T35" fmla="*/ 495 h 899"/>
                <a:gd name="T36" fmla="*/ 789 w 906"/>
                <a:gd name="T37" fmla="*/ 404 h 899"/>
                <a:gd name="T38" fmla="*/ 766 w 906"/>
                <a:gd name="T39" fmla="*/ 318 h 899"/>
                <a:gd name="T40" fmla="*/ 722 w 906"/>
                <a:gd name="T41" fmla="*/ 243 h 899"/>
                <a:gd name="T42" fmla="*/ 661 w 906"/>
                <a:gd name="T43" fmla="*/ 183 h 899"/>
                <a:gd name="T44" fmla="*/ 585 w 906"/>
                <a:gd name="T45" fmla="*/ 139 h 899"/>
                <a:gd name="T46" fmla="*/ 498 w 906"/>
                <a:gd name="T47" fmla="*/ 116 h 899"/>
                <a:gd name="T48" fmla="*/ 453 w 906"/>
                <a:gd name="T49" fmla="*/ 0 h 899"/>
                <a:gd name="T50" fmla="*/ 564 w 906"/>
                <a:gd name="T51" fmla="*/ 14 h 899"/>
                <a:gd name="T52" fmla="*/ 665 w 906"/>
                <a:gd name="T53" fmla="*/ 53 h 899"/>
                <a:gd name="T54" fmla="*/ 753 w 906"/>
                <a:gd name="T55" fmla="*/ 114 h 899"/>
                <a:gd name="T56" fmla="*/ 825 w 906"/>
                <a:gd name="T57" fmla="*/ 193 h 899"/>
                <a:gd name="T58" fmla="*/ 875 w 906"/>
                <a:gd name="T59" fmla="*/ 287 h 899"/>
                <a:gd name="T60" fmla="*/ 903 w 906"/>
                <a:gd name="T61" fmla="*/ 393 h 899"/>
                <a:gd name="T62" fmla="*/ 903 w 906"/>
                <a:gd name="T63" fmla="*/ 506 h 899"/>
                <a:gd name="T64" fmla="*/ 875 w 906"/>
                <a:gd name="T65" fmla="*/ 612 h 899"/>
                <a:gd name="T66" fmla="*/ 825 w 906"/>
                <a:gd name="T67" fmla="*/ 706 h 899"/>
                <a:gd name="T68" fmla="*/ 753 w 906"/>
                <a:gd name="T69" fmla="*/ 785 h 899"/>
                <a:gd name="T70" fmla="*/ 665 w 906"/>
                <a:gd name="T71" fmla="*/ 846 h 899"/>
                <a:gd name="T72" fmla="*/ 564 w 906"/>
                <a:gd name="T73" fmla="*/ 885 h 899"/>
                <a:gd name="T74" fmla="*/ 453 w 906"/>
                <a:gd name="T75" fmla="*/ 899 h 899"/>
                <a:gd name="T76" fmla="*/ 341 w 906"/>
                <a:gd name="T77" fmla="*/ 885 h 899"/>
                <a:gd name="T78" fmla="*/ 240 w 906"/>
                <a:gd name="T79" fmla="*/ 846 h 899"/>
                <a:gd name="T80" fmla="*/ 152 w 906"/>
                <a:gd name="T81" fmla="*/ 785 h 899"/>
                <a:gd name="T82" fmla="*/ 81 w 906"/>
                <a:gd name="T83" fmla="*/ 706 h 899"/>
                <a:gd name="T84" fmla="*/ 30 w 906"/>
                <a:gd name="T85" fmla="*/ 612 h 899"/>
                <a:gd name="T86" fmla="*/ 4 w 906"/>
                <a:gd name="T87" fmla="*/ 506 h 899"/>
                <a:gd name="T88" fmla="*/ 4 w 906"/>
                <a:gd name="T89" fmla="*/ 393 h 899"/>
                <a:gd name="T90" fmla="*/ 30 w 906"/>
                <a:gd name="T91" fmla="*/ 287 h 899"/>
                <a:gd name="T92" fmla="*/ 81 w 906"/>
                <a:gd name="T93" fmla="*/ 193 h 899"/>
                <a:gd name="T94" fmla="*/ 152 w 906"/>
                <a:gd name="T95" fmla="*/ 114 h 899"/>
                <a:gd name="T96" fmla="*/ 240 w 906"/>
                <a:gd name="T97" fmla="*/ 53 h 899"/>
                <a:gd name="T98" fmla="*/ 341 w 906"/>
                <a:gd name="T99" fmla="*/ 14 h 899"/>
                <a:gd name="T100" fmla="*/ 453 w 906"/>
                <a:gd name="T101" fmla="*/ 0 h 8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06" h="899">
                  <a:moveTo>
                    <a:pt x="453" y="113"/>
                  </a:moveTo>
                  <a:lnTo>
                    <a:pt x="407" y="116"/>
                  </a:lnTo>
                  <a:lnTo>
                    <a:pt x="363" y="124"/>
                  </a:lnTo>
                  <a:lnTo>
                    <a:pt x="321" y="139"/>
                  </a:lnTo>
                  <a:lnTo>
                    <a:pt x="282" y="159"/>
                  </a:lnTo>
                  <a:lnTo>
                    <a:pt x="245" y="183"/>
                  </a:lnTo>
                  <a:lnTo>
                    <a:pt x="212" y="211"/>
                  </a:lnTo>
                  <a:lnTo>
                    <a:pt x="183" y="243"/>
                  </a:lnTo>
                  <a:lnTo>
                    <a:pt x="159" y="279"/>
                  </a:lnTo>
                  <a:lnTo>
                    <a:pt x="139" y="318"/>
                  </a:lnTo>
                  <a:lnTo>
                    <a:pt x="124" y="361"/>
                  </a:lnTo>
                  <a:lnTo>
                    <a:pt x="116" y="404"/>
                  </a:lnTo>
                  <a:lnTo>
                    <a:pt x="112" y="450"/>
                  </a:lnTo>
                  <a:lnTo>
                    <a:pt x="116" y="495"/>
                  </a:lnTo>
                  <a:lnTo>
                    <a:pt x="124" y="539"/>
                  </a:lnTo>
                  <a:lnTo>
                    <a:pt x="139" y="581"/>
                  </a:lnTo>
                  <a:lnTo>
                    <a:pt x="159" y="619"/>
                  </a:lnTo>
                  <a:lnTo>
                    <a:pt x="183" y="656"/>
                  </a:lnTo>
                  <a:lnTo>
                    <a:pt x="212" y="688"/>
                  </a:lnTo>
                  <a:lnTo>
                    <a:pt x="245" y="717"/>
                  </a:lnTo>
                  <a:lnTo>
                    <a:pt x="282" y="741"/>
                  </a:lnTo>
                  <a:lnTo>
                    <a:pt x="321" y="760"/>
                  </a:lnTo>
                  <a:lnTo>
                    <a:pt x="363" y="774"/>
                  </a:lnTo>
                  <a:lnTo>
                    <a:pt x="407" y="783"/>
                  </a:lnTo>
                  <a:lnTo>
                    <a:pt x="453" y="787"/>
                  </a:lnTo>
                  <a:lnTo>
                    <a:pt x="498" y="783"/>
                  </a:lnTo>
                  <a:lnTo>
                    <a:pt x="543" y="774"/>
                  </a:lnTo>
                  <a:lnTo>
                    <a:pt x="585" y="760"/>
                  </a:lnTo>
                  <a:lnTo>
                    <a:pt x="625" y="741"/>
                  </a:lnTo>
                  <a:lnTo>
                    <a:pt x="661" y="717"/>
                  </a:lnTo>
                  <a:lnTo>
                    <a:pt x="693" y="688"/>
                  </a:lnTo>
                  <a:lnTo>
                    <a:pt x="722" y="656"/>
                  </a:lnTo>
                  <a:lnTo>
                    <a:pt x="746" y="619"/>
                  </a:lnTo>
                  <a:lnTo>
                    <a:pt x="766" y="581"/>
                  </a:lnTo>
                  <a:lnTo>
                    <a:pt x="780" y="539"/>
                  </a:lnTo>
                  <a:lnTo>
                    <a:pt x="789" y="495"/>
                  </a:lnTo>
                  <a:lnTo>
                    <a:pt x="793" y="450"/>
                  </a:lnTo>
                  <a:lnTo>
                    <a:pt x="789" y="404"/>
                  </a:lnTo>
                  <a:lnTo>
                    <a:pt x="780" y="361"/>
                  </a:lnTo>
                  <a:lnTo>
                    <a:pt x="766" y="318"/>
                  </a:lnTo>
                  <a:lnTo>
                    <a:pt x="746" y="279"/>
                  </a:lnTo>
                  <a:lnTo>
                    <a:pt x="722" y="243"/>
                  </a:lnTo>
                  <a:lnTo>
                    <a:pt x="693" y="211"/>
                  </a:lnTo>
                  <a:lnTo>
                    <a:pt x="661" y="183"/>
                  </a:lnTo>
                  <a:lnTo>
                    <a:pt x="625" y="159"/>
                  </a:lnTo>
                  <a:lnTo>
                    <a:pt x="585" y="139"/>
                  </a:lnTo>
                  <a:lnTo>
                    <a:pt x="543" y="124"/>
                  </a:lnTo>
                  <a:lnTo>
                    <a:pt x="498" y="116"/>
                  </a:lnTo>
                  <a:lnTo>
                    <a:pt x="453" y="113"/>
                  </a:lnTo>
                  <a:close/>
                  <a:moveTo>
                    <a:pt x="453" y="0"/>
                  </a:moveTo>
                  <a:lnTo>
                    <a:pt x="510" y="4"/>
                  </a:lnTo>
                  <a:lnTo>
                    <a:pt x="564" y="14"/>
                  </a:lnTo>
                  <a:lnTo>
                    <a:pt x="616" y="30"/>
                  </a:lnTo>
                  <a:lnTo>
                    <a:pt x="665" y="53"/>
                  </a:lnTo>
                  <a:lnTo>
                    <a:pt x="711" y="80"/>
                  </a:lnTo>
                  <a:lnTo>
                    <a:pt x="753" y="114"/>
                  </a:lnTo>
                  <a:lnTo>
                    <a:pt x="791" y="150"/>
                  </a:lnTo>
                  <a:lnTo>
                    <a:pt x="825" y="193"/>
                  </a:lnTo>
                  <a:lnTo>
                    <a:pt x="853" y="238"/>
                  </a:lnTo>
                  <a:lnTo>
                    <a:pt x="875" y="287"/>
                  </a:lnTo>
                  <a:lnTo>
                    <a:pt x="892" y="339"/>
                  </a:lnTo>
                  <a:lnTo>
                    <a:pt x="903" y="393"/>
                  </a:lnTo>
                  <a:lnTo>
                    <a:pt x="906" y="450"/>
                  </a:lnTo>
                  <a:lnTo>
                    <a:pt x="903" y="506"/>
                  </a:lnTo>
                  <a:lnTo>
                    <a:pt x="892" y="560"/>
                  </a:lnTo>
                  <a:lnTo>
                    <a:pt x="875" y="612"/>
                  </a:lnTo>
                  <a:lnTo>
                    <a:pt x="853" y="660"/>
                  </a:lnTo>
                  <a:lnTo>
                    <a:pt x="825" y="706"/>
                  </a:lnTo>
                  <a:lnTo>
                    <a:pt x="791" y="748"/>
                  </a:lnTo>
                  <a:lnTo>
                    <a:pt x="753" y="785"/>
                  </a:lnTo>
                  <a:lnTo>
                    <a:pt x="711" y="818"/>
                  </a:lnTo>
                  <a:lnTo>
                    <a:pt x="665" y="846"/>
                  </a:lnTo>
                  <a:lnTo>
                    <a:pt x="616" y="868"/>
                  </a:lnTo>
                  <a:lnTo>
                    <a:pt x="564" y="885"/>
                  </a:lnTo>
                  <a:lnTo>
                    <a:pt x="510" y="896"/>
                  </a:lnTo>
                  <a:lnTo>
                    <a:pt x="453" y="899"/>
                  </a:lnTo>
                  <a:lnTo>
                    <a:pt x="396" y="896"/>
                  </a:lnTo>
                  <a:lnTo>
                    <a:pt x="341" y="885"/>
                  </a:lnTo>
                  <a:lnTo>
                    <a:pt x="289" y="868"/>
                  </a:lnTo>
                  <a:lnTo>
                    <a:pt x="240" y="846"/>
                  </a:lnTo>
                  <a:lnTo>
                    <a:pt x="194" y="818"/>
                  </a:lnTo>
                  <a:lnTo>
                    <a:pt x="152" y="785"/>
                  </a:lnTo>
                  <a:lnTo>
                    <a:pt x="114" y="748"/>
                  </a:lnTo>
                  <a:lnTo>
                    <a:pt x="81" y="706"/>
                  </a:lnTo>
                  <a:lnTo>
                    <a:pt x="52" y="660"/>
                  </a:lnTo>
                  <a:lnTo>
                    <a:pt x="30" y="612"/>
                  </a:lnTo>
                  <a:lnTo>
                    <a:pt x="14" y="560"/>
                  </a:lnTo>
                  <a:lnTo>
                    <a:pt x="4" y="506"/>
                  </a:lnTo>
                  <a:lnTo>
                    <a:pt x="0" y="450"/>
                  </a:lnTo>
                  <a:lnTo>
                    <a:pt x="4" y="393"/>
                  </a:lnTo>
                  <a:lnTo>
                    <a:pt x="14" y="339"/>
                  </a:lnTo>
                  <a:lnTo>
                    <a:pt x="30" y="287"/>
                  </a:lnTo>
                  <a:lnTo>
                    <a:pt x="52" y="238"/>
                  </a:lnTo>
                  <a:lnTo>
                    <a:pt x="81" y="193"/>
                  </a:lnTo>
                  <a:lnTo>
                    <a:pt x="114" y="150"/>
                  </a:lnTo>
                  <a:lnTo>
                    <a:pt x="152" y="114"/>
                  </a:lnTo>
                  <a:lnTo>
                    <a:pt x="194" y="80"/>
                  </a:lnTo>
                  <a:lnTo>
                    <a:pt x="240" y="53"/>
                  </a:lnTo>
                  <a:lnTo>
                    <a:pt x="289" y="30"/>
                  </a:lnTo>
                  <a:lnTo>
                    <a:pt x="341" y="14"/>
                  </a:lnTo>
                  <a:lnTo>
                    <a:pt x="396" y="4"/>
                  </a:lnTo>
                  <a:lnTo>
                    <a:pt x="45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28" name="Freeform 215">
            <a:extLst>
              <a:ext uri="{FF2B5EF4-FFF2-40B4-BE49-F238E27FC236}">
                <a16:creationId xmlns:a16="http://schemas.microsoft.com/office/drawing/2014/main" id="{8A7EA3A0-1C33-48FB-8544-21E812F17736}"/>
              </a:ext>
            </a:extLst>
          </p:cNvPr>
          <p:cNvSpPr>
            <a:spLocks noEditPoints="1"/>
          </p:cNvSpPr>
          <p:nvPr/>
        </p:nvSpPr>
        <p:spPr bwMode="auto">
          <a:xfrm>
            <a:off x="8718491" y="3253673"/>
            <a:ext cx="869933" cy="817421"/>
          </a:xfrm>
          <a:custGeom>
            <a:avLst/>
            <a:gdLst>
              <a:gd name="T0" fmla="*/ 2539 w 4062"/>
              <a:gd name="T1" fmla="*/ 3770 h 4022"/>
              <a:gd name="T2" fmla="*/ 635 w 4062"/>
              <a:gd name="T3" fmla="*/ 2136 h 4022"/>
              <a:gd name="T4" fmla="*/ 1459 w 4062"/>
              <a:gd name="T5" fmla="*/ 2513 h 4022"/>
              <a:gd name="T6" fmla="*/ 1488 w 4062"/>
              <a:gd name="T7" fmla="*/ 2435 h 4022"/>
              <a:gd name="T8" fmla="*/ 1558 w 4062"/>
              <a:gd name="T9" fmla="*/ 2391 h 4022"/>
              <a:gd name="T10" fmla="*/ 2568 w 4062"/>
              <a:gd name="T11" fmla="*/ 2391 h 4022"/>
              <a:gd name="T12" fmla="*/ 2638 w 4062"/>
              <a:gd name="T13" fmla="*/ 2435 h 4022"/>
              <a:gd name="T14" fmla="*/ 2667 w 4062"/>
              <a:gd name="T15" fmla="*/ 2513 h 4022"/>
              <a:gd name="T16" fmla="*/ 3427 w 4062"/>
              <a:gd name="T17" fmla="*/ 2136 h 4022"/>
              <a:gd name="T18" fmla="*/ 3447 w 4062"/>
              <a:gd name="T19" fmla="*/ 1886 h 4022"/>
              <a:gd name="T20" fmla="*/ 3738 w 4062"/>
              <a:gd name="T21" fmla="*/ 1873 h 4022"/>
              <a:gd name="T22" fmla="*/ 3795 w 4062"/>
              <a:gd name="T23" fmla="*/ 1815 h 4022"/>
              <a:gd name="T24" fmla="*/ 3808 w 4062"/>
              <a:gd name="T25" fmla="*/ 1634 h 4022"/>
              <a:gd name="T26" fmla="*/ 3783 w 4062"/>
              <a:gd name="T27" fmla="*/ 1559 h 4022"/>
              <a:gd name="T28" fmla="*/ 3357 w 4062"/>
              <a:gd name="T29" fmla="*/ 1018 h 4022"/>
              <a:gd name="T30" fmla="*/ 2938 w 4062"/>
              <a:gd name="T31" fmla="*/ 1005 h 4022"/>
              <a:gd name="T32" fmla="*/ 3300 w 4062"/>
              <a:gd name="T33" fmla="*/ 1886 h 4022"/>
              <a:gd name="T34" fmla="*/ 2094 w 4062"/>
              <a:gd name="T35" fmla="*/ 1005 h 4022"/>
              <a:gd name="T36" fmla="*/ 2382 w 4062"/>
              <a:gd name="T37" fmla="*/ 1005 h 4022"/>
              <a:gd name="T38" fmla="*/ 1427 w 4062"/>
              <a:gd name="T39" fmla="*/ 1886 h 4022"/>
              <a:gd name="T40" fmla="*/ 1680 w 4062"/>
              <a:gd name="T41" fmla="*/ 1005 h 4022"/>
              <a:gd name="T42" fmla="*/ 1294 w 4062"/>
              <a:gd name="T43" fmla="*/ 1886 h 4022"/>
              <a:gd name="T44" fmla="*/ 762 w 4062"/>
              <a:gd name="T45" fmla="*/ 1005 h 4022"/>
              <a:gd name="T46" fmla="*/ 680 w 4062"/>
              <a:gd name="T47" fmla="*/ 1035 h 4022"/>
              <a:gd name="T48" fmla="*/ 266 w 4062"/>
              <a:gd name="T49" fmla="*/ 1581 h 4022"/>
              <a:gd name="T50" fmla="*/ 254 w 4062"/>
              <a:gd name="T51" fmla="*/ 1760 h 4022"/>
              <a:gd name="T52" fmla="*/ 281 w 4062"/>
              <a:gd name="T53" fmla="*/ 1838 h 4022"/>
              <a:gd name="T54" fmla="*/ 352 w 4062"/>
              <a:gd name="T55" fmla="*/ 1882 h 4022"/>
              <a:gd name="T56" fmla="*/ 1124 w 4062"/>
              <a:gd name="T57" fmla="*/ 1005 h 4022"/>
              <a:gd name="T58" fmla="*/ 762 w 4062"/>
              <a:gd name="T59" fmla="*/ 755 h 4022"/>
              <a:gd name="T60" fmla="*/ 762 w 4062"/>
              <a:gd name="T61" fmla="*/ 252 h 4022"/>
              <a:gd name="T62" fmla="*/ 3342 w 4062"/>
              <a:gd name="T63" fmla="*/ 3 h 4022"/>
              <a:gd name="T64" fmla="*/ 3451 w 4062"/>
              <a:gd name="T65" fmla="*/ 49 h 4022"/>
              <a:gd name="T66" fmla="*/ 3526 w 4062"/>
              <a:gd name="T67" fmla="*/ 136 h 4022"/>
              <a:gd name="T68" fmla="*/ 3555 w 4062"/>
              <a:gd name="T69" fmla="*/ 252 h 4022"/>
              <a:gd name="T70" fmla="*/ 3605 w 4062"/>
              <a:gd name="T71" fmla="*/ 905 h 4022"/>
              <a:gd name="T72" fmla="*/ 4034 w 4062"/>
              <a:gd name="T73" fmla="*/ 1491 h 4022"/>
              <a:gd name="T74" fmla="*/ 4062 w 4062"/>
              <a:gd name="T75" fmla="*/ 1634 h 4022"/>
              <a:gd name="T76" fmla="*/ 4049 w 4062"/>
              <a:gd name="T77" fmla="*/ 1860 h 4022"/>
              <a:gd name="T78" fmla="*/ 3983 w 4062"/>
              <a:gd name="T79" fmla="*/ 1990 h 4022"/>
              <a:gd name="T80" fmla="*/ 3874 w 4062"/>
              <a:gd name="T81" fmla="*/ 2085 h 4022"/>
              <a:gd name="T82" fmla="*/ 3733 w 4062"/>
              <a:gd name="T83" fmla="*/ 2134 h 4022"/>
              <a:gd name="T84" fmla="*/ 3678 w 4062"/>
              <a:gd name="T85" fmla="*/ 3811 h 4022"/>
              <a:gd name="T86" fmla="*/ 3633 w 4062"/>
              <a:gd name="T87" fmla="*/ 3919 h 4022"/>
              <a:gd name="T88" fmla="*/ 3544 w 4062"/>
              <a:gd name="T89" fmla="*/ 3994 h 4022"/>
              <a:gd name="T90" fmla="*/ 3427 w 4062"/>
              <a:gd name="T91" fmla="*/ 4022 h 4022"/>
              <a:gd name="T92" fmla="*/ 546 w 4062"/>
              <a:gd name="T93" fmla="*/ 4007 h 4022"/>
              <a:gd name="T94" fmla="*/ 440 w 4062"/>
              <a:gd name="T95" fmla="*/ 3932 h 4022"/>
              <a:gd name="T96" fmla="*/ 384 w 4062"/>
              <a:gd name="T97" fmla="*/ 3815 h 4022"/>
              <a:gd name="T98" fmla="*/ 329 w 4062"/>
              <a:gd name="T99" fmla="*/ 2134 h 4022"/>
              <a:gd name="T100" fmla="*/ 189 w 4062"/>
              <a:gd name="T101" fmla="*/ 2085 h 4022"/>
              <a:gd name="T102" fmla="*/ 79 w 4062"/>
              <a:gd name="T103" fmla="*/ 1990 h 4022"/>
              <a:gd name="T104" fmla="*/ 14 w 4062"/>
              <a:gd name="T105" fmla="*/ 1860 h 4022"/>
              <a:gd name="T106" fmla="*/ 0 w 4062"/>
              <a:gd name="T107" fmla="*/ 1634 h 4022"/>
              <a:gd name="T108" fmla="*/ 28 w 4062"/>
              <a:gd name="T109" fmla="*/ 1491 h 4022"/>
              <a:gd name="T110" fmla="*/ 457 w 4062"/>
              <a:gd name="T111" fmla="*/ 905 h 4022"/>
              <a:gd name="T112" fmla="*/ 507 w 4062"/>
              <a:gd name="T113" fmla="*/ 252 h 4022"/>
              <a:gd name="T114" fmla="*/ 536 w 4062"/>
              <a:gd name="T115" fmla="*/ 136 h 4022"/>
              <a:gd name="T116" fmla="*/ 611 w 4062"/>
              <a:gd name="T117" fmla="*/ 49 h 4022"/>
              <a:gd name="T118" fmla="*/ 720 w 4062"/>
              <a:gd name="T119" fmla="*/ 3 h 40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4062" h="4022">
                <a:moveTo>
                  <a:pt x="1586" y="2513"/>
                </a:moveTo>
                <a:lnTo>
                  <a:pt x="1586" y="3770"/>
                </a:lnTo>
                <a:lnTo>
                  <a:pt x="2539" y="3770"/>
                </a:lnTo>
                <a:lnTo>
                  <a:pt x="2539" y="2513"/>
                </a:lnTo>
                <a:lnTo>
                  <a:pt x="1586" y="2513"/>
                </a:lnTo>
                <a:close/>
                <a:moveTo>
                  <a:pt x="635" y="2136"/>
                </a:moveTo>
                <a:lnTo>
                  <a:pt x="635" y="3770"/>
                </a:lnTo>
                <a:lnTo>
                  <a:pt x="1459" y="3770"/>
                </a:lnTo>
                <a:lnTo>
                  <a:pt x="1459" y="2513"/>
                </a:lnTo>
                <a:lnTo>
                  <a:pt x="1463" y="2485"/>
                </a:lnTo>
                <a:lnTo>
                  <a:pt x="1472" y="2458"/>
                </a:lnTo>
                <a:lnTo>
                  <a:pt x="1488" y="2435"/>
                </a:lnTo>
                <a:lnTo>
                  <a:pt x="1507" y="2415"/>
                </a:lnTo>
                <a:lnTo>
                  <a:pt x="1531" y="2401"/>
                </a:lnTo>
                <a:lnTo>
                  <a:pt x="1558" y="2391"/>
                </a:lnTo>
                <a:lnTo>
                  <a:pt x="1586" y="2388"/>
                </a:lnTo>
                <a:lnTo>
                  <a:pt x="2539" y="2388"/>
                </a:lnTo>
                <a:lnTo>
                  <a:pt x="2568" y="2391"/>
                </a:lnTo>
                <a:lnTo>
                  <a:pt x="2595" y="2401"/>
                </a:lnTo>
                <a:lnTo>
                  <a:pt x="2619" y="2415"/>
                </a:lnTo>
                <a:lnTo>
                  <a:pt x="2638" y="2435"/>
                </a:lnTo>
                <a:lnTo>
                  <a:pt x="2654" y="2458"/>
                </a:lnTo>
                <a:lnTo>
                  <a:pt x="2663" y="2485"/>
                </a:lnTo>
                <a:lnTo>
                  <a:pt x="2667" y="2513"/>
                </a:lnTo>
                <a:lnTo>
                  <a:pt x="2667" y="3770"/>
                </a:lnTo>
                <a:lnTo>
                  <a:pt x="3427" y="3770"/>
                </a:lnTo>
                <a:lnTo>
                  <a:pt x="3427" y="2136"/>
                </a:lnTo>
                <a:lnTo>
                  <a:pt x="635" y="2136"/>
                </a:lnTo>
                <a:close/>
                <a:moveTo>
                  <a:pt x="2938" y="1005"/>
                </a:moveTo>
                <a:lnTo>
                  <a:pt x="3447" y="1886"/>
                </a:lnTo>
                <a:lnTo>
                  <a:pt x="3682" y="1886"/>
                </a:lnTo>
                <a:lnTo>
                  <a:pt x="3711" y="1882"/>
                </a:lnTo>
                <a:lnTo>
                  <a:pt x="3738" y="1873"/>
                </a:lnTo>
                <a:lnTo>
                  <a:pt x="3761" y="1857"/>
                </a:lnTo>
                <a:lnTo>
                  <a:pt x="3781" y="1838"/>
                </a:lnTo>
                <a:lnTo>
                  <a:pt x="3795" y="1815"/>
                </a:lnTo>
                <a:lnTo>
                  <a:pt x="3805" y="1788"/>
                </a:lnTo>
                <a:lnTo>
                  <a:pt x="3808" y="1760"/>
                </a:lnTo>
                <a:lnTo>
                  <a:pt x="3808" y="1634"/>
                </a:lnTo>
                <a:lnTo>
                  <a:pt x="3805" y="1607"/>
                </a:lnTo>
                <a:lnTo>
                  <a:pt x="3798" y="1581"/>
                </a:lnTo>
                <a:lnTo>
                  <a:pt x="3783" y="1559"/>
                </a:lnTo>
                <a:lnTo>
                  <a:pt x="3401" y="1055"/>
                </a:lnTo>
                <a:lnTo>
                  <a:pt x="3382" y="1035"/>
                </a:lnTo>
                <a:lnTo>
                  <a:pt x="3357" y="1018"/>
                </a:lnTo>
                <a:lnTo>
                  <a:pt x="3330" y="1009"/>
                </a:lnTo>
                <a:lnTo>
                  <a:pt x="3300" y="1005"/>
                </a:lnTo>
                <a:lnTo>
                  <a:pt x="2938" y="1005"/>
                </a:lnTo>
                <a:close/>
                <a:moveTo>
                  <a:pt x="2515" y="1005"/>
                </a:moveTo>
                <a:lnTo>
                  <a:pt x="2768" y="1886"/>
                </a:lnTo>
                <a:lnTo>
                  <a:pt x="3300" y="1886"/>
                </a:lnTo>
                <a:lnTo>
                  <a:pt x="2791" y="1005"/>
                </a:lnTo>
                <a:lnTo>
                  <a:pt x="2515" y="1005"/>
                </a:lnTo>
                <a:close/>
                <a:moveTo>
                  <a:pt x="2094" y="1005"/>
                </a:moveTo>
                <a:lnTo>
                  <a:pt x="2094" y="1886"/>
                </a:lnTo>
                <a:lnTo>
                  <a:pt x="2637" y="1886"/>
                </a:lnTo>
                <a:lnTo>
                  <a:pt x="2382" y="1005"/>
                </a:lnTo>
                <a:lnTo>
                  <a:pt x="2094" y="1005"/>
                </a:lnTo>
                <a:close/>
                <a:moveTo>
                  <a:pt x="1680" y="1005"/>
                </a:moveTo>
                <a:lnTo>
                  <a:pt x="1427" y="1886"/>
                </a:lnTo>
                <a:lnTo>
                  <a:pt x="1967" y="1886"/>
                </a:lnTo>
                <a:lnTo>
                  <a:pt x="1967" y="1005"/>
                </a:lnTo>
                <a:lnTo>
                  <a:pt x="1680" y="1005"/>
                </a:lnTo>
                <a:close/>
                <a:moveTo>
                  <a:pt x="1270" y="1005"/>
                </a:moveTo>
                <a:lnTo>
                  <a:pt x="762" y="1886"/>
                </a:lnTo>
                <a:lnTo>
                  <a:pt x="1294" y="1886"/>
                </a:lnTo>
                <a:lnTo>
                  <a:pt x="1547" y="1005"/>
                </a:lnTo>
                <a:lnTo>
                  <a:pt x="1270" y="1005"/>
                </a:lnTo>
                <a:close/>
                <a:moveTo>
                  <a:pt x="762" y="1005"/>
                </a:moveTo>
                <a:lnTo>
                  <a:pt x="732" y="1009"/>
                </a:lnTo>
                <a:lnTo>
                  <a:pt x="705" y="1018"/>
                </a:lnTo>
                <a:lnTo>
                  <a:pt x="680" y="1035"/>
                </a:lnTo>
                <a:lnTo>
                  <a:pt x="661" y="1055"/>
                </a:lnTo>
                <a:lnTo>
                  <a:pt x="279" y="1559"/>
                </a:lnTo>
                <a:lnTo>
                  <a:pt x="266" y="1581"/>
                </a:lnTo>
                <a:lnTo>
                  <a:pt x="257" y="1607"/>
                </a:lnTo>
                <a:lnTo>
                  <a:pt x="254" y="1634"/>
                </a:lnTo>
                <a:lnTo>
                  <a:pt x="254" y="1760"/>
                </a:lnTo>
                <a:lnTo>
                  <a:pt x="257" y="1788"/>
                </a:lnTo>
                <a:lnTo>
                  <a:pt x="267" y="1815"/>
                </a:lnTo>
                <a:lnTo>
                  <a:pt x="281" y="1838"/>
                </a:lnTo>
                <a:lnTo>
                  <a:pt x="301" y="1857"/>
                </a:lnTo>
                <a:lnTo>
                  <a:pt x="324" y="1873"/>
                </a:lnTo>
                <a:lnTo>
                  <a:pt x="352" y="1882"/>
                </a:lnTo>
                <a:lnTo>
                  <a:pt x="380" y="1886"/>
                </a:lnTo>
                <a:lnTo>
                  <a:pt x="616" y="1886"/>
                </a:lnTo>
                <a:lnTo>
                  <a:pt x="1124" y="1005"/>
                </a:lnTo>
                <a:lnTo>
                  <a:pt x="762" y="1005"/>
                </a:lnTo>
                <a:close/>
                <a:moveTo>
                  <a:pt x="762" y="252"/>
                </a:moveTo>
                <a:lnTo>
                  <a:pt x="762" y="755"/>
                </a:lnTo>
                <a:lnTo>
                  <a:pt x="3300" y="755"/>
                </a:lnTo>
                <a:lnTo>
                  <a:pt x="3300" y="252"/>
                </a:lnTo>
                <a:lnTo>
                  <a:pt x="762" y="252"/>
                </a:lnTo>
                <a:close/>
                <a:moveTo>
                  <a:pt x="762" y="0"/>
                </a:moveTo>
                <a:lnTo>
                  <a:pt x="3300" y="0"/>
                </a:lnTo>
                <a:lnTo>
                  <a:pt x="3342" y="3"/>
                </a:lnTo>
                <a:lnTo>
                  <a:pt x="3381" y="13"/>
                </a:lnTo>
                <a:lnTo>
                  <a:pt x="3417" y="28"/>
                </a:lnTo>
                <a:lnTo>
                  <a:pt x="3451" y="49"/>
                </a:lnTo>
                <a:lnTo>
                  <a:pt x="3481" y="73"/>
                </a:lnTo>
                <a:lnTo>
                  <a:pt x="3505" y="103"/>
                </a:lnTo>
                <a:lnTo>
                  <a:pt x="3526" y="136"/>
                </a:lnTo>
                <a:lnTo>
                  <a:pt x="3542" y="172"/>
                </a:lnTo>
                <a:lnTo>
                  <a:pt x="3551" y="211"/>
                </a:lnTo>
                <a:lnTo>
                  <a:pt x="3555" y="252"/>
                </a:lnTo>
                <a:lnTo>
                  <a:pt x="3555" y="852"/>
                </a:lnTo>
                <a:lnTo>
                  <a:pt x="3581" y="877"/>
                </a:lnTo>
                <a:lnTo>
                  <a:pt x="3605" y="905"/>
                </a:lnTo>
                <a:lnTo>
                  <a:pt x="3986" y="1408"/>
                </a:lnTo>
                <a:lnTo>
                  <a:pt x="4013" y="1449"/>
                </a:lnTo>
                <a:lnTo>
                  <a:pt x="4034" y="1491"/>
                </a:lnTo>
                <a:lnTo>
                  <a:pt x="4049" y="1537"/>
                </a:lnTo>
                <a:lnTo>
                  <a:pt x="4060" y="1585"/>
                </a:lnTo>
                <a:lnTo>
                  <a:pt x="4062" y="1634"/>
                </a:lnTo>
                <a:lnTo>
                  <a:pt x="4062" y="1760"/>
                </a:lnTo>
                <a:lnTo>
                  <a:pt x="4060" y="1810"/>
                </a:lnTo>
                <a:lnTo>
                  <a:pt x="4049" y="1860"/>
                </a:lnTo>
                <a:lnTo>
                  <a:pt x="4033" y="1906"/>
                </a:lnTo>
                <a:lnTo>
                  <a:pt x="4010" y="1950"/>
                </a:lnTo>
                <a:lnTo>
                  <a:pt x="3983" y="1990"/>
                </a:lnTo>
                <a:lnTo>
                  <a:pt x="3951" y="2026"/>
                </a:lnTo>
                <a:lnTo>
                  <a:pt x="3914" y="2058"/>
                </a:lnTo>
                <a:lnTo>
                  <a:pt x="3874" y="2085"/>
                </a:lnTo>
                <a:lnTo>
                  <a:pt x="3830" y="2107"/>
                </a:lnTo>
                <a:lnTo>
                  <a:pt x="3782" y="2124"/>
                </a:lnTo>
                <a:lnTo>
                  <a:pt x="3733" y="2134"/>
                </a:lnTo>
                <a:lnTo>
                  <a:pt x="3682" y="2136"/>
                </a:lnTo>
                <a:lnTo>
                  <a:pt x="3682" y="3770"/>
                </a:lnTo>
                <a:lnTo>
                  <a:pt x="3678" y="3811"/>
                </a:lnTo>
                <a:lnTo>
                  <a:pt x="3669" y="3850"/>
                </a:lnTo>
                <a:lnTo>
                  <a:pt x="3653" y="3886"/>
                </a:lnTo>
                <a:lnTo>
                  <a:pt x="3633" y="3919"/>
                </a:lnTo>
                <a:lnTo>
                  <a:pt x="3607" y="3949"/>
                </a:lnTo>
                <a:lnTo>
                  <a:pt x="3578" y="3973"/>
                </a:lnTo>
                <a:lnTo>
                  <a:pt x="3544" y="3994"/>
                </a:lnTo>
                <a:lnTo>
                  <a:pt x="3508" y="4009"/>
                </a:lnTo>
                <a:lnTo>
                  <a:pt x="3469" y="4018"/>
                </a:lnTo>
                <a:lnTo>
                  <a:pt x="3427" y="4022"/>
                </a:lnTo>
                <a:lnTo>
                  <a:pt x="635" y="4022"/>
                </a:lnTo>
                <a:lnTo>
                  <a:pt x="589" y="4018"/>
                </a:lnTo>
                <a:lnTo>
                  <a:pt x="546" y="4007"/>
                </a:lnTo>
                <a:lnTo>
                  <a:pt x="506" y="3987"/>
                </a:lnTo>
                <a:lnTo>
                  <a:pt x="471" y="3963"/>
                </a:lnTo>
                <a:lnTo>
                  <a:pt x="440" y="3932"/>
                </a:lnTo>
                <a:lnTo>
                  <a:pt x="415" y="3897"/>
                </a:lnTo>
                <a:lnTo>
                  <a:pt x="396" y="3858"/>
                </a:lnTo>
                <a:lnTo>
                  <a:pt x="384" y="3815"/>
                </a:lnTo>
                <a:lnTo>
                  <a:pt x="380" y="3770"/>
                </a:lnTo>
                <a:lnTo>
                  <a:pt x="380" y="2136"/>
                </a:lnTo>
                <a:lnTo>
                  <a:pt x="329" y="2134"/>
                </a:lnTo>
                <a:lnTo>
                  <a:pt x="279" y="2124"/>
                </a:lnTo>
                <a:lnTo>
                  <a:pt x="232" y="2107"/>
                </a:lnTo>
                <a:lnTo>
                  <a:pt x="189" y="2085"/>
                </a:lnTo>
                <a:lnTo>
                  <a:pt x="148" y="2058"/>
                </a:lnTo>
                <a:lnTo>
                  <a:pt x="111" y="2026"/>
                </a:lnTo>
                <a:lnTo>
                  <a:pt x="79" y="1990"/>
                </a:lnTo>
                <a:lnTo>
                  <a:pt x="52" y="1950"/>
                </a:lnTo>
                <a:lnTo>
                  <a:pt x="30" y="1906"/>
                </a:lnTo>
                <a:lnTo>
                  <a:pt x="14" y="1860"/>
                </a:lnTo>
                <a:lnTo>
                  <a:pt x="4" y="1810"/>
                </a:lnTo>
                <a:lnTo>
                  <a:pt x="0" y="1760"/>
                </a:lnTo>
                <a:lnTo>
                  <a:pt x="0" y="1634"/>
                </a:lnTo>
                <a:lnTo>
                  <a:pt x="4" y="1585"/>
                </a:lnTo>
                <a:lnTo>
                  <a:pt x="13" y="1537"/>
                </a:lnTo>
                <a:lnTo>
                  <a:pt x="28" y="1491"/>
                </a:lnTo>
                <a:lnTo>
                  <a:pt x="49" y="1449"/>
                </a:lnTo>
                <a:lnTo>
                  <a:pt x="76" y="1408"/>
                </a:lnTo>
                <a:lnTo>
                  <a:pt x="457" y="905"/>
                </a:lnTo>
                <a:lnTo>
                  <a:pt x="481" y="877"/>
                </a:lnTo>
                <a:lnTo>
                  <a:pt x="507" y="852"/>
                </a:lnTo>
                <a:lnTo>
                  <a:pt x="507" y="252"/>
                </a:lnTo>
                <a:lnTo>
                  <a:pt x="511" y="211"/>
                </a:lnTo>
                <a:lnTo>
                  <a:pt x="520" y="172"/>
                </a:lnTo>
                <a:lnTo>
                  <a:pt x="536" y="136"/>
                </a:lnTo>
                <a:lnTo>
                  <a:pt x="557" y="103"/>
                </a:lnTo>
                <a:lnTo>
                  <a:pt x="581" y="73"/>
                </a:lnTo>
                <a:lnTo>
                  <a:pt x="611" y="49"/>
                </a:lnTo>
                <a:lnTo>
                  <a:pt x="645" y="28"/>
                </a:lnTo>
                <a:lnTo>
                  <a:pt x="681" y="13"/>
                </a:lnTo>
                <a:lnTo>
                  <a:pt x="720" y="3"/>
                </a:lnTo>
                <a:lnTo>
                  <a:pt x="762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84F5F48D-D9FB-432E-8260-7D57ADB4CEA0}"/>
              </a:ext>
            </a:extLst>
          </p:cNvPr>
          <p:cNvSpPr txBox="1">
            <a:spLocks/>
          </p:cNvSpPr>
          <p:nvPr/>
        </p:nvSpPr>
        <p:spPr>
          <a:xfrm>
            <a:off x="4269399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DDBA5A38-F255-4959-B368-544B0E54E3FB}"/>
              </a:ext>
            </a:extLst>
          </p:cNvPr>
          <p:cNvCxnSpPr/>
          <p:nvPr/>
        </p:nvCxnSpPr>
        <p:spPr>
          <a:xfrm>
            <a:off x="550041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13">
            <a:extLst>
              <a:ext uri="{FF2B5EF4-FFF2-40B4-BE49-F238E27FC236}">
                <a16:creationId xmlns:a16="http://schemas.microsoft.com/office/drawing/2014/main" id="{06E3D8BF-1185-44AB-8D42-0F6A16A2B139}"/>
              </a:ext>
            </a:extLst>
          </p:cNvPr>
          <p:cNvSpPr txBox="1"/>
          <p:nvPr/>
        </p:nvSpPr>
        <p:spPr>
          <a:xfrm flipH="1">
            <a:off x="3506819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1285963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248视频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Theme">
  <a:themeElements>
    <a:clrScheme name="Business Leo">
      <a:dk1>
        <a:srgbClr val="425471"/>
      </a:dk1>
      <a:lt1>
        <a:srgbClr val="FFFFFF"/>
      </a:lt1>
      <a:dk2>
        <a:srgbClr val="FFFFFF"/>
      </a:dk2>
      <a:lt2>
        <a:srgbClr val="DEDEDE"/>
      </a:lt2>
      <a:accent1>
        <a:srgbClr val="40B1B5"/>
      </a:accent1>
      <a:accent2>
        <a:srgbClr val="A5A5A5"/>
      </a:accent2>
      <a:accent3>
        <a:srgbClr val="7B7B7B"/>
      </a:accent3>
      <a:accent4>
        <a:srgbClr val="0CBF86"/>
      </a:accent4>
      <a:accent5>
        <a:srgbClr val="5C5C5C"/>
      </a:accent5>
      <a:accent6>
        <a:srgbClr val="3D3D3D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mtClean="0">
            <a:latin typeface="Lato Medium" panose="020F0502020204030203" pitchFamily="34" charset="0"/>
            <a:ea typeface="Lato Medium" panose="020F0502020204030203" pitchFamily="34" charset="0"/>
            <a:cs typeface="Lato Medium" panose="020F050202020403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3988</TotalTime>
  <Words>3606</Words>
  <Application>Microsoft Office PowerPoint</Application>
  <PresentationFormat>宽屏</PresentationFormat>
  <Paragraphs>499</Paragraphs>
  <Slides>42</Slides>
  <Notes>42</Notes>
  <HiddenSlides>0</HiddenSlides>
  <MMClips>1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58" baseType="lpstr">
      <vt:lpstr>Gill Sans</vt:lpstr>
      <vt:lpstr>맑은 고딕</vt:lpstr>
      <vt:lpstr>等线</vt:lpstr>
      <vt:lpstr>庞门正道标题体</vt:lpstr>
      <vt:lpstr>宋体</vt:lpstr>
      <vt:lpstr>微软雅黑</vt:lpstr>
      <vt:lpstr>Arial</vt:lpstr>
      <vt:lpstr>Calibri</vt:lpstr>
      <vt:lpstr>FontAwesome</vt:lpstr>
      <vt:lpstr>Lato</vt:lpstr>
      <vt:lpstr>Lato Bold</vt:lpstr>
      <vt:lpstr>Lato Heavy</vt:lpstr>
      <vt:lpstr>Lato Medium</vt:lpstr>
      <vt:lpstr>Lato regular</vt:lpstr>
      <vt:lpstr>Lato regular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248视频</dc:title>
  <cp:lastModifiedBy>308742339@qq.com</cp:lastModifiedBy>
  <cp:revision>5</cp:revision>
  <dcterms:created xsi:type="dcterms:W3CDTF">2017-04-06T04:26:36Z</dcterms:created>
  <dcterms:modified xsi:type="dcterms:W3CDTF">2018-12-04T05:19:53Z</dcterms:modified>
</cp:coreProperties>
</file>

<file path=docProps/thumbnail.jpeg>
</file>